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4" r:id="rId1"/>
    <p:sldMasterId id="2147483685" r:id="rId2"/>
  </p:sldMasterIdLst>
  <p:notesMasterIdLst>
    <p:notesMasterId r:id="rId66"/>
  </p:notesMasterIdLst>
  <p:sldIdLst>
    <p:sldId id="256" r:id="rId3"/>
    <p:sldId id="257" r:id="rId4"/>
    <p:sldId id="259" r:id="rId5"/>
    <p:sldId id="260" r:id="rId6"/>
    <p:sldId id="311" r:id="rId7"/>
    <p:sldId id="312" r:id="rId8"/>
    <p:sldId id="313" r:id="rId9"/>
    <p:sldId id="314" r:id="rId10"/>
    <p:sldId id="261" r:id="rId11"/>
    <p:sldId id="262" r:id="rId12"/>
    <p:sldId id="263" r:id="rId13"/>
    <p:sldId id="315" r:id="rId14"/>
    <p:sldId id="264" r:id="rId15"/>
    <p:sldId id="316" r:id="rId16"/>
    <p:sldId id="270" r:id="rId17"/>
    <p:sldId id="317" r:id="rId18"/>
    <p:sldId id="318" r:id="rId19"/>
    <p:sldId id="258" r:id="rId20"/>
    <p:sldId id="265" r:id="rId21"/>
    <p:sldId id="266" r:id="rId22"/>
    <p:sldId id="267" r:id="rId23"/>
    <p:sldId id="268" r:id="rId24"/>
    <p:sldId id="269" r:id="rId25"/>
    <p:sldId id="271" r:id="rId26"/>
    <p:sldId id="272" r:id="rId27"/>
    <p:sldId id="273" r:id="rId28"/>
    <p:sldId id="274" r:id="rId29"/>
    <p:sldId id="275" r:id="rId30"/>
    <p:sldId id="276" r:id="rId31"/>
    <p:sldId id="277" r:id="rId32"/>
    <p:sldId id="278" r:id="rId33"/>
    <p:sldId id="279" r:id="rId34"/>
    <p:sldId id="280" r:id="rId35"/>
    <p:sldId id="281" r:id="rId36"/>
    <p:sldId id="282" r:id="rId37"/>
    <p:sldId id="283" r:id="rId38"/>
    <p:sldId id="284" r:id="rId39"/>
    <p:sldId id="285" r:id="rId40"/>
    <p:sldId id="286" r:id="rId41"/>
    <p:sldId id="287" r:id="rId42"/>
    <p:sldId id="288" r:id="rId43"/>
    <p:sldId id="289" r:id="rId44"/>
    <p:sldId id="290" r:id="rId45"/>
    <p:sldId id="291" r:id="rId46"/>
    <p:sldId id="292" r:id="rId47"/>
    <p:sldId id="293" r:id="rId48"/>
    <p:sldId id="294" r:id="rId49"/>
    <p:sldId id="295" r:id="rId50"/>
    <p:sldId id="296" r:id="rId51"/>
    <p:sldId id="297" r:id="rId52"/>
    <p:sldId id="298" r:id="rId53"/>
    <p:sldId id="299" r:id="rId54"/>
    <p:sldId id="300" r:id="rId55"/>
    <p:sldId id="301" r:id="rId56"/>
    <p:sldId id="302" r:id="rId57"/>
    <p:sldId id="303" r:id="rId58"/>
    <p:sldId id="304" r:id="rId59"/>
    <p:sldId id="305" r:id="rId60"/>
    <p:sldId id="306" r:id="rId61"/>
    <p:sldId id="307" r:id="rId62"/>
    <p:sldId id="308" r:id="rId63"/>
    <p:sldId id="309" r:id="rId64"/>
    <p:sldId id="310" r:id="rId65"/>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23F807A6-8BE6-44E9-9B61-831571E643B3}">
  <a:tblStyle styleId="{23F807A6-8BE6-44E9-9B61-831571E643B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5" d="100"/>
          <a:sy n="85" d="100"/>
        </p:scale>
        <p:origin x="96" y="16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notesMaster" Target="notesMasters/notesMaster1.xml"/><Relationship Id="rId5" Type="http://schemas.openxmlformats.org/officeDocument/2006/relationships/slide" Target="slides/slide3.xml"/><Relationship Id="rId61" Type="http://schemas.openxmlformats.org/officeDocument/2006/relationships/slide" Target="slides/slide59.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presProps" Target="presProp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1"/>
        <p:cNvGrpSpPr/>
        <p:nvPr/>
      </p:nvGrpSpPr>
      <p:grpSpPr>
        <a:xfrm>
          <a:off x="0" y="0"/>
          <a:ext cx="0" cy="0"/>
          <a:chOff x="0" y="0"/>
          <a:chExt cx="0" cy="0"/>
        </a:xfrm>
      </p:grpSpPr>
      <p:sp>
        <p:nvSpPr>
          <p:cNvPr id="2732" name="Google Shape;2732;gfa67cfe21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3" name="Google Shape;2733;gfa67cfe21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5"/>
        <p:cNvGrpSpPr/>
        <p:nvPr/>
      </p:nvGrpSpPr>
      <p:grpSpPr>
        <a:xfrm>
          <a:off x="0" y="0"/>
          <a:ext cx="0" cy="0"/>
          <a:chOff x="0" y="0"/>
          <a:chExt cx="0" cy="0"/>
        </a:xfrm>
      </p:grpSpPr>
      <p:sp>
        <p:nvSpPr>
          <p:cNvPr id="2916" name="Google Shape;2916;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17" name="Google Shape;2917;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21"/>
        <p:cNvGrpSpPr/>
        <p:nvPr/>
      </p:nvGrpSpPr>
      <p:grpSpPr>
        <a:xfrm>
          <a:off x="0" y="0"/>
          <a:ext cx="0" cy="0"/>
          <a:chOff x="0" y="0"/>
          <a:chExt cx="0" cy="0"/>
        </a:xfrm>
      </p:grpSpPr>
      <p:sp>
        <p:nvSpPr>
          <p:cNvPr id="2922" name="Google Shape;2922;gfa5d4ea410_0_2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23" name="Google Shape;2923;gfa5d4ea410_0_2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5"/>
        <p:cNvGrpSpPr/>
        <p:nvPr/>
      </p:nvGrpSpPr>
      <p:grpSpPr>
        <a:xfrm>
          <a:off x="0" y="0"/>
          <a:ext cx="0" cy="0"/>
          <a:chOff x="0" y="0"/>
          <a:chExt cx="0" cy="0"/>
        </a:xfrm>
      </p:grpSpPr>
      <p:sp>
        <p:nvSpPr>
          <p:cNvPr id="2916" name="Google Shape;2916;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17" name="Google Shape;2917;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826654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53"/>
        <p:cNvGrpSpPr/>
        <p:nvPr/>
      </p:nvGrpSpPr>
      <p:grpSpPr>
        <a:xfrm>
          <a:off x="0" y="0"/>
          <a:ext cx="0" cy="0"/>
          <a:chOff x="0" y="0"/>
          <a:chExt cx="0" cy="0"/>
        </a:xfrm>
      </p:grpSpPr>
      <p:sp>
        <p:nvSpPr>
          <p:cNvPr id="3554" name="Google Shape;3554;gbd6c00e730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5" name="Google Shape;3555;gbd6c00e730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5"/>
        <p:cNvGrpSpPr/>
        <p:nvPr/>
      </p:nvGrpSpPr>
      <p:grpSpPr>
        <a:xfrm>
          <a:off x="0" y="0"/>
          <a:ext cx="0" cy="0"/>
          <a:chOff x="0" y="0"/>
          <a:chExt cx="0" cy="0"/>
        </a:xfrm>
      </p:grpSpPr>
      <p:sp>
        <p:nvSpPr>
          <p:cNvPr id="2916" name="Google Shape;2916;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17" name="Google Shape;2917;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1925564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9"/>
        <p:cNvGrpSpPr/>
        <p:nvPr/>
      </p:nvGrpSpPr>
      <p:grpSpPr>
        <a:xfrm>
          <a:off x="0" y="0"/>
          <a:ext cx="0" cy="0"/>
          <a:chOff x="0" y="0"/>
          <a:chExt cx="0" cy="0"/>
        </a:xfrm>
      </p:grpSpPr>
      <p:sp>
        <p:nvSpPr>
          <p:cNvPr id="3810" name="Google Shape;3810;gfa833cf005_0_7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1" name="Google Shape;3811;gfa833cf005_0_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9"/>
        <p:cNvGrpSpPr/>
        <p:nvPr/>
      </p:nvGrpSpPr>
      <p:grpSpPr>
        <a:xfrm>
          <a:off x="0" y="0"/>
          <a:ext cx="0" cy="0"/>
          <a:chOff x="0" y="0"/>
          <a:chExt cx="0" cy="0"/>
        </a:xfrm>
      </p:grpSpPr>
      <p:sp>
        <p:nvSpPr>
          <p:cNvPr id="3810" name="Google Shape;3810;gfa833cf005_0_7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1" name="Google Shape;3811;gfa833cf005_0_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3266627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9"/>
        <p:cNvGrpSpPr/>
        <p:nvPr/>
      </p:nvGrpSpPr>
      <p:grpSpPr>
        <a:xfrm>
          <a:off x="0" y="0"/>
          <a:ext cx="0" cy="0"/>
          <a:chOff x="0" y="0"/>
          <a:chExt cx="0" cy="0"/>
        </a:xfrm>
      </p:grpSpPr>
      <p:sp>
        <p:nvSpPr>
          <p:cNvPr id="3810" name="Google Shape;3810;gfa833cf005_0_7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1" name="Google Shape;3811;gfa833cf005_0_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9470887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0"/>
        <p:cNvGrpSpPr/>
        <p:nvPr/>
      </p:nvGrpSpPr>
      <p:grpSpPr>
        <a:xfrm>
          <a:off x="0" y="0"/>
          <a:ext cx="0" cy="0"/>
          <a:chOff x="0" y="0"/>
          <a:chExt cx="0" cy="0"/>
        </a:xfrm>
      </p:grpSpPr>
      <p:sp>
        <p:nvSpPr>
          <p:cNvPr id="2851" name="Google Shape;2851;gfa67cfe21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52" name="Google Shape;2852;gfa67cfe21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3"/>
        <p:cNvGrpSpPr/>
        <p:nvPr/>
      </p:nvGrpSpPr>
      <p:grpSpPr>
        <a:xfrm>
          <a:off x="0" y="0"/>
          <a:ext cx="0" cy="0"/>
          <a:chOff x="0" y="0"/>
          <a:chExt cx="0" cy="0"/>
        </a:xfrm>
      </p:grpSpPr>
      <p:sp>
        <p:nvSpPr>
          <p:cNvPr id="3574" name="Google Shape;3574;gfa833cf005_0_6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75" name="Google Shape;3575;gfa833cf005_0_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4"/>
        <p:cNvGrpSpPr/>
        <p:nvPr/>
      </p:nvGrpSpPr>
      <p:grpSpPr>
        <a:xfrm>
          <a:off x="0" y="0"/>
          <a:ext cx="0" cy="0"/>
          <a:chOff x="0" y="0"/>
          <a:chExt cx="0" cy="0"/>
        </a:xfrm>
      </p:grpSpPr>
      <p:sp>
        <p:nvSpPr>
          <p:cNvPr id="2845" name="Google Shape;2845;g99f2f57a7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6" name="Google Shape;2846;g99f2f57a7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9"/>
        <p:cNvGrpSpPr/>
        <p:nvPr/>
      </p:nvGrpSpPr>
      <p:grpSpPr>
        <a:xfrm>
          <a:off x="0" y="0"/>
          <a:ext cx="0" cy="0"/>
          <a:chOff x="0" y="0"/>
          <a:chExt cx="0" cy="0"/>
        </a:xfrm>
      </p:grpSpPr>
      <p:sp>
        <p:nvSpPr>
          <p:cNvPr id="3580" name="Google Shape;3580;gfa5d4ea410_0_126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81" name="Google Shape;3581;gfa5d4ea410_0_126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3"/>
        <p:cNvGrpSpPr/>
        <p:nvPr/>
      </p:nvGrpSpPr>
      <p:grpSpPr>
        <a:xfrm>
          <a:off x="0" y="0"/>
          <a:ext cx="0" cy="0"/>
          <a:chOff x="0" y="0"/>
          <a:chExt cx="0" cy="0"/>
        </a:xfrm>
      </p:grpSpPr>
      <p:sp>
        <p:nvSpPr>
          <p:cNvPr id="3694" name="Google Shape;3694;gbd6c00e730_0_2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95" name="Google Shape;3695;gbd6c00e730_0_2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53"/>
        <p:cNvGrpSpPr/>
        <p:nvPr/>
      </p:nvGrpSpPr>
      <p:grpSpPr>
        <a:xfrm>
          <a:off x="0" y="0"/>
          <a:ext cx="0" cy="0"/>
          <a:chOff x="0" y="0"/>
          <a:chExt cx="0" cy="0"/>
        </a:xfrm>
      </p:grpSpPr>
      <p:sp>
        <p:nvSpPr>
          <p:cNvPr id="3754" name="Google Shape;3754;gfa833cf005_0_5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5" name="Google Shape;3755;gfa833cf005_0_5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5"/>
        <p:cNvGrpSpPr/>
        <p:nvPr/>
      </p:nvGrpSpPr>
      <p:grpSpPr>
        <a:xfrm>
          <a:off x="0" y="0"/>
          <a:ext cx="0" cy="0"/>
          <a:chOff x="0" y="0"/>
          <a:chExt cx="0" cy="0"/>
        </a:xfrm>
      </p:grpSpPr>
      <p:sp>
        <p:nvSpPr>
          <p:cNvPr id="3776" name="Google Shape;3776;gfa833cf005_0_6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7" name="Google Shape;3777;gfa833cf005_0_6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3"/>
        <p:cNvGrpSpPr/>
        <p:nvPr/>
      </p:nvGrpSpPr>
      <p:grpSpPr>
        <a:xfrm>
          <a:off x="0" y="0"/>
          <a:ext cx="0" cy="0"/>
          <a:chOff x="0" y="0"/>
          <a:chExt cx="0" cy="0"/>
        </a:xfrm>
      </p:grpSpPr>
      <p:sp>
        <p:nvSpPr>
          <p:cNvPr id="3894" name="Google Shape;3894;gfa833cf005_0_2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95" name="Google Shape;3895;gfa833cf005_0_2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0"/>
        <p:cNvGrpSpPr/>
        <p:nvPr/>
      </p:nvGrpSpPr>
      <p:grpSpPr>
        <a:xfrm>
          <a:off x="0" y="0"/>
          <a:ext cx="0" cy="0"/>
          <a:chOff x="0" y="0"/>
          <a:chExt cx="0" cy="0"/>
        </a:xfrm>
      </p:grpSpPr>
      <p:sp>
        <p:nvSpPr>
          <p:cNvPr id="3901" name="Google Shape;3901;gfa5d4ea410_0_2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02" name="Google Shape;3902;gfa5d4ea410_0_2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32"/>
        <p:cNvGrpSpPr/>
        <p:nvPr/>
      </p:nvGrpSpPr>
      <p:grpSpPr>
        <a:xfrm>
          <a:off x="0" y="0"/>
          <a:ext cx="0" cy="0"/>
          <a:chOff x="0" y="0"/>
          <a:chExt cx="0" cy="0"/>
        </a:xfrm>
      </p:grpSpPr>
      <p:sp>
        <p:nvSpPr>
          <p:cNvPr id="3933" name="Google Shape;3933;gbd6c00e730_0_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34" name="Google Shape;3934;gbd6c00e730_0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8"/>
        <p:cNvGrpSpPr/>
        <p:nvPr/>
      </p:nvGrpSpPr>
      <p:grpSpPr>
        <a:xfrm>
          <a:off x="0" y="0"/>
          <a:ext cx="0" cy="0"/>
          <a:chOff x="0" y="0"/>
          <a:chExt cx="0" cy="0"/>
        </a:xfrm>
      </p:grpSpPr>
      <p:sp>
        <p:nvSpPr>
          <p:cNvPr id="3989" name="Google Shape;3989;gfa833cf005_0_7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90" name="Google Shape;3990;gfa833cf005_0_7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9"/>
        <p:cNvGrpSpPr/>
        <p:nvPr/>
      </p:nvGrpSpPr>
      <p:grpSpPr>
        <a:xfrm>
          <a:off x="0" y="0"/>
          <a:ext cx="0" cy="0"/>
          <a:chOff x="0" y="0"/>
          <a:chExt cx="0" cy="0"/>
        </a:xfrm>
      </p:grpSpPr>
      <p:sp>
        <p:nvSpPr>
          <p:cNvPr id="4110" name="Google Shape;4110;gfa833cf005_0_10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11" name="Google Shape;4111;gfa833cf005_0_10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5"/>
        <p:cNvGrpSpPr/>
        <p:nvPr/>
      </p:nvGrpSpPr>
      <p:grpSpPr>
        <a:xfrm>
          <a:off x="0" y="0"/>
          <a:ext cx="0" cy="0"/>
          <a:chOff x="0" y="0"/>
          <a:chExt cx="0" cy="0"/>
        </a:xfrm>
      </p:grpSpPr>
      <p:sp>
        <p:nvSpPr>
          <p:cNvPr id="4116" name="Google Shape;4116;gfa833cf005_0_6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17" name="Google Shape;4117;gfa833cf005_0_6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73"/>
        <p:cNvGrpSpPr/>
        <p:nvPr/>
      </p:nvGrpSpPr>
      <p:grpSpPr>
        <a:xfrm>
          <a:off x="0" y="0"/>
          <a:ext cx="0" cy="0"/>
          <a:chOff x="0" y="0"/>
          <a:chExt cx="0" cy="0"/>
        </a:xfrm>
      </p:grpSpPr>
      <p:sp>
        <p:nvSpPr>
          <p:cNvPr id="2874" name="Google Shape;2874;gbd6c00e730_0_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75" name="Google Shape;2875;gbd6c00e730_0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5"/>
        <p:cNvGrpSpPr/>
        <p:nvPr/>
      </p:nvGrpSpPr>
      <p:grpSpPr>
        <a:xfrm>
          <a:off x="0" y="0"/>
          <a:ext cx="0" cy="0"/>
          <a:chOff x="0" y="0"/>
          <a:chExt cx="0" cy="0"/>
        </a:xfrm>
      </p:grpSpPr>
      <p:sp>
        <p:nvSpPr>
          <p:cNvPr id="4136" name="Google Shape;4136;gfa5d4ea410_0_126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7" name="Google Shape;4137;gfa5d4ea410_0_126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41"/>
        <p:cNvGrpSpPr/>
        <p:nvPr/>
      </p:nvGrpSpPr>
      <p:grpSpPr>
        <a:xfrm>
          <a:off x="0" y="0"/>
          <a:ext cx="0" cy="0"/>
          <a:chOff x="0" y="0"/>
          <a:chExt cx="0" cy="0"/>
        </a:xfrm>
      </p:grpSpPr>
      <p:sp>
        <p:nvSpPr>
          <p:cNvPr id="4142" name="Google Shape;4142;gfa5d4ea410_0_126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43" name="Google Shape;4143;gfa5d4ea410_0_126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51"/>
        <p:cNvGrpSpPr/>
        <p:nvPr/>
      </p:nvGrpSpPr>
      <p:grpSpPr>
        <a:xfrm>
          <a:off x="0" y="0"/>
          <a:ext cx="0" cy="0"/>
          <a:chOff x="0" y="0"/>
          <a:chExt cx="0" cy="0"/>
        </a:xfrm>
      </p:grpSpPr>
      <p:sp>
        <p:nvSpPr>
          <p:cNvPr id="4152" name="Google Shape;4152;g99f2f57a71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53" name="Google Shape;4153;g99f2f57a71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57"/>
        <p:cNvGrpSpPr/>
        <p:nvPr/>
      </p:nvGrpSpPr>
      <p:grpSpPr>
        <a:xfrm>
          <a:off x="0" y="0"/>
          <a:ext cx="0" cy="0"/>
          <a:chOff x="0" y="0"/>
          <a:chExt cx="0" cy="0"/>
        </a:xfrm>
      </p:grpSpPr>
      <p:sp>
        <p:nvSpPr>
          <p:cNvPr id="4158" name="Google Shape;4158;gfa833cf005_0_7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59" name="Google Shape;4159;gfa833cf005_0_7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20"/>
        <p:cNvGrpSpPr/>
        <p:nvPr/>
      </p:nvGrpSpPr>
      <p:grpSpPr>
        <a:xfrm>
          <a:off x="0" y="0"/>
          <a:ext cx="0" cy="0"/>
          <a:chOff x="0" y="0"/>
          <a:chExt cx="0" cy="0"/>
        </a:xfrm>
      </p:grpSpPr>
      <p:sp>
        <p:nvSpPr>
          <p:cNvPr id="4221" name="Google Shape;4221;gfa833cf005_0_6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22" name="Google Shape;4222;gfa833cf005_0_6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2"/>
        <p:cNvGrpSpPr/>
        <p:nvPr/>
      </p:nvGrpSpPr>
      <p:grpSpPr>
        <a:xfrm>
          <a:off x="0" y="0"/>
          <a:ext cx="0" cy="0"/>
          <a:chOff x="0" y="0"/>
          <a:chExt cx="0" cy="0"/>
        </a:xfrm>
      </p:grpSpPr>
      <p:sp>
        <p:nvSpPr>
          <p:cNvPr id="4233" name="Google Shape;4233;gfa833cf005_0_7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34" name="Google Shape;4234;gfa833cf005_0_7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75"/>
        <p:cNvGrpSpPr/>
        <p:nvPr/>
      </p:nvGrpSpPr>
      <p:grpSpPr>
        <a:xfrm>
          <a:off x="0" y="0"/>
          <a:ext cx="0" cy="0"/>
          <a:chOff x="0" y="0"/>
          <a:chExt cx="0" cy="0"/>
        </a:xfrm>
      </p:grpSpPr>
      <p:sp>
        <p:nvSpPr>
          <p:cNvPr id="4276" name="Google Shape;4276;g99f2f57a71_0_1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77" name="Google Shape;4277;g99f2f57a71_0_1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2"/>
        <p:cNvGrpSpPr/>
        <p:nvPr/>
      </p:nvGrpSpPr>
      <p:grpSpPr>
        <a:xfrm>
          <a:off x="0" y="0"/>
          <a:ext cx="0" cy="0"/>
          <a:chOff x="0" y="0"/>
          <a:chExt cx="0" cy="0"/>
        </a:xfrm>
      </p:grpSpPr>
      <p:sp>
        <p:nvSpPr>
          <p:cNvPr id="4283" name="Google Shape;4283;g99f2f57a71_0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84" name="Google Shape;4284;g99f2f57a71_0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7"/>
        <p:cNvGrpSpPr/>
        <p:nvPr/>
      </p:nvGrpSpPr>
      <p:grpSpPr>
        <a:xfrm>
          <a:off x="0" y="0"/>
          <a:ext cx="0" cy="0"/>
          <a:chOff x="0" y="0"/>
          <a:chExt cx="0" cy="0"/>
        </a:xfrm>
      </p:grpSpPr>
      <p:sp>
        <p:nvSpPr>
          <p:cNvPr id="4288" name="Google Shape;4288;gbd6c00e730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89" name="Google Shape;4289;gbd6c00e730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02"/>
        <p:cNvGrpSpPr/>
        <p:nvPr/>
      </p:nvGrpSpPr>
      <p:grpSpPr>
        <a:xfrm>
          <a:off x="0" y="0"/>
          <a:ext cx="0" cy="0"/>
          <a:chOff x="0" y="0"/>
          <a:chExt cx="0" cy="0"/>
        </a:xfrm>
      </p:grpSpPr>
      <p:sp>
        <p:nvSpPr>
          <p:cNvPr id="4303" name="Google Shape;4303;gbd6c00e730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04" name="Google Shape;4304;gbd6c00e730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0"/>
        <p:cNvGrpSpPr/>
        <p:nvPr/>
      </p:nvGrpSpPr>
      <p:grpSpPr>
        <a:xfrm>
          <a:off x="0" y="0"/>
          <a:ext cx="0" cy="0"/>
          <a:chOff x="0" y="0"/>
          <a:chExt cx="0" cy="0"/>
        </a:xfrm>
      </p:grpSpPr>
      <p:sp>
        <p:nvSpPr>
          <p:cNvPr id="2881" name="Google Shape;2881;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82" name="Google Shape;2882;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23"/>
        <p:cNvGrpSpPr/>
        <p:nvPr/>
      </p:nvGrpSpPr>
      <p:grpSpPr>
        <a:xfrm>
          <a:off x="0" y="0"/>
          <a:ext cx="0" cy="0"/>
          <a:chOff x="0" y="0"/>
          <a:chExt cx="0" cy="0"/>
        </a:xfrm>
      </p:grpSpPr>
      <p:sp>
        <p:nvSpPr>
          <p:cNvPr id="4324" name="Google Shape;4324;gfa833cf005_0_5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25" name="Google Shape;4325;gfa833cf005_0_5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1"/>
        <p:cNvGrpSpPr/>
        <p:nvPr/>
      </p:nvGrpSpPr>
      <p:grpSpPr>
        <a:xfrm>
          <a:off x="0" y="0"/>
          <a:ext cx="0" cy="0"/>
          <a:chOff x="0" y="0"/>
          <a:chExt cx="0" cy="0"/>
        </a:xfrm>
      </p:grpSpPr>
      <p:sp>
        <p:nvSpPr>
          <p:cNvPr id="4342" name="Google Shape;4342;gfa833cf005_0_5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43" name="Google Shape;4343;gfa833cf005_0_5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63"/>
        <p:cNvGrpSpPr/>
        <p:nvPr/>
      </p:nvGrpSpPr>
      <p:grpSpPr>
        <a:xfrm>
          <a:off x="0" y="0"/>
          <a:ext cx="0" cy="0"/>
          <a:chOff x="0" y="0"/>
          <a:chExt cx="0" cy="0"/>
        </a:xfrm>
      </p:grpSpPr>
      <p:sp>
        <p:nvSpPr>
          <p:cNvPr id="4364" name="Google Shape;4364;gbd6c00e730_0_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5" name="Google Shape;4365;gbd6c00e730_0_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92"/>
        <p:cNvGrpSpPr/>
        <p:nvPr/>
      </p:nvGrpSpPr>
      <p:grpSpPr>
        <a:xfrm>
          <a:off x="0" y="0"/>
          <a:ext cx="0" cy="0"/>
          <a:chOff x="0" y="0"/>
          <a:chExt cx="0" cy="0"/>
        </a:xfrm>
      </p:grpSpPr>
      <p:sp>
        <p:nvSpPr>
          <p:cNvPr id="4393" name="Google Shape;4393;g99f2f57a71_0_1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94" name="Google Shape;4394;g99f2f57a71_0_1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29"/>
        <p:cNvGrpSpPr/>
        <p:nvPr/>
      </p:nvGrpSpPr>
      <p:grpSpPr>
        <a:xfrm>
          <a:off x="0" y="0"/>
          <a:ext cx="0" cy="0"/>
          <a:chOff x="0" y="0"/>
          <a:chExt cx="0" cy="0"/>
        </a:xfrm>
      </p:grpSpPr>
      <p:sp>
        <p:nvSpPr>
          <p:cNvPr id="4430" name="Google Shape;4430;gbd6c00e730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31" name="Google Shape;4431;gbd6c00e730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79"/>
        <p:cNvGrpSpPr/>
        <p:nvPr/>
      </p:nvGrpSpPr>
      <p:grpSpPr>
        <a:xfrm>
          <a:off x="0" y="0"/>
          <a:ext cx="0" cy="0"/>
          <a:chOff x="0" y="0"/>
          <a:chExt cx="0" cy="0"/>
        </a:xfrm>
      </p:grpSpPr>
      <p:sp>
        <p:nvSpPr>
          <p:cNvPr id="4580" name="Google Shape;4580;gd6fc454c64_1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1" name="Google Shape;4581;gd6fc454c64_1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6"/>
        <p:cNvGrpSpPr/>
        <p:nvPr/>
      </p:nvGrpSpPr>
      <p:grpSpPr>
        <a:xfrm>
          <a:off x="0" y="0"/>
          <a:ext cx="0" cy="0"/>
          <a:chOff x="0" y="0"/>
          <a:chExt cx="0" cy="0"/>
        </a:xfrm>
      </p:grpSpPr>
      <p:sp>
        <p:nvSpPr>
          <p:cNvPr id="4587" name="Google Shape;4587;gfa833cf005_0_107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8" name="Google Shape;4588;gfa833cf005_0_107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93"/>
        <p:cNvGrpSpPr/>
        <p:nvPr/>
      </p:nvGrpSpPr>
      <p:grpSpPr>
        <a:xfrm>
          <a:off x="0" y="0"/>
          <a:ext cx="0" cy="0"/>
          <a:chOff x="0" y="0"/>
          <a:chExt cx="0" cy="0"/>
        </a:xfrm>
      </p:grpSpPr>
      <p:sp>
        <p:nvSpPr>
          <p:cNvPr id="4594" name="Google Shape;4594;gfa833cf005_0_107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95" name="Google Shape;4595;gfa833cf005_0_10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00"/>
        <p:cNvGrpSpPr/>
        <p:nvPr/>
      </p:nvGrpSpPr>
      <p:grpSpPr>
        <a:xfrm>
          <a:off x="0" y="0"/>
          <a:ext cx="0" cy="0"/>
          <a:chOff x="0" y="0"/>
          <a:chExt cx="0" cy="0"/>
        </a:xfrm>
      </p:grpSpPr>
      <p:sp>
        <p:nvSpPr>
          <p:cNvPr id="4601" name="Google Shape;4601;gfa833cf005_0_107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02" name="Google Shape;4602;gfa833cf005_0_107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21"/>
        <p:cNvGrpSpPr/>
        <p:nvPr/>
      </p:nvGrpSpPr>
      <p:grpSpPr>
        <a:xfrm>
          <a:off x="0" y="0"/>
          <a:ext cx="0" cy="0"/>
          <a:chOff x="0" y="0"/>
          <a:chExt cx="0" cy="0"/>
        </a:xfrm>
      </p:grpSpPr>
      <p:sp>
        <p:nvSpPr>
          <p:cNvPr id="4622" name="Google Shape;4622;gfa833cf005_0_107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23" name="Google Shape;4623;gfa833cf005_0_107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0"/>
        <p:cNvGrpSpPr/>
        <p:nvPr/>
      </p:nvGrpSpPr>
      <p:grpSpPr>
        <a:xfrm>
          <a:off x="0" y="0"/>
          <a:ext cx="0" cy="0"/>
          <a:chOff x="0" y="0"/>
          <a:chExt cx="0" cy="0"/>
        </a:xfrm>
      </p:grpSpPr>
      <p:sp>
        <p:nvSpPr>
          <p:cNvPr id="2881" name="Google Shape;2881;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82" name="Google Shape;2882;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658168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37"/>
        <p:cNvGrpSpPr/>
        <p:nvPr/>
      </p:nvGrpSpPr>
      <p:grpSpPr>
        <a:xfrm>
          <a:off x="0" y="0"/>
          <a:ext cx="0" cy="0"/>
          <a:chOff x="0" y="0"/>
          <a:chExt cx="0" cy="0"/>
        </a:xfrm>
      </p:grpSpPr>
      <p:sp>
        <p:nvSpPr>
          <p:cNvPr id="4638" name="Google Shape;4638;gfa833cf005_0_107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9" name="Google Shape;4639;gfa833cf005_0_107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74"/>
        <p:cNvGrpSpPr/>
        <p:nvPr/>
      </p:nvGrpSpPr>
      <p:grpSpPr>
        <a:xfrm>
          <a:off x="0" y="0"/>
          <a:ext cx="0" cy="0"/>
          <a:chOff x="0" y="0"/>
          <a:chExt cx="0" cy="0"/>
        </a:xfrm>
      </p:grpSpPr>
      <p:sp>
        <p:nvSpPr>
          <p:cNvPr id="4975" name="Google Shape;4975;gfa833cf005_0_110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76" name="Google Shape;4976;gfa833cf005_0_110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74"/>
        <p:cNvGrpSpPr/>
        <p:nvPr/>
      </p:nvGrpSpPr>
      <p:grpSpPr>
        <a:xfrm>
          <a:off x="0" y="0"/>
          <a:ext cx="0" cy="0"/>
          <a:chOff x="0" y="0"/>
          <a:chExt cx="0" cy="0"/>
        </a:xfrm>
      </p:grpSpPr>
      <p:sp>
        <p:nvSpPr>
          <p:cNvPr id="11475" name="Google Shape;11475;gfa833cf005_0_175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76" name="Google Shape;11476;gfa833cf005_0_175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01"/>
        <p:cNvGrpSpPr/>
        <p:nvPr/>
      </p:nvGrpSpPr>
      <p:grpSpPr>
        <a:xfrm>
          <a:off x="0" y="0"/>
          <a:ext cx="0" cy="0"/>
          <a:chOff x="0" y="0"/>
          <a:chExt cx="0" cy="0"/>
        </a:xfrm>
      </p:grpSpPr>
      <p:sp>
        <p:nvSpPr>
          <p:cNvPr id="11902" name="Google Shape;11902;gfa833cf005_0_180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3" name="Google Shape;11903;gfa833cf005_0_180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64"/>
        <p:cNvGrpSpPr/>
        <p:nvPr/>
      </p:nvGrpSpPr>
      <p:grpSpPr>
        <a:xfrm>
          <a:off x="0" y="0"/>
          <a:ext cx="0" cy="0"/>
          <a:chOff x="0" y="0"/>
          <a:chExt cx="0" cy="0"/>
        </a:xfrm>
      </p:grpSpPr>
      <p:sp>
        <p:nvSpPr>
          <p:cNvPr id="12065" name="Google Shape;12065;gfa833cf005_0_18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66" name="Google Shape;12066;gfa833cf005_0_18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66"/>
        <p:cNvGrpSpPr/>
        <p:nvPr/>
      </p:nvGrpSpPr>
      <p:grpSpPr>
        <a:xfrm>
          <a:off x="0" y="0"/>
          <a:ext cx="0" cy="0"/>
          <a:chOff x="0" y="0"/>
          <a:chExt cx="0" cy="0"/>
        </a:xfrm>
      </p:grpSpPr>
      <p:sp>
        <p:nvSpPr>
          <p:cNvPr id="12467" name="Google Shape;12467;gfa833cf005_0_185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68" name="Google Shape;12468;gfa833cf005_0_185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37"/>
        <p:cNvGrpSpPr/>
        <p:nvPr/>
      </p:nvGrpSpPr>
      <p:grpSpPr>
        <a:xfrm>
          <a:off x="0" y="0"/>
          <a:ext cx="0" cy="0"/>
          <a:chOff x="0" y="0"/>
          <a:chExt cx="0" cy="0"/>
        </a:xfrm>
      </p:grpSpPr>
      <p:sp>
        <p:nvSpPr>
          <p:cNvPr id="12838" name="Google Shape;12838;gfa833cf005_0_189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39" name="Google Shape;12839;gfa833cf005_0_189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14"/>
        <p:cNvGrpSpPr/>
        <p:nvPr/>
      </p:nvGrpSpPr>
      <p:grpSpPr>
        <a:xfrm>
          <a:off x="0" y="0"/>
          <a:ext cx="0" cy="0"/>
          <a:chOff x="0" y="0"/>
          <a:chExt cx="0" cy="0"/>
        </a:xfrm>
      </p:grpSpPr>
      <p:sp>
        <p:nvSpPr>
          <p:cNvPr id="13215" name="Google Shape;13215;gfa833cf005_0_193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16" name="Google Shape;13216;gfa833cf005_0_193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45"/>
        <p:cNvGrpSpPr/>
        <p:nvPr/>
      </p:nvGrpSpPr>
      <p:grpSpPr>
        <a:xfrm>
          <a:off x="0" y="0"/>
          <a:ext cx="0" cy="0"/>
          <a:chOff x="0" y="0"/>
          <a:chExt cx="0" cy="0"/>
        </a:xfrm>
      </p:grpSpPr>
      <p:sp>
        <p:nvSpPr>
          <p:cNvPr id="13646" name="Google Shape;13646;gfa833cf005_0_197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47" name="Google Shape;13647;gfa833cf005_0_197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38"/>
        <p:cNvGrpSpPr/>
        <p:nvPr/>
      </p:nvGrpSpPr>
      <p:grpSpPr>
        <a:xfrm>
          <a:off x="0" y="0"/>
          <a:ext cx="0" cy="0"/>
          <a:chOff x="0" y="0"/>
          <a:chExt cx="0" cy="0"/>
        </a:xfrm>
      </p:grpSpPr>
      <p:sp>
        <p:nvSpPr>
          <p:cNvPr id="14439" name="Google Shape;14439;gfa833cf005_0_205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40" name="Google Shape;14440;gfa833cf005_0_205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0"/>
        <p:cNvGrpSpPr/>
        <p:nvPr/>
      </p:nvGrpSpPr>
      <p:grpSpPr>
        <a:xfrm>
          <a:off x="0" y="0"/>
          <a:ext cx="0" cy="0"/>
          <a:chOff x="0" y="0"/>
          <a:chExt cx="0" cy="0"/>
        </a:xfrm>
      </p:grpSpPr>
      <p:sp>
        <p:nvSpPr>
          <p:cNvPr id="2881" name="Google Shape;2881;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82" name="Google Shape;2882;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5275946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79"/>
        <p:cNvGrpSpPr/>
        <p:nvPr/>
      </p:nvGrpSpPr>
      <p:grpSpPr>
        <a:xfrm>
          <a:off x="0" y="0"/>
          <a:ext cx="0" cy="0"/>
          <a:chOff x="0" y="0"/>
          <a:chExt cx="0" cy="0"/>
        </a:xfrm>
      </p:grpSpPr>
      <p:sp>
        <p:nvSpPr>
          <p:cNvPr id="15180" name="Google Shape;15180;gfa833cf005_0_212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81" name="Google Shape;15181;gfa833cf005_0_212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72"/>
        <p:cNvGrpSpPr/>
        <p:nvPr/>
      </p:nvGrpSpPr>
      <p:grpSpPr>
        <a:xfrm>
          <a:off x="0" y="0"/>
          <a:ext cx="0" cy="0"/>
          <a:chOff x="0" y="0"/>
          <a:chExt cx="0" cy="0"/>
        </a:xfrm>
      </p:grpSpPr>
      <p:sp>
        <p:nvSpPr>
          <p:cNvPr id="15873" name="Google Shape;15873;gfa833cf005_0_219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74" name="Google Shape;15874;gfa833cf005_0_219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74"/>
        <p:cNvGrpSpPr/>
        <p:nvPr/>
      </p:nvGrpSpPr>
      <p:grpSpPr>
        <a:xfrm>
          <a:off x="0" y="0"/>
          <a:ext cx="0" cy="0"/>
          <a:chOff x="0" y="0"/>
          <a:chExt cx="0" cy="0"/>
        </a:xfrm>
      </p:grpSpPr>
      <p:sp>
        <p:nvSpPr>
          <p:cNvPr id="16175" name="Google Shape;16175;gfa833cf005_0_222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76" name="Google Shape;16176;gfa833cf005_0_222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14"/>
        <p:cNvGrpSpPr/>
        <p:nvPr/>
      </p:nvGrpSpPr>
      <p:grpSpPr>
        <a:xfrm>
          <a:off x="0" y="0"/>
          <a:ext cx="0" cy="0"/>
          <a:chOff x="0" y="0"/>
          <a:chExt cx="0" cy="0"/>
        </a:xfrm>
      </p:grpSpPr>
      <p:sp>
        <p:nvSpPr>
          <p:cNvPr id="16815" name="Google Shape;16815;gfa833cf005_0_250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16" name="Google Shape;16816;gfa833cf005_0_250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0"/>
        <p:cNvGrpSpPr/>
        <p:nvPr/>
      </p:nvGrpSpPr>
      <p:grpSpPr>
        <a:xfrm>
          <a:off x="0" y="0"/>
          <a:ext cx="0" cy="0"/>
          <a:chOff x="0" y="0"/>
          <a:chExt cx="0" cy="0"/>
        </a:xfrm>
      </p:grpSpPr>
      <p:sp>
        <p:nvSpPr>
          <p:cNvPr id="2881" name="Google Shape;2881;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82" name="Google Shape;2882;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6849124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0"/>
        <p:cNvGrpSpPr/>
        <p:nvPr/>
      </p:nvGrpSpPr>
      <p:grpSpPr>
        <a:xfrm>
          <a:off x="0" y="0"/>
          <a:ext cx="0" cy="0"/>
          <a:chOff x="0" y="0"/>
          <a:chExt cx="0" cy="0"/>
        </a:xfrm>
      </p:grpSpPr>
      <p:sp>
        <p:nvSpPr>
          <p:cNvPr id="2881" name="Google Shape;2881;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82" name="Google Shape;2882;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2183608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7"/>
        <p:cNvGrpSpPr/>
        <p:nvPr/>
      </p:nvGrpSpPr>
      <p:grpSpPr>
        <a:xfrm>
          <a:off x="0" y="0"/>
          <a:ext cx="0" cy="0"/>
          <a:chOff x="0" y="0"/>
          <a:chExt cx="0" cy="0"/>
        </a:xfrm>
      </p:grpSpPr>
      <p:sp>
        <p:nvSpPr>
          <p:cNvPr id="2888" name="Google Shape;2888;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89" name="Google Shape;2889;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hyperlink" Target="http://bit.ly/2TtBDfr" TargetMode="External"/><Relationship Id="rId5" Type="http://schemas.openxmlformats.org/officeDocument/2006/relationships/hyperlink" Target="http://bit.ly/2TyoMsr" TargetMode="External"/><Relationship Id="rId4" Type="http://schemas.openxmlformats.org/officeDocument/2006/relationships/hyperlink" Target="http://bit.ly/2Tynxth" TargetMode="Externa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 name="Google Shape;10;p2"/>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11" name="Google Shape;11;p2"/>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12" name="Google Shape;12;p2"/>
          <p:cNvSpPr txBox="1">
            <a:spLocks noGrp="1"/>
          </p:cNvSpPr>
          <p:nvPr>
            <p:ph type="ctrTitle"/>
          </p:nvPr>
        </p:nvSpPr>
        <p:spPr>
          <a:xfrm>
            <a:off x="713100" y="920998"/>
            <a:ext cx="4945800" cy="2825700"/>
          </a:xfrm>
          <a:prstGeom prst="rect">
            <a:avLst/>
          </a:prstGeom>
        </p:spPr>
        <p:txBody>
          <a:bodyPr spcFirstLastPara="1" wrap="square" lIns="91425" tIns="91425" rIns="91425" bIns="91425" anchor="ctr" anchorCtr="0">
            <a:noAutofit/>
          </a:bodyPr>
          <a:lstStyle>
            <a:lvl1pPr lvl="0">
              <a:lnSpc>
                <a:spcPct val="80000"/>
              </a:lnSpc>
              <a:spcBef>
                <a:spcPts val="0"/>
              </a:spcBef>
              <a:spcAft>
                <a:spcPts val="0"/>
              </a:spcAft>
              <a:buClr>
                <a:srgbClr val="191919"/>
              </a:buClr>
              <a:buSzPts val="5200"/>
              <a:buNone/>
              <a:defRPr sz="4800">
                <a:solidFill>
                  <a:schemeClr val="lt1"/>
                </a:solidFill>
                <a:latin typeface="Amaranth"/>
                <a:ea typeface="Amaranth"/>
                <a:cs typeface="Amaranth"/>
                <a:sym typeface="Amaranth"/>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3" name="Google Shape;13;p2"/>
          <p:cNvSpPr txBox="1">
            <a:spLocks noGrp="1"/>
          </p:cNvSpPr>
          <p:nvPr>
            <p:ph type="subTitle" idx="1"/>
          </p:nvPr>
        </p:nvSpPr>
        <p:spPr>
          <a:xfrm>
            <a:off x="713100" y="3746700"/>
            <a:ext cx="4528800" cy="4758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lvl1pPr lvl="0">
              <a:lnSpc>
                <a:spcPct val="100000"/>
              </a:lnSpc>
              <a:spcBef>
                <a:spcPts val="0"/>
              </a:spcBef>
              <a:spcAft>
                <a:spcPts val="0"/>
              </a:spcAft>
              <a:buSzPts val="1400"/>
              <a:buNone/>
              <a:defRPr sz="1600">
                <a:solidFill>
                  <a:schemeClr val="lt1"/>
                </a:solidFill>
                <a:latin typeface="Roboto"/>
                <a:ea typeface="Roboto"/>
                <a:cs typeface="Roboto"/>
                <a:sym typeface="Roboto"/>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4" name="Google Shape;14;p2"/>
          <p:cNvGrpSpPr/>
          <p:nvPr/>
        </p:nvGrpSpPr>
        <p:grpSpPr>
          <a:xfrm flipH="1">
            <a:off x="378402" y="368913"/>
            <a:ext cx="567929" cy="552079"/>
            <a:chOff x="5200325" y="773525"/>
            <a:chExt cx="974650" cy="947450"/>
          </a:xfrm>
        </p:grpSpPr>
        <p:sp>
          <p:nvSpPr>
            <p:cNvPr id="15" name="Google Shape;15;p2"/>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105"/>
        <p:cNvGrpSpPr/>
        <p:nvPr/>
      </p:nvGrpSpPr>
      <p:grpSpPr>
        <a:xfrm>
          <a:off x="0" y="0"/>
          <a:ext cx="0" cy="0"/>
          <a:chOff x="0" y="0"/>
          <a:chExt cx="0" cy="0"/>
        </a:xfrm>
      </p:grpSpPr>
      <p:grpSp>
        <p:nvGrpSpPr>
          <p:cNvPr id="1106" name="Google Shape;1106;p11"/>
          <p:cNvGrpSpPr/>
          <p:nvPr/>
        </p:nvGrpSpPr>
        <p:grpSpPr>
          <a:xfrm>
            <a:off x="5274653" y="546150"/>
            <a:ext cx="3249646" cy="4051206"/>
            <a:chOff x="5503852" y="714425"/>
            <a:chExt cx="2979413" cy="3714317"/>
          </a:xfrm>
        </p:grpSpPr>
        <p:sp>
          <p:nvSpPr>
            <p:cNvPr id="1107" name="Google Shape;1107;p11"/>
            <p:cNvSpPr/>
            <p:nvPr/>
          </p:nvSpPr>
          <p:spPr>
            <a:xfrm>
              <a:off x="5503852" y="951938"/>
              <a:ext cx="2283220" cy="3476804"/>
            </a:xfrm>
            <a:custGeom>
              <a:avLst/>
              <a:gdLst/>
              <a:ahLst/>
              <a:cxnLst/>
              <a:rect l="l" t="t" r="r" b="b"/>
              <a:pathLst>
                <a:path w="112877" h="171885" extrusionOk="0">
                  <a:moveTo>
                    <a:pt x="76749" y="6480"/>
                  </a:moveTo>
                  <a:cubicBezTo>
                    <a:pt x="76864" y="6594"/>
                    <a:pt x="76949" y="6681"/>
                    <a:pt x="77063" y="6766"/>
                  </a:cubicBezTo>
                  <a:cubicBezTo>
                    <a:pt x="76662" y="7082"/>
                    <a:pt x="76291" y="7453"/>
                    <a:pt x="76005" y="7769"/>
                  </a:cubicBezTo>
                  <a:lnTo>
                    <a:pt x="75490" y="8284"/>
                  </a:lnTo>
                  <a:cubicBezTo>
                    <a:pt x="75403" y="8312"/>
                    <a:pt x="75346" y="8341"/>
                    <a:pt x="75288" y="8369"/>
                  </a:cubicBezTo>
                  <a:cubicBezTo>
                    <a:pt x="75833" y="7998"/>
                    <a:pt x="76319" y="7425"/>
                    <a:pt x="76749" y="6480"/>
                  </a:cubicBezTo>
                  <a:close/>
                  <a:moveTo>
                    <a:pt x="79841" y="10774"/>
                  </a:moveTo>
                  <a:cubicBezTo>
                    <a:pt x="79926" y="10774"/>
                    <a:pt x="80040" y="10803"/>
                    <a:pt x="80127" y="10831"/>
                  </a:cubicBezTo>
                  <a:cubicBezTo>
                    <a:pt x="80532" y="10921"/>
                    <a:pt x="81025" y="11029"/>
                    <a:pt x="81594" y="11029"/>
                  </a:cubicBezTo>
                  <a:cubicBezTo>
                    <a:pt x="81748" y="11029"/>
                    <a:pt x="81908" y="11021"/>
                    <a:pt x="82074" y="11003"/>
                  </a:cubicBezTo>
                  <a:lnTo>
                    <a:pt x="82074" y="11003"/>
                  </a:lnTo>
                  <a:cubicBezTo>
                    <a:pt x="82074" y="11032"/>
                    <a:pt x="82044" y="11032"/>
                    <a:pt x="82017" y="11060"/>
                  </a:cubicBezTo>
                  <a:cubicBezTo>
                    <a:pt x="80498" y="11948"/>
                    <a:pt x="80242" y="13437"/>
                    <a:pt x="80185" y="14353"/>
                  </a:cubicBezTo>
                  <a:cubicBezTo>
                    <a:pt x="79555" y="14495"/>
                    <a:pt x="78753" y="14839"/>
                    <a:pt x="78238" y="15697"/>
                  </a:cubicBezTo>
                  <a:cubicBezTo>
                    <a:pt x="77693" y="16556"/>
                    <a:pt x="77636" y="17616"/>
                    <a:pt x="78037" y="18846"/>
                  </a:cubicBezTo>
                  <a:cubicBezTo>
                    <a:pt x="78094" y="19048"/>
                    <a:pt x="78151" y="19220"/>
                    <a:pt x="78238" y="19391"/>
                  </a:cubicBezTo>
                  <a:cubicBezTo>
                    <a:pt x="78181" y="19391"/>
                    <a:pt x="78094" y="19419"/>
                    <a:pt x="78009" y="19419"/>
                  </a:cubicBezTo>
                  <a:cubicBezTo>
                    <a:pt x="77407" y="19506"/>
                    <a:pt x="76376" y="19678"/>
                    <a:pt x="75460" y="20365"/>
                  </a:cubicBezTo>
                  <a:cubicBezTo>
                    <a:pt x="74716" y="19762"/>
                    <a:pt x="73830" y="19648"/>
                    <a:pt x="73113" y="19648"/>
                  </a:cubicBezTo>
                  <a:cubicBezTo>
                    <a:pt x="72856" y="19648"/>
                    <a:pt x="72627" y="19678"/>
                    <a:pt x="72426" y="19678"/>
                  </a:cubicBezTo>
                  <a:cubicBezTo>
                    <a:pt x="72368" y="19678"/>
                    <a:pt x="72284" y="19705"/>
                    <a:pt x="72254" y="19705"/>
                  </a:cubicBezTo>
                  <a:cubicBezTo>
                    <a:pt x="71910" y="19533"/>
                    <a:pt x="71310" y="19133"/>
                    <a:pt x="70852" y="18762"/>
                  </a:cubicBezTo>
                  <a:cubicBezTo>
                    <a:pt x="70651" y="18388"/>
                    <a:pt x="70108" y="17358"/>
                    <a:pt x="68819" y="16987"/>
                  </a:cubicBezTo>
                  <a:cubicBezTo>
                    <a:pt x="69449" y="16643"/>
                    <a:pt x="69907" y="16242"/>
                    <a:pt x="70250" y="15956"/>
                  </a:cubicBezTo>
                  <a:cubicBezTo>
                    <a:pt x="70651" y="15640"/>
                    <a:pt x="70708" y="15583"/>
                    <a:pt x="70823" y="15583"/>
                  </a:cubicBezTo>
                  <a:cubicBezTo>
                    <a:pt x="72455" y="15269"/>
                    <a:pt x="73514" y="14610"/>
                    <a:pt x="74631" y="13922"/>
                  </a:cubicBezTo>
                  <a:lnTo>
                    <a:pt x="74860" y="13780"/>
                  </a:lnTo>
                  <a:cubicBezTo>
                    <a:pt x="75204" y="13551"/>
                    <a:pt x="75604" y="13407"/>
                    <a:pt x="76090" y="13235"/>
                  </a:cubicBezTo>
                  <a:cubicBezTo>
                    <a:pt x="76605" y="13064"/>
                    <a:pt x="77208" y="12835"/>
                    <a:pt x="77837" y="12491"/>
                  </a:cubicBezTo>
                  <a:cubicBezTo>
                    <a:pt x="77895" y="12464"/>
                    <a:pt x="77922" y="12434"/>
                    <a:pt x="77979" y="12434"/>
                  </a:cubicBezTo>
                  <a:cubicBezTo>
                    <a:pt x="78609" y="12033"/>
                    <a:pt x="79097" y="11518"/>
                    <a:pt x="79498" y="11117"/>
                  </a:cubicBezTo>
                  <a:cubicBezTo>
                    <a:pt x="79582" y="11003"/>
                    <a:pt x="79727" y="10861"/>
                    <a:pt x="79841" y="10774"/>
                  </a:cubicBezTo>
                  <a:close/>
                  <a:moveTo>
                    <a:pt x="28684" y="5192"/>
                  </a:moveTo>
                  <a:cubicBezTo>
                    <a:pt x="28913" y="5250"/>
                    <a:pt x="29142" y="5334"/>
                    <a:pt x="29543" y="5479"/>
                  </a:cubicBezTo>
                  <a:cubicBezTo>
                    <a:pt x="29715" y="5536"/>
                    <a:pt x="29859" y="5621"/>
                    <a:pt x="30001" y="5678"/>
                  </a:cubicBezTo>
                  <a:cubicBezTo>
                    <a:pt x="30058" y="5678"/>
                    <a:pt x="30115" y="5708"/>
                    <a:pt x="30145" y="5708"/>
                  </a:cubicBezTo>
                  <a:cubicBezTo>
                    <a:pt x="31241" y="6049"/>
                    <a:pt x="32319" y="6119"/>
                    <a:pt x="33320" y="6119"/>
                  </a:cubicBezTo>
                  <a:cubicBezTo>
                    <a:pt x="33574" y="6119"/>
                    <a:pt x="33823" y="6114"/>
                    <a:pt x="34066" y="6109"/>
                  </a:cubicBezTo>
                  <a:lnTo>
                    <a:pt x="34554" y="6109"/>
                  </a:lnTo>
                  <a:cubicBezTo>
                    <a:pt x="34897" y="6109"/>
                    <a:pt x="35268" y="6079"/>
                    <a:pt x="35641" y="6051"/>
                  </a:cubicBezTo>
                  <a:cubicBezTo>
                    <a:pt x="35783" y="6022"/>
                    <a:pt x="35985" y="6022"/>
                    <a:pt x="36184" y="5994"/>
                  </a:cubicBezTo>
                  <a:cubicBezTo>
                    <a:pt x="36329" y="6166"/>
                    <a:pt x="36470" y="6365"/>
                    <a:pt x="36672" y="6537"/>
                  </a:cubicBezTo>
                  <a:cubicBezTo>
                    <a:pt x="36757" y="6624"/>
                    <a:pt x="36871" y="6681"/>
                    <a:pt x="36986" y="6738"/>
                  </a:cubicBezTo>
                  <a:cubicBezTo>
                    <a:pt x="37501" y="7082"/>
                    <a:pt x="38131" y="7254"/>
                    <a:pt x="38703" y="7396"/>
                  </a:cubicBezTo>
                  <a:lnTo>
                    <a:pt x="39047" y="7483"/>
                  </a:lnTo>
                  <a:cubicBezTo>
                    <a:pt x="39047" y="7483"/>
                    <a:pt x="39077" y="7483"/>
                    <a:pt x="39104" y="7510"/>
                  </a:cubicBezTo>
                  <a:cubicBezTo>
                    <a:pt x="39803" y="7747"/>
                    <a:pt x="40392" y="7827"/>
                    <a:pt x="40897" y="7827"/>
                  </a:cubicBezTo>
                  <a:cubicBezTo>
                    <a:pt x="41489" y="7827"/>
                    <a:pt x="41966" y="7717"/>
                    <a:pt x="42368" y="7625"/>
                  </a:cubicBezTo>
                  <a:cubicBezTo>
                    <a:pt x="42626" y="7567"/>
                    <a:pt x="42855" y="7510"/>
                    <a:pt x="43112" y="7483"/>
                  </a:cubicBezTo>
                  <a:cubicBezTo>
                    <a:pt x="44459" y="7338"/>
                    <a:pt x="45288" y="6967"/>
                    <a:pt x="46089" y="6594"/>
                  </a:cubicBezTo>
                  <a:cubicBezTo>
                    <a:pt x="46318" y="6509"/>
                    <a:pt x="46577" y="6395"/>
                    <a:pt x="46891" y="6280"/>
                  </a:cubicBezTo>
                  <a:cubicBezTo>
                    <a:pt x="47112" y="6213"/>
                    <a:pt x="47488" y="6147"/>
                    <a:pt x="48109" y="6147"/>
                  </a:cubicBezTo>
                  <a:cubicBezTo>
                    <a:pt x="48292" y="6147"/>
                    <a:pt x="48496" y="6153"/>
                    <a:pt x="48723" y="6166"/>
                  </a:cubicBezTo>
                  <a:cubicBezTo>
                    <a:pt x="49009" y="6422"/>
                    <a:pt x="49467" y="6796"/>
                    <a:pt x="50211" y="7052"/>
                  </a:cubicBezTo>
                  <a:cubicBezTo>
                    <a:pt x="50824" y="7282"/>
                    <a:pt x="51437" y="7332"/>
                    <a:pt x="51998" y="7332"/>
                  </a:cubicBezTo>
                  <a:cubicBezTo>
                    <a:pt x="52276" y="7332"/>
                    <a:pt x="52541" y="7320"/>
                    <a:pt x="52788" y="7311"/>
                  </a:cubicBezTo>
                  <a:cubicBezTo>
                    <a:pt x="52960" y="7311"/>
                    <a:pt x="53183" y="7298"/>
                    <a:pt x="53355" y="7298"/>
                  </a:cubicBezTo>
                  <a:cubicBezTo>
                    <a:pt x="53440" y="7298"/>
                    <a:pt x="53514" y="7301"/>
                    <a:pt x="53562" y="7311"/>
                  </a:cubicBezTo>
                  <a:cubicBezTo>
                    <a:pt x="53589" y="7311"/>
                    <a:pt x="53647" y="7311"/>
                    <a:pt x="53676" y="7338"/>
                  </a:cubicBezTo>
                  <a:cubicBezTo>
                    <a:pt x="54162" y="7396"/>
                    <a:pt x="54620" y="7483"/>
                    <a:pt x="54906" y="7597"/>
                  </a:cubicBezTo>
                  <a:cubicBezTo>
                    <a:pt x="54936" y="7625"/>
                    <a:pt x="54963" y="7625"/>
                    <a:pt x="55021" y="7654"/>
                  </a:cubicBezTo>
                  <a:cubicBezTo>
                    <a:pt x="55050" y="7682"/>
                    <a:pt x="55078" y="7739"/>
                    <a:pt x="55108" y="7796"/>
                  </a:cubicBezTo>
                  <a:cubicBezTo>
                    <a:pt x="55394" y="8170"/>
                    <a:pt x="55822" y="8712"/>
                    <a:pt x="56539" y="9200"/>
                  </a:cubicBezTo>
                  <a:cubicBezTo>
                    <a:pt x="56596" y="9228"/>
                    <a:pt x="56624" y="9257"/>
                    <a:pt x="56654" y="9285"/>
                  </a:cubicBezTo>
                  <a:cubicBezTo>
                    <a:pt x="57555" y="9796"/>
                    <a:pt x="58440" y="9981"/>
                    <a:pt x="59275" y="9981"/>
                  </a:cubicBezTo>
                  <a:cubicBezTo>
                    <a:pt x="60639" y="9981"/>
                    <a:pt x="61867" y="9487"/>
                    <a:pt x="62807" y="9113"/>
                  </a:cubicBezTo>
                  <a:cubicBezTo>
                    <a:pt x="63265" y="8914"/>
                    <a:pt x="64009" y="8628"/>
                    <a:pt x="64296" y="8628"/>
                  </a:cubicBezTo>
                  <a:cubicBezTo>
                    <a:pt x="64325" y="8628"/>
                    <a:pt x="64353" y="8655"/>
                    <a:pt x="64410" y="8685"/>
                  </a:cubicBezTo>
                  <a:cubicBezTo>
                    <a:pt x="64669" y="8914"/>
                    <a:pt x="65097" y="9257"/>
                    <a:pt x="65670" y="9457"/>
                  </a:cubicBezTo>
                  <a:cubicBezTo>
                    <a:pt x="65727" y="9457"/>
                    <a:pt x="65784" y="9486"/>
                    <a:pt x="65842" y="9486"/>
                  </a:cubicBezTo>
                  <a:cubicBezTo>
                    <a:pt x="66219" y="9599"/>
                    <a:pt x="66568" y="9644"/>
                    <a:pt x="66884" y="9644"/>
                  </a:cubicBezTo>
                  <a:cubicBezTo>
                    <a:pt x="67696" y="9644"/>
                    <a:pt x="68298" y="9349"/>
                    <a:pt x="68647" y="9143"/>
                  </a:cubicBezTo>
                  <a:cubicBezTo>
                    <a:pt x="68819" y="9170"/>
                    <a:pt x="69048" y="9200"/>
                    <a:pt x="69220" y="9257"/>
                  </a:cubicBezTo>
                  <a:cubicBezTo>
                    <a:pt x="69563" y="9315"/>
                    <a:pt x="69964" y="9399"/>
                    <a:pt x="70394" y="9429"/>
                  </a:cubicBezTo>
                  <a:cubicBezTo>
                    <a:pt x="70479" y="9457"/>
                    <a:pt x="70536" y="9457"/>
                    <a:pt x="70623" y="9457"/>
                  </a:cubicBezTo>
                  <a:cubicBezTo>
                    <a:pt x="71482" y="9457"/>
                    <a:pt x="71997" y="9285"/>
                    <a:pt x="72455" y="9113"/>
                  </a:cubicBezTo>
                  <a:cubicBezTo>
                    <a:pt x="72597" y="9056"/>
                    <a:pt x="72627" y="9056"/>
                    <a:pt x="72684" y="9028"/>
                  </a:cubicBezTo>
                  <a:cubicBezTo>
                    <a:pt x="72884" y="8999"/>
                    <a:pt x="73055" y="8971"/>
                    <a:pt x="73257" y="8971"/>
                  </a:cubicBezTo>
                  <a:cubicBezTo>
                    <a:pt x="73486" y="8941"/>
                    <a:pt x="73685" y="8914"/>
                    <a:pt x="73887" y="8884"/>
                  </a:cubicBezTo>
                  <a:lnTo>
                    <a:pt x="73887" y="8884"/>
                  </a:lnTo>
                  <a:cubicBezTo>
                    <a:pt x="73399" y="9086"/>
                    <a:pt x="72826" y="9315"/>
                    <a:pt x="72284" y="9686"/>
                  </a:cubicBezTo>
                  <a:lnTo>
                    <a:pt x="72082" y="9800"/>
                  </a:lnTo>
                  <a:cubicBezTo>
                    <a:pt x="71052" y="10460"/>
                    <a:pt x="70651" y="10689"/>
                    <a:pt x="70021" y="10803"/>
                  </a:cubicBezTo>
                  <a:cubicBezTo>
                    <a:pt x="68562" y="11032"/>
                    <a:pt x="67674" y="11804"/>
                    <a:pt x="67101" y="12292"/>
                  </a:cubicBezTo>
                  <a:cubicBezTo>
                    <a:pt x="66987" y="12377"/>
                    <a:pt x="66902" y="12464"/>
                    <a:pt x="66815" y="12521"/>
                  </a:cubicBezTo>
                  <a:cubicBezTo>
                    <a:pt x="66329" y="12548"/>
                    <a:pt x="65498" y="12635"/>
                    <a:pt x="64726" y="13293"/>
                  </a:cubicBezTo>
                  <a:cubicBezTo>
                    <a:pt x="63666" y="14209"/>
                    <a:pt x="63494" y="15326"/>
                    <a:pt x="63409" y="15869"/>
                  </a:cubicBezTo>
                  <a:lnTo>
                    <a:pt x="63409" y="16041"/>
                  </a:lnTo>
                  <a:cubicBezTo>
                    <a:pt x="63295" y="16300"/>
                    <a:pt x="63208" y="16586"/>
                    <a:pt x="63208" y="16842"/>
                  </a:cubicBezTo>
                  <a:cubicBezTo>
                    <a:pt x="63036" y="17472"/>
                    <a:pt x="63123" y="18102"/>
                    <a:pt x="63437" y="18647"/>
                  </a:cubicBezTo>
                  <a:cubicBezTo>
                    <a:pt x="63524" y="18789"/>
                    <a:pt x="63609" y="18933"/>
                    <a:pt x="63723" y="19075"/>
                  </a:cubicBezTo>
                  <a:cubicBezTo>
                    <a:pt x="63696" y="19277"/>
                    <a:pt x="63666" y="19533"/>
                    <a:pt x="63666" y="19792"/>
                  </a:cubicBezTo>
                  <a:cubicBezTo>
                    <a:pt x="63666" y="20793"/>
                    <a:pt x="64296" y="21681"/>
                    <a:pt x="65212" y="22052"/>
                  </a:cubicBezTo>
                  <a:cubicBezTo>
                    <a:pt x="65627" y="22210"/>
                    <a:pt x="66021" y="22268"/>
                    <a:pt x="66383" y="22268"/>
                  </a:cubicBezTo>
                  <a:cubicBezTo>
                    <a:pt x="66744" y="22268"/>
                    <a:pt x="67074" y="22210"/>
                    <a:pt x="67360" y="22139"/>
                  </a:cubicBezTo>
                  <a:cubicBezTo>
                    <a:pt x="67387" y="22139"/>
                    <a:pt x="67417" y="22167"/>
                    <a:pt x="67445" y="22197"/>
                  </a:cubicBezTo>
                  <a:cubicBezTo>
                    <a:pt x="67960" y="22682"/>
                    <a:pt x="69105" y="23598"/>
                    <a:pt x="70307" y="24143"/>
                  </a:cubicBezTo>
                  <a:cubicBezTo>
                    <a:pt x="69994" y="25117"/>
                    <a:pt x="70193" y="26090"/>
                    <a:pt x="70509" y="26834"/>
                  </a:cubicBezTo>
                  <a:cubicBezTo>
                    <a:pt x="70536" y="26862"/>
                    <a:pt x="70536" y="26891"/>
                    <a:pt x="70536" y="26891"/>
                  </a:cubicBezTo>
                  <a:cubicBezTo>
                    <a:pt x="71024" y="27922"/>
                    <a:pt x="72025" y="28724"/>
                    <a:pt x="73227" y="29067"/>
                  </a:cubicBezTo>
                  <a:cubicBezTo>
                    <a:pt x="73644" y="29192"/>
                    <a:pt x="74058" y="29253"/>
                    <a:pt x="74456" y="29253"/>
                  </a:cubicBezTo>
                  <a:cubicBezTo>
                    <a:pt x="75152" y="29253"/>
                    <a:pt x="75803" y="29069"/>
                    <a:pt x="76349" y="28724"/>
                  </a:cubicBezTo>
                  <a:cubicBezTo>
                    <a:pt x="78009" y="27693"/>
                    <a:pt x="78266" y="25717"/>
                    <a:pt x="78437" y="24544"/>
                  </a:cubicBezTo>
                  <a:cubicBezTo>
                    <a:pt x="78437" y="24457"/>
                    <a:pt x="78467" y="24343"/>
                    <a:pt x="78467" y="24258"/>
                  </a:cubicBezTo>
                  <a:cubicBezTo>
                    <a:pt x="78582" y="24228"/>
                    <a:pt x="78666" y="24228"/>
                    <a:pt x="78753" y="24201"/>
                  </a:cubicBezTo>
                  <a:cubicBezTo>
                    <a:pt x="79669" y="24056"/>
                    <a:pt x="81215" y="23827"/>
                    <a:pt x="82502" y="22396"/>
                  </a:cubicBezTo>
                  <a:cubicBezTo>
                    <a:pt x="83819" y="20907"/>
                    <a:pt x="83590" y="19449"/>
                    <a:pt x="83219" y="18503"/>
                  </a:cubicBezTo>
                  <a:cubicBezTo>
                    <a:pt x="83418" y="18388"/>
                    <a:pt x="83620" y="18216"/>
                    <a:pt x="83792" y="18045"/>
                  </a:cubicBezTo>
                  <a:cubicBezTo>
                    <a:pt x="84735" y="17186"/>
                    <a:pt x="84907" y="16098"/>
                    <a:pt x="84964" y="15326"/>
                  </a:cubicBezTo>
                  <a:cubicBezTo>
                    <a:pt x="85509" y="15354"/>
                    <a:pt x="86167" y="15411"/>
                    <a:pt x="86625" y="15468"/>
                  </a:cubicBezTo>
                  <a:cubicBezTo>
                    <a:pt x="86654" y="15526"/>
                    <a:pt x="86682" y="15583"/>
                    <a:pt x="86712" y="15613"/>
                  </a:cubicBezTo>
                  <a:cubicBezTo>
                    <a:pt x="86510" y="16013"/>
                    <a:pt x="86425" y="16442"/>
                    <a:pt x="86453" y="16872"/>
                  </a:cubicBezTo>
                  <a:cubicBezTo>
                    <a:pt x="86510" y="18132"/>
                    <a:pt x="87426" y="18876"/>
                    <a:pt x="87712" y="19133"/>
                  </a:cubicBezTo>
                  <a:cubicBezTo>
                    <a:pt x="87857" y="19220"/>
                    <a:pt x="87971" y="19304"/>
                    <a:pt x="88113" y="19391"/>
                  </a:cubicBezTo>
                  <a:cubicBezTo>
                    <a:pt x="88700" y="19685"/>
                    <a:pt x="89393" y="19790"/>
                    <a:pt x="90003" y="19790"/>
                  </a:cubicBezTo>
                  <a:cubicBezTo>
                    <a:pt x="90345" y="19790"/>
                    <a:pt x="90662" y="19757"/>
                    <a:pt x="90919" y="19705"/>
                  </a:cubicBezTo>
                  <a:cubicBezTo>
                    <a:pt x="91262" y="19648"/>
                    <a:pt x="91606" y="19533"/>
                    <a:pt x="91892" y="19419"/>
                  </a:cubicBezTo>
                  <a:lnTo>
                    <a:pt x="91892" y="19792"/>
                  </a:lnTo>
                  <a:cubicBezTo>
                    <a:pt x="91892" y="21968"/>
                    <a:pt x="92522" y="22797"/>
                    <a:pt x="93811" y="23770"/>
                  </a:cubicBezTo>
                  <a:cubicBezTo>
                    <a:pt x="93896" y="23857"/>
                    <a:pt x="94010" y="23942"/>
                    <a:pt x="94155" y="24029"/>
                  </a:cubicBezTo>
                  <a:cubicBezTo>
                    <a:pt x="94441" y="24285"/>
                    <a:pt x="94670" y="24514"/>
                    <a:pt x="94784" y="24659"/>
                  </a:cubicBezTo>
                  <a:cubicBezTo>
                    <a:pt x="94555" y="24743"/>
                    <a:pt x="94269" y="24830"/>
                    <a:pt x="94068" y="24915"/>
                  </a:cubicBezTo>
                  <a:cubicBezTo>
                    <a:pt x="93353" y="25117"/>
                    <a:pt x="92579" y="25346"/>
                    <a:pt x="91864" y="25804"/>
                  </a:cubicBezTo>
                  <a:cubicBezTo>
                    <a:pt x="91521" y="26060"/>
                    <a:pt x="91349" y="26117"/>
                    <a:pt x="91349" y="26117"/>
                  </a:cubicBezTo>
                  <a:cubicBezTo>
                    <a:pt x="91262" y="26117"/>
                    <a:pt x="90976" y="26090"/>
                    <a:pt x="90747" y="26033"/>
                  </a:cubicBezTo>
                  <a:cubicBezTo>
                    <a:pt x="90548" y="26003"/>
                    <a:pt x="90319" y="25975"/>
                    <a:pt x="90060" y="25946"/>
                  </a:cubicBezTo>
                  <a:cubicBezTo>
                    <a:pt x="90003" y="25918"/>
                    <a:pt x="89945" y="25918"/>
                    <a:pt x="89861" y="25918"/>
                  </a:cubicBezTo>
                  <a:cubicBezTo>
                    <a:pt x="89653" y="25907"/>
                    <a:pt x="89455" y="25901"/>
                    <a:pt x="89264" y="25901"/>
                  </a:cubicBezTo>
                  <a:cubicBezTo>
                    <a:pt x="88030" y="25901"/>
                    <a:pt x="87108" y="26128"/>
                    <a:pt x="86167" y="26376"/>
                  </a:cubicBezTo>
                  <a:lnTo>
                    <a:pt x="85995" y="26433"/>
                  </a:lnTo>
                  <a:cubicBezTo>
                    <a:pt x="85911" y="26462"/>
                    <a:pt x="85792" y="26469"/>
                    <a:pt x="85656" y="26469"/>
                  </a:cubicBezTo>
                  <a:cubicBezTo>
                    <a:pt x="85515" y="26469"/>
                    <a:pt x="85354" y="26461"/>
                    <a:pt x="85193" y="26461"/>
                  </a:cubicBezTo>
                  <a:cubicBezTo>
                    <a:pt x="84995" y="26452"/>
                    <a:pt x="84782" y="26443"/>
                    <a:pt x="84557" y="26443"/>
                  </a:cubicBezTo>
                  <a:cubicBezTo>
                    <a:pt x="84068" y="26443"/>
                    <a:pt x="83521" y="26485"/>
                    <a:pt x="82933" y="26662"/>
                  </a:cubicBezTo>
                  <a:cubicBezTo>
                    <a:pt x="82876" y="26690"/>
                    <a:pt x="82789" y="26720"/>
                    <a:pt x="82731" y="26747"/>
                  </a:cubicBezTo>
                  <a:cubicBezTo>
                    <a:pt x="82704" y="26747"/>
                    <a:pt x="79697" y="28007"/>
                    <a:pt x="79269" y="30327"/>
                  </a:cubicBezTo>
                  <a:cubicBezTo>
                    <a:pt x="79097" y="31327"/>
                    <a:pt x="79468" y="32358"/>
                    <a:pt x="80269" y="33075"/>
                  </a:cubicBezTo>
                  <a:cubicBezTo>
                    <a:pt x="80498" y="33247"/>
                    <a:pt x="80700" y="33389"/>
                    <a:pt x="80899" y="33476"/>
                  </a:cubicBezTo>
                  <a:cubicBezTo>
                    <a:pt x="80842" y="33533"/>
                    <a:pt x="80757" y="33560"/>
                    <a:pt x="80670" y="33618"/>
                  </a:cubicBezTo>
                  <a:cubicBezTo>
                    <a:pt x="80384" y="33789"/>
                    <a:pt x="80098" y="33934"/>
                    <a:pt x="79869" y="34018"/>
                  </a:cubicBezTo>
                  <a:cubicBezTo>
                    <a:pt x="79697" y="34076"/>
                    <a:pt x="79555" y="34105"/>
                    <a:pt x="79411" y="34163"/>
                  </a:cubicBezTo>
                  <a:cubicBezTo>
                    <a:pt x="78467" y="34392"/>
                    <a:pt x="76891" y="34792"/>
                    <a:pt x="75918" y="36739"/>
                  </a:cubicBezTo>
                  <a:cubicBezTo>
                    <a:pt x="75918" y="36767"/>
                    <a:pt x="75891" y="36767"/>
                    <a:pt x="75891" y="36796"/>
                  </a:cubicBezTo>
                  <a:cubicBezTo>
                    <a:pt x="75719" y="37140"/>
                    <a:pt x="75632" y="37483"/>
                    <a:pt x="75547" y="37770"/>
                  </a:cubicBezTo>
                  <a:cubicBezTo>
                    <a:pt x="75496" y="37768"/>
                    <a:pt x="75444" y="37767"/>
                    <a:pt x="75390" y="37767"/>
                  </a:cubicBezTo>
                  <a:cubicBezTo>
                    <a:pt x="74623" y="37767"/>
                    <a:pt x="73562" y="37987"/>
                    <a:pt x="72627" y="39057"/>
                  </a:cubicBezTo>
                  <a:cubicBezTo>
                    <a:pt x="72513" y="39201"/>
                    <a:pt x="72398" y="39343"/>
                    <a:pt x="72311" y="39515"/>
                  </a:cubicBezTo>
                  <a:lnTo>
                    <a:pt x="71624" y="40461"/>
                  </a:lnTo>
                  <a:cubicBezTo>
                    <a:pt x="71338" y="40919"/>
                    <a:pt x="71024" y="41347"/>
                    <a:pt x="70708" y="41690"/>
                  </a:cubicBezTo>
                  <a:cubicBezTo>
                    <a:pt x="69135" y="41690"/>
                    <a:pt x="68017" y="42664"/>
                    <a:pt x="67646" y="44381"/>
                  </a:cubicBezTo>
                  <a:cubicBezTo>
                    <a:pt x="67616" y="44411"/>
                    <a:pt x="67616" y="44438"/>
                    <a:pt x="67616" y="44438"/>
                  </a:cubicBezTo>
                  <a:cubicBezTo>
                    <a:pt x="67532" y="44926"/>
                    <a:pt x="67474" y="45355"/>
                    <a:pt x="67445" y="45671"/>
                  </a:cubicBezTo>
                  <a:cubicBezTo>
                    <a:pt x="67360" y="46358"/>
                    <a:pt x="67330" y="46529"/>
                    <a:pt x="67044" y="46958"/>
                  </a:cubicBezTo>
                  <a:cubicBezTo>
                    <a:pt x="66673" y="47473"/>
                    <a:pt x="65842" y="47874"/>
                    <a:pt x="64955" y="48274"/>
                  </a:cubicBezTo>
                  <a:cubicBezTo>
                    <a:pt x="61891" y="49534"/>
                    <a:pt x="60146" y="51281"/>
                    <a:pt x="59688" y="53542"/>
                  </a:cubicBezTo>
                  <a:cubicBezTo>
                    <a:pt x="59429" y="53484"/>
                    <a:pt x="59173" y="53427"/>
                    <a:pt x="58886" y="53427"/>
                  </a:cubicBezTo>
                  <a:cubicBezTo>
                    <a:pt x="58628" y="53198"/>
                    <a:pt x="58284" y="52942"/>
                    <a:pt x="57799" y="52740"/>
                  </a:cubicBezTo>
                  <a:cubicBezTo>
                    <a:pt x="57210" y="52518"/>
                    <a:pt x="56305" y="52398"/>
                    <a:pt x="55372" y="52398"/>
                  </a:cubicBezTo>
                  <a:cubicBezTo>
                    <a:pt x="54263" y="52398"/>
                    <a:pt x="53116" y="52568"/>
                    <a:pt x="52417" y="52942"/>
                  </a:cubicBezTo>
                  <a:cubicBezTo>
                    <a:pt x="51814" y="53255"/>
                    <a:pt x="51443" y="53656"/>
                    <a:pt x="51214" y="54000"/>
                  </a:cubicBezTo>
                  <a:cubicBezTo>
                    <a:pt x="51100" y="54000"/>
                    <a:pt x="51013" y="54000"/>
                    <a:pt x="50928" y="53972"/>
                  </a:cubicBezTo>
                  <a:lnTo>
                    <a:pt x="50756" y="53972"/>
                  </a:lnTo>
                  <a:cubicBezTo>
                    <a:pt x="50498" y="53943"/>
                    <a:pt x="50241" y="53885"/>
                    <a:pt x="49955" y="53828"/>
                  </a:cubicBezTo>
                  <a:cubicBezTo>
                    <a:pt x="49551" y="53745"/>
                    <a:pt x="49058" y="53648"/>
                    <a:pt x="48489" y="53648"/>
                  </a:cubicBezTo>
                  <a:cubicBezTo>
                    <a:pt x="47687" y="53648"/>
                    <a:pt x="46732" y="53842"/>
                    <a:pt x="45661" y="54545"/>
                  </a:cubicBezTo>
                  <a:lnTo>
                    <a:pt x="45574" y="54602"/>
                  </a:lnTo>
                  <a:cubicBezTo>
                    <a:pt x="44745" y="55117"/>
                    <a:pt x="43684" y="55775"/>
                    <a:pt x="42768" y="56633"/>
                  </a:cubicBezTo>
                  <a:cubicBezTo>
                    <a:pt x="41367" y="57950"/>
                    <a:pt x="41165" y="59240"/>
                    <a:pt x="41023" y="60298"/>
                  </a:cubicBezTo>
                  <a:cubicBezTo>
                    <a:pt x="40994" y="60469"/>
                    <a:pt x="40994" y="60641"/>
                    <a:pt x="40966" y="60813"/>
                  </a:cubicBezTo>
                  <a:cubicBezTo>
                    <a:pt x="40909" y="61042"/>
                    <a:pt x="40737" y="61358"/>
                    <a:pt x="40535" y="61701"/>
                  </a:cubicBezTo>
                  <a:cubicBezTo>
                    <a:pt x="40249" y="62217"/>
                    <a:pt x="39906" y="62874"/>
                    <a:pt x="39677" y="63705"/>
                  </a:cubicBezTo>
                  <a:cubicBezTo>
                    <a:pt x="39276" y="65480"/>
                    <a:pt x="39791" y="66710"/>
                    <a:pt x="40164" y="67626"/>
                  </a:cubicBezTo>
                  <a:cubicBezTo>
                    <a:pt x="40279" y="67942"/>
                    <a:pt x="40394" y="68199"/>
                    <a:pt x="40451" y="68428"/>
                  </a:cubicBezTo>
                  <a:cubicBezTo>
                    <a:pt x="40451" y="68457"/>
                    <a:pt x="40451" y="68485"/>
                    <a:pt x="40478" y="68515"/>
                  </a:cubicBezTo>
                  <a:cubicBezTo>
                    <a:pt x="40508" y="68657"/>
                    <a:pt x="40535" y="68886"/>
                    <a:pt x="40565" y="69144"/>
                  </a:cubicBezTo>
                  <a:cubicBezTo>
                    <a:pt x="40650" y="69859"/>
                    <a:pt x="40794" y="71091"/>
                    <a:pt x="41795" y="72122"/>
                  </a:cubicBezTo>
                  <a:cubicBezTo>
                    <a:pt x="41596" y="72092"/>
                    <a:pt x="41337" y="72007"/>
                    <a:pt x="40966" y="71893"/>
                  </a:cubicBezTo>
                  <a:cubicBezTo>
                    <a:pt x="40535" y="71748"/>
                    <a:pt x="40164" y="71634"/>
                    <a:pt x="39821" y="71549"/>
                  </a:cubicBezTo>
                  <a:cubicBezTo>
                    <a:pt x="38990" y="71290"/>
                    <a:pt x="38619" y="71176"/>
                    <a:pt x="38245" y="70805"/>
                  </a:cubicBezTo>
                  <a:cubicBezTo>
                    <a:pt x="37673" y="70232"/>
                    <a:pt x="36958" y="69831"/>
                    <a:pt x="36329" y="69458"/>
                  </a:cubicBezTo>
                  <a:cubicBezTo>
                    <a:pt x="36127" y="69344"/>
                    <a:pt x="35841" y="69172"/>
                    <a:pt x="35641" y="69030"/>
                  </a:cubicBezTo>
                  <a:cubicBezTo>
                    <a:pt x="35841" y="68542"/>
                    <a:pt x="36070" y="67855"/>
                    <a:pt x="36012" y="66939"/>
                  </a:cubicBezTo>
                  <a:cubicBezTo>
                    <a:pt x="35928" y="65652"/>
                    <a:pt x="35268" y="64564"/>
                    <a:pt x="34725" y="63676"/>
                  </a:cubicBezTo>
                  <a:cubicBezTo>
                    <a:pt x="34611" y="63476"/>
                    <a:pt x="34467" y="63275"/>
                    <a:pt x="34382" y="63076"/>
                  </a:cubicBezTo>
                  <a:cubicBezTo>
                    <a:pt x="33951" y="62274"/>
                    <a:pt x="33436" y="61672"/>
                    <a:pt x="33008" y="61156"/>
                  </a:cubicBezTo>
                  <a:cubicBezTo>
                    <a:pt x="32692" y="60785"/>
                    <a:pt x="32405" y="60469"/>
                    <a:pt x="32234" y="60156"/>
                  </a:cubicBezTo>
                  <a:cubicBezTo>
                    <a:pt x="32149" y="59954"/>
                    <a:pt x="32092" y="59668"/>
                    <a:pt x="32005" y="59354"/>
                  </a:cubicBezTo>
                  <a:cubicBezTo>
                    <a:pt x="31805" y="58695"/>
                    <a:pt x="31576" y="57865"/>
                    <a:pt x="31031" y="57007"/>
                  </a:cubicBezTo>
                  <a:cubicBezTo>
                    <a:pt x="30603" y="56290"/>
                    <a:pt x="30603" y="56233"/>
                    <a:pt x="30603" y="55575"/>
                  </a:cubicBezTo>
                  <a:cubicBezTo>
                    <a:pt x="30603" y="54801"/>
                    <a:pt x="30603" y="53026"/>
                    <a:pt x="29257" y="51854"/>
                  </a:cubicBezTo>
                  <a:cubicBezTo>
                    <a:pt x="28796" y="51465"/>
                    <a:pt x="28067" y="51036"/>
                    <a:pt x="27000" y="51036"/>
                  </a:cubicBezTo>
                  <a:cubicBezTo>
                    <a:pt x="26809" y="51036"/>
                    <a:pt x="26607" y="51050"/>
                    <a:pt x="26394" y="51080"/>
                  </a:cubicBezTo>
                  <a:cubicBezTo>
                    <a:pt x="26337" y="50938"/>
                    <a:pt x="26279" y="50794"/>
                    <a:pt x="26252" y="50679"/>
                  </a:cubicBezTo>
                  <a:cubicBezTo>
                    <a:pt x="26222" y="50594"/>
                    <a:pt x="26165" y="50480"/>
                    <a:pt x="26137" y="50393"/>
                  </a:cubicBezTo>
                  <a:cubicBezTo>
                    <a:pt x="26080" y="50336"/>
                    <a:pt x="26080" y="50251"/>
                    <a:pt x="26050" y="50194"/>
                  </a:cubicBezTo>
                  <a:cubicBezTo>
                    <a:pt x="25794" y="49591"/>
                    <a:pt x="25508" y="48934"/>
                    <a:pt x="24534" y="48247"/>
                  </a:cubicBezTo>
                  <a:cubicBezTo>
                    <a:pt x="24447" y="48190"/>
                    <a:pt x="24363" y="48132"/>
                    <a:pt x="24275" y="48103"/>
                  </a:cubicBezTo>
                  <a:cubicBezTo>
                    <a:pt x="24248" y="48075"/>
                    <a:pt x="24218" y="48075"/>
                    <a:pt x="24191" y="48045"/>
                  </a:cubicBezTo>
                  <a:cubicBezTo>
                    <a:pt x="24218" y="47903"/>
                    <a:pt x="24248" y="47759"/>
                    <a:pt x="24248" y="47617"/>
                  </a:cubicBezTo>
                  <a:cubicBezTo>
                    <a:pt x="24248" y="46729"/>
                    <a:pt x="24161" y="45842"/>
                    <a:pt x="23989" y="44984"/>
                  </a:cubicBezTo>
                  <a:cubicBezTo>
                    <a:pt x="23989" y="44926"/>
                    <a:pt x="23962" y="44839"/>
                    <a:pt x="23932" y="44782"/>
                  </a:cubicBezTo>
                  <a:cubicBezTo>
                    <a:pt x="23847" y="44438"/>
                    <a:pt x="23733" y="44095"/>
                    <a:pt x="23588" y="43751"/>
                  </a:cubicBezTo>
                  <a:cubicBezTo>
                    <a:pt x="23561" y="43667"/>
                    <a:pt x="23504" y="43552"/>
                    <a:pt x="23474" y="43438"/>
                  </a:cubicBezTo>
                  <a:cubicBezTo>
                    <a:pt x="23904" y="43122"/>
                    <a:pt x="24420" y="42636"/>
                    <a:pt x="24763" y="41892"/>
                  </a:cubicBezTo>
                  <a:cubicBezTo>
                    <a:pt x="25249" y="40889"/>
                    <a:pt x="25221" y="39945"/>
                    <a:pt x="25221" y="39315"/>
                  </a:cubicBezTo>
                  <a:lnTo>
                    <a:pt x="25221" y="38972"/>
                  </a:lnTo>
                  <a:cubicBezTo>
                    <a:pt x="25393" y="38800"/>
                    <a:pt x="25622" y="38599"/>
                    <a:pt x="25879" y="38399"/>
                  </a:cubicBezTo>
                  <a:cubicBezTo>
                    <a:pt x="26481" y="37912"/>
                    <a:pt x="27310" y="37254"/>
                    <a:pt x="27940" y="36167"/>
                  </a:cubicBezTo>
                  <a:cubicBezTo>
                    <a:pt x="28340" y="35537"/>
                    <a:pt x="29028" y="34392"/>
                    <a:pt x="29573" y="33217"/>
                  </a:cubicBezTo>
                  <a:cubicBezTo>
                    <a:pt x="29802" y="33160"/>
                    <a:pt x="30031" y="33075"/>
                    <a:pt x="30260" y="32988"/>
                  </a:cubicBezTo>
                  <a:cubicBezTo>
                    <a:pt x="30344" y="32960"/>
                    <a:pt x="30402" y="32903"/>
                    <a:pt x="30459" y="32873"/>
                  </a:cubicBezTo>
                  <a:cubicBezTo>
                    <a:pt x="31089" y="32502"/>
                    <a:pt x="31576" y="31843"/>
                    <a:pt x="31748" y="31071"/>
                  </a:cubicBezTo>
                  <a:cubicBezTo>
                    <a:pt x="32176" y="29381"/>
                    <a:pt x="31118" y="27063"/>
                    <a:pt x="30802" y="26433"/>
                  </a:cubicBezTo>
                  <a:cubicBezTo>
                    <a:pt x="30489" y="25918"/>
                    <a:pt x="30145" y="25488"/>
                    <a:pt x="29859" y="25117"/>
                  </a:cubicBezTo>
                  <a:cubicBezTo>
                    <a:pt x="29744" y="25002"/>
                    <a:pt x="29600" y="24830"/>
                    <a:pt x="29486" y="24686"/>
                  </a:cubicBezTo>
                  <a:cubicBezTo>
                    <a:pt x="29543" y="24514"/>
                    <a:pt x="29630" y="24315"/>
                    <a:pt x="29687" y="24143"/>
                  </a:cubicBezTo>
                  <a:cubicBezTo>
                    <a:pt x="29886" y="23628"/>
                    <a:pt x="30145" y="22998"/>
                    <a:pt x="30260" y="22281"/>
                  </a:cubicBezTo>
                  <a:lnTo>
                    <a:pt x="30260" y="22224"/>
                  </a:lnTo>
                  <a:cubicBezTo>
                    <a:pt x="30660" y="18532"/>
                    <a:pt x="28684" y="15040"/>
                    <a:pt x="25535" y="13895"/>
                  </a:cubicBezTo>
                  <a:cubicBezTo>
                    <a:pt x="25508" y="13865"/>
                    <a:pt x="25478" y="13865"/>
                    <a:pt x="25450" y="13865"/>
                  </a:cubicBezTo>
                  <a:cubicBezTo>
                    <a:pt x="24878" y="13666"/>
                    <a:pt x="24305" y="13494"/>
                    <a:pt x="23733" y="13322"/>
                  </a:cubicBezTo>
                  <a:cubicBezTo>
                    <a:pt x="23217" y="13178"/>
                    <a:pt x="22702" y="13006"/>
                    <a:pt x="22214" y="12864"/>
                  </a:cubicBezTo>
                  <a:cubicBezTo>
                    <a:pt x="21624" y="12660"/>
                    <a:pt x="21086" y="12577"/>
                    <a:pt x="20594" y="12577"/>
                  </a:cubicBezTo>
                  <a:cubicBezTo>
                    <a:pt x="19775" y="12577"/>
                    <a:pt x="19084" y="12807"/>
                    <a:pt x="18493" y="13093"/>
                  </a:cubicBezTo>
                  <a:cubicBezTo>
                    <a:pt x="18117" y="12807"/>
                    <a:pt x="17572" y="12565"/>
                    <a:pt x="16830" y="12565"/>
                  </a:cubicBezTo>
                  <a:cubicBezTo>
                    <a:pt x="16388" y="12565"/>
                    <a:pt x="15875" y="12651"/>
                    <a:pt x="15287" y="12864"/>
                  </a:cubicBezTo>
                  <a:cubicBezTo>
                    <a:pt x="14057" y="13235"/>
                    <a:pt x="13198" y="13922"/>
                    <a:pt x="12424" y="14525"/>
                  </a:cubicBezTo>
                  <a:lnTo>
                    <a:pt x="11737" y="15040"/>
                  </a:lnTo>
                  <a:cubicBezTo>
                    <a:pt x="11709" y="15068"/>
                    <a:pt x="11680" y="15068"/>
                    <a:pt x="11680" y="15097"/>
                  </a:cubicBezTo>
                  <a:cubicBezTo>
                    <a:pt x="11366" y="15326"/>
                    <a:pt x="10908" y="15498"/>
                    <a:pt x="10393" y="15727"/>
                  </a:cubicBezTo>
                  <a:cubicBezTo>
                    <a:pt x="10164" y="15842"/>
                    <a:pt x="9877" y="15956"/>
                    <a:pt x="9591" y="16098"/>
                  </a:cubicBezTo>
                  <a:cubicBezTo>
                    <a:pt x="9161" y="15670"/>
                    <a:pt x="8675" y="15468"/>
                    <a:pt x="8187" y="15411"/>
                  </a:cubicBezTo>
                  <a:cubicBezTo>
                    <a:pt x="8130" y="15326"/>
                    <a:pt x="8103" y="15212"/>
                    <a:pt x="8045" y="15125"/>
                  </a:cubicBezTo>
                  <a:cubicBezTo>
                    <a:pt x="8675" y="14953"/>
                    <a:pt x="9332" y="14811"/>
                    <a:pt x="9763" y="14697"/>
                  </a:cubicBezTo>
                  <a:cubicBezTo>
                    <a:pt x="10622" y="14525"/>
                    <a:pt x="11423" y="14323"/>
                    <a:pt x="12110" y="14037"/>
                  </a:cubicBezTo>
                  <a:cubicBezTo>
                    <a:pt x="12225" y="14009"/>
                    <a:pt x="12339" y="13952"/>
                    <a:pt x="12481" y="13922"/>
                  </a:cubicBezTo>
                  <a:cubicBezTo>
                    <a:pt x="13626" y="13464"/>
                    <a:pt x="15488" y="12777"/>
                    <a:pt x="15660" y="11060"/>
                  </a:cubicBezTo>
                  <a:cubicBezTo>
                    <a:pt x="16462" y="10746"/>
                    <a:pt x="17034" y="10316"/>
                    <a:pt x="17034" y="10316"/>
                  </a:cubicBezTo>
                  <a:cubicBezTo>
                    <a:pt x="18179" y="9457"/>
                    <a:pt x="18408" y="8483"/>
                    <a:pt x="18408" y="7826"/>
                  </a:cubicBezTo>
                  <a:lnTo>
                    <a:pt x="18408" y="7510"/>
                  </a:lnTo>
                  <a:cubicBezTo>
                    <a:pt x="18607" y="7483"/>
                    <a:pt x="18779" y="7425"/>
                    <a:pt x="18951" y="7368"/>
                  </a:cubicBezTo>
                  <a:cubicBezTo>
                    <a:pt x="20153" y="6995"/>
                    <a:pt x="21443" y="6537"/>
                    <a:pt x="22588" y="6079"/>
                  </a:cubicBezTo>
                  <a:cubicBezTo>
                    <a:pt x="23217" y="5822"/>
                    <a:pt x="23790" y="5822"/>
                    <a:pt x="24905" y="5822"/>
                  </a:cubicBezTo>
                  <a:lnTo>
                    <a:pt x="25050" y="5822"/>
                  </a:lnTo>
                  <a:cubicBezTo>
                    <a:pt x="25908" y="5765"/>
                    <a:pt x="26623" y="5593"/>
                    <a:pt x="27282" y="5449"/>
                  </a:cubicBezTo>
                  <a:cubicBezTo>
                    <a:pt x="27683" y="5364"/>
                    <a:pt x="28084" y="5277"/>
                    <a:pt x="28485" y="5220"/>
                  </a:cubicBezTo>
                  <a:cubicBezTo>
                    <a:pt x="28570" y="5220"/>
                    <a:pt x="28627" y="5220"/>
                    <a:pt x="28684" y="5192"/>
                  </a:cubicBezTo>
                  <a:close/>
                  <a:moveTo>
                    <a:pt x="48551" y="73209"/>
                  </a:moveTo>
                  <a:cubicBezTo>
                    <a:pt x="48551" y="73381"/>
                    <a:pt x="48524" y="73553"/>
                    <a:pt x="48524" y="73725"/>
                  </a:cubicBezTo>
                  <a:cubicBezTo>
                    <a:pt x="48409" y="73610"/>
                    <a:pt x="48322" y="73496"/>
                    <a:pt x="48207" y="73351"/>
                  </a:cubicBezTo>
                  <a:cubicBezTo>
                    <a:pt x="48322" y="73324"/>
                    <a:pt x="48436" y="73267"/>
                    <a:pt x="48551" y="73209"/>
                  </a:cubicBezTo>
                  <a:close/>
                  <a:moveTo>
                    <a:pt x="54162" y="76587"/>
                  </a:moveTo>
                  <a:cubicBezTo>
                    <a:pt x="54162" y="76729"/>
                    <a:pt x="54105" y="76901"/>
                    <a:pt x="53990" y="77245"/>
                  </a:cubicBezTo>
                  <a:cubicBezTo>
                    <a:pt x="53876" y="77073"/>
                    <a:pt x="53761" y="76931"/>
                    <a:pt x="53619" y="76787"/>
                  </a:cubicBezTo>
                  <a:cubicBezTo>
                    <a:pt x="53704" y="76759"/>
                    <a:pt x="53818" y="76702"/>
                    <a:pt x="53933" y="76672"/>
                  </a:cubicBezTo>
                  <a:cubicBezTo>
                    <a:pt x="54020" y="76645"/>
                    <a:pt x="54105" y="76615"/>
                    <a:pt x="54162" y="76587"/>
                  </a:cubicBezTo>
                  <a:close/>
                  <a:moveTo>
                    <a:pt x="67532" y="82713"/>
                  </a:moveTo>
                  <a:cubicBezTo>
                    <a:pt x="67731" y="82885"/>
                    <a:pt x="67990" y="83027"/>
                    <a:pt x="68246" y="83142"/>
                  </a:cubicBezTo>
                  <a:cubicBezTo>
                    <a:pt x="68668" y="83298"/>
                    <a:pt x="69063" y="83360"/>
                    <a:pt x="69427" y="83360"/>
                  </a:cubicBezTo>
                  <a:cubicBezTo>
                    <a:pt x="70201" y="83360"/>
                    <a:pt x="70834" y="83080"/>
                    <a:pt x="71281" y="82828"/>
                  </a:cubicBezTo>
                  <a:cubicBezTo>
                    <a:pt x="71510" y="82970"/>
                    <a:pt x="71768" y="83142"/>
                    <a:pt x="72082" y="83286"/>
                  </a:cubicBezTo>
                  <a:cubicBezTo>
                    <a:pt x="72627" y="83542"/>
                    <a:pt x="73170" y="83657"/>
                    <a:pt x="73601" y="83744"/>
                  </a:cubicBezTo>
                  <a:cubicBezTo>
                    <a:pt x="73743" y="83801"/>
                    <a:pt x="73857" y="83829"/>
                    <a:pt x="74001" y="83858"/>
                  </a:cubicBezTo>
                  <a:cubicBezTo>
                    <a:pt x="74813" y="84088"/>
                    <a:pt x="75544" y="84203"/>
                    <a:pt x="76259" y="84203"/>
                  </a:cubicBezTo>
                  <a:cubicBezTo>
                    <a:pt x="76878" y="84203"/>
                    <a:pt x="77486" y="84117"/>
                    <a:pt x="78124" y="83943"/>
                  </a:cubicBezTo>
                  <a:lnTo>
                    <a:pt x="78380" y="84202"/>
                  </a:lnTo>
                  <a:lnTo>
                    <a:pt x="78410" y="84229"/>
                  </a:lnTo>
                  <a:cubicBezTo>
                    <a:pt x="78582" y="84401"/>
                    <a:pt x="78753" y="84573"/>
                    <a:pt x="78925" y="84775"/>
                  </a:cubicBezTo>
                  <a:cubicBezTo>
                    <a:pt x="79440" y="85290"/>
                    <a:pt x="79983" y="85862"/>
                    <a:pt x="80700" y="86320"/>
                  </a:cubicBezTo>
                  <a:cubicBezTo>
                    <a:pt x="80700" y="86320"/>
                    <a:pt x="80727" y="86320"/>
                    <a:pt x="80727" y="86348"/>
                  </a:cubicBezTo>
                  <a:cubicBezTo>
                    <a:pt x="81273" y="86664"/>
                    <a:pt x="81300" y="86691"/>
                    <a:pt x="81902" y="87580"/>
                  </a:cubicBezTo>
                  <a:cubicBezTo>
                    <a:pt x="83448" y="89927"/>
                    <a:pt x="85738" y="89985"/>
                    <a:pt x="87112" y="90042"/>
                  </a:cubicBezTo>
                  <a:cubicBezTo>
                    <a:pt x="87914" y="90042"/>
                    <a:pt x="88429" y="90069"/>
                    <a:pt x="88773" y="90298"/>
                  </a:cubicBezTo>
                  <a:cubicBezTo>
                    <a:pt x="88800" y="90328"/>
                    <a:pt x="88830" y="90328"/>
                    <a:pt x="88857" y="90356"/>
                  </a:cubicBezTo>
                  <a:cubicBezTo>
                    <a:pt x="89201" y="90557"/>
                    <a:pt x="89574" y="90843"/>
                    <a:pt x="89774" y="91043"/>
                  </a:cubicBezTo>
                  <a:cubicBezTo>
                    <a:pt x="89774" y="91100"/>
                    <a:pt x="89746" y="91130"/>
                    <a:pt x="89746" y="91187"/>
                  </a:cubicBezTo>
                  <a:cubicBezTo>
                    <a:pt x="89746" y="91645"/>
                    <a:pt x="89689" y="92332"/>
                    <a:pt x="89975" y="93104"/>
                  </a:cubicBezTo>
                  <a:cubicBezTo>
                    <a:pt x="90147" y="93592"/>
                    <a:pt x="90403" y="93963"/>
                    <a:pt x="90662" y="94221"/>
                  </a:cubicBezTo>
                  <a:cubicBezTo>
                    <a:pt x="90662" y="94363"/>
                    <a:pt x="90662" y="94535"/>
                    <a:pt x="90719" y="94707"/>
                  </a:cubicBezTo>
                  <a:lnTo>
                    <a:pt x="90719" y="94794"/>
                  </a:lnTo>
                  <a:cubicBezTo>
                    <a:pt x="91063" y="96282"/>
                    <a:pt x="91777" y="96940"/>
                    <a:pt x="92494" y="97370"/>
                  </a:cubicBezTo>
                  <a:lnTo>
                    <a:pt x="92494" y="97398"/>
                  </a:lnTo>
                  <a:cubicBezTo>
                    <a:pt x="92522" y="97512"/>
                    <a:pt x="92522" y="97657"/>
                    <a:pt x="92551" y="97771"/>
                  </a:cubicBezTo>
                  <a:cubicBezTo>
                    <a:pt x="92739" y="98957"/>
                    <a:pt x="93766" y="99812"/>
                    <a:pt x="94936" y="99812"/>
                  </a:cubicBezTo>
                  <a:cubicBezTo>
                    <a:pt x="95009" y="99812"/>
                    <a:pt x="95082" y="99809"/>
                    <a:pt x="95155" y="99802"/>
                  </a:cubicBezTo>
                  <a:cubicBezTo>
                    <a:pt x="95728" y="99745"/>
                    <a:pt x="96158" y="99573"/>
                    <a:pt x="96472" y="99431"/>
                  </a:cubicBezTo>
                  <a:cubicBezTo>
                    <a:pt x="96701" y="99546"/>
                    <a:pt x="96930" y="99688"/>
                    <a:pt x="97017" y="99775"/>
                  </a:cubicBezTo>
                  <a:lnTo>
                    <a:pt x="97045" y="99832"/>
                  </a:lnTo>
                  <a:cubicBezTo>
                    <a:pt x="97647" y="100890"/>
                    <a:pt x="98476" y="101435"/>
                    <a:pt x="99823" y="101607"/>
                  </a:cubicBezTo>
                  <a:cubicBezTo>
                    <a:pt x="99918" y="101616"/>
                    <a:pt x="100013" y="101619"/>
                    <a:pt x="100109" y="101619"/>
                  </a:cubicBezTo>
                  <a:cubicBezTo>
                    <a:pt x="100300" y="101619"/>
                    <a:pt x="100491" y="101607"/>
                    <a:pt x="100681" y="101607"/>
                  </a:cubicBezTo>
                  <a:cubicBezTo>
                    <a:pt x="100853" y="101577"/>
                    <a:pt x="100938" y="101577"/>
                    <a:pt x="100995" y="101577"/>
                  </a:cubicBezTo>
                  <a:cubicBezTo>
                    <a:pt x="101396" y="101664"/>
                    <a:pt x="101797" y="101722"/>
                    <a:pt x="102198" y="101806"/>
                  </a:cubicBezTo>
                  <a:cubicBezTo>
                    <a:pt x="102255" y="101806"/>
                    <a:pt x="102312" y="101806"/>
                    <a:pt x="102369" y="101836"/>
                  </a:cubicBezTo>
                  <a:cubicBezTo>
                    <a:pt x="103315" y="101921"/>
                    <a:pt x="103773" y="102093"/>
                    <a:pt x="104545" y="102608"/>
                  </a:cubicBezTo>
                  <a:cubicBezTo>
                    <a:pt x="104717" y="102752"/>
                    <a:pt x="104888" y="102894"/>
                    <a:pt x="105033" y="103038"/>
                  </a:cubicBezTo>
                  <a:cubicBezTo>
                    <a:pt x="105633" y="103554"/>
                    <a:pt x="106434" y="104268"/>
                    <a:pt x="107838" y="104527"/>
                  </a:cubicBezTo>
                  <a:cubicBezTo>
                    <a:pt x="107953" y="105241"/>
                    <a:pt x="107980" y="106130"/>
                    <a:pt x="107895" y="106645"/>
                  </a:cubicBezTo>
                  <a:cubicBezTo>
                    <a:pt x="107838" y="106730"/>
                    <a:pt x="107637" y="106932"/>
                    <a:pt x="107522" y="107074"/>
                  </a:cubicBezTo>
                  <a:cubicBezTo>
                    <a:pt x="107037" y="107561"/>
                    <a:pt x="106377" y="108219"/>
                    <a:pt x="105976" y="109279"/>
                  </a:cubicBezTo>
                  <a:cubicBezTo>
                    <a:pt x="105804" y="109707"/>
                    <a:pt x="105720" y="110051"/>
                    <a:pt x="105663" y="110280"/>
                  </a:cubicBezTo>
                  <a:cubicBezTo>
                    <a:pt x="105633" y="110337"/>
                    <a:pt x="105633" y="110394"/>
                    <a:pt x="105605" y="110451"/>
                  </a:cubicBezTo>
                  <a:lnTo>
                    <a:pt x="105518" y="110539"/>
                  </a:lnTo>
                  <a:cubicBezTo>
                    <a:pt x="105117" y="110825"/>
                    <a:pt x="104488" y="111283"/>
                    <a:pt x="104059" y="112084"/>
                  </a:cubicBezTo>
                  <a:cubicBezTo>
                    <a:pt x="103029" y="113916"/>
                    <a:pt x="103514" y="115948"/>
                    <a:pt x="103888" y="117608"/>
                  </a:cubicBezTo>
                  <a:cubicBezTo>
                    <a:pt x="104002" y="118153"/>
                    <a:pt x="104144" y="118753"/>
                    <a:pt x="104174" y="119126"/>
                  </a:cubicBezTo>
                  <a:cubicBezTo>
                    <a:pt x="104117" y="119612"/>
                    <a:pt x="103773" y="120299"/>
                    <a:pt x="103457" y="120929"/>
                  </a:cubicBezTo>
                  <a:cubicBezTo>
                    <a:pt x="103315" y="121215"/>
                    <a:pt x="103201" y="121501"/>
                    <a:pt x="103056" y="121760"/>
                  </a:cubicBezTo>
                  <a:cubicBezTo>
                    <a:pt x="103056" y="121788"/>
                    <a:pt x="103056" y="121817"/>
                    <a:pt x="103029" y="121845"/>
                  </a:cubicBezTo>
                  <a:cubicBezTo>
                    <a:pt x="102885" y="122246"/>
                    <a:pt x="102743" y="122676"/>
                    <a:pt x="102598" y="123077"/>
                  </a:cubicBezTo>
                  <a:cubicBezTo>
                    <a:pt x="102399" y="123677"/>
                    <a:pt x="102198" y="124337"/>
                    <a:pt x="101969" y="124650"/>
                  </a:cubicBezTo>
                  <a:cubicBezTo>
                    <a:pt x="101827" y="124795"/>
                    <a:pt x="101052" y="124879"/>
                    <a:pt x="100652" y="124909"/>
                  </a:cubicBezTo>
                  <a:cubicBezTo>
                    <a:pt x="99278" y="125051"/>
                    <a:pt x="97216" y="125280"/>
                    <a:pt x="95815" y="127169"/>
                  </a:cubicBezTo>
                  <a:cubicBezTo>
                    <a:pt x="95728" y="127256"/>
                    <a:pt x="95671" y="127371"/>
                    <a:pt x="95613" y="127485"/>
                  </a:cubicBezTo>
                  <a:cubicBezTo>
                    <a:pt x="94441" y="128802"/>
                    <a:pt x="94354" y="129746"/>
                    <a:pt x="94583" y="131837"/>
                  </a:cubicBezTo>
                  <a:lnTo>
                    <a:pt x="94583" y="131894"/>
                  </a:lnTo>
                  <a:cubicBezTo>
                    <a:pt x="94727" y="132952"/>
                    <a:pt x="94697" y="133039"/>
                    <a:pt x="93552" y="134154"/>
                  </a:cubicBezTo>
                  <a:cubicBezTo>
                    <a:pt x="93525" y="134184"/>
                    <a:pt x="93495" y="134241"/>
                    <a:pt x="93468" y="134269"/>
                  </a:cubicBezTo>
                  <a:cubicBezTo>
                    <a:pt x="92235" y="135673"/>
                    <a:pt x="91892" y="136845"/>
                    <a:pt x="91578" y="138364"/>
                  </a:cubicBezTo>
                  <a:cubicBezTo>
                    <a:pt x="91548" y="138391"/>
                    <a:pt x="91521" y="138421"/>
                    <a:pt x="91521" y="138448"/>
                  </a:cubicBezTo>
                  <a:cubicBezTo>
                    <a:pt x="91406" y="138593"/>
                    <a:pt x="91235" y="138822"/>
                    <a:pt x="91090" y="139108"/>
                  </a:cubicBezTo>
                  <a:cubicBezTo>
                    <a:pt x="91090" y="139165"/>
                    <a:pt x="91063" y="139222"/>
                    <a:pt x="91033" y="139280"/>
                  </a:cubicBezTo>
                  <a:cubicBezTo>
                    <a:pt x="90948" y="139509"/>
                    <a:pt x="90861" y="139738"/>
                    <a:pt x="90804" y="139937"/>
                  </a:cubicBezTo>
                  <a:cubicBezTo>
                    <a:pt x="90777" y="139994"/>
                    <a:pt x="90777" y="140051"/>
                    <a:pt x="90747" y="140109"/>
                  </a:cubicBezTo>
                  <a:cubicBezTo>
                    <a:pt x="90548" y="140051"/>
                    <a:pt x="90289" y="140024"/>
                    <a:pt x="89975" y="139994"/>
                  </a:cubicBezTo>
                  <a:cubicBezTo>
                    <a:pt x="89811" y="139971"/>
                    <a:pt x="89559" y="139941"/>
                    <a:pt x="89261" y="139941"/>
                  </a:cubicBezTo>
                  <a:cubicBezTo>
                    <a:pt x="88468" y="139941"/>
                    <a:pt x="87348" y="140152"/>
                    <a:pt x="86682" y="141254"/>
                  </a:cubicBezTo>
                  <a:cubicBezTo>
                    <a:pt x="85796" y="142772"/>
                    <a:pt x="86739" y="144146"/>
                    <a:pt x="87140" y="144719"/>
                  </a:cubicBezTo>
                  <a:cubicBezTo>
                    <a:pt x="87254" y="144861"/>
                    <a:pt x="87399" y="145090"/>
                    <a:pt x="87426" y="145147"/>
                  </a:cubicBezTo>
                  <a:cubicBezTo>
                    <a:pt x="87456" y="145234"/>
                    <a:pt x="87483" y="145291"/>
                    <a:pt x="87513" y="145348"/>
                  </a:cubicBezTo>
                  <a:cubicBezTo>
                    <a:pt x="87370" y="145334"/>
                    <a:pt x="87213" y="145326"/>
                    <a:pt x="87044" y="145326"/>
                  </a:cubicBezTo>
                  <a:cubicBezTo>
                    <a:pt x="86876" y="145326"/>
                    <a:pt x="86697" y="145334"/>
                    <a:pt x="86510" y="145348"/>
                  </a:cubicBezTo>
                  <a:cubicBezTo>
                    <a:pt x="85338" y="145406"/>
                    <a:pt x="84421" y="145807"/>
                    <a:pt x="83819" y="146551"/>
                  </a:cubicBezTo>
                  <a:cubicBezTo>
                    <a:pt x="83247" y="147265"/>
                    <a:pt x="83132" y="148039"/>
                    <a:pt x="83162" y="148669"/>
                  </a:cubicBezTo>
                  <a:cubicBezTo>
                    <a:pt x="81758" y="148983"/>
                    <a:pt x="81273" y="149986"/>
                    <a:pt x="81101" y="150472"/>
                  </a:cubicBezTo>
                  <a:cubicBezTo>
                    <a:pt x="80929" y="151044"/>
                    <a:pt x="80727" y="152333"/>
                    <a:pt x="82102" y="153620"/>
                  </a:cubicBezTo>
                  <a:cubicBezTo>
                    <a:pt x="82017" y="153964"/>
                    <a:pt x="81987" y="154307"/>
                    <a:pt x="81987" y="154594"/>
                  </a:cubicBezTo>
                  <a:cubicBezTo>
                    <a:pt x="81815" y="154738"/>
                    <a:pt x="81616" y="154937"/>
                    <a:pt x="81444" y="155196"/>
                  </a:cubicBezTo>
                  <a:cubicBezTo>
                    <a:pt x="80785" y="156112"/>
                    <a:pt x="80528" y="157056"/>
                    <a:pt x="80670" y="158001"/>
                  </a:cubicBezTo>
                  <a:cubicBezTo>
                    <a:pt x="80899" y="159231"/>
                    <a:pt x="81731" y="159948"/>
                    <a:pt x="82445" y="160434"/>
                  </a:cubicBezTo>
                  <a:cubicBezTo>
                    <a:pt x="82044" y="161121"/>
                    <a:pt x="81586" y="162094"/>
                    <a:pt x="81559" y="163326"/>
                  </a:cubicBezTo>
                  <a:lnTo>
                    <a:pt x="81559" y="163411"/>
                  </a:lnTo>
                  <a:cubicBezTo>
                    <a:pt x="81215" y="162953"/>
                    <a:pt x="80842" y="162437"/>
                    <a:pt x="80757" y="162151"/>
                  </a:cubicBezTo>
                  <a:cubicBezTo>
                    <a:pt x="80670" y="161865"/>
                    <a:pt x="80613" y="161579"/>
                    <a:pt x="80528" y="161292"/>
                  </a:cubicBezTo>
                  <a:cubicBezTo>
                    <a:pt x="80384" y="160663"/>
                    <a:pt x="80242" y="159976"/>
                    <a:pt x="79898" y="159147"/>
                  </a:cubicBezTo>
                  <a:cubicBezTo>
                    <a:pt x="79898" y="159117"/>
                    <a:pt x="79869" y="159089"/>
                    <a:pt x="79841" y="159032"/>
                  </a:cubicBezTo>
                  <a:cubicBezTo>
                    <a:pt x="79582" y="158487"/>
                    <a:pt x="79411" y="157543"/>
                    <a:pt x="79239" y="156655"/>
                  </a:cubicBezTo>
                  <a:cubicBezTo>
                    <a:pt x="78868" y="154681"/>
                    <a:pt x="78380" y="152219"/>
                    <a:pt x="76491" y="150701"/>
                  </a:cubicBezTo>
                  <a:lnTo>
                    <a:pt x="76463" y="150673"/>
                  </a:lnTo>
                  <a:cubicBezTo>
                    <a:pt x="76349" y="150616"/>
                    <a:pt x="76262" y="150559"/>
                    <a:pt x="76204" y="150501"/>
                  </a:cubicBezTo>
                  <a:cubicBezTo>
                    <a:pt x="76177" y="150300"/>
                    <a:pt x="76147" y="150101"/>
                    <a:pt x="76147" y="149929"/>
                  </a:cubicBezTo>
                  <a:cubicBezTo>
                    <a:pt x="76120" y="149757"/>
                    <a:pt x="76120" y="149613"/>
                    <a:pt x="76090" y="149471"/>
                  </a:cubicBezTo>
                  <a:lnTo>
                    <a:pt x="76090" y="149384"/>
                  </a:lnTo>
                  <a:cubicBezTo>
                    <a:pt x="75975" y="148555"/>
                    <a:pt x="75689" y="147838"/>
                    <a:pt x="75460" y="147295"/>
                  </a:cubicBezTo>
                  <a:cubicBezTo>
                    <a:pt x="75318" y="146979"/>
                    <a:pt x="75146" y="146608"/>
                    <a:pt x="75146" y="146436"/>
                  </a:cubicBezTo>
                  <a:lnTo>
                    <a:pt x="75146" y="146292"/>
                  </a:lnTo>
                  <a:cubicBezTo>
                    <a:pt x="75117" y="146150"/>
                    <a:pt x="75231" y="145749"/>
                    <a:pt x="75288" y="145463"/>
                  </a:cubicBezTo>
                  <a:cubicBezTo>
                    <a:pt x="75433" y="144861"/>
                    <a:pt x="75632" y="144116"/>
                    <a:pt x="75632" y="143258"/>
                  </a:cubicBezTo>
                  <a:cubicBezTo>
                    <a:pt x="75632" y="141597"/>
                    <a:pt x="75547" y="140223"/>
                    <a:pt x="75346" y="138936"/>
                  </a:cubicBezTo>
                  <a:cubicBezTo>
                    <a:pt x="75231" y="138077"/>
                    <a:pt x="75261" y="137132"/>
                    <a:pt x="75318" y="136131"/>
                  </a:cubicBezTo>
                  <a:cubicBezTo>
                    <a:pt x="75346" y="135100"/>
                    <a:pt x="75403" y="134040"/>
                    <a:pt x="75288" y="132925"/>
                  </a:cubicBezTo>
                  <a:cubicBezTo>
                    <a:pt x="75174" y="132066"/>
                    <a:pt x="75002" y="131321"/>
                    <a:pt x="74860" y="130577"/>
                  </a:cubicBezTo>
                  <a:cubicBezTo>
                    <a:pt x="74688" y="129833"/>
                    <a:pt x="74517" y="129173"/>
                    <a:pt x="74487" y="128516"/>
                  </a:cubicBezTo>
                  <a:cubicBezTo>
                    <a:pt x="74574" y="128287"/>
                    <a:pt x="74601" y="128028"/>
                    <a:pt x="74601" y="127742"/>
                  </a:cubicBezTo>
                  <a:lnTo>
                    <a:pt x="74601" y="126798"/>
                  </a:lnTo>
                  <a:cubicBezTo>
                    <a:pt x="74601" y="126311"/>
                    <a:pt x="74574" y="125795"/>
                    <a:pt x="74574" y="125310"/>
                  </a:cubicBezTo>
                  <a:cubicBezTo>
                    <a:pt x="74544" y="124879"/>
                    <a:pt x="74544" y="124421"/>
                    <a:pt x="74544" y="123993"/>
                  </a:cubicBezTo>
                  <a:cubicBezTo>
                    <a:pt x="74544" y="123906"/>
                    <a:pt x="74544" y="123821"/>
                    <a:pt x="74517" y="123764"/>
                  </a:cubicBezTo>
                  <a:lnTo>
                    <a:pt x="74517" y="123047"/>
                  </a:lnTo>
                  <a:cubicBezTo>
                    <a:pt x="74517" y="122275"/>
                    <a:pt x="74544" y="121417"/>
                    <a:pt x="74315" y="120643"/>
                  </a:cubicBezTo>
                  <a:cubicBezTo>
                    <a:pt x="74288" y="120585"/>
                    <a:pt x="74288" y="120558"/>
                    <a:pt x="74258" y="120528"/>
                  </a:cubicBezTo>
                  <a:cubicBezTo>
                    <a:pt x="73857" y="119326"/>
                    <a:pt x="72913" y="118554"/>
                    <a:pt x="72169" y="117952"/>
                  </a:cubicBezTo>
                  <a:cubicBezTo>
                    <a:pt x="71968" y="117780"/>
                    <a:pt x="71739" y="117581"/>
                    <a:pt x="71624" y="117466"/>
                  </a:cubicBezTo>
                  <a:cubicBezTo>
                    <a:pt x="70536" y="116291"/>
                    <a:pt x="69391" y="115920"/>
                    <a:pt x="68562" y="115634"/>
                  </a:cubicBezTo>
                  <a:cubicBezTo>
                    <a:pt x="68132" y="115520"/>
                    <a:pt x="67903" y="115433"/>
                    <a:pt x="67703" y="115318"/>
                  </a:cubicBezTo>
                  <a:cubicBezTo>
                    <a:pt x="66929" y="114775"/>
                    <a:pt x="66444" y="113573"/>
                    <a:pt x="65929" y="112284"/>
                  </a:cubicBezTo>
                  <a:cubicBezTo>
                    <a:pt x="65384" y="110939"/>
                    <a:pt x="64754" y="109421"/>
                    <a:pt x="63609" y="108191"/>
                  </a:cubicBezTo>
                  <a:cubicBezTo>
                    <a:pt x="63238" y="107818"/>
                    <a:pt x="63066" y="107390"/>
                    <a:pt x="62780" y="106673"/>
                  </a:cubicBezTo>
                  <a:cubicBezTo>
                    <a:pt x="62521" y="106043"/>
                    <a:pt x="62264" y="105356"/>
                    <a:pt x="61777" y="104584"/>
                  </a:cubicBezTo>
                  <a:cubicBezTo>
                    <a:pt x="61261" y="103783"/>
                    <a:pt x="60689" y="103325"/>
                    <a:pt x="60288" y="103066"/>
                  </a:cubicBezTo>
                  <a:cubicBezTo>
                    <a:pt x="60260" y="102981"/>
                    <a:pt x="60260" y="102894"/>
                    <a:pt x="60231" y="102837"/>
                  </a:cubicBezTo>
                  <a:cubicBezTo>
                    <a:pt x="60975" y="102409"/>
                    <a:pt x="61834" y="101520"/>
                    <a:pt x="61548" y="99688"/>
                  </a:cubicBezTo>
                  <a:cubicBezTo>
                    <a:pt x="61463" y="99173"/>
                    <a:pt x="61204" y="98687"/>
                    <a:pt x="60833" y="98314"/>
                  </a:cubicBezTo>
                  <a:lnTo>
                    <a:pt x="60574" y="98057"/>
                  </a:lnTo>
                  <a:cubicBezTo>
                    <a:pt x="60402" y="97599"/>
                    <a:pt x="60719" y="96969"/>
                    <a:pt x="61062" y="96539"/>
                  </a:cubicBezTo>
                  <a:cubicBezTo>
                    <a:pt x="61376" y="96397"/>
                    <a:pt x="61749" y="96138"/>
                    <a:pt x="62093" y="95710"/>
                  </a:cubicBezTo>
                  <a:cubicBezTo>
                    <a:pt x="62322" y="95424"/>
                    <a:pt x="62521" y="95023"/>
                    <a:pt x="62608" y="94508"/>
                  </a:cubicBezTo>
                  <a:cubicBezTo>
                    <a:pt x="62635" y="94508"/>
                    <a:pt x="62665" y="94478"/>
                    <a:pt x="62693" y="94478"/>
                  </a:cubicBezTo>
                  <a:lnTo>
                    <a:pt x="62864" y="94306"/>
                  </a:lnTo>
                  <a:cubicBezTo>
                    <a:pt x="64554" y="92733"/>
                    <a:pt x="64784" y="91072"/>
                    <a:pt x="64868" y="89355"/>
                  </a:cubicBezTo>
                  <a:cubicBezTo>
                    <a:pt x="64925" y="88409"/>
                    <a:pt x="64955" y="87436"/>
                    <a:pt x="64612" y="86291"/>
                  </a:cubicBezTo>
                  <a:cubicBezTo>
                    <a:pt x="66100" y="85604"/>
                    <a:pt x="66501" y="84058"/>
                    <a:pt x="66700" y="83256"/>
                  </a:cubicBezTo>
                  <a:cubicBezTo>
                    <a:pt x="66730" y="83171"/>
                    <a:pt x="66758" y="83027"/>
                    <a:pt x="66787" y="82942"/>
                  </a:cubicBezTo>
                  <a:cubicBezTo>
                    <a:pt x="66987" y="82855"/>
                    <a:pt x="67303" y="82771"/>
                    <a:pt x="67502" y="82713"/>
                  </a:cubicBezTo>
                  <a:close/>
                  <a:moveTo>
                    <a:pt x="77943" y="0"/>
                  </a:moveTo>
                  <a:cubicBezTo>
                    <a:pt x="76529" y="0"/>
                    <a:pt x="75434" y="1014"/>
                    <a:pt x="74945" y="1528"/>
                  </a:cubicBezTo>
                  <a:lnTo>
                    <a:pt x="74688" y="1785"/>
                  </a:lnTo>
                  <a:cubicBezTo>
                    <a:pt x="74601" y="1815"/>
                    <a:pt x="74487" y="1842"/>
                    <a:pt x="74402" y="1899"/>
                  </a:cubicBezTo>
                  <a:cubicBezTo>
                    <a:pt x="74288" y="1929"/>
                    <a:pt x="74201" y="1986"/>
                    <a:pt x="74116" y="2044"/>
                  </a:cubicBezTo>
                  <a:cubicBezTo>
                    <a:pt x="73028" y="2673"/>
                    <a:pt x="72655" y="3445"/>
                    <a:pt x="72426" y="4189"/>
                  </a:cubicBezTo>
                  <a:cubicBezTo>
                    <a:pt x="72226" y="4189"/>
                    <a:pt x="71968" y="4247"/>
                    <a:pt x="71681" y="4304"/>
                  </a:cubicBezTo>
                  <a:cubicBezTo>
                    <a:pt x="71253" y="4391"/>
                    <a:pt x="70937" y="4505"/>
                    <a:pt x="70738" y="4590"/>
                  </a:cubicBezTo>
                  <a:lnTo>
                    <a:pt x="70681" y="4590"/>
                  </a:lnTo>
                  <a:cubicBezTo>
                    <a:pt x="70566" y="4590"/>
                    <a:pt x="70365" y="4533"/>
                    <a:pt x="70193" y="4505"/>
                  </a:cubicBezTo>
                  <a:cubicBezTo>
                    <a:pt x="69731" y="4404"/>
                    <a:pt x="69156" y="4289"/>
                    <a:pt x="68508" y="4289"/>
                  </a:cubicBezTo>
                  <a:cubicBezTo>
                    <a:pt x="68233" y="4289"/>
                    <a:pt x="67944" y="4310"/>
                    <a:pt x="67646" y="4361"/>
                  </a:cubicBezTo>
                  <a:cubicBezTo>
                    <a:pt x="67616" y="4361"/>
                    <a:pt x="67559" y="4361"/>
                    <a:pt x="67532" y="4391"/>
                  </a:cubicBezTo>
                  <a:cubicBezTo>
                    <a:pt x="67303" y="4418"/>
                    <a:pt x="67131" y="4505"/>
                    <a:pt x="66959" y="4563"/>
                  </a:cubicBezTo>
                  <a:cubicBezTo>
                    <a:pt x="66758" y="4418"/>
                    <a:pt x="66529" y="4304"/>
                    <a:pt x="66272" y="4162"/>
                  </a:cubicBezTo>
                  <a:cubicBezTo>
                    <a:pt x="66242" y="4162"/>
                    <a:pt x="66215" y="4132"/>
                    <a:pt x="66185" y="4132"/>
                  </a:cubicBezTo>
                  <a:cubicBezTo>
                    <a:pt x="65553" y="3879"/>
                    <a:pt x="64935" y="3780"/>
                    <a:pt x="64344" y="3780"/>
                  </a:cubicBezTo>
                  <a:cubicBezTo>
                    <a:pt x="63059" y="3780"/>
                    <a:pt x="61897" y="4247"/>
                    <a:pt x="60975" y="4620"/>
                  </a:cubicBezTo>
                  <a:cubicBezTo>
                    <a:pt x="60244" y="4926"/>
                    <a:pt x="59707" y="5135"/>
                    <a:pt x="59365" y="5135"/>
                  </a:cubicBezTo>
                  <a:cubicBezTo>
                    <a:pt x="59292" y="5135"/>
                    <a:pt x="59228" y="5126"/>
                    <a:pt x="59173" y="5105"/>
                  </a:cubicBezTo>
                  <a:cubicBezTo>
                    <a:pt x="59115" y="5048"/>
                    <a:pt x="59058" y="4991"/>
                    <a:pt x="59001" y="4906"/>
                  </a:cubicBezTo>
                  <a:cubicBezTo>
                    <a:pt x="58657" y="4418"/>
                    <a:pt x="57998" y="3532"/>
                    <a:pt x="56624" y="3074"/>
                  </a:cubicBezTo>
                  <a:cubicBezTo>
                    <a:pt x="55795" y="2758"/>
                    <a:pt x="54906" y="2616"/>
                    <a:pt x="54276" y="2529"/>
                  </a:cubicBezTo>
                  <a:cubicBezTo>
                    <a:pt x="53929" y="2478"/>
                    <a:pt x="53572" y="2468"/>
                    <a:pt x="53229" y="2468"/>
                  </a:cubicBezTo>
                  <a:cubicBezTo>
                    <a:pt x="53007" y="2468"/>
                    <a:pt x="52791" y="2472"/>
                    <a:pt x="52588" y="2472"/>
                  </a:cubicBezTo>
                  <a:cubicBezTo>
                    <a:pt x="52359" y="2502"/>
                    <a:pt x="52043" y="2502"/>
                    <a:pt x="51872" y="2502"/>
                  </a:cubicBezTo>
                  <a:lnTo>
                    <a:pt x="51844" y="2472"/>
                  </a:lnTo>
                  <a:cubicBezTo>
                    <a:pt x="51414" y="2101"/>
                    <a:pt x="50642" y="1441"/>
                    <a:pt x="49211" y="1357"/>
                  </a:cubicBezTo>
                  <a:cubicBezTo>
                    <a:pt x="48810" y="1327"/>
                    <a:pt x="48430" y="1313"/>
                    <a:pt x="48068" y="1313"/>
                  </a:cubicBezTo>
                  <a:cubicBezTo>
                    <a:pt x="47008" y="1313"/>
                    <a:pt x="46106" y="1436"/>
                    <a:pt x="45317" y="1670"/>
                  </a:cubicBezTo>
                  <a:cubicBezTo>
                    <a:pt x="45288" y="1700"/>
                    <a:pt x="45230" y="1700"/>
                    <a:pt x="45203" y="1728"/>
                  </a:cubicBezTo>
                  <a:cubicBezTo>
                    <a:pt x="44772" y="1899"/>
                    <a:pt x="44429" y="2044"/>
                    <a:pt x="44115" y="2186"/>
                  </a:cubicBezTo>
                  <a:cubicBezTo>
                    <a:pt x="43485" y="2472"/>
                    <a:pt x="43199" y="2616"/>
                    <a:pt x="42597" y="2673"/>
                  </a:cubicBezTo>
                  <a:cubicBezTo>
                    <a:pt x="42024" y="2731"/>
                    <a:pt x="41596" y="2815"/>
                    <a:pt x="41280" y="2902"/>
                  </a:cubicBezTo>
                  <a:cubicBezTo>
                    <a:pt x="41138" y="2930"/>
                    <a:pt x="40936" y="2987"/>
                    <a:pt x="40909" y="2987"/>
                  </a:cubicBezTo>
                  <a:cubicBezTo>
                    <a:pt x="40909" y="2987"/>
                    <a:pt x="40852" y="2987"/>
                    <a:pt x="40765" y="2960"/>
                  </a:cubicBezTo>
                  <a:cubicBezTo>
                    <a:pt x="40535" y="2845"/>
                    <a:pt x="40279" y="2788"/>
                    <a:pt x="40020" y="2731"/>
                  </a:cubicBezTo>
                  <a:cubicBezTo>
                    <a:pt x="39706" y="2186"/>
                    <a:pt x="39191" y="1757"/>
                    <a:pt x="38532" y="1471"/>
                  </a:cubicBezTo>
                  <a:cubicBezTo>
                    <a:pt x="38504" y="1441"/>
                    <a:pt x="38474" y="1441"/>
                    <a:pt x="38447" y="1441"/>
                  </a:cubicBezTo>
                  <a:cubicBezTo>
                    <a:pt x="37856" y="1218"/>
                    <a:pt x="37221" y="1146"/>
                    <a:pt x="36606" y="1146"/>
                  </a:cubicBezTo>
                  <a:cubicBezTo>
                    <a:pt x="36117" y="1146"/>
                    <a:pt x="35642" y="1191"/>
                    <a:pt x="35211" y="1242"/>
                  </a:cubicBezTo>
                  <a:cubicBezTo>
                    <a:pt x="34954" y="1242"/>
                    <a:pt x="34696" y="1269"/>
                    <a:pt x="34554" y="1269"/>
                  </a:cubicBezTo>
                  <a:lnTo>
                    <a:pt x="34009" y="1269"/>
                  </a:lnTo>
                  <a:cubicBezTo>
                    <a:pt x="33806" y="1269"/>
                    <a:pt x="33607" y="1271"/>
                    <a:pt x="33413" y="1271"/>
                  </a:cubicBezTo>
                  <a:cubicBezTo>
                    <a:pt x="32754" y="1271"/>
                    <a:pt x="32147" y="1253"/>
                    <a:pt x="31661" y="1098"/>
                  </a:cubicBezTo>
                  <a:cubicBezTo>
                    <a:pt x="31547" y="1070"/>
                    <a:pt x="31432" y="1040"/>
                    <a:pt x="31347" y="983"/>
                  </a:cubicBezTo>
                  <a:cubicBezTo>
                    <a:pt x="30565" y="697"/>
                    <a:pt x="29615" y="315"/>
                    <a:pt x="28349" y="315"/>
                  </a:cubicBezTo>
                  <a:cubicBezTo>
                    <a:pt x="28226" y="315"/>
                    <a:pt x="28099" y="318"/>
                    <a:pt x="27969" y="326"/>
                  </a:cubicBezTo>
                  <a:cubicBezTo>
                    <a:pt x="27683" y="353"/>
                    <a:pt x="27397" y="440"/>
                    <a:pt x="27138" y="555"/>
                  </a:cubicBezTo>
                  <a:cubicBezTo>
                    <a:pt x="26824" y="612"/>
                    <a:pt x="26508" y="669"/>
                    <a:pt x="26222" y="727"/>
                  </a:cubicBezTo>
                  <a:cubicBezTo>
                    <a:pt x="25707" y="841"/>
                    <a:pt x="25249" y="956"/>
                    <a:pt x="24821" y="983"/>
                  </a:cubicBezTo>
                  <a:cubicBezTo>
                    <a:pt x="23588" y="983"/>
                    <a:pt x="22272" y="983"/>
                    <a:pt x="20783" y="1586"/>
                  </a:cubicBezTo>
                  <a:cubicBezTo>
                    <a:pt x="19752" y="1986"/>
                    <a:pt x="18580" y="2415"/>
                    <a:pt x="17462" y="2758"/>
                  </a:cubicBezTo>
                  <a:cubicBezTo>
                    <a:pt x="17291" y="2788"/>
                    <a:pt x="16862" y="2873"/>
                    <a:pt x="16576" y="2902"/>
                  </a:cubicBezTo>
                  <a:cubicBezTo>
                    <a:pt x="14687" y="3159"/>
                    <a:pt x="13168" y="3360"/>
                    <a:pt x="12481" y="4762"/>
                  </a:cubicBezTo>
                  <a:cubicBezTo>
                    <a:pt x="12339" y="5021"/>
                    <a:pt x="12195" y="5392"/>
                    <a:pt x="12138" y="5822"/>
                  </a:cubicBezTo>
                  <a:cubicBezTo>
                    <a:pt x="12097" y="5821"/>
                    <a:pt x="12056" y="5821"/>
                    <a:pt x="12016" y="5821"/>
                  </a:cubicBezTo>
                  <a:cubicBezTo>
                    <a:pt x="10998" y="5821"/>
                    <a:pt x="10341" y="6177"/>
                    <a:pt x="9790" y="6452"/>
                  </a:cubicBezTo>
                  <a:cubicBezTo>
                    <a:pt x="9275" y="6681"/>
                    <a:pt x="7214" y="7796"/>
                    <a:pt x="6786" y="9601"/>
                  </a:cubicBezTo>
                  <a:cubicBezTo>
                    <a:pt x="6728" y="9887"/>
                    <a:pt x="6699" y="10201"/>
                    <a:pt x="6756" y="10487"/>
                  </a:cubicBezTo>
                  <a:cubicBezTo>
                    <a:pt x="4553" y="11147"/>
                    <a:pt x="2118" y="12349"/>
                    <a:pt x="1633" y="15212"/>
                  </a:cubicBezTo>
                  <a:cubicBezTo>
                    <a:pt x="1374" y="16499"/>
                    <a:pt x="1603" y="17472"/>
                    <a:pt x="2290" y="18189"/>
                  </a:cubicBezTo>
                  <a:cubicBezTo>
                    <a:pt x="316" y="19334"/>
                    <a:pt x="0" y="20365"/>
                    <a:pt x="0" y="21223"/>
                  </a:cubicBezTo>
                  <a:cubicBezTo>
                    <a:pt x="0" y="22224"/>
                    <a:pt x="488" y="23113"/>
                    <a:pt x="1289" y="23628"/>
                  </a:cubicBezTo>
                  <a:cubicBezTo>
                    <a:pt x="1826" y="23973"/>
                    <a:pt x="2401" y="24106"/>
                    <a:pt x="2982" y="24106"/>
                  </a:cubicBezTo>
                  <a:cubicBezTo>
                    <a:pt x="4137" y="24106"/>
                    <a:pt x="5318" y="23579"/>
                    <a:pt x="6270" y="23140"/>
                  </a:cubicBezTo>
                  <a:cubicBezTo>
                    <a:pt x="6355" y="23113"/>
                    <a:pt x="6442" y="23056"/>
                    <a:pt x="6527" y="23026"/>
                  </a:cubicBezTo>
                  <a:cubicBezTo>
                    <a:pt x="8130" y="22655"/>
                    <a:pt x="9275" y="22281"/>
                    <a:pt x="10821" y="20994"/>
                  </a:cubicBezTo>
                  <a:cubicBezTo>
                    <a:pt x="10851" y="20994"/>
                    <a:pt x="10851" y="20965"/>
                    <a:pt x="10878" y="20965"/>
                  </a:cubicBezTo>
                  <a:cubicBezTo>
                    <a:pt x="11222" y="20651"/>
                    <a:pt x="11737" y="20422"/>
                    <a:pt x="12310" y="20163"/>
                  </a:cubicBezTo>
                  <a:cubicBezTo>
                    <a:pt x="12855" y="19964"/>
                    <a:pt x="13397" y="19705"/>
                    <a:pt x="14000" y="19362"/>
                  </a:cubicBezTo>
                  <a:cubicBezTo>
                    <a:pt x="14199" y="19506"/>
                    <a:pt x="14485" y="19648"/>
                    <a:pt x="14771" y="19735"/>
                  </a:cubicBezTo>
                  <a:cubicBezTo>
                    <a:pt x="14829" y="19762"/>
                    <a:pt x="14858" y="19762"/>
                    <a:pt x="14886" y="19792"/>
                  </a:cubicBezTo>
                  <a:cubicBezTo>
                    <a:pt x="15222" y="19891"/>
                    <a:pt x="15547" y="19934"/>
                    <a:pt x="15861" y="19934"/>
                  </a:cubicBezTo>
                  <a:cubicBezTo>
                    <a:pt x="17366" y="19934"/>
                    <a:pt x="18599" y="18937"/>
                    <a:pt x="19381" y="18274"/>
                  </a:cubicBezTo>
                  <a:cubicBezTo>
                    <a:pt x="19523" y="18189"/>
                    <a:pt x="19695" y="18017"/>
                    <a:pt x="19752" y="17987"/>
                  </a:cubicBezTo>
                  <a:lnTo>
                    <a:pt x="20069" y="17788"/>
                  </a:lnTo>
                  <a:cubicBezTo>
                    <a:pt x="20268" y="17674"/>
                    <a:pt x="20497" y="17502"/>
                    <a:pt x="20641" y="17445"/>
                  </a:cubicBezTo>
                  <a:lnTo>
                    <a:pt x="22359" y="17960"/>
                  </a:lnTo>
                  <a:cubicBezTo>
                    <a:pt x="22874" y="18132"/>
                    <a:pt x="23389" y="18274"/>
                    <a:pt x="23904" y="18445"/>
                  </a:cubicBezTo>
                  <a:cubicBezTo>
                    <a:pt x="24935" y="18819"/>
                    <a:pt x="25592" y="20220"/>
                    <a:pt x="25450" y="21652"/>
                  </a:cubicBezTo>
                  <a:cubicBezTo>
                    <a:pt x="25421" y="21796"/>
                    <a:pt x="25306" y="22110"/>
                    <a:pt x="25192" y="22368"/>
                  </a:cubicBezTo>
                  <a:cubicBezTo>
                    <a:pt x="24935" y="23083"/>
                    <a:pt x="24534" y="24029"/>
                    <a:pt x="24619" y="25174"/>
                  </a:cubicBezTo>
                  <a:lnTo>
                    <a:pt x="24619" y="25316"/>
                  </a:lnTo>
                  <a:cubicBezTo>
                    <a:pt x="24706" y="25888"/>
                    <a:pt x="24905" y="26376"/>
                    <a:pt x="25134" y="26804"/>
                  </a:cubicBezTo>
                  <a:cubicBezTo>
                    <a:pt x="24134" y="27808"/>
                    <a:pt x="23904" y="29411"/>
                    <a:pt x="24562" y="30755"/>
                  </a:cubicBezTo>
                  <a:cubicBezTo>
                    <a:pt x="24706" y="31041"/>
                    <a:pt x="24878" y="31300"/>
                    <a:pt x="25020" y="31529"/>
                  </a:cubicBezTo>
                  <a:cubicBezTo>
                    <a:pt x="24706" y="32159"/>
                    <a:pt x="24275" y="32903"/>
                    <a:pt x="23817" y="33618"/>
                  </a:cubicBezTo>
                  <a:cubicBezTo>
                    <a:pt x="23790" y="33675"/>
                    <a:pt x="23760" y="33705"/>
                    <a:pt x="23760" y="33762"/>
                  </a:cubicBezTo>
                  <a:cubicBezTo>
                    <a:pt x="23588" y="34018"/>
                    <a:pt x="23359" y="34220"/>
                    <a:pt x="22901" y="34591"/>
                  </a:cubicBezTo>
                  <a:cubicBezTo>
                    <a:pt x="22473" y="34934"/>
                    <a:pt x="21928" y="35365"/>
                    <a:pt x="21413" y="35965"/>
                  </a:cubicBezTo>
                  <a:cubicBezTo>
                    <a:pt x="20325" y="37254"/>
                    <a:pt x="20355" y="38599"/>
                    <a:pt x="20382" y="39430"/>
                  </a:cubicBezTo>
                  <a:lnTo>
                    <a:pt x="20382" y="39686"/>
                  </a:lnTo>
                  <a:cubicBezTo>
                    <a:pt x="19810" y="40087"/>
                    <a:pt x="18694" y="40889"/>
                    <a:pt x="18465" y="42492"/>
                  </a:cubicBezTo>
                  <a:lnTo>
                    <a:pt x="18465" y="42579"/>
                  </a:lnTo>
                  <a:cubicBezTo>
                    <a:pt x="18351" y="43580"/>
                    <a:pt x="18722" y="44583"/>
                    <a:pt x="19065" y="45469"/>
                  </a:cubicBezTo>
                  <a:cubicBezTo>
                    <a:pt x="19152" y="45671"/>
                    <a:pt x="19210" y="45870"/>
                    <a:pt x="19267" y="46014"/>
                  </a:cubicBezTo>
                  <a:cubicBezTo>
                    <a:pt x="19324" y="46300"/>
                    <a:pt x="19352" y="46587"/>
                    <a:pt x="19381" y="46873"/>
                  </a:cubicBezTo>
                  <a:cubicBezTo>
                    <a:pt x="19324" y="47072"/>
                    <a:pt x="19324" y="47301"/>
                    <a:pt x="19352" y="47530"/>
                  </a:cubicBezTo>
                  <a:cubicBezTo>
                    <a:pt x="19352" y="47617"/>
                    <a:pt x="19324" y="47874"/>
                    <a:pt x="19324" y="48018"/>
                  </a:cubicBezTo>
                  <a:cubicBezTo>
                    <a:pt x="19294" y="49048"/>
                    <a:pt x="19210" y="50480"/>
                    <a:pt x="20210" y="51510"/>
                  </a:cubicBezTo>
                  <a:cubicBezTo>
                    <a:pt x="20698" y="52026"/>
                    <a:pt x="21241" y="52255"/>
                    <a:pt x="21699" y="52397"/>
                  </a:cubicBezTo>
                  <a:cubicBezTo>
                    <a:pt x="21786" y="52626"/>
                    <a:pt x="21901" y="52884"/>
                    <a:pt x="21985" y="53113"/>
                  </a:cubicBezTo>
                  <a:cubicBezTo>
                    <a:pt x="22130" y="53484"/>
                    <a:pt x="22272" y="53828"/>
                    <a:pt x="22301" y="54030"/>
                  </a:cubicBezTo>
                  <a:cubicBezTo>
                    <a:pt x="22301" y="54057"/>
                    <a:pt x="22272" y="54087"/>
                    <a:pt x="22272" y="54114"/>
                  </a:cubicBezTo>
                  <a:cubicBezTo>
                    <a:pt x="22130" y="54602"/>
                    <a:pt x="21901" y="55346"/>
                    <a:pt x="22043" y="56175"/>
                  </a:cubicBezTo>
                  <a:cubicBezTo>
                    <a:pt x="22187" y="56862"/>
                    <a:pt x="22473" y="57350"/>
                    <a:pt x="22759" y="57721"/>
                  </a:cubicBezTo>
                  <a:cubicBezTo>
                    <a:pt x="22558" y="58179"/>
                    <a:pt x="22301" y="58866"/>
                    <a:pt x="22359" y="59755"/>
                  </a:cubicBezTo>
                  <a:cubicBezTo>
                    <a:pt x="22359" y="59782"/>
                    <a:pt x="22359" y="59840"/>
                    <a:pt x="22386" y="59897"/>
                  </a:cubicBezTo>
                  <a:cubicBezTo>
                    <a:pt x="22645" y="61701"/>
                    <a:pt x="23932" y="62389"/>
                    <a:pt x="24649" y="62645"/>
                  </a:cubicBezTo>
                  <a:cubicBezTo>
                    <a:pt x="24649" y="62702"/>
                    <a:pt x="24676" y="62760"/>
                    <a:pt x="24676" y="62817"/>
                  </a:cubicBezTo>
                  <a:cubicBezTo>
                    <a:pt x="25107" y="64821"/>
                    <a:pt x="26337" y="66969"/>
                    <a:pt x="28512" y="67111"/>
                  </a:cubicBezTo>
                  <a:cubicBezTo>
                    <a:pt x="28591" y="67116"/>
                    <a:pt x="28670" y="67119"/>
                    <a:pt x="28747" y="67119"/>
                  </a:cubicBezTo>
                  <a:cubicBezTo>
                    <a:pt x="29512" y="67119"/>
                    <a:pt x="30198" y="66864"/>
                    <a:pt x="30718" y="66396"/>
                  </a:cubicBezTo>
                  <a:cubicBezTo>
                    <a:pt x="30860" y="66653"/>
                    <a:pt x="31061" y="66969"/>
                    <a:pt x="31146" y="67198"/>
                  </a:cubicBezTo>
                  <a:cubicBezTo>
                    <a:pt x="31146" y="67225"/>
                    <a:pt x="31118" y="67255"/>
                    <a:pt x="31118" y="67283"/>
                  </a:cubicBezTo>
                  <a:cubicBezTo>
                    <a:pt x="30832" y="67855"/>
                    <a:pt x="30287" y="69057"/>
                    <a:pt x="30860" y="70603"/>
                  </a:cubicBezTo>
                  <a:cubicBezTo>
                    <a:pt x="31405" y="72179"/>
                    <a:pt x="32836" y="73038"/>
                    <a:pt x="33894" y="73638"/>
                  </a:cubicBezTo>
                  <a:cubicBezTo>
                    <a:pt x="34238" y="73839"/>
                    <a:pt x="34696" y="74125"/>
                    <a:pt x="34840" y="74240"/>
                  </a:cubicBezTo>
                  <a:cubicBezTo>
                    <a:pt x="36099" y="75470"/>
                    <a:pt x="37416" y="75871"/>
                    <a:pt x="38447" y="76187"/>
                  </a:cubicBezTo>
                  <a:cubicBezTo>
                    <a:pt x="38761" y="76271"/>
                    <a:pt x="39077" y="76358"/>
                    <a:pt x="39363" y="76473"/>
                  </a:cubicBezTo>
                  <a:cubicBezTo>
                    <a:pt x="39390" y="76473"/>
                    <a:pt x="39448" y="76500"/>
                    <a:pt x="39477" y="76500"/>
                  </a:cubicBezTo>
                  <a:cubicBezTo>
                    <a:pt x="40458" y="76805"/>
                    <a:pt x="41209" y="76989"/>
                    <a:pt x="42043" y="76989"/>
                  </a:cubicBezTo>
                  <a:cubicBezTo>
                    <a:pt x="42621" y="76989"/>
                    <a:pt x="43238" y="76901"/>
                    <a:pt x="44000" y="76702"/>
                  </a:cubicBezTo>
                  <a:cubicBezTo>
                    <a:pt x="44172" y="76645"/>
                    <a:pt x="44344" y="76645"/>
                    <a:pt x="44459" y="76645"/>
                  </a:cubicBezTo>
                  <a:cubicBezTo>
                    <a:pt x="44543" y="77103"/>
                    <a:pt x="44772" y="77645"/>
                    <a:pt x="45288" y="78190"/>
                  </a:cubicBezTo>
                  <a:cubicBezTo>
                    <a:pt x="45860" y="78790"/>
                    <a:pt x="46634" y="79134"/>
                    <a:pt x="47349" y="79393"/>
                  </a:cubicBezTo>
                  <a:cubicBezTo>
                    <a:pt x="48207" y="79851"/>
                    <a:pt x="49009" y="80050"/>
                    <a:pt x="49669" y="80222"/>
                  </a:cubicBezTo>
                  <a:cubicBezTo>
                    <a:pt x="49840" y="80252"/>
                    <a:pt x="49982" y="80309"/>
                    <a:pt x="50154" y="80336"/>
                  </a:cubicBezTo>
                  <a:cubicBezTo>
                    <a:pt x="50326" y="80737"/>
                    <a:pt x="50642" y="81225"/>
                    <a:pt x="51185" y="81683"/>
                  </a:cubicBezTo>
                  <a:cubicBezTo>
                    <a:pt x="51185" y="83801"/>
                    <a:pt x="52788" y="84802"/>
                    <a:pt x="53447" y="85203"/>
                  </a:cubicBezTo>
                  <a:cubicBezTo>
                    <a:pt x="53589" y="85290"/>
                    <a:pt x="53761" y="85404"/>
                    <a:pt x="53876" y="85489"/>
                  </a:cubicBezTo>
                  <a:lnTo>
                    <a:pt x="53933" y="85519"/>
                  </a:lnTo>
                  <a:lnTo>
                    <a:pt x="54421" y="86004"/>
                  </a:lnTo>
                  <a:cubicBezTo>
                    <a:pt x="54993" y="86664"/>
                    <a:pt x="55879" y="87637"/>
                    <a:pt x="57254" y="87981"/>
                  </a:cubicBezTo>
                  <a:cubicBezTo>
                    <a:pt x="57283" y="87981"/>
                    <a:pt x="57311" y="88008"/>
                    <a:pt x="57341" y="88008"/>
                  </a:cubicBezTo>
                  <a:cubicBezTo>
                    <a:pt x="57605" y="88067"/>
                    <a:pt x="57859" y="88094"/>
                    <a:pt x="58102" y="88094"/>
                  </a:cubicBezTo>
                  <a:cubicBezTo>
                    <a:pt x="58803" y="88094"/>
                    <a:pt x="59414" y="87870"/>
                    <a:pt x="59944" y="87550"/>
                  </a:cubicBezTo>
                  <a:cubicBezTo>
                    <a:pt x="60089" y="87923"/>
                    <a:pt x="60089" y="88237"/>
                    <a:pt x="60031" y="89039"/>
                  </a:cubicBezTo>
                  <a:lnTo>
                    <a:pt x="60031" y="89096"/>
                  </a:lnTo>
                  <a:cubicBezTo>
                    <a:pt x="59974" y="90271"/>
                    <a:pt x="59887" y="90470"/>
                    <a:pt x="59658" y="90672"/>
                  </a:cubicBezTo>
                  <a:cubicBezTo>
                    <a:pt x="59173" y="91043"/>
                    <a:pt x="58628" y="91473"/>
                    <a:pt x="58142" y="92245"/>
                  </a:cubicBezTo>
                  <a:cubicBezTo>
                    <a:pt x="58085" y="92332"/>
                    <a:pt x="58055" y="92417"/>
                    <a:pt x="57998" y="92504"/>
                  </a:cubicBezTo>
                  <a:cubicBezTo>
                    <a:pt x="57970" y="92618"/>
                    <a:pt x="57913" y="92733"/>
                    <a:pt x="57883" y="92817"/>
                  </a:cubicBezTo>
                  <a:cubicBezTo>
                    <a:pt x="57799" y="92904"/>
                    <a:pt x="57741" y="92989"/>
                    <a:pt x="57654" y="93076"/>
                  </a:cubicBezTo>
                  <a:cubicBezTo>
                    <a:pt x="55765" y="95137"/>
                    <a:pt x="55192" y="97657"/>
                    <a:pt x="56081" y="99860"/>
                  </a:cubicBezTo>
                  <a:cubicBezTo>
                    <a:pt x="55508" y="100519"/>
                    <a:pt x="55421" y="101348"/>
                    <a:pt x="55394" y="101921"/>
                  </a:cubicBezTo>
                  <a:cubicBezTo>
                    <a:pt x="55307" y="102466"/>
                    <a:pt x="55364" y="103123"/>
                    <a:pt x="55536" y="104096"/>
                  </a:cubicBezTo>
                  <a:cubicBezTo>
                    <a:pt x="55822" y="105986"/>
                    <a:pt x="56967" y="106703"/>
                    <a:pt x="57512" y="107046"/>
                  </a:cubicBezTo>
                  <a:cubicBezTo>
                    <a:pt x="57570" y="107074"/>
                    <a:pt x="57597" y="107074"/>
                    <a:pt x="57654" y="107103"/>
                  </a:cubicBezTo>
                  <a:cubicBezTo>
                    <a:pt x="57654" y="107131"/>
                    <a:pt x="57654" y="107161"/>
                    <a:pt x="57684" y="107188"/>
                  </a:cubicBezTo>
                  <a:cubicBezTo>
                    <a:pt x="57913" y="107561"/>
                    <a:pt x="58085" y="107990"/>
                    <a:pt x="58284" y="108477"/>
                  </a:cubicBezTo>
                  <a:cubicBezTo>
                    <a:pt x="58628" y="109364"/>
                    <a:pt x="59086" y="110451"/>
                    <a:pt x="60089" y="111512"/>
                  </a:cubicBezTo>
                  <a:cubicBezTo>
                    <a:pt x="60604" y="112084"/>
                    <a:pt x="61005" y="113058"/>
                    <a:pt x="61433" y="114116"/>
                  </a:cubicBezTo>
                  <a:cubicBezTo>
                    <a:pt x="62150" y="115833"/>
                    <a:pt x="63009" y="117981"/>
                    <a:pt x="65040" y="119356"/>
                  </a:cubicBezTo>
                  <a:cubicBezTo>
                    <a:pt x="65814" y="119841"/>
                    <a:pt x="66501" y="120070"/>
                    <a:pt x="67074" y="120242"/>
                  </a:cubicBezTo>
                  <a:cubicBezTo>
                    <a:pt x="67703" y="120443"/>
                    <a:pt x="67845" y="120528"/>
                    <a:pt x="68047" y="120730"/>
                  </a:cubicBezTo>
                  <a:lnTo>
                    <a:pt x="68104" y="120787"/>
                  </a:lnTo>
                  <a:cubicBezTo>
                    <a:pt x="68418" y="121130"/>
                    <a:pt x="68761" y="121417"/>
                    <a:pt x="69105" y="121673"/>
                  </a:cubicBezTo>
                  <a:cubicBezTo>
                    <a:pt x="69249" y="121817"/>
                    <a:pt x="69506" y="122017"/>
                    <a:pt x="69678" y="122188"/>
                  </a:cubicBezTo>
                  <a:lnTo>
                    <a:pt x="69678" y="122990"/>
                  </a:lnTo>
                  <a:cubicBezTo>
                    <a:pt x="69678" y="123363"/>
                    <a:pt x="69678" y="123734"/>
                    <a:pt x="69707" y="124078"/>
                  </a:cubicBezTo>
                  <a:cubicBezTo>
                    <a:pt x="69707" y="124536"/>
                    <a:pt x="69707" y="125024"/>
                    <a:pt x="69735" y="125482"/>
                  </a:cubicBezTo>
                  <a:cubicBezTo>
                    <a:pt x="69735" y="125910"/>
                    <a:pt x="69765" y="126368"/>
                    <a:pt x="69765" y="126798"/>
                  </a:cubicBezTo>
                  <a:lnTo>
                    <a:pt x="69765" y="127027"/>
                  </a:lnTo>
                  <a:cubicBezTo>
                    <a:pt x="69678" y="127256"/>
                    <a:pt x="69650" y="127485"/>
                    <a:pt x="69620" y="127742"/>
                  </a:cubicBezTo>
                  <a:cubicBezTo>
                    <a:pt x="69563" y="129203"/>
                    <a:pt x="69879" y="130490"/>
                    <a:pt x="70136" y="131635"/>
                  </a:cubicBezTo>
                  <a:cubicBezTo>
                    <a:pt x="70280" y="132265"/>
                    <a:pt x="70394" y="132867"/>
                    <a:pt x="70452" y="133440"/>
                  </a:cubicBezTo>
                  <a:cubicBezTo>
                    <a:pt x="70536" y="134184"/>
                    <a:pt x="70509" y="135043"/>
                    <a:pt x="70479" y="135929"/>
                  </a:cubicBezTo>
                  <a:cubicBezTo>
                    <a:pt x="70422" y="137104"/>
                    <a:pt x="70365" y="138306"/>
                    <a:pt x="70536" y="139593"/>
                  </a:cubicBezTo>
                  <a:lnTo>
                    <a:pt x="70536" y="139651"/>
                  </a:lnTo>
                  <a:cubicBezTo>
                    <a:pt x="70708" y="140711"/>
                    <a:pt x="70795" y="141856"/>
                    <a:pt x="70795" y="143258"/>
                  </a:cubicBezTo>
                  <a:cubicBezTo>
                    <a:pt x="70795" y="143516"/>
                    <a:pt x="70708" y="143860"/>
                    <a:pt x="70594" y="144261"/>
                  </a:cubicBezTo>
                  <a:cubicBezTo>
                    <a:pt x="70422" y="144948"/>
                    <a:pt x="70223" y="145807"/>
                    <a:pt x="70337" y="146807"/>
                  </a:cubicBezTo>
                  <a:cubicBezTo>
                    <a:pt x="70394" y="147753"/>
                    <a:pt x="70738" y="148555"/>
                    <a:pt x="70994" y="149155"/>
                  </a:cubicBezTo>
                  <a:cubicBezTo>
                    <a:pt x="71139" y="149471"/>
                    <a:pt x="71253" y="149814"/>
                    <a:pt x="71281" y="149986"/>
                  </a:cubicBezTo>
                  <a:cubicBezTo>
                    <a:pt x="71310" y="150101"/>
                    <a:pt x="71310" y="150185"/>
                    <a:pt x="71310" y="150300"/>
                  </a:cubicBezTo>
                  <a:cubicBezTo>
                    <a:pt x="71368" y="151074"/>
                    <a:pt x="71452" y="152104"/>
                    <a:pt x="71997" y="153048"/>
                  </a:cubicBezTo>
                  <a:cubicBezTo>
                    <a:pt x="72398" y="153822"/>
                    <a:pt x="72884" y="154280"/>
                    <a:pt x="73571" y="154594"/>
                  </a:cubicBezTo>
                  <a:cubicBezTo>
                    <a:pt x="74029" y="155082"/>
                    <a:pt x="74288" y="156513"/>
                    <a:pt x="74487" y="157571"/>
                  </a:cubicBezTo>
                  <a:cubicBezTo>
                    <a:pt x="74716" y="158746"/>
                    <a:pt x="74945" y="159948"/>
                    <a:pt x="75433" y="161036"/>
                  </a:cubicBezTo>
                  <a:cubicBezTo>
                    <a:pt x="75604" y="161464"/>
                    <a:pt x="75689" y="161865"/>
                    <a:pt x="75804" y="162353"/>
                  </a:cubicBezTo>
                  <a:cubicBezTo>
                    <a:pt x="75891" y="162696"/>
                    <a:pt x="75975" y="163067"/>
                    <a:pt x="76090" y="163498"/>
                  </a:cubicBezTo>
                  <a:cubicBezTo>
                    <a:pt x="76463" y="164700"/>
                    <a:pt x="77208" y="165701"/>
                    <a:pt x="77865" y="166560"/>
                  </a:cubicBezTo>
                  <a:cubicBezTo>
                    <a:pt x="78151" y="166903"/>
                    <a:pt x="78380" y="167247"/>
                    <a:pt x="78552" y="167506"/>
                  </a:cubicBezTo>
                  <a:cubicBezTo>
                    <a:pt x="79610" y="169162"/>
                    <a:pt x="80853" y="170005"/>
                    <a:pt x="82281" y="170005"/>
                  </a:cubicBezTo>
                  <a:cubicBezTo>
                    <a:pt x="82630" y="170005"/>
                    <a:pt x="82990" y="169954"/>
                    <a:pt x="83361" y="169853"/>
                  </a:cubicBezTo>
                  <a:cubicBezTo>
                    <a:pt x="84448" y="171493"/>
                    <a:pt x="85868" y="171843"/>
                    <a:pt x="87013" y="171843"/>
                  </a:cubicBezTo>
                  <a:cubicBezTo>
                    <a:pt x="87166" y="171843"/>
                    <a:pt x="87314" y="171837"/>
                    <a:pt x="87456" y="171827"/>
                  </a:cubicBezTo>
                  <a:lnTo>
                    <a:pt x="87483" y="171857"/>
                  </a:lnTo>
                  <a:cubicBezTo>
                    <a:pt x="87685" y="171857"/>
                    <a:pt x="87857" y="171884"/>
                    <a:pt x="88028" y="171884"/>
                  </a:cubicBezTo>
                  <a:cubicBezTo>
                    <a:pt x="89774" y="171884"/>
                    <a:pt x="90490" y="170769"/>
                    <a:pt x="90747" y="170224"/>
                  </a:cubicBezTo>
                  <a:cubicBezTo>
                    <a:pt x="90777" y="170196"/>
                    <a:pt x="90804" y="170139"/>
                    <a:pt x="90804" y="170082"/>
                  </a:cubicBezTo>
                  <a:cubicBezTo>
                    <a:pt x="91292" y="168850"/>
                    <a:pt x="90948" y="167934"/>
                    <a:pt x="90719" y="167506"/>
                  </a:cubicBezTo>
                  <a:cubicBezTo>
                    <a:pt x="90060" y="166388"/>
                    <a:pt x="88972" y="166159"/>
                    <a:pt x="88486" y="166074"/>
                  </a:cubicBezTo>
                  <a:cubicBezTo>
                    <a:pt x="87914" y="165788"/>
                    <a:pt x="87685" y="165616"/>
                    <a:pt x="87513" y="165330"/>
                  </a:cubicBezTo>
                  <a:cubicBezTo>
                    <a:pt x="87483" y="165273"/>
                    <a:pt x="87456" y="165158"/>
                    <a:pt x="87399" y="165044"/>
                  </a:cubicBezTo>
                  <a:cubicBezTo>
                    <a:pt x="87284" y="164700"/>
                    <a:pt x="87083" y="164185"/>
                    <a:pt x="86682" y="163670"/>
                  </a:cubicBezTo>
                  <a:cubicBezTo>
                    <a:pt x="86597" y="163525"/>
                    <a:pt x="86510" y="163383"/>
                    <a:pt x="86425" y="163296"/>
                  </a:cubicBezTo>
                  <a:cubicBezTo>
                    <a:pt x="86483" y="163097"/>
                    <a:pt x="86625" y="162838"/>
                    <a:pt x="86826" y="162495"/>
                  </a:cubicBezTo>
                  <a:cubicBezTo>
                    <a:pt x="87284" y="161780"/>
                    <a:pt x="87941" y="160663"/>
                    <a:pt x="87598" y="159204"/>
                  </a:cubicBezTo>
                  <a:cubicBezTo>
                    <a:pt x="87369" y="158315"/>
                    <a:pt x="86826" y="157685"/>
                    <a:pt x="86311" y="157257"/>
                  </a:cubicBezTo>
                  <a:cubicBezTo>
                    <a:pt x="86453" y="157028"/>
                    <a:pt x="86597" y="156799"/>
                    <a:pt x="86712" y="156513"/>
                  </a:cubicBezTo>
                  <a:cubicBezTo>
                    <a:pt x="86968" y="155826"/>
                    <a:pt x="86911" y="155196"/>
                    <a:pt x="86854" y="154795"/>
                  </a:cubicBezTo>
                  <a:lnTo>
                    <a:pt x="86883" y="154766"/>
                  </a:lnTo>
                  <a:cubicBezTo>
                    <a:pt x="87083" y="154479"/>
                    <a:pt x="87655" y="153650"/>
                    <a:pt x="87456" y="152533"/>
                  </a:cubicBezTo>
                  <a:cubicBezTo>
                    <a:pt x="88028" y="151788"/>
                    <a:pt x="88143" y="150872"/>
                    <a:pt x="88170" y="150272"/>
                  </a:cubicBezTo>
                  <a:cubicBezTo>
                    <a:pt x="89173" y="150272"/>
                    <a:pt x="90548" y="149986"/>
                    <a:pt x="91635" y="148440"/>
                  </a:cubicBezTo>
                  <a:cubicBezTo>
                    <a:pt x="92407" y="147380"/>
                    <a:pt x="92522" y="146036"/>
                    <a:pt x="92350" y="144833"/>
                  </a:cubicBezTo>
                  <a:cubicBezTo>
                    <a:pt x="92494" y="144776"/>
                    <a:pt x="92666" y="144719"/>
                    <a:pt x="92865" y="144661"/>
                  </a:cubicBezTo>
                  <a:cubicBezTo>
                    <a:pt x="93667" y="144375"/>
                    <a:pt x="94984" y="143860"/>
                    <a:pt x="95242" y="142028"/>
                  </a:cubicBezTo>
                  <a:lnTo>
                    <a:pt x="95242" y="141913"/>
                  </a:lnTo>
                  <a:cubicBezTo>
                    <a:pt x="95327" y="141742"/>
                    <a:pt x="95357" y="141570"/>
                    <a:pt x="95414" y="141398"/>
                  </a:cubicBezTo>
                  <a:cubicBezTo>
                    <a:pt x="95442" y="141341"/>
                    <a:pt x="95471" y="141254"/>
                    <a:pt x="95471" y="141196"/>
                  </a:cubicBezTo>
                  <a:cubicBezTo>
                    <a:pt x="95700" y="140910"/>
                    <a:pt x="96071" y="140367"/>
                    <a:pt x="96273" y="139536"/>
                  </a:cubicBezTo>
                  <a:lnTo>
                    <a:pt x="96273" y="139479"/>
                  </a:lnTo>
                  <a:cubicBezTo>
                    <a:pt x="96502" y="138334"/>
                    <a:pt x="96616" y="138020"/>
                    <a:pt x="97045" y="137505"/>
                  </a:cubicBezTo>
                  <a:cubicBezTo>
                    <a:pt x="98620" y="135929"/>
                    <a:pt x="99793" y="134441"/>
                    <a:pt x="99392" y="131292"/>
                  </a:cubicBezTo>
                  <a:cubicBezTo>
                    <a:pt x="99365" y="131063"/>
                    <a:pt x="99335" y="130776"/>
                    <a:pt x="99307" y="130577"/>
                  </a:cubicBezTo>
                  <a:cubicBezTo>
                    <a:pt x="99449" y="130433"/>
                    <a:pt x="99651" y="130261"/>
                    <a:pt x="99765" y="130147"/>
                  </a:cubicBezTo>
                  <a:lnTo>
                    <a:pt x="99994" y="129918"/>
                  </a:lnTo>
                  <a:cubicBezTo>
                    <a:pt x="100251" y="129833"/>
                    <a:pt x="100652" y="129776"/>
                    <a:pt x="101167" y="129718"/>
                  </a:cubicBezTo>
                  <a:cubicBezTo>
                    <a:pt x="102541" y="129574"/>
                    <a:pt x="104632" y="129345"/>
                    <a:pt x="105976" y="127371"/>
                  </a:cubicBezTo>
                  <a:lnTo>
                    <a:pt x="106006" y="127341"/>
                  </a:lnTo>
                  <a:cubicBezTo>
                    <a:pt x="106579" y="126425"/>
                    <a:pt x="106922" y="125452"/>
                    <a:pt x="107208" y="124593"/>
                  </a:cubicBezTo>
                  <a:cubicBezTo>
                    <a:pt x="107293" y="124250"/>
                    <a:pt x="107408" y="123936"/>
                    <a:pt x="107522" y="123677"/>
                  </a:cubicBezTo>
                  <a:cubicBezTo>
                    <a:pt x="107609" y="123478"/>
                    <a:pt x="107724" y="123249"/>
                    <a:pt x="107808" y="123047"/>
                  </a:cubicBezTo>
                  <a:cubicBezTo>
                    <a:pt x="108296" y="122017"/>
                    <a:pt x="108926" y="120757"/>
                    <a:pt x="109011" y="119326"/>
                  </a:cubicBezTo>
                  <a:lnTo>
                    <a:pt x="109011" y="119211"/>
                  </a:lnTo>
                  <a:cubicBezTo>
                    <a:pt x="109011" y="118295"/>
                    <a:pt x="108811" y="117409"/>
                    <a:pt x="108610" y="116520"/>
                  </a:cubicBezTo>
                  <a:cubicBezTo>
                    <a:pt x="108468" y="115948"/>
                    <a:pt x="108239" y="114917"/>
                    <a:pt x="108296" y="114489"/>
                  </a:cubicBezTo>
                  <a:cubicBezTo>
                    <a:pt x="108324" y="114459"/>
                    <a:pt x="108353" y="114459"/>
                    <a:pt x="108381" y="114432"/>
                  </a:cubicBezTo>
                  <a:cubicBezTo>
                    <a:pt x="108582" y="114287"/>
                    <a:pt x="108754" y="114145"/>
                    <a:pt x="108926" y="113974"/>
                  </a:cubicBezTo>
                  <a:cubicBezTo>
                    <a:pt x="108983" y="113944"/>
                    <a:pt x="109040" y="113887"/>
                    <a:pt x="109098" y="113829"/>
                  </a:cubicBezTo>
                  <a:cubicBezTo>
                    <a:pt x="109984" y="112886"/>
                    <a:pt x="110213" y="112055"/>
                    <a:pt x="110357" y="111482"/>
                  </a:cubicBezTo>
                  <a:cubicBezTo>
                    <a:pt x="110385" y="111310"/>
                    <a:pt x="110415" y="111168"/>
                    <a:pt x="110472" y="111024"/>
                  </a:cubicBezTo>
                  <a:cubicBezTo>
                    <a:pt x="110472" y="111024"/>
                    <a:pt x="110499" y="110997"/>
                    <a:pt x="110499" y="110967"/>
                  </a:cubicBezTo>
                  <a:cubicBezTo>
                    <a:pt x="110529" y="110882"/>
                    <a:pt x="110758" y="110653"/>
                    <a:pt x="110930" y="110481"/>
                  </a:cubicBezTo>
                  <a:cubicBezTo>
                    <a:pt x="111530" y="109879"/>
                    <a:pt x="112446" y="108963"/>
                    <a:pt x="112675" y="107390"/>
                  </a:cubicBezTo>
                  <a:cubicBezTo>
                    <a:pt x="112876" y="106187"/>
                    <a:pt x="112762" y="104669"/>
                    <a:pt x="112618" y="103668"/>
                  </a:cubicBezTo>
                  <a:cubicBezTo>
                    <a:pt x="112418" y="102551"/>
                    <a:pt x="112132" y="101749"/>
                    <a:pt x="111674" y="101149"/>
                  </a:cubicBezTo>
                  <a:cubicBezTo>
                    <a:pt x="111153" y="100472"/>
                    <a:pt x="110395" y="99722"/>
                    <a:pt x="109076" y="99722"/>
                  </a:cubicBezTo>
                  <a:cubicBezTo>
                    <a:pt x="108945" y="99722"/>
                    <a:pt x="108809" y="99730"/>
                    <a:pt x="108667" y="99745"/>
                  </a:cubicBezTo>
                  <a:cubicBezTo>
                    <a:pt x="108582" y="99718"/>
                    <a:pt x="108411" y="99546"/>
                    <a:pt x="108266" y="99431"/>
                  </a:cubicBezTo>
                  <a:cubicBezTo>
                    <a:pt x="108037" y="99230"/>
                    <a:pt x="107781" y="98973"/>
                    <a:pt x="107437" y="98715"/>
                  </a:cubicBezTo>
                  <a:cubicBezTo>
                    <a:pt x="107408" y="98687"/>
                    <a:pt x="107350" y="98687"/>
                    <a:pt x="107323" y="98657"/>
                  </a:cubicBezTo>
                  <a:cubicBezTo>
                    <a:pt x="105892" y="97657"/>
                    <a:pt x="104689" y="97226"/>
                    <a:pt x="102942" y="97027"/>
                  </a:cubicBezTo>
                  <a:cubicBezTo>
                    <a:pt x="102571" y="96940"/>
                    <a:pt x="102170" y="96882"/>
                    <a:pt x="101797" y="96825"/>
                  </a:cubicBezTo>
                  <a:cubicBezTo>
                    <a:pt x="101769" y="96825"/>
                    <a:pt x="101739" y="96798"/>
                    <a:pt x="101739" y="96798"/>
                  </a:cubicBezTo>
                  <a:cubicBezTo>
                    <a:pt x="101368" y="96740"/>
                    <a:pt x="101052" y="96740"/>
                    <a:pt x="100796" y="96740"/>
                  </a:cubicBezTo>
                  <a:cubicBezTo>
                    <a:pt x="100709" y="96653"/>
                    <a:pt x="100624" y="96539"/>
                    <a:pt x="100537" y="96454"/>
                  </a:cubicBezTo>
                  <a:cubicBezTo>
                    <a:pt x="99651" y="95538"/>
                    <a:pt x="98220" y="94821"/>
                    <a:pt x="97274" y="94592"/>
                  </a:cubicBezTo>
                  <a:cubicBezTo>
                    <a:pt x="97189" y="94592"/>
                    <a:pt x="97132" y="94565"/>
                    <a:pt x="97074" y="94565"/>
                  </a:cubicBezTo>
                  <a:cubicBezTo>
                    <a:pt x="96873" y="94535"/>
                    <a:pt x="96701" y="94508"/>
                    <a:pt x="96529" y="94508"/>
                  </a:cubicBezTo>
                  <a:cubicBezTo>
                    <a:pt x="96472" y="94421"/>
                    <a:pt x="96415" y="94363"/>
                    <a:pt x="96358" y="94279"/>
                  </a:cubicBezTo>
                  <a:cubicBezTo>
                    <a:pt x="96071" y="93935"/>
                    <a:pt x="95785" y="93706"/>
                    <a:pt x="95529" y="93534"/>
                  </a:cubicBezTo>
                  <a:cubicBezTo>
                    <a:pt x="95529" y="93275"/>
                    <a:pt x="95529" y="92962"/>
                    <a:pt x="95442" y="92646"/>
                  </a:cubicBezTo>
                  <a:cubicBezTo>
                    <a:pt x="95414" y="92474"/>
                    <a:pt x="95357" y="92302"/>
                    <a:pt x="95270" y="92160"/>
                  </a:cubicBezTo>
                  <a:cubicBezTo>
                    <a:pt x="95071" y="91759"/>
                    <a:pt x="94842" y="91443"/>
                    <a:pt x="94613" y="91214"/>
                  </a:cubicBezTo>
                  <a:cubicBezTo>
                    <a:pt x="94613" y="90642"/>
                    <a:pt x="94613" y="89783"/>
                    <a:pt x="94125" y="88867"/>
                  </a:cubicBezTo>
                  <a:cubicBezTo>
                    <a:pt x="93410" y="87523"/>
                    <a:pt x="91835" y="86492"/>
                    <a:pt x="91319" y="86176"/>
                  </a:cubicBezTo>
                  <a:cubicBezTo>
                    <a:pt x="89831" y="85260"/>
                    <a:pt x="88342" y="85233"/>
                    <a:pt x="87227" y="85203"/>
                  </a:cubicBezTo>
                  <a:cubicBezTo>
                    <a:pt x="86109" y="85175"/>
                    <a:pt x="86052" y="85118"/>
                    <a:pt x="85938" y="84917"/>
                  </a:cubicBezTo>
                  <a:cubicBezTo>
                    <a:pt x="85938" y="84889"/>
                    <a:pt x="85910" y="84889"/>
                    <a:pt x="85910" y="84859"/>
                  </a:cubicBezTo>
                  <a:cubicBezTo>
                    <a:pt x="85136" y="83744"/>
                    <a:pt x="84621" y="83057"/>
                    <a:pt x="83276" y="82226"/>
                  </a:cubicBezTo>
                  <a:cubicBezTo>
                    <a:pt x="83075" y="82084"/>
                    <a:pt x="82731" y="81740"/>
                    <a:pt x="82445" y="81424"/>
                  </a:cubicBezTo>
                  <a:lnTo>
                    <a:pt x="81731" y="80710"/>
                  </a:lnTo>
                  <a:cubicBezTo>
                    <a:pt x="81616" y="80595"/>
                    <a:pt x="81502" y="80481"/>
                    <a:pt x="81415" y="80366"/>
                  </a:cubicBezTo>
                  <a:cubicBezTo>
                    <a:pt x="80612" y="79521"/>
                    <a:pt x="79794" y="78972"/>
                    <a:pt x="78593" y="78972"/>
                  </a:cubicBezTo>
                  <a:cubicBezTo>
                    <a:pt x="78166" y="78972"/>
                    <a:pt x="77691" y="79041"/>
                    <a:pt x="77150" y="79191"/>
                  </a:cubicBezTo>
                  <a:cubicBezTo>
                    <a:pt x="77120" y="79191"/>
                    <a:pt x="77093" y="79221"/>
                    <a:pt x="77036" y="79221"/>
                  </a:cubicBezTo>
                  <a:cubicBezTo>
                    <a:pt x="76749" y="79321"/>
                    <a:pt x="76527" y="79378"/>
                    <a:pt x="76277" y="79378"/>
                  </a:cubicBezTo>
                  <a:cubicBezTo>
                    <a:pt x="76026" y="79378"/>
                    <a:pt x="75746" y="79321"/>
                    <a:pt x="75346" y="79191"/>
                  </a:cubicBezTo>
                  <a:lnTo>
                    <a:pt x="75288" y="79191"/>
                  </a:lnTo>
                  <a:cubicBezTo>
                    <a:pt x="75059" y="79134"/>
                    <a:pt x="74860" y="79077"/>
                    <a:pt x="74659" y="79049"/>
                  </a:cubicBezTo>
                  <a:cubicBezTo>
                    <a:pt x="74459" y="78992"/>
                    <a:pt x="74230" y="78935"/>
                    <a:pt x="74116" y="78905"/>
                  </a:cubicBezTo>
                  <a:lnTo>
                    <a:pt x="73857" y="78733"/>
                  </a:lnTo>
                  <a:cubicBezTo>
                    <a:pt x="73456" y="78419"/>
                    <a:pt x="72884" y="78019"/>
                    <a:pt x="72139" y="77790"/>
                  </a:cubicBezTo>
                  <a:cubicBezTo>
                    <a:pt x="72025" y="77790"/>
                    <a:pt x="71940" y="77760"/>
                    <a:pt x="71853" y="77760"/>
                  </a:cubicBezTo>
                  <a:cubicBezTo>
                    <a:pt x="71624" y="77703"/>
                    <a:pt x="71425" y="77703"/>
                    <a:pt x="71223" y="77703"/>
                  </a:cubicBezTo>
                  <a:cubicBezTo>
                    <a:pt x="70853" y="77332"/>
                    <a:pt x="70295" y="77001"/>
                    <a:pt x="69484" y="77001"/>
                  </a:cubicBezTo>
                  <a:cubicBezTo>
                    <a:pt x="68917" y="77001"/>
                    <a:pt x="68225" y="77164"/>
                    <a:pt x="67387" y="77588"/>
                  </a:cubicBezTo>
                  <a:lnTo>
                    <a:pt x="67330" y="77618"/>
                  </a:lnTo>
                  <a:lnTo>
                    <a:pt x="67158" y="77703"/>
                  </a:lnTo>
                  <a:cubicBezTo>
                    <a:pt x="66929" y="77817"/>
                    <a:pt x="66501" y="77961"/>
                    <a:pt x="66128" y="78076"/>
                  </a:cubicBezTo>
                  <a:cubicBezTo>
                    <a:pt x="65326" y="78305"/>
                    <a:pt x="64440" y="78561"/>
                    <a:pt x="63666" y="79164"/>
                  </a:cubicBezTo>
                  <a:cubicBezTo>
                    <a:pt x="63123" y="79564"/>
                    <a:pt x="62750" y="80107"/>
                    <a:pt x="62493" y="80595"/>
                  </a:cubicBezTo>
                  <a:cubicBezTo>
                    <a:pt x="62133" y="80493"/>
                    <a:pt x="61787" y="80458"/>
                    <a:pt x="61470" y="80458"/>
                  </a:cubicBezTo>
                  <a:cubicBezTo>
                    <a:pt x="60982" y="80458"/>
                    <a:pt x="60566" y="80542"/>
                    <a:pt x="60288" y="80595"/>
                  </a:cubicBezTo>
                  <a:cubicBezTo>
                    <a:pt x="59715" y="80595"/>
                    <a:pt x="59173" y="80767"/>
                    <a:pt x="58799" y="80939"/>
                  </a:cubicBezTo>
                  <a:cubicBezTo>
                    <a:pt x="58543" y="80652"/>
                    <a:pt x="58284" y="80423"/>
                    <a:pt x="58085" y="80252"/>
                  </a:cubicBezTo>
                  <a:cubicBezTo>
                    <a:pt x="58112" y="80080"/>
                    <a:pt x="58170" y="79821"/>
                    <a:pt x="58341" y="79450"/>
                  </a:cubicBezTo>
                  <a:lnTo>
                    <a:pt x="58341" y="79393"/>
                  </a:lnTo>
                  <a:lnTo>
                    <a:pt x="58456" y="79106"/>
                  </a:lnTo>
                  <a:cubicBezTo>
                    <a:pt x="58914" y="77847"/>
                    <a:pt x="59372" y="76672"/>
                    <a:pt x="58657" y="74554"/>
                  </a:cubicBezTo>
                  <a:cubicBezTo>
                    <a:pt x="58628" y="74526"/>
                    <a:pt x="58600" y="74469"/>
                    <a:pt x="58600" y="74412"/>
                  </a:cubicBezTo>
                  <a:lnTo>
                    <a:pt x="58570" y="74354"/>
                  </a:lnTo>
                  <a:cubicBezTo>
                    <a:pt x="58227" y="72980"/>
                    <a:pt x="57368" y="72435"/>
                    <a:pt x="56539" y="72064"/>
                  </a:cubicBezTo>
                  <a:cubicBezTo>
                    <a:pt x="55970" y="71805"/>
                    <a:pt x="55282" y="71687"/>
                    <a:pt x="54585" y="71687"/>
                  </a:cubicBezTo>
                  <a:cubicBezTo>
                    <a:pt x="54511" y="71687"/>
                    <a:pt x="54437" y="71688"/>
                    <a:pt x="54363" y="71691"/>
                  </a:cubicBezTo>
                  <a:cubicBezTo>
                    <a:pt x="54592" y="71263"/>
                    <a:pt x="54764" y="70862"/>
                    <a:pt x="54879" y="70518"/>
                  </a:cubicBezTo>
                  <a:cubicBezTo>
                    <a:pt x="54906" y="70404"/>
                    <a:pt x="54963" y="70289"/>
                    <a:pt x="55050" y="70175"/>
                  </a:cubicBezTo>
                  <a:cubicBezTo>
                    <a:pt x="55593" y="69087"/>
                    <a:pt x="56395" y="67454"/>
                    <a:pt x="55508" y="65908"/>
                  </a:cubicBezTo>
                  <a:cubicBezTo>
                    <a:pt x="55135" y="65221"/>
                    <a:pt x="54478" y="64706"/>
                    <a:pt x="53619" y="64477"/>
                  </a:cubicBezTo>
                  <a:cubicBezTo>
                    <a:pt x="53226" y="64369"/>
                    <a:pt x="52784" y="64321"/>
                    <a:pt x="52331" y="64321"/>
                  </a:cubicBezTo>
                  <a:cubicBezTo>
                    <a:pt x="51233" y="64321"/>
                    <a:pt x="50071" y="64600"/>
                    <a:pt x="49382" y="64965"/>
                  </a:cubicBezTo>
                  <a:cubicBezTo>
                    <a:pt x="47665" y="65881"/>
                    <a:pt x="47378" y="67427"/>
                    <a:pt x="47234" y="68171"/>
                  </a:cubicBezTo>
                  <a:cubicBezTo>
                    <a:pt x="47207" y="68256"/>
                    <a:pt x="47177" y="68400"/>
                    <a:pt x="47149" y="68485"/>
                  </a:cubicBezTo>
                  <a:cubicBezTo>
                    <a:pt x="47005" y="68599"/>
                    <a:pt x="46634" y="68801"/>
                    <a:pt x="46291" y="68915"/>
                  </a:cubicBezTo>
                  <a:lnTo>
                    <a:pt x="46261" y="68915"/>
                  </a:lnTo>
                  <a:cubicBezTo>
                    <a:pt x="46062" y="68915"/>
                    <a:pt x="45718" y="68858"/>
                    <a:pt x="45402" y="68771"/>
                  </a:cubicBezTo>
                  <a:cubicBezTo>
                    <a:pt x="45402" y="68686"/>
                    <a:pt x="45375" y="68629"/>
                    <a:pt x="45375" y="68572"/>
                  </a:cubicBezTo>
                  <a:cubicBezTo>
                    <a:pt x="45345" y="68199"/>
                    <a:pt x="45288" y="67713"/>
                    <a:pt x="45116" y="67168"/>
                  </a:cubicBezTo>
                  <a:cubicBezTo>
                    <a:pt x="44974" y="66625"/>
                    <a:pt x="44772" y="66167"/>
                    <a:pt x="44630" y="65794"/>
                  </a:cubicBezTo>
                  <a:cubicBezTo>
                    <a:pt x="44344" y="65107"/>
                    <a:pt x="44344" y="65022"/>
                    <a:pt x="44371" y="64878"/>
                  </a:cubicBezTo>
                  <a:cubicBezTo>
                    <a:pt x="44429" y="64679"/>
                    <a:pt x="44600" y="64363"/>
                    <a:pt x="44772" y="64049"/>
                  </a:cubicBezTo>
                  <a:cubicBezTo>
                    <a:pt x="45116" y="63447"/>
                    <a:pt x="45546" y="62675"/>
                    <a:pt x="45718" y="61644"/>
                  </a:cubicBezTo>
                  <a:cubicBezTo>
                    <a:pt x="45775" y="61385"/>
                    <a:pt x="45803" y="61186"/>
                    <a:pt x="45833" y="60985"/>
                  </a:cubicBezTo>
                  <a:cubicBezTo>
                    <a:pt x="45860" y="60728"/>
                    <a:pt x="45890" y="60412"/>
                    <a:pt x="45947" y="60327"/>
                  </a:cubicBezTo>
                  <a:cubicBezTo>
                    <a:pt x="45947" y="60327"/>
                    <a:pt x="45975" y="60270"/>
                    <a:pt x="46062" y="60183"/>
                  </a:cubicBezTo>
                  <a:cubicBezTo>
                    <a:pt x="46089" y="60183"/>
                    <a:pt x="46089" y="60156"/>
                    <a:pt x="46119" y="60156"/>
                  </a:cubicBezTo>
                  <a:cubicBezTo>
                    <a:pt x="46634" y="59640"/>
                    <a:pt x="47436" y="59153"/>
                    <a:pt x="48123" y="58724"/>
                  </a:cubicBezTo>
                  <a:lnTo>
                    <a:pt x="48237" y="58637"/>
                  </a:lnTo>
                  <a:cubicBezTo>
                    <a:pt x="48265" y="58637"/>
                    <a:pt x="48322" y="58610"/>
                    <a:pt x="48352" y="58580"/>
                  </a:cubicBezTo>
                  <a:cubicBezTo>
                    <a:pt x="48409" y="58523"/>
                    <a:pt x="48466" y="58495"/>
                    <a:pt x="48494" y="58495"/>
                  </a:cubicBezTo>
                  <a:cubicBezTo>
                    <a:pt x="48608" y="58495"/>
                    <a:pt x="48837" y="58553"/>
                    <a:pt x="49009" y="58580"/>
                  </a:cubicBezTo>
                  <a:cubicBezTo>
                    <a:pt x="49353" y="58637"/>
                    <a:pt x="49783" y="58724"/>
                    <a:pt x="50269" y="58782"/>
                  </a:cubicBezTo>
                  <a:lnTo>
                    <a:pt x="50383" y="58782"/>
                  </a:lnTo>
                  <a:cubicBezTo>
                    <a:pt x="50692" y="58820"/>
                    <a:pt x="51086" y="58865"/>
                    <a:pt x="51524" y="58865"/>
                  </a:cubicBezTo>
                  <a:cubicBezTo>
                    <a:pt x="52386" y="58865"/>
                    <a:pt x="53423" y="58691"/>
                    <a:pt x="54334" y="57950"/>
                  </a:cubicBezTo>
                  <a:cubicBezTo>
                    <a:pt x="54363" y="57950"/>
                    <a:pt x="54363" y="57923"/>
                    <a:pt x="54391" y="57893"/>
                  </a:cubicBezTo>
                  <a:cubicBezTo>
                    <a:pt x="54650" y="57694"/>
                    <a:pt x="54821" y="57465"/>
                    <a:pt x="54963" y="57236"/>
                  </a:cubicBezTo>
                  <a:cubicBezTo>
                    <a:pt x="55279" y="57236"/>
                    <a:pt x="55650" y="57236"/>
                    <a:pt x="55909" y="57263"/>
                  </a:cubicBezTo>
                  <a:cubicBezTo>
                    <a:pt x="56195" y="57522"/>
                    <a:pt x="56681" y="57950"/>
                    <a:pt x="57398" y="58179"/>
                  </a:cubicBezTo>
                  <a:lnTo>
                    <a:pt x="57398" y="58637"/>
                  </a:lnTo>
                  <a:cubicBezTo>
                    <a:pt x="57398" y="60069"/>
                    <a:pt x="57368" y="63847"/>
                    <a:pt x="61005" y="64076"/>
                  </a:cubicBezTo>
                  <a:cubicBezTo>
                    <a:pt x="61099" y="64083"/>
                    <a:pt x="61193" y="64087"/>
                    <a:pt x="61286" y="64087"/>
                  </a:cubicBezTo>
                  <a:cubicBezTo>
                    <a:pt x="62346" y="64087"/>
                    <a:pt x="63298" y="63634"/>
                    <a:pt x="63982" y="62817"/>
                  </a:cubicBezTo>
                  <a:cubicBezTo>
                    <a:pt x="65555" y="60927"/>
                    <a:pt x="65013" y="57492"/>
                    <a:pt x="64525" y="55633"/>
                  </a:cubicBezTo>
                  <a:cubicBezTo>
                    <a:pt x="64238" y="54545"/>
                    <a:pt x="64067" y="53858"/>
                    <a:pt x="66787" y="52740"/>
                  </a:cubicBezTo>
                  <a:cubicBezTo>
                    <a:pt x="66815" y="52740"/>
                    <a:pt x="66845" y="52740"/>
                    <a:pt x="66845" y="52713"/>
                  </a:cubicBezTo>
                  <a:cubicBezTo>
                    <a:pt x="68047" y="52197"/>
                    <a:pt x="69849" y="51423"/>
                    <a:pt x="71024" y="49706"/>
                  </a:cubicBezTo>
                  <a:cubicBezTo>
                    <a:pt x="71940" y="48361"/>
                    <a:pt x="72112" y="47274"/>
                    <a:pt x="72226" y="46415"/>
                  </a:cubicBezTo>
                  <a:cubicBezTo>
                    <a:pt x="72627" y="46271"/>
                    <a:pt x="73085" y="46071"/>
                    <a:pt x="73514" y="45698"/>
                  </a:cubicBezTo>
                  <a:cubicBezTo>
                    <a:pt x="74430" y="44954"/>
                    <a:pt x="75059" y="44010"/>
                    <a:pt x="75632" y="43209"/>
                  </a:cubicBezTo>
                  <a:cubicBezTo>
                    <a:pt x="75746" y="43007"/>
                    <a:pt x="75891" y="42835"/>
                    <a:pt x="76005" y="42664"/>
                  </a:cubicBezTo>
                  <a:cubicBezTo>
                    <a:pt x="76130" y="42674"/>
                    <a:pt x="76266" y="42680"/>
                    <a:pt x="76411" y="42680"/>
                  </a:cubicBezTo>
                  <a:cubicBezTo>
                    <a:pt x="76695" y="42680"/>
                    <a:pt x="77018" y="42655"/>
                    <a:pt x="77379" y="42579"/>
                  </a:cubicBezTo>
                  <a:cubicBezTo>
                    <a:pt x="77437" y="42549"/>
                    <a:pt x="77494" y="42549"/>
                    <a:pt x="77579" y="42522"/>
                  </a:cubicBezTo>
                  <a:cubicBezTo>
                    <a:pt x="79754" y="41835"/>
                    <a:pt x="80070" y="39973"/>
                    <a:pt x="80185" y="39258"/>
                  </a:cubicBezTo>
                  <a:cubicBezTo>
                    <a:pt x="80212" y="39144"/>
                    <a:pt x="80212" y="39029"/>
                    <a:pt x="80242" y="38942"/>
                  </a:cubicBezTo>
                  <a:cubicBezTo>
                    <a:pt x="80356" y="38915"/>
                    <a:pt x="80471" y="38857"/>
                    <a:pt x="80585" y="38828"/>
                  </a:cubicBezTo>
                  <a:cubicBezTo>
                    <a:pt x="80872" y="38770"/>
                    <a:pt x="81158" y="38686"/>
                    <a:pt x="81444" y="38599"/>
                  </a:cubicBezTo>
                  <a:cubicBezTo>
                    <a:pt x="81472" y="38599"/>
                    <a:pt x="81502" y="38571"/>
                    <a:pt x="81529" y="38571"/>
                  </a:cubicBezTo>
                  <a:cubicBezTo>
                    <a:pt x="81559" y="38541"/>
                    <a:pt x="81616" y="38541"/>
                    <a:pt x="81644" y="38541"/>
                  </a:cubicBezTo>
                  <a:cubicBezTo>
                    <a:pt x="81873" y="38770"/>
                    <a:pt x="82216" y="38972"/>
                    <a:pt x="82589" y="39171"/>
                  </a:cubicBezTo>
                  <a:lnTo>
                    <a:pt x="82761" y="39258"/>
                  </a:lnTo>
                  <a:cubicBezTo>
                    <a:pt x="83220" y="39451"/>
                    <a:pt x="83657" y="39529"/>
                    <a:pt x="84066" y="39529"/>
                  </a:cubicBezTo>
                  <a:cubicBezTo>
                    <a:pt x="85419" y="39529"/>
                    <a:pt x="86470" y="38674"/>
                    <a:pt x="86998" y="38255"/>
                  </a:cubicBezTo>
                  <a:cubicBezTo>
                    <a:pt x="87083" y="38170"/>
                    <a:pt x="87197" y="38083"/>
                    <a:pt x="87284" y="38026"/>
                  </a:cubicBezTo>
                  <a:cubicBezTo>
                    <a:pt x="87341" y="37999"/>
                    <a:pt x="87426" y="37999"/>
                    <a:pt x="87483" y="37969"/>
                  </a:cubicBezTo>
                  <a:cubicBezTo>
                    <a:pt x="88285" y="37827"/>
                    <a:pt x="89774" y="37511"/>
                    <a:pt x="90548" y="36137"/>
                  </a:cubicBezTo>
                  <a:cubicBezTo>
                    <a:pt x="91006" y="35308"/>
                    <a:pt x="91033" y="34334"/>
                    <a:pt x="90690" y="33389"/>
                  </a:cubicBezTo>
                  <a:cubicBezTo>
                    <a:pt x="90433" y="32759"/>
                    <a:pt x="90060" y="32331"/>
                    <a:pt x="89632" y="32015"/>
                  </a:cubicBezTo>
                  <a:lnTo>
                    <a:pt x="89716" y="31843"/>
                  </a:lnTo>
                  <a:cubicBezTo>
                    <a:pt x="89861" y="31499"/>
                    <a:pt x="89945" y="31156"/>
                    <a:pt x="89975" y="30812"/>
                  </a:cubicBezTo>
                  <a:cubicBezTo>
                    <a:pt x="90477" y="30898"/>
                    <a:pt x="90938" y="30961"/>
                    <a:pt x="91400" y="30961"/>
                  </a:cubicBezTo>
                  <a:cubicBezTo>
                    <a:pt x="92334" y="30961"/>
                    <a:pt x="93271" y="30702"/>
                    <a:pt x="94555" y="29839"/>
                  </a:cubicBezTo>
                  <a:cubicBezTo>
                    <a:pt x="94697" y="29754"/>
                    <a:pt x="95155" y="29640"/>
                    <a:pt x="95442" y="29553"/>
                  </a:cubicBezTo>
                  <a:cubicBezTo>
                    <a:pt x="96788" y="29152"/>
                    <a:pt x="99907" y="28208"/>
                    <a:pt x="99823" y="24659"/>
                  </a:cubicBezTo>
                  <a:cubicBezTo>
                    <a:pt x="99823" y="23197"/>
                    <a:pt x="98964" y="21766"/>
                    <a:pt x="97246" y="20335"/>
                  </a:cubicBezTo>
                  <a:cubicBezTo>
                    <a:pt x="97246" y="20307"/>
                    <a:pt x="97216" y="20278"/>
                    <a:pt x="97189" y="20278"/>
                  </a:cubicBezTo>
                  <a:cubicBezTo>
                    <a:pt x="97017" y="20136"/>
                    <a:pt x="96873" y="20021"/>
                    <a:pt x="96731" y="19934"/>
                  </a:cubicBezTo>
                  <a:lnTo>
                    <a:pt x="96731" y="19792"/>
                  </a:lnTo>
                  <a:cubicBezTo>
                    <a:pt x="96731" y="19591"/>
                    <a:pt x="96758" y="19419"/>
                    <a:pt x="96758" y="19220"/>
                  </a:cubicBezTo>
                  <a:cubicBezTo>
                    <a:pt x="96816" y="18132"/>
                    <a:pt x="96930" y="16327"/>
                    <a:pt x="95586" y="15068"/>
                  </a:cubicBezTo>
                  <a:cubicBezTo>
                    <a:pt x="95529" y="15010"/>
                    <a:pt x="95499" y="14983"/>
                    <a:pt x="95442" y="14953"/>
                  </a:cubicBezTo>
                  <a:cubicBezTo>
                    <a:pt x="94599" y="14257"/>
                    <a:pt x="93756" y="14028"/>
                    <a:pt x="93002" y="14028"/>
                  </a:cubicBezTo>
                  <a:cubicBezTo>
                    <a:pt x="92424" y="14028"/>
                    <a:pt x="91898" y="14162"/>
                    <a:pt x="91464" y="14323"/>
                  </a:cubicBezTo>
                  <a:cubicBezTo>
                    <a:pt x="91006" y="13208"/>
                    <a:pt x="90232" y="12033"/>
                    <a:pt x="89574" y="11490"/>
                  </a:cubicBezTo>
                  <a:cubicBezTo>
                    <a:pt x="89231" y="11204"/>
                    <a:pt x="88686" y="10716"/>
                    <a:pt x="85938" y="10545"/>
                  </a:cubicBezTo>
                  <a:cubicBezTo>
                    <a:pt x="85484" y="10506"/>
                    <a:pt x="85089" y="10491"/>
                    <a:pt x="84740" y="10491"/>
                  </a:cubicBezTo>
                  <a:cubicBezTo>
                    <a:pt x="84317" y="10491"/>
                    <a:pt x="83961" y="10513"/>
                    <a:pt x="83647" y="10545"/>
                  </a:cubicBezTo>
                  <a:cubicBezTo>
                    <a:pt x="85021" y="9830"/>
                    <a:pt x="86712" y="8312"/>
                    <a:pt x="87254" y="7453"/>
                  </a:cubicBezTo>
                  <a:cubicBezTo>
                    <a:pt x="87254" y="7425"/>
                    <a:pt x="87284" y="7425"/>
                    <a:pt x="87284" y="7396"/>
                  </a:cubicBezTo>
                  <a:cubicBezTo>
                    <a:pt x="88315" y="5651"/>
                    <a:pt x="87799" y="4418"/>
                    <a:pt x="87399" y="3846"/>
                  </a:cubicBezTo>
                  <a:cubicBezTo>
                    <a:pt x="86727" y="2901"/>
                    <a:pt x="85747" y="2657"/>
                    <a:pt x="84860" y="2657"/>
                  </a:cubicBezTo>
                  <a:cubicBezTo>
                    <a:pt x="84270" y="2657"/>
                    <a:pt x="83722" y="2765"/>
                    <a:pt x="83334" y="2845"/>
                  </a:cubicBezTo>
                  <a:cubicBezTo>
                    <a:pt x="83219" y="2873"/>
                    <a:pt x="83132" y="2873"/>
                    <a:pt x="83047" y="2902"/>
                  </a:cubicBezTo>
                  <a:lnTo>
                    <a:pt x="82990" y="2902"/>
                  </a:lnTo>
                  <a:cubicBezTo>
                    <a:pt x="82102" y="3074"/>
                    <a:pt x="81529" y="3303"/>
                    <a:pt x="81043" y="3589"/>
                  </a:cubicBezTo>
                  <a:cubicBezTo>
                    <a:pt x="81014" y="3560"/>
                    <a:pt x="81014" y="3532"/>
                    <a:pt x="80986" y="3532"/>
                  </a:cubicBezTo>
                  <a:cubicBezTo>
                    <a:pt x="81014" y="3216"/>
                    <a:pt x="80986" y="2845"/>
                    <a:pt x="80899" y="2472"/>
                  </a:cubicBezTo>
                  <a:cubicBezTo>
                    <a:pt x="80441" y="727"/>
                    <a:pt x="79211" y="239"/>
                    <a:pt x="78696" y="97"/>
                  </a:cubicBezTo>
                  <a:cubicBezTo>
                    <a:pt x="78437" y="30"/>
                    <a:pt x="78185" y="0"/>
                    <a:pt x="7794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11"/>
            <p:cNvSpPr/>
            <p:nvPr/>
          </p:nvSpPr>
          <p:spPr>
            <a:xfrm>
              <a:off x="7505225" y="714425"/>
              <a:ext cx="978040" cy="604256"/>
            </a:xfrm>
            <a:custGeom>
              <a:avLst/>
              <a:gdLst/>
              <a:ahLst/>
              <a:cxnLst/>
              <a:rect l="l" t="t" r="r" b="b"/>
              <a:pathLst>
                <a:path w="48352" h="29873" extrusionOk="0">
                  <a:moveTo>
                    <a:pt x="35832" y="4845"/>
                  </a:moveTo>
                  <a:cubicBezTo>
                    <a:pt x="36270" y="4845"/>
                    <a:pt x="36704" y="4855"/>
                    <a:pt x="37130" y="4881"/>
                  </a:cubicBezTo>
                  <a:cubicBezTo>
                    <a:pt x="37444" y="4910"/>
                    <a:pt x="37730" y="5052"/>
                    <a:pt x="38245" y="5281"/>
                  </a:cubicBezTo>
                  <a:lnTo>
                    <a:pt x="38245" y="5311"/>
                  </a:lnTo>
                  <a:cubicBezTo>
                    <a:pt x="38131" y="5426"/>
                    <a:pt x="38074" y="5597"/>
                    <a:pt x="37989" y="5739"/>
                  </a:cubicBezTo>
                  <a:cubicBezTo>
                    <a:pt x="37989" y="5769"/>
                    <a:pt x="37959" y="5797"/>
                    <a:pt x="37959" y="5826"/>
                  </a:cubicBezTo>
                  <a:cubicBezTo>
                    <a:pt x="37787" y="6255"/>
                    <a:pt x="37730" y="6628"/>
                    <a:pt x="37730" y="6971"/>
                  </a:cubicBezTo>
                  <a:cubicBezTo>
                    <a:pt x="37531" y="7171"/>
                    <a:pt x="37329" y="7400"/>
                    <a:pt x="37158" y="7658"/>
                  </a:cubicBezTo>
                  <a:cubicBezTo>
                    <a:pt x="36814" y="8231"/>
                    <a:pt x="36700" y="8804"/>
                    <a:pt x="36642" y="9175"/>
                  </a:cubicBezTo>
                  <a:cubicBezTo>
                    <a:pt x="36615" y="9232"/>
                    <a:pt x="36585" y="9319"/>
                    <a:pt x="36585" y="9376"/>
                  </a:cubicBezTo>
                  <a:cubicBezTo>
                    <a:pt x="36500" y="9518"/>
                    <a:pt x="36356" y="9720"/>
                    <a:pt x="36242" y="9862"/>
                  </a:cubicBezTo>
                  <a:lnTo>
                    <a:pt x="35955" y="9862"/>
                  </a:lnTo>
                  <a:cubicBezTo>
                    <a:pt x="35154" y="9891"/>
                    <a:pt x="34066" y="9919"/>
                    <a:pt x="33150" y="10750"/>
                  </a:cubicBezTo>
                  <a:lnTo>
                    <a:pt x="33035" y="10865"/>
                  </a:lnTo>
                  <a:cubicBezTo>
                    <a:pt x="32864" y="11036"/>
                    <a:pt x="32435" y="11552"/>
                    <a:pt x="32264" y="12266"/>
                  </a:cubicBezTo>
                  <a:cubicBezTo>
                    <a:pt x="31719" y="12495"/>
                    <a:pt x="31203" y="12896"/>
                    <a:pt x="30832" y="13469"/>
                  </a:cubicBezTo>
                  <a:cubicBezTo>
                    <a:pt x="30489" y="14014"/>
                    <a:pt x="30344" y="14643"/>
                    <a:pt x="30402" y="15273"/>
                  </a:cubicBezTo>
                  <a:cubicBezTo>
                    <a:pt x="30001" y="15415"/>
                    <a:pt x="29630" y="15530"/>
                    <a:pt x="29401" y="15587"/>
                  </a:cubicBezTo>
                  <a:cubicBezTo>
                    <a:pt x="29371" y="15587"/>
                    <a:pt x="29314" y="15587"/>
                    <a:pt x="29286" y="15617"/>
                  </a:cubicBezTo>
                  <a:cubicBezTo>
                    <a:pt x="29199" y="15617"/>
                    <a:pt x="29000" y="15587"/>
                    <a:pt x="28856" y="15559"/>
                  </a:cubicBezTo>
                  <a:cubicBezTo>
                    <a:pt x="28577" y="15511"/>
                    <a:pt x="28210" y="15457"/>
                    <a:pt x="27793" y="15457"/>
                  </a:cubicBezTo>
                  <a:cubicBezTo>
                    <a:pt x="27227" y="15457"/>
                    <a:pt x="26568" y="15556"/>
                    <a:pt x="25908" y="15903"/>
                  </a:cubicBezTo>
                  <a:cubicBezTo>
                    <a:pt x="25221" y="16274"/>
                    <a:pt x="24734" y="16704"/>
                    <a:pt x="24333" y="17075"/>
                  </a:cubicBezTo>
                  <a:cubicBezTo>
                    <a:pt x="24104" y="17277"/>
                    <a:pt x="23875" y="17476"/>
                    <a:pt x="23733" y="17563"/>
                  </a:cubicBezTo>
                  <a:cubicBezTo>
                    <a:pt x="23245" y="17820"/>
                    <a:pt x="22844" y="18106"/>
                    <a:pt x="22473" y="18365"/>
                  </a:cubicBezTo>
                  <a:cubicBezTo>
                    <a:pt x="22329" y="18479"/>
                    <a:pt x="22100" y="18651"/>
                    <a:pt x="21958" y="18736"/>
                  </a:cubicBezTo>
                  <a:cubicBezTo>
                    <a:pt x="21843" y="18708"/>
                    <a:pt x="21672" y="18679"/>
                    <a:pt x="21527" y="18651"/>
                  </a:cubicBezTo>
                  <a:cubicBezTo>
                    <a:pt x="21163" y="18588"/>
                    <a:pt x="20692" y="18502"/>
                    <a:pt x="20150" y="18502"/>
                  </a:cubicBezTo>
                  <a:cubicBezTo>
                    <a:pt x="19461" y="18502"/>
                    <a:pt x="18656" y="18640"/>
                    <a:pt x="17806" y="19137"/>
                  </a:cubicBezTo>
                  <a:cubicBezTo>
                    <a:pt x="16404" y="19938"/>
                    <a:pt x="15889" y="21170"/>
                    <a:pt x="15573" y="21885"/>
                  </a:cubicBezTo>
                  <a:cubicBezTo>
                    <a:pt x="15546" y="21972"/>
                    <a:pt x="15516" y="22086"/>
                    <a:pt x="15459" y="22171"/>
                  </a:cubicBezTo>
                  <a:cubicBezTo>
                    <a:pt x="15145" y="22286"/>
                    <a:pt x="14714" y="22457"/>
                    <a:pt x="14256" y="22773"/>
                  </a:cubicBezTo>
                  <a:cubicBezTo>
                    <a:pt x="13542" y="23316"/>
                    <a:pt x="13198" y="23946"/>
                    <a:pt x="12997" y="24461"/>
                  </a:cubicBezTo>
                  <a:cubicBezTo>
                    <a:pt x="12481" y="24262"/>
                    <a:pt x="12053" y="24147"/>
                    <a:pt x="11710" y="24090"/>
                  </a:cubicBezTo>
                  <a:cubicBezTo>
                    <a:pt x="10965" y="22457"/>
                    <a:pt x="10764" y="20682"/>
                    <a:pt x="11050" y="20167"/>
                  </a:cubicBezTo>
                  <a:lnTo>
                    <a:pt x="11080" y="20140"/>
                  </a:lnTo>
                  <a:cubicBezTo>
                    <a:pt x="11394" y="19995"/>
                    <a:pt x="11852" y="19766"/>
                    <a:pt x="12282" y="19338"/>
                  </a:cubicBezTo>
                  <a:cubicBezTo>
                    <a:pt x="12912" y="18736"/>
                    <a:pt x="13168" y="18163"/>
                    <a:pt x="13283" y="17648"/>
                  </a:cubicBezTo>
                  <a:cubicBezTo>
                    <a:pt x="13855" y="17419"/>
                    <a:pt x="14199" y="17048"/>
                    <a:pt x="14428" y="16704"/>
                  </a:cubicBezTo>
                  <a:cubicBezTo>
                    <a:pt x="14771" y="16217"/>
                    <a:pt x="15088" y="15358"/>
                    <a:pt x="14657" y="14128"/>
                  </a:cubicBezTo>
                  <a:cubicBezTo>
                    <a:pt x="14629" y="14071"/>
                    <a:pt x="14600" y="13984"/>
                    <a:pt x="14572" y="13899"/>
                  </a:cubicBezTo>
                  <a:cubicBezTo>
                    <a:pt x="14286" y="13327"/>
                    <a:pt x="13828" y="12697"/>
                    <a:pt x="12997" y="12353"/>
                  </a:cubicBezTo>
                  <a:cubicBezTo>
                    <a:pt x="13168" y="11407"/>
                    <a:pt x="13370" y="10235"/>
                    <a:pt x="12882" y="9117"/>
                  </a:cubicBezTo>
                  <a:cubicBezTo>
                    <a:pt x="12882" y="9090"/>
                    <a:pt x="12855" y="9060"/>
                    <a:pt x="12855" y="9003"/>
                  </a:cubicBezTo>
                  <a:cubicBezTo>
                    <a:pt x="12568" y="8460"/>
                    <a:pt x="12225" y="8029"/>
                    <a:pt x="11824" y="7743"/>
                  </a:cubicBezTo>
                  <a:cubicBezTo>
                    <a:pt x="11966" y="7629"/>
                    <a:pt x="12110" y="7544"/>
                    <a:pt x="12225" y="7457"/>
                  </a:cubicBezTo>
                  <a:cubicBezTo>
                    <a:pt x="12768" y="7056"/>
                    <a:pt x="13054" y="6857"/>
                    <a:pt x="13370" y="6800"/>
                  </a:cubicBezTo>
                  <a:lnTo>
                    <a:pt x="13427" y="6800"/>
                  </a:lnTo>
                  <a:cubicBezTo>
                    <a:pt x="13741" y="6742"/>
                    <a:pt x="14114" y="6742"/>
                    <a:pt x="14542" y="6713"/>
                  </a:cubicBezTo>
                  <a:cubicBezTo>
                    <a:pt x="15259" y="6713"/>
                    <a:pt x="16146" y="6685"/>
                    <a:pt x="17149" y="6369"/>
                  </a:cubicBezTo>
                  <a:cubicBezTo>
                    <a:pt x="17176" y="6369"/>
                    <a:pt x="17206" y="6342"/>
                    <a:pt x="17263" y="6342"/>
                  </a:cubicBezTo>
                  <a:cubicBezTo>
                    <a:pt x="17894" y="6112"/>
                    <a:pt x="18500" y="6048"/>
                    <a:pt x="19234" y="6048"/>
                  </a:cubicBezTo>
                  <a:cubicBezTo>
                    <a:pt x="19598" y="6048"/>
                    <a:pt x="19994" y="6064"/>
                    <a:pt x="20440" y="6083"/>
                  </a:cubicBezTo>
                  <a:lnTo>
                    <a:pt x="21042" y="6113"/>
                  </a:lnTo>
                  <a:lnTo>
                    <a:pt x="21156" y="6113"/>
                  </a:lnTo>
                  <a:cubicBezTo>
                    <a:pt x="22214" y="6113"/>
                    <a:pt x="23160" y="5968"/>
                    <a:pt x="24076" y="5854"/>
                  </a:cubicBezTo>
                  <a:cubicBezTo>
                    <a:pt x="24505" y="5769"/>
                    <a:pt x="24935" y="5712"/>
                    <a:pt x="25363" y="5655"/>
                  </a:cubicBezTo>
                  <a:cubicBezTo>
                    <a:pt x="25650" y="5625"/>
                    <a:pt x="25908" y="5568"/>
                    <a:pt x="26165" y="5453"/>
                  </a:cubicBezTo>
                  <a:cubicBezTo>
                    <a:pt x="27283" y="5139"/>
                    <a:pt x="28313" y="5025"/>
                    <a:pt x="29715" y="5025"/>
                  </a:cubicBezTo>
                  <a:cubicBezTo>
                    <a:pt x="30745" y="5025"/>
                    <a:pt x="31806" y="4968"/>
                    <a:pt x="32806" y="4938"/>
                  </a:cubicBezTo>
                  <a:cubicBezTo>
                    <a:pt x="33803" y="4898"/>
                    <a:pt x="34828" y="4845"/>
                    <a:pt x="35832" y="4845"/>
                  </a:cubicBezTo>
                  <a:close/>
                  <a:moveTo>
                    <a:pt x="35731" y="1"/>
                  </a:moveTo>
                  <a:cubicBezTo>
                    <a:pt x="34673" y="1"/>
                    <a:pt x="33619" y="44"/>
                    <a:pt x="32577" y="101"/>
                  </a:cubicBezTo>
                  <a:cubicBezTo>
                    <a:pt x="31577" y="158"/>
                    <a:pt x="30631" y="186"/>
                    <a:pt x="29715" y="186"/>
                  </a:cubicBezTo>
                  <a:cubicBezTo>
                    <a:pt x="27741" y="186"/>
                    <a:pt x="26252" y="387"/>
                    <a:pt x="24592" y="873"/>
                  </a:cubicBezTo>
                  <a:cubicBezTo>
                    <a:pt x="24562" y="873"/>
                    <a:pt x="24505" y="873"/>
                    <a:pt x="24477" y="903"/>
                  </a:cubicBezTo>
                  <a:cubicBezTo>
                    <a:pt x="24104" y="960"/>
                    <a:pt x="23733" y="987"/>
                    <a:pt x="23389" y="1045"/>
                  </a:cubicBezTo>
                  <a:cubicBezTo>
                    <a:pt x="22588" y="1159"/>
                    <a:pt x="21901" y="1274"/>
                    <a:pt x="21184" y="1274"/>
                  </a:cubicBezTo>
                  <a:lnTo>
                    <a:pt x="20669" y="1246"/>
                  </a:lnTo>
                  <a:cubicBezTo>
                    <a:pt x="20177" y="1228"/>
                    <a:pt x="19682" y="1207"/>
                    <a:pt x="19178" y="1207"/>
                  </a:cubicBezTo>
                  <a:cubicBezTo>
                    <a:pt x="18071" y="1207"/>
                    <a:pt x="16919" y="1308"/>
                    <a:pt x="15660" y="1761"/>
                  </a:cubicBezTo>
                  <a:cubicBezTo>
                    <a:pt x="15317" y="1846"/>
                    <a:pt x="14916" y="1876"/>
                    <a:pt x="14400" y="1876"/>
                  </a:cubicBezTo>
                  <a:cubicBezTo>
                    <a:pt x="13855" y="1903"/>
                    <a:pt x="13255" y="1903"/>
                    <a:pt x="12596" y="2048"/>
                  </a:cubicBezTo>
                  <a:cubicBezTo>
                    <a:pt x="11137" y="2277"/>
                    <a:pt x="10134" y="2991"/>
                    <a:pt x="9419" y="3506"/>
                  </a:cubicBezTo>
                  <a:cubicBezTo>
                    <a:pt x="9190" y="3678"/>
                    <a:pt x="8961" y="3822"/>
                    <a:pt x="8790" y="3937"/>
                  </a:cubicBezTo>
                  <a:cubicBezTo>
                    <a:pt x="8446" y="3994"/>
                    <a:pt x="7672" y="4052"/>
                    <a:pt x="7129" y="4052"/>
                  </a:cubicBezTo>
                  <a:cubicBezTo>
                    <a:pt x="4695" y="4193"/>
                    <a:pt x="2176" y="4308"/>
                    <a:pt x="831" y="6026"/>
                  </a:cubicBezTo>
                  <a:cubicBezTo>
                    <a:pt x="229" y="6800"/>
                    <a:pt x="0" y="7800"/>
                    <a:pt x="202" y="8774"/>
                  </a:cubicBezTo>
                  <a:cubicBezTo>
                    <a:pt x="730" y="11555"/>
                    <a:pt x="2948" y="12126"/>
                    <a:pt x="4901" y="12126"/>
                  </a:cubicBezTo>
                  <a:cubicBezTo>
                    <a:pt x="5802" y="12126"/>
                    <a:pt x="6647" y="12004"/>
                    <a:pt x="7244" y="11923"/>
                  </a:cubicBezTo>
                  <a:cubicBezTo>
                    <a:pt x="7500" y="11865"/>
                    <a:pt x="7844" y="11838"/>
                    <a:pt x="8160" y="11781"/>
                  </a:cubicBezTo>
                  <a:lnTo>
                    <a:pt x="8160" y="11781"/>
                  </a:lnTo>
                  <a:cubicBezTo>
                    <a:pt x="8073" y="12381"/>
                    <a:pt x="7988" y="13010"/>
                    <a:pt x="8045" y="13640"/>
                  </a:cubicBezTo>
                  <a:cubicBezTo>
                    <a:pt x="7931" y="14300"/>
                    <a:pt x="8016" y="15101"/>
                    <a:pt x="8732" y="15846"/>
                  </a:cubicBezTo>
                  <a:cubicBezTo>
                    <a:pt x="8703" y="15873"/>
                    <a:pt x="8703" y="15903"/>
                    <a:pt x="8675" y="15930"/>
                  </a:cubicBezTo>
                  <a:cubicBezTo>
                    <a:pt x="8274" y="16132"/>
                    <a:pt x="7729" y="16475"/>
                    <a:pt x="7301" y="17075"/>
                  </a:cubicBezTo>
                  <a:cubicBezTo>
                    <a:pt x="5068" y="19881"/>
                    <a:pt x="6412" y="24376"/>
                    <a:pt x="7558" y="26637"/>
                  </a:cubicBezTo>
                  <a:cubicBezTo>
                    <a:pt x="8531" y="28441"/>
                    <a:pt x="9935" y="28698"/>
                    <a:pt x="10679" y="28812"/>
                  </a:cubicBezTo>
                  <a:cubicBezTo>
                    <a:pt x="10851" y="28842"/>
                    <a:pt x="10935" y="28870"/>
                    <a:pt x="11050" y="28899"/>
                  </a:cubicBezTo>
                  <a:cubicBezTo>
                    <a:pt x="11394" y="29243"/>
                    <a:pt x="12138" y="29873"/>
                    <a:pt x="13340" y="29873"/>
                  </a:cubicBezTo>
                  <a:cubicBezTo>
                    <a:pt x="13626" y="29873"/>
                    <a:pt x="13913" y="29815"/>
                    <a:pt x="14229" y="29758"/>
                  </a:cubicBezTo>
                  <a:cubicBezTo>
                    <a:pt x="15832" y="29385"/>
                    <a:pt x="16546" y="28125"/>
                    <a:pt x="17004" y="27354"/>
                  </a:cubicBezTo>
                  <a:lnTo>
                    <a:pt x="17062" y="27239"/>
                  </a:lnTo>
                  <a:cubicBezTo>
                    <a:pt x="17119" y="27152"/>
                    <a:pt x="17176" y="27038"/>
                    <a:pt x="17233" y="26923"/>
                  </a:cubicBezTo>
                  <a:lnTo>
                    <a:pt x="17320" y="26667"/>
                  </a:lnTo>
                  <a:cubicBezTo>
                    <a:pt x="17749" y="26522"/>
                    <a:pt x="18351" y="26266"/>
                    <a:pt x="18924" y="25636"/>
                  </a:cubicBezTo>
                  <a:cubicBezTo>
                    <a:pt x="18951" y="25636"/>
                    <a:pt x="18981" y="25606"/>
                    <a:pt x="19008" y="25579"/>
                  </a:cubicBezTo>
                  <a:cubicBezTo>
                    <a:pt x="19553" y="24919"/>
                    <a:pt x="19840" y="24262"/>
                    <a:pt x="20039" y="23774"/>
                  </a:cubicBezTo>
                  <a:cubicBezTo>
                    <a:pt x="20096" y="23632"/>
                    <a:pt x="20183" y="23460"/>
                    <a:pt x="20240" y="23346"/>
                  </a:cubicBezTo>
                  <a:cubicBezTo>
                    <a:pt x="20355" y="23373"/>
                    <a:pt x="20527" y="23403"/>
                    <a:pt x="20669" y="23403"/>
                  </a:cubicBezTo>
                  <a:cubicBezTo>
                    <a:pt x="21069" y="23488"/>
                    <a:pt x="21585" y="23575"/>
                    <a:pt x="22187" y="23575"/>
                  </a:cubicBezTo>
                  <a:lnTo>
                    <a:pt x="22359" y="23575"/>
                  </a:lnTo>
                  <a:cubicBezTo>
                    <a:pt x="23703" y="23488"/>
                    <a:pt x="24649" y="22773"/>
                    <a:pt x="25336" y="22258"/>
                  </a:cubicBezTo>
                  <a:cubicBezTo>
                    <a:pt x="25565" y="22114"/>
                    <a:pt x="25794" y="21942"/>
                    <a:pt x="25908" y="21885"/>
                  </a:cubicBezTo>
                  <a:cubicBezTo>
                    <a:pt x="25936" y="21885"/>
                    <a:pt x="25966" y="21857"/>
                    <a:pt x="25993" y="21857"/>
                  </a:cubicBezTo>
                  <a:cubicBezTo>
                    <a:pt x="26653" y="21484"/>
                    <a:pt x="27168" y="21026"/>
                    <a:pt x="27569" y="20682"/>
                  </a:cubicBezTo>
                  <a:cubicBezTo>
                    <a:pt x="27711" y="20540"/>
                    <a:pt x="27855" y="20426"/>
                    <a:pt x="27970" y="20311"/>
                  </a:cubicBezTo>
                  <a:cubicBezTo>
                    <a:pt x="28054" y="20311"/>
                    <a:pt x="28112" y="20339"/>
                    <a:pt x="28169" y="20339"/>
                  </a:cubicBezTo>
                  <a:cubicBezTo>
                    <a:pt x="28466" y="20389"/>
                    <a:pt x="28829" y="20438"/>
                    <a:pt x="29243" y="20438"/>
                  </a:cubicBezTo>
                  <a:cubicBezTo>
                    <a:pt x="29547" y="20438"/>
                    <a:pt x="29879" y="20412"/>
                    <a:pt x="30230" y="20339"/>
                  </a:cubicBezTo>
                  <a:cubicBezTo>
                    <a:pt x="31004" y="20224"/>
                    <a:pt x="31748" y="19938"/>
                    <a:pt x="32406" y="19682"/>
                  </a:cubicBezTo>
                  <a:cubicBezTo>
                    <a:pt x="32749" y="19567"/>
                    <a:pt x="33065" y="19423"/>
                    <a:pt x="33379" y="19338"/>
                  </a:cubicBezTo>
                  <a:lnTo>
                    <a:pt x="33551" y="19281"/>
                  </a:lnTo>
                  <a:cubicBezTo>
                    <a:pt x="34153" y="19109"/>
                    <a:pt x="35268" y="18766"/>
                    <a:pt x="36013" y="17735"/>
                  </a:cubicBezTo>
                  <a:cubicBezTo>
                    <a:pt x="36558" y="17591"/>
                    <a:pt x="37302" y="17190"/>
                    <a:pt x="37817" y="16189"/>
                  </a:cubicBezTo>
                  <a:cubicBezTo>
                    <a:pt x="38074" y="15701"/>
                    <a:pt x="38275" y="15072"/>
                    <a:pt x="38188" y="14357"/>
                  </a:cubicBezTo>
                  <a:cubicBezTo>
                    <a:pt x="38360" y="14300"/>
                    <a:pt x="38561" y="14185"/>
                    <a:pt x="38733" y="14098"/>
                  </a:cubicBezTo>
                  <a:cubicBezTo>
                    <a:pt x="39620" y="13556"/>
                    <a:pt x="40192" y="12697"/>
                    <a:pt x="40623" y="12067"/>
                  </a:cubicBezTo>
                  <a:lnTo>
                    <a:pt x="40707" y="11923"/>
                  </a:lnTo>
                  <a:cubicBezTo>
                    <a:pt x="40737" y="11895"/>
                    <a:pt x="40737" y="11865"/>
                    <a:pt x="40765" y="11808"/>
                  </a:cubicBezTo>
                  <a:cubicBezTo>
                    <a:pt x="41081" y="11293"/>
                    <a:pt x="41223" y="10807"/>
                    <a:pt x="41310" y="10434"/>
                  </a:cubicBezTo>
                  <a:cubicBezTo>
                    <a:pt x="41710" y="10178"/>
                    <a:pt x="42196" y="9747"/>
                    <a:pt x="42482" y="9090"/>
                  </a:cubicBezTo>
                  <a:cubicBezTo>
                    <a:pt x="42654" y="8716"/>
                    <a:pt x="42741" y="8373"/>
                    <a:pt x="42741" y="8059"/>
                  </a:cubicBezTo>
                  <a:cubicBezTo>
                    <a:pt x="43112" y="7945"/>
                    <a:pt x="43513" y="7887"/>
                    <a:pt x="43829" y="7800"/>
                  </a:cubicBezTo>
                  <a:cubicBezTo>
                    <a:pt x="45688" y="7400"/>
                    <a:pt x="48008" y="6914"/>
                    <a:pt x="48295" y="4624"/>
                  </a:cubicBezTo>
                  <a:lnTo>
                    <a:pt x="48295" y="4452"/>
                  </a:lnTo>
                  <a:cubicBezTo>
                    <a:pt x="48352" y="3536"/>
                    <a:pt x="48008" y="2705"/>
                    <a:pt x="47321" y="2075"/>
                  </a:cubicBezTo>
                  <a:cubicBezTo>
                    <a:pt x="46519" y="1326"/>
                    <a:pt x="45441" y="1097"/>
                    <a:pt x="44236" y="1097"/>
                  </a:cubicBezTo>
                  <a:cubicBezTo>
                    <a:pt x="43462" y="1097"/>
                    <a:pt x="42635" y="1191"/>
                    <a:pt x="41795" y="1303"/>
                  </a:cubicBezTo>
                  <a:cubicBezTo>
                    <a:pt x="41623" y="1303"/>
                    <a:pt x="41481" y="1331"/>
                    <a:pt x="41367" y="1331"/>
                  </a:cubicBezTo>
                  <a:cubicBezTo>
                    <a:pt x="41108" y="1303"/>
                    <a:pt x="40822" y="1159"/>
                    <a:pt x="40336" y="930"/>
                  </a:cubicBezTo>
                  <a:cubicBezTo>
                    <a:pt x="39620" y="587"/>
                    <a:pt x="38733" y="158"/>
                    <a:pt x="37531" y="44"/>
                  </a:cubicBezTo>
                  <a:lnTo>
                    <a:pt x="37444" y="44"/>
                  </a:lnTo>
                  <a:cubicBezTo>
                    <a:pt x="36873" y="13"/>
                    <a:pt x="36301" y="1"/>
                    <a:pt x="3573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11"/>
            <p:cNvSpPr/>
            <p:nvPr/>
          </p:nvSpPr>
          <p:spPr>
            <a:xfrm>
              <a:off x="7152566" y="725976"/>
              <a:ext cx="631745" cy="270158"/>
            </a:xfrm>
            <a:custGeom>
              <a:avLst/>
              <a:gdLst/>
              <a:ahLst/>
              <a:cxnLst/>
              <a:rect l="l" t="t" r="r" b="b"/>
              <a:pathLst>
                <a:path w="31232" h="13356" extrusionOk="0">
                  <a:moveTo>
                    <a:pt x="27276" y="1"/>
                  </a:moveTo>
                  <a:cubicBezTo>
                    <a:pt x="26864" y="1"/>
                    <a:pt x="26484" y="41"/>
                    <a:pt x="26165" y="73"/>
                  </a:cubicBezTo>
                  <a:cubicBezTo>
                    <a:pt x="25994" y="103"/>
                    <a:pt x="25792" y="130"/>
                    <a:pt x="25707" y="130"/>
                  </a:cubicBezTo>
                  <a:cubicBezTo>
                    <a:pt x="25364" y="130"/>
                    <a:pt x="25078" y="187"/>
                    <a:pt x="24791" y="302"/>
                  </a:cubicBezTo>
                  <a:cubicBezTo>
                    <a:pt x="24276" y="389"/>
                    <a:pt x="23818" y="503"/>
                    <a:pt x="23417" y="588"/>
                  </a:cubicBezTo>
                  <a:cubicBezTo>
                    <a:pt x="22714" y="754"/>
                    <a:pt x="22144" y="875"/>
                    <a:pt x="21591" y="875"/>
                  </a:cubicBezTo>
                  <a:cubicBezTo>
                    <a:pt x="21379" y="875"/>
                    <a:pt x="21169" y="857"/>
                    <a:pt x="20955" y="817"/>
                  </a:cubicBezTo>
                  <a:lnTo>
                    <a:pt x="20868" y="817"/>
                  </a:lnTo>
                  <a:cubicBezTo>
                    <a:pt x="20525" y="760"/>
                    <a:pt x="20211" y="703"/>
                    <a:pt x="19895" y="645"/>
                  </a:cubicBezTo>
                  <a:cubicBezTo>
                    <a:pt x="18926" y="472"/>
                    <a:pt x="17874" y="278"/>
                    <a:pt x="16744" y="278"/>
                  </a:cubicBezTo>
                  <a:cubicBezTo>
                    <a:pt x="16005" y="278"/>
                    <a:pt x="15232" y="362"/>
                    <a:pt x="14428" y="588"/>
                  </a:cubicBezTo>
                  <a:cubicBezTo>
                    <a:pt x="14257" y="618"/>
                    <a:pt x="13741" y="618"/>
                    <a:pt x="13398" y="618"/>
                  </a:cubicBezTo>
                  <a:cubicBezTo>
                    <a:pt x="12425" y="618"/>
                    <a:pt x="11307" y="618"/>
                    <a:pt x="10276" y="1161"/>
                  </a:cubicBezTo>
                  <a:cubicBezTo>
                    <a:pt x="8474" y="2134"/>
                    <a:pt x="8273" y="3393"/>
                    <a:pt x="8444" y="4282"/>
                  </a:cubicBezTo>
                  <a:cubicBezTo>
                    <a:pt x="8444" y="4367"/>
                    <a:pt x="8474" y="4454"/>
                    <a:pt x="8502" y="4539"/>
                  </a:cubicBezTo>
                  <a:cubicBezTo>
                    <a:pt x="7501" y="4653"/>
                    <a:pt x="6241" y="4997"/>
                    <a:pt x="5295" y="6229"/>
                  </a:cubicBezTo>
                  <a:cubicBezTo>
                    <a:pt x="4855" y="6031"/>
                    <a:pt x="4261" y="5844"/>
                    <a:pt x="3618" y="5844"/>
                  </a:cubicBezTo>
                  <a:cubicBezTo>
                    <a:pt x="2672" y="5844"/>
                    <a:pt x="1620" y="6250"/>
                    <a:pt x="802" y="7630"/>
                  </a:cubicBezTo>
                  <a:cubicBezTo>
                    <a:pt x="802" y="7630"/>
                    <a:pt x="772" y="7660"/>
                    <a:pt x="772" y="7687"/>
                  </a:cubicBezTo>
                  <a:cubicBezTo>
                    <a:pt x="1" y="9062"/>
                    <a:pt x="230" y="10149"/>
                    <a:pt x="543" y="10809"/>
                  </a:cubicBezTo>
                  <a:cubicBezTo>
                    <a:pt x="1260" y="12325"/>
                    <a:pt x="2863" y="12611"/>
                    <a:pt x="3607" y="12756"/>
                  </a:cubicBezTo>
                  <a:lnTo>
                    <a:pt x="3722" y="12756"/>
                  </a:lnTo>
                  <a:cubicBezTo>
                    <a:pt x="4008" y="12813"/>
                    <a:pt x="4295" y="12898"/>
                    <a:pt x="4581" y="12985"/>
                  </a:cubicBezTo>
                  <a:cubicBezTo>
                    <a:pt x="5153" y="13156"/>
                    <a:pt x="5840" y="13356"/>
                    <a:pt x="6699" y="13356"/>
                  </a:cubicBezTo>
                  <a:cubicBezTo>
                    <a:pt x="7043" y="13356"/>
                    <a:pt x="7386" y="13328"/>
                    <a:pt x="7787" y="13271"/>
                  </a:cubicBezTo>
                  <a:cubicBezTo>
                    <a:pt x="7872" y="13241"/>
                    <a:pt x="8101" y="13241"/>
                    <a:pt x="8273" y="13214"/>
                  </a:cubicBezTo>
                  <a:cubicBezTo>
                    <a:pt x="9447" y="13127"/>
                    <a:pt x="11421" y="13012"/>
                    <a:pt x="12452" y="11409"/>
                  </a:cubicBezTo>
                  <a:cubicBezTo>
                    <a:pt x="12624" y="11123"/>
                    <a:pt x="12768" y="10836"/>
                    <a:pt x="12883" y="10580"/>
                  </a:cubicBezTo>
                  <a:cubicBezTo>
                    <a:pt x="13139" y="10580"/>
                    <a:pt x="13425" y="10523"/>
                    <a:pt x="13684" y="10465"/>
                  </a:cubicBezTo>
                  <a:cubicBezTo>
                    <a:pt x="14600" y="10207"/>
                    <a:pt x="15344" y="9721"/>
                    <a:pt x="16002" y="9320"/>
                  </a:cubicBezTo>
                  <a:cubicBezTo>
                    <a:pt x="16375" y="9091"/>
                    <a:pt x="16719" y="8862"/>
                    <a:pt x="16975" y="8748"/>
                  </a:cubicBezTo>
                  <a:cubicBezTo>
                    <a:pt x="18063" y="8290"/>
                    <a:pt x="19208" y="8145"/>
                    <a:pt x="20525" y="7946"/>
                  </a:cubicBezTo>
                  <a:cubicBezTo>
                    <a:pt x="21242" y="7859"/>
                    <a:pt x="21986" y="7745"/>
                    <a:pt x="22758" y="7603"/>
                  </a:cubicBezTo>
                  <a:cubicBezTo>
                    <a:pt x="22787" y="7603"/>
                    <a:pt x="22787" y="7603"/>
                    <a:pt x="22815" y="7573"/>
                  </a:cubicBezTo>
                  <a:cubicBezTo>
                    <a:pt x="23445" y="7431"/>
                    <a:pt x="23990" y="7229"/>
                    <a:pt x="24505" y="7030"/>
                  </a:cubicBezTo>
                  <a:cubicBezTo>
                    <a:pt x="24906" y="6886"/>
                    <a:pt x="25307" y="6714"/>
                    <a:pt x="25650" y="6657"/>
                  </a:cubicBezTo>
                  <a:cubicBezTo>
                    <a:pt x="25678" y="6657"/>
                    <a:pt x="25707" y="6629"/>
                    <a:pt x="25707" y="6629"/>
                  </a:cubicBezTo>
                  <a:cubicBezTo>
                    <a:pt x="25849" y="6600"/>
                    <a:pt x="26165" y="6600"/>
                    <a:pt x="26422" y="6572"/>
                  </a:cubicBezTo>
                  <a:cubicBezTo>
                    <a:pt x="27081" y="6572"/>
                    <a:pt x="27940" y="6542"/>
                    <a:pt x="28827" y="6171"/>
                  </a:cubicBezTo>
                  <a:cubicBezTo>
                    <a:pt x="31174" y="5283"/>
                    <a:pt x="31231" y="3538"/>
                    <a:pt x="31204" y="2993"/>
                  </a:cubicBezTo>
                  <a:cubicBezTo>
                    <a:pt x="31174" y="2477"/>
                    <a:pt x="30860" y="703"/>
                    <a:pt x="28368" y="130"/>
                  </a:cubicBezTo>
                  <a:cubicBezTo>
                    <a:pt x="28368" y="103"/>
                    <a:pt x="28341" y="103"/>
                    <a:pt x="28311" y="103"/>
                  </a:cubicBezTo>
                  <a:cubicBezTo>
                    <a:pt x="27955" y="26"/>
                    <a:pt x="27605" y="1"/>
                    <a:pt x="2727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1"/>
            <p:cNvSpPr/>
            <p:nvPr/>
          </p:nvSpPr>
          <p:spPr>
            <a:xfrm>
              <a:off x="7103914" y="911075"/>
              <a:ext cx="480646" cy="367655"/>
            </a:xfrm>
            <a:custGeom>
              <a:avLst/>
              <a:gdLst/>
              <a:ahLst/>
              <a:cxnLst/>
              <a:rect l="l" t="t" r="r" b="b"/>
              <a:pathLst>
                <a:path w="23762" h="18176" extrusionOk="0">
                  <a:moveTo>
                    <a:pt x="15001" y="6239"/>
                  </a:moveTo>
                  <a:cubicBezTo>
                    <a:pt x="15230" y="6267"/>
                    <a:pt x="15517" y="6324"/>
                    <a:pt x="15773" y="6411"/>
                  </a:cubicBezTo>
                  <a:cubicBezTo>
                    <a:pt x="15659" y="6782"/>
                    <a:pt x="15601" y="7270"/>
                    <a:pt x="15688" y="7785"/>
                  </a:cubicBezTo>
                  <a:cubicBezTo>
                    <a:pt x="15631" y="7813"/>
                    <a:pt x="15544" y="7813"/>
                    <a:pt x="15459" y="7842"/>
                  </a:cubicBezTo>
                  <a:cubicBezTo>
                    <a:pt x="15059" y="7957"/>
                    <a:pt x="14715" y="8156"/>
                    <a:pt x="14399" y="8385"/>
                  </a:cubicBezTo>
                  <a:cubicBezTo>
                    <a:pt x="14372" y="7728"/>
                    <a:pt x="14142" y="7098"/>
                    <a:pt x="13769" y="6468"/>
                  </a:cubicBezTo>
                  <a:lnTo>
                    <a:pt x="13941" y="6468"/>
                  </a:lnTo>
                  <a:cubicBezTo>
                    <a:pt x="14314" y="6468"/>
                    <a:pt x="14685" y="6411"/>
                    <a:pt x="15001" y="6239"/>
                  </a:cubicBezTo>
                  <a:close/>
                  <a:moveTo>
                    <a:pt x="5380" y="1"/>
                  </a:moveTo>
                  <a:cubicBezTo>
                    <a:pt x="4073" y="1"/>
                    <a:pt x="3114" y="765"/>
                    <a:pt x="2605" y="1201"/>
                  </a:cubicBezTo>
                  <a:cubicBezTo>
                    <a:pt x="1574" y="1945"/>
                    <a:pt x="1" y="3434"/>
                    <a:pt x="1" y="5351"/>
                  </a:cubicBezTo>
                  <a:lnTo>
                    <a:pt x="1" y="5465"/>
                  </a:lnTo>
                  <a:cubicBezTo>
                    <a:pt x="28" y="6525"/>
                    <a:pt x="486" y="7442"/>
                    <a:pt x="1260" y="8042"/>
                  </a:cubicBezTo>
                  <a:cubicBezTo>
                    <a:pt x="1977" y="8583"/>
                    <a:pt x="2783" y="8751"/>
                    <a:pt x="3538" y="8751"/>
                  </a:cubicBezTo>
                  <a:cubicBezTo>
                    <a:pt x="4261" y="8751"/>
                    <a:pt x="4936" y="8597"/>
                    <a:pt x="5440" y="8472"/>
                  </a:cubicBezTo>
                  <a:cubicBezTo>
                    <a:pt x="5582" y="8442"/>
                    <a:pt x="5726" y="8415"/>
                    <a:pt x="5841" y="8385"/>
                  </a:cubicBezTo>
                  <a:cubicBezTo>
                    <a:pt x="6665" y="8277"/>
                    <a:pt x="7342" y="8220"/>
                    <a:pt x="7864" y="8220"/>
                  </a:cubicBezTo>
                  <a:cubicBezTo>
                    <a:pt x="8447" y="8220"/>
                    <a:pt x="8836" y="8291"/>
                    <a:pt x="9017" y="8442"/>
                  </a:cubicBezTo>
                  <a:cubicBezTo>
                    <a:pt x="9189" y="8557"/>
                    <a:pt x="9333" y="8671"/>
                    <a:pt x="9418" y="8758"/>
                  </a:cubicBezTo>
                  <a:cubicBezTo>
                    <a:pt x="9361" y="8873"/>
                    <a:pt x="9276" y="9015"/>
                    <a:pt x="9219" y="9129"/>
                  </a:cubicBezTo>
                  <a:cubicBezTo>
                    <a:pt x="9161" y="9102"/>
                    <a:pt x="9132" y="9102"/>
                    <a:pt x="9104" y="9102"/>
                  </a:cubicBezTo>
                  <a:cubicBezTo>
                    <a:pt x="8626" y="8997"/>
                    <a:pt x="8023" y="8861"/>
                    <a:pt x="7361" y="8861"/>
                  </a:cubicBezTo>
                  <a:cubicBezTo>
                    <a:pt x="6754" y="8861"/>
                    <a:pt x="6097" y="8975"/>
                    <a:pt x="5440" y="9331"/>
                  </a:cubicBezTo>
                  <a:cubicBezTo>
                    <a:pt x="3436" y="10503"/>
                    <a:pt x="3722" y="12164"/>
                    <a:pt x="3837" y="12652"/>
                  </a:cubicBezTo>
                  <a:cubicBezTo>
                    <a:pt x="3979" y="13224"/>
                    <a:pt x="4753" y="15056"/>
                    <a:pt x="8158" y="15084"/>
                  </a:cubicBezTo>
                  <a:cubicBezTo>
                    <a:pt x="8445" y="15113"/>
                    <a:pt x="8616" y="15113"/>
                    <a:pt x="8703" y="15141"/>
                  </a:cubicBezTo>
                  <a:cubicBezTo>
                    <a:pt x="8731" y="15198"/>
                    <a:pt x="8788" y="15285"/>
                    <a:pt x="8875" y="15427"/>
                  </a:cubicBezTo>
                  <a:cubicBezTo>
                    <a:pt x="8903" y="15484"/>
                    <a:pt x="8932" y="15571"/>
                    <a:pt x="8960" y="15599"/>
                  </a:cubicBezTo>
                  <a:cubicBezTo>
                    <a:pt x="9303" y="16545"/>
                    <a:pt x="9848" y="17461"/>
                    <a:pt x="11509" y="17946"/>
                  </a:cubicBezTo>
                  <a:cubicBezTo>
                    <a:pt x="11536" y="17976"/>
                    <a:pt x="11566" y="17976"/>
                    <a:pt x="11594" y="17976"/>
                  </a:cubicBezTo>
                  <a:cubicBezTo>
                    <a:pt x="11967" y="18091"/>
                    <a:pt x="12482" y="18175"/>
                    <a:pt x="13025" y="18175"/>
                  </a:cubicBezTo>
                  <a:cubicBezTo>
                    <a:pt x="13742" y="18175"/>
                    <a:pt x="14543" y="18004"/>
                    <a:pt x="15173" y="17404"/>
                  </a:cubicBezTo>
                  <a:cubicBezTo>
                    <a:pt x="15430" y="17175"/>
                    <a:pt x="15631" y="16916"/>
                    <a:pt x="15773" y="16659"/>
                  </a:cubicBezTo>
                  <a:cubicBezTo>
                    <a:pt x="15841" y="16664"/>
                    <a:pt x="15910" y="16667"/>
                    <a:pt x="15979" y="16667"/>
                  </a:cubicBezTo>
                  <a:cubicBezTo>
                    <a:pt x="16698" y="16667"/>
                    <a:pt x="17481" y="16387"/>
                    <a:pt x="18265" y="15656"/>
                  </a:cubicBezTo>
                  <a:cubicBezTo>
                    <a:pt x="18808" y="15141"/>
                    <a:pt x="19124" y="14626"/>
                    <a:pt x="19266" y="14140"/>
                  </a:cubicBezTo>
                  <a:cubicBezTo>
                    <a:pt x="19925" y="14110"/>
                    <a:pt x="20612" y="13854"/>
                    <a:pt x="21327" y="13366"/>
                  </a:cubicBezTo>
                  <a:cubicBezTo>
                    <a:pt x="22586" y="12507"/>
                    <a:pt x="23761" y="10618"/>
                    <a:pt x="23418" y="8786"/>
                  </a:cubicBezTo>
                  <a:cubicBezTo>
                    <a:pt x="23418" y="8729"/>
                    <a:pt x="23418" y="8671"/>
                    <a:pt x="23388" y="8587"/>
                  </a:cubicBezTo>
                  <a:cubicBezTo>
                    <a:pt x="22960" y="6839"/>
                    <a:pt x="21700" y="6209"/>
                    <a:pt x="20811" y="5980"/>
                  </a:cubicBezTo>
                  <a:cubicBezTo>
                    <a:pt x="20869" y="5037"/>
                    <a:pt x="20640" y="3835"/>
                    <a:pt x="19380" y="2774"/>
                  </a:cubicBezTo>
                  <a:lnTo>
                    <a:pt x="19323" y="2717"/>
                  </a:lnTo>
                  <a:cubicBezTo>
                    <a:pt x="18527" y="2089"/>
                    <a:pt x="16384" y="1379"/>
                    <a:pt x="14720" y="1379"/>
                  </a:cubicBezTo>
                  <a:cubicBezTo>
                    <a:pt x="14412" y="1379"/>
                    <a:pt x="14120" y="1404"/>
                    <a:pt x="13856" y="1457"/>
                  </a:cubicBezTo>
                  <a:cubicBezTo>
                    <a:pt x="13627" y="1515"/>
                    <a:pt x="13426" y="1572"/>
                    <a:pt x="13226" y="1659"/>
                  </a:cubicBezTo>
                  <a:cubicBezTo>
                    <a:pt x="13139" y="1659"/>
                    <a:pt x="13025" y="1686"/>
                    <a:pt x="12910" y="1686"/>
                  </a:cubicBezTo>
                  <a:cubicBezTo>
                    <a:pt x="12739" y="1686"/>
                    <a:pt x="12452" y="1716"/>
                    <a:pt x="12253" y="1716"/>
                  </a:cubicBezTo>
                  <a:cubicBezTo>
                    <a:pt x="12081" y="1515"/>
                    <a:pt x="11795" y="1258"/>
                    <a:pt x="11394" y="1029"/>
                  </a:cubicBezTo>
                  <a:cubicBezTo>
                    <a:pt x="10585" y="541"/>
                    <a:pt x="9832" y="361"/>
                    <a:pt x="9158" y="361"/>
                  </a:cubicBezTo>
                  <a:cubicBezTo>
                    <a:pt x="8569" y="361"/>
                    <a:pt x="8040" y="499"/>
                    <a:pt x="7586" y="686"/>
                  </a:cubicBezTo>
                  <a:cubicBezTo>
                    <a:pt x="7128" y="370"/>
                    <a:pt x="6613" y="170"/>
                    <a:pt x="6127" y="83"/>
                  </a:cubicBezTo>
                  <a:cubicBezTo>
                    <a:pt x="5867" y="26"/>
                    <a:pt x="5618" y="1"/>
                    <a:pt x="538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11"/>
            <p:cNvSpPr/>
            <p:nvPr/>
          </p:nvSpPr>
          <p:spPr>
            <a:xfrm>
              <a:off x="7186713" y="755875"/>
              <a:ext cx="241496" cy="145294"/>
            </a:xfrm>
            <a:custGeom>
              <a:avLst/>
              <a:gdLst/>
              <a:ahLst/>
              <a:cxnLst/>
              <a:rect l="l" t="t" r="r" b="b"/>
              <a:pathLst>
                <a:path w="11939" h="7183" extrusionOk="0">
                  <a:moveTo>
                    <a:pt x="7188" y="0"/>
                  </a:moveTo>
                  <a:cubicBezTo>
                    <a:pt x="6800" y="0"/>
                    <a:pt x="6444" y="73"/>
                    <a:pt x="6126" y="198"/>
                  </a:cubicBezTo>
                  <a:cubicBezTo>
                    <a:pt x="5355" y="399"/>
                    <a:pt x="4839" y="743"/>
                    <a:pt x="4496" y="942"/>
                  </a:cubicBezTo>
                  <a:lnTo>
                    <a:pt x="4496" y="972"/>
                  </a:lnTo>
                  <a:cubicBezTo>
                    <a:pt x="4351" y="964"/>
                    <a:pt x="4184" y="953"/>
                    <a:pt x="4000" y="953"/>
                  </a:cubicBezTo>
                  <a:cubicBezTo>
                    <a:pt x="3530" y="953"/>
                    <a:pt x="2954" y="1022"/>
                    <a:pt x="2378" y="1373"/>
                  </a:cubicBezTo>
                  <a:cubicBezTo>
                    <a:pt x="0" y="2690"/>
                    <a:pt x="545" y="4636"/>
                    <a:pt x="687" y="5007"/>
                  </a:cubicBezTo>
                  <a:cubicBezTo>
                    <a:pt x="1374" y="6897"/>
                    <a:pt x="3752" y="7183"/>
                    <a:pt x="5096" y="7183"/>
                  </a:cubicBezTo>
                  <a:cubicBezTo>
                    <a:pt x="5412" y="7183"/>
                    <a:pt x="5668" y="7183"/>
                    <a:pt x="5813" y="7155"/>
                  </a:cubicBezTo>
                  <a:lnTo>
                    <a:pt x="5813" y="7183"/>
                  </a:lnTo>
                  <a:cubicBezTo>
                    <a:pt x="5955" y="7155"/>
                    <a:pt x="6184" y="7155"/>
                    <a:pt x="6413" y="7155"/>
                  </a:cubicBezTo>
                  <a:cubicBezTo>
                    <a:pt x="6625" y="7158"/>
                    <a:pt x="6841" y="7161"/>
                    <a:pt x="7057" y="7161"/>
                  </a:cubicBezTo>
                  <a:cubicBezTo>
                    <a:pt x="8798" y="7161"/>
                    <a:pt x="10606" y="6986"/>
                    <a:pt x="11394" y="5408"/>
                  </a:cubicBezTo>
                  <a:cubicBezTo>
                    <a:pt x="11939" y="4293"/>
                    <a:pt x="11824" y="2575"/>
                    <a:pt x="9820" y="1029"/>
                  </a:cubicBezTo>
                  <a:cubicBezTo>
                    <a:pt x="8850" y="287"/>
                    <a:pt x="7956" y="0"/>
                    <a:pt x="7188"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11"/>
            <p:cNvSpPr/>
            <p:nvPr/>
          </p:nvSpPr>
          <p:spPr>
            <a:xfrm>
              <a:off x="7018223" y="1086848"/>
              <a:ext cx="189329" cy="157147"/>
            </a:xfrm>
            <a:custGeom>
              <a:avLst/>
              <a:gdLst/>
              <a:ahLst/>
              <a:cxnLst/>
              <a:rect l="l" t="t" r="r" b="b"/>
              <a:pathLst>
                <a:path w="9360" h="7769" extrusionOk="0">
                  <a:moveTo>
                    <a:pt x="5098" y="1"/>
                  </a:moveTo>
                  <a:cubicBezTo>
                    <a:pt x="4653" y="1"/>
                    <a:pt x="4215" y="94"/>
                    <a:pt x="3806" y="269"/>
                  </a:cubicBezTo>
                  <a:cubicBezTo>
                    <a:pt x="2948" y="470"/>
                    <a:pt x="2260" y="1013"/>
                    <a:pt x="1775" y="1872"/>
                  </a:cubicBezTo>
                  <a:cubicBezTo>
                    <a:pt x="1718" y="1929"/>
                    <a:pt x="1631" y="2016"/>
                    <a:pt x="1603" y="2101"/>
                  </a:cubicBezTo>
                  <a:cubicBezTo>
                    <a:pt x="1516" y="2188"/>
                    <a:pt x="1431" y="2330"/>
                    <a:pt x="1317" y="2444"/>
                  </a:cubicBezTo>
                  <a:cubicBezTo>
                    <a:pt x="829" y="3017"/>
                    <a:pt x="486" y="3475"/>
                    <a:pt x="371" y="4105"/>
                  </a:cubicBezTo>
                  <a:cubicBezTo>
                    <a:pt x="0" y="5708"/>
                    <a:pt x="687" y="6653"/>
                    <a:pt x="1145" y="7082"/>
                  </a:cubicBezTo>
                  <a:cubicBezTo>
                    <a:pt x="1745" y="7627"/>
                    <a:pt x="2405" y="7769"/>
                    <a:pt x="3005" y="7769"/>
                  </a:cubicBezTo>
                  <a:cubicBezTo>
                    <a:pt x="3749" y="7769"/>
                    <a:pt x="4409" y="7540"/>
                    <a:pt x="4809" y="7398"/>
                  </a:cubicBezTo>
                  <a:lnTo>
                    <a:pt x="4837" y="7398"/>
                  </a:lnTo>
                  <a:cubicBezTo>
                    <a:pt x="5161" y="7475"/>
                    <a:pt x="5642" y="7588"/>
                    <a:pt x="6180" y="7588"/>
                  </a:cubicBezTo>
                  <a:cubicBezTo>
                    <a:pt x="6834" y="7588"/>
                    <a:pt x="7572" y="7422"/>
                    <a:pt x="8215" y="6825"/>
                  </a:cubicBezTo>
                  <a:cubicBezTo>
                    <a:pt x="8760" y="6337"/>
                    <a:pt x="9360" y="5451"/>
                    <a:pt x="9188" y="3905"/>
                  </a:cubicBezTo>
                  <a:cubicBezTo>
                    <a:pt x="9188" y="3876"/>
                    <a:pt x="9161" y="3818"/>
                    <a:pt x="9161" y="3791"/>
                  </a:cubicBezTo>
                  <a:cubicBezTo>
                    <a:pt x="8932" y="2359"/>
                    <a:pt x="7729" y="841"/>
                    <a:pt x="6383" y="269"/>
                  </a:cubicBezTo>
                  <a:cubicBezTo>
                    <a:pt x="5962" y="87"/>
                    <a:pt x="5527" y="1"/>
                    <a:pt x="509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11"/>
            <p:cNvSpPr/>
            <p:nvPr/>
          </p:nvSpPr>
          <p:spPr>
            <a:xfrm>
              <a:off x="6765133" y="844338"/>
              <a:ext cx="294775" cy="147782"/>
            </a:xfrm>
            <a:custGeom>
              <a:avLst/>
              <a:gdLst/>
              <a:ahLst/>
              <a:cxnLst/>
              <a:rect l="l" t="t" r="r" b="b"/>
              <a:pathLst>
                <a:path w="14573" h="7306" extrusionOk="0">
                  <a:moveTo>
                    <a:pt x="5705" y="0"/>
                  </a:moveTo>
                  <a:cubicBezTo>
                    <a:pt x="4245" y="0"/>
                    <a:pt x="2786" y="599"/>
                    <a:pt x="2004" y="1065"/>
                  </a:cubicBezTo>
                  <a:cubicBezTo>
                    <a:pt x="172" y="2180"/>
                    <a:pt x="0" y="3554"/>
                    <a:pt x="87" y="4298"/>
                  </a:cubicBezTo>
                  <a:cubicBezTo>
                    <a:pt x="144" y="4843"/>
                    <a:pt x="488" y="6217"/>
                    <a:pt x="2347" y="6905"/>
                  </a:cubicBezTo>
                  <a:cubicBezTo>
                    <a:pt x="2884" y="7066"/>
                    <a:pt x="3402" y="7119"/>
                    <a:pt x="3892" y="7119"/>
                  </a:cubicBezTo>
                  <a:cubicBezTo>
                    <a:pt x="4448" y="7119"/>
                    <a:pt x="4968" y="7050"/>
                    <a:pt x="5439" y="6989"/>
                  </a:cubicBezTo>
                  <a:cubicBezTo>
                    <a:pt x="5718" y="6943"/>
                    <a:pt x="6054" y="6896"/>
                    <a:pt x="6277" y="6896"/>
                  </a:cubicBezTo>
                  <a:cubicBezTo>
                    <a:pt x="6329" y="6896"/>
                    <a:pt x="6375" y="6899"/>
                    <a:pt x="6412" y="6905"/>
                  </a:cubicBezTo>
                  <a:cubicBezTo>
                    <a:pt x="6557" y="6932"/>
                    <a:pt x="6671" y="6962"/>
                    <a:pt x="6756" y="6989"/>
                  </a:cubicBezTo>
                  <a:cubicBezTo>
                    <a:pt x="7244" y="7134"/>
                    <a:pt x="7816" y="7305"/>
                    <a:pt x="8588" y="7305"/>
                  </a:cubicBezTo>
                  <a:cubicBezTo>
                    <a:pt x="8904" y="7305"/>
                    <a:pt x="9275" y="7276"/>
                    <a:pt x="9676" y="7191"/>
                  </a:cubicBezTo>
                  <a:cubicBezTo>
                    <a:pt x="9733" y="7191"/>
                    <a:pt x="9848" y="7161"/>
                    <a:pt x="9962" y="7161"/>
                  </a:cubicBezTo>
                  <a:cubicBezTo>
                    <a:pt x="11623" y="6932"/>
                    <a:pt x="12683" y="6760"/>
                    <a:pt x="13455" y="5959"/>
                  </a:cubicBezTo>
                  <a:cubicBezTo>
                    <a:pt x="14343" y="5015"/>
                    <a:pt x="14572" y="3813"/>
                    <a:pt x="14114" y="2695"/>
                  </a:cubicBezTo>
                  <a:cubicBezTo>
                    <a:pt x="13542" y="1408"/>
                    <a:pt x="12252" y="863"/>
                    <a:pt x="11252" y="721"/>
                  </a:cubicBezTo>
                  <a:cubicBezTo>
                    <a:pt x="10882" y="629"/>
                    <a:pt x="10543" y="590"/>
                    <a:pt x="10232" y="590"/>
                  </a:cubicBezTo>
                  <a:cubicBezTo>
                    <a:pt x="9482" y="590"/>
                    <a:pt x="8899" y="813"/>
                    <a:pt x="8474" y="1035"/>
                  </a:cubicBezTo>
                  <a:cubicBezTo>
                    <a:pt x="8332" y="893"/>
                    <a:pt x="8160" y="749"/>
                    <a:pt x="7958" y="634"/>
                  </a:cubicBezTo>
                  <a:cubicBezTo>
                    <a:pt x="7277" y="173"/>
                    <a:pt x="6491" y="0"/>
                    <a:pt x="5705"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1"/>
            <p:cNvSpPr/>
            <p:nvPr/>
          </p:nvSpPr>
          <p:spPr>
            <a:xfrm>
              <a:off x="7003718" y="841546"/>
              <a:ext cx="172581" cy="138983"/>
            </a:xfrm>
            <a:custGeom>
              <a:avLst/>
              <a:gdLst/>
              <a:ahLst/>
              <a:cxnLst/>
              <a:rect l="l" t="t" r="r" b="b"/>
              <a:pathLst>
                <a:path w="8532" h="6871" extrusionOk="0">
                  <a:moveTo>
                    <a:pt x="5297" y="0"/>
                  </a:moveTo>
                  <a:cubicBezTo>
                    <a:pt x="4954" y="0"/>
                    <a:pt x="4581" y="85"/>
                    <a:pt x="4267" y="229"/>
                  </a:cubicBezTo>
                  <a:cubicBezTo>
                    <a:pt x="3580" y="344"/>
                    <a:pt x="3122" y="573"/>
                    <a:pt x="2405" y="1058"/>
                  </a:cubicBezTo>
                  <a:lnTo>
                    <a:pt x="2263" y="1145"/>
                  </a:lnTo>
                  <a:cubicBezTo>
                    <a:pt x="2176" y="1173"/>
                    <a:pt x="2119" y="1230"/>
                    <a:pt x="2034" y="1260"/>
                  </a:cubicBezTo>
                  <a:cubicBezTo>
                    <a:pt x="1489" y="1546"/>
                    <a:pt x="0" y="2291"/>
                    <a:pt x="87" y="4008"/>
                  </a:cubicBezTo>
                  <a:cubicBezTo>
                    <a:pt x="115" y="4810"/>
                    <a:pt x="516" y="5925"/>
                    <a:pt x="2206" y="6612"/>
                  </a:cubicBezTo>
                  <a:cubicBezTo>
                    <a:pt x="2263" y="6642"/>
                    <a:pt x="2348" y="6669"/>
                    <a:pt x="2405" y="6669"/>
                  </a:cubicBezTo>
                  <a:cubicBezTo>
                    <a:pt x="2806" y="6814"/>
                    <a:pt x="3321" y="6871"/>
                    <a:pt x="3923" y="6871"/>
                  </a:cubicBezTo>
                  <a:cubicBezTo>
                    <a:pt x="4782" y="6871"/>
                    <a:pt x="5755" y="6726"/>
                    <a:pt x="6385" y="6413"/>
                  </a:cubicBezTo>
                  <a:cubicBezTo>
                    <a:pt x="6527" y="6355"/>
                    <a:pt x="6642" y="6298"/>
                    <a:pt x="6756" y="6211"/>
                  </a:cubicBezTo>
                  <a:cubicBezTo>
                    <a:pt x="7214" y="5897"/>
                    <a:pt x="7530" y="5439"/>
                    <a:pt x="7672" y="4952"/>
                  </a:cubicBezTo>
                  <a:cubicBezTo>
                    <a:pt x="7702" y="4952"/>
                    <a:pt x="7702" y="4924"/>
                    <a:pt x="7702" y="4924"/>
                  </a:cubicBezTo>
                  <a:cubicBezTo>
                    <a:pt x="7931" y="4665"/>
                    <a:pt x="8130" y="4352"/>
                    <a:pt x="8245" y="4008"/>
                  </a:cubicBezTo>
                  <a:lnTo>
                    <a:pt x="8332" y="3578"/>
                  </a:lnTo>
                  <a:cubicBezTo>
                    <a:pt x="8389" y="3092"/>
                    <a:pt x="8531" y="1947"/>
                    <a:pt x="7672" y="974"/>
                  </a:cubicBezTo>
                  <a:cubicBezTo>
                    <a:pt x="7272" y="543"/>
                    <a:pt x="6527" y="0"/>
                    <a:pt x="5297"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1"/>
            <p:cNvSpPr/>
            <p:nvPr/>
          </p:nvSpPr>
          <p:spPr>
            <a:xfrm>
              <a:off x="6920920" y="899443"/>
              <a:ext cx="200374" cy="162710"/>
            </a:xfrm>
            <a:custGeom>
              <a:avLst/>
              <a:gdLst/>
              <a:ahLst/>
              <a:cxnLst/>
              <a:rect l="l" t="t" r="r" b="b"/>
              <a:pathLst>
                <a:path w="9906" h="8044" extrusionOk="0">
                  <a:moveTo>
                    <a:pt x="5834" y="0"/>
                  </a:moveTo>
                  <a:cubicBezTo>
                    <a:pt x="4453" y="0"/>
                    <a:pt x="3578" y="709"/>
                    <a:pt x="3093" y="1089"/>
                  </a:cubicBezTo>
                  <a:lnTo>
                    <a:pt x="2978" y="1203"/>
                  </a:lnTo>
                  <a:cubicBezTo>
                    <a:pt x="1002" y="1318"/>
                    <a:pt x="372" y="2834"/>
                    <a:pt x="200" y="3493"/>
                  </a:cubicBezTo>
                  <a:cubicBezTo>
                    <a:pt x="200" y="3551"/>
                    <a:pt x="173" y="3578"/>
                    <a:pt x="173" y="3635"/>
                  </a:cubicBezTo>
                  <a:cubicBezTo>
                    <a:pt x="1" y="4437"/>
                    <a:pt x="1" y="6013"/>
                    <a:pt x="1890" y="7128"/>
                  </a:cubicBezTo>
                  <a:cubicBezTo>
                    <a:pt x="1918" y="7128"/>
                    <a:pt x="1947" y="7158"/>
                    <a:pt x="1947" y="7158"/>
                  </a:cubicBezTo>
                  <a:cubicBezTo>
                    <a:pt x="2834" y="7815"/>
                    <a:pt x="3608" y="8044"/>
                    <a:pt x="4265" y="8044"/>
                  </a:cubicBezTo>
                  <a:cubicBezTo>
                    <a:pt x="5467" y="8044"/>
                    <a:pt x="6269" y="7329"/>
                    <a:pt x="6612" y="7013"/>
                  </a:cubicBezTo>
                  <a:cubicBezTo>
                    <a:pt x="6699" y="6956"/>
                    <a:pt x="6757" y="6899"/>
                    <a:pt x="6814" y="6842"/>
                  </a:cubicBezTo>
                  <a:cubicBezTo>
                    <a:pt x="7272" y="6757"/>
                    <a:pt x="8074" y="6585"/>
                    <a:pt x="8761" y="5841"/>
                  </a:cubicBezTo>
                  <a:cubicBezTo>
                    <a:pt x="9562" y="4982"/>
                    <a:pt x="9906" y="3750"/>
                    <a:pt x="9647" y="2635"/>
                  </a:cubicBezTo>
                  <a:cubicBezTo>
                    <a:pt x="9448" y="1776"/>
                    <a:pt x="8875" y="1059"/>
                    <a:pt x="8074" y="631"/>
                  </a:cubicBezTo>
                  <a:cubicBezTo>
                    <a:pt x="7902" y="516"/>
                    <a:pt x="7700" y="402"/>
                    <a:pt x="7501" y="315"/>
                  </a:cubicBezTo>
                  <a:cubicBezTo>
                    <a:pt x="6878" y="90"/>
                    <a:pt x="6324" y="0"/>
                    <a:pt x="5834"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1"/>
            <p:cNvSpPr/>
            <p:nvPr/>
          </p:nvSpPr>
          <p:spPr>
            <a:xfrm>
              <a:off x="7047717" y="788404"/>
              <a:ext cx="167403" cy="133623"/>
            </a:xfrm>
            <a:custGeom>
              <a:avLst/>
              <a:gdLst/>
              <a:ahLst/>
              <a:cxnLst/>
              <a:rect l="l" t="t" r="r" b="b"/>
              <a:pathLst>
                <a:path w="8276" h="6606" extrusionOk="0">
                  <a:moveTo>
                    <a:pt x="3172" y="1"/>
                  </a:moveTo>
                  <a:cubicBezTo>
                    <a:pt x="2434" y="1"/>
                    <a:pt x="1699" y="152"/>
                    <a:pt x="1089" y="708"/>
                  </a:cubicBezTo>
                  <a:cubicBezTo>
                    <a:pt x="344" y="1368"/>
                    <a:pt x="1" y="2369"/>
                    <a:pt x="173" y="3372"/>
                  </a:cubicBezTo>
                  <a:cubicBezTo>
                    <a:pt x="402" y="4688"/>
                    <a:pt x="1490" y="5861"/>
                    <a:pt x="2493" y="6292"/>
                  </a:cubicBezTo>
                  <a:cubicBezTo>
                    <a:pt x="2951" y="6521"/>
                    <a:pt x="3466" y="6605"/>
                    <a:pt x="4038" y="6605"/>
                  </a:cubicBezTo>
                  <a:cubicBezTo>
                    <a:pt x="5154" y="6605"/>
                    <a:pt x="6329" y="6205"/>
                    <a:pt x="7016" y="5460"/>
                  </a:cubicBezTo>
                  <a:cubicBezTo>
                    <a:pt x="7959" y="4459"/>
                    <a:pt x="8275" y="3056"/>
                    <a:pt x="7760" y="1883"/>
                  </a:cubicBezTo>
                  <a:cubicBezTo>
                    <a:pt x="7272" y="766"/>
                    <a:pt x="6184" y="78"/>
                    <a:pt x="4925" y="78"/>
                  </a:cubicBezTo>
                  <a:cubicBezTo>
                    <a:pt x="4753" y="78"/>
                    <a:pt x="4638" y="108"/>
                    <a:pt x="4496" y="108"/>
                  </a:cubicBezTo>
                  <a:lnTo>
                    <a:pt x="4467" y="108"/>
                  </a:lnTo>
                  <a:cubicBezTo>
                    <a:pt x="4051" y="54"/>
                    <a:pt x="3611" y="1"/>
                    <a:pt x="3172"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1"/>
            <p:cNvSpPr/>
            <p:nvPr/>
          </p:nvSpPr>
          <p:spPr>
            <a:xfrm>
              <a:off x="7033274" y="900009"/>
              <a:ext cx="181238" cy="143069"/>
            </a:xfrm>
            <a:custGeom>
              <a:avLst/>
              <a:gdLst/>
              <a:ahLst/>
              <a:cxnLst/>
              <a:rect l="l" t="t" r="r" b="b"/>
              <a:pathLst>
                <a:path w="8960" h="7073" extrusionOk="0">
                  <a:moveTo>
                    <a:pt x="5753" y="1"/>
                  </a:moveTo>
                  <a:cubicBezTo>
                    <a:pt x="4207" y="1"/>
                    <a:pt x="3378" y="172"/>
                    <a:pt x="2089" y="1317"/>
                  </a:cubicBezTo>
                  <a:cubicBezTo>
                    <a:pt x="1489" y="1691"/>
                    <a:pt x="0" y="2749"/>
                    <a:pt x="200" y="4524"/>
                  </a:cubicBezTo>
                  <a:cubicBezTo>
                    <a:pt x="257" y="5039"/>
                    <a:pt x="600" y="6328"/>
                    <a:pt x="2291" y="6958"/>
                  </a:cubicBezTo>
                  <a:cubicBezTo>
                    <a:pt x="2520" y="7043"/>
                    <a:pt x="2806" y="7072"/>
                    <a:pt x="3120" y="7072"/>
                  </a:cubicBezTo>
                  <a:cubicBezTo>
                    <a:pt x="4665" y="7072"/>
                    <a:pt x="6727" y="6099"/>
                    <a:pt x="6756" y="6069"/>
                  </a:cubicBezTo>
                  <a:cubicBezTo>
                    <a:pt x="7901" y="5469"/>
                    <a:pt x="8959" y="4066"/>
                    <a:pt x="8760" y="2520"/>
                  </a:cubicBezTo>
                  <a:cubicBezTo>
                    <a:pt x="8646" y="1661"/>
                    <a:pt x="8130" y="917"/>
                    <a:pt x="7414" y="459"/>
                  </a:cubicBezTo>
                  <a:cubicBezTo>
                    <a:pt x="6985" y="172"/>
                    <a:pt x="6440" y="1"/>
                    <a:pt x="589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1"/>
            <p:cNvSpPr/>
            <p:nvPr/>
          </p:nvSpPr>
          <p:spPr>
            <a:xfrm>
              <a:off x="7297348" y="902558"/>
              <a:ext cx="143615" cy="124864"/>
            </a:xfrm>
            <a:custGeom>
              <a:avLst/>
              <a:gdLst/>
              <a:ahLst/>
              <a:cxnLst/>
              <a:rect l="l" t="t" r="r" b="b"/>
              <a:pathLst>
                <a:path w="7100" h="6173" extrusionOk="0">
                  <a:moveTo>
                    <a:pt x="3668" y="1"/>
                  </a:moveTo>
                  <a:cubicBezTo>
                    <a:pt x="3424" y="1"/>
                    <a:pt x="3174" y="25"/>
                    <a:pt x="2920" y="76"/>
                  </a:cubicBezTo>
                  <a:cubicBezTo>
                    <a:pt x="2776" y="104"/>
                    <a:pt x="2634" y="133"/>
                    <a:pt x="2490" y="191"/>
                  </a:cubicBezTo>
                  <a:cubicBezTo>
                    <a:pt x="1287" y="562"/>
                    <a:pt x="428" y="1450"/>
                    <a:pt x="199" y="2565"/>
                  </a:cubicBezTo>
                  <a:cubicBezTo>
                    <a:pt x="0" y="3653"/>
                    <a:pt x="428" y="4771"/>
                    <a:pt x="1317" y="5485"/>
                  </a:cubicBezTo>
                  <a:cubicBezTo>
                    <a:pt x="1890" y="5943"/>
                    <a:pt x="2604" y="6172"/>
                    <a:pt x="3321" y="6172"/>
                  </a:cubicBezTo>
                  <a:cubicBezTo>
                    <a:pt x="3779" y="6172"/>
                    <a:pt x="4237" y="6088"/>
                    <a:pt x="4665" y="5916"/>
                  </a:cubicBezTo>
                  <a:cubicBezTo>
                    <a:pt x="6241" y="5286"/>
                    <a:pt x="7100" y="3683"/>
                    <a:pt x="6669" y="2137"/>
                  </a:cubicBezTo>
                  <a:cubicBezTo>
                    <a:pt x="6279" y="819"/>
                    <a:pt x="5078" y="1"/>
                    <a:pt x="366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1"/>
            <p:cNvSpPr/>
            <p:nvPr/>
          </p:nvSpPr>
          <p:spPr>
            <a:xfrm>
              <a:off x="7135189" y="800703"/>
              <a:ext cx="149421" cy="125390"/>
            </a:xfrm>
            <a:custGeom>
              <a:avLst/>
              <a:gdLst/>
              <a:ahLst/>
              <a:cxnLst/>
              <a:rect l="l" t="t" r="r" b="b"/>
              <a:pathLst>
                <a:path w="7387" h="6199" extrusionOk="0">
                  <a:moveTo>
                    <a:pt x="3891" y="1"/>
                  </a:moveTo>
                  <a:cubicBezTo>
                    <a:pt x="3524" y="1"/>
                    <a:pt x="3148" y="61"/>
                    <a:pt x="2776" y="187"/>
                  </a:cubicBezTo>
                  <a:lnTo>
                    <a:pt x="2719" y="187"/>
                  </a:lnTo>
                  <a:cubicBezTo>
                    <a:pt x="1375" y="444"/>
                    <a:pt x="658" y="1360"/>
                    <a:pt x="372" y="2191"/>
                  </a:cubicBezTo>
                  <a:cubicBezTo>
                    <a:pt x="1" y="3393"/>
                    <a:pt x="459" y="4681"/>
                    <a:pt x="1517" y="5512"/>
                  </a:cubicBezTo>
                  <a:cubicBezTo>
                    <a:pt x="2147" y="5970"/>
                    <a:pt x="2863" y="6199"/>
                    <a:pt x="3578" y="6199"/>
                  </a:cubicBezTo>
                  <a:cubicBezTo>
                    <a:pt x="4180" y="6199"/>
                    <a:pt x="4810" y="6027"/>
                    <a:pt x="5353" y="5684"/>
                  </a:cubicBezTo>
                  <a:cubicBezTo>
                    <a:pt x="6814" y="4795"/>
                    <a:pt x="7386" y="3192"/>
                    <a:pt x="6727" y="1761"/>
                  </a:cubicBezTo>
                  <a:cubicBezTo>
                    <a:pt x="6222" y="661"/>
                    <a:pt x="5108" y="1"/>
                    <a:pt x="389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1"/>
            <p:cNvSpPr/>
            <p:nvPr/>
          </p:nvSpPr>
          <p:spPr>
            <a:xfrm>
              <a:off x="7117225" y="837662"/>
              <a:ext cx="122781" cy="122033"/>
            </a:xfrm>
            <a:custGeom>
              <a:avLst/>
              <a:gdLst/>
              <a:ahLst/>
              <a:cxnLst/>
              <a:rect l="l" t="t" r="r" b="b"/>
              <a:pathLst>
                <a:path w="6070" h="6033" extrusionOk="0">
                  <a:moveTo>
                    <a:pt x="3018" y="1"/>
                  </a:moveTo>
                  <a:cubicBezTo>
                    <a:pt x="2786" y="1"/>
                    <a:pt x="2552" y="26"/>
                    <a:pt x="2320" y="78"/>
                  </a:cubicBezTo>
                  <a:cubicBezTo>
                    <a:pt x="2034" y="105"/>
                    <a:pt x="1748" y="220"/>
                    <a:pt x="1519" y="364"/>
                  </a:cubicBezTo>
                  <a:cubicBezTo>
                    <a:pt x="1461" y="392"/>
                    <a:pt x="1404" y="421"/>
                    <a:pt x="1374" y="449"/>
                  </a:cubicBezTo>
                  <a:cubicBezTo>
                    <a:pt x="602" y="879"/>
                    <a:pt x="172" y="1681"/>
                    <a:pt x="144" y="2510"/>
                  </a:cubicBezTo>
                  <a:cubicBezTo>
                    <a:pt x="0" y="3456"/>
                    <a:pt x="202" y="4486"/>
                    <a:pt x="973" y="5231"/>
                  </a:cubicBezTo>
                  <a:cubicBezTo>
                    <a:pt x="1431" y="5716"/>
                    <a:pt x="2119" y="6032"/>
                    <a:pt x="2893" y="6032"/>
                  </a:cubicBezTo>
                  <a:cubicBezTo>
                    <a:pt x="3408" y="6032"/>
                    <a:pt x="3951" y="5888"/>
                    <a:pt x="4496" y="5544"/>
                  </a:cubicBezTo>
                  <a:cubicBezTo>
                    <a:pt x="5439" y="5002"/>
                    <a:pt x="6012" y="4086"/>
                    <a:pt x="6042" y="3055"/>
                  </a:cubicBezTo>
                  <a:cubicBezTo>
                    <a:pt x="6069" y="1995"/>
                    <a:pt x="5496" y="994"/>
                    <a:pt x="4553" y="421"/>
                  </a:cubicBezTo>
                  <a:cubicBezTo>
                    <a:pt x="4091" y="141"/>
                    <a:pt x="3560" y="1"/>
                    <a:pt x="301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1"/>
            <p:cNvSpPr/>
            <p:nvPr/>
          </p:nvSpPr>
          <p:spPr>
            <a:xfrm>
              <a:off x="7080165" y="864345"/>
              <a:ext cx="135504" cy="119666"/>
            </a:xfrm>
            <a:custGeom>
              <a:avLst/>
              <a:gdLst/>
              <a:ahLst/>
              <a:cxnLst/>
              <a:rect l="l" t="t" r="r" b="b"/>
              <a:pathLst>
                <a:path w="6699" h="5916" extrusionOk="0">
                  <a:moveTo>
                    <a:pt x="3460" y="0"/>
                  </a:moveTo>
                  <a:cubicBezTo>
                    <a:pt x="3207" y="0"/>
                    <a:pt x="2949" y="34"/>
                    <a:pt x="2691" y="103"/>
                  </a:cubicBezTo>
                  <a:cubicBezTo>
                    <a:pt x="2347" y="190"/>
                    <a:pt x="2061" y="332"/>
                    <a:pt x="1805" y="561"/>
                  </a:cubicBezTo>
                  <a:cubicBezTo>
                    <a:pt x="1747" y="591"/>
                    <a:pt x="1690" y="618"/>
                    <a:pt x="1633" y="676"/>
                  </a:cubicBezTo>
                  <a:cubicBezTo>
                    <a:pt x="286" y="1706"/>
                    <a:pt x="0" y="3454"/>
                    <a:pt x="973" y="4741"/>
                  </a:cubicBezTo>
                  <a:cubicBezTo>
                    <a:pt x="1546" y="5515"/>
                    <a:pt x="2462" y="5916"/>
                    <a:pt x="3378" y="5916"/>
                  </a:cubicBezTo>
                  <a:cubicBezTo>
                    <a:pt x="4008" y="5916"/>
                    <a:pt x="4638" y="5714"/>
                    <a:pt x="5183" y="5313"/>
                  </a:cubicBezTo>
                  <a:cubicBezTo>
                    <a:pt x="6328" y="4454"/>
                    <a:pt x="6699" y="2938"/>
                    <a:pt x="6069" y="1649"/>
                  </a:cubicBezTo>
                  <a:cubicBezTo>
                    <a:pt x="5557" y="626"/>
                    <a:pt x="4555" y="0"/>
                    <a:pt x="3460"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1"/>
            <p:cNvSpPr/>
            <p:nvPr/>
          </p:nvSpPr>
          <p:spPr>
            <a:xfrm>
              <a:off x="6901236" y="807318"/>
              <a:ext cx="153446" cy="123974"/>
            </a:xfrm>
            <a:custGeom>
              <a:avLst/>
              <a:gdLst/>
              <a:ahLst/>
              <a:cxnLst/>
              <a:rect l="l" t="t" r="r" b="b"/>
              <a:pathLst>
                <a:path w="7586" h="6129" extrusionOk="0">
                  <a:moveTo>
                    <a:pt x="3867" y="1"/>
                  </a:moveTo>
                  <a:cubicBezTo>
                    <a:pt x="2089" y="1"/>
                    <a:pt x="569" y="1015"/>
                    <a:pt x="257" y="2551"/>
                  </a:cubicBezTo>
                  <a:cubicBezTo>
                    <a:pt x="1" y="3838"/>
                    <a:pt x="658" y="5414"/>
                    <a:pt x="2719" y="5986"/>
                  </a:cubicBezTo>
                  <a:cubicBezTo>
                    <a:pt x="3062" y="6101"/>
                    <a:pt x="3378" y="6128"/>
                    <a:pt x="3722" y="6128"/>
                  </a:cubicBezTo>
                  <a:cubicBezTo>
                    <a:pt x="4895" y="6128"/>
                    <a:pt x="5955" y="5556"/>
                    <a:pt x="6585" y="4869"/>
                  </a:cubicBezTo>
                  <a:cubicBezTo>
                    <a:pt x="7356" y="4040"/>
                    <a:pt x="7585" y="2922"/>
                    <a:pt x="7214" y="1949"/>
                  </a:cubicBezTo>
                  <a:cubicBezTo>
                    <a:pt x="7043" y="1491"/>
                    <a:pt x="6470" y="433"/>
                    <a:pt x="4924" y="147"/>
                  </a:cubicBezTo>
                  <a:cubicBezTo>
                    <a:pt x="4753" y="89"/>
                    <a:pt x="4608" y="60"/>
                    <a:pt x="4409" y="32"/>
                  </a:cubicBezTo>
                  <a:cubicBezTo>
                    <a:pt x="4227" y="11"/>
                    <a:pt x="4046" y="1"/>
                    <a:pt x="3867"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1"/>
            <p:cNvSpPr/>
            <p:nvPr/>
          </p:nvSpPr>
          <p:spPr>
            <a:xfrm>
              <a:off x="6981709" y="838573"/>
              <a:ext cx="121628" cy="116490"/>
            </a:xfrm>
            <a:custGeom>
              <a:avLst/>
              <a:gdLst/>
              <a:ahLst/>
              <a:cxnLst/>
              <a:rect l="l" t="t" r="r" b="b"/>
              <a:pathLst>
                <a:path w="6013" h="5759" extrusionOk="0">
                  <a:moveTo>
                    <a:pt x="2936" y="1"/>
                  </a:moveTo>
                  <a:cubicBezTo>
                    <a:pt x="2391" y="1"/>
                    <a:pt x="1880" y="193"/>
                    <a:pt x="1462" y="518"/>
                  </a:cubicBezTo>
                  <a:cubicBezTo>
                    <a:pt x="1290" y="633"/>
                    <a:pt x="1146" y="747"/>
                    <a:pt x="1004" y="919"/>
                  </a:cubicBezTo>
                  <a:cubicBezTo>
                    <a:pt x="688" y="1235"/>
                    <a:pt x="0" y="1979"/>
                    <a:pt x="0" y="3296"/>
                  </a:cubicBezTo>
                  <a:cubicBezTo>
                    <a:pt x="0" y="4270"/>
                    <a:pt x="573" y="5128"/>
                    <a:pt x="1489" y="5499"/>
                  </a:cubicBezTo>
                  <a:cubicBezTo>
                    <a:pt x="1862" y="5671"/>
                    <a:pt x="2263" y="5758"/>
                    <a:pt x="2664" y="5758"/>
                  </a:cubicBezTo>
                  <a:cubicBezTo>
                    <a:pt x="3436" y="5758"/>
                    <a:pt x="4210" y="5472"/>
                    <a:pt x="4810" y="4927"/>
                  </a:cubicBezTo>
                  <a:cubicBezTo>
                    <a:pt x="5669" y="4155"/>
                    <a:pt x="6012" y="3038"/>
                    <a:pt x="5698" y="1979"/>
                  </a:cubicBezTo>
                  <a:cubicBezTo>
                    <a:pt x="5382" y="949"/>
                    <a:pt x="4496" y="205"/>
                    <a:pt x="3321" y="33"/>
                  </a:cubicBezTo>
                  <a:cubicBezTo>
                    <a:pt x="3191" y="11"/>
                    <a:pt x="3063" y="1"/>
                    <a:pt x="293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1"/>
            <p:cNvSpPr/>
            <p:nvPr/>
          </p:nvSpPr>
          <p:spPr>
            <a:xfrm>
              <a:off x="6717088" y="829834"/>
              <a:ext cx="162144" cy="122902"/>
            </a:xfrm>
            <a:custGeom>
              <a:avLst/>
              <a:gdLst/>
              <a:ahLst/>
              <a:cxnLst/>
              <a:rect l="l" t="t" r="r" b="b"/>
              <a:pathLst>
                <a:path w="8016" h="6076" extrusionOk="0">
                  <a:moveTo>
                    <a:pt x="4772" y="0"/>
                  </a:moveTo>
                  <a:cubicBezTo>
                    <a:pt x="4448" y="0"/>
                    <a:pt x="4113" y="49"/>
                    <a:pt x="3779" y="149"/>
                  </a:cubicBezTo>
                  <a:cubicBezTo>
                    <a:pt x="2577" y="293"/>
                    <a:pt x="1203" y="836"/>
                    <a:pt x="515" y="1953"/>
                  </a:cubicBezTo>
                  <a:cubicBezTo>
                    <a:pt x="0" y="2812"/>
                    <a:pt x="0" y="3843"/>
                    <a:pt x="486" y="4672"/>
                  </a:cubicBezTo>
                  <a:cubicBezTo>
                    <a:pt x="1031" y="5588"/>
                    <a:pt x="2004" y="6076"/>
                    <a:pt x="3378" y="6076"/>
                  </a:cubicBezTo>
                  <a:lnTo>
                    <a:pt x="3550" y="6076"/>
                  </a:lnTo>
                  <a:cubicBezTo>
                    <a:pt x="4523" y="6076"/>
                    <a:pt x="5611" y="5989"/>
                    <a:pt x="6470" y="5331"/>
                  </a:cubicBezTo>
                  <a:cubicBezTo>
                    <a:pt x="7672" y="4358"/>
                    <a:pt x="8016" y="2755"/>
                    <a:pt x="7329" y="1466"/>
                  </a:cubicBezTo>
                  <a:cubicBezTo>
                    <a:pt x="6802" y="523"/>
                    <a:pt x="5838" y="0"/>
                    <a:pt x="4772"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1"/>
            <p:cNvSpPr/>
            <p:nvPr/>
          </p:nvSpPr>
          <p:spPr>
            <a:xfrm>
              <a:off x="6619785" y="915808"/>
              <a:ext cx="362517" cy="206017"/>
            </a:xfrm>
            <a:custGeom>
              <a:avLst/>
              <a:gdLst/>
              <a:ahLst/>
              <a:cxnLst/>
              <a:rect l="l" t="t" r="r" b="b"/>
              <a:pathLst>
                <a:path w="17922" h="10185" extrusionOk="0">
                  <a:moveTo>
                    <a:pt x="7835" y="0"/>
                  </a:moveTo>
                  <a:cubicBezTo>
                    <a:pt x="6588" y="0"/>
                    <a:pt x="5710" y="644"/>
                    <a:pt x="5238" y="967"/>
                  </a:cubicBezTo>
                  <a:lnTo>
                    <a:pt x="5154" y="1052"/>
                  </a:lnTo>
                  <a:lnTo>
                    <a:pt x="5039" y="1052"/>
                  </a:lnTo>
                  <a:cubicBezTo>
                    <a:pt x="4899" y="1045"/>
                    <a:pt x="4742" y="1037"/>
                    <a:pt x="4571" y="1037"/>
                  </a:cubicBezTo>
                  <a:cubicBezTo>
                    <a:pt x="4080" y="1037"/>
                    <a:pt x="3479" y="1098"/>
                    <a:pt x="2864" y="1395"/>
                  </a:cubicBezTo>
                  <a:cubicBezTo>
                    <a:pt x="1689" y="1910"/>
                    <a:pt x="1002" y="2712"/>
                    <a:pt x="830" y="3743"/>
                  </a:cubicBezTo>
                  <a:cubicBezTo>
                    <a:pt x="773" y="4116"/>
                    <a:pt x="773" y="4459"/>
                    <a:pt x="830" y="4773"/>
                  </a:cubicBezTo>
                  <a:cubicBezTo>
                    <a:pt x="688" y="4975"/>
                    <a:pt x="573" y="5174"/>
                    <a:pt x="486" y="5433"/>
                  </a:cubicBezTo>
                  <a:cubicBezTo>
                    <a:pt x="200" y="6147"/>
                    <a:pt x="1" y="7551"/>
                    <a:pt x="1746" y="8982"/>
                  </a:cubicBezTo>
                  <a:cubicBezTo>
                    <a:pt x="2635" y="9669"/>
                    <a:pt x="4409" y="10185"/>
                    <a:pt x="5811" y="10185"/>
                  </a:cubicBezTo>
                  <a:cubicBezTo>
                    <a:pt x="6127" y="10185"/>
                    <a:pt x="6441" y="10155"/>
                    <a:pt x="6700" y="10098"/>
                  </a:cubicBezTo>
                  <a:cubicBezTo>
                    <a:pt x="6784" y="10070"/>
                    <a:pt x="6842" y="10070"/>
                    <a:pt x="6899" y="10040"/>
                  </a:cubicBezTo>
                  <a:cubicBezTo>
                    <a:pt x="7787" y="9754"/>
                    <a:pt x="8417" y="9269"/>
                    <a:pt x="8818" y="8953"/>
                  </a:cubicBezTo>
                  <a:cubicBezTo>
                    <a:pt x="8875" y="8895"/>
                    <a:pt x="8960" y="8838"/>
                    <a:pt x="9017" y="8811"/>
                  </a:cubicBezTo>
                  <a:cubicBezTo>
                    <a:pt x="9132" y="8838"/>
                    <a:pt x="9276" y="8925"/>
                    <a:pt x="9361" y="8982"/>
                  </a:cubicBezTo>
                  <a:cubicBezTo>
                    <a:pt x="9933" y="9269"/>
                    <a:pt x="10822" y="9697"/>
                    <a:pt x="11937" y="9697"/>
                  </a:cubicBezTo>
                  <a:cubicBezTo>
                    <a:pt x="11994" y="9697"/>
                    <a:pt x="15258" y="9612"/>
                    <a:pt x="16547" y="8495"/>
                  </a:cubicBezTo>
                  <a:cubicBezTo>
                    <a:pt x="17349" y="7750"/>
                    <a:pt x="17720" y="6921"/>
                    <a:pt x="17720" y="6005"/>
                  </a:cubicBezTo>
                  <a:cubicBezTo>
                    <a:pt x="17720" y="5547"/>
                    <a:pt x="17605" y="5146"/>
                    <a:pt x="17433" y="4830"/>
                  </a:cubicBezTo>
                  <a:cubicBezTo>
                    <a:pt x="17692" y="4459"/>
                    <a:pt x="17864" y="4001"/>
                    <a:pt x="17891" y="3429"/>
                  </a:cubicBezTo>
                  <a:cubicBezTo>
                    <a:pt x="17921" y="2826"/>
                    <a:pt x="17777" y="1910"/>
                    <a:pt x="16918" y="994"/>
                  </a:cubicBezTo>
                  <a:cubicBezTo>
                    <a:pt x="16490" y="536"/>
                    <a:pt x="15917" y="280"/>
                    <a:pt x="15345" y="250"/>
                  </a:cubicBezTo>
                  <a:cubicBezTo>
                    <a:pt x="14952" y="145"/>
                    <a:pt x="14596" y="102"/>
                    <a:pt x="14272" y="102"/>
                  </a:cubicBezTo>
                  <a:cubicBezTo>
                    <a:pt x="13275" y="102"/>
                    <a:pt x="12592" y="513"/>
                    <a:pt x="12139" y="795"/>
                  </a:cubicBezTo>
                  <a:lnTo>
                    <a:pt x="12024" y="852"/>
                  </a:lnTo>
                  <a:lnTo>
                    <a:pt x="11967" y="910"/>
                  </a:lnTo>
                  <a:cubicBezTo>
                    <a:pt x="11223" y="765"/>
                    <a:pt x="10593" y="823"/>
                    <a:pt x="10162" y="795"/>
                  </a:cubicBezTo>
                  <a:cubicBezTo>
                    <a:pt x="10135" y="795"/>
                    <a:pt x="10105" y="765"/>
                    <a:pt x="10048" y="738"/>
                  </a:cubicBezTo>
                  <a:cubicBezTo>
                    <a:pt x="9734" y="536"/>
                    <a:pt x="9276" y="250"/>
                    <a:pt x="8674" y="108"/>
                  </a:cubicBezTo>
                  <a:cubicBezTo>
                    <a:pt x="8589" y="78"/>
                    <a:pt x="8502" y="51"/>
                    <a:pt x="8445" y="51"/>
                  </a:cubicBezTo>
                  <a:cubicBezTo>
                    <a:pt x="8233" y="16"/>
                    <a:pt x="8029" y="0"/>
                    <a:pt x="7835"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1"/>
            <p:cNvSpPr/>
            <p:nvPr/>
          </p:nvSpPr>
          <p:spPr>
            <a:xfrm>
              <a:off x="6898930" y="991527"/>
              <a:ext cx="145921" cy="128000"/>
            </a:xfrm>
            <a:custGeom>
              <a:avLst/>
              <a:gdLst/>
              <a:ahLst/>
              <a:cxnLst/>
              <a:rect l="l" t="t" r="r" b="b"/>
              <a:pathLst>
                <a:path w="7214" h="6328" extrusionOk="0">
                  <a:moveTo>
                    <a:pt x="3990" y="1"/>
                  </a:moveTo>
                  <a:cubicBezTo>
                    <a:pt x="3840" y="1"/>
                    <a:pt x="3684" y="10"/>
                    <a:pt x="3520" y="29"/>
                  </a:cubicBezTo>
                  <a:cubicBezTo>
                    <a:pt x="3405" y="29"/>
                    <a:pt x="3321" y="57"/>
                    <a:pt x="3206" y="57"/>
                  </a:cubicBezTo>
                  <a:cubicBezTo>
                    <a:pt x="1344" y="286"/>
                    <a:pt x="0" y="1804"/>
                    <a:pt x="85" y="3492"/>
                  </a:cubicBezTo>
                  <a:cubicBezTo>
                    <a:pt x="172" y="4896"/>
                    <a:pt x="1344" y="6327"/>
                    <a:pt x="3435" y="6327"/>
                  </a:cubicBezTo>
                  <a:cubicBezTo>
                    <a:pt x="4809" y="6327"/>
                    <a:pt x="6096" y="5553"/>
                    <a:pt x="6699" y="4323"/>
                  </a:cubicBezTo>
                  <a:cubicBezTo>
                    <a:pt x="7214" y="3263"/>
                    <a:pt x="7127" y="2061"/>
                    <a:pt x="6440" y="1174"/>
                  </a:cubicBezTo>
                  <a:cubicBezTo>
                    <a:pt x="6157" y="786"/>
                    <a:pt x="5382" y="1"/>
                    <a:pt x="399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1"/>
            <p:cNvSpPr/>
            <p:nvPr/>
          </p:nvSpPr>
          <p:spPr>
            <a:xfrm>
              <a:off x="6534093" y="879820"/>
              <a:ext cx="298194" cy="167281"/>
            </a:xfrm>
            <a:custGeom>
              <a:avLst/>
              <a:gdLst/>
              <a:ahLst/>
              <a:cxnLst/>
              <a:rect l="l" t="t" r="r" b="b"/>
              <a:pathLst>
                <a:path w="14742" h="8270" extrusionOk="0">
                  <a:moveTo>
                    <a:pt x="8513" y="0"/>
                  </a:moveTo>
                  <a:cubicBezTo>
                    <a:pt x="7322" y="0"/>
                    <a:pt x="6541" y="294"/>
                    <a:pt x="5382" y="1113"/>
                  </a:cubicBezTo>
                  <a:cubicBezTo>
                    <a:pt x="5295" y="1170"/>
                    <a:pt x="4951" y="1200"/>
                    <a:pt x="4695" y="1228"/>
                  </a:cubicBezTo>
                  <a:cubicBezTo>
                    <a:pt x="3951" y="1315"/>
                    <a:pt x="2948" y="1457"/>
                    <a:pt x="1947" y="2144"/>
                  </a:cubicBezTo>
                  <a:cubicBezTo>
                    <a:pt x="142" y="3346"/>
                    <a:pt x="0" y="5036"/>
                    <a:pt x="401" y="6124"/>
                  </a:cubicBezTo>
                  <a:cubicBezTo>
                    <a:pt x="916" y="7441"/>
                    <a:pt x="2318" y="8270"/>
                    <a:pt x="3921" y="8270"/>
                  </a:cubicBezTo>
                  <a:cubicBezTo>
                    <a:pt x="4180" y="8270"/>
                    <a:pt x="4466" y="8242"/>
                    <a:pt x="4722" y="8185"/>
                  </a:cubicBezTo>
                  <a:cubicBezTo>
                    <a:pt x="5467" y="8070"/>
                    <a:pt x="6126" y="7784"/>
                    <a:pt x="6669" y="7555"/>
                  </a:cubicBezTo>
                  <a:cubicBezTo>
                    <a:pt x="6898" y="7441"/>
                    <a:pt x="7271" y="7269"/>
                    <a:pt x="7386" y="7269"/>
                  </a:cubicBezTo>
                  <a:cubicBezTo>
                    <a:pt x="8959" y="7010"/>
                    <a:pt x="10276" y="6667"/>
                    <a:pt x="11508" y="6323"/>
                  </a:cubicBezTo>
                  <a:cubicBezTo>
                    <a:pt x="11593" y="6296"/>
                    <a:pt x="11707" y="6266"/>
                    <a:pt x="11794" y="6266"/>
                  </a:cubicBezTo>
                  <a:cubicBezTo>
                    <a:pt x="12539" y="6094"/>
                    <a:pt x="14227" y="5723"/>
                    <a:pt x="14600" y="3918"/>
                  </a:cubicBezTo>
                  <a:cubicBezTo>
                    <a:pt x="14742" y="3261"/>
                    <a:pt x="14714" y="1972"/>
                    <a:pt x="13139" y="857"/>
                  </a:cubicBezTo>
                  <a:cubicBezTo>
                    <a:pt x="13081" y="827"/>
                    <a:pt x="12997" y="770"/>
                    <a:pt x="12939" y="742"/>
                  </a:cubicBezTo>
                  <a:cubicBezTo>
                    <a:pt x="12191" y="315"/>
                    <a:pt x="11476" y="238"/>
                    <a:pt x="10935" y="238"/>
                  </a:cubicBezTo>
                  <a:cubicBezTo>
                    <a:pt x="10751" y="238"/>
                    <a:pt x="10586" y="247"/>
                    <a:pt x="10448" y="254"/>
                  </a:cubicBezTo>
                  <a:lnTo>
                    <a:pt x="10391" y="254"/>
                  </a:lnTo>
                  <a:cubicBezTo>
                    <a:pt x="10134" y="112"/>
                    <a:pt x="9818" y="55"/>
                    <a:pt x="9532" y="55"/>
                  </a:cubicBezTo>
                  <a:cubicBezTo>
                    <a:pt x="9156" y="20"/>
                    <a:pt x="8820" y="0"/>
                    <a:pt x="851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1"/>
            <p:cNvSpPr/>
            <p:nvPr/>
          </p:nvSpPr>
          <p:spPr>
            <a:xfrm>
              <a:off x="6599495" y="2209924"/>
              <a:ext cx="321981" cy="194042"/>
            </a:xfrm>
            <a:custGeom>
              <a:avLst/>
              <a:gdLst/>
              <a:ahLst/>
              <a:cxnLst/>
              <a:rect l="l" t="t" r="r" b="b"/>
              <a:pathLst>
                <a:path w="15918" h="9593" extrusionOk="0">
                  <a:moveTo>
                    <a:pt x="5470" y="1"/>
                  </a:moveTo>
                  <a:cubicBezTo>
                    <a:pt x="4496" y="1"/>
                    <a:pt x="3608" y="115"/>
                    <a:pt x="2864" y="374"/>
                  </a:cubicBezTo>
                  <a:cubicBezTo>
                    <a:pt x="1061" y="974"/>
                    <a:pt x="1" y="2348"/>
                    <a:pt x="230" y="3894"/>
                  </a:cubicBezTo>
                  <a:cubicBezTo>
                    <a:pt x="287" y="4267"/>
                    <a:pt x="688" y="6271"/>
                    <a:pt x="3436" y="6386"/>
                  </a:cubicBezTo>
                  <a:cubicBezTo>
                    <a:pt x="3752" y="6413"/>
                    <a:pt x="4038" y="6413"/>
                    <a:pt x="4295" y="6413"/>
                  </a:cubicBezTo>
                  <a:lnTo>
                    <a:pt x="4611" y="6413"/>
                  </a:lnTo>
                  <a:cubicBezTo>
                    <a:pt x="5012" y="6413"/>
                    <a:pt x="5126" y="6413"/>
                    <a:pt x="5612" y="6615"/>
                  </a:cubicBezTo>
                  <a:cubicBezTo>
                    <a:pt x="5641" y="6642"/>
                    <a:pt x="5669" y="6642"/>
                    <a:pt x="5699" y="6672"/>
                  </a:cubicBezTo>
                  <a:cubicBezTo>
                    <a:pt x="5928" y="6729"/>
                    <a:pt x="6099" y="6814"/>
                    <a:pt x="6299" y="6871"/>
                  </a:cubicBezTo>
                  <a:cubicBezTo>
                    <a:pt x="6558" y="6986"/>
                    <a:pt x="6901" y="7100"/>
                    <a:pt x="6958" y="7158"/>
                  </a:cubicBezTo>
                  <a:cubicBezTo>
                    <a:pt x="6958" y="7158"/>
                    <a:pt x="7043" y="7245"/>
                    <a:pt x="7272" y="7588"/>
                  </a:cubicBezTo>
                  <a:lnTo>
                    <a:pt x="7329" y="7645"/>
                  </a:lnTo>
                  <a:cubicBezTo>
                    <a:pt x="7616" y="8074"/>
                    <a:pt x="8504" y="9391"/>
                    <a:pt x="10306" y="9391"/>
                  </a:cubicBezTo>
                  <a:cubicBezTo>
                    <a:pt x="10478" y="9391"/>
                    <a:pt x="10650" y="9391"/>
                    <a:pt x="10822" y="9363"/>
                  </a:cubicBezTo>
                  <a:cubicBezTo>
                    <a:pt x="10880" y="9363"/>
                    <a:pt x="10950" y="9350"/>
                    <a:pt x="11032" y="9350"/>
                  </a:cubicBezTo>
                  <a:cubicBezTo>
                    <a:pt x="11074" y="9350"/>
                    <a:pt x="11118" y="9353"/>
                    <a:pt x="11165" y="9363"/>
                  </a:cubicBezTo>
                  <a:cubicBezTo>
                    <a:pt x="11195" y="9363"/>
                    <a:pt x="11223" y="9363"/>
                    <a:pt x="11280" y="9391"/>
                  </a:cubicBezTo>
                  <a:cubicBezTo>
                    <a:pt x="11653" y="9478"/>
                    <a:pt x="12196" y="9592"/>
                    <a:pt x="12768" y="9592"/>
                  </a:cubicBezTo>
                  <a:cubicBezTo>
                    <a:pt x="13799" y="9592"/>
                    <a:pt x="14687" y="9161"/>
                    <a:pt x="15230" y="8360"/>
                  </a:cubicBezTo>
                  <a:cubicBezTo>
                    <a:pt x="15517" y="7932"/>
                    <a:pt x="15917" y="7016"/>
                    <a:pt x="15489" y="5784"/>
                  </a:cubicBezTo>
                  <a:cubicBezTo>
                    <a:pt x="15345" y="5241"/>
                    <a:pt x="15031" y="4753"/>
                    <a:pt x="14543" y="4325"/>
                  </a:cubicBezTo>
                  <a:lnTo>
                    <a:pt x="14458" y="4238"/>
                  </a:lnTo>
                  <a:cubicBezTo>
                    <a:pt x="12654" y="2692"/>
                    <a:pt x="10222" y="603"/>
                    <a:pt x="7130" y="115"/>
                  </a:cubicBezTo>
                  <a:cubicBezTo>
                    <a:pt x="6615" y="58"/>
                    <a:pt x="6042" y="1"/>
                    <a:pt x="547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1"/>
            <p:cNvSpPr/>
            <p:nvPr/>
          </p:nvSpPr>
          <p:spPr>
            <a:xfrm>
              <a:off x="6809132" y="2302170"/>
              <a:ext cx="234558" cy="150998"/>
            </a:xfrm>
            <a:custGeom>
              <a:avLst/>
              <a:gdLst/>
              <a:ahLst/>
              <a:cxnLst/>
              <a:rect l="l" t="t" r="r" b="b"/>
              <a:pathLst>
                <a:path w="11596" h="7465" extrusionOk="0">
                  <a:moveTo>
                    <a:pt x="4871" y="1"/>
                  </a:moveTo>
                  <a:cubicBezTo>
                    <a:pt x="4188" y="1"/>
                    <a:pt x="3399" y="168"/>
                    <a:pt x="2692" y="795"/>
                  </a:cubicBezTo>
                  <a:lnTo>
                    <a:pt x="2550" y="937"/>
                  </a:lnTo>
                  <a:cubicBezTo>
                    <a:pt x="2234" y="1253"/>
                    <a:pt x="2034" y="1624"/>
                    <a:pt x="1920" y="1940"/>
                  </a:cubicBezTo>
                  <a:cubicBezTo>
                    <a:pt x="1748" y="2055"/>
                    <a:pt x="1547" y="2197"/>
                    <a:pt x="1375" y="2398"/>
                  </a:cubicBezTo>
                  <a:cubicBezTo>
                    <a:pt x="1" y="3830"/>
                    <a:pt x="489" y="5261"/>
                    <a:pt x="688" y="5662"/>
                  </a:cubicBezTo>
                  <a:cubicBezTo>
                    <a:pt x="1375" y="7208"/>
                    <a:pt x="2978" y="7464"/>
                    <a:pt x="4439" y="7464"/>
                  </a:cubicBezTo>
                  <a:cubicBezTo>
                    <a:pt x="4810" y="7464"/>
                    <a:pt x="5183" y="7437"/>
                    <a:pt x="5527" y="7437"/>
                  </a:cubicBezTo>
                  <a:cubicBezTo>
                    <a:pt x="5699" y="7407"/>
                    <a:pt x="5841" y="7407"/>
                    <a:pt x="5955" y="7407"/>
                  </a:cubicBezTo>
                  <a:cubicBezTo>
                    <a:pt x="6557" y="7407"/>
                    <a:pt x="9592" y="7322"/>
                    <a:pt x="10879" y="5460"/>
                  </a:cubicBezTo>
                  <a:cubicBezTo>
                    <a:pt x="11481" y="4601"/>
                    <a:pt x="11596" y="3543"/>
                    <a:pt x="11252" y="2570"/>
                  </a:cubicBezTo>
                  <a:cubicBezTo>
                    <a:pt x="10478" y="452"/>
                    <a:pt x="8160" y="365"/>
                    <a:pt x="7157" y="337"/>
                  </a:cubicBezTo>
                  <a:lnTo>
                    <a:pt x="6844" y="337"/>
                  </a:lnTo>
                  <a:cubicBezTo>
                    <a:pt x="6699" y="280"/>
                    <a:pt x="6557" y="223"/>
                    <a:pt x="6386" y="223"/>
                  </a:cubicBezTo>
                  <a:cubicBezTo>
                    <a:pt x="6328" y="193"/>
                    <a:pt x="6271" y="193"/>
                    <a:pt x="6184" y="166"/>
                  </a:cubicBezTo>
                  <a:cubicBezTo>
                    <a:pt x="5871" y="102"/>
                    <a:pt x="5403" y="1"/>
                    <a:pt x="487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1"/>
            <p:cNvSpPr/>
            <p:nvPr/>
          </p:nvSpPr>
          <p:spPr>
            <a:xfrm>
              <a:off x="7305440" y="1456965"/>
              <a:ext cx="244389" cy="213845"/>
            </a:xfrm>
            <a:custGeom>
              <a:avLst/>
              <a:gdLst/>
              <a:ahLst/>
              <a:cxnLst/>
              <a:rect l="l" t="t" r="r" b="b"/>
              <a:pathLst>
                <a:path w="12082" h="10572" extrusionOk="0">
                  <a:moveTo>
                    <a:pt x="7083" y="1"/>
                  </a:moveTo>
                  <a:cubicBezTo>
                    <a:pt x="6814" y="1"/>
                    <a:pt x="6528" y="56"/>
                    <a:pt x="6242" y="152"/>
                  </a:cubicBezTo>
                  <a:cubicBezTo>
                    <a:pt x="4952" y="667"/>
                    <a:pt x="4352" y="1640"/>
                    <a:pt x="4009" y="2240"/>
                  </a:cubicBezTo>
                  <a:cubicBezTo>
                    <a:pt x="3951" y="2355"/>
                    <a:pt x="3837" y="2499"/>
                    <a:pt x="3837" y="2526"/>
                  </a:cubicBezTo>
                  <a:cubicBezTo>
                    <a:pt x="3665" y="2728"/>
                    <a:pt x="3264" y="2957"/>
                    <a:pt x="2891" y="3214"/>
                  </a:cubicBezTo>
                  <a:cubicBezTo>
                    <a:pt x="2577" y="3415"/>
                    <a:pt x="2204" y="3644"/>
                    <a:pt x="1861" y="3930"/>
                  </a:cubicBezTo>
                  <a:cubicBezTo>
                    <a:pt x="1833" y="3930"/>
                    <a:pt x="1803" y="3958"/>
                    <a:pt x="1803" y="3988"/>
                  </a:cubicBezTo>
                  <a:cubicBezTo>
                    <a:pt x="1" y="5476"/>
                    <a:pt x="28" y="6850"/>
                    <a:pt x="402" y="7737"/>
                  </a:cubicBezTo>
                  <a:cubicBezTo>
                    <a:pt x="1010" y="9279"/>
                    <a:pt x="2441" y="9568"/>
                    <a:pt x="3896" y="9568"/>
                  </a:cubicBezTo>
                  <a:cubicBezTo>
                    <a:pt x="4360" y="9568"/>
                    <a:pt x="4826" y="9539"/>
                    <a:pt x="5268" y="9511"/>
                  </a:cubicBezTo>
                  <a:cubicBezTo>
                    <a:pt x="5497" y="9511"/>
                    <a:pt x="5784" y="9484"/>
                    <a:pt x="6013" y="9484"/>
                  </a:cubicBezTo>
                  <a:cubicBezTo>
                    <a:pt x="6413" y="9855"/>
                    <a:pt x="7272" y="10572"/>
                    <a:pt x="8502" y="10572"/>
                  </a:cubicBezTo>
                  <a:cubicBezTo>
                    <a:pt x="8704" y="10572"/>
                    <a:pt x="8903" y="10572"/>
                    <a:pt x="9104" y="10542"/>
                  </a:cubicBezTo>
                  <a:cubicBezTo>
                    <a:pt x="9132" y="10514"/>
                    <a:pt x="9189" y="10514"/>
                    <a:pt x="9219" y="10514"/>
                  </a:cubicBezTo>
                  <a:cubicBezTo>
                    <a:pt x="10391" y="10256"/>
                    <a:pt x="11193" y="9656"/>
                    <a:pt x="11594" y="8797"/>
                  </a:cubicBezTo>
                  <a:cubicBezTo>
                    <a:pt x="12081" y="7679"/>
                    <a:pt x="11708" y="6706"/>
                    <a:pt x="11452" y="6191"/>
                  </a:cubicBezTo>
                  <a:cubicBezTo>
                    <a:pt x="11795" y="5476"/>
                    <a:pt x="11795" y="4817"/>
                    <a:pt x="11681" y="4301"/>
                  </a:cubicBezTo>
                  <a:cubicBezTo>
                    <a:pt x="11422" y="3129"/>
                    <a:pt x="10765" y="2499"/>
                    <a:pt x="10249" y="2183"/>
                  </a:cubicBezTo>
                  <a:cubicBezTo>
                    <a:pt x="10220" y="2011"/>
                    <a:pt x="10135" y="1812"/>
                    <a:pt x="10020" y="1610"/>
                  </a:cubicBezTo>
                  <a:cubicBezTo>
                    <a:pt x="9791" y="1152"/>
                    <a:pt x="9189" y="323"/>
                    <a:pt x="7872" y="65"/>
                  </a:cubicBezTo>
                  <a:cubicBezTo>
                    <a:pt x="7673" y="7"/>
                    <a:pt x="7444" y="7"/>
                    <a:pt x="7242" y="7"/>
                  </a:cubicBezTo>
                  <a:cubicBezTo>
                    <a:pt x="7190" y="3"/>
                    <a:pt x="7137" y="1"/>
                    <a:pt x="7083"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1"/>
            <p:cNvSpPr/>
            <p:nvPr/>
          </p:nvSpPr>
          <p:spPr>
            <a:xfrm>
              <a:off x="6644121" y="1514599"/>
              <a:ext cx="335251" cy="302138"/>
            </a:xfrm>
            <a:custGeom>
              <a:avLst/>
              <a:gdLst/>
              <a:ahLst/>
              <a:cxnLst/>
              <a:rect l="l" t="t" r="r" b="b"/>
              <a:pathLst>
                <a:path w="16574" h="14937" extrusionOk="0">
                  <a:moveTo>
                    <a:pt x="8756" y="1"/>
                  </a:moveTo>
                  <a:cubicBezTo>
                    <a:pt x="7947" y="1"/>
                    <a:pt x="6983" y="240"/>
                    <a:pt x="5840" y="852"/>
                  </a:cubicBezTo>
                  <a:cubicBezTo>
                    <a:pt x="5840" y="852"/>
                    <a:pt x="5810" y="852"/>
                    <a:pt x="5810" y="880"/>
                  </a:cubicBezTo>
                  <a:cubicBezTo>
                    <a:pt x="5554" y="994"/>
                    <a:pt x="5238" y="1081"/>
                    <a:pt x="4810" y="1166"/>
                  </a:cubicBezTo>
                  <a:cubicBezTo>
                    <a:pt x="4264" y="1310"/>
                    <a:pt x="3550" y="1452"/>
                    <a:pt x="2833" y="1826"/>
                  </a:cubicBezTo>
                  <a:cubicBezTo>
                    <a:pt x="2776" y="1853"/>
                    <a:pt x="2748" y="1853"/>
                    <a:pt x="2719" y="1883"/>
                  </a:cubicBezTo>
                  <a:cubicBezTo>
                    <a:pt x="0" y="3399"/>
                    <a:pt x="229" y="5204"/>
                    <a:pt x="458" y="5891"/>
                  </a:cubicBezTo>
                  <a:cubicBezTo>
                    <a:pt x="829" y="7063"/>
                    <a:pt x="1745" y="7551"/>
                    <a:pt x="2634" y="7723"/>
                  </a:cubicBezTo>
                  <a:cubicBezTo>
                    <a:pt x="1947" y="8582"/>
                    <a:pt x="887" y="10127"/>
                    <a:pt x="1661" y="11930"/>
                  </a:cubicBezTo>
                  <a:cubicBezTo>
                    <a:pt x="2348" y="13677"/>
                    <a:pt x="3664" y="13963"/>
                    <a:pt x="4207" y="14021"/>
                  </a:cubicBezTo>
                  <a:cubicBezTo>
                    <a:pt x="4295" y="14028"/>
                    <a:pt x="4381" y="14032"/>
                    <a:pt x="4466" y="14032"/>
                  </a:cubicBezTo>
                  <a:cubicBezTo>
                    <a:pt x="5313" y="14032"/>
                    <a:pt x="5974" y="13658"/>
                    <a:pt x="6470" y="13189"/>
                  </a:cubicBezTo>
                  <a:cubicBezTo>
                    <a:pt x="6955" y="13963"/>
                    <a:pt x="7787" y="14563"/>
                    <a:pt x="9017" y="14850"/>
                  </a:cubicBezTo>
                  <a:cubicBezTo>
                    <a:pt x="9303" y="14907"/>
                    <a:pt x="9646" y="14937"/>
                    <a:pt x="9990" y="14937"/>
                  </a:cubicBezTo>
                  <a:cubicBezTo>
                    <a:pt x="11765" y="14937"/>
                    <a:pt x="14199" y="14135"/>
                    <a:pt x="15257" y="12502"/>
                  </a:cubicBezTo>
                  <a:cubicBezTo>
                    <a:pt x="16574" y="11101"/>
                    <a:pt x="16146" y="9811"/>
                    <a:pt x="15887" y="9269"/>
                  </a:cubicBezTo>
                  <a:cubicBezTo>
                    <a:pt x="15830" y="9182"/>
                    <a:pt x="15772" y="9067"/>
                    <a:pt x="15715" y="8982"/>
                  </a:cubicBezTo>
                  <a:cubicBezTo>
                    <a:pt x="15745" y="8953"/>
                    <a:pt x="15772" y="8895"/>
                    <a:pt x="15802" y="8838"/>
                  </a:cubicBezTo>
                  <a:cubicBezTo>
                    <a:pt x="16288" y="8123"/>
                    <a:pt x="16432" y="7207"/>
                    <a:pt x="16203" y="6147"/>
                  </a:cubicBezTo>
                  <a:cubicBezTo>
                    <a:pt x="15944" y="4975"/>
                    <a:pt x="15115" y="3543"/>
                    <a:pt x="12795" y="3486"/>
                  </a:cubicBezTo>
                  <a:cubicBezTo>
                    <a:pt x="12711" y="2941"/>
                    <a:pt x="12509" y="2341"/>
                    <a:pt x="11966" y="1768"/>
                  </a:cubicBezTo>
                  <a:cubicBezTo>
                    <a:pt x="11909" y="1711"/>
                    <a:pt x="11879" y="1654"/>
                    <a:pt x="11822" y="1624"/>
                  </a:cubicBezTo>
                  <a:cubicBezTo>
                    <a:pt x="11227" y="825"/>
                    <a:pt x="10257" y="1"/>
                    <a:pt x="875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1"/>
            <p:cNvSpPr/>
            <p:nvPr/>
          </p:nvSpPr>
          <p:spPr>
            <a:xfrm>
              <a:off x="5553090" y="1000853"/>
              <a:ext cx="2184186" cy="3379044"/>
            </a:xfrm>
            <a:custGeom>
              <a:avLst/>
              <a:gdLst/>
              <a:ahLst/>
              <a:cxnLst/>
              <a:rect l="l" t="t" r="r" b="b"/>
              <a:pathLst>
                <a:path w="107981" h="167052" extrusionOk="0">
                  <a:moveTo>
                    <a:pt x="75507" y="1"/>
                  </a:moveTo>
                  <a:cubicBezTo>
                    <a:pt x="75053" y="1"/>
                    <a:pt x="74488" y="549"/>
                    <a:pt x="74144" y="913"/>
                  </a:cubicBezTo>
                  <a:cubicBezTo>
                    <a:pt x="73999" y="1000"/>
                    <a:pt x="74057" y="1428"/>
                    <a:pt x="73942" y="1572"/>
                  </a:cubicBezTo>
                  <a:cubicBezTo>
                    <a:pt x="73815" y="1678"/>
                    <a:pt x="73689" y="1705"/>
                    <a:pt x="73562" y="1705"/>
                  </a:cubicBezTo>
                  <a:cubicBezTo>
                    <a:pt x="73422" y="1705"/>
                    <a:pt x="73283" y="1672"/>
                    <a:pt x="73143" y="1672"/>
                  </a:cubicBezTo>
                  <a:cubicBezTo>
                    <a:pt x="73066" y="1672"/>
                    <a:pt x="72989" y="1682"/>
                    <a:pt x="72912" y="1714"/>
                  </a:cubicBezTo>
                  <a:cubicBezTo>
                    <a:pt x="72282" y="2087"/>
                    <a:pt x="72426" y="2287"/>
                    <a:pt x="72140" y="2946"/>
                  </a:cubicBezTo>
                  <a:cubicBezTo>
                    <a:pt x="71538" y="4462"/>
                    <a:pt x="71109" y="3947"/>
                    <a:pt x="69763" y="4233"/>
                  </a:cubicBezTo>
                  <a:cubicBezTo>
                    <a:pt x="69076" y="4405"/>
                    <a:pt x="68991" y="4607"/>
                    <a:pt x="68189" y="4607"/>
                  </a:cubicBezTo>
                  <a:cubicBezTo>
                    <a:pt x="67491" y="4558"/>
                    <a:pt x="66754" y="4287"/>
                    <a:pt x="66043" y="4287"/>
                  </a:cubicBezTo>
                  <a:cubicBezTo>
                    <a:pt x="65908" y="4287"/>
                    <a:pt x="65773" y="4297"/>
                    <a:pt x="65640" y="4320"/>
                  </a:cubicBezTo>
                  <a:cubicBezTo>
                    <a:pt x="65122" y="4437"/>
                    <a:pt x="64896" y="4806"/>
                    <a:pt x="64417" y="4806"/>
                  </a:cubicBezTo>
                  <a:cubicBezTo>
                    <a:pt x="64314" y="4806"/>
                    <a:pt x="64199" y="4789"/>
                    <a:pt x="64067" y="4749"/>
                  </a:cubicBezTo>
                  <a:cubicBezTo>
                    <a:pt x="63666" y="4607"/>
                    <a:pt x="63323" y="4176"/>
                    <a:pt x="62835" y="3947"/>
                  </a:cubicBezTo>
                  <a:cubicBezTo>
                    <a:pt x="62525" y="3822"/>
                    <a:pt x="62211" y="3770"/>
                    <a:pt x="61895" y="3770"/>
                  </a:cubicBezTo>
                  <a:cubicBezTo>
                    <a:pt x="60277" y="3770"/>
                    <a:pt x="58590" y="5136"/>
                    <a:pt x="56877" y="5136"/>
                  </a:cubicBezTo>
                  <a:cubicBezTo>
                    <a:pt x="56394" y="5136"/>
                    <a:pt x="55908" y="5028"/>
                    <a:pt x="55422" y="4749"/>
                  </a:cubicBezTo>
                  <a:cubicBezTo>
                    <a:pt x="54533" y="4176"/>
                    <a:pt x="54533" y="3317"/>
                    <a:pt x="53388" y="2946"/>
                  </a:cubicBezTo>
                  <a:cubicBezTo>
                    <a:pt x="52816" y="2717"/>
                    <a:pt x="52129" y="2573"/>
                    <a:pt x="51529" y="2516"/>
                  </a:cubicBezTo>
                  <a:cubicBezTo>
                    <a:pt x="51329" y="2484"/>
                    <a:pt x="51112" y="2474"/>
                    <a:pt x="50886" y="2474"/>
                  </a:cubicBezTo>
                  <a:cubicBezTo>
                    <a:pt x="50478" y="2474"/>
                    <a:pt x="50041" y="2507"/>
                    <a:pt x="49625" y="2507"/>
                  </a:cubicBezTo>
                  <a:cubicBezTo>
                    <a:pt x="49247" y="2507"/>
                    <a:pt x="48886" y="2479"/>
                    <a:pt x="48579" y="2374"/>
                  </a:cubicBezTo>
                  <a:cubicBezTo>
                    <a:pt x="47750" y="2087"/>
                    <a:pt x="47693" y="1428"/>
                    <a:pt x="46605" y="1343"/>
                  </a:cubicBezTo>
                  <a:cubicBezTo>
                    <a:pt x="46304" y="1325"/>
                    <a:pt x="45992" y="1313"/>
                    <a:pt x="45679" y="1313"/>
                  </a:cubicBezTo>
                  <a:cubicBezTo>
                    <a:pt x="44978" y="1313"/>
                    <a:pt x="44269" y="1374"/>
                    <a:pt x="43655" y="1572"/>
                  </a:cubicBezTo>
                  <a:cubicBezTo>
                    <a:pt x="42338" y="2087"/>
                    <a:pt x="41795" y="2516"/>
                    <a:pt x="40421" y="2660"/>
                  </a:cubicBezTo>
                  <a:cubicBezTo>
                    <a:pt x="39541" y="2757"/>
                    <a:pt x="39062" y="2988"/>
                    <a:pt x="38455" y="2988"/>
                  </a:cubicBezTo>
                  <a:cubicBezTo>
                    <a:pt x="38172" y="2988"/>
                    <a:pt x="37862" y="2939"/>
                    <a:pt x="37472" y="2802"/>
                  </a:cubicBezTo>
                  <a:cubicBezTo>
                    <a:pt x="37128" y="2660"/>
                    <a:pt x="36185" y="2516"/>
                    <a:pt x="35841" y="2287"/>
                  </a:cubicBezTo>
                  <a:cubicBezTo>
                    <a:pt x="35411" y="1916"/>
                    <a:pt x="35841" y="1572"/>
                    <a:pt x="35154" y="1286"/>
                  </a:cubicBezTo>
                  <a:cubicBezTo>
                    <a:pt x="34896" y="1190"/>
                    <a:pt x="34559" y="1159"/>
                    <a:pt x="34195" y="1159"/>
                  </a:cubicBezTo>
                  <a:cubicBezTo>
                    <a:pt x="33467" y="1159"/>
                    <a:pt x="32634" y="1286"/>
                    <a:pt x="32120" y="1286"/>
                  </a:cubicBezTo>
                  <a:cubicBezTo>
                    <a:pt x="31812" y="1286"/>
                    <a:pt x="31500" y="1289"/>
                    <a:pt x="31188" y="1289"/>
                  </a:cubicBezTo>
                  <a:cubicBezTo>
                    <a:pt x="30251" y="1289"/>
                    <a:pt x="29307" y="1257"/>
                    <a:pt x="28426" y="1000"/>
                  </a:cubicBezTo>
                  <a:cubicBezTo>
                    <a:pt x="27574" y="663"/>
                    <a:pt x="26932" y="328"/>
                    <a:pt x="25993" y="328"/>
                  </a:cubicBezTo>
                  <a:cubicBezTo>
                    <a:pt x="25892" y="328"/>
                    <a:pt x="25787" y="332"/>
                    <a:pt x="25677" y="340"/>
                  </a:cubicBezTo>
                  <a:lnTo>
                    <a:pt x="25765" y="397"/>
                  </a:lnTo>
                  <a:cubicBezTo>
                    <a:pt x="24590" y="542"/>
                    <a:pt x="23646" y="913"/>
                    <a:pt x="22471" y="1000"/>
                  </a:cubicBezTo>
                  <a:cubicBezTo>
                    <a:pt x="21299" y="1000"/>
                    <a:pt x="20353" y="1000"/>
                    <a:pt x="19238" y="1428"/>
                  </a:cubicBezTo>
                  <a:cubicBezTo>
                    <a:pt x="18150" y="1858"/>
                    <a:pt x="16918" y="2287"/>
                    <a:pt x="15745" y="2660"/>
                  </a:cubicBezTo>
                  <a:cubicBezTo>
                    <a:pt x="15143" y="2859"/>
                    <a:pt x="12395" y="3004"/>
                    <a:pt x="12195" y="3462"/>
                  </a:cubicBezTo>
                  <a:cubicBezTo>
                    <a:pt x="11708" y="4320"/>
                    <a:pt x="13570" y="4749"/>
                    <a:pt x="13570" y="5408"/>
                  </a:cubicBezTo>
                  <a:cubicBezTo>
                    <a:pt x="13570" y="5935"/>
                    <a:pt x="11995" y="6655"/>
                    <a:pt x="11364" y="6655"/>
                  </a:cubicBezTo>
                  <a:cubicBezTo>
                    <a:pt x="11309" y="6655"/>
                    <a:pt x="11261" y="6650"/>
                    <a:pt x="11222" y="6638"/>
                  </a:cubicBezTo>
                  <a:cubicBezTo>
                    <a:pt x="10879" y="6553"/>
                    <a:pt x="10563" y="5981"/>
                    <a:pt x="9933" y="5836"/>
                  </a:cubicBezTo>
                  <a:cubicBezTo>
                    <a:pt x="9833" y="5828"/>
                    <a:pt x="9742" y="5824"/>
                    <a:pt x="9657" y="5824"/>
                  </a:cubicBezTo>
                  <a:cubicBezTo>
                    <a:pt x="9157" y="5824"/>
                    <a:pt x="8881" y="5965"/>
                    <a:pt x="8417" y="6210"/>
                  </a:cubicBezTo>
                  <a:cubicBezTo>
                    <a:pt x="7959" y="6409"/>
                    <a:pt x="6841" y="7153"/>
                    <a:pt x="6699" y="7726"/>
                  </a:cubicBezTo>
                  <a:cubicBezTo>
                    <a:pt x="7284" y="7970"/>
                    <a:pt x="7869" y="8011"/>
                    <a:pt x="8470" y="8011"/>
                  </a:cubicBezTo>
                  <a:cubicBezTo>
                    <a:pt x="8770" y="8011"/>
                    <a:pt x="9074" y="8001"/>
                    <a:pt x="9383" y="8001"/>
                  </a:cubicBezTo>
                  <a:cubicBezTo>
                    <a:pt x="9546" y="8001"/>
                    <a:pt x="9710" y="8004"/>
                    <a:pt x="9876" y="8012"/>
                  </a:cubicBezTo>
                  <a:cubicBezTo>
                    <a:pt x="12195" y="8241"/>
                    <a:pt x="9646" y="9043"/>
                    <a:pt x="8760" y="9386"/>
                  </a:cubicBezTo>
                  <a:cubicBezTo>
                    <a:pt x="6784" y="10188"/>
                    <a:pt x="2062" y="10275"/>
                    <a:pt x="1574" y="13222"/>
                  </a:cubicBezTo>
                  <a:cubicBezTo>
                    <a:pt x="1427" y="13968"/>
                    <a:pt x="1561" y="14186"/>
                    <a:pt x="1818" y="14186"/>
                  </a:cubicBezTo>
                  <a:cubicBezTo>
                    <a:pt x="2181" y="14186"/>
                    <a:pt x="2790" y="13750"/>
                    <a:pt x="3198" y="13750"/>
                  </a:cubicBezTo>
                  <a:cubicBezTo>
                    <a:pt x="3289" y="13750"/>
                    <a:pt x="3370" y="13772"/>
                    <a:pt x="3436" y="13824"/>
                  </a:cubicBezTo>
                  <a:cubicBezTo>
                    <a:pt x="4036" y="14310"/>
                    <a:pt x="1574" y="15198"/>
                    <a:pt x="3436" y="15684"/>
                  </a:cubicBezTo>
                  <a:cubicBezTo>
                    <a:pt x="3454" y="15687"/>
                    <a:pt x="3475" y="15689"/>
                    <a:pt x="3499" y="15689"/>
                  </a:cubicBezTo>
                  <a:cubicBezTo>
                    <a:pt x="3841" y="15689"/>
                    <a:pt x="4741" y="15357"/>
                    <a:pt x="5217" y="15357"/>
                  </a:cubicBezTo>
                  <a:cubicBezTo>
                    <a:pt x="5547" y="15357"/>
                    <a:pt x="5673" y="15517"/>
                    <a:pt x="5268" y="16057"/>
                  </a:cubicBezTo>
                  <a:cubicBezTo>
                    <a:pt x="4867" y="16715"/>
                    <a:pt x="3092" y="16859"/>
                    <a:pt x="2405" y="17230"/>
                  </a:cubicBezTo>
                  <a:cubicBezTo>
                    <a:pt x="2062" y="17374"/>
                    <a:pt x="0" y="18318"/>
                    <a:pt x="0" y="18805"/>
                  </a:cubicBezTo>
                  <a:cubicBezTo>
                    <a:pt x="0" y="19147"/>
                    <a:pt x="221" y="19272"/>
                    <a:pt x="550" y="19272"/>
                  </a:cubicBezTo>
                  <a:cubicBezTo>
                    <a:pt x="1406" y="19272"/>
                    <a:pt x="2998" y="18422"/>
                    <a:pt x="3349" y="18318"/>
                  </a:cubicBezTo>
                  <a:cubicBezTo>
                    <a:pt x="4867" y="17947"/>
                    <a:pt x="5611" y="17718"/>
                    <a:pt x="6841" y="16715"/>
                  </a:cubicBezTo>
                  <a:cubicBezTo>
                    <a:pt x="8016" y="15684"/>
                    <a:pt x="9532" y="15485"/>
                    <a:pt x="10677" y="14596"/>
                  </a:cubicBezTo>
                  <a:cubicBezTo>
                    <a:pt x="11708" y="13882"/>
                    <a:pt x="12482" y="13080"/>
                    <a:pt x="13627" y="12737"/>
                  </a:cubicBezTo>
                  <a:cubicBezTo>
                    <a:pt x="13949" y="12611"/>
                    <a:pt x="14198" y="12554"/>
                    <a:pt x="14371" y="12554"/>
                  </a:cubicBezTo>
                  <a:cubicBezTo>
                    <a:pt x="14828" y="12554"/>
                    <a:pt x="14757" y="12949"/>
                    <a:pt x="14112" y="13508"/>
                  </a:cubicBezTo>
                  <a:cubicBezTo>
                    <a:pt x="13570" y="13966"/>
                    <a:pt x="11909" y="14596"/>
                    <a:pt x="13139" y="15054"/>
                  </a:cubicBezTo>
                  <a:cubicBezTo>
                    <a:pt x="13229" y="15081"/>
                    <a:pt x="13322" y="15093"/>
                    <a:pt x="13416" y="15093"/>
                  </a:cubicBezTo>
                  <a:cubicBezTo>
                    <a:pt x="14336" y="15093"/>
                    <a:pt x="15408" y="13924"/>
                    <a:pt x="16031" y="13508"/>
                  </a:cubicBezTo>
                  <a:cubicBezTo>
                    <a:pt x="16809" y="13033"/>
                    <a:pt x="17390" y="12575"/>
                    <a:pt x="18157" y="12575"/>
                  </a:cubicBezTo>
                  <a:cubicBezTo>
                    <a:pt x="18407" y="12575"/>
                    <a:pt x="18677" y="12624"/>
                    <a:pt x="18979" y="12737"/>
                  </a:cubicBezTo>
                  <a:cubicBezTo>
                    <a:pt x="20067" y="13080"/>
                    <a:pt x="21184" y="13366"/>
                    <a:pt x="22272" y="13737"/>
                  </a:cubicBezTo>
                  <a:cubicBezTo>
                    <a:pt x="24448" y="14539"/>
                    <a:pt x="25677" y="17058"/>
                    <a:pt x="25421" y="19550"/>
                  </a:cubicBezTo>
                  <a:cubicBezTo>
                    <a:pt x="25277" y="20550"/>
                    <a:pt x="24532" y="21554"/>
                    <a:pt x="24590" y="22584"/>
                  </a:cubicBezTo>
                  <a:cubicBezTo>
                    <a:pt x="24734" y="23585"/>
                    <a:pt x="25765" y="24329"/>
                    <a:pt x="26250" y="25188"/>
                  </a:cubicBezTo>
                  <a:cubicBezTo>
                    <a:pt x="26509" y="25619"/>
                    <a:pt x="27395" y="28023"/>
                    <a:pt x="26795" y="28367"/>
                  </a:cubicBezTo>
                  <a:cubicBezTo>
                    <a:pt x="26740" y="28393"/>
                    <a:pt x="26688" y="28405"/>
                    <a:pt x="26638" y="28405"/>
                  </a:cubicBezTo>
                  <a:cubicBezTo>
                    <a:pt x="25992" y="28405"/>
                    <a:pt x="25793" y="26313"/>
                    <a:pt x="25421" y="26047"/>
                  </a:cubicBezTo>
                  <a:cubicBezTo>
                    <a:pt x="25224" y="25931"/>
                    <a:pt x="25045" y="25881"/>
                    <a:pt x="24887" y="25881"/>
                  </a:cubicBezTo>
                  <a:cubicBezTo>
                    <a:pt x="24267" y="25881"/>
                    <a:pt x="23990" y="26661"/>
                    <a:pt x="24333" y="27279"/>
                  </a:cubicBezTo>
                  <a:cubicBezTo>
                    <a:pt x="24791" y="28367"/>
                    <a:pt x="25563" y="28165"/>
                    <a:pt x="25020" y="29597"/>
                  </a:cubicBezTo>
                  <a:cubicBezTo>
                    <a:pt x="24590" y="30542"/>
                    <a:pt x="23990" y="31630"/>
                    <a:pt x="23445" y="32516"/>
                  </a:cubicBezTo>
                  <a:cubicBezTo>
                    <a:pt x="22758" y="33749"/>
                    <a:pt x="21642" y="34092"/>
                    <a:pt x="20841" y="35123"/>
                  </a:cubicBezTo>
                  <a:cubicBezTo>
                    <a:pt x="19925" y="36123"/>
                    <a:pt x="20696" y="37355"/>
                    <a:pt x="20154" y="38443"/>
                  </a:cubicBezTo>
                  <a:cubicBezTo>
                    <a:pt x="19810" y="39245"/>
                    <a:pt x="18578" y="39387"/>
                    <a:pt x="18436" y="40417"/>
                  </a:cubicBezTo>
                  <a:cubicBezTo>
                    <a:pt x="18349" y="41047"/>
                    <a:pt x="18979" y="42279"/>
                    <a:pt x="19180" y="43024"/>
                  </a:cubicBezTo>
                  <a:cubicBezTo>
                    <a:pt x="19322" y="43738"/>
                    <a:pt x="19380" y="44455"/>
                    <a:pt x="19380" y="45199"/>
                  </a:cubicBezTo>
                  <a:lnTo>
                    <a:pt x="19322" y="44913"/>
                  </a:lnTo>
                  <a:lnTo>
                    <a:pt x="19322" y="44913"/>
                  </a:lnTo>
                  <a:cubicBezTo>
                    <a:pt x="19380" y="45543"/>
                    <a:pt x="19123" y="47001"/>
                    <a:pt x="19524" y="47432"/>
                  </a:cubicBezTo>
                  <a:cubicBezTo>
                    <a:pt x="19810" y="47718"/>
                    <a:pt x="20410" y="47661"/>
                    <a:pt x="20696" y="47803"/>
                  </a:cubicBezTo>
                  <a:cubicBezTo>
                    <a:pt x="21299" y="48234"/>
                    <a:pt x="21241" y="48463"/>
                    <a:pt x="21498" y="49035"/>
                  </a:cubicBezTo>
                  <a:cubicBezTo>
                    <a:pt x="21841" y="50036"/>
                    <a:pt x="22414" y="50924"/>
                    <a:pt x="22272" y="52012"/>
                  </a:cubicBezTo>
                  <a:cubicBezTo>
                    <a:pt x="22185" y="52356"/>
                    <a:pt x="21929" y="52956"/>
                    <a:pt x="21986" y="53299"/>
                  </a:cubicBezTo>
                  <a:cubicBezTo>
                    <a:pt x="22128" y="54044"/>
                    <a:pt x="22529" y="53815"/>
                    <a:pt x="22758" y="54330"/>
                  </a:cubicBezTo>
                  <a:cubicBezTo>
                    <a:pt x="23303" y="55562"/>
                    <a:pt x="22272" y="56192"/>
                    <a:pt x="22329" y="57135"/>
                  </a:cubicBezTo>
                  <a:cubicBezTo>
                    <a:pt x="22471" y="58081"/>
                    <a:pt x="23445" y="57937"/>
                    <a:pt x="23903" y="58367"/>
                  </a:cubicBezTo>
                  <a:cubicBezTo>
                    <a:pt x="24448" y="58825"/>
                    <a:pt x="24390" y="59112"/>
                    <a:pt x="24590" y="59826"/>
                  </a:cubicBezTo>
                  <a:cubicBezTo>
                    <a:pt x="24734" y="60486"/>
                    <a:pt x="25277" y="62231"/>
                    <a:pt x="26250" y="62288"/>
                  </a:cubicBezTo>
                  <a:cubicBezTo>
                    <a:pt x="27539" y="62288"/>
                    <a:pt x="26250" y="60543"/>
                    <a:pt x="26021" y="59971"/>
                  </a:cubicBezTo>
                  <a:cubicBezTo>
                    <a:pt x="25677" y="59169"/>
                    <a:pt x="25765" y="58367"/>
                    <a:pt x="25563" y="57566"/>
                  </a:cubicBezTo>
                  <a:cubicBezTo>
                    <a:pt x="25277" y="56707"/>
                    <a:pt x="24590" y="56048"/>
                    <a:pt x="24390" y="55189"/>
                  </a:cubicBezTo>
                  <a:cubicBezTo>
                    <a:pt x="24333" y="54760"/>
                    <a:pt x="24448" y="54330"/>
                    <a:pt x="24390" y="53959"/>
                  </a:cubicBezTo>
                  <a:cubicBezTo>
                    <a:pt x="24189" y="53386"/>
                    <a:pt x="23761" y="53242"/>
                    <a:pt x="23559" y="52727"/>
                  </a:cubicBezTo>
                  <a:cubicBezTo>
                    <a:pt x="23303" y="52154"/>
                    <a:pt x="23216" y="51268"/>
                    <a:pt x="24047" y="51124"/>
                  </a:cubicBezTo>
                  <a:lnTo>
                    <a:pt x="24189" y="51066"/>
                  </a:lnTo>
                  <a:cubicBezTo>
                    <a:pt x="24306" y="51048"/>
                    <a:pt x="24415" y="51039"/>
                    <a:pt x="24516" y="51039"/>
                  </a:cubicBezTo>
                  <a:cubicBezTo>
                    <a:pt x="25643" y="51039"/>
                    <a:pt x="25765" y="52159"/>
                    <a:pt x="25765" y="53157"/>
                  </a:cubicBezTo>
                  <a:cubicBezTo>
                    <a:pt x="25765" y="54330"/>
                    <a:pt x="25906" y="54760"/>
                    <a:pt x="26509" y="55848"/>
                  </a:cubicBezTo>
                  <a:cubicBezTo>
                    <a:pt x="27139" y="56792"/>
                    <a:pt x="27196" y="57795"/>
                    <a:pt x="27624" y="58738"/>
                  </a:cubicBezTo>
                  <a:cubicBezTo>
                    <a:pt x="28169" y="59913"/>
                    <a:pt x="29200" y="60628"/>
                    <a:pt x="29800" y="61773"/>
                  </a:cubicBezTo>
                  <a:cubicBezTo>
                    <a:pt x="30201" y="62574"/>
                    <a:pt x="31117" y="63749"/>
                    <a:pt x="31174" y="64693"/>
                  </a:cubicBezTo>
                  <a:cubicBezTo>
                    <a:pt x="31231" y="65781"/>
                    <a:pt x="30288" y="66268"/>
                    <a:pt x="30688" y="67356"/>
                  </a:cubicBezTo>
                  <a:cubicBezTo>
                    <a:pt x="31117" y="68586"/>
                    <a:pt x="33150" y="69188"/>
                    <a:pt x="34124" y="70104"/>
                  </a:cubicBezTo>
                  <a:cubicBezTo>
                    <a:pt x="35211" y="71192"/>
                    <a:pt x="36384" y="71277"/>
                    <a:pt x="37758" y="71792"/>
                  </a:cubicBezTo>
                  <a:cubicBezTo>
                    <a:pt x="38567" y="72035"/>
                    <a:pt x="39074" y="72159"/>
                    <a:pt x="39595" y="72159"/>
                  </a:cubicBezTo>
                  <a:cubicBezTo>
                    <a:pt x="39996" y="72159"/>
                    <a:pt x="40404" y="72086"/>
                    <a:pt x="40964" y="71936"/>
                  </a:cubicBezTo>
                  <a:cubicBezTo>
                    <a:pt x="41291" y="71860"/>
                    <a:pt x="41629" y="71819"/>
                    <a:pt x="41960" y="71819"/>
                  </a:cubicBezTo>
                  <a:cubicBezTo>
                    <a:pt x="42878" y="71819"/>
                    <a:pt x="43753" y="72138"/>
                    <a:pt x="44257" y="72937"/>
                  </a:cubicBezTo>
                  <a:cubicBezTo>
                    <a:pt x="44457" y="73368"/>
                    <a:pt x="44200" y="73654"/>
                    <a:pt x="44601" y="74112"/>
                  </a:cubicBezTo>
                  <a:cubicBezTo>
                    <a:pt x="44887" y="74398"/>
                    <a:pt x="45487" y="74598"/>
                    <a:pt x="45918" y="74742"/>
                  </a:cubicBezTo>
                  <a:cubicBezTo>
                    <a:pt x="46948" y="75342"/>
                    <a:pt x="47892" y="75399"/>
                    <a:pt x="48922" y="75772"/>
                  </a:cubicBezTo>
                  <a:cubicBezTo>
                    <a:pt x="50010" y="76143"/>
                    <a:pt x="49525" y="76860"/>
                    <a:pt x="50354" y="77433"/>
                  </a:cubicBezTo>
                  <a:cubicBezTo>
                    <a:pt x="50448" y="77496"/>
                    <a:pt x="50557" y="77513"/>
                    <a:pt x="50674" y="77513"/>
                  </a:cubicBezTo>
                  <a:cubicBezTo>
                    <a:pt x="50820" y="77513"/>
                    <a:pt x="50976" y="77486"/>
                    <a:pt x="51127" y="77486"/>
                  </a:cubicBezTo>
                  <a:cubicBezTo>
                    <a:pt x="51294" y="77486"/>
                    <a:pt x="51455" y="77519"/>
                    <a:pt x="51586" y="77662"/>
                  </a:cubicBezTo>
                  <a:cubicBezTo>
                    <a:pt x="52216" y="78376"/>
                    <a:pt x="51384" y="78234"/>
                    <a:pt x="51242" y="78750"/>
                  </a:cubicBezTo>
                  <a:cubicBezTo>
                    <a:pt x="50899" y="80266"/>
                    <a:pt x="51929" y="80410"/>
                    <a:pt x="52903" y="81124"/>
                  </a:cubicBezTo>
                  <a:cubicBezTo>
                    <a:pt x="53704" y="81697"/>
                    <a:pt x="54334" y="82929"/>
                    <a:pt x="55422" y="83243"/>
                  </a:cubicBezTo>
                  <a:cubicBezTo>
                    <a:pt x="55492" y="83258"/>
                    <a:pt x="55562" y="83265"/>
                    <a:pt x="55631" y="83265"/>
                  </a:cubicBezTo>
                  <a:cubicBezTo>
                    <a:pt x="56700" y="83265"/>
                    <a:pt x="57574" y="81531"/>
                    <a:pt x="58285" y="81531"/>
                  </a:cubicBezTo>
                  <a:cubicBezTo>
                    <a:pt x="58383" y="81531"/>
                    <a:pt x="58479" y="81564"/>
                    <a:pt x="58571" y="81640"/>
                  </a:cubicBezTo>
                  <a:lnTo>
                    <a:pt x="58456" y="81498"/>
                  </a:lnTo>
                  <a:lnTo>
                    <a:pt x="58456" y="81498"/>
                  </a:lnTo>
                  <a:cubicBezTo>
                    <a:pt x="59143" y="82070"/>
                    <a:pt x="59487" y="83444"/>
                    <a:pt x="59743" y="84246"/>
                  </a:cubicBezTo>
                  <a:cubicBezTo>
                    <a:pt x="60087" y="85105"/>
                    <a:pt x="60087" y="85849"/>
                    <a:pt x="60030" y="86793"/>
                  </a:cubicBezTo>
                  <a:cubicBezTo>
                    <a:pt x="59945" y="88224"/>
                    <a:pt x="59801" y="89170"/>
                    <a:pt x="58800" y="90113"/>
                  </a:cubicBezTo>
                  <a:cubicBezTo>
                    <a:pt x="58312" y="90486"/>
                    <a:pt x="58026" y="90686"/>
                    <a:pt x="57769" y="91144"/>
                  </a:cubicBezTo>
                  <a:cubicBezTo>
                    <a:pt x="57682" y="91258"/>
                    <a:pt x="57884" y="91632"/>
                    <a:pt x="57769" y="91774"/>
                  </a:cubicBezTo>
                  <a:cubicBezTo>
                    <a:pt x="57568" y="92060"/>
                    <a:pt x="57224" y="92003"/>
                    <a:pt x="57082" y="92204"/>
                  </a:cubicBezTo>
                  <a:cubicBezTo>
                    <a:pt x="55965" y="93377"/>
                    <a:pt x="55163" y="95181"/>
                    <a:pt x="56052" y="96842"/>
                  </a:cubicBezTo>
                  <a:cubicBezTo>
                    <a:pt x="56109" y="97071"/>
                    <a:pt x="56739" y="97643"/>
                    <a:pt x="56739" y="97643"/>
                  </a:cubicBezTo>
                  <a:cubicBezTo>
                    <a:pt x="56881" y="98529"/>
                    <a:pt x="56594" y="98158"/>
                    <a:pt x="56109" y="98587"/>
                  </a:cubicBezTo>
                  <a:cubicBezTo>
                    <a:pt x="55422" y="99246"/>
                    <a:pt x="55422" y="98674"/>
                    <a:pt x="55365" y="99762"/>
                  </a:cubicBezTo>
                  <a:cubicBezTo>
                    <a:pt x="55307" y="100105"/>
                    <a:pt x="55422" y="100907"/>
                    <a:pt x="55507" y="101278"/>
                  </a:cubicBezTo>
                  <a:cubicBezTo>
                    <a:pt x="55708" y="102709"/>
                    <a:pt x="56594" y="102281"/>
                    <a:pt x="57281" y="103453"/>
                  </a:cubicBezTo>
                  <a:cubicBezTo>
                    <a:pt x="58170" y="104827"/>
                    <a:pt x="58227" y="106201"/>
                    <a:pt x="59400" y="107433"/>
                  </a:cubicBezTo>
                  <a:cubicBezTo>
                    <a:pt x="61319" y="109465"/>
                    <a:pt x="61461" y="113244"/>
                    <a:pt x="63923" y="114904"/>
                  </a:cubicBezTo>
                  <a:cubicBezTo>
                    <a:pt x="65155" y="115705"/>
                    <a:pt x="66327" y="115476"/>
                    <a:pt x="67415" y="116708"/>
                  </a:cubicBezTo>
                  <a:cubicBezTo>
                    <a:pt x="68045" y="117366"/>
                    <a:pt x="69277" y="118083"/>
                    <a:pt x="69534" y="118884"/>
                  </a:cubicBezTo>
                  <a:cubicBezTo>
                    <a:pt x="69763" y="119599"/>
                    <a:pt x="69621" y="120831"/>
                    <a:pt x="69678" y="121575"/>
                  </a:cubicBezTo>
                  <a:cubicBezTo>
                    <a:pt x="69678" y="122519"/>
                    <a:pt x="69763" y="123435"/>
                    <a:pt x="69763" y="124380"/>
                  </a:cubicBezTo>
                  <a:lnTo>
                    <a:pt x="69763" y="125324"/>
                  </a:lnTo>
                  <a:lnTo>
                    <a:pt x="69621" y="125411"/>
                  </a:lnTo>
                  <a:cubicBezTo>
                    <a:pt x="69534" y="127300"/>
                    <a:pt x="70221" y="128961"/>
                    <a:pt x="70450" y="130763"/>
                  </a:cubicBezTo>
                  <a:cubicBezTo>
                    <a:pt x="70651" y="132710"/>
                    <a:pt x="70221" y="134828"/>
                    <a:pt x="70507" y="136862"/>
                  </a:cubicBezTo>
                  <a:cubicBezTo>
                    <a:pt x="70709" y="138149"/>
                    <a:pt x="70766" y="139466"/>
                    <a:pt x="70766" y="140840"/>
                  </a:cubicBezTo>
                  <a:cubicBezTo>
                    <a:pt x="70766" y="142072"/>
                    <a:pt x="70163" y="143072"/>
                    <a:pt x="70308" y="144160"/>
                  </a:cubicBezTo>
                  <a:cubicBezTo>
                    <a:pt x="70365" y="145248"/>
                    <a:pt x="71109" y="146194"/>
                    <a:pt x="71251" y="147282"/>
                  </a:cubicBezTo>
                  <a:cubicBezTo>
                    <a:pt x="71338" y="147939"/>
                    <a:pt x="71338" y="148885"/>
                    <a:pt x="71682" y="149457"/>
                  </a:cubicBezTo>
                  <a:cubicBezTo>
                    <a:pt x="72025" y="150115"/>
                    <a:pt x="72083" y="149828"/>
                    <a:pt x="72568" y="150172"/>
                  </a:cubicBezTo>
                  <a:cubicBezTo>
                    <a:pt x="74487" y="151718"/>
                    <a:pt x="74201" y="155469"/>
                    <a:pt x="75232" y="157645"/>
                  </a:cubicBezTo>
                  <a:cubicBezTo>
                    <a:pt x="75632" y="158675"/>
                    <a:pt x="75717" y="159477"/>
                    <a:pt x="75976" y="160393"/>
                  </a:cubicBezTo>
                  <a:cubicBezTo>
                    <a:pt x="76319" y="161565"/>
                    <a:pt x="77492" y="162710"/>
                    <a:pt x="78179" y="163798"/>
                  </a:cubicBezTo>
                  <a:cubicBezTo>
                    <a:pt x="78696" y="164616"/>
                    <a:pt x="79164" y="165160"/>
                    <a:pt x="79901" y="165160"/>
                  </a:cubicBezTo>
                  <a:cubicBezTo>
                    <a:pt x="80144" y="165160"/>
                    <a:pt x="80416" y="165101"/>
                    <a:pt x="80728" y="164973"/>
                  </a:cubicBezTo>
                  <a:cubicBezTo>
                    <a:pt x="81083" y="164861"/>
                    <a:pt x="81213" y="164407"/>
                    <a:pt x="81600" y="164407"/>
                  </a:cubicBezTo>
                  <a:cubicBezTo>
                    <a:pt x="81713" y="164407"/>
                    <a:pt x="81847" y="164446"/>
                    <a:pt x="82015" y="164542"/>
                  </a:cubicBezTo>
                  <a:cubicBezTo>
                    <a:pt x="82503" y="164829"/>
                    <a:pt x="82560" y="165630"/>
                    <a:pt x="82904" y="166061"/>
                  </a:cubicBezTo>
                  <a:cubicBezTo>
                    <a:pt x="83379" y="166813"/>
                    <a:pt x="83921" y="167015"/>
                    <a:pt x="84685" y="167015"/>
                  </a:cubicBezTo>
                  <a:cubicBezTo>
                    <a:pt x="84793" y="167015"/>
                    <a:pt x="84905" y="167011"/>
                    <a:pt x="85022" y="167004"/>
                  </a:cubicBezTo>
                  <a:cubicBezTo>
                    <a:pt x="85229" y="167004"/>
                    <a:pt x="85443" y="167051"/>
                    <a:pt x="85635" y="167051"/>
                  </a:cubicBezTo>
                  <a:cubicBezTo>
                    <a:pt x="85840" y="167051"/>
                    <a:pt x="86019" y="166998"/>
                    <a:pt x="86137" y="166775"/>
                  </a:cubicBezTo>
                  <a:cubicBezTo>
                    <a:pt x="86481" y="165917"/>
                    <a:pt x="85565" y="166118"/>
                    <a:pt x="85164" y="165917"/>
                  </a:cubicBezTo>
                  <a:cubicBezTo>
                    <a:pt x="84278" y="165488"/>
                    <a:pt x="83533" y="165030"/>
                    <a:pt x="82988" y="164114"/>
                  </a:cubicBezTo>
                  <a:cubicBezTo>
                    <a:pt x="82702" y="163599"/>
                    <a:pt x="82645" y="163084"/>
                    <a:pt x="82301" y="162653"/>
                  </a:cubicBezTo>
                  <a:cubicBezTo>
                    <a:pt x="81816" y="161939"/>
                    <a:pt x="81529" y="161996"/>
                    <a:pt x="81529" y="160993"/>
                  </a:cubicBezTo>
                  <a:cubicBezTo>
                    <a:pt x="81614" y="158675"/>
                    <a:pt x="84278" y="157787"/>
                    <a:pt x="81729" y="156271"/>
                  </a:cubicBezTo>
                  <a:cubicBezTo>
                    <a:pt x="80842" y="155698"/>
                    <a:pt x="80155" y="155267"/>
                    <a:pt x="80984" y="154180"/>
                  </a:cubicBezTo>
                  <a:cubicBezTo>
                    <a:pt x="81271" y="153751"/>
                    <a:pt x="81816" y="153751"/>
                    <a:pt x="82015" y="153236"/>
                  </a:cubicBezTo>
                  <a:cubicBezTo>
                    <a:pt x="82159" y="152863"/>
                    <a:pt x="81873" y="152290"/>
                    <a:pt x="82015" y="151862"/>
                  </a:cubicBezTo>
                  <a:cubicBezTo>
                    <a:pt x="82358" y="150630"/>
                    <a:pt x="83247" y="150774"/>
                    <a:pt x="81958" y="149886"/>
                  </a:cubicBezTo>
                  <a:cubicBezTo>
                    <a:pt x="81058" y="149356"/>
                    <a:pt x="80403" y="148582"/>
                    <a:pt x="81621" y="148582"/>
                  </a:cubicBezTo>
                  <a:cubicBezTo>
                    <a:pt x="81720" y="148582"/>
                    <a:pt x="81832" y="148588"/>
                    <a:pt x="81958" y="148599"/>
                  </a:cubicBezTo>
                  <a:cubicBezTo>
                    <a:pt x="82364" y="148621"/>
                    <a:pt x="82650" y="148706"/>
                    <a:pt x="82851" y="148706"/>
                  </a:cubicBezTo>
                  <a:cubicBezTo>
                    <a:pt x="83161" y="148706"/>
                    <a:pt x="83270" y="148505"/>
                    <a:pt x="83304" y="147568"/>
                  </a:cubicBezTo>
                  <a:cubicBezTo>
                    <a:pt x="83304" y="146423"/>
                    <a:pt x="82560" y="145392"/>
                    <a:pt x="84220" y="145335"/>
                  </a:cubicBezTo>
                  <a:cubicBezTo>
                    <a:pt x="84292" y="145329"/>
                    <a:pt x="84364" y="145327"/>
                    <a:pt x="84436" y="145327"/>
                  </a:cubicBezTo>
                  <a:cubicBezTo>
                    <a:pt x="84891" y="145327"/>
                    <a:pt x="85335" y="145428"/>
                    <a:pt x="85761" y="145428"/>
                  </a:cubicBezTo>
                  <a:cubicBezTo>
                    <a:pt x="86279" y="145428"/>
                    <a:pt x="86771" y="145279"/>
                    <a:pt x="87225" y="144618"/>
                  </a:cubicBezTo>
                  <a:cubicBezTo>
                    <a:pt x="87770" y="143874"/>
                    <a:pt x="87569" y="142587"/>
                    <a:pt x="87225" y="141785"/>
                  </a:cubicBezTo>
                  <a:cubicBezTo>
                    <a:pt x="86789" y="140809"/>
                    <a:pt x="85637" y="139946"/>
                    <a:pt x="86794" y="139946"/>
                  </a:cubicBezTo>
                  <a:cubicBezTo>
                    <a:pt x="86925" y="139946"/>
                    <a:pt x="87087" y="139957"/>
                    <a:pt x="87282" y="139981"/>
                  </a:cubicBezTo>
                  <a:cubicBezTo>
                    <a:pt x="87817" y="140018"/>
                    <a:pt x="88209" y="140186"/>
                    <a:pt x="88673" y="140186"/>
                  </a:cubicBezTo>
                  <a:cubicBezTo>
                    <a:pt x="88930" y="140186"/>
                    <a:pt x="89208" y="140134"/>
                    <a:pt x="89545" y="139981"/>
                  </a:cubicBezTo>
                  <a:cubicBezTo>
                    <a:pt x="90660" y="139610"/>
                    <a:pt x="90232" y="139610"/>
                    <a:pt x="90518" y="138751"/>
                  </a:cubicBezTo>
                  <a:cubicBezTo>
                    <a:pt x="90660" y="138378"/>
                    <a:pt x="90717" y="138091"/>
                    <a:pt x="90862" y="137720"/>
                  </a:cubicBezTo>
                  <a:cubicBezTo>
                    <a:pt x="91004" y="137434"/>
                    <a:pt x="91347" y="137148"/>
                    <a:pt x="91462" y="136575"/>
                  </a:cubicBezTo>
                  <a:cubicBezTo>
                    <a:pt x="91748" y="135259"/>
                    <a:pt x="91950" y="134457"/>
                    <a:pt x="92836" y="133454"/>
                  </a:cubicBezTo>
                  <a:cubicBezTo>
                    <a:pt x="94210" y="132080"/>
                    <a:pt x="94840" y="131278"/>
                    <a:pt x="94553" y="129160"/>
                  </a:cubicBezTo>
                  <a:cubicBezTo>
                    <a:pt x="94354" y="127300"/>
                    <a:pt x="94354" y="127213"/>
                    <a:pt x="95641" y="125984"/>
                  </a:cubicBezTo>
                  <a:lnTo>
                    <a:pt x="95641" y="125984"/>
                  </a:lnTo>
                  <a:lnTo>
                    <a:pt x="95298" y="126213"/>
                  </a:lnTo>
                  <a:cubicBezTo>
                    <a:pt x="96901" y="124094"/>
                    <a:pt x="100107" y="125697"/>
                    <a:pt x="101538" y="123606"/>
                  </a:cubicBezTo>
                  <a:cubicBezTo>
                    <a:pt x="102168" y="122663"/>
                    <a:pt x="102427" y="121346"/>
                    <a:pt x="102855" y="120343"/>
                  </a:cubicBezTo>
                  <a:cubicBezTo>
                    <a:pt x="103343" y="119255"/>
                    <a:pt x="104087" y="118025"/>
                    <a:pt x="104145" y="116793"/>
                  </a:cubicBezTo>
                  <a:cubicBezTo>
                    <a:pt x="104145" y="115048"/>
                    <a:pt x="102855" y="112442"/>
                    <a:pt x="103744" y="110839"/>
                  </a:cubicBezTo>
                  <a:cubicBezTo>
                    <a:pt x="104000" y="110324"/>
                    <a:pt x="104488" y="110124"/>
                    <a:pt x="104889" y="109751"/>
                  </a:cubicBezTo>
                  <a:cubicBezTo>
                    <a:pt x="105603" y="109037"/>
                    <a:pt x="105461" y="108579"/>
                    <a:pt x="105805" y="107720"/>
                  </a:cubicBezTo>
                  <a:cubicBezTo>
                    <a:pt x="106263" y="106430"/>
                    <a:pt x="107637" y="106059"/>
                    <a:pt x="107866" y="104598"/>
                  </a:cubicBezTo>
                  <a:cubicBezTo>
                    <a:pt x="107981" y="103739"/>
                    <a:pt x="107923" y="102510"/>
                    <a:pt x="107779" y="101621"/>
                  </a:cubicBezTo>
                  <a:cubicBezTo>
                    <a:pt x="107722" y="101193"/>
                    <a:pt x="107580" y="100563"/>
                    <a:pt x="107294" y="100190"/>
                  </a:cubicBezTo>
                  <a:cubicBezTo>
                    <a:pt x="107002" y="99808"/>
                    <a:pt x="106866" y="99728"/>
                    <a:pt x="106689" y="99728"/>
                  </a:cubicBezTo>
                  <a:cubicBezTo>
                    <a:pt x="106563" y="99728"/>
                    <a:pt x="106416" y="99768"/>
                    <a:pt x="106177" y="99768"/>
                  </a:cubicBezTo>
                  <a:cubicBezTo>
                    <a:pt x="106124" y="99768"/>
                    <a:pt x="106067" y="99766"/>
                    <a:pt x="106004" y="99762"/>
                  </a:cubicBezTo>
                  <a:cubicBezTo>
                    <a:pt x="104832" y="99617"/>
                    <a:pt x="104488" y="98960"/>
                    <a:pt x="103542" y="98243"/>
                  </a:cubicBezTo>
                  <a:cubicBezTo>
                    <a:pt x="102370" y="97442"/>
                    <a:pt x="101538" y="97155"/>
                    <a:pt x="100164" y="97013"/>
                  </a:cubicBezTo>
                  <a:cubicBezTo>
                    <a:pt x="99764" y="96926"/>
                    <a:pt x="99363" y="96842"/>
                    <a:pt x="98934" y="96784"/>
                  </a:cubicBezTo>
                  <a:cubicBezTo>
                    <a:pt x="98772" y="96755"/>
                    <a:pt x="98629" y="96746"/>
                    <a:pt x="98494" y="96746"/>
                  </a:cubicBezTo>
                  <a:cubicBezTo>
                    <a:pt x="98225" y="96746"/>
                    <a:pt x="97989" y="96784"/>
                    <a:pt x="97702" y="96784"/>
                  </a:cubicBezTo>
                  <a:cubicBezTo>
                    <a:pt x="96615" y="96640"/>
                    <a:pt x="96958" y="96354"/>
                    <a:pt x="96328" y="95697"/>
                  </a:cubicBezTo>
                  <a:cubicBezTo>
                    <a:pt x="95870" y="95181"/>
                    <a:pt x="94897" y="94666"/>
                    <a:pt x="94267" y="94551"/>
                  </a:cubicBezTo>
                  <a:cubicBezTo>
                    <a:pt x="94134" y="94527"/>
                    <a:pt x="94018" y="94517"/>
                    <a:pt x="93916" y="94517"/>
                  </a:cubicBezTo>
                  <a:cubicBezTo>
                    <a:pt x="93293" y="94517"/>
                    <a:pt x="93157" y="94907"/>
                    <a:pt x="92492" y="94980"/>
                  </a:cubicBezTo>
                  <a:cubicBezTo>
                    <a:pt x="92435" y="94551"/>
                    <a:pt x="92435" y="94036"/>
                    <a:pt x="92149" y="93663"/>
                  </a:cubicBezTo>
                  <a:lnTo>
                    <a:pt x="92092" y="93434"/>
                  </a:lnTo>
                  <a:cubicBezTo>
                    <a:pt x="91405" y="92662"/>
                    <a:pt x="90919" y="93090"/>
                    <a:pt x="90660" y="91861"/>
                  </a:cubicBezTo>
                  <a:cubicBezTo>
                    <a:pt x="90575" y="91487"/>
                    <a:pt x="90717" y="91059"/>
                    <a:pt x="90660" y="90773"/>
                  </a:cubicBezTo>
                  <a:cubicBezTo>
                    <a:pt x="90431" y="90342"/>
                    <a:pt x="89973" y="90342"/>
                    <a:pt x="89831" y="89884"/>
                  </a:cubicBezTo>
                  <a:cubicBezTo>
                    <a:pt x="89545" y="89170"/>
                    <a:pt x="89973" y="88368"/>
                    <a:pt x="89545" y="87594"/>
                  </a:cubicBezTo>
                  <a:cubicBezTo>
                    <a:pt x="89201" y="86937"/>
                    <a:pt x="88256" y="86193"/>
                    <a:pt x="87626" y="85849"/>
                  </a:cubicBezTo>
                  <a:cubicBezTo>
                    <a:pt x="85450" y="84475"/>
                    <a:pt x="82988" y="86135"/>
                    <a:pt x="81472" y="83815"/>
                  </a:cubicBezTo>
                  <a:cubicBezTo>
                    <a:pt x="80785" y="82785"/>
                    <a:pt x="80499" y="82441"/>
                    <a:pt x="79553" y="81841"/>
                  </a:cubicBezTo>
                  <a:cubicBezTo>
                    <a:pt x="78866" y="81411"/>
                    <a:pt x="78236" y="80609"/>
                    <a:pt x="77636" y="80037"/>
                  </a:cubicBezTo>
                  <a:cubicBezTo>
                    <a:pt x="76910" y="79333"/>
                    <a:pt x="76726" y="78963"/>
                    <a:pt x="76144" y="78963"/>
                  </a:cubicBezTo>
                  <a:cubicBezTo>
                    <a:pt x="75946" y="78963"/>
                    <a:pt x="75701" y="79006"/>
                    <a:pt x="75374" y="79093"/>
                  </a:cubicBezTo>
                  <a:cubicBezTo>
                    <a:pt x="74830" y="79279"/>
                    <a:pt x="74350" y="79371"/>
                    <a:pt x="73853" y="79371"/>
                  </a:cubicBezTo>
                  <a:cubicBezTo>
                    <a:pt x="73356" y="79371"/>
                    <a:pt x="72841" y="79279"/>
                    <a:pt x="72225" y="79093"/>
                  </a:cubicBezTo>
                  <a:cubicBezTo>
                    <a:pt x="71682" y="78949"/>
                    <a:pt x="71109" y="78892"/>
                    <a:pt x="70651" y="78663"/>
                  </a:cubicBezTo>
                  <a:cubicBezTo>
                    <a:pt x="70163" y="78434"/>
                    <a:pt x="69621" y="77861"/>
                    <a:pt x="69076" y="77719"/>
                  </a:cubicBezTo>
                  <a:cubicBezTo>
                    <a:pt x="69021" y="77711"/>
                    <a:pt x="68969" y="77707"/>
                    <a:pt x="68917" y="77707"/>
                  </a:cubicBezTo>
                  <a:cubicBezTo>
                    <a:pt x="68169" y="77707"/>
                    <a:pt x="67707" y="78504"/>
                    <a:pt x="67025" y="78504"/>
                  </a:cubicBezTo>
                  <a:cubicBezTo>
                    <a:pt x="66914" y="78504"/>
                    <a:pt x="66796" y="78483"/>
                    <a:pt x="66671" y="78434"/>
                  </a:cubicBezTo>
                  <a:cubicBezTo>
                    <a:pt x="66728" y="78147"/>
                    <a:pt x="67502" y="77433"/>
                    <a:pt x="67159" y="77059"/>
                  </a:cubicBezTo>
                  <a:cubicBezTo>
                    <a:pt x="67114" y="77003"/>
                    <a:pt x="67043" y="76980"/>
                    <a:pt x="66957" y="76980"/>
                  </a:cubicBezTo>
                  <a:cubicBezTo>
                    <a:pt x="66606" y="76980"/>
                    <a:pt x="66002" y="77363"/>
                    <a:pt x="65842" y="77433"/>
                  </a:cubicBezTo>
                  <a:cubicBezTo>
                    <a:pt x="64896" y="77948"/>
                    <a:pt x="63437" y="78090"/>
                    <a:pt x="62693" y="78663"/>
                  </a:cubicBezTo>
                  <a:cubicBezTo>
                    <a:pt x="61747" y="79379"/>
                    <a:pt x="62063" y="81411"/>
                    <a:pt x="61060" y="81697"/>
                  </a:cubicBezTo>
                  <a:cubicBezTo>
                    <a:pt x="60918" y="81743"/>
                    <a:pt x="60800" y="81764"/>
                    <a:pt x="60702" y="81764"/>
                  </a:cubicBezTo>
                  <a:cubicBezTo>
                    <a:pt x="60133" y="81764"/>
                    <a:pt x="60230" y="81070"/>
                    <a:pt x="59888" y="80753"/>
                  </a:cubicBezTo>
                  <a:cubicBezTo>
                    <a:pt x="59591" y="80544"/>
                    <a:pt x="59326" y="80463"/>
                    <a:pt x="59009" y="80463"/>
                  </a:cubicBezTo>
                  <a:cubicBezTo>
                    <a:pt x="58806" y="80463"/>
                    <a:pt x="58581" y="80496"/>
                    <a:pt x="58312" y="80552"/>
                  </a:cubicBezTo>
                  <a:lnTo>
                    <a:pt x="58312" y="80696"/>
                  </a:lnTo>
                  <a:cubicBezTo>
                    <a:pt x="58170" y="80627"/>
                    <a:pt x="58033" y="80599"/>
                    <a:pt x="57899" y="80599"/>
                  </a:cubicBezTo>
                  <a:cubicBezTo>
                    <a:pt x="57266" y="80599"/>
                    <a:pt x="56702" y="81235"/>
                    <a:pt x="55997" y="81235"/>
                  </a:cubicBezTo>
                  <a:cubicBezTo>
                    <a:pt x="55922" y="81235"/>
                    <a:pt x="55844" y="81228"/>
                    <a:pt x="55765" y="81211"/>
                  </a:cubicBezTo>
                  <a:cubicBezTo>
                    <a:pt x="55021" y="80982"/>
                    <a:pt x="55078" y="80696"/>
                    <a:pt x="54533" y="80124"/>
                  </a:cubicBezTo>
                  <a:cubicBezTo>
                    <a:pt x="54277" y="79750"/>
                    <a:pt x="53704" y="79464"/>
                    <a:pt x="53445" y="79036"/>
                  </a:cubicBezTo>
                  <a:cubicBezTo>
                    <a:pt x="52960" y="78147"/>
                    <a:pt x="53303" y="77002"/>
                    <a:pt x="53647" y="76143"/>
                  </a:cubicBezTo>
                  <a:cubicBezTo>
                    <a:pt x="54132" y="74827"/>
                    <a:pt x="54391" y="74311"/>
                    <a:pt x="53933" y="72937"/>
                  </a:cubicBezTo>
                  <a:cubicBezTo>
                    <a:pt x="53647" y="72280"/>
                    <a:pt x="53933" y="72223"/>
                    <a:pt x="53102" y="71849"/>
                  </a:cubicBezTo>
                  <a:cubicBezTo>
                    <a:pt x="52839" y="71741"/>
                    <a:pt x="52516" y="71692"/>
                    <a:pt x="52189" y="71692"/>
                  </a:cubicBezTo>
                  <a:cubicBezTo>
                    <a:pt x="51913" y="71692"/>
                    <a:pt x="51634" y="71727"/>
                    <a:pt x="51384" y="71792"/>
                  </a:cubicBezTo>
                  <a:cubicBezTo>
                    <a:pt x="50982" y="71831"/>
                    <a:pt x="50079" y="72268"/>
                    <a:pt x="49379" y="72268"/>
                  </a:cubicBezTo>
                  <a:cubicBezTo>
                    <a:pt x="49035" y="72268"/>
                    <a:pt x="48740" y="72162"/>
                    <a:pt x="48579" y="71849"/>
                  </a:cubicBezTo>
                  <a:cubicBezTo>
                    <a:pt x="48093" y="70906"/>
                    <a:pt x="49868" y="68242"/>
                    <a:pt x="50154" y="67299"/>
                  </a:cubicBezTo>
                  <a:cubicBezTo>
                    <a:pt x="50354" y="66697"/>
                    <a:pt x="51327" y="65265"/>
                    <a:pt x="50984" y="64693"/>
                  </a:cubicBezTo>
                  <a:cubicBezTo>
                    <a:pt x="50842" y="64423"/>
                    <a:pt x="50411" y="64326"/>
                    <a:pt x="49918" y="64326"/>
                  </a:cubicBezTo>
                  <a:cubicBezTo>
                    <a:pt x="49212" y="64326"/>
                    <a:pt x="48379" y="64524"/>
                    <a:pt x="48093" y="64693"/>
                  </a:cubicBezTo>
                  <a:cubicBezTo>
                    <a:pt x="47006" y="65265"/>
                    <a:pt x="47349" y="66268"/>
                    <a:pt x="46861" y="67212"/>
                  </a:cubicBezTo>
                  <a:cubicBezTo>
                    <a:pt x="46461" y="68013"/>
                    <a:pt x="45288" y="68586"/>
                    <a:pt x="44544" y="68815"/>
                  </a:cubicBezTo>
                  <a:cubicBezTo>
                    <a:pt x="44350" y="68887"/>
                    <a:pt x="44111" y="68917"/>
                    <a:pt x="43850" y="68917"/>
                  </a:cubicBezTo>
                  <a:cubicBezTo>
                    <a:pt x="43069" y="68917"/>
                    <a:pt x="42088" y="68644"/>
                    <a:pt x="41509" y="68387"/>
                  </a:cubicBezTo>
                  <a:cubicBezTo>
                    <a:pt x="40364" y="67642"/>
                    <a:pt x="40708" y="66555"/>
                    <a:pt x="40364" y="65410"/>
                  </a:cubicBezTo>
                  <a:cubicBezTo>
                    <a:pt x="40021" y="64093"/>
                    <a:pt x="39247" y="63319"/>
                    <a:pt x="39590" y="61860"/>
                  </a:cubicBezTo>
                  <a:cubicBezTo>
                    <a:pt x="39876" y="60772"/>
                    <a:pt x="40708" y="59971"/>
                    <a:pt x="40907" y="58825"/>
                  </a:cubicBezTo>
                  <a:cubicBezTo>
                    <a:pt x="41108" y="57566"/>
                    <a:pt x="41051" y="56849"/>
                    <a:pt x="41995" y="55990"/>
                  </a:cubicBezTo>
                  <a:cubicBezTo>
                    <a:pt x="42739" y="55246"/>
                    <a:pt x="43712" y="54673"/>
                    <a:pt x="44544" y="54158"/>
                  </a:cubicBezTo>
                  <a:cubicBezTo>
                    <a:pt x="45125" y="53771"/>
                    <a:pt x="45583" y="53650"/>
                    <a:pt x="46031" y="53650"/>
                  </a:cubicBezTo>
                  <a:cubicBezTo>
                    <a:pt x="46642" y="53650"/>
                    <a:pt x="47234" y="53876"/>
                    <a:pt x="48093" y="53959"/>
                  </a:cubicBezTo>
                  <a:cubicBezTo>
                    <a:pt x="48380" y="53994"/>
                    <a:pt x="48716" y="54035"/>
                    <a:pt x="49055" y="54035"/>
                  </a:cubicBezTo>
                  <a:cubicBezTo>
                    <a:pt x="49527" y="54035"/>
                    <a:pt x="50004" y="53956"/>
                    <a:pt x="50354" y="53673"/>
                  </a:cubicBezTo>
                  <a:cubicBezTo>
                    <a:pt x="50784" y="53299"/>
                    <a:pt x="50555" y="52956"/>
                    <a:pt x="51128" y="52642"/>
                  </a:cubicBezTo>
                  <a:cubicBezTo>
                    <a:pt x="51380" y="52485"/>
                    <a:pt x="52175" y="52397"/>
                    <a:pt x="52946" y="52397"/>
                  </a:cubicBezTo>
                  <a:cubicBezTo>
                    <a:pt x="53578" y="52397"/>
                    <a:pt x="54192" y="52456"/>
                    <a:pt x="54476" y="52585"/>
                  </a:cubicBezTo>
                  <a:cubicBezTo>
                    <a:pt x="55021" y="52784"/>
                    <a:pt x="55220" y="53299"/>
                    <a:pt x="55708" y="53444"/>
                  </a:cubicBezTo>
                  <a:cubicBezTo>
                    <a:pt x="55784" y="53466"/>
                    <a:pt x="55852" y="53474"/>
                    <a:pt x="55913" y="53474"/>
                  </a:cubicBezTo>
                  <a:cubicBezTo>
                    <a:pt x="56084" y="53474"/>
                    <a:pt x="56208" y="53410"/>
                    <a:pt x="56356" y="53410"/>
                  </a:cubicBezTo>
                  <a:cubicBezTo>
                    <a:pt x="56493" y="53410"/>
                    <a:pt x="56649" y="53464"/>
                    <a:pt x="56881" y="53673"/>
                  </a:cubicBezTo>
                  <a:cubicBezTo>
                    <a:pt x="58113" y="54760"/>
                    <a:pt x="56395" y="59112"/>
                    <a:pt x="58713" y="59254"/>
                  </a:cubicBezTo>
                  <a:cubicBezTo>
                    <a:pt x="58748" y="59256"/>
                    <a:pt x="58782" y="59257"/>
                    <a:pt x="58815" y="59257"/>
                  </a:cubicBezTo>
                  <a:cubicBezTo>
                    <a:pt x="60890" y="59257"/>
                    <a:pt x="60025" y="54885"/>
                    <a:pt x="59743" y="53815"/>
                  </a:cubicBezTo>
                  <a:cubicBezTo>
                    <a:pt x="58914" y="50608"/>
                    <a:pt x="60774" y="49177"/>
                    <a:pt x="63437" y="48089"/>
                  </a:cubicBezTo>
                  <a:cubicBezTo>
                    <a:pt x="64610" y="47574"/>
                    <a:pt x="65842" y="47001"/>
                    <a:pt x="66586" y="45914"/>
                  </a:cubicBezTo>
                  <a:cubicBezTo>
                    <a:pt x="67502" y="44597"/>
                    <a:pt x="67273" y="43882"/>
                    <a:pt x="67560" y="42508"/>
                  </a:cubicBezTo>
                  <a:cubicBezTo>
                    <a:pt x="67718" y="41809"/>
                    <a:pt x="67949" y="41693"/>
                    <a:pt x="68244" y="41693"/>
                  </a:cubicBezTo>
                  <a:cubicBezTo>
                    <a:pt x="68391" y="41693"/>
                    <a:pt x="68554" y="41722"/>
                    <a:pt x="68732" y="41722"/>
                  </a:cubicBezTo>
                  <a:cubicBezTo>
                    <a:pt x="68973" y="41722"/>
                    <a:pt x="69241" y="41669"/>
                    <a:pt x="69534" y="41420"/>
                  </a:cubicBezTo>
                  <a:cubicBezTo>
                    <a:pt x="70507" y="40619"/>
                    <a:pt x="71194" y="39330"/>
                    <a:pt x="71938" y="38386"/>
                  </a:cubicBezTo>
                  <a:lnTo>
                    <a:pt x="72025" y="38242"/>
                  </a:lnTo>
                  <a:cubicBezTo>
                    <a:pt x="72352" y="37853"/>
                    <a:pt x="72667" y="37761"/>
                    <a:pt x="72997" y="37761"/>
                  </a:cubicBezTo>
                  <a:cubicBezTo>
                    <a:pt x="73295" y="37761"/>
                    <a:pt x="73604" y="37836"/>
                    <a:pt x="73945" y="37836"/>
                  </a:cubicBezTo>
                  <a:cubicBezTo>
                    <a:pt x="74091" y="37836"/>
                    <a:pt x="74242" y="37822"/>
                    <a:pt x="74400" y="37784"/>
                  </a:cubicBezTo>
                  <a:cubicBezTo>
                    <a:pt x="75575" y="37440"/>
                    <a:pt x="75174" y="36410"/>
                    <a:pt x="75632" y="35409"/>
                  </a:cubicBezTo>
                  <a:cubicBezTo>
                    <a:pt x="76262" y="34177"/>
                    <a:pt x="77148" y="34234"/>
                    <a:pt x="78236" y="33890"/>
                  </a:cubicBezTo>
                  <a:cubicBezTo>
                    <a:pt x="79210" y="33519"/>
                    <a:pt x="79954" y="32860"/>
                    <a:pt x="80984" y="32574"/>
                  </a:cubicBezTo>
                  <a:cubicBezTo>
                    <a:pt x="81185" y="32474"/>
                    <a:pt x="81822" y="32295"/>
                    <a:pt x="82269" y="32295"/>
                  </a:cubicBezTo>
                  <a:cubicBezTo>
                    <a:pt x="82717" y="32295"/>
                    <a:pt x="82975" y="32474"/>
                    <a:pt x="82416" y="33089"/>
                  </a:cubicBezTo>
                  <a:cubicBezTo>
                    <a:pt x="82159" y="33462"/>
                    <a:pt x="79553" y="33749"/>
                    <a:pt x="81271" y="34607"/>
                  </a:cubicBezTo>
                  <a:cubicBezTo>
                    <a:pt x="81397" y="34660"/>
                    <a:pt x="81521" y="34683"/>
                    <a:pt x="81644" y="34683"/>
                  </a:cubicBezTo>
                  <a:cubicBezTo>
                    <a:pt x="82519" y="34683"/>
                    <a:pt x="83298" y="33491"/>
                    <a:pt x="84076" y="33290"/>
                  </a:cubicBezTo>
                  <a:cubicBezTo>
                    <a:pt x="84678" y="33089"/>
                    <a:pt x="86481" y="33089"/>
                    <a:pt x="85995" y="31859"/>
                  </a:cubicBezTo>
                  <a:cubicBezTo>
                    <a:pt x="85652" y="31000"/>
                    <a:pt x="84076" y="31715"/>
                    <a:pt x="83591" y="30829"/>
                  </a:cubicBezTo>
                  <a:cubicBezTo>
                    <a:pt x="82904" y="29597"/>
                    <a:pt x="84763" y="29253"/>
                    <a:pt x="85022" y="28509"/>
                  </a:cubicBezTo>
                  <a:cubicBezTo>
                    <a:pt x="85301" y="27869"/>
                    <a:pt x="84987" y="27645"/>
                    <a:pt x="84389" y="27645"/>
                  </a:cubicBezTo>
                  <a:cubicBezTo>
                    <a:pt x="83004" y="27645"/>
                    <a:pt x="80094" y="28845"/>
                    <a:pt x="79502" y="28845"/>
                  </a:cubicBezTo>
                  <a:cubicBezTo>
                    <a:pt x="79459" y="28845"/>
                    <a:pt x="79428" y="28839"/>
                    <a:pt x="79411" y="28825"/>
                  </a:cubicBezTo>
                  <a:cubicBezTo>
                    <a:pt x="78580" y="28080"/>
                    <a:pt x="80641" y="26791"/>
                    <a:pt x="81186" y="26562"/>
                  </a:cubicBezTo>
                  <a:cubicBezTo>
                    <a:pt x="81502" y="26469"/>
                    <a:pt x="81825" y="26446"/>
                    <a:pt x="82151" y="26446"/>
                  </a:cubicBezTo>
                  <a:cubicBezTo>
                    <a:pt x="82481" y="26446"/>
                    <a:pt x="82814" y="26469"/>
                    <a:pt x="83149" y="26469"/>
                  </a:cubicBezTo>
                  <a:cubicBezTo>
                    <a:pt x="83505" y="26469"/>
                    <a:pt x="83863" y="26443"/>
                    <a:pt x="84220" y="26333"/>
                  </a:cubicBezTo>
                  <a:cubicBezTo>
                    <a:pt x="85182" y="26080"/>
                    <a:pt x="85875" y="25895"/>
                    <a:pt x="86872" y="25895"/>
                  </a:cubicBezTo>
                  <a:cubicBezTo>
                    <a:pt x="87003" y="25895"/>
                    <a:pt x="87140" y="25898"/>
                    <a:pt x="87282" y="25905"/>
                  </a:cubicBezTo>
                  <a:cubicBezTo>
                    <a:pt x="88002" y="26009"/>
                    <a:pt x="88483" y="26126"/>
                    <a:pt x="88937" y="26126"/>
                  </a:cubicBezTo>
                  <a:cubicBezTo>
                    <a:pt x="89477" y="26126"/>
                    <a:pt x="89980" y="25962"/>
                    <a:pt x="90804" y="25417"/>
                  </a:cubicBezTo>
                  <a:cubicBezTo>
                    <a:pt x="92092" y="24531"/>
                    <a:pt x="95041" y="24760"/>
                    <a:pt x="94954" y="22298"/>
                  </a:cubicBezTo>
                  <a:cubicBezTo>
                    <a:pt x="94954" y="21352"/>
                    <a:pt x="93953" y="20321"/>
                    <a:pt x="93266" y="19749"/>
                  </a:cubicBezTo>
                  <a:cubicBezTo>
                    <a:pt x="92149" y="18890"/>
                    <a:pt x="91892" y="18947"/>
                    <a:pt x="91892" y="17374"/>
                  </a:cubicBezTo>
                  <a:cubicBezTo>
                    <a:pt x="91892" y="16344"/>
                    <a:pt x="92149" y="15054"/>
                    <a:pt x="91462" y="14397"/>
                  </a:cubicBezTo>
                  <a:cubicBezTo>
                    <a:pt x="91136" y="14124"/>
                    <a:pt x="90823" y="14021"/>
                    <a:pt x="90519" y="14021"/>
                  </a:cubicBezTo>
                  <a:cubicBezTo>
                    <a:pt x="89677" y="14021"/>
                    <a:pt x="88898" y="14806"/>
                    <a:pt x="88056" y="14912"/>
                  </a:cubicBezTo>
                  <a:cubicBezTo>
                    <a:pt x="87946" y="14934"/>
                    <a:pt x="87775" y="14948"/>
                    <a:pt x="87593" y="14948"/>
                  </a:cubicBezTo>
                  <a:cubicBezTo>
                    <a:pt x="87303" y="14948"/>
                    <a:pt x="86983" y="14914"/>
                    <a:pt x="86824" y="14825"/>
                  </a:cubicBezTo>
                  <a:cubicBezTo>
                    <a:pt x="85908" y="14111"/>
                    <a:pt x="86881" y="14253"/>
                    <a:pt x="86939" y="13451"/>
                  </a:cubicBezTo>
                  <a:cubicBezTo>
                    <a:pt x="86939" y="12879"/>
                    <a:pt x="85995" y="11191"/>
                    <a:pt x="85565" y="10904"/>
                  </a:cubicBezTo>
                  <a:cubicBezTo>
                    <a:pt x="85357" y="10715"/>
                    <a:pt x="83662" y="10501"/>
                    <a:pt x="82338" y="10501"/>
                  </a:cubicBezTo>
                  <a:cubicBezTo>
                    <a:pt x="81658" y="10501"/>
                    <a:pt x="81075" y="10558"/>
                    <a:pt x="80842" y="10703"/>
                  </a:cubicBezTo>
                  <a:cubicBezTo>
                    <a:pt x="79610" y="11420"/>
                    <a:pt x="80584" y="13080"/>
                    <a:pt x="79697" y="13882"/>
                  </a:cubicBezTo>
                  <a:cubicBezTo>
                    <a:pt x="79068" y="14539"/>
                    <a:pt x="77206" y="13680"/>
                    <a:pt x="77893" y="15684"/>
                  </a:cubicBezTo>
                  <a:cubicBezTo>
                    <a:pt x="78179" y="16630"/>
                    <a:pt x="79210" y="17287"/>
                    <a:pt x="78236" y="18375"/>
                  </a:cubicBezTo>
                  <a:cubicBezTo>
                    <a:pt x="76606" y="20179"/>
                    <a:pt x="74201" y="18462"/>
                    <a:pt x="73656" y="21409"/>
                  </a:cubicBezTo>
                  <a:cubicBezTo>
                    <a:pt x="73514" y="22298"/>
                    <a:pt x="73457" y="23729"/>
                    <a:pt x="72625" y="24244"/>
                  </a:cubicBezTo>
                  <a:cubicBezTo>
                    <a:pt x="72448" y="24355"/>
                    <a:pt x="72231" y="24405"/>
                    <a:pt x="72000" y="24405"/>
                  </a:cubicBezTo>
                  <a:cubicBezTo>
                    <a:pt x="71337" y="24405"/>
                    <a:pt x="70563" y="23995"/>
                    <a:pt x="70308" y="23443"/>
                  </a:cubicBezTo>
                  <a:cubicBezTo>
                    <a:pt x="69534" y="21725"/>
                    <a:pt x="71538" y="21725"/>
                    <a:pt x="71739" y="20638"/>
                  </a:cubicBezTo>
                  <a:cubicBezTo>
                    <a:pt x="71900" y="19815"/>
                    <a:pt x="71362" y="19664"/>
                    <a:pt x="70723" y="19664"/>
                  </a:cubicBezTo>
                  <a:cubicBezTo>
                    <a:pt x="70356" y="19664"/>
                    <a:pt x="69955" y="19714"/>
                    <a:pt x="69635" y="19714"/>
                  </a:cubicBezTo>
                  <a:cubicBezTo>
                    <a:pt x="69523" y="19714"/>
                    <a:pt x="69422" y="19708"/>
                    <a:pt x="69334" y="19692"/>
                  </a:cubicBezTo>
                  <a:cubicBezTo>
                    <a:pt x="68503" y="19463"/>
                    <a:pt x="67273" y="18604"/>
                    <a:pt x="66671" y="18004"/>
                  </a:cubicBezTo>
                  <a:cubicBezTo>
                    <a:pt x="66185" y="17573"/>
                    <a:pt x="66270" y="16916"/>
                    <a:pt x="65498" y="16859"/>
                  </a:cubicBezTo>
                  <a:cubicBezTo>
                    <a:pt x="65036" y="16859"/>
                    <a:pt x="64575" y="17436"/>
                    <a:pt x="63991" y="17436"/>
                  </a:cubicBezTo>
                  <a:cubicBezTo>
                    <a:pt x="63887" y="17436"/>
                    <a:pt x="63779" y="17417"/>
                    <a:pt x="63666" y="17374"/>
                  </a:cubicBezTo>
                  <a:cubicBezTo>
                    <a:pt x="63666" y="16199"/>
                    <a:pt x="64667" y="15398"/>
                    <a:pt x="63094" y="15054"/>
                  </a:cubicBezTo>
                  <a:cubicBezTo>
                    <a:pt x="63179" y="14825"/>
                    <a:pt x="63236" y="14683"/>
                    <a:pt x="63380" y="14454"/>
                  </a:cubicBezTo>
                  <a:lnTo>
                    <a:pt x="63380" y="14454"/>
                  </a:lnTo>
                  <a:lnTo>
                    <a:pt x="63179" y="14596"/>
                  </a:lnTo>
                  <a:cubicBezTo>
                    <a:pt x="63522" y="13882"/>
                    <a:pt x="63236" y="13222"/>
                    <a:pt x="63866" y="12737"/>
                  </a:cubicBezTo>
                  <a:cubicBezTo>
                    <a:pt x="64266" y="12363"/>
                    <a:pt x="64754" y="12650"/>
                    <a:pt x="65240" y="12421"/>
                  </a:cubicBezTo>
                  <a:cubicBezTo>
                    <a:pt x="66270" y="11935"/>
                    <a:pt x="66671" y="10989"/>
                    <a:pt x="67960" y="10760"/>
                  </a:cubicBezTo>
                  <a:cubicBezTo>
                    <a:pt x="69190" y="10561"/>
                    <a:pt x="69964" y="10046"/>
                    <a:pt x="71109" y="9329"/>
                  </a:cubicBezTo>
                  <a:cubicBezTo>
                    <a:pt x="72140" y="8672"/>
                    <a:pt x="73170" y="8527"/>
                    <a:pt x="74286" y="7955"/>
                  </a:cubicBezTo>
                  <a:cubicBezTo>
                    <a:pt x="75087" y="7439"/>
                    <a:pt x="75774" y="6267"/>
                    <a:pt x="76606" y="5981"/>
                  </a:cubicBezTo>
                  <a:cubicBezTo>
                    <a:pt x="76784" y="5916"/>
                    <a:pt x="76970" y="5891"/>
                    <a:pt x="77162" y="5891"/>
                  </a:cubicBezTo>
                  <a:cubicBezTo>
                    <a:pt x="77822" y="5891"/>
                    <a:pt x="78550" y="6188"/>
                    <a:pt x="79243" y="6188"/>
                  </a:cubicBezTo>
                  <a:cubicBezTo>
                    <a:pt x="79416" y="6188"/>
                    <a:pt x="79587" y="6169"/>
                    <a:pt x="79755" y="6123"/>
                  </a:cubicBezTo>
                  <a:cubicBezTo>
                    <a:pt x="80499" y="5923"/>
                    <a:pt x="82358" y="4405"/>
                    <a:pt x="82759" y="3748"/>
                  </a:cubicBezTo>
                  <a:cubicBezTo>
                    <a:pt x="83293" y="2868"/>
                    <a:pt x="82974" y="2643"/>
                    <a:pt x="82431" y="2643"/>
                  </a:cubicBezTo>
                  <a:cubicBezTo>
                    <a:pt x="81984" y="2643"/>
                    <a:pt x="81385" y="2795"/>
                    <a:pt x="80984" y="2859"/>
                  </a:cubicBezTo>
                  <a:cubicBezTo>
                    <a:pt x="79812" y="3088"/>
                    <a:pt x="79610" y="3375"/>
                    <a:pt x="78667" y="4034"/>
                  </a:cubicBezTo>
                  <a:cubicBezTo>
                    <a:pt x="78224" y="4356"/>
                    <a:pt x="77948" y="4486"/>
                    <a:pt x="77767" y="4486"/>
                  </a:cubicBezTo>
                  <a:cubicBezTo>
                    <a:pt x="77305" y="4486"/>
                    <a:pt x="77459" y="3640"/>
                    <a:pt x="77006" y="3004"/>
                  </a:cubicBezTo>
                  <a:cubicBezTo>
                    <a:pt x="76606" y="2431"/>
                    <a:pt x="76061" y="2717"/>
                    <a:pt x="75861" y="2000"/>
                  </a:cubicBezTo>
                  <a:cubicBezTo>
                    <a:pt x="75774" y="1572"/>
                    <a:pt x="76262" y="1142"/>
                    <a:pt x="76118" y="684"/>
                  </a:cubicBezTo>
                  <a:cubicBezTo>
                    <a:pt x="75992" y="182"/>
                    <a:pt x="75768" y="1"/>
                    <a:pt x="75507"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1"/>
            <p:cNvSpPr/>
            <p:nvPr/>
          </p:nvSpPr>
          <p:spPr>
            <a:xfrm>
              <a:off x="5545545" y="993833"/>
              <a:ext cx="2199235" cy="3393224"/>
            </a:xfrm>
            <a:custGeom>
              <a:avLst/>
              <a:gdLst/>
              <a:ahLst/>
              <a:cxnLst/>
              <a:rect l="l" t="t" r="r" b="b"/>
              <a:pathLst>
                <a:path w="108725" h="167753" extrusionOk="0">
                  <a:moveTo>
                    <a:pt x="75903" y="717"/>
                  </a:moveTo>
                  <a:cubicBezTo>
                    <a:pt x="75909" y="717"/>
                    <a:pt x="75914" y="717"/>
                    <a:pt x="75918" y="717"/>
                  </a:cubicBezTo>
                  <a:cubicBezTo>
                    <a:pt x="76005" y="744"/>
                    <a:pt x="76090" y="889"/>
                    <a:pt x="76147" y="1145"/>
                  </a:cubicBezTo>
                  <a:cubicBezTo>
                    <a:pt x="76177" y="1260"/>
                    <a:pt x="76120" y="1404"/>
                    <a:pt x="76033" y="1603"/>
                  </a:cubicBezTo>
                  <a:cubicBezTo>
                    <a:pt x="75918" y="1832"/>
                    <a:pt x="75804" y="2091"/>
                    <a:pt x="75861" y="2434"/>
                  </a:cubicBezTo>
                  <a:cubicBezTo>
                    <a:pt x="76033" y="3007"/>
                    <a:pt x="76406" y="3179"/>
                    <a:pt x="76663" y="3263"/>
                  </a:cubicBezTo>
                  <a:cubicBezTo>
                    <a:pt x="76834" y="3351"/>
                    <a:pt x="76979" y="3408"/>
                    <a:pt x="77093" y="3580"/>
                  </a:cubicBezTo>
                  <a:cubicBezTo>
                    <a:pt x="77235" y="3779"/>
                    <a:pt x="77322" y="4065"/>
                    <a:pt x="77379" y="4324"/>
                  </a:cubicBezTo>
                  <a:cubicBezTo>
                    <a:pt x="77464" y="4667"/>
                    <a:pt x="77551" y="5038"/>
                    <a:pt x="77895" y="5153"/>
                  </a:cubicBezTo>
                  <a:cubicBezTo>
                    <a:pt x="77977" y="5182"/>
                    <a:pt x="78060" y="5196"/>
                    <a:pt x="78145" y="5196"/>
                  </a:cubicBezTo>
                  <a:cubicBezTo>
                    <a:pt x="78474" y="5196"/>
                    <a:pt x="78829" y="4986"/>
                    <a:pt x="79239" y="4667"/>
                  </a:cubicBezTo>
                  <a:cubicBezTo>
                    <a:pt x="79411" y="4553"/>
                    <a:pt x="79583" y="4438"/>
                    <a:pt x="79727" y="4351"/>
                  </a:cubicBezTo>
                  <a:cubicBezTo>
                    <a:pt x="80299" y="3923"/>
                    <a:pt x="80556" y="3722"/>
                    <a:pt x="81415" y="3580"/>
                  </a:cubicBezTo>
                  <a:cubicBezTo>
                    <a:pt x="81529" y="3550"/>
                    <a:pt x="81673" y="3522"/>
                    <a:pt x="81815" y="3492"/>
                  </a:cubicBezTo>
                  <a:cubicBezTo>
                    <a:pt x="82083" y="3448"/>
                    <a:pt x="82595" y="3352"/>
                    <a:pt x="82876" y="3352"/>
                  </a:cubicBezTo>
                  <a:cubicBezTo>
                    <a:pt x="82955" y="3352"/>
                    <a:pt x="83016" y="3359"/>
                    <a:pt x="83047" y="3378"/>
                  </a:cubicBezTo>
                  <a:cubicBezTo>
                    <a:pt x="83047" y="3378"/>
                    <a:pt x="83075" y="3492"/>
                    <a:pt x="82846" y="3893"/>
                  </a:cubicBezTo>
                  <a:cubicBezTo>
                    <a:pt x="82475" y="4466"/>
                    <a:pt x="80700" y="5927"/>
                    <a:pt x="80041" y="6126"/>
                  </a:cubicBezTo>
                  <a:cubicBezTo>
                    <a:pt x="79897" y="6165"/>
                    <a:pt x="79750" y="6181"/>
                    <a:pt x="79599" y="6181"/>
                  </a:cubicBezTo>
                  <a:cubicBezTo>
                    <a:pt x="79299" y="6181"/>
                    <a:pt x="78982" y="6118"/>
                    <a:pt x="78639" y="6041"/>
                  </a:cubicBezTo>
                  <a:cubicBezTo>
                    <a:pt x="78288" y="5953"/>
                    <a:pt x="77915" y="5876"/>
                    <a:pt x="77547" y="5876"/>
                  </a:cubicBezTo>
                  <a:cubicBezTo>
                    <a:pt x="77315" y="5876"/>
                    <a:pt x="77085" y="5906"/>
                    <a:pt x="76864" y="5984"/>
                  </a:cubicBezTo>
                  <a:cubicBezTo>
                    <a:pt x="76319" y="6183"/>
                    <a:pt x="75861" y="6671"/>
                    <a:pt x="75403" y="7129"/>
                  </a:cubicBezTo>
                  <a:cubicBezTo>
                    <a:pt x="75117" y="7443"/>
                    <a:pt x="74773" y="7786"/>
                    <a:pt x="74487" y="7958"/>
                  </a:cubicBezTo>
                  <a:cubicBezTo>
                    <a:pt x="74001" y="8217"/>
                    <a:pt x="73543" y="8389"/>
                    <a:pt x="73085" y="8561"/>
                  </a:cubicBezTo>
                  <a:cubicBezTo>
                    <a:pt x="72513" y="8760"/>
                    <a:pt x="71911" y="8989"/>
                    <a:pt x="71311" y="9362"/>
                  </a:cubicBezTo>
                  <a:lnTo>
                    <a:pt x="71109" y="9477"/>
                  </a:lnTo>
                  <a:cubicBezTo>
                    <a:pt x="70051" y="10134"/>
                    <a:pt x="69364" y="10564"/>
                    <a:pt x="68276" y="10764"/>
                  </a:cubicBezTo>
                  <a:cubicBezTo>
                    <a:pt x="67388" y="10908"/>
                    <a:pt x="66872" y="11336"/>
                    <a:pt x="66387" y="11767"/>
                  </a:cubicBezTo>
                  <a:cubicBezTo>
                    <a:pt x="66071" y="12023"/>
                    <a:pt x="65814" y="12282"/>
                    <a:pt x="65441" y="12454"/>
                  </a:cubicBezTo>
                  <a:cubicBezTo>
                    <a:pt x="65326" y="12511"/>
                    <a:pt x="65155" y="12511"/>
                    <a:pt x="64983" y="12511"/>
                  </a:cubicBezTo>
                  <a:cubicBezTo>
                    <a:pt x="64697" y="12511"/>
                    <a:pt x="64326" y="12511"/>
                    <a:pt x="64010" y="12797"/>
                  </a:cubicBezTo>
                  <a:cubicBezTo>
                    <a:pt x="63524" y="13198"/>
                    <a:pt x="63467" y="13656"/>
                    <a:pt x="63410" y="14084"/>
                  </a:cubicBezTo>
                  <a:cubicBezTo>
                    <a:pt x="63352" y="14313"/>
                    <a:pt x="63323" y="14572"/>
                    <a:pt x="63208" y="14801"/>
                  </a:cubicBezTo>
                  <a:cubicBezTo>
                    <a:pt x="63181" y="14886"/>
                    <a:pt x="63181" y="15000"/>
                    <a:pt x="63208" y="15087"/>
                  </a:cubicBezTo>
                  <a:cubicBezTo>
                    <a:pt x="63181" y="15145"/>
                    <a:pt x="63151" y="15202"/>
                    <a:pt x="63123" y="15287"/>
                  </a:cubicBezTo>
                  <a:cubicBezTo>
                    <a:pt x="63094" y="15374"/>
                    <a:pt x="63123" y="15488"/>
                    <a:pt x="63151" y="15573"/>
                  </a:cubicBezTo>
                  <a:cubicBezTo>
                    <a:pt x="63208" y="15660"/>
                    <a:pt x="63295" y="15717"/>
                    <a:pt x="63410" y="15745"/>
                  </a:cubicBezTo>
                  <a:cubicBezTo>
                    <a:pt x="63838" y="15859"/>
                    <a:pt x="63952" y="15974"/>
                    <a:pt x="63982" y="16003"/>
                  </a:cubicBezTo>
                  <a:cubicBezTo>
                    <a:pt x="64039" y="16118"/>
                    <a:pt x="63952" y="16374"/>
                    <a:pt x="63868" y="16603"/>
                  </a:cubicBezTo>
                  <a:cubicBezTo>
                    <a:pt x="63781" y="16920"/>
                    <a:pt x="63666" y="17291"/>
                    <a:pt x="63666" y="17721"/>
                  </a:cubicBezTo>
                  <a:cubicBezTo>
                    <a:pt x="63666" y="17863"/>
                    <a:pt x="63753" y="18007"/>
                    <a:pt x="63895" y="18035"/>
                  </a:cubicBezTo>
                  <a:cubicBezTo>
                    <a:pt x="64064" y="18104"/>
                    <a:pt x="64223" y="18132"/>
                    <a:pt x="64372" y="18132"/>
                  </a:cubicBezTo>
                  <a:cubicBezTo>
                    <a:pt x="64778" y="18132"/>
                    <a:pt x="65112" y="17924"/>
                    <a:pt x="65384" y="17778"/>
                  </a:cubicBezTo>
                  <a:cubicBezTo>
                    <a:pt x="65555" y="17664"/>
                    <a:pt x="65757" y="17577"/>
                    <a:pt x="65842" y="17577"/>
                  </a:cubicBezTo>
                  <a:cubicBezTo>
                    <a:pt x="66100" y="17577"/>
                    <a:pt x="66185" y="17691"/>
                    <a:pt x="66357" y="18007"/>
                  </a:cubicBezTo>
                  <a:cubicBezTo>
                    <a:pt x="66444" y="18207"/>
                    <a:pt x="66586" y="18436"/>
                    <a:pt x="66787" y="18637"/>
                  </a:cubicBezTo>
                  <a:cubicBezTo>
                    <a:pt x="67417" y="19210"/>
                    <a:pt x="68704" y="20126"/>
                    <a:pt x="69650" y="20382"/>
                  </a:cubicBezTo>
                  <a:cubicBezTo>
                    <a:pt x="69759" y="20407"/>
                    <a:pt x="69874" y="20416"/>
                    <a:pt x="69996" y="20416"/>
                  </a:cubicBezTo>
                  <a:cubicBezTo>
                    <a:pt x="70161" y="20416"/>
                    <a:pt x="70339" y="20399"/>
                    <a:pt x="70536" y="20382"/>
                  </a:cubicBezTo>
                  <a:cubicBezTo>
                    <a:pt x="70688" y="20372"/>
                    <a:pt x="70873" y="20361"/>
                    <a:pt x="71051" y="20361"/>
                  </a:cubicBezTo>
                  <a:cubicBezTo>
                    <a:pt x="71345" y="20361"/>
                    <a:pt x="71622" y="20390"/>
                    <a:pt x="71711" y="20497"/>
                  </a:cubicBezTo>
                  <a:cubicBezTo>
                    <a:pt x="71796" y="20584"/>
                    <a:pt x="71769" y="20783"/>
                    <a:pt x="71769" y="20897"/>
                  </a:cubicBezTo>
                  <a:cubicBezTo>
                    <a:pt x="71711" y="21184"/>
                    <a:pt x="71425" y="21385"/>
                    <a:pt x="71109" y="21614"/>
                  </a:cubicBezTo>
                  <a:cubicBezTo>
                    <a:pt x="70536" y="22043"/>
                    <a:pt x="69765" y="22615"/>
                    <a:pt x="70337" y="23962"/>
                  </a:cubicBezTo>
                  <a:cubicBezTo>
                    <a:pt x="70566" y="24420"/>
                    <a:pt x="71109" y="24848"/>
                    <a:pt x="71739" y="25020"/>
                  </a:cubicBezTo>
                  <a:cubicBezTo>
                    <a:pt x="71965" y="25087"/>
                    <a:pt x="72182" y="25120"/>
                    <a:pt x="72384" y="25120"/>
                  </a:cubicBezTo>
                  <a:cubicBezTo>
                    <a:pt x="72696" y="25120"/>
                    <a:pt x="72974" y="25044"/>
                    <a:pt x="73200" y="24905"/>
                  </a:cubicBezTo>
                  <a:cubicBezTo>
                    <a:pt x="74059" y="24362"/>
                    <a:pt x="74201" y="23130"/>
                    <a:pt x="74345" y="22214"/>
                  </a:cubicBezTo>
                  <a:cubicBezTo>
                    <a:pt x="74345" y="22072"/>
                    <a:pt x="74372" y="21958"/>
                    <a:pt x="74372" y="21843"/>
                  </a:cubicBezTo>
                  <a:cubicBezTo>
                    <a:pt x="74659" y="20382"/>
                    <a:pt x="75346" y="20268"/>
                    <a:pt x="76376" y="20096"/>
                  </a:cubicBezTo>
                  <a:cubicBezTo>
                    <a:pt x="77178" y="19981"/>
                    <a:pt x="78094" y="19839"/>
                    <a:pt x="78895" y="18951"/>
                  </a:cubicBezTo>
                  <a:cubicBezTo>
                    <a:pt x="79754" y="18007"/>
                    <a:pt x="79296" y="17233"/>
                    <a:pt x="78953" y="16633"/>
                  </a:cubicBezTo>
                  <a:cubicBezTo>
                    <a:pt x="78811" y="16404"/>
                    <a:pt x="78696" y="16175"/>
                    <a:pt x="78609" y="15916"/>
                  </a:cubicBezTo>
                  <a:cubicBezTo>
                    <a:pt x="78437" y="15374"/>
                    <a:pt x="78495" y="15172"/>
                    <a:pt x="78524" y="15115"/>
                  </a:cubicBezTo>
                  <a:cubicBezTo>
                    <a:pt x="78609" y="14973"/>
                    <a:pt x="78895" y="14943"/>
                    <a:pt x="79182" y="14916"/>
                  </a:cubicBezTo>
                  <a:cubicBezTo>
                    <a:pt x="79583" y="14858"/>
                    <a:pt x="80013" y="14801"/>
                    <a:pt x="80299" y="14515"/>
                  </a:cubicBezTo>
                  <a:cubicBezTo>
                    <a:pt x="80815" y="14027"/>
                    <a:pt x="80842" y="13370"/>
                    <a:pt x="80872" y="12768"/>
                  </a:cubicBezTo>
                  <a:cubicBezTo>
                    <a:pt x="80899" y="12080"/>
                    <a:pt x="80929" y="11622"/>
                    <a:pt x="81415" y="11336"/>
                  </a:cubicBezTo>
                  <a:cubicBezTo>
                    <a:pt x="81576" y="11238"/>
                    <a:pt x="82014" y="11199"/>
                    <a:pt x="82555" y="11199"/>
                  </a:cubicBezTo>
                  <a:cubicBezTo>
                    <a:pt x="83743" y="11199"/>
                    <a:pt x="85424" y="11389"/>
                    <a:pt x="85738" y="11565"/>
                  </a:cubicBezTo>
                  <a:cubicBezTo>
                    <a:pt x="86082" y="11794"/>
                    <a:pt x="86968" y="13340"/>
                    <a:pt x="86968" y="13771"/>
                  </a:cubicBezTo>
                  <a:cubicBezTo>
                    <a:pt x="86941" y="13942"/>
                    <a:pt x="86854" y="14057"/>
                    <a:pt x="86739" y="14171"/>
                  </a:cubicBezTo>
                  <a:cubicBezTo>
                    <a:pt x="86597" y="14286"/>
                    <a:pt x="86425" y="14458"/>
                    <a:pt x="86453" y="14714"/>
                  </a:cubicBezTo>
                  <a:cubicBezTo>
                    <a:pt x="86453" y="15000"/>
                    <a:pt x="86712" y="15259"/>
                    <a:pt x="86968" y="15458"/>
                  </a:cubicBezTo>
                  <a:cubicBezTo>
                    <a:pt x="86968" y="15458"/>
                    <a:pt x="86998" y="15488"/>
                    <a:pt x="87025" y="15488"/>
                  </a:cubicBezTo>
                  <a:cubicBezTo>
                    <a:pt x="87251" y="15609"/>
                    <a:pt x="87623" y="15656"/>
                    <a:pt x="87952" y="15656"/>
                  </a:cubicBezTo>
                  <a:cubicBezTo>
                    <a:pt x="88166" y="15656"/>
                    <a:pt x="88362" y="15636"/>
                    <a:pt x="88487" y="15603"/>
                  </a:cubicBezTo>
                  <a:cubicBezTo>
                    <a:pt x="88945" y="15545"/>
                    <a:pt x="89345" y="15344"/>
                    <a:pt x="89746" y="15145"/>
                  </a:cubicBezTo>
                  <a:cubicBezTo>
                    <a:pt x="90226" y="14905"/>
                    <a:pt x="90583" y="14726"/>
                    <a:pt x="90922" y="14726"/>
                  </a:cubicBezTo>
                  <a:cubicBezTo>
                    <a:pt x="91148" y="14726"/>
                    <a:pt x="91365" y="14806"/>
                    <a:pt x="91606" y="15000"/>
                  </a:cubicBezTo>
                  <a:cubicBezTo>
                    <a:pt x="92007" y="15401"/>
                    <a:pt x="91979" y="16203"/>
                    <a:pt x="91922" y="17004"/>
                  </a:cubicBezTo>
                  <a:cubicBezTo>
                    <a:pt x="91922" y="17233"/>
                    <a:pt x="91892" y="17492"/>
                    <a:pt x="91892" y="17721"/>
                  </a:cubicBezTo>
                  <a:cubicBezTo>
                    <a:pt x="91892" y="19180"/>
                    <a:pt x="92151" y="19439"/>
                    <a:pt x="92980" y="20068"/>
                  </a:cubicBezTo>
                  <a:cubicBezTo>
                    <a:pt x="93094" y="20153"/>
                    <a:pt x="93239" y="20268"/>
                    <a:pt x="93381" y="20382"/>
                  </a:cubicBezTo>
                  <a:cubicBezTo>
                    <a:pt x="94411" y="21241"/>
                    <a:pt x="94984" y="22043"/>
                    <a:pt x="94984" y="22645"/>
                  </a:cubicBezTo>
                  <a:cubicBezTo>
                    <a:pt x="95013" y="23989"/>
                    <a:pt x="94097" y="24362"/>
                    <a:pt x="92579" y="24791"/>
                  </a:cubicBezTo>
                  <a:cubicBezTo>
                    <a:pt x="91979" y="24992"/>
                    <a:pt x="91407" y="25164"/>
                    <a:pt x="90948" y="25450"/>
                  </a:cubicBezTo>
                  <a:cubicBezTo>
                    <a:pt x="90211" y="25948"/>
                    <a:pt x="89782" y="26101"/>
                    <a:pt x="89294" y="26101"/>
                  </a:cubicBezTo>
                  <a:cubicBezTo>
                    <a:pt x="89025" y="26101"/>
                    <a:pt x="88739" y="26054"/>
                    <a:pt x="88372" y="25993"/>
                  </a:cubicBezTo>
                  <a:cubicBezTo>
                    <a:pt x="88171" y="25966"/>
                    <a:pt x="87942" y="25936"/>
                    <a:pt x="87685" y="25908"/>
                  </a:cubicBezTo>
                  <a:cubicBezTo>
                    <a:pt x="87503" y="25895"/>
                    <a:pt x="87331" y="25889"/>
                    <a:pt x="87166" y="25889"/>
                  </a:cubicBezTo>
                  <a:cubicBezTo>
                    <a:pt x="86211" y="25889"/>
                    <a:pt x="85499" y="26088"/>
                    <a:pt x="84621" y="26309"/>
                  </a:cubicBezTo>
                  <a:lnTo>
                    <a:pt x="84479" y="26337"/>
                  </a:lnTo>
                  <a:cubicBezTo>
                    <a:pt x="84155" y="26439"/>
                    <a:pt x="83830" y="26454"/>
                    <a:pt x="83496" y="26454"/>
                  </a:cubicBezTo>
                  <a:cubicBezTo>
                    <a:pt x="83357" y="26454"/>
                    <a:pt x="83217" y="26451"/>
                    <a:pt x="83075" y="26451"/>
                  </a:cubicBezTo>
                  <a:cubicBezTo>
                    <a:pt x="82869" y="26441"/>
                    <a:pt x="82664" y="26430"/>
                    <a:pt x="82458" y="26430"/>
                  </a:cubicBezTo>
                  <a:cubicBezTo>
                    <a:pt x="82120" y="26430"/>
                    <a:pt x="81782" y="26459"/>
                    <a:pt x="81444" y="26566"/>
                  </a:cubicBezTo>
                  <a:cubicBezTo>
                    <a:pt x="81014" y="26737"/>
                    <a:pt x="79411" y="27653"/>
                    <a:pt x="79239" y="28599"/>
                  </a:cubicBezTo>
                  <a:cubicBezTo>
                    <a:pt x="79182" y="28913"/>
                    <a:pt x="79296" y="29199"/>
                    <a:pt x="79555" y="29428"/>
                  </a:cubicBezTo>
                  <a:cubicBezTo>
                    <a:pt x="79642" y="29506"/>
                    <a:pt x="79735" y="29544"/>
                    <a:pt x="79876" y="29544"/>
                  </a:cubicBezTo>
                  <a:cubicBezTo>
                    <a:pt x="80150" y="29544"/>
                    <a:pt x="80602" y="29398"/>
                    <a:pt x="81529" y="29114"/>
                  </a:cubicBezTo>
                  <a:cubicBezTo>
                    <a:pt x="82213" y="28901"/>
                    <a:pt x="84021" y="28341"/>
                    <a:pt x="84799" y="28341"/>
                  </a:cubicBezTo>
                  <a:cubicBezTo>
                    <a:pt x="84966" y="28341"/>
                    <a:pt x="85085" y="28367"/>
                    <a:pt x="85136" y="28427"/>
                  </a:cubicBezTo>
                  <a:cubicBezTo>
                    <a:pt x="85136" y="28427"/>
                    <a:pt x="85166" y="28512"/>
                    <a:pt x="85079" y="28741"/>
                  </a:cubicBezTo>
                  <a:cubicBezTo>
                    <a:pt x="85022" y="28885"/>
                    <a:pt x="84735" y="29085"/>
                    <a:pt x="84479" y="29256"/>
                  </a:cubicBezTo>
                  <a:cubicBezTo>
                    <a:pt x="83964" y="29657"/>
                    <a:pt x="83047" y="30287"/>
                    <a:pt x="83648" y="31375"/>
                  </a:cubicBezTo>
                  <a:cubicBezTo>
                    <a:pt x="83991" y="31977"/>
                    <a:pt x="84651" y="32005"/>
                    <a:pt x="85193" y="32062"/>
                  </a:cubicBezTo>
                  <a:cubicBezTo>
                    <a:pt x="85709" y="32092"/>
                    <a:pt x="85938" y="32119"/>
                    <a:pt x="86025" y="32321"/>
                  </a:cubicBezTo>
                  <a:cubicBezTo>
                    <a:pt x="86082" y="32492"/>
                    <a:pt x="86109" y="32634"/>
                    <a:pt x="86052" y="32721"/>
                  </a:cubicBezTo>
                  <a:cubicBezTo>
                    <a:pt x="85910" y="32978"/>
                    <a:pt x="85280" y="33092"/>
                    <a:pt x="84880" y="33179"/>
                  </a:cubicBezTo>
                  <a:cubicBezTo>
                    <a:pt x="84678" y="33207"/>
                    <a:pt x="84479" y="33264"/>
                    <a:pt x="84364" y="33294"/>
                  </a:cubicBezTo>
                  <a:cubicBezTo>
                    <a:pt x="83934" y="33408"/>
                    <a:pt x="83563" y="33722"/>
                    <a:pt x="83189" y="34008"/>
                  </a:cubicBezTo>
                  <a:cubicBezTo>
                    <a:pt x="82695" y="34411"/>
                    <a:pt x="82336" y="34676"/>
                    <a:pt x="82000" y="34676"/>
                  </a:cubicBezTo>
                  <a:cubicBezTo>
                    <a:pt x="81929" y="34676"/>
                    <a:pt x="81858" y="34664"/>
                    <a:pt x="81788" y="34638"/>
                  </a:cubicBezTo>
                  <a:cubicBezTo>
                    <a:pt x="81616" y="34554"/>
                    <a:pt x="81529" y="34467"/>
                    <a:pt x="81472" y="34409"/>
                  </a:cubicBezTo>
                  <a:cubicBezTo>
                    <a:pt x="81616" y="34325"/>
                    <a:pt x="82017" y="34180"/>
                    <a:pt x="82246" y="34096"/>
                  </a:cubicBezTo>
                  <a:cubicBezTo>
                    <a:pt x="82674" y="33951"/>
                    <a:pt x="82960" y="33837"/>
                    <a:pt x="83075" y="33665"/>
                  </a:cubicBezTo>
                  <a:cubicBezTo>
                    <a:pt x="83476" y="33207"/>
                    <a:pt x="83590" y="32836"/>
                    <a:pt x="83361" y="32550"/>
                  </a:cubicBezTo>
                  <a:cubicBezTo>
                    <a:pt x="83209" y="32346"/>
                    <a:pt x="82932" y="32276"/>
                    <a:pt x="82627" y="32276"/>
                  </a:cubicBezTo>
                  <a:cubicBezTo>
                    <a:pt x="82074" y="32276"/>
                    <a:pt x="81427" y="32503"/>
                    <a:pt x="81243" y="32577"/>
                  </a:cubicBezTo>
                  <a:cubicBezTo>
                    <a:pt x="80643" y="32749"/>
                    <a:pt x="80128" y="33035"/>
                    <a:pt x="79640" y="33321"/>
                  </a:cubicBezTo>
                  <a:cubicBezTo>
                    <a:pt x="79239" y="33550"/>
                    <a:pt x="78895" y="33752"/>
                    <a:pt x="78495" y="33894"/>
                  </a:cubicBezTo>
                  <a:cubicBezTo>
                    <a:pt x="78266" y="33951"/>
                    <a:pt x="78066" y="34008"/>
                    <a:pt x="77837" y="34066"/>
                  </a:cubicBezTo>
                  <a:cubicBezTo>
                    <a:pt x="77036" y="34295"/>
                    <a:pt x="76262" y="34467"/>
                    <a:pt x="75689" y="35612"/>
                  </a:cubicBezTo>
                  <a:cubicBezTo>
                    <a:pt x="75490" y="35985"/>
                    <a:pt x="75433" y="36386"/>
                    <a:pt x="75376" y="36729"/>
                  </a:cubicBezTo>
                  <a:cubicBezTo>
                    <a:pt x="75261" y="37359"/>
                    <a:pt x="75204" y="37645"/>
                    <a:pt x="74716" y="37787"/>
                  </a:cubicBezTo>
                  <a:cubicBezTo>
                    <a:pt x="74582" y="37812"/>
                    <a:pt x="74459" y="37821"/>
                    <a:pt x="74338" y="37821"/>
                  </a:cubicBezTo>
                  <a:cubicBezTo>
                    <a:pt x="74177" y="37821"/>
                    <a:pt x="74021" y="37804"/>
                    <a:pt x="73857" y="37787"/>
                  </a:cubicBezTo>
                  <a:cubicBezTo>
                    <a:pt x="73692" y="37770"/>
                    <a:pt x="73521" y="37750"/>
                    <a:pt x="73347" y="37750"/>
                  </a:cubicBezTo>
                  <a:cubicBezTo>
                    <a:pt x="72948" y="37750"/>
                    <a:pt x="72530" y="37854"/>
                    <a:pt x="72112" y="38332"/>
                  </a:cubicBezTo>
                  <a:cubicBezTo>
                    <a:pt x="72082" y="38360"/>
                    <a:pt x="72082" y="38390"/>
                    <a:pt x="72055" y="38417"/>
                  </a:cubicBezTo>
                  <a:lnTo>
                    <a:pt x="71998" y="38531"/>
                  </a:lnTo>
                  <a:cubicBezTo>
                    <a:pt x="71769" y="38848"/>
                    <a:pt x="71510" y="39191"/>
                    <a:pt x="71281" y="39562"/>
                  </a:cubicBezTo>
                  <a:cubicBezTo>
                    <a:pt x="70795" y="40249"/>
                    <a:pt x="70280" y="40993"/>
                    <a:pt x="69678" y="41481"/>
                  </a:cubicBezTo>
                  <a:cubicBezTo>
                    <a:pt x="69482" y="41656"/>
                    <a:pt x="69301" y="41699"/>
                    <a:pt x="69123" y="41699"/>
                  </a:cubicBezTo>
                  <a:cubicBezTo>
                    <a:pt x="69040" y="41699"/>
                    <a:pt x="68958" y="41690"/>
                    <a:pt x="68876" y="41680"/>
                  </a:cubicBezTo>
                  <a:cubicBezTo>
                    <a:pt x="68811" y="41677"/>
                    <a:pt x="68747" y="41675"/>
                    <a:pt x="68683" y="41675"/>
                  </a:cubicBezTo>
                  <a:cubicBezTo>
                    <a:pt x="68214" y="41675"/>
                    <a:pt x="67791" y="41810"/>
                    <a:pt x="67589" y="42768"/>
                  </a:cubicBezTo>
                  <a:cubicBezTo>
                    <a:pt x="67502" y="43199"/>
                    <a:pt x="67445" y="43542"/>
                    <a:pt x="67417" y="43856"/>
                  </a:cubicBezTo>
                  <a:cubicBezTo>
                    <a:pt x="67330" y="44630"/>
                    <a:pt x="67273" y="45203"/>
                    <a:pt x="66673" y="46061"/>
                  </a:cubicBezTo>
                  <a:cubicBezTo>
                    <a:pt x="65986" y="47035"/>
                    <a:pt x="64868" y="47578"/>
                    <a:pt x="63696" y="48093"/>
                  </a:cubicBezTo>
                  <a:cubicBezTo>
                    <a:pt x="61234" y="49096"/>
                    <a:pt x="58829" y="50612"/>
                    <a:pt x="59773" y="54249"/>
                  </a:cubicBezTo>
                  <a:cubicBezTo>
                    <a:pt x="60146" y="55707"/>
                    <a:pt x="60432" y="58169"/>
                    <a:pt x="59773" y="58971"/>
                  </a:cubicBezTo>
                  <a:cubicBezTo>
                    <a:pt x="59622" y="59148"/>
                    <a:pt x="59450" y="59235"/>
                    <a:pt x="59217" y="59235"/>
                  </a:cubicBezTo>
                  <a:cubicBezTo>
                    <a:pt x="59184" y="59235"/>
                    <a:pt x="59150" y="59233"/>
                    <a:pt x="59116" y="59230"/>
                  </a:cubicBezTo>
                  <a:cubicBezTo>
                    <a:pt x="58170" y="59172"/>
                    <a:pt x="58112" y="58199"/>
                    <a:pt x="58112" y="56566"/>
                  </a:cubicBezTo>
                  <a:cubicBezTo>
                    <a:pt x="58112" y="55394"/>
                    <a:pt x="58112" y="54306"/>
                    <a:pt x="57483" y="53761"/>
                  </a:cubicBezTo>
                  <a:cubicBezTo>
                    <a:pt x="57201" y="53479"/>
                    <a:pt x="56968" y="53395"/>
                    <a:pt x="56759" y="53395"/>
                  </a:cubicBezTo>
                  <a:cubicBezTo>
                    <a:pt x="56651" y="53395"/>
                    <a:pt x="56550" y="53417"/>
                    <a:pt x="56452" y="53447"/>
                  </a:cubicBezTo>
                  <a:cubicBezTo>
                    <a:pt x="56395" y="53461"/>
                    <a:pt x="56352" y="53468"/>
                    <a:pt x="56309" y="53468"/>
                  </a:cubicBezTo>
                  <a:cubicBezTo>
                    <a:pt x="56266" y="53468"/>
                    <a:pt x="56223" y="53461"/>
                    <a:pt x="56166" y="53447"/>
                  </a:cubicBezTo>
                  <a:cubicBezTo>
                    <a:pt x="56024" y="53390"/>
                    <a:pt x="55909" y="53275"/>
                    <a:pt x="55738" y="53131"/>
                  </a:cubicBezTo>
                  <a:cubicBezTo>
                    <a:pt x="55536" y="52932"/>
                    <a:pt x="55307" y="52730"/>
                    <a:pt x="54993" y="52588"/>
                  </a:cubicBezTo>
                  <a:cubicBezTo>
                    <a:pt x="54673" y="52447"/>
                    <a:pt x="54022" y="52380"/>
                    <a:pt x="53349" y="52380"/>
                  </a:cubicBezTo>
                  <a:cubicBezTo>
                    <a:pt x="52515" y="52380"/>
                    <a:pt x="51646" y="52483"/>
                    <a:pt x="51329" y="52673"/>
                  </a:cubicBezTo>
                  <a:cubicBezTo>
                    <a:pt x="50899" y="52902"/>
                    <a:pt x="50784" y="53188"/>
                    <a:pt x="50699" y="53417"/>
                  </a:cubicBezTo>
                  <a:cubicBezTo>
                    <a:pt x="50642" y="53562"/>
                    <a:pt x="50612" y="53646"/>
                    <a:pt x="50498" y="53733"/>
                  </a:cubicBezTo>
                  <a:cubicBezTo>
                    <a:pt x="50226" y="53954"/>
                    <a:pt x="49843" y="54013"/>
                    <a:pt x="49444" y="54013"/>
                  </a:cubicBezTo>
                  <a:cubicBezTo>
                    <a:pt x="49173" y="54013"/>
                    <a:pt x="48894" y="53986"/>
                    <a:pt x="48638" y="53962"/>
                  </a:cubicBezTo>
                  <a:lnTo>
                    <a:pt x="48494" y="53933"/>
                  </a:lnTo>
                  <a:cubicBezTo>
                    <a:pt x="48123" y="53905"/>
                    <a:pt x="47807" y="53848"/>
                    <a:pt x="47493" y="53791"/>
                  </a:cubicBezTo>
                  <a:cubicBezTo>
                    <a:pt x="47119" y="53706"/>
                    <a:pt x="46766" y="53632"/>
                    <a:pt x="46398" y="53632"/>
                  </a:cubicBezTo>
                  <a:cubicBezTo>
                    <a:pt x="45893" y="53632"/>
                    <a:pt x="45362" y="53772"/>
                    <a:pt x="44715" y="54219"/>
                  </a:cubicBezTo>
                  <a:lnTo>
                    <a:pt x="44601" y="54276"/>
                  </a:lnTo>
                  <a:cubicBezTo>
                    <a:pt x="43799" y="54791"/>
                    <a:pt x="42856" y="55364"/>
                    <a:pt x="42139" y="56051"/>
                  </a:cubicBezTo>
                  <a:cubicBezTo>
                    <a:pt x="41223" y="56882"/>
                    <a:pt x="41138" y="57597"/>
                    <a:pt x="40994" y="58513"/>
                  </a:cubicBezTo>
                  <a:cubicBezTo>
                    <a:pt x="40966" y="58714"/>
                    <a:pt x="40966" y="58886"/>
                    <a:pt x="40909" y="59085"/>
                  </a:cubicBezTo>
                  <a:cubicBezTo>
                    <a:pt x="40822" y="59658"/>
                    <a:pt x="40565" y="60146"/>
                    <a:pt x="40279" y="60631"/>
                  </a:cubicBezTo>
                  <a:cubicBezTo>
                    <a:pt x="40020" y="61089"/>
                    <a:pt x="39764" y="61577"/>
                    <a:pt x="39620" y="62120"/>
                  </a:cubicBezTo>
                  <a:cubicBezTo>
                    <a:pt x="39363" y="63237"/>
                    <a:pt x="39677" y="64009"/>
                    <a:pt x="39993" y="64783"/>
                  </a:cubicBezTo>
                  <a:cubicBezTo>
                    <a:pt x="40135" y="65127"/>
                    <a:pt x="40279" y="65470"/>
                    <a:pt x="40394" y="65871"/>
                  </a:cubicBezTo>
                  <a:cubicBezTo>
                    <a:pt x="40478" y="66185"/>
                    <a:pt x="40508" y="66501"/>
                    <a:pt x="40565" y="66815"/>
                  </a:cubicBezTo>
                  <a:cubicBezTo>
                    <a:pt x="40650" y="67616"/>
                    <a:pt x="40737" y="68447"/>
                    <a:pt x="41738" y="69047"/>
                  </a:cubicBezTo>
                  <a:cubicBezTo>
                    <a:pt x="42326" y="69342"/>
                    <a:pt x="43346" y="69636"/>
                    <a:pt x="44186" y="69636"/>
                  </a:cubicBezTo>
                  <a:cubicBezTo>
                    <a:pt x="44491" y="69636"/>
                    <a:pt x="44773" y="69597"/>
                    <a:pt x="45001" y="69506"/>
                  </a:cubicBezTo>
                  <a:cubicBezTo>
                    <a:pt x="45718" y="69306"/>
                    <a:pt x="47063" y="68676"/>
                    <a:pt x="47550" y="67731"/>
                  </a:cubicBezTo>
                  <a:cubicBezTo>
                    <a:pt x="47750" y="67360"/>
                    <a:pt x="47837" y="66959"/>
                    <a:pt x="47894" y="66615"/>
                  </a:cubicBezTo>
                  <a:cubicBezTo>
                    <a:pt x="48008" y="66043"/>
                    <a:pt x="48093" y="65642"/>
                    <a:pt x="48666" y="65326"/>
                  </a:cubicBezTo>
                  <a:cubicBezTo>
                    <a:pt x="48880" y="65197"/>
                    <a:pt x="49643" y="65036"/>
                    <a:pt x="50264" y="65036"/>
                  </a:cubicBezTo>
                  <a:cubicBezTo>
                    <a:pt x="50472" y="65036"/>
                    <a:pt x="50663" y="65054"/>
                    <a:pt x="50814" y="65097"/>
                  </a:cubicBezTo>
                  <a:cubicBezTo>
                    <a:pt x="50956" y="65127"/>
                    <a:pt x="51013" y="65154"/>
                    <a:pt x="51043" y="65212"/>
                  </a:cubicBezTo>
                  <a:cubicBezTo>
                    <a:pt x="51185" y="65470"/>
                    <a:pt x="50699" y="66444"/>
                    <a:pt x="50498" y="66844"/>
                  </a:cubicBezTo>
                  <a:cubicBezTo>
                    <a:pt x="50356" y="67101"/>
                    <a:pt x="50241" y="67330"/>
                    <a:pt x="50184" y="67531"/>
                  </a:cubicBezTo>
                  <a:cubicBezTo>
                    <a:pt x="50097" y="67788"/>
                    <a:pt x="49868" y="68276"/>
                    <a:pt x="49611" y="68761"/>
                  </a:cubicBezTo>
                  <a:cubicBezTo>
                    <a:pt x="48810" y="70337"/>
                    <a:pt x="48237" y="71624"/>
                    <a:pt x="48638" y="72368"/>
                  </a:cubicBezTo>
                  <a:cubicBezTo>
                    <a:pt x="48870" y="72833"/>
                    <a:pt x="49279" y="72985"/>
                    <a:pt x="49733" y="72985"/>
                  </a:cubicBezTo>
                  <a:cubicBezTo>
                    <a:pt x="50230" y="72985"/>
                    <a:pt x="50780" y="72804"/>
                    <a:pt x="51215" y="72654"/>
                  </a:cubicBezTo>
                  <a:cubicBezTo>
                    <a:pt x="51471" y="72570"/>
                    <a:pt x="51673" y="72512"/>
                    <a:pt x="51815" y="72483"/>
                  </a:cubicBezTo>
                  <a:lnTo>
                    <a:pt x="51844" y="72483"/>
                  </a:lnTo>
                  <a:cubicBezTo>
                    <a:pt x="52067" y="72421"/>
                    <a:pt x="52306" y="72392"/>
                    <a:pt x="52536" y="72392"/>
                  </a:cubicBezTo>
                  <a:cubicBezTo>
                    <a:pt x="52837" y="72392"/>
                    <a:pt x="53121" y="72443"/>
                    <a:pt x="53333" y="72540"/>
                  </a:cubicBezTo>
                  <a:cubicBezTo>
                    <a:pt x="53761" y="72712"/>
                    <a:pt x="53761" y="72741"/>
                    <a:pt x="53818" y="72941"/>
                  </a:cubicBezTo>
                  <a:cubicBezTo>
                    <a:pt x="53848" y="73055"/>
                    <a:pt x="53876" y="73227"/>
                    <a:pt x="53963" y="73399"/>
                  </a:cubicBezTo>
                  <a:cubicBezTo>
                    <a:pt x="54363" y="74544"/>
                    <a:pt x="54192" y="75002"/>
                    <a:pt x="53791" y="76062"/>
                  </a:cubicBezTo>
                  <a:lnTo>
                    <a:pt x="53676" y="76348"/>
                  </a:lnTo>
                  <a:cubicBezTo>
                    <a:pt x="53333" y="77235"/>
                    <a:pt x="52932" y="78524"/>
                    <a:pt x="53505" y="79582"/>
                  </a:cubicBezTo>
                  <a:cubicBezTo>
                    <a:pt x="53704" y="79868"/>
                    <a:pt x="53963" y="80097"/>
                    <a:pt x="54192" y="80269"/>
                  </a:cubicBezTo>
                  <a:cubicBezTo>
                    <a:pt x="54363" y="80413"/>
                    <a:pt x="54535" y="80555"/>
                    <a:pt x="54650" y="80700"/>
                  </a:cubicBezTo>
                  <a:cubicBezTo>
                    <a:pt x="54822" y="80871"/>
                    <a:pt x="54906" y="81013"/>
                    <a:pt x="54993" y="81158"/>
                  </a:cubicBezTo>
                  <a:cubicBezTo>
                    <a:pt x="55222" y="81444"/>
                    <a:pt x="55422" y="81700"/>
                    <a:pt x="56081" y="81902"/>
                  </a:cubicBezTo>
                  <a:cubicBezTo>
                    <a:pt x="56195" y="81930"/>
                    <a:pt x="56305" y="81943"/>
                    <a:pt x="56411" y="81943"/>
                  </a:cubicBezTo>
                  <a:cubicBezTo>
                    <a:pt x="56835" y="81943"/>
                    <a:pt x="57197" y="81742"/>
                    <a:pt x="57540" y="81558"/>
                  </a:cubicBezTo>
                  <a:cubicBezTo>
                    <a:pt x="57849" y="81414"/>
                    <a:pt x="58069" y="81300"/>
                    <a:pt x="58274" y="81300"/>
                  </a:cubicBezTo>
                  <a:cubicBezTo>
                    <a:pt x="58355" y="81300"/>
                    <a:pt x="58433" y="81317"/>
                    <a:pt x="58513" y="81357"/>
                  </a:cubicBezTo>
                  <a:cubicBezTo>
                    <a:pt x="58570" y="81386"/>
                    <a:pt x="58635" y="81400"/>
                    <a:pt x="58700" y="81400"/>
                  </a:cubicBezTo>
                  <a:cubicBezTo>
                    <a:pt x="58765" y="81400"/>
                    <a:pt x="58829" y="81386"/>
                    <a:pt x="58887" y="81357"/>
                  </a:cubicBezTo>
                  <a:cubicBezTo>
                    <a:pt x="58944" y="81300"/>
                    <a:pt x="58971" y="81272"/>
                    <a:pt x="59001" y="81215"/>
                  </a:cubicBezTo>
                  <a:cubicBezTo>
                    <a:pt x="59147" y="81189"/>
                    <a:pt x="59273" y="81176"/>
                    <a:pt x="59385" y="81176"/>
                  </a:cubicBezTo>
                  <a:cubicBezTo>
                    <a:pt x="59645" y="81176"/>
                    <a:pt x="59832" y="81246"/>
                    <a:pt x="60032" y="81387"/>
                  </a:cubicBezTo>
                  <a:cubicBezTo>
                    <a:pt x="60089" y="81444"/>
                    <a:pt x="60146" y="81586"/>
                    <a:pt x="60203" y="81730"/>
                  </a:cubicBezTo>
                  <a:cubicBezTo>
                    <a:pt x="60298" y="82013"/>
                    <a:pt x="60488" y="82490"/>
                    <a:pt x="61080" y="82490"/>
                  </a:cubicBezTo>
                  <a:cubicBezTo>
                    <a:pt x="61207" y="82490"/>
                    <a:pt x="61353" y="82468"/>
                    <a:pt x="61520" y="82417"/>
                  </a:cubicBezTo>
                  <a:cubicBezTo>
                    <a:pt x="62264" y="82188"/>
                    <a:pt x="62464" y="81387"/>
                    <a:pt x="62635" y="80700"/>
                  </a:cubicBezTo>
                  <a:cubicBezTo>
                    <a:pt x="62780" y="80127"/>
                    <a:pt x="62922" y="79582"/>
                    <a:pt x="63295" y="79296"/>
                  </a:cubicBezTo>
                  <a:cubicBezTo>
                    <a:pt x="63666" y="79010"/>
                    <a:pt x="64239" y="78838"/>
                    <a:pt x="64868" y="78666"/>
                  </a:cubicBezTo>
                  <a:cubicBezTo>
                    <a:pt x="65384" y="78494"/>
                    <a:pt x="65929" y="78352"/>
                    <a:pt x="66357" y="78123"/>
                  </a:cubicBezTo>
                  <a:cubicBezTo>
                    <a:pt x="66444" y="78094"/>
                    <a:pt x="66529" y="78036"/>
                    <a:pt x="66616" y="77979"/>
                  </a:cubicBezTo>
                  <a:cubicBezTo>
                    <a:pt x="66730" y="77922"/>
                    <a:pt x="67044" y="77750"/>
                    <a:pt x="67246" y="77722"/>
                  </a:cubicBezTo>
                  <a:lnTo>
                    <a:pt x="67246" y="77722"/>
                  </a:lnTo>
                  <a:cubicBezTo>
                    <a:pt x="67188" y="77864"/>
                    <a:pt x="67044" y="78094"/>
                    <a:pt x="66959" y="78208"/>
                  </a:cubicBezTo>
                  <a:cubicBezTo>
                    <a:pt x="66815" y="78410"/>
                    <a:pt x="66730" y="78552"/>
                    <a:pt x="66700" y="78723"/>
                  </a:cubicBezTo>
                  <a:cubicBezTo>
                    <a:pt x="66643" y="78895"/>
                    <a:pt x="66730" y="79067"/>
                    <a:pt x="66902" y="79124"/>
                  </a:cubicBezTo>
                  <a:cubicBezTo>
                    <a:pt x="67074" y="79189"/>
                    <a:pt x="67236" y="79216"/>
                    <a:pt x="67387" y="79216"/>
                  </a:cubicBezTo>
                  <a:cubicBezTo>
                    <a:pt x="67840" y="79216"/>
                    <a:pt x="68205" y="78974"/>
                    <a:pt x="68505" y="78781"/>
                  </a:cubicBezTo>
                  <a:cubicBezTo>
                    <a:pt x="68795" y="78569"/>
                    <a:pt x="69038" y="78406"/>
                    <a:pt x="69276" y="78406"/>
                  </a:cubicBezTo>
                  <a:cubicBezTo>
                    <a:pt x="69295" y="78406"/>
                    <a:pt x="69315" y="78407"/>
                    <a:pt x="69334" y="78410"/>
                  </a:cubicBezTo>
                  <a:cubicBezTo>
                    <a:pt x="69593" y="78494"/>
                    <a:pt x="69879" y="78696"/>
                    <a:pt x="70165" y="78895"/>
                  </a:cubicBezTo>
                  <a:cubicBezTo>
                    <a:pt x="70394" y="79067"/>
                    <a:pt x="70623" y="79239"/>
                    <a:pt x="70880" y="79353"/>
                  </a:cubicBezTo>
                  <a:cubicBezTo>
                    <a:pt x="71224" y="79497"/>
                    <a:pt x="71624" y="79582"/>
                    <a:pt x="71998" y="79669"/>
                  </a:cubicBezTo>
                  <a:cubicBezTo>
                    <a:pt x="72169" y="79726"/>
                    <a:pt x="72341" y="79754"/>
                    <a:pt x="72483" y="79811"/>
                  </a:cubicBezTo>
                  <a:cubicBezTo>
                    <a:pt x="73141" y="79998"/>
                    <a:pt x="73693" y="80091"/>
                    <a:pt x="74223" y="80091"/>
                  </a:cubicBezTo>
                  <a:cubicBezTo>
                    <a:pt x="74753" y="80091"/>
                    <a:pt x="75261" y="79998"/>
                    <a:pt x="75834" y="79811"/>
                  </a:cubicBezTo>
                  <a:cubicBezTo>
                    <a:pt x="76143" y="79721"/>
                    <a:pt x="76352" y="79673"/>
                    <a:pt x="76515" y="79673"/>
                  </a:cubicBezTo>
                  <a:cubicBezTo>
                    <a:pt x="76819" y="79673"/>
                    <a:pt x="76968" y="79839"/>
                    <a:pt x="77322" y="80212"/>
                  </a:cubicBezTo>
                  <a:lnTo>
                    <a:pt x="77750" y="80642"/>
                  </a:lnTo>
                  <a:cubicBezTo>
                    <a:pt x="77952" y="80842"/>
                    <a:pt x="78151" y="81071"/>
                    <a:pt x="78380" y="81272"/>
                  </a:cubicBezTo>
                  <a:cubicBezTo>
                    <a:pt x="78811" y="81730"/>
                    <a:pt x="79239" y="82188"/>
                    <a:pt x="79727" y="82502"/>
                  </a:cubicBezTo>
                  <a:cubicBezTo>
                    <a:pt x="80643" y="83047"/>
                    <a:pt x="80872" y="83361"/>
                    <a:pt x="81529" y="84364"/>
                  </a:cubicBezTo>
                  <a:cubicBezTo>
                    <a:pt x="82502" y="85823"/>
                    <a:pt x="83819" y="85880"/>
                    <a:pt x="85109" y="85910"/>
                  </a:cubicBezTo>
                  <a:cubicBezTo>
                    <a:pt x="86025" y="85937"/>
                    <a:pt x="86941" y="85937"/>
                    <a:pt x="87827" y="86510"/>
                  </a:cubicBezTo>
                  <a:cubicBezTo>
                    <a:pt x="88514" y="86911"/>
                    <a:pt x="89345" y="87570"/>
                    <a:pt x="89602" y="88085"/>
                  </a:cubicBezTo>
                  <a:cubicBezTo>
                    <a:pt x="89774" y="88429"/>
                    <a:pt x="89774" y="88800"/>
                    <a:pt x="89746" y="89201"/>
                  </a:cubicBezTo>
                  <a:cubicBezTo>
                    <a:pt x="89716" y="89574"/>
                    <a:pt x="89716" y="89975"/>
                    <a:pt x="89861" y="90346"/>
                  </a:cubicBezTo>
                  <a:cubicBezTo>
                    <a:pt x="89975" y="90689"/>
                    <a:pt x="90232" y="90861"/>
                    <a:pt x="90403" y="91005"/>
                  </a:cubicBezTo>
                  <a:cubicBezTo>
                    <a:pt x="90548" y="91090"/>
                    <a:pt x="90632" y="91147"/>
                    <a:pt x="90690" y="91234"/>
                  </a:cubicBezTo>
                  <a:cubicBezTo>
                    <a:pt x="90690" y="91319"/>
                    <a:pt x="90662" y="91463"/>
                    <a:pt x="90662" y="91578"/>
                  </a:cubicBezTo>
                  <a:cubicBezTo>
                    <a:pt x="90632" y="91807"/>
                    <a:pt x="90632" y="92036"/>
                    <a:pt x="90662" y="92292"/>
                  </a:cubicBezTo>
                  <a:cubicBezTo>
                    <a:pt x="90861" y="93124"/>
                    <a:pt x="91177" y="93353"/>
                    <a:pt x="91578" y="93582"/>
                  </a:cubicBezTo>
                  <a:cubicBezTo>
                    <a:pt x="91778" y="93666"/>
                    <a:pt x="91949" y="93753"/>
                    <a:pt x="92151" y="93982"/>
                  </a:cubicBezTo>
                  <a:lnTo>
                    <a:pt x="92178" y="94124"/>
                  </a:lnTo>
                  <a:cubicBezTo>
                    <a:pt x="92208" y="94154"/>
                    <a:pt x="92208" y="94211"/>
                    <a:pt x="92236" y="94239"/>
                  </a:cubicBezTo>
                  <a:cubicBezTo>
                    <a:pt x="92407" y="94440"/>
                    <a:pt x="92437" y="94754"/>
                    <a:pt x="92465" y="95070"/>
                  </a:cubicBezTo>
                  <a:cubicBezTo>
                    <a:pt x="92494" y="95185"/>
                    <a:pt x="92494" y="95269"/>
                    <a:pt x="92522" y="95384"/>
                  </a:cubicBezTo>
                  <a:cubicBezTo>
                    <a:pt x="92549" y="95540"/>
                    <a:pt x="92694" y="95674"/>
                    <a:pt x="92849" y="95674"/>
                  </a:cubicBezTo>
                  <a:cubicBezTo>
                    <a:pt x="92865" y="95674"/>
                    <a:pt x="92880" y="95673"/>
                    <a:pt x="92895" y="95670"/>
                  </a:cubicBezTo>
                  <a:cubicBezTo>
                    <a:pt x="93296" y="95643"/>
                    <a:pt x="93552" y="95498"/>
                    <a:pt x="93754" y="95414"/>
                  </a:cubicBezTo>
                  <a:cubicBezTo>
                    <a:pt x="93934" y="95301"/>
                    <a:pt x="94078" y="95224"/>
                    <a:pt x="94339" y="95224"/>
                  </a:cubicBezTo>
                  <a:cubicBezTo>
                    <a:pt x="94411" y="95224"/>
                    <a:pt x="94491" y="95230"/>
                    <a:pt x="94583" y="95242"/>
                  </a:cubicBezTo>
                  <a:cubicBezTo>
                    <a:pt x="95098" y="95357"/>
                    <a:pt x="96014" y="95815"/>
                    <a:pt x="96445" y="96300"/>
                  </a:cubicBezTo>
                  <a:cubicBezTo>
                    <a:pt x="96617" y="96472"/>
                    <a:pt x="96701" y="96616"/>
                    <a:pt x="96788" y="96758"/>
                  </a:cubicBezTo>
                  <a:cubicBezTo>
                    <a:pt x="97017" y="97159"/>
                    <a:pt x="97217" y="97388"/>
                    <a:pt x="98075" y="97502"/>
                  </a:cubicBezTo>
                  <a:cubicBezTo>
                    <a:pt x="98220" y="97502"/>
                    <a:pt x="98362" y="97475"/>
                    <a:pt x="98506" y="97475"/>
                  </a:cubicBezTo>
                  <a:cubicBezTo>
                    <a:pt x="98659" y="97475"/>
                    <a:pt x="98824" y="97462"/>
                    <a:pt x="98993" y="97462"/>
                  </a:cubicBezTo>
                  <a:cubicBezTo>
                    <a:pt x="99078" y="97462"/>
                    <a:pt x="99164" y="97465"/>
                    <a:pt x="99250" y="97475"/>
                  </a:cubicBezTo>
                  <a:cubicBezTo>
                    <a:pt x="99651" y="97560"/>
                    <a:pt x="100079" y="97617"/>
                    <a:pt x="100510" y="97704"/>
                  </a:cubicBezTo>
                  <a:cubicBezTo>
                    <a:pt x="101827" y="97846"/>
                    <a:pt x="102598" y="98132"/>
                    <a:pt x="103686" y="98876"/>
                  </a:cubicBezTo>
                  <a:cubicBezTo>
                    <a:pt x="103945" y="99048"/>
                    <a:pt x="104144" y="99250"/>
                    <a:pt x="104346" y="99421"/>
                  </a:cubicBezTo>
                  <a:cubicBezTo>
                    <a:pt x="104889" y="99907"/>
                    <a:pt x="105376" y="100338"/>
                    <a:pt x="106350" y="100452"/>
                  </a:cubicBezTo>
                  <a:cubicBezTo>
                    <a:pt x="106435" y="100461"/>
                    <a:pt x="106515" y="100464"/>
                    <a:pt x="106588" y="100464"/>
                  </a:cubicBezTo>
                  <a:cubicBezTo>
                    <a:pt x="106734" y="100464"/>
                    <a:pt x="106855" y="100452"/>
                    <a:pt x="106950" y="100452"/>
                  </a:cubicBezTo>
                  <a:cubicBezTo>
                    <a:pt x="106989" y="100445"/>
                    <a:pt x="107019" y="100440"/>
                    <a:pt x="107045" y="100440"/>
                  </a:cubicBezTo>
                  <a:cubicBezTo>
                    <a:pt x="107135" y="100440"/>
                    <a:pt x="107180" y="100500"/>
                    <a:pt x="107380" y="100766"/>
                  </a:cubicBezTo>
                  <a:cubicBezTo>
                    <a:pt x="107495" y="100910"/>
                    <a:pt x="107667" y="101254"/>
                    <a:pt x="107781" y="102025"/>
                  </a:cubicBezTo>
                  <a:cubicBezTo>
                    <a:pt x="107923" y="102857"/>
                    <a:pt x="108010" y="104059"/>
                    <a:pt x="107866" y="104888"/>
                  </a:cubicBezTo>
                  <a:cubicBezTo>
                    <a:pt x="107781" y="105575"/>
                    <a:pt x="107380" y="105976"/>
                    <a:pt x="106922" y="106434"/>
                  </a:cubicBezTo>
                  <a:cubicBezTo>
                    <a:pt x="106521" y="106835"/>
                    <a:pt x="106063" y="107293"/>
                    <a:pt x="105834" y="107952"/>
                  </a:cubicBezTo>
                  <a:cubicBezTo>
                    <a:pt x="105720" y="108238"/>
                    <a:pt x="105633" y="108495"/>
                    <a:pt x="105576" y="108724"/>
                  </a:cubicBezTo>
                  <a:cubicBezTo>
                    <a:pt x="105491" y="109155"/>
                    <a:pt x="105404" y="109441"/>
                    <a:pt x="105033" y="109812"/>
                  </a:cubicBezTo>
                  <a:cubicBezTo>
                    <a:pt x="104918" y="109926"/>
                    <a:pt x="104804" y="110013"/>
                    <a:pt x="104660" y="110098"/>
                  </a:cubicBezTo>
                  <a:cubicBezTo>
                    <a:pt x="104346" y="110357"/>
                    <a:pt x="104030" y="110586"/>
                    <a:pt x="103801" y="111014"/>
                  </a:cubicBezTo>
                  <a:cubicBezTo>
                    <a:pt x="103143" y="112159"/>
                    <a:pt x="103487" y="113648"/>
                    <a:pt x="103831" y="115079"/>
                  </a:cubicBezTo>
                  <a:cubicBezTo>
                    <a:pt x="104002" y="115823"/>
                    <a:pt x="104174" y="116540"/>
                    <a:pt x="104174" y="117113"/>
                  </a:cubicBezTo>
                  <a:cubicBezTo>
                    <a:pt x="104117" y="117999"/>
                    <a:pt x="103686" y="118888"/>
                    <a:pt x="103258" y="119746"/>
                  </a:cubicBezTo>
                  <a:cubicBezTo>
                    <a:pt x="103114" y="120033"/>
                    <a:pt x="102999" y="120289"/>
                    <a:pt x="102885" y="120548"/>
                  </a:cubicBezTo>
                  <a:cubicBezTo>
                    <a:pt x="102743" y="120891"/>
                    <a:pt x="102628" y="121262"/>
                    <a:pt x="102484" y="121663"/>
                  </a:cubicBezTo>
                  <a:cubicBezTo>
                    <a:pt x="102255" y="122380"/>
                    <a:pt x="101998" y="123152"/>
                    <a:pt x="101625" y="123724"/>
                  </a:cubicBezTo>
                  <a:cubicBezTo>
                    <a:pt x="100995" y="124640"/>
                    <a:pt x="99937" y="124755"/>
                    <a:pt x="98820" y="124869"/>
                  </a:cubicBezTo>
                  <a:cubicBezTo>
                    <a:pt x="97617" y="125014"/>
                    <a:pt x="96273" y="125156"/>
                    <a:pt x="95384" y="126331"/>
                  </a:cubicBezTo>
                  <a:cubicBezTo>
                    <a:pt x="95357" y="126388"/>
                    <a:pt x="95327" y="126445"/>
                    <a:pt x="95327" y="126502"/>
                  </a:cubicBezTo>
                  <a:cubicBezTo>
                    <a:pt x="94384" y="127476"/>
                    <a:pt x="94384" y="127819"/>
                    <a:pt x="94555" y="129564"/>
                  </a:cubicBezTo>
                  <a:cubicBezTo>
                    <a:pt x="94812" y="131454"/>
                    <a:pt x="94326" y="132170"/>
                    <a:pt x="92952" y="133544"/>
                  </a:cubicBezTo>
                  <a:cubicBezTo>
                    <a:pt x="91979" y="134632"/>
                    <a:pt x="91778" y="135519"/>
                    <a:pt x="91491" y="136835"/>
                  </a:cubicBezTo>
                  <a:cubicBezTo>
                    <a:pt x="91407" y="137151"/>
                    <a:pt x="91262" y="137351"/>
                    <a:pt x="91120" y="137552"/>
                  </a:cubicBezTo>
                  <a:cubicBezTo>
                    <a:pt x="91033" y="137667"/>
                    <a:pt x="90948" y="137781"/>
                    <a:pt x="90891" y="137953"/>
                  </a:cubicBezTo>
                  <a:cubicBezTo>
                    <a:pt x="90804" y="138125"/>
                    <a:pt x="90747" y="138296"/>
                    <a:pt x="90719" y="138496"/>
                  </a:cubicBezTo>
                  <a:cubicBezTo>
                    <a:pt x="90662" y="138640"/>
                    <a:pt x="90605" y="138782"/>
                    <a:pt x="90548" y="138984"/>
                  </a:cubicBezTo>
                  <a:cubicBezTo>
                    <a:pt x="90461" y="139240"/>
                    <a:pt x="90433" y="139442"/>
                    <a:pt x="90403" y="139584"/>
                  </a:cubicBezTo>
                  <a:lnTo>
                    <a:pt x="90403" y="139728"/>
                  </a:lnTo>
                  <a:cubicBezTo>
                    <a:pt x="90346" y="139785"/>
                    <a:pt x="90147" y="139870"/>
                    <a:pt x="89774" y="139984"/>
                  </a:cubicBezTo>
                  <a:cubicBezTo>
                    <a:pt x="89476" y="140119"/>
                    <a:pt x="89240" y="140168"/>
                    <a:pt x="89014" y="140168"/>
                  </a:cubicBezTo>
                  <a:cubicBezTo>
                    <a:pt x="88805" y="140168"/>
                    <a:pt x="88605" y="140126"/>
                    <a:pt x="88372" y="140071"/>
                  </a:cubicBezTo>
                  <a:cubicBezTo>
                    <a:pt x="88171" y="140014"/>
                    <a:pt x="87971" y="139984"/>
                    <a:pt x="87713" y="139957"/>
                  </a:cubicBezTo>
                  <a:cubicBezTo>
                    <a:pt x="87517" y="139931"/>
                    <a:pt x="87339" y="139915"/>
                    <a:pt x="87180" y="139915"/>
                  </a:cubicBezTo>
                  <a:cubicBezTo>
                    <a:pt x="86805" y="139915"/>
                    <a:pt x="86537" y="140002"/>
                    <a:pt x="86396" y="140243"/>
                  </a:cubicBezTo>
                  <a:cubicBezTo>
                    <a:pt x="86167" y="140614"/>
                    <a:pt x="86453" y="141015"/>
                    <a:pt x="86769" y="141473"/>
                  </a:cubicBezTo>
                  <a:cubicBezTo>
                    <a:pt x="86941" y="141702"/>
                    <a:pt x="87140" y="141988"/>
                    <a:pt x="87254" y="142274"/>
                  </a:cubicBezTo>
                  <a:cubicBezTo>
                    <a:pt x="87598" y="143048"/>
                    <a:pt x="87742" y="144164"/>
                    <a:pt x="87312" y="144736"/>
                  </a:cubicBezTo>
                  <a:cubicBezTo>
                    <a:pt x="86929" y="145282"/>
                    <a:pt x="86560" y="145415"/>
                    <a:pt x="86114" y="145415"/>
                  </a:cubicBezTo>
                  <a:cubicBezTo>
                    <a:pt x="85928" y="145415"/>
                    <a:pt x="85729" y="145392"/>
                    <a:pt x="85509" y="145366"/>
                  </a:cubicBezTo>
                  <a:cubicBezTo>
                    <a:pt x="85252" y="145344"/>
                    <a:pt x="84996" y="145302"/>
                    <a:pt x="84739" y="145302"/>
                  </a:cubicBezTo>
                  <a:cubicBezTo>
                    <a:pt x="84681" y="145302"/>
                    <a:pt x="84622" y="145304"/>
                    <a:pt x="84564" y="145309"/>
                  </a:cubicBezTo>
                  <a:cubicBezTo>
                    <a:pt x="83964" y="145339"/>
                    <a:pt x="83590" y="145481"/>
                    <a:pt x="83361" y="145767"/>
                  </a:cubicBezTo>
                  <a:cubicBezTo>
                    <a:pt x="83075" y="146140"/>
                    <a:pt x="83162" y="146626"/>
                    <a:pt x="83247" y="147141"/>
                  </a:cubicBezTo>
                  <a:cubicBezTo>
                    <a:pt x="83277" y="147400"/>
                    <a:pt x="83334" y="147656"/>
                    <a:pt x="83334" y="147915"/>
                  </a:cubicBezTo>
                  <a:cubicBezTo>
                    <a:pt x="83304" y="148545"/>
                    <a:pt x="83247" y="148687"/>
                    <a:pt x="83247" y="148687"/>
                  </a:cubicBezTo>
                  <a:cubicBezTo>
                    <a:pt x="83189" y="148687"/>
                    <a:pt x="83047" y="148659"/>
                    <a:pt x="82903" y="148659"/>
                  </a:cubicBezTo>
                  <a:cubicBezTo>
                    <a:pt x="82761" y="148630"/>
                    <a:pt x="82560" y="148602"/>
                    <a:pt x="82360" y="148572"/>
                  </a:cubicBezTo>
                  <a:cubicBezTo>
                    <a:pt x="82278" y="148565"/>
                    <a:pt x="82158" y="148556"/>
                    <a:pt x="82023" y="148556"/>
                  </a:cubicBezTo>
                  <a:cubicBezTo>
                    <a:pt x="81640" y="148556"/>
                    <a:pt x="81134" y="148629"/>
                    <a:pt x="80986" y="149030"/>
                  </a:cubicBezTo>
                  <a:cubicBezTo>
                    <a:pt x="80785" y="149660"/>
                    <a:pt x="81731" y="150320"/>
                    <a:pt x="82131" y="150549"/>
                  </a:cubicBezTo>
                  <a:cubicBezTo>
                    <a:pt x="82475" y="150778"/>
                    <a:pt x="82589" y="150892"/>
                    <a:pt x="82647" y="150949"/>
                  </a:cubicBezTo>
                  <a:cubicBezTo>
                    <a:pt x="82617" y="151007"/>
                    <a:pt x="82560" y="151064"/>
                    <a:pt x="82532" y="151121"/>
                  </a:cubicBezTo>
                  <a:cubicBezTo>
                    <a:pt x="82388" y="151320"/>
                    <a:pt x="82159" y="151636"/>
                    <a:pt x="82044" y="152095"/>
                  </a:cubicBezTo>
                  <a:cubicBezTo>
                    <a:pt x="81960" y="152381"/>
                    <a:pt x="81987" y="152695"/>
                    <a:pt x="82044" y="152981"/>
                  </a:cubicBezTo>
                  <a:cubicBezTo>
                    <a:pt x="82044" y="153153"/>
                    <a:pt x="82074" y="153354"/>
                    <a:pt x="82044" y="153439"/>
                  </a:cubicBezTo>
                  <a:cubicBezTo>
                    <a:pt x="81987" y="153583"/>
                    <a:pt x="81873" y="153668"/>
                    <a:pt x="81673" y="153782"/>
                  </a:cubicBezTo>
                  <a:cubicBezTo>
                    <a:pt x="81472" y="153897"/>
                    <a:pt x="81215" y="154041"/>
                    <a:pt x="81071" y="154298"/>
                  </a:cubicBezTo>
                  <a:cubicBezTo>
                    <a:pt x="80728" y="154756"/>
                    <a:pt x="80586" y="155186"/>
                    <a:pt x="80643" y="155557"/>
                  </a:cubicBezTo>
                  <a:cubicBezTo>
                    <a:pt x="80757" y="156159"/>
                    <a:pt x="81300" y="156530"/>
                    <a:pt x="81930" y="156931"/>
                  </a:cubicBezTo>
                  <a:cubicBezTo>
                    <a:pt x="82445" y="157247"/>
                    <a:pt x="82761" y="157534"/>
                    <a:pt x="82818" y="157820"/>
                  </a:cubicBezTo>
                  <a:cubicBezTo>
                    <a:pt x="82903" y="158134"/>
                    <a:pt x="82674" y="158507"/>
                    <a:pt x="82388" y="158992"/>
                  </a:cubicBezTo>
                  <a:cubicBezTo>
                    <a:pt x="82017" y="159595"/>
                    <a:pt x="81586" y="160339"/>
                    <a:pt x="81559" y="161340"/>
                  </a:cubicBezTo>
                  <a:cubicBezTo>
                    <a:pt x="81559" y="162141"/>
                    <a:pt x="81731" y="162400"/>
                    <a:pt x="82044" y="162771"/>
                  </a:cubicBezTo>
                  <a:cubicBezTo>
                    <a:pt x="82131" y="162886"/>
                    <a:pt x="82246" y="163000"/>
                    <a:pt x="82388" y="163229"/>
                  </a:cubicBezTo>
                  <a:cubicBezTo>
                    <a:pt x="82560" y="163431"/>
                    <a:pt x="82647" y="163687"/>
                    <a:pt x="82731" y="163973"/>
                  </a:cubicBezTo>
                  <a:cubicBezTo>
                    <a:pt x="82818" y="164175"/>
                    <a:pt x="82903" y="164404"/>
                    <a:pt x="83047" y="164633"/>
                  </a:cubicBezTo>
                  <a:cubicBezTo>
                    <a:pt x="83648" y="165664"/>
                    <a:pt x="84506" y="166149"/>
                    <a:pt x="85365" y="166580"/>
                  </a:cubicBezTo>
                  <a:cubicBezTo>
                    <a:pt x="85537" y="166664"/>
                    <a:pt x="85738" y="166694"/>
                    <a:pt x="85910" y="166722"/>
                  </a:cubicBezTo>
                  <a:cubicBezTo>
                    <a:pt x="86025" y="166751"/>
                    <a:pt x="86196" y="166779"/>
                    <a:pt x="86224" y="166779"/>
                  </a:cubicBezTo>
                  <a:cubicBezTo>
                    <a:pt x="86224" y="166779"/>
                    <a:pt x="86224" y="166836"/>
                    <a:pt x="86167" y="166980"/>
                  </a:cubicBezTo>
                  <a:cubicBezTo>
                    <a:pt x="86150" y="167015"/>
                    <a:pt x="86143" y="167039"/>
                    <a:pt x="86054" y="167039"/>
                  </a:cubicBezTo>
                  <a:cubicBezTo>
                    <a:pt x="85999" y="167039"/>
                    <a:pt x="85910" y="167030"/>
                    <a:pt x="85766" y="167008"/>
                  </a:cubicBezTo>
                  <a:cubicBezTo>
                    <a:pt x="85651" y="167008"/>
                    <a:pt x="85537" y="166980"/>
                    <a:pt x="85395" y="166980"/>
                  </a:cubicBezTo>
                  <a:lnTo>
                    <a:pt x="85365" y="166980"/>
                  </a:lnTo>
                  <a:cubicBezTo>
                    <a:pt x="85237" y="166989"/>
                    <a:pt x="85118" y="166995"/>
                    <a:pt x="85005" y="166995"/>
                  </a:cubicBezTo>
                  <a:cubicBezTo>
                    <a:pt x="84386" y="166995"/>
                    <a:pt x="83974" y="166832"/>
                    <a:pt x="83563" y="166179"/>
                  </a:cubicBezTo>
                  <a:cubicBezTo>
                    <a:pt x="83448" y="166035"/>
                    <a:pt x="83391" y="165835"/>
                    <a:pt x="83304" y="165634"/>
                  </a:cubicBezTo>
                  <a:cubicBezTo>
                    <a:pt x="83132" y="165233"/>
                    <a:pt x="82960" y="164805"/>
                    <a:pt x="82560" y="164576"/>
                  </a:cubicBezTo>
                  <a:cubicBezTo>
                    <a:pt x="82330" y="164437"/>
                    <a:pt x="82133" y="164385"/>
                    <a:pt x="81964" y="164385"/>
                  </a:cubicBezTo>
                  <a:cubicBezTo>
                    <a:pt x="81605" y="164385"/>
                    <a:pt x="81371" y="164619"/>
                    <a:pt x="81215" y="164775"/>
                  </a:cubicBezTo>
                  <a:cubicBezTo>
                    <a:pt x="81128" y="164862"/>
                    <a:pt x="81071" y="164947"/>
                    <a:pt x="80957" y="164976"/>
                  </a:cubicBezTo>
                  <a:cubicBezTo>
                    <a:pt x="80702" y="165083"/>
                    <a:pt x="80480" y="165140"/>
                    <a:pt x="80276" y="165140"/>
                  </a:cubicBezTo>
                  <a:cubicBezTo>
                    <a:pt x="79771" y="165140"/>
                    <a:pt x="79377" y="164789"/>
                    <a:pt x="78868" y="163973"/>
                  </a:cubicBezTo>
                  <a:cubicBezTo>
                    <a:pt x="78609" y="163573"/>
                    <a:pt x="78323" y="163172"/>
                    <a:pt x="78037" y="162801"/>
                  </a:cubicBezTo>
                  <a:cubicBezTo>
                    <a:pt x="77494" y="162084"/>
                    <a:pt x="76921" y="161340"/>
                    <a:pt x="76720" y="160653"/>
                  </a:cubicBezTo>
                  <a:cubicBezTo>
                    <a:pt x="76605" y="160309"/>
                    <a:pt x="76548" y="159995"/>
                    <a:pt x="76463" y="159652"/>
                  </a:cubicBezTo>
                  <a:cubicBezTo>
                    <a:pt x="76349" y="159107"/>
                    <a:pt x="76205" y="158534"/>
                    <a:pt x="75948" y="157847"/>
                  </a:cubicBezTo>
                  <a:cubicBezTo>
                    <a:pt x="75575" y="157046"/>
                    <a:pt x="75376" y="156045"/>
                    <a:pt x="75174" y="154985"/>
                  </a:cubicBezTo>
                  <a:cubicBezTo>
                    <a:pt x="74803" y="153153"/>
                    <a:pt x="74459" y="151263"/>
                    <a:pt x="73143" y="150233"/>
                  </a:cubicBezTo>
                  <a:cubicBezTo>
                    <a:pt x="72941" y="150061"/>
                    <a:pt x="72769" y="150004"/>
                    <a:pt x="72655" y="149976"/>
                  </a:cubicBezTo>
                  <a:cubicBezTo>
                    <a:pt x="72540" y="149946"/>
                    <a:pt x="72513" y="149919"/>
                    <a:pt x="72369" y="149633"/>
                  </a:cubicBezTo>
                  <a:cubicBezTo>
                    <a:pt x="72112" y="149232"/>
                    <a:pt x="72082" y="148545"/>
                    <a:pt x="72025" y="148030"/>
                  </a:cubicBezTo>
                  <a:cubicBezTo>
                    <a:pt x="72025" y="147858"/>
                    <a:pt x="71998" y="147713"/>
                    <a:pt x="71998" y="147599"/>
                  </a:cubicBezTo>
                  <a:cubicBezTo>
                    <a:pt x="71911" y="147026"/>
                    <a:pt x="71711" y="146511"/>
                    <a:pt x="71482" y="146026"/>
                  </a:cubicBezTo>
                  <a:cubicBezTo>
                    <a:pt x="71281" y="145481"/>
                    <a:pt x="71082" y="144995"/>
                    <a:pt x="71024" y="144480"/>
                  </a:cubicBezTo>
                  <a:cubicBezTo>
                    <a:pt x="70967" y="143965"/>
                    <a:pt x="71109" y="143449"/>
                    <a:pt x="71253" y="142877"/>
                  </a:cubicBezTo>
                  <a:cubicBezTo>
                    <a:pt x="71368" y="142361"/>
                    <a:pt x="71510" y="141816"/>
                    <a:pt x="71510" y="141187"/>
                  </a:cubicBezTo>
                  <a:cubicBezTo>
                    <a:pt x="71510" y="139641"/>
                    <a:pt x="71425" y="138354"/>
                    <a:pt x="71224" y="137151"/>
                  </a:cubicBezTo>
                  <a:cubicBezTo>
                    <a:pt x="71109" y="136121"/>
                    <a:pt x="71139" y="135033"/>
                    <a:pt x="71196" y="133973"/>
                  </a:cubicBezTo>
                  <a:cubicBezTo>
                    <a:pt x="71224" y="133029"/>
                    <a:pt x="71281" y="132026"/>
                    <a:pt x="71166" y="131083"/>
                  </a:cubicBezTo>
                  <a:cubicBezTo>
                    <a:pt x="71082" y="130338"/>
                    <a:pt x="70937" y="129651"/>
                    <a:pt x="70765" y="128964"/>
                  </a:cubicBezTo>
                  <a:cubicBezTo>
                    <a:pt x="70566" y="127961"/>
                    <a:pt x="70337" y="126988"/>
                    <a:pt x="70337" y="125957"/>
                  </a:cubicBezTo>
                  <a:cubicBezTo>
                    <a:pt x="70422" y="125900"/>
                    <a:pt x="70479" y="125785"/>
                    <a:pt x="70479" y="125671"/>
                  </a:cubicBezTo>
                  <a:lnTo>
                    <a:pt x="70479" y="124727"/>
                  </a:lnTo>
                  <a:cubicBezTo>
                    <a:pt x="70479" y="124269"/>
                    <a:pt x="70479" y="123782"/>
                    <a:pt x="70452" y="123324"/>
                  </a:cubicBezTo>
                  <a:cubicBezTo>
                    <a:pt x="70422" y="122838"/>
                    <a:pt x="70422" y="122380"/>
                    <a:pt x="70422" y="121865"/>
                  </a:cubicBezTo>
                  <a:cubicBezTo>
                    <a:pt x="70394" y="121636"/>
                    <a:pt x="70394" y="121292"/>
                    <a:pt x="70394" y="120949"/>
                  </a:cubicBezTo>
                  <a:cubicBezTo>
                    <a:pt x="70394" y="120289"/>
                    <a:pt x="70422" y="119632"/>
                    <a:pt x="70250" y="119117"/>
                  </a:cubicBezTo>
                  <a:cubicBezTo>
                    <a:pt x="70051" y="118487"/>
                    <a:pt x="69421" y="117972"/>
                    <a:pt x="68791" y="117456"/>
                  </a:cubicBezTo>
                  <a:cubicBezTo>
                    <a:pt x="68505" y="117227"/>
                    <a:pt x="68246" y="116998"/>
                    <a:pt x="68075" y="116826"/>
                  </a:cubicBezTo>
                  <a:cubicBezTo>
                    <a:pt x="67360" y="115995"/>
                    <a:pt x="66586" y="115766"/>
                    <a:pt x="65871" y="115537"/>
                  </a:cubicBezTo>
                  <a:cubicBezTo>
                    <a:pt x="65413" y="115365"/>
                    <a:pt x="64955" y="115223"/>
                    <a:pt x="64497" y="114937"/>
                  </a:cubicBezTo>
                  <a:cubicBezTo>
                    <a:pt x="63208" y="114078"/>
                    <a:pt x="62608" y="112590"/>
                    <a:pt x="61948" y="110987"/>
                  </a:cubicBezTo>
                  <a:cubicBezTo>
                    <a:pt x="61463" y="109755"/>
                    <a:pt x="60918" y="108468"/>
                    <a:pt x="60032" y="107522"/>
                  </a:cubicBezTo>
                  <a:cubicBezTo>
                    <a:pt x="59402" y="106864"/>
                    <a:pt x="59116" y="106148"/>
                    <a:pt x="58799" y="105376"/>
                  </a:cubicBezTo>
                  <a:cubicBezTo>
                    <a:pt x="58570" y="104803"/>
                    <a:pt x="58341" y="104201"/>
                    <a:pt x="57970" y="103601"/>
                  </a:cubicBezTo>
                  <a:cubicBezTo>
                    <a:pt x="57627" y="103028"/>
                    <a:pt x="57226" y="102799"/>
                    <a:pt x="56910" y="102598"/>
                  </a:cubicBezTo>
                  <a:cubicBezTo>
                    <a:pt x="56539" y="102369"/>
                    <a:pt x="56338" y="102227"/>
                    <a:pt x="56223" y="101540"/>
                  </a:cubicBezTo>
                  <a:cubicBezTo>
                    <a:pt x="56051" y="100594"/>
                    <a:pt x="56081" y="100251"/>
                    <a:pt x="56109" y="100109"/>
                  </a:cubicBezTo>
                  <a:cubicBezTo>
                    <a:pt x="56109" y="99964"/>
                    <a:pt x="56109" y="99735"/>
                    <a:pt x="56138" y="99621"/>
                  </a:cubicBezTo>
                  <a:cubicBezTo>
                    <a:pt x="56253" y="99563"/>
                    <a:pt x="56452" y="99479"/>
                    <a:pt x="56738" y="99220"/>
                  </a:cubicBezTo>
                  <a:cubicBezTo>
                    <a:pt x="56853" y="99105"/>
                    <a:pt x="56940" y="99078"/>
                    <a:pt x="57025" y="99021"/>
                  </a:cubicBezTo>
                  <a:cubicBezTo>
                    <a:pt x="57512" y="98849"/>
                    <a:pt x="57570" y="98533"/>
                    <a:pt x="57455" y="97933"/>
                  </a:cubicBezTo>
                  <a:cubicBezTo>
                    <a:pt x="57455" y="97876"/>
                    <a:pt x="57425" y="97789"/>
                    <a:pt x="57368" y="97731"/>
                  </a:cubicBezTo>
                  <a:cubicBezTo>
                    <a:pt x="57082" y="97475"/>
                    <a:pt x="56796" y="97159"/>
                    <a:pt x="56768" y="97102"/>
                  </a:cubicBezTo>
                  <a:cubicBezTo>
                    <a:pt x="56768" y="97074"/>
                    <a:pt x="56738" y="97044"/>
                    <a:pt x="56738" y="97017"/>
                  </a:cubicBezTo>
                  <a:cubicBezTo>
                    <a:pt x="55937" y="95528"/>
                    <a:pt x="56711" y="93868"/>
                    <a:pt x="57712" y="92808"/>
                  </a:cubicBezTo>
                  <a:cubicBezTo>
                    <a:pt x="57741" y="92808"/>
                    <a:pt x="57741" y="92780"/>
                    <a:pt x="57741" y="92780"/>
                  </a:cubicBezTo>
                  <a:cubicBezTo>
                    <a:pt x="57769" y="92750"/>
                    <a:pt x="57826" y="92750"/>
                    <a:pt x="57856" y="92723"/>
                  </a:cubicBezTo>
                  <a:cubicBezTo>
                    <a:pt x="58028" y="92666"/>
                    <a:pt x="58257" y="92579"/>
                    <a:pt x="58399" y="92379"/>
                  </a:cubicBezTo>
                  <a:cubicBezTo>
                    <a:pt x="58600" y="92150"/>
                    <a:pt x="58543" y="91864"/>
                    <a:pt x="58513" y="91663"/>
                  </a:cubicBezTo>
                  <a:cubicBezTo>
                    <a:pt x="58486" y="91663"/>
                    <a:pt x="58486" y="91635"/>
                    <a:pt x="58486" y="91605"/>
                  </a:cubicBezTo>
                  <a:cubicBezTo>
                    <a:pt x="58715" y="91262"/>
                    <a:pt x="58944" y="91090"/>
                    <a:pt x="59402" y="90719"/>
                  </a:cubicBezTo>
                  <a:cubicBezTo>
                    <a:pt x="60547" y="89688"/>
                    <a:pt x="60689" y="88571"/>
                    <a:pt x="60746" y="87169"/>
                  </a:cubicBezTo>
                  <a:cubicBezTo>
                    <a:pt x="60833" y="86253"/>
                    <a:pt x="60833" y="85422"/>
                    <a:pt x="60460" y="84478"/>
                  </a:cubicBezTo>
                  <a:cubicBezTo>
                    <a:pt x="60432" y="84334"/>
                    <a:pt x="60375" y="84192"/>
                    <a:pt x="60318" y="84048"/>
                  </a:cubicBezTo>
                  <a:cubicBezTo>
                    <a:pt x="60059" y="83189"/>
                    <a:pt x="59716" y="82101"/>
                    <a:pt x="59058" y="81558"/>
                  </a:cubicBezTo>
                  <a:cubicBezTo>
                    <a:pt x="58985" y="81502"/>
                    <a:pt x="58899" y="81471"/>
                    <a:pt x="58809" y="81471"/>
                  </a:cubicBezTo>
                  <a:cubicBezTo>
                    <a:pt x="58759" y="81471"/>
                    <a:pt x="58708" y="81481"/>
                    <a:pt x="58658" y="81501"/>
                  </a:cubicBezTo>
                  <a:cubicBezTo>
                    <a:pt x="58199" y="81501"/>
                    <a:pt x="57712" y="81959"/>
                    <a:pt x="57341" y="82360"/>
                  </a:cubicBezTo>
                  <a:cubicBezTo>
                    <a:pt x="56927" y="82774"/>
                    <a:pt x="56466" y="83235"/>
                    <a:pt x="56043" y="83235"/>
                  </a:cubicBezTo>
                  <a:cubicBezTo>
                    <a:pt x="55998" y="83235"/>
                    <a:pt x="55953" y="83230"/>
                    <a:pt x="55909" y="83219"/>
                  </a:cubicBezTo>
                  <a:cubicBezTo>
                    <a:pt x="55307" y="83075"/>
                    <a:pt x="54849" y="82559"/>
                    <a:pt x="54421" y="82074"/>
                  </a:cubicBezTo>
                  <a:cubicBezTo>
                    <a:pt x="54105" y="81758"/>
                    <a:pt x="53818" y="81414"/>
                    <a:pt x="53475" y="81185"/>
                  </a:cubicBezTo>
                  <a:cubicBezTo>
                    <a:pt x="53276" y="81013"/>
                    <a:pt x="53047" y="80871"/>
                    <a:pt x="52845" y="80757"/>
                  </a:cubicBezTo>
                  <a:cubicBezTo>
                    <a:pt x="52131" y="80326"/>
                    <a:pt x="51757" y="80097"/>
                    <a:pt x="51986" y="79181"/>
                  </a:cubicBezTo>
                  <a:cubicBezTo>
                    <a:pt x="51986" y="79124"/>
                    <a:pt x="52044" y="79097"/>
                    <a:pt x="52158" y="79010"/>
                  </a:cubicBezTo>
                  <a:cubicBezTo>
                    <a:pt x="52302" y="78925"/>
                    <a:pt x="52502" y="78781"/>
                    <a:pt x="52559" y="78494"/>
                  </a:cubicBezTo>
                  <a:cubicBezTo>
                    <a:pt x="52589" y="78208"/>
                    <a:pt x="52417" y="77952"/>
                    <a:pt x="52245" y="77750"/>
                  </a:cubicBezTo>
                  <a:cubicBezTo>
                    <a:pt x="52021" y="77527"/>
                    <a:pt x="51740" y="77476"/>
                    <a:pt x="51503" y="77476"/>
                  </a:cubicBezTo>
                  <a:cubicBezTo>
                    <a:pt x="51406" y="77476"/>
                    <a:pt x="51317" y="77485"/>
                    <a:pt x="51242" y="77493"/>
                  </a:cubicBezTo>
                  <a:lnTo>
                    <a:pt x="50956" y="77493"/>
                  </a:lnTo>
                  <a:cubicBezTo>
                    <a:pt x="50669" y="77292"/>
                    <a:pt x="50585" y="77093"/>
                    <a:pt x="50498" y="76834"/>
                  </a:cubicBezTo>
                  <a:cubicBezTo>
                    <a:pt x="50356" y="76490"/>
                    <a:pt x="50184" y="76032"/>
                    <a:pt x="49410" y="75776"/>
                  </a:cubicBezTo>
                  <a:cubicBezTo>
                    <a:pt x="49039" y="75632"/>
                    <a:pt x="48666" y="75547"/>
                    <a:pt x="48295" y="75460"/>
                  </a:cubicBezTo>
                  <a:cubicBezTo>
                    <a:pt x="47665" y="75288"/>
                    <a:pt x="47092" y="75146"/>
                    <a:pt x="46463" y="74773"/>
                  </a:cubicBezTo>
                  <a:cubicBezTo>
                    <a:pt x="46433" y="74773"/>
                    <a:pt x="46433" y="74773"/>
                    <a:pt x="46405" y="74745"/>
                  </a:cubicBezTo>
                  <a:cubicBezTo>
                    <a:pt x="46119" y="74658"/>
                    <a:pt x="45459" y="74429"/>
                    <a:pt x="45230" y="74200"/>
                  </a:cubicBezTo>
                  <a:cubicBezTo>
                    <a:pt x="45088" y="74029"/>
                    <a:pt x="45088" y="73944"/>
                    <a:pt x="45088" y="73772"/>
                  </a:cubicBezTo>
                  <a:cubicBezTo>
                    <a:pt x="45088" y="73600"/>
                    <a:pt x="45088" y="73371"/>
                    <a:pt x="44944" y="73085"/>
                  </a:cubicBezTo>
                  <a:cubicBezTo>
                    <a:pt x="44333" y="72134"/>
                    <a:pt x="43301" y="71791"/>
                    <a:pt x="42296" y="71791"/>
                  </a:cubicBezTo>
                  <a:cubicBezTo>
                    <a:pt x="41938" y="71791"/>
                    <a:pt x="41583" y="71835"/>
                    <a:pt x="41252" y="71910"/>
                  </a:cubicBezTo>
                  <a:cubicBezTo>
                    <a:pt x="40720" y="72062"/>
                    <a:pt x="40339" y="72136"/>
                    <a:pt x="39961" y="72136"/>
                  </a:cubicBezTo>
                  <a:cubicBezTo>
                    <a:pt x="39484" y="72136"/>
                    <a:pt x="39011" y="72019"/>
                    <a:pt x="38245" y="71796"/>
                  </a:cubicBezTo>
                  <a:cubicBezTo>
                    <a:pt x="37874" y="71654"/>
                    <a:pt x="37531" y="71539"/>
                    <a:pt x="37187" y="71452"/>
                  </a:cubicBezTo>
                  <a:cubicBezTo>
                    <a:pt x="36271" y="71166"/>
                    <a:pt x="35497" y="70937"/>
                    <a:pt x="34753" y="70193"/>
                  </a:cubicBezTo>
                  <a:cubicBezTo>
                    <a:pt x="34352" y="69822"/>
                    <a:pt x="33780" y="69478"/>
                    <a:pt x="33237" y="69162"/>
                  </a:cubicBezTo>
                  <a:cubicBezTo>
                    <a:pt x="32435" y="68704"/>
                    <a:pt x="31634" y="68218"/>
                    <a:pt x="31405" y="67589"/>
                  </a:cubicBezTo>
                  <a:cubicBezTo>
                    <a:pt x="31233" y="67131"/>
                    <a:pt x="31375" y="66815"/>
                    <a:pt x="31577" y="66386"/>
                  </a:cubicBezTo>
                  <a:cubicBezTo>
                    <a:pt x="31748" y="66013"/>
                    <a:pt x="31948" y="65585"/>
                    <a:pt x="31920" y="65012"/>
                  </a:cubicBezTo>
                  <a:cubicBezTo>
                    <a:pt x="31863" y="64238"/>
                    <a:pt x="31348" y="63409"/>
                    <a:pt x="30917" y="62665"/>
                  </a:cubicBezTo>
                  <a:cubicBezTo>
                    <a:pt x="30745" y="62406"/>
                    <a:pt x="30603" y="62177"/>
                    <a:pt x="30489" y="61948"/>
                  </a:cubicBezTo>
                  <a:cubicBezTo>
                    <a:pt x="30173" y="61376"/>
                    <a:pt x="29772" y="60890"/>
                    <a:pt x="29371" y="60432"/>
                  </a:cubicBezTo>
                  <a:cubicBezTo>
                    <a:pt x="28970" y="59944"/>
                    <a:pt x="28570" y="59486"/>
                    <a:pt x="28313" y="58943"/>
                  </a:cubicBezTo>
                  <a:cubicBezTo>
                    <a:pt x="28169" y="58600"/>
                    <a:pt x="28054" y="58227"/>
                    <a:pt x="27970" y="57856"/>
                  </a:cubicBezTo>
                  <a:cubicBezTo>
                    <a:pt x="27768" y="57253"/>
                    <a:pt x="27596" y="56596"/>
                    <a:pt x="27196" y="55994"/>
                  </a:cubicBezTo>
                  <a:cubicBezTo>
                    <a:pt x="26596" y="54936"/>
                    <a:pt x="26509" y="54562"/>
                    <a:pt x="26509" y="53504"/>
                  </a:cubicBezTo>
                  <a:cubicBezTo>
                    <a:pt x="26509" y="52703"/>
                    <a:pt x="26424" y="51844"/>
                    <a:pt x="25851" y="51356"/>
                  </a:cubicBezTo>
                  <a:cubicBezTo>
                    <a:pt x="25605" y="51133"/>
                    <a:pt x="25271" y="51014"/>
                    <a:pt x="24865" y="51014"/>
                  </a:cubicBezTo>
                  <a:cubicBezTo>
                    <a:pt x="24750" y="51014"/>
                    <a:pt x="24630" y="51023"/>
                    <a:pt x="24505" y="51042"/>
                  </a:cubicBezTo>
                  <a:cubicBezTo>
                    <a:pt x="24447" y="51042"/>
                    <a:pt x="24420" y="51070"/>
                    <a:pt x="24390" y="51100"/>
                  </a:cubicBezTo>
                  <a:lnTo>
                    <a:pt x="24305" y="51127"/>
                  </a:lnTo>
                  <a:cubicBezTo>
                    <a:pt x="23847" y="51242"/>
                    <a:pt x="23646" y="51501"/>
                    <a:pt x="23531" y="51700"/>
                  </a:cubicBezTo>
                  <a:cubicBezTo>
                    <a:pt x="23218" y="52302"/>
                    <a:pt x="23504" y="53017"/>
                    <a:pt x="23589" y="53218"/>
                  </a:cubicBezTo>
                  <a:cubicBezTo>
                    <a:pt x="23733" y="53504"/>
                    <a:pt x="23905" y="53704"/>
                    <a:pt x="24047" y="53875"/>
                  </a:cubicBezTo>
                  <a:cubicBezTo>
                    <a:pt x="24191" y="54047"/>
                    <a:pt x="24333" y="54162"/>
                    <a:pt x="24420" y="54391"/>
                  </a:cubicBezTo>
                  <a:cubicBezTo>
                    <a:pt x="24420" y="54535"/>
                    <a:pt x="24420" y="54677"/>
                    <a:pt x="24390" y="54849"/>
                  </a:cubicBezTo>
                  <a:cubicBezTo>
                    <a:pt x="24390" y="55078"/>
                    <a:pt x="24363" y="55336"/>
                    <a:pt x="24420" y="55623"/>
                  </a:cubicBezTo>
                  <a:cubicBezTo>
                    <a:pt x="24534" y="56138"/>
                    <a:pt x="24791" y="56566"/>
                    <a:pt x="25050" y="56997"/>
                  </a:cubicBezTo>
                  <a:cubicBezTo>
                    <a:pt x="25279" y="57340"/>
                    <a:pt x="25478" y="57654"/>
                    <a:pt x="25565" y="58027"/>
                  </a:cubicBezTo>
                  <a:cubicBezTo>
                    <a:pt x="25650" y="58314"/>
                    <a:pt x="25679" y="58600"/>
                    <a:pt x="25737" y="58914"/>
                  </a:cubicBezTo>
                  <a:cubicBezTo>
                    <a:pt x="25794" y="59429"/>
                    <a:pt x="25851" y="59944"/>
                    <a:pt x="26080" y="60432"/>
                  </a:cubicBezTo>
                  <a:cubicBezTo>
                    <a:pt x="26108" y="60604"/>
                    <a:pt x="26222" y="60776"/>
                    <a:pt x="26337" y="61005"/>
                  </a:cubicBezTo>
                  <a:cubicBezTo>
                    <a:pt x="26481" y="61261"/>
                    <a:pt x="26909" y="62063"/>
                    <a:pt x="26825" y="62234"/>
                  </a:cubicBezTo>
                  <a:cubicBezTo>
                    <a:pt x="26825" y="62234"/>
                    <a:pt x="26767" y="62264"/>
                    <a:pt x="26653" y="62264"/>
                  </a:cubicBezTo>
                  <a:cubicBezTo>
                    <a:pt x="26050" y="62234"/>
                    <a:pt x="25508" y="60947"/>
                    <a:pt x="25306" y="60059"/>
                  </a:cubicBezTo>
                  <a:cubicBezTo>
                    <a:pt x="25279" y="59917"/>
                    <a:pt x="25249" y="59772"/>
                    <a:pt x="25221" y="59658"/>
                  </a:cubicBezTo>
                  <a:cubicBezTo>
                    <a:pt x="25107" y="59200"/>
                    <a:pt x="25020" y="58856"/>
                    <a:pt x="24534" y="58456"/>
                  </a:cubicBezTo>
                  <a:cubicBezTo>
                    <a:pt x="24305" y="58256"/>
                    <a:pt x="24019" y="58142"/>
                    <a:pt x="23790" y="58055"/>
                  </a:cubicBezTo>
                  <a:cubicBezTo>
                    <a:pt x="23332" y="57913"/>
                    <a:pt x="23131" y="57826"/>
                    <a:pt x="23073" y="57455"/>
                  </a:cubicBezTo>
                  <a:cubicBezTo>
                    <a:pt x="23046" y="57169"/>
                    <a:pt x="23160" y="56910"/>
                    <a:pt x="23302" y="56596"/>
                  </a:cubicBezTo>
                  <a:cubicBezTo>
                    <a:pt x="23561" y="56051"/>
                    <a:pt x="23847" y="55394"/>
                    <a:pt x="23447" y="54535"/>
                  </a:cubicBezTo>
                  <a:cubicBezTo>
                    <a:pt x="23332" y="54191"/>
                    <a:pt x="23131" y="54077"/>
                    <a:pt x="22959" y="53962"/>
                  </a:cubicBezTo>
                  <a:cubicBezTo>
                    <a:pt x="22844" y="53875"/>
                    <a:pt x="22760" y="53848"/>
                    <a:pt x="22730" y="53589"/>
                  </a:cubicBezTo>
                  <a:cubicBezTo>
                    <a:pt x="22702" y="53417"/>
                    <a:pt x="22787" y="53104"/>
                    <a:pt x="22874" y="52875"/>
                  </a:cubicBezTo>
                  <a:cubicBezTo>
                    <a:pt x="22931" y="52703"/>
                    <a:pt x="22959" y="52531"/>
                    <a:pt x="22989" y="52387"/>
                  </a:cubicBezTo>
                  <a:cubicBezTo>
                    <a:pt x="23103" y="51501"/>
                    <a:pt x="22817" y="50726"/>
                    <a:pt x="22501" y="50012"/>
                  </a:cubicBezTo>
                  <a:cubicBezTo>
                    <a:pt x="22416" y="49753"/>
                    <a:pt x="22302" y="49524"/>
                    <a:pt x="22214" y="49210"/>
                  </a:cubicBezTo>
                  <a:cubicBezTo>
                    <a:pt x="22157" y="49096"/>
                    <a:pt x="22100" y="48981"/>
                    <a:pt x="22073" y="48867"/>
                  </a:cubicBezTo>
                  <a:cubicBezTo>
                    <a:pt x="21901" y="48466"/>
                    <a:pt x="21786" y="48207"/>
                    <a:pt x="21241" y="47836"/>
                  </a:cubicBezTo>
                  <a:cubicBezTo>
                    <a:pt x="21069" y="47749"/>
                    <a:pt x="20870" y="47722"/>
                    <a:pt x="20669" y="47692"/>
                  </a:cubicBezTo>
                  <a:cubicBezTo>
                    <a:pt x="20469" y="47665"/>
                    <a:pt x="20240" y="47607"/>
                    <a:pt x="20153" y="47520"/>
                  </a:cubicBezTo>
                  <a:cubicBezTo>
                    <a:pt x="19982" y="47348"/>
                    <a:pt x="20039" y="46547"/>
                    <a:pt x="20039" y="46089"/>
                  </a:cubicBezTo>
                  <a:cubicBezTo>
                    <a:pt x="20069" y="45974"/>
                    <a:pt x="20069" y="45860"/>
                    <a:pt x="20069" y="45745"/>
                  </a:cubicBezTo>
                  <a:cubicBezTo>
                    <a:pt x="20096" y="45688"/>
                    <a:pt x="20126" y="45603"/>
                    <a:pt x="20126" y="45546"/>
                  </a:cubicBezTo>
                  <a:cubicBezTo>
                    <a:pt x="20126" y="44802"/>
                    <a:pt x="20039" y="44028"/>
                    <a:pt x="19897" y="43256"/>
                  </a:cubicBezTo>
                  <a:cubicBezTo>
                    <a:pt x="19840" y="43027"/>
                    <a:pt x="19725" y="42741"/>
                    <a:pt x="19611" y="42425"/>
                  </a:cubicBezTo>
                  <a:cubicBezTo>
                    <a:pt x="19382" y="41852"/>
                    <a:pt x="19123" y="41138"/>
                    <a:pt x="19153" y="40794"/>
                  </a:cubicBezTo>
                  <a:cubicBezTo>
                    <a:pt x="19210" y="40393"/>
                    <a:pt x="19553" y="40164"/>
                    <a:pt x="19924" y="39906"/>
                  </a:cubicBezTo>
                  <a:cubicBezTo>
                    <a:pt x="20268" y="39649"/>
                    <a:pt x="20669" y="39390"/>
                    <a:pt x="20840" y="38962"/>
                  </a:cubicBezTo>
                  <a:cubicBezTo>
                    <a:pt x="21127" y="38390"/>
                    <a:pt x="21099" y="37817"/>
                    <a:pt x="21099" y="37302"/>
                  </a:cubicBezTo>
                  <a:cubicBezTo>
                    <a:pt x="21069" y="36699"/>
                    <a:pt x="21069" y="36157"/>
                    <a:pt x="21470" y="35699"/>
                  </a:cubicBezTo>
                  <a:cubicBezTo>
                    <a:pt x="21814" y="35298"/>
                    <a:pt x="22157" y="35012"/>
                    <a:pt x="22558" y="34696"/>
                  </a:cubicBezTo>
                  <a:cubicBezTo>
                    <a:pt x="23103" y="34267"/>
                    <a:pt x="23676" y="33809"/>
                    <a:pt x="24104" y="33035"/>
                  </a:cubicBezTo>
                  <a:cubicBezTo>
                    <a:pt x="24763" y="32034"/>
                    <a:pt x="25336" y="30947"/>
                    <a:pt x="25707" y="30088"/>
                  </a:cubicBezTo>
                  <a:cubicBezTo>
                    <a:pt x="26138" y="29000"/>
                    <a:pt x="25908" y="28627"/>
                    <a:pt x="25478" y="28169"/>
                  </a:cubicBezTo>
                  <a:cubicBezTo>
                    <a:pt x="25336" y="27997"/>
                    <a:pt x="25164" y="27798"/>
                    <a:pt x="25020" y="27482"/>
                  </a:cubicBezTo>
                  <a:cubicBezTo>
                    <a:pt x="24848" y="27138"/>
                    <a:pt x="24905" y="26824"/>
                    <a:pt x="25077" y="26680"/>
                  </a:cubicBezTo>
                  <a:cubicBezTo>
                    <a:pt x="25136" y="26623"/>
                    <a:pt x="25208" y="26602"/>
                    <a:pt x="25281" y="26602"/>
                  </a:cubicBezTo>
                  <a:cubicBezTo>
                    <a:pt x="25388" y="26602"/>
                    <a:pt x="25497" y="26646"/>
                    <a:pt x="25565" y="26680"/>
                  </a:cubicBezTo>
                  <a:cubicBezTo>
                    <a:pt x="25650" y="26767"/>
                    <a:pt x="25764" y="27195"/>
                    <a:pt x="25851" y="27482"/>
                  </a:cubicBezTo>
                  <a:cubicBezTo>
                    <a:pt x="26080" y="28198"/>
                    <a:pt x="26279" y="28856"/>
                    <a:pt x="26738" y="29057"/>
                  </a:cubicBezTo>
                  <a:cubicBezTo>
                    <a:pt x="26831" y="29096"/>
                    <a:pt x="26923" y="29117"/>
                    <a:pt x="27016" y="29117"/>
                  </a:cubicBezTo>
                  <a:cubicBezTo>
                    <a:pt x="27124" y="29117"/>
                    <a:pt x="27231" y="29089"/>
                    <a:pt x="27340" y="29027"/>
                  </a:cubicBezTo>
                  <a:cubicBezTo>
                    <a:pt x="27454" y="28970"/>
                    <a:pt x="27626" y="28828"/>
                    <a:pt x="27683" y="28512"/>
                  </a:cubicBezTo>
                  <a:cubicBezTo>
                    <a:pt x="27912" y="27626"/>
                    <a:pt x="27168" y="25707"/>
                    <a:pt x="26939" y="25363"/>
                  </a:cubicBezTo>
                  <a:cubicBezTo>
                    <a:pt x="26738" y="25020"/>
                    <a:pt x="26481" y="24676"/>
                    <a:pt x="26195" y="24362"/>
                  </a:cubicBezTo>
                  <a:cubicBezTo>
                    <a:pt x="25794" y="23875"/>
                    <a:pt x="25393" y="23417"/>
                    <a:pt x="25336" y="22901"/>
                  </a:cubicBezTo>
                  <a:cubicBezTo>
                    <a:pt x="25306" y="22416"/>
                    <a:pt x="25508" y="21871"/>
                    <a:pt x="25737" y="21328"/>
                  </a:cubicBezTo>
                  <a:cubicBezTo>
                    <a:pt x="25908" y="20870"/>
                    <a:pt x="26080" y="20412"/>
                    <a:pt x="26138" y="19924"/>
                  </a:cubicBezTo>
                  <a:cubicBezTo>
                    <a:pt x="26451" y="17176"/>
                    <a:pt x="25020" y="14572"/>
                    <a:pt x="22760" y="13741"/>
                  </a:cubicBezTo>
                  <a:cubicBezTo>
                    <a:pt x="22187" y="13569"/>
                    <a:pt x="21642" y="13397"/>
                    <a:pt x="21099" y="13226"/>
                  </a:cubicBezTo>
                  <a:cubicBezTo>
                    <a:pt x="20554" y="13054"/>
                    <a:pt x="20011" y="12912"/>
                    <a:pt x="19466" y="12740"/>
                  </a:cubicBezTo>
                  <a:cubicBezTo>
                    <a:pt x="19120" y="12617"/>
                    <a:pt x="18810" y="12564"/>
                    <a:pt x="18525" y="12564"/>
                  </a:cubicBezTo>
                  <a:cubicBezTo>
                    <a:pt x="17752" y="12564"/>
                    <a:pt x="17158" y="12952"/>
                    <a:pt x="16489" y="13370"/>
                  </a:cubicBezTo>
                  <a:lnTo>
                    <a:pt x="16203" y="13569"/>
                  </a:lnTo>
                  <a:cubicBezTo>
                    <a:pt x="16004" y="13684"/>
                    <a:pt x="15802" y="13855"/>
                    <a:pt x="15546" y="14057"/>
                  </a:cubicBezTo>
                  <a:cubicBezTo>
                    <a:pt x="15028" y="14496"/>
                    <a:pt x="14322" y="15078"/>
                    <a:pt x="13811" y="15078"/>
                  </a:cubicBezTo>
                  <a:cubicBezTo>
                    <a:pt x="13757" y="15078"/>
                    <a:pt x="13705" y="15071"/>
                    <a:pt x="13656" y="15058"/>
                  </a:cubicBezTo>
                  <a:cubicBezTo>
                    <a:pt x="13569" y="15030"/>
                    <a:pt x="13512" y="15000"/>
                    <a:pt x="13484" y="14973"/>
                  </a:cubicBezTo>
                  <a:cubicBezTo>
                    <a:pt x="13626" y="14829"/>
                    <a:pt x="13970" y="14629"/>
                    <a:pt x="14172" y="14515"/>
                  </a:cubicBezTo>
                  <a:cubicBezTo>
                    <a:pt x="14371" y="14371"/>
                    <a:pt x="14572" y="14256"/>
                    <a:pt x="14714" y="14142"/>
                  </a:cubicBezTo>
                  <a:cubicBezTo>
                    <a:pt x="15317" y="13599"/>
                    <a:pt x="15516" y="13168"/>
                    <a:pt x="15317" y="12825"/>
                  </a:cubicBezTo>
                  <a:cubicBezTo>
                    <a:pt x="15195" y="12605"/>
                    <a:pt x="14969" y="12537"/>
                    <a:pt x="14728" y="12537"/>
                  </a:cubicBezTo>
                  <a:cubicBezTo>
                    <a:pt x="14403" y="12537"/>
                    <a:pt x="14050" y="12662"/>
                    <a:pt x="13885" y="12710"/>
                  </a:cubicBezTo>
                  <a:cubicBezTo>
                    <a:pt x="12997" y="12997"/>
                    <a:pt x="12339" y="13512"/>
                    <a:pt x="11652" y="14057"/>
                  </a:cubicBezTo>
                  <a:cubicBezTo>
                    <a:pt x="11394" y="14256"/>
                    <a:pt x="11137" y="14458"/>
                    <a:pt x="10851" y="14657"/>
                  </a:cubicBezTo>
                  <a:cubicBezTo>
                    <a:pt x="10336" y="15030"/>
                    <a:pt x="9763" y="15287"/>
                    <a:pt x="9161" y="15545"/>
                  </a:cubicBezTo>
                  <a:cubicBezTo>
                    <a:pt x="8416" y="15859"/>
                    <a:pt x="7645" y="16203"/>
                    <a:pt x="6985" y="16775"/>
                  </a:cubicBezTo>
                  <a:cubicBezTo>
                    <a:pt x="5813" y="17749"/>
                    <a:pt x="5125" y="17950"/>
                    <a:pt x="3637" y="18294"/>
                  </a:cubicBezTo>
                  <a:cubicBezTo>
                    <a:pt x="3493" y="18351"/>
                    <a:pt x="3321" y="18436"/>
                    <a:pt x="3064" y="18550"/>
                  </a:cubicBezTo>
                  <a:cubicBezTo>
                    <a:pt x="1765" y="19137"/>
                    <a:pt x="1171" y="19279"/>
                    <a:pt x="912" y="19279"/>
                  </a:cubicBezTo>
                  <a:cubicBezTo>
                    <a:pt x="818" y="19279"/>
                    <a:pt x="768" y="19260"/>
                    <a:pt x="744" y="19237"/>
                  </a:cubicBezTo>
                  <a:cubicBezTo>
                    <a:pt x="744" y="19237"/>
                    <a:pt x="744" y="19210"/>
                    <a:pt x="717" y="19210"/>
                  </a:cubicBezTo>
                  <a:cubicBezTo>
                    <a:pt x="831" y="18951"/>
                    <a:pt x="2004" y="18294"/>
                    <a:pt x="2950" y="17893"/>
                  </a:cubicBezTo>
                  <a:cubicBezTo>
                    <a:pt x="3149" y="17778"/>
                    <a:pt x="3522" y="17664"/>
                    <a:pt x="3923" y="17577"/>
                  </a:cubicBezTo>
                  <a:cubicBezTo>
                    <a:pt x="4752" y="17348"/>
                    <a:pt x="5611" y="17119"/>
                    <a:pt x="5927" y="16633"/>
                  </a:cubicBezTo>
                  <a:cubicBezTo>
                    <a:pt x="6069" y="16432"/>
                    <a:pt x="6413" y="15974"/>
                    <a:pt x="6184" y="15603"/>
                  </a:cubicBezTo>
                  <a:cubicBezTo>
                    <a:pt x="6053" y="15406"/>
                    <a:pt x="5845" y="15335"/>
                    <a:pt x="5587" y="15335"/>
                  </a:cubicBezTo>
                  <a:cubicBezTo>
                    <a:pt x="5279" y="15335"/>
                    <a:pt x="4900" y="15436"/>
                    <a:pt x="4496" y="15545"/>
                  </a:cubicBezTo>
                  <a:cubicBezTo>
                    <a:pt x="4267" y="15603"/>
                    <a:pt x="3951" y="15687"/>
                    <a:pt x="3893" y="15687"/>
                  </a:cubicBezTo>
                  <a:cubicBezTo>
                    <a:pt x="3637" y="15630"/>
                    <a:pt x="3522" y="15545"/>
                    <a:pt x="3465" y="15516"/>
                  </a:cubicBezTo>
                  <a:cubicBezTo>
                    <a:pt x="3522" y="15431"/>
                    <a:pt x="3694" y="15259"/>
                    <a:pt x="3779" y="15172"/>
                  </a:cubicBezTo>
                  <a:cubicBezTo>
                    <a:pt x="4008" y="14916"/>
                    <a:pt x="4267" y="14657"/>
                    <a:pt x="4267" y="14313"/>
                  </a:cubicBezTo>
                  <a:cubicBezTo>
                    <a:pt x="4267" y="14199"/>
                    <a:pt x="4209" y="14027"/>
                    <a:pt x="4008" y="13885"/>
                  </a:cubicBezTo>
                  <a:cubicBezTo>
                    <a:pt x="3876" y="13772"/>
                    <a:pt x="3728" y="13729"/>
                    <a:pt x="3573" y="13729"/>
                  </a:cubicBezTo>
                  <a:cubicBezTo>
                    <a:pt x="3293" y="13729"/>
                    <a:pt x="2986" y="13870"/>
                    <a:pt x="2691" y="14000"/>
                  </a:cubicBezTo>
                  <a:cubicBezTo>
                    <a:pt x="2577" y="14057"/>
                    <a:pt x="2377" y="14142"/>
                    <a:pt x="2263" y="14171"/>
                  </a:cubicBezTo>
                  <a:cubicBezTo>
                    <a:pt x="2233" y="14084"/>
                    <a:pt x="2233" y="13942"/>
                    <a:pt x="2290" y="13626"/>
                  </a:cubicBezTo>
                  <a:cubicBezTo>
                    <a:pt x="2634" y="11680"/>
                    <a:pt x="5183" y="11107"/>
                    <a:pt x="7244" y="10622"/>
                  </a:cubicBezTo>
                  <a:cubicBezTo>
                    <a:pt x="8016" y="10450"/>
                    <a:pt x="8732" y="10306"/>
                    <a:pt x="9275" y="10077"/>
                  </a:cubicBezTo>
                  <a:cubicBezTo>
                    <a:pt x="9390" y="10019"/>
                    <a:pt x="9534" y="9962"/>
                    <a:pt x="9676" y="9905"/>
                  </a:cubicBezTo>
                  <a:cubicBezTo>
                    <a:pt x="10878" y="9447"/>
                    <a:pt x="11623" y="9161"/>
                    <a:pt x="11565" y="8618"/>
                  </a:cubicBezTo>
                  <a:cubicBezTo>
                    <a:pt x="11481" y="8160"/>
                    <a:pt x="10851" y="8045"/>
                    <a:pt x="10249" y="7988"/>
                  </a:cubicBezTo>
                  <a:lnTo>
                    <a:pt x="9218" y="7988"/>
                  </a:lnTo>
                  <a:cubicBezTo>
                    <a:pt x="9066" y="7988"/>
                    <a:pt x="8915" y="7990"/>
                    <a:pt x="8764" y="7990"/>
                  </a:cubicBezTo>
                  <a:cubicBezTo>
                    <a:pt x="8373" y="7990"/>
                    <a:pt x="7986" y="7976"/>
                    <a:pt x="7615" y="7874"/>
                  </a:cubicBezTo>
                  <a:cubicBezTo>
                    <a:pt x="7901" y="7500"/>
                    <a:pt x="8531" y="7072"/>
                    <a:pt x="8961" y="6870"/>
                  </a:cubicBezTo>
                  <a:cubicBezTo>
                    <a:pt x="9441" y="6618"/>
                    <a:pt x="9654" y="6522"/>
                    <a:pt x="10052" y="6522"/>
                  </a:cubicBezTo>
                  <a:cubicBezTo>
                    <a:pt x="10105" y="6522"/>
                    <a:pt x="10161" y="6524"/>
                    <a:pt x="10221" y="6527"/>
                  </a:cubicBezTo>
                  <a:cubicBezTo>
                    <a:pt x="10478" y="6614"/>
                    <a:pt x="10707" y="6786"/>
                    <a:pt x="10908" y="6957"/>
                  </a:cubicBezTo>
                  <a:cubicBezTo>
                    <a:pt x="11107" y="7129"/>
                    <a:pt x="11279" y="7301"/>
                    <a:pt x="11508" y="7328"/>
                  </a:cubicBezTo>
                  <a:cubicBezTo>
                    <a:pt x="11585" y="7353"/>
                    <a:pt x="11674" y="7364"/>
                    <a:pt x="11772" y="7364"/>
                  </a:cubicBezTo>
                  <a:cubicBezTo>
                    <a:pt x="12365" y="7364"/>
                    <a:pt x="13275" y="6954"/>
                    <a:pt x="13741" y="6584"/>
                  </a:cubicBezTo>
                  <a:cubicBezTo>
                    <a:pt x="14114" y="6328"/>
                    <a:pt x="14286" y="6041"/>
                    <a:pt x="14286" y="5755"/>
                  </a:cubicBezTo>
                  <a:cubicBezTo>
                    <a:pt x="14286" y="5297"/>
                    <a:pt x="13885" y="4981"/>
                    <a:pt x="13484" y="4695"/>
                  </a:cubicBezTo>
                  <a:cubicBezTo>
                    <a:pt x="12939" y="4324"/>
                    <a:pt x="12797" y="4180"/>
                    <a:pt x="12882" y="3980"/>
                  </a:cubicBezTo>
                  <a:cubicBezTo>
                    <a:pt x="13111" y="3836"/>
                    <a:pt x="14256" y="3664"/>
                    <a:pt x="14886" y="3580"/>
                  </a:cubicBezTo>
                  <a:cubicBezTo>
                    <a:pt x="15516" y="3492"/>
                    <a:pt x="16004" y="3435"/>
                    <a:pt x="16233" y="3351"/>
                  </a:cubicBezTo>
                  <a:cubicBezTo>
                    <a:pt x="17405" y="2977"/>
                    <a:pt x="18665" y="2549"/>
                    <a:pt x="19753" y="2118"/>
                  </a:cubicBezTo>
                  <a:cubicBezTo>
                    <a:pt x="20783" y="1690"/>
                    <a:pt x="21699" y="1690"/>
                    <a:pt x="22874" y="1690"/>
                  </a:cubicBezTo>
                  <a:cubicBezTo>
                    <a:pt x="23561" y="1660"/>
                    <a:pt x="24161" y="1518"/>
                    <a:pt x="24763" y="1374"/>
                  </a:cubicBezTo>
                  <a:cubicBezTo>
                    <a:pt x="25221" y="1289"/>
                    <a:pt x="25679" y="1175"/>
                    <a:pt x="26165" y="1118"/>
                  </a:cubicBezTo>
                  <a:cubicBezTo>
                    <a:pt x="26252" y="1118"/>
                    <a:pt x="26309" y="1088"/>
                    <a:pt x="26367" y="1031"/>
                  </a:cubicBezTo>
                  <a:cubicBezTo>
                    <a:pt x="27054" y="1031"/>
                    <a:pt x="27596" y="1260"/>
                    <a:pt x="28256" y="1518"/>
                  </a:cubicBezTo>
                  <a:cubicBezTo>
                    <a:pt x="28398" y="1546"/>
                    <a:pt x="28542" y="1603"/>
                    <a:pt x="28714" y="1690"/>
                  </a:cubicBezTo>
                  <a:cubicBezTo>
                    <a:pt x="29509" y="1932"/>
                    <a:pt x="30373" y="1988"/>
                    <a:pt x="31225" y="1988"/>
                  </a:cubicBezTo>
                  <a:cubicBezTo>
                    <a:pt x="31478" y="1988"/>
                    <a:pt x="31729" y="1983"/>
                    <a:pt x="31977" y="1976"/>
                  </a:cubicBezTo>
                  <a:lnTo>
                    <a:pt x="32493" y="1976"/>
                  </a:lnTo>
                  <a:cubicBezTo>
                    <a:pt x="32749" y="1976"/>
                    <a:pt x="33065" y="1947"/>
                    <a:pt x="33379" y="1919"/>
                  </a:cubicBezTo>
                  <a:cubicBezTo>
                    <a:pt x="33764" y="1887"/>
                    <a:pt x="34212" y="1846"/>
                    <a:pt x="34607" y="1846"/>
                  </a:cubicBezTo>
                  <a:cubicBezTo>
                    <a:pt x="34917" y="1846"/>
                    <a:pt x="35195" y="1871"/>
                    <a:pt x="35383" y="1947"/>
                  </a:cubicBezTo>
                  <a:cubicBezTo>
                    <a:pt x="35584" y="2034"/>
                    <a:pt x="35584" y="2091"/>
                    <a:pt x="35612" y="2233"/>
                  </a:cubicBezTo>
                  <a:cubicBezTo>
                    <a:pt x="35642" y="2405"/>
                    <a:pt x="35699" y="2663"/>
                    <a:pt x="35955" y="2920"/>
                  </a:cubicBezTo>
                  <a:cubicBezTo>
                    <a:pt x="35985" y="2920"/>
                    <a:pt x="35985" y="2920"/>
                    <a:pt x="36013" y="2950"/>
                  </a:cubicBezTo>
                  <a:cubicBezTo>
                    <a:pt x="36271" y="3092"/>
                    <a:pt x="36700" y="3206"/>
                    <a:pt x="37130" y="3321"/>
                  </a:cubicBezTo>
                  <a:cubicBezTo>
                    <a:pt x="37359" y="3378"/>
                    <a:pt x="37588" y="3435"/>
                    <a:pt x="37730" y="3492"/>
                  </a:cubicBezTo>
                  <a:cubicBezTo>
                    <a:pt x="38174" y="3641"/>
                    <a:pt x="38530" y="3694"/>
                    <a:pt x="38847" y="3694"/>
                  </a:cubicBezTo>
                  <a:cubicBezTo>
                    <a:pt x="39205" y="3694"/>
                    <a:pt x="39515" y="3626"/>
                    <a:pt x="39849" y="3550"/>
                  </a:cubicBezTo>
                  <a:cubicBezTo>
                    <a:pt x="40135" y="3465"/>
                    <a:pt x="40451" y="3408"/>
                    <a:pt x="40822" y="3351"/>
                  </a:cubicBezTo>
                  <a:cubicBezTo>
                    <a:pt x="41882" y="3263"/>
                    <a:pt x="42482" y="2977"/>
                    <a:pt x="43199" y="2663"/>
                  </a:cubicBezTo>
                  <a:cubicBezTo>
                    <a:pt x="43485" y="2519"/>
                    <a:pt x="43772" y="2405"/>
                    <a:pt x="44143" y="2263"/>
                  </a:cubicBezTo>
                  <a:cubicBezTo>
                    <a:pt x="44631" y="2100"/>
                    <a:pt x="45234" y="2024"/>
                    <a:pt x="45974" y="2024"/>
                  </a:cubicBezTo>
                  <a:cubicBezTo>
                    <a:pt x="46276" y="2024"/>
                    <a:pt x="46600" y="2037"/>
                    <a:pt x="46948" y="2061"/>
                  </a:cubicBezTo>
                  <a:cubicBezTo>
                    <a:pt x="47463" y="2091"/>
                    <a:pt x="47692" y="2290"/>
                    <a:pt x="47979" y="2519"/>
                  </a:cubicBezTo>
                  <a:cubicBezTo>
                    <a:pt x="48180" y="2691"/>
                    <a:pt x="48437" y="2920"/>
                    <a:pt x="48837" y="3064"/>
                  </a:cubicBezTo>
                  <a:cubicBezTo>
                    <a:pt x="49158" y="3171"/>
                    <a:pt x="49533" y="3200"/>
                    <a:pt x="49923" y="3200"/>
                  </a:cubicBezTo>
                  <a:cubicBezTo>
                    <a:pt x="50161" y="3200"/>
                    <a:pt x="50404" y="3189"/>
                    <a:pt x="50642" y="3179"/>
                  </a:cubicBezTo>
                  <a:cubicBezTo>
                    <a:pt x="50860" y="3179"/>
                    <a:pt x="51079" y="3171"/>
                    <a:pt x="51287" y="3171"/>
                  </a:cubicBezTo>
                  <a:cubicBezTo>
                    <a:pt x="51487" y="3171"/>
                    <a:pt x="51676" y="3178"/>
                    <a:pt x="51844" y="3206"/>
                  </a:cubicBezTo>
                  <a:cubicBezTo>
                    <a:pt x="52531" y="3293"/>
                    <a:pt x="53131" y="3435"/>
                    <a:pt x="53647" y="3637"/>
                  </a:cubicBezTo>
                  <a:cubicBezTo>
                    <a:pt x="54192" y="3809"/>
                    <a:pt x="54421" y="4122"/>
                    <a:pt x="54707" y="4496"/>
                  </a:cubicBezTo>
                  <a:cubicBezTo>
                    <a:pt x="54936" y="4782"/>
                    <a:pt x="55193" y="5125"/>
                    <a:pt x="55623" y="5412"/>
                  </a:cubicBezTo>
                  <a:cubicBezTo>
                    <a:pt x="56172" y="5723"/>
                    <a:pt x="56717" y="5842"/>
                    <a:pt x="57254" y="5842"/>
                  </a:cubicBezTo>
                  <a:cubicBezTo>
                    <a:pt x="58199" y="5842"/>
                    <a:pt x="59115" y="5472"/>
                    <a:pt x="59974" y="5125"/>
                  </a:cubicBezTo>
                  <a:cubicBezTo>
                    <a:pt x="60762" y="4794"/>
                    <a:pt x="61535" y="4492"/>
                    <a:pt x="62261" y="4492"/>
                  </a:cubicBezTo>
                  <a:cubicBezTo>
                    <a:pt x="62536" y="4492"/>
                    <a:pt x="62805" y="4535"/>
                    <a:pt x="63066" y="4638"/>
                  </a:cubicBezTo>
                  <a:cubicBezTo>
                    <a:pt x="63238" y="4725"/>
                    <a:pt x="63410" y="4867"/>
                    <a:pt x="63609" y="5011"/>
                  </a:cubicBezTo>
                  <a:cubicBezTo>
                    <a:pt x="63810" y="5183"/>
                    <a:pt x="64039" y="5354"/>
                    <a:pt x="64326" y="5439"/>
                  </a:cubicBezTo>
                  <a:cubicBezTo>
                    <a:pt x="64501" y="5495"/>
                    <a:pt x="64655" y="5518"/>
                    <a:pt x="64795" y="5518"/>
                  </a:cubicBezTo>
                  <a:cubicBezTo>
                    <a:pt x="65157" y="5518"/>
                    <a:pt x="65414" y="5364"/>
                    <a:pt x="65642" y="5240"/>
                  </a:cubicBezTo>
                  <a:cubicBezTo>
                    <a:pt x="65784" y="5153"/>
                    <a:pt x="65929" y="5068"/>
                    <a:pt x="66071" y="5011"/>
                  </a:cubicBezTo>
                  <a:cubicBezTo>
                    <a:pt x="66172" y="4998"/>
                    <a:pt x="66276" y="4992"/>
                    <a:pt x="66382" y="4992"/>
                  </a:cubicBezTo>
                  <a:cubicBezTo>
                    <a:pt x="66756" y="4992"/>
                    <a:pt x="67158" y="5064"/>
                    <a:pt x="67559" y="5153"/>
                  </a:cubicBezTo>
                  <a:cubicBezTo>
                    <a:pt x="67875" y="5210"/>
                    <a:pt x="68189" y="5297"/>
                    <a:pt x="68562" y="5325"/>
                  </a:cubicBezTo>
                  <a:cubicBezTo>
                    <a:pt x="69135" y="5325"/>
                    <a:pt x="69391" y="5210"/>
                    <a:pt x="69678" y="5125"/>
                  </a:cubicBezTo>
                  <a:cubicBezTo>
                    <a:pt x="69822" y="5068"/>
                    <a:pt x="69964" y="5011"/>
                    <a:pt x="70193" y="4954"/>
                  </a:cubicBezTo>
                  <a:cubicBezTo>
                    <a:pt x="70536" y="4867"/>
                    <a:pt x="70823" y="4867"/>
                    <a:pt x="71052" y="4839"/>
                  </a:cubicBezTo>
                  <a:cubicBezTo>
                    <a:pt x="71853" y="4782"/>
                    <a:pt x="72341" y="4695"/>
                    <a:pt x="72856" y="3435"/>
                  </a:cubicBezTo>
                  <a:cubicBezTo>
                    <a:pt x="72941" y="3236"/>
                    <a:pt x="72998" y="3064"/>
                    <a:pt x="73028" y="2920"/>
                  </a:cubicBezTo>
                  <a:cubicBezTo>
                    <a:pt x="73113" y="2634"/>
                    <a:pt x="73143" y="2549"/>
                    <a:pt x="73429" y="2405"/>
                  </a:cubicBezTo>
                  <a:cubicBezTo>
                    <a:pt x="73458" y="2391"/>
                    <a:pt x="73486" y="2384"/>
                    <a:pt x="73525" y="2384"/>
                  </a:cubicBezTo>
                  <a:cubicBezTo>
                    <a:pt x="73565" y="2384"/>
                    <a:pt x="73614" y="2391"/>
                    <a:pt x="73685" y="2405"/>
                  </a:cubicBezTo>
                  <a:cubicBezTo>
                    <a:pt x="73743" y="2405"/>
                    <a:pt x="73812" y="2409"/>
                    <a:pt x="73890" y="2409"/>
                  </a:cubicBezTo>
                  <a:cubicBezTo>
                    <a:pt x="74083" y="2409"/>
                    <a:pt x="74329" y="2380"/>
                    <a:pt x="74574" y="2176"/>
                  </a:cubicBezTo>
                  <a:cubicBezTo>
                    <a:pt x="74716" y="2004"/>
                    <a:pt x="74746" y="1775"/>
                    <a:pt x="74773" y="1603"/>
                  </a:cubicBezTo>
                  <a:lnTo>
                    <a:pt x="74773" y="1489"/>
                  </a:lnTo>
                  <a:cubicBezTo>
                    <a:pt x="75494" y="743"/>
                    <a:pt x="75815" y="717"/>
                    <a:pt x="75903" y="717"/>
                  </a:cubicBezTo>
                  <a:close/>
                  <a:moveTo>
                    <a:pt x="75870" y="1"/>
                  </a:moveTo>
                  <a:cubicBezTo>
                    <a:pt x="75299" y="1"/>
                    <a:pt x="74693" y="544"/>
                    <a:pt x="74288" y="973"/>
                  </a:cubicBezTo>
                  <a:cubicBezTo>
                    <a:pt x="74086" y="1118"/>
                    <a:pt x="74059" y="1347"/>
                    <a:pt x="74059" y="1518"/>
                  </a:cubicBezTo>
                  <a:cubicBezTo>
                    <a:pt x="74029" y="1576"/>
                    <a:pt x="74029" y="1633"/>
                    <a:pt x="74029" y="1660"/>
                  </a:cubicBezTo>
                  <a:cubicBezTo>
                    <a:pt x="74000" y="1675"/>
                    <a:pt x="73972" y="1683"/>
                    <a:pt x="73932" y="1683"/>
                  </a:cubicBezTo>
                  <a:cubicBezTo>
                    <a:pt x="73893" y="1683"/>
                    <a:pt x="73843" y="1675"/>
                    <a:pt x="73772" y="1660"/>
                  </a:cubicBezTo>
                  <a:cubicBezTo>
                    <a:pt x="73717" y="1660"/>
                    <a:pt x="73655" y="1657"/>
                    <a:pt x="73587" y="1657"/>
                  </a:cubicBezTo>
                  <a:cubicBezTo>
                    <a:pt x="73446" y="1657"/>
                    <a:pt x="73279" y="1670"/>
                    <a:pt x="73085" y="1747"/>
                  </a:cubicBezTo>
                  <a:cubicBezTo>
                    <a:pt x="72570" y="2061"/>
                    <a:pt x="72456" y="2320"/>
                    <a:pt x="72341" y="2721"/>
                  </a:cubicBezTo>
                  <a:cubicBezTo>
                    <a:pt x="72311" y="2835"/>
                    <a:pt x="72254" y="2977"/>
                    <a:pt x="72197" y="3149"/>
                  </a:cubicBezTo>
                  <a:cubicBezTo>
                    <a:pt x="71826" y="4065"/>
                    <a:pt x="71654" y="4065"/>
                    <a:pt x="71024" y="4122"/>
                  </a:cubicBezTo>
                  <a:cubicBezTo>
                    <a:pt x="70765" y="4122"/>
                    <a:pt x="70452" y="4152"/>
                    <a:pt x="70051" y="4237"/>
                  </a:cubicBezTo>
                  <a:cubicBezTo>
                    <a:pt x="69765" y="4294"/>
                    <a:pt x="69563" y="4381"/>
                    <a:pt x="69421" y="4438"/>
                  </a:cubicBezTo>
                  <a:cubicBezTo>
                    <a:pt x="69162" y="4523"/>
                    <a:pt x="68991" y="4580"/>
                    <a:pt x="68590" y="4580"/>
                  </a:cubicBezTo>
                  <a:cubicBezTo>
                    <a:pt x="68304" y="4580"/>
                    <a:pt x="68017" y="4523"/>
                    <a:pt x="67731" y="4438"/>
                  </a:cubicBezTo>
                  <a:cubicBezTo>
                    <a:pt x="67307" y="4357"/>
                    <a:pt x="66896" y="4276"/>
                    <a:pt x="66469" y="4276"/>
                  </a:cubicBezTo>
                  <a:cubicBezTo>
                    <a:pt x="66293" y="4276"/>
                    <a:pt x="66113" y="4290"/>
                    <a:pt x="65929" y="4324"/>
                  </a:cubicBezTo>
                  <a:cubicBezTo>
                    <a:pt x="65642" y="4381"/>
                    <a:pt x="65441" y="4496"/>
                    <a:pt x="65269" y="4610"/>
                  </a:cubicBezTo>
                  <a:cubicBezTo>
                    <a:pt x="65083" y="4713"/>
                    <a:pt x="64957" y="4787"/>
                    <a:pt x="64782" y="4787"/>
                  </a:cubicBezTo>
                  <a:cubicBezTo>
                    <a:pt x="64715" y="4787"/>
                    <a:pt x="64641" y="4776"/>
                    <a:pt x="64555" y="4752"/>
                  </a:cubicBezTo>
                  <a:cubicBezTo>
                    <a:pt x="64410" y="4695"/>
                    <a:pt x="64239" y="4580"/>
                    <a:pt x="64067" y="4438"/>
                  </a:cubicBezTo>
                  <a:cubicBezTo>
                    <a:pt x="63868" y="4267"/>
                    <a:pt x="63639" y="4095"/>
                    <a:pt x="63352" y="3980"/>
                  </a:cubicBezTo>
                  <a:cubicBezTo>
                    <a:pt x="62989" y="3828"/>
                    <a:pt x="62626" y="3766"/>
                    <a:pt x="62264" y="3766"/>
                  </a:cubicBezTo>
                  <a:cubicBezTo>
                    <a:pt x="61398" y="3766"/>
                    <a:pt x="60536" y="4123"/>
                    <a:pt x="59688" y="4466"/>
                  </a:cubicBezTo>
                  <a:cubicBezTo>
                    <a:pt x="58845" y="4803"/>
                    <a:pt x="58038" y="5128"/>
                    <a:pt x="57245" y="5128"/>
                  </a:cubicBezTo>
                  <a:cubicBezTo>
                    <a:pt x="56826" y="5128"/>
                    <a:pt x="56410" y="5037"/>
                    <a:pt x="55994" y="4809"/>
                  </a:cubicBezTo>
                  <a:cubicBezTo>
                    <a:pt x="55680" y="4580"/>
                    <a:pt x="55509" y="4324"/>
                    <a:pt x="55307" y="4065"/>
                  </a:cubicBezTo>
                  <a:cubicBezTo>
                    <a:pt x="54993" y="3664"/>
                    <a:pt x="54650" y="3179"/>
                    <a:pt x="53876" y="2950"/>
                  </a:cubicBezTo>
                  <a:cubicBezTo>
                    <a:pt x="53360" y="2748"/>
                    <a:pt x="52673" y="2576"/>
                    <a:pt x="51959" y="2492"/>
                  </a:cubicBezTo>
                  <a:cubicBezTo>
                    <a:pt x="51705" y="2458"/>
                    <a:pt x="51441" y="2444"/>
                    <a:pt x="51173" y="2444"/>
                  </a:cubicBezTo>
                  <a:cubicBezTo>
                    <a:pt x="50987" y="2444"/>
                    <a:pt x="50800" y="2451"/>
                    <a:pt x="50612" y="2462"/>
                  </a:cubicBezTo>
                  <a:cubicBezTo>
                    <a:pt x="50378" y="2474"/>
                    <a:pt x="50144" y="2486"/>
                    <a:pt x="49922" y="2486"/>
                  </a:cubicBezTo>
                  <a:cubicBezTo>
                    <a:pt x="49601" y="2486"/>
                    <a:pt x="49303" y="2461"/>
                    <a:pt x="49066" y="2377"/>
                  </a:cubicBezTo>
                  <a:cubicBezTo>
                    <a:pt x="48810" y="2263"/>
                    <a:pt x="48638" y="2118"/>
                    <a:pt x="48437" y="1976"/>
                  </a:cubicBezTo>
                  <a:cubicBezTo>
                    <a:pt x="48123" y="1690"/>
                    <a:pt x="47750" y="1374"/>
                    <a:pt x="46978" y="1347"/>
                  </a:cubicBezTo>
                  <a:cubicBezTo>
                    <a:pt x="46600" y="1313"/>
                    <a:pt x="46248" y="1297"/>
                    <a:pt x="45917" y="1297"/>
                  </a:cubicBezTo>
                  <a:cubicBezTo>
                    <a:pt x="45119" y="1297"/>
                    <a:pt x="44453" y="1393"/>
                    <a:pt x="43886" y="1576"/>
                  </a:cubicBezTo>
                  <a:cubicBezTo>
                    <a:pt x="43513" y="1718"/>
                    <a:pt x="43199" y="1862"/>
                    <a:pt x="42883" y="2004"/>
                  </a:cubicBezTo>
                  <a:cubicBezTo>
                    <a:pt x="42196" y="2320"/>
                    <a:pt x="41681" y="2549"/>
                    <a:pt x="40765" y="2634"/>
                  </a:cubicBezTo>
                  <a:cubicBezTo>
                    <a:pt x="40307" y="2691"/>
                    <a:pt x="39993" y="2778"/>
                    <a:pt x="39677" y="2835"/>
                  </a:cubicBezTo>
                  <a:cubicBezTo>
                    <a:pt x="39356" y="2911"/>
                    <a:pt x="39100" y="2971"/>
                    <a:pt x="38822" y="2971"/>
                  </a:cubicBezTo>
                  <a:cubicBezTo>
                    <a:pt x="38580" y="2971"/>
                    <a:pt x="38321" y="2926"/>
                    <a:pt x="37989" y="2805"/>
                  </a:cubicBezTo>
                  <a:cubicBezTo>
                    <a:pt x="37817" y="2748"/>
                    <a:pt x="37588" y="2691"/>
                    <a:pt x="37302" y="2606"/>
                  </a:cubicBezTo>
                  <a:cubicBezTo>
                    <a:pt x="37016" y="2549"/>
                    <a:pt x="36585" y="2434"/>
                    <a:pt x="36413" y="2347"/>
                  </a:cubicBezTo>
                  <a:cubicBezTo>
                    <a:pt x="36356" y="2290"/>
                    <a:pt x="36356" y="2233"/>
                    <a:pt x="36329" y="2118"/>
                  </a:cubicBezTo>
                  <a:cubicBezTo>
                    <a:pt x="36299" y="1832"/>
                    <a:pt x="36184" y="1518"/>
                    <a:pt x="35642" y="1289"/>
                  </a:cubicBezTo>
                  <a:cubicBezTo>
                    <a:pt x="35339" y="1174"/>
                    <a:pt x="34958" y="1139"/>
                    <a:pt x="34551" y="1139"/>
                  </a:cubicBezTo>
                  <a:cubicBezTo>
                    <a:pt x="34148" y="1139"/>
                    <a:pt x="33721" y="1174"/>
                    <a:pt x="33322" y="1202"/>
                  </a:cubicBezTo>
                  <a:cubicBezTo>
                    <a:pt x="33008" y="1232"/>
                    <a:pt x="32722" y="1260"/>
                    <a:pt x="32493" y="1260"/>
                  </a:cubicBezTo>
                  <a:lnTo>
                    <a:pt x="31977" y="1260"/>
                  </a:lnTo>
                  <a:cubicBezTo>
                    <a:pt x="31800" y="1260"/>
                    <a:pt x="31621" y="1260"/>
                    <a:pt x="31441" y="1260"/>
                  </a:cubicBezTo>
                  <a:cubicBezTo>
                    <a:pt x="30577" y="1260"/>
                    <a:pt x="29701" y="1240"/>
                    <a:pt x="28943" y="1003"/>
                  </a:cubicBezTo>
                  <a:lnTo>
                    <a:pt x="28512" y="831"/>
                  </a:lnTo>
                  <a:cubicBezTo>
                    <a:pt x="27814" y="545"/>
                    <a:pt x="27185" y="308"/>
                    <a:pt x="26328" y="308"/>
                  </a:cubicBezTo>
                  <a:cubicBezTo>
                    <a:pt x="26238" y="308"/>
                    <a:pt x="26146" y="311"/>
                    <a:pt x="26050" y="316"/>
                  </a:cubicBezTo>
                  <a:cubicBezTo>
                    <a:pt x="25936" y="316"/>
                    <a:pt x="25851" y="373"/>
                    <a:pt x="25794" y="431"/>
                  </a:cubicBezTo>
                  <a:cubicBezTo>
                    <a:pt x="25393" y="488"/>
                    <a:pt x="24992" y="602"/>
                    <a:pt x="24592" y="687"/>
                  </a:cubicBezTo>
                  <a:cubicBezTo>
                    <a:pt x="24019" y="802"/>
                    <a:pt x="23447" y="946"/>
                    <a:pt x="22844" y="973"/>
                  </a:cubicBezTo>
                  <a:cubicBezTo>
                    <a:pt x="21672" y="973"/>
                    <a:pt x="20641" y="973"/>
                    <a:pt x="19496" y="1431"/>
                  </a:cubicBezTo>
                  <a:cubicBezTo>
                    <a:pt x="18408" y="1862"/>
                    <a:pt x="17176" y="2290"/>
                    <a:pt x="16004" y="2663"/>
                  </a:cubicBezTo>
                  <a:cubicBezTo>
                    <a:pt x="15832" y="2721"/>
                    <a:pt x="15287" y="2805"/>
                    <a:pt x="14801" y="2863"/>
                  </a:cubicBezTo>
                  <a:cubicBezTo>
                    <a:pt x="13168" y="3092"/>
                    <a:pt x="12424" y="3236"/>
                    <a:pt x="12252" y="3637"/>
                  </a:cubicBezTo>
                  <a:cubicBezTo>
                    <a:pt x="11824" y="4409"/>
                    <a:pt x="12568" y="4924"/>
                    <a:pt x="13054" y="5297"/>
                  </a:cubicBezTo>
                  <a:cubicBezTo>
                    <a:pt x="13226" y="5412"/>
                    <a:pt x="13569" y="5641"/>
                    <a:pt x="13569" y="5725"/>
                  </a:cubicBezTo>
                  <a:cubicBezTo>
                    <a:pt x="13490" y="6048"/>
                    <a:pt x="12223" y="6649"/>
                    <a:pt x="11759" y="6649"/>
                  </a:cubicBezTo>
                  <a:cubicBezTo>
                    <a:pt x="11729" y="6649"/>
                    <a:pt x="11703" y="6647"/>
                    <a:pt x="11680" y="6641"/>
                  </a:cubicBezTo>
                  <a:cubicBezTo>
                    <a:pt x="11623" y="6614"/>
                    <a:pt x="11481" y="6499"/>
                    <a:pt x="11366" y="6412"/>
                  </a:cubicBezTo>
                  <a:cubicBezTo>
                    <a:pt x="11137" y="6213"/>
                    <a:pt x="10821" y="5927"/>
                    <a:pt x="10336" y="5840"/>
                  </a:cubicBezTo>
                  <a:cubicBezTo>
                    <a:pt x="10201" y="5825"/>
                    <a:pt x="10080" y="5818"/>
                    <a:pt x="9968" y="5818"/>
                  </a:cubicBezTo>
                  <a:cubicBezTo>
                    <a:pt x="9435" y="5818"/>
                    <a:pt x="9119" y="5977"/>
                    <a:pt x="8645" y="6213"/>
                  </a:cubicBezTo>
                  <a:cubicBezTo>
                    <a:pt x="8302" y="6385"/>
                    <a:pt x="6928" y="7157"/>
                    <a:pt x="6729" y="7988"/>
                  </a:cubicBezTo>
                  <a:cubicBezTo>
                    <a:pt x="6699" y="8160"/>
                    <a:pt x="6786" y="8332"/>
                    <a:pt x="6958" y="8416"/>
                  </a:cubicBezTo>
                  <a:cubicBezTo>
                    <a:pt x="7548" y="8658"/>
                    <a:pt x="8140" y="8715"/>
                    <a:pt x="8719" y="8715"/>
                  </a:cubicBezTo>
                  <a:cubicBezTo>
                    <a:pt x="8896" y="8715"/>
                    <a:pt x="9073" y="8710"/>
                    <a:pt x="9248" y="8703"/>
                  </a:cubicBezTo>
                  <a:cubicBezTo>
                    <a:pt x="9561" y="8703"/>
                    <a:pt x="9878" y="8703"/>
                    <a:pt x="10191" y="8732"/>
                  </a:cubicBezTo>
                  <a:cubicBezTo>
                    <a:pt x="10363" y="8732"/>
                    <a:pt x="10478" y="8760"/>
                    <a:pt x="10565" y="8760"/>
                  </a:cubicBezTo>
                  <a:cubicBezTo>
                    <a:pt x="10221" y="8932"/>
                    <a:pt x="9706" y="9133"/>
                    <a:pt x="9419" y="9248"/>
                  </a:cubicBezTo>
                  <a:cubicBezTo>
                    <a:pt x="9275" y="9305"/>
                    <a:pt x="9133" y="9362"/>
                    <a:pt x="9019" y="9390"/>
                  </a:cubicBezTo>
                  <a:cubicBezTo>
                    <a:pt x="8531" y="9591"/>
                    <a:pt x="7816" y="9763"/>
                    <a:pt x="7100" y="9935"/>
                  </a:cubicBezTo>
                  <a:cubicBezTo>
                    <a:pt x="4809" y="10450"/>
                    <a:pt x="1977" y="11080"/>
                    <a:pt x="1603" y="13512"/>
                  </a:cubicBezTo>
                  <a:cubicBezTo>
                    <a:pt x="1489" y="13942"/>
                    <a:pt x="1431" y="14485"/>
                    <a:pt x="1775" y="14771"/>
                  </a:cubicBezTo>
                  <a:cubicBezTo>
                    <a:pt x="1893" y="14870"/>
                    <a:pt x="2024" y="14907"/>
                    <a:pt x="2163" y="14907"/>
                  </a:cubicBezTo>
                  <a:cubicBezTo>
                    <a:pt x="2430" y="14907"/>
                    <a:pt x="2724" y="14770"/>
                    <a:pt x="3007" y="14657"/>
                  </a:cubicBezTo>
                  <a:cubicBezTo>
                    <a:pt x="3122" y="14600"/>
                    <a:pt x="3293" y="14515"/>
                    <a:pt x="3435" y="14485"/>
                  </a:cubicBezTo>
                  <a:lnTo>
                    <a:pt x="3435" y="14485"/>
                  </a:lnTo>
                  <a:cubicBezTo>
                    <a:pt x="3378" y="14542"/>
                    <a:pt x="3293" y="14600"/>
                    <a:pt x="3264" y="14657"/>
                  </a:cubicBezTo>
                  <a:cubicBezTo>
                    <a:pt x="2977" y="14943"/>
                    <a:pt x="2634" y="15287"/>
                    <a:pt x="2748" y="15717"/>
                  </a:cubicBezTo>
                  <a:cubicBezTo>
                    <a:pt x="2863" y="16118"/>
                    <a:pt x="3351" y="16290"/>
                    <a:pt x="3751" y="16404"/>
                  </a:cubicBezTo>
                  <a:cubicBezTo>
                    <a:pt x="3785" y="16409"/>
                    <a:pt x="3819" y="16411"/>
                    <a:pt x="3857" y="16411"/>
                  </a:cubicBezTo>
                  <a:cubicBezTo>
                    <a:pt x="4042" y="16411"/>
                    <a:pt x="4286" y="16355"/>
                    <a:pt x="4667" y="16260"/>
                  </a:cubicBezTo>
                  <a:cubicBezTo>
                    <a:pt x="4867" y="16203"/>
                    <a:pt x="5210" y="16118"/>
                    <a:pt x="5439" y="16088"/>
                  </a:cubicBezTo>
                  <a:lnTo>
                    <a:pt x="5439" y="16088"/>
                  </a:lnTo>
                  <a:cubicBezTo>
                    <a:pt x="5412" y="16118"/>
                    <a:pt x="5382" y="16175"/>
                    <a:pt x="5325" y="16203"/>
                  </a:cubicBezTo>
                  <a:cubicBezTo>
                    <a:pt x="5153" y="16489"/>
                    <a:pt x="4351" y="16718"/>
                    <a:pt x="3751" y="16862"/>
                  </a:cubicBezTo>
                  <a:cubicBezTo>
                    <a:pt x="3321" y="16977"/>
                    <a:pt x="2893" y="17091"/>
                    <a:pt x="2634" y="17233"/>
                  </a:cubicBezTo>
                  <a:cubicBezTo>
                    <a:pt x="1832" y="17577"/>
                    <a:pt x="0" y="18408"/>
                    <a:pt x="0" y="19152"/>
                  </a:cubicBezTo>
                  <a:cubicBezTo>
                    <a:pt x="0" y="19466"/>
                    <a:pt x="115" y="19695"/>
                    <a:pt x="344" y="19839"/>
                  </a:cubicBezTo>
                  <a:cubicBezTo>
                    <a:pt x="498" y="19942"/>
                    <a:pt x="690" y="19987"/>
                    <a:pt x="911" y="19987"/>
                  </a:cubicBezTo>
                  <a:cubicBezTo>
                    <a:pt x="1553" y="19987"/>
                    <a:pt x="2441" y="19613"/>
                    <a:pt x="3378" y="19210"/>
                  </a:cubicBezTo>
                  <a:cubicBezTo>
                    <a:pt x="3580" y="19095"/>
                    <a:pt x="3751" y="19008"/>
                    <a:pt x="3809" y="19008"/>
                  </a:cubicBezTo>
                  <a:cubicBezTo>
                    <a:pt x="5325" y="18637"/>
                    <a:pt x="6156" y="18408"/>
                    <a:pt x="7473" y="17320"/>
                  </a:cubicBezTo>
                  <a:cubicBezTo>
                    <a:pt x="8045" y="16833"/>
                    <a:pt x="8732" y="16519"/>
                    <a:pt x="9447" y="16203"/>
                  </a:cubicBezTo>
                  <a:cubicBezTo>
                    <a:pt x="10077" y="15946"/>
                    <a:pt x="10707" y="15660"/>
                    <a:pt x="11279" y="15259"/>
                  </a:cubicBezTo>
                  <a:cubicBezTo>
                    <a:pt x="11565" y="15058"/>
                    <a:pt x="11824" y="14829"/>
                    <a:pt x="12081" y="14629"/>
                  </a:cubicBezTo>
                  <a:cubicBezTo>
                    <a:pt x="12768" y="14114"/>
                    <a:pt x="13340" y="13656"/>
                    <a:pt x="14142" y="13397"/>
                  </a:cubicBezTo>
                  <a:cubicBezTo>
                    <a:pt x="14314" y="13340"/>
                    <a:pt x="14458" y="13313"/>
                    <a:pt x="14543" y="13283"/>
                  </a:cubicBezTo>
                  <a:lnTo>
                    <a:pt x="14543" y="13283"/>
                  </a:lnTo>
                  <a:cubicBezTo>
                    <a:pt x="14485" y="13370"/>
                    <a:pt x="14401" y="13455"/>
                    <a:pt x="14256" y="13599"/>
                  </a:cubicBezTo>
                  <a:cubicBezTo>
                    <a:pt x="14142" y="13656"/>
                    <a:pt x="13970" y="13771"/>
                    <a:pt x="13798" y="13885"/>
                  </a:cubicBezTo>
                  <a:cubicBezTo>
                    <a:pt x="13255" y="14229"/>
                    <a:pt x="12653" y="14572"/>
                    <a:pt x="12710" y="15087"/>
                  </a:cubicBezTo>
                  <a:cubicBezTo>
                    <a:pt x="12768" y="15516"/>
                    <a:pt x="13255" y="15687"/>
                    <a:pt x="13427" y="15745"/>
                  </a:cubicBezTo>
                  <a:cubicBezTo>
                    <a:pt x="13548" y="15780"/>
                    <a:pt x="13670" y="15796"/>
                    <a:pt x="13792" y="15796"/>
                  </a:cubicBezTo>
                  <a:cubicBezTo>
                    <a:pt x="14568" y="15796"/>
                    <a:pt x="15364" y="15148"/>
                    <a:pt x="16031" y="14629"/>
                  </a:cubicBezTo>
                  <a:cubicBezTo>
                    <a:pt x="16233" y="14458"/>
                    <a:pt x="16432" y="14286"/>
                    <a:pt x="16604" y="14171"/>
                  </a:cubicBezTo>
                  <a:lnTo>
                    <a:pt x="16890" y="13970"/>
                  </a:lnTo>
                  <a:cubicBezTo>
                    <a:pt x="17491" y="13578"/>
                    <a:pt x="17956" y="13289"/>
                    <a:pt x="18525" y="13289"/>
                  </a:cubicBezTo>
                  <a:cubicBezTo>
                    <a:pt x="18743" y="13289"/>
                    <a:pt x="18976" y="13332"/>
                    <a:pt x="19237" y="13427"/>
                  </a:cubicBezTo>
                  <a:cubicBezTo>
                    <a:pt x="19782" y="13599"/>
                    <a:pt x="20325" y="13771"/>
                    <a:pt x="20870" y="13913"/>
                  </a:cubicBezTo>
                  <a:cubicBezTo>
                    <a:pt x="21413" y="14084"/>
                    <a:pt x="21985" y="14256"/>
                    <a:pt x="22501" y="14428"/>
                  </a:cubicBezTo>
                  <a:cubicBezTo>
                    <a:pt x="24477" y="15145"/>
                    <a:pt x="25707" y="17405"/>
                    <a:pt x="25421" y="19839"/>
                  </a:cubicBezTo>
                  <a:cubicBezTo>
                    <a:pt x="25393" y="20240"/>
                    <a:pt x="25221" y="20641"/>
                    <a:pt x="25050" y="21042"/>
                  </a:cubicBezTo>
                  <a:cubicBezTo>
                    <a:pt x="24821" y="21672"/>
                    <a:pt x="24562" y="22301"/>
                    <a:pt x="24619" y="22988"/>
                  </a:cubicBezTo>
                  <a:cubicBezTo>
                    <a:pt x="24706" y="23733"/>
                    <a:pt x="25192" y="24305"/>
                    <a:pt x="25650" y="24848"/>
                  </a:cubicBezTo>
                  <a:cubicBezTo>
                    <a:pt x="25908" y="25134"/>
                    <a:pt x="26138" y="25420"/>
                    <a:pt x="26309" y="25737"/>
                  </a:cubicBezTo>
                  <a:cubicBezTo>
                    <a:pt x="26623" y="26222"/>
                    <a:pt x="27168" y="27969"/>
                    <a:pt x="26996" y="28370"/>
                  </a:cubicBezTo>
                  <a:cubicBezTo>
                    <a:pt x="26852" y="28198"/>
                    <a:pt x="26653" y="27596"/>
                    <a:pt x="26566" y="27282"/>
                  </a:cubicBezTo>
                  <a:cubicBezTo>
                    <a:pt x="26367" y="26653"/>
                    <a:pt x="26252" y="26279"/>
                    <a:pt x="25966" y="26108"/>
                  </a:cubicBezTo>
                  <a:cubicBezTo>
                    <a:pt x="25714" y="25954"/>
                    <a:pt x="25462" y="25876"/>
                    <a:pt x="25227" y="25876"/>
                  </a:cubicBezTo>
                  <a:cubicBezTo>
                    <a:pt x="24981" y="25876"/>
                    <a:pt x="24753" y="25962"/>
                    <a:pt x="24562" y="26137"/>
                  </a:cubicBezTo>
                  <a:cubicBezTo>
                    <a:pt x="24161" y="26538"/>
                    <a:pt x="24076" y="27225"/>
                    <a:pt x="24363" y="27798"/>
                  </a:cubicBezTo>
                  <a:cubicBezTo>
                    <a:pt x="24562" y="28198"/>
                    <a:pt x="24763" y="28455"/>
                    <a:pt x="24935" y="28656"/>
                  </a:cubicBezTo>
                  <a:cubicBezTo>
                    <a:pt x="25221" y="28970"/>
                    <a:pt x="25336" y="29085"/>
                    <a:pt x="25050" y="29802"/>
                  </a:cubicBezTo>
                  <a:cubicBezTo>
                    <a:pt x="24706" y="30631"/>
                    <a:pt x="24134" y="31661"/>
                    <a:pt x="23474" y="32664"/>
                  </a:cubicBezTo>
                  <a:cubicBezTo>
                    <a:pt x="23131" y="33321"/>
                    <a:pt x="22645" y="33722"/>
                    <a:pt x="22100" y="34123"/>
                  </a:cubicBezTo>
                  <a:cubicBezTo>
                    <a:pt x="21699" y="34439"/>
                    <a:pt x="21298" y="34783"/>
                    <a:pt x="20927" y="35211"/>
                  </a:cubicBezTo>
                  <a:cubicBezTo>
                    <a:pt x="20325" y="35898"/>
                    <a:pt x="20355" y="36642"/>
                    <a:pt x="20382" y="37302"/>
                  </a:cubicBezTo>
                  <a:cubicBezTo>
                    <a:pt x="20382" y="37787"/>
                    <a:pt x="20382" y="38245"/>
                    <a:pt x="20183" y="38646"/>
                  </a:cubicBezTo>
                  <a:cubicBezTo>
                    <a:pt x="20069" y="38905"/>
                    <a:pt x="19810" y="39104"/>
                    <a:pt x="19524" y="39306"/>
                  </a:cubicBezTo>
                  <a:cubicBezTo>
                    <a:pt x="19066" y="39592"/>
                    <a:pt x="18550" y="39993"/>
                    <a:pt x="18436" y="40707"/>
                  </a:cubicBezTo>
                  <a:cubicBezTo>
                    <a:pt x="18379" y="41252"/>
                    <a:pt x="18665" y="41967"/>
                    <a:pt x="18924" y="42683"/>
                  </a:cubicBezTo>
                  <a:cubicBezTo>
                    <a:pt x="19038" y="42970"/>
                    <a:pt x="19153" y="43256"/>
                    <a:pt x="19210" y="43428"/>
                  </a:cubicBezTo>
                  <a:cubicBezTo>
                    <a:pt x="19295" y="43971"/>
                    <a:pt x="19352" y="44516"/>
                    <a:pt x="19382" y="45058"/>
                  </a:cubicBezTo>
                  <a:cubicBezTo>
                    <a:pt x="19352" y="45116"/>
                    <a:pt x="19324" y="45203"/>
                    <a:pt x="19324" y="45287"/>
                  </a:cubicBezTo>
                  <a:cubicBezTo>
                    <a:pt x="19352" y="45459"/>
                    <a:pt x="19324" y="45745"/>
                    <a:pt x="19324" y="46061"/>
                  </a:cubicBezTo>
                  <a:cubicBezTo>
                    <a:pt x="19295" y="46833"/>
                    <a:pt x="19237" y="47635"/>
                    <a:pt x="19638" y="48036"/>
                  </a:cubicBezTo>
                  <a:cubicBezTo>
                    <a:pt x="19897" y="48294"/>
                    <a:pt x="20268" y="48352"/>
                    <a:pt x="20554" y="48409"/>
                  </a:cubicBezTo>
                  <a:cubicBezTo>
                    <a:pt x="20669" y="48409"/>
                    <a:pt x="20840" y="48436"/>
                    <a:pt x="20840" y="48436"/>
                  </a:cubicBezTo>
                  <a:cubicBezTo>
                    <a:pt x="21214" y="48695"/>
                    <a:pt x="21271" y="48837"/>
                    <a:pt x="21385" y="49123"/>
                  </a:cubicBezTo>
                  <a:cubicBezTo>
                    <a:pt x="21443" y="49238"/>
                    <a:pt x="21470" y="49382"/>
                    <a:pt x="21527" y="49497"/>
                  </a:cubicBezTo>
                  <a:cubicBezTo>
                    <a:pt x="21642" y="49753"/>
                    <a:pt x="21729" y="50012"/>
                    <a:pt x="21843" y="50268"/>
                  </a:cubicBezTo>
                  <a:cubicBezTo>
                    <a:pt x="22130" y="50985"/>
                    <a:pt x="22359" y="51585"/>
                    <a:pt x="22272" y="52272"/>
                  </a:cubicBezTo>
                  <a:cubicBezTo>
                    <a:pt x="22272" y="52387"/>
                    <a:pt x="22214" y="52531"/>
                    <a:pt x="22187" y="52646"/>
                  </a:cubicBezTo>
                  <a:cubicBezTo>
                    <a:pt x="22073" y="52989"/>
                    <a:pt x="21958" y="53390"/>
                    <a:pt x="22015" y="53733"/>
                  </a:cubicBezTo>
                  <a:cubicBezTo>
                    <a:pt x="22100" y="54249"/>
                    <a:pt x="22329" y="54420"/>
                    <a:pt x="22588" y="54592"/>
                  </a:cubicBezTo>
                  <a:cubicBezTo>
                    <a:pt x="22673" y="54649"/>
                    <a:pt x="22730" y="54677"/>
                    <a:pt x="22787" y="54821"/>
                  </a:cubicBezTo>
                  <a:cubicBezTo>
                    <a:pt x="23046" y="55394"/>
                    <a:pt x="22874" y="55822"/>
                    <a:pt x="22645" y="56310"/>
                  </a:cubicBezTo>
                  <a:cubicBezTo>
                    <a:pt x="22473" y="56653"/>
                    <a:pt x="22302" y="57054"/>
                    <a:pt x="22359" y="57540"/>
                  </a:cubicBezTo>
                  <a:cubicBezTo>
                    <a:pt x="22473" y="58371"/>
                    <a:pt x="23073" y="58600"/>
                    <a:pt x="23531" y="58742"/>
                  </a:cubicBezTo>
                  <a:cubicBezTo>
                    <a:pt x="23733" y="58829"/>
                    <a:pt x="23932" y="58886"/>
                    <a:pt x="24047" y="59001"/>
                  </a:cubicBezTo>
                  <a:cubicBezTo>
                    <a:pt x="24390" y="59257"/>
                    <a:pt x="24420" y="59401"/>
                    <a:pt x="24505" y="59802"/>
                  </a:cubicBezTo>
                  <a:cubicBezTo>
                    <a:pt x="24534" y="59944"/>
                    <a:pt x="24562" y="60088"/>
                    <a:pt x="24619" y="60260"/>
                  </a:cubicBezTo>
                  <a:cubicBezTo>
                    <a:pt x="24676" y="60517"/>
                    <a:pt x="25192" y="62894"/>
                    <a:pt x="26623" y="63008"/>
                  </a:cubicBezTo>
                  <a:cubicBezTo>
                    <a:pt x="27111" y="63008"/>
                    <a:pt x="27340" y="62779"/>
                    <a:pt x="27425" y="62608"/>
                  </a:cubicBezTo>
                  <a:cubicBezTo>
                    <a:pt x="27741" y="62092"/>
                    <a:pt x="27340" y="61348"/>
                    <a:pt x="26996" y="60661"/>
                  </a:cubicBezTo>
                  <a:cubicBezTo>
                    <a:pt x="26882" y="60489"/>
                    <a:pt x="26795" y="60288"/>
                    <a:pt x="26738" y="60173"/>
                  </a:cubicBezTo>
                  <a:cubicBezTo>
                    <a:pt x="26566" y="59745"/>
                    <a:pt x="26509" y="59314"/>
                    <a:pt x="26451" y="58829"/>
                  </a:cubicBezTo>
                  <a:cubicBezTo>
                    <a:pt x="26394" y="58513"/>
                    <a:pt x="26367" y="58169"/>
                    <a:pt x="26279" y="57826"/>
                  </a:cubicBezTo>
                  <a:cubicBezTo>
                    <a:pt x="26138" y="57368"/>
                    <a:pt x="25908" y="56967"/>
                    <a:pt x="25679" y="56596"/>
                  </a:cubicBezTo>
                  <a:cubicBezTo>
                    <a:pt x="25421" y="56223"/>
                    <a:pt x="25221" y="55852"/>
                    <a:pt x="25134" y="55478"/>
                  </a:cubicBezTo>
                  <a:cubicBezTo>
                    <a:pt x="25107" y="55307"/>
                    <a:pt x="25107" y="55107"/>
                    <a:pt x="25134" y="54906"/>
                  </a:cubicBezTo>
                  <a:cubicBezTo>
                    <a:pt x="25134" y="54677"/>
                    <a:pt x="25164" y="54448"/>
                    <a:pt x="25107" y="54249"/>
                  </a:cubicBezTo>
                  <a:lnTo>
                    <a:pt x="25107" y="54191"/>
                  </a:lnTo>
                  <a:cubicBezTo>
                    <a:pt x="24963" y="53818"/>
                    <a:pt x="24763" y="53589"/>
                    <a:pt x="24592" y="53390"/>
                  </a:cubicBezTo>
                  <a:cubicBezTo>
                    <a:pt x="24477" y="53246"/>
                    <a:pt x="24363" y="53104"/>
                    <a:pt x="24276" y="52902"/>
                  </a:cubicBezTo>
                  <a:cubicBezTo>
                    <a:pt x="24104" y="52588"/>
                    <a:pt x="24076" y="52215"/>
                    <a:pt x="24161" y="52016"/>
                  </a:cubicBezTo>
                  <a:cubicBezTo>
                    <a:pt x="24218" y="51959"/>
                    <a:pt x="24276" y="51872"/>
                    <a:pt x="24477" y="51844"/>
                  </a:cubicBezTo>
                  <a:cubicBezTo>
                    <a:pt x="24534" y="51844"/>
                    <a:pt x="24562" y="51814"/>
                    <a:pt x="24592" y="51787"/>
                  </a:cubicBezTo>
                  <a:lnTo>
                    <a:pt x="24676" y="51757"/>
                  </a:lnTo>
                  <a:cubicBezTo>
                    <a:pt x="24747" y="51751"/>
                    <a:pt x="24813" y="51747"/>
                    <a:pt x="24875" y="51747"/>
                  </a:cubicBezTo>
                  <a:cubicBezTo>
                    <a:pt x="25091" y="51747"/>
                    <a:pt x="25260" y="51789"/>
                    <a:pt x="25393" y="51901"/>
                  </a:cubicBezTo>
                  <a:cubicBezTo>
                    <a:pt x="25737" y="52188"/>
                    <a:pt x="25764" y="52902"/>
                    <a:pt x="25764" y="53504"/>
                  </a:cubicBezTo>
                  <a:cubicBezTo>
                    <a:pt x="25764" y="54764"/>
                    <a:pt x="25966" y="55279"/>
                    <a:pt x="26596" y="56395"/>
                  </a:cubicBezTo>
                  <a:cubicBezTo>
                    <a:pt x="26939" y="56910"/>
                    <a:pt x="27081" y="57482"/>
                    <a:pt x="27253" y="58055"/>
                  </a:cubicBezTo>
                  <a:cubicBezTo>
                    <a:pt x="27367" y="58456"/>
                    <a:pt x="27482" y="58829"/>
                    <a:pt x="27654" y="59230"/>
                  </a:cubicBezTo>
                  <a:cubicBezTo>
                    <a:pt x="27970" y="59887"/>
                    <a:pt x="28398" y="60402"/>
                    <a:pt x="28828" y="60890"/>
                  </a:cubicBezTo>
                  <a:cubicBezTo>
                    <a:pt x="29229" y="61348"/>
                    <a:pt x="29573" y="61776"/>
                    <a:pt x="29859" y="62292"/>
                  </a:cubicBezTo>
                  <a:cubicBezTo>
                    <a:pt x="29973" y="62521"/>
                    <a:pt x="30115" y="62779"/>
                    <a:pt x="30287" y="63036"/>
                  </a:cubicBezTo>
                  <a:cubicBezTo>
                    <a:pt x="30688" y="63695"/>
                    <a:pt x="31146" y="64467"/>
                    <a:pt x="31176" y="65040"/>
                  </a:cubicBezTo>
                  <a:cubicBezTo>
                    <a:pt x="31203" y="65441"/>
                    <a:pt x="31061" y="65757"/>
                    <a:pt x="30917" y="66070"/>
                  </a:cubicBezTo>
                  <a:cubicBezTo>
                    <a:pt x="30688" y="66558"/>
                    <a:pt x="30432" y="67101"/>
                    <a:pt x="30718" y="67818"/>
                  </a:cubicBezTo>
                  <a:cubicBezTo>
                    <a:pt x="31032" y="68704"/>
                    <a:pt x="31977" y="69276"/>
                    <a:pt x="32893" y="69792"/>
                  </a:cubicBezTo>
                  <a:cubicBezTo>
                    <a:pt x="33409" y="70108"/>
                    <a:pt x="33894" y="70394"/>
                    <a:pt x="34238" y="70708"/>
                  </a:cubicBezTo>
                  <a:cubicBezTo>
                    <a:pt x="35097" y="71596"/>
                    <a:pt x="36013" y="71853"/>
                    <a:pt x="36986" y="72139"/>
                  </a:cubicBezTo>
                  <a:cubicBezTo>
                    <a:pt x="37302" y="72226"/>
                    <a:pt x="37645" y="72341"/>
                    <a:pt x="38016" y="72483"/>
                  </a:cubicBezTo>
                  <a:cubicBezTo>
                    <a:pt x="38868" y="72739"/>
                    <a:pt x="39412" y="72870"/>
                    <a:pt x="39964" y="72870"/>
                  </a:cubicBezTo>
                  <a:cubicBezTo>
                    <a:pt x="40396" y="72870"/>
                    <a:pt x="40833" y="72790"/>
                    <a:pt x="41424" y="72627"/>
                  </a:cubicBezTo>
                  <a:cubicBezTo>
                    <a:pt x="41715" y="72560"/>
                    <a:pt x="42031" y="72520"/>
                    <a:pt x="42347" y="72520"/>
                  </a:cubicBezTo>
                  <a:cubicBezTo>
                    <a:pt x="43117" y="72520"/>
                    <a:pt x="43889" y="72758"/>
                    <a:pt x="44314" y="73429"/>
                  </a:cubicBezTo>
                  <a:cubicBezTo>
                    <a:pt x="44372" y="73543"/>
                    <a:pt x="44372" y="73658"/>
                    <a:pt x="44372" y="73772"/>
                  </a:cubicBezTo>
                  <a:cubicBezTo>
                    <a:pt x="44372" y="74001"/>
                    <a:pt x="44372" y="74345"/>
                    <a:pt x="44715" y="74688"/>
                  </a:cubicBezTo>
                  <a:cubicBezTo>
                    <a:pt x="45031" y="75032"/>
                    <a:pt x="45604" y="75261"/>
                    <a:pt x="46119" y="75432"/>
                  </a:cubicBezTo>
                  <a:cubicBezTo>
                    <a:pt x="46834" y="75803"/>
                    <a:pt x="47493" y="75975"/>
                    <a:pt x="48123" y="76147"/>
                  </a:cubicBezTo>
                  <a:cubicBezTo>
                    <a:pt x="48466" y="76234"/>
                    <a:pt x="48810" y="76348"/>
                    <a:pt x="49181" y="76463"/>
                  </a:cubicBezTo>
                  <a:cubicBezTo>
                    <a:pt x="49639" y="76605"/>
                    <a:pt x="49696" y="76777"/>
                    <a:pt x="49811" y="77093"/>
                  </a:cubicBezTo>
                  <a:cubicBezTo>
                    <a:pt x="49925" y="77406"/>
                    <a:pt x="50069" y="77750"/>
                    <a:pt x="50527" y="78094"/>
                  </a:cubicBezTo>
                  <a:cubicBezTo>
                    <a:pt x="50704" y="78193"/>
                    <a:pt x="50894" y="78224"/>
                    <a:pt x="51071" y="78224"/>
                  </a:cubicBezTo>
                  <a:cubicBezTo>
                    <a:pt x="51151" y="78224"/>
                    <a:pt x="51228" y="78217"/>
                    <a:pt x="51299" y="78208"/>
                  </a:cubicBezTo>
                  <a:cubicBezTo>
                    <a:pt x="51393" y="78197"/>
                    <a:pt x="51468" y="78190"/>
                    <a:pt x="51527" y="78190"/>
                  </a:cubicBezTo>
                  <a:cubicBezTo>
                    <a:pt x="51612" y="78190"/>
                    <a:pt x="51666" y="78204"/>
                    <a:pt x="51700" y="78238"/>
                  </a:cubicBezTo>
                  <a:cubicBezTo>
                    <a:pt x="51757" y="78295"/>
                    <a:pt x="51787" y="78352"/>
                    <a:pt x="51787" y="78380"/>
                  </a:cubicBezTo>
                  <a:cubicBezTo>
                    <a:pt x="51787" y="78380"/>
                    <a:pt x="51787" y="78410"/>
                    <a:pt x="51757" y="78410"/>
                  </a:cubicBezTo>
                  <a:cubicBezTo>
                    <a:pt x="51615" y="78524"/>
                    <a:pt x="51357" y="78666"/>
                    <a:pt x="51272" y="79010"/>
                  </a:cubicBezTo>
                  <a:cubicBezTo>
                    <a:pt x="50956" y="80441"/>
                    <a:pt x="51700" y="80929"/>
                    <a:pt x="52444" y="81387"/>
                  </a:cubicBezTo>
                  <a:cubicBezTo>
                    <a:pt x="52646" y="81501"/>
                    <a:pt x="52845" y="81616"/>
                    <a:pt x="53074" y="81787"/>
                  </a:cubicBezTo>
                  <a:cubicBezTo>
                    <a:pt x="53333" y="81959"/>
                    <a:pt x="53589" y="82246"/>
                    <a:pt x="53876" y="82559"/>
                  </a:cubicBezTo>
                  <a:cubicBezTo>
                    <a:pt x="54363" y="83104"/>
                    <a:pt x="54906" y="83734"/>
                    <a:pt x="55738" y="83933"/>
                  </a:cubicBezTo>
                  <a:cubicBezTo>
                    <a:pt x="55839" y="83957"/>
                    <a:pt x="55938" y="83968"/>
                    <a:pt x="56035" y="83968"/>
                  </a:cubicBezTo>
                  <a:cubicBezTo>
                    <a:pt x="56757" y="83968"/>
                    <a:pt x="57351" y="83354"/>
                    <a:pt x="57856" y="82875"/>
                  </a:cubicBezTo>
                  <a:cubicBezTo>
                    <a:pt x="58200" y="82531"/>
                    <a:pt x="58502" y="82249"/>
                    <a:pt x="58653" y="82249"/>
                  </a:cubicBezTo>
                  <a:cubicBezTo>
                    <a:pt x="58678" y="82249"/>
                    <a:pt x="58699" y="82257"/>
                    <a:pt x="58715" y="82273"/>
                  </a:cubicBezTo>
                  <a:lnTo>
                    <a:pt x="58742" y="82273"/>
                  </a:lnTo>
                  <a:cubicBezTo>
                    <a:pt x="59143" y="82761"/>
                    <a:pt x="59429" y="83620"/>
                    <a:pt x="59631" y="84277"/>
                  </a:cubicBezTo>
                  <a:cubicBezTo>
                    <a:pt x="59688" y="84421"/>
                    <a:pt x="59745" y="84593"/>
                    <a:pt x="59773" y="84735"/>
                  </a:cubicBezTo>
                  <a:cubicBezTo>
                    <a:pt x="60089" y="85479"/>
                    <a:pt x="60116" y="86139"/>
                    <a:pt x="60032" y="87112"/>
                  </a:cubicBezTo>
                  <a:cubicBezTo>
                    <a:pt x="59974" y="88456"/>
                    <a:pt x="59860" y="89315"/>
                    <a:pt x="58944" y="90174"/>
                  </a:cubicBezTo>
                  <a:cubicBezTo>
                    <a:pt x="58428" y="90547"/>
                    <a:pt x="58142" y="90804"/>
                    <a:pt x="57799" y="91319"/>
                  </a:cubicBezTo>
                  <a:cubicBezTo>
                    <a:pt x="57712" y="91491"/>
                    <a:pt x="57769" y="91663"/>
                    <a:pt x="57799" y="91834"/>
                  </a:cubicBezTo>
                  <a:cubicBezTo>
                    <a:pt x="57799" y="91864"/>
                    <a:pt x="57799" y="91921"/>
                    <a:pt x="57826" y="91949"/>
                  </a:cubicBezTo>
                  <a:cubicBezTo>
                    <a:pt x="57769" y="91979"/>
                    <a:pt x="57712" y="92006"/>
                    <a:pt x="57627" y="92036"/>
                  </a:cubicBezTo>
                  <a:cubicBezTo>
                    <a:pt x="57483" y="92093"/>
                    <a:pt x="57283" y="92150"/>
                    <a:pt x="57169" y="92350"/>
                  </a:cubicBezTo>
                  <a:cubicBezTo>
                    <a:pt x="55994" y="93582"/>
                    <a:pt x="55135" y="95528"/>
                    <a:pt x="56081" y="97360"/>
                  </a:cubicBezTo>
                  <a:cubicBezTo>
                    <a:pt x="56196" y="97589"/>
                    <a:pt x="56482" y="97903"/>
                    <a:pt x="56768" y="98162"/>
                  </a:cubicBezTo>
                  <a:lnTo>
                    <a:pt x="56768" y="98361"/>
                  </a:lnTo>
                  <a:cubicBezTo>
                    <a:pt x="56654" y="98418"/>
                    <a:pt x="56452" y="98476"/>
                    <a:pt x="56253" y="98677"/>
                  </a:cubicBezTo>
                  <a:cubicBezTo>
                    <a:pt x="56024" y="98876"/>
                    <a:pt x="55909" y="98934"/>
                    <a:pt x="55822" y="98963"/>
                  </a:cubicBezTo>
                  <a:cubicBezTo>
                    <a:pt x="55422" y="99163"/>
                    <a:pt x="55422" y="99392"/>
                    <a:pt x="55364" y="100022"/>
                  </a:cubicBezTo>
                  <a:cubicBezTo>
                    <a:pt x="55307" y="100338"/>
                    <a:pt x="55364" y="100880"/>
                    <a:pt x="55509" y="101682"/>
                  </a:cubicBezTo>
                  <a:cubicBezTo>
                    <a:pt x="55651" y="102655"/>
                    <a:pt x="56138" y="102971"/>
                    <a:pt x="56539" y="103228"/>
                  </a:cubicBezTo>
                  <a:cubicBezTo>
                    <a:pt x="56825" y="103399"/>
                    <a:pt x="57082" y="103571"/>
                    <a:pt x="57341" y="104002"/>
                  </a:cubicBezTo>
                  <a:cubicBezTo>
                    <a:pt x="57712" y="104545"/>
                    <a:pt x="57913" y="105090"/>
                    <a:pt x="58142" y="105632"/>
                  </a:cubicBezTo>
                  <a:cubicBezTo>
                    <a:pt x="58456" y="106434"/>
                    <a:pt x="58772" y="107265"/>
                    <a:pt x="59516" y="108037"/>
                  </a:cubicBezTo>
                  <a:cubicBezTo>
                    <a:pt x="60318" y="108868"/>
                    <a:pt x="60776" y="110041"/>
                    <a:pt x="61291" y="111273"/>
                  </a:cubicBezTo>
                  <a:cubicBezTo>
                    <a:pt x="61948" y="112876"/>
                    <a:pt x="62608" y="114536"/>
                    <a:pt x="64097" y="115537"/>
                  </a:cubicBezTo>
                  <a:cubicBezTo>
                    <a:pt x="64639" y="115910"/>
                    <a:pt x="65155" y="116052"/>
                    <a:pt x="65642" y="116224"/>
                  </a:cubicBezTo>
                  <a:cubicBezTo>
                    <a:pt x="66329" y="116453"/>
                    <a:pt x="66929" y="116625"/>
                    <a:pt x="67532" y="117312"/>
                  </a:cubicBezTo>
                  <a:cubicBezTo>
                    <a:pt x="67761" y="117541"/>
                    <a:pt x="68047" y="117770"/>
                    <a:pt x="68333" y="118029"/>
                  </a:cubicBezTo>
                  <a:cubicBezTo>
                    <a:pt x="68849" y="118430"/>
                    <a:pt x="69421" y="118915"/>
                    <a:pt x="69563" y="119316"/>
                  </a:cubicBezTo>
                  <a:cubicBezTo>
                    <a:pt x="69678" y="119746"/>
                    <a:pt x="69678" y="120376"/>
                    <a:pt x="69678" y="120949"/>
                  </a:cubicBezTo>
                  <a:cubicBezTo>
                    <a:pt x="69678" y="121320"/>
                    <a:pt x="69678" y="121663"/>
                    <a:pt x="69707" y="121922"/>
                  </a:cubicBezTo>
                  <a:cubicBezTo>
                    <a:pt x="69707" y="122380"/>
                    <a:pt x="69707" y="122866"/>
                    <a:pt x="69735" y="123324"/>
                  </a:cubicBezTo>
                  <a:cubicBezTo>
                    <a:pt x="69735" y="123811"/>
                    <a:pt x="69765" y="124269"/>
                    <a:pt x="69765" y="124727"/>
                  </a:cubicBezTo>
                  <a:lnTo>
                    <a:pt x="69765" y="125472"/>
                  </a:lnTo>
                  <a:cubicBezTo>
                    <a:pt x="69678" y="125529"/>
                    <a:pt x="69620" y="125643"/>
                    <a:pt x="69620" y="125728"/>
                  </a:cubicBezTo>
                  <a:cubicBezTo>
                    <a:pt x="69593" y="126931"/>
                    <a:pt x="69822" y="128048"/>
                    <a:pt x="70078" y="129106"/>
                  </a:cubicBezTo>
                  <a:cubicBezTo>
                    <a:pt x="70223" y="129793"/>
                    <a:pt x="70365" y="130453"/>
                    <a:pt x="70452" y="131140"/>
                  </a:cubicBezTo>
                  <a:cubicBezTo>
                    <a:pt x="70536" y="132056"/>
                    <a:pt x="70509" y="132972"/>
                    <a:pt x="70452" y="133945"/>
                  </a:cubicBezTo>
                  <a:cubicBezTo>
                    <a:pt x="70422" y="135033"/>
                    <a:pt x="70365" y="136148"/>
                    <a:pt x="70509" y="137266"/>
                  </a:cubicBezTo>
                  <a:cubicBezTo>
                    <a:pt x="70708" y="138411"/>
                    <a:pt x="70795" y="139671"/>
                    <a:pt x="70795" y="141187"/>
                  </a:cubicBezTo>
                  <a:cubicBezTo>
                    <a:pt x="70795" y="141702"/>
                    <a:pt x="70651" y="142217"/>
                    <a:pt x="70536" y="142705"/>
                  </a:cubicBezTo>
                  <a:cubicBezTo>
                    <a:pt x="70394" y="143305"/>
                    <a:pt x="70223" y="143907"/>
                    <a:pt x="70307" y="144537"/>
                  </a:cubicBezTo>
                  <a:cubicBezTo>
                    <a:pt x="70337" y="145167"/>
                    <a:pt x="70594" y="145739"/>
                    <a:pt x="70823" y="146282"/>
                  </a:cubicBezTo>
                  <a:cubicBezTo>
                    <a:pt x="71024" y="146770"/>
                    <a:pt x="71224" y="147228"/>
                    <a:pt x="71281" y="147686"/>
                  </a:cubicBezTo>
                  <a:cubicBezTo>
                    <a:pt x="71281" y="147801"/>
                    <a:pt x="71281" y="147942"/>
                    <a:pt x="71311" y="148087"/>
                  </a:cubicBezTo>
                  <a:cubicBezTo>
                    <a:pt x="71368" y="148717"/>
                    <a:pt x="71425" y="149461"/>
                    <a:pt x="71711" y="149976"/>
                  </a:cubicBezTo>
                  <a:cubicBezTo>
                    <a:pt x="71968" y="150434"/>
                    <a:pt x="72140" y="150549"/>
                    <a:pt x="72398" y="150663"/>
                  </a:cubicBezTo>
                  <a:cubicBezTo>
                    <a:pt x="72483" y="150691"/>
                    <a:pt x="72570" y="150720"/>
                    <a:pt x="72712" y="150805"/>
                  </a:cubicBezTo>
                  <a:cubicBezTo>
                    <a:pt x="73800" y="151664"/>
                    <a:pt x="74116" y="153411"/>
                    <a:pt x="74459" y="155099"/>
                  </a:cubicBezTo>
                  <a:cubicBezTo>
                    <a:pt x="74659" y="156187"/>
                    <a:pt x="74860" y="157275"/>
                    <a:pt x="75261" y="158134"/>
                  </a:cubicBezTo>
                  <a:cubicBezTo>
                    <a:pt x="75518" y="158736"/>
                    <a:pt x="75632" y="159279"/>
                    <a:pt x="75747" y="159824"/>
                  </a:cubicBezTo>
                  <a:cubicBezTo>
                    <a:pt x="75834" y="160167"/>
                    <a:pt x="75918" y="160481"/>
                    <a:pt x="76005" y="160854"/>
                  </a:cubicBezTo>
                  <a:cubicBezTo>
                    <a:pt x="76262" y="161683"/>
                    <a:pt x="76864" y="162485"/>
                    <a:pt x="77437" y="163229"/>
                  </a:cubicBezTo>
                  <a:cubicBezTo>
                    <a:pt x="77750" y="163630"/>
                    <a:pt x="78009" y="164003"/>
                    <a:pt x="78238" y="164347"/>
                  </a:cubicBezTo>
                  <a:cubicBezTo>
                    <a:pt x="78729" y="165105"/>
                    <a:pt x="79306" y="165863"/>
                    <a:pt x="80268" y="165863"/>
                  </a:cubicBezTo>
                  <a:cubicBezTo>
                    <a:pt x="80541" y="165863"/>
                    <a:pt x="80844" y="165803"/>
                    <a:pt x="81186" y="165664"/>
                  </a:cubicBezTo>
                  <a:cubicBezTo>
                    <a:pt x="81444" y="165577"/>
                    <a:pt x="81616" y="165405"/>
                    <a:pt x="81758" y="165290"/>
                  </a:cubicBezTo>
                  <a:cubicBezTo>
                    <a:pt x="81871" y="165163"/>
                    <a:pt x="81920" y="165106"/>
                    <a:pt x="81982" y="165106"/>
                  </a:cubicBezTo>
                  <a:cubicBezTo>
                    <a:pt x="82031" y="165106"/>
                    <a:pt x="82087" y="165142"/>
                    <a:pt x="82189" y="165205"/>
                  </a:cubicBezTo>
                  <a:cubicBezTo>
                    <a:pt x="82388" y="165290"/>
                    <a:pt x="82502" y="165577"/>
                    <a:pt x="82617" y="165893"/>
                  </a:cubicBezTo>
                  <a:cubicBezTo>
                    <a:pt x="82731" y="166149"/>
                    <a:pt x="82818" y="166408"/>
                    <a:pt x="82960" y="166607"/>
                  </a:cubicBezTo>
                  <a:cubicBezTo>
                    <a:pt x="83518" y="167479"/>
                    <a:pt x="84156" y="167716"/>
                    <a:pt x="84946" y="167716"/>
                  </a:cubicBezTo>
                  <a:cubicBezTo>
                    <a:pt x="85091" y="167716"/>
                    <a:pt x="85240" y="167708"/>
                    <a:pt x="85395" y="167695"/>
                  </a:cubicBezTo>
                  <a:cubicBezTo>
                    <a:pt x="85509" y="167695"/>
                    <a:pt x="85594" y="167725"/>
                    <a:pt x="85681" y="167725"/>
                  </a:cubicBezTo>
                  <a:cubicBezTo>
                    <a:pt x="85766" y="167752"/>
                    <a:pt x="85880" y="167752"/>
                    <a:pt x="86025" y="167752"/>
                  </a:cubicBezTo>
                  <a:cubicBezTo>
                    <a:pt x="86311" y="167752"/>
                    <a:pt x="86654" y="167667"/>
                    <a:pt x="86826" y="167267"/>
                  </a:cubicBezTo>
                  <a:cubicBezTo>
                    <a:pt x="86968" y="166923"/>
                    <a:pt x="86968" y="166664"/>
                    <a:pt x="86854" y="166435"/>
                  </a:cubicBezTo>
                  <a:cubicBezTo>
                    <a:pt x="86682" y="166122"/>
                    <a:pt x="86311" y="166064"/>
                    <a:pt x="86025" y="166007"/>
                  </a:cubicBezTo>
                  <a:cubicBezTo>
                    <a:pt x="85910" y="166007"/>
                    <a:pt x="85766" y="165977"/>
                    <a:pt x="85709" y="165920"/>
                  </a:cubicBezTo>
                  <a:cubicBezTo>
                    <a:pt x="84880" y="165549"/>
                    <a:pt x="84163" y="165148"/>
                    <a:pt x="83677" y="164260"/>
                  </a:cubicBezTo>
                  <a:cubicBezTo>
                    <a:pt x="83563" y="164088"/>
                    <a:pt x="83506" y="163916"/>
                    <a:pt x="83419" y="163717"/>
                  </a:cubicBezTo>
                  <a:cubicBezTo>
                    <a:pt x="83304" y="163401"/>
                    <a:pt x="83189" y="163087"/>
                    <a:pt x="82960" y="162801"/>
                  </a:cubicBezTo>
                  <a:cubicBezTo>
                    <a:pt x="82818" y="162572"/>
                    <a:pt x="82704" y="162428"/>
                    <a:pt x="82589" y="162286"/>
                  </a:cubicBezTo>
                  <a:cubicBezTo>
                    <a:pt x="82360" y="162027"/>
                    <a:pt x="82273" y="161912"/>
                    <a:pt x="82273" y="161340"/>
                  </a:cubicBezTo>
                  <a:cubicBezTo>
                    <a:pt x="82303" y="160538"/>
                    <a:pt x="82674" y="159938"/>
                    <a:pt x="83018" y="159366"/>
                  </a:cubicBezTo>
                  <a:cubicBezTo>
                    <a:pt x="83361" y="158793"/>
                    <a:pt x="83677" y="158248"/>
                    <a:pt x="83533" y="157648"/>
                  </a:cubicBezTo>
                  <a:cubicBezTo>
                    <a:pt x="83419" y="157160"/>
                    <a:pt x="83018" y="156732"/>
                    <a:pt x="82303" y="156301"/>
                  </a:cubicBezTo>
                  <a:cubicBezTo>
                    <a:pt x="81815" y="155988"/>
                    <a:pt x="81415" y="155729"/>
                    <a:pt x="81357" y="155443"/>
                  </a:cubicBezTo>
                  <a:cubicBezTo>
                    <a:pt x="81330" y="155271"/>
                    <a:pt x="81415" y="155042"/>
                    <a:pt x="81673" y="154698"/>
                  </a:cubicBezTo>
                  <a:cubicBezTo>
                    <a:pt x="81758" y="154584"/>
                    <a:pt x="81873" y="154527"/>
                    <a:pt x="82044" y="154412"/>
                  </a:cubicBezTo>
                  <a:cubicBezTo>
                    <a:pt x="82273" y="154270"/>
                    <a:pt x="82560" y="154098"/>
                    <a:pt x="82731" y="153698"/>
                  </a:cubicBezTo>
                  <a:cubicBezTo>
                    <a:pt x="82818" y="153439"/>
                    <a:pt x="82789" y="153153"/>
                    <a:pt x="82761" y="152866"/>
                  </a:cubicBezTo>
                  <a:cubicBezTo>
                    <a:pt x="82731" y="152667"/>
                    <a:pt x="82704" y="152438"/>
                    <a:pt x="82731" y="152294"/>
                  </a:cubicBezTo>
                  <a:cubicBezTo>
                    <a:pt x="82846" y="151923"/>
                    <a:pt x="82990" y="151721"/>
                    <a:pt x="83132" y="151522"/>
                  </a:cubicBezTo>
                  <a:cubicBezTo>
                    <a:pt x="83277" y="151320"/>
                    <a:pt x="83419" y="151121"/>
                    <a:pt x="83361" y="150835"/>
                  </a:cubicBezTo>
                  <a:cubicBezTo>
                    <a:pt x="83304" y="150519"/>
                    <a:pt x="83018" y="150262"/>
                    <a:pt x="82502" y="149946"/>
                  </a:cubicBezTo>
                  <a:cubicBezTo>
                    <a:pt x="82074" y="149660"/>
                    <a:pt x="81845" y="149431"/>
                    <a:pt x="81731" y="149317"/>
                  </a:cubicBezTo>
                  <a:cubicBezTo>
                    <a:pt x="81845" y="149289"/>
                    <a:pt x="82017" y="149289"/>
                    <a:pt x="82303" y="149289"/>
                  </a:cubicBezTo>
                  <a:cubicBezTo>
                    <a:pt x="82502" y="149317"/>
                    <a:pt x="82647" y="149346"/>
                    <a:pt x="82789" y="149374"/>
                  </a:cubicBezTo>
                  <a:cubicBezTo>
                    <a:pt x="82930" y="149397"/>
                    <a:pt x="83062" y="149416"/>
                    <a:pt x="83186" y="149416"/>
                  </a:cubicBezTo>
                  <a:cubicBezTo>
                    <a:pt x="83363" y="149416"/>
                    <a:pt x="83525" y="149378"/>
                    <a:pt x="83677" y="149259"/>
                  </a:cubicBezTo>
                  <a:cubicBezTo>
                    <a:pt x="83964" y="149030"/>
                    <a:pt x="84021" y="148630"/>
                    <a:pt x="84048" y="147915"/>
                  </a:cubicBezTo>
                  <a:cubicBezTo>
                    <a:pt x="84048" y="147599"/>
                    <a:pt x="83991" y="147285"/>
                    <a:pt x="83964" y="146999"/>
                  </a:cubicBezTo>
                  <a:cubicBezTo>
                    <a:pt x="83906" y="146655"/>
                    <a:pt x="83849" y="146339"/>
                    <a:pt x="83934" y="146225"/>
                  </a:cubicBezTo>
                  <a:cubicBezTo>
                    <a:pt x="83991" y="146168"/>
                    <a:pt x="84135" y="146053"/>
                    <a:pt x="84593" y="146053"/>
                  </a:cubicBezTo>
                  <a:cubicBezTo>
                    <a:pt x="84676" y="146045"/>
                    <a:pt x="84757" y="146042"/>
                    <a:pt x="84837" y="146042"/>
                  </a:cubicBezTo>
                  <a:cubicBezTo>
                    <a:pt x="85031" y="146042"/>
                    <a:pt x="85219" y="146062"/>
                    <a:pt x="85422" y="146083"/>
                  </a:cubicBezTo>
                  <a:cubicBezTo>
                    <a:pt x="85650" y="146107"/>
                    <a:pt x="85887" y="146133"/>
                    <a:pt x="86127" y="146133"/>
                  </a:cubicBezTo>
                  <a:cubicBezTo>
                    <a:pt x="86731" y="146133"/>
                    <a:pt x="87351" y="145965"/>
                    <a:pt x="87884" y="145167"/>
                  </a:cubicBezTo>
                  <a:cubicBezTo>
                    <a:pt x="88514" y="144365"/>
                    <a:pt x="88342" y="142934"/>
                    <a:pt x="87942" y="141988"/>
                  </a:cubicBezTo>
                  <a:cubicBezTo>
                    <a:pt x="87770" y="141645"/>
                    <a:pt x="87571" y="141331"/>
                    <a:pt x="87369" y="141045"/>
                  </a:cubicBezTo>
                  <a:cubicBezTo>
                    <a:pt x="87284" y="140930"/>
                    <a:pt x="87170" y="140758"/>
                    <a:pt x="87112" y="140644"/>
                  </a:cubicBezTo>
                  <a:cubicBezTo>
                    <a:pt x="87197" y="140644"/>
                    <a:pt x="87369" y="140644"/>
                    <a:pt x="87628" y="140671"/>
                  </a:cubicBezTo>
                  <a:cubicBezTo>
                    <a:pt x="87857" y="140701"/>
                    <a:pt x="88056" y="140729"/>
                    <a:pt x="88228" y="140786"/>
                  </a:cubicBezTo>
                  <a:cubicBezTo>
                    <a:pt x="88485" y="140843"/>
                    <a:pt x="88751" y="140900"/>
                    <a:pt x="89044" y="140900"/>
                  </a:cubicBezTo>
                  <a:cubicBezTo>
                    <a:pt x="89338" y="140900"/>
                    <a:pt x="89660" y="140843"/>
                    <a:pt x="90032" y="140671"/>
                  </a:cubicBezTo>
                  <a:cubicBezTo>
                    <a:pt x="90834" y="140385"/>
                    <a:pt x="91063" y="140243"/>
                    <a:pt x="91120" y="139698"/>
                  </a:cubicBezTo>
                  <a:cubicBezTo>
                    <a:pt x="91148" y="139556"/>
                    <a:pt x="91177" y="139412"/>
                    <a:pt x="91235" y="139213"/>
                  </a:cubicBezTo>
                  <a:lnTo>
                    <a:pt x="91407" y="138697"/>
                  </a:lnTo>
                  <a:cubicBezTo>
                    <a:pt x="91464" y="138553"/>
                    <a:pt x="91491" y="138381"/>
                    <a:pt x="91548" y="138239"/>
                  </a:cubicBezTo>
                  <a:lnTo>
                    <a:pt x="91720" y="137980"/>
                  </a:lnTo>
                  <a:cubicBezTo>
                    <a:pt x="91865" y="137751"/>
                    <a:pt x="92094" y="137438"/>
                    <a:pt x="92208" y="136980"/>
                  </a:cubicBezTo>
                  <a:cubicBezTo>
                    <a:pt x="92465" y="135748"/>
                    <a:pt x="92666" y="134976"/>
                    <a:pt x="93468" y="134060"/>
                  </a:cubicBezTo>
                  <a:cubicBezTo>
                    <a:pt x="94842" y="132686"/>
                    <a:pt x="95586" y="131797"/>
                    <a:pt x="95300" y="129479"/>
                  </a:cubicBezTo>
                  <a:cubicBezTo>
                    <a:pt x="95098" y="127705"/>
                    <a:pt x="95098" y="127705"/>
                    <a:pt x="96273" y="126587"/>
                  </a:cubicBezTo>
                  <a:cubicBezTo>
                    <a:pt x="96358" y="126530"/>
                    <a:pt x="96388" y="126445"/>
                    <a:pt x="96388" y="126331"/>
                  </a:cubicBezTo>
                  <a:cubicBezTo>
                    <a:pt x="97075" y="125815"/>
                    <a:pt x="97961" y="125701"/>
                    <a:pt x="98877" y="125614"/>
                  </a:cubicBezTo>
                  <a:cubicBezTo>
                    <a:pt x="100137" y="125472"/>
                    <a:pt x="101396" y="125327"/>
                    <a:pt x="102227" y="124125"/>
                  </a:cubicBezTo>
                  <a:cubicBezTo>
                    <a:pt x="102656" y="123468"/>
                    <a:pt x="102914" y="122666"/>
                    <a:pt x="103171" y="121865"/>
                  </a:cubicBezTo>
                  <a:cubicBezTo>
                    <a:pt x="103315" y="121491"/>
                    <a:pt x="103430" y="121148"/>
                    <a:pt x="103544" y="120834"/>
                  </a:cubicBezTo>
                  <a:cubicBezTo>
                    <a:pt x="103659" y="120575"/>
                    <a:pt x="103773" y="120319"/>
                    <a:pt x="103915" y="120060"/>
                  </a:cubicBezTo>
                  <a:cubicBezTo>
                    <a:pt x="104346" y="119174"/>
                    <a:pt x="104831" y="118171"/>
                    <a:pt x="104889" y="117140"/>
                  </a:cubicBezTo>
                  <a:cubicBezTo>
                    <a:pt x="104889" y="116453"/>
                    <a:pt x="104717" y="115709"/>
                    <a:pt x="104545" y="114907"/>
                  </a:cubicBezTo>
                  <a:cubicBezTo>
                    <a:pt x="104231" y="113620"/>
                    <a:pt x="103915" y="112274"/>
                    <a:pt x="104431" y="111358"/>
                  </a:cubicBezTo>
                  <a:cubicBezTo>
                    <a:pt x="104575" y="111071"/>
                    <a:pt x="104831" y="110900"/>
                    <a:pt x="105090" y="110700"/>
                  </a:cubicBezTo>
                  <a:cubicBezTo>
                    <a:pt x="105232" y="110586"/>
                    <a:pt x="105376" y="110499"/>
                    <a:pt x="105548" y="110357"/>
                  </a:cubicBezTo>
                  <a:cubicBezTo>
                    <a:pt x="106063" y="109784"/>
                    <a:pt x="106178" y="109354"/>
                    <a:pt x="106292" y="108896"/>
                  </a:cubicBezTo>
                  <a:cubicBezTo>
                    <a:pt x="106350" y="108697"/>
                    <a:pt x="106407" y="108468"/>
                    <a:pt x="106521" y="108209"/>
                  </a:cubicBezTo>
                  <a:cubicBezTo>
                    <a:pt x="106693" y="107693"/>
                    <a:pt x="107037" y="107322"/>
                    <a:pt x="107437" y="106949"/>
                  </a:cubicBezTo>
                  <a:cubicBezTo>
                    <a:pt x="107923" y="106434"/>
                    <a:pt x="108438" y="105919"/>
                    <a:pt x="108583" y="105003"/>
                  </a:cubicBezTo>
                  <a:cubicBezTo>
                    <a:pt x="108725" y="104029"/>
                    <a:pt x="108640" y="102742"/>
                    <a:pt x="108525" y="101941"/>
                  </a:cubicBezTo>
                  <a:cubicBezTo>
                    <a:pt x="108381" y="101167"/>
                    <a:pt x="108209" y="100651"/>
                    <a:pt x="107953" y="100308"/>
                  </a:cubicBezTo>
                  <a:cubicBezTo>
                    <a:pt x="107595" y="99856"/>
                    <a:pt x="107376" y="99720"/>
                    <a:pt x="107066" y="99720"/>
                  </a:cubicBezTo>
                  <a:cubicBezTo>
                    <a:pt x="107003" y="99720"/>
                    <a:pt x="106937" y="99726"/>
                    <a:pt x="106865" y="99735"/>
                  </a:cubicBezTo>
                  <a:cubicBezTo>
                    <a:pt x="106789" y="99735"/>
                    <a:pt x="106699" y="99748"/>
                    <a:pt x="106589" y="99748"/>
                  </a:cubicBezTo>
                  <a:cubicBezTo>
                    <a:pt x="106534" y="99748"/>
                    <a:pt x="106473" y="99745"/>
                    <a:pt x="106407" y="99735"/>
                  </a:cubicBezTo>
                  <a:cubicBezTo>
                    <a:pt x="105690" y="99651"/>
                    <a:pt x="105347" y="99334"/>
                    <a:pt x="104831" y="98876"/>
                  </a:cubicBezTo>
                  <a:cubicBezTo>
                    <a:pt x="104632" y="98705"/>
                    <a:pt x="104403" y="98505"/>
                    <a:pt x="104117" y="98276"/>
                  </a:cubicBezTo>
                  <a:cubicBezTo>
                    <a:pt x="102914" y="97475"/>
                    <a:pt x="102026" y="97131"/>
                    <a:pt x="100624" y="96987"/>
                  </a:cubicBezTo>
                  <a:cubicBezTo>
                    <a:pt x="100194" y="96902"/>
                    <a:pt x="99793" y="96845"/>
                    <a:pt x="99365" y="96758"/>
                  </a:cubicBezTo>
                  <a:cubicBezTo>
                    <a:pt x="99193" y="96744"/>
                    <a:pt x="99036" y="96737"/>
                    <a:pt x="98885" y="96737"/>
                  </a:cubicBezTo>
                  <a:cubicBezTo>
                    <a:pt x="98735" y="96737"/>
                    <a:pt x="98592" y="96744"/>
                    <a:pt x="98449" y="96758"/>
                  </a:cubicBezTo>
                  <a:lnTo>
                    <a:pt x="98133" y="96758"/>
                  </a:lnTo>
                  <a:cubicBezTo>
                    <a:pt x="97590" y="96701"/>
                    <a:pt x="97533" y="96644"/>
                    <a:pt x="97418" y="96415"/>
                  </a:cubicBezTo>
                  <a:cubicBezTo>
                    <a:pt x="97331" y="96243"/>
                    <a:pt x="97217" y="96044"/>
                    <a:pt x="96988" y="95785"/>
                  </a:cubicBezTo>
                  <a:cubicBezTo>
                    <a:pt x="96415" y="95212"/>
                    <a:pt x="95384" y="94669"/>
                    <a:pt x="94697" y="94525"/>
                  </a:cubicBezTo>
                  <a:cubicBezTo>
                    <a:pt x="94562" y="94502"/>
                    <a:pt x="94438" y="94491"/>
                    <a:pt x="94325" y="94491"/>
                  </a:cubicBezTo>
                  <a:cubicBezTo>
                    <a:pt x="93891" y="94491"/>
                    <a:pt x="93614" y="94642"/>
                    <a:pt x="93410" y="94754"/>
                  </a:cubicBezTo>
                  <a:cubicBezTo>
                    <a:pt x="93323" y="94811"/>
                    <a:pt x="93266" y="94841"/>
                    <a:pt x="93181" y="94869"/>
                  </a:cubicBezTo>
                  <a:cubicBezTo>
                    <a:pt x="93152" y="94525"/>
                    <a:pt x="93067" y="94154"/>
                    <a:pt x="92865" y="93838"/>
                  </a:cubicBezTo>
                  <a:lnTo>
                    <a:pt x="92808" y="93696"/>
                  </a:lnTo>
                  <a:cubicBezTo>
                    <a:pt x="92808" y="93639"/>
                    <a:pt x="92781" y="93609"/>
                    <a:pt x="92751" y="93552"/>
                  </a:cubicBezTo>
                  <a:cubicBezTo>
                    <a:pt x="92437" y="93208"/>
                    <a:pt x="92151" y="93066"/>
                    <a:pt x="91922" y="92922"/>
                  </a:cubicBezTo>
                  <a:cubicBezTo>
                    <a:pt x="91663" y="92780"/>
                    <a:pt x="91521" y="92723"/>
                    <a:pt x="91377" y="92121"/>
                  </a:cubicBezTo>
                  <a:cubicBezTo>
                    <a:pt x="91349" y="92006"/>
                    <a:pt x="91377" y="91834"/>
                    <a:pt x="91377" y="91663"/>
                  </a:cubicBezTo>
                  <a:cubicBezTo>
                    <a:pt x="91407" y="91434"/>
                    <a:pt x="91434" y="91234"/>
                    <a:pt x="91377" y="91033"/>
                  </a:cubicBezTo>
                  <a:cubicBezTo>
                    <a:pt x="91377" y="91005"/>
                    <a:pt x="91377" y="90975"/>
                    <a:pt x="91349" y="90948"/>
                  </a:cubicBezTo>
                  <a:cubicBezTo>
                    <a:pt x="91205" y="90662"/>
                    <a:pt x="90976" y="90517"/>
                    <a:pt x="90804" y="90403"/>
                  </a:cubicBezTo>
                  <a:cubicBezTo>
                    <a:pt x="90632" y="90288"/>
                    <a:pt x="90575" y="90231"/>
                    <a:pt x="90548" y="90117"/>
                  </a:cubicBezTo>
                  <a:cubicBezTo>
                    <a:pt x="90433" y="89860"/>
                    <a:pt x="90461" y="89574"/>
                    <a:pt x="90461" y="89230"/>
                  </a:cubicBezTo>
                  <a:cubicBezTo>
                    <a:pt x="90490" y="88800"/>
                    <a:pt x="90518" y="88285"/>
                    <a:pt x="90261" y="87769"/>
                  </a:cubicBezTo>
                  <a:cubicBezTo>
                    <a:pt x="89861" y="86998"/>
                    <a:pt x="88773" y="86196"/>
                    <a:pt x="88200" y="85880"/>
                  </a:cubicBezTo>
                  <a:cubicBezTo>
                    <a:pt x="87170" y="85223"/>
                    <a:pt x="86082" y="85193"/>
                    <a:pt x="85136" y="85165"/>
                  </a:cubicBezTo>
                  <a:cubicBezTo>
                    <a:pt x="83877" y="85136"/>
                    <a:pt x="82903" y="85108"/>
                    <a:pt x="82131" y="83963"/>
                  </a:cubicBezTo>
                  <a:cubicBezTo>
                    <a:pt x="81415" y="82903"/>
                    <a:pt x="81128" y="82502"/>
                    <a:pt x="80128" y="81902"/>
                  </a:cubicBezTo>
                  <a:cubicBezTo>
                    <a:pt x="79697" y="81643"/>
                    <a:pt x="79296" y="81185"/>
                    <a:pt x="78895" y="80784"/>
                  </a:cubicBezTo>
                  <a:cubicBezTo>
                    <a:pt x="78696" y="80555"/>
                    <a:pt x="78467" y="80326"/>
                    <a:pt x="78266" y="80127"/>
                  </a:cubicBezTo>
                  <a:cubicBezTo>
                    <a:pt x="78094" y="79983"/>
                    <a:pt x="77952" y="79841"/>
                    <a:pt x="77837" y="79697"/>
                  </a:cubicBezTo>
                  <a:cubicBezTo>
                    <a:pt x="77396" y="79215"/>
                    <a:pt x="77109" y="78945"/>
                    <a:pt x="76542" y="78945"/>
                  </a:cubicBezTo>
                  <a:cubicBezTo>
                    <a:pt x="76301" y="78945"/>
                    <a:pt x="76008" y="78994"/>
                    <a:pt x="75632" y="79097"/>
                  </a:cubicBezTo>
                  <a:cubicBezTo>
                    <a:pt x="75117" y="79268"/>
                    <a:pt x="74673" y="79354"/>
                    <a:pt x="74212" y="79354"/>
                  </a:cubicBezTo>
                  <a:cubicBezTo>
                    <a:pt x="73750" y="79354"/>
                    <a:pt x="73271" y="79268"/>
                    <a:pt x="72685" y="79097"/>
                  </a:cubicBezTo>
                  <a:cubicBezTo>
                    <a:pt x="72513" y="79039"/>
                    <a:pt x="72341" y="79010"/>
                    <a:pt x="72140" y="78982"/>
                  </a:cubicBezTo>
                  <a:cubicBezTo>
                    <a:pt x="71796" y="78895"/>
                    <a:pt x="71453" y="78810"/>
                    <a:pt x="71166" y="78696"/>
                  </a:cubicBezTo>
                  <a:cubicBezTo>
                    <a:pt x="70994" y="78609"/>
                    <a:pt x="70795" y="78467"/>
                    <a:pt x="70594" y="78323"/>
                  </a:cubicBezTo>
                  <a:cubicBezTo>
                    <a:pt x="70250" y="78066"/>
                    <a:pt x="69907" y="77807"/>
                    <a:pt x="69506" y="77722"/>
                  </a:cubicBezTo>
                  <a:cubicBezTo>
                    <a:pt x="69431" y="77712"/>
                    <a:pt x="69358" y="77707"/>
                    <a:pt x="69288" y="77707"/>
                  </a:cubicBezTo>
                  <a:cubicBezTo>
                    <a:pt x="68793" y="77707"/>
                    <a:pt x="68405" y="77954"/>
                    <a:pt x="68104" y="78181"/>
                  </a:cubicBezTo>
                  <a:cubicBezTo>
                    <a:pt x="67933" y="78265"/>
                    <a:pt x="67818" y="78380"/>
                    <a:pt x="67674" y="78437"/>
                  </a:cubicBezTo>
                  <a:cubicBezTo>
                    <a:pt x="67903" y="78066"/>
                    <a:pt x="68132" y="77578"/>
                    <a:pt x="67788" y="77177"/>
                  </a:cubicBezTo>
                  <a:cubicBezTo>
                    <a:pt x="67671" y="77031"/>
                    <a:pt x="67512" y="76975"/>
                    <a:pt x="67336" y="76975"/>
                  </a:cubicBezTo>
                  <a:cubicBezTo>
                    <a:pt x="66997" y="76975"/>
                    <a:pt x="66591" y="77181"/>
                    <a:pt x="66272" y="77349"/>
                  </a:cubicBezTo>
                  <a:cubicBezTo>
                    <a:pt x="66215" y="77379"/>
                    <a:pt x="66128" y="77436"/>
                    <a:pt x="66100" y="77436"/>
                  </a:cubicBezTo>
                  <a:cubicBezTo>
                    <a:pt x="66071" y="77436"/>
                    <a:pt x="66071" y="77464"/>
                    <a:pt x="66043" y="77464"/>
                  </a:cubicBezTo>
                  <a:cubicBezTo>
                    <a:pt x="65670" y="77665"/>
                    <a:pt x="65155" y="77807"/>
                    <a:pt x="64669" y="77952"/>
                  </a:cubicBezTo>
                  <a:cubicBezTo>
                    <a:pt x="64010" y="78151"/>
                    <a:pt x="63323" y="78352"/>
                    <a:pt x="62837" y="78723"/>
                  </a:cubicBezTo>
                  <a:cubicBezTo>
                    <a:pt x="62292" y="79154"/>
                    <a:pt x="62120" y="79868"/>
                    <a:pt x="61948" y="80498"/>
                  </a:cubicBezTo>
                  <a:cubicBezTo>
                    <a:pt x="61777" y="81185"/>
                    <a:pt x="61635" y="81616"/>
                    <a:pt x="61319" y="81700"/>
                  </a:cubicBezTo>
                  <a:cubicBezTo>
                    <a:pt x="61214" y="81739"/>
                    <a:pt x="61144" y="81761"/>
                    <a:pt x="61092" y="81761"/>
                  </a:cubicBezTo>
                  <a:cubicBezTo>
                    <a:pt x="60989" y="81761"/>
                    <a:pt x="60957" y="81673"/>
                    <a:pt x="60861" y="81444"/>
                  </a:cubicBezTo>
                  <a:cubicBezTo>
                    <a:pt x="60803" y="81272"/>
                    <a:pt x="60689" y="81013"/>
                    <a:pt x="60490" y="80814"/>
                  </a:cubicBezTo>
                  <a:cubicBezTo>
                    <a:pt x="60120" y="80550"/>
                    <a:pt x="59784" y="80448"/>
                    <a:pt x="59401" y="80448"/>
                  </a:cubicBezTo>
                  <a:cubicBezTo>
                    <a:pt x="59159" y="80448"/>
                    <a:pt x="58899" y="80489"/>
                    <a:pt x="58600" y="80555"/>
                  </a:cubicBezTo>
                  <a:cubicBezTo>
                    <a:pt x="58570" y="80555"/>
                    <a:pt x="58513" y="80585"/>
                    <a:pt x="58486" y="80585"/>
                  </a:cubicBezTo>
                  <a:cubicBezTo>
                    <a:pt x="58428" y="80578"/>
                    <a:pt x="58371" y="80575"/>
                    <a:pt x="58315" y="80575"/>
                  </a:cubicBezTo>
                  <a:cubicBezTo>
                    <a:pt x="57897" y="80575"/>
                    <a:pt x="57525" y="80751"/>
                    <a:pt x="57196" y="80929"/>
                  </a:cubicBezTo>
                  <a:cubicBezTo>
                    <a:pt x="56899" y="81077"/>
                    <a:pt x="56624" y="81226"/>
                    <a:pt x="56369" y="81226"/>
                  </a:cubicBezTo>
                  <a:cubicBezTo>
                    <a:pt x="56330" y="81226"/>
                    <a:pt x="56291" y="81223"/>
                    <a:pt x="56253" y="81215"/>
                  </a:cubicBezTo>
                  <a:cubicBezTo>
                    <a:pt x="55852" y="81100"/>
                    <a:pt x="55795" y="80986"/>
                    <a:pt x="55593" y="80727"/>
                  </a:cubicBezTo>
                  <a:cubicBezTo>
                    <a:pt x="55479" y="80585"/>
                    <a:pt x="55364" y="80413"/>
                    <a:pt x="55193" y="80242"/>
                  </a:cubicBezTo>
                  <a:cubicBezTo>
                    <a:pt x="55051" y="80040"/>
                    <a:pt x="54849" y="79898"/>
                    <a:pt x="54650" y="79726"/>
                  </a:cubicBezTo>
                  <a:cubicBezTo>
                    <a:pt x="54448" y="79555"/>
                    <a:pt x="54249" y="79383"/>
                    <a:pt x="54134" y="79211"/>
                  </a:cubicBezTo>
                  <a:cubicBezTo>
                    <a:pt x="53704" y="78437"/>
                    <a:pt x="54077" y="77349"/>
                    <a:pt x="54363" y="76605"/>
                  </a:cubicBezTo>
                  <a:lnTo>
                    <a:pt x="54478" y="76319"/>
                  </a:lnTo>
                  <a:cubicBezTo>
                    <a:pt x="54879" y="75174"/>
                    <a:pt x="55135" y="74574"/>
                    <a:pt x="54620" y="73142"/>
                  </a:cubicBezTo>
                  <a:cubicBezTo>
                    <a:pt x="54563" y="72998"/>
                    <a:pt x="54535" y="72856"/>
                    <a:pt x="54505" y="72769"/>
                  </a:cubicBezTo>
                  <a:cubicBezTo>
                    <a:pt x="54391" y="72341"/>
                    <a:pt x="54276" y="72139"/>
                    <a:pt x="53619" y="71883"/>
                  </a:cubicBezTo>
                  <a:cubicBezTo>
                    <a:pt x="53287" y="71725"/>
                    <a:pt x="52894" y="71662"/>
                    <a:pt x="52522" y="71662"/>
                  </a:cubicBezTo>
                  <a:cubicBezTo>
                    <a:pt x="52220" y="71662"/>
                    <a:pt x="51931" y="71703"/>
                    <a:pt x="51700" y="71768"/>
                  </a:cubicBezTo>
                  <a:cubicBezTo>
                    <a:pt x="51501" y="71796"/>
                    <a:pt x="51272" y="71883"/>
                    <a:pt x="50986" y="71967"/>
                  </a:cubicBezTo>
                  <a:cubicBezTo>
                    <a:pt x="50528" y="72120"/>
                    <a:pt x="50082" y="72252"/>
                    <a:pt x="49751" y="72252"/>
                  </a:cubicBezTo>
                  <a:cubicBezTo>
                    <a:pt x="49522" y="72252"/>
                    <a:pt x="49350" y="72189"/>
                    <a:pt x="49268" y="72025"/>
                  </a:cubicBezTo>
                  <a:cubicBezTo>
                    <a:pt x="49039" y="71567"/>
                    <a:pt x="49811" y="70021"/>
                    <a:pt x="50269" y="69077"/>
                  </a:cubicBezTo>
                  <a:cubicBezTo>
                    <a:pt x="50555" y="68532"/>
                    <a:pt x="50784" y="68074"/>
                    <a:pt x="50871" y="67760"/>
                  </a:cubicBezTo>
                  <a:cubicBezTo>
                    <a:pt x="50928" y="67616"/>
                    <a:pt x="51013" y="67417"/>
                    <a:pt x="51128" y="67188"/>
                  </a:cubicBezTo>
                  <a:cubicBezTo>
                    <a:pt x="51558" y="66357"/>
                    <a:pt x="52016" y="65441"/>
                    <a:pt x="51673" y="64868"/>
                  </a:cubicBezTo>
                  <a:cubicBezTo>
                    <a:pt x="51558" y="64639"/>
                    <a:pt x="51329" y="64467"/>
                    <a:pt x="51013" y="64382"/>
                  </a:cubicBezTo>
                  <a:cubicBezTo>
                    <a:pt x="50807" y="64324"/>
                    <a:pt x="50557" y="64299"/>
                    <a:pt x="50292" y="64299"/>
                  </a:cubicBezTo>
                  <a:cubicBezTo>
                    <a:pt x="49527" y="64299"/>
                    <a:pt x="48635" y="64506"/>
                    <a:pt x="48295" y="64696"/>
                  </a:cubicBezTo>
                  <a:cubicBezTo>
                    <a:pt x="47436" y="65154"/>
                    <a:pt x="47292" y="65871"/>
                    <a:pt x="47177" y="66501"/>
                  </a:cubicBezTo>
                  <a:cubicBezTo>
                    <a:pt x="47120" y="66815"/>
                    <a:pt x="47063" y="67101"/>
                    <a:pt x="46921" y="67387"/>
                  </a:cubicBezTo>
                  <a:cubicBezTo>
                    <a:pt x="46604" y="68017"/>
                    <a:pt x="45604" y="68562"/>
                    <a:pt x="44772" y="68818"/>
                  </a:cubicBezTo>
                  <a:cubicBezTo>
                    <a:pt x="44629" y="68876"/>
                    <a:pt x="44436" y="68901"/>
                    <a:pt x="44215" y="68901"/>
                  </a:cubicBezTo>
                  <a:cubicBezTo>
                    <a:pt x="43552" y="68901"/>
                    <a:pt x="42640" y="68675"/>
                    <a:pt x="42081" y="68418"/>
                  </a:cubicBezTo>
                  <a:cubicBezTo>
                    <a:pt x="41424" y="68017"/>
                    <a:pt x="41367" y="67474"/>
                    <a:pt x="41280" y="66730"/>
                  </a:cubicBezTo>
                  <a:cubicBezTo>
                    <a:pt x="41223" y="66386"/>
                    <a:pt x="41195" y="66043"/>
                    <a:pt x="41081" y="65670"/>
                  </a:cubicBezTo>
                  <a:cubicBezTo>
                    <a:pt x="40966" y="65241"/>
                    <a:pt x="40822" y="64868"/>
                    <a:pt x="40680" y="64497"/>
                  </a:cubicBezTo>
                  <a:cubicBezTo>
                    <a:pt x="40364" y="63753"/>
                    <a:pt x="40107" y="63180"/>
                    <a:pt x="40336" y="62292"/>
                  </a:cubicBezTo>
                  <a:cubicBezTo>
                    <a:pt x="40451" y="61834"/>
                    <a:pt x="40680" y="61433"/>
                    <a:pt x="40909" y="60975"/>
                  </a:cubicBezTo>
                  <a:cubicBezTo>
                    <a:pt x="41195" y="60459"/>
                    <a:pt x="41509" y="59917"/>
                    <a:pt x="41623" y="59230"/>
                  </a:cubicBezTo>
                  <a:cubicBezTo>
                    <a:pt x="41681" y="59001"/>
                    <a:pt x="41710" y="58799"/>
                    <a:pt x="41710" y="58627"/>
                  </a:cubicBezTo>
                  <a:cubicBezTo>
                    <a:pt x="41852" y="57769"/>
                    <a:pt x="41910" y="57226"/>
                    <a:pt x="42627" y="56596"/>
                  </a:cubicBezTo>
                  <a:cubicBezTo>
                    <a:pt x="43314" y="55936"/>
                    <a:pt x="44200" y="55394"/>
                    <a:pt x="44974" y="54906"/>
                  </a:cubicBezTo>
                  <a:lnTo>
                    <a:pt x="45116" y="54821"/>
                  </a:lnTo>
                  <a:cubicBezTo>
                    <a:pt x="45639" y="54466"/>
                    <a:pt x="46023" y="54351"/>
                    <a:pt x="46425" y="54351"/>
                  </a:cubicBezTo>
                  <a:cubicBezTo>
                    <a:pt x="46706" y="54351"/>
                    <a:pt x="46996" y="54407"/>
                    <a:pt x="47349" y="54478"/>
                  </a:cubicBezTo>
                  <a:cubicBezTo>
                    <a:pt x="47665" y="54562"/>
                    <a:pt x="48008" y="54620"/>
                    <a:pt x="48437" y="54677"/>
                  </a:cubicBezTo>
                  <a:lnTo>
                    <a:pt x="48551" y="54677"/>
                  </a:lnTo>
                  <a:cubicBezTo>
                    <a:pt x="48824" y="54710"/>
                    <a:pt x="49138" y="54747"/>
                    <a:pt x="49462" y="54747"/>
                  </a:cubicBezTo>
                  <a:cubicBezTo>
                    <a:pt x="49989" y="54747"/>
                    <a:pt x="50542" y="54649"/>
                    <a:pt x="50986" y="54276"/>
                  </a:cubicBezTo>
                  <a:cubicBezTo>
                    <a:pt x="51215" y="54077"/>
                    <a:pt x="51299" y="53848"/>
                    <a:pt x="51386" y="53676"/>
                  </a:cubicBezTo>
                  <a:cubicBezTo>
                    <a:pt x="51444" y="53504"/>
                    <a:pt x="51471" y="53417"/>
                    <a:pt x="51673" y="53303"/>
                  </a:cubicBezTo>
                  <a:cubicBezTo>
                    <a:pt x="51881" y="53191"/>
                    <a:pt x="52638" y="53115"/>
                    <a:pt x="53359" y="53115"/>
                  </a:cubicBezTo>
                  <a:cubicBezTo>
                    <a:pt x="53924" y="53115"/>
                    <a:pt x="54468" y="53162"/>
                    <a:pt x="54707" y="53275"/>
                  </a:cubicBezTo>
                  <a:cubicBezTo>
                    <a:pt x="54906" y="53333"/>
                    <a:pt x="55078" y="53504"/>
                    <a:pt x="55222" y="53646"/>
                  </a:cubicBezTo>
                  <a:cubicBezTo>
                    <a:pt x="55422" y="53848"/>
                    <a:pt x="55651" y="54047"/>
                    <a:pt x="55967" y="54134"/>
                  </a:cubicBezTo>
                  <a:cubicBezTo>
                    <a:pt x="56096" y="54173"/>
                    <a:pt x="56208" y="54188"/>
                    <a:pt x="56305" y="54188"/>
                  </a:cubicBezTo>
                  <a:cubicBezTo>
                    <a:pt x="56422" y="54188"/>
                    <a:pt x="56517" y="54165"/>
                    <a:pt x="56596" y="54134"/>
                  </a:cubicBezTo>
                  <a:cubicBezTo>
                    <a:pt x="56647" y="54125"/>
                    <a:pt x="56685" y="54119"/>
                    <a:pt x="56719" y="54119"/>
                  </a:cubicBezTo>
                  <a:cubicBezTo>
                    <a:pt x="56799" y="54119"/>
                    <a:pt x="56855" y="54155"/>
                    <a:pt x="56997" y="54276"/>
                  </a:cubicBezTo>
                  <a:cubicBezTo>
                    <a:pt x="57398" y="54649"/>
                    <a:pt x="57398" y="55623"/>
                    <a:pt x="57398" y="56566"/>
                  </a:cubicBezTo>
                  <a:cubicBezTo>
                    <a:pt x="57398" y="58027"/>
                    <a:pt x="57368" y="59859"/>
                    <a:pt x="59058" y="59944"/>
                  </a:cubicBezTo>
                  <a:cubicBezTo>
                    <a:pt x="59117" y="59951"/>
                    <a:pt x="59175" y="59954"/>
                    <a:pt x="59232" y="59954"/>
                  </a:cubicBezTo>
                  <a:cubicBezTo>
                    <a:pt x="59675" y="59954"/>
                    <a:pt x="60064" y="59760"/>
                    <a:pt x="60318" y="59429"/>
                  </a:cubicBezTo>
                  <a:cubicBezTo>
                    <a:pt x="61463" y="58085"/>
                    <a:pt x="60574" y="54478"/>
                    <a:pt x="60460" y="54077"/>
                  </a:cubicBezTo>
                  <a:cubicBezTo>
                    <a:pt x="59716" y="51157"/>
                    <a:pt x="61319" y="49840"/>
                    <a:pt x="63952" y="48780"/>
                  </a:cubicBezTo>
                  <a:cubicBezTo>
                    <a:pt x="65269" y="48207"/>
                    <a:pt x="66471" y="47607"/>
                    <a:pt x="67273" y="46462"/>
                  </a:cubicBezTo>
                  <a:cubicBezTo>
                    <a:pt x="67960" y="45459"/>
                    <a:pt x="68047" y="44745"/>
                    <a:pt x="68132" y="43943"/>
                  </a:cubicBezTo>
                  <a:cubicBezTo>
                    <a:pt x="68162" y="43627"/>
                    <a:pt x="68219" y="43313"/>
                    <a:pt x="68276" y="42940"/>
                  </a:cubicBezTo>
                  <a:cubicBezTo>
                    <a:pt x="68384" y="42505"/>
                    <a:pt x="68443" y="42401"/>
                    <a:pt x="68616" y="42401"/>
                  </a:cubicBezTo>
                  <a:cubicBezTo>
                    <a:pt x="68670" y="42401"/>
                    <a:pt x="68736" y="42411"/>
                    <a:pt x="68819" y="42425"/>
                  </a:cubicBezTo>
                  <a:cubicBezTo>
                    <a:pt x="68898" y="42432"/>
                    <a:pt x="68988" y="42440"/>
                    <a:pt x="69087" y="42440"/>
                  </a:cubicBezTo>
                  <a:cubicBezTo>
                    <a:pt x="69383" y="42440"/>
                    <a:pt x="69757" y="42374"/>
                    <a:pt x="70165" y="42054"/>
                  </a:cubicBezTo>
                  <a:cubicBezTo>
                    <a:pt x="70823" y="41481"/>
                    <a:pt x="71368" y="40707"/>
                    <a:pt x="71883" y="39963"/>
                  </a:cubicBezTo>
                  <a:cubicBezTo>
                    <a:pt x="72112" y="39592"/>
                    <a:pt x="72369" y="39248"/>
                    <a:pt x="72598" y="38962"/>
                  </a:cubicBezTo>
                  <a:cubicBezTo>
                    <a:pt x="72627" y="38932"/>
                    <a:pt x="72627" y="38905"/>
                    <a:pt x="72655" y="38875"/>
                  </a:cubicBezTo>
                  <a:lnTo>
                    <a:pt x="72685" y="38790"/>
                  </a:lnTo>
                  <a:cubicBezTo>
                    <a:pt x="72917" y="38538"/>
                    <a:pt x="73109" y="38470"/>
                    <a:pt x="73360" y="38470"/>
                  </a:cubicBezTo>
                  <a:cubicBezTo>
                    <a:pt x="73481" y="38470"/>
                    <a:pt x="73614" y="38485"/>
                    <a:pt x="73772" y="38504"/>
                  </a:cubicBezTo>
                  <a:cubicBezTo>
                    <a:pt x="73944" y="38535"/>
                    <a:pt x="74134" y="38558"/>
                    <a:pt x="74340" y="38558"/>
                  </a:cubicBezTo>
                  <a:cubicBezTo>
                    <a:pt x="74511" y="38558"/>
                    <a:pt x="74694" y="38542"/>
                    <a:pt x="74888" y="38504"/>
                  </a:cubicBezTo>
                  <a:cubicBezTo>
                    <a:pt x="75861" y="38188"/>
                    <a:pt x="75976" y="37473"/>
                    <a:pt x="76090" y="36844"/>
                  </a:cubicBezTo>
                  <a:cubicBezTo>
                    <a:pt x="76147" y="36528"/>
                    <a:pt x="76205" y="36214"/>
                    <a:pt x="76349" y="35928"/>
                  </a:cubicBezTo>
                  <a:cubicBezTo>
                    <a:pt x="76750" y="35096"/>
                    <a:pt x="77265" y="34982"/>
                    <a:pt x="78037" y="34783"/>
                  </a:cubicBezTo>
                  <a:cubicBezTo>
                    <a:pt x="78238" y="34725"/>
                    <a:pt x="78495" y="34668"/>
                    <a:pt x="78753" y="34581"/>
                  </a:cubicBezTo>
                  <a:cubicBezTo>
                    <a:pt x="79212" y="34409"/>
                    <a:pt x="79612" y="34180"/>
                    <a:pt x="79983" y="33951"/>
                  </a:cubicBezTo>
                  <a:cubicBezTo>
                    <a:pt x="80471" y="33695"/>
                    <a:pt x="80929" y="33436"/>
                    <a:pt x="81472" y="33264"/>
                  </a:cubicBezTo>
                  <a:cubicBezTo>
                    <a:pt x="81472" y="33264"/>
                    <a:pt x="81502" y="33264"/>
                    <a:pt x="81529" y="33237"/>
                  </a:cubicBezTo>
                  <a:cubicBezTo>
                    <a:pt x="81737" y="33133"/>
                    <a:pt x="82277" y="33004"/>
                    <a:pt x="82589" y="33004"/>
                  </a:cubicBezTo>
                  <a:cubicBezTo>
                    <a:pt x="82620" y="33004"/>
                    <a:pt x="82648" y="33005"/>
                    <a:pt x="82674" y="33008"/>
                  </a:cubicBezTo>
                  <a:cubicBezTo>
                    <a:pt x="82647" y="33035"/>
                    <a:pt x="82617" y="33122"/>
                    <a:pt x="82532" y="33207"/>
                  </a:cubicBezTo>
                  <a:cubicBezTo>
                    <a:pt x="82475" y="33237"/>
                    <a:pt x="82189" y="33351"/>
                    <a:pt x="81987" y="33408"/>
                  </a:cubicBezTo>
                  <a:cubicBezTo>
                    <a:pt x="81357" y="33637"/>
                    <a:pt x="80728" y="33866"/>
                    <a:pt x="80700" y="34382"/>
                  </a:cubicBezTo>
                  <a:cubicBezTo>
                    <a:pt x="80670" y="34810"/>
                    <a:pt x="81128" y="35096"/>
                    <a:pt x="81502" y="35298"/>
                  </a:cubicBezTo>
                  <a:cubicBezTo>
                    <a:pt x="81677" y="35371"/>
                    <a:pt x="81848" y="35402"/>
                    <a:pt x="82014" y="35402"/>
                  </a:cubicBezTo>
                  <a:cubicBezTo>
                    <a:pt x="82628" y="35402"/>
                    <a:pt x="83169" y="34965"/>
                    <a:pt x="83620" y="34581"/>
                  </a:cubicBezTo>
                  <a:cubicBezTo>
                    <a:pt x="83934" y="34325"/>
                    <a:pt x="84277" y="34066"/>
                    <a:pt x="84564" y="33981"/>
                  </a:cubicBezTo>
                  <a:cubicBezTo>
                    <a:pt x="84678" y="33951"/>
                    <a:pt x="84850" y="33924"/>
                    <a:pt x="85022" y="33894"/>
                  </a:cubicBezTo>
                  <a:cubicBezTo>
                    <a:pt x="85624" y="33779"/>
                    <a:pt x="86396" y="33608"/>
                    <a:pt x="86682" y="33065"/>
                  </a:cubicBezTo>
                  <a:cubicBezTo>
                    <a:pt x="86854" y="32779"/>
                    <a:pt x="86854" y="32435"/>
                    <a:pt x="86712" y="32062"/>
                  </a:cubicBezTo>
                  <a:cubicBezTo>
                    <a:pt x="86453" y="31432"/>
                    <a:pt x="85766" y="31375"/>
                    <a:pt x="85251" y="31347"/>
                  </a:cubicBezTo>
                  <a:cubicBezTo>
                    <a:pt x="84735" y="31290"/>
                    <a:pt x="84422" y="31260"/>
                    <a:pt x="84277" y="31004"/>
                  </a:cubicBezTo>
                  <a:cubicBezTo>
                    <a:pt x="84048" y="30573"/>
                    <a:pt x="84193" y="30344"/>
                    <a:pt x="84907" y="29859"/>
                  </a:cubicBezTo>
                  <a:cubicBezTo>
                    <a:pt x="85251" y="29600"/>
                    <a:pt x="85594" y="29371"/>
                    <a:pt x="85738" y="29000"/>
                  </a:cubicBezTo>
                  <a:cubicBezTo>
                    <a:pt x="85967" y="28455"/>
                    <a:pt x="85853" y="28111"/>
                    <a:pt x="85681" y="27940"/>
                  </a:cubicBezTo>
                  <a:cubicBezTo>
                    <a:pt x="85486" y="27725"/>
                    <a:pt x="85171" y="27633"/>
                    <a:pt x="84754" y="27633"/>
                  </a:cubicBezTo>
                  <a:cubicBezTo>
                    <a:pt x="83948" y="27633"/>
                    <a:pt x="82763" y="27975"/>
                    <a:pt x="81330" y="28427"/>
                  </a:cubicBezTo>
                  <a:cubicBezTo>
                    <a:pt x="80815" y="28569"/>
                    <a:pt x="80212" y="28771"/>
                    <a:pt x="79956" y="28798"/>
                  </a:cubicBezTo>
                  <a:lnTo>
                    <a:pt x="79956" y="28741"/>
                  </a:lnTo>
                  <a:cubicBezTo>
                    <a:pt x="80041" y="28226"/>
                    <a:pt x="81215" y="27424"/>
                    <a:pt x="81673" y="27253"/>
                  </a:cubicBezTo>
                  <a:cubicBezTo>
                    <a:pt x="81957" y="27177"/>
                    <a:pt x="82254" y="27151"/>
                    <a:pt x="82563" y="27151"/>
                  </a:cubicBezTo>
                  <a:cubicBezTo>
                    <a:pt x="82721" y="27151"/>
                    <a:pt x="82883" y="27158"/>
                    <a:pt x="83047" y="27168"/>
                  </a:cubicBezTo>
                  <a:cubicBezTo>
                    <a:pt x="83205" y="27176"/>
                    <a:pt x="83365" y="27182"/>
                    <a:pt x="83528" y="27182"/>
                  </a:cubicBezTo>
                  <a:cubicBezTo>
                    <a:pt x="83897" y="27182"/>
                    <a:pt x="84280" y="27152"/>
                    <a:pt x="84678" y="27053"/>
                  </a:cubicBezTo>
                  <a:lnTo>
                    <a:pt x="84822" y="26996"/>
                  </a:lnTo>
                  <a:cubicBezTo>
                    <a:pt x="85719" y="26771"/>
                    <a:pt x="86333" y="26612"/>
                    <a:pt x="87213" y="26612"/>
                  </a:cubicBezTo>
                  <a:cubicBezTo>
                    <a:pt x="87344" y="26612"/>
                    <a:pt x="87482" y="26615"/>
                    <a:pt x="87628" y="26623"/>
                  </a:cubicBezTo>
                  <a:cubicBezTo>
                    <a:pt x="87857" y="26653"/>
                    <a:pt x="88056" y="26680"/>
                    <a:pt x="88258" y="26710"/>
                  </a:cubicBezTo>
                  <a:cubicBezTo>
                    <a:pt x="88648" y="26781"/>
                    <a:pt x="88980" y="26838"/>
                    <a:pt x="89309" y="26838"/>
                  </a:cubicBezTo>
                  <a:cubicBezTo>
                    <a:pt x="89897" y="26838"/>
                    <a:pt x="90478" y="26657"/>
                    <a:pt x="91377" y="26050"/>
                  </a:cubicBezTo>
                  <a:cubicBezTo>
                    <a:pt x="91720" y="25821"/>
                    <a:pt x="92236" y="25679"/>
                    <a:pt x="92781" y="25508"/>
                  </a:cubicBezTo>
                  <a:cubicBezTo>
                    <a:pt x="94125" y="25107"/>
                    <a:pt x="95758" y="24619"/>
                    <a:pt x="95701" y="22645"/>
                  </a:cubicBezTo>
                  <a:cubicBezTo>
                    <a:pt x="95701" y="21814"/>
                    <a:pt x="95098" y="20870"/>
                    <a:pt x="93839" y="19810"/>
                  </a:cubicBezTo>
                  <a:lnTo>
                    <a:pt x="93410" y="19466"/>
                  </a:lnTo>
                  <a:cubicBezTo>
                    <a:pt x="92723" y="18951"/>
                    <a:pt x="92609" y="18894"/>
                    <a:pt x="92609" y="17721"/>
                  </a:cubicBezTo>
                  <a:cubicBezTo>
                    <a:pt x="92609" y="17492"/>
                    <a:pt x="92636" y="17263"/>
                    <a:pt x="92636" y="17034"/>
                  </a:cubicBezTo>
                  <a:cubicBezTo>
                    <a:pt x="92694" y="16118"/>
                    <a:pt x="92751" y="15115"/>
                    <a:pt x="92064" y="14458"/>
                  </a:cubicBezTo>
                  <a:cubicBezTo>
                    <a:pt x="91668" y="14132"/>
                    <a:pt x="91282" y="14014"/>
                    <a:pt x="90913" y="14014"/>
                  </a:cubicBezTo>
                  <a:cubicBezTo>
                    <a:pt x="90374" y="14014"/>
                    <a:pt x="89872" y="14265"/>
                    <a:pt x="89430" y="14485"/>
                  </a:cubicBezTo>
                  <a:cubicBezTo>
                    <a:pt x="89059" y="14657"/>
                    <a:pt x="88716" y="14858"/>
                    <a:pt x="88372" y="14886"/>
                  </a:cubicBezTo>
                  <a:lnTo>
                    <a:pt x="88315" y="14886"/>
                  </a:lnTo>
                  <a:cubicBezTo>
                    <a:pt x="88224" y="14912"/>
                    <a:pt x="88064" y="14926"/>
                    <a:pt x="87896" y="14926"/>
                  </a:cubicBezTo>
                  <a:cubicBezTo>
                    <a:pt x="87693" y="14926"/>
                    <a:pt x="87480" y="14905"/>
                    <a:pt x="87369" y="14858"/>
                  </a:cubicBezTo>
                  <a:cubicBezTo>
                    <a:pt x="87284" y="14801"/>
                    <a:pt x="87254" y="14744"/>
                    <a:pt x="87197" y="14714"/>
                  </a:cubicBezTo>
                  <a:lnTo>
                    <a:pt x="87227" y="14687"/>
                  </a:lnTo>
                  <a:cubicBezTo>
                    <a:pt x="87399" y="14542"/>
                    <a:pt x="87655" y="14286"/>
                    <a:pt x="87685" y="13798"/>
                  </a:cubicBezTo>
                  <a:cubicBezTo>
                    <a:pt x="87685" y="13111"/>
                    <a:pt x="86682" y="11309"/>
                    <a:pt x="86196" y="10993"/>
                  </a:cubicBezTo>
                  <a:cubicBezTo>
                    <a:pt x="85879" y="10732"/>
                    <a:pt x="84143" y="10471"/>
                    <a:pt x="82741" y="10471"/>
                  </a:cubicBezTo>
                  <a:cubicBezTo>
                    <a:pt x="81989" y="10471"/>
                    <a:pt x="81333" y="10546"/>
                    <a:pt x="81044" y="10736"/>
                  </a:cubicBezTo>
                  <a:cubicBezTo>
                    <a:pt x="80212" y="11222"/>
                    <a:pt x="80185" y="12080"/>
                    <a:pt x="80155" y="12740"/>
                  </a:cubicBezTo>
                  <a:cubicBezTo>
                    <a:pt x="80128" y="13255"/>
                    <a:pt x="80098" y="13684"/>
                    <a:pt x="79784" y="13970"/>
                  </a:cubicBezTo>
                  <a:cubicBezTo>
                    <a:pt x="79670" y="14114"/>
                    <a:pt x="79383" y="14142"/>
                    <a:pt x="79097" y="14171"/>
                  </a:cubicBezTo>
                  <a:cubicBezTo>
                    <a:pt x="78666" y="14229"/>
                    <a:pt x="78181" y="14286"/>
                    <a:pt x="77922" y="14714"/>
                  </a:cubicBezTo>
                  <a:cubicBezTo>
                    <a:pt x="77723" y="15058"/>
                    <a:pt x="77723" y="15516"/>
                    <a:pt x="77922" y="16145"/>
                  </a:cubicBezTo>
                  <a:cubicBezTo>
                    <a:pt x="78009" y="16461"/>
                    <a:pt x="78181" y="16718"/>
                    <a:pt x="78323" y="17004"/>
                  </a:cubicBezTo>
                  <a:cubicBezTo>
                    <a:pt x="78666" y="17577"/>
                    <a:pt x="78868" y="17920"/>
                    <a:pt x="78353" y="18493"/>
                  </a:cubicBezTo>
                  <a:cubicBezTo>
                    <a:pt x="77750" y="19152"/>
                    <a:pt x="77036" y="19267"/>
                    <a:pt x="76262" y="19381"/>
                  </a:cubicBezTo>
                  <a:cubicBezTo>
                    <a:pt x="75231" y="19553"/>
                    <a:pt x="74029" y="19725"/>
                    <a:pt x="73658" y="21699"/>
                  </a:cubicBezTo>
                  <a:cubicBezTo>
                    <a:pt x="73658" y="21843"/>
                    <a:pt x="73628" y="21985"/>
                    <a:pt x="73628" y="22130"/>
                  </a:cubicBezTo>
                  <a:cubicBezTo>
                    <a:pt x="73514" y="22874"/>
                    <a:pt x="73372" y="23932"/>
                    <a:pt x="72799" y="24275"/>
                  </a:cubicBezTo>
                  <a:cubicBezTo>
                    <a:pt x="72702" y="24357"/>
                    <a:pt x="72551" y="24392"/>
                    <a:pt x="72376" y="24392"/>
                  </a:cubicBezTo>
                  <a:cubicBezTo>
                    <a:pt x="72241" y="24392"/>
                    <a:pt x="72090" y="24371"/>
                    <a:pt x="71940" y="24333"/>
                  </a:cubicBezTo>
                  <a:cubicBezTo>
                    <a:pt x="71510" y="24191"/>
                    <a:pt x="71139" y="23932"/>
                    <a:pt x="70994" y="23646"/>
                  </a:cubicBezTo>
                  <a:cubicBezTo>
                    <a:pt x="70651" y="22844"/>
                    <a:pt x="70994" y="22615"/>
                    <a:pt x="71540" y="22214"/>
                  </a:cubicBezTo>
                  <a:cubicBezTo>
                    <a:pt x="71940" y="21928"/>
                    <a:pt x="72369" y="21614"/>
                    <a:pt x="72456" y="21042"/>
                  </a:cubicBezTo>
                  <a:cubicBezTo>
                    <a:pt x="72540" y="20611"/>
                    <a:pt x="72483" y="20268"/>
                    <a:pt x="72254" y="20039"/>
                  </a:cubicBezTo>
                  <a:cubicBezTo>
                    <a:pt x="71970" y="19714"/>
                    <a:pt x="71527" y="19648"/>
                    <a:pt x="71058" y="19648"/>
                  </a:cubicBezTo>
                  <a:cubicBezTo>
                    <a:pt x="70867" y="19648"/>
                    <a:pt x="70671" y="19659"/>
                    <a:pt x="70479" y="19668"/>
                  </a:cubicBezTo>
                  <a:cubicBezTo>
                    <a:pt x="70351" y="19681"/>
                    <a:pt x="70215" y="19688"/>
                    <a:pt x="70094" y="19688"/>
                  </a:cubicBezTo>
                  <a:cubicBezTo>
                    <a:pt x="69972" y="19688"/>
                    <a:pt x="69864" y="19681"/>
                    <a:pt x="69792" y="19668"/>
                  </a:cubicBezTo>
                  <a:cubicBezTo>
                    <a:pt x="69048" y="19466"/>
                    <a:pt x="67846" y="18637"/>
                    <a:pt x="67273" y="18092"/>
                  </a:cubicBezTo>
                  <a:cubicBezTo>
                    <a:pt x="67159" y="17978"/>
                    <a:pt x="67074" y="17836"/>
                    <a:pt x="66987" y="17664"/>
                  </a:cubicBezTo>
                  <a:cubicBezTo>
                    <a:pt x="66815" y="17348"/>
                    <a:pt x="66586" y="16920"/>
                    <a:pt x="65871" y="16833"/>
                  </a:cubicBezTo>
                  <a:cubicBezTo>
                    <a:pt x="65555" y="16833"/>
                    <a:pt x="65299" y="17004"/>
                    <a:pt x="65040" y="17149"/>
                  </a:cubicBezTo>
                  <a:cubicBezTo>
                    <a:pt x="64784" y="17291"/>
                    <a:pt x="64582" y="17405"/>
                    <a:pt x="64410" y="17405"/>
                  </a:cubicBezTo>
                  <a:cubicBezTo>
                    <a:pt x="64440" y="17206"/>
                    <a:pt x="64497" y="17004"/>
                    <a:pt x="64555" y="16833"/>
                  </a:cubicBezTo>
                  <a:cubicBezTo>
                    <a:pt x="64697" y="16432"/>
                    <a:pt x="64811" y="16031"/>
                    <a:pt x="64612" y="15660"/>
                  </a:cubicBezTo>
                  <a:cubicBezTo>
                    <a:pt x="64468" y="15431"/>
                    <a:pt x="64268" y="15287"/>
                    <a:pt x="63982" y="15172"/>
                  </a:cubicBezTo>
                  <a:cubicBezTo>
                    <a:pt x="63982" y="15115"/>
                    <a:pt x="64010" y="15058"/>
                    <a:pt x="64067" y="15000"/>
                  </a:cubicBezTo>
                  <a:cubicBezTo>
                    <a:pt x="64124" y="14886"/>
                    <a:pt x="64124" y="14714"/>
                    <a:pt x="64039" y="14600"/>
                  </a:cubicBezTo>
                  <a:lnTo>
                    <a:pt x="64124" y="14171"/>
                  </a:lnTo>
                  <a:cubicBezTo>
                    <a:pt x="64181" y="13771"/>
                    <a:pt x="64211" y="13569"/>
                    <a:pt x="64468" y="13340"/>
                  </a:cubicBezTo>
                  <a:cubicBezTo>
                    <a:pt x="64582" y="13226"/>
                    <a:pt x="64726" y="13226"/>
                    <a:pt x="64983" y="13226"/>
                  </a:cubicBezTo>
                  <a:cubicBezTo>
                    <a:pt x="65042" y="13226"/>
                    <a:pt x="65108" y="13228"/>
                    <a:pt x="65179" y="13228"/>
                  </a:cubicBezTo>
                  <a:cubicBezTo>
                    <a:pt x="65352" y="13228"/>
                    <a:pt x="65554" y="13213"/>
                    <a:pt x="65757" y="13111"/>
                  </a:cubicBezTo>
                  <a:cubicBezTo>
                    <a:pt x="66215" y="12882"/>
                    <a:pt x="66529" y="12596"/>
                    <a:pt x="66845" y="12339"/>
                  </a:cubicBezTo>
                  <a:cubicBezTo>
                    <a:pt x="67303" y="11938"/>
                    <a:pt x="67704" y="11595"/>
                    <a:pt x="68418" y="11480"/>
                  </a:cubicBezTo>
                  <a:cubicBezTo>
                    <a:pt x="69650" y="11251"/>
                    <a:pt x="70422" y="10764"/>
                    <a:pt x="71482" y="10106"/>
                  </a:cubicBezTo>
                  <a:lnTo>
                    <a:pt x="71682" y="9962"/>
                  </a:lnTo>
                  <a:cubicBezTo>
                    <a:pt x="72227" y="9648"/>
                    <a:pt x="72769" y="9447"/>
                    <a:pt x="73342" y="9248"/>
                  </a:cubicBezTo>
                  <a:cubicBezTo>
                    <a:pt x="73800" y="9046"/>
                    <a:pt x="74315" y="8874"/>
                    <a:pt x="74830" y="8588"/>
                  </a:cubicBezTo>
                  <a:cubicBezTo>
                    <a:pt x="75231" y="8359"/>
                    <a:pt x="75605" y="7988"/>
                    <a:pt x="75948" y="7615"/>
                  </a:cubicBezTo>
                  <a:cubicBezTo>
                    <a:pt x="76319" y="7214"/>
                    <a:pt x="76720" y="6813"/>
                    <a:pt x="77093" y="6671"/>
                  </a:cubicBezTo>
                  <a:cubicBezTo>
                    <a:pt x="77227" y="6623"/>
                    <a:pt x="77371" y="6604"/>
                    <a:pt x="77522" y="6604"/>
                  </a:cubicBezTo>
                  <a:cubicBezTo>
                    <a:pt x="77822" y="6604"/>
                    <a:pt x="78152" y="6680"/>
                    <a:pt x="78495" y="6756"/>
                  </a:cubicBezTo>
                  <a:cubicBezTo>
                    <a:pt x="78857" y="6828"/>
                    <a:pt x="79219" y="6901"/>
                    <a:pt x="79589" y="6901"/>
                  </a:cubicBezTo>
                  <a:cubicBezTo>
                    <a:pt x="79803" y="6901"/>
                    <a:pt x="80021" y="6876"/>
                    <a:pt x="80242" y="6813"/>
                  </a:cubicBezTo>
                  <a:cubicBezTo>
                    <a:pt x="81071" y="6584"/>
                    <a:pt x="82990" y="5011"/>
                    <a:pt x="83448" y="4267"/>
                  </a:cubicBezTo>
                  <a:cubicBezTo>
                    <a:pt x="83677" y="3893"/>
                    <a:pt x="83934" y="3378"/>
                    <a:pt x="83648" y="2977"/>
                  </a:cubicBezTo>
                  <a:cubicBezTo>
                    <a:pt x="83472" y="2714"/>
                    <a:pt x="83162" y="2630"/>
                    <a:pt x="82799" y="2630"/>
                  </a:cubicBezTo>
                  <a:cubicBezTo>
                    <a:pt x="82450" y="2630"/>
                    <a:pt x="82051" y="2707"/>
                    <a:pt x="81673" y="2778"/>
                  </a:cubicBezTo>
                  <a:cubicBezTo>
                    <a:pt x="81559" y="2805"/>
                    <a:pt x="81415" y="2835"/>
                    <a:pt x="81300" y="2863"/>
                  </a:cubicBezTo>
                  <a:cubicBezTo>
                    <a:pt x="80270" y="3064"/>
                    <a:pt x="79899" y="3321"/>
                    <a:pt x="79296" y="3751"/>
                  </a:cubicBezTo>
                  <a:cubicBezTo>
                    <a:pt x="79154" y="3836"/>
                    <a:pt x="79010" y="3951"/>
                    <a:pt x="78811" y="4095"/>
                  </a:cubicBezTo>
                  <a:cubicBezTo>
                    <a:pt x="78437" y="4381"/>
                    <a:pt x="78238" y="4438"/>
                    <a:pt x="78181" y="4466"/>
                  </a:cubicBezTo>
                  <a:cubicBezTo>
                    <a:pt x="78151" y="4381"/>
                    <a:pt x="78094" y="4267"/>
                    <a:pt x="78094" y="4152"/>
                  </a:cubicBezTo>
                  <a:cubicBezTo>
                    <a:pt x="78009" y="3866"/>
                    <a:pt x="77922" y="3492"/>
                    <a:pt x="77693" y="3149"/>
                  </a:cubicBezTo>
                  <a:cubicBezTo>
                    <a:pt x="77437" y="2805"/>
                    <a:pt x="77150" y="2691"/>
                    <a:pt x="76949" y="2606"/>
                  </a:cubicBezTo>
                  <a:cubicBezTo>
                    <a:pt x="76720" y="2519"/>
                    <a:pt x="76635" y="2492"/>
                    <a:pt x="76578" y="2290"/>
                  </a:cubicBezTo>
                  <a:cubicBezTo>
                    <a:pt x="76578" y="2205"/>
                    <a:pt x="76635" y="2034"/>
                    <a:pt x="76692" y="1889"/>
                  </a:cubicBezTo>
                  <a:cubicBezTo>
                    <a:pt x="76807" y="1633"/>
                    <a:pt x="76949" y="1289"/>
                    <a:pt x="76864" y="946"/>
                  </a:cubicBezTo>
                  <a:cubicBezTo>
                    <a:pt x="76720" y="431"/>
                    <a:pt x="76463" y="115"/>
                    <a:pt x="76090" y="30"/>
                  </a:cubicBezTo>
                  <a:cubicBezTo>
                    <a:pt x="76018" y="10"/>
                    <a:pt x="75944" y="1"/>
                    <a:pt x="7587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1"/>
            <p:cNvSpPr/>
            <p:nvPr/>
          </p:nvSpPr>
          <p:spPr>
            <a:xfrm>
              <a:off x="7547504" y="763704"/>
              <a:ext cx="886490" cy="505546"/>
            </a:xfrm>
            <a:custGeom>
              <a:avLst/>
              <a:gdLst/>
              <a:ahLst/>
              <a:cxnLst/>
              <a:rect l="l" t="t" r="r" b="b"/>
              <a:pathLst>
                <a:path w="43826" h="24993" extrusionOk="0">
                  <a:moveTo>
                    <a:pt x="33716" y="0"/>
                  </a:moveTo>
                  <a:cubicBezTo>
                    <a:pt x="31663" y="0"/>
                    <a:pt x="29597" y="184"/>
                    <a:pt x="27625" y="184"/>
                  </a:cubicBezTo>
                  <a:cubicBezTo>
                    <a:pt x="25994" y="184"/>
                    <a:pt x="24677" y="326"/>
                    <a:pt x="23159" y="757"/>
                  </a:cubicBezTo>
                  <a:lnTo>
                    <a:pt x="23044" y="814"/>
                  </a:lnTo>
                  <a:cubicBezTo>
                    <a:pt x="21670" y="956"/>
                    <a:pt x="20440" y="1272"/>
                    <a:pt x="19066" y="1272"/>
                  </a:cubicBezTo>
                  <a:cubicBezTo>
                    <a:pt x="18329" y="1236"/>
                    <a:pt x="17662" y="1190"/>
                    <a:pt x="17020" y="1190"/>
                  </a:cubicBezTo>
                  <a:cubicBezTo>
                    <a:pt x="16116" y="1190"/>
                    <a:pt x="15263" y="1281"/>
                    <a:pt x="14342" y="1616"/>
                  </a:cubicBezTo>
                  <a:cubicBezTo>
                    <a:pt x="13169" y="1987"/>
                    <a:pt x="12081" y="1757"/>
                    <a:pt x="10907" y="1987"/>
                  </a:cubicBezTo>
                  <a:cubicBezTo>
                    <a:pt x="9533" y="2216"/>
                    <a:pt x="8788" y="3132"/>
                    <a:pt x="7673" y="3734"/>
                  </a:cubicBezTo>
                  <a:cubicBezTo>
                    <a:pt x="6384" y="4364"/>
                    <a:pt x="1" y="3505"/>
                    <a:pt x="486" y="5909"/>
                  </a:cubicBezTo>
                  <a:cubicBezTo>
                    <a:pt x="699" y="7009"/>
                    <a:pt x="1561" y="7309"/>
                    <a:pt x="2653" y="7309"/>
                  </a:cubicBezTo>
                  <a:cubicBezTo>
                    <a:pt x="3967" y="7309"/>
                    <a:pt x="5615" y="6875"/>
                    <a:pt x="6867" y="6875"/>
                  </a:cubicBezTo>
                  <a:cubicBezTo>
                    <a:pt x="7664" y="6875"/>
                    <a:pt x="8301" y="7051"/>
                    <a:pt x="8589" y="7627"/>
                  </a:cubicBezTo>
                  <a:cubicBezTo>
                    <a:pt x="8933" y="8429"/>
                    <a:pt x="8245" y="10089"/>
                    <a:pt x="8360" y="11033"/>
                  </a:cubicBezTo>
                  <a:cubicBezTo>
                    <a:pt x="8502" y="11834"/>
                    <a:pt x="8016" y="11548"/>
                    <a:pt x="8704" y="11978"/>
                  </a:cubicBezTo>
                  <a:cubicBezTo>
                    <a:pt x="8849" y="12064"/>
                    <a:pt x="9018" y="12080"/>
                    <a:pt x="9192" y="12080"/>
                  </a:cubicBezTo>
                  <a:cubicBezTo>
                    <a:pt x="9298" y="12080"/>
                    <a:pt x="9407" y="12074"/>
                    <a:pt x="9513" y="12074"/>
                  </a:cubicBezTo>
                  <a:cubicBezTo>
                    <a:pt x="9814" y="12074"/>
                    <a:pt x="10099" y="12123"/>
                    <a:pt x="10277" y="12494"/>
                  </a:cubicBezTo>
                  <a:cubicBezTo>
                    <a:pt x="10563" y="13295"/>
                    <a:pt x="9933" y="12865"/>
                    <a:pt x="9677" y="13151"/>
                  </a:cubicBezTo>
                  <a:cubicBezTo>
                    <a:pt x="9189" y="13581"/>
                    <a:pt x="9333" y="13295"/>
                    <a:pt x="8990" y="14010"/>
                  </a:cubicBezTo>
                  <a:cubicBezTo>
                    <a:pt x="8704" y="14582"/>
                    <a:pt x="9047" y="14669"/>
                    <a:pt x="8502" y="15185"/>
                  </a:cubicBezTo>
                  <a:cubicBezTo>
                    <a:pt x="8158" y="15528"/>
                    <a:pt x="7471" y="15613"/>
                    <a:pt x="7128" y="16128"/>
                  </a:cubicBezTo>
                  <a:cubicBezTo>
                    <a:pt x="5697" y="17846"/>
                    <a:pt x="6727" y="21338"/>
                    <a:pt x="7616" y="23085"/>
                  </a:cubicBezTo>
                  <a:cubicBezTo>
                    <a:pt x="8245" y="24231"/>
                    <a:pt x="8933" y="23800"/>
                    <a:pt x="10078" y="24315"/>
                  </a:cubicBezTo>
                  <a:cubicBezTo>
                    <a:pt x="10542" y="24488"/>
                    <a:pt x="10673" y="24993"/>
                    <a:pt x="11254" y="24993"/>
                  </a:cubicBezTo>
                  <a:cubicBezTo>
                    <a:pt x="11353" y="24993"/>
                    <a:pt x="11465" y="24978"/>
                    <a:pt x="11594" y="24945"/>
                  </a:cubicBezTo>
                  <a:cubicBezTo>
                    <a:pt x="12196" y="24803"/>
                    <a:pt x="12539" y="24144"/>
                    <a:pt x="12883" y="23571"/>
                  </a:cubicBezTo>
                  <a:cubicBezTo>
                    <a:pt x="13112" y="23085"/>
                    <a:pt x="13169" y="22627"/>
                    <a:pt x="13655" y="22284"/>
                  </a:cubicBezTo>
                  <a:cubicBezTo>
                    <a:pt x="14113" y="21911"/>
                    <a:pt x="14601" y="22055"/>
                    <a:pt x="15086" y="21540"/>
                  </a:cubicBezTo>
                  <a:cubicBezTo>
                    <a:pt x="15830" y="20681"/>
                    <a:pt x="15773" y="19449"/>
                    <a:pt x="16948" y="18791"/>
                  </a:cubicBezTo>
                  <a:cubicBezTo>
                    <a:pt x="17333" y="18558"/>
                    <a:pt x="17693" y="18483"/>
                    <a:pt x="18049" y="18483"/>
                  </a:cubicBezTo>
                  <a:cubicBezTo>
                    <a:pt x="18699" y="18483"/>
                    <a:pt x="19338" y="18734"/>
                    <a:pt x="20097" y="18734"/>
                  </a:cubicBezTo>
                  <a:cubicBezTo>
                    <a:pt x="21128" y="18647"/>
                    <a:pt x="21872" y="17704"/>
                    <a:pt x="22758" y="17273"/>
                  </a:cubicBezTo>
                  <a:cubicBezTo>
                    <a:pt x="23589" y="16845"/>
                    <a:pt x="24132" y="16043"/>
                    <a:pt x="24964" y="15613"/>
                  </a:cubicBezTo>
                  <a:cubicBezTo>
                    <a:pt x="25195" y="15489"/>
                    <a:pt x="25442" y="15449"/>
                    <a:pt x="25698" y="15449"/>
                  </a:cubicBezTo>
                  <a:cubicBezTo>
                    <a:pt x="26168" y="15449"/>
                    <a:pt x="26670" y="15584"/>
                    <a:pt x="27174" y="15584"/>
                  </a:cubicBezTo>
                  <a:cubicBezTo>
                    <a:pt x="27344" y="15584"/>
                    <a:pt x="27513" y="15569"/>
                    <a:pt x="27682" y="15528"/>
                  </a:cubicBezTo>
                  <a:cubicBezTo>
                    <a:pt x="28598" y="15384"/>
                    <a:pt x="29601" y="14868"/>
                    <a:pt x="30574" y="14582"/>
                  </a:cubicBezTo>
                  <a:cubicBezTo>
                    <a:pt x="31261" y="14383"/>
                    <a:pt x="31948" y="14239"/>
                    <a:pt x="32205" y="13437"/>
                  </a:cubicBezTo>
                  <a:cubicBezTo>
                    <a:pt x="31948" y="13295"/>
                    <a:pt x="30831" y="13066"/>
                    <a:pt x="30774" y="12865"/>
                  </a:cubicBezTo>
                  <a:cubicBezTo>
                    <a:pt x="30517" y="12265"/>
                    <a:pt x="31117" y="11978"/>
                    <a:pt x="31518" y="11978"/>
                  </a:cubicBezTo>
                  <a:cubicBezTo>
                    <a:pt x="32042" y="11978"/>
                    <a:pt x="32649" y="12993"/>
                    <a:pt x="33149" y="12993"/>
                  </a:cubicBezTo>
                  <a:cubicBezTo>
                    <a:pt x="33305" y="12993"/>
                    <a:pt x="33450" y="12894"/>
                    <a:pt x="33579" y="12636"/>
                  </a:cubicBezTo>
                  <a:cubicBezTo>
                    <a:pt x="34209" y="11491"/>
                    <a:pt x="31948" y="10891"/>
                    <a:pt x="32693" y="10089"/>
                  </a:cubicBezTo>
                  <a:cubicBezTo>
                    <a:pt x="33178" y="9658"/>
                    <a:pt x="34697" y="10032"/>
                    <a:pt x="35354" y="9601"/>
                  </a:cubicBezTo>
                  <a:cubicBezTo>
                    <a:pt x="35842" y="9315"/>
                    <a:pt x="36270" y="8658"/>
                    <a:pt x="36613" y="8142"/>
                  </a:cubicBezTo>
                  <a:cubicBezTo>
                    <a:pt x="36957" y="7570"/>
                    <a:pt x="36872" y="6910"/>
                    <a:pt x="37159" y="6482"/>
                  </a:cubicBezTo>
                  <a:cubicBezTo>
                    <a:pt x="37358" y="6109"/>
                    <a:pt x="38045" y="6051"/>
                    <a:pt x="38189" y="5680"/>
                  </a:cubicBezTo>
                  <a:cubicBezTo>
                    <a:pt x="38446" y="5108"/>
                    <a:pt x="37903" y="4822"/>
                    <a:pt x="38102" y="4306"/>
                  </a:cubicBezTo>
                  <a:cubicBezTo>
                    <a:pt x="38732" y="2932"/>
                    <a:pt x="43656" y="3074"/>
                    <a:pt x="43800" y="1902"/>
                  </a:cubicBezTo>
                  <a:cubicBezTo>
                    <a:pt x="43826" y="1251"/>
                    <a:pt x="43036" y="1074"/>
                    <a:pt x="42101" y="1074"/>
                  </a:cubicBezTo>
                  <a:cubicBezTo>
                    <a:pt x="40980" y="1074"/>
                    <a:pt x="39652" y="1329"/>
                    <a:pt x="39277" y="1329"/>
                  </a:cubicBezTo>
                  <a:cubicBezTo>
                    <a:pt x="37701" y="1272"/>
                    <a:pt x="36815" y="184"/>
                    <a:pt x="35239" y="40"/>
                  </a:cubicBezTo>
                  <a:cubicBezTo>
                    <a:pt x="34733" y="12"/>
                    <a:pt x="34225" y="0"/>
                    <a:pt x="33716"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1"/>
            <p:cNvSpPr/>
            <p:nvPr/>
          </p:nvSpPr>
          <p:spPr>
            <a:xfrm>
              <a:off x="7548678" y="756118"/>
              <a:ext cx="892296" cy="520878"/>
            </a:xfrm>
            <a:custGeom>
              <a:avLst/>
              <a:gdLst/>
              <a:ahLst/>
              <a:cxnLst/>
              <a:rect l="l" t="t" r="r" b="b"/>
              <a:pathLst>
                <a:path w="44113" h="25751" extrusionOk="0">
                  <a:moveTo>
                    <a:pt x="33755" y="723"/>
                  </a:moveTo>
                  <a:cubicBezTo>
                    <a:pt x="34215" y="723"/>
                    <a:pt x="34672" y="733"/>
                    <a:pt x="35124" y="758"/>
                  </a:cubicBezTo>
                  <a:cubicBezTo>
                    <a:pt x="35841" y="816"/>
                    <a:pt x="36384" y="1102"/>
                    <a:pt x="36986" y="1388"/>
                  </a:cubicBezTo>
                  <a:cubicBezTo>
                    <a:pt x="37643" y="1704"/>
                    <a:pt x="38303" y="2018"/>
                    <a:pt x="39219" y="2075"/>
                  </a:cubicBezTo>
                  <a:cubicBezTo>
                    <a:pt x="39361" y="2075"/>
                    <a:pt x="39647" y="2048"/>
                    <a:pt x="39991" y="1991"/>
                  </a:cubicBezTo>
                  <a:cubicBezTo>
                    <a:pt x="40479" y="1925"/>
                    <a:pt x="41329" y="1814"/>
                    <a:pt x="42056" y="1814"/>
                  </a:cubicBezTo>
                  <a:cubicBezTo>
                    <a:pt x="42607" y="1814"/>
                    <a:pt x="43086" y="1878"/>
                    <a:pt x="43284" y="2075"/>
                  </a:cubicBezTo>
                  <a:cubicBezTo>
                    <a:pt x="43369" y="2132"/>
                    <a:pt x="43369" y="2190"/>
                    <a:pt x="43369" y="2247"/>
                  </a:cubicBezTo>
                  <a:cubicBezTo>
                    <a:pt x="43341" y="2563"/>
                    <a:pt x="41880" y="2849"/>
                    <a:pt x="41108" y="3021"/>
                  </a:cubicBezTo>
                  <a:cubicBezTo>
                    <a:pt x="39620" y="3335"/>
                    <a:pt x="38101" y="3651"/>
                    <a:pt x="37701" y="4537"/>
                  </a:cubicBezTo>
                  <a:cubicBezTo>
                    <a:pt x="37559" y="4910"/>
                    <a:pt x="37673" y="5224"/>
                    <a:pt x="37758" y="5426"/>
                  </a:cubicBezTo>
                  <a:cubicBezTo>
                    <a:pt x="37845" y="5655"/>
                    <a:pt x="37872" y="5739"/>
                    <a:pt x="37788" y="5911"/>
                  </a:cubicBezTo>
                  <a:cubicBezTo>
                    <a:pt x="37758" y="5968"/>
                    <a:pt x="37559" y="6083"/>
                    <a:pt x="37444" y="6140"/>
                  </a:cubicBezTo>
                  <a:cubicBezTo>
                    <a:pt x="37215" y="6255"/>
                    <a:pt x="36929" y="6399"/>
                    <a:pt x="36784" y="6655"/>
                  </a:cubicBezTo>
                  <a:cubicBezTo>
                    <a:pt x="36613" y="6914"/>
                    <a:pt x="36555" y="7228"/>
                    <a:pt x="36498" y="7514"/>
                  </a:cubicBezTo>
                  <a:cubicBezTo>
                    <a:pt x="36441" y="7801"/>
                    <a:pt x="36384" y="8087"/>
                    <a:pt x="36242" y="8316"/>
                  </a:cubicBezTo>
                  <a:lnTo>
                    <a:pt x="36155" y="8430"/>
                  </a:lnTo>
                  <a:cubicBezTo>
                    <a:pt x="35868" y="8888"/>
                    <a:pt x="35497" y="9433"/>
                    <a:pt x="35124" y="9662"/>
                  </a:cubicBezTo>
                  <a:cubicBezTo>
                    <a:pt x="34868" y="9834"/>
                    <a:pt x="34352" y="9834"/>
                    <a:pt x="33894" y="9862"/>
                  </a:cubicBezTo>
                  <a:cubicBezTo>
                    <a:pt x="33292" y="9891"/>
                    <a:pt x="32719" y="9891"/>
                    <a:pt x="32376" y="10235"/>
                  </a:cubicBezTo>
                  <a:cubicBezTo>
                    <a:pt x="31776" y="10865"/>
                    <a:pt x="32376" y="11465"/>
                    <a:pt x="32749" y="11838"/>
                  </a:cubicBezTo>
                  <a:cubicBezTo>
                    <a:pt x="33207" y="12296"/>
                    <a:pt x="33379" y="12525"/>
                    <a:pt x="33207" y="12839"/>
                  </a:cubicBezTo>
                  <a:cubicBezTo>
                    <a:pt x="33150" y="12983"/>
                    <a:pt x="33093" y="13011"/>
                    <a:pt x="33093" y="13011"/>
                  </a:cubicBezTo>
                  <a:cubicBezTo>
                    <a:pt x="32978" y="13011"/>
                    <a:pt x="32692" y="12754"/>
                    <a:pt x="32548" y="12610"/>
                  </a:cubicBezTo>
                  <a:cubicBezTo>
                    <a:pt x="32204" y="12296"/>
                    <a:pt x="31890" y="12010"/>
                    <a:pt x="31460" y="12010"/>
                  </a:cubicBezTo>
                  <a:cubicBezTo>
                    <a:pt x="31116" y="12010"/>
                    <a:pt x="30631" y="12152"/>
                    <a:pt x="30429" y="12525"/>
                  </a:cubicBezTo>
                  <a:cubicBezTo>
                    <a:pt x="30258" y="12754"/>
                    <a:pt x="30258" y="13068"/>
                    <a:pt x="30372" y="13354"/>
                  </a:cubicBezTo>
                  <a:cubicBezTo>
                    <a:pt x="30487" y="13640"/>
                    <a:pt x="30860" y="13785"/>
                    <a:pt x="31517" y="13984"/>
                  </a:cubicBezTo>
                  <a:cubicBezTo>
                    <a:pt x="31574" y="13984"/>
                    <a:pt x="31604" y="14014"/>
                    <a:pt x="31632" y="14014"/>
                  </a:cubicBezTo>
                  <a:cubicBezTo>
                    <a:pt x="31432" y="14300"/>
                    <a:pt x="31089" y="14414"/>
                    <a:pt x="30574" y="14556"/>
                  </a:cubicBezTo>
                  <a:lnTo>
                    <a:pt x="30402" y="14614"/>
                  </a:lnTo>
                  <a:cubicBezTo>
                    <a:pt x="30029" y="14728"/>
                    <a:pt x="29628" y="14872"/>
                    <a:pt x="29257" y="15014"/>
                  </a:cubicBezTo>
                  <a:cubicBezTo>
                    <a:pt x="28654" y="15243"/>
                    <a:pt x="28082" y="15473"/>
                    <a:pt x="27567" y="15560"/>
                  </a:cubicBezTo>
                  <a:cubicBezTo>
                    <a:pt x="27431" y="15590"/>
                    <a:pt x="27296" y="15602"/>
                    <a:pt x="27158" y="15602"/>
                  </a:cubicBezTo>
                  <a:cubicBezTo>
                    <a:pt x="26919" y="15602"/>
                    <a:pt x="26676" y="15566"/>
                    <a:pt x="26422" y="15530"/>
                  </a:cubicBezTo>
                  <a:cubicBezTo>
                    <a:pt x="26157" y="15491"/>
                    <a:pt x="25892" y="15451"/>
                    <a:pt x="25629" y="15451"/>
                  </a:cubicBezTo>
                  <a:cubicBezTo>
                    <a:pt x="25325" y="15451"/>
                    <a:pt x="25025" y="15504"/>
                    <a:pt x="24734" y="15674"/>
                  </a:cubicBezTo>
                  <a:cubicBezTo>
                    <a:pt x="24276" y="15903"/>
                    <a:pt x="23902" y="16217"/>
                    <a:pt x="23559" y="16560"/>
                  </a:cubicBezTo>
                  <a:cubicBezTo>
                    <a:pt x="23215" y="16847"/>
                    <a:pt x="22902" y="17133"/>
                    <a:pt x="22528" y="17334"/>
                  </a:cubicBezTo>
                  <a:cubicBezTo>
                    <a:pt x="22185" y="17506"/>
                    <a:pt x="21871" y="17735"/>
                    <a:pt x="21555" y="17964"/>
                  </a:cubicBezTo>
                  <a:cubicBezTo>
                    <a:pt x="21040" y="18335"/>
                    <a:pt x="20554" y="18708"/>
                    <a:pt x="20039" y="18736"/>
                  </a:cubicBezTo>
                  <a:cubicBezTo>
                    <a:pt x="19666" y="18736"/>
                    <a:pt x="19322" y="18679"/>
                    <a:pt x="19008" y="18621"/>
                  </a:cubicBezTo>
                  <a:cubicBezTo>
                    <a:pt x="18684" y="18557"/>
                    <a:pt x="18354" y="18499"/>
                    <a:pt x="18011" y="18499"/>
                  </a:cubicBezTo>
                  <a:cubicBezTo>
                    <a:pt x="17595" y="18499"/>
                    <a:pt x="17159" y="18585"/>
                    <a:pt x="16688" y="18850"/>
                  </a:cubicBezTo>
                  <a:cubicBezTo>
                    <a:pt x="15887" y="19308"/>
                    <a:pt x="15601" y="20025"/>
                    <a:pt x="15344" y="20625"/>
                  </a:cubicBezTo>
                  <a:cubicBezTo>
                    <a:pt x="15172" y="21026"/>
                    <a:pt x="15001" y="21399"/>
                    <a:pt x="14772" y="21686"/>
                  </a:cubicBezTo>
                  <a:cubicBezTo>
                    <a:pt x="14570" y="21885"/>
                    <a:pt x="14371" y="21942"/>
                    <a:pt x="14112" y="22029"/>
                  </a:cubicBezTo>
                  <a:cubicBezTo>
                    <a:pt x="13883" y="22086"/>
                    <a:pt x="13627" y="22171"/>
                    <a:pt x="13368" y="22373"/>
                  </a:cubicBezTo>
                  <a:cubicBezTo>
                    <a:pt x="12910" y="22716"/>
                    <a:pt x="12738" y="23117"/>
                    <a:pt x="12596" y="23518"/>
                  </a:cubicBezTo>
                  <a:cubicBezTo>
                    <a:pt x="12566" y="23602"/>
                    <a:pt x="12539" y="23689"/>
                    <a:pt x="12509" y="23804"/>
                  </a:cubicBezTo>
                  <a:lnTo>
                    <a:pt x="12452" y="23889"/>
                  </a:lnTo>
                  <a:cubicBezTo>
                    <a:pt x="12165" y="24377"/>
                    <a:pt x="11879" y="24892"/>
                    <a:pt x="11451" y="24977"/>
                  </a:cubicBezTo>
                  <a:cubicBezTo>
                    <a:pt x="11348" y="24999"/>
                    <a:pt x="11266" y="25010"/>
                    <a:pt x="11197" y="25010"/>
                  </a:cubicBezTo>
                  <a:cubicBezTo>
                    <a:pt x="10996" y="25010"/>
                    <a:pt x="10904" y="24918"/>
                    <a:pt x="10734" y="24748"/>
                  </a:cubicBezTo>
                  <a:cubicBezTo>
                    <a:pt x="10592" y="24606"/>
                    <a:pt x="10420" y="24434"/>
                    <a:pt x="10162" y="24347"/>
                  </a:cubicBezTo>
                  <a:cubicBezTo>
                    <a:pt x="9733" y="24148"/>
                    <a:pt x="9333" y="24090"/>
                    <a:pt x="9017" y="24033"/>
                  </a:cubicBezTo>
                  <a:cubicBezTo>
                    <a:pt x="8474" y="23919"/>
                    <a:pt x="8187" y="23889"/>
                    <a:pt x="7871" y="23289"/>
                  </a:cubicBezTo>
                  <a:cubicBezTo>
                    <a:pt x="7013" y="21571"/>
                    <a:pt x="6069" y="18278"/>
                    <a:pt x="7386" y="16705"/>
                  </a:cubicBezTo>
                  <a:cubicBezTo>
                    <a:pt x="7528" y="16476"/>
                    <a:pt x="7757" y="16361"/>
                    <a:pt x="8016" y="16247"/>
                  </a:cubicBezTo>
                  <a:cubicBezTo>
                    <a:pt x="8272" y="16132"/>
                    <a:pt x="8531" y="15988"/>
                    <a:pt x="8703" y="15816"/>
                  </a:cubicBezTo>
                  <a:cubicBezTo>
                    <a:pt x="9104" y="15445"/>
                    <a:pt x="9131" y="15216"/>
                    <a:pt x="9161" y="14930"/>
                  </a:cubicBezTo>
                  <a:cubicBezTo>
                    <a:pt x="9161" y="14815"/>
                    <a:pt x="9188" y="14728"/>
                    <a:pt x="9275" y="14529"/>
                  </a:cubicBezTo>
                  <a:cubicBezTo>
                    <a:pt x="9475" y="14098"/>
                    <a:pt x="9475" y="14098"/>
                    <a:pt x="9532" y="14041"/>
                  </a:cubicBezTo>
                  <a:cubicBezTo>
                    <a:pt x="9619" y="13984"/>
                    <a:pt x="9704" y="13927"/>
                    <a:pt x="9875" y="13785"/>
                  </a:cubicBezTo>
                  <a:cubicBezTo>
                    <a:pt x="9875" y="13755"/>
                    <a:pt x="9962" y="13755"/>
                    <a:pt x="10020" y="13755"/>
                  </a:cubicBezTo>
                  <a:cubicBezTo>
                    <a:pt x="10162" y="13755"/>
                    <a:pt x="10420" y="13727"/>
                    <a:pt x="10562" y="13498"/>
                  </a:cubicBezTo>
                  <a:cubicBezTo>
                    <a:pt x="10734" y="13269"/>
                    <a:pt x="10649" y="12983"/>
                    <a:pt x="10562" y="12724"/>
                  </a:cubicBezTo>
                  <a:cubicBezTo>
                    <a:pt x="10306" y="12152"/>
                    <a:pt x="9848" y="12095"/>
                    <a:pt x="9475" y="12095"/>
                  </a:cubicBezTo>
                  <a:lnTo>
                    <a:pt x="9303" y="12095"/>
                  </a:lnTo>
                  <a:cubicBezTo>
                    <a:pt x="9104" y="12095"/>
                    <a:pt x="8932" y="12095"/>
                    <a:pt x="8845" y="12067"/>
                  </a:cubicBezTo>
                  <a:cubicBezTo>
                    <a:pt x="8787" y="12010"/>
                    <a:pt x="8730" y="11980"/>
                    <a:pt x="8673" y="11953"/>
                  </a:cubicBezTo>
                  <a:cubicBezTo>
                    <a:pt x="8703" y="11808"/>
                    <a:pt x="8703" y="11637"/>
                    <a:pt x="8673" y="11380"/>
                  </a:cubicBezTo>
                  <a:cubicBezTo>
                    <a:pt x="8616" y="11007"/>
                    <a:pt x="8703" y="10464"/>
                    <a:pt x="8817" y="9949"/>
                  </a:cubicBezTo>
                  <a:cubicBezTo>
                    <a:pt x="8932" y="9204"/>
                    <a:pt x="9074" y="8403"/>
                    <a:pt x="8845" y="7858"/>
                  </a:cubicBezTo>
                  <a:cubicBezTo>
                    <a:pt x="8470" y="7108"/>
                    <a:pt x="7688" y="6896"/>
                    <a:pt x="6749" y="6896"/>
                  </a:cubicBezTo>
                  <a:cubicBezTo>
                    <a:pt x="6111" y="6896"/>
                    <a:pt x="5401" y="6993"/>
                    <a:pt x="4695" y="7086"/>
                  </a:cubicBezTo>
                  <a:cubicBezTo>
                    <a:pt x="3870" y="7214"/>
                    <a:pt x="3150" y="7311"/>
                    <a:pt x="2558" y="7311"/>
                  </a:cubicBezTo>
                  <a:cubicBezTo>
                    <a:pt x="1566" y="7311"/>
                    <a:pt x="934" y="7041"/>
                    <a:pt x="772" y="6197"/>
                  </a:cubicBezTo>
                  <a:cubicBezTo>
                    <a:pt x="745" y="5968"/>
                    <a:pt x="772" y="5826"/>
                    <a:pt x="887" y="5655"/>
                  </a:cubicBezTo>
                  <a:cubicBezTo>
                    <a:pt x="1432" y="4968"/>
                    <a:pt x="3577" y="4853"/>
                    <a:pt x="5123" y="4796"/>
                  </a:cubicBezTo>
                  <a:cubicBezTo>
                    <a:pt x="6326" y="4709"/>
                    <a:pt x="7299" y="4681"/>
                    <a:pt x="7787" y="4423"/>
                  </a:cubicBezTo>
                  <a:cubicBezTo>
                    <a:pt x="8187" y="4223"/>
                    <a:pt x="8531" y="3965"/>
                    <a:pt x="8875" y="3708"/>
                  </a:cubicBezTo>
                  <a:cubicBezTo>
                    <a:pt x="9504" y="3278"/>
                    <a:pt x="10077" y="2849"/>
                    <a:pt x="10906" y="2705"/>
                  </a:cubicBezTo>
                  <a:cubicBezTo>
                    <a:pt x="11394" y="2620"/>
                    <a:pt x="11852" y="2620"/>
                    <a:pt x="12337" y="2591"/>
                  </a:cubicBezTo>
                  <a:cubicBezTo>
                    <a:pt x="12997" y="2591"/>
                    <a:pt x="13654" y="2563"/>
                    <a:pt x="14398" y="2334"/>
                  </a:cubicBezTo>
                  <a:cubicBezTo>
                    <a:pt x="15288" y="2004"/>
                    <a:pt x="16126" y="1924"/>
                    <a:pt x="17035" y="1924"/>
                  </a:cubicBezTo>
                  <a:cubicBezTo>
                    <a:pt x="17471" y="1924"/>
                    <a:pt x="17924" y="1942"/>
                    <a:pt x="18406" y="1961"/>
                  </a:cubicBezTo>
                  <a:lnTo>
                    <a:pt x="19008" y="1991"/>
                  </a:lnTo>
                  <a:cubicBezTo>
                    <a:pt x="19924" y="1991"/>
                    <a:pt x="20783" y="1876"/>
                    <a:pt x="21642" y="1732"/>
                  </a:cubicBezTo>
                  <a:cubicBezTo>
                    <a:pt x="22100" y="1674"/>
                    <a:pt x="22528" y="1617"/>
                    <a:pt x="23016" y="1560"/>
                  </a:cubicBezTo>
                  <a:cubicBezTo>
                    <a:pt x="23101" y="1560"/>
                    <a:pt x="23158" y="1532"/>
                    <a:pt x="23215" y="1475"/>
                  </a:cubicBezTo>
                  <a:cubicBezTo>
                    <a:pt x="24619" y="1074"/>
                    <a:pt x="25879" y="903"/>
                    <a:pt x="27567" y="903"/>
                  </a:cubicBezTo>
                  <a:cubicBezTo>
                    <a:pt x="28540" y="903"/>
                    <a:pt x="29571" y="873"/>
                    <a:pt x="30574" y="816"/>
                  </a:cubicBezTo>
                  <a:cubicBezTo>
                    <a:pt x="31629" y="776"/>
                    <a:pt x="32700" y="723"/>
                    <a:pt x="33755" y="723"/>
                  </a:cubicBezTo>
                  <a:close/>
                  <a:moveTo>
                    <a:pt x="33550" y="1"/>
                  </a:moveTo>
                  <a:cubicBezTo>
                    <a:pt x="32540" y="1"/>
                    <a:pt x="31530" y="45"/>
                    <a:pt x="30544" y="101"/>
                  </a:cubicBezTo>
                  <a:cubicBezTo>
                    <a:pt x="29543" y="129"/>
                    <a:pt x="28540" y="186"/>
                    <a:pt x="27567" y="186"/>
                  </a:cubicBezTo>
                  <a:cubicBezTo>
                    <a:pt x="25792" y="186"/>
                    <a:pt x="24475" y="358"/>
                    <a:pt x="23016" y="788"/>
                  </a:cubicBezTo>
                  <a:cubicBezTo>
                    <a:pt x="22959" y="788"/>
                    <a:pt x="22929" y="816"/>
                    <a:pt x="22872" y="845"/>
                  </a:cubicBezTo>
                  <a:cubicBezTo>
                    <a:pt x="22414" y="903"/>
                    <a:pt x="21986" y="960"/>
                    <a:pt x="21528" y="1017"/>
                  </a:cubicBezTo>
                  <a:cubicBezTo>
                    <a:pt x="20669" y="1159"/>
                    <a:pt x="19867" y="1274"/>
                    <a:pt x="19008" y="1274"/>
                  </a:cubicBezTo>
                  <a:lnTo>
                    <a:pt x="18436" y="1246"/>
                  </a:lnTo>
                  <a:cubicBezTo>
                    <a:pt x="17956" y="1228"/>
                    <a:pt x="17496" y="1210"/>
                    <a:pt x="17046" y="1210"/>
                  </a:cubicBezTo>
                  <a:cubicBezTo>
                    <a:pt x="16073" y="1210"/>
                    <a:pt x="15148" y="1295"/>
                    <a:pt x="14169" y="1647"/>
                  </a:cubicBezTo>
                  <a:cubicBezTo>
                    <a:pt x="13540" y="1846"/>
                    <a:pt x="12940" y="1846"/>
                    <a:pt x="12310" y="1876"/>
                  </a:cubicBezTo>
                  <a:cubicBezTo>
                    <a:pt x="11822" y="1903"/>
                    <a:pt x="11307" y="1903"/>
                    <a:pt x="10791" y="1991"/>
                  </a:cubicBezTo>
                  <a:cubicBezTo>
                    <a:pt x="9791" y="2162"/>
                    <a:pt x="9131" y="2648"/>
                    <a:pt x="8444" y="3136"/>
                  </a:cubicBezTo>
                  <a:cubicBezTo>
                    <a:pt x="8130" y="3365"/>
                    <a:pt x="7814" y="3594"/>
                    <a:pt x="7471" y="3765"/>
                  </a:cubicBezTo>
                  <a:cubicBezTo>
                    <a:pt x="7100" y="3965"/>
                    <a:pt x="6069" y="3994"/>
                    <a:pt x="5096" y="4052"/>
                  </a:cubicBezTo>
                  <a:cubicBezTo>
                    <a:pt x="3206" y="4166"/>
                    <a:pt x="1058" y="4251"/>
                    <a:pt x="314" y="5224"/>
                  </a:cubicBezTo>
                  <a:cubicBezTo>
                    <a:pt x="57" y="5540"/>
                    <a:pt x="0" y="5911"/>
                    <a:pt x="85" y="6342"/>
                  </a:cubicBezTo>
                  <a:cubicBezTo>
                    <a:pt x="324" y="7696"/>
                    <a:pt x="1357" y="8044"/>
                    <a:pt x="2595" y="8044"/>
                  </a:cubicBezTo>
                  <a:cubicBezTo>
                    <a:pt x="3294" y="8044"/>
                    <a:pt x="4057" y="7934"/>
                    <a:pt x="4780" y="7830"/>
                  </a:cubicBezTo>
                  <a:cubicBezTo>
                    <a:pt x="5492" y="7721"/>
                    <a:pt x="6217" y="7611"/>
                    <a:pt x="6821" y="7611"/>
                  </a:cubicBezTo>
                  <a:cubicBezTo>
                    <a:pt x="7479" y="7611"/>
                    <a:pt x="7993" y="7741"/>
                    <a:pt x="8187" y="8144"/>
                  </a:cubicBezTo>
                  <a:cubicBezTo>
                    <a:pt x="8329" y="8488"/>
                    <a:pt x="8215" y="9204"/>
                    <a:pt x="8100" y="9804"/>
                  </a:cubicBezTo>
                  <a:cubicBezTo>
                    <a:pt x="7986" y="10407"/>
                    <a:pt x="7871" y="11007"/>
                    <a:pt x="7958" y="11465"/>
                  </a:cubicBezTo>
                  <a:cubicBezTo>
                    <a:pt x="7986" y="11724"/>
                    <a:pt x="7958" y="11808"/>
                    <a:pt x="7958" y="11866"/>
                  </a:cubicBezTo>
                  <a:cubicBezTo>
                    <a:pt x="7814" y="12266"/>
                    <a:pt x="8043" y="12411"/>
                    <a:pt x="8474" y="12667"/>
                  </a:cubicBezTo>
                  <a:cubicBezTo>
                    <a:pt x="8678" y="12790"/>
                    <a:pt x="8883" y="12825"/>
                    <a:pt x="9087" y="12825"/>
                  </a:cubicBezTo>
                  <a:cubicBezTo>
                    <a:pt x="9169" y="12825"/>
                    <a:pt x="9251" y="12819"/>
                    <a:pt x="9333" y="12811"/>
                  </a:cubicBezTo>
                  <a:cubicBezTo>
                    <a:pt x="9704" y="12811"/>
                    <a:pt x="9818" y="12811"/>
                    <a:pt x="9875" y="12983"/>
                  </a:cubicBezTo>
                  <a:cubicBezTo>
                    <a:pt x="9905" y="13011"/>
                    <a:pt x="9905" y="13011"/>
                    <a:pt x="9905" y="13040"/>
                  </a:cubicBezTo>
                  <a:cubicBezTo>
                    <a:pt x="9733" y="13040"/>
                    <a:pt x="9532" y="13098"/>
                    <a:pt x="9360" y="13240"/>
                  </a:cubicBezTo>
                  <a:cubicBezTo>
                    <a:pt x="9246" y="13354"/>
                    <a:pt x="9161" y="13411"/>
                    <a:pt x="9104" y="13469"/>
                  </a:cubicBezTo>
                  <a:cubicBezTo>
                    <a:pt x="8875" y="13640"/>
                    <a:pt x="8845" y="13698"/>
                    <a:pt x="8588" y="14243"/>
                  </a:cubicBezTo>
                  <a:cubicBezTo>
                    <a:pt x="8474" y="14529"/>
                    <a:pt x="8444" y="14728"/>
                    <a:pt x="8444" y="14872"/>
                  </a:cubicBezTo>
                  <a:cubicBezTo>
                    <a:pt x="8416" y="15014"/>
                    <a:pt x="8416" y="15072"/>
                    <a:pt x="8187" y="15301"/>
                  </a:cubicBezTo>
                  <a:cubicBezTo>
                    <a:pt x="8073" y="15415"/>
                    <a:pt x="7901" y="15502"/>
                    <a:pt x="7700" y="15587"/>
                  </a:cubicBezTo>
                  <a:cubicBezTo>
                    <a:pt x="7386" y="15731"/>
                    <a:pt x="7013" y="15931"/>
                    <a:pt x="6784" y="16247"/>
                  </a:cubicBezTo>
                  <a:cubicBezTo>
                    <a:pt x="5181" y="18221"/>
                    <a:pt x="6383" y="21942"/>
                    <a:pt x="7242" y="23602"/>
                  </a:cubicBezTo>
                  <a:cubicBezTo>
                    <a:pt x="7729" y="24519"/>
                    <a:pt x="8302" y="24633"/>
                    <a:pt x="8902" y="24748"/>
                  </a:cubicBezTo>
                  <a:cubicBezTo>
                    <a:pt x="9188" y="24805"/>
                    <a:pt x="9504" y="24862"/>
                    <a:pt x="9875" y="25006"/>
                  </a:cubicBezTo>
                  <a:cubicBezTo>
                    <a:pt x="10020" y="25064"/>
                    <a:pt x="10104" y="25148"/>
                    <a:pt x="10219" y="25263"/>
                  </a:cubicBezTo>
                  <a:cubicBezTo>
                    <a:pt x="10448" y="25464"/>
                    <a:pt x="10707" y="25751"/>
                    <a:pt x="11192" y="25751"/>
                  </a:cubicBezTo>
                  <a:cubicBezTo>
                    <a:pt x="11336" y="25751"/>
                    <a:pt x="11451" y="25721"/>
                    <a:pt x="11623" y="25693"/>
                  </a:cubicBezTo>
                  <a:cubicBezTo>
                    <a:pt x="12337" y="25522"/>
                    <a:pt x="12738" y="24835"/>
                    <a:pt x="13082" y="24262"/>
                  </a:cubicBezTo>
                  <a:lnTo>
                    <a:pt x="13139" y="24148"/>
                  </a:lnTo>
                  <a:cubicBezTo>
                    <a:pt x="13169" y="24118"/>
                    <a:pt x="13169" y="24118"/>
                    <a:pt x="13169" y="24090"/>
                  </a:cubicBezTo>
                  <a:cubicBezTo>
                    <a:pt x="13226" y="23976"/>
                    <a:pt x="13253" y="23889"/>
                    <a:pt x="13283" y="23774"/>
                  </a:cubicBezTo>
                  <a:cubicBezTo>
                    <a:pt x="13425" y="23431"/>
                    <a:pt x="13512" y="23174"/>
                    <a:pt x="13798" y="22945"/>
                  </a:cubicBezTo>
                  <a:cubicBezTo>
                    <a:pt x="13970" y="22831"/>
                    <a:pt x="14112" y="22773"/>
                    <a:pt x="14314" y="22716"/>
                  </a:cubicBezTo>
                  <a:cubicBezTo>
                    <a:pt x="14600" y="22629"/>
                    <a:pt x="14943" y="22544"/>
                    <a:pt x="15314" y="22171"/>
                  </a:cubicBezTo>
                  <a:cubicBezTo>
                    <a:pt x="15630" y="21770"/>
                    <a:pt x="15830" y="21342"/>
                    <a:pt x="16001" y="20912"/>
                  </a:cubicBezTo>
                  <a:cubicBezTo>
                    <a:pt x="16260" y="20339"/>
                    <a:pt x="16459" y="19824"/>
                    <a:pt x="17062" y="19480"/>
                  </a:cubicBezTo>
                  <a:cubicBezTo>
                    <a:pt x="17386" y="19289"/>
                    <a:pt x="17679" y="19227"/>
                    <a:pt x="17982" y="19227"/>
                  </a:cubicBezTo>
                  <a:cubicBezTo>
                    <a:pt x="18267" y="19227"/>
                    <a:pt x="18560" y="19283"/>
                    <a:pt x="18894" y="19338"/>
                  </a:cubicBezTo>
                  <a:cubicBezTo>
                    <a:pt x="19237" y="19395"/>
                    <a:pt x="19608" y="19453"/>
                    <a:pt x="20039" y="19453"/>
                  </a:cubicBezTo>
                  <a:lnTo>
                    <a:pt x="20066" y="19453"/>
                  </a:lnTo>
                  <a:cubicBezTo>
                    <a:pt x="20811" y="19395"/>
                    <a:pt x="21413" y="18965"/>
                    <a:pt x="21986" y="18537"/>
                  </a:cubicBezTo>
                  <a:cubicBezTo>
                    <a:pt x="22272" y="18335"/>
                    <a:pt x="22558" y="18106"/>
                    <a:pt x="22872" y="17964"/>
                  </a:cubicBezTo>
                  <a:cubicBezTo>
                    <a:pt x="23330" y="17735"/>
                    <a:pt x="23673" y="17392"/>
                    <a:pt x="24047" y="17076"/>
                  </a:cubicBezTo>
                  <a:cubicBezTo>
                    <a:pt x="24360" y="16789"/>
                    <a:pt x="24704" y="16503"/>
                    <a:pt x="25047" y="16304"/>
                  </a:cubicBezTo>
                  <a:cubicBezTo>
                    <a:pt x="25234" y="16218"/>
                    <a:pt x="25428" y="16189"/>
                    <a:pt x="25635" y="16189"/>
                  </a:cubicBezTo>
                  <a:cubicBezTo>
                    <a:pt x="25843" y="16189"/>
                    <a:pt x="26064" y="16218"/>
                    <a:pt x="26307" y="16247"/>
                  </a:cubicBezTo>
                  <a:cubicBezTo>
                    <a:pt x="26582" y="16283"/>
                    <a:pt x="26879" y="16331"/>
                    <a:pt x="27177" y="16331"/>
                  </a:cubicBezTo>
                  <a:cubicBezTo>
                    <a:pt x="27346" y="16331"/>
                    <a:pt x="27515" y="16315"/>
                    <a:pt x="27681" y="16274"/>
                  </a:cubicBezTo>
                  <a:cubicBezTo>
                    <a:pt x="28283" y="16160"/>
                    <a:pt x="28913" y="15931"/>
                    <a:pt x="29513" y="15702"/>
                  </a:cubicBezTo>
                  <a:cubicBezTo>
                    <a:pt x="29887" y="15560"/>
                    <a:pt x="30258" y="15415"/>
                    <a:pt x="30631" y="15301"/>
                  </a:cubicBezTo>
                  <a:lnTo>
                    <a:pt x="30803" y="15273"/>
                  </a:lnTo>
                  <a:cubicBezTo>
                    <a:pt x="31460" y="15072"/>
                    <a:pt x="32177" y="14843"/>
                    <a:pt x="32490" y="13927"/>
                  </a:cubicBezTo>
                  <a:cubicBezTo>
                    <a:pt x="32548" y="13755"/>
                    <a:pt x="32490" y="13583"/>
                    <a:pt x="32319" y="13498"/>
                  </a:cubicBezTo>
                  <a:cubicBezTo>
                    <a:pt x="32204" y="13411"/>
                    <a:pt x="32032" y="13354"/>
                    <a:pt x="31719" y="13269"/>
                  </a:cubicBezTo>
                  <a:cubicBezTo>
                    <a:pt x="31517" y="13212"/>
                    <a:pt x="31174" y="13098"/>
                    <a:pt x="31032" y="13040"/>
                  </a:cubicBezTo>
                  <a:cubicBezTo>
                    <a:pt x="31002" y="12953"/>
                    <a:pt x="31032" y="12926"/>
                    <a:pt x="31032" y="12896"/>
                  </a:cubicBezTo>
                  <a:cubicBezTo>
                    <a:pt x="31089" y="12811"/>
                    <a:pt x="31288" y="12724"/>
                    <a:pt x="31460" y="12724"/>
                  </a:cubicBezTo>
                  <a:cubicBezTo>
                    <a:pt x="31604" y="12724"/>
                    <a:pt x="31861" y="12983"/>
                    <a:pt x="32062" y="13155"/>
                  </a:cubicBezTo>
                  <a:cubicBezTo>
                    <a:pt x="32370" y="13436"/>
                    <a:pt x="32699" y="13740"/>
                    <a:pt x="33094" y="13740"/>
                  </a:cubicBezTo>
                  <a:cubicBezTo>
                    <a:pt x="33140" y="13740"/>
                    <a:pt x="33187" y="13736"/>
                    <a:pt x="33235" y="13727"/>
                  </a:cubicBezTo>
                  <a:cubicBezTo>
                    <a:pt x="33494" y="13670"/>
                    <a:pt x="33693" y="13498"/>
                    <a:pt x="33837" y="13182"/>
                  </a:cubicBezTo>
                  <a:cubicBezTo>
                    <a:pt x="34295" y="12353"/>
                    <a:pt x="33665" y="11724"/>
                    <a:pt x="33235" y="11323"/>
                  </a:cubicBezTo>
                  <a:cubicBezTo>
                    <a:pt x="32777" y="10865"/>
                    <a:pt x="32806" y="10808"/>
                    <a:pt x="32891" y="10750"/>
                  </a:cubicBezTo>
                  <a:cubicBezTo>
                    <a:pt x="33036" y="10606"/>
                    <a:pt x="33521" y="10606"/>
                    <a:pt x="33922" y="10578"/>
                  </a:cubicBezTo>
                  <a:cubicBezTo>
                    <a:pt x="34494" y="10578"/>
                    <a:pt x="35067" y="10549"/>
                    <a:pt x="35497" y="10292"/>
                  </a:cubicBezTo>
                  <a:cubicBezTo>
                    <a:pt x="36013" y="9976"/>
                    <a:pt x="36413" y="9376"/>
                    <a:pt x="36757" y="8861"/>
                  </a:cubicBezTo>
                  <a:lnTo>
                    <a:pt x="36842" y="8717"/>
                  </a:lnTo>
                  <a:cubicBezTo>
                    <a:pt x="37071" y="8346"/>
                    <a:pt x="37128" y="7972"/>
                    <a:pt x="37215" y="7659"/>
                  </a:cubicBezTo>
                  <a:cubicBezTo>
                    <a:pt x="37272" y="7400"/>
                    <a:pt x="37300" y="7201"/>
                    <a:pt x="37414" y="7029"/>
                  </a:cubicBezTo>
                  <a:cubicBezTo>
                    <a:pt x="37444" y="6942"/>
                    <a:pt x="37643" y="6857"/>
                    <a:pt x="37788" y="6800"/>
                  </a:cubicBezTo>
                  <a:cubicBezTo>
                    <a:pt x="38044" y="6655"/>
                    <a:pt x="38330" y="6514"/>
                    <a:pt x="38445" y="6197"/>
                  </a:cubicBezTo>
                  <a:cubicBezTo>
                    <a:pt x="38646" y="5769"/>
                    <a:pt x="38532" y="5426"/>
                    <a:pt x="38445" y="5167"/>
                  </a:cubicBezTo>
                  <a:cubicBezTo>
                    <a:pt x="38360" y="4995"/>
                    <a:pt x="38360" y="4910"/>
                    <a:pt x="38388" y="4823"/>
                  </a:cubicBezTo>
                  <a:cubicBezTo>
                    <a:pt x="38617" y="4281"/>
                    <a:pt x="40078" y="3994"/>
                    <a:pt x="41250" y="3736"/>
                  </a:cubicBezTo>
                  <a:cubicBezTo>
                    <a:pt x="42796" y="3422"/>
                    <a:pt x="43998" y="3163"/>
                    <a:pt x="44113" y="2304"/>
                  </a:cubicBezTo>
                  <a:cubicBezTo>
                    <a:pt x="44113" y="1991"/>
                    <a:pt x="43998" y="1732"/>
                    <a:pt x="43799" y="1532"/>
                  </a:cubicBezTo>
                  <a:cubicBezTo>
                    <a:pt x="43437" y="1201"/>
                    <a:pt x="42821" y="1091"/>
                    <a:pt x="42084" y="1091"/>
                  </a:cubicBezTo>
                  <a:cubicBezTo>
                    <a:pt x="41423" y="1091"/>
                    <a:pt x="40664" y="1179"/>
                    <a:pt x="39906" y="1274"/>
                  </a:cubicBezTo>
                  <a:cubicBezTo>
                    <a:pt x="39620" y="1303"/>
                    <a:pt x="39333" y="1331"/>
                    <a:pt x="39219" y="1331"/>
                  </a:cubicBezTo>
                  <a:cubicBezTo>
                    <a:pt x="38502" y="1303"/>
                    <a:pt x="37902" y="1017"/>
                    <a:pt x="37300" y="731"/>
                  </a:cubicBezTo>
                  <a:cubicBezTo>
                    <a:pt x="36670" y="445"/>
                    <a:pt x="36040" y="129"/>
                    <a:pt x="35181" y="44"/>
                  </a:cubicBezTo>
                  <a:cubicBezTo>
                    <a:pt x="34640" y="13"/>
                    <a:pt x="34095" y="1"/>
                    <a:pt x="3355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1"/>
            <p:cNvSpPr/>
            <p:nvPr/>
          </p:nvSpPr>
          <p:spPr>
            <a:xfrm>
              <a:off x="7197131" y="775052"/>
              <a:ext cx="544322" cy="171893"/>
            </a:xfrm>
            <a:custGeom>
              <a:avLst/>
              <a:gdLst/>
              <a:ahLst/>
              <a:cxnLst/>
              <a:rect l="l" t="t" r="r" b="b"/>
              <a:pathLst>
                <a:path w="26910" h="8498" extrusionOk="0">
                  <a:moveTo>
                    <a:pt x="25058" y="0"/>
                  </a:moveTo>
                  <a:cubicBezTo>
                    <a:pt x="24515" y="0"/>
                    <a:pt x="23947" y="109"/>
                    <a:pt x="23504" y="109"/>
                  </a:cubicBezTo>
                  <a:lnTo>
                    <a:pt x="23504" y="196"/>
                  </a:lnTo>
                  <a:cubicBezTo>
                    <a:pt x="22005" y="356"/>
                    <a:pt x="20784" y="870"/>
                    <a:pt x="19364" y="870"/>
                  </a:cubicBezTo>
                  <a:cubicBezTo>
                    <a:pt x="19021" y="870"/>
                    <a:pt x="18667" y="840"/>
                    <a:pt x="18294" y="768"/>
                  </a:cubicBezTo>
                  <a:cubicBezTo>
                    <a:pt x="17006" y="570"/>
                    <a:pt x="15786" y="262"/>
                    <a:pt x="14550" y="262"/>
                  </a:cubicBezTo>
                  <a:cubicBezTo>
                    <a:pt x="14000" y="262"/>
                    <a:pt x="13447" y="323"/>
                    <a:pt x="12883" y="482"/>
                  </a:cubicBezTo>
                  <a:cubicBezTo>
                    <a:pt x="12489" y="591"/>
                    <a:pt x="11988" y="604"/>
                    <a:pt x="11472" y="604"/>
                  </a:cubicBezTo>
                  <a:cubicBezTo>
                    <a:pt x="11307" y="604"/>
                    <a:pt x="11141" y="603"/>
                    <a:pt x="10977" y="603"/>
                  </a:cubicBezTo>
                  <a:cubicBezTo>
                    <a:pt x="10305" y="603"/>
                    <a:pt x="9660" y="625"/>
                    <a:pt x="9248" y="853"/>
                  </a:cubicBezTo>
                  <a:cubicBezTo>
                    <a:pt x="7386" y="1856"/>
                    <a:pt x="10192" y="1712"/>
                    <a:pt x="10535" y="1998"/>
                  </a:cubicBezTo>
                  <a:cubicBezTo>
                    <a:pt x="11996" y="3173"/>
                    <a:pt x="8905" y="4318"/>
                    <a:pt x="8073" y="4403"/>
                  </a:cubicBezTo>
                  <a:cubicBezTo>
                    <a:pt x="6786" y="4547"/>
                    <a:pt x="5611" y="4318"/>
                    <a:pt x="4867" y="5490"/>
                  </a:cubicBezTo>
                  <a:cubicBezTo>
                    <a:pt x="4581" y="5834"/>
                    <a:pt x="4924" y="6120"/>
                    <a:pt x="4581" y="6436"/>
                  </a:cubicBezTo>
                  <a:cubicBezTo>
                    <a:pt x="4442" y="6555"/>
                    <a:pt x="4245" y="6599"/>
                    <a:pt x="4029" y="6599"/>
                  </a:cubicBezTo>
                  <a:cubicBezTo>
                    <a:pt x="3621" y="6599"/>
                    <a:pt x="3145" y="6444"/>
                    <a:pt x="2863" y="6349"/>
                  </a:cubicBezTo>
                  <a:cubicBezTo>
                    <a:pt x="2363" y="6176"/>
                    <a:pt x="1924" y="5816"/>
                    <a:pt x="1503" y="5816"/>
                  </a:cubicBezTo>
                  <a:cubicBezTo>
                    <a:pt x="1228" y="5816"/>
                    <a:pt x="960" y="5971"/>
                    <a:pt x="688" y="6436"/>
                  </a:cubicBezTo>
                  <a:cubicBezTo>
                    <a:pt x="1" y="7666"/>
                    <a:pt x="1088" y="7810"/>
                    <a:pt x="1920" y="7952"/>
                  </a:cubicBezTo>
                  <a:cubicBezTo>
                    <a:pt x="2981" y="8118"/>
                    <a:pt x="3595" y="8498"/>
                    <a:pt x="4500" y="8498"/>
                  </a:cubicBezTo>
                  <a:cubicBezTo>
                    <a:pt x="4693" y="8498"/>
                    <a:pt x="4899" y="8480"/>
                    <a:pt x="5126" y="8440"/>
                  </a:cubicBezTo>
                  <a:cubicBezTo>
                    <a:pt x="5898" y="8296"/>
                    <a:pt x="7730" y="8440"/>
                    <a:pt x="8218" y="7666"/>
                  </a:cubicBezTo>
                  <a:cubicBezTo>
                    <a:pt x="9104" y="6349"/>
                    <a:pt x="7187" y="6723"/>
                    <a:pt x="6500" y="6578"/>
                  </a:cubicBezTo>
                  <a:cubicBezTo>
                    <a:pt x="6566" y="5790"/>
                    <a:pt x="7289" y="5607"/>
                    <a:pt x="8146" y="5607"/>
                  </a:cubicBezTo>
                  <a:cubicBezTo>
                    <a:pt x="8885" y="5607"/>
                    <a:pt x="9724" y="5743"/>
                    <a:pt x="10326" y="5743"/>
                  </a:cubicBezTo>
                  <a:cubicBezTo>
                    <a:pt x="10519" y="5743"/>
                    <a:pt x="10688" y="5729"/>
                    <a:pt x="10822" y="5692"/>
                  </a:cubicBezTo>
                  <a:cubicBezTo>
                    <a:pt x="11852" y="5406"/>
                    <a:pt x="12798" y="4547"/>
                    <a:pt x="13829" y="4116"/>
                  </a:cubicBezTo>
                  <a:cubicBezTo>
                    <a:pt x="15890" y="3230"/>
                    <a:pt x="17951" y="3230"/>
                    <a:pt x="20069" y="2800"/>
                  </a:cubicBezTo>
                  <a:cubicBezTo>
                    <a:pt x="21042" y="2571"/>
                    <a:pt x="21929" y="2085"/>
                    <a:pt x="22959" y="1856"/>
                  </a:cubicBezTo>
                  <a:cubicBezTo>
                    <a:pt x="23848" y="1655"/>
                    <a:pt x="24878" y="1856"/>
                    <a:pt x="25765" y="1483"/>
                  </a:cubicBezTo>
                  <a:cubicBezTo>
                    <a:pt x="26910" y="1055"/>
                    <a:pt x="26853" y="338"/>
                    <a:pt x="25623" y="51"/>
                  </a:cubicBezTo>
                  <a:cubicBezTo>
                    <a:pt x="25442" y="14"/>
                    <a:pt x="25252" y="0"/>
                    <a:pt x="25058"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1"/>
            <p:cNvSpPr/>
            <p:nvPr/>
          </p:nvSpPr>
          <p:spPr>
            <a:xfrm>
              <a:off x="7197738" y="767669"/>
              <a:ext cx="544888" cy="186781"/>
            </a:xfrm>
            <a:custGeom>
              <a:avLst/>
              <a:gdLst/>
              <a:ahLst/>
              <a:cxnLst/>
              <a:rect l="l" t="t" r="r" b="b"/>
              <a:pathLst>
                <a:path w="26938" h="9234" extrusionOk="0">
                  <a:moveTo>
                    <a:pt x="25070" y="717"/>
                  </a:moveTo>
                  <a:cubicBezTo>
                    <a:pt x="25223" y="717"/>
                    <a:pt x="25370" y="729"/>
                    <a:pt x="25506" y="760"/>
                  </a:cubicBezTo>
                  <a:cubicBezTo>
                    <a:pt x="26078" y="904"/>
                    <a:pt x="26193" y="1076"/>
                    <a:pt x="26193" y="1103"/>
                  </a:cubicBezTo>
                  <a:cubicBezTo>
                    <a:pt x="26193" y="1133"/>
                    <a:pt x="26108" y="1332"/>
                    <a:pt x="25593" y="1534"/>
                  </a:cubicBezTo>
                  <a:cubicBezTo>
                    <a:pt x="25135" y="1706"/>
                    <a:pt x="24647" y="1733"/>
                    <a:pt x="24104" y="1733"/>
                  </a:cubicBezTo>
                  <a:cubicBezTo>
                    <a:pt x="23674" y="1763"/>
                    <a:pt x="23245" y="1763"/>
                    <a:pt x="22845" y="1878"/>
                  </a:cubicBezTo>
                  <a:cubicBezTo>
                    <a:pt x="22272" y="1992"/>
                    <a:pt x="21757" y="2191"/>
                    <a:pt x="21269" y="2363"/>
                  </a:cubicBezTo>
                  <a:cubicBezTo>
                    <a:pt x="20811" y="2535"/>
                    <a:pt x="20383" y="2707"/>
                    <a:pt x="19952" y="2821"/>
                  </a:cubicBezTo>
                  <a:cubicBezTo>
                    <a:pt x="19265" y="2965"/>
                    <a:pt x="18578" y="3050"/>
                    <a:pt x="17921" y="3137"/>
                  </a:cubicBezTo>
                  <a:cubicBezTo>
                    <a:pt x="16517" y="3336"/>
                    <a:pt x="15086" y="3538"/>
                    <a:pt x="13654" y="4138"/>
                  </a:cubicBezTo>
                  <a:cubicBezTo>
                    <a:pt x="13196" y="4339"/>
                    <a:pt x="12738" y="4626"/>
                    <a:pt x="12310" y="4882"/>
                  </a:cubicBezTo>
                  <a:cubicBezTo>
                    <a:pt x="11737" y="5226"/>
                    <a:pt x="11222" y="5569"/>
                    <a:pt x="10707" y="5713"/>
                  </a:cubicBezTo>
                  <a:cubicBezTo>
                    <a:pt x="10602" y="5744"/>
                    <a:pt x="10463" y="5756"/>
                    <a:pt x="10303" y="5756"/>
                  </a:cubicBezTo>
                  <a:cubicBezTo>
                    <a:pt x="10023" y="5756"/>
                    <a:pt x="9677" y="5720"/>
                    <a:pt x="9333" y="5684"/>
                  </a:cubicBezTo>
                  <a:cubicBezTo>
                    <a:pt x="8934" y="5650"/>
                    <a:pt x="8514" y="5612"/>
                    <a:pt x="8111" y="5612"/>
                  </a:cubicBezTo>
                  <a:cubicBezTo>
                    <a:pt x="7501" y="5612"/>
                    <a:pt x="6934" y="5700"/>
                    <a:pt x="6555" y="6027"/>
                  </a:cubicBezTo>
                  <a:cubicBezTo>
                    <a:pt x="6298" y="6229"/>
                    <a:pt x="6154" y="6543"/>
                    <a:pt x="6097" y="6916"/>
                  </a:cubicBezTo>
                  <a:cubicBezTo>
                    <a:pt x="6097" y="7088"/>
                    <a:pt x="6211" y="7259"/>
                    <a:pt x="6383" y="7287"/>
                  </a:cubicBezTo>
                  <a:cubicBezTo>
                    <a:pt x="6585" y="7317"/>
                    <a:pt x="6841" y="7344"/>
                    <a:pt x="7100" y="7344"/>
                  </a:cubicBezTo>
                  <a:cubicBezTo>
                    <a:pt x="7386" y="7344"/>
                    <a:pt x="7959" y="7374"/>
                    <a:pt x="8043" y="7459"/>
                  </a:cubicBezTo>
                  <a:cubicBezTo>
                    <a:pt x="8043" y="7459"/>
                    <a:pt x="8073" y="7546"/>
                    <a:pt x="7872" y="7832"/>
                  </a:cubicBezTo>
                  <a:cubicBezTo>
                    <a:pt x="7615" y="8260"/>
                    <a:pt x="6555" y="8317"/>
                    <a:pt x="5840" y="8375"/>
                  </a:cubicBezTo>
                  <a:cubicBezTo>
                    <a:pt x="5524" y="8404"/>
                    <a:pt x="5238" y="8432"/>
                    <a:pt x="5039" y="8462"/>
                  </a:cubicBezTo>
                  <a:cubicBezTo>
                    <a:pt x="4846" y="8490"/>
                    <a:pt x="4671" y="8503"/>
                    <a:pt x="4508" y="8503"/>
                  </a:cubicBezTo>
                  <a:cubicBezTo>
                    <a:pt x="4014" y="8503"/>
                    <a:pt x="3622" y="8389"/>
                    <a:pt x="3149" y="8260"/>
                  </a:cubicBezTo>
                  <a:cubicBezTo>
                    <a:pt x="2806" y="8146"/>
                    <a:pt x="2405" y="8031"/>
                    <a:pt x="1947" y="7946"/>
                  </a:cubicBezTo>
                  <a:lnTo>
                    <a:pt x="1860" y="7946"/>
                  </a:lnTo>
                  <a:cubicBezTo>
                    <a:pt x="1489" y="7859"/>
                    <a:pt x="916" y="7775"/>
                    <a:pt x="829" y="7546"/>
                  </a:cubicBezTo>
                  <a:cubicBezTo>
                    <a:pt x="772" y="7459"/>
                    <a:pt x="829" y="7230"/>
                    <a:pt x="974" y="6973"/>
                  </a:cubicBezTo>
                  <a:cubicBezTo>
                    <a:pt x="1145" y="6657"/>
                    <a:pt x="1287" y="6543"/>
                    <a:pt x="1489" y="6543"/>
                  </a:cubicBezTo>
                  <a:cubicBezTo>
                    <a:pt x="1661" y="6543"/>
                    <a:pt x="1860" y="6657"/>
                    <a:pt x="2119" y="6801"/>
                  </a:cubicBezTo>
                  <a:lnTo>
                    <a:pt x="2719" y="7058"/>
                  </a:lnTo>
                  <a:cubicBezTo>
                    <a:pt x="3082" y="7190"/>
                    <a:pt x="3541" y="7322"/>
                    <a:pt x="3964" y="7322"/>
                  </a:cubicBezTo>
                  <a:cubicBezTo>
                    <a:pt x="4273" y="7322"/>
                    <a:pt x="4562" y="7251"/>
                    <a:pt x="4780" y="7058"/>
                  </a:cubicBezTo>
                  <a:cubicBezTo>
                    <a:pt x="5096" y="6801"/>
                    <a:pt x="5096" y="6485"/>
                    <a:pt x="5066" y="6314"/>
                  </a:cubicBezTo>
                  <a:cubicBezTo>
                    <a:pt x="5066" y="6172"/>
                    <a:pt x="5066" y="6142"/>
                    <a:pt x="5123" y="6057"/>
                  </a:cubicBezTo>
                  <a:cubicBezTo>
                    <a:pt x="5639" y="5283"/>
                    <a:pt x="6326" y="5226"/>
                    <a:pt x="7299" y="5168"/>
                  </a:cubicBezTo>
                  <a:cubicBezTo>
                    <a:pt x="7558" y="5168"/>
                    <a:pt x="7814" y="5141"/>
                    <a:pt x="8073" y="5111"/>
                  </a:cubicBezTo>
                  <a:cubicBezTo>
                    <a:pt x="8760" y="5054"/>
                    <a:pt x="10906" y="4339"/>
                    <a:pt x="11222" y="3279"/>
                  </a:cubicBezTo>
                  <a:cubicBezTo>
                    <a:pt x="11279" y="3050"/>
                    <a:pt x="11337" y="2565"/>
                    <a:pt x="10764" y="2107"/>
                  </a:cubicBezTo>
                  <a:cubicBezTo>
                    <a:pt x="10563" y="1935"/>
                    <a:pt x="10276" y="1905"/>
                    <a:pt x="9791" y="1820"/>
                  </a:cubicBezTo>
                  <a:cubicBezTo>
                    <a:pt x="9589" y="1791"/>
                    <a:pt x="9303" y="1763"/>
                    <a:pt x="9104" y="1706"/>
                  </a:cubicBezTo>
                  <a:cubicBezTo>
                    <a:pt x="9161" y="1649"/>
                    <a:pt x="9246" y="1591"/>
                    <a:pt x="9390" y="1534"/>
                  </a:cubicBezTo>
                  <a:cubicBezTo>
                    <a:pt x="9761" y="1332"/>
                    <a:pt x="10478" y="1332"/>
                    <a:pt x="11165" y="1332"/>
                  </a:cubicBezTo>
                  <a:cubicBezTo>
                    <a:pt x="11795" y="1332"/>
                    <a:pt x="12424" y="1332"/>
                    <a:pt x="12940" y="1190"/>
                  </a:cubicBezTo>
                  <a:cubicBezTo>
                    <a:pt x="13480" y="1050"/>
                    <a:pt x="14008" y="994"/>
                    <a:pt x="14534" y="994"/>
                  </a:cubicBezTo>
                  <a:cubicBezTo>
                    <a:pt x="15399" y="994"/>
                    <a:pt x="16256" y="1144"/>
                    <a:pt x="17147" y="1305"/>
                  </a:cubicBezTo>
                  <a:cubicBezTo>
                    <a:pt x="17490" y="1390"/>
                    <a:pt x="17864" y="1447"/>
                    <a:pt x="18207" y="1504"/>
                  </a:cubicBezTo>
                  <a:cubicBezTo>
                    <a:pt x="18585" y="1577"/>
                    <a:pt x="18947" y="1607"/>
                    <a:pt x="19296" y="1607"/>
                  </a:cubicBezTo>
                  <a:cubicBezTo>
                    <a:pt x="20190" y="1607"/>
                    <a:pt x="21002" y="1412"/>
                    <a:pt x="21784" y="1248"/>
                  </a:cubicBezTo>
                  <a:cubicBezTo>
                    <a:pt x="22329" y="1103"/>
                    <a:pt x="22902" y="989"/>
                    <a:pt x="23502" y="904"/>
                  </a:cubicBezTo>
                  <a:cubicBezTo>
                    <a:pt x="23589" y="904"/>
                    <a:pt x="23646" y="874"/>
                    <a:pt x="23703" y="847"/>
                  </a:cubicBezTo>
                  <a:cubicBezTo>
                    <a:pt x="23875" y="817"/>
                    <a:pt x="24047" y="817"/>
                    <a:pt x="24246" y="790"/>
                  </a:cubicBezTo>
                  <a:cubicBezTo>
                    <a:pt x="24520" y="753"/>
                    <a:pt x="24804" y="717"/>
                    <a:pt x="25070" y="717"/>
                  </a:cubicBezTo>
                  <a:close/>
                  <a:moveTo>
                    <a:pt x="25100" y="1"/>
                  </a:moveTo>
                  <a:cubicBezTo>
                    <a:pt x="24772" y="1"/>
                    <a:pt x="24450" y="37"/>
                    <a:pt x="24161" y="73"/>
                  </a:cubicBezTo>
                  <a:cubicBezTo>
                    <a:pt x="23903" y="103"/>
                    <a:pt x="23674" y="130"/>
                    <a:pt x="23474" y="130"/>
                  </a:cubicBezTo>
                  <a:cubicBezTo>
                    <a:pt x="23360" y="130"/>
                    <a:pt x="23273" y="160"/>
                    <a:pt x="23216" y="217"/>
                  </a:cubicBezTo>
                  <a:cubicBezTo>
                    <a:pt x="22643" y="302"/>
                    <a:pt x="22128" y="416"/>
                    <a:pt x="21642" y="531"/>
                  </a:cubicBezTo>
                  <a:cubicBezTo>
                    <a:pt x="20869" y="715"/>
                    <a:pt x="20124" y="884"/>
                    <a:pt x="19327" y="884"/>
                  </a:cubicBezTo>
                  <a:cubicBezTo>
                    <a:pt x="19002" y="884"/>
                    <a:pt x="18669" y="856"/>
                    <a:pt x="18322" y="790"/>
                  </a:cubicBezTo>
                  <a:cubicBezTo>
                    <a:pt x="17978" y="732"/>
                    <a:pt x="17634" y="675"/>
                    <a:pt x="17291" y="588"/>
                  </a:cubicBezTo>
                  <a:cubicBezTo>
                    <a:pt x="16361" y="431"/>
                    <a:pt x="15464" y="273"/>
                    <a:pt x="14540" y="273"/>
                  </a:cubicBezTo>
                  <a:cubicBezTo>
                    <a:pt x="13955" y="273"/>
                    <a:pt x="13360" y="337"/>
                    <a:pt x="12738" y="503"/>
                  </a:cubicBezTo>
                  <a:cubicBezTo>
                    <a:pt x="12337" y="618"/>
                    <a:pt x="11737" y="618"/>
                    <a:pt x="11165" y="618"/>
                  </a:cubicBezTo>
                  <a:cubicBezTo>
                    <a:pt x="10334" y="618"/>
                    <a:pt x="9589" y="618"/>
                    <a:pt x="9046" y="904"/>
                  </a:cubicBezTo>
                  <a:cubicBezTo>
                    <a:pt x="8588" y="1133"/>
                    <a:pt x="8158" y="1447"/>
                    <a:pt x="8245" y="1848"/>
                  </a:cubicBezTo>
                  <a:cubicBezTo>
                    <a:pt x="8330" y="2336"/>
                    <a:pt x="8959" y="2420"/>
                    <a:pt x="9676" y="2535"/>
                  </a:cubicBezTo>
                  <a:cubicBezTo>
                    <a:pt x="9905" y="2565"/>
                    <a:pt x="10219" y="2622"/>
                    <a:pt x="10276" y="2649"/>
                  </a:cubicBezTo>
                  <a:cubicBezTo>
                    <a:pt x="10592" y="2878"/>
                    <a:pt x="10535" y="3023"/>
                    <a:pt x="10505" y="3080"/>
                  </a:cubicBezTo>
                  <a:cubicBezTo>
                    <a:pt x="10334" y="3680"/>
                    <a:pt x="8616" y="4339"/>
                    <a:pt x="8016" y="4397"/>
                  </a:cubicBezTo>
                  <a:cubicBezTo>
                    <a:pt x="7757" y="4424"/>
                    <a:pt x="7501" y="4454"/>
                    <a:pt x="7242" y="4454"/>
                  </a:cubicBezTo>
                  <a:cubicBezTo>
                    <a:pt x="6269" y="4511"/>
                    <a:pt x="5238" y="4568"/>
                    <a:pt x="4551" y="5626"/>
                  </a:cubicBezTo>
                  <a:cubicBezTo>
                    <a:pt x="4322" y="5913"/>
                    <a:pt x="4352" y="6172"/>
                    <a:pt x="4352" y="6343"/>
                  </a:cubicBezTo>
                  <a:cubicBezTo>
                    <a:pt x="4352" y="6485"/>
                    <a:pt x="4352" y="6485"/>
                    <a:pt x="4322" y="6515"/>
                  </a:cubicBezTo>
                  <a:cubicBezTo>
                    <a:pt x="4281" y="6556"/>
                    <a:pt x="4193" y="6604"/>
                    <a:pt x="4001" y="6604"/>
                  </a:cubicBezTo>
                  <a:cubicBezTo>
                    <a:pt x="3794" y="6604"/>
                    <a:pt x="3467" y="6549"/>
                    <a:pt x="2948" y="6371"/>
                  </a:cubicBezTo>
                  <a:cubicBezTo>
                    <a:pt x="2806" y="6314"/>
                    <a:pt x="2634" y="6229"/>
                    <a:pt x="2462" y="6142"/>
                  </a:cubicBezTo>
                  <a:cubicBezTo>
                    <a:pt x="2179" y="6000"/>
                    <a:pt x="1826" y="5824"/>
                    <a:pt x="1458" y="5824"/>
                  </a:cubicBezTo>
                  <a:cubicBezTo>
                    <a:pt x="1082" y="5824"/>
                    <a:pt x="691" y="6007"/>
                    <a:pt x="344" y="6600"/>
                  </a:cubicBezTo>
                  <a:cubicBezTo>
                    <a:pt x="58" y="7115"/>
                    <a:pt x="0" y="7516"/>
                    <a:pt x="172" y="7859"/>
                  </a:cubicBezTo>
                  <a:cubicBezTo>
                    <a:pt x="429" y="8432"/>
                    <a:pt x="1145" y="8546"/>
                    <a:pt x="1746" y="8661"/>
                  </a:cubicBezTo>
                  <a:lnTo>
                    <a:pt x="1833" y="8661"/>
                  </a:lnTo>
                  <a:cubicBezTo>
                    <a:pt x="2261" y="8748"/>
                    <a:pt x="2604" y="8833"/>
                    <a:pt x="2948" y="8947"/>
                  </a:cubicBezTo>
                  <a:cubicBezTo>
                    <a:pt x="3436" y="9091"/>
                    <a:pt x="3894" y="9233"/>
                    <a:pt x="4494" y="9233"/>
                  </a:cubicBezTo>
                  <a:cubicBezTo>
                    <a:pt x="4695" y="9233"/>
                    <a:pt x="4924" y="9206"/>
                    <a:pt x="5181" y="9176"/>
                  </a:cubicBezTo>
                  <a:cubicBezTo>
                    <a:pt x="5352" y="9149"/>
                    <a:pt x="5611" y="9119"/>
                    <a:pt x="5898" y="9091"/>
                  </a:cubicBezTo>
                  <a:cubicBezTo>
                    <a:pt x="6841" y="9034"/>
                    <a:pt x="8043" y="8947"/>
                    <a:pt x="8474" y="8233"/>
                  </a:cubicBezTo>
                  <a:cubicBezTo>
                    <a:pt x="8588" y="8061"/>
                    <a:pt x="8932" y="7573"/>
                    <a:pt x="8703" y="7145"/>
                  </a:cubicBezTo>
                  <a:cubicBezTo>
                    <a:pt x="8444" y="6657"/>
                    <a:pt x="7757" y="6630"/>
                    <a:pt x="7127" y="6630"/>
                  </a:cubicBezTo>
                  <a:cubicBezTo>
                    <a:pt x="7070" y="6630"/>
                    <a:pt x="7013" y="6630"/>
                    <a:pt x="6985" y="6600"/>
                  </a:cubicBezTo>
                  <a:cubicBezTo>
                    <a:pt x="6985" y="6600"/>
                    <a:pt x="7013" y="6600"/>
                    <a:pt x="7013" y="6572"/>
                  </a:cubicBezTo>
                  <a:cubicBezTo>
                    <a:pt x="7228" y="6403"/>
                    <a:pt x="7625" y="6349"/>
                    <a:pt x="8075" y="6349"/>
                  </a:cubicBezTo>
                  <a:cubicBezTo>
                    <a:pt x="8463" y="6349"/>
                    <a:pt x="8891" y="6389"/>
                    <a:pt x="9275" y="6428"/>
                  </a:cubicBezTo>
                  <a:cubicBezTo>
                    <a:pt x="9606" y="6457"/>
                    <a:pt x="9916" y="6479"/>
                    <a:pt x="10189" y="6479"/>
                  </a:cubicBezTo>
                  <a:cubicBezTo>
                    <a:pt x="10459" y="6479"/>
                    <a:pt x="10693" y="6457"/>
                    <a:pt x="10879" y="6401"/>
                  </a:cubicBezTo>
                  <a:cubicBezTo>
                    <a:pt x="11508" y="6229"/>
                    <a:pt x="12108" y="5855"/>
                    <a:pt x="12681" y="5512"/>
                  </a:cubicBezTo>
                  <a:cubicBezTo>
                    <a:pt x="13111" y="5255"/>
                    <a:pt x="13540" y="4969"/>
                    <a:pt x="13940" y="4797"/>
                  </a:cubicBezTo>
                  <a:cubicBezTo>
                    <a:pt x="15287" y="4252"/>
                    <a:pt x="16604" y="4053"/>
                    <a:pt x="18005" y="3852"/>
                  </a:cubicBezTo>
                  <a:cubicBezTo>
                    <a:pt x="18693" y="3767"/>
                    <a:pt x="19409" y="3680"/>
                    <a:pt x="20124" y="3508"/>
                  </a:cubicBezTo>
                  <a:cubicBezTo>
                    <a:pt x="20612" y="3423"/>
                    <a:pt x="21070" y="3222"/>
                    <a:pt x="21528" y="3050"/>
                  </a:cubicBezTo>
                  <a:cubicBezTo>
                    <a:pt x="22013" y="2878"/>
                    <a:pt x="22501" y="2679"/>
                    <a:pt x="23016" y="2565"/>
                  </a:cubicBezTo>
                  <a:cubicBezTo>
                    <a:pt x="23360" y="2478"/>
                    <a:pt x="23731" y="2478"/>
                    <a:pt x="24132" y="2478"/>
                  </a:cubicBezTo>
                  <a:cubicBezTo>
                    <a:pt x="24704" y="2450"/>
                    <a:pt x="25306" y="2420"/>
                    <a:pt x="25849" y="2191"/>
                  </a:cubicBezTo>
                  <a:cubicBezTo>
                    <a:pt x="26823" y="1848"/>
                    <a:pt x="26937" y="1332"/>
                    <a:pt x="26910" y="1076"/>
                  </a:cubicBezTo>
                  <a:cubicBezTo>
                    <a:pt x="26910" y="790"/>
                    <a:pt x="26708" y="302"/>
                    <a:pt x="25677" y="45"/>
                  </a:cubicBezTo>
                  <a:cubicBezTo>
                    <a:pt x="25487" y="13"/>
                    <a:pt x="25292" y="1"/>
                    <a:pt x="2510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1"/>
            <p:cNvSpPr/>
            <p:nvPr/>
          </p:nvSpPr>
          <p:spPr>
            <a:xfrm>
              <a:off x="7152566" y="960252"/>
              <a:ext cx="379872" cy="269471"/>
            </a:xfrm>
            <a:custGeom>
              <a:avLst/>
              <a:gdLst/>
              <a:ahLst/>
              <a:cxnLst/>
              <a:rect l="l" t="t" r="r" b="b"/>
              <a:pathLst>
                <a:path w="18780" h="13322" extrusionOk="0">
                  <a:moveTo>
                    <a:pt x="2986" y="1"/>
                  </a:moveTo>
                  <a:cubicBezTo>
                    <a:pt x="2474" y="1"/>
                    <a:pt x="2065" y="366"/>
                    <a:pt x="1718" y="687"/>
                  </a:cubicBezTo>
                  <a:cubicBezTo>
                    <a:pt x="1088" y="1117"/>
                    <a:pt x="1" y="2061"/>
                    <a:pt x="1" y="2920"/>
                  </a:cubicBezTo>
                  <a:cubicBezTo>
                    <a:pt x="28" y="3690"/>
                    <a:pt x="518" y="3905"/>
                    <a:pt x="1127" y="3905"/>
                  </a:cubicBezTo>
                  <a:cubicBezTo>
                    <a:pt x="1787" y="3905"/>
                    <a:pt x="2586" y="3653"/>
                    <a:pt x="3092" y="3579"/>
                  </a:cubicBezTo>
                  <a:cubicBezTo>
                    <a:pt x="3765" y="3476"/>
                    <a:pt x="4584" y="3360"/>
                    <a:pt x="5401" y="3360"/>
                  </a:cubicBezTo>
                  <a:cubicBezTo>
                    <a:pt x="6391" y="3360"/>
                    <a:pt x="7379" y="3530"/>
                    <a:pt x="8101" y="4094"/>
                  </a:cubicBezTo>
                  <a:cubicBezTo>
                    <a:pt x="8845" y="4667"/>
                    <a:pt x="9791" y="5526"/>
                    <a:pt x="9532" y="6614"/>
                  </a:cubicBezTo>
                  <a:cubicBezTo>
                    <a:pt x="9390" y="7129"/>
                    <a:pt x="8444" y="8874"/>
                    <a:pt x="8016" y="9075"/>
                  </a:cubicBezTo>
                  <a:cubicBezTo>
                    <a:pt x="7810" y="9173"/>
                    <a:pt x="7584" y="9210"/>
                    <a:pt x="7345" y="9210"/>
                  </a:cubicBezTo>
                  <a:cubicBezTo>
                    <a:pt x="6593" y="9210"/>
                    <a:pt x="5717" y="8842"/>
                    <a:pt x="4975" y="8842"/>
                  </a:cubicBezTo>
                  <a:cubicBezTo>
                    <a:pt x="4708" y="8842"/>
                    <a:pt x="4458" y="8889"/>
                    <a:pt x="4237" y="9018"/>
                  </a:cubicBezTo>
                  <a:cubicBezTo>
                    <a:pt x="2749" y="9877"/>
                    <a:pt x="5153" y="10248"/>
                    <a:pt x="5840" y="10248"/>
                  </a:cubicBezTo>
                  <a:cubicBezTo>
                    <a:pt x="7414" y="10305"/>
                    <a:pt x="7872" y="10534"/>
                    <a:pt x="8646" y="11908"/>
                  </a:cubicBezTo>
                  <a:cubicBezTo>
                    <a:pt x="8989" y="12625"/>
                    <a:pt x="8845" y="12911"/>
                    <a:pt x="9791" y="13198"/>
                  </a:cubicBezTo>
                  <a:cubicBezTo>
                    <a:pt x="9963" y="13249"/>
                    <a:pt x="10331" y="13321"/>
                    <a:pt x="10641" y="13321"/>
                  </a:cubicBezTo>
                  <a:cubicBezTo>
                    <a:pt x="10847" y="13321"/>
                    <a:pt x="11027" y="13289"/>
                    <a:pt x="11108" y="13198"/>
                  </a:cubicBezTo>
                  <a:cubicBezTo>
                    <a:pt x="11786" y="12623"/>
                    <a:pt x="10203" y="11002"/>
                    <a:pt x="11374" y="11002"/>
                  </a:cubicBezTo>
                  <a:cubicBezTo>
                    <a:pt x="11487" y="11002"/>
                    <a:pt x="11626" y="11017"/>
                    <a:pt x="11795" y="11050"/>
                  </a:cubicBezTo>
                  <a:cubicBezTo>
                    <a:pt x="12406" y="11092"/>
                    <a:pt x="12895" y="11820"/>
                    <a:pt x="13499" y="11820"/>
                  </a:cubicBezTo>
                  <a:cubicBezTo>
                    <a:pt x="13714" y="11820"/>
                    <a:pt x="13944" y="11728"/>
                    <a:pt x="14199" y="11480"/>
                  </a:cubicBezTo>
                  <a:cubicBezTo>
                    <a:pt x="15631" y="10163"/>
                    <a:pt x="13025" y="9446"/>
                    <a:pt x="13226" y="8359"/>
                  </a:cubicBezTo>
                  <a:cubicBezTo>
                    <a:pt x="13327" y="7874"/>
                    <a:pt x="13638" y="7703"/>
                    <a:pt x="14015" y="7703"/>
                  </a:cubicBezTo>
                  <a:cubicBezTo>
                    <a:pt x="14708" y="7703"/>
                    <a:pt x="15628" y="8281"/>
                    <a:pt x="15887" y="8560"/>
                  </a:cubicBezTo>
                  <a:cubicBezTo>
                    <a:pt x="16294" y="8948"/>
                    <a:pt x="16438" y="9288"/>
                    <a:pt x="16766" y="9288"/>
                  </a:cubicBezTo>
                  <a:cubicBezTo>
                    <a:pt x="16946" y="9288"/>
                    <a:pt x="17182" y="9185"/>
                    <a:pt x="17548" y="8931"/>
                  </a:cubicBezTo>
                  <a:cubicBezTo>
                    <a:pt x="18093" y="8560"/>
                    <a:pt x="18780" y="7557"/>
                    <a:pt x="18635" y="6756"/>
                  </a:cubicBezTo>
                  <a:cubicBezTo>
                    <a:pt x="18379" y="5668"/>
                    <a:pt x="17463" y="5897"/>
                    <a:pt x="16719" y="5668"/>
                  </a:cubicBezTo>
                  <a:cubicBezTo>
                    <a:pt x="14257" y="5095"/>
                    <a:pt x="17147" y="3636"/>
                    <a:pt x="15429" y="2205"/>
                  </a:cubicBezTo>
                  <a:cubicBezTo>
                    <a:pt x="15030" y="1888"/>
                    <a:pt x="13326" y="1370"/>
                    <a:pt x="12317" y="1370"/>
                  </a:cubicBezTo>
                  <a:cubicBezTo>
                    <a:pt x="11956" y="1370"/>
                    <a:pt x="11684" y="1437"/>
                    <a:pt x="11593" y="1603"/>
                  </a:cubicBezTo>
                  <a:lnTo>
                    <a:pt x="11508" y="1603"/>
                  </a:lnTo>
                  <a:cubicBezTo>
                    <a:pt x="11012" y="1603"/>
                    <a:pt x="10389" y="1705"/>
                    <a:pt x="9825" y="1705"/>
                  </a:cubicBezTo>
                  <a:cubicBezTo>
                    <a:pt x="9543" y="1705"/>
                    <a:pt x="9276" y="1679"/>
                    <a:pt x="9047" y="1603"/>
                  </a:cubicBezTo>
                  <a:cubicBezTo>
                    <a:pt x="8444" y="1461"/>
                    <a:pt x="8215" y="973"/>
                    <a:pt x="7757" y="687"/>
                  </a:cubicBezTo>
                  <a:cubicBezTo>
                    <a:pt x="7381" y="455"/>
                    <a:pt x="7060" y="355"/>
                    <a:pt x="6752" y="355"/>
                  </a:cubicBezTo>
                  <a:cubicBezTo>
                    <a:pt x="6264" y="355"/>
                    <a:pt x="5807" y="605"/>
                    <a:pt x="5211" y="973"/>
                  </a:cubicBezTo>
                  <a:cubicBezTo>
                    <a:pt x="4936" y="1166"/>
                    <a:pt x="4371" y="1778"/>
                    <a:pt x="3972" y="1778"/>
                  </a:cubicBezTo>
                  <a:cubicBezTo>
                    <a:pt x="3955" y="1778"/>
                    <a:pt x="3938" y="1777"/>
                    <a:pt x="3921" y="1775"/>
                  </a:cubicBezTo>
                  <a:cubicBezTo>
                    <a:pt x="3149" y="1546"/>
                    <a:pt x="3921" y="1175"/>
                    <a:pt x="3837" y="744"/>
                  </a:cubicBezTo>
                  <a:cubicBezTo>
                    <a:pt x="3635" y="171"/>
                    <a:pt x="3979" y="171"/>
                    <a:pt x="3234" y="29"/>
                  </a:cubicBezTo>
                  <a:cubicBezTo>
                    <a:pt x="3149" y="10"/>
                    <a:pt x="3066" y="1"/>
                    <a:pt x="2986"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1"/>
            <p:cNvSpPr/>
            <p:nvPr/>
          </p:nvSpPr>
          <p:spPr>
            <a:xfrm>
              <a:off x="7145021" y="952606"/>
              <a:ext cx="395529" cy="284439"/>
            </a:xfrm>
            <a:custGeom>
              <a:avLst/>
              <a:gdLst/>
              <a:ahLst/>
              <a:cxnLst/>
              <a:rect l="l" t="t" r="r" b="b"/>
              <a:pathLst>
                <a:path w="19554" h="14062" extrusionOk="0">
                  <a:moveTo>
                    <a:pt x="3368" y="734"/>
                  </a:moveTo>
                  <a:cubicBezTo>
                    <a:pt x="3418" y="734"/>
                    <a:pt x="3470" y="740"/>
                    <a:pt x="3522" y="751"/>
                  </a:cubicBezTo>
                  <a:cubicBezTo>
                    <a:pt x="3637" y="778"/>
                    <a:pt x="3722" y="808"/>
                    <a:pt x="3779" y="808"/>
                  </a:cubicBezTo>
                  <a:cubicBezTo>
                    <a:pt x="3779" y="893"/>
                    <a:pt x="3809" y="1037"/>
                    <a:pt x="3866" y="1209"/>
                  </a:cubicBezTo>
                  <a:cubicBezTo>
                    <a:pt x="3836" y="1236"/>
                    <a:pt x="3779" y="1351"/>
                    <a:pt x="3751" y="1408"/>
                  </a:cubicBezTo>
                  <a:cubicBezTo>
                    <a:pt x="3664" y="1580"/>
                    <a:pt x="3522" y="1809"/>
                    <a:pt x="3607" y="2068"/>
                  </a:cubicBezTo>
                  <a:cubicBezTo>
                    <a:pt x="3722" y="2324"/>
                    <a:pt x="3980" y="2439"/>
                    <a:pt x="4210" y="2496"/>
                  </a:cubicBezTo>
                  <a:cubicBezTo>
                    <a:pt x="4253" y="2503"/>
                    <a:pt x="4296" y="2507"/>
                    <a:pt x="4339" y="2507"/>
                  </a:cubicBezTo>
                  <a:cubicBezTo>
                    <a:pt x="4811" y="2507"/>
                    <a:pt x="5274" y="2096"/>
                    <a:pt x="5641" y="1782"/>
                  </a:cubicBezTo>
                  <a:cubicBezTo>
                    <a:pt x="5698" y="1724"/>
                    <a:pt x="5755" y="1667"/>
                    <a:pt x="5783" y="1667"/>
                  </a:cubicBezTo>
                  <a:cubicBezTo>
                    <a:pt x="6362" y="1298"/>
                    <a:pt x="6747" y="1091"/>
                    <a:pt x="7137" y="1091"/>
                  </a:cubicBezTo>
                  <a:cubicBezTo>
                    <a:pt x="7383" y="1091"/>
                    <a:pt x="7631" y="1174"/>
                    <a:pt x="7931" y="1351"/>
                  </a:cubicBezTo>
                  <a:cubicBezTo>
                    <a:pt x="8073" y="1466"/>
                    <a:pt x="8217" y="1580"/>
                    <a:pt x="8332" y="1724"/>
                  </a:cubicBezTo>
                  <a:cubicBezTo>
                    <a:pt x="8588" y="1953"/>
                    <a:pt x="8847" y="2240"/>
                    <a:pt x="9305" y="2354"/>
                  </a:cubicBezTo>
                  <a:cubicBezTo>
                    <a:pt x="9597" y="2431"/>
                    <a:pt x="9923" y="2458"/>
                    <a:pt x="10256" y="2458"/>
                  </a:cubicBezTo>
                  <a:cubicBezTo>
                    <a:pt x="10541" y="2458"/>
                    <a:pt x="10830" y="2438"/>
                    <a:pt x="11107" y="2411"/>
                  </a:cubicBezTo>
                  <a:cubicBezTo>
                    <a:pt x="11394" y="2382"/>
                    <a:pt x="11652" y="2354"/>
                    <a:pt x="11852" y="2354"/>
                  </a:cubicBezTo>
                  <a:cubicBezTo>
                    <a:pt x="11888" y="2366"/>
                    <a:pt x="11925" y="2372"/>
                    <a:pt x="11960" y="2372"/>
                  </a:cubicBezTo>
                  <a:cubicBezTo>
                    <a:pt x="12091" y="2372"/>
                    <a:pt x="12207" y="2294"/>
                    <a:pt x="12252" y="2182"/>
                  </a:cubicBezTo>
                  <a:cubicBezTo>
                    <a:pt x="12315" y="2137"/>
                    <a:pt x="12460" y="2116"/>
                    <a:pt x="12656" y="2116"/>
                  </a:cubicBezTo>
                  <a:cubicBezTo>
                    <a:pt x="13444" y="2116"/>
                    <a:pt x="15069" y="2451"/>
                    <a:pt x="15573" y="2840"/>
                  </a:cubicBezTo>
                  <a:cubicBezTo>
                    <a:pt x="16175" y="3385"/>
                    <a:pt x="16031" y="3843"/>
                    <a:pt x="15859" y="4443"/>
                  </a:cubicBezTo>
                  <a:cubicBezTo>
                    <a:pt x="15717" y="4843"/>
                    <a:pt x="15573" y="5274"/>
                    <a:pt x="15802" y="5702"/>
                  </a:cubicBezTo>
                  <a:cubicBezTo>
                    <a:pt x="16004" y="6018"/>
                    <a:pt x="16375" y="6247"/>
                    <a:pt x="17005" y="6389"/>
                  </a:cubicBezTo>
                  <a:cubicBezTo>
                    <a:pt x="17206" y="6476"/>
                    <a:pt x="17405" y="6504"/>
                    <a:pt x="17607" y="6534"/>
                  </a:cubicBezTo>
                  <a:cubicBezTo>
                    <a:pt x="18237" y="6618"/>
                    <a:pt x="18523" y="6676"/>
                    <a:pt x="18665" y="7191"/>
                  </a:cubicBezTo>
                  <a:cubicBezTo>
                    <a:pt x="18752" y="7821"/>
                    <a:pt x="18179" y="8709"/>
                    <a:pt x="17721" y="9023"/>
                  </a:cubicBezTo>
                  <a:cubicBezTo>
                    <a:pt x="17443" y="9213"/>
                    <a:pt x="17300" y="9307"/>
                    <a:pt x="17188" y="9307"/>
                  </a:cubicBezTo>
                  <a:cubicBezTo>
                    <a:pt x="17081" y="9307"/>
                    <a:pt x="17003" y="9221"/>
                    <a:pt x="16863" y="9053"/>
                  </a:cubicBezTo>
                  <a:cubicBezTo>
                    <a:pt x="16776" y="8938"/>
                    <a:pt x="16661" y="8824"/>
                    <a:pt x="16546" y="8709"/>
                  </a:cubicBezTo>
                  <a:cubicBezTo>
                    <a:pt x="16248" y="8384"/>
                    <a:pt x="15212" y="7715"/>
                    <a:pt x="14365" y="7715"/>
                  </a:cubicBezTo>
                  <a:cubicBezTo>
                    <a:pt x="14238" y="7715"/>
                    <a:pt x="14115" y="7730"/>
                    <a:pt x="14000" y="7763"/>
                  </a:cubicBezTo>
                  <a:cubicBezTo>
                    <a:pt x="13599" y="7878"/>
                    <a:pt x="13340" y="8194"/>
                    <a:pt x="13256" y="8679"/>
                  </a:cubicBezTo>
                  <a:cubicBezTo>
                    <a:pt x="13111" y="9309"/>
                    <a:pt x="13599" y="9767"/>
                    <a:pt x="14027" y="10198"/>
                  </a:cubicBezTo>
                  <a:cubicBezTo>
                    <a:pt x="14343" y="10512"/>
                    <a:pt x="14630" y="10828"/>
                    <a:pt x="14630" y="11084"/>
                  </a:cubicBezTo>
                  <a:cubicBezTo>
                    <a:pt x="14630" y="11228"/>
                    <a:pt x="14515" y="11400"/>
                    <a:pt x="14314" y="11599"/>
                  </a:cubicBezTo>
                  <a:cubicBezTo>
                    <a:pt x="14140" y="11761"/>
                    <a:pt x="13999" y="11831"/>
                    <a:pt x="13856" y="11831"/>
                  </a:cubicBezTo>
                  <a:cubicBezTo>
                    <a:pt x="13667" y="11831"/>
                    <a:pt x="13474" y="11710"/>
                    <a:pt x="13198" y="11515"/>
                  </a:cubicBezTo>
                  <a:cubicBezTo>
                    <a:pt x="12912" y="11313"/>
                    <a:pt x="12569" y="11084"/>
                    <a:pt x="12225" y="11057"/>
                  </a:cubicBezTo>
                  <a:cubicBezTo>
                    <a:pt x="12082" y="11023"/>
                    <a:pt x="11922" y="10999"/>
                    <a:pt x="11764" y="10999"/>
                  </a:cubicBezTo>
                  <a:cubicBezTo>
                    <a:pt x="11509" y="10999"/>
                    <a:pt x="11256" y="11062"/>
                    <a:pt x="11080" y="11256"/>
                  </a:cubicBezTo>
                  <a:cubicBezTo>
                    <a:pt x="10821" y="11572"/>
                    <a:pt x="10965" y="12030"/>
                    <a:pt x="11107" y="12488"/>
                  </a:cubicBezTo>
                  <a:cubicBezTo>
                    <a:pt x="11222" y="12774"/>
                    <a:pt x="11366" y="13202"/>
                    <a:pt x="11252" y="13317"/>
                  </a:cubicBezTo>
                  <a:cubicBezTo>
                    <a:pt x="11213" y="13336"/>
                    <a:pt x="11129" y="13346"/>
                    <a:pt x="11022" y="13346"/>
                  </a:cubicBezTo>
                  <a:cubicBezTo>
                    <a:pt x="10810" y="13346"/>
                    <a:pt x="10506" y="13308"/>
                    <a:pt x="10278" y="13232"/>
                  </a:cubicBezTo>
                  <a:cubicBezTo>
                    <a:pt x="9706" y="13060"/>
                    <a:pt x="9676" y="12973"/>
                    <a:pt x="9534" y="12573"/>
                  </a:cubicBezTo>
                  <a:cubicBezTo>
                    <a:pt x="9477" y="12458"/>
                    <a:pt x="9420" y="12316"/>
                    <a:pt x="9333" y="12115"/>
                  </a:cubicBezTo>
                  <a:cubicBezTo>
                    <a:pt x="8504" y="10599"/>
                    <a:pt x="7874" y="10340"/>
                    <a:pt x="6213" y="10255"/>
                  </a:cubicBezTo>
                  <a:cubicBezTo>
                    <a:pt x="5668" y="10255"/>
                    <a:pt x="4782" y="10083"/>
                    <a:pt x="4523" y="9912"/>
                  </a:cubicBezTo>
                  <a:cubicBezTo>
                    <a:pt x="4581" y="9854"/>
                    <a:pt x="4638" y="9797"/>
                    <a:pt x="4810" y="9710"/>
                  </a:cubicBezTo>
                  <a:cubicBezTo>
                    <a:pt x="4961" y="9623"/>
                    <a:pt x="5142" y="9590"/>
                    <a:pt x="5343" y="9590"/>
                  </a:cubicBezTo>
                  <a:cubicBezTo>
                    <a:pt x="5671" y="9590"/>
                    <a:pt x="6051" y="9679"/>
                    <a:pt x="6442" y="9767"/>
                  </a:cubicBezTo>
                  <a:cubicBezTo>
                    <a:pt x="6861" y="9852"/>
                    <a:pt x="7289" y="9945"/>
                    <a:pt x="7704" y="9945"/>
                  </a:cubicBezTo>
                  <a:cubicBezTo>
                    <a:pt x="7999" y="9945"/>
                    <a:pt x="8287" y="9898"/>
                    <a:pt x="8561" y="9767"/>
                  </a:cubicBezTo>
                  <a:cubicBezTo>
                    <a:pt x="9133" y="9481"/>
                    <a:pt x="10134" y="7564"/>
                    <a:pt x="10249" y="7076"/>
                  </a:cubicBezTo>
                  <a:cubicBezTo>
                    <a:pt x="10622" y="5645"/>
                    <a:pt x="9218" y="4587"/>
                    <a:pt x="8675" y="4186"/>
                  </a:cubicBezTo>
                  <a:cubicBezTo>
                    <a:pt x="7886" y="3555"/>
                    <a:pt x="6801" y="3376"/>
                    <a:pt x="5747" y="3376"/>
                  </a:cubicBezTo>
                  <a:cubicBezTo>
                    <a:pt x="4888" y="3376"/>
                    <a:pt x="4050" y="3494"/>
                    <a:pt x="3408" y="3584"/>
                  </a:cubicBezTo>
                  <a:cubicBezTo>
                    <a:pt x="3236" y="3614"/>
                    <a:pt x="3035" y="3671"/>
                    <a:pt x="2806" y="3728"/>
                  </a:cubicBezTo>
                  <a:cubicBezTo>
                    <a:pt x="2412" y="3817"/>
                    <a:pt x="1917" y="3917"/>
                    <a:pt x="1518" y="3917"/>
                  </a:cubicBezTo>
                  <a:cubicBezTo>
                    <a:pt x="1279" y="3917"/>
                    <a:pt x="1075" y="3881"/>
                    <a:pt x="946" y="3785"/>
                  </a:cubicBezTo>
                  <a:cubicBezTo>
                    <a:pt x="889" y="3756"/>
                    <a:pt x="745" y="3641"/>
                    <a:pt x="745" y="3298"/>
                  </a:cubicBezTo>
                  <a:cubicBezTo>
                    <a:pt x="745" y="2668"/>
                    <a:pt x="1576" y="1866"/>
                    <a:pt x="2290" y="1351"/>
                  </a:cubicBezTo>
                  <a:cubicBezTo>
                    <a:pt x="2320" y="1351"/>
                    <a:pt x="2348" y="1324"/>
                    <a:pt x="2348" y="1294"/>
                  </a:cubicBezTo>
                  <a:cubicBezTo>
                    <a:pt x="2745" y="972"/>
                    <a:pt x="3036" y="734"/>
                    <a:pt x="3368" y="734"/>
                  </a:cubicBezTo>
                  <a:close/>
                  <a:moveTo>
                    <a:pt x="3379" y="0"/>
                  </a:moveTo>
                  <a:cubicBezTo>
                    <a:pt x="2739" y="0"/>
                    <a:pt x="2262" y="429"/>
                    <a:pt x="1890" y="751"/>
                  </a:cubicBezTo>
                  <a:cubicBezTo>
                    <a:pt x="1317" y="1152"/>
                    <a:pt x="0" y="2182"/>
                    <a:pt x="0" y="3327"/>
                  </a:cubicBezTo>
                  <a:cubicBezTo>
                    <a:pt x="30" y="3785"/>
                    <a:pt x="202" y="4129"/>
                    <a:pt x="488" y="4358"/>
                  </a:cubicBezTo>
                  <a:cubicBezTo>
                    <a:pt x="766" y="4572"/>
                    <a:pt x="1122" y="4647"/>
                    <a:pt x="1501" y="4647"/>
                  </a:cubicBezTo>
                  <a:cubicBezTo>
                    <a:pt x="1982" y="4647"/>
                    <a:pt x="2502" y="4527"/>
                    <a:pt x="2950" y="4415"/>
                  </a:cubicBezTo>
                  <a:cubicBezTo>
                    <a:pt x="3179" y="4385"/>
                    <a:pt x="3351" y="4328"/>
                    <a:pt x="3522" y="4301"/>
                  </a:cubicBezTo>
                  <a:cubicBezTo>
                    <a:pt x="4137" y="4221"/>
                    <a:pt x="4939" y="4109"/>
                    <a:pt x="5745" y="4109"/>
                  </a:cubicBezTo>
                  <a:cubicBezTo>
                    <a:pt x="6665" y="4109"/>
                    <a:pt x="7589" y="4254"/>
                    <a:pt x="8245" y="4759"/>
                  </a:cubicBezTo>
                  <a:cubicBezTo>
                    <a:pt x="8962" y="5301"/>
                    <a:pt x="9763" y="6046"/>
                    <a:pt x="9562" y="6905"/>
                  </a:cubicBezTo>
                  <a:cubicBezTo>
                    <a:pt x="9420" y="7392"/>
                    <a:pt x="8504" y="8966"/>
                    <a:pt x="8245" y="9137"/>
                  </a:cubicBezTo>
                  <a:cubicBezTo>
                    <a:pt x="8093" y="9209"/>
                    <a:pt x="7919" y="9237"/>
                    <a:pt x="7731" y="9237"/>
                  </a:cubicBezTo>
                  <a:cubicBezTo>
                    <a:pt x="7389" y="9237"/>
                    <a:pt x="7001" y="9144"/>
                    <a:pt x="6614" y="9053"/>
                  </a:cubicBezTo>
                  <a:cubicBezTo>
                    <a:pt x="6195" y="8956"/>
                    <a:pt x="5767" y="8859"/>
                    <a:pt x="5356" y="8859"/>
                  </a:cubicBezTo>
                  <a:cubicBezTo>
                    <a:pt x="5036" y="8859"/>
                    <a:pt x="4726" y="8918"/>
                    <a:pt x="4439" y="9080"/>
                  </a:cubicBezTo>
                  <a:cubicBezTo>
                    <a:pt x="3923" y="9366"/>
                    <a:pt x="3694" y="9710"/>
                    <a:pt x="3779" y="10053"/>
                  </a:cubicBezTo>
                  <a:cubicBezTo>
                    <a:pt x="4038" y="10912"/>
                    <a:pt x="6156" y="10970"/>
                    <a:pt x="6184" y="10970"/>
                  </a:cubicBezTo>
                  <a:cubicBezTo>
                    <a:pt x="7615" y="11057"/>
                    <a:pt x="7988" y="11171"/>
                    <a:pt x="8675" y="12431"/>
                  </a:cubicBezTo>
                  <a:cubicBezTo>
                    <a:pt x="8760" y="12602"/>
                    <a:pt x="8790" y="12717"/>
                    <a:pt x="8847" y="12831"/>
                  </a:cubicBezTo>
                  <a:cubicBezTo>
                    <a:pt x="9046" y="13347"/>
                    <a:pt x="9191" y="13660"/>
                    <a:pt x="10077" y="13947"/>
                  </a:cubicBezTo>
                  <a:cubicBezTo>
                    <a:pt x="10191" y="13976"/>
                    <a:pt x="10622" y="14061"/>
                    <a:pt x="11023" y="14061"/>
                  </a:cubicBezTo>
                  <a:cubicBezTo>
                    <a:pt x="11309" y="14061"/>
                    <a:pt x="11565" y="14034"/>
                    <a:pt x="11710" y="13862"/>
                  </a:cubicBezTo>
                  <a:cubicBezTo>
                    <a:pt x="12225" y="13431"/>
                    <a:pt x="11996" y="12744"/>
                    <a:pt x="11794" y="12229"/>
                  </a:cubicBezTo>
                  <a:cubicBezTo>
                    <a:pt x="11767" y="12087"/>
                    <a:pt x="11680" y="11858"/>
                    <a:pt x="11652" y="11744"/>
                  </a:cubicBezTo>
                  <a:cubicBezTo>
                    <a:pt x="11676" y="11731"/>
                    <a:pt x="11715" y="11724"/>
                    <a:pt x="11773" y="11724"/>
                  </a:cubicBezTo>
                  <a:cubicBezTo>
                    <a:pt x="11854" y="11724"/>
                    <a:pt x="11972" y="11738"/>
                    <a:pt x="12138" y="11771"/>
                  </a:cubicBezTo>
                  <a:cubicBezTo>
                    <a:pt x="12340" y="11801"/>
                    <a:pt x="12539" y="11943"/>
                    <a:pt x="12768" y="12115"/>
                  </a:cubicBezTo>
                  <a:cubicBezTo>
                    <a:pt x="13059" y="12303"/>
                    <a:pt x="13430" y="12552"/>
                    <a:pt x="13859" y="12552"/>
                  </a:cubicBezTo>
                  <a:cubicBezTo>
                    <a:pt x="14150" y="12552"/>
                    <a:pt x="14466" y="12438"/>
                    <a:pt x="14801" y="12115"/>
                  </a:cubicBezTo>
                  <a:cubicBezTo>
                    <a:pt x="15172" y="11801"/>
                    <a:pt x="15344" y="11457"/>
                    <a:pt x="15374" y="11084"/>
                  </a:cubicBezTo>
                  <a:cubicBezTo>
                    <a:pt x="15374" y="10512"/>
                    <a:pt x="14943" y="10083"/>
                    <a:pt x="14543" y="9682"/>
                  </a:cubicBezTo>
                  <a:cubicBezTo>
                    <a:pt x="14229" y="9366"/>
                    <a:pt x="13913" y="9053"/>
                    <a:pt x="13943" y="8794"/>
                  </a:cubicBezTo>
                  <a:cubicBezTo>
                    <a:pt x="14000" y="8565"/>
                    <a:pt x="14114" y="8480"/>
                    <a:pt x="14199" y="8450"/>
                  </a:cubicBezTo>
                  <a:cubicBezTo>
                    <a:pt x="14252" y="8436"/>
                    <a:pt x="14311" y="8429"/>
                    <a:pt x="14373" y="8429"/>
                  </a:cubicBezTo>
                  <a:cubicBezTo>
                    <a:pt x="14919" y="8429"/>
                    <a:pt x="15774" y="8941"/>
                    <a:pt x="16031" y="9224"/>
                  </a:cubicBezTo>
                  <a:cubicBezTo>
                    <a:pt x="16146" y="9339"/>
                    <a:pt x="16233" y="9424"/>
                    <a:pt x="16317" y="9538"/>
                  </a:cubicBezTo>
                  <a:cubicBezTo>
                    <a:pt x="16585" y="9852"/>
                    <a:pt x="16825" y="10037"/>
                    <a:pt x="17139" y="10037"/>
                  </a:cubicBezTo>
                  <a:cubicBezTo>
                    <a:pt x="17399" y="10037"/>
                    <a:pt x="17708" y="9910"/>
                    <a:pt x="18122" y="9625"/>
                  </a:cubicBezTo>
                  <a:cubicBezTo>
                    <a:pt x="18752" y="9195"/>
                    <a:pt x="19553" y="8050"/>
                    <a:pt x="19352" y="7049"/>
                  </a:cubicBezTo>
                  <a:cubicBezTo>
                    <a:pt x="19095" y="5989"/>
                    <a:pt x="18294" y="5874"/>
                    <a:pt x="17721" y="5789"/>
                  </a:cubicBezTo>
                  <a:cubicBezTo>
                    <a:pt x="17520" y="5789"/>
                    <a:pt x="17348" y="5760"/>
                    <a:pt x="17176" y="5702"/>
                  </a:cubicBezTo>
                  <a:cubicBezTo>
                    <a:pt x="16634" y="5560"/>
                    <a:pt x="16489" y="5416"/>
                    <a:pt x="16432" y="5331"/>
                  </a:cubicBezTo>
                  <a:cubicBezTo>
                    <a:pt x="16347" y="5217"/>
                    <a:pt x="16432" y="4930"/>
                    <a:pt x="16546" y="4672"/>
                  </a:cubicBezTo>
                  <a:cubicBezTo>
                    <a:pt x="16718" y="4042"/>
                    <a:pt x="17034" y="3156"/>
                    <a:pt x="16031" y="2297"/>
                  </a:cubicBezTo>
                  <a:cubicBezTo>
                    <a:pt x="15542" y="1906"/>
                    <a:pt x="13843" y="1389"/>
                    <a:pt x="12734" y="1389"/>
                  </a:cubicBezTo>
                  <a:cubicBezTo>
                    <a:pt x="12544" y="1389"/>
                    <a:pt x="12371" y="1405"/>
                    <a:pt x="12225" y="1438"/>
                  </a:cubicBezTo>
                  <a:cubicBezTo>
                    <a:pt x="12053" y="1466"/>
                    <a:pt x="11909" y="1523"/>
                    <a:pt x="11794" y="1637"/>
                  </a:cubicBezTo>
                  <a:cubicBezTo>
                    <a:pt x="11565" y="1637"/>
                    <a:pt x="11309" y="1667"/>
                    <a:pt x="11050" y="1667"/>
                  </a:cubicBezTo>
                  <a:cubicBezTo>
                    <a:pt x="10761" y="1698"/>
                    <a:pt x="10463" y="1728"/>
                    <a:pt x="10183" y="1728"/>
                  </a:cubicBezTo>
                  <a:cubicBezTo>
                    <a:pt x="9937" y="1728"/>
                    <a:pt x="9705" y="1705"/>
                    <a:pt x="9504" y="1637"/>
                  </a:cubicBezTo>
                  <a:cubicBezTo>
                    <a:pt x="9218" y="1580"/>
                    <a:pt x="9076" y="1408"/>
                    <a:pt x="8847" y="1209"/>
                  </a:cubicBezTo>
                  <a:cubicBezTo>
                    <a:pt x="8703" y="1037"/>
                    <a:pt x="8531" y="865"/>
                    <a:pt x="8302" y="751"/>
                  </a:cubicBezTo>
                  <a:cubicBezTo>
                    <a:pt x="7879" y="491"/>
                    <a:pt x="7502" y="382"/>
                    <a:pt x="7140" y="382"/>
                  </a:cubicBezTo>
                  <a:cubicBezTo>
                    <a:pt x="6546" y="382"/>
                    <a:pt x="5995" y="674"/>
                    <a:pt x="5355" y="1065"/>
                  </a:cubicBezTo>
                  <a:cubicBezTo>
                    <a:pt x="5297" y="1095"/>
                    <a:pt x="5240" y="1179"/>
                    <a:pt x="5153" y="1236"/>
                  </a:cubicBezTo>
                  <a:cubicBezTo>
                    <a:pt x="4751" y="1587"/>
                    <a:pt x="4498" y="1784"/>
                    <a:pt x="4399" y="1784"/>
                  </a:cubicBezTo>
                  <a:cubicBezTo>
                    <a:pt x="4392" y="1784"/>
                    <a:pt x="4386" y="1783"/>
                    <a:pt x="4381" y="1782"/>
                  </a:cubicBezTo>
                  <a:cubicBezTo>
                    <a:pt x="4466" y="1610"/>
                    <a:pt x="4610" y="1351"/>
                    <a:pt x="4581" y="1065"/>
                  </a:cubicBezTo>
                  <a:cubicBezTo>
                    <a:pt x="4581" y="1037"/>
                    <a:pt x="4553" y="1037"/>
                    <a:pt x="4553" y="1007"/>
                  </a:cubicBezTo>
                  <a:cubicBezTo>
                    <a:pt x="4496" y="865"/>
                    <a:pt x="4496" y="778"/>
                    <a:pt x="4496" y="694"/>
                  </a:cubicBezTo>
                  <a:cubicBezTo>
                    <a:pt x="4439" y="206"/>
                    <a:pt x="4122" y="121"/>
                    <a:pt x="3694" y="34"/>
                  </a:cubicBezTo>
                  <a:cubicBezTo>
                    <a:pt x="3585" y="11"/>
                    <a:pt x="3480" y="0"/>
                    <a:pt x="337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1"/>
            <p:cNvSpPr/>
            <p:nvPr/>
          </p:nvSpPr>
          <p:spPr>
            <a:xfrm>
              <a:off x="7225291" y="804850"/>
              <a:ext cx="153952" cy="47939"/>
            </a:xfrm>
            <a:custGeom>
              <a:avLst/>
              <a:gdLst/>
              <a:ahLst/>
              <a:cxnLst/>
              <a:rect l="l" t="t" r="r" b="b"/>
              <a:pathLst>
                <a:path w="7611" h="2370" extrusionOk="0">
                  <a:moveTo>
                    <a:pt x="5247" y="0"/>
                  </a:moveTo>
                  <a:cubicBezTo>
                    <a:pt x="5132" y="0"/>
                    <a:pt x="5034" y="30"/>
                    <a:pt x="4964" y="97"/>
                  </a:cubicBezTo>
                  <a:lnTo>
                    <a:pt x="4907" y="97"/>
                  </a:lnTo>
                  <a:cubicBezTo>
                    <a:pt x="4219" y="239"/>
                    <a:pt x="3876" y="669"/>
                    <a:pt x="3333" y="898"/>
                  </a:cubicBezTo>
                  <a:cubicBezTo>
                    <a:pt x="3189" y="957"/>
                    <a:pt x="3016" y="974"/>
                    <a:pt x="2834" y="974"/>
                  </a:cubicBezTo>
                  <a:cubicBezTo>
                    <a:pt x="2599" y="974"/>
                    <a:pt x="2350" y="946"/>
                    <a:pt x="2132" y="946"/>
                  </a:cubicBezTo>
                  <a:cubicBezTo>
                    <a:pt x="1947" y="946"/>
                    <a:pt x="1784" y="966"/>
                    <a:pt x="1673" y="1040"/>
                  </a:cubicBezTo>
                  <a:cubicBezTo>
                    <a:pt x="1" y="1961"/>
                    <a:pt x="2039" y="2370"/>
                    <a:pt x="3174" y="2370"/>
                  </a:cubicBezTo>
                  <a:cubicBezTo>
                    <a:pt x="3381" y="2370"/>
                    <a:pt x="3558" y="2356"/>
                    <a:pt x="3677" y="2330"/>
                  </a:cubicBezTo>
                  <a:cubicBezTo>
                    <a:pt x="3758" y="2322"/>
                    <a:pt x="3880" y="2319"/>
                    <a:pt x="4030" y="2319"/>
                  </a:cubicBezTo>
                  <a:cubicBezTo>
                    <a:pt x="4294" y="2319"/>
                    <a:pt x="4645" y="2327"/>
                    <a:pt x="5020" y="2327"/>
                  </a:cubicBezTo>
                  <a:cubicBezTo>
                    <a:pt x="5996" y="2327"/>
                    <a:pt x="7133" y="2275"/>
                    <a:pt x="7311" y="1899"/>
                  </a:cubicBezTo>
                  <a:cubicBezTo>
                    <a:pt x="7610" y="1351"/>
                    <a:pt x="6022" y="0"/>
                    <a:pt x="5247"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1"/>
            <p:cNvSpPr/>
            <p:nvPr/>
          </p:nvSpPr>
          <p:spPr>
            <a:xfrm>
              <a:off x="7237125" y="797284"/>
              <a:ext cx="148247" cy="62806"/>
            </a:xfrm>
            <a:custGeom>
              <a:avLst/>
              <a:gdLst/>
              <a:ahLst/>
              <a:cxnLst/>
              <a:rect l="l" t="t" r="r" b="b"/>
              <a:pathLst>
                <a:path w="7329" h="3105" extrusionOk="0">
                  <a:moveTo>
                    <a:pt x="4701" y="743"/>
                  </a:moveTo>
                  <a:cubicBezTo>
                    <a:pt x="4852" y="743"/>
                    <a:pt x="5205" y="878"/>
                    <a:pt x="5638" y="1215"/>
                  </a:cubicBezTo>
                  <a:cubicBezTo>
                    <a:pt x="6183" y="1616"/>
                    <a:pt x="6412" y="2017"/>
                    <a:pt x="6412" y="2101"/>
                  </a:cubicBezTo>
                  <a:cubicBezTo>
                    <a:pt x="6154" y="2330"/>
                    <a:pt x="4551" y="2330"/>
                    <a:pt x="3951" y="2330"/>
                  </a:cubicBezTo>
                  <a:cubicBezTo>
                    <a:pt x="3550" y="2330"/>
                    <a:pt x="3234" y="2330"/>
                    <a:pt x="3034" y="2360"/>
                  </a:cubicBezTo>
                  <a:cubicBezTo>
                    <a:pt x="2926" y="2383"/>
                    <a:pt x="2785" y="2393"/>
                    <a:pt x="2628" y="2393"/>
                  </a:cubicBezTo>
                  <a:cubicBezTo>
                    <a:pt x="1996" y="2393"/>
                    <a:pt x="1088" y="2227"/>
                    <a:pt x="859" y="2044"/>
                  </a:cubicBezTo>
                  <a:cubicBezTo>
                    <a:pt x="886" y="1987"/>
                    <a:pt x="1001" y="1872"/>
                    <a:pt x="1287" y="1730"/>
                  </a:cubicBezTo>
                  <a:cubicBezTo>
                    <a:pt x="1331" y="1701"/>
                    <a:pt x="1428" y="1694"/>
                    <a:pt x="1534" y="1694"/>
                  </a:cubicBezTo>
                  <a:cubicBezTo>
                    <a:pt x="1636" y="1694"/>
                    <a:pt x="1748" y="1701"/>
                    <a:pt x="1832" y="1701"/>
                  </a:cubicBezTo>
                  <a:cubicBezTo>
                    <a:pt x="1972" y="1713"/>
                    <a:pt x="2122" y="1725"/>
                    <a:pt x="2272" y="1725"/>
                  </a:cubicBezTo>
                  <a:cubicBezTo>
                    <a:pt x="2489" y="1725"/>
                    <a:pt x="2705" y="1700"/>
                    <a:pt x="2890" y="1616"/>
                  </a:cubicBezTo>
                  <a:cubicBezTo>
                    <a:pt x="3149" y="1501"/>
                    <a:pt x="3348" y="1357"/>
                    <a:pt x="3550" y="1243"/>
                  </a:cubicBezTo>
                  <a:cubicBezTo>
                    <a:pt x="3806" y="1071"/>
                    <a:pt x="4035" y="899"/>
                    <a:pt x="4351" y="842"/>
                  </a:cubicBezTo>
                  <a:cubicBezTo>
                    <a:pt x="4436" y="842"/>
                    <a:pt x="4551" y="814"/>
                    <a:pt x="4638" y="757"/>
                  </a:cubicBezTo>
                  <a:cubicBezTo>
                    <a:pt x="4651" y="748"/>
                    <a:pt x="4672" y="743"/>
                    <a:pt x="4701" y="743"/>
                  </a:cubicBezTo>
                  <a:close/>
                  <a:moveTo>
                    <a:pt x="4657" y="0"/>
                  </a:moveTo>
                  <a:cubicBezTo>
                    <a:pt x="4519" y="0"/>
                    <a:pt x="4385" y="29"/>
                    <a:pt x="4264" y="97"/>
                  </a:cubicBezTo>
                  <a:cubicBezTo>
                    <a:pt x="4264" y="97"/>
                    <a:pt x="4264" y="127"/>
                    <a:pt x="4237" y="127"/>
                  </a:cubicBezTo>
                  <a:cubicBezTo>
                    <a:pt x="3779" y="212"/>
                    <a:pt x="3435" y="441"/>
                    <a:pt x="3149" y="643"/>
                  </a:cubicBezTo>
                  <a:cubicBezTo>
                    <a:pt x="2977" y="757"/>
                    <a:pt x="2805" y="842"/>
                    <a:pt x="2604" y="929"/>
                  </a:cubicBezTo>
                  <a:cubicBezTo>
                    <a:pt x="2500" y="980"/>
                    <a:pt x="2353" y="990"/>
                    <a:pt x="2197" y="990"/>
                  </a:cubicBezTo>
                  <a:cubicBezTo>
                    <a:pt x="2096" y="990"/>
                    <a:pt x="1990" y="986"/>
                    <a:pt x="1889" y="986"/>
                  </a:cubicBezTo>
                  <a:cubicBezTo>
                    <a:pt x="1749" y="975"/>
                    <a:pt x="1612" y="964"/>
                    <a:pt x="1483" y="964"/>
                  </a:cubicBezTo>
                  <a:cubicBezTo>
                    <a:pt x="1269" y="964"/>
                    <a:pt x="1076" y="994"/>
                    <a:pt x="916" y="1101"/>
                  </a:cubicBezTo>
                  <a:cubicBezTo>
                    <a:pt x="257" y="1472"/>
                    <a:pt x="0" y="1845"/>
                    <a:pt x="142" y="2246"/>
                  </a:cubicBezTo>
                  <a:cubicBezTo>
                    <a:pt x="371" y="2933"/>
                    <a:pt x="1860" y="3104"/>
                    <a:pt x="2661" y="3104"/>
                  </a:cubicBezTo>
                  <a:cubicBezTo>
                    <a:pt x="2890" y="3104"/>
                    <a:pt x="3034" y="3104"/>
                    <a:pt x="3119" y="3075"/>
                  </a:cubicBezTo>
                  <a:cubicBezTo>
                    <a:pt x="3167" y="3065"/>
                    <a:pt x="3238" y="3062"/>
                    <a:pt x="3323" y="3062"/>
                  </a:cubicBezTo>
                  <a:cubicBezTo>
                    <a:pt x="3492" y="3062"/>
                    <a:pt x="3722" y="3075"/>
                    <a:pt x="3951" y="3075"/>
                  </a:cubicBezTo>
                  <a:cubicBezTo>
                    <a:pt x="5581" y="3075"/>
                    <a:pt x="6756" y="3017"/>
                    <a:pt x="7042" y="2445"/>
                  </a:cubicBezTo>
                  <a:cubicBezTo>
                    <a:pt x="7328" y="1872"/>
                    <a:pt x="6726" y="1128"/>
                    <a:pt x="6069" y="613"/>
                  </a:cubicBezTo>
                  <a:cubicBezTo>
                    <a:pt x="5840" y="453"/>
                    <a:pt x="5209" y="0"/>
                    <a:pt x="4657"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1"/>
            <p:cNvSpPr/>
            <p:nvPr/>
          </p:nvSpPr>
          <p:spPr>
            <a:xfrm>
              <a:off x="7070273" y="1135763"/>
              <a:ext cx="87059" cy="59651"/>
            </a:xfrm>
            <a:custGeom>
              <a:avLst/>
              <a:gdLst/>
              <a:ahLst/>
              <a:cxnLst/>
              <a:rect l="l" t="t" r="r" b="b"/>
              <a:pathLst>
                <a:path w="4304" h="2949" extrusionOk="0">
                  <a:moveTo>
                    <a:pt x="2512" y="1"/>
                  </a:moveTo>
                  <a:cubicBezTo>
                    <a:pt x="2384" y="1"/>
                    <a:pt x="2262" y="35"/>
                    <a:pt x="2149" y="113"/>
                  </a:cubicBezTo>
                  <a:lnTo>
                    <a:pt x="2092" y="198"/>
                  </a:lnTo>
                  <a:cubicBezTo>
                    <a:pt x="1320" y="198"/>
                    <a:pt x="1405" y="628"/>
                    <a:pt x="1062" y="972"/>
                  </a:cubicBezTo>
                  <a:cubicBezTo>
                    <a:pt x="977" y="1114"/>
                    <a:pt x="175" y="2060"/>
                    <a:pt x="175" y="2145"/>
                  </a:cubicBezTo>
                  <a:cubicBezTo>
                    <a:pt x="0" y="2762"/>
                    <a:pt x="171" y="2949"/>
                    <a:pt x="476" y="2949"/>
                  </a:cubicBezTo>
                  <a:cubicBezTo>
                    <a:pt x="920" y="2949"/>
                    <a:pt x="1650" y="2552"/>
                    <a:pt x="2007" y="2518"/>
                  </a:cubicBezTo>
                  <a:cubicBezTo>
                    <a:pt x="2041" y="2514"/>
                    <a:pt x="2076" y="2512"/>
                    <a:pt x="2112" y="2512"/>
                  </a:cubicBezTo>
                  <a:cubicBezTo>
                    <a:pt x="2528" y="2512"/>
                    <a:pt x="3126" y="2739"/>
                    <a:pt x="3580" y="2739"/>
                  </a:cubicBezTo>
                  <a:cubicBezTo>
                    <a:pt x="4005" y="2739"/>
                    <a:pt x="4304" y="2541"/>
                    <a:pt x="4211" y="1774"/>
                  </a:cubicBezTo>
                  <a:cubicBezTo>
                    <a:pt x="4090" y="1093"/>
                    <a:pt x="3225" y="1"/>
                    <a:pt x="251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1"/>
            <p:cNvSpPr/>
            <p:nvPr/>
          </p:nvSpPr>
          <p:spPr>
            <a:xfrm>
              <a:off x="7062788" y="1128521"/>
              <a:ext cx="101380" cy="74397"/>
            </a:xfrm>
            <a:custGeom>
              <a:avLst/>
              <a:gdLst/>
              <a:ahLst/>
              <a:cxnLst/>
              <a:rect l="l" t="t" r="r" b="b"/>
              <a:pathLst>
                <a:path w="5012" h="3678" extrusionOk="0">
                  <a:moveTo>
                    <a:pt x="2867" y="728"/>
                  </a:moveTo>
                  <a:cubicBezTo>
                    <a:pt x="2921" y="728"/>
                    <a:pt x="2992" y="743"/>
                    <a:pt x="3092" y="785"/>
                  </a:cubicBezTo>
                  <a:cubicBezTo>
                    <a:pt x="3607" y="986"/>
                    <a:pt x="4152" y="1758"/>
                    <a:pt x="4210" y="2189"/>
                  </a:cubicBezTo>
                  <a:cubicBezTo>
                    <a:pt x="4267" y="2503"/>
                    <a:pt x="4210" y="2647"/>
                    <a:pt x="4180" y="2704"/>
                  </a:cubicBezTo>
                  <a:cubicBezTo>
                    <a:pt x="4137" y="2739"/>
                    <a:pt x="4066" y="2752"/>
                    <a:pt x="3978" y="2752"/>
                  </a:cubicBezTo>
                  <a:cubicBezTo>
                    <a:pt x="3775" y="2752"/>
                    <a:pt x="3485" y="2678"/>
                    <a:pt x="3264" y="2617"/>
                  </a:cubicBezTo>
                  <a:cubicBezTo>
                    <a:pt x="2966" y="2567"/>
                    <a:pt x="2711" y="2497"/>
                    <a:pt x="2462" y="2497"/>
                  </a:cubicBezTo>
                  <a:cubicBezTo>
                    <a:pt x="2424" y="2497"/>
                    <a:pt x="2386" y="2499"/>
                    <a:pt x="2348" y="2503"/>
                  </a:cubicBezTo>
                  <a:cubicBezTo>
                    <a:pt x="2148" y="2532"/>
                    <a:pt x="1890" y="2617"/>
                    <a:pt x="1633" y="2732"/>
                  </a:cubicBezTo>
                  <a:cubicBezTo>
                    <a:pt x="1432" y="2789"/>
                    <a:pt x="1003" y="2961"/>
                    <a:pt x="832" y="2961"/>
                  </a:cubicBezTo>
                  <a:cubicBezTo>
                    <a:pt x="832" y="2903"/>
                    <a:pt x="832" y="2819"/>
                    <a:pt x="889" y="2647"/>
                  </a:cubicBezTo>
                  <a:cubicBezTo>
                    <a:pt x="946" y="2532"/>
                    <a:pt x="1145" y="2303"/>
                    <a:pt x="1260" y="2132"/>
                  </a:cubicBezTo>
                  <a:cubicBezTo>
                    <a:pt x="1546" y="1816"/>
                    <a:pt x="1661" y="1644"/>
                    <a:pt x="1718" y="1559"/>
                  </a:cubicBezTo>
                  <a:cubicBezTo>
                    <a:pt x="1832" y="1415"/>
                    <a:pt x="1919" y="1300"/>
                    <a:pt x="1977" y="1186"/>
                  </a:cubicBezTo>
                  <a:cubicBezTo>
                    <a:pt x="2091" y="957"/>
                    <a:pt x="2148" y="899"/>
                    <a:pt x="2462" y="899"/>
                  </a:cubicBezTo>
                  <a:cubicBezTo>
                    <a:pt x="2577" y="899"/>
                    <a:pt x="2691" y="842"/>
                    <a:pt x="2748" y="757"/>
                  </a:cubicBezTo>
                  <a:cubicBezTo>
                    <a:pt x="2777" y="743"/>
                    <a:pt x="2813" y="728"/>
                    <a:pt x="2867" y="728"/>
                  </a:cubicBezTo>
                  <a:close/>
                  <a:moveTo>
                    <a:pt x="2892" y="0"/>
                  </a:moveTo>
                  <a:cubicBezTo>
                    <a:pt x="2690" y="0"/>
                    <a:pt x="2496" y="57"/>
                    <a:pt x="2320" y="185"/>
                  </a:cubicBezTo>
                  <a:lnTo>
                    <a:pt x="2290" y="185"/>
                  </a:lnTo>
                  <a:cubicBezTo>
                    <a:pt x="1690" y="242"/>
                    <a:pt x="1489" y="586"/>
                    <a:pt x="1347" y="842"/>
                  </a:cubicBezTo>
                  <a:lnTo>
                    <a:pt x="1175" y="1101"/>
                  </a:lnTo>
                  <a:cubicBezTo>
                    <a:pt x="1145" y="1101"/>
                    <a:pt x="1118" y="1158"/>
                    <a:pt x="1118" y="1186"/>
                  </a:cubicBezTo>
                  <a:cubicBezTo>
                    <a:pt x="1061" y="1243"/>
                    <a:pt x="859" y="1502"/>
                    <a:pt x="717" y="1674"/>
                  </a:cubicBezTo>
                  <a:cubicBezTo>
                    <a:pt x="287" y="2189"/>
                    <a:pt x="202" y="2303"/>
                    <a:pt x="172" y="2445"/>
                  </a:cubicBezTo>
                  <a:cubicBezTo>
                    <a:pt x="115" y="2647"/>
                    <a:pt x="0" y="3190"/>
                    <a:pt x="344" y="3506"/>
                  </a:cubicBezTo>
                  <a:cubicBezTo>
                    <a:pt x="488" y="3620"/>
                    <a:pt x="660" y="3677"/>
                    <a:pt x="832" y="3677"/>
                  </a:cubicBezTo>
                  <a:cubicBezTo>
                    <a:pt x="1175" y="3677"/>
                    <a:pt x="1546" y="3533"/>
                    <a:pt x="1890" y="3391"/>
                  </a:cubicBezTo>
                  <a:cubicBezTo>
                    <a:pt x="2091" y="3334"/>
                    <a:pt x="2320" y="3247"/>
                    <a:pt x="2435" y="3219"/>
                  </a:cubicBezTo>
                  <a:cubicBezTo>
                    <a:pt x="2577" y="3219"/>
                    <a:pt x="2835" y="3277"/>
                    <a:pt x="3092" y="3334"/>
                  </a:cubicBezTo>
                  <a:cubicBezTo>
                    <a:pt x="3380" y="3394"/>
                    <a:pt x="3684" y="3463"/>
                    <a:pt x="3966" y="3463"/>
                  </a:cubicBezTo>
                  <a:cubicBezTo>
                    <a:pt x="4216" y="3463"/>
                    <a:pt x="4449" y="3409"/>
                    <a:pt x="4638" y="3247"/>
                  </a:cubicBezTo>
                  <a:cubicBezTo>
                    <a:pt x="4924" y="2990"/>
                    <a:pt x="5011" y="2617"/>
                    <a:pt x="4924" y="2074"/>
                  </a:cubicBezTo>
                  <a:cubicBezTo>
                    <a:pt x="4810" y="1415"/>
                    <a:pt x="4122" y="441"/>
                    <a:pt x="3378" y="98"/>
                  </a:cubicBezTo>
                  <a:cubicBezTo>
                    <a:pt x="3215" y="35"/>
                    <a:pt x="3051" y="0"/>
                    <a:pt x="289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1"/>
            <p:cNvSpPr/>
            <p:nvPr/>
          </p:nvSpPr>
          <p:spPr>
            <a:xfrm>
              <a:off x="6790319" y="893455"/>
              <a:ext cx="226730" cy="49659"/>
            </a:xfrm>
            <a:custGeom>
              <a:avLst/>
              <a:gdLst/>
              <a:ahLst/>
              <a:cxnLst/>
              <a:rect l="l" t="t" r="r" b="b"/>
              <a:pathLst>
                <a:path w="11209" h="2455" extrusionOk="0">
                  <a:moveTo>
                    <a:pt x="4480" y="0"/>
                  </a:moveTo>
                  <a:cubicBezTo>
                    <a:pt x="2751" y="0"/>
                    <a:pt x="0" y="1492"/>
                    <a:pt x="1877" y="2157"/>
                  </a:cubicBezTo>
                  <a:cubicBezTo>
                    <a:pt x="2127" y="2242"/>
                    <a:pt x="2396" y="2274"/>
                    <a:pt x="2678" y="2274"/>
                  </a:cubicBezTo>
                  <a:cubicBezTo>
                    <a:pt x="3433" y="2274"/>
                    <a:pt x="4277" y="2050"/>
                    <a:pt x="5069" y="2050"/>
                  </a:cubicBezTo>
                  <a:cubicBezTo>
                    <a:pt x="5268" y="2050"/>
                    <a:pt x="5465" y="2064"/>
                    <a:pt x="5655" y="2099"/>
                  </a:cubicBezTo>
                  <a:cubicBezTo>
                    <a:pt x="6328" y="2252"/>
                    <a:pt x="6772" y="2454"/>
                    <a:pt x="7359" y="2454"/>
                  </a:cubicBezTo>
                  <a:cubicBezTo>
                    <a:pt x="7545" y="2454"/>
                    <a:pt x="7746" y="2434"/>
                    <a:pt x="7973" y="2386"/>
                  </a:cubicBezTo>
                  <a:cubicBezTo>
                    <a:pt x="8374" y="2301"/>
                    <a:pt x="10178" y="2157"/>
                    <a:pt x="10435" y="1870"/>
                  </a:cubicBezTo>
                  <a:cubicBezTo>
                    <a:pt x="11209" y="1069"/>
                    <a:pt x="9949" y="641"/>
                    <a:pt x="9347" y="641"/>
                  </a:cubicBezTo>
                  <a:lnTo>
                    <a:pt x="9491" y="641"/>
                  </a:lnTo>
                  <a:cubicBezTo>
                    <a:pt x="9311" y="594"/>
                    <a:pt x="9152" y="574"/>
                    <a:pt x="9010" y="574"/>
                  </a:cubicBezTo>
                  <a:cubicBezTo>
                    <a:pt x="8274" y="574"/>
                    <a:pt x="7974" y="1115"/>
                    <a:pt x="7229" y="1355"/>
                  </a:cubicBezTo>
                  <a:cubicBezTo>
                    <a:pt x="7030" y="1411"/>
                    <a:pt x="6865" y="1436"/>
                    <a:pt x="6727" y="1436"/>
                  </a:cubicBezTo>
                  <a:cubicBezTo>
                    <a:pt x="5951" y="1436"/>
                    <a:pt x="6001" y="647"/>
                    <a:pt x="5369" y="210"/>
                  </a:cubicBezTo>
                  <a:cubicBezTo>
                    <a:pt x="5149" y="63"/>
                    <a:pt x="4836" y="0"/>
                    <a:pt x="4480"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1"/>
            <p:cNvSpPr/>
            <p:nvPr/>
          </p:nvSpPr>
          <p:spPr>
            <a:xfrm>
              <a:off x="6807413" y="885909"/>
              <a:ext cx="207878" cy="64526"/>
            </a:xfrm>
            <a:custGeom>
              <a:avLst/>
              <a:gdLst/>
              <a:ahLst/>
              <a:cxnLst/>
              <a:rect l="l" t="t" r="r" b="b"/>
              <a:pathLst>
                <a:path w="10277" h="3190" extrusionOk="0">
                  <a:moveTo>
                    <a:pt x="3665" y="735"/>
                  </a:moveTo>
                  <a:cubicBezTo>
                    <a:pt x="3941" y="735"/>
                    <a:pt x="4172" y="778"/>
                    <a:pt x="4322" y="869"/>
                  </a:cubicBezTo>
                  <a:cubicBezTo>
                    <a:pt x="4524" y="1014"/>
                    <a:pt x="4639" y="1213"/>
                    <a:pt x="4753" y="1414"/>
                  </a:cubicBezTo>
                  <a:cubicBezTo>
                    <a:pt x="4958" y="1734"/>
                    <a:pt x="5218" y="2163"/>
                    <a:pt x="5896" y="2163"/>
                  </a:cubicBezTo>
                  <a:cubicBezTo>
                    <a:pt x="6068" y="2163"/>
                    <a:pt x="6267" y="2136"/>
                    <a:pt x="6498" y="2072"/>
                  </a:cubicBezTo>
                  <a:cubicBezTo>
                    <a:pt x="6842" y="1957"/>
                    <a:pt x="7100" y="1785"/>
                    <a:pt x="7357" y="1643"/>
                  </a:cubicBezTo>
                  <a:cubicBezTo>
                    <a:pt x="7631" y="1469"/>
                    <a:pt x="7840" y="1316"/>
                    <a:pt x="8152" y="1316"/>
                  </a:cubicBezTo>
                  <a:cubicBezTo>
                    <a:pt x="8199" y="1316"/>
                    <a:pt x="8250" y="1320"/>
                    <a:pt x="8303" y="1327"/>
                  </a:cubicBezTo>
                  <a:cubicBezTo>
                    <a:pt x="8360" y="1357"/>
                    <a:pt x="8417" y="1385"/>
                    <a:pt x="8502" y="1385"/>
                  </a:cubicBezTo>
                  <a:cubicBezTo>
                    <a:pt x="8875" y="1385"/>
                    <a:pt x="9391" y="1586"/>
                    <a:pt x="9475" y="1758"/>
                  </a:cubicBezTo>
                  <a:cubicBezTo>
                    <a:pt x="9475" y="1815"/>
                    <a:pt x="9418" y="1900"/>
                    <a:pt x="9333" y="1987"/>
                  </a:cubicBezTo>
                  <a:cubicBezTo>
                    <a:pt x="9132" y="2129"/>
                    <a:pt x="7987" y="2273"/>
                    <a:pt x="7529" y="2330"/>
                  </a:cubicBezTo>
                  <a:cubicBezTo>
                    <a:pt x="7329" y="2358"/>
                    <a:pt x="7158" y="2388"/>
                    <a:pt x="7043" y="2415"/>
                  </a:cubicBezTo>
                  <a:cubicBezTo>
                    <a:pt x="6843" y="2461"/>
                    <a:pt x="6668" y="2481"/>
                    <a:pt x="6505" y="2481"/>
                  </a:cubicBezTo>
                  <a:cubicBezTo>
                    <a:pt x="6156" y="2481"/>
                    <a:pt x="5858" y="2390"/>
                    <a:pt x="5468" y="2273"/>
                  </a:cubicBezTo>
                  <a:cubicBezTo>
                    <a:pt x="5296" y="2216"/>
                    <a:pt x="5097" y="2159"/>
                    <a:pt x="4868" y="2101"/>
                  </a:cubicBezTo>
                  <a:cubicBezTo>
                    <a:pt x="4666" y="2072"/>
                    <a:pt x="4437" y="2044"/>
                    <a:pt x="4238" y="2044"/>
                  </a:cubicBezTo>
                  <a:cubicBezTo>
                    <a:pt x="3807" y="2044"/>
                    <a:pt x="3379" y="2129"/>
                    <a:pt x="2948" y="2186"/>
                  </a:cubicBezTo>
                  <a:cubicBezTo>
                    <a:pt x="2570" y="2236"/>
                    <a:pt x="2200" y="2286"/>
                    <a:pt x="1856" y="2286"/>
                  </a:cubicBezTo>
                  <a:cubicBezTo>
                    <a:pt x="1603" y="2286"/>
                    <a:pt x="1364" y="2259"/>
                    <a:pt x="1146" y="2186"/>
                  </a:cubicBezTo>
                  <a:cubicBezTo>
                    <a:pt x="830" y="2072"/>
                    <a:pt x="773" y="1987"/>
                    <a:pt x="773" y="1957"/>
                  </a:cubicBezTo>
                  <a:cubicBezTo>
                    <a:pt x="773" y="1930"/>
                    <a:pt x="860" y="1701"/>
                    <a:pt x="1345" y="1414"/>
                  </a:cubicBezTo>
                  <a:cubicBezTo>
                    <a:pt x="2056" y="988"/>
                    <a:pt x="2994" y="735"/>
                    <a:pt x="3665" y="735"/>
                  </a:cubicBezTo>
                  <a:close/>
                  <a:moveTo>
                    <a:pt x="3651" y="1"/>
                  </a:moveTo>
                  <a:cubicBezTo>
                    <a:pt x="2748" y="1"/>
                    <a:pt x="1660" y="372"/>
                    <a:pt x="974" y="785"/>
                  </a:cubicBezTo>
                  <a:cubicBezTo>
                    <a:pt x="315" y="1185"/>
                    <a:pt x="1" y="1614"/>
                    <a:pt x="28" y="2044"/>
                  </a:cubicBezTo>
                  <a:cubicBezTo>
                    <a:pt x="86" y="2415"/>
                    <a:pt x="372" y="2701"/>
                    <a:pt x="917" y="2873"/>
                  </a:cubicBezTo>
                  <a:cubicBezTo>
                    <a:pt x="1204" y="2973"/>
                    <a:pt x="1508" y="3008"/>
                    <a:pt x="1822" y="3008"/>
                  </a:cubicBezTo>
                  <a:cubicBezTo>
                    <a:pt x="2225" y="3008"/>
                    <a:pt x="2644" y="2951"/>
                    <a:pt x="3063" y="2903"/>
                  </a:cubicBezTo>
                  <a:cubicBezTo>
                    <a:pt x="3468" y="2841"/>
                    <a:pt x="3874" y="2781"/>
                    <a:pt x="4259" y="2781"/>
                  </a:cubicBezTo>
                  <a:cubicBezTo>
                    <a:pt x="4417" y="2781"/>
                    <a:pt x="4573" y="2791"/>
                    <a:pt x="4723" y="2816"/>
                  </a:cubicBezTo>
                  <a:cubicBezTo>
                    <a:pt x="4925" y="2873"/>
                    <a:pt x="5097" y="2930"/>
                    <a:pt x="5268" y="2960"/>
                  </a:cubicBezTo>
                  <a:cubicBezTo>
                    <a:pt x="5669" y="3075"/>
                    <a:pt x="6040" y="3189"/>
                    <a:pt x="6498" y="3189"/>
                  </a:cubicBezTo>
                  <a:cubicBezTo>
                    <a:pt x="6700" y="3189"/>
                    <a:pt x="6929" y="3159"/>
                    <a:pt x="7185" y="3102"/>
                  </a:cubicBezTo>
                  <a:cubicBezTo>
                    <a:pt x="7272" y="3102"/>
                    <a:pt x="7444" y="3075"/>
                    <a:pt x="7643" y="3045"/>
                  </a:cubicBezTo>
                  <a:cubicBezTo>
                    <a:pt x="8933" y="2903"/>
                    <a:pt x="9590" y="2759"/>
                    <a:pt x="9849" y="2502"/>
                  </a:cubicBezTo>
                  <a:cubicBezTo>
                    <a:pt x="10277" y="2044"/>
                    <a:pt x="10220" y="1643"/>
                    <a:pt x="10135" y="1472"/>
                  </a:cubicBezTo>
                  <a:cubicBezTo>
                    <a:pt x="9906" y="956"/>
                    <a:pt x="9219" y="727"/>
                    <a:pt x="8761" y="670"/>
                  </a:cubicBezTo>
                  <a:lnTo>
                    <a:pt x="8731" y="670"/>
                  </a:lnTo>
                  <a:cubicBezTo>
                    <a:pt x="8523" y="615"/>
                    <a:pt x="8338" y="591"/>
                    <a:pt x="8169" y="591"/>
                  </a:cubicBezTo>
                  <a:cubicBezTo>
                    <a:pt x="7641" y="591"/>
                    <a:pt x="7283" y="824"/>
                    <a:pt x="6956" y="1041"/>
                  </a:cubicBezTo>
                  <a:cubicBezTo>
                    <a:pt x="6727" y="1185"/>
                    <a:pt x="6528" y="1300"/>
                    <a:pt x="6269" y="1385"/>
                  </a:cubicBezTo>
                  <a:cubicBezTo>
                    <a:pt x="6106" y="1433"/>
                    <a:pt x="5983" y="1457"/>
                    <a:pt x="5884" y="1457"/>
                  </a:cubicBezTo>
                  <a:cubicBezTo>
                    <a:pt x="5637" y="1457"/>
                    <a:pt x="5547" y="1308"/>
                    <a:pt x="5383" y="1041"/>
                  </a:cubicBezTo>
                  <a:cubicBezTo>
                    <a:pt x="5239" y="785"/>
                    <a:pt x="5067" y="498"/>
                    <a:pt x="4723" y="269"/>
                  </a:cubicBezTo>
                  <a:cubicBezTo>
                    <a:pt x="4444" y="79"/>
                    <a:pt x="4067" y="1"/>
                    <a:pt x="3651"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1"/>
            <p:cNvSpPr/>
            <p:nvPr/>
          </p:nvSpPr>
          <p:spPr>
            <a:xfrm>
              <a:off x="7041932" y="890198"/>
              <a:ext cx="82852" cy="41385"/>
            </a:xfrm>
            <a:custGeom>
              <a:avLst/>
              <a:gdLst/>
              <a:ahLst/>
              <a:cxnLst/>
              <a:rect l="l" t="t" r="r" b="b"/>
              <a:pathLst>
                <a:path w="4096" h="2046" extrusionOk="0">
                  <a:moveTo>
                    <a:pt x="4041" y="864"/>
                  </a:moveTo>
                  <a:cubicBezTo>
                    <a:pt x="4040" y="871"/>
                    <a:pt x="4039" y="879"/>
                    <a:pt x="4038" y="886"/>
                  </a:cubicBezTo>
                  <a:cubicBezTo>
                    <a:pt x="4041" y="875"/>
                    <a:pt x="4042" y="868"/>
                    <a:pt x="4041" y="864"/>
                  </a:cubicBezTo>
                  <a:close/>
                  <a:moveTo>
                    <a:pt x="3408" y="0"/>
                  </a:moveTo>
                  <a:lnTo>
                    <a:pt x="3695" y="142"/>
                  </a:lnTo>
                  <a:cubicBezTo>
                    <a:pt x="2520" y="142"/>
                    <a:pt x="2520" y="229"/>
                    <a:pt x="1634" y="802"/>
                  </a:cubicBezTo>
                  <a:cubicBezTo>
                    <a:pt x="889" y="1230"/>
                    <a:pt x="1" y="1459"/>
                    <a:pt x="1233" y="1974"/>
                  </a:cubicBezTo>
                  <a:cubicBezTo>
                    <a:pt x="1389" y="2023"/>
                    <a:pt x="1653" y="2046"/>
                    <a:pt x="1950" y="2046"/>
                  </a:cubicBezTo>
                  <a:cubicBezTo>
                    <a:pt x="2504" y="2046"/>
                    <a:pt x="3173" y="1968"/>
                    <a:pt x="3469" y="1843"/>
                  </a:cubicBezTo>
                  <a:lnTo>
                    <a:pt x="3469" y="1843"/>
                  </a:lnTo>
                  <a:cubicBezTo>
                    <a:pt x="3469" y="1843"/>
                    <a:pt x="3470" y="1843"/>
                    <a:pt x="3470" y="1843"/>
                  </a:cubicBezTo>
                  <a:cubicBezTo>
                    <a:pt x="3475" y="1843"/>
                    <a:pt x="3483" y="1839"/>
                    <a:pt x="3493" y="1832"/>
                  </a:cubicBezTo>
                  <a:lnTo>
                    <a:pt x="3493" y="1832"/>
                  </a:lnTo>
                  <a:cubicBezTo>
                    <a:pt x="3485" y="1836"/>
                    <a:pt x="3477" y="1839"/>
                    <a:pt x="3469" y="1843"/>
                  </a:cubicBezTo>
                  <a:lnTo>
                    <a:pt x="3469" y="1843"/>
                  </a:lnTo>
                  <a:cubicBezTo>
                    <a:pt x="3387" y="1835"/>
                    <a:pt x="3977" y="859"/>
                    <a:pt x="4036" y="859"/>
                  </a:cubicBezTo>
                  <a:cubicBezTo>
                    <a:pt x="4039" y="859"/>
                    <a:pt x="4040" y="861"/>
                    <a:pt x="4041" y="864"/>
                  </a:cubicBezTo>
                  <a:lnTo>
                    <a:pt x="4041" y="864"/>
                  </a:lnTo>
                  <a:cubicBezTo>
                    <a:pt x="4095" y="360"/>
                    <a:pt x="4085" y="0"/>
                    <a:pt x="3408"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1"/>
            <p:cNvSpPr/>
            <p:nvPr/>
          </p:nvSpPr>
          <p:spPr>
            <a:xfrm>
              <a:off x="7046564" y="883239"/>
              <a:ext cx="86331" cy="55605"/>
            </a:xfrm>
            <a:custGeom>
              <a:avLst/>
              <a:gdLst/>
              <a:ahLst/>
              <a:cxnLst/>
              <a:rect l="l" t="t" r="r" b="b"/>
              <a:pathLst>
                <a:path w="4268" h="2749" extrusionOk="0">
                  <a:moveTo>
                    <a:pt x="3466" y="859"/>
                  </a:moveTo>
                  <a:lnTo>
                    <a:pt x="3466" y="1031"/>
                  </a:lnTo>
                  <a:cubicBezTo>
                    <a:pt x="3466" y="1059"/>
                    <a:pt x="3436" y="1059"/>
                    <a:pt x="3436" y="1059"/>
                  </a:cubicBezTo>
                  <a:cubicBezTo>
                    <a:pt x="3150" y="1432"/>
                    <a:pt x="3008" y="1718"/>
                    <a:pt x="2921" y="1890"/>
                  </a:cubicBezTo>
                  <a:cubicBezTo>
                    <a:pt x="2634" y="1979"/>
                    <a:pt x="2137" y="2023"/>
                    <a:pt x="1726" y="2023"/>
                  </a:cubicBezTo>
                  <a:cubicBezTo>
                    <a:pt x="1479" y="2023"/>
                    <a:pt x="1264" y="2007"/>
                    <a:pt x="1146" y="1975"/>
                  </a:cubicBezTo>
                  <a:cubicBezTo>
                    <a:pt x="1004" y="1917"/>
                    <a:pt x="917" y="1890"/>
                    <a:pt x="859" y="1860"/>
                  </a:cubicBezTo>
                  <a:cubicBezTo>
                    <a:pt x="974" y="1803"/>
                    <a:pt x="1089" y="1718"/>
                    <a:pt x="1176" y="1688"/>
                  </a:cubicBezTo>
                  <a:cubicBezTo>
                    <a:pt x="1318" y="1604"/>
                    <a:pt x="1462" y="1546"/>
                    <a:pt x="1604" y="1459"/>
                  </a:cubicBezTo>
                  <a:lnTo>
                    <a:pt x="1805" y="1317"/>
                  </a:lnTo>
                  <a:cubicBezTo>
                    <a:pt x="2492" y="887"/>
                    <a:pt x="2520" y="859"/>
                    <a:pt x="3466" y="859"/>
                  </a:cubicBezTo>
                  <a:close/>
                  <a:moveTo>
                    <a:pt x="3179" y="0"/>
                  </a:moveTo>
                  <a:cubicBezTo>
                    <a:pt x="3065" y="0"/>
                    <a:pt x="2950" y="58"/>
                    <a:pt x="2893" y="142"/>
                  </a:cubicBezTo>
                  <a:cubicBezTo>
                    <a:pt x="2234" y="172"/>
                    <a:pt x="2005" y="314"/>
                    <a:pt x="1405" y="715"/>
                  </a:cubicBezTo>
                  <a:lnTo>
                    <a:pt x="1233" y="830"/>
                  </a:lnTo>
                  <a:cubicBezTo>
                    <a:pt x="1089" y="917"/>
                    <a:pt x="974" y="974"/>
                    <a:pt x="859" y="1031"/>
                  </a:cubicBezTo>
                  <a:cubicBezTo>
                    <a:pt x="401" y="1260"/>
                    <a:pt x="1" y="1459"/>
                    <a:pt x="30" y="1860"/>
                  </a:cubicBezTo>
                  <a:cubicBezTo>
                    <a:pt x="30" y="2261"/>
                    <a:pt x="431" y="2462"/>
                    <a:pt x="889" y="2662"/>
                  </a:cubicBezTo>
                  <a:cubicBezTo>
                    <a:pt x="1089" y="2719"/>
                    <a:pt x="1405" y="2749"/>
                    <a:pt x="1776" y="2749"/>
                  </a:cubicBezTo>
                  <a:cubicBezTo>
                    <a:pt x="2378" y="2749"/>
                    <a:pt x="3092" y="2662"/>
                    <a:pt x="3436" y="2490"/>
                  </a:cubicBezTo>
                  <a:lnTo>
                    <a:pt x="3466" y="2462"/>
                  </a:lnTo>
                  <a:cubicBezTo>
                    <a:pt x="3580" y="2375"/>
                    <a:pt x="3637" y="2261"/>
                    <a:pt x="3608" y="2146"/>
                  </a:cubicBezTo>
                  <a:cubicBezTo>
                    <a:pt x="3722" y="1975"/>
                    <a:pt x="3894" y="1661"/>
                    <a:pt x="4008" y="1517"/>
                  </a:cubicBezTo>
                  <a:cubicBezTo>
                    <a:pt x="4066" y="1489"/>
                    <a:pt x="4123" y="1402"/>
                    <a:pt x="4153" y="1317"/>
                  </a:cubicBezTo>
                  <a:lnTo>
                    <a:pt x="4153" y="1260"/>
                  </a:lnTo>
                  <a:cubicBezTo>
                    <a:pt x="4210" y="1001"/>
                    <a:pt x="4267" y="573"/>
                    <a:pt x="4008" y="287"/>
                  </a:cubicBezTo>
                  <a:cubicBezTo>
                    <a:pt x="3837" y="85"/>
                    <a:pt x="3550" y="0"/>
                    <a:pt x="317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1"/>
            <p:cNvSpPr/>
            <p:nvPr/>
          </p:nvSpPr>
          <p:spPr>
            <a:xfrm>
              <a:off x="6969571" y="948438"/>
              <a:ext cx="102493" cy="65092"/>
            </a:xfrm>
            <a:custGeom>
              <a:avLst/>
              <a:gdLst/>
              <a:ahLst/>
              <a:cxnLst/>
              <a:rect l="l" t="t" r="r" b="b"/>
              <a:pathLst>
                <a:path w="5067" h="3218" extrusionOk="0">
                  <a:moveTo>
                    <a:pt x="3405" y="1"/>
                  </a:moveTo>
                  <a:cubicBezTo>
                    <a:pt x="2536" y="1"/>
                    <a:pt x="2229" y="724"/>
                    <a:pt x="1375" y="1129"/>
                  </a:cubicBezTo>
                  <a:cubicBezTo>
                    <a:pt x="1236" y="1180"/>
                    <a:pt x="1100" y="1190"/>
                    <a:pt x="973" y="1190"/>
                  </a:cubicBezTo>
                  <a:cubicBezTo>
                    <a:pt x="890" y="1190"/>
                    <a:pt x="810" y="1185"/>
                    <a:pt x="735" y="1185"/>
                  </a:cubicBezTo>
                  <a:cubicBezTo>
                    <a:pt x="471" y="1185"/>
                    <a:pt x="259" y="1237"/>
                    <a:pt x="142" y="1701"/>
                  </a:cubicBezTo>
                  <a:cubicBezTo>
                    <a:pt x="0" y="2359"/>
                    <a:pt x="543" y="2503"/>
                    <a:pt x="974" y="2789"/>
                  </a:cubicBezTo>
                  <a:cubicBezTo>
                    <a:pt x="1373" y="3096"/>
                    <a:pt x="1643" y="3218"/>
                    <a:pt x="1864" y="3218"/>
                  </a:cubicBezTo>
                  <a:cubicBezTo>
                    <a:pt x="2324" y="3218"/>
                    <a:pt x="2576" y="2689"/>
                    <a:pt x="3349" y="2187"/>
                  </a:cubicBezTo>
                  <a:cubicBezTo>
                    <a:pt x="3779" y="1988"/>
                    <a:pt x="4265" y="2130"/>
                    <a:pt x="4608" y="1759"/>
                  </a:cubicBezTo>
                  <a:cubicBezTo>
                    <a:pt x="5009" y="1328"/>
                    <a:pt x="5066" y="526"/>
                    <a:pt x="4466" y="327"/>
                  </a:cubicBezTo>
                  <a:lnTo>
                    <a:pt x="4265" y="183"/>
                  </a:lnTo>
                  <a:cubicBezTo>
                    <a:pt x="3921" y="54"/>
                    <a:pt x="3642" y="1"/>
                    <a:pt x="3405"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1"/>
            <p:cNvSpPr/>
            <p:nvPr/>
          </p:nvSpPr>
          <p:spPr>
            <a:xfrm>
              <a:off x="6962026" y="940974"/>
              <a:ext cx="115823" cy="79494"/>
            </a:xfrm>
            <a:custGeom>
              <a:avLst/>
              <a:gdLst/>
              <a:ahLst/>
              <a:cxnLst/>
              <a:rect l="l" t="t" r="r" b="b"/>
              <a:pathLst>
                <a:path w="5726" h="3930" extrusionOk="0">
                  <a:moveTo>
                    <a:pt x="3816" y="727"/>
                  </a:moveTo>
                  <a:cubicBezTo>
                    <a:pt x="4001" y="727"/>
                    <a:pt x="4219" y="770"/>
                    <a:pt x="4496" y="868"/>
                  </a:cubicBezTo>
                  <a:lnTo>
                    <a:pt x="4523" y="895"/>
                  </a:lnTo>
                  <a:cubicBezTo>
                    <a:pt x="4580" y="953"/>
                    <a:pt x="4638" y="1010"/>
                    <a:pt x="4725" y="1040"/>
                  </a:cubicBezTo>
                  <a:cubicBezTo>
                    <a:pt x="4809" y="1067"/>
                    <a:pt x="4896" y="1124"/>
                    <a:pt x="4924" y="1239"/>
                  </a:cubicBezTo>
                  <a:cubicBezTo>
                    <a:pt x="4954" y="1440"/>
                    <a:pt x="4867" y="1697"/>
                    <a:pt x="4695" y="1899"/>
                  </a:cubicBezTo>
                  <a:cubicBezTo>
                    <a:pt x="4580" y="2013"/>
                    <a:pt x="4466" y="2041"/>
                    <a:pt x="4209" y="2070"/>
                  </a:cubicBezTo>
                  <a:cubicBezTo>
                    <a:pt x="4008" y="2098"/>
                    <a:pt x="3779" y="2128"/>
                    <a:pt x="3550" y="2270"/>
                  </a:cubicBezTo>
                  <a:cubicBezTo>
                    <a:pt x="3179" y="2471"/>
                    <a:pt x="2950" y="2700"/>
                    <a:pt x="2748" y="2899"/>
                  </a:cubicBezTo>
                  <a:cubicBezTo>
                    <a:pt x="2506" y="3100"/>
                    <a:pt x="2370" y="3214"/>
                    <a:pt x="2212" y="3214"/>
                  </a:cubicBezTo>
                  <a:cubicBezTo>
                    <a:pt x="2055" y="3214"/>
                    <a:pt x="1876" y="3100"/>
                    <a:pt x="1546" y="2842"/>
                  </a:cubicBezTo>
                  <a:cubicBezTo>
                    <a:pt x="1461" y="2785"/>
                    <a:pt x="1374" y="2728"/>
                    <a:pt x="1260" y="2670"/>
                  </a:cubicBezTo>
                  <a:cubicBezTo>
                    <a:pt x="889" y="2441"/>
                    <a:pt x="831" y="2384"/>
                    <a:pt x="859" y="2155"/>
                  </a:cubicBezTo>
                  <a:cubicBezTo>
                    <a:pt x="916" y="1926"/>
                    <a:pt x="916" y="1926"/>
                    <a:pt x="1118" y="1926"/>
                  </a:cubicBezTo>
                  <a:lnTo>
                    <a:pt x="1203" y="1926"/>
                  </a:lnTo>
                  <a:cubicBezTo>
                    <a:pt x="1404" y="1926"/>
                    <a:pt x="1633" y="1926"/>
                    <a:pt x="1890" y="1811"/>
                  </a:cubicBezTo>
                  <a:cubicBezTo>
                    <a:pt x="2290" y="1640"/>
                    <a:pt x="2577" y="1411"/>
                    <a:pt x="2806" y="1211"/>
                  </a:cubicBezTo>
                  <a:cubicBezTo>
                    <a:pt x="3160" y="936"/>
                    <a:pt x="3407" y="727"/>
                    <a:pt x="3816" y="727"/>
                  </a:cubicBezTo>
                  <a:close/>
                  <a:moveTo>
                    <a:pt x="3759" y="1"/>
                  </a:moveTo>
                  <a:cubicBezTo>
                    <a:pt x="3120" y="1"/>
                    <a:pt x="2727" y="320"/>
                    <a:pt x="2348" y="639"/>
                  </a:cubicBezTo>
                  <a:cubicBezTo>
                    <a:pt x="2119" y="811"/>
                    <a:pt x="1890" y="1010"/>
                    <a:pt x="1603" y="1154"/>
                  </a:cubicBezTo>
                  <a:cubicBezTo>
                    <a:pt x="1489" y="1182"/>
                    <a:pt x="1374" y="1182"/>
                    <a:pt x="1232" y="1182"/>
                  </a:cubicBezTo>
                  <a:cubicBezTo>
                    <a:pt x="889" y="1182"/>
                    <a:pt x="373" y="1182"/>
                    <a:pt x="144" y="1983"/>
                  </a:cubicBezTo>
                  <a:cubicBezTo>
                    <a:pt x="0" y="2757"/>
                    <a:pt x="545" y="3101"/>
                    <a:pt x="889" y="3300"/>
                  </a:cubicBezTo>
                  <a:cubicBezTo>
                    <a:pt x="973" y="3357"/>
                    <a:pt x="1061" y="3387"/>
                    <a:pt x="1118" y="3444"/>
                  </a:cubicBezTo>
                  <a:cubicBezTo>
                    <a:pt x="1576" y="3788"/>
                    <a:pt x="1947" y="3930"/>
                    <a:pt x="2233" y="3930"/>
                  </a:cubicBezTo>
                  <a:cubicBezTo>
                    <a:pt x="2606" y="3930"/>
                    <a:pt x="2893" y="3731"/>
                    <a:pt x="3206" y="3415"/>
                  </a:cubicBezTo>
                  <a:cubicBezTo>
                    <a:pt x="3408" y="3273"/>
                    <a:pt x="3637" y="3071"/>
                    <a:pt x="3893" y="2899"/>
                  </a:cubicBezTo>
                  <a:cubicBezTo>
                    <a:pt x="4008" y="2842"/>
                    <a:pt x="4152" y="2815"/>
                    <a:pt x="4324" y="2785"/>
                  </a:cubicBezTo>
                  <a:cubicBezTo>
                    <a:pt x="4610" y="2728"/>
                    <a:pt x="4954" y="2700"/>
                    <a:pt x="5240" y="2384"/>
                  </a:cubicBezTo>
                  <a:cubicBezTo>
                    <a:pt x="5584" y="2013"/>
                    <a:pt x="5726" y="1525"/>
                    <a:pt x="5611" y="1067"/>
                  </a:cubicBezTo>
                  <a:cubicBezTo>
                    <a:pt x="5526" y="724"/>
                    <a:pt x="5297" y="467"/>
                    <a:pt x="4954" y="353"/>
                  </a:cubicBezTo>
                  <a:lnTo>
                    <a:pt x="4924" y="323"/>
                  </a:lnTo>
                  <a:cubicBezTo>
                    <a:pt x="4896" y="266"/>
                    <a:pt x="4839" y="238"/>
                    <a:pt x="4752" y="208"/>
                  </a:cubicBezTo>
                  <a:cubicBezTo>
                    <a:pt x="4362" y="61"/>
                    <a:pt x="4037" y="1"/>
                    <a:pt x="3759"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1"/>
            <p:cNvSpPr/>
            <p:nvPr/>
          </p:nvSpPr>
          <p:spPr>
            <a:xfrm>
              <a:off x="7091736" y="837440"/>
              <a:ext cx="71828" cy="35863"/>
            </a:xfrm>
            <a:custGeom>
              <a:avLst/>
              <a:gdLst/>
              <a:ahLst/>
              <a:cxnLst/>
              <a:rect l="l" t="t" r="r" b="b"/>
              <a:pathLst>
                <a:path w="3551" h="1773" extrusionOk="0">
                  <a:moveTo>
                    <a:pt x="964" y="0"/>
                  </a:moveTo>
                  <a:cubicBezTo>
                    <a:pt x="760" y="0"/>
                    <a:pt x="603" y="23"/>
                    <a:pt x="546" y="89"/>
                  </a:cubicBezTo>
                  <a:cubicBezTo>
                    <a:pt x="1" y="517"/>
                    <a:pt x="889" y="1520"/>
                    <a:pt x="1290" y="1662"/>
                  </a:cubicBezTo>
                  <a:cubicBezTo>
                    <a:pt x="1431" y="1738"/>
                    <a:pt x="1637" y="1773"/>
                    <a:pt x="1861" y="1773"/>
                  </a:cubicBezTo>
                  <a:cubicBezTo>
                    <a:pt x="2319" y="1773"/>
                    <a:pt x="2853" y="1626"/>
                    <a:pt x="3065" y="1376"/>
                  </a:cubicBezTo>
                  <a:cubicBezTo>
                    <a:pt x="3550" y="890"/>
                    <a:pt x="3550" y="89"/>
                    <a:pt x="2749" y="89"/>
                  </a:cubicBezTo>
                  <a:lnTo>
                    <a:pt x="2520" y="146"/>
                  </a:lnTo>
                  <a:cubicBezTo>
                    <a:pt x="2274" y="146"/>
                    <a:pt x="1474" y="0"/>
                    <a:pt x="964"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1"/>
            <p:cNvSpPr/>
            <p:nvPr/>
          </p:nvSpPr>
          <p:spPr>
            <a:xfrm>
              <a:off x="7091190" y="830016"/>
              <a:ext cx="78766" cy="50913"/>
            </a:xfrm>
            <a:custGeom>
              <a:avLst/>
              <a:gdLst/>
              <a:ahLst/>
              <a:cxnLst/>
              <a:rect l="l" t="t" r="r" b="b"/>
              <a:pathLst>
                <a:path w="3894" h="2517" extrusionOk="0">
                  <a:moveTo>
                    <a:pt x="983" y="723"/>
                  </a:moveTo>
                  <a:cubicBezTo>
                    <a:pt x="1275" y="723"/>
                    <a:pt x="1734" y="783"/>
                    <a:pt x="1974" y="827"/>
                  </a:cubicBezTo>
                  <a:cubicBezTo>
                    <a:pt x="2191" y="856"/>
                    <a:pt x="2357" y="878"/>
                    <a:pt x="2486" y="878"/>
                  </a:cubicBezTo>
                  <a:cubicBezTo>
                    <a:pt x="2613" y="878"/>
                    <a:pt x="2705" y="856"/>
                    <a:pt x="2776" y="799"/>
                  </a:cubicBezTo>
                  <a:cubicBezTo>
                    <a:pt x="2890" y="799"/>
                    <a:pt x="3005" y="827"/>
                    <a:pt x="3062" y="914"/>
                  </a:cubicBezTo>
                  <a:cubicBezTo>
                    <a:pt x="3092" y="1028"/>
                    <a:pt x="3035" y="1285"/>
                    <a:pt x="2833" y="1514"/>
                  </a:cubicBezTo>
                  <a:cubicBezTo>
                    <a:pt x="2673" y="1674"/>
                    <a:pt x="2207" y="1778"/>
                    <a:pt x="1852" y="1778"/>
                  </a:cubicBezTo>
                  <a:cubicBezTo>
                    <a:pt x="1699" y="1778"/>
                    <a:pt x="1566" y="1758"/>
                    <a:pt x="1489" y="1715"/>
                  </a:cubicBezTo>
                  <a:cubicBezTo>
                    <a:pt x="1489" y="1715"/>
                    <a:pt x="1459" y="1715"/>
                    <a:pt x="1459" y="1686"/>
                  </a:cubicBezTo>
                  <a:cubicBezTo>
                    <a:pt x="1260" y="1628"/>
                    <a:pt x="829" y="1200"/>
                    <a:pt x="772" y="857"/>
                  </a:cubicBezTo>
                  <a:cubicBezTo>
                    <a:pt x="744" y="770"/>
                    <a:pt x="772" y="742"/>
                    <a:pt x="772" y="742"/>
                  </a:cubicBezTo>
                  <a:cubicBezTo>
                    <a:pt x="819" y="729"/>
                    <a:pt x="893" y="723"/>
                    <a:pt x="983" y="723"/>
                  </a:cubicBezTo>
                  <a:close/>
                  <a:moveTo>
                    <a:pt x="954" y="1"/>
                  </a:moveTo>
                  <a:cubicBezTo>
                    <a:pt x="652" y="1"/>
                    <a:pt x="448" y="50"/>
                    <a:pt x="314" y="170"/>
                  </a:cubicBezTo>
                  <a:cubicBezTo>
                    <a:pt x="85" y="369"/>
                    <a:pt x="0" y="655"/>
                    <a:pt x="57" y="971"/>
                  </a:cubicBezTo>
                  <a:cubicBezTo>
                    <a:pt x="142" y="1571"/>
                    <a:pt x="772" y="2201"/>
                    <a:pt x="1173" y="2373"/>
                  </a:cubicBezTo>
                  <a:cubicBezTo>
                    <a:pt x="1374" y="2460"/>
                    <a:pt x="1603" y="2517"/>
                    <a:pt x="1860" y="2517"/>
                  </a:cubicBezTo>
                  <a:cubicBezTo>
                    <a:pt x="2432" y="2517"/>
                    <a:pt x="3062" y="2315"/>
                    <a:pt x="3378" y="2002"/>
                  </a:cubicBezTo>
                  <a:cubicBezTo>
                    <a:pt x="3749" y="1601"/>
                    <a:pt x="3893" y="1056"/>
                    <a:pt x="3722" y="628"/>
                  </a:cubicBezTo>
                  <a:cubicBezTo>
                    <a:pt x="3577" y="284"/>
                    <a:pt x="3234" y="83"/>
                    <a:pt x="2776" y="83"/>
                  </a:cubicBezTo>
                  <a:cubicBezTo>
                    <a:pt x="2691" y="83"/>
                    <a:pt x="2604" y="112"/>
                    <a:pt x="2547" y="170"/>
                  </a:cubicBezTo>
                  <a:cubicBezTo>
                    <a:pt x="2462" y="140"/>
                    <a:pt x="2260" y="140"/>
                    <a:pt x="2061" y="112"/>
                  </a:cubicBezTo>
                  <a:cubicBezTo>
                    <a:pt x="1594" y="43"/>
                    <a:pt x="1233" y="1"/>
                    <a:pt x="954"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1"/>
            <p:cNvSpPr/>
            <p:nvPr/>
          </p:nvSpPr>
          <p:spPr>
            <a:xfrm>
              <a:off x="7072053" y="949248"/>
              <a:ext cx="100207" cy="45350"/>
            </a:xfrm>
            <a:custGeom>
              <a:avLst/>
              <a:gdLst/>
              <a:ahLst/>
              <a:cxnLst/>
              <a:rect l="l" t="t" r="r" b="b"/>
              <a:pathLst>
                <a:path w="4954" h="2242" extrusionOk="0">
                  <a:moveTo>
                    <a:pt x="3923" y="1"/>
                  </a:moveTo>
                  <a:cubicBezTo>
                    <a:pt x="3923" y="1"/>
                    <a:pt x="3923" y="1"/>
                    <a:pt x="3923" y="1"/>
                  </a:cubicBezTo>
                  <a:lnTo>
                    <a:pt x="3923" y="1"/>
                  </a:lnTo>
                  <a:cubicBezTo>
                    <a:pt x="3961" y="1"/>
                    <a:pt x="3999" y="1"/>
                    <a:pt x="4038" y="1"/>
                  </a:cubicBezTo>
                  <a:close/>
                  <a:moveTo>
                    <a:pt x="3923" y="1"/>
                  </a:moveTo>
                  <a:cubicBezTo>
                    <a:pt x="2736" y="2"/>
                    <a:pt x="2522" y="24"/>
                    <a:pt x="1661" y="773"/>
                  </a:cubicBezTo>
                  <a:cubicBezTo>
                    <a:pt x="1232" y="1089"/>
                    <a:pt x="0" y="1803"/>
                    <a:pt x="1175" y="2234"/>
                  </a:cubicBezTo>
                  <a:cubicBezTo>
                    <a:pt x="1187" y="2239"/>
                    <a:pt x="1206" y="2241"/>
                    <a:pt x="1230" y="2241"/>
                  </a:cubicBezTo>
                  <a:cubicBezTo>
                    <a:pt x="1616" y="2241"/>
                    <a:pt x="3453" y="1653"/>
                    <a:pt x="3722" y="1517"/>
                  </a:cubicBezTo>
                  <a:cubicBezTo>
                    <a:pt x="4267" y="1231"/>
                    <a:pt x="4954" y="200"/>
                    <a:pt x="392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1"/>
            <p:cNvSpPr/>
            <p:nvPr/>
          </p:nvSpPr>
          <p:spPr>
            <a:xfrm>
              <a:off x="7077293" y="941702"/>
              <a:ext cx="93815" cy="60237"/>
            </a:xfrm>
            <a:custGeom>
              <a:avLst/>
              <a:gdLst/>
              <a:ahLst/>
              <a:cxnLst/>
              <a:rect l="l" t="t" r="r" b="b"/>
              <a:pathLst>
                <a:path w="4638" h="2978" extrusionOk="0">
                  <a:moveTo>
                    <a:pt x="3607" y="717"/>
                  </a:moveTo>
                  <a:cubicBezTo>
                    <a:pt x="3692" y="745"/>
                    <a:pt x="3806" y="775"/>
                    <a:pt x="3836" y="832"/>
                  </a:cubicBezTo>
                  <a:cubicBezTo>
                    <a:pt x="3836" y="1004"/>
                    <a:pt x="3577" y="1404"/>
                    <a:pt x="3291" y="1546"/>
                  </a:cubicBezTo>
                  <a:cubicBezTo>
                    <a:pt x="3062" y="1691"/>
                    <a:pt x="1344" y="2206"/>
                    <a:pt x="1001" y="2234"/>
                  </a:cubicBezTo>
                  <a:cubicBezTo>
                    <a:pt x="859" y="2176"/>
                    <a:pt x="802" y="2149"/>
                    <a:pt x="802" y="2149"/>
                  </a:cubicBezTo>
                  <a:cubicBezTo>
                    <a:pt x="829" y="2034"/>
                    <a:pt x="1058" y="1833"/>
                    <a:pt x="1489" y="1546"/>
                  </a:cubicBezTo>
                  <a:lnTo>
                    <a:pt x="1631" y="1432"/>
                  </a:lnTo>
                  <a:cubicBezTo>
                    <a:pt x="2375" y="745"/>
                    <a:pt x="2519" y="717"/>
                    <a:pt x="3607" y="717"/>
                  </a:cubicBezTo>
                  <a:close/>
                  <a:moveTo>
                    <a:pt x="3635" y="1"/>
                  </a:moveTo>
                  <a:cubicBezTo>
                    <a:pt x="2375" y="1"/>
                    <a:pt x="2089" y="58"/>
                    <a:pt x="1173" y="859"/>
                  </a:cubicBezTo>
                  <a:lnTo>
                    <a:pt x="1058" y="946"/>
                  </a:lnTo>
                  <a:cubicBezTo>
                    <a:pt x="630" y="1233"/>
                    <a:pt x="0" y="1661"/>
                    <a:pt x="57" y="2234"/>
                  </a:cubicBezTo>
                  <a:cubicBezTo>
                    <a:pt x="115" y="2550"/>
                    <a:pt x="344" y="2779"/>
                    <a:pt x="802" y="2950"/>
                  </a:cubicBezTo>
                  <a:cubicBezTo>
                    <a:pt x="829" y="2950"/>
                    <a:pt x="886" y="2978"/>
                    <a:pt x="944" y="2978"/>
                  </a:cubicBezTo>
                  <a:cubicBezTo>
                    <a:pt x="1603" y="2978"/>
                    <a:pt x="3550" y="2234"/>
                    <a:pt x="3607" y="2206"/>
                  </a:cubicBezTo>
                  <a:cubicBezTo>
                    <a:pt x="4065" y="1977"/>
                    <a:pt x="4638" y="1347"/>
                    <a:pt x="4551" y="745"/>
                  </a:cubicBezTo>
                  <a:cubicBezTo>
                    <a:pt x="4523" y="573"/>
                    <a:pt x="4409" y="287"/>
                    <a:pt x="4065" y="115"/>
                  </a:cubicBezTo>
                  <a:cubicBezTo>
                    <a:pt x="3951" y="1"/>
                    <a:pt x="3806" y="1"/>
                    <a:pt x="3664"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1"/>
            <p:cNvSpPr/>
            <p:nvPr/>
          </p:nvSpPr>
          <p:spPr>
            <a:xfrm>
              <a:off x="7340416" y="951493"/>
              <a:ext cx="50124" cy="27388"/>
            </a:xfrm>
            <a:custGeom>
              <a:avLst/>
              <a:gdLst/>
              <a:ahLst/>
              <a:cxnLst/>
              <a:rect l="l" t="t" r="r" b="b"/>
              <a:pathLst>
                <a:path w="2478" h="1354" extrusionOk="0">
                  <a:moveTo>
                    <a:pt x="1559" y="1"/>
                  </a:moveTo>
                  <a:cubicBezTo>
                    <a:pt x="1473" y="1"/>
                    <a:pt x="1379" y="10"/>
                    <a:pt x="1277" y="32"/>
                  </a:cubicBezTo>
                  <a:lnTo>
                    <a:pt x="1077" y="89"/>
                  </a:lnTo>
                  <a:cubicBezTo>
                    <a:pt x="1" y="408"/>
                    <a:pt x="450" y="1353"/>
                    <a:pt x="1212" y="1353"/>
                  </a:cubicBezTo>
                  <a:cubicBezTo>
                    <a:pt x="1341" y="1353"/>
                    <a:pt x="1479" y="1326"/>
                    <a:pt x="1620" y="1264"/>
                  </a:cubicBezTo>
                  <a:cubicBezTo>
                    <a:pt x="2477" y="926"/>
                    <a:pt x="2392" y="1"/>
                    <a:pt x="1559"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1"/>
            <p:cNvSpPr/>
            <p:nvPr/>
          </p:nvSpPr>
          <p:spPr>
            <a:xfrm>
              <a:off x="7340760" y="943948"/>
              <a:ext cx="53886" cy="42397"/>
            </a:xfrm>
            <a:custGeom>
              <a:avLst/>
              <a:gdLst/>
              <a:ahLst/>
              <a:cxnLst/>
              <a:rect l="l" t="t" r="r" b="b"/>
              <a:pathLst>
                <a:path w="2664" h="2096" extrusionOk="0">
                  <a:moveTo>
                    <a:pt x="1507" y="730"/>
                  </a:moveTo>
                  <a:cubicBezTo>
                    <a:pt x="1703" y="730"/>
                    <a:pt x="1811" y="797"/>
                    <a:pt x="1832" y="863"/>
                  </a:cubicBezTo>
                  <a:cubicBezTo>
                    <a:pt x="1862" y="977"/>
                    <a:pt x="1747" y="1179"/>
                    <a:pt x="1431" y="1293"/>
                  </a:cubicBezTo>
                  <a:cubicBezTo>
                    <a:pt x="1339" y="1339"/>
                    <a:pt x="1256" y="1356"/>
                    <a:pt x="1183" y="1356"/>
                  </a:cubicBezTo>
                  <a:cubicBezTo>
                    <a:pt x="1031" y="1356"/>
                    <a:pt x="927" y="1284"/>
                    <a:pt x="889" y="1264"/>
                  </a:cubicBezTo>
                  <a:cubicBezTo>
                    <a:pt x="831" y="1206"/>
                    <a:pt x="774" y="1122"/>
                    <a:pt x="802" y="1064"/>
                  </a:cubicBezTo>
                  <a:cubicBezTo>
                    <a:pt x="802" y="977"/>
                    <a:pt x="916" y="893"/>
                    <a:pt x="1145" y="806"/>
                  </a:cubicBezTo>
                  <a:cubicBezTo>
                    <a:pt x="1202" y="806"/>
                    <a:pt x="1232" y="778"/>
                    <a:pt x="1260" y="748"/>
                  </a:cubicBezTo>
                  <a:lnTo>
                    <a:pt x="1317" y="748"/>
                  </a:lnTo>
                  <a:cubicBezTo>
                    <a:pt x="1388" y="736"/>
                    <a:pt x="1451" y="730"/>
                    <a:pt x="1507" y="730"/>
                  </a:cubicBezTo>
                  <a:close/>
                  <a:moveTo>
                    <a:pt x="1518" y="0"/>
                  </a:moveTo>
                  <a:cubicBezTo>
                    <a:pt x="1411" y="0"/>
                    <a:pt x="1297" y="11"/>
                    <a:pt x="1175" y="34"/>
                  </a:cubicBezTo>
                  <a:cubicBezTo>
                    <a:pt x="1118" y="61"/>
                    <a:pt x="1088" y="61"/>
                    <a:pt x="1031" y="91"/>
                  </a:cubicBezTo>
                  <a:cubicBezTo>
                    <a:pt x="1003" y="91"/>
                    <a:pt x="973" y="119"/>
                    <a:pt x="946" y="119"/>
                  </a:cubicBezTo>
                  <a:cubicBezTo>
                    <a:pt x="286" y="320"/>
                    <a:pt x="115" y="691"/>
                    <a:pt x="87" y="920"/>
                  </a:cubicBezTo>
                  <a:cubicBezTo>
                    <a:pt x="0" y="1236"/>
                    <a:pt x="144" y="1607"/>
                    <a:pt x="458" y="1836"/>
                  </a:cubicBezTo>
                  <a:cubicBezTo>
                    <a:pt x="660" y="2008"/>
                    <a:pt x="916" y="2095"/>
                    <a:pt x="1202" y="2095"/>
                  </a:cubicBezTo>
                  <a:cubicBezTo>
                    <a:pt x="1374" y="2095"/>
                    <a:pt x="1546" y="2038"/>
                    <a:pt x="1718" y="1951"/>
                  </a:cubicBezTo>
                  <a:cubicBezTo>
                    <a:pt x="2434" y="1694"/>
                    <a:pt x="2664" y="1122"/>
                    <a:pt x="2549" y="664"/>
                  </a:cubicBezTo>
                  <a:cubicBezTo>
                    <a:pt x="2428" y="301"/>
                    <a:pt x="2084" y="0"/>
                    <a:pt x="1518"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1"/>
            <p:cNvSpPr/>
            <p:nvPr/>
          </p:nvSpPr>
          <p:spPr>
            <a:xfrm>
              <a:off x="7178460" y="849658"/>
              <a:ext cx="56050" cy="27449"/>
            </a:xfrm>
            <a:custGeom>
              <a:avLst/>
              <a:gdLst/>
              <a:ahLst/>
              <a:cxnLst/>
              <a:rect l="l" t="t" r="r" b="b"/>
              <a:pathLst>
                <a:path w="2771" h="1357" extrusionOk="0">
                  <a:moveTo>
                    <a:pt x="1737" y="1"/>
                  </a:moveTo>
                  <a:cubicBezTo>
                    <a:pt x="1626" y="1"/>
                    <a:pt x="1507" y="18"/>
                    <a:pt x="1382" y="57"/>
                  </a:cubicBezTo>
                  <a:lnTo>
                    <a:pt x="1267" y="115"/>
                  </a:lnTo>
                  <a:cubicBezTo>
                    <a:pt x="1" y="185"/>
                    <a:pt x="611" y="1356"/>
                    <a:pt x="1447" y="1356"/>
                  </a:cubicBezTo>
                  <a:cubicBezTo>
                    <a:pt x="1611" y="1356"/>
                    <a:pt x="1785" y="1311"/>
                    <a:pt x="1954" y="1202"/>
                  </a:cubicBezTo>
                  <a:cubicBezTo>
                    <a:pt x="2771" y="708"/>
                    <a:pt x="2433" y="1"/>
                    <a:pt x="1737"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1"/>
            <p:cNvSpPr/>
            <p:nvPr/>
          </p:nvSpPr>
          <p:spPr>
            <a:xfrm>
              <a:off x="7180361" y="842295"/>
              <a:ext cx="56172" cy="42114"/>
            </a:xfrm>
            <a:custGeom>
              <a:avLst/>
              <a:gdLst/>
              <a:ahLst/>
              <a:cxnLst/>
              <a:rect l="l" t="t" r="r" b="b"/>
              <a:pathLst>
                <a:path w="2777" h="2082" extrusionOk="0">
                  <a:moveTo>
                    <a:pt x="1642" y="730"/>
                  </a:moveTo>
                  <a:cubicBezTo>
                    <a:pt x="1818" y="730"/>
                    <a:pt x="1926" y="797"/>
                    <a:pt x="1947" y="879"/>
                  </a:cubicBezTo>
                  <a:cubicBezTo>
                    <a:pt x="2004" y="964"/>
                    <a:pt x="1890" y="1136"/>
                    <a:pt x="1661" y="1280"/>
                  </a:cubicBezTo>
                  <a:cubicBezTo>
                    <a:pt x="1551" y="1349"/>
                    <a:pt x="1445" y="1374"/>
                    <a:pt x="1349" y="1374"/>
                  </a:cubicBezTo>
                  <a:cubicBezTo>
                    <a:pt x="1170" y="1374"/>
                    <a:pt x="1029" y="1288"/>
                    <a:pt x="974" y="1250"/>
                  </a:cubicBezTo>
                  <a:cubicBezTo>
                    <a:pt x="830" y="1136"/>
                    <a:pt x="802" y="994"/>
                    <a:pt x="802" y="964"/>
                  </a:cubicBezTo>
                  <a:cubicBezTo>
                    <a:pt x="802" y="937"/>
                    <a:pt x="887" y="879"/>
                    <a:pt x="1173" y="850"/>
                  </a:cubicBezTo>
                  <a:cubicBezTo>
                    <a:pt x="1260" y="850"/>
                    <a:pt x="1345" y="822"/>
                    <a:pt x="1402" y="765"/>
                  </a:cubicBezTo>
                  <a:cubicBezTo>
                    <a:pt x="1492" y="740"/>
                    <a:pt x="1572" y="730"/>
                    <a:pt x="1642" y="730"/>
                  </a:cubicBezTo>
                  <a:close/>
                  <a:moveTo>
                    <a:pt x="1659" y="0"/>
                  </a:moveTo>
                  <a:cubicBezTo>
                    <a:pt x="1517" y="0"/>
                    <a:pt x="1364" y="24"/>
                    <a:pt x="1203" y="78"/>
                  </a:cubicBezTo>
                  <a:cubicBezTo>
                    <a:pt x="1146" y="78"/>
                    <a:pt x="1116" y="105"/>
                    <a:pt x="1088" y="135"/>
                  </a:cubicBezTo>
                  <a:cubicBezTo>
                    <a:pt x="401" y="192"/>
                    <a:pt x="172" y="536"/>
                    <a:pt x="115" y="735"/>
                  </a:cubicBezTo>
                  <a:cubicBezTo>
                    <a:pt x="1" y="1108"/>
                    <a:pt x="172" y="1537"/>
                    <a:pt x="543" y="1823"/>
                  </a:cubicBezTo>
                  <a:cubicBezTo>
                    <a:pt x="745" y="1967"/>
                    <a:pt x="1031" y="2082"/>
                    <a:pt x="1345" y="2082"/>
                  </a:cubicBezTo>
                  <a:cubicBezTo>
                    <a:pt x="1574" y="2082"/>
                    <a:pt x="1803" y="2024"/>
                    <a:pt x="2032" y="1880"/>
                  </a:cubicBezTo>
                  <a:cubicBezTo>
                    <a:pt x="2719" y="1479"/>
                    <a:pt x="2776" y="907"/>
                    <a:pt x="2634" y="563"/>
                  </a:cubicBezTo>
                  <a:cubicBezTo>
                    <a:pt x="2480" y="256"/>
                    <a:pt x="2125" y="0"/>
                    <a:pt x="165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1"/>
            <p:cNvSpPr/>
            <p:nvPr/>
          </p:nvSpPr>
          <p:spPr>
            <a:xfrm>
              <a:off x="7166626" y="886759"/>
              <a:ext cx="29896" cy="24010"/>
            </a:xfrm>
            <a:custGeom>
              <a:avLst/>
              <a:gdLst/>
              <a:ahLst/>
              <a:cxnLst/>
              <a:rect l="l" t="t" r="r" b="b"/>
              <a:pathLst>
                <a:path w="1478" h="1187" extrusionOk="0">
                  <a:moveTo>
                    <a:pt x="532" y="1"/>
                  </a:moveTo>
                  <a:cubicBezTo>
                    <a:pt x="445" y="1"/>
                    <a:pt x="354" y="16"/>
                    <a:pt x="262" y="52"/>
                  </a:cubicBezTo>
                  <a:lnTo>
                    <a:pt x="262" y="52"/>
                  </a:lnTo>
                  <a:cubicBezTo>
                    <a:pt x="268" y="43"/>
                    <a:pt x="273" y="34"/>
                    <a:pt x="279" y="26"/>
                  </a:cubicBezTo>
                  <a:lnTo>
                    <a:pt x="279" y="26"/>
                  </a:lnTo>
                  <a:lnTo>
                    <a:pt x="135" y="113"/>
                  </a:lnTo>
                  <a:cubicBezTo>
                    <a:pt x="177" y="88"/>
                    <a:pt x="220" y="68"/>
                    <a:pt x="262" y="52"/>
                  </a:cubicBezTo>
                  <a:lnTo>
                    <a:pt x="262" y="52"/>
                  </a:lnTo>
                  <a:cubicBezTo>
                    <a:pt x="1" y="475"/>
                    <a:pt x="32" y="1186"/>
                    <a:pt x="457" y="1186"/>
                  </a:cubicBezTo>
                  <a:cubicBezTo>
                    <a:pt x="556" y="1186"/>
                    <a:pt x="677" y="1147"/>
                    <a:pt x="822" y="1056"/>
                  </a:cubicBezTo>
                  <a:cubicBezTo>
                    <a:pt x="1477" y="682"/>
                    <a:pt x="1099" y="1"/>
                    <a:pt x="53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1"/>
            <p:cNvSpPr/>
            <p:nvPr/>
          </p:nvSpPr>
          <p:spPr>
            <a:xfrm>
              <a:off x="7160071" y="879355"/>
              <a:ext cx="37684" cy="38655"/>
            </a:xfrm>
            <a:custGeom>
              <a:avLst/>
              <a:gdLst/>
              <a:ahLst/>
              <a:cxnLst/>
              <a:rect l="l" t="t" r="r" b="b"/>
              <a:pathLst>
                <a:path w="1863" h="1911" extrusionOk="0">
                  <a:moveTo>
                    <a:pt x="899" y="724"/>
                  </a:moveTo>
                  <a:cubicBezTo>
                    <a:pt x="950" y="724"/>
                    <a:pt x="990" y="744"/>
                    <a:pt x="1031" y="765"/>
                  </a:cubicBezTo>
                  <a:cubicBezTo>
                    <a:pt x="1088" y="822"/>
                    <a:pt x="1146" y="880"/>
                    <a:pt x="1146" y="937"/>
                  </a:cubicBezTo>
                  <a:cubicBezTo>
                    <a:pt x="1146" y="964"/>
                    <a:pt x="1061" y="1051"/>
                    <a:pt x="946" y="1109"/>
                  </a:cubicBezTo>
                  <a:cubicBezTo>
                    <a:pt x="859" y="1166"/>
                    <a:pt x="832" y="1166"/>
                    <a:pt x="802" y="1193"/>
                  </a:cubicBezTo>
                  <a:cubicBezTo>
                    <a:pt x="775" y="1109"/>
                    <a:pt x="745" y="907"/>
                    <a:pt x="832" y="735"/>
                  </a:cubicBezTo>
                  <a:cubicBezTo>
                    <a:pt x="856" y="727"/>
                    <a:pt x="879" y="724"/>
                    <a:pt x="899" y="724"/>
                  </a:cubicBezTo>
                  <a:close/>
                  <a:moveTo>
                    <a:pt x="881" y="0"/>
                  </a:moveTo>
                  <a:cubicBezTo>
                    <a:pt x="775" y="0"/>
                    <a:pt x="670" y="16"/>
                    <a:pt x="573" y="48"/>
                  </a:cubicBezTo>
                  <a:cubicBezTo>
                    <a:pt x="488" y="48"/>
                    <a:pt x="431" y="78"/>
                    <a:pt x="374" y="105"/>
                  </a:cubicBezTo>
                  <a:cubicBezTo>
                    <a:pt x="344" y="105"/>
                    <a:pt x="317" y="135"/>
                    <a:pt x="287" y="163"/>
                  </a:cubicBezTo>
                  <a:cubicBezTo>
                    <a:pt x="115" y="250"/>
                    <a:pt x="58" y="422"/>
                    <a:pt x="115" y="593"/>
                  </a:cubicBezTo>
                  <a:cubicBezTo>
                    <a:pt x="1" y="994"/>
                    <a:pt x="30" y="1452"/>
                    <a:pt x="287" y="1709"/>
                  </a:cubicBezTo>
                  <a:cubicBezTo>
                    <a:pt x="374" y="1796"/>
                    <a:pt x="516" y="1910"/>
                    <a:pt x="775" y="1910"/>
                  </a:cubicBezTo>
                  <a:cubicBezTo>
                    <a:pt x="917" y="1910"/>
                    <a:pt x="1118" y="1880"/>
                    <a:pt x="1317" y="1738"/>
                  </a:cubicBezTo>
                  <a:cubicBezTo>
                    <a:pt x="1661" y="1567"/>
                    <a:pt x="1862" y="1251"/>
                    <a:pt x="1862" y="937"/>
                  </a:cubicBezTo>
                  <a:cubicBezTo>
                    <a:pt x="1862" y="621"/>
                    <a:pt x="1691" y="307"/>
                    <a:pt x="1404" y="135"/>
                  </a:cubicBezTo>
                  <a:cubicBezTo>
                    <a:pt x="1243" y="45"/>
                    <a:pt x="1059" y="0"/>
                    <a:pt x="88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1"/>
            <p:cNvSpPr/>
            <p:nvPr/>
          </p:nvSpPr>
          <p:spPr>
            <a:xfrm>
              <a:off x="7130799" y="913543"/>
              <a:ext cx="33659" cy="21623"/>
            </a:xfrm>
            <a:custGeom>
              <a:avLst/>
              <a:gdLst/>
              <a:ahLst/>
              <a:cxnLst/>
              <a:rect l="l" t="t" r="r" b="b"/>
              <a:pathLst>
                <a:path w="1664" h="1069" extrusionOk="0">
                  <a:moveTo>
                    <a:pt x="957" y="0"/>
                  </a:moveTo>
                  <a:cubicBezTo>
                    <a:pt x="912" y="0"/>
                    <a:pt x="866" y="6"/>
                    <a:pt x="818" y="19"/>
                  </a:cubicBezTo>
                  <a:lnTo>
                    <a:pt x="589" y="163"/>
                  </a:lnTo>
                  <a:cubicBezTo>
                    <a:pt x="0" y="615"/>
                    <a:pt x="432" y="1068"/>
                    <a:pt x="879" y="1068"/>
                  </a:cubicBezTo>
                  <a:cubicBezTo>
                    <a:pt x="997" y="1068"/>
                    <a:pt x="1117" y="1036"/>
                    <a:pt x="1219" y="964"/>
                  </a:cubicBezTo>
                  <a:cubicBezTo>
                    <a:pt x="1663" y="624"/>
                    <a:pt x="1417" y="0"/>
                    <a:pt x="957"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1"/>
            <p:cNvSpPr/>
            <p:nvPr/>
          </p:nvSpPr>
          <p:spPr>
            <a:xfrm>
              <a:off x="7128250" y="906260"/>
              <a:ext cx="41102" cy="36066"/>
            </a:xfrm>
            <a:custGeom>
              <a:avLst/>
              <a:gdLst/>
              <a:ahLst/>
              <a:cxnLst/>
              <a:rect l="l" t="t" r="r" b="b"/>
              <a:pathLst>
                <a:path w="2032" h="1783" extrusionOk="0">
                  <a:moveTo>
                    <a:pt x="1073" y="712"/>
                  </a:moveTo>
                  <a:cubicBezTo>
                    <a:pt x="1116" y="712"/>
                    <a:pt x="1159" y="744"/>
                    <a:pt x="1203" y="809"/>
                  </a:cubicBezTo>
                  <a:cubicBezTo>
                    <a:pt x="1203" y="837"/>
                    <a:pt x="1230" y="951"/>
                    <a:pt x="1116" y="1038"/>
                  </a:cubicBezTo>
                  <a:cubicBezTo>
                    <a:pt x="1087" y="1052"/>
                    <a:pt x="1051" y="1059"/>
                    <a:pt x="1016" y="1059"/>
                  </a:cubicBezTo>
                  <a:cubicBezTo>
                    <a:pt x="980" y="1059"/>
                    <a:pt x="945" y="1052"/>
                    <a:pt x="916" y="1038"/>
                  </a:cubicBezTo>
                  <a:cubicBezTo>
                    <a:pt x="829" y="1038"/>
                    <a:pt x="802" y="981"/>
                    <a:pt x="802" y="981"/>
                  </a:cubicBezTo>
                  <a:cubicBezTo>
                    <a:pt x="802" y="981"/>
                    <a:pt x="802" y="924"/>
                    <a:pt x="944" y="809"/>
                  </a:cubicBezTo>
                  <a:lnTo>
                    <a:pt x="1031" y="722"/>
                  </a:lnTo>
                  <a:cubicBezTo>
                    <a:pt x="1045" y="715"/>
                    <a:pt x="1059" y="712"/>
                    <a:pt x="1073" y="712"/>
                  </a:cubicBezTo>
                  <a:close/>
                  <a:moveTo>
                    <a:pt x="1088" y="0"/>
                  </a:moveTo>
                  <a:cubicBezTo>
                    <a:pt x="1004" y="0"/>
                    <a:pt x="917" y="12"/>
                    <a:pt x="829" y="35"/>
                  </a:cubicBezTo>
                  <a:cubicBezTo>
                    <a:pt x="744" y="35"/>
                    <a:pt x="687" y="92"/>
                    <a:pt x="630" y="179"/>
                  </a:cubicBezTo>
                  <a:cubicBezTo>
                    <a:pt x="600" y="179"/>
                    <a:pt x="543" y="207"/>
                    <a:pt x="515" y="237"/>
                  </a:cubicBezTo>
                  <a:cubicBezTo>
                    <a:pt x="0" y="637"/>
                    <a:pt x="0" y="1123"/>
                    <a:pt x="229" y="1439"/>
                  </a:cubicBezTo>
                  <a:cubicBezTo>
                    <a:pt x="401" y="1638"/>
                    <a:pt x="687" y="1782"/>
                    <a:pt x="1001" y="1782"/>
                  </a:cubicBezTo>
                  <a:cubicBezTo>
                    <a:pt x="1203" y="1782"/>
                    <a:pt x="1402" y="1725"/>
                    <a:pt x="1574" y="1611"/>
                  </a:cubicBezTo>
                  <a:cubicBezTo>
                    <a:pt x="1917" y="1324"/>
                    <a:pt x="2032" y="866"/>
                    <a:pt x="1832" y="493"/>
                  </a:cubicBezTo>
                  <a:cubicBezTo>
                    <a:pt x="1696" y="174"/>
                    <a:pt x="1414" y="0"/>
                    <a:pt x="1088"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1"/>
            <p:cNvSpPr/>
            <p:nvPr/>
          </p:nvSpPr>
          <p:spPr>
            <a:xfrm>
              <a:off x="6941007" y="856294"/>
              <a:ext cx="74336" cy="26033"/>
            </a:xfrm>
            <a:custGeom>
              <a:avLst/>
              <a:gdLst/>
              <a:ahLst/>
              <a:cxnLst/>
              <a:rect l="l" t="t" r="r" b="b"/>
              <a:pathLst>
                <a:path w="3675" h="1287" extrusionOk="0">
                  <a:moveTo>
                    <a:pt x="1903" y="1"/>
                  </a:moveTo>
                  <a:cubicBezTo>
                    <a:pt x="793" y="1"/>
                    <a:pt x="0" y="847"/>
                    <a:pt x="1412" y="1245"/>
                  </a:cubicBezTo>
                  <a:cubicBezTo>
                    <a:pt x="1515" y="1274"/>
                    <a:pt x="1621" y="1287"/>
                    <a:pt x="1727" y="1287"/>
                  </a:cubicBezTo>
                  <a:cubicBezTo>
                    <a:pt x="2689" y="1287"/>
                    <a:pt x="3675" y="230"/>
                    <a:pt x="2386" y="100"/>
                  </a:cubicBezTo>
                  <a:lnTo>
                    <a:pt x="2157" y="16"/>
                  </a:lnTo>
                  <a:cubicBezTo>
                    <a:pt x="2071" y="6"/>
                    <a:pt x="1986" y="1"/>
                    <a:pt x="190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1"/>
            <p:cNvSpPr/>
            <p:nvPr/>
          </p:nvSpPr>
          <p:spPr>
            <a:xfrm>
              <a:off x="6946409" y="848829"/>
              <a:ext cx="63717" cy="40779"/>
            </a:xfrm>
            <a:custGeom>
              <a:avLst/>
              <a:gdLst/>
              <a:ahLst/>
              <a:cxnLst/>
              <a:rect l="l" t="t" r="r" b="b"/>
              <a:pathLst>
                <a:path w="3150" h="2016" extrusionOk="0">
                  <a:moveTo>
                    <a:pt x="1612" y="739"/>
                  </a:moveTo>
                  <a:cubicBezTo>
                    <a:pt x="1691" y="739"/>
                    <a:pt x="1773" y="744"/>
                    <a:pt x="1860" y="756"/>
                  </a:cubicBezTo>
                  <a:lnTo>
                    <a:pt x="1890" y="756"/>
                  </a:lnTo>
                  <a:cubicBezTo>
                    <a:pt x="1947" y="785"/>
                    <a:pt x="2004" y="813"/>
                    <a:pt x="2062" y="813"/>
                  </a:cubicBezTo>
                  <a:cubicBezTo>
                    <a:pt x="2233" y="843"/>
                    <a:pt x="2318" y="870"/>
                    <a:pt x="2348" y="870"/>
                  </a:cubicBezTo>
                  <a:cubicBezTo>
                    <a:pt x="2318" y="927"/>
                    <a:pt x="2233" y="1014"/>
                    <a:pt x="2089" y="1099"/>
                  </a:cubicBezTo>
                  <a:cubicBezTo>
                    <a:pt x="1915" y="1209"/>
                    <a:pt x="1692" y="1301"/>
                    <a:pt x="1470" y="1301"/>
                  </a:cubicBezTo>
                  <a:cubicBezTo>
                    <a:pt x="1399" y="1301"/>
                    <a:pt x="1329" y="1292"/>
                    <a:pt x="1260" y="1271"/>
                  </a:cubicBezTo>
                  <a:cubicBezTo>
                    <a:pt x="859" y="1156"/>
                    <a:pt x="772" y="1042"/>
                    <a:pt x="772" y="1042"/>
                  </a:cubicBezTo>
                  <a:cubicBezTo>
                    <a:pt x="798" y="943"/>
                    <a:pt x="1120" y="739"/>
                    <a:pt x="1612" y="739"/>
                  </a:cubicBezTo>
                  <a:close/>
                  <a:moveTo>
                    <a:pt x="1702" y="0"/>
                  </a:moveTo>
                  <a:cubicBezTo>
                    <a:pt x="883" y="0"/>
                    <a:pt x="162" y="379"/>
                    <a:pt x="58" y="900"/>
                  </a:cubicBezTo>
                  <a:cubicBezTo>
                    <a:pt x="0" y="1129"/>
                    <a:pt x="0" y="1672"/>
                    <a:pt x="1058" y="1958"/>
                  </a:cubicBezTo>
                  <a:cubicBezTo>
                    <a:pt x="1173" y="2015"/>
                    <a:pt x="1317" y="2015"/>
                    <a:pt x="1459" y="2015"/>
                  </a:cubicBezTo>
                  <a:cubicBezTo>
                    <a:pt x="2004" y="2015"/>
                    <a:pt x="2547" y="1759"/>
                    <a:pt x="2833" y="1443"/>
                  </a:cubicBezTo>
                  <a:cubicBezTo>
                    <a:pt x="3062" y="1186"/>
                    <a:pt x="3149" y="870"/>
                    <a:pt x="3062" y="614"/>
                  </a:cubicBezTo>
                  <a:cubicBezTo>
                    <a:pt x="2948" y="327"/>
                    <a:pt x="2634" y="156"/>
                    <a:pt x="2146" y="98"/>
                  </a:cubicBezTo>
                  <a:lnTo>
                    <a:pt x="2119" y="98"/>
                  </a:lnTo>
                  <a:lnTo>
                    <a:pt x="1947" y="11"/>
                  </a:lnTo>
                  <a:cubicBezTo>
                    <a:pt x="1865" y="4"/>
                    <a:pt x="1783" y="0"/>
                    <a:pt x="170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1"/>
            <p:cNvSpPr/>
            <p:nvPr/>
          </p:nvSpPr>
          <p:spPr>
            <a:xfrm>
              <a:off x="7030360" y="887265"/>
              <a:ext cx="28420" cy="19014"/>
            </a:xfrm>
            <a:custGeom>
              <a:avLst/>
              <a:gdLst/>
              <a:ahLst/>
              <a:cxnLst/>
              <a:rect l="l" t="t" r="r" b="b"/>
              <a:pathLst>
                <a:path w="1405" h="940" extrusionOk="0">
                  <a:moveTo>
                    <a:pt x="573" y="1"/>
                  </a:moveTo>
                  <a:lnTo>
                    <a:pt x="344" y="145"/>
                  </a:lnTo>
                  <a:cubicBezTo>
                    <a:pt x="144" y="374"/>
                    <a:pt x="0" y="516"/>
                    <a:pt x="0" y="889"/>
                  </a:cubicBezTo>
                  <a:cubicBezTo>
                    <a:pt x="83" y="924"/>
                    <a:pt x="168" y="939"/>
                    <a:pt x="252" y="939"/>
                  </a:cubicBezTo>
                  <a:cubicBezTo>
                    <a:pt x="862" y="939"/>
                    <a:pt x="1404" y="128"/>
                    <a:pt x="57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1"/>
            <p:cNvSpPr/>
            <p:nvPr/>
          </p:nvSpPr>
          <p:spPr>
            <a:xfrm>
              <a:off x="7023402" y="880185"/>
              <a:ext cx="35358" cy="33193"/>
            </a:xfrm>
            <a:custGeom>
              <a:avLst/>
              <a:gdLst/>
              <a:ahLst/>
              <a:cxnLst/>
              <a:rect l="l" t="t" r="r" b="b"/>
              <a:pathLst>
                <a:path w="1748" h="1641" extrusionOk="0">
                  <a:moveTo>
                    <a:pt x="903" y="0"/>
                  </a:moveTo>
                  <a:cubicBezTo>
                    <a:pt x="785" y="0"/>
                    <a:pt x="674" y="56"/>
                    <a:pt x="603" y="151"/>
                  </a:cubicBezTo>
                  <a:cubicBezTo>
                    <a:pt x="546" y="179"/>
                    <a:pt x="488" y="209"/>
                    <a:pt x="431" y="266"/>
                  </a:cubicBezTo>
                  <a:cubicBezTo>
                    <a:pt x="230" y="495"/>
                    <a:pt x="1" y="724"/>
                    <a:pt x="1" y="1239"/>
                  </a:cubicBezTo>
                  <a:cubicBezTo>
                    <a:pt x="1" y="1381"/>
                    <a:pt x="88" y="1496"/>
                    <a:pt x="230" y="1553"/>
                  </a:cubicBezTo>
                  <a:cubicBezTo>
                    <a:pt x="344" y="1610"/>
                    <a:pt x="488" y="1640"/>
                    <a:pt x="603" y="1640"/>
                  </a:cubicBezTo>
                  <a:cubicBezTo>
                    <a:pt x="889" y="1640"/>
                    <a:pt x="1175" y="1526"/>
                    <a:pt x="1375" y="1324"/>
                  </a:cubicBezTo>
                  <a:cubicBezTo>
                    <a:pt x="1661" y="1095"/>
                    <a:pt x="1748" y="781"/>
                    <a:pt x="1691" y="522"/>
                  </a:cubicBezTo>
                  <a:cubicBezTo>
                    <a:pt x="1633" y="351"/>
                    <a:pt x="1462" y="64"/>
                    <a:pt x="974" y="7"/>
                  </a:cubicBezTo>
                  <a:cubicBezTo>
                    <a:pt x="950" y="3"/>
                    <a:pt x="927" y="0"/>
                    <a:pt x="9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1"/>
            <p:cNvSpPr/>
            <p:nvPr/>
          </p:nvSpPr>
          <p:spPr>
            <a:xfrm>
              <a:off x="6750548" y="878890"/>
              <a:ext cx="75995" cy="24698"/>
            </a:xfrm>
            <a:custGeom>
              <a:avLst/>
              <a:gdLst/>
              <a:ahLst/>
              <a:cxnLst/>
              <a:rect l="l" t="t" r="r" b="b"/>
              <a:pathLst>
                <a:path w="3757" h="1221" extrusionOk="0">
                  <a:moveTo>
                    <a:pt x="3156" y="0"/>
                  </a:moveTo>
                  <a:cubicBezTo>
                    <a:pt x="3057" y="0"/>
                    <a:pt x="2942" y="22"/>
                    <a:pt x="2812" y="71"/>
                  </a:cubicBezTo>
                  <a:lnTo>
                    <a:pt x="2755" y="128"/>
                  </a:lnTo>
                  <a:cubicBezTo>
                    <a:pt x="2722" y="127"/>
                    <a:pt x="2688" y="127"/>
                    <a:pt x="2655" y="127"/>
                  </a:cubicBezTo>
                  <a:cubicBezTo>
                    <a:pt x="1280" y="127"/>
                    <a:pt x="0" y="1221"/>
                    <a:pt x="1673" y="1221"/>
                  </a:cubicBezTo>
                  <a:cubicBezTo>
                    <a:pt x="1733" y="1221"/>
                    <a:pt x="1798" y="1219"/>
                    <a:pt x="1866" y="1216"/>
                  </a:cubicBezTo>
                  <a:cubicBezTo>
                    <a:pt x="2210" y="1216"/>
                    <a:pt x="3011" y="1216"/>
                    <a:pt x="3297" y="987"/>
                  </a:cubicBezTo>
                  <a:cubicBezTo>
                    <a:pt x="3757" y="626"/>
                    <a:pt x="3686" y="0"/>
                    <a:pt x="3156"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1"/>
            <p:cNvSpPr/>
            <p:nvPr/>
          </p:nvSpPr>
          <p:spPr>
            <a:xfrm>
              <a:off x="6760501" y="871486"/>
              <a:ext cx="72414" cy="39565"/>
            </a:xfrm>
            <a:custGeom>
              <a:avLst/>
              <a:gdLst/>
              <a:ahLst/>
              <a:cxnLst/>
              <a:rect l="l" t="t" r="r" b="b"/>
              <a:pathLst>
                <a:path w="3580" h="1956" extrusionOk="0">
                  <a:moveTo>
                    <a:pt x="2678" y="731"/>
                  </a:moveTo>
                  <a:cubicBezTo>
                    <a:pt x="2713" y="731"/>
                    <a:pt x="2734" y="738"/>
                    <a:pt x="2748" y="753"/>
                  </a:cubicBezTo>
                  <a:cubicBezTo>
                    <a:pt x="2778" y="811"/>
                    <a:pt x="2748" y="952"/>
                    <a:pt x="2576" y="1097"/>
                  </a:cubicBezTo>
                  <a:cubicBezTo>
                    <a:pt x="2519" y="1124"/>
                    <a:pt x="2290" y="1211"/>
                    <a:pt x="1347" y="1211"/>
                  </a:cubicBezTo>
                  <a:cubicBezTo>
                    <a:pt x="1279" y="1220"/>
                    <a:pt x="1219" y="1223"/>
                    <a:pt x="1164" y="1223"/>
                  </a:cubicBezTo>
                  <a:cubicBezTo>
                    <a:pt x="1054" y="1223"/>
                    <a:pt x="965" y="1211"/>
                    <a:pt x="889" y="1211"/>
                  </a:cubicBezTo>
                  <a:cubicBezTo>
                    <a:pt x="1128" y="1051"/>
                    <a:pt x="1593" y="865"/>
                    <a:pt x="2119" y="865"/>
                  </a:cubicBezTo>
                  <a:cubicBezTo>
                    <a:pt x="2157" y="865"/>
                    <a:pt x="2195" y="866"/>
                    <a:pt x="2233" y="868"/>
                  </a:cubicBezTo>
                  <a:cubicBezTo>
                    <a:pt x="2347" y="868"/>
                    <a:pt x="2462" y="811"/>
                    <a:pt x="2519" y="753"/>
                  </a:cubicBezTo>
                  <a:cubicBezTo>
                    <a:pt x="2591" y="738"/>
                    <a:pt x="2642" y="731"/>
                    <a:pt x="2678" y="731"/>
                  </a:cubicBezTo>
                  <a:close/>
                  <a:moveTo>
                    <a:pt x="2665" y="1"/>
                  </a:moveTo>
                  <a:cubicBezTo>
                    <a:pt x="2528" y="1"/>
                    <a:pt x="2375" y="29"/>
                    <a:pt x="2205" y="94"/>
                  </a:cubicBezTo>
                  <a:cubicBezTo>
                    <a:pt x="2176" y="94"/>
                    <a:pt x="2148" y="123"/>
                    <a:pt x="2118" y="123"/>
                  </a:cubicBezTo>
                  <a:cubicBezTo>
                    <a:pt x="1289" y="151"/>
                    <a:pt x="401" y="494"/>
                    <a:pt x="115" y="952"/>
                  </a:cubicBezTo>
                  <a:cubicBezTo>
                    <a:pt x="0" y="1154"/>
                    <a:pt x="0" y="1383"/>
                    <a:pt x="87" y="1555"/>
                  </a:cubicBezTo>
                  <a:cubicBezTo>
                    <a:pt x="259" y="1811"/>
                    <a:pt x="602" y="1956"/>
                    <a:pt x="1202" y="1956"/>
                  </a:cubicBezTo>
                  <a:lnTo>
                    <a:pt x="1374" y="1956"/>
                  </a:lnTo>
                  <a:cubicBezTo>
                    <a:pt x="2034" y="1956"/>
                    <a:pt x="2691" y="1898"/>
                    <a:pt x="3035" y="1640"/>
                  </a:cubicBezTo>
                  <a:cubicBezTo>
                    <a:pt x="3435" y="1326"/>
                    <a:pt x="3580" y="781"/>
                    <a:pt x="3378" y="410"/>
                  </a:cubicBezTo>
                  <a:cubicBezTo>
                    <a:pt x="3255" y="183"/>
                    <a:pt x="3013" y="1"/>
                    <a:pt x="2665"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1"/>
            <p:cNvSpPr/>
            <p:nvPr/>
          </p:nvSpPr>
          <p:spPr>
            <a:xfrm>
              <a:off x="6663804" y="964521"/>
              <a:ext cx="283751" cy="108177"/>
            </a:xfrm>
            <a:custGeom>
              <a:avLst/>
              <a:gdLst/>
              <a:ahLst/>
              <a:cxnLst/>
              <a:rect l="l" t="t" r="r" b="b"/>
              <a:pathLst>
                <a:path w="14028" h="5348" extrusionOk="0">
                  <a:moveTo>
                    <a:pt x="5662" y="1"/>
                  </a:moveTo>
                  <a:cubicBezTo>
                    <a:pt x="4902" y="1"/>
                    <a:pt x="4434" y="700"/>
                    <a:pt x="3750" y="964"/>
                  </a:cubicBezTo>
                  <a:cubicBezTo>
                    <a:pt x="3525" y="1045"/>
                    <a:pt x="3279" y="1061"/>
                    <a:pt x="3027" y="1061"/>
                  </a:cubicBezTo>
                  <a:cubicBezTo>
                    <a:pt x="2860" y="1061"/>
                    <a:pt x="2691" y="1054"/>
                    <a:pt x="2523" y="1054"/>
                  </a:cubicBezTo>
                  <a:cubicBezTo>
                    <a:pt x="2232" y="1054"/>
                    <a:pt x="1946" y="1076"/>
                    <a:pt x="1688" y="1193"/>
                  </a:cubicBezTo>
                  <a:cubicBezTo>
                    <a:pt x="859" y="1564"/>
                    <a:pt x="802" y="1907"/>
                    <a:pt x="1546" y="2651"/>
                  </a:cubicBezTo>
                  <a:cubicBezTo>
                    <a:pt x="2176" y="3139"/>
                    <a:pt x="3207" y="2853"/>
                    <a:pt x="3951" y="3654"/>
                  </a:cubicBezTo>
                  <a:cubicBezTo>
                    <a:pt x="3899" y="3684"/>
                    <a:pt x="3777" y="3695"/>
                    <a:pt x="3608" y="3695"/>
                  </a:cubicBezTo>
                  <a:cubicBezTo>
                    <a:pt x="3156" y="3695"/>
                    <a:pt x="2372" y="3617"/>
                    <a:pt x="1709" y="3617"/>
                  </a:cubicBezTo>
                  <a:cubicBezTo>
                    <a:pt x="720" y="3617"/>
                    <a:pt x="1" y="3791"/>
                    <a:pt x="1059" y="4655"/>
                  </a:cubicBezTo>
                  <a:cubicBezTo>
                    <a:pt x="1542" y="5042"/>
                    <a:pt x="2823" y="5347"/>
                    <a:pt x="3623" y="5347"/>
                  </a:cubicBezTo>
                  <a:cubicBezTo>
                    <a:pt x="3770" y="5347"/>
                    <a:pt x="3901" y="5337"/>
                    <a:pt x="4008" y="5315"/>
                  </a:cubicBezTo>
                  <a:cubicBezTo>
                    <a:pt x="5112" y="4963"/>
                    <a:pt x="5532" y="3928"/>
                    <a:pt x="6796" y="3928"/>
                  </a:cubicBezTo>
                  <a:cubicBezTo>
                    <a:pt x="6875" y="3928"/>
                    <a:pt x="6957" y="3932"/>
                    <a:pt x="7043" y="3941"/>
                  </a:cubicBezTo>
                  <a:cubicBezTo>
                    <a:pt x="8073" y="4083"/>
                    <a:pt x="8760" y="4884"/>
                    <a:pt x="9761" y="4884"/>
                  </a:cubicBezTo>
                  <a:cubicBezTo>
                    <a:pt x="10334" y="4884"/>
                    <a:pt x="12509" y="4513"/>
                    <a:pt x="12711" y="4312"/>
                  </a:cubicBezTo>
                  <a:cubicBezTo>
                    <a:pt x="13826" y="3281"/>
                    <a:pt x="12310" y="3082"/>
                    <a:pt x="12253" y="2422"/>
                  </a:cubicBezTo>
                  <a:cubicBezTo>
                    <a:pt x="12166" y="1564"/>
                    <a:pt x="14028" y="1335"/>
                    <a:pt x="12997" y="247"/>
                  </a:cubicBezTo>
                  <a:lnTo>
                    <a:pt x="12796" y="247"/>
                  </a:lnTo>
                  <a:cubicBezTo>
                    <a:pt x="12523" y="153"/>
                    <a:pt x="12309" y="111"/>
                    <a:pt x="12124" y="111"/>
                  </a:cubicBezTo>
                  <a:cubicBezTo>
                    <a:pt x="11744" y="111"/>
                    <a:pt x="11482" y="284"/>
                    <a:pt x="11078" y="533"/>
                  </a:cubicBezTo>
                  <a:cubicBezTo>
                    <a:pt x="10504" y="922"/>
                    <a:pt x="10468" y="1051"/>
                    <a:pt x="10294" y="1051"/>
                  </a:cubicBezTo>
                  <a:cubicBezTo>
                    <a:pt x="10173" y="1051"/>
                    <a:pt x="9986" y="988"/>
                    <a:pt x="9505" y="906"/>
                  </a:cubicBezTo>
                  <a:cubicBezTo>
                    <a:pt x="9161" y="834"/>
                    <a:pt x="8818" y="834"/>
                    <a:pt x="8467" y="834"/>
                  </a:cubicBezTo>
                  <a:cubicBezTo>
                    <a:pt x="8116" y="834"/>
                    <a:pt x="7758" y="834"/>
                    <a:pt x="7386" y="762"/>
                  </a:cubicBezTo>
                  <a:cubicBezTo>
                    <a:pt x="6841" y="620"/>
                    <a:pt x="6413" y="162"/>
                    <a:pt x="5868" y="18"/>
                  </a:cubicBezTo>
                  <a:cubicBezTo>
                    <a:pt x="5797" y="6"/>
                    <a:pt x="5728" y="1"/>
                    <a:pt x="566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1"/>
            <p:cNvSpPr/>
            <p:nvPr/>
          </p:nvSpPr>
          <p:spPr>
            <a:xfrm>
              <a:off x="6664371" y="957461"/>
              <a:ext cx="276247" cy="122680"/>
            </a:xfrm>
            <a:custGeom>
              <a:avLst/>
              <a:gdLst/>
              <a:ahLst/>
              <a:cxnLst/>
              <a:rect l="l" t="t" r="r" b="b"/>
              <a:pathLst>
                <a:path w="13657" h="6065" extrusionOk="0">
                  <a:moveTo>
                    <a:pt x="5615" y="729"/>
                  </a:moveTo>
                  <a:cubicBezTo>
                    <a:pt x="5661" y="729"/>
                    <a:pt x="5707" y="733"/>
                    <a:pt x="5755" y="740"/>
                  </a:cubicBezTo>
                  <a:cubicBezTo>
                    <a:pt x="5984" y="797"/>
                    <a:pt x="6183" y="912"/>
                    <a:pt x="6412" y="1054"/>
                  </a:cubicBezTo>
                  <a:cubicBezTo>
                    <a:pt x="6671" y="1198"/>
                    <a:pt x="6928" y="1370"/>
                    <a:pt x="7271" y="1455"/>
                  </a:cubicBezTo>
                  <a:cubicBezTo>
                    <a:pt x="7672" y="1527"/>
                    <a:pt x="8044" y="1527"/>
                    <a:pt x="8399" y="1527"/>
                  </a:cubicBezTo>
                  <a:cubicBezTo>
                    <a:pt x="8753" y="1527"/>
                    <a:pt x="9090" y="1527"/>
                    <a:pt x="9419" y="1599"/>
                  </a:cubicBezTo>
                  <a:cubicBezTo>
                    <a:pt x="9619" y="1656"/>
                    <a:pt x="9763" y="1684"/>
                    <a:pt x="9877" y="1713"/>
                  </a:cubicBezTo>
                  <a:cubicBezTo>
                    <a:pt x="10039" y="1743"/>
                    <a:pt x="10158" y="1762"/>
                    <a:pt x="10259" y="1762"/>
                  </a:cubicBezTo>
                  <a:cubicBezTo>
                    <a:pt x="10445" y="1762"/>
                    <a:pt x="10571" y="1697"/>
                    <a:pt x="10793" y="1512"/>
                  </a:cubicBezTo>
                  <a:cubicBezTo>
                    <a:pt x="10908" y="1455"/>
                    <a:pt x="11022" y="1340"/>
                    <a:pt x="11222" y="1198"/>
                  </a:cubicBezTo>
                  <a:lnTo>
                    <a:pt x="11336" y="1141"/>
                  </a:lnTo>
                  <a:cubicBezTo>
                    <a:pt x="11666" y="939"/>
                    <a:pt x="11855" y="819"/>
                    <a:pt x="12113" y="819"/>
                  </a:cubicBezTo>
                  <a:cubicBezTo>
                    <a:pt x="12259" y="819"/>
                    <a:pt x="12426" y="857"/>
                    <a:pt x="12653" y="939"/>
                  </a:cubicBezTo>
                  <a:cubicBezTo>
                    <a:pt x="12683" y="969"/>
                    <a:pt x="12740" y="969"/>
                    <a:pt x="12797" y="969"/>
                  </a:cubicBezTo>
                  <a:cubicBezTo>
                    <a:pt x="12882" y="1054"/>
                    <a:pt x="12912" y="1141"/>
                    <a:pt x="12912" y="1198"/>
                  </a:cubicBezTo>
                  <a:cubicBezTo>
                    <a:pt x="12912" y="1340"/>
                    <a:pt x="12710" y="1512"/>
                    <a:pt x="12539" y="1656"/>
                  </a:cubicBezTo>
                  <a:cubicBezTo>
                    <a:pt x="12195" y="1913"/>
                    <a:pt x="11824" y="2256"/>
                    <a:pt x="11852" y="2801"/>
                  </a:cubicBezTo>
                  <a:cubicBezTo>
                    <a:pt x="11881" y="3172"/>
                    <a:pt x="12195" y="3431"/>
                    <a:pt x="12424" y="3630"/>
                  </a:cubicBezTo>
                  <a:cubicBezTo>
                    <a:pt x="12568" y="3745"/>
                    <a:pt x="12740" y="3889"/>
                    <a:pt x="12740" y="4003"/>
                  </a:cubicBezTo>
                  <a:cubicBezTo>
                    <a:pt x="12740" y="4061"/>
                    <a:pt x="12653" y="4203"/>
                    <a:pt x="12454" y="4374"/>
                  </a:cubicBezTo>
                  <a:cubicBezTo>
                    <a:pt x="12195" y="4546"/>
                    <a:pt x="10248" y="4862"/>
                    <a:pt x="9733" y="4862"/>
                  </a:cubicBezTo>
                  <a:cubicBezTo>
                    <a:pt x="9275" y="4862"/>
                    <a:pt x="8874" y="4661"/>
                    <a:pt x="8446" y="4432"/>
                  </a:cubicBezTo>
                  <a:cubicBezTo>
                    <a:pt x="8016" y="4232"/>
                    <a:pt x="7587" y="4003"/>
                    <a:pt x="7042" y="3916"/>
                  </a:cubicBezTo>
                  <a:cubicBezTo>
                    <a:pt x="6961" y="3909"/>
                    <a:pt x="6882" y="3906"/>
                    <a:pt x="6805" y="3906"/>
                  </a:cubicBezTo>
                  <a:cubicBezTo>
                    <a:pt x="5944" y="3906"/>
                    <a:pt x="5395" y="4325"/>
                    <a:pt x="4896" y="4718"/>
                  </a:cubicBezTo>
                  <a:cubicBezTo>
                    <a:pt x="4580" y="4947"/>
                    <a:pt x="4294" y="5206"/>
                    <a:pt x="3923" y="5320"/>
                  </a:cubicBezTo>
                  <a:cubicBezTo>
                    <a:pt x="3842" y="5336"/>
                    <a:pt x="3744" y="5343"/>
                    <a:pt x="3632" y="5343"/>
                  </a:cubicBezTo>
                  <a:cubicBezTo>
                    <a:pt x="2912" y="5343"/>
                    <a:pt x="1656" y="5045"/>
                    <a:pt x="1260" y="4748"/>
                  </a:cubicBezTo>
                  <a:cubicBezTo>
                    <a:pt x="1060" y="4576"/>
                    <a:pt x="973" y="4461"/>
                    <a:pt x="916" y="4404"/>
                  </a:cubicBezTo>
                  <a:cubicBezTo>
                    <a:pt x="1072" y="4352"/>
                    <a:pt x="1370" y="4336"/>
                    <a:pt x="1697" y="4336"/>
                  </a:cubicBezTo>
                  <a:cubicBezTo>
                    <a:pt x="2090" y="4336"/>
                    <a:pt x="2524" y="4359"/>
                    <a:pt x="2805" y="4374"/>
                  </a:cubicBezTo>
                  <a:cubicBezTo>
                    <a:pt x="3176" y="4388"/>
                    <a:pt x="3432" y="4401"/>
                    <a:pt x="3620" y="4401"/>
                  </a:cubicBezTo>
                  <a:cubicBezTo>
                    <a:pt x="3854" y="4401"/>
                    <a:pt x="3983" y="4381"/>
                    <a:pt x="4095" y="4317"/>
                  </a:cubicBezTo>
                  <a:cubicBezTo>
                    <a:pt x="4180" y="4260"/>
                    <a:pt x="4267" y="4175"/>
                    <a:pt x="4267" y="4061"/>
                  </a:cubicBezTo>
                  <a:cubicBezTo>
                    <a:pt x="4294" y="3946"/>
                    <a:pt x="4267" y="3832"/>
                    <a:pt x="4180" y="3745"/>
                  </a:cubicBezTo>
                  <a:cubicBezTo>
                    <a:pt x="3694" y="3229"/>
                    <a:pt x="3064" y="3087"/>
                    <a:pt x="2576" y="3000"/>
                  </a:cubicBezTo>
                  <a:cubicBezTo>
                    <a:pt x="2233" y="2916"/>
                    <a:pt x="1947" y="2858"/>
                    <a:pt x="1775" y="2714"/>
                  </a:cubicBezTo>
                  <a:cubicBezTo>
                    <a:pt x="1347" y="2313"/>
                    <a:pt x="1374" y="2171"/>
                    <a:pt x="1374" y="2171"/>
                  </a:cubicBezTo>
                  <a:cubicBezTo>
                    <a:pt x="1374" y="2171"/>
                    <a:pt x="1374" y="2057"/>
                    <a:pt x="1805" y="1855"/>
                  </a:cubicBezTo>
                  <a:cubicBezTo>
                    <a:pt x="1973" y="1780"/>
                    <a:pt x="2180" y="1767"/>
                    <a:pt x="2399" y="1767"/>
                  </a:cubicBezTo>
                  <a:cubicBezTo>
                    <a:pt x="2513" y="1767"/>
                    <a:pt x="2631" y="1771"/>
                    <a:pt x="2748" y="1771"/>
                  </a:cubicBezTo>
                  <a:cubicBezTo>
                    <a:pt x="2852" y="1771"/>
                    <a:pt x="2956" y="1773"/>
                    <a:pt x="3060" y="1773"/>
                  </a:cubicBezTo>
                  <a:cubicBezTo>
                    <a:pt x="3326" y="1773"/>
                    <a:pt x="3588" y="1758"/>
                    <a:pt x="3836" y="1656"/>
                  </a:cubicBezTo>
                  <a:cubicBezTo>
                    <a:pt x="4180" y="1542"/>
                    <a:pt x="4438" y="1340"/>
                    <a:pt x="4667" y="1168"/>
                  </a:cubicBezTo>
                  <a:cubicBezTo>
                    <a:pt x="5041" y="895"/>
                    <a:pt x="5306" y="729"/>
                    <a:pt x="5615" y="729"/>
                  </a:cubicBezTo>
                  <a:close/>
                  <a:moveTo>
                    <a:pt x="5620" y="1"/>
                  </a:moveTo>
                  <a:cubicBezTo>
                    <a:pt x="5052" y="1"/>
                    <a:pt x="4633" y="295"/>
                    <a:pt x="4237" y="568"/>
                  </a:cubicBezTo>
                  <a:cubicBezTo>
                    <a:pt x="4038" y="740"/>
                    <a:pt x="3809" y="882"/>
                    <a:pt x="3607" y="969"/>
                  </a:cubicBezTo>
                  <a:cubicBezTo>
                    <a:pt x="3378" y="1054"/>
                    <a:pt x="3092" y="1054"/>
                    <a:pt x="2778" y="1054"/>
                  </a:cubicBezTo>
                  <a:cubicBezTo>
                    <a:pt x="2663" y="1046"/>
                    <a:pt x="2544" y="1040"/>
                    <a:pt x="2423" y="1040"/>
                  </a:cubicBezTo>
                  <a:cubicBezTo>
                    <a:pt x="2120" y="1040"/>
                    <a:pt x="1805" y="1075"/>
                    <a:pt x="1518" y="1198"/>
                  </a:cubicBezTo>
                  <a:cubicBezTo>
                    <a:pt x="1145" y="1370"/>
                    <a:pt x="717" y="1599"/>
                    <a:pt x="660" y="2027"/>
                  </a:cubicBezTo>
                  <a:cubicBezTo>
                    <a:pt x="573" y="2485"/>
                    <a:pt x="916" y="2916"/>
                    <a:pt x="1289" y="3259"/>
                  </a:cubicBezTo>
                  <a:cubicBezTo>
                    <a:pt x="1518" y="3431"/>
                    <a:pt x="1747" y="3545"/>
                    <a:pt x="1976" y="3603"/>
                  </a:cubicBezTo>
                  <a:cubicBezTo>
                    <a:pt x="1863" y="3599"/>
                    <a:pt x="1754" y="3597"/>
                    <a:pt x="1651" y="3597"/>
                  </a:cubicBezTo>
                  <a:cubicBezTo>
                    <a:pt x="843" y="3597"/>
                    <a:pt x="354" y="3712"/>
                    <a:pt x="202" y="4118"/>
                  </a:cubicBezTo>
                  <a:cubicBezTo>
                    <a:pt x="0" y="4576"/>
                    <a:pt x="431" y="4977"/>
                    <a:pt x="831" y="5290"/>
                  </a:cubicBezTo>
                  <a:cubicBezTo>
                    <a:pt x="1347" y="5721"/>
                    <a:pt x="2691" y="6065"/>
                    <a:pt x="3607" y="6065"/>
                  </a:cubicBezTo>
                  <a:cubicBezTo>
                    <a:pt x="3779" y="6065"/>
                    <a:pt x="3951" y="6035"/>
                    <a:pt x="4095" y="6007"/>
                  </a:cubicBezTo>
                  <a:cubicBezTo>
                    <a:pt x="4638" y="5863"/>
                    <a:pt x="5011" y="5549"/>
                    <a:pt x="5354" y="5263"/>
                  </a:cubicBezTo>
                  <a:cubicBezTo>
                    <a:pt x="5786" y="4931"/>
                    <a:pt x="6150" y="4647"/>
                    <a:pt x="6729" y="4647"/>
                  </a:cubicBezTo>
                  <a:cubicBezTo>
                    <a:pt x="6801" y="4647"/>
                    <a:pt x="6877" y="4651"/>
                    <a:pt x="6957" y="4661"/>
                  </a:cubicBezTo>
                  <a:cubicBezTo>
                    <a:pt x="7358" y="4718"/>
                    <a:pt x="7729" y="4890"/>
                    <a:pt x="8103" y="5091"/>
                  </a:cubicBezTo>
                  <a:cubicBezTo>
                    <a:pt x="8588" y="5348"/>
                    <a:pt x="9103" y="5607"/>
                    <a:pt x="9733" y="5607"/>
                  </a:cubicBezTo>
                  <a:cubicBezTo>
                    <a:pt x="10134" y="5607"/>
                    <a:pt x="12596" y="5290"/>
                    <a:pt x="12939" y="4919"/>
                  </a:cubicBezTo>
                  <a:cubicBezTo>
                    <a:pt x="13283" y="4603"/>
                    <a:pt x="13455" y="4290"/>
                    <a:pt x="13455" y="3974"/>
                  </a:cubicBezTo>
                  <a:cubicBezTo>
                    <a:pt x="13455" y="3573"/>
                    <a:pt x="13141" y="3287"/>
                    <a:pt x="12882" y="3087"/>
                  </a:cubicBezTo>
                  <a:cubicBezTo>
                    <a:pt x="12740" y="2973"/>
                    <a:pt x="12596" y="2829"/>
                    <a:pt x="12568" y="2744"/>
                  </a:cubicBezTo>
                  <a:cubicBezTo>
                    <a:pt x="12568" y="2572"/>
                    <a:pt x="12740" y="2428"/>
                    <a:pt x="12997" y="2199"/>
                  </a:cubicBezTo>
                  <a:cubicBezTo>
                    <a:pt x="13283" y="1970"/>
                    <a:pt x="13626" y="1684"/>
                    <a:pt x="13626" y="1255"/>
                  </a:cubicBezTo>
                  <a:cubicBezTo>
                    <a:pt x="13656" y="939"/>
                    <a:pt x="13512" y="653"/>
                    <a:pt x="13226" y="339"/>
                  </a:cubicBezTo>
                  <a:cubicBezTo>
                    <a:pt x="13164" y="276"/>
                    <a:pt x="13072" y="229"/>
                    <a:pt x="12973" y="229"/>
                  </a:cubicBezTo>
                  <a:cubicBezTo>
                    <a:pt x="12934" y="229"/>
                    <a:pt x="12894" y="236"/>
                    <a:pt x="12855" y="252"/>
                  </a:cubicBezTo>
                  <a:cubicBezTo>
                    <a:pt x="12550" y="148"/>
                    <a:pt x="12302" y="104"/>
                    <a:pt x="12086" y="104"/>
                  </a:cubicBezTo>
                  <a:cubicBezTo>
                    <a:pt x="11653" y="104"/>
                    <a:pt x="11347" y="282"/>
                    <a:pt x="10965" y="511"/>
                  </a:cubicBezTo>
                  <a:lnTo>
                    <a:pt x="10851" y="596"/>
                  </a:lnTo>
                  <a:cubicBezTo>
                    <a:pt x="10592" y="740"/>
                    <a:pt x="10450" y="882"/>
                    <a:pt x="10335" y="969"/>
                  </a:cubicBezTo>
                  <a:cubicBezTo>
                    <a:pt x="10278" y="996"/>
                    <a:pt x="10248" y="1026"/>
                    <a:pt x="10278" y="1026"/>
                  </a:cubicBezTo>
                  <a:cubicBezTo>
                    <a:pt x="10248" y="1026"/>
                    <a:pt x="10134" y="1026"/>
                    <a:pt x="10049" y="996"/>
                  </a:cubicBezTo>
                  <a:cubicBezTo>
                    <a:pt x="9905" y="969"/>
                    <a:pt x="9763" y="939"/>
                    <a:pt x="9561" y="882"/>
                  </a:cubicBezTo>
                  <a:cubicBezTo>
                    <a:pt x="9175" y="811"/>
                    <a:pt x="8811" y="811"/>
                    <a:pt x="8460" y="811"/>
                  </a:cubicBezTo>
                  <a:cubicBezTo>
                    <a:pt x="8109" y="811"/>
                    <a:pt x="7773" y="811"/>
                    <a:pt x="7443" y="740"/>
                  </a:cubicBezTo>
                  <a:cubicBezTo>
                    <a:pt x="7214" y="683"/>
                    <a:pt x="7015" y="568"/>
                    <a:pt x="6786" y="424"/>
                  </a:cubicBezTo>
                  <a:cubicBezTo>
                    <a:pt x="6527" y="282"/>
                    <a:pt x="6270" y="110"/>
                    <a:pt x="5897" y="23"/>
                  </a:cubicBezTo>
                  <a:cubicBezTo>
                    <a:pt x="5801" y="8"/>
                    <a:pt x="5709" y="1"/>
                    <a:pt x="562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1"/>
            <p:cNvSpPr/>
            <p:nvPr/>
          </p:nvSpPr>
          <p:spPr>
            <a:xfrm>
              <a:off x="6940623" y="1040664"/>
              <a:ext cx="61957" cy="30220"/>
            </a:xfrm>
            <a:custGeom>
              <a:avLst/>
              <a:gdLst/>
              <a:ahLst/>
              <a:cxnLst/>
              <a:rect l="l" t="t" r="r" b="b"/>
              <a:pathLst>
                <a:path w="3063" h="1494" extrusionOk="0">
                  <a:moveTo>
                    <a:pt x="1941" y="1"/>
                  </a:moveTo>
                  <a:cubicBezTo>
                    <a:pt x="1849" y="1"/>
                    <a:pt x="1746" y="11"/>
                    <a:pt x="1631" y="32"/>
                  </a:cubicBezTo>
                  <a:lnTo>
                    <a:pt x="1431" y="32"/>
                  </a:lnTo>
                  <a:cubicBezTo>
                    <a:pt x="257" y="177"/>
                    <a:pt x="0" y="1494"/>
                    <a:pt x="1374" y="1494"/>
                  </a:cubicBezTo>
                  <a:cubicBezTo>
                    <a:pt x="2511" y="1494"/>
                    <a:pt x="3063" y="1"/>
                    <a:pt x="1941"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11"/>
            <p:cNvSpPr/>
            <p:nvPr/>
          </p:nvSpPr>
          <p:spPr>
            <a:xfrm>
              <a:off x="6941776" y="1033463"/>
              <a:ext cx="59085" cy="44379"/>
            </a:xfrm>
            <a:custGeom>
              <a:avLst/>
              <a:gdLst/>
              <a:ahLst/>
              <a:cxnLst/>
              <a:rect l="l" t="t" r="r" b="b"/>
              <a:pathLst>
                <a:path w="2921" h="2194" extrusionOk="0">
                  <a:moveTo>
                    <a:pt x="1898" y="707"/>
                  </a:moveTo>
                  <a:cubicBezTo>
                    <a:pt x="2037" y="707"/>
                    <a:pt x="2098" y="741"/>
                    <a:pt x="2119" y="762"/>
                  </a:cubicBezTo>
                  <a:cubicBezTo>
                    <a:pt x="2146" y="789"/>
                    <a:pt x="2146" y="876"/>
                    <a:pt x="2089" y="1018"/>
                  </a:cubicBezTo>
                  <a:cubicBezTo>
                    <a:pt x="1974" y="1247"/>
                    <a:pt x="1688" y="1476"/>
                    <a:pt x="1317" y="1476"/>
                  </a:cubicBezTo>
                  <a:cubicBezTo>
                    <a:pt x="974" y="1476"/>
                    <a:pt x="772" y="1392"/>
                    <a:pt x="745" y="1247"/>
                  </a:cubicBezTo>
                  <a:cubicBezTo>
                    <a:pt x="745" y="1075"/>
                    <a:pt x="974" y="819"/>
                    <a:pt x="1432" y="762"/>
                  </a:cubicBezTo>
                  <a:cubicBezTo>
                    <a:pt x="1432" y="732"/>
                    <a:pt x="1459" y="732"/>
                    <a:pt x="1489" y="732"/>
                  </a:cubicBezTo>
                  <a:cubicBezTo>
                    <a:pt x="1518" y="747"/>
                    <a:pt x="1546" y="754"/>
                    <a:pt x="1575" y="754"/>
                  </a:cubicBezTo>
                  <a:cubicBezTo>
                    <a:pt x="1603" y="754"/>
                    <a:pt x="1632" y="747"/>
                    <a:pt x="1661" y="732"/>
                  </a:cubicBezTo>
                  <a:cubicBezTo>
                    <a:pt x="1758" y="714"/>
                    <a:pt x="1836" y="707"/>
                    <a:pt x="1898" y="707"/>
                  </a:cubicBezTo>
                  <a:close/>
                  <a:moveTo>
                    <a:pt x="1916" y="1"/>
                  </a:moveTo>
                  <a:cubicBezTo>
                    <a:pt x="1798" y="1"/>
                    <a:pt x="1665" y="14"/>
                    <a:pt x="1516" y="45"/>
                  </a:cubicBezTo>
                  <a:lnTo>
                    <a:pt x="1489" y="45"/>
                  </a:lnTo>
                  <a:cubicBezTo>
                    <a:pt x="1432" y="17"/>
                    <a:pt x="1374" y="17"/>
                    <a:pt x="1345" y="17"/>
                  </a:cubicBezTo>
                  <a:cubicBezTo>
                    <a:pt x="486" y="132"/>
                    <a:pt x="0" y="762"/>
                    <a:pt x="28" y="1304"/>
                  </a:cubicBezTo>
                  <a:cubicBezTo>
                    <a:pt x="58" y="1705"/>
                    <a:pt x="401" y="2193"/>
                    <a:pt x="1317" y="2193"/>
                  </a:cubicBezTo>
                  <a:cubicBezTo>
                    <a:pt x="2062" y="2193"/>
                    <a:pt x="2547" y="1735"/>
                    <a:pt x="2749" y="1334"/>
                  </a:cubicBezTo>
                  <a:cubicBezTo>
                    <a:pt x="2920" y="991"/>
                    <a:pt x="2891" y="590"/>
                    <a:pt x="2691" y="331"/>
                  </a:cubicBezTo>
                  <a:cubicBezTo>
                    <a:pt x="2578" y="175"/>
                    <a:pt x="2343" y="1"/>
                    <a:pt x="1916"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11"/>
            <p:cNvSpPr/>
            <p:nvPr/>
          </p:nvSpPr>
          <p:spPr>
            <a:xfrm>
              <a:off x="6574694" y="928856"/>
              <a:ext cx="221693" cy="69158"/>
            </a:xfrm>
            <a:custGeom>
              <a:avLst/>
              <a:gdLst/>
              <a:ahLst/>
              <a:cxnLst/>
              <a:rect l="l" t="t" r="r" b="b"/>
              <a:pathLst>
                <a:path w="10960" h="3419" extrusionOk="0">
                  <a:moveTo>
                    <a:pt x="6484" y="1"/>
                  </a:moveTo>
                  <a:cubicBezTo>
                    <a:pt x="5826" y="1"/>
                    <a:pt x="5470" y="172"/>
                    <a:pt x="4719" y="693"/>
                  </a:cubicBezTo>
                  <a:cubicBezTo>
                    <a:pt x="3631" y="1437"/>
                    <a:pt x="2315" y="1009"/>
                    <a:pt x="1284" y="1723"/>
                  </a:cubicBezTo>
                  <a:cubicBezTo>
                    <a:pt x="0" y="2572"/>
                    <a:pt x="743" y="3419"/>
                    <a:pt x="1902" y="3419"/>
                  </a:cubicBezTo>
                  <a:cubicBezTo>
                    <a:pt x="2035" y="3419"/>
                    <a:pt x="2173" y="3407"/>
                    <a:pt x="2315" y="3384"/>
                  </a:cubicBezTo>
                  <a:cubicBezTo>
                    <a:pt x="3203" y="3242"/>
                    <a:pt x="4119" y="2582"/>
                    <a:pt x="5006" y="2440"/>
                  </a:cubicBezTo>
                  <a:cubicBezTo>
                    <a:pt x="6380" y="2239"/>
                    <a:pt x="7525" y="1925"/>
                    <a:pt x="8842" y="1581"/>
                  </a:cubicBezTo>
                  <a:cubicBezTo>
                    <a:pt x="9586" y="1352"/>
                    <a:pt x="10960" y="1295"/>
                    <a:pt x="9730" y="407"/>
                  </a:cubicBezTo>
                  <a:cubicBezTo>
                    <a:pt x="9471" y="257"/>
                    <a:pt x="9201" y="223"/>
                    <a:pt x="8930" y="223"/>
                  </a:cubicBezTo>
                  <a:cubicBezTo>
                    <a:pt x="8695" y="223"/>
                    <a:pt x="8461" y="249"/>
                    <a:pt x="8232" y="249"/>
                  </a:cubicBezTo>
                  <a:cubicBezTo>
                    <a:pt x="7966" y="249"/>
                    <a:pt x="7708" y="214"/>
                    <a:pt x="7467" y="63"/>
                  </a:cubicBezTo>
                  <a:lnTo>
                    <a:pt x="7383" y="63"/>
                  </a:lnTo>
                  <a:cubicBezTo>
                    <a:pt x="7017" y="25"/>
                    <a:pt x="6730" y="1"/>
                    <a:pt x="6484"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1"/>
            <p:cNvSpPr/>
            <p:nvPr/>
          </p:nvSpPr>
          <p:spPr>
            <a:xfrm>
              <a:off x="6576939" y="921452"/>
              <a:ext cx="213117" cy="83964"/>
            </a:xfrm>
            <a:custGeom>
              <a:avLst/>
              <a:gdLst/>
              <a:ahLst/>
              <a:cxnLst/>
              <a:rect l="l" t="t" r="r" b="b"/>
              <a:pathLst>
                <a:path w="10536" h="4151" extrusionOk="0">
                  <a:moveTo>
                    <a:pt x="6383" y="715"/>
                  </a:moveTo>
                  <a:cubicBezTo>
                    <a:pt x="6612" y="715"/>
                    <a:pt x="6898" y="745"/>
                    <a:pt x="7242" y="773"/>
                  </a:cubicBezTo>
                  <a:cubicBezTo>
                    <a:pt x="7589" y="957"/>
                    <a:pt x="7935" y="975"/>
                    <a:pt x="8252" y="975"/>
                  </a:cubicBezTo>
                  <a:cubicBezTo>
                    <a:pt x="8327" y="975"/>
                    <a:pt x="8402" y="974"/>
                    <a:pt x="8474" y="974"/>
                  </a:cubicBezTo>
                  <a:cubicBezTo>
                    <a:pt x="8614" y="963"/>
                    <a:pt x="8746" y="952"/>
                    <a:pt x="8870" y="952"/>
                  </a:cubicBezTo>
                  <a:cubicBezTo>
                    <a:pt x="9075" y="952"/>
                    <a:pt x="9258" y="982"/>
                    <a:pt x="9418" y="1089"/>
                  </a:cubicBezTo>
                  <a:cubicBezTo>
                    <a:pt x="9562" y="1173"/>
                    <a:pt x="9647" y="1260"/>
                    <a:pt x="9704" y="1318"/>
                  </a:cubicBezTo>
                  <a:cubicBezTo>
                    <a:pt x="9532" y="1375"/>
                    <a:pt x="9246" y="1432"/>
                    <a:pt x="9074" y="1489"/>
                  </a:cubicBezTo>
                  <a:cubicBezTo>
                    <a:pt x="8902" y="1517"/>
                    <a:pt x="8760" y="1547"/>
                    <a:pt x="8616" y="1604"/>
                  </a:cubicBezTo>
                  <a:cubicBezTo>
                    <a:pt x="7329" y="1947"/>
                    <a:pt x="6184" y="2234"/>
                    <a:pt x="4837" y="2463"/>
                  </a:cubicBezTo>
                  <a:cubicBezTo>
                    <a:pt x="4352" y="2520"/>
                    <a:pt x="3864" y="2749"/>
                    <a:pt x="3406" y="2948"/>
                  </a:cubicBezTo>
                  <a:cubicBezTo>
                    <a:pt x="2978" y="3150"/>
                    <a:pt x="2547" y="3322"/>
                    <a:pt x="2146" y="3406"/>
                  </a:cubicBezTo>
                  <a:cubicBezTo>
                    <a:pt x="2043" y="3419"/>
                    <a:pt x="1945" y="3425"/>
                    <a:pt x="1852" y="3425"/>
                  </a:cubicBezTo>
                  <a:cubicBezTo>
                    <a:pt x="1323" y="3425"/>
                    <a:pt x="961" y="3234"/>
                    <a:pt x="887" y="3063"/>
                  </a:cubicBezTo>
                  <a:cubicBezTo>
                    <a:pt x="830" y="2891"/>
                    <a:pt x="1001" y="2635"/>
                    <a:pt x="1402" y="2376"/>
                  </a:cubicBezTo>
                  <a:cubicBezTo>
                    <a:pt x="1833" y="2062"/>
                    <a:pt x="2375" y="2005"/>
                    <a:pt x="2920" y="1947"/>
                  </a:cubicBezTo>
                  <a:cubicBezTo>
                    <a:pt x="3550" y="1860"/>
                    <a:pt x="4208" y="1776"/>
                    <a:pt x="4810" y="1375"/>
                  </a:cubicBezTo>
                  <a:cubicBezTo>
                    <a:pt x="5524" y="887"/>
                    <a:pt x="5811" y="715"/>
                    <a:pt x="6383" y="715"/>
                  </a:cubicBezTo>
                  <a:close/>
                  <a:moveTo>
                    <a:pt x="6412" y="0"/>
                  </a:moveTo>
                  <a:cubicBezTo>
                    <a:pt x="5647" y="0"/>
                    <a:pt x="5245" y="194"/>
                    <a:pt x="4409" y="773"/>
                  </a:cubicBezTo>
                  <a:cubicBezTo>
                    <a:pt x="3951" y="1089"/>
                    <a:pt x="3406" y="1146"/>
                    <a:pt x="2833" y="1231"/>
                  </a:cubicBezTo>
                  <a:cubicBezTo>
                    <a:pt x="2204" y="1288"/>
                    <a:pt x="1574" y="1375"/>
                    <a:pt x="974" y="1776"/>
                  </a:cubicBezTo>
                  <a:cubicBezTo>
                    <a:pt x="1" y="2433"/>
                    <a:pt x="115" y="3063"/>
                    <a:pt x="200" y="3322"/>
                  </a:cubicBezTo>
                  <a:cubicBezTo>
                    <a:pt x="401" y="3837"/>
                    <a:pt x="1059" y="4151"/>
                    <a:pt x="1803" y="4151"/>
                  </a:cubicBezTo>
                  <a:cubicBezTo>
                    <a:pt x="1975" y="4151"/>
                    <a:pt x="2119" y="4123"/>
                    <a:pt x="2261" y="4123"/>
                  </a:cubicBezTo>
                  <a:cubicBezTo>
                    <a:pt x="2776" y="4036"/>
                    <a:pt x="3234" y="3807"/>
                    <a:pt x="3692" y="3608"/>
                  </a:cubicBezTo>
                  <a:cubicBezTo>
                    <a:pt x="4123" y="3406"/>
                    <a:pt x="4551" y="3235"/>
                    <a:pt x="4952" y="3177"/>
                  </a:cubicBezTo>
                  <a:cubicBezTo>
                    <a:pt x="6326" y="2948"/>
                    <a:pt x="7501" y="2662"/>
                    <a:pt x="8818" y="2291"/>
                  </a:cubicBezTo>
                  <a:cubicBezTo>
                    <a:pt x="8960" y="2261"/>
                    <a:pt x="9074" y="2234"/>
                    <a:pt x="9218" y="2204"/>
                  </a:cubicBezTo>
                  <a:cubicBezTo>
                    <a:pt x="9791" y="2062"/>
                    <a:pt x="10363" y="1947"/>
                    <a:pt x="10448" y="1460"/>
                  </a:cubicBezTo>
                  <a:cubicBezTo>
                    <a:pt x="10535" y="1059"/>
                    <a:pt x="10162" y="715"/>
                    <a:pt x="9791" y="459"/>
                  </a:cubicBezTo>
                  <a:cubicBezTo>
                    <a:pt x="9419" y="249"/>
                    <a:pt x="9026" y="229"/>
                    <a:pt x="8678" y="229"/>
                  </a:cubicBezTo>
                  <a:cubicBezTo>
                    <a:pt x="8597" y="229"/>
                    <a:pt x="8519" y="230"/>
                    <a:pt x="8444" y="230"/>
                  </a:cubicBezTo>
                  <a:cubicBezTo>
                    <a:pt x="8339" y="238"/>
                    <a:pt x="8237" y="244"/>
                    <a:pt x="8139" y="244"/>
                  </a:cubicBezTo>
                  <a:cubicBezTo>
                    <a:pt x="7917" y="244"/>
                    <a:pt x="7717" y="214"/>
                    <a:pt x="7558" y="115"/>
                  </a:cubicBezTo>
                  <a:cubicBezTo>
                    <a:pt x="7471" y="58"/>
                    <a:pt x="7386" y="58"/>
                    <a:pt x="7329" y="58"/>
                  </a:cubicBezTo>
                  <a:cubicBezTo>
                    <a:pt x="6963" y="22"/>
                    <a:pt x="6667" y="0"/>
                    <a:pt x="641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1"/>
            <p:cNvSpPr/>
            <p:nvPr/>
          </p:nvSpPr>
          <p:spPr>
            <a:xfrm>
              <a:off x="6641188" y="2259020"/>
              <a:ext cx="229602" cy="96060"/>
            </a:xfrm>
            <a:custGeom>
              <a:avLst/>
              <a:gdLst/>
              <a:ahLst/>
              <a:cxnLst/>
              <a:rect l="l" t="t" r="r" b="b"/>
              <a:pathLst>
                <a:path w="11351" h="4749" extrusionOk="0">
                  <a:moveTo>
                    <a:pt x="3419" y="0"/>
                  </a:moveTo>
                  <a:cubicBezTo>
                    <a:pt x="2765" y="0"/>
                    <a:pt x="2097" y="69"/>
                    <a:pt x="1577" y="237"/>
                  </a:cubicBezTo>
                  <a:cubicBezTo>
                    <a:pt x="489" y="608"/>
                    <a:pt x="1" y="1467"/>
                    <a:pt x="1519" y="1554"/>
                  </a:cubicBezTo>
                  <a:cubicBezTo>
                    <a:pt x="1731" y="1564"/>
                    <a:pt x="1920" y="1566"/>
                    <a:pt x="2092" y="1566"/>
                  </a:cubicBezTo>
                  <a:cubicBezTo>
                    <a:pt x="2271" y="1566"/>
                    <a:pt x="2432" y="1563"/>
                    <a:pt x="2586" y="1563"/>
                  </a:cubicBezTo>
                  <a:cubicBezTo>
                    <a:pt x="3179" y="1563"/>
                    <a:pt x="3650" y="1602"/>
                    <a:pt x="4524" y="1982"/>
                  </a:cubicBezTo>
                  <a:cubicBezTo>
                    <a:pt x="6013" y="2555"/>
                    <a:pt x="6443" y="2555"/>
                    <a:pt x="7272" y="3872"/>
                  </a:cubicBezTo>
                  <a:cubicBezTo>
                    <a:pt x="7657" y="4434"/>
                    <a:pt x="7907" y="4546"/>
                    <a:pt x="8244" y="4546"/>
                  </a:cubicBezTo>
                  <a:cubicBezTo>
                    <a:pt x="8468" y="4546"/>
                    <a:pt x="8730" y="4496"/>
                    <a:pt x="9096" y="4496"/>
                  </a:cubicBezTo>
                  <a:cubicBezTo>
                    <a:pt x="9162" y="4496"/>
                    <a:pt x="9232" y="4498"/>
                    <a:pt x="9306" y="4502"/>
                  </a:cubicBezTo>
                  <a:cubicBezTo>
                    <a:pt x="9543" y="4502"/>
                    <a:pt x="10240" y="4748"/>
                    <a:pt x="10720" y="4748"/>
                  </a:cubicBezTo>
                  <a:cubicBezTo>
                    <a:pt x="11105" y="4748"/>
                    <a:pt x="11351" y="4589"/>
                    <a:pt x="11108" y="4016"/>
                  </a:cubicBezTo>
                  <a:cubicBezTo>
                    <a:pt x="11108" y="3872"/>
                    <a:pt x="10879" y="3730"/>
                    <a:pt x="10822" y="3643"/>
                  </a:cubicBezTo>
                  <a:cubicBezTo>
                    <a:pt x="9047" y="2127"/>
                    <a:pt x="7043" y="466"/>
                    <a:pt x="4726" y="93"/>
                  </a:cubicBezTo>
                  <a:cubicBezTo>
                    <a:pt x="4335" y="34"/>
                    <a:pt x="3880" y="0"/>
                    <a:pt x="3419"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1"/>
            <p:cNvSpPr/>
            <p:nvPr/>
          </p:nvSpPr>
          <p:spPr>
            <a:xfrm>
              <a:off x="6643514" y="2251637"/>
              <a:ext cx="233405" cy="111191"/>
            </a:xfrm>
            <a:custGeom>
              <a:avLst/>
              <a:gdLst/>
              <a:ahLst/>
              <a:cxnLst/>
              <a:rect l="l" t="t" r="r" b="b"/>
              <a:pathLst>
                <a:path w="11539" h="5497" extrusionOk="0">
                  <a:moveTo>
                    <a:pt x="3294" y="717"/>
                  </a:moveTo>
                  <a:cubicBezTo>
                    <a:pt x="3722" y="717"/>
                    <a:pt x="4152" y="744"/>
                    <a:pt x="4553" y="802"/>
                  </a:cubicBezTo>
                  <a:cubicBezTo>
                    <a:pt x="6843" y="1175"/>
                    <a:pt x="8847" y="2893"/>
                    <a:pt x="10450" y="4267"/>
                  </a:cubicBezTo>
                  <a:cubicBezTo>
                    <a:pt x="10478" y="4294"/>
                    <a:pt x="10508" y="4294"/>
                    <a:pt x="10535" y="4324"/>
                  </a:cubicBezTo>
                  <a:cubicBezTo>
                    <a:pt x="10535" y="4351"/>
                    <a:pt x="10592" y="4409"/>
                    <a:pt x="10622" y="4438"/>
                  </a:cubicBezTo>
                  <a:cubicBezTo>
                    <a:pt x="10622" y="4466"/>
                    <a:pt x="10650" y="4496"/>
                    <a:pt x="10650" y="4523"/>
                  </a:cubicBezTo>
                  <a:cubicBezTo>
                    <a:pt x="10707" y="4638"/>
                    <a:pt x="10707" y="4695"/>
                    <a:pt x="10707" y="4752"/>
                  </a:cubicBezTo>
                  <a:lnTo>
                    <a:pt x="10592" y="4752"/>
                  </a:lnTo>
                  <a:cubicBezTo>
                    <a:pt x="10363" y="4752"/>
                    <a:pt x="10020" y="4667"/>
                    <a:pt x="9734" y="4610"/>
                  </a:cubicBezTo>
                  <a:cubicBezTo>
                    <a:pt x="9505" y="4553"/>
                    <a:pt x="9333" y="4523"/>
                    <a:pt x="9218" y="4523"/>
                  </a:cubicBezTo>
                  <a:cubicBezTo>
                    <a:pt x="9114" y="4514"/>
                    <a:pt x="9015" y="4511"/>
                    <a:pt x="8922" y="4511"/>
                  </a:cubicBezTo>
                  <a:cubicBezTo>
                    <a:pt x="8735" y="4511"/>
                    <a:pt x="8569" y="4523"/>
                    <a:pt x="8417" y="4523"/>
                  </a:cubicBezTo>
                  <a:cubicBezTo>
                    <a:pt x="8332" y="4553"/>
                    <a:pt x="8217" y="4553"/>
                    <a:pt x="8130" y="4553"/>
                  </a:cubicBezTo>
                  <a:cubicBezTo>
                    <a:pt x="7959" y="4553"/>
                    <a:pt x="7787" y="4553"/>
                    <a:pt x="7443" y="4038"/>
                  </a:cubicBezTo>
                  <a:cubicBezTo>
                    <a:pt x="6672" y="2806"/>
                    <a:pt x="6184" y="2606"/>
                    <a:pt x="5069" y="2205"/>
                  </a:cubicBezTo>
                  <a:cubicBezTo>
                    <a:pt x="4924" y="2148"/>
                    <a:pt x="4725" y="2091"/>
                    <a:pt x="4553" y="2004"/>
                  </a:cubicBezTo>
                  <a:cubicBezTo>
                    <a:pt x="3607" y="1603"/>
                    <a:pt x="3092" y="1576"/>
                    <a:pt x="2435" y="1576"/>
                  </a:cubicBezTo>
                  <a:lnTo>
                    <a:pt x="2119" y="1576"/>
                  </a:lnTo>
                  <a:cubicBezTo>
                    <a:pt x="1920" y="1576"/>
                    <a:pt x="1691" y="1546"/>
                    <a:pt x="1404" y="1546"/>
                  </a:cubicBezTo>
                  <a:cubicBezTo>
                    <a:pt x="1031" y="1518"/>
                    <a:pt x="859" y="1461"/>
                    <a:pt x="802" y="1431"/>
                  </a:cubicBezTo>
                  <a:cubicBezTo>
                    <a:pt x="859" y="1317"/>
                    <a:pt x="1088" y="1118"/>
                    <a:pt x="1576" y="946"/>
                  </a:cubicBezTo>
                  <a:cubicBezTo>
                    <a:pt x="2004" y="802"/>
                    <a:pt x="2607" y="717"/>
                    <a:pt x="3294" y="717"/>
                  </a:cubicBezTo>
                  <a:close/>
                  <a:moveTo>
                    <a:pt x="3294" y="0"/>
                  </a:moveTo>
                  <a:cubicBezTo>
                    <a:pt x="2778" y="0"/>
                    <a:pt x="2004" y="57"/>
                    <a:pt x="1347" y="259"/>
                  </a:cubicBezTo>
                  <a:cubicBezTo>
                    <a:pt x="516" y="545"/>
                    <a:pt x="0" y="1060"/>
                    <a:pt x="87" y="1546"/>
                  </a:cubicBezTo>
                  <a:cubicBezTo>
                    <a:pt x="115" y="1832"/>
                    <a:pt x="374" y="2233"/>
                    <a:pt x="1375" y="2263"/>
                  </a:cubicBezTo>
                  <a:cubicBezTo>
                    <a:pt x="1661" y="2290"/>
                    <a:pt x="1890" y="2290"/>
                    <a:pt x="2119" y="2290"/>
                  </a:cubicBezTo>
                  <a:lnTo>
                    <a:pt x="2435" y="2290"/>
                  </a:lnTo>
                  <a:cubicBezTo>
                    <a:pt x="3035" y="2290"/>
                    <a:pt x="3436" y="2320"/>
                    <a:pt x="4267" y="2691"/>
                  </a:cubicBezTo>
                  <a:cubicBezTo>
                    <a:pt x="4466" y="2748"/>
                    <a:pt x="4668" y="2835"/>
                    <a:pt x="4840" y="2893"/>
                  </a:cubicBezTo>
                  <a:cubicBezTo>
                    <a:pt x="5870" y="3293"/>
                    <a:pt x="6184" y="3408"/>
                    <a:pt x="6843" y="4438"/>
                  </a:cubicBezTo>
                  <a:cubicBezTo>
                    <a:pt x="7272" y="5038"/>
                    <a:pt x="7615" y="5267"/>
                    <a:pt x="8130" y="5267"/>
                  </a:cubicBezTo>
                  <a:lnTo>
                    <a:pt x="8474" y="5267"/>
                  </a:lnTo>
                  <a:cubicBezTo>
                    <a:pt x="8618" y="5240"/>
                    <a:pt x="8760" y="5240"/>
                    <a:pt x="8932" y="5240"/>
                  </a:cubicBezTo>
                  <a:lnTo>
                    <a:pt x="9191" y="5240"/>
                  </a:lnTo>
                  <a:cubicBezTo>
                    <a:pt x="9248" y="5240"/>
                    <a:pt x="9447" y="5297"/>
                    <a:pt x="9592" y="5325"/>
                  </a:cubicBezTo>
                  <a:cubicBezTo>
                    <a:pt x="9878" y="5382"/>
                    <a:pt x="10279" y="5496"/>
                    <a:pt x="10592" y="5496"/>
                  </a:cubicBezTo>
                  <a:cubicBezTo>
                    <a:pt x="10936" y="5496"/>
                    <a:pt x="11195" y="5382"/>
                    <a:pt x="11337" y="5153"/>
                  </a:cubicBezTo>
                  <a:cubicBezTo>
                    <a:pt x="11538" y="4839"/>
                    <a:pt x="11424" y="4466"/>
                    <a:pt x="11337" y="4294"/>
                  </a:cubicBezTo>
                  <a:cubicBezTo>
                    <a:pt x="11309" y="4038"/>
                    <a:pt x="11108" y="3893"/>
                    <a:pt x="10993" y="3779"/>
                  </a:cubicBezTo>
                  <a:lnTo>
                    <a:pt x="10936" y="3751"/>
                  </a:lnTo>
                  <a:cubicBezTo>
                    <a:pt x="9248" y="2290"/>
                    <a:pt x="7157" y="488"/>
                    <a:pt x="4668" y="87"/>
                  </a:cubicBezTo>
                  <a:cubicBezTo>
                    <a:pt x="4237" y="30"/>
                    <a:pt x="3779" y="0"/>
                    <a:pt x="3294"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1"/>
            <p:cNvSpPr/>
            <p:nvPr/>
          </p:nvSpPr>
          <p:spPr>
            <a:xfrm>
              <a:off x="6856610" y="2351105"/>
              <a:ext cx="143635" cy="53097"/>
            </a:xfrm>
            <a:custGeom>
              <a:avLst/>
              <a:gdLst/>
              <a:ahLst/>
              <a:cxnLst/>
              <a:rect l="l" t="t" r="r" b="b"/>
              <a:pathLst>
                <a:path w="7101" h="2625" extrusionOk="0">
                  <a:moveTo>
                    <a:pt x="2525" y="0"/>
                  </a:moveTo>
                  <a:cubicBezTo>
                    <a:pt x="2306" y="0"/>
                    <a:pt x="2103" y="45"/>
                    <a:pt x="1948" y="179"/>
                  </a:cubicBezTo>
                  <a:cubicBezTo>
                    <a:pt x="1691" y="465"/>
                    <a:pt x="1890" y="895"/>
                    <a:pt x="1691" y="1182"/>
                  </a:cubicBezTo>
                  <a:cubicBezTo>
                    <a:pt x="1405" y="1495"/>
                    <a:pt x="1004" y="1411"/>
                    <a:pt x="803" y="1640"/>
                  </a:cubicBezTo>
                  <a:cubicBezTo>
                    <a:pt x="1" y="2479"/>
                    <a:pt x="1060" y="2625"/>
                    <a:pt x="2141" y="2625"/>
                  </a:cubicBezTo>
                  <a:cubicBezTo>
                    <a:pt x="2717" y="2625"/>
                    <a:pt x="3300" y="2583"/>
                    <a:pt x="3608" y="2583"/>
                  </a:cubicBezTo>
                  <a:cubicBezTo>
                    <a:pt x="4295" y="2583"/>
                    <a:pt x="7101" y="2270"/>
                    <a:pt x="6615" y="980"/>
                  </a:cubicBezTo>
                  <a:cubicBezTo>
                    <a:pt x="6272" y="37"/>
                    <a:pt x="4210" y="552"/>
                    <a:pt x="3608" y="179"/>
                  </a:cubicBezTo>
                  <a:lnTo>
                    <a:pt x="3665" y="179"/>
                  </a:lnTo>
                  <a:cubicBezTo>
                    <a:pt x="3355" y="142"/>
                    <a:pt x="2914" y="0"/>
                    <a:pt x="2525"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1"/>
            <p:cNvSpPr/>
            <p:nvPr/>
          </p:nvSpPr>
          <p:spPr>
            <a:xfrm>
              <a:off x="6857784" y="2343862"/>
              <a:ext cx="142462" cy="67621"/>
            </a:xfrm>
            <a:custGeom>
              <a:avLst/>
              <a:gdLst/>
              <a:ahLst/>
              <a:cxnLst/>
              <a:rect l="l" t="t" r="r" b="b"/>
              <a:pathLst>
                <a:path w="7043" h="3343" extrusionOk="0">
                  <a:moveTo>
                    <a:pt x="2488" y="732"/>
                  </a:moveTo>
                  <a:cubicBezTo>
                    <a:pt x="2716" y="732"/>
                    <a:pt x="2998" y="788"/>
                    <a:pt x="3207" y="823"/>
                  </a:cubicBezTo>
                  <a:cubicBezTo>
                    <a:pt x="3264" y="853"/>
                    <a:pt x="3321" y="853"/>
                    <a:pt x="3378" y="880"/>
                  </a:cubicBezTo>
                  <a:cubicBezTo>
                    <a:pt x="3694" y="1024"/>
                    <a:pt x="4152" y="1052"/>
                    <a:pt x="4668" y="1052"/>
                  </a:cubicBezTo>
                  <a:cubicBezTo>
                    <a:pt x="5297" y="1082"/>
                    <a:pt x="6099" y="1109"/>
                    <a:pt x="6214" y="1453"/>
                  </a:cubicBezTo>
                  <a:cubicBezTo>
                    <a:pt x="6271" y="1624"/>
                    <a:pt x="6241" y="1739"/>
                    <a:pt x="6184" y="1796"/>
                  </a:cubicBezTo>
                  <a:cubicBezTo>
                    <a:pt x="5840" y="2311"/>
                    <a:pt x="4294" y="2570"/>
                    <a:pt x="3550" y="2570"/>
                  </a:cubicBezTo>
                  <a:lnTo>
                    <a:pt x="2978" y="2570"/>
                  </a:lnTo>
                  <a:cubicBezTo>
                    <a:pt x="2780" y="2582"/>
                    <a:pt x="2408" y="2599"/>
                    <a:pt x="2025" y="2599"/>
                  </a:cubicBezTo>
                  <a:cubicBezTo>
                    <a:pt x="1519" y="2599"/>
                    <a:pt x="995" y="2569"/>
                    <a:pt x="832" y="2456"/>
                  </a:cubicBezTo>
                  <a:cubicBezTo>
                    <a:pt x="832" y="2426"/>
                    <a:pt x="889" y="2341"/>
                    <a:pt x="1003" y="2227"/>
                  </a:cubicBezTo>
                  <a:cubicBezTo>
                    <a:pt x="1031" y="2197"/>
                    <a:pt x="1145" y="2169"/>
                    <a:pt x="1232" y="2169"/>
                  </a:cubicBezTo>
                  <a:cubicBezTo>
                    <a:pt x="1404" y="2112"/>
                    <a:pt x="1661" y="2025"/>
                    <a:pt x="1890" y="1796"/>
                  </a:cubicBezTo>
                  <a:lnTo>
                    <a:pt x="1919" y="1769"/>
                  </a:lnTo>
                  <a:cubicBezTo>
                    <a:pt x="2091" y="1540"/>
                    <a:pt x="2091" y="1311"/>
                    <a:pt x="2091" y="1109"/>
                  </a:cubicBezTo>
                  <a:cubicBezTo>
                    <a:pt x="2091" y="937"/>
                    <a:pt x="2119" y="853"/>
                    <a:pt x="2149" y="823"/>
                  </a:cubicBezTo>
                  <a:cubicBezTo>
                    <a:pt x="2216" y="756"/>
                    <a:pt x="2340" y="732"/>
                    <a:pt x="2488" y="732"/>
                  </a:cubicBezTo>
                  <a:close/>
                  <a:moveTo>
                    <a:pt x="2481" y="0"/>
                  </a:moveTo>
                  <a:cubicBezTo>
                    <a:pt x="2177" y="0"/>
                    <a:pt x="1876" y="65"/>
                    <a:pt x="1633" y="280"/>
                  </a:cubicBezTo>
                  <a:cubicBezTo>
                    <a:pt x="1404" y="537"/>
                    <a:pt x="1374" y="853"/>
                    <a:pt x="1374" y="1082"/>
                  </a:cubicBezTo>
                  <a:cubicBezTo>
                    <a:pt x="1374" y="1166"/>
                    <a:pt x="1374" y="1281"/>
                    <a:pt x="1347" y="1338"/>
                  </a:cubicBezTo>
                  <a:cubicBezTo>
                    <a:pt x="1260" y="1395"/>
                    <a:pt x="1175" y="1425"/>
                    <a:pt x="1031" y="1453"/>
                  </a:cubicBezTo>
                  <a:cubicBezTo>
                    <a:pt x="859" y="1510"/>
                    <a:pt x="630" y="1567"/>
                    <a:pt x="458" y="1739"/>
                  </a:cubicBezTo>
                  <a:cubicBezTo>
                    <a:pt x="115" y="2112"/>
                    <a:pt x="0" y="2456"/>
                    <a:pt x="145" y="2770"/>
                  </a:cubicBezTo>
                  <a:cubicBezTo>
                    <a:pt x="344" y="3228"/>
                    <a:pt x="1061" y="3342"/>
                    <a:pt x="2004" y="3342"/>
                  </a:cubicBezTo>
                  <a:cubicBezTo>
                    <a:pt x="2320" y="3342"/>
                    <a:pt x="2664" y="3315"/>
                    <a:pt x="3035" y="3315"/>
                  </a:cubicBezTo>
                  <a:cubicBezTo>
                    <a:pt x="3236" y="3315"/>
                    <a:pt x="3408" y="3285"/>
                    <a:pt x="3550" y="3285"/>
                  </a:cubicBezTo>
                  <a:cubicBezTo>
                    <a:pt x="3580" y="3285"/>
                    <a:pt x="6069" y="3257"/>
                    <a:pt x="6786" y="2227"/>
                  </a:cubicBezTo>
                  <a:cubicBezTo>
                    <a:pt x="6985" y="1911"/>
                    <a:pt x="7043" y="1567"/>
                    <a:pt x="6901" y="1224"/>
                  </a:cubicBezTo>
                  <a:cubicBezTo>
                    <a:pt x="6614" y="395"/>
                    <a:pt x="5554" y="365"/>
                    <a:pt x="4695" y="337"/>
                  </a:cubicBezTo>
                  <a:cubicBezTo>
                    <a:pt x="4409" y="337"/>
                    <a:pt x="4065" y="308"/>
                    <a:pt x="3866" y="280"/>
                  </a:cubicBezTo>
                  <a:cubicBezTo>
                    <a:pt x="3809" y="223"/>
                    <a:pt x="3752" y="193"/>
                    <a:pt x="3665" y="193"/>
                  </a:cubicBezTo>
                  <a:cubicBezTo>
                    <a:pt x="3580" y="166"/>
                    <a:pt x="3465" y="136"/>
                    <a:pt x="3351" y="108"/>
                  </a:cubicBezTo>
                  <a:cubicBezTo>
                    <a:pt x="3093" y="65"/>
                    <a:pt x="2785" y="0"/>
                    <a:pt x="248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1"/>
            <p:cNvSpPr/>
            <p:nvPr/>
          </p:nvSpPr>
          <p:spPr>
            <a:xfrm>
              <a:off x="7346202" y="1505738"/>
              <a:ext cx="161335" cy="116146"/>
            </a:xfrm>
            <a:custGeom>
              <a:avLst/>
              <a:gdLst/>
              <a:ahLst/>
              <a:cxnLst/>
              <a:rect l="l" t="t" r="r" b="b"/>
              <a:pathLst>
                <a:path w="7976" h="5742" extrusionOk="0">
                  <a:moveTo>
                    <a:pt x="5085" y="1"/>
                  </a:moveTo>
                  <a:cubicBezTo>
                    <a:pt x="4341" y="317"/>
                    <a:pt x="4140" y="1089"/>
                    <a:pt x="3654" y="1691"/>
                  </a:cubicBezTo>
                  <a:cubicBezTo>
                    <a:pt x="3052" y="2406"/>
                    <a:pt x="2078" y="2836"/>
                    <a:pt x="1334" y="3409"/>
                  </a:cubicBezTo>
                  <a:cubicBezTo>
                    <a:pt x="1" y="4523"/>
                    <a:pt x="717" y="4743"/>
                    <a:pt x="1852" y="4743"/>
                  </a:cubicBezTo>
                  <a:cubicBezTo>
                    <a:pt x="2595" y="4743"/>
                    <a:pt x="3517" y="4649"/>
                    <a:pt x="4162" y="4649"/>
                  </a:cubicBezTo>
                  <a:cubicBezTo>
                    <a:pt x="4455" y="4649"/>
                    <a:pt x="4691" y="4669"/>
                    <a:pt x="4827" y="4726"/>
                  </a:cubicBezTo>
                  <a:cubicBezTo>
                    <a:pt x="5517" y="4938"/>
                    <a:pt x="5813" y="5742"/>
                    <a:pt x="6493" y="5742"/>
                  </a:cubicBezTo>
                  <a:cubicBezTo>
                    <a:pt x="6545" y="5742"/>
                    <a:pt x="6601" y="5737"/>
                    <a:pt x="6659" y="5726"/>
                  </a:cubicBezTo>
                  <a:cubicBezTo>
                    <a:pt x="7976" y="5440"/>
                    <a:pt x="7147" y="4868"/>
                    <a:pt x="7002" y="4295"/>
                  </a:cubicBezTo>
                  <a:cubicBezTo>
                    <a:pt x="6888" y="3780"/>
                    <a:pt x="6746" y="4009"/>
                    <a:pt x="6803" y="3409"/>
                  </a:cubicBezTo>
                  <a:cubicBezTo>
                    <a:pt x="6803" y="3065"/>
                    <a:pt x="7433" y="2921"/>
                    <a:pt x="7289" y="2406"/>
                  </a:cubicBezTo>
                  <a:cubicBezTo>
                    <a:pt x="7210" y="1942"/>
                    <a:pt x="7010" y="1787"/>
                    <a:pt x="6763" y="1787"/>
                  </a:cubicBezTo>
                  <a:cubicBezTo>
                    <a:pt x="6386" y="1787"/>
                    <a:pt x="5900" y="2148"/>
                    <a:pt x="5571" y="2321"/>
                  </a:cubicBezTo>
                  <a:cubicBezTo>
                    <a:pt x="5028" y="1691"/>
                    <a:pt x="6746" y="317"/>
                    <a:pt x="537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1"/>
            <p:cNvSpPr/>
            <p:nvPr/>
          </p:nvSpPr>
          <p:spPr>
            <a:xfrm>
              <a:off x="7347699" y="1498577"/>
              <a:ext cx="157532" cy="130589"/>
            </a:xfrm>
            <a:custGeom>
              <a:avLst/>
              <a:gdLst/>
              <a:ahLst/>
              <a:cxnLst/>
              <a:rect l="l" t="t" r="r" b="b"/>
              <a:pathLst>
                <a:path w="7788" h="6456" extrusionOk="0">
                  <a:moveTo>
                    <a:pt x="5153" y="699"/>
                  </a:moveTo>
                  <a:cubicBezTo>
                    <a:pt x="5183" y="699"/>
                    <a:pt x="5211" y="728"/>
                    <a:pt x="5211" y="728"/>
                  </a:cubicBezTo>
                  <a:cubicBezTo>
                    <a:pt x="5440" y="756"/>
                    <a:pt x="5469" y="843"/>
                    <a:pt x="5469" y="843"/>
                  </a:cubicBezTo>
                  <a:cubicBezTo>
                    <a:pt x="5527" y="928"/>
                    <a:pt x="5355" y="1271"/>
                    <a:pt x="5298" y="1443"/>
                  </a:cubicBezTo>
                  <a:cubicBezTo>
                    <a:pt x="5096" y="1901"/>
                    <a:pt x="4840" y="2473"/>
                    <a:pt x="5211" y="2931"/>
                  </a:cubicBezTo>
                  <a:cubicBezTo>
                    <a:pt x="5287" y="3008"/>
                    <a:pt x="5403" y="3047"/>
                    <a:pt x="5514" y="3047"/>
                  </a:cubicBezTo>
                  <a:cubicBezTo>
                    <a:pt x="5568" y="3047"/>
                    <a:pt x="5622" y="3037"/>
                    <a:pt x="5669" y="3018"/>
                  </a:cubicBezTo>
                  <a:cubicBezTo>
                    <a:pt x="5756" y="2961"/>
                    <a:pt x="5840" y="2904"/>
                    <a:pt x="5955" y="2847"/>
                  </a:cubicBezTo>
                  <a:cubicBezTo>
                    <a:pt x="6131" y="2747"/>
                    <a:pt x="6503" y="2515"/>
                    <a:pt x="6671" y="2515"/>
                  </a:cubicBezTo>
                  <a:cubicBezTo>
                    <a:pt x="6695" y="2515"/>
                    <a:pt x="6715" y="2520"/>
                    <a:pt x="6729" y="2531"/>
                  </a:cubicBezTo>
                  <a:cubicBezTo>
                    <a:pt x="6757" y="2531"/>
                    <a:pt x="6814" y="2618"/>
                    <a:pt x="6871" y="2847"/>
                  </a:cubicBezTo>
                  <a:cubicBezTo>
                    <a:pt x="6871" y="2931"/>
                    <a:pt x="6871" y="2961"/>
                    <a:pt x="6699" y="3133"/>
                  </a:cubicBezTo>
                  <a:cubicBezTo>
                    <a:pt x="6557" y="3275"/>
                    <a:pt x="6386" y="3476"/>
                    <a:pt x="6386" y="3733"/>
                  </a:cubicBezTo>
                  <a:cubicBezTo>
                    <a:pt x="6328" y="4134"/>
                    <a:pt x="6356" y="4278"/>
                    <a:pt x="6470" y="4477"/>
                  </a:cubicBezTo>
                  <a:cubicBezTo>
                    <a:pt x="6527" y="4534"/>
                    <a:pt x="6557" y="4592"/>
                    <a:pt x="6585" y="4736"/>
                  </a:cubicBezTo>
                  <a:cubicBezTo>
                    <a:pt x="6642" y="4935"/>
                    <a:pt x="6729" y="5107"/>
                    <a:pt x="6814" y="5251"/>
                  </a:cubicBezTo>
                  <a:cubicBezTo>
                    <a:pt x="6871" y="5366"/>
                    <a:pt x="6958" y="5538"/>
                    <a:pt x="6958" y="5565"/>
                  </a:cubicBezTo>
                  <a:cubicBezTo>
                    <a:pt x="6958" y="5565"/>
                    <a:pt x="6901" y="5652"/>
                    <a:pt x="6527" y="5737"/>
                  </a:cubicBezTo>
                  <a:cubicBezTo>
                    <a:pt x="6491" y="5744"/>
                    <a:pt x="6455" y="5748"/>
                    <a:pt x="6422" y="5748"/>
                  </a:cubicBezTo>
                  <a:cubicBezTo>
                    <a:pt x="6195" y="5748"/>
                    <a:pt x="6032" y="5585"/>
                    <a:pt x="5783" y="5336"/>
                  </a:cubicBezTo>
                  <a:cubicBezTo>
                    <a:pt x="5527" y="5107"/>
                    <a:pt x="5240" y="4851"/>
                    <a:pt x="4897" y="4736"/>
                  </a:cubicBezTo>
                  <a:cubicBezTo>
                    <a:pt x="4695" y="4679"/>
                    <a:pt x="4466" y="4649"/>
                    <a:pt x="4123" y="4649"/>
                  </a:cubicBezTo>
                  <a:cubicBezTo>
                    <a:pt x="3809" y="4649"/>
                    <a:pt x="3436" y="4649"/>
                    <a:pt x="3008" y="4679"/>
                  </a:cubicBezTo>
                  <a:cubicBezTo>
                    <a:pt x="2672" y="4709"/>
                    <a:pt x="2190" y="4740"/>
                    <a:pt x="1765" y="4740"/>
                  </a:cubicBezTo>
                  <a:cubicBezTo>
                    <a:pt x="1393" y="4740"/>
                    <a:pt x="1064" y="4716"/>
                    <a:pt x="917" y="4649"/>
                  </a:cubicBezTo>
                  <a:cubicBezTo>
                    <a:pt x="946" y="4564"/>
                    <a:pt x="1088" y="4392"/>
                    <a:pt x="1462" y="4049"/>
                  </a:cubicBezTo>
                  <a:cubicBezTo>
                    <a:pt x="1718" y="3877"/>
                    <a:pt x="2004" y="3676"/>
                    <a:pt x="2291" y="3504"/>
                  </a:cubicBezTo>
                  <a:cubicBezTo>
                    <a:pt x="2863" y="3133"/>
                    <a:pt x="3436" y="2789"/>
                    <a:pt x="3866" y="2274"/>
                  </a:cubicBezTo>
                  <a:cubicBezTo>
                    <a:pt x="4038" y="2045"/>
                    <a:pt x="4180" y="1844"/>
                    <a:pt x="4295" y="1615"/>
                  </a:cubicBezTo>
                  <a:cubicBezTo>
                    <a:pt x="4553" y="1214"/>
                    <a:pt x="4753" y="870"/>
                    <a:pt x="5153" y="699"/>
                  </a:cubicBezTo>
                  <a:close/>
                  <a:moveTo>
                    <a:pt x="5309" y="0"/>
                  </a:moveTo>
                  <a:cubicBezTo>
                    <a:pt x="5250" y="0"/>
                    <a:pt x="5194" y="20"/>
                    <a:pt x="5153" y="41"/>
                  </a:cubicBezTo>
                  <a:cubicBezTo>
                    <a:pt x="5105" y="24"/>
                    <a:pt x="5055" y="8"/>
                    <a:pt x="5006" y="8"/>
                  </a:cubicBezTo>
                  <a:cubicBezTo>
                    <a:pt x="4970" y="8"/>
                    <a:pt x="4933" y="17"/>
                    <a:pt x="4897" y="41"/>
                  </a:cubicBezTo>
                  <a:cubicBezTo>
                    <a:pt x="4267" y="270"/>
                    <a:pt x="3951" y="786"/>
                    <a:pt x="3665" y="1244"/>
                  </a:cubicBezTo>
                  <a:cubicBezTo>
                    <a:pt x="3550" y="1443"/>
                    <a:pt x="3436" y="1644"/>
                    <a:pt x="3294" y="1786"/>
                  </a:cubicBezTo>
                  <a:cubicBezTo>
                    <a:pt x="2950" y="2217"/>
                    <a:pt x="2435" y="2560"/>
                    <a:pt x="1920" y="2874"/>
                  </a:cubicBezTo>
                  <a:cubicBezTo>
                    <a:pt x="1604" y="3076"/>
                    <a:pt x="1317" y="3275"/>
                    <a:pt x="1031" y="3504"/>
                  </a:cubicBezTo>
                  <a:cubicBezTo>
                    <a:pt x="546" y="3905"/>
                    <a:pt x="1" y="4420"/>
                    <a:pt x="202" y="4935"/>
                  </a:cubicBezTo>
                  <a:cubicBezTo>
                    <a:pt x="382" y="5357"/>
                    <a:pt x="913" y="5469"/>
                    <a:pt x="1766" y="5469"/>
                  </a:cubicBezTo>
                  <a:cubicBezTo>
                    <a:pt x="2131" y="5469"/>
                    <a:pt x="2555" y="5448"/>
                    <a:pt x="3035" y="5423"/>
                  </a:cubicBezTo>
                  <a:cubicBezTo>
                    <a:pt x="3366" y="5392"/>
                    <a:pt x="3749" y="5368"/>
                    <a:pt x="4064" y="5368"/>
                  </a:cubicBezTo>
                  <a:cubicBezTo>
                    <a:pt x="4322" y="5368"/>
                    <a:pt x="4535" y="5384"/>
                    <a:pt x="4638" y="5423"/>
                  </a:cubicBezTo>
                  <a:cubicBezTo>
                    <a:pt x="4867" y="5480"/>
                    <a:pt x="5069" y="5680"/>
                    <a:pt x="5268" y="5881"/>
                  </a:cubicBezTo>
                  <a:cubicBezTo>
                    <a:pt x="5543" y="6128"/>
                    <a:pt x="5872" y="6455"/>
                    <a:pt x="6382" y="6455"/>
                  </a:cubicBezTo>
                  <a:cubicBezTo>
                    <a:pt x="6402" y="6455"/>
                    <a:pt x="6422" y="6455"/>
                    <a:pt x="6443" y="6454"/>
                  </a:cubicBezTo>
                  <a:lnTo>
                    <a:pt x="6672" y="6454"/>
                  </a:lnTo>
                  <a:cubicBezTo>
                    <a:pt x="7015" y="6367"/>
                    <a:pt x="7473" y="6225"/>
                    <a:pt x="7615" y="5881"/>
                  </a:cubicBezTo>
                  <a:cubicBezTo>
                    <a:pt x="7787" y="5508"/>
                    <a:pt x="7615" y="5194"/>
                    <a:pt x="7444" y="4908"/>
                  </a:cubicBezTo>
                  <a:cubicBezTo>
                    <a:pt x="7386" y="4793"/>
                    <a:pt x="7329" y="4649"/>
                    <a:pt x="7302" y="4534"/>
                  </a:cubicBezTo>
                  <a:cubicBezTo>
                    <a:pt x="7215" y="4305"/>
                    <a:pt x="7157" y="4191"/>
                    <a:pt x="7073" y="4076"/>
                  </a:cubicBezTo>
                  <a:cubicBezTo>
                    <a:pt x="7073" y="4049"/>
                    <a:pt x="7073" y="4019"/>
                    <a:pt x="7100" y="3790"/>
                  </a:cubicBezTo>
                  <a:cubicBezTo>
                    <a:pt x="7100" y="3763"/>
                    <a:pt x="7187" y="3676"/>
                    <a:pt x="7215" y="3648"/>
                  </a:cubicBezTo>
                  <a:cubicBezTo>
                    <a:pt x="7416" y="3447"/>
                    <a:pt x="7702" y="3160"/>
                    <a:pt x="7588" y="2702"/>
                  </a:cubicBezTo>
                  <a:cubicBezTo>
                    <a:pt x="7501" y="2274"/>
                    <a:pt x="7329" y="1988"/>
                    <a:pt x="7043" y="1844"/>
                  </a:cubicBezTo>
                  <a:cubicBezTo>
                    <a:pt x="6936" y="1798"/>
                    <a:pt x="6826" y="1779"/>
                    <a:pt x="6714" y="1779"/>
                  </a:cubicBezTo>
                  <a:cubicBezTo>
                    <a:pt x="6405" y="1779"/>
                    <a:pt x="6085" y="1926"/>
                    <a:pt x="5813" y="2073"/>
                  </a:cubicBezTo>
                  <a:cubicBezTo>
                    <a:pt x="5840" y="1958"/>
                    <a:pt x="5898" y="1844"/>
                    <a:pt x="5955" y="1729"/>
                  </a:cubicBezTo>
                  <a:cubicBezTo>
                    <a:pt x="6127" y="1328"/>
                    <a:pt x="6328" y="900"/>
                    <a:pt x="6127" y="499"/>
                  </a:cubicBezTo>
                  <a:cubicBezTo>
                    <a:pt x="5985" y="240"/>
                    <a:pt x="5726" y="98"/>
                    <a:pt x="5382" y="11"/>
                  </a:cubicBezTo>
                  <a:cubicBezTo>
                    <a:pt x="5358" y="3"/>
                    <a:pt x="5333" y="0"/>
                    <a:pt x="530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1"/>
            <p:cNvSpPr/>
            <p:nvPr/>
          </p:nvSpPr>
          <p:spPr>
            <a:xfrm>
              <a:off x="6688221" y="1563008"/>
              <a:ext cx="241375" cy="204925"/>
            </a:xfrm>
            <a:custGeom>
              <a:avLst/>
              <a:gdLst/>
              <a:ahLst/>
              <a:cxnLst/>
              <a:rect l="l" t="t" r="r" b="b"/>
              <a:pathLst>
                <a:path w="11933" h="10131" extrusionOk="0">
                  <a:moveTo>
                    <a:pt x="6503" y="0"/>
                  </a:moveTo>
                  <a:cubicBezTo>
                    <a:pt x="5954" y="0"/>
                    <a:pt x="5368" y="281"/>
                    <a:pt x="4805" y="578"/>
                  </a:cubicBezTo>
                  <a:cubicBezTo>
                    <a:pt x="3775" y="1178"/>
                    <a:pt x="2744" y="1093"/>
                    <a:pt x="1713" y="1608"/>
                  </a:cubicBezTo>
                  <a:cubicBezTo>
                    <a:pt x="661" y="2197"/>
                    <a:pt x="0" y="3017"/>
                    <a:pt x="1253" y="3017"/>
                  </a:cubicBezTo>
                  <a:cubicBezTo>
                    <a:pt x="1399" y="3017"/>
                    <a:pt x="1571" y="3006"/>
                    <a:pt x="1771" y="2982"/>
                  </a:cubicBezTo>
                  <a:cubicBezTo>
                    <a:pt x="2720" y="2865"/>
                    <a:pt x="3614" y="2375"/>
                    <a:pt x="4544" y="2375"/>
                  </a:cubicBezTo>
                  <a:cubicBezTo>
                    <a:pt x="4762" y="2375"/>
                    <a:pt x="4983" y="2402"/>
                    <a:pt x="5206" y="2467"/>
                  </a:cubicBezTo>
                  <a:cubicBezTo>
                    <a:pt x="6866" y="2895"/>
                    <a:pt x="5836" y="3555"/>
                    <a:pt x="4805" y="3926"/>
                  </a:cubicBezTo>
                  <a:cubicBezTo>
                    <a:pt x="3573" y="4356"/>
                    <a:pt x="3630" y="4727"/>
                    <a:pt x="3030" y="5872"/>
                  </a:cubicBezTo>
                  <a:cubicBezTo>
                    <a:pt x="2687" y="6589"/>
                    <a:pt x="1313" y="7677"/>
                    <a:pt x="1713" y="8621"/>
                  </a:cubicBezTo>
                  <a:cubicBezTo>
                    <a:pt x="1882" y="9049"/>
                    <a:pt x="2072" y="9214"/>
                    <a:pt x="2269" y="9214"/>
                  </a:cubicBezTo>
                  <a:cubicBezTo>
                    <a:pt x="2809" y="9214"/>
                    <a:pt x="3394" y="7974"/>
                    <a:pt x="3688" y="7533"/>
                  </a:cubicBezTo>
                  <a:cubicBezTo>
                    <a:pt x="4175" y="6761"/>
                    <a:pt x="5492" y="4929"/>
                    <a:pt x="6436" y="4727"/>
                  </a:cubicBezTo>
                  <a:cubicBezTo>
                    <a:pt x="6522" y="4709"/>
                    <a:pt x="6604" y="4700"/>
                    <a:pt x="6681" y="4700"/>
                  </a:cubicBezTo>
                  <a:cubicBezTo>
                    <a:pt x="7783" y="4700"/>
                    <a:pt x="7976" y="6507"/>
                    <a:pt x="7466" y="7391"/>
                  </a:cubicBezTo>
                  <a:cubicBezTo>
                    <a:pt x="7210" y="8048"/>
                    <a:pt x="6378" y="8048"/>
                    <a:pt x="6237" y="8765"/>
                  </a:cubicBezTo>
                  <a:cubicBezTo>
                    <a:pt x="6092" y="9566"/>
                    <a:pt x="6637" y="9937"/>
                    <a:pt x="7324" y="10082"/>
                  </a:cubicBezTo>
                  <a:cubicBezTo>
                    <a:pt x="7472" y="10115"/>
                    <a:pt x="7643" y="10130"/>
                    <a:pt x="7830" y="10130"/>
                  </a:cubicBezTo>
                  <a:cubicBezTo>
                    <a:pt x="8951" y="10130"/>
                    <a:pt x="10636" y="9565"/>
                    <a:pt x="11103" y="8708"/>
                  </a:cubicBezTo>
                  <a:lnTo>
                    <a:pt x="11046" y="8708"/>
                  </a:lnTo>
                  <a:cubicBezTo>
                    <a:pt x="11825" y="8075"/>
                    <a:pt x="11646" y="7884"/>
                    <a:pt x="11143" y="7884"/>
                  </a:cubicBezTo>
                  <a:cubicBezTo>
                    <a:pt x="10372" y="7884"/>
                    <a:pt x="8840" y="8334"/>
                    <a:pt x="8840" y="8334"/>
                  </a:cubicBezTo>
                  <a:cubicBezTo>
                    <a:pt x="7753" y="7849"/>
                    <a:pt x="10015" y="5815"/>
                    <a:pt x="10416" y="5586"/>
                  </a:cubicBezTo>
                  <a:cubicBezTo>
                    <a:pt x="11046" y="5300"/>
                    <a:pt x="11932" y="5586"/>
                    <a:pt x="11646" y="4269"/>
                  </a:cubicBezTo>
                  <a:cubicBezTo>
                    <a:pt x="11447" y="3353"/>
                    <a:pt x="10902" y="3555"/>
                    <a:pt x="10072" y="3498"/>
                  </a:cubicBezTo>
                  <a:cubicBezTo>
                    <a:pt x="9470" y="3411"/>
                    <a:pt x="8554" y="3411"/>
                    <a:pt x="8211" y="2696"/>
                  </a:cubicBezTo>
                  <a:cubicBezTo>
                    <a:pt x="7897" y="2124"/>
                    <a:pt x="8497" y="1521"/>
                    <a:pt x="8011" y="1036"/>
                  </a:cubicBezTo>
                  <a:lnTo>
                    <a:pt x="7897" y="949"/>
                  </a:lnTo>
                  <a:cubicBezTo>
                    <a:pt x="7496" y="245"/>
                    <a:pt x="7015" y="0"/>
                    <a:pt x="650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1"/>
            <p:cNvSpPr/>
            <p:nvPr/>
          </p:nvSpPr>
          <p:spPr>
            <a:xfrm>
              <a:off x="6688686" y="1555765"/>
              <a:ext cx="244368" cy="219286"/>
            </a:xfrm>
            <a:custGeom>
              <a:avLst/>
              <a:gdLst/>
              <a:ahLst/>
              <a:cxnLst/>
              <a:rect l="l" t="t" r="r" b="b"/>
              <a:pathLst>
                <a:path w="12081" h="10841" extrusionOk="0">
                  <a:moveTo>
                    <a:pt x="6490" y="735"/>
                  </a:moveTo>
                  <a:cubicBezTo>
                    <a:pt x="6911" y="735"/>
                    <a:pt x="7239" y="955"/>
                    <a:pt x="7530" y="1478"/>
                  </a:cubicBezTo>
                  <a:cubicBezTo>
                    <a:pt x="7588" y="1565"/>
                    <a:pt x="7672" y="1623"/>
                    <a:pt x="7759" y="1650"/>
                  </a:cubicBezTo>
                  <a:cubicBezTo>
                    <a:pt x="7844" y="1765"/>
                    <a:pt x="7844" y="1879"/>
                    <a:pt x="7787" y="2166"/>
                  </a:cubicBezTo>
                  <a:cubicBezTo>
                    <a:pt x="7730" y="2452"/>
                    <a:pt x="7672" y="2853"/>
                    <a:pt x="7874" y="3196"/>
                  </a:cubicBezTo>
                  <a:cubicBezTo>
                    <a:pt x="8275" y="4027"/>
                    <a:pt x="9191" y="4112"/>
                    <a:pt x="9791" y="4169"/>
                  </a:cubicBezTo>
                  <a:lnTo>
                    <a:pt x="10020" y="4199"/>
                  </a:lnTo>
                  <a:cubicBezTo>
                    <a:pt x="10191" y="4227"/>
                    <a:pt x="10363" y="4227"/>
                    <a:pt x="10508" y="4227"/>
                  </a:cubicBezTo>
                  <a:cubicBezTo>
                    <a:pt x="11050" y="4227"/>
                    <a:pt x="11165" y="4227"/>
                    <a:pt x="11279" y="4714"/>
                  </a:cubicBezTo>
                  <a:cubicBezTo>
                    <a:pt x="11366" y="5115"/>
                    <a:pt x="11309" y="5230"/>
                    <a:pt x="11279" y="5287"/>
                  </a:cubicBezTo>
                  <a:cubicBezTo>
                    <a:pt x="11222" y="5372"/>
                    <a:pt x="11023" y="5401"/>
                    <a:pt x="10821" y="5459"/>
                  </a:cubicBezTo>
                  <a:cubicBezTo>
                    <a:pt x="10650" y="5486"/>
                    <a:pt x="10450" y="5516"/>
                    <a:pt x="10221" y="5630"/>
                  </a:cubicBezTo>
                  <a:cubicBezTo>
                    <a:pt x="9878" y="5802"/>
                    <a:pt x="8130" y="7291"/>
                    <a:pt x="8160" y="8292"/>
                  </a:cubicBezTo>
                  <a:cubicBezTo>
                    <a:pt x="8160" y="8608"/>
                    <a:pt x="8359" y="8894"/>
                    <a:pt x="8675" y="9036"/>
                  </a:cubicBezTo>
                  <a:cubicBezTo>
                    <a:pt x="8704" y="9051"/>
                    <a:pt x="8747" y="9058"/>
                    <a:pt x="8793" y="9058"/>
                  </a:cubicBezTo>
                  <a:cubicBezTo>
                    <a:pt x="8840" y="9058"/>
                    <a:pt x="8890" y="9051"/>
                    <a:pt x="8932" y="9036"/>
                  </a:cubicBezTo>
                  <a:cubicBezTo>
                    <a:pt x="9706" y="8807"/>
                    <a:pt x="10535" y="8635"/>
                    <a:pt x="10993" y="8608"/>
                  </a:cubicBezTo>
                  <a:lnTo>
                    <a:pt x="10993" y="8608"/>
                  </a:lnTo>
                  <a:cubicBezTo>
                    <a:pt x="10936" y="8665"/>
                    <a:pt x="10879" y="8722"/>
                    <a:pt x="10794" y="8779"/>
                  </a:cubicBezTo>
                  <a:cubicBezTo>
                    <a:pt x="10707" y="8837"/>
                    <a:pt x="10650" y="8951"/>
                    <a:pt x="10650" y="9066"/>
                  </a:cubicBezTo>
                  <a:cubicBezTo>
                    <a:pt x="10135" y="9704"/>
                    <a:pt x="8712" y="10132"/>
                    <a:pt x="7794" y="10132"/>
                  </a:cubicBezTo>
                  <a:cubicBezTo>
                    <a:pt x="7642" y="10132"/>
                    <a:pt x="7504" y="10121"/>
                    <a:pt x="7386" y="10096"/>
                  </a:cubicBezTo>
                  <a:cubicBezTo>
                    <a:pt x="6557" y="9895"/>
                    <a:pt x="6527" y="9524"/>
                    <a:pt x="6585" y="9208"/>
                  </a:cubicBezTo>
                  <a:cubicBezTo>
                    <a:pt x="6614" y="8979"/>
                    <a:pt x="6756" y="8864"/>
                    <a:pt x="7043" y="8692"/>
                  </a:cubicBezTo>
                  <a:cubicBezTo>
                    <a:pt x="7301" y="8521"/>
                    <a:pt x="7615" y="8292"/>
                    <a:pt x="7759" y="7948"/>
                  </a:cubicBezTo>
                  <a:cubicBezTo>
                    <a:pt x="8217" y="7176"/>
                    <a:pt x="8188" y="5887"/>
                    <a:pt x="7672" y="5230"/>
                  </a:cubicBezTo>
                  <a:cubicBezTo>
                    <a:pt x="7416" y="4856"/>
                    <a:pt x="7072" y="4685"/>
                    <a:pt x="6672" y="4685"/>
                  </a:cubicBezTo>
                  <a:cubicBezTo>
                    <a:pt x="6557" y="4685"/>
                    <a:pt x="6443" y="4685"/>
                    <a:pt x="6328" y="4714"/>
                  </a:cubicBezTo>
                  <a:cubicBezTo>
                    <a:pt x="5011" y="5028"/>
                    <a:pt x="3436" y="7605"/>
                    <a:pt x="3378" y="7692"/>
                  </a:cubicBezTo>
                  <a:cubicBezTo>
                    <a:pt x="3321" y="7806"/>
                    <a:pt x="3236" y="7948"/>
                    <a:pt x="3122" y="8092"/>
                  </a:cubicBezTo>
                  <a:cubicBezTo>
                    <a:pt x="2950" y="8379"/>
                    <a:pt x="2462" y="9208"/>
                    <a:pt x="2233" y="9208"/>
                  </a:cubicBezTo>
                  <a:cubicBezTo>
                    <a:pt x="2233" y="9208"/>
                    <a:pt x="2149" y="9180"/>
                    <a:pt x="2034" y="8837"/>
                  </a:cubicBezTo>
                  <a:cubicBezTo>
                    <a:pt x="1832" y="8379"/>
                    <a:pt x="2320" y="7776"/>
                    <a:pt x="2749" y="7204"/>
                  </a:cubicBezTo>
                  <a:cubicBezTo>
                    <a:pt x="2978" y="6918"/>
                    <a:pt x="3207" y="6661"/>
                    <a:pt x="3321" y="6402"/>
                  </a:cubicBezTo>
                  <a:cubicBezTo>
                    <a:pt x="3436" y="6173"/>
                    <a:pt x="3523" y="5974"/>
                    <a:pt x="3607" y="5802"/>
                  </a:cubicBezTo>
                  <a:cubicBezTo>
                    <a:pt x="3951" y="5115"/>
                    <a:pt x="4038" y="4914"/>
                    <a:pt x="4897" y="4627"/>
                  </a:cubicBezTo>
                  <a:cubicBezTo>
                    <a:pt x="5927" y="4256"/>
                    <a:pt x="6443" y="3826"/>
                    <a:pt x="6413" y="3368"/>
                  </a:cubicBezTo>
                  <a:cubicBezTo>
                    <a:pt x="6385" y="2825"/>
                    <a:pt x="5755" y="2596"/>
                    <a:pt x="5297" y="2482"/>
                  </a:cubicBezTo>
                  <a:cubicBezTo>
                    <a:pt x="5027" y="2400"/>
                    <a:pt x="4762" y="2367"/>
                    <a:pt x="4502" y="2367"/>
                  </a:cubicBezTo>
                  <a:cubicBezTo>
                    <a:pt x="3937" y="2367"/>
                    <a:pt x="3393" y="2524"/>
                    <a:pt x="2863" y="2681"/>
                  </a:cubicBezTo>
                  <a:cubicBezTo>
                    <a:pt x="2462" y="2825"/>
                    <a:pt x="2091" y="2940"/>
                    <a:pt x="1718" y="2967"/>
                  </a:cubicBezTo>
                  <a:cubicBezTo>
                    <a:pt x="1499" y="2996"/>
                    <a:pt x="1340" y="3003"/>
                    <a:pt x="1221" y="3003"/>
                  </a:cubicBezTo>
                  <a:cubicBezTo>
                    <a:pt x="1107" y="3003"/>
                    <a:pt x="1030" y="2997"/>
                    <a:pt x="974" y="2997"/>
                  </a:cubicBezTo>
                  <a:cubicBezTo>
                    <a:pt x="1061" y="2825"/>
                    <a:pt x="1347" y="2566"/>
                    <a:pt x="1862" y="2280"/>
                  </a:cubicBezTo>
                  <a:cubicBezTo>
                    <a:pt x="2290" y="2051"/>
                    <a:pt x="2749" y="1966"/>
                    <a:pt x="3236" y="1852"/>
                  </a:cubicBezTo>
                  <a:cubicBezTo>
                    <a:pt x="3779" y="1737"/>
                    <a:pt x="4352" y="1593"/>
                    <a:pt x="4954" y="1279"/>
                  </a:cubicBezTo>
                  <a:cubicBezTo>
                    <a:pt x="5587" y="941"/>
                    <a:pt x="6082" y="735"/>
                    <a:pt x="6490" y="735"/>
                  </a:cubicBezTo>
                  <a:close/>
                  <a:moveTo>
                    <a:pt x="6472" y="0"/>
                  </a:moveTo>
                  <a:cubicBezTo>
                    <a:pt x="5769" y="0"/>
                    <a:pt x="5079" y="370"/>
                    <a:pt x="4610" y="620"/>
                  </a:cubicBezTo>
                  <a:cubicBezTo>
                    <a:pt x="4095" y="906"/>
                    <a:pt x="3607" y="1020"/>
                    <a:pt x="3065" y="1135"/>
                  </a:cubicBezTo>
                  <a:cubicBezTo>
                    <a:pt x="2577" y="1249"/>
                    <a:pt x="2061" y="1364"/>
                    <a:pt x="1519" y="1650"/>
                  </a:cubicBezTo>
                  <a:cubicBezTo>
                    <a:pt x="1061" y="1909"/>
                    <a:pt x="0" y="2566"/>
                    <a:pt x="229" y="3226"/>
                  </a:cubicBezTo>
                  <a:cubicBezTo>
                    <a:pt x="349" y="3623"/>
                    <a:pt x="772" y="3731"/>
                    <a:pt x="1221" y="3731"/>
                  </a:cubicBezTo>
                  <a:cubicBezTo>
                    <a:pt x="1418" y="3731"/>
                    <a:pt x="1621" y="3710"/>
                    <a:pt x="1805" y="3684"/>
                  </a:cubicBezTo>
                  <a:cubicBezTo>
                    <a:pt x="2233" y="3654"/>
                    <a:pt x="2664" y="3512"/>
                    <a:pt x="3065" y="3398"/>
                  </a:cubicBezTo>
                  <a:cubicBezTo>
                    <a:pt x="3573" y="3235"/>
                    <a:pt x="4053" y="3086"/>
                    <a:pt x="4524" y="3086"/>
                  </a:cubicBezTo>
                  <a:cubicBezTo>
                    <a:pt x="4716" y="3086"/>
                    <a:pt x="4906" y="3110"/>
                    <a:pt x="5096" y="3169"/>
                  </a:cubicBezTo>
                  <a:cubicBezTo>
                    <a:pt x="5439" y="3283"/>
                    <a:pt x="5611" y="3368"/>
                    <a:pt x="5668" y="3398"/>
                  </a:cubicBezTo>
                  <a:cubicBezTo>
                    <a:pt x="5554" y="3512"/>
                    <a:pt x="5268" y="3711"/>
                    <a:pt x="4668" y="3940"/>
                  </a:cubicBezTo>
                  <a:cubicBezTo>
                    <a:pt x="3550" y="4314"/>
                    <a:pt x="3351" y="4685"/>
                    <a:pt x="2950" y="5486"/>
                  </a:cubicBezTo>
                  <a:cubicBezTo>
                    <a:pt x="2893" y="5658"/>
                    <a:pt x="2778" y="5859"/>
                    <a:pt x="2664" y="6088"/>
                  </a:cubicBezTo>
                  <a:cubicBezTo>
                    <a:pt x="2577" y="6260"/>
                    <a:pt x="2378" y="6517"/>
                    <a:pt x="2176" y="6776"/>
                  </a:cubicBezTo>
                  <a:cubicBezTo>
                    <a:pt x="1661" y="7433"/>
                    <a:pt x="1003" y="8292"/>
                    <a:pt x="1347" y="9123"/>
                  </a:cubicBezTo>
                  <a:cubicBezTo>
                    <a:pt x="1546" y="9638"/>
                    <a:pt x="1832" y="9895"/>
                    <a:pt x="2176" y="9924"/>
                  </a:cubicBezTo>
                  <a:cubicBezTo>
                    <a:pt x="2206" y="9928"/>
                    <a:pt x="2237" y="9930"/>
                    <a:pt x="2266" y="9930"/>
                  </a:cubicBezTo>
                  <a:cubicBezTo>
                    <a:pt x="2883" y="9930"/>
                    <a:pt x="3369" y="9119"/>
                    <a:pt x="3752" y="8463"/>
                  </a:cubicBezTo>
                  <a:cubicBezTo>
                    <a:pt x="3836" y="8321"/>
                    <a:pt x="3923" y="8207"/>
                    <a:pt x="3981" y="8092"/>
                  </a:cubicBezTo>
                  <a:cubicBezTo>
                    <a:pt x="4610" y="7089"/>
                    <a:pt x="5783" y="5601"/>
                    <a:pt x="6500" y="5429"/>
                  </a:cubicBezTo>
                  <a:cubicBezTo>
                    <a:pt x="6560" y="5415"/>
                    <a:pt x="6618" y="5408"/>
                    <a:pt x="6672" y="5408"/>
                  </a:cubicBezTo>
                  <a:cubicBezTo>
                    <a:pt x="6848" y="5408"/>
                    <a:pt x="6991" y="5483"/>
                    <a:pt x="7100" y="5658"/>
                  </a:cubicBezTo>
                  <a:cubicBezTo>
                    <a:pt x="7416" y="6088"/>
                    <a:pt x="7443" y="7062"/>
                    <a:pt x="7130" y="7605"/>
                  </a:cubicBezTo>
                  <a:cubicBezTo>
                    <a:pt x="7043" y="7806"/>
                    <a:pt x="6843" y="7948"/>
                    <a:pt x="6642" y="8063"/>
                  </a:cubicBezTo>
                  <a:cubicBezTo>
                    <a:pt x="6328" y="8264"/>
                    <a:pt x="5955" y="8521"/>
                    <a:pt x="5870" y="9066"/>
                  </a:cubicBezTo>
                  <a:cubicBezTo>
                    <a:pt x="5698" y="9952"/>
                    <a:pt x="6214" y="10582"/>
                    <a:pt x="7244" y="10783"/>
                  </a:cubicBezTo>
                  <a:cubicBezTo>
                    <a:pt x="7416" y="10841"/>
                    <a:pt x="7588" y="10841"/>
                    <a:pt x="7817" y="10841"/>
                  </a:cubicBezTo>
                  <a:cubicBezTo>
                    <a:pt x="9046" y="10841"/>
                    <a:pt x="10851" y="10238"/>
                    <a:pt x="11394" y="9237"/>
                  </a:cubicBezTo>
                  <a:lnTo>
                    <a:pt x="11424" y="9208"/>
                  </a:lnTo>
                  <a:cubicBezTo>
                    <a:pt x="11710" y="8951"/>
                    <a:pt x="12053" y="8578"/>
                    <a:pt x="11852" y="8207"/>
                  </a:cubicBezTo>
                  <a:cubicBezTo>
                    <a:pt x="11802" y="8089"/>
                    <a:pt x="11692" y="7882"/>
                    <a:pt x="11078" y="7882"/>
                  </a:cubicBezTo>
                  <a:cubicBezTo>
                    <a:pt x="10645" y="7882"/>
                    <a:pt x="9962" y="7984"/>
                    <a:pt x="8875" y="8292"/>
                  </a:cubicBezTo>
                  <a:lnTo>
                    <a:pt x="8875" y="8264"/>
                  </a:lnTo>
                  <a:cubicBezTo>
                    <a:pt x="8875" y="7749"/>
                    <a:pt x="10221" y="6459"/>
                    <a:pt x="10535" y="6288"/>
                  </a:cubicBezTo>
                  <a:cubicBezTo>
                    <a:pt x="10679" y="6230"/>
                    <a:pt x="10821" y="6203"/>
                    <a:pt x="10966" y="6146"/>
                  </a:cubicBezTo>
                  <a:cubicBezTo>
                    <a:pt x="11279" y="6088"/>
                    <a:pt x="11653" y="6031"/>
                    <a:pt x="11882" y="5688"/>
                  </a:cubicBezTo>
                  <a:cubicBezTo>
                    <a:pt x="12053" y="5401"/>
                    <a:pt x="12081" y="5058"/>
                    <a:pt x="11996" y="4570"/>
                  </a:cubicBezTo>
                  <a:cubicBezTo>
                    <a:pt x="11767" y="3540"/>
                    <a:pt x="11108" y="3512"/>
                    <a:pt x="10508" y="3512"/>
                  </a:cubicBezTo>
                  <a:cubicBezTo>
                    <a:pt x="10393" y="3512"/>
                    <a:pt x="10249" y="3512"/>
                    <a:pt x="10107" y="3482"/>
                  </a:cubicBezTo>
                  <a:lnTo>
                    <a:pt x="9878" y="3455"/>
                  </a:lnTo>
                  <a:cubicBezTo>
                    <a:pt x="9218" y="3398"/>
                    <a:pt x="8733" y="3311"/>
                    <a:pt x="8504" y="2853"/>
                  </a:cubicBezTo>
                  <a:cubicBezTo>
                    <a:pt x="8417" y="2711"/>
                    <a:pt x="8446" y="2566"/>
                    <a:pt x="8504" y="2310"/>
                  </a:cubicBezTo>
                  <a:cubicBezTo>
                    <a:pt x="8561" y="1966"/>
                    <a:pt x="8646" y="1536"/>
                    <a:pt x="8275" y="1135"/>
                  </a:cubicBezTo>
                  <a:cubicBezTo>
                    <a:pt x="8217" y="1078"/>
                    <a:pt x="8160" y="1050"/>
                    <a:pt x="8130" y="1050"/>
                  </a:cubicBezTo>
                  <a:cubicBezTo>
                    <a:pt x="7650" y="256"/>
                    <a:pt x="7057" y="0"/>
                    <a:pt x="647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1"/>
            <p:cNvSpPr/>
            <p:nvPr/>
          </p:nvSpPr>
          <p:spPr>
            <a:xfrm>
              <a:off x="6028501" y="1042465"/>
              <a:ext cx="248454" cy="389743"/>
            </a:xfrm>
            <a:custGeom>
              <a:avLst/>
              <a:gdLst/>
              <a:ahLst/>
              <a:cxnLst/>
              <a:rect l="l" t="t" r="r" b="b"/>
              <a:pathLst>
                <a:path w="12283" h="19268" extrusionOk="0">
                  <a:moveTo>
                    <a:pt x="11939" y="1"/>
                  </a:moveTo>
                  <a:cubicBezTo>
                    <a:pt x="10852" y="1118"/>
                    <a:pt x="9619" y="2149"/>
                    <a:pt x="8447" y="3150"/>
                  </a:cubicBezTo>
                  <a:cubicBezTo>
                    <a:pt x="7474" y="3981"/>
                    <a:pt x="6470" y="4840"/>
                    <a:pt x="5527" y="5699"/>
                  </a:cubicBezTo>
                  <a:cubicBezTo>
                    <a:pt x="4783" y="6443"/>
                    <a:pt x="3951" y="7015"/>
                    <a:pt x="3093" y="7615"/>
                  </a:cubicBezTo>
                  <a:cubicBezTo>
                    <a:pt x="2836" y="7760"/>
                    <a:pt x="2607" y="7931"/>
                    <a:pt x="2378" y="8103"/>
                  </a:cubicBezTo>
                  <a:cubicBezTo>
                    <a:pt x="2206" y="8245"/>
                    <a:pt x="2005" y="8360"/>
                    <a:pt x="1833" y="8474"/>
                  </a:cubicBezTo>
                  <a:cubicBezTo>
                    <a:pt x="1318" y="8818"/>
                    <a:pt x="775" y="9191"/>
                    <a:pt x="489" y="9706"/>
                  </a:cubicBezTo>
                  <a:cubicBezTo>
                    <a:pt x="31" y="10393"/>
                    <a:pt x="1" y="10478"/>
                    <a:pt x="58" y="10650"/>
                  </a:cubicBezTo>
                  <a:cubicBezTo>
                    <a:pt x="145" y="10794"/>
                    <a:pt x="287" y="10822"/>
                    <a:pt x="344" y="10822"/>
                  </a:cubicBezTo>
                  <a:cubicBezTo>
                    <a:pt x="431" y="10822"/>
                    <a:pt x="546" y="10851"/>
                    <a:pt x="631" y="11108"/>
                  </a:cubicBezTo>
                  <a:cubicBezTo>
                    <a:pt x="1061" y="12111"/>
                    <a:pt x="1260" y="12425"/>
                    <a:pt x="1547" y="12512"/>
                  </a:cubicBezTo>
                  <a:cubicBezTo>
                    <a:pt x="1594" y="12529"/>
                    <a:pt x="1642" y="12537"/>
                    <a:pt x="1690" y="12537"/>
                  </a:cubicBezTo>
                  <a:cubicBezTo>
                    <a:pt x="1871" y="12537"/>
                    <a:pt x="2052" y="12424"/>
                    <a:pt x="2234" y="12310"/>
                  </a:cubicBezTo>
                  <a:cubicBezTo>
                    <a:pt x="2493" y="12138"/>
                    <a:pt x="2806" y="11939"/>
                    <a:pt x="3294" y="11825"/>
                  </a:cubicBezTo>
                  <a:cubicBezTo>
                    <a:pt x="3494" y="11787"/>
                    <a:pt x="3667" y="11765"/>
                    <a:pt x="3807" y="11765"/>
                  </a:cubicBezTo>
                  <a:cubicBezTo>
                    <a:pt x="3988" y="11765"/>
                    <a:pt x="4116" y="11801"/>
                    <a:pt x="4180" y="11882"/>
                  </a:cubicBezTo>
                  <a:cubicBezTo>
                    <a:pt x="4439" y="12196"/>
                    <a:pt x="4066" y="13141"/>
                    <a:pt x="3837" y="13714"/>
                  </a:cubicBezTo>
                  <a:cubicBezTo>
                    <a:pt x="3780" y="13856"/>
                    <a:pt x="3695" y="13970"/>
                    <a:pt x="3638" y="14085"/>
                  </a:cubicBezTo>
                  <a:cubicBezTo>
                    <a:pt x="3436" y="14429"/>
                    <a:pt x="3264" y="14715"/>
                    <a:pt x="3264" y="15402"/>
                  </a:cubicBezTo>
                  <a:cubicBezTo>
                    <a:pt x="3322" y="15688"/>
                    <a:pt x="3523" y="15974"/>
                    <a:pt x="3722" y="16233"/>
                  </a:cubicBezTo>
                  <a:cubicBezTo>
                    <a:pt x="3924" y="16519"/>
                    <a:pt x="4123" y="16776"/>
                    <a:pt x="4096" y="17062"/>
                  </a:cubicBezTo>
                  <a:cubicBezTo>
                    <a:pt x="4038" y="17550"/>
                    <a:pt x="2092" y="18695"/>
                    <a:pt x="1547" y="18780"/>
                  </a:cubicBezTo>
                  <a:lnTo>
                    <a:pt x="1634" y="19268"/>
                  </a:lnTo>
                  <a:cubicBezTo>
                    <a:pt x="2234" y="19153"/>
                    <a:pt x="4467" y="17951"/>
                    <a:pt x="4581" y="17119"/>
                  </a:cubicBezTo>
                  <a:cubicBezTo>
                    <a:pt x="4638" y="16634"/>
                    <a:pt x="4352" y="16261"/>
                    <a:pt x="4096" y="15917"/>
                  </a:cubicBezTo>
                  <a:cubicBezTo>
                    <a:pt x="3951" y="15718"/>
                    <a:pt x="3780" y="15516"/>
                    <a:pt x="3752" y="15345"/>
                  </a:cubicBezTo>
                  <a:cubicBezTo>
                    <a:pt x="3752" y="14859"/>
                    <a:pt x="3867" y="14658"/>
                    <a:pt x="4066" y="14344"/>
                  </a:cubicBezTo>
                  <a:cubicBezTo>
                    <a:pt x="4123" y="14199"/>
                    <a:pt x="4210" y="14085"/>
                    <a:pt x="4295" y="13886"/>
                  </a:cubicBezTo>
                  <a:cubicBezTo>
                    <a:pt x="4611" y="13084"/>
                    <a:pt x="4982" y="12111"/>
                    <a:pt x="4554" y="11566"/>
                  </a:cubicBezTo>
                  <a:cubicBezTo>
                    <a:pt x="4377" y="11371"/>
                    <a:pt x="4122" y="11269"/>
                    <a:pt x="3761" y="11269"/>
                  </a:cubicBezTo>
                  <a:cubicBezTo>
                    <a:pt x="3591" y="11269"/>
                    <a:pt x="3399" y="11292"/>
                    <a:pt x="3180" y="11337"/>
                  </a:cubicBezTo>
                  <a:cubicBezTo>
                    <a:pt x="2607" y="11481"/>
                    <a:pt x="2234" y="11738"/>
                    <a:pt x="1977" y="11882"/>
                  </a:cubicBezTo>
                  <a:cubicBezTo>
                    <a:pt x="1863" y="11967"/>
                    <a:pt x="1718" y="12054"/>
                    <a:pt x="1691" y="12054"/>
                  </a:cubicBezTo>
                  <a:cubicBezTo>
                    <a:pt x="1576" y="12024"/>
                    <a:pt x="1375" y="11653"/>
                    <a:pt x="1089" y="10909"/>
                  </a:cubicBezTo>
                  <a:cubicBezTo>
                    <a:pt x="947" y="10593"/>
                    <a:pt x="775" y="10451"/>
                    <a:pt x="631" y="10393"/>
                  </a:cubicBezTo>
                  <a:cubicBezTo>
                    <a:pt x="688" y="10279"/>
                    <a:pt x="775" y="10135"/>
                    <a:pt x="889" y="9963"/>
                  </a:cubicBezTo>
                  <a:cubicBezTo>
                    <a:pt x="1146" y="9534"/>
                    <a:pt x="1604" y="9218"/>
                    <a:pt x="2092" y="8875"/>
                  </a:cubicBezTo>
                  <a:cubicBezTo>
                    <a:pt x="2291" y="8760"/>
                    <a:pt x="2493" y="8618"/>
                    <a:pt x="2664" y="8504"/>
                  </a:cubicBezTo>
                  <a:cubicBezTo>
                    <a:pt x="2893" y="8332"/>
                    <a:pt x="3122" y="8160"/>
                    <a:pt x="3351" y="8016"/>
                  </a:cubicBezTo>
                  <a:cubicBezTo>
                    <a:pt x="4210" y="7444"/>
                    <a:pt x="5069" y="6844"/>
                    <a:pt x="5870" y="6070"/>
                  </a:cubicBezTo>
                  <a:cubicBezTo>
                    <a:pt x="6787" y="5183"/>
                    <a:pt x="7787" y="4324"/>
                    <a:pt x="8761" y="3493"/>
                  </a:cubicBezTo>
                  <a:cubicBezTo>
                    <a:pt x="9963" y="2492"/>
                    <a:pt x="11165" y="1462"/>
                    <a:pt x="12283" y="344"/>
                  </a:cubicBezTo>
                  <a:lnTo>
                    <a:pt x="11939"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1"/>
            <p:cNvSpPr/>
            <p:nvPr/>
          </p:nvSpPr>
          <p:spPr>
            <a:xfrm>
              <a:off x="6099162" y="1544923"/>
              <a:ext cx="647988" cy="37279"/>
            </a:xfrm>
            <a:custGeom>
              <a:avLst/>
              <a:gdLst/>
              <a:ahLst/>
              <a:cxnLst/>
              <a:rect l="l" t="t" r="r" b="b"/>
              <a:pathLst>
                <a:path w="32035" h="1843" extrusionOk="0">
                  <a:moveTo>
                    <a:pt x="25773" y="0"/>
                  </a:moveTo>
                  <a:cubicBezTo>
                    <a:pt x="25137" y="0"/>
                    <a:pt x="24479" y="34"/>
                    <a:pt x="23875" y="68"/>
                  </a:cubicBezTo>
                  <a:cubicBezTo>
                    <a:pt x="23390" y="98"/>
                    <a:pt x="22931" y="125"/>
                    <a:pt x="22588" y="125"/>
                  </a:cubicBezTo>
                  <a:cubicBezTo>
                    <a:pt x="20012" y="155"/>
                    <a:pt x="17378" y="327"/>
                    <a:pt x="14829" y="498"/>
                  </a:cubicBezTo>
                  <a:cubicBezTo>
                    <a:pt x="11943" y="683"/>
                    <a:pt x="9006" y="879"/>
                    <a:pt x="6090" y="879"/>
                  </a:cubicBezTo>
                  <a:cubicBezTo>
                    <a:pt x="4062" y="879"/>
                    <a:pt x="2043" y="784"/>
                    <a:pt x="58" y="526"/>
                  </a:cubicBezTo>
                  <a:lnTo>
                    <a:pt x="0" y="984"/>
                  </a:lnTo>
                  <a:cubicBezTo>
                    <a:pt x="2039" y="1260"/>
                    <a:pt x="4118" y="1360"/>
                    <a:pt x="6205" y="1360"/>
                  </a:cubicBezTo>
                  <a:cubicBezTo>
                    <a:pt x="9101" y="1360"/>
                    <a:pt x="12014" y="1168"/>
                    <a:pt x="14859" y="984"/>
                  </a:cubicBezTo>
                  <a:cubicBezTo>
                    <a:pt x="17405" y="812"/>
                    <a:pt x="20039" y="640"/>
                    <a:pt x="22588" y="613"/>
                  </a:cubicBezTo>
                  <a:cubicBezTo>
                    <a:pt x="22959" y="613"/>
                    <a:pt x="23417" y="583"/>
                    <a:pt x="23905" y="556"/>
                  </a:cubicBezTo>
                  <a:cubicBezTo>
                    <a:pt x="24481" y="519"/>
                    <a:pt x="25149" y="483"/>
                    <a:pt x="25795" y="483"/>
                  </a:cubicBezTo>
                  <a:cubicBezTo>
                    <a:pt x="26688" y="483"/>
                    <a:pt x="27540" y="552"/>
                    <a:pt x="28055" y="785"/>
                  </a:cubicBezTo>
                  <a:cubicBezTo>
                    <a:pt x="28084" y="812"/>
                    <a:pt x="28142" y="927"/>
                    <a:pt x="28142" y="1014"/>
                  </a:cubicBezTo>
                  <a:cubicBezTo>
                    <a:pt x="28226" y="1270"/>
                    <a:pt x="28341" y="1671"/>
                    <a:pt x="28714" y="1758"/>
                  </a:cubicBezTo>
                  <a:cubicBezTo>
                    <a:pt x="28841" y="1815"/>
                    <a:pt x="28959" y="1836"/>
                    <a:pt x="29068" y="1836"/>
                  </a:cubicBezTo>
                  <a:cubicBezTo>
                    <a:pt x="29228" y="1836"/>
                    <a:pt x="29367" y="1792"/>
                    <a:pt x="29486" y="1758"/>
                  </a:cubicBezTo>
                  <a:cubicBezTo>
                    <a:pt x="29600" y="1701"/>
                    <a:pt x="29715" y="1671"/>
                    <a:pt x="29802" y="1671"/>
                  </a:cubicBezTo>
                  <a:cubicBezTo>
                    <a:pt x="30116" y="1671"/>
                    <a:pt x="30374" y="1586"/>
                    <a:pt x="30603" y="1499"/>
                  </a:cubicBezTo>
                  <a:cubicBezTo>
                    <a:pt x="30791" y="1429"/>
                    <a:pt x="30935" y="1373"/>
                    <a:pt x="31064" y="1373"/>
                  </a:cubicBezTo>
                  <a:cubicBezTo>
                    <a:pt x="31249" y="1373"/>
                    <a:pt x="31402" y="1489"/>
                    <a:pt x="31604" y="1843"/>
                  </a:cubicBezTo>
                  <a:lnTo>
                    <a:pt x="32035" y="1614"/>
                  </a:lnTo>
                  <a:cubicBezTo>
                    <a:pt x="31717" y="1047"/>
                    <a:pt x="31391" y="888"/>
                    <a:pt x="31077" y="888"/>
                  </a:cubicBezTo>
                  <a:cubicBezTo>
                    <a:pt x="30852" y="888"/>
                    <a:pt x="30634" y="969"/>
                    <a:pt x="30432" y="1041"/>
                  </a:cubicBezTo>
                  <a:cubicBezTo>
                    <a:pt x="30230" y="1098"/>
                    <a:pt x="30031" y="1185"/>
                    <a:pt x="29802" y="1185"/>
                  </a:cubicBezTo>
                  <a:cubicBezTo>
                    <a:pt x="29630" y="1185"/>
                    <a:pt x="29486" y="1243"/>
                    <a:pt x="29344" y="1300"/>
                  </a:cubicBezTo>
                  <a:cubicBezTo>
                    <a:pt x="29220" y="1335"/>
                    <a:pt x="29140" y="1359"/>
                    <a:pt x="29064" y="1359"/>
                  </a:cubicBezTo>
                  <a:cubicBezTo>
                    <a:pt x="29016" y="1359"/>
                    <a:pt x="28969" y="1350"/>
                    <a:pt x="28913" y="1327"/>
                  </a:cubicBezTo>
                  <a:lnTo>
                    <a:pt x="28856" y="1300"/>
                  </a:lnTo>
                  <a:cubicBezTo>
                    <a:pt x="28742" y="1270"/>
                    <a:pt x="28684" y="1128"/>
                    <a:pt x="28627" y="899"/>
                  </a:cubicBezTo>
                  <a:cubicBezTo>
                    <a:pt x="28542" y="670"/>
                    <a:pt x="28485" y="411"/>
                    <a:pt x="28256" y="354"/>
                  </a:cubicBezTo>
                  <a:cubicBezTo>
                    <a:pt x="27652" y="78"/>
                    <a:pt x="26737" y="0"/>
                    <a:pt x="2577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1"/>
            <p:cNvSpPr/>
            <p:nvPr/>
          </p:nvSpPr>
          <p:spPr>
            <a:xfrm>
              <a:off x="6917460" y="1603851"/>
              <a:ext cx="258831" cy="120252"/>
            </a:xfrm>
            <a:custGeom>
              <a:avLst/>
              <a:gdLst/>
              <a:ahLst/>
              <a:cxnLst/>
              <a:rect l="l" t="t" r="r" b="b"/>
              <a:pathLst>
                <a:path w="12796" h="5945" extrusionOk="0">
                  <a:moveTo>
                    <a:pt x="11553" y="0"/>
                  </a:moveTo>
                  <a:cubicBezTo>
                    <a:pt x="11499" y="0"/>
                    <a:pt x="11446" y="6"/>
                    <a:pt x="11394" y="18"/>
                  </a:cubicBezTo>
                  <a:cubicBezTo>
                    <a:pt x="10993" y="105"/>
                    <a:pt x="10764" y="505"/>
                    <a:pt x="10562" y="819"/>
                  </a:cubicBezTo>
                  <a:cubicBezTo>
                    <a:pt x="10477" y="991"/>
                    <a:pt x="10390" y="1135"/>
                    <a:pt x="10276" y="1250"/>
                  </a:cubicBezTo>
                  <a:cubicBezTo>
                    <a:pt x="9247" y="2279"/>
                    <a:pt x="8569" y="2755"/>
                    <a:pt x="7549" y="2755"/>
                  </a:cubicBezTo>
                  <a:cubicBezTo>
                    <a:pt x="7237" y="2755"/>
                    <a:pt x="6893" y="2711"/>
                    <a:pt x="6497" y="2624"/>
                  </a:cubicBezTo>
                  <a:lnTo>
                    <a:pt x="6268" y="2594"/>
                  </a:lnTo>
                  <a:cubicBezTo>
                    <a:pt x="5925" y="2520"/>
                    <a:pt x="5614" y="2452"/>
                    <a:pt x="5311" y="2452"/>
                  </a:cubicBezTo>
                  <a:cubicBezTo>
                    <a:pt x="4907" y="2452"/>
                    <a:pt x="4518" y="2574"/>
                    <a:pt x="4093" y="2967"/>
                  </a:cubicBezTo>
                  <a:cubicBezTo>
                    <a:pt x="3749" y="3253"/>
                    <a:pt x="3607" y="3567"/>
                    <a:pt x="3463" y="3826"/>
                  </a:cubicBezTo>
                  <a:cubicBezTo>
                    <a:pt x="3321" y="4140"/>
                    <a:pt x="3206" y="4369"/>
                    <a:pt x="2748" y="4456"/>
                  </a:cubicBezTo>
                  <a:cubicBezTo>
                    <a:pt x="2567" y="4490"/>
                    <a:pt x="2407" y="4504"/>
                    <a:pt x="2264" y="4504"/>
                  </a:cubicBezTo>
                  <a:cubicBezTo>
                    <a:pt x="1931" y="4504"/>
                    <a:pt x="1689" y="4430"/>
                    <a:pt x="1489" y="4369"/>
                  </a:cubicBezTo>
                  <a:cubicBezTo>
                    <a:pt x="1324" y="4318"/>
                    <a:pt x="1185" y="4289"/>
                    <a:pt x="1062" y="4289"/>
                  </a:cubicBezTo>
                  <a:cubicBezTo>
                    <a:pt x="629" y="4289"/>
                    <a:pt x="402" y="4657"/>
                    <a:pt x="0" y="5773"/>
                  </a:cubicBezTo>
                  <a:lnTo>
                    <a:pt x="458" y="5944"/>
                  </a:lnTo>
                  <a:cubicBezTo>
                    <a:pt x="804" y="4993"/>
                    <a:pt x="921" y="4776"/>
                    <a:pt x="1118" y="4776"/>
                  </a:cubicBezTo>
                  <a:cubicBezTo>
                    <a:pt x="1182" y="4776"/>
                    <a:pt x="1254" y="4799"/>
                    <a:pt x="1344" y="4827"/>
                  </a:cubicBezTo>
                  <a:cubicBezTo>
                    <a:pt x="1576" y="4891"/>
                    <a:pt x="1885" y="4984"/>
                    <a:pt x="2315" y="4984"/>
                  </a:cubicBezTo>
                  <a:cubicBezTo>
                    <a:pt x="2471" y="4984"/>
                    <a:pt x="2643" y="4972"/>
                    <a:pt x="2833" y="4941"/>
                  </a:cubicBezTo>
                  <a:cubicBezTo>
                    <a:pt x="3550" y="4799"/>
                    <a:pt x="3749" y="4399"/>
                    <a:pt x="3921" y="4025"/>
                  </a:cubicBezTo>
                  <a:cubicBezTo>
                    <a:pt x="4035" y="3796"/>
                    <a:pt x="4150" y="3540"/>
                    <a:pt x="4409" y="3338"/>
                  </a:cubicBezTo>
                  <a:cubicBezTo>
                    <a:pt x="4738" y="3026"/>
                    <a:pt x="5019" y="2922"/>
                    <a:pt x="5346" y="2922"/>
                  </a:cubicBezTo>
                  <a:cubicBezTo>
                    <a:pt x="5588" y="2922"/>
                    <a:pt x="5854" y="2979"/>
                    <a:pt x="6183" y="3052"/>
                  </a:cubicBezTo>
                  <a:lnTo>
                    <a:pt x="6383" y="3109"/>
                  </a:lnTo>
                  <a:cubicBezTo>
                    <a:pt x="6804" y="3197"/>
                    <a:pt x="7177" y="3241"/>
                    <a:pt x="7518" y="3241"/>
                  </a:cubicBezTo>
                  <a:cubicBezTo>
                    <a:pt x="8729" y="3241"/>
                    <a:pt x="9532" y="2687"/>
                    <a:pt x="10649" y="1593"/>
                  </a:cubicBezTo>
                  <a:cubicBezTo>
                    <a:pt x="10764" y="1449"/>
                    <a:pt x="10878" y="1250"/>
                    <a:pt x="10993" y="1078"/>
                  </a:cubicBezTo>
                  <a:cubicBezTo>
                    <a:pt x="11135" y="819"/>
                    <a:pt x="11306" y="533"/>
                    <a:pt x="11478" y="505"/>
                  </a:cubicBezTo>
                  <a:cubicBezTo>
                    <a:pt x="11504" y="500"/>
                    <a:pt x="11529" y="498"/>
                    <a:pt x="11555" y="498"/>
                  </a:cubicBezTo>
                  <a:cubicBezTo>
                    <a:pt x="11674" y="498"/>
                    <a:pt x="11800" y="553"/>
                    <a:pt x="11966" y="647"/>
                  </a:cubicBezTo>
                  <a:cubicBezTo>
                    <a:pt x="12252" y="849"/>
                    <a:pt x="12280" y="1479"/>
                    <a:pt x="12280" y="2051"/>
                  </a:cubicBezTo>
                  <a:cubicBezTo>
                    <a:pt x="12280" y="2280"/>
                    <a:pt x="12310" y="2509"/>
                    <a:pt x="12310" y="2708"/>
                  </a:cubicBezTo>
                  <a:lnTo>
                    <a:pt x="12795" y="2651"/>
                  </a:lnTo>
                  <a:cubicBezTo>
                    <a:pt x="12768" y="2479"/>
                    <a:pt x="12768" y="2250"/>
                    <a:pt x="12768" y="2021"/>
                  </a:cubicBezTo>
                  <a:cubicBezTo>
                    <a:pt x="12768" y="1364"/>
                    <a:pt x="12738" y="620"/>
                    <a:pt x="12252" y="247"/>
                  </a:cubicBezTo>
                  <a:cubicBezTo>
                    <a:pt x="12000" y="88"/>
                    <a:pt x="11767" y="0"/>
                    <a:pt x="1155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1"/>
            <p:cNvSpPr/>
            <p:nvPr/>
          </p:nvSpPr>
          <p:spPr>
            <a:xfrm>
              <a:off x="7144454" y="1573527"/>
              <a:ext cx="18549" cy="37643"/>
            </a:xfrm>
            <a:custGeom>
              <a:avLst/>
              <a:gdLst/>
              <a:ahLst/>
              <a:cxnLst/>
              <a:rect l="l" t="t" r="r" b="b"/>
              <a:pathLst>
                <a:path w="917" h="1861" extrusionOk="0">
                  <a:moveTo>
                    <a:pt x="688" y="0"/>
                  </a:moveTo>
                  <a:cubicBezTo>
                    <a:pt x="1" y="344"/>
                    <a:pt x="1" y="1146"/>
                    <a:pt x="1" y="1860"/>
                  </a:cubicBezTo>
                  <a:lnTo>
                    <a:pt x="486" y="1860"/>
                  </a:lnTo>
                  <a:cubicBezTo>
                    <a:pt x="486" y="1230"/>
                    <a:pt x="486" y="658"/>
                    <a:pt x="917" y="429"/>
                  </a:cubicBezTo>
                  <a:lnTo>
                    <a:pt x="688"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1"/>
            <p:cNvSpPr/>
            <p:nvPr/>
          </p:nvSpPr>
          <p:spPr>
            <a:xfrm>
              <a:off x="5988568" y="1983880"/>
              <a:ext cx="385678" cy="200576"/>
            </a:xfrm>
            <a:custGeom>
              <a:avLst/>
              <a:gdLst/>
              <a:ahLst/>
              <a:cxnLst/>
              <a:rect l="l" t="t" r="r" b="b"/>
              <a:pathLst>
                <a:path w="19067" h="9916" extrusionOk="0">
                  <a:moveTo>
                    <a:pt x="1647" y="1"/>
                  </a:moveTo>
                  <a:cubicBezTo>
                    <a:pt x="1585" y="1"/>
                    <a:pt x="1522" y="4"/>
                    <a:pt x="1460" y="11"/>
                  </a:cubicBezTo>
                  <a:cubicBezTo>
                    <a:pt x="917" y="68"/>
                    <a:pt x="429" y="384"/>
                    <a:pt x="1" y="927"/>
                  </a:cubicBezTo>
                  <a:lnTo>
                    <a:pt x="372" y="1243"/>
                  </a:lnTo>
                  <a:cubicBezTo>
                    <a:pt x="745" y="785"/>
                    <a:pt x="1089" y="556"/>
                    <a:pt x="1517" y="498"/>
                  </a:cubicBezTo>
                  <a:cubicBezTo>
                    <a:pt x="1560" y="494"/>
                    <a:pt x="1604" y="492"/>
                    <a:pt x="1647" y="492"/>
                  </a:cubicBezTo>
                  <a:cubicBezTo>
                    <a:pt x="2476" y="492"/>
                    <a:pt x="3426" y="1252"/>
                    <a:pt x="4322" y="1987"/>
                  </a:cubicBezTo>
                  <a:cubicBezTo>
                    <a:pt x="5124" y="2644"/>
                    <a:pt x="5868" y="3274"/>
                    <a:pt x="6642" y="3446"/>
                  </a:cubicBezTo>
                  <a:cubicBezTo>
                    <a:pt x="6751" y="3470"/>
                    <a:pt x="6860" y="3481"/>
                    <a:pt x="6971" y="3481"/>
                  </a:cubicBezTo>
                  <a:cubicBezTo>
                    <a:pt x="7646" y="3481"/>
                    <a:pt x="8354" y="3064"/>
                    <a:pt x="9017" y="2644"/>
                  </a:cubicBezTo>
                  <a:cubicBezTo>
                    <a:pt x="9633" y="2265"/>
                    <a:pt x="10229" y="1907"/>
                    <a:pt x="10757" y="1907"/>
                  </a:cubicBezTo>
                  <a:cubicBezTo>
                    <a:pt x="10867" y="1907"/>
                    <a:pt x="10974" y="1923"/>
                    <a:pt x="11078" y="1957"/>
                  </a:cubicBezTo>
                  <a:cubicBezTo>
                    <a:pt x="11509" y="2101"/>
                    <a:pt x="11880" y="2530"/>
                    <a:pt x="12223" y="3304"/>
                  </a:cubicBezTo>
                  <a:cubicBezTo>
                    <a:pt x="12368" y="3618"/>
                    <a:pt x="12338" y="4018"/>
                    <a:pt x="12338" y="4449"/>
                  </a:cubicBezTo>
                  <a:cubicBezTo>
                    <a:pt x="12310" y="5221"/>
                    <a:pt x="12280" y="6224"/>
                    <a:pt x="13483" y="6453"/>
                  </a:cubicBezTo>
                  <a:cubicBezTo>
                    <a:pt x="13572" y="6472"/>
                    <a:pt x="13656" y="6482"/>
                    <a:pt x="13736" y="6482"/>
                  </a:cubicBezTo>
                  <a:cubicBezTo>
                    <a:pt x="14354" y="6482"/>
                    <a:pt x="14721" y="5936"/>
                    <a:pt x="15001" y="5479"/>
                  </a:cubicBezTo>
                  <a:cubicBezTo>
                    <a:pt x="15316" y="4994"/>
                    <a:pt x="15528" y="4673"/>
                    <a:pt x="15899" y="4673"/>
                  </a:cubicBezTo>
                  <a:cubicBezTo>
                    <a:pt x="15966" y="4673"/>
                    <a:pt x="16038" y="4684"/>
                    <a:pt x="16116" y="4705"/>
                  </a:cubicBezTo>
                  <a:cubicBezTo>
                    <a:pt x="16891" y="4934"/>
                    <a:pt x="16918" y="5651"/>
                    <a:pt x="16948" y="6766"/>
                  </a:cubicBezTo>
                  <a:cubicBezTo>
                    <a:pt x="16948" y="8026"/>
                    <a:pt x="16948" y="9572"/>
                    <a:pt x="18979" y="9915"/>
                  </a:cubicBezTo>
                  <a:lnTo>
                    <a:pt x="19066" y="9457"/>
                  </a:lnTo>
                  <a:cubicBezTo>
                    <a:pt x="17433" y="9171"/>
                    <a:pt x="17433" y="7999"/>
                    <a:pt x="17433" y="6766"/>
                  </a:cubicBezTo>
                  <a:cubicBezTo>
                    <a:pt x="17406" y="5708"/>
                    <a:pt x="17406" y="4591"/>
                    <a:pt x="16231" y="4247"/>
                  </a:cubicBezTo>
                  <a:cubicBezTo>
                    <a:pt x="16103" y="4209"/>
                    <a:pt x="15985" y="4192"/>
                    <a:pt x="15875" y="4192"/>
                  </a:cubicBezTo>
                  <a:cubicBezTo>
                    <a:pt x="15247" y="4192"/>
                    <a:pt x="14893" y="4759"/>
                    <a:pt x="14600" y="5221"/>
                  </a:cubicBezTo>
                  <a:cubicBezTo>
                    <a:pt x="14302" y="5669"/>
                    <a:pt x="14089" y="5987"/>
                    <a:pt x="13738" y="5987"/>
                  </a:cubicBezTo>
                  <a:cubicBezTo>
                    <a:pt x="13685" y="5987"/>
                    <a:pt x="13630" y="5980"/>
                    <a:pt x="13570" y="5965"/>
                  </a:cubicBezTo>
                  <a:cubicBezTo>
                    <a:pt x="12826" y="5823"/>
                    <a:pt x="12796" y="5335"/>
                    <a:pt x="12826" y="4449"/>
                  </a:cubicBezTo>
                  <a:cubicBezTo>
                    <a:pt x="12826" y="3991"/>
                    <a:pt x="12853" y="3503"/>
                    <a:pt x="12654" y="3102"/>
                  </a:cubicBezTo>
                  <a:cubicBezTo>
                    <a:pt x="12280" y="2216"/>
                    <a:pt x="11822" y="1671"/>
                    <a:pt x="11250" y="1499"/>
                  </a:cubicBezTo>
                  <a:cubicBezTo>
                    <a:pt x="11086" y="1442"/>
                    <a:pt x="10921" y="1417"/>
                    <a:pt x="10757" y="1417"/>
                  </a:cubicBezTo>
                  <a:cubicBezTo>
                    <a:pt x="10091" y="1417"/>
                    <a:pt x="9425" y="1830"/>
                    <a:pt x="8761" y="2243"/>
                  </a:cubicBezTo>
                  <a:cubicBezTo>
                    <a:pt x="8150" y="2626"/>
                    <a:pt x="7495" y="3007"/>
                    <a:pt x="6934" y="3007"/>
                  </a:cubicBezTo>
                  <a:cubicBezTo>
                    <a:pt x="6863" y="3007"/>
                    <a:pt x="6794" y="3001"/>
                    <a:pt x="6727" y="2988"/>
                  </a:cubicBezTo>
                  <a:cubicBezTo>
                    <a:pt x="6097" y="2816"/>
                    <a:pt x="5383" y="2243"/>
                    <a:pt x="4638" y="1614"/>
                  </a:cubicBezTo>
                  <a:cubicBezTo>
                    <a:pt x="3668" y="833"/>
                    <a:pt x="2648" y="1"/>
                    <a:pt x="164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1"/>
            <p:cNvSpPr/>
            <p:nvPr/>
          </p:nvSpPr>
          <p:spPr>
            <a:xfrm>
              <a:off x="6443142" y="2381954"/>
              <a:ext cx="110038" cy="91509"/>
            </a:xfrm>
            <a:custGeom>
              <a:avLst/>
              <a:gdLst/>
              <a:ahLst/>
              <a:cxnLst/>
              <a:rect l="l" t="t" r="r" b="b"/>
              <a:pathLst>
                <a:path w="5440" h="4524" extrusionOk="0">
                  <a:moveTo>
                    <a:pt x="5355" y="0"/>
                  </a:moveTo>
                  <a:cubicBezTo>
                    <a:pt x="5011" y="85"/>
                    <a:pt x="4753" y="286"/>
                    <a:pt x="4524" y="516"/>
                  </a:cubicBezTo>
                  <a:cubicBezTo>
                    <a:pt x="4324" y="657"/>
                    <a:pt x="4153" y="829"/>
                    <a:pt x="3981" y="887"/>
                  </a:cubicBezTo>
                  <a:cubicBezTo>
                    <a:pt x="3809" y="916"/>
                    <a:pt x="3466" y="916"/>
                    <a:pt x="3179" y="916"/>
                  </a:cubicBezTo>
                  <a:cubicBezTo>
                    <a:pt x="2749" y="916"/>
                    <a:pt x="2492" y="916"/>
                    <a:pt x="2378" y="1001"/>
                  </a:cubicBezTo>
                  <a:lnTo>
                    <a:pt x="2321" y="1031"/>
                  </a:lnTo>
                  <a:cubicBezTo>
                    <a:pt x="1805" y="1516"/>
                    <a:pt x="1947" y="1974"/>
                    <a:pt x="2034" y="2318"/>
                  </a:cubicBezTo>
                  <a:cubicBezTo>
                    <a:pt x="2119" y="2634"/>
                    <a:pt x="2149" y="2806"/>
                    <a:pt x="2004" y="3035"/>
                  </a:cubicBezTo>
                  <a:cubicBezTo>
                    <a:pt x="1920" y="3149"/>
                    <a:pt x="1661" y="3234"/>
                    <a:pt x="1375" y="3348"/>
                  </a:cubicBezTo>
                  <a:cubicBezTo>
                    <a:pt x="917" y="3520"/>
                    <a:pt x="344" y="3722"/>
                    <a:pt x="1" y="4264"/>
                  </a:cubicBezTo>
                  <a:lnTo>
                    <a:pt x="401" y="4523"/>
                  </a:lnTo>
                  <a:cubicBezTo>
                    <a:pt x="660" y="4122"/>
                    <a:pt x="1146" y="3951"/>
                    <a:pt x="1546" y="3806"/>
                  </a:cubicBezTo>
                  <a:cubicBezTo>
                    <a:pt x="1920" y="3664"/>
                    <a:pt x="2263" y="3550"/>
                    <a:pt x="2405" y="3291"/>
                  </a:cubicBezTo>
                  <a:cubicBezTo>
                    <a:pt x="2664" y="2890"/>
                    <a:pt x="2577" y="2519"/>
                    <a:pt x="2492" y="2203"/>
                  </a:cubicBezTo>
                  <a:cubicBezTo>
                    <a:pt x="2405" y="1890"/>
                    <a:pt x="2348" y="1688"/>
                    <a:pt x="2607" y="1432"/>
                  </a:cubicBezTo>
                  <a:cubicBezTo>
                    <a:pt x="2721" y="1402"/>
                    <a:pt x="3008" y="1402"/>
                    <a:pt x="3179" y="1402"/>
                  </a:cubicBezTo>
                  <a:cubicBezTo>
                    <a:pt x="3523" y="1402"/>
                    <a:pt x="3894" y="1402"/>
                    <a:pt x="4123" y="1345"/>
                  </a:cubicBezTo>
                  <a:cubicBezTo>
                    <a:pt x="4409" y="1230"/>
                    <a:pt x="4638" y="1031"/>
                    <a:pt x="4840" y="859"/>
                  </a:cubicBezTo>
                  <a:cubicBezTo>
                    <a:pt x="5039" y="687"/>
                    <a:pt x="5211" y="516"/>
                    <a:pt x="5440" y="486"/>
                  </a:cubicBezTo>
                  <a:lnTo>
                    <a:pt x="5355"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1"/>
            <p:cNvSpPr/>
            <p:nvPr/>
          </p:nvSpPr>
          <p:spPr>
            <a:xfrm>
              <a:off x="6477896" y="2461860"/>
              <a:ext cx="66629" cy="50387"/>
            </a:xfrm>
            <a:custGeom>
              <a:avLst/>
              <a:gdLst/>
              <a:ahLst/>
              <a:cxnLst/>
              <a:rect l="l" t="t" r="r" b="b"/>
              <a:pathLst>
                <a:path w="3294" h="2491" extrusionOk="0">
                  <a:moveTo>
                    <a:pt x="2806" y="1"/>
                  </a:moveTo>
                  <a:cubicBezTo>
                    <a:pt x="2606" y="860"/>
                    <a:pt x="2119" y="1001"/>
                    <a:pt x="1489" y="1173"/>
                  </a:cubicBezTo>
                  <a:cubicBezTo>
                    <a:pt x="946" y="1345"/>
                    <a:pt x="344" y="1517"/>
                    <a:pt x="0" y="2291"/>
                  </a:cubicBezTo>
                  <a:lnTo>
                    <a:pt x="431" y="2490"/>
                  </a:lnTo>
                  <a:cubicBezTo>
                    <a:pt x="687" y="1918"/>
                    <a:pt x="1118" y="1776"/>
                    <a:pt x="1633" y="1631"/>
                  </a:cubicBezTo>
                  <a:cubicBezTo>
                    <a:pt x="2263" y="1460"/>
                    <a:pt x="3007" y="1231"/>
                    <a:pt x="3293" y="115"/>
                  </a:cubicBezTo>
                  <a:lnTo>
                    <a:pt x="2806"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1"/>
            <p:cNvSpPr/>
            <p:nvPr/>
          </p:nvSpPr>
          <p:spPr>
            <a:xfrm>
              <a:off x="6514390" y="2487350"/>
              <a:ext cx="35317" cy="46341"/>
            </a:xfrm>
            <a:custGeom>
              <a:avLst/>
              <a:gdLst/>
              <a:ahLst/>
              <a:cxnLst/>
              <a:rect l="l" t="t" r="r" b="b"/>
              <a:pathLst>
                <a:path w="1746" h="2291" extrusionOk="0">
                  <a:moveTo>
                    <a:pt x="268" y="1"/>
                  </a:moveTo>
                  <a:cubicBezTo>
                    <a:pt x="185" y="1"/>
                    <a:pt x="96" y="9"/>
                    <a:pt x="1" y="28"/>
                  </a:cubicBezTo>
                  <a:lnTo>
                    <a:pt x="86" y="486"/>
                  </a:lnTo>
                  <a:cubicBezTo>
                    <a:pt x="139" y="477"/>
                    <a:pt x="189" y="473"/>
                    <a:pt x="236" y="473"/>
                  </a:cubicBezTo>
                  <a:cubicBezTo>
                    <a:pt x="665" y="473"/>
                    <a:pt x="828" y="826"/>
                    <a:pt x="1059" y="1574"/>
                  </a:cubicBezTo>
                  <a:cubicBezTo>
                    <a:pt x="1116" y="1832"/>
                    <a:pt x="1203" y="2089"/>
                    <a:pt x="1288" y="2290"/>
                  </a:cubicBezTo>
                  <a:lnTo>
                    <a:pt x="1746" y="2089"/>
                  </a:lnTo>
                  <a:cubicBezTo>
                    <a:pt x="1661" y="1917"/>
                    <a:pt x="1574" y="1688"/>
                    <a:pt x="1517" y="1459"/>
                  </a:cubicBezTo>
                  <a:cubicBezTo>
                    <a:pt x="1336" y="836"/>
                    <a:pt x="1084" y="1"/>
                    <a:pt x="268"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1"/>
            <p:cNvSpPr/>
            <p:nvPr/>
          </p:nvSpPr>
          <p:spPr>
            <a:xfrm>
              <a:off x="6553170" y="2479784"/>
              <a:ext cx="85724" cy="63717"/>
            </a:xfrm>
            <a:custGeom>
              <a:avLst/>
              <a:gdLst/>
              <a:ahLst/>
              <a:cxnLst/>
              <a:rect l="l" t="t" r="r" b="b"/>
              <a:pathLst>
                <a:path w="4238" h="3150" extrusionOk="0">
                  <a:moveTo>
                    <a:pt x="4095" y="1"/>
                  </a:moveTo>
                  <a:cubicBezTo>
                    <a:pt x="3924" y="58"/>
                    <a:pt x="3752" y="145"/>
                    <a:pt x="3550" y="230"/>
                  </a:cubicBezTo>
                  <a:cubicBezTo>
                    <a:pt x="3294" y="345"/>
                    <a:pt x="3065" y="432"/>
                    <a:pt x="2806" y="489"/>
                  </a:cubicBezTo>
                  <a:cubicBezTo>
                    <a:pt x="2692" y="546"/>
                    <a:pt x="2463" y="603"/>
                    <a:pt x="2234" y="661"/>
                  </a:cubicBezTo>
                  <a:cubicBezTo>
                    <a:pt x="1947" y="745"/>
                    <a:pt x="1661" y="832"/>
                    <a:pt x="1519" y="890"/>
                  </a:cubicBezTo>
                  <a:cubicBezTo>
                    <a:pt x="431" y="1405"/>
                    <a:pt x="1" y="1691"/>
                    <a:pt x="1" y="3150"/>
                  </a:cubicBezTo>
                  <a:lnTo>
                    <a:pt x="488" y="3150"/>
                  </a:lnTo>
                  <a:cubicBezTo>
                    <a:pt x="488" y="1920"/>
                    <a:pt x="745" y="1806"/>
                    <a:pt x="1691" y="1348"/>
                  </a:cubicBezTo>
                  <a:cubicBezTo>
                    <a:pt x="1833" y="1290"/>
                    <a:pt x="2119" y="1203"/>
                    <a:pt x="2378" y="1146"/>
                  </a:cubicBezTo>
                  <a:cubicBezTo>
                    <a:pt x="2607" y="1061"/>
                    <a:pt x="2836" y="1004"/>
                    <a:pt x="2950" y="974"/>
                  </a:cubicBezTo>
                  <a:cubicBezTo>
                    <a:pt x="3207" y="890"/>
                    <a:pt x="3493" y="775"/>
                    <a:pt x="3722" y="661"/>
                  </a:cubicBezTo>
                  <a:cubicBezTo>
                    <a:pt x="3924" y="603"/>
                    <a:pt x="4095" y="516"/>
                    <a:pt x="4237" y="489"/>
                  </a:cubicBezTo>
                  <a:lnTo>
                    <a:pt x="4095"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1"/>
            <p:cNvSpPr/>
            <p:nvPr/>
          </p:nvSpPr>
          <p:spPr>
            <a:xfrm>
              <a:off x="6597796" y="2583480"/>
              <a:ext cx="26640" cy="13310"/>
            </a:xfrm>
            <a:custGeom>
              <a:avLst/>
              <a:gdLst/>
              <a:ahLst/>
              <a:cxnLst/>
              <a:rect l="l" t="t" r="r" b="b"/>
              <a:pathLst>
                <a:path w="1317" h="658" extrusionOk="0">
                  <a:moveTo>
                    <a:pt x="1317" y="0"/>
                  </a:moveTo>
                  <a:cubicBezTo>
                    <a:pt x="916" y="0"/>
                    <a:pt x="543" y="85"/>
                    <a:pt x="172" y="142"/>
                  </a:cubicBezTo>
                  <a:lnTo>
                    <a:pt x="0" y="200"/>
                  </a:lnTo>
                  <a:lnTo>
                    <a:pt x="85" y="658"/>
                  </a:lnTo>
                  <a:lnTo>
                    <a:pt x="286" y="630"/>
                  </a:lnTo>
                  <a:cubicBezTo>
                    <a:pt x="630" y="543"/>
                    <a:pt x="944" y="486"/>
                    <a:pt x="1317" y="486"/>
                  </a:cubicBezTo>
                  <a:lnTo>
                    <a:pt x="1317"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1"/>
            <p:cNvSpPr/>
            <p:nvPr/>
          </p:nvSpPr>
          <p:spPr>
            <a:xfrm>
              <a:off x="6635402" y="2624019"/>
              <a:ext cx="21482" cy="40556"/>
            </a:xfrm>
            <a:custGeom>
              <a:avLst/>
              <a:gdLst/>
              <a:ahLst/>
              <a:cxnLst/>
              <a:rect l="l" t="t" r="r" b="b"/>
              <a:pathLst>
                <a:path w="1062" h="2005" extrusionOk="0">
                  <a:moveTo>
                    <a:pt x="660" y="0"/>
                  </a:moveTo>
                  <a:cubicBezTo>
                    <a:pt x="1" y="687"/>
                    <a:pt x="344" y="1431"/>
                    <a:pt x="603" y="2004"/>
                  </a:cubicBezTo>
                  <a:lnTo>
                    <a:pt x="1061" y="1802"/>
                  </a:lnTo>
                  <a:cubicBezTo>
                    <a:pt x="745" y="1173"/>
                    <a:pt x="603" y="772"/>
                    <a:pt x="1004" y="344"/>
                  </a:cubicBezTo>
                  <a:lnTo>
                    <a:pt x="660"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1"/>
            <p:cNvSpPr/>
            <p:nvPr/>
          </p:nvSpPr>
          <p:spPr>
            <a:xfrm>
              <a:off x="6758174" y="2647182"/>
              <a:ext cx="38837" cy="47494"/>
            </a:xfrm>
            <a:custGeom>
              <a:avLst/>
              <a:gdLst/>
              <a:ahLst/>
              <a:cxnLst/>
              <a:rect l="l" t="t" r="r" b="b"/>
              <a:pathLst>
                <a:path w="1920" h="2348" extrusionOk="0">
                  <a:moveTo>
                    <a:pt x="1576" y="0"/>
                  </a:moveTo>
                  <a:lnTo>
                    <a:pt x="1118" y="172"/>
                  </a:lnTo>
                  <a:cubicBezTo>
                    <a:pt x="1290" y="687"/>
                    <a:pt x="1347" y="1459"/>
                    <a:pt x="1" y="1890"/>
                  </a:cubicBezTo>
                  <a:lnTo>
                    <a:pt x="145" y="2348"/>
                  </a:lnTo>
                  <a:cubicBezTo>
                    <a:pt x="1404" y="1947"/>
                    <a:pt x="1920" y="1116"/>
                    <a:pt x="1576"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1"/>
            <p:cNvSpPr/>
            <p:nvPr/>
          </p:nvSpPr>
          <p:spPr>
            <a:xfrm>
              <a:off x="6853151" y="2585199"/>
              <a:ext cx="538537" cy="1196315"/>
            </a:xfrm>
            <a:custGeom>
              <a:avLst/>
              <a:gdLst/>
              <a:ahLst/>
              <a:cxnLst/>
              <a:rect l="l" t="t" r="r" b="b"/>
              <a:pathLst>
                <a:path w="26624" h="59143" extrusionOk="0">
                  <a:moveTo>
                    <a:pt x="2691" y="0"/>
                  </a:moveTo>
                  <a:cubicBezTo>
                    <a:pt x="2520" y="172"/>
                    <a:pt x="2577" y="458"/>
                    <a:pt x="2691" y="1118"/>
                  </a:cubicBezTo>
                  <a:cubicBezTo>
                    <a:pt x="2749" y="1489"/>
                    <a:pt x="2920" y="2462"/>
                    <a:pt x="2749" y="2576"/>
                  </a:cubicBezTo>
                  <a:cubicBezTo>
                    <a:pt x="2749" y="2576"/>
                    <a:pt x="2745" y="2577"/>
                    <a:pt x="2735" y="2577"/>
                  </a:cubicBezTo>
                  <a:cubicBezTo>
                    <a:pt x="2696" y="2577"/>
                    <a:pt x="2559" y="2558"/>
                    <a:pt x="2233" y="2347"/>
                  </a:cubicBezTo>
                  <a:cubicBezTo>
                    <a:pt x="2148" y="2263"/>
                    <a:pt x="2034" y="1718"/>
                    <a:pt x="1977" y="1404"/>
                  </a:cubicBezTo>
                  <a:cubicBezTo>
                    <a:pt x="1832" y="717"/>
                    <a:pt x="1718" y="172"/>
                    <a:pt x="1347" y="115"/>
                  </a:cubicBezTo>
                  <a:cubicBezTo>
                    <a:pt x="1334" y="113"/>
                    <a:pt x="1322" y="113"/>
                    <a:pt x="1309" y="113"/>
                  </a:cubicBezTo>
                  <a:cubicBezTo>
                    <a:pt x="1010" y="113"/>
                    <a:pt x="761" y="434"/>
                    <a:pt x="431" y="1232"/>
                  </a:cubicBezTo>
                  <a:cubicBezTo>
                    <a:pt x="58" y="2205"/>
                    <a:pt x="172" y="3206"/>
                    <a:pt x="717" y="4152"/>
                  </a:cubicBezTo>
                  <a:cubicBezTo>
                    <a:pt x="1546" y="5554"/>
                    <a:pt x="3236" y="6499"/>
                    <a:pt x="4466" y="6671"/>
                  </a:cubicBezTo>
                  <a:cubicBezTo>
                    <a:pt x="4725" y="6699"/>
                    <a:pt x="4954" y="6728"/>
                    <a:pt x="5153" y="6728"/>
                  </a:cubicBezTo>
                  <a:cubicBezTo>
                    <a:pt x="6099" y="6813"/>
                    <a:pt x="6271" y="6843"/>
                    <a:pt x="6271" y="7988"/>
                  </a:cubicBezTo>
                  <a:cubicBezTo>
                    <a:pt x="6271" y="8187"/>
                    <a:pt x="6184" y="8446"/>
                    <a:pt x="6099" y="8703"/>
                  </a:cubicBezTo>
                  <a:cubicBezTo>
                    <a:pt x="5984" y="9019"/>
                    <a:pt x="5840" y="9390"/>
                    <a:pt x="5897" y="9763"/>
                  </a:cubicBezTo>
                  <a:cubicBezTo>
                    <a:pt x="5955" y="10248"/>
                    <a:pt x="6271" y="10592"/>
                    <a:pt x="6527" y="10878"/>
                  </a:cubicBezTo>
                  <a:cubicBezTo>
                    <a:pt x="6729" y="11107"/>
                    <a:pt x="6871" y="11309"/>
                    <a:pt x="6928" y="11508"/>
                  </a:cubicBezTo>
                  <a:cubicBezTo>
                    <a:pt x="6985" y="11909"/>
                    <a:pt x="6985" y="12167"/>
                    <a:pt x="6871" y="12339"/>
                  </a:cubicBezTo>
                  <a:cubicBezTo>
                    <a:pt x="6729" y="12511"/>
                    <a:pt x="6385" y="12538"/>
                    <a:pt x="5984" y="12568"/>
                  </a:cubicBezTo>
                  <a:cubicBezTo>
                    <a:pt x="5641" y="12596"/>
                    <a:pt x="5210" y="12626"/>
                    <a:pt x="4867" y="12768"/>
                  </a:cubicBezTo>
                  <a:cubicBezTo>
                    <a:pt x="3264" y="13484"/>
                    <a:pt x="3637" y="14428"/>
                    <a:pt x="4008" y="15344"/>
                  </a:cubicBezTo>
                  <a:cubicBezTo>
                    <a:pt x="4095" y="15573"/>
                    <a:pt x="4210" y="15832"/>
                    <a:pt x="4267" y="16061"/>
                  </a:cubicBezTo>
                  <a:cubicBezTo>
                    <a:pt x="4496" y="16920"/>
                    <a:pt x="4237" y="17549"/>
                    <a:pt x="4008" y="18236"/>
                  </a:cubicBezTo>
                  <a:cubicBezTo>
                    <a:pt x="3836" y="18637"/>
                    <a:pt x="3694" y="19065"/>
                    <a:pt x="3637" y="19553"/>
                  </a:cubicBezTo>
                  <a:cubicBezTo>
                    <a:pt x="3580" y="19897"/>
                    <a:pt x="3665" y="20126"/>
                    <a:pt x="3722" y="20325"/>
                  </a:cubicBezTo>
                  <a:cubicBezTo>
                    <a:pt x="3809" y="20554"/>
                    <a:pt x="3866" y="20641"/>
                    <a:pt x="3493" y="20955"/>
                  </a:cubicBezTo>
                  <a:cubicBezTo>
                    <a:pt x="3378" y="21069"/>
                    <a:pt x="3092" y="21069"/>
                    <a:pt x="2778" y="21069"/>
                  </a:cubicBezTo>
                  <a:cubicBezTo>
                    <a:pt x="2673" y="21061"/>
                    <a:pt x="2566" y="21055"/>
                    <a:pt x="2458" y="21055"/>
                  </a:cubicBezTo>
                  <a:cubicBezTo>
                    <a:pt x="2212" y="21055"/>
                    <a:pt x="1966" y="21085"/>
                    <a:pt x="1748" y="21184"/>
                  </a:cubicBezTo>
                  <a:cubicBezTo>
                    <a:pt x="516" y="21786"/>
                    <a:pt x="0" y="23618"/>
                    <a:pt x="58" y="25134"/>
                  </a:cubicBezTo>
                  <a:cubicBezTo>
                    <a:pt x="115" y="26882"/>
                    <a:pt x="832" y="28226"/>
                    <a:pt x="1947" y="28684"/>
                  </a:cubicBezTo>
                  <a:cubicBezTo>
                    <a:pt x="2075" y="28732"/>
                    <a:pt x="2194" y="28751"/>
                    <a:pt x="2304" y="28751"/>
                  </a:cubicBezTo>
                  <a:cubicBezTo>
                    <a:pt x="2588" y="28751"/>
                    <a:pt x="2813" y="28624"/>
                    <a:pt x="2978" y="28542"/>
                  </a:cubicBezTo>
                  <a:cubicBezTo>
                    <a:pt x="3144" y="28442"/>
                    <a:pt x="3252" y="28381"/>
                    <a:pt x="3370" y="28381"/>
                  </a:cubicBezTo>
                  <a:cubicBezTo>
                    <a:pt x="3455" y="28381"/>
                    <a:pt x="3545" y="28413"/>
                    <a:pt x="3665" y="28485"/>
                  </a:cubicBezTo>
                  <a:cubicBezTo>
                    <a:pt x="3836" y="28569"/>
                    <a:pt x="3866" y="28741"/>
                    <a:pt x="3894" y="29057"/>
                  </a:cubicBezTo>
                  <a:cubicBezTo>
                    <a:pt x="3923" y="29343"/>
                    <a:pt x="3981" y="29687"/>
                    <a:pt x="4237" y="30001"/>
                  </a:cubicBezTo>
                  <a:cubicBezTo>
                    <a:pt x="4656" y="30388"/>
                    <a:pt x="5048" y="30536"/>
                    <a:pt x="5414" y="30536"/>
                  </a:cubicBezTo>
                  <a:cubicBezTo>
                    <a:pt x="6076" y="30536"/>
                    <a:pt x="6650" y="30053"/>
                    <a:pt x="7130" y="29630"/>
                  </a:cubicBezTo>
                  <a:cubicBezTo>
                    <a:pt x="7530" y="29286"/>
                    <a:pt x="7931" y="28970"/>
                    <a:pt x="8302" y="28885"/>
                  </a:cubicBezTo>
                  <a:cubicBezTo>
                    <a:pt x="8404" y="28866"/>
                    <a:pt x="8496" y="28856"/>
                    <a:pt x="8582" y="28856"/>
                  </a:cubicBezTo>
                  <a:cubicBezTo>
                    <a:pt x="9244" y="28856"/>
                    <a:pt x="9452" y="29431"/>
                    <a:pt x="9706" y="30344"/>
                  </a:cubicBezTo>
                  <a:cubicBezTo>
                    <a:pt x="9878" y="30860"/>
                    <a:pt x="10020" y="31405"/>
                    <a:pt x="10363" y="31718"/>
                  </a:cubicBezTo>
                  <a:cubicBezTo>
                    <a:pt x="10851" y="32234"/>
                    <a:pt x="11538" y="32263"/>
                    <a:pt x="12195" y="32263"/>
                  </a:cubicBezTo>
                  <a:cubicBezTo>
                    <a:pt x="12768" y="32291"/>
                    <a:pt x="13283" y="32291"/>
                    <a:pt x="13656" y="32577"/>
                  </a:cubicBezTo>
                  <a:cubicBezTo>
                    <a:pt x="13885" y="32836"/>
                    <a:pt x="13970" y="33122"/>
                    <a:pt x="14057" y="33379"/>
                  </a:cubicBezTo>
                  <a:cubicBezTo>
                    <a:pt x="14114" y="33665"/>
                    <a:pt x="14199" y="33951"/>
                    <a:pt x="14458" y="34210"/>
                  </a:cubicBezTo>
                  <a:cubicBezTo>
                    <a:pt x="14715" y="34524"/>
                    <a:pt x="14944" y="34725"/>
                    <a:pt x="15145" y="34897"/>
                  </a:cubicBezTo>
                  <a:cubicBezTo>
                    <a:pt x="15402" y="35126"/>
                    <a:pt x="15631" y="35298"/>
                    <a:pt x="15802" y="35612"/>
                  </a:cubicBezTo>
                  <a:cubicBezTo>
                    <a:pt x="15802" y="35641"/>
                    <a:pt x="15745" y="35841"/>
                    <a:pt x="15745" y="35928"/>
                  </a:cubicBezTo>
                  <a:cubicBezTo>
                    <a:pt x="15688" y="36184"/>
                    <a:pt x="15631" y="36413"/>
                    <a:pt x="15718" y="36585"/>
                  </a:cubicBezTo>
                  <a:cubicBezTo>
                    <a:pt x="15917" y="36958"/>
                    <a:pt x="16146" y="37073"/>
                    <a:pt x="16405" y="37157"/>
                  </a:cubicBezTo>
                  <a:cubicBezTo>
                    <a:pt x="16547" y="37244"/>
                    <a:pt x="16691" y="37302"/>
                    <a:pt x="16863" y="37444"/>
                  </a:cubicBezTo>
                  <a:cubicBezTo>
                    <a:pt x="17034" y="37588"/>
                    <a:pt x="17234" y="37730"/>
                    <a:pt x="17405" y="37874"/>
                  </a:cubicBezTo>
                  <a:cubicBezTo>
                    <a:pt x="18207" y="38447"/>
                    <a:pt x="18951" y="39019"/>
                    <a:pt x="18894" y="40135"/>
                  </a:cubicBezTo>
                  <a:cubicBezTo>
                    <a:pt x="18837" y="40650"/>
                    <a:pt x="18695" y="40936"/>
                    <a:pt x="18523" y="41252"/>
                  </a:cubicBezTo>
                  <a:cubicBezTo>
                    <a:pt x="18264" y="41738"/>
                    <a:pt x="18008" y="42196"/>
                    <a:pt x="18638" y="43284"/>
                  </a:cubicBezTo>
                  <a:cubicBezTo>
                    <a:pt x="18894" y="43714"/>
                    <a:pt x="19238" y="44028"/>
                    <a:pt x="19581" y="44344"/>
                  </a:cubicBezTo>
                  <a:cubicBezTo>
                    <a:pt x="19840" y="44600"/>
                    <a:pt x="20096" y="44829"/>
                    <a:pt x="20298" y="45145"/>
                  </a:cubicBezTo>
                  <a:cubicBezTo>
                    <a:pt x="20497" y="45374"/>
                    <a:pt x="20641" y="45661"/>
                    <a:pt x="20783" y="45917"/>
                  </a:cubicBezTo>
                  <a:cubicBezTo>
                    <a:pt x="21012" y="46348"/>
                    <a:pt x="21241" y="46776"/>
                    <a:pt x="21729" y="47119"/>
                  </a:cubicBezTo>
                  <a:cubicBezTo>
                    <a:pt x="22157" y="47378"/>
                    <a:pt x="22673" y="47436"/>
                    <a:pt x="23103" y="47493"/>
                  </a:cubicBezTo>
                  <a:cubicBezTo>
                    <a:pt x="23589" y="47550"/>
                    <a:pt x="23990" y="47578"/>
                    <a:pt x="24161" y="47836"/>
                  </a:cubicBezTo>
                  <a:cubicBezTo>
                    <a:pt x="24306" y="48036"/>
                    <a:pt x="24306" y="48379"/>
                    <a:pt x="24191" y="48894"/>
                  </a:cubicBezTo>
                  <a:lnTo>
                    <a:pt x="24191" y="48952"/>
                  </a:lnTo>
                  <a:cubicBezTo>
                    <a:pt x="24191" y="49009"/>
                    <a:pt x="24019" y="49123"/>
                    <a:pt x="23905" y="49181"/>
                  </a:cubicBezTo>
                  <a:cubicBezTo>
                    <a:pt x="23676" y="49325"/>
                    <a:pt x="23417" y="49467"/>
                    <a:pt x="23360" y="49753"/>
                  </a:cubicBezTo>
                  <a:cubicBezTo>
                    <a:pt x="23275" y="50097"/>
                    <a:pt x="23474" y="50326"/>
                    <a:pt x="23589" y="50497"/>
                  </a:cubicBezTo>
                  <a:cubicBezTo>
                    <a:pt x="23646" y="50555"/>
                    <a:pt x="23733" y="50642"/>
                    <a:pt x="23733" y="50669"/>
                  </a:cubicBezTo>
                  <a:cubicBezTo>
                    <a:pt x="23733" y="50985"/>
                    <a:pt x="23790" y="51242"/>
                    <a:pt x="23848" y="51471"/>
                  </a:cubicBezTo>
                  <a:cubicBezTo>
                    <a:pt x="23932" y="51871"/>
                    <a:pt x="24019" y="52158"/>
                    <a:pt x="23761" y="52588"/>
                  </a:cubicBezTo>
                  <a:cubicBezTo>
                    <a:pt x="23532" y="52932"/>
                    <a:pt x="23161" y="53131"/>
                    <a:pt x="22787" y="53333"/>
                  </a:cubicBezTo>
                  <a:cubicBezTo>
                    <a:pt x="22100" y="53704"/>
                    <a:pt x="21299" y="54134"/>
                    <a:pt x="21443" y="55451"/>
                  </a:cubicBezTo>
                  <a:cubicBezTo>
                    <a:pt x="21557" y="56596"/>
                    <a:pt x="22416" y="56853"/>
                    <a:pt x="23245" y="57082"/>
                  </a:cubicBezTo>
                  <a:cubicBezTo>
                    <a:pt x="23733" y="57226"/>
                    <a:pt x="24248" y="57398"/>
                    <a:pt x="24619" y="57711"/>
                  </a:cubicBezTo>
                  <a:cubicBezTo>
                    <a:pt x="24677" y="57769"/>
                    <a:pt x="24706" y="57856"/>
                    <a:pt x="24734" y="58027"/>
                  </a:cubicBezTo>
                  <a:cubicBezTo>
                    <a:pt x="24791" y="58227"/>
                    <a:pt x="24848" y="58513"/>
                    <a:pt x="25192" y="58799"/>
                  </a:cubicBezTo>
                  <a:cubicBezTo>
                    <a:pt x="25622" y="59143"/>
                    <a:pt x="26138" y="59143"/>
                    <a:pt x="26623" y="59143"/>
                  </a:cubicBezTo>
                  <a:lnTo>
                    <a:pt x="26623" y="58657"/>
                  </a:lnTo>
                  <a:cubicBezTo>
                    <a:pt x="26195" y="58657"/>
                    <a:pt x="25794" y="58657"/>
                    <a:pt x="25478" y="58428"/>
                  </a:cubicBezTo>
                  <a:cubicBezTo>
                    <a:pt x="25279" y="58256"/>
                    <a:pt x="25249" y="58085"/>
                    <a:pt x="25222" y="57913"/>
                  </a:cubicBezTo>
                  <a:cubicBezTo>
                    <a:pt x="25164" y="57741"/>
                    <a:pt x="25135" y="57540"/>
                    <a:pt x="24935" y="57368"/>
                  </a:cubicBezTo>
                  <a:cubicBezTo>
                    <a:pt x="24477" y="56940"/>
                    <a:pt x="23905" y="56768"/>
                    <a:pt x="23390" y="56624"/>
                  </a:cubicBezTo>
                  <a:cubicBezTo>
                    <a:pt x="22501" y="56367"/>
                    <a:pt x="22015" y="56195"/>
                    <a:pt x="21928" y="55394"/>
                  </a:cubicBezTo>
                  <a:cubicBezTo>
                    <a:pt x="21814" y="54391"/>
                    <a:pt x="22329" y="54104"/>
                    <a:pt x="23016" y="53761"/>
                  </a:cubicBezTo>
                  <a:cubicBezTo>
                    <a:pt x="23417" y="53532"/>
                    <a:pt x="23848" y="53303"/>
                    <a:pt x="24161" y="52845"/>
                  </a:cubicBezTo>
                  <a:cubicBezTo>
                    <a:pt x="24535" y="52245"/>
                    <a:pt x="24420" y="51787"/>
                    <a:pt x="24306" y="51356"/>
                  </a:cubicBezTo>
                  <a:cubicBezTo>
                    <a:pt x="24248" y="51157"/>
                    <a:pt x="24219" y="50928"/>
                    <a:pt x="24219" y="50669"/>
                  </a:cubicBezTo>
                  <a:cubicBezTo>
                    <a:pt x="24219" y="50470"/>
                    <a:pt x="24077" y="50326"/>
                    <a:pt x="23990" y="50184"/>
                  </a:cubicBezTo>
                  <a:cubicBezTo>
                    <a:pt x="23848" y="50039"/>
                    <a:pt x="23818" y="49955"/>
                    <a:pt x="23848" y="49868"/>
                  </a:cubicBezTo>
                  <a:cubicBezTo>
                    <a:pt x="23848" y="49783"/>
                    <a:pt x="24019" y="49696"/>
                    <a:pt x="24161" y="49611"/>
                  </a:cubicBezTo>
                  <a:cubicBezTo>
                    <a:pt x="24363" y="49467"/>
                    <a:pt x="24649" y="49295"/>
                    <a:pt x="24649" y="48981"/>
                  </a:cubicBezTo>
                  <a:cubicBezTo>
                    <a:pt x="24821" y="48322"/>
                    <a:pt x="24791" y="47894"/>
                    <a:pt x="24562" y="47550"/>
                  </a:cubicBezTo>
                  <a:cubicBezTo>
                    <a:pt x="24276" y="47149"/>
                    <a:pt x="23733" y="47062"/>
                    <a:pt x="23161" y="47005"/>
                  </a:cubicBezTo>
                  <a:cubicBezTo>
                    <a:pt x="22760" y="46948"/>
                    <a:pt x="22329" y="46890"/>
                    <a:pt x="21986" y="46719"/>
                  </a:cubicBezTo>
                  <a:cubicBezTo>
                    <a:pt x="21615" y="46462"/>
                    <a:pt x="21413" y="46089"/>
                    <a:pt x="21214" y="45688"/>
                  </a:cubicBezTo>
                  <a:cubicBezTo>
                    <a:pt x="21070" y="45402"/>
                    <a:pt x="20898" y="45116"/>
                    <a:pt x="20699" y="44859"/>
                  </a:cubicBezTo>
                  <a:cubicBezTo>
                    <a:pt x="20470" y="44516"/>
                    <a:pt x="20183" y="44257"/>
                    <a:pt x="19925" y="44000"/>
                  </a:cubicBezTo>
                  <a:cubicBezTo>
                    <a:pt x="19581" y="43684"/>
                    <a:pt x="19295" y="43428"/>
                    <a:pt x="19066" y="43027"/>
                  </a:cubicBezTo>
                  <a:cubicBezTo>
                    <a:pt x="18550" y="42196"/>
                    <a:pt x="18722" y="41909"/>
                    <a:pt x="18951" y="41481"/>
                  </a:cubicBezTo>
                  <a:cubicBezTo>
                    <a:pt x="19123" y="41165"/>
                    <a:pt x="19325" y="40794"/>
                    <a:pt x="19352" y="40164"/>
                  </a:cubicBezTo>
                  <a:cubicBezTo>
                    <a:pt x="19439" y="38790"/>
                    <a:pt x="18523" y="38103"/>
                    <a:pt x="17721" y="37473"/>
                  </a:cubicBezTo>
                  <a:cubicBezTo>
                    <a:pt x="17520" y="37359"/>
                    <a:pt x="17348" y="37215"/>
                    <a:pt x="17176" y="37073"/>
                  </a:cubicBezTo>
                  <a:cubicBezTo>
                    <a:pt x="16947" y="36871"/>
                    <a:pt x="16748" y="36786"/>
                    <a:pt x="16604" y="36729"/>
                  </a:cubicBezTo>
                  <a:cubicBezTo>
                    <a:pt x="16375" y="36642"/>
                    <a:pt x="16260" y="36585"/>
                    <a:pt x="16146" y="36386"/>
                  </a:cubicBezTo>
                  <a:cubicBezTo>
                    <a:pt x="16146" y="36328"/>
                    <a:pt x="16176" y="36157"/>
                    <a:pt x="16203" y="36042"/>
                  </a:cubicBezTo>
                  <a:cubicBezTo>
                    <a:pt x="16260" y="35813"/>
                    <a:pt x="16318" y="35584"/>
                    <a:pt x="16233" y="35412"/>
                  </a:cubicBezTo>
                  <a:cubicBezTo>
                    <a:pt x="16004" y="34982"/>
                    <a:pt x="15745" y="34753"/>
                    <a:pt x="15459" y="34524"/>
                  </a:cubicBezTo>
                  <a:cubicBezTo>
                    <a:pt x="15260" y="34352"/>
                    <a:pt x="15058" y="34180"/>
                    <a:pt x="14829" y="33894"/>
                  </a:cubicBezTo>
                  <a:cubicBezTo>
                    <a:pt x="14630" y="33722"/>
                    <a:pt x="14573" y="33493"/>
                    <a:pt x="14515" y="33237"/>
                  </a:cubicBezTo>
                  <a:cubicBezTo>
                    <a:pt x="14428" y="32950"/>
                    <a:pt x="14314" y="32607"/>
                    <a:pt x="13970" y="32234"/>
                  </a:cubicBezTo>
                  <a:cubicBezTo>
                    <a:pt x="13485" y="31805"/>
                    <a:pt x="12825" y="31805"/>
                    <a:pt x="12195" y="31776"/>
                  </a:cubicBezTo>
                  <a:cubicBezTo>
                    <a:pt x="11623" y="31776"/>
                    <a:pt x="11050" y="31748"/>
                    <a:pt x="10707" y="31375"/>
                  </a:cubicBezTo>
                  <a:cubicBezTo>
                    <a:pt x="10450" y="31146"/>
                    <a:pt x="10306" y="30660"/>
                    <a:pt x="10191" y="30202"/>
                  </a:cubicBezTo>
                  <a:cubicBezTo>
                    <a:pt x="9964" y="29390"/>
                    <a:pt x="9668" y="28375"/>
                    <a:pt x="8626" y="28375"/>
                  </a:cubicBezTo>
                  <a:cubicBezTo>
                    <a:pt x="8493" y="28375"/>
                    <a:pt x="8347" y="28392"/>
                    <a:pt x="8188" y="28427"/>
                  </a:cubicBezTo>
                  <a:cubicBezTo>
                    <a:pt x="7702" y="28542"/>
                    <a:pt x="7244" y="28913"/>
                    <a:pt x="6814" y="29256"/>
                  </a:cubicBezTo>
                  <a:cubicBezTo>
                    <a:pt x="6276" y="29722"/>
                    <a:pt x="5850" y="30054"/>
                    <a:pt x="5411" y="30054"/>
                  </a:cubicBezTo>
                  <a:cubicBezTo>
                    <a:pt x="5148" y="30054"/>
                    <a:pt x="4880" y="29936"/>
                    <a:pt x="4581" y="29657"/>
                  </a:cubicBezTo>
                  <a:cubicBezTo>
                    <a:pt x="4439" y="29485"/>
                    <a:pt x="4409" y="29256"/>
                    <a:pt x="4381" y="29000"/>
                  </a:cubicBezTo>
                  <a:cubicBezTo>
                    <a:pt x="4324" y="28656"/>
                    <a:pt x="4294" y="28256"/>
                    <a:pt x="3894" y="28054"/>
                  </a:cubicBezTo>
                  <a:cubicBezTo>
                    <a:pt x="3708" y="27934"/>
                    <a:pt x="3534" y="27889"/>
                    <a:pt x="3376" y="27889"/>
                  </a:cubicBezTo>
                  <a:cubicBezTo>
                    <a:pt x="3122" y="27889"/>
                    <a:pt x="2908" y="28005"/>
                    <a:pt x="2749" y="28111"/>
                  </a:cubicBezTo>
                  <a:cubicBezTo>
                    <a:pt x="2575" y="28209"/>
                    <a:pt x="2452" y="28267"/>
                    <a:pt x="2320" y="28267"/>
                  </a:cubicBezTo>
                  <a:cubicBezTo>
                    <a:pt x="2258" y="28267"/>
                    <a:pt x="2193" y="28254"/>
                    <a:pt x="2119" y="28226"/>
                  </a:cubicBezTo>
                  <a:cubicBezTo>
                    <a:pt x="1031" y="27798"/>
                    <a:pt x="573" y="26337"/>
                    <a:pt x="545" y="25134"/>
                  </a:cubicBezTo>
                  <a:cubicBezTo>
                    <a:pt x="488" y="23504"/>
                    <a:pt x="1088" y="22043"/>
                    <a:pt x="1977" y="21614"/>
                  </a:cubicBezTo>
                  <a:cubicBezTo>
                    <a:pt x="2176" y="21527"/>
                    <a:pt x="2462" y="21527"/>
                    <a:pt x="2749" y="21527"/>
                  </a:cubicBezTo>
                  <a:cubicBezTo>
                    <a:pt x="2858" y="21535"/>
                    <a:pt x="2965" y="21540"/>
                    <a:pt x="3068" y="21540"/>
                  </a:cubicBezTo>
                  <a:cubicBezTo>
                    <a:pt x="3373" y="21540"/>
                    <a:pt x="3645" y="21491"/>
                    <a:pt x="3836" y="21298"/>
                  </a:cubicBezTo>
                  <a:cubicBezTo>
                    <a:pt x="4381" y="20813"/>
                    <a:pt x="4324" y="20497"/>
                    <a:pt x="4180" y="20153"/>
                  </a:cubicBezTo>
                  <a:cubicBezTo>
                    <a:pt x="4123" y="19981"/>
                    <a:pt x="4065" y="19839"/>
                    <a:pt x="4095" y="19610"/>
                  </a:cubicBezTo>
                  <a:cubicBezTo>
                    <a:pt x="4152" y="19180"/>
                    <a:pt x="4324" y="18779"/>
                    <a:pt x="4439" y="18408"/>
                  </a:cubicBezTo>
                  <a:cubicBezTo>
                    <a:pt x="4725" y="17691"/>
                    <a:pt x="4981" y="16947"/>
                    <a:pt x="4725" y="15916"/>
                  </a:cubicBezTo>
                  <a:cubicBezTo>
                    <a:pt x="4668" y="15660"/>
                    <a:pt x="4553" y="15401"/>
                    <a:pt x="4466" y="15172"/>
                  </a:cubicBezTo>
                  <a:cubicBezTo>
                    <a:pt x="4095" y="14256"/>
                    <a:pt x="3894" y="13741"/>
                    <a:pt x="5068" y="13226"/>
                  </a:cubicBezTo>
                  <a:cubicBezTo>
                    <a:pt x="5355" y="13084"/>
                    <a:pt x="5698" y="13054"/>
                    <a:pt x="6042" y="13054"/>
                  </a:cubicBezTo>
                  <a:cubicBezTo>
                    <a:pt x="6500" y="12997"/>
                    <a:pt x="6985" y="12969"/>
                    <a:pt x="7244" y="12626"/>
                  </a:cubicBezTo>
                  <a:cubicBezTo>
                    <a:pt x="7443" y="12339"/>
                    <a:pt x="7501" y="11966"/>
                    <a:pt x="7386" y="11423"/>
                  </a:cubicBezTo>
                  <a:cubicBezTo>
                    <a:pt x="7329" y="11080"/>
                    <a:pt x="7100" y="10821"/>
                    <a:pt x="6901" y="10564"/>
                  </a:cubicBezTo>
                  <a:cubicBezTo>
                    <a:pt x="6642" y="10306"/>
                    <a:pt x="6443" y="10049"/>
                    <a:pt x="6385" y="9676"/>
                  </a:cubicBezTo>
                  <a:cubicBezTo>
                    <a:pt x="6355" y="9419"/>
                    <a:pt x="6443" y="9133"/>
                    <a:pt x="6557" y="8847"/>
                  </a:cubicBezTo>
                  <a:cubicBezTo>
                    <a:pt x="6642" y="8561"/>
                    <a:pt x="6756" y="8274"/>
                    <a:pt x="6756" y="7988"/>
                  </a:cubicBezTo>
                  <a:cubicBezTo>
                    <a:pt x="6756" y="6470"/>
                    <a:pt x="6241" y="6355"/>
                    <a:pt x="5183" y="6270"/>
                  </a:cubicBezTo>
                  <a:cubicBezTo>
                    <a:pt x="5011" y="6241"/>
                    <a:pt x="4782" y="6213"/>
                    <a:pt x="4523" y="6183"/>
                  </a:cubicBezTo>
                  <a:cubicBezTo>
                    <a:pt x="3408" y="6041"/>
                    <a:pt x="1890" y="5183"/>
                    <a:pt x="1118" y="3893"/>
                  </a:cubicBezTo>
                  <a:cubicBezTo>
                    <a:pt x="660" y="3064"/>
                    <a:pt x="573" y="2233"/>
                    <a:pt x="889" y="1404"/>
                  </a:cubicBezTo>
                  <a:cubicBezTo>
                    <a:pt x="1088" y="946"/>
                    <a:pt x="1203" y="744"/>
                    <a:pt x="1290" y="660"/>
                  </a:cubicBezTo>
                  <a:cubicBezTo>
                    <a:pt x="1374" y="831"/>
                    <a:pt x="1432" y="1232"/>
                    <a:pt x="1489" y="1489"/>
                  </a:cubicBezTo>
                  <a:cubicBezTo>
                    <a:pt x="1633" y="2205"/>
                    <a:pt x="1748" y="2634"/>
                    <a:pt x="2004" y="2778"/>
                  </a:cubicBezTo>
                  <a:cubicBezTo>
                    <a:pt x="2113" y="2842"/>
                    <a:pt x="2435" y="3055"/>
                    <a:pt x="2734" y="3055"/>
                  </a:cubicBezTo>
                  <a:cubicBezTo>
                    <a:pt x="2830" y="3055"/>
                    <a:pt x="2924" y="3033"/>
                    <a:pt x="3007" y="2977"/>
                  </a:cubicBezTo>
                  <a:cubicBezTo>
                    <a:pt x="3436" y="2691"/>
                    <a:pt x="3294" y="1862"/>
                    <a:pt x="3149" y="1060"/>
                  </a:cubicBezTo>
                  <a:cubicBezTo>
                    <a:pt x="3122" y="774"/>
                    <a:pt x="3035" y="373"/>
                    <a:pt x="3065" y="286"/>
                  </a:cubicBezTo>
                  <a:lnTo>
                    <a:pt x="3065" y="286"/>
                  </a:lnTo>
                  <a:lnTo>
                    <a:pt x="3035" y="316"/>
                  </a:lnTo>
                  <a:lnTo>
                    <a:pt x="2691"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1"/>
            <p:cNvSpPr/>
            <p:nvPr/>
          </p:nvSpPr>
          <p:spPr>
            <a:xfrm>
              <a:off x="6719961" y="2843468"/>
              <a:ext cx="216576" cy="158685"/>
            </a:xfrm>
            <a:custGeom>
              <a:avLst/>
              <a:gdLst/>
              <a:ahLst/>
              <a:cxnLst/>
              <a:rect l="l" t="t" r="r" b="b"/>
              <a:pathLst>
                <a:path w="10707" h="7845" extrusionOk="0">
                  <a:moveTo>
                    <a:pt x="57" y="1"/>
                  </a:moveTo>
                  <a:lnTo>
                    <a:pt x="0" y="488"/>
                  </a:lnTo>
                  <a:cubicBezTo>
                    <a:pt x="545" y="546"/>
                    <a:pt x="889" y="917"/>
                    <a:pt x="1232" y="1317"/>
                  </a:cubicBezTo>
                  <a:cubicBezTo>
                    <a:pt x="1603" y="1718"/>
                    <a:pt x="2004" y="2206"/>
                    <a:pt x="2721" y="2320"/>
                  </a:cubicBezTo>
                  <a:cubicBezTo>
                    <a:pt x="2761" y="2324"/>
                    <a:pt x="2801" y="2326"/>
                    <a:pt x="2839" y="2326"/>
                  </a:cubicBezTo>
                  <a:cubicBezTo>
                    <a:pt x="3101" y="2326"/>
                    <a:pt x="3323" y="2248"/>
                    <a:pt x="3522" y="2149"/>
                  </a:cubicBezTo>
                  <a:cubicBezTo>
                    <a:pt x="3721" y="2076"/>
                    <a:pt x="3885" y="2004"/>
                    <a:pt x="4066" y="2004"/>
                  </a:cubicBezTo>
                  <a:cubicBezTo>
                    <a:pt x="4172" y="2004"/>
                    <a:pt x="4282" y="2028"/>
                    <a:pt x="4409" y="2091"/>
                  </a:cubicBezTo>
                  <a:cubicBezTo>
                    <a:pt x="4782" y="2291"/>
                    <a:pt x="4839" y="2462"/>
                    <a:pt x="4954" y="2778"/>
                  </a:cubicBezTo>
                  <a:cubicBezTo>
                    <a:pt x="5011" y="2950"/>
                    <a:pt x="5068" y="3122"/>
                    <a:pt x="5240" y="3378"/>
                  </a:cubicBezTo>
                  <a:cubicBezTo>
                    <a:pt x="6126" y="4524"/>
                    <a:pt x="6813" y="4782"/>
                    <a:pt x="7958" y="5211"/>
                  </a:cubicBezTo>
                  <a:lnTo>
                    <a:pt x="8160" y="5298"/>
                  </a:lnTo>
                  <a:cubicBezTo>
                    <a:pt x="8274" y="5325"/>
                    <a:pt x="8359" y="5382"/>
                    <a:pt x="8474" y="5440"/>
                  </a:cubicBezTo>
                  <a:cubicBezTo>
                    <a:pt x="8989" y="5641"/>
                    <a:pt x="9420" y="5840"/>
                    <a:pt x="9706" y="6271"/>
                  </a:cubicBezTo>
                  <a:cubicBezTo>
                    <a:pt x="9820" y="6443"/>
                    <a:pt x="9848" y="6614"/>
                    <a:pt x="9905" y="6843"/>
                  </a:cubicBezTo>
                  <a:cubicBezTo>
                    <a:pt x="9962" y="7157"/>
                    <a:pt x="10020" y="7530"/>
                    <a:pt x="10393" y="7844"/>
                  </a:cubicBezTo>
                  <a:lnTo>
                    <a:pt x="10707" y="7501"/>
                  </a:lnTo>
                  <a:cubicBezTo>
                    <a:pt x="10450" y="7272"/>
                    <a:pt x="10420" y="7043"/>
                    <a:pt x="10363" y="6756"/>
                  </a:cubicBezTo>
                  <a:cubicBezTo>
                    <a:pt x="10336" y="6527"/>
                    <a:pt x="10278" y="6241"/>
                    <a:pt x="10107" y="6012"/>
                  </a:cubicBezTo>
                  <a:cubicBezTo>
                    <a:pt x="9763" y="5440"/>
                    <a:pt x="9191" y="5211"/>
                    <a:pt x="8675" y="4982"/>
                  </a:cubicBezTo>
                  <a:cubicBezTo>
                    <a:pt x="8561" y="4924"/>
                    <a:pt x="8446" y="4897"/>
                    <a:pt x="8332" y="4840"/>
                  </a:cubicBezTo>
                  <a:lnTo>
                    <a:pt x="8130" y="4753"/>
                  </a:lnTo>
                  <a:cubicBezTo>
                    <a:pt x="7015" y="4324"/>
                    <a:pt x="6442" y="4123"/>
                    <a:pt x="5641" y="3092"/>
                  </a:cubicBezTo>
                  <a:cubicBezTo>
                    <a:pt x="5526" y="2920"/>
                    <a:pt x="5469" y="2778"/>
                    <a:pt x="5412" y="2607"/>
                  </a:cubicBezTo>
                  <a:cubicBezTo>
                    <a:pt x="5297" y="2291"/>
                    <a:pt x="5183" y="1947"/>
                    <a:pt x="4610" y="1661"/>
                  </a:cubicBezTo>
                  <a:cubicBezTo>
                    <a:pt x="4411" y="1550"/>
                    <a:pt x="4224" y="1508"/>
                    <a:pt x="4049" y="1508"/>
                  </a:cubicBezTo>
                  <a:cubicBezTo>
                    <a:pt x="3774" y="1508"/>
                    <a:pt x="3531" y="1613"/>
                    <a:pt x="3321" y="1718"/>
                  </a:cubicBezTo>
                  <a:cubicBezTo>
                    <a:pt x="3173" y="1767"/>
                    <a:pt x="3025" y="1839"/>
                    <a:pt x="2878" y="1839"/>
                  </a:cubicBezTo>
                  <a:cubicBezTo>
                    <a:pt x="2854" y="1839"/>
                    <a:pt x="2830" y="1837"/>
                    <a:pt x="2806" y="1833"/>
                  </a:cubicBezTo>
                  <a:cubicBezTo>
                    <a:pt x="2263" y="1748"/>
                    <a:pt x="1919" y="1375"/>
                    <a:pt x="1576" y="1004"/>
                  </a:cubicBezTo>
                  <a:cubicBezTo>
                    <a:pt x="1203" y="573"/>
                    <a:pt x="802" y="115"/>
                    <a:pt x="5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1"/>
            <p:cNvSpPr/>
            <p:nvPr/>
          </p:nvSpPr>
          <p:spPr>
            <a:xfrm>
              <a:off x="6689839" y="2886921"/>
              <a:ext cx="129719" cy="149421"/>
            </a:xfrm>
            <a:custGeom>
              <a:avLst/>
              <a:gdLst/>
              <a:ahLst/>
              <a:cxnLst/>
              <a:rect l="l" t="t" r="r" b="b"/>
              <a:pathLst>
                <a:path w="6413" h="7387" extrusionOk="0">
                  <a:moveTo>
                    <a:pt x="6069" y="1"/>
                  </a:moveTo>
                  <a:lnTo>
                    <a:pt x="5584" y="28"/>
                  </a:lnTo>
                  <a:cubicBezTo>
                    <a:pt x="5584" y="172"/>
                    <a:pt x="5611" y="344"/>
                    <a:pt x="5641" y="516"/>
                  </a:cubicBezTo>
                  <a:cubicBezTo>
                    <a:pt x="5726" y="1489"/>
                    <a:pt x="5898" y="2921"/>
                    <a:pt x="5355" y="3436"/>
                  </a:cubicBezTo>
                  <a:cubicBezTo>
                    <a:pt x="5126" y="3692"/>
                    <a:pt x="4695" y="3779"/>
                    <a:pt x="4267" y="3837"/>
                  </a:cubicBezTo>
                  <a:cubicBezTo>
                    <a:pt x="3779" y="3921"/>
                    <a:pt x="3179" y="4036"/>
                    <a:pt x="2806" y="4524"/>
                  </a:cubicBezTo>
                  <a:cubicBezTo>
                    <a:pt x="2577" y="4810"/>
                    <a:pt x="2520" y="5268"/>
                    <a:pt x="2463" y="5696"/>
                  </a:cubicBezTo>
                  <a:cubicBezTo>
                    <a:pt x="2378" y="6356"/>
                    <a:pt x="2321" y="6757"/>
                    <a:pt x="1977" y="6841"/>
                  </a:cubicBezTo>
                  <a:cubicBezTo>
                    <a:pt x="1909" y="6866"/>
                    <a:pt x="1846" y="6878"/>
                    <a:pt x="1787" y="6878"/>
                  </a:cubicBezTo>
                  <a:cubicBezTo>
                    <a:pt x="1495" y="6878"/>
                    <a:pt x="1289" y="6588"/>
                    <a:pt x="1004" y="6040"/>
                  </a:cubicBezTo>
                  <a:cubicBezTo>
                    <a:pt x="745" y="5639"/>
                    <a:pt x="516" y="5211"/>
                    <a:pt x="115" y="5096"/>
                  </a:cubicBezTo>
                  <a:lnTo>
                    <a:pt x="1" y="5554"/>
                  </a:lnTo>
                  <a:cubicBezTo>
                    <a:pt x="202" y="5611"/>
                    <a:pt x="374" y="5955"/>
                    <a:pt x="573" y="6269"/>
                  </a:cubicBezTo>
                  <a:cubicBezTo>
                    <a:pt x="832" y="6757"/>
                    <a:pt x="1175" y="7386"/>
                    <a:pt x="1775" y="7386"/>
                  </a:cubicBezTo>
                  <a:cubicBezTo>
                    <a:pt x="1890" y="7386"/>
                    <a:pt x="2004" y="7357"/>
                    <a:pt x="2119" y="7299"/>
                  </a:cubicBezTo>
                  <a:cubicBezTo>
                    <a:pt x="2779" y="7157"/>
                    <a:pt x="2863" y="6413"/>
                    <a:pt x="2950" y="5753"/>
                  </a:cubicBezTo>
                  <a:cubicBezTo>
                    <a:pt x="2978" y="5382"/>
                    <a:pt x="3035" y="4982"/>
                    <a:pt x="3179" y="4810"/>
                  </a:cubicBezTo>
                  <a:cubicBezTo>
                    <a:pt x="3436" y="4466"/>
                    <a:pt x="3894" y="4409"/>
                    <a:pt x="4352" y="4322"/>
                  </a:cubicBezTo>
                  <a:cubicBezTo>
                    <a:pt x="4840" y="4237"/>
                    <a:pt x="5355" y="4150"/>
                    <a:pt x="5698" y="3779"/>
                  </a:cubicBezTo>
                  <a:cubicBezTo>
                    <a:pt x="6413" y="3120"/>
                    <a:pt x="6241" y="1574"/>
                    <a:pt x="6099" y="459"/>
                  </a:cubicBezTo>
                  <a:cubicBezTo>
                    <a:pt x="6099" y="287"/>
                    <a:pt x="6069" y="143"/>
                    <a:pt x="6069"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1"/>
            <p:cNvSpPr/>
            <p:nvPr/>
          </p:nvSpPr>
          <p:spPr>
            <a:xfrm>
              <a:off x="6988668" y="2660473"/>
              <a:ext cx="184151" cy="217749"/>
            </a:xfrm>
            <a:custGeom>
              <a:avLst/>
              <a:gdLst/>
              <a:ahLst/>
              <a:cxnLst/>
              <a:rect l="l" t="t" r="r" b="b"/>
              <a:pathLst>
                <a:path w="9104" h="10765" extrusionOk="0">
                  <a:moveTo>
                    <a:pt x="8618" y="0"/>
                  </a:moveTo>
                  <a:cubicBezTo>
                    <a:pt x="8618" y="603"/>
                    <a:pt x="8389" y="889"/>
                    <a:pt x="8073" y="1260"/>
                  </a:cubicBezTo>
                  <a:cubicBezTo>
                    <a:pt x="7844" y="1519"/>
                    <a:pt x="7615" y="1805"/>
                    <a:pt x="7443" y="2233"/>
                  </a:cubicBezTo>
                  <a:cubicBezTo>
                    <a:pt x="7214" y="2836"/>
                    <a:pt x="7301" y="3236"/>
                    <a:pt x="7386" y="3580"/>
                  </a:cubicBezTo>
                  <a:cubicBezTo>
                    <a:pt x="7443" y="3836"/>
                    <a:pt x="7500" y="4065"/>
                    <a:pt x="7443" y="4382"/>
                  </a:cubicBezTo>
                  <a:cubicBezTo>
                    <a:pt x="7214" y="5320"/>
                    <a:pt x="6787" y="5529"/>
                    <a:pt x="6217" y="5529"/>
                  </a:cubicBezTo>
                  <a:cubicBezTo>
                    <a:pt x="6005" y="5529"/>
                    <a:pt x="5774" y="5500"/>
                    <a:pt x="5526" y="5469"/>
                  </a:cubicBezTo>
                  <a:cubicBezTo>
                    <a:pt x="5253" y="5421"/>
                    <a:pt x="4990" y="5381"/>
                    <a:pt x="4730" y="5381"/>
                  </a:cubicBezTo>
                  <a:cubicBezTo>
                    <a:pt x="4526" y="5381"/>
                    <a:pt x="4324" y="5406"/>
                    <a:pt x="4122" y="5469"/>
                  </a:cubicBezTo>
                  <a:cubicBezTo>
                    <a:pt x="3751" y="5611"/>
                    <a:pt x="3522" y="5783"/>
                    <a:pt x="3408" y="6042"/>
                  </a:cubicBezTo>
                  <a:cubicBezTo>
                    <a:pt x="3206" y="6443"/>
                    <a:pt x="3408" y="6901"/>
                    <a:pt x="3579" y="7416"/>
                  </a:cubicBezTo>
                  <a:cubicBezTo>
                    <a:pt x="3809" y="8016"/>
                    <a:pt x="4038" y="8646"/>
                    <a:pt x="3721" y="9248"/>
                  </a:cubicBezTo>
                  <a:cubicBezTo>
                    <a:pt x="3378" y="9791"/>
                    <a:pt x="2920" y="10164"/>
                    <a:pt x="2462" y="10249"/>
                  </a:cubicBezTo>
                  <a:cubicBezTo>
                    <a:pt x="2372" y="10272"/>
                    <a:pt x="2284" y="10283"/>
                    <a:pt x="2197" y="10283"/>
                  </a:cubicBezTo>
                  <a:cubicBezTo>
                    <a:pt x="1954" y="10283"/>
                    <a:pt x="1722" y="10197"/>
                    <a:pt x="1489" y="10050"/>
                  </a:cubicBezTo>
                  <a:cubicBezTo>
                    <a:pt x="1289" y="9905"/>
                    <a:pt x="1202" y="9676"/>
                    <a:pt x="1088" y="9420"/>
                  </a:cubicBezTo>
                  <a:cubicBezTo>
                    <a:pt x="973" y="9019"/>
                    <a:pt x="774" y="8531"/>
                    <a:pt x="172" y="8275"/>
                  </a:cubicBezTo>
                  <a:lnTo>
                    <a:pt x="0" y="8733"/>
                  </a:lnTo>
                  <a:cubicBezTo>
                    <a:pt x="401" y="8905"/>
                    <a:pt x="515" y="9218"/>
                    <a:pt x="630" y="9562"/>
                  </a:cubicBezTo>
                  <a:cubicBezTo>
                    <a:pt x="744" y="9878"/>
                    <a:pt x="889" y="10249"/>
                    <a:pt x="1232" y="10450"/>
                  </a:cubicBezTo>
                  <a:cubicBezTo>
                    <a:pt x="1546" y="10650"/>
                    <a:pt x="1889" y="10764"/>
                    <a:pt x="2205" y="10764"/>
                  </a:cubicBezTo>
                  <a:cubicBezTo>
                    <a:pt x="2320" y="10764"/>
                    <a:pt x="2434" y="10764"/>
                    <a:pt x="2549" y="10737"/>
                  </a:cubicBezTo>
                  <a:cubicBezTo>
                    <a:pt x="3149" y="10592"/>
                    <a:pt x="3721" y="10164"/>
                    <a:pt x="4152" y="9505"/>
                  </a:cubicBezTo>
                  <a:cubicBezTo>
                    <a:pt x="4580" y="8676"/>
                    <a:pt x="4267" y="7874"/>
                    <a:pt x="4038" y="7244"/>
                  </a:cubicBezTo>
                  <a:cubicBezTo>
                    <a:pt x="3866" y="6814"/>
                    <a:pt x="3751" y="6470"/>
                    <a:pt x="3836" y="6241"/>
                  </a:cubicBezTo>
                  <a:cubicBezTo>
                    <a:pt x="3893" y="6127"/>
                    <a:pt x="4038" y="6012"/>
                    <a:pt x="4267" y="5927"/>
                  </a:cubicBezTo>
                  <a:cubicBezTo>
                    <a:pt x="4421" y="5888"/>
                    <a:pt x="4587" y="5873"/>
                    <a:pt x="4762" y="5873"/>
                  </a:cubicBezTo>
                  <a:cubicBezTo>
                    <a:pt x="4976" y="5873"/>
                    <a:pt x="5204" y="5896"/>
                    <a:pt x="5439" y="5927"/>
                  </a:cubicBezTo>
                  <a:cubicBezTo>
                    <a:pt x="5693" y="5967"/>
                    <a:pt x="5962" y="6006"/>
                    <a:pt x="6228" y="6006"/>
                  </a:cubicBezTo>
                  <a:cubicBezTo>
                    <a:pt x="6922" y="6006"/>
                    <a:pt x="7591" y="5737"/>
                    <a:pt x="7901" y="4496"/>
                  </a:cubicBezTo>
                  <a:cubicBezTo>
                    <a:pt x="7988" y="4065"/>
                    <a:pt x="7931" y="3752"/>
                    <a:pt x="7874" y="3465"/>
                  </a:cubicBezTo>
                  <a:cubicBezTo>
                    <a:pt x="7786" y="3149"/>
                    <a:pt x="7729" y="2893"/>
                    <a:pt x="7901" y="2405"/>
                  </a:cubicBezTo>
                  <a:cubicBezTo>
                    <a:pt x="8045" y="2062"/>
                    <a:pt x="8217" y="1833"/>
                    <a:pt x="8446" y="1576"/>
                  </a:cubicBezTo>
                  <a:cubicBezTo>
                    <a:pt x="8760" y="1175"/>
                    <a:pt x="9103" y="775"/>
                    <a:pt x="91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1"/>
            <p:cNvSpPr/>
            <p:nvPr/>
          </p:nvSpPr>
          <p:spPr>
            <a:xfrm>
              <a:off x="7145021" y="2743858"/>
              <a:ext cx="226447" cy="119909"/>
            </a:xfrm>
            <a:custGeom>
              <a:avLst/>
              <a:gdLst/>
              <a:ahLst/>
              <a:cxnLst/>
              <a:rect l="l" t="t" r="r" b="b"/>
              <a:pathLst>
                <a:path w="11195" h="5928" extrusionOk="0">
                  <a:moveTo>
                    <a:pt x="57" y="1"/>
                  </a:moveTo>
                  <a:lnTo>
                    <a:pt x="0" y="459"/>
                  </a:lnTo>
                  <a:cubicBezTo>
                    <a:pt x="1088" y="573"/>
                    <a:pt x="1118" y="1661"/>
                    <a:pt x="1061" y="3321"/>
                  </a:cubicBezTo>
                  <a:cubicBezTo>
                    <a:pt x="1031" y="4409"/>
                    <a:pt x="1003" y="5440"/>
                    <a:pt x="1633" y="5813"/>
                  </a:cubicBezTo>
                  <a:cubicBezTo>
                    <a:pt x="1775" y="5898"/>
                    <a:pt x="1947" y="5928"/>
                    <a:pt x="2119" y="5928"/>
                  </a:cubicBezTo>
                  <a:cubicBezTo>
                    <a:pt x="2634" y="5928"/>
                    <a:pt x="3293" y="5669"/>
                    <a:pt x="4180" y="5096"/>
                  </a:cubicBezTo>
                  <a:cubicBezTo>
                    <a:pt x="4210" y="5069"/>
                    <a:pt x="4352" y="5069"/>
                    <a:pt x="4439" y="5069"/>
                  </a:cubicBezTo>
                  <a:cubicBezTo>
                    <a:pt x="4581" y="5069"/>
                    <a:pt x="4782" y="5069"/>
                    <a:pt x="4981" y="4982"/>
                  </a:cubicBezTo>
                  <a:cubicBezTo>
                    <a:pt x="5240" y="4867"/>
                    <a:pt x="5325" y="4638"/>
                    <a:pt x="5382" y="4439"/>
                  </a:cubicBezTo>
                  <a:cubicBezTo>
                    <a:pt x="5439" y="4210"/>
                    <a:pt x="5497" y="4095"/>
                    <a:pt x="5668" y="4038"/>
                  </a:cubicBezTo>
                  <a:cubicBezTo>
                    <a:pt x="5788" y="4008"/>
                    <a:pt x="5887" y="3994"/>
                    <a:pt x="5971" y="3994"/>
                  </a:cubicBezTo>
                  <a:cubicBezTo>
                    <a:pt x="6292" y="3994"/>
                    <a:pt x="6397" y="4195"/>
                    <a:pt x="6557" y="4466"/>
                  </a:cubicBezTo>
                  <a:cubicBezTo>
                    <a:pt x="6699" y="4695"/>
                    <a:pt x="6843" y="4954"/>
                    <a:pt x="7157" y="5096"/>
                  </a:cubicBezTo>
                  <a:cubicBezTo>
                    <a:pt x="7516" y="5253"/>
                    <a:pt x="7827" y="5320"/>
                    <a:pt x="8100" y="5320"/>
                  </a:cubicBezTo>
                  <a:cubicBezTo>
                    <a:pt x="9029" y="5320"/>
                    <a:pt x="9527" y="4544"/>
                    <a:pt x="9992" y="3837"/>
                  </a:cubicBezTo>
                  <a:cubicBezTo>
                    <a:pt x="10336" y="3321"/>
                    <a:pt x="10679" y="2779"/>
                    <a:pt x="11194" y="2463"/>
                  </a:cubicBezTo>
                  <a:lnTo>
                    <a:pt x="10965" y="2062"/>
                  </a:lnTo>
                  <a:cubicBezTo>
                    <a:pt x="10336" y="2405"/>
                    <a:pt x="9935" y="3035"/>
                    <a:pt x="9591" y="3580"/>
                  </a:cubicBezTo>
                  <a:cubicBezTo>
                    <a:pt x="9116" y="4271"/>
                    <a:pt x="8755" y="4832"/>
                    <a:pt x="8103" y="4832"/>
                  </a:cubicBezTo>
                  <a:cubicBezTo>
                    <a:pt x="7890" y="4832"/>
                    <a:pt x="7647" y="4772"/>
                    <a:pt x="7358" y="4638"/>
                  </a:cubicBezTo>
                  <a:cubicBezTo>
                    <a:pt x="7187" y="4581"/>
                    <a:pt x="7100" y="4409"/>
                    <a:pt x="6985" y="4210"/>
                  </a:cubicBezTo>
                  <a:cubicBezTo>
                    <a:pt x="6797" y="3903"/>
                    <a:pt x="6570" y="3521"/>
                    <a:pt x="5973" y="3521"/>
                  </a:cubicBezTo>
                  <a:cubicBezTo>
                    <a:pt x="5843" y="3521"/>
                    <a:pt x="5695" y="3539"/>
                    <a:pt x="5526" y="3580"/>
                  </a:cubicBezTo>
                  <a:cubicBezTo>
                    <a:pt x="5096" y="3722"/>
                    <a:pt x="5011" y="4038"/>
                    <a:pt x="4924" y="4295"/>
                  </a:cubicBezTo>
                  <a:cubicBezTo>
                    <a:pt x="4867" y="4439"/>
                    <a:pt x="4839" y="4524"/>
                    <a:pt x="4810" y="4554"/>
                  </a:cubicBezTo>
                  <a:cubicBezTo>
                    <a:pt x="4725" y="4585"/>
                    <a:pt x="4621" y="4589"/>
                    <a:pt x="4508" y="4589"/>
                  </a:cubicBezTo>
                  <a:cubicBezTo>
                    <a:pt x="4469" y="4589"/>
                    <a:pt x="4429" y="4588"/>
                    <a:pt x="4388" y="4588"/>
                  </a:cubicBezTo>
                  <a:cubicBezTo>
                    <a:pt x="4231" y="4588"/>
                    <a:pt x="4066" y="4596"/>
                    <a:pt x="3923" y="4668"/>
                  </a:cubicBezTo>
                  <a:cubicBezTo>
                    <a:pt x="2991" y="5268"/>
                    <a:pt x="2449" y="5449"/>
                    <a:pt x="2134" y="5449"/>
                  </a:cubicBezTo>
                  <a:cubicBezTo>
                    <a:pt x="2013" y="5449"/>
                    <a:pt x="1926" y="5422"/>
                    <a:pt x="1862" y="5383"/>
                  </a:cubicBezTo>
                  <a:cubicBezTo>
                    <a:pt x="1489" y="5183"/>
                    <a:pt x="1519" y="4237"/>
                    <a:pt x="1546" y="3351"/>
                  </a:cubicBezTo>
                  <a:cubicBezTo>
                    <a:pt x="1603" y="1920"/>
                    <a:pt x="1661" y="145"/>
                    <a:pt x="5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1"/>
            <p:cNvSpPr/>
            <p:nvPr/>
          </p:nvSpPr>
          <p:spPr>
            <a:xfrm>
              <a:off x="7276491" y="2727088"/>
              <a:ext cx="31292" cy="104253"/>
            </a:xfrm>
            <a:custGeom>
              <a:avLst/>
              <a:gdLst/>
              <a:ahLst/>
              <a:cxnLst/>
              <a:rect l="l" t="t" r="r" b="b"/>
              <a:pathLst>
                <a:path w="1547" h="5154" extrusionOk="0">
                  <a:moveTo>
                    <a:pt x="1260" y="1"/>
                  </a:moveTo>
                  <a:cubicBezTo>
                    <a:pt x="257" y="772"/>
                    <a:pt x="314" y="1776"/>
                    <a:pt x="372" y="2749"/>
                  </a:cubicBezTo>
                  <a:cubicBezTo>
                    <a:pt x="401" y="3521"/>
                    <a:pt x="459" y="4237"/>
                    <a:pt x="1" y="4895"/>
                  </a:cubicBezTo>
                  <a:lnTo>
                    <a:pt x="401" y="5153"/>
                  </a:lnTo>
                  <a:cubicBezTo>
                    <a:pt x="944" y="4379"/>
                    <a:pt x="887" y="3550"/>
                    <a:pt x="859" y="2719"/>
                  </a:cubicBezTo>
                  <a:cubicBezTo>
                    <a:pt x="802" y="1803"/>
                    <a:pt x="745" y="1001"/>
                    <a:pt x="1546" y="372"/>
                  </a:cubicBezTo>
                  <a:lnTo>
                    <a:pt x="1260"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1"/>
            <p:cNvSpPr/>
            <p:nvPr/>
          </p:nvSpPr>
          <p:spPr>
            <a:xfrm>
              <a:off x="7196585" y="2721302"/>
              <a:ext cx="40556" cy="115216"/>
            </a:xfrm>
            <a:custGeom>
              <a:avLst/>
              <a:gdLst/>
              <a:ahLst/>
              <a:cxnLst/>
              <a:rect l="l" t="t" r="r" b="b"/>
              <a:pathLst>
                <a:path w="2005" h="5696" extrusionOk="0">
                  <a:moveTo>
                    <a:pt x="1173" y="0"/>
                  </a:moveTo>
                  <a:cubicBezTo>
                    <a:pt x="1173" y="401"/>
                    <a:pt x="944" y="829"/>
                    <a:pt x="687" y="1287"/>
                  </a:cubicBezTo>
                  <a:cubicBezTo>
                    <a:pt x="344" y="1860"/>
                    <a:pt x="0" y="2462"/>
                    <a:pt x="172" y="3177"/>
                  </a:cubicBezTo>
                  <a:cubicBezTo>
                    <a:pt x="344" y="3578"/>
                    <a:pt x="630" y="3749"/>
                    <a:pt x="886" y="3921"/>
                  </a:cubicBezTo>
                  <a:cubicBezTo>
                    <a:pt x="1145" y="4065"/>
                    <a:pt x="1344" y="4207"/>
                    <a:pt x="1459" y="4523"/>
                  </a:cubicBezTo>
                  <a:cubicBezTo>
                    <a:pt x="1516" y="4665"/>
                    <a:pt x="1489" y="5066"/>
                    <a:pt x="1459" y="5352"/>
                  </a:cubicBezTo>
                  <a:lnTo>
                    <a:pt x="1459" y="5696"/>
                  </a:lnTo>
                  <a:lnTo>
                    <a:pt x="1917" y="5696"/>
                  </a:lnTo>
                  <a:cubicBezTo>
                    <a:pt x="1917" y="5611"/>
                    <a:pt x="1947" y="5497"/>
                    <a:pt x="1947" y="5382"/>
                  </a:cubicBezTo>
                  <a:cubicBezTo>
                    <a:pt x="1974" y="5009"/>
                    <a:pt x="2004" y="4608"/>
                    <a:pt x="1917" y="4352"/>
                  </a:cubicBezTo>
                  <a:cubicBezTo>
                    <a:pt x="1745" y="3864"/>
                    <a:pt x="1402" y="3665"/>
                    <a:pt x="1145" y="3493"/>
                  </a:cubicBezTo>
                  <a:cubicBezTo>
                    <a:pt x="916" y="3349"/>
                    <a:pt x="744" y="3234"/>
                    <a:pt x="630" y="3035"/>
                  </a:cubicBezTo>
                  <a:cubicBezTo>
                    <a:pt x="515" y="2547"/>
                    <a:pt x="802" y="2032"/>
                    <a:pt x="1088" y="1517"/>
                  </a:cubicBezTo>
                  <a:cubicBezTo>
                    <a:pt x="1374" y="1031"/>
                    <a:pt x="1661" y="543"/>
                    <a:pt x="166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1"/>
            <p:cNvSpPr/>
            <p:nvPr/>
          </p:nvSpPr>
          <p:spPr>
            <a:xfrm>
              <a:off x="6952194" y="3195014"/>
              <a:ext cx="30685" cy="197441"/>
            </a:xfrm>
            <a:custGeom>
              <a:avLst/>
              <a:gdLst/>
              <a:ahLst/>
              <a:cxnLst/>
              <a:rect l="l" t="t" r="r" b="b"/>
              <a:pathLst>
                <a:path w="1517" h="9761" extrusionOk="0">
                  <a:moveTo>
                    <a:pt x="745" y="0"/>
                  </a:moveTo>
                  <a:lnTo>
                    <a:pt x="287" y="115"/>
                  </a:lnTo>
                  <a:cubicBezTo>
                    <a:pt x="372" y="486"/>
                    <a:pt x="486" y="802"/>
                    <a:pt x="630" y="1145"/>
                  </a:cubicBezTo>
                  <a:cubicBezTo>
                    <a:pt x="830" y="1603"/>
                    <a:pt x="1001" y="2031"/>
                    <a:pt x="1001" y="2576"/>
                  </a:cubicBezTo>
                  <a:cubicBezTo>
                    <a:pt x="1001" y="3149"/>
                    <a:pt x="830" y="3634"/>
                    <a:pt x="658" y="4150"/>
                  </a:cubicBezTo>
                  <a:cubicBezTo>
                    <a:pt x="516" y="4551"/>
                    <a:pt x="372" y="4951"/>
                    <a:pt x="287" y="5439"/>
                  </a:cubicBezTo>
                  <a:cubicBezTo>
                    <a:pt x="172" y="6183"/>
                    <a:pt x="429" y="6898"/>
                    <a:pt x="630" y="7500"/>
                  </a:cubicBezTo>
                  <a:cubicBezTo>
                    <a:pt x="830" y="8043"/>
                    <a:pt x="1001" y="8501"/>
                    <a:pt x="830" y="8817"/>
                  </a:cubicBezTo>
                  <a:cubicBezTo>
                    <a:pt x="715" y="9016"/>
                    <a:pt x="459" y="9188"/>
                    <a:pt x="1" y="9303"/>
                  </a:cubicBezTo>
                  <a:lnTo>
                    <a:pt x="115" y="9761"/>
                  </a:lnTo>
                  <a:cubicBezTo>
                    <a:pt x="715" y="9619"/>
                    <a:pt x="1088" y="9390"/>
                    <a:pt x="1260" y="9046"/>
                  </a:cubicBezTo>
                  <a:cubicBezTo>
                    <a:pt x="1517" y="8558"/>
                    <a:pt x="1317" y="7958"/>
                    <a:pt x="1088" y="7328"/>
                  </a:cubicBezTo>
                  <a:cubicBezTo>
                    <a:pt x="887" y="6783"/>
                    <a:pt x="658" y="6126"/>
                    <a:pt x="772" y="5496"/>
                  </a:cubicBezTo>
                  <a:cubicBezTo>
                    <a:pt x="830" y="5096"/>
                    <a:pt x="974" y="4695"/>
                    <a:pt x="1116" y="4322"/>
                  </a:cubicBezTo>
                  <a:cubicBezTo>
                    <a:pt x="1288" y="3779"/>
                    <a:pt x="1489" y="3234"/>
                    <a:pt x="1489" y="2576"/>
                  </a:cubicBezTo>
                  <a:cubicBezTo>
                    <a:pt x="1489" y="1947"/>
                    <a:pt x="1288" y="1431"/>
                    <a:pt x="1088" y="944"/>
                  </a:cubicBezTo>
                  <a:cubicBezTo>
                    <a:pt x="944" y="630"/>
                    <a:pt x="830" y="344"/>
                    <a:pt x="745"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1"/>
            <p:cNvSpPr/>
            <p:nvPr/>
          </p:nvSpPr>
          <p:spPr>
            <a:xfrm>
              <a:off x="6966658" y="3376836"/>
              <a:ext cx="254786" cy="930526"/>
            </a:xfrm>
            <a:custGeom>
              <a:avLst/>
              <a:gdLst/>
              <a:ahLst/>
              <a:cxnLst/>
              <a:rect l="l" t="t" r="r" b="b"/>
              <a:pathLst>
                <a:path w="12596" h="46003" extrusionOk="0">
                  <a:moveTo>
                    <a:pt x="0" y="1"/>
                  </a:moveTo>
                  <a:lnTo>
                    <a:pt x="0" y="486"/>
                  </a:lnTo>
                  <a:cubicBezTo>
                    <a:pt x="1175" y="486"/>
                    <a:pt x="1489" y="2433"/>
                    <a:pt x="1748" y="4151"/>
                  </a:cubicBezTo>
                  <a:cubicBezTo>
                    <a:pt x="1919" y="5211"/>
                    <a:pt x="2091" y="6212"/>
                    <a:pt x="2435" y="6757"/>
                  </a:cubicBezTo>
                  <a:cubicBezTo>
                    <a:pt x="2577" y="6956"/>
                    <a:pt x="2778" y="7043"/>
                    <a:pt x="2950" y="7157"/>
                  </a:cubicBezTo>
                  <a:cubicBezTo>
                    <a:pt x="3206" y="7272"/>
                    <a:pt x="3408" y="7357"/>
                    <a:pt x="3493" y="7730"/>
                  </a:cubicBezTo>
                  <a:cubicBezTo>
                    <a:pt x="3637" y="8330"/>
                    <a:pt x="3522" y="8474"/>
                    <a:pt x="3264" y="8761"/>
                  </a:cubicBezTo>
                  <a:cubicBezTo>
                    <a:pt x="3206" y="8818"/>
                    <a:pt x="3149" y="8903"/>
                    <a:pt x="3092" y="8990"/>
                  </a:cubicBezTo>
                  <a:cubicBezTo>
                    <a:pt x="2950" y="9161"/>
                    <a:pt x="2806" y="9246"/>
                    <a:pt x="2606" y="9333"/>
                  </a:cubicBezTo>
                  <a:cubicBezTo>
                    <a:pt x="2348" y="9448"/>
                    <a:pt x="2061" y="9590"/>
                    <a:pt x="1890" y="9990"/>
                  </a:cubicBezTo>
                  <a:cubicBezTo>
                    <a:pt x="1546" y="10593"/>
                    <a:pt x="1661" y="11250"/>
                    <a:pt x="1775" y="11822"/>
                  </a:cubicBezTo>
                  <a:cubicBezTo>
                    <a:pt x="1805" y="11967"/>
                    <a:pt x="1832" y="12109"/>
                    <a:pt x="1862" y="12223"/>
                  </a:cubicBezTo>
                  <a:cubicBezTo>
                    <a:pt x="1890" y="13025"/>
                    <a:pt x="1775" y="13913"/>
                    <a:pt x="1661" y="14829"/>
                  </a:cubicBezTo>
                  <a:cubicBezTo>
                    <a:pt x="1432" y="16689"/>
                    <a:pt x="1203" y="18608"/>
                    <a:pt x="1977" y="20067"/>
                  </a:cubicBezTo>
                  <a:cubicBezTo>
                    <a:pt x="2233" y="20582"/>
                    <a:pt x="2606" y="20926"/>
                    <a:pt x="2920" y="21212"/>
                  </a:cubicBezTo>
                  <a:cubicBezTo>
                    <a:pt x="3435" y="21727"/>
                    <a:pt x="3836" y="22071"/>
                    <a:pt x="3664" y="23216"/>
                  </a:cubicBezTo>
                  <a:cubicBezTo>
                    <a:pt x="3637" y="23589"/>
                    <a:pt x="3493" y="23903"/>
                    <a:pt x="3351" y="24246"/>
                  </a:cubicBezTo>
                  <a:cubicBezTo>
                    <a:pt x="3236" y="24562"/>
                    <a:pt x="3092" y="24876"/>
                    <a:pt x="3035" y="25192"/>
                  </a:cubicBezTo>
                  <a:cubicBezTo>
                    <a:pt x="2835" y="25994"/>
                    <a:pt x="2893" y="26566"/>
                    <a:pt x="2977" y="27253"/>
                  </a:cubicBezTo>
                  <a:cubicBezTo>
                    <a:pt x="3007" y="27453"/>
                    <a:pt x="3007" y="27654"/>
                    <a:pt x="3035" y="27911"/>
                  </a:cubicBezTo>
                  <a:cubicBezTo>
                    <a:pt x="3122" y="28341"/>
                    <a:pt x="3122" y="28884"/>
                    <a:pt x="3092" y="29429"/>
                  </a:cubicBezTo>
                  <a:cubicBezTo>
                    <a:pt x="3092" y="30116"/>
                    <a:pt x="3064" y="30831"/>
                    <a:pt x="3236" y="31346"/>
                  </a:cubicBezTo>
                  <a:cubicBezTo>
                    <a:pt x="3408" y="31861"/>
                    <a:pt x="3779" y="32147"/>
                    <a:pt x="4122" y="32406"/>
                  </a:cubicBezTo>
                  <a:cubicBezTo>
                    <a:pt x="4409" y="32605"/>
                    <a:pt x="4638" y="32807"/>
                    <a:pt x="4782" y="33093"/>
                  </a:cubicBezTo>
                  <a:cubicBezTo>
                    <a:pt x="4839" y="33235"/>
                    <a:pt x="4809" y="33494"/>
                    <a:pt x="4752" y="33723"/>
                  </a:cubicBezTo>
                  <a:cubicBezTo>
                    <a:pt x="4695" y="34037"/>
                    <a:pt x="4610" y="34410"/>
                    <a:pt x="4809" y="34667"/>
                  </a:cubicBezTo>
                  <a:cubicBezTo>
                    <a:pt x="4981" y="35010"/>
                    <a:pt x="5355" y="35097"/>
                    <a:pt x="5698" y="35154"/>
                  </a:cubicBezTo>
                  <a:cubicBezTo>
                    <a:pt x="5955" y="35239"/>
                    <a:pt x="6184" y="35296"/>
                    <a:pt x="6271" y="35441"/>
                  </a:cubicBezTo>
                  <a:cubicBezTo>
                    <a:pt x="6614" y="35956"/>
                    <a:pt x="6442" y="36528"/>
                    <a:pt x="6271" y="37158"/>
                  </a:cubicBezTo>
                  <a:cubicBezTo>
                    <a:pt x="6126" y="37586"/>
                    <a:pt x="6012" y="38017"/>
                    <a:pt x="6042" y="38445"/>
                  </a:cubicBezTo>
                  <a:cubicBezTo>
                    <a:pt x="6099" y="38960"/>
                    <a:pt x="6328" y="39533"/>
                    <a:pt x="6527" y="40106"/>
                  </a:cubicBezTo>
                  <a:cubicBezTo>
                    <a:pt x="6671" y="40506"/>
                    <a:pt x="6813" y="40907"/>
                    <a:pt x="6871" y="41251"/>
                  </a:cubicBezTo>
                  <a:cubicBezTo>
                    <a:pt x="7100" y="42224"/>
                    <a:pt x="7358" y="42654"/>
                    <a:pt x="7729" y="43254"/>
                  </a:cubicBezTo>
                  <a:cubicBezTo>
                    <a:pt x="7844" y="43484"/>
                    <a:pt x="8016" y="43713"/>
                    <a:pt x="8187" y="44056"/>
                  </a:cubicBezTo>
                  <a:cubicBezTo>
                    <a:pt x="8359" y="44315"/>
                    <a:pt x="8446" y="44544"/>
                    <a:pt x="8503" y="44800"/>
                  </a:cubicBezTo>
                  <a:cubicBezTo>
                    <a:pt x="8703" y="45316"/>
                    <a:pt x="8874" y="45831"/>
                    <a:pt x="9820" y="46003"/>
                  </a:cubicBezTo>
                  <a:lnTo>
                    <a:pt x="10049" y="46003"/>
                  </a:lnTo>
                  <a:cubicBezTo>
                    <a:pt x="10450" y="46003"/>
                    <a:pt x="10764" y="45861"/>
                    <a:pt x="11080" y="45716"/>
                  </a:cubicBezTo>
                  <a:cubicBezTo>
                    <a:pt x="11351" y="45573"/>
                    <a:pt x="11551" y="45481"/>
                    <a:pt x="11726" y="45481"/>
                  </a:cubicBezTo>
                  <a:cubicBezTo>
                    <a:pt x="11902" y="45481"/>
                    <a:pt x="12053" y="45574"/>
                    <a:pt x="12225" y="45803"/>
                  </a:cubicBezTo>
                  <a:lnTo>
                    <a:pt x="12596" y="45517"/>
                  </a:lnTo>
                  <a:cubicBezTo>
                    <a:pt x="12304" y="45127"/>
                    <a:pt x="12005" y="45001"/>
                    <a:pt x="11715" y="45001"/>
                  </a:cubicBezTo>
                  <a:cubicBezTo>
                    <a:pt x="11410" y="45001"/>
                    <a:pt x="11115" y="45141"/>
                    <a:pt x="10851" y="45258"/>
                  </a:cubicBezTo>
                  <a:cubicBezTo>
                    <a:pt x="10583" y="45404"/>
                    <a:pt x="10317" y="45530"/>
                    <a:pt x="10049" y="45530"/>
                  </a:cubicBezTo>
                  <a:cubicBezTo>
                    <a:pt x="10001" y="45530"/>
                    <a:pt x="9953" y="45526"/>
                    <a:pt x="9905" y="45517"/>
                  </a:cubicBezTo>
                  <a:cubicBezTo>
                    <a:pt x="9248" y="45403"/>
                    <a:pt x="9133" y="45144"/>
                    <a:pt x="8962" y="44629"/>
                  </a:cubicBezTo>
                  <a:cubicBezTo>
                    <a:pt x="8874" y="44372"/>
                    <a:pt x="8790" y="44086"/>
                    <a:pt x="8618" y="43800"/>
                  </a:cubicBezTo>
                  <a:cubicBezTo>
                    <a:pt x="8416" y="43484"/>
                    <a:pt x="8274" y="43227"/>
                    <a:pt x="8130" y="42998"/>
                  </a:cubicBezTo>
                  <a:cubicBezTo>
                    <a:pt x="7787" y="42425"/>
                    <a:pt x="7530" y="42025"/>
                    <a:pt x="7358" y="41166"/>
                  </a:cubicBezTo>
                  <a:cubicBezTo>
                    <a:pt x="7271" y="40765"/>
                    <a:pt x="7129" y="40335"/>
                    <a:pt x="6958" y="39934"/>
                  </a:cubicBezTo>
                  <a:cubicBezTo>
                    <a:pt x="6786" y="39391"/>
                    <a:pt x="6584" y="38846"/>
                    <a:pt x="6527" y="38388"/>
                  </a:cubicBezTo>
                  <a:cubicBezTo>
                    <a:pt x="6500" y="38044"/>
                    <a:pt x="6614" y="37673"/>
                    <a:pt x="6729" y="37300"/>
                  </a:cubicBezTo>
                  <a:cubicBezTo>
                    <a:pt x="6928" y="36613"/>
                    <a:pt x="7129" y="35869"/>
                    <a:pt x="6699" y="35212"/>
                  </a:cubicBezTo>
                  <a:cubicBezTo>
                    <a:pt x="6500" y="34868"/>
                    <a:pt x="6126" y="34781"/>
                    <a:pt x="5813" y="34696"/>
                  </a:cubicBezTo>
                  <a:cubicBezTo>
                    <a:pt x="5554" y="34639"/>
                    <a:pt x="5297" y="34582"/>
                    <a:pt x="5210" y="34410"/>
                  </a:cubicBezTo>
                  <a:cubicBezTo>
                    <a:pt x="5126" y="34296"/>
                    <a:pt x="5183" y="34066"/>
                    <a:pt x="5240" y="33808"/>
                  </a:cubicBezTo>
                  <a:cubicBezTo>
                    <a:pt x="5297" y="33521"/>
                    <a:pt x="5355" y="33208"/>
                    <a:pt x="5240" y="32892"/>
                  </a:cubicBezTo>
                  <a:cubicBezTo>
                    <a:pt x="5039" y="32491"/>
                    <a:pt x="4695" y="32234"/>
                    <a:pt x="4409" y="32033"/>
                  </a:cubicBezTo>
                  <a:cubicBezTo>
                    <a:pt x="4095" y="31776"/>
                    <a:pt x="3809" y="31575"/>
                    <a:pt x="3694" y="31174"/>
                  </a:cubicBezTo>
                  <a:cubicBezTo>
                    <a:pt x="3550" y="30746"/>
                    <a:pt x="3580" y="30086"/>
                    <a:pt x="3580" y="29429"/>
                  </a:cubicBezTo>
                  <a:cubicBezTo>
                    <a:pt x="3580" y="28884"/>
                    <a:pt x="3607" y="28284"/>
                    <a:pt x="3522" y="27853"/>
                  </a:cubicBezTo>
                  <a:cubicBezTo>
                    <a:pt x="3493" y="27624"/>
                    <a:pt x="3465" y="27395"/>
                    <a:pt x="3435" y="27196"/>
                  </a:cubicBezTo>
                  <a:cubicBezTo>
                    <a:pt x="3378" y="26537"/>
                    <a:pt x="3321" y="26051"/>
                    <a:pt x="3522" y="25307"/>
                  </a:cubicBezTo>
                  <a:cubicBezTo>
                    <a:pt x="3550" y="25020"/>
                    <a:pt x="3664" y="24734"/>
                    <a:pt x="3809" y="24418"/>
                  </a:cubicBezTo>
                  <a:cubicBezTo>
                    <a:pt x="3951" y="24075"/>
                    <a:pt x="4095" y="23704"/>
                    <a:pt x="4152" y="23273"/>
                  </a:cubicBezTo>
                  <a:cubicBezTo>
                    <a:pt x="4351" y="21899"/>
                    <a:pt x="3809" y="21384"/>
                    <a:pt x="3236" y="20868"/>
                  </a:cubicBezTo>
                  <a:cubicBezTo>
                    <a:pt x="2950" y="20582"/>
                    <a:pt x="2634" y="20296"/>
                    <a:pt x="2405" y="19838"/>
                  </a:cubicBezTo>
                  <a:cubicBezTo>
                    <a:pt x="1718" y="18521"/>
                    <a:pt x="1919" y="16661"/>
                    <a:pt x="2148" y="14887"/>
                  </a:cubicBezTo>
                  <a:cubicBezTo>
                    <a:pt x="2263" y="13941"/>
                    <a:pt x="2377" y="13025"/>
                    <a:pt x="2320" y="12196"/>
                  </a:cubicBezTo>
                  <a:cubicBezTo>
                    <a:pt x="2320" y="12051"/>
                    <a:pt x="2290" y="11909"/>
                    <a:pt x="2263" y="11738"/>
                  </a:cubicBezTo>
                  <a:cubicBezTo>
                    <a:pt x="2148" y="11222"/>
                    <a:pt x="2061" y="10677"/>
                    <a:pt x="2320" y="10192"/>
                  </a:cubicBezTo>
                  <a:cubicBezTo>
                    <a:pt x="2435" y="9963"/>
                    <a:pt x="2606" y="9876"/>
                    <a:pt x="2806" y="9761"/>
                  </a:cubicBezTo>
                  <a:cubicBezTo>
                    <a:pt x="3035" y="9677"/>
                    <a:pt x="3264" y="9532"/>
                    <a:pt x="3465" y="9276"/>
                  </a:cubicBezTo>
                  <a:cubicBezTo>
                    <a:pt x="3522" y="9189"/>
                    <a:pt x="3580" y="9132"/>
                    <a:pt x="3637" y="9074"/>
                  </a:cubicBezTo>
                  <a:cubicBezTo>
                    <a:pt x="3951" y="8703"/>
                    <a:pt x="4152" y="8417"/>
                    <a:pt x="3980" y="7643"/>
                  </a:cubicBezTo>
                  <a:cubicBezTo>
                    <a:pt x="3836" y="7043"/>
                    <a:pt x="3435" y="6841"/>
                    <a:pt x="3179" y="6699"/>
                  </a:cubicBezTo>
                  <a:cubicBezTo>
                    <a:pt x="3035" y="6642"/>
                    <a:pt x="2893" y="6585"/>
                    <a:pt x="2835" y="6498"/>
                  </a:cubicBezTo>
                  <a:cubicBezTo>
                    <a:pt x="2549" y="6040"/>
                    <a:pt x="2405" y="5096"/>
                    <a:pt x="2233" y="4093"/>
                  </a:cubicBezTo>
                  <a:cubicBezTo>
                    <a:pt x="1947" y="2176"/>
                    <a:pt x="1603" y="1"/>
                    <a:pt x="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1"/>
            <p:cNvSpPr/>
            <p:nvPr/>
          </p:nvSpPr>
          <p:spPr>
            <a:xfrm>
              <a:off x="7253329" y="3696501"/>
              <a:ext cx="49214" cy="139550"/>
            </a:xfrm>
            <a:custGeom>
              <a:avLst/>
              <a:gdLst/>
              <a:ahLst/>
              <a:cxnLst/>
              <a:rect l="l" t="t" r="r" b="b"/>
              <a:pathLst>
                <a:path w="2433" h="6899" extrusionOk="0">
                  <a:moveTo>
                    <a:pt x="2119" y="1"/>
                  </a:moveTo>
                  <a:cubicBezTo>
                    <a:pt x="1947" y="143"/>
                    <a:pt x="1661" y="200"/>
                    <a:pt x="1375" y="230"/>
                  </a:cubicBezTo>
                  <a:cubicBezTo>
                    <a:pt x="944" y="314"/>
                    <a:pt x="516" y="401"/>
                    <a:pt x="314" y="745"/>
                  </a:cubicBezTo>
                  <a:cubicBezTo>
                    <a:pt x="1" y="1345"/>
                    <a:pt x="372" y="1975"/>
                    <a:pt x="658" y="2520"/>
                  </a:cubicBezTo>
                  <a:cubicBezTo>
                    <a:pt x="772" y="2719"/>
                    <a:pt x="887" y="2921"/>
                    <a:pt x="944" y="3063"/>
                  </a:cubicBezTo>
                  <a:cubicBezTo>
                    <a:pt x="1059" y="3436"/>
                    <a:pt x="1031" y="3979"/>
                    <a:pt x="1031" y="4494"/>
                  </a:cubicBezTo>
                  <a:cubicBezTo>
                    <a:pt x="974" y="5554"/>
                    <a:pt x="944" y="6757"/>
                    <a:pt x="2062" y="6899"/>
                  </a:cubicBezTo>
                  <a:lnTo>
                    <a:pt x="2119" y="6413"/>
                  </a:lnTo>
                  <a:cubicBezTo>
                    <a:pt x="1489" y="6326"/>
                    <a:pt x="1459" y="5639"/>
                    <a:pt x="1489" y="4524"/>
                  </a:cubicBezTo>
                  <a:cubicBezTo>
                    <a:pt x="1517" y="3951"/>
                    <a:pt x="1546" y="3379"/>
                    <a:pt x="1402" y="2921"/>
                  </a:cubicBezTo>
                  <a:cubicBezTo>
                    <a:pt x="1345" y="2719"/>
                    <a:pt x="1203" y="2490"/>
                    <a:pt x="1088" y="2261"/>
                  </a:cubicBezTo>
                  <a:cubicBezTo>
                    <a:pt x="830" y="1833"/>
                    <a:pt x="543" y="1345"/>
                    <a:pt x="745" y="1001"/>
                  </a:cubicBezTo>
                  <a:cubicBezTo>
                    <a:pt x="830" y="830"/>
                    <a:pt x="1146" y="772"/>
                    <a:pt x="1459" y="715"/>
                  </a:cubicBezTo>
                  <a:cubicBezTo>
                    <a:pt x="1803" y="658"/>
                    <a:pt x="2146" y="601"/>
                    <a:pt x="2433" y="372"/>
                  </a:cubicBezTo>
                  <a:lnTo>
                    <a:pt x="2119"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1"/>
            <p:cNvSpPr/>
            <p:nvPr/>
          </p:nvSpPr>
          <p:spPr>
            <a:xfrm>
              <a:off x="7028641" y="3474686"/>
              <a:ext cx="303999" cy="178366"/>
            </a:xfrm>
            <a:custGeom>
              <a:avLst/>
              <a:gdLst/>
              <a:ahLst/>
              <a:cxnLst/>
              <a:rect l="l" t="t" r="r" b="b"/>
              <a:pathLst>
                <a:path w="15029" h="8818" extrusionOk="0">
                  <a:moveTo>
                    <a:pt x="1775" y="1"/>
                  </a:moveTo>
                  <a:cubicBezTo>
                    <a:pt x="715" y="1"/>
                    <a:pt x="344" y="1088"/>
                    <a:pt x="85" y="1890"/>
                  </a:cubicBezTo>
                  <a:cubicBezTo>
                    <a:pt x="58" y="2004"/>
                    <a:pt x="28" y="2091"/>
                    <a:pt x="0" y="2176"/>
                  </a:cubicBezTo>
                  <a:lnTo>
                    <a:pt x="458" y="2348"/>
                  </a:lnTo>
                  <a:cubicBezTo>
                    <a:pt x="486" y="2263"/>
                    <a:pt x="516" y="2149"/>
                    <a:pt x="543" y="2034"/>
                  </a:cubicBezTo>
                  <a:cubicBezTo>
                    <a:pt x="829" y="1146"/>
                    <a:pt x="1116" y="488"/>
                    <a:pt x="1745" y="488"/>
                  </a:cubicBezTo>
                  <a:cubicBezTo>
                    <a:pt x="1975" y="516"/>
                    <a:pt x="2261" y="859"/>
                    <a:pt x="2547" y="1175"/>
                  </a:cubicBezTo>
                  <a:cubicBezTo>
                    <a:pt x="2891" y="1576"/>
                    <a:pt x="3234" y="1977"/>
                    <a:pt x="3665" y="2034"/>
                  </a:cubicBezTo>
                  <a:lnTo>
                    <a:pt x="3921" y="2062"/>
                  </a:lnTo>
                  <a:lnTo>
                    <a:pt x="3921" y="1775"/>
                  </a:lnTo>
                  <a:cubicBezTo>
                    <a:pt x="3921" y="1432"/>
                    <a:pt x="4093" y="1146"/>
                    <a:pt x="4352" y="974"/>
                  </a:cubicBezTo>
                  <a:cubicBezTo>
                    <a:pt x="4486" y="884"/>
                    <a:pt x="4636" y="841"/>
                    <a:pt x="4789" y="841"/>
                  </a:cubicBezTo>
                  <a:cubicBezTo>
                    <a:pt x="4930" y="841"/>
                    <a:pt x="5074" y="877"/>
                    <a:pt x="5210" y="946"/>
                  </a:cubicBezTo>
                  <a:cubicBezTo>
                    <a:pt x="5524" y="1118"/>
                    <a:pt x="5639" y="1462"/>
                    <a:pt x="5753" y="1862"/>
                  </a:cubicBezTo>
                  <a:cubicBezTo>
                    <a:pt x="5868" y="2233"/>
                    <a:pt x="5982" y="2607"/>
                    <a:pt x="6269" y="2920"/>
                  </a:cubicBezTo>
                  <a:cubicBezTo>
                    <a:pt x="6841" y="3493"/>
                    <a:pt x="7700" y="3608"/>
                    <a:pt x="8559" y="3752"/>
                  </a:cubicBezTo>
                  <a:cubicBezTo>
                    <a:pt x="9589" y="3894"/>
                    <a:pt x="10563" y="4038"/>
                    <a:pt x="10963" y="4867"/>
                  </a:cubicBezTo>
                  <a:cubicBezTo>
                    <a:pt x="11135" y="5325"/>
                    <a:pt x="10993" y="5783"/>
                    <a:pt x="10849" y="6298"/>
                  </a:cubicBezTo>
                  <a:cubicBezTo>
                    <a:pt x="10650" y="7043"/>
                    <a:pt x="10363" y="7959"/>
                    <a:pt x="11536" y="8561"/>
                  </a:cubicBezTo>
                  <a:cubicBezTo>
                    <a:pt x="11879" y="8733"/>
                    <a:pt x="12166" y="8818"/>
                    <a:pt x="12424" y="8818"/>
                  </a:cubicBezTo>
                  <a:cubicBezTo>
                    <a:pt x="13283" y="8818"/>
                    <a:pt x="13769" y="8016"/>
                    <a:pt x="14142" y="7386"/>
                  </a:cubicBezTo>
                  <a:cubicBezTo>
                    <a:pt x="14428" y="6928"/>
                    <a:pt x="14685" y="6470"/>
                    <a:pt x="15028" y="6470"/>
                  </a:cubicBezTo>
                  <a:lnTo>
                    <a:pt x="15028" y="5985"/>
                  </a:lnTo>
                  <a:cubicBezTo>
                    <a:pt x="14399" y="5985"/>
                    <a:pt x="14055" y="6585"/>
                    <a:pt x="13711" y="7157"/>
                  </a:cubicBezTo>
                  <a:cubicBezTo>
                    <a:pt x="13291" y="7852"/>
                    <a:pt x="12963" y="8329"/>
                    <a:pt x="12422" y="8329"/>
                  </a:cubicBezTo>
                  <a:cubicBezTo>
                    <a:pt x="12226" y="8329"/>
                    <a:pt x="12003" y="8267"/>
                    <a:pt x="11737" y="8131"/>
                  </a:cubicBezTo>
                  <a:cubicBezTo>
                    <a:pt x="10993" y="7730"/>
                    <a:pt x="11078" y="7244"/>
                    <a:pt x="11337" y="6443"/>
                  </a:cubicBezTo>
                  <a:cubicBezTo>
                    <a:pt x="11479" y="5898"/>
                    <a:pt x="11650" y="5268"/>
                    <a:pt x="11394" y="4668"/>
                  </a:cubicBezTo>
                  <a:cubicBezTo>
                    <a:pt x="10879" y="3580"/>
                    <a:pt x="9733" y="3408"/>
                    <a:pt x="8616" y="3264"/>
                  </a:cubicBezTo>
                  <a:cubicBezTo>
                    <a:pt x="7814" y="3149"/>
                    <a:pt x="7070" y="3035"/>
                    <a:pt x="6612" y="2577"/>
                  </a:cubicBezTo>
                  <a:cubicBezTo>
                    <a:pt x="6413" y="2378"/>
                    <a:pt x="6326" y="2062"/>
                    <a:pt x="6211" y="1748"/>
                  </a:cubicBezTo>
                  <a:cubicBezTo>
                    <a:pt x="6097" y="1290"/>
                    <a:pt x="5955" y="775"/>
                    <a:pt x="5439" y="516"/>
                  </a:cubicBezTo>
                  <a:cubicBezTo>
                    <a:pt x="5231" y="412"/>
                    <a:pt x="5016" y="361"/>
                    <a:pt x="4806" y="361"/>
                  </a:cubicBezTo>
                  <a:cubicBezTo>
                    <a:pt x="4555" y="361"/>
                    <a:pt x="4311" y="433"/>
                    <a:pt x="4093" y="573"/>
                  </a:cubicBezTo>
                  <a:cubicBezTo>
                    <a:pt x="3779" y="775"/>
                    <a:pt x="3578" y="1061"/>
                    <a:pt x="3493" y="1432"/>
                  </a:cubicBezTo>
                  <a:cubicBezTo>
                    <a:pt x="3291" y="1290"/>
                    <a:pt x="3092" y="1061"/>
                    <a:pt x="2920" y="859"/>
                  </a:cubicBezTo>
                  <a:cubicBezTo>
                    <a:pt x="2577" y="459"/>
                    <a:pt x="2204" y="58"/>
                    <a:pt x="1775"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1"/>
            <p:cNvSpPr/>
            <p:nvPr/>
          </p:nvSpPr>
          <p:spPr>
            <a:xfrm>
              <a:off x="7129404" y="3402224"/>
              <a:ext cx="101320" cy="93330"/>
            </a:xfrm>
            <a:custGeom>
              <a:avLst/>
              <a:gdLst/>
              <a:ahLst/>
              <a:cxnLst/>
              <a:rect l="l" t="t" r="r" b="b"/>
              <a:pathLst>
                <a:path w="5009" h="4614" extrusionOk="0">
                  <a:moveTo>
                    <a:pt x="3377" y="1"/>
                  </a:moveTo>
                  <a:cubicBezTo>
                    <a:pt x="2741" y="1"/>
                    <a:pt x="2196" y="439"/>
                    <a:pt x="1574" y="979"/>
                  </a:cubicBezTo>
                  <a:lnTo>
                    <a:pt x="1288" y="1208"/>
                  </a:lnTo>
                  <a:cubicBezTo>
                    <a:pt x="58" y="2238"/>
                    <a:pt x="0" y="2467"/>
                    <a:pt x="172" y="3411"/>
                  </a:cubicBezTo>
                  <a:cubicBezTo>
                    <a:pt x="200" y="3727"/>
                    <a:pt x="257" y="4070"/>
                    <a:pt x="287" y="4613"/>
                  </a:cubicBezTo>
                  <a:lnTo>
                    <a:pt x="772" y="4586"/>
                  </a:lnTo>
                  <a:cubicBezTo>
                    <a:pt x="745" y="4041"/>
                    <a:pt x="687" y="3640"/>
                    <a:pt x="630" y="3354"/>
                  </a:cubicBezTo>
                  <a:cubicBezTo>
                    <a:pt x="516" y="2582"/>
                    <a:pt x="486" y="2495"/>
                    <a:pt x="1604" y="1579"/>
                  </a:cubicBezTo>
                  <a:lnTo>
                    <a:pt x="1890" y="1350"/>
                  </a:lnTo>
                  <a:cubicBezTo>
                    <a:pt x="2451" y="867"/>
                    <a:pt x="2915" y="485"/>
                    <a:pt x="3347" y="485"/>
                  </a:cubicBezTo>
                  <a:cubicBezTo>
                    <a:pt x="3377" y="485"/>
                    <a:pt x="3406" y="487"/>
                    <a:pt x="3436" y="491"/>
                  </a:cubicBezTo>
                  <a:cubicBezTo>
                    <a:pt x="3779" y="521"/>
                    <a:pt x="4180" y="834"/>
                    <a:pt x="4638" y="1464"/>
                  </a:cubicBezTo>
                  <a:lnTo>
                    <a:pt x="5009" y="1178"/>
                  </a:lnTo>
                  <a:cubicBezTo>
                    <a:pt x="4466" y="434"/>
                    <a:pt x="3978" y="63"/>
                    <a:pt x="3493" y="5"/>
                  </a:cubicBezTo>
                  <a:cubicBezTo>
                    <a:pt x="3454" y="2"/>
                    <a:pt x="3415" y="1"/>
                    <a:pt x="337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1"/>
            <p:cNvSpPr/>
            <p:nvPr/>
          </p:nvSpPr>
          <p:spPr>
            <a:xfrm>
              <a:off x="6904109" y="2352399"/>
              <a:ext cx="28966" cy="45168"/>
            </a:xfrm>
            <a:custGeom>
              <a:avLst/>
              <a:gdLst/>
              <a:ahLst/>
              <a:cxnLst/>
              <a:rect l="l" t="t" r="r" b="b"/>
              <a:pathLst>
                <a:path w="1432" h="2233" extrusionOk="0">
                  <a:moveTo>
                    <a:pt x="1203" y="0"/>
                  </a:moveTo>
                  <a:lnTo>
                    <a:pt x="745" y="144"/>
                  </a:lnTo>
                  <a:cubicBezTo>
                    <a:pt x="889" y="630"/>
                    <a:pt x="745" y="774"/>
                    <a:pt x="516" y="1031"/>
                  </a:cubicBezTo>
                  <a:cubicBezTo>
                    <a:pt x="287" y="1289"/>
                    <a:pt x="1" y="1603"/>
                    <a:pt x="115" y="2233"/>
                  </a:cubicBezTo>
                  <a:lnTo>
                    <a:pt x="573" y="2148"/>
                  </a:lnTo>
                  <a:cubicBezTo>
                    <a:pt x="516" y="1775"/>
                    <a:pt x="660" y="1603"/>
                    <a:pt x="859" y="1374"/>
                  </a:cubicBezTo>
                  <a:cubicBezTo>
                    <a:pt x="1118" y="1088"/>
                    <a:pt x="1432" y="744"/>
                    <a:pt x="12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7" name="Google Shape;1207;p11"/>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08" name="Google Shape;1208;p11"/>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1209" name="Google Shape;1209;p11"/>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1210" name="Google Shape;1210;p11"/>
          <p:cNvSpPr txBox="1">
            <a:spLocks noGrp="1"/>
          </p:cNvSpPr>
          <p:nvPr>
            <p:ph type="title" hasCustomPrompt="1"/>
          </p:nvPr>
        </p:nvSpPr>
        <p:spPr>
          <a:xfrm>
            <a:off x="713100" y="1441798"/>
            <a:ext cx="7717800" cy="17628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9600">
                <a:solidFill>
                  <a:schemeClr val="l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211" name="Google Shape;1211;p11"/>
          <p:cNvSpPr txBox="1">
            <a:spLocks noGrp="1"/>
          </p:cNvSpPr>
          <p:nvPr>
            <p:ph type="subTitle" idx="1"/>
          </p:nvPr>
        </p:nvSpPr>
        <p:spPr>
          <a:xfrm>
            <a:off x="1153050" y="3204600"/>
            <a:ext cx="6837900" cy="4971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800">
                <a:solidFill>
                  <a:schemeClr val="lt1"/>
                </a:solidFill>
              </a:defRPr>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grpSp>
        <p:nvGrpSpPr>
          <p:cNvPr id="1212" name="Google Shape;1212;p11"/>
          <p:cNvGrpSpPr/>
          <p:nvPr/>
        </p:nvGrpSpPr>
        <p:grpSpPr>
          <a:xfrm flipH="1">
            <a:off x="378402" y="368913"/>
            <a:ext cx="567929" cy="552079"/>
            <a:chOff x="5200325" y="773525"/>
            <a:chExt cx="974650" cy="947450"/>
          </a:xfrm>
        </p:grpSpPr>
        <p:sp>
          <p:nvSpPr>
            <p:cNvPr id="1213" name="Google Shape;1213;p11"/>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1"/>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1"/>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1"/>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 name="Google Shape;1217;p11"/>
          <p:cNvGrpSpPr/>
          <p:nvPr/>
        </p:nvGrpSpPr>
        <p:grpSpPr>
          <a:xfrm rot="10800000" flipH="1">
            <a:off x="8146940" y="4180088"/>
            <a:ext cx="567929" cy="552079"/>
            <a:chOff x="5200325" y="773525"/>
            <a:chExt cx="974650" cy="947450"/>
          </a:xfrm>
        </p:grpSpPr>
        <p:sp>
          <p:nvSpPr>
            <p:cNvPr id="1218" name="Google Shape;1218;p11"/>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1"/>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1"/>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1"/>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122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bg>
      <p:bgPr>
        <a:solidFill>
          <a:srgbClr val="F4EFD8"/>
        </a:solidFill>
        <a:effectLst/>
      </p:bgPr>
    </p:bg>
    <p:spTree>
      <p:nvGrpSpPr>
        <p:cNvPr id="1" name="Shape 1223"/>
        <p:cNvGrpSpPr/>
        <p:nvPr/>
      </p:nvGrpSpPr>
      <p:grpSpPr>
        <a:xfrm>
          <a:off x="0" y="0"/>
          <a:ext cx="0" cy="0"/>
          <a:chOff x="0" y="0"/>
          <a:chExt cx="0" cy="0"/>
        </a:xfrm>
      </p:grpSpPr>
      <p:sp>
        <p:nvSpPr>
          <p:cNvPr id="1224" name="Google Shape;1224;p13"/>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25" name="Google Shape;1225;p13"/>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1226" name="Google Shape;1226;p13"/>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1227" name="Google Shape;1227;p13"/>
          <p:cNvSpPr txBox="1">
            <a:spLocks noGrp="1"/>
          </p:cNvSpPr>
          <p:nvPr>
            <p:ph type="title"/>
          </p:nvPr>
        </p:nvSpPr>
        <p:spPr>
          <a:xfrm>
            <a:off x="720000" y="445025"/>
            <a:ext cx="7704000" cy="5727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rgbClr val="393C52"/>
              </a:buClr>
              <a:buSzPts val="3600"/>
              <a:buNone/>
              <a:defRPr sz="3600">
                <a:solidFill>
                  <a:schemeClr val="lt1"/>
                </a:solidFill>
                <a:latin typeface="Be Vietnam"/>
                <a:ea typeface="Be Vietnam"/>
                <a:cs typeface="Be Vietnam"/>
                <a:sym typeface="Be Vietnam"/>
              </a:defRPr>
            </a:lvl1pPr>
            <a:lvl2pPr lvl="1" rtl="0">
              <a:spcBef>
                <a:spcPts val="0"/>
              </a:spcBef>
              <a:spcAft>
                <a:spcPts val="0"/>
              </a:spcAft>
              <a:buClr>
                <a:srgbClr val="393C52"/>
              </a:buClr>
              <a:buSzPts val="3600"/>
              <a:buNone/>
              <a:defRPr>
                <a:solidFill>
                  <a:srgbClr val="393C52"/>
                </a:solidFill>
              </a:defRPr>
            </a:lvl2pPr>
            <a:lvl3pPr lvl="2" rtl="0">
              <a:spcBef>
                <a:spcPts val="0"/>
              </a:spcBef>
              <a:spcAft>
                <a:spcPts val="0"/>
              </a:spcAft>
              <a:buClr>
                <a:srgbClr val="393C52"/>
              </a:buClr>
              <a:buSzPts val="3600"/>
              <a:buNone/>
              <a:defRPr>
                <a:solidFill>
                  <a:srgbClr val="393C52"/>
                </a:solidFill>
              </a:defRPr>
            </a:lvl3pPr>
            <a:lvl4pPr lvl="3" rtl="0">
              <a:spcBef>
                <a:spcPts val="0"/>
              </a:spcBef>
              <a:spcAft>
                <a:spcPts val="0"/>
              </a:spcAft>
              <a:buClr>
                <a:srgbClr val="393C52"/>
              </a:buClr>
              <a:buSzPts val="3600"/>
              <a:buNone/>
              <a:defRPr>
                <a:solidFill>
                  <a:srgbClr val="393C52"/>
                </a:solidFill>
              </a:defRPr>
            </a:lvl4pPr>
            <a:lvl5pPr lvl="4" rtl="0">
              <a:spcBef>
                <a:spcPts val="0"/>
              </a:spcBef>
              <a:spcAft>
                <a:spcPts val="0"/>
              </a:spcAft>
              <a:buClr>
                <a:srgbClr val="393C52"/>
              </a:buClr>
              <a:buSzPts val="3600"/>
              <a:buNone/>
              <a:defRPr>
                <a:solidFill>
                  <a:srgbClr val="393C52"/>
                </a:solidFill>
              </a:defRPr>
            </a:lvl5pPr>
            <a:lvl6pPr lvl="5" rtl="0">
              <a:spcBef>
                <a:spcPts val="0"/>
              </a:spcBef>
              <a:spcAft>
                <a:spcPts val="0"/>
              </a:spcAft>
              <a:buClr>
                <a:srgbClr val="393C52"/>
              </a:buClr>
              <a:buSzPts val="3600"/>
              <a:buNone/>
              <a:defRPr>
                <a:solidFill>
                  <a:srgbClr val="393C52"/>
                </a:solidFill>
              </a:defRPr>
            </a:lvl6pPr>
            <a:lvl7pPr lvl="6" rtl="0">
              <a:spcBef>
                <a:spcPts val="0"/>
              </a:spcBef>
              <a:spcAft>
                <a:spcPts val="0"/>
              </a:spcAft>
              <a:buClr>
                <a:srgbClr val="393C52"/>
              </a:buClr>
              <a:buSzPts val="3600"/>
              <a:buNone/>
              <a:defRPr>
                <a:solidFill>
                  <a:srgbClr val="393C52"/>
                </a:solidFill>
              </a:defRPr>
            </a:lvl7pPr>
            <a:lvl8pPr lvl="7" rtl="0">
              <a:spcBef>
                <a:spcPts val="0"/>
              </a:spcBef>
              <a:spcAft>
                <a:spcPts val="0"/>
              </a:spcAft>
              <a:buClr>
                <a:srgbClr val="393C52"/>
              </a:buClr>
              <a:buSzPts val="3600"/>
              <a:buNone/>
              <a:defRPr>
                <a:solidFill>
                  <a:srgbClr val="393C52"/>
                </a:solidFill>
              </a:defRPr>
            </a:lvl8pPr>
            <a:lvl9pPr lvl="8" rtl="0">
              <a:spcBef>
                <a:spcPts val="0"/>
              </a:spcBef>
              <a:spcAft>
                <a:spcPts val="0"/>
              </a:spcAft>
              <a:buClr>
                <a:srgbClr val="393C52"/>
              </a:buClr>
              <a:buSzPts val="3600"/>
              <a:buNone/>
              <a:defRPr>
                <a:solidFill>
                  <a:srgbClr val="393C52"/>
                </a:solidFill>
              </a:defRPr>
            </a:lvl9pPr>
          </a:lstStyle>
          <a:p>
            <a:endParaRPr/>
          </a:p>
        </p:txBody>
      </p:sp>
      <p:sp>
        <p:nvSpPr>
          <p:cNvPr id="1228" name="Google Shape;1228;p13"/>
          <p:cNvSpPr txBox="1">
            <a:spLocks noGrp="1"/>
          </p:cNvSpPr>
          <p:nvPr>
            <p:ph type="title" idx="2"/>
          </p:nvPr>
        </p:nvSpPr>
        <p:spPr>
          <a:xfrm>
            <a:off x="720000" y="1796325"/>
            <a:ext cx="2536200" cy="3381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Clr>
                <a:srgbClr val="393C52"/>
              </a:buClr>
              <a:buSzPts val="2500"/>
              <a:buNone/>
              <a:defRPr sz="2300">
                <a:solidFill>
                  <a:schemeClr val="lt1"/>
                </a:solidFill>
                <a:latin typeface="Be Vietnam"/>
                <a:ea typeface="Be Vietnam"/>
                <a:cs typeface="Be Vietnam"/>
                <a:sym typeface="Be Vietnam"/>
              </a:defRPr>
            </a:lvl1pPr>
            <a:lvl2pPr lvl="1" algn="ctr" rtl="0">
              <a:spcBef>
                <a:spcPts val="0"/>
              </a:spcBef>
              <a:spcAft>
                <a:spcPts val="0"/>
              </a:spcAft>
              <a:buClr>
                <a:srgbClr val="393C52"/>
              </a:buClr>
              <a:buSzPts val="2500"/>
              <a:buNone/>
              <a:defRPr sz="2500">
                <a:solidFill>
                  <a:srgbClr val="393C52"/>
                </a:solidFill>
              </a:defRPr>
            </a:lvl2pPr>
            <a:lvl3pPr lvl="2" algn="ctr" rtl="0">
              <a:spcBef>
                <a:spcPts val="0"/>
              </a:spcBef>
              <a:spcAft>
                <a:spcPts val="0"/>
              </a:spcAft>
              <a:buClr>
                <a:srgbClr val="393C52"/>
              </a:buClr>
              <a:buSzPts val="2500"/>
              <a:buNone/>
              <a:defRPr sz="2500">
                <a:solidFill>
                  <a:srgbClr val="393C52"/>
                </a:solidFill>
              </a:defRPr>
            </a:lvl3pPr>
            <a:lvl4pPr lvl="3" algn="ctr" rtl="0">
              <a:spcBef>
                <a:spcPts val="0"/>
              </a:spcBef>
              <a:spcAft>
                <a:spcPts val="0"/>
              </a:spcAft>
              <a:buClr>
                <a:srgbClr val="393C52"/>
              </a:buClr>
              <a:buSzPts val="2500"/>
              <a:buNone/>
              <a:defRPr sz="2500">
                <a:solidFill>
                  <a:srgbClr val="393C52"/>
                </a:solidFill>
              </a:defRPr>
            </a:lvl4pPr>
            <a:lvl5pPr lvl="4" algn="ctr" rtl="0">
              <a:spcBef>
                <a:spcPts val="0"/>
              </a:spcBef>
              <a:spcAft>
                <a:spcPts val="0"/>
              </a:spcAft>
              <a:buClr>
                <a:srgbClr val="393C52"/>
              </a:buClr>
              <a:buSzPts val="2500"/>
              <a:buNone/>
              <a:defRPr sz="2500">
                <a:solidFill>
                  <a:srgbClr val="393C52"/>
                </a:solidFill>
              </a:defRPr>
            </a:lvl5pPr>
            <a:lvl6pPr lvl="5" algn="ctr" rtl="0">
              <a:spcBef>
                <a:spcPts val="0"/>
              </a:spcBef>
              <a:spcAft>
                <a:spcPts val="0"/>
              </a:spcAft>
              <a:buClr>
                <a:srgbClr val="393C52"/>
              </a:buClr>
              <a:buSzPts val="2500"/>
              <a:buNone/>
              <a:defRPr sz="2500">
                <a:solidFill>
                  <a:srgbClr val="393C52"/>
                </a:solidFill>
              </a:defRPr>
            </a:lvl6pPr>
            <a:lvl7pPr lvl="6" algn="ctr" rtl="0">
              <a:spcBef>
                <a:spcPts val="0"/>
              </a:spcBef>
              <a:spcAft>
                <a:spcPts val="0"/>
              </a:spcAft>
              <a:buClr>
                <a:srgbClr val="393C52"/>
              </a:buClr>
              <a:buSzPts val="2500"/>
              <a:buNone/>
              <a:defRPr sz="2500">
                <a:solidFill>
                  <a:srgbClr val="393C52"/>
                </a:solidFill>
              </a:defRPr>
            </a:lvl7pPr>
            <a:lvl8pPr lvl="7" algn="ctr" rtl="0">
              <a:spcBef>
                <a:spcPts val="0"/>
              </a:spcBef>
              <a:spcAft>
                <a:spcPts val="0"/>
              </a:spcAft>
              <a:buClr>
                <a:srgbClr val="393C52"/>
              </a:buClr>
              <a:buSzPts val="2500"/>
              <a:buNone/>
              <a:defRPr sz="2500">
                <a:solidFill>
                  <a:srgbClr val="393C52"/>
                </a:solidFill>
              </a:defRPr>
            </a:lvl8pPr>
            <a:lvl9pPr lvl="8" algn="ctr" rtl="0">
              <a:spcBef>
                <a:spcPts val="0"/>
              </a:spcBef>
              <a:spcAft>
                <a:spcPts val="0"/>
              </a:spcAft>
              <a:buClr>
                <a:srgbClr val="393C52"/>
              </a:buClr>
              <a:buSzPts val="2500"/>
              <a:buNone/>
              <a:defRPr sz="2500">
                <a:solidFill>
                  <a:srgbClr val="393C52"/>
                </a:solidFill>
              </a:defRPr>
            </a:lvl9pPr>
          </a:lstStyle>
          <a:p>
            <a:endParaRPr/>
          </a:p>
        </p:txBody>
      </p:sp>
      <p:sp>
        <p:nvSpPr>
          <p:cNvPr id="1229" name="Google Shape;1229;p13"/>
          <p:cNvSpPr txBox="1">
            <a:spLocks noGrp="1"/>
          </p:cNvSpPr>
          <p:nvPr>
            <p:ph type="subTitle" idx="1"/>
          </p:nvPr>
        </p:nvSpPr>
        <p:spPr>
          <a:xfrm>
            <a:off x="720000" y="2116975"/>
            <a:ext cx="2536200" cy="6471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Clr>
                <a:srgbClr val="393C52"/>
              </a:buClr>
              <a:buSzPts val="1400"/>
              <a:buNone/>
              <a:defRPr sz="1500">
                <a:solidFill>
                  <a:schemeClr val="lt1"/>
                </a:solidFill>
              </a:defRPr>
            </a:lvl1pPr>
            <a:lvl2pPr lvl="1" algn="ctr" rtl="0">
              <a:lnSpc>
                <a:spcPct val="100000"/>
              </a:lnSpc>
              <a:spcBef>
                <a:spcPts val="0"/>
              </a:spcBef>
              <a:spcAft>
                <a:spcPts val="0"/>
              </a:spcAft>
              <a:buClr>
                <a:srgbClr val="393C52"/>
              </a:buClr>
              <a:buSzPts val="1400"/>
              <a:buNone/>
              <a:defRPr>
                <a:solidFill>
                  <a:srgbClr val="393C52"/>
                </a:solidFill>
              </a:defRPr>
            </a:lvl2pPr>
            <a:lvl3pPr lvl="2" algn="ctr" rtl="0">
              <a:lnSpc>
                <a:spcPct val="100000"/>
              </a:lnSpc>
              <a:spcBef>
                <a:spcPts val="1600"/>
              </a:spcBef>
              <a:spcAft>
                <a:spcPts val="0"/>
              </a:spcAft>
              <a:buClr>
                <a:srgbClr val="393C52"/>
              </a:buClr>
              <a:buSzPts val="1400"/>
              <a:buNone/>
              <a:defRPr>
                <a:solidFill>
                  <a:srgbClr val="393C52"/>
                </a:solidFill>
              </a:defRPr>
            </a:lvl3pPr>
            <a:lvl4pPr lvl="3" algn="ctr" rtl="0">
              <a:lnSpc>
                <a:spcPct val="100000"/>
              </a:lnSpc>
              <a:spcBef>
                <a:spcPts val="1600"/>
              </a:spcBef>
              <a:spcAft>
                <a:spcPts val="0"/>
              </a:spcAft>
              <a:buClr>
                <a:srgbClr val="393C52"/>
              </a:buClr>
              <a:buSzPts val="1400"/>
              <a:buNone/>
              <a:defRPr>
                <a:solidFill>
                  <a:srgbClr val="393C52"/>
                </a:solidFill>
              </a:defRPr>
            </a:lvl4pPr>
            <a:lvl5pPr lvl="4" algn="ctr" rtl="0">
              <a:lnSpc>
                <a:spcPct val="100000"/>
              </a:lnSpc>
              <a:spcBef>
                <a:spcPts val="1600"/>
              </a:spcBef>
              <a:spcAft>
                <a:spcPts val="0"/>
              </a:spcAft>
              <a:buClr>
                <a:srgbClr val="393C52"/>
              </a:buClr>
              <a:buSzPts val="1400"/>
              <a:buNone/>
              <a:defRPr>
                <a:solidFill>
                  <a:srgbClr val="393C52"/>
                </a:solidFill>
              </a:defRPr>
            </a:lvl5pPr>
            <a:lvl6pPr lvl="5" algn="ctr" rtl="0">
              <a:lnSpc>
                <a:spcPct val="100000"/>
              </a:lnSpc>
              <a:spcBef>
                <a:spcPts val="1600"/>
              </a:spcBef>
              <a:spcAft>
                <a:spcPts val="0"/>
              </a:spcAft>
              <a:buClr>
                <a:srgbClr val="393C52"/>
              </a:buClr>
              <a:buSzPts val="1400"/>
              <a:buNone/>
              <a:defRPr>
                <a:solidFill>
                  <a:srgbClr val="393C52"/>
                </a:solidFill>
              </a:defRPr>
            </a:lvl6pPr>
            <a:lvl7pPr lvl="6" algn="ctr" rtl="0">
              <a:lnSpc>
                <a:spcPct val="100000"/>
              </a:lnSpc>
              <a:spcBef>
                <a:spcPts val="1600"/>
              </a:spcBef>
              <a:spcAft>
                <a:spcPts val="0"/>
              </a:spcAft>
              <a:buClr>
                <a:srgbClr val="393C52"/>
              </a:buClr>
              <a:buSzPts val="1400"/>
              <a:buNone/>
              <a:defRPr>
                <a:solidFill>
                  <a:srgbClr val="393C52"/>
                </a:solidFill>
              </a:defRPr>
            </a:lvl7pPr>
            <a:lvl8pPr lvl="7" algn="ctr" rtl="0">
              <a:lnSpc>
                <a:spcPct val="100000"/>
              </a:lnSpc>
              <a:spcBef>
                <a:spcPts val="1600"/>
              </a:spcBef>
              <a:spcAft>
                <a:spcPts val="0"/>
              </a:spcAft>
              <a:buClr>
                <a:srgbClr val="393C52"/>
              </a:buClr>
              <a:buSzPts val="1400"/>
              <a:buNone/>
              <a:defRPr>
                <a:solidFill>
                  <a:srgbClr val="393C52"/>
                </a:solidFill>
              </a:defRPr>
            </a:lvl8pPr>
            <a:lvl9pPr lvl="8" algn="ctr" rtl="0">
              <a:lnSpc>
                <a:spcPct val="100000"/>
              </a:lnSpc>
              <a:spcBef>
                <a:spcPts val="1600"/>
              </a:spcBef>
              <a:spcAft>
                <a:spcPts val="1600"/>
              </a:spcAft>
              <a:buClr>
                <a:srgbClr val="393C52"/>
              </a:buClr>
              <a:buSzPts val="1400"/>
              <a:buNone/>
              <a:defRPr>
                <a:solidFill>
                  <a:srgbClr val="393C52"/>
                </a:solidFill>
              </a:defRPr>
            </a:lvl9pPr>
          </a:lstStyle>
          <a:p>
            <a:endParaRPr/>
          </a:p>
        </p:txBody>
      </p:sp>
      <p:sp>
        <p:nvSpPr>
          <p:cNvPr id="1230" name="Google Shape;1230;p13"/>
          <p:cNvSpPr txBox="1">
            <a:spLocks noGrp="1"/>
          </p:cNvSpPr>
          <p:nvPr>
            <p:ph type="title" idx="3"/>
          </p:nvPr>
        </p:nvSpPr>
        <p:spPr>
          <a:xfrm>
            <a:off x="3303900" y="1796325"/>
            <a:ext cx="2536200" cy="3381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Clr>
                <a:srgbClr val="393C52"/>
              </a:buClr>
              <a:buSzPts val="2500"/>
              <a:buNone/>
              <a:defRPr sz="2300">
                <a:solidFill>
                  <a:schemeClr val="lt1"/>
                </a:solidFill>
                <a:latin typeface="Be Vietnam"/>
                <a:ea typeface="Be Vietnam"/>
                <a:cs typeface="Be Vietnam"/>
                <a:sym typeface="Be Vietnam"/>
              </a:defRPr>
            </a:lvl1pPr>
            <a:lvl2pPr lvl="1" algn="ctr" rtl="0">
              <a:spcBef>
                <a:spcPts val="0"/>
              </a:spcBef>
              <a:spcAft>
                <a:spcPts val="0"/>
              </a:spcAft>
              <a:buClr>
                <a:srgbClr val="393C52"/>
              </a:buClr>
              <a:buSzPts val="2500"/>
              <a:buNone/>
              <a:defRPr sz="2500">
                <a:solidFill>
                  <a:srgbClr val="393C52"/>
                </a:solidFill>
              </a:defRPr>
            </a:lvl2pPr>
            <a:lvl3pPr lvl="2" algn="ctr" rtl="0">
              <a:spcBef>
                <a:spcPts val="0"/>
              </a:spcBef>
              <a:spcAft>
                <a:spcPts val="0"/>
              </a:spcAft>
              <a:buClr>
                <a:srgbClr val="393C52"/>
              </a:buClr>
              <a:buSzPts val="2500"/>
              <a:buNone/>
              <a:defRPr sz="2500">
                <a:solidFill>
                  <a:srgbClr val="393C52"/>
                </a:solidFill>
              </a:defRPr>
            </a:lvl3pPr>
            <a:lvl4pPr lvl="3" algn="ctr" rtl="0">
              <a:spcBef>
                <a:spcPts val="0"/>
              </a:spcBef>
              <a:spcAft>
                <a:spcPts val="0"/>
              </a:spcAft>
              <a:buClr>
                <a:srgbClr val="393C52"/>
              </a:buClr>
              <a:buSzPts val="2500"/>
              <a:buNone/>
              <a:defRPr sz="2500">
                <a:solidFill>
                  <a:srgbClr val="393C52"/>
                </a:solidFill>
              </a:defRPr>
            </a:lvl4pPr>
            <a:lvl5pPr lvl="4" algn="ctr" rtl="0">
              <a:spcBef>
                <a:spcPts val="0"/>
              </a:spcBef>
              <a:spcAft>
                <a:spcPts val="0"/>
              </a:spcAft>
              <a:buClr>
                <a:srgbClr val="393C52"/>
              </a:buClr>
              <a:buSzPts val="2500"/>
              <a:buNone/>
              <a:defRPr sz="2500">
                <a:solidFill>
                  <a:srgbClr val="393C52"/>
                </a:solidFill>
              </a:defRPr>
            </a:lvl5pPr>
            <a:lvl6pPr lvl="5" algn="ctr" rtl="0">
              <a:spcBef>
                <a:spcPts val="0"/>
              </a:spcBef>
              <a:spcAft>
                <a:spcPts val="0"/>
              </a:spcAft>
              <a:buClr>
                <a:srgbClr val="393C52"/>
              </a:buClr>
              <a:buSzPts val="2500"/>
              <a:buNone/>
              <a:defRPr sz="2500">
                <a:solidFill>
                  <a:srgbClr val="393C52"/>
                </a:solidFill>
              </a:defRPr>
            </a:lvl6pPr>
            <a:lvl7pPr lvl="6" algn="ctr" rtl="0">
              <a:spcBef>
                <a:spcPts val="0"/>
              </a:spcBef>
              <a:spcAft>
                <a:spcPts val="0"/>
              </a:spcAft>
              <a:buClr>
                <a:srgbClr val="393C52"/>
              </a:buClr>
              <a:buSzPts val="2500"/>
              <a:buNone/>
              <a:defRPr sz="2500">
                <a:solidFill>
                  <a:srgbClr val="393C52"/>
                </a:solidFill>
              </a:defRPr>
            </a:lvl7pPr>
            <a:lvl8pPr lvl="7" algn="ctr" rtl="0">
              <a:spcBef>
                <a:spcPts val="0"/>
              </a:spcBef>
              <a:spcAft>
                <a:spcPts val="0"/>
              </a:spcAft>
              <a:buClr>
                <a:srgbClr val="393C52"/>
              </a:buClr>
              <a:buSzPts val="2500"/>
              <a:buNone/>
              <a:defRPr sz="2500">
                <a:solidFill>
                  <a:srgbClr val="393C52"/>
                </a:solidFill>
              </a:defRPr>
            </a:lvl8pPr>
            <a:lvl9pPr lvl="8" algn="ctr" rtl="0">
              <a:spcBef>
                <a:spcPts val="0"/>
              </a:spcBef>
              <a:spcAft>
                <a:spcPts val="0"/>
              </a:spcAft>
              <a:buClr>
                <a:srgbClr val="393C52"/>
              </a:buClr>
              <a:buSzPts val="2500"/>
              <a:buNone/>
              <a:defRPr sz="2500">
                <a:solidFill>
                  <a:srgbClr val="393C52"/>
                </a:solidFill>
              </a:defRPr>
            </a:lvl9pPr>
          </a:lstStyle>
          <a:p>
            <a:endParaRPr/>
          </a:p>
        </p:txBody>
      </p:sp>
      <p:sp>
        <p:nvSpPr>
          <p:cNvPr id="1231" name="Google Shape;1231;p13"/>
          <p:cNvSpPr txBox="1">
            <a:spLocks noGrp="1"/>
          </p:cNvSpPr>
          <p:nvPr>
            <p:ph type="subTitle" idx="4"/>
          </p:nvPr>
        </p:nvSpPr>
        <p:spPr>
          <a:xfrm>
            <a:off x="3303900" y="2116975"/>
            <a:ext cx="2536200" cy="6471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Clr>
                <a:srgbClr val="393C52"/>
              </a:buClr>
              <a:buSzPts val="1400"/>
              <a:buNone/>
              <a:defRPr sz="1500">
                <a:solidFill>
                  <a:schemeClr val="lt1"/>
                </a:solidFill>
              </a:defRPr>
            </a:lvl1pPr>
            <a:lvl2pPr lvl="1" algn="ctr" rtl="0">
              <a:lnSpc>
                <a:spcPct val="100000"/>
              </a:lnSpc>
              <a:spcBef>
                <a:spcPts val="0"/>
              </a:spcBef>
              <a:spcAft>
                <a:spcPts val="0"/>
              </a:spcAft>
              <a:buClr>
                <a:srgbClr val="393C52"/>
              </a:buClr>
              <a:buSzPts val="1400"/>
              <a:buNone/>
              <a:defRPr>
                <a:solidFill>
                  <a:srgbClr val="393C52"/>
                </a:solidFill>
              </a:defRPr>
            </a:lvl2pPr>
            <a:lvl3pPr lvl="2" algn="ctr" rtl="0">
              <a:lnSpc>
                <a:spcPct val="100000"/>
              </a:lnSpc>
              <a:spcBef>
                <a:spcPts val="1600"/>
              </a:spcBef>
              <a:spcAft>
                <a:spcPts val="0"/>
              </a:spcAft>
              <a:buClr>
                <a:srgbClr val="393C52"/>
              </a:buClr>
              <a:buSzPts val="1400"/>
              <a:buNone/>
              <a:defRPr>
                <a:solidFill>
                  <a:srgbClr val="393C52"/>
                </a:solidFill>
              </a:defRPr>
            </a:lvl3pPr>
            <a:lvl4pPr lvl="3" algn="ctr" rtl="0">
              <a:lnSpc>
                <a:spcPct val="100000"/>
              </a:lnSpc>
              <a:spcBef>
                <a:spcPts val="1600"/>
              </a:spcBef>
              <a:spcAft>
                <a:spcPts val="0"/>
              </a:spcAft>
              <a:buClr>
                <a:srgbClr val="393C52"/>
              </a:buClr>
              <a:buSzPts val="1400"/>
              <a:buNone/>
              <a:defRPr>
                <a:solidFill>
                  <a:srgbClr val="393C52"/>
                </a:solidFill>
              </a:defRPr>
            </a:lvl4pPr>
            <a:lvl5pPr lvl="4" algn="ctr" rtl="0">
              <a:lnSpc>
                <a:spcPct val="100000"/>
              </a:lnSpc>
              <a:spcBef>
                <a:spcPts val="1600"/>
              </a:spcBef>
              <a:spcAft>
                <a:spcPts val="0"/>
              </a:spcAft>
              <a:buClr>
                <a:srgbClr val="393C52"/>
              </a:buClr>
              <a:buSzPts val="1400"/>
              <a:buNone/>
              <a:defRPr>
                <a:solidFill>
                  <a:srgbClr val="393C52"/>
                </a:solidFill>
              </a:defRPr>
            </a:lvl5pPr>
            <a:lvl6pPr lvl="5" algn="ctr" rtl="0">
              <a:lnSpc>
                <a:spcPct val="100000"/>
              </a:lnSpc>
              <a:spcBef>
                <a:spcPts val="1600"/>
              </a:spcBef>
              <a:spcAft>
                <a:spcPts val="0"/>
              </a:spcAft>
              <a:buClr>
                <a:srgbClr val="393C52"/>
              </a:buClr>
              <a:buSzPts val="1400"/>
              <a:buNone/>
              <a:defRPr>
                <a:solidFill>
                  <a:srgbClr val="393C52"/>
                </a:solidFill>
              </a:defRPr>
            </a:lvl6pPr>
            <a:lvl7pPr lvl="6" algn="ctr" rtl="0">
              <a:lnSpc>
                <a:spcPct val="100000"/>
              </a:lnSpc>
              <a:spcBef>
                <a:spcPts val="1600"/>
              </a:spcBef>
              <a:spcAft>
                <a:spcPts val="0"/>
              </a:spcAft>
              <a:buClr>
                <a:srgbClr val="393C52"/>
              </a:buClr>
              <a:buSzPts val="1400"/>
              <a:buNone/>
              <a:defRPr>
                <a:solidFill>
                  <a:srgbClr val="393C52"/>
                </a:solidFill>
              </a:defRPr>
            </a:lvl7pPr>
            <a:lvl8pPr lvl="7" algn="ctr" rtl="0">
              <a:lnSpc>
                <a:spcPct val="100000"/>
              </a:lnSpc>
              <a:spcBef>
                <a:spcPts val="1600"/>
              </a:spcBef>
              <a:spcAft>
                <a:spcPts val="0"/>
              </a:spcAft>
              <a:buClr>
                <a:srgbClr val="393C52"/>
              </a:buClr>
              <a:buSzPts val="1400"/>
              <a:buNone/>
              <a:defRPr>
                <a:solidFill>
                  <a:srgbClr val="393C52"/>
                </a:solidFill>
              </a:defRPr>
            </a:lvl8pPr>
            <a:lvl9pPr lvl="8" algn="ctr" rtl="0">
              <a:lnSpc>
                <a:spcPct val="100000"/>
              </a:lnSpc>
              <a:spcBef>
                <a:spcPts val="1600"/>
              </a:spcBef>
              <a:spcAft>
                <a:spcPts val="1600"/>
              </a:spcAft>
              <a:buClr>
                <a:srgbClr val="393C52"/>
              </a:buClr>
              <a:buSzPts val="1400"/>
              <a:buNone/>
              <a:defRPr>
                <a:solidFill>
                  <a:srgbClr val="393C52"/>
                </a:solidFill>
              </a:defRPr>
            </a:lvl9pPr>
          </a:lstStyle>
          <a:p>
            <a:endParaRPr/>
          </a:p>
        </p:txBody>
      </p:sp>
      <p:sp>
        <p:nvSpPr>
          <p:cNvPr id="1232" name="Google Shape;1232;p13"/>
          <p:cNvSpPr txBox="1">
            <a:spLocks noGrp="1"/>
          </p:cNvSpPr>
          <p:nvPr>
            <p:ph type="title" idx="5"/>
          </p:nvPr>
        </p:nvSpPr>
        <p:spPr>
          <a:xfrm>
            <a:off x="720000" y="3646175"/>
            <a:ext cx="2536200" cy="3381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Clr>
                <a:srgbClr val="393C52"/>
              </a:buClr>
              <a:buSzPts val="2500"/>
              <a:buNone/>
              <a:defRPr sz="2300">
                <a:solidFill>
                  <a:schemeClr val="lt1"/>
                </a:solidFill>
                <a:latin typeface="Be Vietnam"/>
                <a:ea typeface="Be Vietnam"/>
                <a:cs typeface="Be Vietnam"/>
                <a:sym typeface="Be Vietnam"/>
              </a:defRPr>
            </a:lvl1pPr>
            <a:lvl2pPr lvl="1" algn="ctr" rtl="0">
              <a:spcBef>
                <a:spcPts val="0"/>
              </a:spcBef>
              <a:spcAft>
                <a:spcPts val="0"/>
              </a:spcAft>
              <a:buClr>
                <a:srgbClr val="393C52"/>
              </a:buClr>
              <a:buSzPts val="2500"/>
              <a:buNone/>
              <a:defRPr sz="2500">
                <a:solidFill>
                  <a:srgbClr val="393C52"/>
                </a:solidFill>
              </a:defRPr>
            </a:lvl2pPr>
            <a:lvl3pPr lvl="2" algn="ctr" rtl="0">
              <a:spcBef>
                <a:spcPts val="0"/>
              </a:spcBef>
              <a:spcAft>
                <a:spcPts val="0"/>
              </a:spcAft>
              <a:buClr>
                <a:srgbClr val="393C52"/>
              </a:buClr>
              <a:buSzPts val="2500"/>
              <a:buNone/>
              <a:defRPr sz="2500">
                <a:solidFill>
                  <a:srgbClr val="393C52"/>
                </a:solidFill>
              </a:defRPr>
            </a:lvl3pPr>
            <a:lvl4pPr lvl="3" algn="ctr" rtl="0">
              <a:spcBef>
                <a:spcPts val="0"/>
              </a:spcBef>
              <a:spcAft>
                <a:spcPts val="0"/>
              </a:spcAft>
              <a:buClr>
                <a:srgbClr val="393C52"/>
              </a:buClr>
              <a:buSzPts val="2500"/>
              <a:buNone/>
              <a:defRPr sz="2500">
                <a:solidFill>
                  <a:srgbClr val="393C52"/>
                </a:solidFill>
              </a:defRPr>
            </a:lvl4pPr>
            <a:lvl5pPr lvl="4" algn="ctr" rtl="0">
              <a:spcBef>
                <a:spcPts val="0"/>
              </a:spcBef>
              <a:spcAft>
                <a:spcPts val="0"/>
              </a:spcAft>
              <a:buClr>
                <a:srgbClr val="393C52"/>
              </a:buClr>
              <a:buSzPts val="2500"/>
              <a:buNone/>
              <a:defRPr sz="2500">
                <a:solidFill>
                  <a:srgbClr val="393C52"/>
                </a:solidFill>
              </a:defRPr>
            </a:lvl5pPr>
            <a:lvl6pPr lvl="5" algn="ctr" rtl="0">
              <a:spcBef>
                <a:spcPts val="0"/>
              </a:spcBef>
              <a:spcAft>
                <a:spcPts val="0"/>
              </a:spcAft>
              <a:buClr>
                <a:srgbClr val="393C52"/>
              </a:buClr>
              <a:buSzPts val="2500"/>
              <a:buNone/>
              <a:defRPr sz="2500">
                <a:solidFill>
                  <a:srgbClr val="393C52"/>
                </a:solidFill>
              </a:defRPr>
            </a:lvl6pPr>
            <a:lvl7pPr lvl="6" algn="ctr" rtl="0">
              <a:spcBef>
                <a:spcPts val="0"/>
              </a:spcBef>
              <a:spcAft>
                <a:spcPts val="0"/>
              </a:spcAft>
              <a:buClr>
                <a:srgbClr val="393C52"/>
              </a:buClr>
              <a:buSzPts val="2500"/>
              <a:buNone/>
              <a:defRPr sz="2500">
                <a:solidFill>
                  <a:srgbClr val="393C52"/>
                </a:solidFill>
              </a:defRPr>
            </a:lvl7pPr>
            <a:lvl8pPr lvl="7" algn="ctr" rtl="0">
              <a:spcBef>
                <a:spcPts val="0"/>
              </a:spcBef>
              <a:spcAft>
                <a:spcPts val="0"/>
              </a:spcAft>
              <a:buClr>
                <a:srgbClr val="393C52"/>
              </a:buClr>
              <a:buSzPts val="2500"/>
              <a:buNone/>
              <a:defRPr sz="2500">
                <a:solidFill>
                  <a:srgbClr val="393C52"/>
                </a:solidFill>
              </a:defRPr>
            </a:lvl8pPr>
            <a:lvl9pPr lvl="8" algn="ctr" rtl="0">
              <a:spcBef>
                <a:spcPts val="0"/>
              </a:spcBef>
              <a:spcAft>
                <a:spcPts val="0"/>
              </a:spcAft>
              <a:buClr>
                <a:srgbClr val="393C52"/>
              </a:buClr>
              <a:buSzPts val="2500"/>
              <a:buNone/>
              <a:defRPr sz="2500">
                <a:solidFill>
                  <a:srgbClr val="393C52"/>
                </a:solidFill>
              </a:defRPr>
            </a:lvl9pPr>
          </a:lstStyle>
          <a:p>
            <a:endParaRPr/>
          </a:p>
        </p:txBody>
      </p:sp>
      <p:sp>
        <p:nvSpPr>
          <p:cNvPr id="1233" name="Google Shape;1233;p13"/>
          <p:cNvSpPr txBox="1">
            <a:spLocks noGrp="1"/>
          </p:cNvSpPr>
          <p:nvPr>
            <p:ph type="subTitle" idx="6"/>
          </p:nvPr>
        </p:nvSpPr>
        <p:spPr>
          <a:xfrm>
            <a:off x="720000" y="3966900"/>
            <a:ext cx="2536200" cy="6471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Clr>
                <a:srgbClr val="393C52"/>
              </a:buClr>
              <a:buSzPts val="1400"/>
              <a:buNone/>
              <a:defRPr sz="1500">
                <a:solidFill>
                  <a:schemeClr val="lt1"/>
                </a:solidFill>
              </a:defRPr>
            </a:lvl1pPr>
            <a:lvl2pPr lvl="1" algn="ctr" rtl="0">
              <a:lnSpc>
                <a:spcPct val="100000"/>
              </a:lnSpc>
              <a:spcBef>
                <a:spcPts val="0"/>
              </a:spcBef>
              <a:spcAft>
                <a:spcPts val="0"/>
              </a:spcAft>
              <a:buClr>
                <a:srgbClr val="393C52"/>
              </a:buClr>
              <a:buSzPts val="1400"/>
              <a:buNone/>
              <a:defRPr>
                <a:solidFill>
                  <a:srgbClr val="393C52"/>
                </a:solidFill>
              </a:defRPr>
            </a:lvl2pPr>
            <a:lvl3pPr lvl="2" algn="ctr" rtl="0">
              <a:lnSpc>
                <a:spcPct val="100000"/>
              </a:lnSpc>
              <a:spcBef>
                <a:spcPts val="1600"/>
              </a:spcBef>
              <a:spcAft>
                <a:spcPts val="0"/>
              </a:spcAft>
              <a:buClr>
                <a:srgbClr val="393C52"/>
              </a:buClr>
              <a:buSzPts val="1400"/>
              <a:buNone/>
              <a:defRPr>
                <a:solidFill>
                  <a:srgbClr val="393C52"/>
                </a:solidFill>
              </a:defRPr>
            </a:lvl3pPr>
            <a:lvl4pPr lvl="3" algn="ctr" rtl="0">
              <a:lnSpc>
                <a:spcPct val="100000"/>
              </a:lnSpc>
              <a:spcBef>
                <a:spcPts val="1600"/>
              </a:spcBef>
              <a:spcAft>
                <a:spcPts val="0"/>
              </a:spcAft>
              <a:buClr>
                <a:srgbClr val="393C52"/>
              </a:buClr>
              <a:buSzPts val="1400"/>
              <a:buNone/>
              <a:defRPr>
                <a:solidFill>
                  <a:srgbClr val="393C52"/>
                </a:solidFill>
              </a:defRPr>
            </a:lvl4pPr>
            <a:lvl5pPr lvl="4" algn="ctr" rtl="0">
              <a:lnSpc>
                <a:spcPct val="100000"/>
              </a:lnSpc>
              <a:spcBef>
                <a:spcPts val="1600"/>
              </a:spcBef>
              <a:spcAft>
                <a:spcPts val="0"/>
              </a:spcAft>
              <a:buClr>
                <a:srgbClr val="393C52"/>
              </a:buClr>
              <a:buSzPts val="1400"/>
              <a:buNone/>
              <a:defRPr>
                <a:solidFill>
                  <a:srgbClr val="393C52"/>
                </a:solidFill>
              </a:defRPr>
            </a:lvl5pPr>
            <a:lvl6pPr lvl="5" algn="ctr" rtl="0">
              <a:lnSpc>
                <a:spcPct val="100000"/>
              </a:lnSpc>
              <a:spcBef>
                <a:spcPts val="1600"/>
              </a:spcBef>
              <a:spcAft>
                <a:spcPts val="0"/>
              </a:spcAft>
              <a:buClr>
                <a:srgbClr val="393C52"/>
              </a:buClr>
              <a:buSzPts val="1400"/>
              <a:buNone/>
              <a:defRPr>
                <a:solidFill>
                  <a:srgbClr val="393C52"/>
                </a:solidFill>
              </a:defRPr>
            </a:lvl6pPr>
            <a:lvl7pPr lvl="6" algn="ctr" rtl="0">
              <a:lnSpc>
                <a:spcPct val="100000"/>
              </a:lnSpc>
              <a:spcBef>
                <a:spcPts val="1600"/>
              </a:spcBef>
              <a:spcAft>
                <a:spcPts val="0"/>
              </a:spcAft>
              <a:buClr>
                <a:srgbClr val="393C52"/>
              </a:buClr>
              <a:buSzPts val="1400"/>
              <a:buNone/>
              <a:defRPr>
                <a:solidFill>
                  <a:srgbClr val="393C52"/>
                </a:solidFill>
              </a:defRPr>
            </a:lvl7pPr>
            <a:lvl8pPr lvl="7" algn="ctr" rtl="0">
              <a:lnSpc>
                <a:spcPct val="100000"/>
              </a:lnSpc>
              <a:spcBef>
                <a:spcPts val="1600"/>
              </a:spcBef>
              <a:spcAft>
                <a:spcPts val="0"/>
              </a:spcAft>
              <a:buClr>
                <a:srgbClr val="393C52"/>
              </a:buClr>
              <a:buSzPts val="1400"/>
              <a:buNone/>
              <a:defRPr>
                <a:solidFill>
                  <a:srgbClr val="393C52"/>
                </a:solidFill>
              </a:defRPr>
            </a:lvl8pPr>
            <a:lvl9pPr lvl="8" algn="ctr" rtl="0">
              <a:lnSpc>
                <a:spcPct val="100000"/>
              </a:lnSpc>
              <a:spcBef>
                <a:spcPts val="1600"/>
              </a:spcBef>
              <a:spcAft>
                <a:spcPts val="1600"/>
              </a:spcAft>
              <a:buClr>
                <a:srgbClr val="393C52"/>
              </a:buClr>
              <a:buSzPts val="1400"/>
              <a:buNone/>
              <a:defRPr>
                <a:solidFill>
                  <a:srgbClr val="393C52"/>
                </a:solidFill>
              </a:defRPr>
            </a:lvl9pPr>
          </a:lstStyle>
          <a:p>
            <a:endParaRPr/>
          </a:p>
        </p:txBody>
      </p:sp>
      <p:sp>
        <p:nvSpPr>
          <p:cNvPr id="1234" name="Google Shape;1234;p13"/>
          <p:cNvSpPr txBox="1">
            <a:spLocks noGrp="1"/>
          </p:cNvSpPr>
          <p:nvPr>
            <p:ph type="title" idx="7"/>
          </p:nvPr>
        </p:nvSpPr>
        <p:spPr>
          <a:xfrm>
            <a:off x="3303900" y="3646175"/>
            <a:ext cx="2536200" cy="3381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Clr>
                <a:srgbClr val="393C52"/>
              </a:buClr>
              <a:buSzPts val="2500"/>
              <a:buNone/>
              <a:defRPr sz="2300">
                <a:solidFill>
                  <a:schemeClr val="lt1"/>
                </a:solidFill>
                <a:latin typeface="Be Vietnam"/>
                <a:ea typeface="Be Vietnam"/>
                <a:cs typeface="Be Vietnam"/>
                <a:sym typeface="Be Vietnam"/>
              </a:defRPr>
            </a:lvl1pPr>
            <a:lvl2pPr lvl="1" algn="ctr" rtl="0">
              <a:spcBef>
                <a:spcPts val="0"/>
              </a:spcBef>
              <a:spcAft>
                <a:spcPts val="0"/>
              </a:spcAft>
              <a:buClr>
                <a:srgbClr val="393C52"/>
              </a:buClr>
              <a:buSzPts val="2500"/>
              <a:buNone/>
              <a:defRPr sz="2500">
                <a:solidFill>
                  <a:srgbClr val="393C52"/>
                </a:solidFill>
              </a:defRPr>
            </a:lvl2pPr>
            <a:lvl3pPr lvl="2" algn="ctr" rtl="0">
              <a:spcBef>
                <a:spcPts val="0"/>
              </a:spcBef>
              <a:spcAft>
                <a:spcPts val="0"/>
              </a:spcAft>
              <a:buClr>
                <a:srgbClr val="393C52"/>
              </a:buClr>
              <a:buSzPts val="2500"/>
              <a:buNone/>
              <a:defRPr sz="2500">
                <a:solidFill>
                  <a:srgbClr val="393C52"/>
                </a:solidFill>
              </a:defRPr>
            </a:lvl3pPr>
            <a:lvl4pPr lvl="3" algn="ctr" rtl="0">
              <a:spcBef>
                <a:spcPts val="0"/>
              </a:spcBef>
              <a:spcAft>
                <a:spcPts val="0"/>
              </a:spcAft>
              <a:buClr>
                <a:srgbClr val="393C52"/>
              </a:buClr>
              <a:buSzPts val="2500"/>
              <a:buNone/>
              <a:defRPr sz="2500">
                <a:solidFill>
                  <a:srgbClr val="393C52"/>
                </a:solidFill>
              </a:defRPr>
            </a:lvl4pPr>
            <a:lvl5pPr lvl="4" algn="ctr" rtl="0">
              <a:spcBef>
                <a:spcPts val="0"/>
              </a:spcBef>
              <a:spcAft>
                <a:spcPts val="0"/>
              </a:spcAft>
              <a:buClr>
                <a:srgbClr val="393C52"/>
              </a:buClr>
              <a:buSzPts val="2500"/>
              <a:buNone/>
              <a:defRPr sz="2500">
                <a:solidFill>
                  <a:srgbClr val="393C52"/>
                </a:solidFill>
              </a:defRPr>
            </a:lvl5pPr>
            <a:lvl6pPr lvl="5" algn="ctr" rtl="0">
              <a:spcBef>
                <a:spcPts val="0"/>
              </a:spcBef>
              <a:spcAft>
                <a:spcPts val="0"/>
              </a:spcAft>
              <a:buClr>
                <a:srgbClr val="393C52"/>
              </a:buClr>
              <a:buSzPts val="2500"/>
              <a:buNone/>
              <a:defRPr sz="2500">
                <a:solidFill>
                  <a:srgbClr val="393C52"/>
                </a:solidFill>
              </a:defRPr>
            </a:lvl6pPr>
            <a:lvl7pPr lvl="6" algn="ctr" rtl="0">
              <a:spcBef>
                <a:spcPts val="0"/>
              </a:spcBef>
              <a:spcAft>
                <a:spcPts val="0"/>
              </a:spcAft>
              <a:buClr>
                <a:srgbClr val="393C52"/>
              </a:buClr>
              <a:buSzPts val="2500"/>
              <a:buNone/>
              <a:defRPr sz="2500">
                <a:solidFill>
                  <a:srgbClr val="393C52"/>
                </a:solidFill>
              </a:defRPr>
            </a:lvl7pPr>
            <a:lvl8pPr lvl="7" algn="ctr" rtl="0">
              <a:spcBef>
                <a:spcPts val="0"/>
              </a:spcBef>
              <a:spcAft>
                <a:spcPts val="0"/>
              </a:spcAft>
              <a:buClr>
                <a:srgbClr val="393C52"/>
              </a:buClr>
              <a:buSzPts val="2500"/>
              <a:buNone/>
              <a:defRPr sz="2500">
                <a:solidFill>
                  <a:srgbClr val="393C52"/>
                </a:solidFill>
              </a:defRPr>
            </a:lvl8pPr>
            <a:lvl9pPr lvl="8" algn="ctr" rtl="0">
              <a:spcBef>
                <a:spcPts val="0"/>
              </a:spcBef>
              <a:spcAft>
                <a:spcPts val="0"/>
              </a:spcAft>
              <a:buClr>
                <a:srgbClr val="393C52"/>
              </a:buClr>
              <a:buSzPts val="2500"/>
              <a:buNone/>
              <a:defRPr sz="2500">
                <a:solidFill>
                  <a:srgbClr val="393C52"/>
                </a:solidFill>
              </a:defRPr>
            </a:lvl9pPr>
          </a:lstStyle>
          <a:p>
            <a:endParaRPr/>
          </a:p>
        </p:txBody>
      </p:sp>
      <p:sp>
        <p:nvSpPr>
          <p:cNvPr id="1235" name="Google Shape;1235;p13"/>
          <p:cNvSpPr txBox="1">
            <a:spLocks noGrp="1"/>
          </p:cNvSpPr>
          <p:nvPr>
            <p:ph type="subTitle" idx="8"/>
          </p:nvPr>
        </p:nvSpPr>
        <p:spPr>
          <a:xfrm>
            <a:off x="3303900" y="3966900"/>
            <a:ext cx="2536200" cy="6471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Clr>
                <a:srgbClr val="393C52"/>
              </a:buClr>
              <a:buSzPts val="1400"/>
              <a:buNone/>
              <a:defRPr sz="1500">
                <a:solidFill>
                  <a:schemeClr val="lt1"/>
                </a:solidFill>
              </a:defRPr>
            </a:lvl1pPr>
            <a:lvl2pPr lvl="1" algn="ctr" rtl="0">
              <a:lnSpc>
                <a:spcPct val="100000"/>
              </a:lnSpc>
              <a:spcBef>
                <a:spcPts val="0"/>
              </a:spcBef>
              <a:spcAft>
                <a:spcPts val="0"/>
              </a:spcAft>
              <a:buClr>
                <a:srgbClr val="393C52"/>
              </a:buClr>
              <a:buSzPts val="1400"/>
              <a:buNone/>
              <a:defRPr>
                <a:solidFill>
                  <a:srgbClr val="393C52"/>
                </a:solidFill>
              </a:defRPr>
            </a:lvl2pPr>
            <a:lvl3pPr lvl="2" algn="ctr" rtl="0">
              <a:lnSpc>
                <a:spcPct val="100000"/>
              </a:lnSpc>
              <a:spcBef>
                <a:spcPts val="1600"/>
              </a:spcBef>
              <a:spcAft>
                <a:spcPts val="0"/>
              </a:spcAft>
              <a:buClr>
                <a:srgbClr val="393C52"/>
              </a:buClr>
              <a:buSzPts val="1400"/>
              <a:buNone/>
              <a:defRPr>
                <a:solidFill>
                  <a:srgbClr val="393C52"/>
                </a:solidFill>
              </a:defRPr>
            </a:lvl3pPr>
            <a:lvl4pPr lvl="3" algn="ctr" rtl="0">
              <a:lnSpc>
                <a:spcPct val="100000"/>
              </a:lnSpc>
              <a:spcBef>
                <a:spcPts val="1600"/>
              </a:spcBef>
              <a:spcAft>
                <a:spcPts val="0"/>
              </a:spcAft>
              <a:buClr>
                <a:srgbClr val="393C52"/>
              </a:buClr>
              <a:buSzPts val="1400"/>
              <a:buNone/>
              <a:defRPr>
                <a:solidFill>
                  <a:srgbClr val="393C52"/>
                </a:solidFill>
              </a:defRPr>
            </a:lvl4pPr>
            <a:lvl5pPr lvl="4" algn="ctr" rtl="0">
              <a:lnSpc>
                <a:spcPct val="100000"/>
              </a:lnSpc>
              <a:spcBef>
                <a:spcPts val="1600"/>
              </a:spcBef>
              <a:spcAft>
                <a:spcPts val="0"/>
              </a:spcAft>
              <a:buClr>
                <a:srgbClr val="393C52"/>
              </a:buClr>
              <a:buSzPts val="1400"/>
              <a:buNone/>
              <a:defRPr>
                <a:solidFill>
                  <a:srgbClr val="393C52"/>
                </a:solidFill>
              </a:defRPr>
            </a:lvl5pPr>
            <a:lvl6pPr lvl="5" algn="ctr" rtl="0">
              <a:lnSpc>
                <a:spcPct val="100000"/>
              </a:lnSpc>
              <a:spcBef>
                <a:spcPts val="1600"/>
              </a:spcBef>
              <a:spcAft>
                <a:spcPts val="0"/>
              </a:spcAft>
              <a:buClr>
                <a:srgbClr val="393C52"/>
              </a:buClr>
              <a:buSzPts val="1400"/>
              <a:buNone/>
              <a:defRPr>
                <a:solidFill>
                  <a:srgbClr val="393C52"/>
                </a:solidFill>
              </a:defRPr>
            </a:lvl6pPr>
            <a:lvl7pPr lvl="6" algn="ctr" rtl="0">
              <a:lnSpc>
                <a:spcPct val="100000"/>
              </a:lnSpc>
              <a:spcBef>
                <a:spcPts val="1600"/>
              </a:spcBef>
              <a:spcAft>
                <a:spcPts val="0"/>
              </a:spcAft>
              <a:buClr>
                <a:srgbClr val="393C52"/>
              </a:buClr>
              <a:buSzPts val="1400"/>
              <a:buNone/>
              <a:defRPr>
                <a:solidFill>
                  <a:srgbClr val="393C52"/>
                </a:solidFill>
              </a:defRPr>
            </a:lvl7pPr>
            <a:lvl8pPr lvl="7" algn="ctr" rtl="0">
              <a:lnSpc>
                <a:spcPct val="100000"/>
              </a:lnSpc>
              <a:spcBef>
                <a:spcPts val="1600"/>
              </a:spcBef>
              <a:spcAft>
                <a:spcPts val="0"/>
              </a:spcAft>
              <a:buClr>
                <a:srgbClr val="393C52"/>
              </a:buClr>
              <a:buSzPts val="1400"/>
              <a:buNone/>
              <a:defRPr>
                <a:solidFill>
                  <a:srgbClr val="393C52"/>
                </a:solidFill>
              </a:defRPr>
            </a:lvl8pPr>
            <a:lvl9pPr lvl="8" algn="ctr" rtl="0">
              <a:lnSpc>
                <a:spcPct val="100000"/>
              </a:lnSpc>
              <a:spcBef>
                <a:spcPts val="1600"/>
              </a:spcBef>
              <a:spcAft>
                <a:spcPts val="1600"/>
              </a:spcAft>
              <a:buClr>
                <a:srgbClr val="393C52"/>
              </a:buClr>
              <a:buSzPts val="1400"/>
              <a:buNone/>
              <a:defRPr>
                <a:solidFill>
                  <a:srgbClr val="393C52"/>
                </a:solidFill>
              </a:defRPr>
            </a:lvl9pPr>
          </a:lstStyle>
          <a:p>
            <a:endParaRPr/>
          </a:p>
        </p:txBody>
      </p:sp>
      <p:sp>
        <p:nvSpPr>
          <p:cNvPr id="1236" name="Google Shape;1236;p13"/>
          <p:cNvSpPr txBox="1">
            <a:spLocks noGrp="1"/>
          </p:cNvSpPr>
          <p:nvPr>
            <p:ph type="title" idx="9"/>
          </p:nvPr>
        </p:nvSpPr>
        <p:spPr>
          <a:xfrm>
            <a:off x="5887800" y="1796325"/>
            <a:ext cx="2536200" cy="3381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Clr>
                <a:srgbClr val="393C52"/>
              </a:buClr>
              <a:buSzPts val="2500"/>
              <a:buNone/>
              <a:defRPr sz="2300">
                <a:solidFill>
                  <a:schemeClr val="lt1"/>
                </a:solidFill>
                <a:latin typeface="Be Vietnam"/>
                <a:ea typeface="Be Vietnam"/>
                <a:cs typeface="Be Vietnam"/>
                <a:sym typeface="Be Vietnam"/>
              </a:defRPr>
            </a:lvl1pPr>
            <a:lvl2pPr lvl="1" algn="ctr" rtl="0">
              <a:spcBef>
                <a:spcPts val="0"/>
              </a:spcBef>
              <a:spcAft>
                <a:spcPts val="0"/>
              </a:spcAft>
              <a:buClr>
                <a:srgbClr val="393C52"/>
              </a:buClr>
              <a:buSzPts val="2500"/>
              <a:buNone/>
              <a:defRPr sz="2500">
                <a:solidFill>
                  <a:srgbClr val="393C52"/>
                </a:solidFill>
              </a:defRPr>
            </a:lvl2pPr>
            <a:lvl3pPr lvl="2" algn="ctr" rtl="0">
              <a:spcBef>
                <a:spcPts val="0"/>
              </a:spcBef>
              <a:spcAft>
                <a:spcPts val="0"/>
              </a:spcAft>
              <a:buClr>
                <a:srgbClr val="393C52"/>
              </a:buClr>
              <a:buSzPts val="2500"/>
              <a:buNone/>
              <a:defRPr sz="2500">
                <a:solidFill>
                  <a:srgbClr val="393C52"/>
                </a:solidFill>
              </a:defRPr>
            </a:lvl3pPr>
            <a:lvl4pPr lvl="3" algn="ctr" rtl="0">
              <a:spcBef>
                <a:spcPts val="0"/>
              </a:spcBef>
              <a:spcAft>
                <a:spcPts val="0"/>
              </a:spcAft>
              <a:buClr>
                <a:srgbClr val="393C52"/>
              </a:buClr>
              <a:buSzPts val="2500"/>
              <a:buNone/>
              <a:defRPr sz="2500">
                <a:solidFill>
                  <a:srgbClr val="393C52"/>
                </a:solidFill>
              </a:defRPr>
            </a:lvl4pPr>
            <a:lvl5pPr lvl="4" algn="ctr" rtl="0">
              <a:spcBef>
                <a:spcPts val="0"/>
              </a:spcBef>
              <a:spcAft>
                <a:spcPts val="0"/>
              </a:spcAft>
              <a:buClr>
                <a:srgbClr val="393C52"/>
              </a:buClr>
              <a:buSzPts val="2500"/>
              <a:buNone/>
              <a:defRPr sz="2500">
                <a:solidFill>
                  <a:srgbClr val="393C52"/>
                </a:solidFill>
              </a:defRPr>
            </a:lvl5pPr>
            <a:lvl6pPr lvl="5" algn="ctr" rtl="0">
              <a:spcBef>
                <a:spcPts val="0"/>
              </a:spcBef>
              <a:spcAft>
                <a:spcPts val="0"/>
              </a:spcAft>
              <a:buClr>
                <a:srgbClr val="393C52"/>
              </a:buClr>
              <a:buSzPts val="2500"/>
              <a:buNone/>
              <a:defRPr sz="2500">
                <a:solidFill>
                  <a:srgbClr val="393C52"/>
                </a:solidFill>
              </a:defRPr>
            </a:lvl6pPr>
            <a:lvl7pPr lvl="6" algn="ctr" rtl="0">
              <a:spcBef>
                <a:spcPts val="0"/>
              </a:spcBef>
              <a:spcAft>
                <a:spcPts val="0"/>
              </a:spcAft>
              <a:buClr>
                <a:srgbClr val="393C52"/>
              </a:buClr>
              <a:buSzPts val="2500"/>
              <a:buNone/>
              <a:defRPr sz="2500">
                <a:solidFill>
                  <a:srgbClr val="393C52"/>
                </a:solidFill>
              </a:defRPr>
            </a:lvl7pPr>
            <a:lvl8pPr lvl="7" algn="ctr" rtl="0">
              <a:spcBef>
                <a:spcPts val="0"/>
              </a:spcBef>
              <a:spcAft>
                <a:spcPts val="0"/>
              </a:spcAft>
              <a:buClr>
                <a:srgbClr val="393C52"/>
              </a:buClr>
              <a:buSzPts val="2500"/>
              <a:buNone/>
              <a:defRPr sz="2500">
                <a:solidFill>
                  <a:srgbClr val="393C52"/>
                </a:solidFill>
              </a:defRPr>
            </a:lvl8pPr>
            <a:lvl9pPr lvl="8" algn="ctr" rtl="0">
              <a:spcBef>
                <a:spcPts val="0"/>
              </a:spcBef>
              <a:spcAft>
                <a:spcPts val="0"/>
              </a:spcAft>
              <a:buClr>
                <a:srgbClr val="393C52"/>
              </a:buClr>
              <a:buSzPts val="2500"/>
              <a:buNone/>
              <a:defRPr sz="2500">
                <a:solidFill>
                  <a:srgbClr val="393C52"/>
                </a:solidFill>
              </a:defRPr>
            </a:lvl9pPr>
          </a:lstStyle>
          <a:p>
            <a:endParaRPr/>
          </a:p>
        </p:txBody>
      </p:sp>
      <p:sp>
        <p:nvSpPr>
          <p:cNvPr id="1237" name="Google Shape;1237;p13"/>
          <p:cNvSpPr txBox="1">
            <a:spLocks noGrp="1"/>
          </p:cNvSpPr>
          <p:nvPr>
            <p:ph type="subTitle" idx="13"/>
          </p:nvPr>
        </p:nvSpPr>
        <p:spPr>
          <a:xfrm>
            <a:off x="5887800" y="2116975"/>
            <a:ext cx="2536200" cy="6471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Clr>
                <a:srgbClr val="393C52"/>
              </a:buClr>
              <a:buSzPts val="1400"/>
              <a:buNone/>
              <a:defRPr sz="1500">
                <a:solidFill>
                  <a:schemeClr val="lt1"/>
                </a:solidFill>
              </a:defRPr>
            </a:lvl1pPr>
            <a:lvl2pPr lvl="1" algn="ctr" rtl="0">
              <a:lnSpc>
                <a:spcPct val="100000"/>
              </a:lnSpc>
              <a:spcBef>
                <a:spcPts val="0"/>
              </a:spcBef>
              <a:spcAft>
                <a:spcPts val="0"/>
              </a:spcAft>
              <a:buClr>
                <a:srgbClr val="393C52"/>
              </a:buClr>
              <a:buSzPts val="1400"/>
              <a:buNone/>
              <a:defRPr>
                <a:solidFill>
                  <a:srgbClr val="393C52"/>
                </a:solidFill>
              </a:defRPr>
            </a:lvl2pPr>
            <a:lvl3pPr lvl="2" algn="ctr" rtl="0">
              <a:lnSpc>
                <a:spcPct val="100000"/>
              </a:lnSpc>
              <a:spcBef>
                <a:spcPts val="1600"/>
              </a:spcBef>
              <a:spcAft>
                <a:spcPts val="0"/>
              </a:spcAft>
              <a:buClr>
                <a:srgbClr val="393C52"/>
              </a:buClr>
              <a:buSzPts val="1400"/>
              <a:buNone/>
              <a:defRPr>
                <a:solidFill>
                  <a:srgbClr val="393C52"/>
                </a:solidFill>
              </a:defRPr>
            </a:lvl3pPr>
            <a:lvl4pPr lvl="3" algn="ctr" rtl="0">
              <a:lnSpc>
                <a:spcPct val="100000"/>
              </a:lnSpc>
              <a:spcBef>
                <a:spcPts val="1600"/>
              </a:spcBef>
              <a:spcAft>
                <a:spcPts val="0"/>
              </a:spcAft>
              <a:buClr>
                <a:srgbClr val="393C52"/>
              </a:buClr>
              <a:buSzPts val="1400"/>
              <a:buNone/>
              <a:defRPr>
                <a:solidFill>
                  <a:srgbClr val="393C52"/>
                </a:solidFill>
              </a:defRPr>
            </a:lvl4pPr>
            <a:lvl5pPr lvl="4" algn="ctr" rtl="0">
              <a:lnSpc>
                <a:spcPct val="100000"/>
              </a:lnSpc>
              <a:spcBef>
                <a:spcPts val="1600"/>
              </a:spcBef>
              <a:spcAft>
                <a:spcPts val="0"/>
              </a:spcAft>
              <a:buClr>
                <a:srgbClr val="393C52"/>
              </a:buClr>
              <a:buSzPts val="1400"/>
              <a:buNone/>
              <a:defRPr>
                <a:solidFill>
                  <a:srgbClr val="393C52"/>
                </a:solidFill>
              </a:defRPr>
            </a:lvl5pPr>
            <a:lvl6pPr lvl="5" algn="ctr" rtl="0">
              <a:lnSpc>
                <a:spcPct val="100000"/>
              </a:lnSpc>
              <a:spcBef>
                <a:spcPts val="1600"/>
              </a:spcBef>
              <a:spcAft>
                <a:spcPts val="0"/>
              </a:spcAft>
              <a:buClr>
                <a:srgbClr val="393C52"/>
              </a:buClr>
              <a:buSzPts val="1400"/>
              <a:buNone/>
              <a:defRPr>
                <a:solidFill>
                  <a:srgbClr val="393C52"/>
                </a:solidFill>
              </a:defRPr>
            </a:lvl6pPr>
            <a:lvl7pPr lvl="6" algn="ctr" rtl="0">
              <a:lnSpc>
                <a:spcPct val="100000"/>
              </a:lnSpc>
              <a:spcBef>
                <a:spcPts val="1600"/>
              </a:spcBef>
              <a:spcAft>
                <a:spcPts val="0"/>
              </a:spcAft>
              <a:buClr>
                <a:srgbClr val="393C52"/>
              </a:buClr>
              <a:buSzPts val="1400"/>
              <a:buNone/>
              <a:defRPr>
                <a:solidFill>
                  <a:srgbClr val="393C52"/>
                </a:solidFill>
              </a:defRPr>
            </a:lvl7pPr>
            <a:lvl8pPr lvl="7" algn="ctr" rtl="0">
              <a:lnSpc>
                <a:spcPct val="100000"/>
              </a:lnSpc>
              <a:spcBef>
                <a:spcPts val="1600"/>
              </a:spcBef>
              <a:spcAft>
                <a:spcPts val="0"/>
              </a:spcAft>
              <a:buClr>
                <a:srgbClr val="393C52"/>
              </a:buClr>
              <a:buSzPts val="1400"/>
              <a:buNone/>
              <a:defRPr>
                <a:solidFill>
                  <a:srgbClr val="393C52"/>
                </a:solidFill>
              </a:defRPr>
            </a:lvl8pPr>
            <a:lvl9pPr lvl="8" algn="ctr" rtl="0">
              <a:lnSpc>
                <a:spcPct val="100000"/>
              </a:lnSpc>
              <a:spcBef>
                <a:spcPts val="1600"/>
              </a:spcBef>
              <a:spcAft>
                <a:spcPts val="1600"/>
              </a:spcAft>
              <a:buClr>
                <a:srgbClr val="393C52"/>
              </a:buClr>
              <a:buSzPts val="1400"/>
              <a:buNone/>
              <a:defRPr>
                <a:solidFill>
                  <a:srgbClr val="393C52"/>
                </a:solidFill>
              </a:defRPr>
            </a:lvl9pPr>
          </a:lstStyle>
          <a:p>
            <a:endParaRPr/>
          </a:p>
        </p:txBody>
      </p:sp>
      <p:sp>
        <p:nvSpPr>
          <p:cNvPr id="1238" name="Google Shape;1238;p13"/>
          <p:cNvSpPr txBox="1">
            <a:spLocks noGrp="1"/>
          </p:cNvSpPr>
          <p:nvPr>
            <p:ph type="title" idx="14"/>
          </p:nvPr>
        </p:nvSpPr>
        <p:spPr>
          <a:xfrm>
            <a:off x="5887800" y="3646175"/>
            <a:ext cx="2536200" cy="3381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Clr>
                <a:srgbClr val="393C52"/>
              </a:buClr>
              <a:buSzPts val="2500"/>
              <a:buNone/>
              <a:defRPr sz="2300">
                <a:solidFill>
                  <a:schemeClr val="lt1"/>
                </a:solidFill>
                <a:latin typeface="Be Vietnam"/>
                <a:ea typeface="Be Vietnam"/>
                <a:cs typeface="Be Vietnam"/>
                <a:sym typeface="Be Vietnam"/>
              </a:defRPr>
            </a:lvl1pPr>
            <a:lvl2pPr lvl="1" algn="ctr" rtl="0">
              <a:spcBef>
                <a:spcPts val="0"/>
              </a:spcBef>
              <a:spcAft>
                <a:spcPts val="0"/>
              </a:spcAft>
              <a:buClr>
                <a:srgbClr val="393C52"/>
              </a:buClr>
              <a:buSzPts val="2500"/>
              <a:buNone/>
              <a:defRPr sz="2500">
                <a:solidFill>
                  <a:srgbClr val="393C52"/>
                </a:solidFill>
              </a:defRPr>
            </a:lvl2pPr>
            <a:lvl3pPr lvl="2" algn="ctr" rtl="0">
              <a:spcBef>
                <a:spcPts val="0"/>
              </a:spcBef>
              <a:spcAft>
                <a:spcPts val="0"/>
              </a:spcAft>
              <a:buClr>
                <a:srgbClr val="393C52"/>
              </a:buClr>
              <a:buSzPts val="2500"/>
              <a:buNone/>
              <a:defRPr sz="2500">
                <a:solidFill>
                  <a:srgbClr val="393C52"/>
                </a:solidFill>
              </a:defRPr>
            </a:lvl3pPr>
            <a:lvl4pPr lvl="3" algn="ctr" rtl="0">
              <a:spcBef>
                <a:spcPts val="0"/>
              </a:spcBef>
              <a:spcAft>
                <a:spcPts val="0"/>
              </a:spcAft>
              <a:buClr>
                <a:srgbClr val="393C52"/>
              </a:buClr>
              <a:buSzPts val="2500"/>
              <a:buNone/>
              <a:defRPr sz="2500">
                <a:solidFill>
                  <a:srgbClr val="393C52"/>
                </a:solidFill>
              </a:defRPr>
            </a:lvl4pPr>
            <a:lvl5pPr lvl="4" algn="ctr" rtl="0">
              <a:spcBef>
                <a:spcPts val="0"/>
              </a:spcBef>
              <a:spcAft>
                <a:spcPts val="0"/>
              </a:spcAft>
              <a:buClr>
                <a:srgbClr val="393C52"/>
              </a:buClr>
              <a:buSzPts val="2500"/>
              <a:buNone/>
              <a:defRPr sz="2500">
                <a:solidFill>
                  <a:srgbClr val="393C52"/>
                </a:solidFill>
              </a:defRPr>
            </a:lvl5pPr>
            <a:lvl6pPr lvl="5" algn="ctr" rtl="0">
              <a:spcBef>
                <a:spcPts val="0"/>
              </a:spcBef>
              <a:spcAft>
                <a:spcPts val="0"/>
              </a:spcAft>
              <a:buClr>
                <a:srgbClr val="393C52"/>
              </a:buClr>
              <a:buSzPts val="2500"/>
              <a:buNone/>
              <a:defRPr sz="2500">
                <a:solidFill>
                  <a:srgbClr val="393C52"/>
                </a:solidFill>
              </a:defRPr>
            </a:lvl6pPr>
            <a:lvl7pPr lvl="6" algn="ctr" rtl="0">
              <a:spcBef>
                <a:spcPts val="0"/>
              </a:spcBef>
              <a:spcAft>
                <a:spcPts val="0"/>
              </a:spcAft>
              <a:buClr>
                <a:srgbClr val="393C52"/>
              </a:buClr>
              <a:buSzPts val="2500"/>
              <a:buNone/>
              <a:defRPr sz="2500">
                <a:solidFill>
                  <a:srgbClr val="393C52"/>
                </a:solidFill>
              </a:defRPr>
            </a:lvl7pPr>
            <a:lvl8pPr lvl="7" algn="ctr" rtl="0">
              <a:spcBef>
                <a:spcPts val="0"/>
              </a:spcBef>
              <a:spcAft>
                <a:spcPts val="0"/>
              </a:spcAft>
              <a:buClr>
                <a:srgbClr val="393C52"/>
              </a:buClr>
              <a:buSzPts val="2500"/>
              <a:buNone/>
              <a:defRPr sz="2500">
                <a:solidFill>
                  <a:srgbClr val="393C52"/>
                </a:solidFill>
              </a:defRPr>
            </a:lvl8pPr>
            <a:lvl9pPr lvl="8" algn="ctr" rtl="0">
              <a:spcBef>
                <a:spcPts val="0"/>
              </a:spcBef>
              <a:spcAft>
                <a:spcPts val="0"/>
              </a:spcAft>
              <a:buClr>
                <a:srgbClr val="393C52"/>
              </a:buClr>
              <a:buSzPts val="2500"/>
              <a:buNone/>
              <a:defRPr sz="2500">
                <a:solidFill>
                  <a:srgbClr val="393C52"/>
                </a:solidFill>
              </a:defRPr>
            </a:lvl9pPr>
          </a:lstStyle>
          <a:p>
            <a:endParaRPr/>
          </a:p>
        </p:txBody>
      </p:sp>
      <p:sp>
        <p:nvSpPr>
          <p:cNvPr id="1239" name="Google Shape;1239;p13"/>
          <p:cNvSpPr txBox="1">
            <a:spLocks noGrp="1"/>
          </p:cNvSpPr>
          <p:nvPr>
            <p:ph type="subTitle" idx="15"/>
          </p:nvPr>
        </p:nvSpPr>
        <p:spPr>
          <a:xfrm>
            <a:off x="5887800" y="3966900"/>
            <a:ext cx="2536200" cy="6471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Clr>
                <a:srgbClr val="393C52"/>
              </a:buClr>
              <a:buSzPts val="1400"/>
              <a:buNone/>
              <a:defRPr sz="1500">
                <a:solidFill>
                  <a:schemeClr val="lt1"/>
                </a:solidFill>
              </a:defRPr>
            </a:lvl1pPr>
            <a:lvl2pPr lvl="1" algn="ctr" rtl="0">
              <a:lnSpc>
                <a:spcPct val="100000"/>
              </a:lnSpc>
              <a:spcBef>
                <a:spcPts val="0"/>
              </a:spcBef>
              <a:spcAft>
                <a:spcPts val="0"/>
              </a:spcAft>
              <a:buClr>
                <a:srgbClr val="393C52"/>
              </a:buClr>
              <a:buSzPts val="1400"/>
              <a:buNone/>
              <a:defRPr>
                <a:solidFill>
                  <a:srgbClr val="393C52"/>
                </a:solidFill>
              </a:defRPr>
            </a:lvl2pPr>
            <a:lvl3pPr lvl="2" algn="ctr" rtl="0">
              <a:lnSpc>
                <a:spcPct val="100000"/>
              </a:lnSpc>
              <a:spcBef>
                <a:spcPts val="1600"/>
              </a:spcBef>
              <a:spcAft>
                <a:spcPts val="0"/>
              </a:spcAft>
              <a:buClr>
                <a:srgbClr val="393C52"/>
              </a:buClr>
              <a:buSzPts val="1400"/>
              <a:buNone/>
              <a:defRPr>
                <a:solidFill>
                  <a:srgbClr val="393C52"/>
                </a:solidFill>
              </a:defRPr>
            </a:lvl3pPr>
            <a:lvl4pPr lvl="3" algn="ctr" rtl="0">
              <a:lnSpc>
                <a:spcPct val="100000"/>
              </a:lnSpc>
              <a:spcBef>
                <a:spcPts val="1600"/>
              </a:spcBef>
              <a:spcAft>
                <a:spcPts val="0"/>
              </a:spcAft>
              <a:buClr>
                <a:srgbClr val="393C52"/>
              </a:buClr>
              <a:buSzPts val="1400"/>
              <a:buNone/>
              <a:defRPr>
                <a:solidFill>
                  <a:srgbClr val="393C52"/>
                </a:solidFill>
              </a:defRPr>
            </a:lvl4pPr>
            <a:lvl5pPr lvl="4" algn="ctr" rtl="0">
              <a:lnSpc>
                <a:spcPct val="100000"/>
              </a:lnSpc>
              <a:spcBef>
                <a:spcPts val="1600"/>
              </a:spcBef>
              <a:spcAft>
                <a:spcPts val="0"/>
              </a:spcAft>
              <a:buClr>
                <a:srgbClr val="393C52"/>
              </a:buClr>
              <a:buSzPts val="1400"/>
              <a:buNone/>
              <a:defRPr>
                <a:solidFill>
                  <a:srgbClr val="393C52"/>
                </a:solidFill>
              </a:defRPr>
            </a:lvl5pPr>
            <a:lvl6pPr lvl="5" algn="ctr" rtl="0">
              <a:lnSpc>
                <a:spcPct val="100000"/>
              </a:lnSpc>
              <a:spcBef>
                <a:spcPts val="1600"/>
              </a:spcBef>
              <a:spcAft>
                <a:spcPts val="0"/>
              </a:spcAft>
              <a:buClr>
                <a:srgbClr val="393C52"/>
              </a:buClr>
              <a:buSzPts val="1400"/>
              <a:buNone/>
              <a:defRPr>
                <a:solidFill>
                  <a:srgbClr val="393C52"/>
                </a:solidFill>
              </a:defRPr>
            </a:lvl6pPr>
            <a:lvl7pPr lvl="6" algn="ctr" rtl="0">
              <a:lnSpc>
                <a:spcPct val="100000"/>
              </a:lnSpc>
              <a:spcBef>
                <a:spcPts val="1600"/>
              </a:spcBef>
              <a:spcAft>
                <a:spcPts val="0"/>
              </a:spcAft>
              <a:buClr>
                <a:srgbClr val="393C52"/>
              </a:buClr>
              <a:buSzPts val="1400"/>
              <a:buNone/>
              <a:defRPr>
                <a:solidFill>
                  <a:srgbClr val="393C52"/>
                </a:solidFill>
              </a:defRPr>
            </a:lvl7pPr>
            <a:lvl8pPr lvl="7" algn="ctr" rtl="0">
              <a:lnSpc>
                <a:spcPct val="100000"/>
              </a:lnSpc>
              <a:spcBef>
                <a:spcPts val="1600"/>
              </a:spcBef>
              <a:spcAft>
                <a:spcPts val="0"/>
              </a:spcAft>
              <a:buClr>
                <a:srgbClr val="393C52"/>
              </a:buClr>
              <a:buSzPts val="1400"/>
              <a:buNone/>
              <a:defRPr>
                <a:solidFill>
                  <a:srgbClr val="393C52"/>
                </a:solidFill>
              </a:defRPr>
            </a:lvl8pPr>
            <a:lvl9pPr lvl="8" algn="ctr" rtl="0">
              <a:lnSpc>
                <a:spcPct val="100000"/>
              </a:lnSpc>
              <a:spcBef>
                <a:spcPts val="1600"/>
              </a:spcBef>
              <a:spcAft>
                <a:spcPts val="1600"/>
              </a:spcAft>
              <a:buClr>
                <a:srgbClr val="393C52"/>
              </a:buClr>
              <a:buSzPts val="1400"/>
              <a:buNone/>
              <a:defRPr>
                <a:solidFill>
                  <a:srgbClr val="393C52"/>
                </a:solidFill>
              </a:defRPr>
            </a:lvl9pPr>
          </a:lstStyle>
          <a:p>
            <a:endParaRPr/>
          </a:p>
        </p:txBody>
      </p:sp>
      <p:sp>
        <p:nvSpPr>
          <p:cNvPr id="1240" name="Google Shape;1240;p13"/>
          <p:cNvSpPr txBox="1">
            <a:spLocks noGrp="1"/>
          </p:cNvSpPr>
          <p:nvPr>
            <p:ph type="title" idx="16" hasCustomPrompt="1"/>
          </p:nvPr>
        </p:nvSpPr>
        <p:spPr>
          <a:xfrm>
            <a:off x="713100" y="1198050"/>
            <a:ext cx="820800" cy="4848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393C52"/>
              </a:buClr>
              <a:buSzPts val="2500"/>
              <a:buNone/>
              <a:defRPr sz="3600">
                <a:solidFill>
                  <a:schemeClr val="lt1"/>
                </a:solidFill>
                <a:latin typeface="Be Vietnam"/>
                <a:ea typeface="Be Vietnam"/>
                <a:cs typeface="Be Vietnam"/>
                <a:sym typeface="Be Vietnam"/>
              </a:defRPr>
            </a:lvl1pPr>
            <a:lvl2pPr lvl="1" algn="ctr" rtl="0">
              <a:spcBef>
                <a:spcPts val="0"/>
              </a:spcBef>
              <a:spcAft>
                <a:spcPts val="0"/>
              </a:spcAft>
              <a:buClr>
                <a:srgbClr val="393C52"/>
              </a:buClr>
              <a:buSzPts val="2500"/>
              <a:buNone/>
              <a:defRPr sz="2500">
                <a:solidFill>
                  <a:srgbClr val="393C52"/>
                </a:solidFill>
              </a:defRPr>
            </a:lvl2pPr>
            <a:lvl3pPr lvl="2" algn="ctr" rtl="0">
              <a:spcBef>
                <a:spcPts val="0"/>
              </a:spcBef>
              <a:spcAft>
                <a:spcPts val="0"/>
              </a:spcAft>
              <a:buClr>
                <a:srgbClr val="393C52"/>
              </a:buClr>
              <a:buSzPts val="2500"/>
              <a:buNone/>
              <a:defRPr sz="2500">
                <a:solidFill>
                  <a:srgbClr val="393C52"/>
                </a:solidFill>
              </a:defRPr>
            </a:lvl3pPr>
            <a:lvl4pPr lvl="3" algn="ctr" rtl="0">
              <a:spcBef>
                <a:spcPts val="0"/>
              </a:spcBef>
              <a:spcAft>
                <a:spcPts val="0"/>
              </a:spcAft>
              <a:buClr>
                <a:srgbClr val="393C52"/>
              </a:buClr>
              <a:buSzPts val="2500"/>
              <a:buNone/>
              <a:defRPr sz="2500">
                <a:solidFill>
                  <a:srgbClr val="393C52"/>
                </a:solidFill>
              </a:defRPr>
            </a:lvl4pPr>
            <a:lvl5pPr lvl="4" algn="ctr" rtl="0">
              <a:spcBef>
                <a:spcPts val="0"/>
              </a:spcBef>
              <a:spcAft>
                <a:spcPts val="0"/>
              </a:spcAft>
              <a:buClr>
                <a:srgbClr val="393C52"/>
              </a:buClr>
              <a:buSzPts val="2500"/>
              <a:buNone/>
              <a:defRPr sz="2500">
                <a:solidFill>
                  <a:srgbClr val="393C52"/>
                </a:solidFill>
              </a:defRPr>
            </a:lvl5pPr>
            <a:lvl6pPr lvl="5" algn="ctr" rtl="0">
              <a:spcBef>
                <a:spcPts val="0"/>
              </a:spcBef>
              <a:spcAft>
                <a:spcPts val="0"/>
              </a:spcAft>
              <a:buClr>
                <a:srgbClr val="393C52"/>
              </a:buClr>
              <a:buSzPts val="2500"/>
              <a:buNone/>
              <a:defRPr sz="2500">
                <a:solidFill>
                  <a:srgbClr val="393C52"/>
                </a:solidFill>
              </a:defRPr>
            </a:lvl6pPr>
            <a:lvl7pPr lvl="6" algn="ctr" rtl="0">
              <a:spcBef>
                <a:spcPts val="0"/>
              </a:spcBef>
              <a:spcAft>
                <a:spcPts val="0"/>
              </a:spcAft>
              <a:buClr>
                <a:srgbClr val="393C52"/>
              </a:buClr>
              <a:buSzPts val="2500"/>
              <a:buNone/>
              <a:defRPr sz="2500">
                <a:solidFill>
                  <a:srgbClr val="393C52"/>
                </a:solidFill>
              </a:defRPr>
            </a:lvl7pPr>
            <a:lvl8pPr lvl="7" algn="ctr" rtl="0">
              <a:spcBef>
                <a:spcPts val="0"/>
              </a:spcBef>
              <a:spcAft>
                <a:spcPts val="0"/>
              </a:spcAft>
              <a:buClr>
                <a:srgbClr val="393C52"/>
              </a:buClr>
              <a:buSzPts val="2500"/>
              <a:buNone/>
              <a:defRPr sz="2500">
                <a:solidFill>
                  <a:srgbClr val="393C52"/>
                </a:solidFill>
              </a:defRPr>
            </a:lvl8pPr>
            <a:lvl9pPr lvl="8" algn="ctr" rtl="0">
              <a:spcBef>
                <a:spcPts val="0"/>
              </a:spcBef>
              <a:spcAft>
                <a:spcPts val="0"/>
              </a:spcAft>
              <a:buClr>
                <a:srgbClr val="393C52"/>
              </a:buClr>
              <a:buSzPts val="2500"/>
              <a:buNone/>
              <a:defRPr sz="2500">
                <a:solidFill>
                  <a:srgbClr val="393C52"/>
                </a:solidFill>
              </a:defRPr>
            </a:lvl9pPr>
          </a:lstStyle>
          <a:p>
            <a:r>
              <a:t>xx%</a:t>
            </a:r>
          </a:p>
        </p:txBody>
      </p:sp>
      <p:sp>
        <p:nvSpPr>
          <p:cNvPr id="1241" name="Google Shape;1241;p13"/>
          <p:cNvSpPr txBox="1">
            <a:spLocks noGrp="1"/>
          </p:cNvSpPr>
          <p:nvPr>
            <p:ph type="title" idx="17" hasCustomPrompt="1"/>
          </p:nvPr>
        </p:nvSpPr>
        <p:spPr>
          <a:xfrm>
            <a:off x="713100" y="3047975"/>
            <a:ext cx="820800" cy="4848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393C52"/>
              </a:buClr>
              <a:buSzPts val="2500"/>
              <a:buNone/>
              <a:defRPr sz="3600">
                <a:solidFill>
                  <a:schemeClr val="lt1"/>
                </a:solidFill>
                <a:latin typeface="Be Vietnam"/>
                <a:ea typeface="Be Vietnam"/>
                <a:cs typeface="Be Vietnam"/>
                <a:sym typeface="Be Vietnam"/>
              </a:defRPr>
            </a:lvl1pPr>
            <a:lvl2pPr lvl="1" algn="ctr" rtl="0">
              <a:spcBef>
                <a:spcPts val="0"/>
              </a:spcBef>
              <a:spcAft>
                <a:spcPts val="0"/>
              </a:spcAft>
              <a:buClr>
                <a:srgbClr val="393C52"/>
              </a:buClr>
              <a:buSzPts val="2500"/>
              <a:buNone/>
              <a:defRPr sz="2500">
                <a:solidFill>
                  <a:srgbClr val="393C52"/>
                </a:solidFill>
              </a:defRPr>
            </a:lvl2pPr>
            <a:lvl3pPr lvl="2" algn="ctr" rtl="0">
              <a:spcBef>
                <a:spcPts val="0"/>
              </a:spcBef>
              <a:spcAft>
                <a:spcPts val="0"/>
              </a:spcAft>
              <a:buClr>
                <a:srgbClr val="393C52"/>
              </a:buClr>
              <a:buSzPts val="2500"/>
              <a:buNone/>
              <a:defRPr sz="2500">
                <a:solidFill>
                  <a:srgbClr val="393C52"/>
                </a:solidFill>
              </a:defRPr>
            </a:lvl3pPr>
            <a:lvl4pPr lvl="3" algn="ctr" rtl="0">
              <a:spcBef>
                <a:spcPts val="0"/>
              </a:spcBef>
              <a:spcAft>
                <a:spcPts val="0"/>
              </a:spcAft>
              <a:buClr>
                <a:srgbClr val="393C52"/>
              </a:buClr>
              <a:buSzPts val="2500"/>
              <a:buNone/>
              <a:defRPr sz="2500">
                <a:solidFill>
                  <a:srgbClr val="393C52"/>
                </a:solidFill>
              </a:defRPr>
            </a:lvl4pPr>
            <a:lvl5pPr lvl="4" algn="ctr" rtl="0">
              <a:spcBef>
                <a:spcPts val="0"/>
              </a:spcBef>
              <a:spcAft>
                <a:spcPts val="0"/>
              </a:spcAft>
              <a:buClr>
                <a:srgbClr val="393C52"/>
              </a:buClr>
              <a:buSzPts val="2500"/>
              <a:buNone/>
              <a:defRPr sz="2500">
                <a:solidFill>
                  <a:srgbClr val="393C52"/>
                </a:solidFill>
              </a:defRPr>
            </a:lvl5pPr>
            <a:lvl6pPr lvl="5" algn="ctr" rtl="0">
              <a:spcBef>
                <a:spcPts val="0"/>
              </a:spcBef>
              <a:spcAft>
                <a:spcPts val="0"/>
              </a:spcAft>
              <a:buClr>
                <a:srgbClr val="393C52"/>
              </a:buClr>
              <a:buSzPts val="2500"/>
              <a:buNone/>
              <a:defRPr sz="2500">
                <a:solidFill>
                  <a:srgbClr val="393C52"/>
                </a:solidFill>
              </a:defRPr>
            </a:lvl6pPr>
            <a:lvl7pPr lvl="6" algn="ctr" rtl="0">
              <a:spcBef>
                <a:spcPts val="0"/>
              </a:spcBef>
              <a:spcAft>
                <a:spcPts val="0"/>
              </a:spcAft>
              <a:buClr>
                <a:srgbClr val="393C52"/>
              </a:buClr>
              <a:buSzPts val="2500"/>
              <a:buNone/>
              <a:defRPr sz="2500">
                <a:solidFill>
                  <a:srgbClr val="393C52"/>
                </a:solidFill>
              </a:defRPr>
            </a:lvl7pPr>
            <a:lvl8pPr lvl="7" algn="ctr" rtl="0">
              <a:spcBef>
                <a:spcPts val="0"/>
              </a:spcBef>
              <a:spcAft>
                <a:spcPts val="0"/>
              </a:spcAft>
              <a:buClr>
                <a:srgbClr val="393C52"/>
              </a:buClr>
              <a:buSzPts val="2500"/>
              <a:buNone/>
              <a:defRPr sz="2500">
                <a:solidFill>
                  <a:srgbClr val="393C52"/>
                </a:solidFill>
              </a:defRPr>
            </a:lvl8pPr>
            <a:lvl9pPr lvl="8" algn="ctr" rtl="0">
              <a:spcBef>
                <a:spcPts val="0"/>
              </a:spcBef>
              <a:spcAft>
                <a:spcPts val="0"/>
              </a:spcAft>
              <a:buClr>
                <a:srgbClr val="393C52"/>
              </a:buClr>
              <a:buSzPts val="2500"/>
              <a:buNone/>
              <a:defRPr sz="2500">
                <a:solidFill>
                  <a:srgbClr val="393C52"/>
                </a:solidFill>
              </a:defRPr>
            </a:lvl9pPr>
          </a:lstStyle>
          <a:p>
            <a:r>
              <a:t>xx%</a:t>
            </a:r>
          </a:p>
        </p:txBody>
      </p:sp>
      <p:sp>
        <p:nvSpPr>
          <p:cNvPr id="1242" name="Google Shape;1242;p13"/>
          <p:cNvSpPr txBox="1">
            <a:spLocks noGrp="1"/>
          </p:cNvSpPr>
          <p:nvPr>
            <p:ph type="title" idx="18" hasCustomPrompt="1"/>
          </p:nvPr>
        </p:nvSpPr>
        <p:spPr>
          <a:xfrm>
            <a:off x="3300450" y="1198050"/>
            <a:ext cx="820800" cy="4848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393C52"/>
              </a:buClr>
              <a:buSzPts val="2500"/>
              <a:buNone/>
              <a:defRPr sz="3600">
                <a:solidFill>
                  <a:schemeClr val="lt1"/>
                </a:solidFill>
                <a:latin typeface="Be Vietnam"/>
                <a:ea typeface="Be Vietnam"/>
                <a:cs typeface="Be Vietnam"/>
                <a:sym typeface="Be Vietnam"/>
              </a:defRPr>
            </a:lvl1pPr>
            <a:lvl2pPr lvl="1" algn="ctr" rtl="0">
              <a:spcBef>
                <a:spcPts val="0"/>
              </a:spcBef>
              <a:spcAft>
                <a:spcPts val="0"/>
              </a:spcAft>
              <a:buClr>
                <a:srgbClr val="393C52"/>
              </a:buClr>
              <a:buSzPts val="2500"/>
              <a:buNone/>
              <a:defRPr sz="2500">
                <a:solidFill>
                  <a:srgbClr val="393C52"/>
                </a:solidFill>
              </a:defRPr>
            </a:lvl2pPr>
            <a:lvl3pPr lvl="2" algn="ctr" rtl="0">
              <a:spcBef>
                <a:spcPts val="0"/>
              </a:spcBef>
              <a:spcAft>
                <a:spcPts val="0"/>
              </a:spcAft>
              <a:buClr>
                <a:srgbClr val="393C52"/>
              </a:buClr>
              <a:buSzPts val="2500"/>
              <a:buNone/>
              <a:defRPr sz="2500">
                <a:solidFill>
                  <a:srgbClr val="393C52"/>
                </a:solidFill>
              </a:defRPr>
            </a:lvl3pPr>
            <a:lvl4pPr lvl="3" algn="ctr" rtl="0">
              <a:spcBef>
                <a:spcPts val="0"/>
              </a:spcBef>
              <a:spcAft>
                <a:spcPts val="0"/>
              </a:spcAft>
              <a:buClr>
                <a:srgbClr val="393C52"/>
              </a:buClr>
              <a:buSzPts val="2500"/>
              <a:buNone/>
              <a:defRPr sz="2500">
                <a:solidFill>
                  <a:srgbClr val="393C52"/>
                </a:solidFill>
              </a:defRPr>
            </a:lvl4pPr>
            <a:lvl5pPr lvl="4" algn="ctr" rtl="0">
              <a:spcBef>
                <a:spcPts val="0"/>
              </a:spcBef>
              <a:spcAft>
                <a:spcPts val="0"/>
              </a:spcAft>
              <a:buClr>
                <a:srgbClr val="393C52"/>
              </a:buClr>
              <a:buSzPts val="2500"/>
              <a:buNone/>
              <a:defRPr sz="2500">
                <a:solidFill>
                  <a:srgbClr val="393C52"/>
                </a:solidFill>
              </a:defRPr>
            </a:lvl5pPr>
            <a:lvl6pPr lvl="5" algn="ctr" rtl="0">
              <a:spcBef>
                <a:spcPts val="0"/>
              </a:spcBef>
              <a:spcAft>
                <a:spcPts val="0"/>
              </a:spcAft>
              <a:buClr>
                <a:srgbClr val="393C52"/>
              </a:buClr>
              <a:buSzPts val="2500"/>
              <a:buNone/>
              <a:defRPr sz="2500">
                <a:solidFill>
                  <a:srgbClr val="393C52"/>
                </a:solidFill>
              </a:defRPr>
            </a:lvl6pPr>
            <a:lvl7pPr lvl="6" algn="ctr" rtl="0">
              <a:spcBef>
                <a:spcPts val="0"/>
              </a:spcBef>
              <a:spcAft>
                <a:spcPts val="0"/>
              </a:spcAft>
              <a:buClr>
                <a:srgbClr val="393C52"/>
              </a:buClr>
              <a:buSzPts val="2500"/>
              <a:buNone/>
              <a:defRPr sz="2500">
                <a:solidFill>
                  <a:srgbClr val="393C52"/>
                </a:solidFill>
              </a:defRPr>
            </a:lvl7pPr>
            <a:lvl8pPr lvl="7" algn="ctr" rtl="0">
              <a:spcBef>
                <a:spcPts val="0"/>
              </a:spcBef>
              <a:spcAft>
                <a:spcPts val="0"/>
              </a:spcAft>
              <a:buClr>
                <a:srgbClr val="393C52"/>
              </a:buClr>
              <a:buSzPts val="2500"/>
              <a:buNone/>
              <a:defRPr sz="2500">
                <a:solidFill>
                  <a:srgbClr val="393C52"/>
                </a:solidFill>
              </a:defRPr>
            </a:lvl8pPr>
            <a:lvl9pPr lvl="8" algn="ctr" rtl="0">
              <a:spcBef>
                <a:spcPts val="0"/>
              </a:spcBef>
              <a:spcAft>
                <a:spcPts val="0"/>
              </a:spcAft>
              <a:buClr>
                <a:srgbClr val="393C52"/>
              </a:buClr>
              <a:buSzPts val="2500"/>
              <a:buNone/>
              <a:defRPr sz="2500">
                <a:solidFill>
                  <a:srgbClr val="393C52"/>
                </a:solidFill>
              </a:defRPr>
            </a:lvl9pPr>
          </a:lstStyle>
          <a:p>
            <a:r>
              <a:t>xx%</a:t>
            </a:r>
          </a:p>
        </p:txBody>
      </p:sp>
      <p:sp>
        <p:nvSpPr>
          <p:cNvPr id="1243" name="Google Shape;1243;p13"/>
          <p:cNvSpPr txBox="1">
            <a:spLocks noGrp="1"/>
          </p:cNvSpPr>
          <p:nvPr>
            <p:ph type="title" idx="19" hasCustomPrompt="1"/>
          </p:nvPr>
        </p:nvSpPr>
        <p:spPr>
          <a:xfrm>
            <a:off x="3300450" y="3047975"/>
            <a:ext cx="820800" cy="4848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393C52"/>
              </a:buClr>
              <a:buSzPts val="2500"/>
              <a:buNone/>
              <a:defRPr sz="3600">
                <a:solidFill>
                  <a:schemeClr val="lt1"/>
                </a:solidFill>
                <a:latin typeface="Be Vietnam"/>
                <a:ea typeface="Be Vietnam"/>
                <a:cs typeface="Be Vietnam"/>
                <a:sym typeface="Be Vietnam"/>
              </a:defRPr>
            </a:lvl1pPr>
            <a:lvl2pPr lvl="1" algn="ctr" rtl="0">
              <a:spcBef>
                <a:spcPts val="0"/>
              </a:spcBef>
              <a:spcAft>
                <a:spcPts val="0"/>
              </a:spcAft>
              <a:buClr>
                <a:srgbClr val="393C52"/>
              </a:buClr>
              <a:buSzPts val="2500"/>
              <a:buNone/>
              <a:defRPr sz="2500">
                <a:solidFill>
                  <a:srgbClr val="393C52"/>
                </a:solidFill>
              </a:defRPr>
            </a:lvl2pPr>
            <a:lvl3pPr lvl="2" algn="ctr" rtl="0">
              <a:spcBef>
                <a:spcPts val="0"/>
              </a:spcBef>
              <a:spcAft>
                <a:spcPts val="0"/>
              </a:spcAft>
              <a:buClr>
                <a:srgbClr val="393C52"/>
              </a:buClr>
              <a:buSzPts val="2500"/>
              <a:buNone/>
              <a:defRPr sz="2500">
                <a:solidFill>
                  <a:srgbClr val="393C52"/>
                </a:solidFill>
              </a:defRPr>
            </a:lvl3pPr>
            <a:lvl4pPr lvl="3" algn="ctr" rtl="0">
              <a:spcBef>
                <a:spcPts val="0"/>
              </a:spcBef>
              <a:spcAft>
                <a:spcPts val="0"/>
              </a:spcAft>
              <a:buClr>
                <a:srgbClr val="393C52"/>
              </a:buClr>
              <a:buSzPts val="2500"/>
              <a:buNone/>
              <a:defRPr sz="2500">
                <a:solidFill>
                  <a:srgbClr val="393C52"/>
                </a:solidFill>
              </a:defRPr>
            </a:lvl4pPr>
            <a:lvl5pPr lvl="4" algn="ctr" rtl="0">
              <a:spcBef>
                <a:spcPts val="0"/>
              </a:spcBef>
              <a:spcAft>
                <a:spcPts val="0"/>
              </a:spcAft>
              <a:buClr>
                <a:srgbClr val="393C52"/>
              </a:buClr>
              <a:buSzPts val="2500"/>
              <a:buNone/>
              <a:defRPr sz="2500">
                <a:solidFill>
                  <a:srgbClr val="393C52"/>
                </a:solidFill>
              </a:defRPr>
            </a:lvl5pPr>
            <a:lvl6pPr lvl="5" algn="ctr" rtl="0">
              <a:spcBef>
                <a:spcPts val="0"/>
              </a:spcBef>
              <a:spcAft>
                <a:spcPts val="0"/>
              </a:spcAft>
              <a:buClr>
                <a:srgbClr val="393C52"/>
              </a:buClr>
              <a:buSzPts val="2500"/>
              <a:buNone/>
              <a:defRPr sz="2500">
                <a:solidFill>
                  <a:srgbClr val="393C52"/>
                </a:solidFill>
              </a:defRPr>
            </a:lvl6pPr>
            <a:lvl7pPr lvl="6" algn="ctr" rtl="0">
              <a:spcBef>
                <a:spcPts val="0"/>
              </a:spcBef>
              <a:spcAft>
                <a:spcPts val="0"/>
              </a:spcAft>
              <a:buClr>
                <a:srgbClr val="393C52"/>
              </a:buClr>
              <a:buSzPts val="2500"/>
              <a:buNone/>
              <a:defRPr sz="2500">
                <a:solidFill>
                  <a:srgbClr val="393C52"/>
                </a:solidFill>
              </a:defRPr>
            </a:lvl7pPr>
            <a:lvl8pPr lvl="7" algn="ctr" rtl="0">
              <a:spcBef>
                <a:spcPts val="0"/>
              </a:spcBef>
              <a:spcAft>
                <a:spcPts val="0"/>
              </a:spcAft>
              <a:buClr>
                <a:srgbClr val="393C52"/>
              </a:buClr>
              <a:buSzPts val="2500"/>
              <a:buNone/>
              <a:defRPr sz="2500">
                <a:solidFill>
                  <a:srgbClr val="393C52"/>
                </a:solidFill>
              </a:defRPr>
            </a:lvl8pPr>
            <a:lvl9pPr lvl="8" algn="ctr" rtl="0">
              <a:spcBef>
                <a:spcPts val="0"/>
              </a:spcBef>
              <a:spcAft>
                <a:spcPts val="0"/>
              </a:spcAft>
              <a:buClr>
                <a:srgbClr val="393C52"/>
              </a:buClr>
              <a:buSzPts val="2500"/>
              <a:buNone/>
              <a:defRPr sz="2500">
                <a:solidFill>
                  <a:srgbClr val="393C52"/>
                </a:solidFill>
              </a:defRPr>
            </a:lvl9pPr>
          </a:lstStyle>
          <a:p>
            <a:r>
              <a:t>xx%</a:t>
            </a:r>
          </a:p>
        </p:txBody>
      </p:sp>
      <p:sp>
        <p:nvSpPr>
          <p:cNvPr id="1244" name="Google Shape;1244;p13"/>
          <p:cNvSpPr txBox="1">
            <a:spLocks noGrp="1"/>
          </p:cNvSpPr>
          <p:nvPr>
            <p:ph type="title" idx="20" hasCustomPrompt="1"/>
          </p:nvPr>
        </p:nvSpPr>
        <p:spPr>
          <a:xfrm>
            <a:off x="5887800" y="1198050"/>
            <a:ext cx="820800" cy="4848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393C52"/>
              </a:buClr>
              <a:buSzPts val="2500"/>
              <a:buNone/>
              <a:defRPr sz="3600">
                <a:solidFill>
                  <a:schemeClr val="lt1"/>
                </a:solidFill>
                <a:latin typeface="Be Vietnam"/>
                <a:ea typeface="Be Vietnam"/>
                <a:cs typeface="Be Vietnam"/>
                <a:sym typeface="Be Vietnam"/>
              </a:defRPr>
            </a:lvl1pPr>
            <a:lvl2pPr lvl="1" algn="ctr" rtl="0">
              <a:spcBef>
                <a:spcPts val="0"/>
              </a:spcBef>
              <a:spcAft>
                <a:spcPts val="0"/>
              </a:spcAft>
              <a:buClr>
                <a:srgbClr val="393C52"/>
              </a:buClr>
              <a:buSzPts val="2500"/>
              <a:buNone/>
              <a:defRPr sz="2500">
                <a:solidFill>
                  <a:srgbClr val="393C52"/>
                </a:solidFill>
              </a:defRPr>
            </a:lvl2pPr>
            <a:lvl3pPr lvl="2" algn="ctr" rtl="0">
              <a:spcBef>
                <a:spcPts val="0"/>
              </a:spcBef>
              <a:spcAft>
                <a:spcPts val="0"/>
              </a:spcAft>
              <a:buClr>
                <a:srgbClr val="393C52"/>
              </a:buClr>
              <a:buSzPts val="2500"/>
              <a:buNone/>
              <a:defRPr sz="2500">
                <a:solidFill>
                  <a:srgbClr val="393C52"/>
                </a:solidFill>
              </a:defRPr>
            </a:lvl3pPr>
            <a:lvl4pPr lvl="3" algn="ctr" rtl="0">
              <a:spcBef>
                <a:spcPts val="0"/>
              </a:spcBef>
              <a:spcAft>
                <a:spcPts val="0"/>
              </a:spcAft>
              <a:buClr>
                <a:srgbClr val="393C52"/>
              </a:buClr>
              <a:buSzPts val="2500"/>
              <a:buNone/>
              <a:defRPr sz="2500">
                <a:solidFill>
                  <a:srgbClr val="393C52"/>
                </a:solidFill>
              </a:defRPr>
            </a:lvl4pPr>
            <a:lvl5pPr lvl="4" algn="ctr" rtl="0">
              <a:spcBef>
                <a:spcPts val="0"/>
              </a:spcBef>
              <a:spcAft>
                <a:spcPts val="0"/>
              </a:spcAft>
              <a:buClr>
                <a:srgbClr val="393C52"/>
              </a:buClr>
              <a:buSzPts val="2500"/>
              <a:buNone/>
              <a:defRPr sz="2500">
                <a:solidFill>
                  <a:srgbClr val="393C52"/>
                </a:solidFill>
              </a:defRPr>
            </a:lvl5pPr>
            <a:lvl6pPr lvl="5" algn="ctr" rtl="0">
              <a:spcBef>
                <a:spcPts val="0"/>
              </a:spcBef>
              <a:spcAft>
                <a:spcPts val="0"/>
              </a:spcAft>
              <a:buClr>
                <a:srgbClr val="393C52"/>
              </a:buClr>
              <a:buSzPts val="2500"/>
              <a:buNone/>
              <a:defRPr sz="2500">
                <a:solidFill>
                  <a:srgbClr val="393C52"/>
                </a:solidFill>
              </a:defRPr>
            </a:lvl6pPr>
            <a:lvl7pPr lvl="6" algn="ctr" rtl="0">
              <a:spcBef>
                <a:spcPts val="0"/>
              </a:spcBef>
              <a:spcAft>
                <a:spcPts val="0"/>
              </a:spcAft>
              <a:buClr>
                <a:srgbClr val="393C52"/>
              </a:buClr>
              <a:buSzPts val="2500"/>
              <a:buNone/>
              <a:defRPr sz="2500">
                <a:solidFill>
                  <a:srgbClr val="393C52"/>
                </a:solidFill>
              </a:defRPr>
            </a:lvl7pPr>
            <a:lvl8pPr lvl="7" algn="ctr" rtl="0">
              <a:spcBef>
                <a:spcPts val="0"/>
              </a:spcBef>
              <a:spcAft>
                <a:spcPts val="0"/>
              </a:spcAft>
              <a:buClr>
                <a:srgbClr val="393C52"/>
              </a:buClr>
              <a:buSzPts val="2500"/>
              <a:buNone/>
              <a:defRPr sz="2500">
                <a:solidFill>
                  <a:srgbClr val="393C52"/>
                </a:solidFill>
              </a:defRPr>
            </a:lvl8pPr>
            <a:lvl9pPr lvl="8" algn="ctr" rtl="0">
              <a:spcBef>
                <a:spcPts val="0"/>
              </a:spcBef>
              <a:spcAft>
                <a:spcPts val="0"/>
              </a:spcAft>
              <a:buClr>
                <a:srgbClr val="393C52"/>
              </a:buClr>
              <a:buSzPts val="2500"/>
              <a:buNone/>
              <a:defRPr sz="2500">
                <a:solidFill>
                  <a:srgbClr val="393C52"/>
                </a:solidFill>
              </a:defRPr>
            </a:lvl9pPr>
          </a:lstStyle>
          <a:p>
            <a:r>
              <a:t>xx%</a:t>
            </a:r>
          </a:p>
        </p:txBody>
      </p:sp>
      <p:sp>
        <p:nvSpPr>
          <p:cNvPr id="1245" name="Google Shape;1245;p13"/>
          <p:cNvSpPr txBox="1">
            <a:spLocks noGrp="1"/>
          </p:cNvSpPr>
          <p:nvPr>
            <p:ph type="title" idx="21" hasCustomPrompt="1"/>
          </p:nvPr>
        </p:nvSpPr>
        <p:spPr>
          <a:xfrm>
            <a:off x="5887800" y="3047975"/>
            <a:ext cx="820800" cy="4848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393C52"/>
              </a:buClr>
              <a:buSzPts val="2500"/>
              <a:buNone/>
              <a:defRPr sz="3600">
                <a:solidFill>
                  <a:schemeClr val="lt1"/>
                </a:solidFill>
                <a:latin typeface="Be Vietnam"/>
                <a:ea typeface="Be Vietnam"/>
                <a:cs typeface="Be Vietnam"/>
                <a:sym typeface="Be Vietnam"/>
              </a:defRPr>
            </a:lvl1pPr>
            <a:lvl2pPr lvl="1" algn="ctr" rtl="0">
              <a:spcBef>
                <a:spcPts val="0"/>
              </a:spcBef>
              <a:spcAft>
                <a:spcPts val="0"/>
              </a:spcAft>
              <a:buClr>
                <a:srgbClr val="393C52"/>
              </a:buClr>
              <a:buSzPts val="2500"/>
              <a:buNone/>
              <a:defRPr sz="2500">
                <a:solidFill>
                  <a:srgbClr val="393C52"/>
                </a:solidFill>
              </a:defRPr>
            </a:lvl2pPr>
            <a:lvl3pPr lvl="2" algn="ctr" rtl="0">
              <a:spcBef>
                <a:spcPts val="0"/>
              </a:spcBef>
              <a:spcAft>
                <a:spcPts val="0"/>
              </a:spcAft>
              <a:buClr>
                <a:srgbClr val="393C52"/>
              </a:buClr>
              <a:buSzPts val="2500"/>
              <a:buNone/>
              <a:defRPr sz="2500">
                <a:solidFill>
                  <a:srgbClr val="393C52"/>
                </a:solidFill>
              </a:defRPr>
            </a:lvl3pPr>
            <a:lvl4pPr lvl="3" algn="ctr" rtl="0">
              <a:spcBef>
                <a:spcPts val="0"/>
              </a:spcBef>
              <a:spcAft>
                <a:spcPts val="0"/>
              </a:spcAft>
              <a:buClr>
                <a:srgbClr val="393C52"/>
              </a:buClr>
              <a:buSzPts val="2500"/>
              <a:buNone/>
              <a:defRPr sz="2500">
                <a:solidFill>
                  <a:srgbClr val="393C52"/>
                </a:solidFill>
              </a:defRPr>
            </a:lvl4pPr>
            <a:lvl5pPr lvl="4" algn="ctr" rtl="0">
              <a:spcBef>
                <a:spcPts val="0"/>
              </a:spcBef>
              <a:spcAft>
                <a:spcPts val="0"/>
              </a:spcAft>
              <a:buClr>
                <a:srgbClr val="393C52"/>
              </a:buClr>
              <a:buSzPts val="2500"/>
              <a:buNone/>
              <a:defRPr sz="2500">
                <a:solidFill>
                  <a:srgbClr val="393C52"/>
                </a:solidFill>
              </a:defRPr>
            </a:lvl5pPr>
            <a:lvl6pPr lvl="5" algn="ctr" rtl="0">
              <a:spcBef>
                <a:spcPts val="0"/>
              </a:spcBef>
              <a:spcAft>
                <a:spcPts val="0"/>
              </a:spcAft>
              <a:buClr>
                <a:srgbClr val="393C52"/>
              </a:buClr>
              <a:buSzPts val="2500"/>
              <a:buNone/>
              <a:defRPr sz="2500">
                <a:solidFill>
                  <a:srgbClr val="393C52"/>
                </a:solidFill>
              </a:defRPr>
            </a:lvl6pPr>
            <a:lvl7pPr lvl="6" algn="ctr" rtl="0">
              <a:spcBef>
                <a:spcPts val="0"/>
              </a:spcBef>
              <a:spcAft>
                <a:spcPts val="0"/>
              </a:spcAft>
              <a:buClr>
                <a:srgbClr val="393C52"/>
              </a:buClr>
              <a:buSzPts val="2500"/>
              <a:buNone/>
              <a:defRPr sz="2500">
                <a:solidFill>
                  <a:srgbClr val="393C52"/>
                </a:solidFill>
              </a:defRPr>
            </a:lvl7pPr>
            <a:lvl8pPr lvl="7" algn="ctr" rtl="0">
              <a:spcBef>
                <a:spcPts val="0"/>
              </a:spcBef>
              <a:spcAft>
                <a:spcPts val="0"/>
              </a:spcAft>
              <a:buClr>
                <a:srgbClr val="393C52"/>
              </a:buClr>
              <a:buSzPts val="2500"/>
              <a:buNone/>
              <a:defRPr sz="2500">
                <a:solidFill>
                  <a:srgbClr val="393C52"/>
                </a:solidFill>
              </a:defRPr>
            </a:lvl8pPr>
            <a:lvl9pPr lvl="8" algn="ctr" rtl="0">
              <a:spcBef>
                <a:spcPts val="0"/>
              </a:spcBef>
              <a:spcAft>
                <a:spcPts val="0"/>
              </a:spcAft>
              <a:buClr>
                <a:srgbClr val="393C52"/>
              </a:buClr>
              <a:buSzPts val="2500"/>
              <a:buNone/>
              <a:defRPr sz="2500">
                <a:solidFill>
                  <a:srgbClr val="393C52"/>
                </a:solidFill>
              </a:defRPr>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1" name="Shape 1246"/>
        <p:cNvGrpSpPr/>
        <p:nvPr/>
      </p:nvGrpSpPr>
      <p:grpSpPr>
        <a:xfrm>
          <a:off x="0" y="0"/>
          <a:ext cx="0" cy="0"/>
          <a:chOff x="0" y="0"/>
          <a:chExt cx="0" cy="0"/>
        </a:xfrm>
      </p:grpSpPr>
      <p:grpSp>
        <p:nvGrpSpPr>
          <p:cNvPr id="1247" name="Google Shape;1247;p14"/>
          <p:cNvGrpSpPr/>
          <p:nvPr/>
        </p:nvGrpSpPr>
        <p:grpSpPr>
          <a:xfrm>
            <a:off x="5274653" y="546150"/>
            <a:ext cx="3249646" cy="4051206"/>
            <a:chOff x="5503852" y="714425"/>
            <a:chExt cx="2979413" cy="3714317"/>
          </a:xfrm>
        </p:grpSpPr>
        <p:sp>
          <p:nvSpPr>
            <p:cNvPr id="1248" name="Google Shape;1248;p14"/>
            <p:cNvSpPr/>
            <p:nvPr/>
          </p:nvSpPr>
          <p:spPr>
            <a:xfrm>
              <a:off x="5503852" y="951938"/>
              <a:ext cx="2283220" cy="3476804"/>
            </a:xfrm>
            <a:custGeom>
              <a:avLst/>
              <a:gdLst/>
              <a:ahLst/>
              <a:cxnLst/>
              <a:rect l="l" t="t" r="r" b="b"/>
              <a:pathLst>
                <a:path w="112877" h="171885" extrusionOk="0">
                  <a:moveTo>
                    <a:pt x="76749" y="6480"/>
                  </a:moveTo>
                  <a:cubicBezTo>
                    <a:pt x="76864" y="6594"/>
                    <a:pt x="76949" y="6681"/>
                    <a:pt x="77063" y="6766"/>
                  </a:cubicBezTo>
                  <a:cubicBezTo>
                    <a:pt x="76662" y="7082"/>
                    <a:pt x="76291" y="7453"/>
                    <a:pt x="76005" y="7769"/>
                  </a:cubicBezTo>
                  <a:lnTo>
                    <a:pt x="75490" y="8284"/>
                  </a:lnTo>
                  <a:cubicBezTo>
                    <a:pt x="75403" y="8312"/>
                    <a:pt x="75346" y="8341"/>
                    <a:pt x="75288" y="8369"/>
                  </a:cubicBezTo>
                  <a:cubicBezTo>
                    <a:pt x="75833" y="7998"/>
                    <a:pt x="76319" y="7425"/>
                    <a:pt x="76749" y="6480"/>
                  </a:cubicBezTo>
                  <a:close/>
                  <a:moveTo>
                    <a:pt x="79841" y="10774"/>
                  </a:moveTo>
                  <a:cubicBezTo>
                    <a:pt x="79926" y="10774"/>
                    <a:pt x="80040" y="10803"/>
                    <a:pt x="80127" y="10831"/>
                  </a:cubicBezTo>
                  <a:cubicBezTo>
                    <a:pt x="80532" y="10921"/>
                    <a:pt x="81025" y="11029"/>
                    <a:pt x="81594" y="11029"/>
                  </a:cubicBezTo>
                  <a:cubicBezTo>
                    <a:pt x="81748" y="11029"/>
                    <a:pt x="81908" y="11021"/>
                    <a:pt x="82074" y="11003"/>
                  </a:cubicBezTo>
                  <a:lnTo>
                    <a:pt x="82074" y="11003"/>
                  </a:lnTo>
                  <a:cubicBezTo>
                    <a:pt x="82074" y="11032"/>
                    <a:pt x="82044" y="11032"/>
                    <a:pt x="82017" y="11060"/>
                  </a:cubicBezTo>
                  <a:cubicBezTo>
                    <a:pt x="80498" y="11948"/>
                    <a:pt x="80242" y="13437"/>
                    <a:pt x="80185" y="14353"/>
                  </a:cubicBezTo>
                  <a:cubicBezTo>
                    <a:pt x="79555" y="14495"/>
                    <a:pt x="78753" y="14839"/>
                    <a:pt x="78238" y="15697"/>
                  </a:cubicBezTo>
                  <a:cubicBezTo>
                    <a:pt x="77693" y="16556"/>
                    <a:pt x="77636" y="17616"/>
                    <a:pt x="78037" y="18846"/>
                  </a:cubicBezTo>
                  <a:cubicBezTo>
                    <a:pt x="78094" y="19048"/>
                    <a:pt x="78151" y="19220"/>
                    <a:pt x="78238" y="19391"/>
                  </a:cubicBezTo>
                  <a:cubicBezTo>
                    <a:pt x="78181" y="19391"/>
                    <a:pt x="78094" y="19419"/>
                    <a:pt x="78009" y="19419"/>
                  </a:cubicBezTo>
                  <a:cubicBezTo>
                    <a:pt x="77407" y="19506"/>
                    <a:pt x="76376" y="19678"/>
                    <a:pt x="75460" y="20365"/>
                  </a:cubicBezTo>
                  <a:cubicBezTo>
                    <a:pt x="74716" y="19762"/>
                    <a:pt x="73830" y="19648"/>
                    <a:pt x="73113" y="19648"/>
                  </a:cubicBezTo>
                  <a:cubicBezTo>
                    <a:pt x="72856" y="19648"/>
                    <a:pt x="72627" y="19678"/>
                    <a:pt x="72426" y="19678"/>
                  </a:cubicBezTo>
                  <a:cubicBezTo>
                    <a:pt x="72368" y="19678"/>
                    <a:pt x="72284" y="19705"/>
                    <a:pt x="72254" y="19705"/>
                  </a:cubicBezTo>
                  <a:cubicBezTo>
                    <a:pt x="71910" y="19533"/>
                    <a:pt x="71310" y="19133"/>
                    <a:pt x="70852" y="18762"/>
                  </a:cubicBezTo>
                  <a:cubicBezTo>
                    <a:pt x="70651" y="18388"/>
                    <a:pt x="70108" y="17358"/>
                    <a:pt x="68819" y="16987"/>
                  </a:cubicBezTo>
                  <a:cubicBezTo>
                    <a:pt x="69449" y="16643"/>
                    <a:pt x="69907" y="16242"/>
                    <a:pt x="70250" y="15956"/>
                  </a:cubicBezTo>
                  <a:cubicBezTo>
                    <a:pt x="70651" y="15640"/>
                    <a:pt x="70708" y="15583"/>
                    <a:pt x="70823" y="15583"/>
                  </a:cubicBezTo>
                  <a:cubicBezTo>
                    <a:pt x="72455" y="15269"/>
                    <a:pt x="73514" y="14610"/>
                    <a:pt x="74631" y="13922"/>
                  </a:cubicBezTo>
                  <a:lnTo>
                    <a:pt x="74860" y="13780"/>
                  </a:lnTo>
                  <a:cubicBezTo>
                    <a:pt x="75204" y="13551"/>
                    <a:pt x="75604" y="13407"/>
                    <a:pt x="76090" y="13235"/>
                  </a:cubicBezTo>
                  <a:cubicBezTo>
                    <a:pt x="76605" y="13064"/>
                    <a:pt x="77208" y="12835"/>
                    <a:pt x="77837" y="12491"/>
                  </a:cubicBezTo>
                  <a:cubicBezTo>
                    <a:pt x="77895" y="12464"/>
                    <a:pt x="77922" y="12434"/>
                    <a:pt x="77979" y="12434"/>
                  </a:cubicBezTo>
                  <a:cubicBezTo>
                    <a:pt x="78609" y="12033"/>
                    <a:pt x="79097" y="11518"/>
                    <a:pt x="79498" y="11117"/>
                  </a:cubicBezTo>
                  <a:cubicBezTo>
                    <a:pt x="79582" y="11003"/>
                    <a:pt x="79727" y="10861"/>
                    <a:pt x="79841" y="10774"/>
                  </a:cubicBezTo>
                  <a:close/>
                  <a:moveTo>
                    <a:pt x="28684" y="5192"/>
                  </a:moveTo>
                  <a:cubicBezTo>
                    <a:pt x="28913" y="5250"/>
                    <a:pt x="29142" y="5334"/>
                    <a:pt x="29543" y="5479"/>
                  </a:cubicBezTo>
                  <a:cubicBezTo>
                    <a:pt x="29715" y="5536"/>
                    <a:pt x="29859" y="5621"/>
                    <a:pt x="30001" y="5678"/>
                  </a:cubicBezTo>
                  <a:cubicBezTo>
                    <a:pt x="30058" y="5678"/>
                    <a:pt x="30115" y="5708"/>
                    <a:pt x="30145" y="5708"/>
                  </a:cubicBezTo>
                  <a:cubicBezTo>
                    <a:pt x="31241" y="6049"/>
                    <a:pt x="32319" y="6119"/>
                    <a:pt x="33320" y="6119"/>
                  </a:cubicBezTo>
                  <a:cubicBezTo>
                    <a:pt x="33574" y="6119"/>
                    <a:pt x="33823" y="6114"/>
                    <a:pt x="34066" y="6109"/>
                  </a:cubicBezTo>
                  <a:lnTo>
                    <a:pt x="34554" y="6109"/>
                  </a:lnTo>
                  <a:cubicBezTo>
                    <a:pt x="34897" y="6109"/>
                    <a:pt x="35268" y="6079"/>
                    <a:pt x="35641" y="6051"/>
                  </a:cubicBezTo>
                  <a:cubicBezTo>
                    <a:pt x="35783" y="6022"/>
                    <a:pt x="35985" y="6022"/>
                    <a:pt x="36184" y="5994"/>
                  </a:cubicBezTo>
                  <a:cubicBezTo>
                    <a:pt x="36329" y="6166"/>
                    <a:pt x="36470" y="6365"/>
                    <a:pt x="36672" y="6537"/>
                  </a:cubicBezTo>
                  <a:cubicBezTo>
                    <a:pt x="36757" y="6624"/>
                    <a:pt x="36871" y="6681"/>
                    <a:pt x="36986" y="6738"/>
                  </a:cubicBezTo>
                  <a:cubicBezTo>
                    <a:pt x="37501" y="7082"/>
                    <a:pt x="38131" y="7254"/>
                    <a:pt x="38703" y="7396"/>
                  </a:cubicBezTo>
                  <a:lnTo>
                    <a:pt x="39047" y="7483"/>
                  </a:lnTo>
                  <a:cubicBezTo>
                    <a:pt x="39047" y="7483"/>
                    <a:pt x="39077" y="7483"/>
                    <a:pt x="39104" y="7510"/>
                  </a:cubicBezTo>
                  <a:cubicBezTo>
                    <a:pt x="39803" y="7747"/>
                    <a:pt x="40392" y="7827"/>
                    <a:pt x="40897" y="7827"/>
                  </a:cubicBezTo>
                  <a:cubicBezTo>
                    <a:pt x="41489" y="7827"/>
                    <a:pt x="41966" y="7717"/>
                    <a:pt x="42368" y="7625"/>
                  </a:cubicBezTo>
                  <a:cubicBezTo>
                    <a:pt x="42626" y="7567"/>
                    <a:pt x="42855" y="7510"/>
                    <a:pt x="43112" y="7483"/>
                  </a:cubicBezTo>
                  <a:cubicBezTo>
                    <a:pt x="44459" y="7338"/>
                    <a:pt x="45288" y="6967"/>
                    <a:pt x="46089" y="6594"/>
                  </a:cubicBezTo>
                  <a:cubicBezTo>
                    <a:pt x="46318" y="6509"/>
                    <a:pt x="46577" y="6395"/>
                    <a:pt x="46891" y="6280"/>
                  </a:cubicBezTo>
                  <a:cubicBezTo>
                    <a:pt x="47112" y="6213"/>
                    <a:pt x="47488" y="6147"/>
                    <a:pt x="48109" y="6147"/>
                  </a:cubicBezTo>
                  <a:cubicBezTo>
                    <a:pt x="48292" y="6147"/>
                    <a:pt x="48496" y="6153"/>
                    <a:pt x="48723" y="6166"/>
                  </a:cubicBezTo>
                  <a:cubicBezTo>
                    <a:pt x="49009" y="6422"/>
                    <a:pt x="49467" y="6796"/>
                    <a:pt x="50211" y="7052"/>
                  </a:cubicBezTo>
                  <a:cubicBezTo>
                    <a:pt x="50824" y="7282"/>
                    <a:pt x="51437" y="7332"/>
                    <a:pt x="51998" y="7332"/>
                  </a:cubicBezTo>
                  <a:cubicBezTo>
                    <a:pt x="52276" y="7332"/>
                    <a:pt x="52541" y="7320"/>
                    <a:pt x="52788" y="7311"/>
                  </a:cubicBezTo>
                  <a:cubicBezTo>
                    <a:pt x="52960" y="7311"/>
                    <a:pt x="53183" y="7298"/>
                    <a:pt x="53355" y="7298"/>
                  </a:cubicBezTo>
                  <a:cubicBezTo>
                    <a:pt x="53440" y="7298"/>
                    <a:pt x="53514" y="7301"/>
                    <a:pt x="53562" y="7311"/>
                  </a:cubicBezTo>
                  <a:cubicBezTo>
                    <a:pt x="53589" y="7311"/>
                    <a:pt x="53647" y="7311"/>
                    <a:pt x="53676" y="7338"/>
                  </a:cubicBezTo>
                  <a:cubicBezTo>
                    <a:pt x="54162" y="7396"/>
                    <a:pt x="54620" y="7483"/>
                    <a:pt x="54906" y="7597"/>
                  </a:cubicBezTo>
                  <a:cubicBezTo>
                    <a:pt x="54936" y="7625"/>
                    <a:pt x="54963" y="7625"/>
                    <a:pt x="55021" y="7654"/>
                  </a:cubicBezTo>
                  <a:cubicBezTo>
                    <a:pt x="55050" y="7682"/>
                    <a:pt x="55078" y="7739"/>
                    <a:pt x="55108" y="7796"/>
                  </a:cubicBezTo>
                  <a:cubicBezTo>
                    <a:pt x="55394" y="8170"/>
                    <a:pt x="55822" y="8712"/>
                    <a:pt x="56539" y="9200"/>
                  </a:cubicBezTo>
                  <a:cubicBezTo>
                    <a:pt x="56596" y="9228"/>
                    <a:pt x="56624" y="9257"/>
                    <a:pt x="56654" y="9285"/>
                  </a:cubicBezTo>
                  <a:cubicBezTo>
                    <a:pt x="57555" y="9796"/>
                    <a:pt x="58440" y="9981"/>
                    <a:pt x="59275" y="9981"/>
                  </a:cubicBezTo>
                  <a:cubicBezTo>
                    <a:pt x="60639" y="9981"/>
                    <a:pt x="61867" y="9487"/>
                    <a:pt x="62807" y="9113"/>
                  </a:cubicBezTo>
                  <a:cubicBezTo>
                    <a:pt x="63265" y="8914"/>
                    <a:pt x="64009" y="8628"/>
                    <a:pt x="64296" y="8628"/>
                  </a:cubicBezTo>
                  <a:cubicBezTo>
                    <a:pt x="64325" y="8628"/>
                    <a:pt x="64353" y="8655"/>
                    <a:pt x="64410" y="8685"/>
                  </a:cubicBezTo>
                  <a:cubicBezTo>
                    <a:pt x="64669" y="8914"/>
                    <a:pt x="65097" y="9257"/>
                    <a:pt x="65670" y="9457"/>
                  </a:cubicBezTo>
                  <a:cubicBezTo>
                    <a:pt x="65727" y="9457"/>
                    <a:pt x="65784" y="9486"/>
                    <a:pt x="65842" y="9486"/>
                  </a:cubicBezTo>
                  <a:cubicBezTo>
                    <a:pt x="66219" y="9599"/>
                    <a:pt x="66568" y="9644"/>
                    <a:pt x="66884" y="9644"/>
                  </a:cubicBezTo>
                  <a:cubicBezTo>
                    <a:pt x="67696" y="9644"/>
                    <a:pt x="68298" y="9349"/>
                    <a:pt x="68647" y="9143"/>
                  </a:cubicBezTo>
                  <a:cubicBezTo>
                    <a:pt x="68819" y="9170"/>
                    <a:pt x="69048" y="9200"/>
                    <a:pt x="69220" y="9257"/>
                  </a:cubicBezTo>
                  <a:cubicBezTo>
                    <a:pt x="69563" y="9315"/>
                    <a:pt x="69964" y="9399"/>
                    <a:pt x="70394" y="9429"/>
                  </a:cubicBezTo>
                  <a:cubicBezTo>
                    <a:pt x="70479" y="9457"/>
                    <a:pt x="70536" y="9457"/>
                    <a:pt x="70623" y="9457"/>
                  </a:cubicBezTo>
                  <a:cubicBezTo>
                    <a:pt x="71482" y="9457"/>
                    <a:pt x="71997" y="9285"/>
                    <a:pt x="72455" y="9113"/>
                  </a:cubicBezTo>
                  <a:cubicBezTo>
                    <a:pt x="72597" y="9056"/>
                    <a:pt x="72627" y="9056"/>
                    <a:pt x="72684" y="9028"/>
                  </a:cubicBezTo>
                  <a:cubicBezTo>
                    <a:pt x="72884" y="8999"/>
                    <a:pt x="73055" y="8971"/>
                    <a:pt x="73257" y="8971"/>
                  </a:cubicBezTo>
                  <a:cubicBezTo>
                    <a:pt x="73486" y="8941"/>
                    <a:pt x="73685" y="8914"/>
                    <a:pt x="73887" y="8884"/>
                  </a:cubicBezTo>
                  <a:lnTo>
                    <a:pt x="73887" y="8884"/>
                  </a:lnTo>
                  <a:cubicBezTo>
                    <a:pt x="73399" y="9086"/>
                    <a:pt x="72826" y="9315"/>
                    <a:pt x="72284" y="9686"/>
                  </a:cubicBezTo>
                  <a:lnTo>
                    <a:pt x="72082" y="9800"/>
                  </a:lnTo>
                  <a:cubicBezTo>
                    <a:pt x="71052" y="10460"/>
                    <a:pt x="70651" y="10689"/>
                    <a:pt x="70021" y="10803"/>
                  </a:cubicBezTo>
                  <a:cubicBezTo>
                    <a:pt x="68562" y="11032"/>
                    <a:pt x="67674" y="11804"/>
                    <a:pt x="67101" y="12292"/>
                  </a:cubicBezTo>
                  <a:cubicBezTo>
                    <a:pt x="66987" y="12377"/>
                    <a:pt x="66902" y="12464"/>
                    <a:pt x="66815" y="12521"/>
                  </a:cubicBezTo>
                  <a:cubicBezTo>
                    <a:pt x="66329" y="12548"/>
                    <a:pt x="65498" y="12635"/>
                    <a:pt x="64726" y="13293"/>
                  </a:cubicBezTo>
                  <a:cubicBezTo>
                    <a:pt x="63666" y="14209"/>
                    <a:pt x="63494" y="15326"/>
                    <a:pt x="63409" y="15869"/>
                  </a:cubicBezTo>
                  <a:lnTo>
                    <a:pt x="63409" y="16041"/>
                  </a:lnTo>
                  <a:cubicBezTo>
                    <a:pt x="63295" y="16300"/>
                    <a:pt x="63208" y="16586"/>
                    <a:pt x="63208" y="16842"/>
                  </a:cubicBezTo>
                  <a:cubicBezTo>
                    <a:pt x="63036" y="17472"/>
                    <a:pt x="63123" y="18102"/>
                    <a:pt x="63437" y="18647"/>
                  </a:cubicBezTo>
                  <a:cubicBezTo>
                    <a:pt x="63524" y="18789"/>
                    <a:pt x="63609" y="18933"/>
                    <a:pt x="63723" y="19075"/>
                  </a:cubicBezTo>
                  <a:cubicBezTo>
                    <a:pt x="63696" y="19277"/>
                    <a:pt x="63666" y="19533"/>
                    <a:pt x="63666" y="19792"/>
                  </a:cubicBezTo>
                  <a:cubicBezTo>
                    <a:pt x="63666" y="20793"/>
                    <a:pt x="64296" y="21681"/>
                    <a:pt x="65212" y="22052"/>
                  </a:cubicBezTo>
                  <a:cubicBezTo>
                    <a:pt x="65627" y="22210"/>
                    <a:pt x="66021" y="22268"/>
                    <a:pt x="66383" y="22268"/>
                  </a:cubicBezTo>
                  <a:cubicBezTo>
                    <a:pt x="66744" y="22268"/>
                    <a:pt x="67074" y="22210"/>
                    <a:pt x="67360" y="22139"/>
                  </a:cubicBezTo>
                  <a:cubicBezTo>
                    <a:pt x="67387" y="22139"/>
                    <a:pt x="67417" y="22167"/>
                    <a:pt x="67445" y="22197"/>
                  </a:cubicBezTo>
                  <a:cubicBezTo>
                    <a:pt x="67960" y="22682"/>
                    <a:pt x="69105" y="23598"/>
                    <a:pt x="70307" y="24143"/>
                  </a:cubicBezTo>
                  <a:cubicBezTo>
                    <a:pt x="69994" y="25117"/>
                    <a:pt x="70193" y="26090"/>
                    <a:pt x="70509" y="26834"/>
                  </a:cubicBezTo>
                  <a:cubicBezTo>
                    <a:pt x="70536" y="26862"/>
                    <a:pt x="70536" y="26891"/>
                    <a:pt x="70536" y="26891"/>
                  </a:cubicBezTo>
                  <a:cubicBezTo>
                    <a:pt x="71024" y="27922"/>
                    <a:pt x="72025" y="28724"/>
                    <a:pt x="73227" y="29067"/>
                  </a:cubicBezTo>
                  <a:cubicBezTo>
                    <a:pt x="73644" y="29192"/>
                    <a:pt x="74058" y="29253"/>
                    <a:pt x="74456" y="29253"/>
                  </a:cubicBezTo>
                  <a:cubicBezTo>
                    <a:pt x="75152" y="29253"/>
                    <a:pt x="75803" y="29069"/>
                    <a:pt x="76349" y="28724"/>
                  </a:cubicBezTo>
                  <a:cubicBezTo>
                    <a:pt x="78009" y="27693"/>
                    <a:pt x="78266" y="25717"/>
                    <a:pt x="78437" y="24544"/>
                  </a:cubicBezTo>
                  <a:cubicBezTo>
                    <a:pt x="78437" y="24457"/>
                    <a:pt x="78467" y="24343"/>
                    <a:pt x="78467" y="24258"/>
                  </a:cubicBezTo>
                  <a:cubicBezTo>
                    <a:pt x="78582" y="24228"/>
                    <a:pt x="78666" y="24228"/>
                    <a:pt x="78753" y="24201"/>
                  </a:cubicBezTo>
                  <a:cubicBezTo>
                    <a:pt x="79669" y="24056"/>
                    <a:pt x="81215" y="23827"/>
                    <a:pt x="82502" y="22396"/>
                  </a:cubicBezTo>
                  <a:cubicBezTo>
                    <a:pt x="83819" y="20907"/>
                    <a:pt x="83590" y="19449"/>
                    <a:pt x="83219" y="18503"/>
                  </a:cubicBezTo>
                  <a:cubicBezTo>
                    <a:pt x="83418" y="18388"/>
                    <a:pt x="83620" y="18216"/>
                    <a:pt x="83792" y="18045"/>
                  </a:cubicBezTo>
                  <a:cubicBezTo>
                    <a:pt x="84735" y="17186"/>
                    <a:pt x="84907" y="16098"/>
                    <a:pt x="84964" y="15326"/>
                  </a:cubicBezTo>
                  <a:cubicBezTo>
                    <a:pt x="85509" y="15354"/>
                    <a:pt x="86167" y="15411"/>
                    <a:pt x="86625" y="15468"/>
                  </a:cubicBezTo>
                  <a:cubicBezTo>
                    <a:pt x="86654" y="15526"/>
                    <a:pt x="86682" y="15583"/>
                    <a:pt x="86712" y="15613"/>
                  </a:cubicBezTo>
                  <a:cubicBezTo>
                    <a:pt x="86510" y="16013"/>
                    <a:pt x="86425" y="16442"/>
                    <a:pt x="86453" y="16872"/>
                  </a:cubicBezTo>
                  <a:cubicBezTo>
                    <a:pt x="86510" y="18132"/>
                    <a:pt x="87426" y="18876"/>
                    <a:pt x="87712" y="19133"/>
                  </a:cubicBezTo>
                  <a:cubicBezTo>
                    <a:pt x="87857" y="19220"/>
                    <a:pt x="87971" y="19304"/>
                    <a:pt x="88113" y="19391"/>
                  </a:cubicBezTo>
                  <a:cubicBezTo>
                    <a:pt x="88700" y="19685"/>
                    <a:pt x="89393" y="19790"/>
                    <a:pt x="90003" y="19790"/>
                  </a:cubicBezTo>
                  <a:cubicBezTo>
                    <a:pt x="90345" y="19790"/>
                    <a:pt x="90662" y="19757"/>
                    <a:pt x="90919" y="19705"/>
                  </a:cubicBezTo>
                  <a:cubicBezTo>
                    <a:pt x="91262" y="19648"/>
                    <a:pt x="91606" y="19533"/>
                    <a:pt x="91892" y="19419"/>
                  </a:cubicBezTo>
                  <a:lnTo>
                    <a:pt x="91892" y="19792"/>
                  </a:lnTo>
                  <a:cubicBezTo>
                    <a:pt x="91892" y="21968"/>
                    <a:pt x="92522" y="22797"/>
                    <a:pt x="93811" y="23770"/>
                  </a:cubicBezTo>
                  <a:cubicBezTo>
                    <a:pt x="93896" y="23857"/>
                    <a:pt x="94010" y="23942"/>
                    <a:pt x="94155" y="24029"/>
                  </a:cubicBezTo>
                  <a:cubicBezTo>
                    <a:pt x="94441" y="24285"/>
                    <a:pt x="94670" y="24514"/>
                    <a:pt x="94784" y="24659"/>
                  </a:cubicBezTo>
                  <a:cubicBezTo>
                    <a:pt x="94555" y="24743"/>
                    <a:pt x="94269" y="24830"/>
                    <a:pt x="94068" y="24915"/>
                  </a:cubicBezTo>
                  <a:cubicBezTo>
                    <a:pt x="93353" y="25117"/>
                    <a:pt x="92579" y="25346"/>
                    <a:pt x="91864" y="25804"/>
                  </a:cubicBezTo>
                  <a:cubicBezTo>
                    <a:pt x="91521" y="26060"/>
                    <a:pt x="91349" y="26117"/>
                    <a:pt x="91349" y="26117"/>
                  </a:cubicBezTo>
                  <a:cubicBezTo>
                    <a:pt x="91262" y="26117"/>
                    <a:pt x="90976" y="26090"/>
                    <a:pt x="90747" y="26033"/>
                  </a:cubicBezTo>
                  <a:cubicBezTo>
                    <a:pt x="90548" y="26003"/>
                    <a:pt x="90319" y="25975"/>
                    <a:pt x="90060" y="25946"/>
                  </a:cubicBezTo>
                  <a:cubicBezTo>
                    <a:pt x="90003" y="25918"/>
                    <a:pt x="89945" y="25918"/>
                    <a:pt x="89861" y="25918"/>
                  </a:cubicBezTo>
                  <a:cubicBezTo>
                    <a:pt x="89653" y="25907"/>
                    <a:pt x="89455" y="25901"/>
                    <a:pt x="89264" y="25901"/>
                  </a:cubicBezTo>
                  <a:cubicBezTo>
                    <a:pt x="88030" y="25901"/>
                    <a:pt x="87108" y="26128"/>
                    <a:pt x="86167" y="26376"/>
                  </a:cubicBezTo>
                  <a:lnTo>
                    <a:pt x="85995" y="26433"/>
                  </a:lnTo>
                  <a:cubicBezTo>
                    <a:pt x="85911" y="26462"/>
                    <a:pt x="85792" y="26469"/>
                    <a:pt x="85656" y="26469"/>
                  </a:cubicBezTo>
                  <a:cubicBezTo>
                    <a:pt x="85515" y="26469"/>
                    <a:pt x="85354" y="26461"/>
                    <a:pt x="85193" y="26461"/>
                  </a:cubicBezTo>
                  <a:cubicBezTo>
                    <a:pt x="84995" y="26452"/>
                    <a:pt x="84782" y="26443"/>
                    <a:pt x="84557" y="26443"/>
                  </a:cubicBezTo>
                  <a:cubicBezTo>
                    <a:pt x="84068" y="26443"/>
                    <a:pt x="83521" y="26485"/>
                    <a:pt x="82933" y="26662"/>
                  </a:cubicBezTo>
                  <a:cubicBezTo>
                    <a:pt x="82876" y="26690"/>
                    <a:pt x="82789" y="26720"/>
                    <a:pt x="82731" y="26747"/>
                  </a:cubicBezTo>
                  <a:cubicBezTo>
                    <a:pt x="82704" y="26747"/>
                    <a:pt x="79697" y="28007"/>
                    <a:pt x="79269" y="30327"/>
                  </a:cubicBezTo>
                  <a:cubicBezTo>
                    <a:pt x="79097" y="31327"/>
                    <a:pt x="79468" y="32358"/>
                    <a:pt x="80269" y="33075"/>
                  </a:cubicBezTo>
                  <a:cubicBezTo>
                    <a:pt x="80498" y="33247"/>
                    <a:pt x="80700" y="33389"/>
                    <a:pt x="80899" y="33476"/>
                  </a:cubicBezTo>
                  <a:cubicBezTo>
                    <a:pt x="80842" y="33533"/>
                    <a:pt x="80757" y="33560"/>
                    <a:pt x="80670" y="33618"/>
                  </a:cubicBezTo>
                  <a:cubicBezTo>
                    <a:pt x="80384" y="33789"/>
                    <a:pt x="80098" y="33934"/>
                    <a:pt x="79869" y="34018"/>
                  </a:cubicBezTo>
                  <a:cubicBezTo>
                    <a:pt x="79697" y="34076"/>
                    <a:pt x="79555" y="34105"/>
                    <a:pt x="79411" y="34163"/>
                  </a:cubicBezTo>
                  <a:cubicBezTo>
                    <a:pt x="78467" y="34392"/>
                    <a:pt x="76891" y="34792"/>
                    <a:pt x="75918" y="36739"/>
                  </a:cubicBezTo>
                  <a:cubicBezTo>
                    <a:pt x="75918" y="36767"/>
                    <a:pt x="75891" y="36767"/>
                    <a:pt x="75891" y="36796"/>
                  </a:cubicBezTo>
                  <a:cubicBezTo>
                    <a:pt x="75719" y="37140"/>
                    <a:pt x="75632" y="37483"/>
                    <a:pt x="75547" y="37770"/>
                  </a:cubicBezTo>
                  <a:cubicBezTo>
                    <a:pt x="75496" y="37768"/>
                    <a:pt x="75444" y="37767"/>
                    <a:pt x="75390" y="37767"/>
                  </a:cubicBezTo>
                  <a:cubicBezTo>
                    <a:pt x="74623" y="37767"/>
                    <a:pt x="73562" y="37987"/>
                    <a:pt x="72627" y="39057"/>
                  </a:cubicBezTo>
                  <a:cubicBezTo>
                    <a:pt x="72513" y="39201"/>
                    <a:pt x="72398" y="39343"/>
                    <a:pt x="72311" y="39515"/>
                  </a:cubicBezTo>
                  <a:lnTo>
                    <a:pt x="71624" y="40461"/>
                  </a:lnTo>
                  <a:cubicBezTo>
                    <a:pt x="71338" y="40919"/>
                    <a:pt x="71024" y="41347"/>
                    <a:pt x="70708" y="41690"/>
                  </a:cubicBezTo>
                  <a:cubicBezTo>
                    <a:pt x="69135" y="41690"/>
                    <a:pt x="68017" y="42664"/>
                    <a:pt x="67646" y="44381"/>
                  </a:cubicBezTo>
                  <a:cubicBezTo>
                    <a:pt x="67616" y="44411"/>
                    <a:pt x="67616" y="44438"/>
                    <a:pt x="67616" y="44438"/>
                  </a:cubicBezTo>
                  <a:cubicBezTo>
                    <a:pt x="67532" y="44926"/>
                    <a:pt x="67474" y="45355"/>
                    <a:pt x="67445" y="45671"/>
                  </a:cubicBezTo>
                  <a:cubicBezTo>
                    <a:pt x="67360" y="46358"/>
                    <a:pt x="67330" y="46529"/>
                    <a:pt x="67044" y="46958"/>
                  </a:cubicBezTo>
                  <a:cubicBezTo>
                    <a:pt x="66673" y="47473"/>
                    <a:pt x="65842" y="47874"/>
                    <a:pt x="64955" y="48274"/>
                  </a:cubicBezTo>
                  <a:cubicBezTo>
                    <a:pt x="61891" y="49534"/>
                    <a:pt x="60146" y="51281"/>
                    <a:pt x="59688" y="53542"/>
                  </a:cubicBezTo>
                  <a:cubicBezTo>
                    <a:pt x="59429" y="53484"/>
                    <a:pt x="59173" y="53427"/>
                    <a:pt x="58886" y="53427"/>
                  </a:cubicBezTo>
                  <a:cubicBezTo>
                    <a:pt x="58628" y="53198"/>
                    <a:pt x="58284" y="52942"/>
                    <a:pt x="57799" y="52740"/>
                  </a:cubicBezTo>
                  <a:cubicBezTo>
                    <a:pt x="57210" y="52518"/>
                    <a:pt x="56305" y="52398"/>
                    <a:pt x="55372" y="52398"/>
                  </a:cubicBezTo>
                  <a:cubicBezTo>
                    <a:pt x="54263" y="52398"/>
                    <a:pt x="53116" y="52568"/>
                    <a:pt x="52417" y="52942"/>
                  </a:cubicBezTo>
                  <a:cubicBezTo>
                    <a:pt x="51814" y="53255"/>
                    <a:pt x="51443" y="53656"/>
                    <a:pt x="51214" y="54000"/>
                  </a:cubicBezTo>
                  <a:cubicBezTo>
                    <a:pt x="51100" y="54000"/>
                    <a:pt x="51013" y="54000"/>
                    <a:pt x="50928" y="53972"/>
                  </a:cubicBezTo>
                  <a:lnTo>
                    <a:pt x="50756" y="53972"/>
                  </a:lnTo>
                  <a:cubicBezTo>
                    <a:pt x="50498" y="53943"/>
                    <a:pt x="50241" y="53885"/>
                    <a:pt x="49955" y="53828"/>
                  </a:cubicBezTo>
                  <a:cubicBezTo>
                    <a:pt x="49551" y="53745"/>
                    <a:pt x="49058" y="53648"/>
                    <a:pt x="48489" y="53648"/>
                  </a:cubicBezTo>
                  <a:cubicBezTo>
                    <a:pt x="47687" y="53648"/>
                    <a:pt x="46732" y="53842"/>
                    <a:pt x="45661" y="54545"/>
                  </a:cubicBezTo>
                  <a:lnTo>
                    <a:pt x="45574" y="54602"/>
                  </a:lnTo>
                  <a:cubicBezTo>
                    <a:pt x="44745" y="55117"/>
                    <a:pt x="43684" y="55775"/>
                    <a:pt x="42768" y="56633"/>
                  </a:cubicBezTo>
                  <a:cubicBezTo>
                    <a:pt x="41367" y="57950"/>
                    <a:pt x="41165" y="59240"/>
                    <a:pt x="41023" y="60298"/>
                  </a:cubicBezTo>
                  <a:cubicBezTo>
                    <a:pt x="40994" y="60469"/>
                    <a:pt x="40994" y="60641"/>
                    <a:pt x="40966" y="60813"/>
                  </a:cubicBezTo>
                  <a:cubicBezTo>
                    <a:pt x="40909" y="61042"/>
                    <a:pt x="40737" y="61358"/>
                    <a:pt x="40535" y="61701"/>
                  </a:cubicBezTo>
                  <a:cubicBezTo>
                    <a:pt x="40249" y="62217"/>
                    <a:pt x="39906" y="62874"/>
                    <a:pt x="39677" y="63705"/>
                  </a:cubicBezTo>
                  <a:cubicBezTo>
                    <a:pt x="39276" y="65480"/>
                    <a:pt x="39791" y="66710"/>
                    <a:pt x="40164" y="67626"/>
                  </a:cubicBezTo>
                  <a:cubicBezTo>
                    <a:pt x="40279" y="67942"/>
                    <a:pt x="40394" y="68199"/>
                    <a:pt x="40451" y="68428"/>
                  </a:cubicBezTo>
                  <a:cubicBezTo>
                    <a:pt x="40451" y="68457"/>
                    <a:pt x="40451" y="68485"/>
                    <a:pt x="40478" y="68515"/>
                  </a:cubicBezTo>
                  <a:cubicBezTo>
                    <a:pt x="40508" y="68657"/>
                    <a:pt x="40535" y="68886"/>
                    <a:pt x="40565" y="69144"/>
                  </a:cubicBezTo>
                  <a:cubicBezTo>
                    <a:pt x="40650" y="69859"/>
                    <a:pt x="40794" y="71091"/>
                    <a:pt x="41795" y="72122"/>
                  </a:cubicBezTo>
                  <a:cubicBezTo>
                    <a:pt x="41596" y="72092"/>
                    <a:pt x="41337" y="72007"/>
                    <a:pt x="40966" y="71893"/>
                  </a:cubicBezTo>
                  <a:cubicBezTo>
                    <a:pt x="40535" y="71748"/>
                    <a:pt x="40164" y="71634"/>
                    <a:pt x="39821" y="71549"/>
                  </a:cubicBezTo>
                  <a:cubicBezTo>
                    <a:pt x="38990" y="71290"/>
                    <a:pt x="38619" y="71176"/>
                    <a:pt x="38245" y="70805"/>
                  </a:cubicBezTo>
                  <a:cubicBezTo>
                    <a:pt x="37673" y="70232"/>
                    <a:pt x="36958" y="69831"/>
                    <a:pt x="36329" y="69458"/>
                  </a:cubicBezTo>
                  <a:cubicBezTo>
                    <a:pt x="36127" y="69344"/>
                    <a:pt x="35841" y="69172"/>
                    <a:pt x="35641" y="69030"/>
                  </a:cubicBezTo>
                  <a:cubicBezTo>
                    <a:pt x="35841" y="68542"/>
                    <a:pt x="36070" y="67855"/>
                    <a:pt x="36012" y="66939"/>
                  </a:cubicBezTo>
                  <a:cubicBezTo>
                    <a:pt x="35928" y="65652"/>
                    <a:pt x="35268" y="64564"/>
                    <a:pt x="34725" y="63676"/>
                  </a:cubicBezTo>
                  <a:cubicBezTo>
                    <a:pt x="34611" y="63476"/>
                    <a:pt x="34467" y="63275"/>
                    <a:pt x="34382" y="63076"/>
                  </a:cubicBezTo>
                  <a:cubicBezTo>
                    <a:pt x="33951" y="62274"/>
                    <a:pt x="33436" y="61672"/>
                    <a:pt x="33008" y="61156"/>
                  </a:cubicBezTo>
                  <a:cubicBezTo>
                    <a:pt x="32692" y="60785"/>
                    <a:pt x="32405" y="60469"/>
                    <a:pt x="32234" y="60156"/>
                  </a:cubicBezTo>
                  <a:cubicBezTo>
                    <a:pt x="32149" y="59954"/>
                    <a:pt x="32092" y="59668"/>
                    <a:pt x="32005" y="59354"/>
                  </a:cubicBezTo>
                  <a:cubicBezTo>
                    <a:pt x="31805" y="58695"/>
                    <a:pt x="31576" y="57865"/>
                    <a:pt x="31031" y="57007"/>
                  </a:cubicBezTo>
                  <a:cubicBezTo>
                    <a:pt x="30603" y="56290"/>
                    <a:pt x="30603" y="56233"/>
                    <a:pt x="30603" y="55575"/>
                  </a:cubicBezTo>
                  <a:cubicBezTo>
                    <a:pt x="30603" y="54801"/>
                    <a:pt x="30603" y="53026"/>
                    <a:pt x="29257" y="51854"/>
                  </a:cubicBezTo>
                  <a:cubicBezTo>
                    <a:pt x="28796" y="51465"/>
                    <a:pt x="28067" y="51036"/>
                    <a:pt x="27000" y="51036"/>
                  </a:cubicBezTo>
                  <a:cubicBezTo>
                    <a:pt x="26809" y="51036"/>
                    <a:pt x="26607" y="51050"/>
                    <a:pt x="26394" y="51080"/>
                  </a:cubicBezTo>
                  <a:cubicBezTo>
                    <a:pt x="26337" y="50938"/>
                    <a:pt x="26279" y="50794"/>
                    <a:pt x="26252" y="50679"/>
                  </a:cubicBezTo>
                  <a:cubicBezTo>
                    <a:pt x="26222" y="50594"/>
                    <a:pt x="26165" y="50480"/>
                    <a:pt x="26137" y="50393"/>
                  </a:cubicBezTo>
                  <a:cubicBezTo>
                    <a:pt x="26080" y="50336"/>
                    <a:pt x="26080" y="50251"/>
                    <a:pt x="26050" y="50194"/>
                  </a:cubicBezTo>
                  <a:cubicBezTo>
                    <a:pt x="25794" y="49591"/>
                    <a:pt x="25508" y="48934"/>
                    <a:pt x="24534" y="48247"/>
                  </a:cubicBezTo>
                  <a:cubicBezTo>
                    <a:pt x="24447" y="48190"/>
                    <a:pt x="24363" y="48132"/>
                    <a:pt x="24275" y="48103"/>
                  </a:cubicBezTo>
                  <a:cubicBezTo>
                    <a:pt x="24248" y="48075"/>
                    <a:pt x="24218" y="48075"/>
                    <a:pt x="24191" y="48045"/>
                  </a:cubicBezTo>
                  <a:cubicBezTo>
                    <a:pt x="24218" y="47903"/>
                    <a:pt x="24248" y="47759"/>
                    <a:pt x="24248" y="47617"/>
                  </a:cubicBezTo>
                  <a:cubicBezTo>
                    <a:pt x="24248" y="46729"/>
                    <a:pt x="24161" y="45842"/>
                    <a:pt x="23989" y="44984"/>
                  </a:cubicBezTo>
                  <a:cubicBezTo>
                    <a:pt x="23989" y="44926"/>
                    <a:pt x="23962" y="44839"/>
                    <a:pt x="23932" y="44782"/>
                  </a:cubicBezTo>
                  <a:cubicBezTo>
                    <a:pt x="23847" y="44438"/>
                    <a:pt x="23733" y="44095"/>
                    <a:pt x="23588" y="43751"/>
                  </a:cubicBezTo>
                  <a:cubicBezTo>
                    <a:pt x="23561" y="43667"/>
                    <a:pt x="23504" y="43552"/>
                    <a:pt x="23474" y="43438"/>
                  </a:cubicBezTo>
                  <a:cubicBezTo>
                    <a:pt x="23904" y="43122"/>
                    <a:pt x="24420" y="42636"/>
                    <a:pt x="24763" y="41892"/>
                  </a:cubicBezTo>
                  <a:cubicBezTo>
                    <a:pt x="25249" y="40889"/>
                    <a:pt x="25221" y="39945"/>
                    <a:pt x="25221" y="39315"/>
                  </a:cubicBezTo>
                  <a:lnTo>
                    <a:pt x="25221" y="38972"/>
                  </a:lnTo>
                  <a:cubicBezTo>
                    <a:pt x="25393" y="38800"/>
                    <a:pt x="25622" y="38599"/>
                    <a:pt x="25879" y="38399"/>
                  </a:cubicBezTo>
                  <a:cubicBezTo>
                    <a:pt x="26481" y="37912"/>
                    <a:pt x="27310" y="37254"/>
                    <a:pt x="27940" y="36167"/>
                  </a:cubicBezTo>
                  <a:cubicBezTo>
                    <a:pt x="28340" y="35537"/>
                    <a:pt x="29028" y="34392"/>
                    <a:pt x="29573" y="33217"/>
                  </a:cubicBezTo>
                  <a:cubicBezTo>
                    <a:pt x="29802" y="33160"/>
                    <a:pt x="30031" y="33075"/>
                    <a:pt x="30260" y="32988"/>
                  </a:cubicBezTo>
                  <a:cubicBezTo>
                    <a:pt x="30344" y="32960"/>
                    <a:pt x="30402" y="32903"/>
                    <a:pt x="30459" y="32873"/>
                  </a:cubicBezTo>
                  <a:cubicBezTo>
                    <a:pt x="31089" y="32502"/>
                    <a:pt x="31576" y="31843"/>
                    <a:pt x="31748" y="31071"/>
                  </a:cubicBezTo>
                  <a:cubicBezTo>
                    <a:pt x="32176" y="29381"/>
                    <a:pt x="31118" y="27063"/>
                    <a:pt x="30802" y="26433"/>
                  </a:cubicBezTo>
                  <a:cubicBezTo>
                    <a:pt x="30489" y="25918"/>
                    <a:pt x="30145" y="25488"/>
                    <a:pt x="29859" y="25117"/>
                  </a:cubicBezTo>
                  <a:cubicBezTo>
                    <a:pt x="29744" y="25002"/>
                    <a:pt x="29600" y="24830"/>
                    <a:pt x="29486" y="24686"/>
                  </a:cubicBezTo>
                  <a:cubicBezTo>
                    <a:pt x="29543" y="24514"/>
                    <a:pt x="29630" y="24315"/>
                    <a:pt x="29687" y="24143"/>
                  </a:cubicBezTo>
                  <a:cubicBezTo>
                    <a:pt x="29886" y="23628"/>
                    <a:pt x="30145" y="22998"/>
                    <a:pt x="30260" y="22281"/>
                  </a:cubicBezTo>
                  <a:lnTo>
                    <a:pt x="30260" y="22224"/>
                  </a:lnTo>
                  <a:cubicBezTo>
                    <a:pt x="30660" y="18532"/>
                    <a:pt x="28684" y="15040"/>
                    <a:pt x="25535" y="13895"/>
                  </a:cubicBezTo>
                  <a:cubicBezTo>
                    <a:pt x="25508" y="13865"/>
                    <a:pt x="25478" y="13865"/>
                    <a:pt x="25450" y="13865"/>
                  </a:cubicBezTo>
                  <a:cubicBezTo>
                    <a:pt x="24878" y="13666"/>
                    <a:pt x="24305" y="13494"/>
                    <a:pt x="23733" y="13322"/>
                  </a:cubicBezTo>
                  <a:cubicBezTo>
                    <a:pt x="23217" y="13178"/>
                    <a:pt x="22702" y="13006"/>
                    <a:pt x="22214" y="12864"/>
                  </a:cubicBezTo>
                  <a:cubicBezTo>
                    <a:pt x="21624" y="12660"/>
                    <a:pt x="21086" y="12577"/>
                    <a:pt x="20594" y="12577"/>
                  </a:cubicBezTo>
                  <a:cubicBezTo>
                    <a:pt x="19775" y="12577"/>
                    <a:pt x="19084" y="12807"/>
                    <a:pt x="18493" y="13093"/>
                  </a:cubicBezTo>
                  <a:cubicBezTo>
                    <a:pt x="18117" y="12807"/>
                    <a:pt x="17572" y="12565"/>
                    <a:pt x="16830" y="12565"/>
                  </a:cubicBezTo>
                  <a:cubicBezTo>
                    <a:pt x="16388" y="12565"/>
                    <a:pt x="15875" y="12651"/>
                    <a:pt x="15287" y="12864"/>
                  </a:cubicBezTo>
                  <a:cubicBezTo>
                    <a:pt x="14057" y="13235"/>
                    <a:pt x="13198" y="13922"/>
                    <a:pt x="12424" y="14525"/>
                  </a:cubicBezTo>
                  <a:lnTo>
                    <a:pt x="11737" y="15040"/>
                  </a:lnTo>
                  <a:cubicBezTo>
                    <a:pt x="11709" y="15068"/>
                    <a:pt x="11680" y="15068"/>
                    <a:pt x="11680" y="15097"/>
                  </a:cubicBezTo>
                  <a:cubicBezTo>
                    <a:pt x="11366" y="15326"/>
                    <a:pt x="10908" y="15498"/>
                    <a:pt x="10393" y="15727"/>
                  </a:cubicBezTo>
                  <a:cubicBezTo>
                    <a:pt x="10164" y="15842"/>
                    <a:pt x="9877" y="15956"/>
                    <a:pt x="9591" y="16098"/>
                  </a:cubicBezTo>
                  <a:cubicBezTo>
                    <a:pt x="9161" y="15670"/>
                    <a:pt x="8675" y="15468"/>
                    <a:pt x="8187" y="15411"/>
                  </a:cubicBezTo>
                  <a:cubicBezTo>
                    <a:pt x="8130" y="15326"/>
                    <a:pt x="8103" y="15212"/>
                    <a:pt x="8045" y="15125"/>
                  </a:cubicBezTo>
                  <a:cubicBezTo>
                    <a:pt x="8675" y="14953"/>
                    <a:pt x="9332" y="14811"/>
                    <a:pt x="9763" y="14697"/>
                  </a:cubicBezTo>
                  <a:cubicBezTo>
                    <a:pt x="10622" y="14525"/>
                    <a:pt x="11423" y="14323"/>
                    <a:pt x="12110" y="14037"/>
                  </a:cubicBezTo>
                  <a:cubicBezTo>
                    <a:pt x="12225" y="14009"/>
                    <a:pt x="12339" y="13952"/>
                    <a:pt x="12481" y="13922"/>
                  </a:cubicBezTo>
                  <a:cubicBezTo>
                    <a:pt x="13626" y="13464"/>
                    <a:pt x="15488" y="12777"/>
                    <a:pt x="15660" y="11060"/>
                  </a:cubicBezTo>
                  <a:cubicBezTo>
                    <a:pt x="16462" y="10746"/>
                    <a:pt x="17034" y="10316"/>
                    <a:pt x="17034" y="10316"/>
                  </a:cubicBezTo>
                  <a:cubicBezTo>
                    <a:pt x="18179" y="9457"/>
                    <a:pt x="18408" y="8483"/>
                    <a:pt x="18408" y="7826"/>
                  </a:cubicBezTo>
                  <a:lnTo>
                    <a:pt x="18408" y="7510"/>
                  </a:lnTo>
                  <a:cubicBezTo>
                    <a:pt x="18607" y="7483"/>
                    <a:pt x="18779" y="7425"/>
                    <a:pt x="18951" y="7368"/>
                  </a:cubicBezTo>
                  <a:cubicBezTo>
                    <a:pt x="20153" y="6995"/>
                    <a:pt x="21443" y="6537"/>
                    <a:pt x="22588" y="6079"/>
                  </a:cubicBezTo>
                  <a:cubicBezTo>
                    <a:pt x="23217" y="5822"/>
                    <a:pt x="23790" y="5822"/>
                    <a:pt x="24905" y="5822"/>
                  </a:cubicBezTo>
                  <a:lnTo>
                    <a:pt x="25050" y="5822"/>
                  </a:lnTo>
                  <a:cubicBezTo>
                    <a:pt x="25908" y="5765"/>
                    <a:pt x="26623" y="5593"/>
                    <a:pt x="27282" y="5449"/>
                  </a:cubicBezTo>
                  <a:cubicBezTo>
                    <a:pt x="27683" y="5364"/>
                    <a:pt x="28084" y="5277"/>
                    <a:pt x="28485" y="5220"/>
                  </a:cubicBezTo>
                  <a:cubicBezTo>
                    <a:pt x="28570" y="5220"/>
                    <a:pt x="28627" y="5220"/>
                    <a:pt x="28684" y="5192"/>
                  </a:cubicBezTo>
                  <a:close/>
                  <a:moveTo>
                    <a:pt x="48551" y="73209"/>
                  </a:moveTo>
                  <a:cubicBezTo>
                    <a:pt x="48551" y="73381"/>
                    <a:pt x="48524" y="73553"/>
                    <a:pt x="48524" y="73725"/>
                  </a:cubicBezTo>
                  <a:cubicBezTo>
                    <a:pt x="48409" y="73610"/>
                    <a:pt x="48322" y="73496"/>
                    <a:pt x="48207" y="73351"/>
                  </a:cubicBezTo>
                  <a:cubicBezTo>
                    <a:pt x="48322" y="73324"/>
                    <a:pt x="48436" y="73267"/>
                    <a:pt x="48551" y="73209"/>
                  </a:cubicBezTo>
                  <a:close/>
                  <a:moveTo>
                    <a:pt x="54162" y="76587"/>
                  </a:moveTo>
                  <a:cubicBezTo>
                    <a:pt x="54162" y="76729"/>
                    <a:pt x="54105" y="76901"/>
                    <a:pt x="53990" y="77245"/>
                  </a:cubicBezTo>
                  <a:cubicBezTo>
                    <a:pt x="53876" y="77073"/>
                    <a:pt x="53761" y="76931"/>
                    <a:pt x="53619" y="76787"/>
                  </a:cubicBezTo>
                  <a:cubicBezTo>
                    <a:pt x="53704" y="76759"/>
                    <a:pt x="53818" y="76702"/>
                    <a:pt x="53933" y="76672"/>
                  </a:cubicBezTo>
                  <a:cubicBezTo>
                    <a:pt x="54020" y="76645"/>
                    <a:pt x="54105" y="76615"/>
                    <a:pt x="54162" y="76587"/>
                  </a:cubicBezTo>
                  <a:close/>
                  <a:moveTo>
                    <a:pt x="67532" y="82713"/>
                  </a:moveTo>
                  <a:cubicBezTo>
                    <a:pt x="67731" y="82885"/>
                    <a:pt x="67990" y="83027"/>
                    <a:pt x="68246" y="83142"/>
                  </a:cubicBezTo>
                  <a:cubicBezTo>
                    <a:pt x="68668" y="83298"/>
                    <a:pt x="69063" y="83360"/>
                    <a:pt x="69427" y="83360"/>
                  </a:cubicBezTo>
                  <a:cubicBezTo>
                    <a:pt x="70201" y="83360"/>
                    <a:pt x="70834" y="83080"/>
                    <a:pt x="71281" y="82828"/>
                  </a:cubicBezTo>
                  <a:cubicBezTo>
                    <a:pt x="71510" y="82970"/>
                    <a:pt x="71768" y="83142"/>
                    <a:pt x="72082" y="83286"/>
                  </a:cubicBezTo>
                  <a:cubicBezTo>
                    <a:pt x="72627" y="83542"/>
                    <a:pt x="73170" y="83657"/>
                    <a:pt x="73601" y="83744"/>
                  </a:cubicBezTo>
                  <a:cubicBezTo>
                    <a:pt x="73743" y="83801"/>
                    <a:pt x="73857" y="83829"/>
                    <a:pt x="74001" y="83858"/>
                  </a:cubicBezTo>
                  <a:cubicBezTo>
                    <a:pt x="74813" y="84088"/>
                    <a:pt x="75544" y="84203"/>
                    <a:pt x="76259" y="84203"/>
                  </a:cubicBezTo>
                  <a:cubicBezTo>
                    <a:pt x="76878" y="84203"/>
                    <a:pt x="77486" y="84117"/>
                    <a:pt x="78124" y="83943"/>
                  </a:cubicBezTo>
                  <a:lnTo>
                    <a:pt x="78380" y="84202"/>
                  </a:lnTo>
                  <a:lnTo>
                    <a:pt x="78410" y="84229"/>
                  </a:lnTo>
                  <a:cubicBezTo>
                    <a:pt x="78582" y="84401"/>
                    <a:pt x="78753" y="84573"/>
                    <a:pt x="78925" y="84775"/>
                  </a:cubicBezTo>
                  <a:cubicBezTo>
                    <a:pt x="79440" y="85290"/>
                    <a:pt x="79983" y="85862"/>
                    <a:pt x="80700" y="86320"/>
                  </a:cubicBezTo>
                  <a:cubicBezTo>
                    <a:pt x="80700" y="86320"/>
                    <a:pt x="80727" y="86320"/>
                    <a:pt x="80727" y="86348"/>
                  </a:cubicBezTo>
                  <a:cubicBezTo>
                    <a:pt x="81273" y="86664"/>
                    <a:pt x="81300" y="86691"/>
                    <a:pt x="81902" y="87580"/>
                  </a:cubicBezTo>
                  <a:cubicBezTo>
                    <a:pt x="83448" y="89927"/>
                    <a:pt x="85738" y="89985"/>
                    <a:pt x="87112" y="90042"/>
                  </a:cubicBezTo>
                  <a:cubicBezTo>
                    <a:pt x="87914" y="90042"/>
                    <a:pt x="88429" y="90069"/>
                    <a:pt x="88773" y="90298"/>
                  </a:cubicBezTo>
                  <a:cubicBezTo>
                    <a:pt x="88800" y="90328"/>
                    <a:pt x="88830" y="90328"/>
                    <a:pt x="88857" y="90356"/>
                  </a:cubicBezTo>
                  <a:cubicBezTo>
                    <a:pt x="89201" y="90557"/>
                    <a:pt x="89574" y="90843"/>
                    <a:pt x="89774" y="91043"/>
                  </a:cubicBezTo>
                  <a:cubicBezTo>
                    <a:pt x="89774" y="91100"/>
                    <a:pt x="89746" y="91130"/>
                    <a:pt x="89746" y="91187"/>
                  </a:cubicBezTo>
                  <a:cubicBezTo>
                    <a:pt x="89746" y="91645"/>
                    <a:pt x="89689" y="92332"/>
                    <a:pt x="89975" y="93104"/>
                  </a:cubicBezTo>
                  <a:cubicBezTo>
                    <a:pt x="90147" y="93592"/>
                    <a:pt x="90403" y="93963"/>
                    <a:pt x="90662" y="94221"/>
                  </a:cubicBezTo>
                  <a:cubicBezTo>
                    <a:pt x="90662" y="94363"/>
                    <a:pt x="90662" y="94535"/>
                    <a:pt x="90719" y="94707"/>
                  </a:cubicBezTo>
                  <a:lnTo>
                    <a:pt x="90719" y="94794"/>
                  </a:lnTo>
                  <a:cubicBezTo>
                    <a:pt x="91063" y="96282"/>
                    <a:pt x="91777" y="96940"/>
                    <a:pt x="92494" y="97370"/>
                  </a:cubicBezTo>
                  <a:lnTo>
                    <a:pt x="92494" y="97398"/>
                  </a:lnTo>
                  <a:cubicBezTo>
                    <a:pt x="92522" y="97512"/>
                    <a:pt x="92522" y="97657"/>
                    <a:pt x="92551" y="97771"/>
                  </a:cubicBezTo>
                  <a:cubicBezTo>
                    <a:pt x="92739" y="98957"/>
                    <a:pt x="93766" y="99812"/>
                    <a:pt x="94936" y="99812"/>
                  </a:cubicBezTo>
                  <a:cubicBezTo>
                    <a:pt x="95009" y="99812"/>
                    <a:pt x="95082" y="99809"/>
                    <a:pt x="95155" y="99802"/>
                  </a:cubicBezTo>
                  <a:cubicBezTo>
                    <a:pt x="95728" y="99745"/>
                    <a:pt x="96158" y="99573"/>
                    <a:pt x="96472" y="99431"/>
                  </a:cubicBezTo>
                  <a:cubicBezTo>
                    <a:pt x="96701" y="99546"/>
                    <a:pt x="96930" y="99688"/>
                    <a:pt x="97017" y="99775"/>
                  </a:cubicBezTo>
                  <a:lnTo>
                    <a:pt x="97045" y="99832"/>
                  </a:lnTo>
                  <a:cubicBezTo>
                    <a:pt x="97647" y="100890"/>
                    <a:pt x="98476" y="101435"/>
                    <a:pt x="99823" y="101607"/>
                  </a:cubicBezTo>
                  <a:cubicBezTo>
                    <a:pt x="99918" y="101616"/>
                    <a:pt x="100013" y="101619"/>
                    <a:pt x="100109" y="101619"/>
                  </a:cubicBezTo>
                  <a:cubicBezTo>
                    <a:pt x="100300" y="101619"/>
                    <a:pt x="100491" y="101607"/>
                    <a:pt x="100681" y="101607"/>
                  </a:cubicBezTo>
                  <a:cubicBezTo>
                    <a:pt x="100853" y="101577"/>
                    <a:pt x="100938" y="101577"/>
                    <a:pt x="100995" y="101577"/>
                  </a:cubicBezTo>
                  <a:cubicBezTo>
                    <a:pt x="101396" y="101664"/>
                    <a:pt x="101797" y="101722"/>
                    <a:pt x="102198" y="101806"/>
                  </a:cubicBezTo>
                  <a:cubicBezTo>
                    <a:pt x="102255" y="101806"/>
                    <a:pt x="102312" y="101806"/>
                    <a:pt x="102369" y="101836"/>
                  </a:cubicBezTo>
                  <a:cubicBezTo>
                    <a:pt x="103315" y="101921"/>
                    <a:pt x="103773" y="102093"/>
                    <a:pt x="104545" y="102608"/>
                  </a:cubicBezTo>
                  <a:cubicBezTo>
                    <a:pt x="104717" y="102752"/>
                    <a:pt x="104888" y="102894"/>
                    <a:pt x="105033" y="103038"/>
                  </a:cubicBezTo>
                  <a:cubicBezTo>
                    <a:pt x="105633" y="103554"/>
                    <a:pt x="106434" y="104268"/>
                    <a:pt x="107838" y="104527"/>
                  </a:cubicBezTo>
                  <a:cubicBezTo>
                    <a:pt x="107953" y="105241"/>
                    <a:pt x="107980" y="106130"/>
                    <a:pt x="107895" y="106645"/>
                  </a:cubicBezTo>
                  <a:cubicBezTo>
                    <a:pt x="107838" y="106730"/>
                    <a:pt x="107637" y="106932"/>
                    <a:pt x="107522" y="107074"/>
                  </a:cubicBezTo>
                  <a:cubicBezTo>
                    <a:pt x="107037" y="107561"/>
                    <a:pt x="106377" y="108219"/>
                    <a:pt x="105976" y="109279"/>
                  </a:cubicBezTo>
                  <a:cubicBezTo>
                    <a:pt x="105804" y="109707"/>
                    <a:pt x="105720" y="110051"/>
                    <a:pt x="105663" y="110280"/>
                  </a:cubicBezTo>
                  <a:cubicBezTo>
                    <a:pt x="105633" y="110337"/>
                    <a:pt x="105633" y="110394"/>
                    <a:pt x="105605" y="110451"/>
                  </a:cubicBezTo>
                  <a:lnTo>
                    <a:pt x="105518" y="110539"/>
                  </a:lnTo>
                  <a:cubicBezTo>
                    <a:pt x="105117" y="110825"/>
                    <a:pt x="104488" y="111283"/>
                    <a:pt x="104059" y="112084"/>
                  </a:cubicBezTo>
                  <a:cubicBezTo>
                    <a:pt x="103029" y="113916"/>
                    <a:pt x="103514" y="115948"/>
                    <a:pt x="103888" y="117608"/>
                  </a:cubicBezTo>
                  <a:cubicBezTo>
                    <a:pt x="104002" y="118153"/>
                    <a:pt x="104144" y="118753"/>
                    <a:pt x="104174" y="119126"/>
                  </a:cubicBezTo>
                  <a:cubicBezTo>
                    <a:pt x="104117" y="119612"/>
                    <a:pt x="103773" y="120299"/>
                    <a:pt x="103457" y="120929"/>
                  </a:cubicBezTo>
                  <a:cubicBezTo>
                    <a:pt x="103315" y="121215"/>
                    <a:pt x="103201" y="121501"/>
                    <a:pt x="103056" y="121760"/>
                  </a:cubicBezTo>
                  <a:cubicBezTo>
                    <a:pt x="103056" y="121788"/>
                    <a:pt x="103056" y="121817"/>
                    <a:pt x="103029" y="121845"/>
                  </a:cubicBezTo>
                  <a:cubicBezTo>
                    <a:pt x="102885" y="122246"/>
                    <a:pt x="102743" y="122676"/>
                    <a:pt x="102598" y="123077"/>
                  </a:cubicBezTo>
                  <a:cubicBezTo>
                    <a:pt x="102399" y="123677"/>
                    <a:pt x="102198" y="124337"/>
                    <a:pt x="101969" y="124650"/>
                  </a:cubicBezTo>
                  <a:cubicBezTo>
                    <a:pt x="101827" y="124795"/>
                    <a:pt x="101052" y="124879"/>
                    <a:pt x="100652" y="124909"/>
                  </a:cubicBezTo>
                  <a:cubicBezTo>
                    <a:pt x="99278" y="125051"/>
                    <a:pt x="97216" y="125280"/>
                    <a:pt x="95815" y="127169"/>
                  </a:cubicBezTo>
                  <a:cubicBezTo>
                    <a:pt x="95728" y="127256"/>
                    <a:pt x="95671" y="127371"/>
                    <a:pt x="95613" y="127485"/>
                  </a:cubicBezTo>
                  <a:cubicBezTo>
                    <a:pt x="94441" y="128802"/>
                    <a:pt x="94354" y="129746"/>
                    <a:pt x="94583" y="131837"/>
                  </a:cubicBezTo>
                  <a:lnTo>
                    <a:pt x="94583" y="131894"/>
                  </a:lnTo>
                  <a:cubicBezTo>
                    <a:pt x="94727" y="132952"/>
                    <a:pt x="94697" y="133039"/>
                    <a:pt x="93552" y="134154"/>
                  </a:cubicBezTo>
                  <a:cubicBezTo>
                    <a:pt x="93525" y="134184"/>
                    <a:pt x="93495" y="134241"/>
                    <a:pt x="93468" y="134269"/>
                  </a:cubicBezTo>
                  <a:cubicBezTo>
                    <a:pt x="92235" y="135673"/>
                    <a:pt x="91892" y="136845"/>
                    <a:pt x="91578" y="138364"/>
                  </a:cubicBezTo>
                  <a:cubicBezTo>
                    <a:pt x="91548" y="138391"/>
                    <a:pt x="91521" y="138421"/>
                    <a:pt x="91521" y="138448"/>
                  </a:cubicBezTo>
                  <a:cubicBezTo>
                    <a:pt x="91406" y="138593"/>
                    <a:pt x="91235" y="138822"/>
                    <a:pt x="91090" y="139108"/>
                  </a:cubicBezTo>
                  <a:cubicBezTo>
                    <a:pt x="91090" y="139165"/>
                    <a:pt x="91063" y="139222"/>
                    <a:pt x="91033" y="139280"/>
                  </a:cubicBezTo>
                  <a:cubicBezTo>
                    <a:pt x="90948" y="139509"/>
                    <a:pt x="90861" y="139738"/>
                    <a:pt x="90804" y="139937"/>
                  </a:cubicBezTo>
                  <a:cubicBezTo>
                    <a:pt x="90777" y="139994"/>
                    <a:pt x="90777" y="140051"/>
                    <a:pt x="90747" y="140109"/>
                  </a:cubicBezTo>
                  <a:cubicBezTo>
                    <a:pt x="90548" y="140051"/>
                    <a:pt x="90289" y="140024"/>
                    <a:pt x="89975" y="139994"/>
                  </a:cubicBezTo>
                  <a:cubicBezTo>
                    <a:pt x="89811" y="139971"/>
                    <a:pt x="89559" y="139941"/>
                    <a:pt x="89261" y="139941"/>
                  </a:cubicBezTo>
                  <a:cubicBezTo>
                    <a:pt x="88468" y="139941"/>
                    <a:pt x="87348" y="140152"/>
                    <a:pt x="86682" y="141254"/>
                  </a:cubicBezTo>
                  <a:cubicBezTo>
                    <a:pt x="85796" y="142772"/>
                    <a:pt x="86739" y="144146"/>
                    <a:pt x="87140" y="144719"/>
                  </a:cubicBezTo>
                  <a:cubicBezTo>
                    <a:pt x="87254" y="144861"/>
                    <a:pt x="87399" y="145090"/>
                    <a:pt x="87426" y="145147"/>
                  </a:cubicBezTo>
                  <a:cubicBezTo>
                    <a:pt x="87456" y="145234"/>
                    <a:pt x="87483" y="145291"/>
                    <a:pt x="87513" y="145348"/>
                  </a:cubicBezTo>
                  <a:cubicBezTo>
                    <a:pt x="87370" y="145334"/>
                    <a:pt x="87213" y="145326"/>
                    <a:pt x="87044" y="145326"/>
                  </a:cubicBezTo>
                  <a:cubicBezTo>
                    <a:pt x="86876" y="145326"/>
                    <a:pt x="86697" y="145334"/>
                    <a:pt x="86510" y="145348"/>
                  </a:cubicBezTo>
                  <a:cubicBezTo>
                    <a:pt x="85338" y="145406"/>
                    <a:pt x="84421" y="145807"/>
                    <a:pt x="83819" y="146551"/>
                  </a:cubicBezTo>
                  <a:cubicBezTo>
                    <a:pt x="83247" y="147265"/>
                    <a:pt x="83132" y="148039"/>
                    <a:pt x="83162" y="148669"/>
                  </a:cubicBezTo>
                  <a:cubicBezTo>
                    <a:pt x="81758" y="148983"/>
                    <a:pt x="81273" y="149986"/>
                    <a:pt x="81101" y="150472"/>
                  </a:cubicBezTo>
                  <a:cubicBezTo>
                    <a:pt x="80929" y="151044"/>
                    <a:pt x="80727" y="152333"/>
                    <a:pt x="82102" y="153620"/>
                  </a:cubicBezTo>
                  <a:cubicBezTo>
                    <a:pt x="82017" y="153964"/>
                    <a:pt x="81987" y="154307"/>
                    <a:pt x="81987" y="154594"/>
                  </a:cubicBezTo>
                  <a:cubicBezTo>
                    <a:pt x="81815" y="154738"/>
                    <a:pt x="81616" y="154937"/>
                    <a:pt x="81444" y="155196"/>
                  </a:cubicBezTo>
                  <a:cubicBezTo>
                    <a:pt x="80785" y="156112"/>
                    <a:pt x="80528" y="157056"/>
                    <a:pt x="80670" y="158001"/>
                  </a:cubicBezTo>
                  <a:cubicBezTo>
                    <a:pt x="80899" y="159231"/>
                    <a:pt x="81731" y="159948"/>
                    <a:pt x="82445" y="160434"/>
                  </a:cubicBezTo>
                  <a:cubicBezTo>
                    <a:pt x="82044" y="161121"/>
                    <a:pt x="81586" y="162094"/>
                    <a:pt x="81559" y="163326"/>
                  </a:cubicBezTo>
                  <a:lnTo>
                    <a:pt x="81559" y="163411"/>
                  </a:lnTo>
                  <a:cubicBezTo>
                    <a:pt x="81215" y="162953"/>
                    <a:pt x="80842" y="162437"/>
                    <a:pt x="80757" y="162151"/>
                  </a:cubicBezTo>
                  <a:cubicBezTo>
                    <a:pt x="80670" y="161865"/>
                    <a:pt x="80613" y="161579"/>
                    <a:pt x="80528" y="161292"/>
                  </a:cubicBezTo>
                  <a:cubicBezTo>
                    <a:pt x="80384" y="160663"/>
                    <a:pt x="80242" y="159976"/>
                    <a:pt x="79898" y="159147"/>
                  </a:cubicBezTo>
                  <a:cubicBezTo>
                    <a:pt x="79898" y="159117"/>
                    <a:pt x="79869" y="159089"/>
                    <a:pt x="79841" y="159032"/>
                  </a:cubicBezTo>
                  <a:cubicBezTo>
                    <a:pt x="79582" y="158487"/>
                    <a:pt x="79411" y="157543"/>
                    <a:pt x="79239" y="156655"/>
                  </a:cubicBezTo>
                  <a:cubicBezTo>
                    <a:pt x="78868" y="154681"/>
                    <a:pt x="78380" y="152219"/>
                    <a:pt x="76491" y="150701"/>
                  </a:cubicBezTo>
                  <a:lnTo>
                    <a:pt x="76463" y="150673"/>
                  </a:lnTo>
                  <a:cubicBezTo>
                    <a:pt x="76349" y="150616"/>
                    <a:pt x="76262" y="150559"/>
                    <a:pt x="76204" y="150501"/>
                  </a:cubicBezTo>
                  <a:cubicBezTo>
                    <a:pt x="76177" y="150300"/>
                    <a:pt x="76147" y="150101"/>
                    <a:pt x="76147" y="149929"/>
                  </a:cubicBezTo>
                  <a:cubicBezTo>
                    <a:pt x="76120" y="149757"/>
                    <a:pt x="76120" y="149613"/>
                    <a:pt x="76090" y="149471"/>
                  </a:cubicBezTo>
                  <a:lnTo>
                    <a:pt x="76090" y="149384"/>
                  </a:lnTo>
                  <a:cubicBezTo>
                    <a:pt x="75975" y="148555"/>
                    <a:pt x="75689" y="147838"/>
                    <a:pt x="75460" y="147295"/>
                  </a:cubicBezTo>
                  <a:cubicBezTo>
                    <a:pt x="75318" y="146979"/>
                    <a:pt x="75146" y="146608"/>
                    <a:pt x="75146" y="146436"/>
                  </a:cubicBezTo>
                  <a:lnTo>
                    <a:pt x="75146" y="146292"/>
                  </a:lnTo>
                  <a:cubicBezTo>
                    <a:pt x="75117" y="146150"/>
                    <a:pt x="75231" y="145749"/>
                    <a:pt x="75288" y="145463"/>
                  </a:cubicBezTo>
                  <a:cubicBezTo>
                    <a:pt x="75433" y="144861"/>
                    <a:pt x="75632" y="144116"/>
                    <a:pt x="75632" y="143258"/>
                  </a:cubicBezTo>
                  <a:cubicBezTo>
                    <a:pt x="75632" y="141597"/>
                    <a:pt x="75547" y="140223"/>
                    <a:pt x="75346" y="138936"/>
                  </a:cubicBezTo>
                  <a:cubicBezTo>
                    <a:pt x="75231" y="138077"/>
                    <a:pt x="75261" y="137132"/>
                    <a:pt x="75318" y="136131"/>
                  </a:cubicBezTo>
                  <a:cubicBezTo>
                    <a:pt x="75346" y="135100"/>
                    <a:pt x="75403" y="134040"/>
                    <a:pt x="75288" y="132925"/>
                  </a:cubicBezTo>
                  <a:cubicBezTo>
                    <a:pt x="75174" y="132066"/>
                    <a:pt x="75002" y="131321"/>
                    <a:pt x="74860" y="130577"/>
                  </a:cubicBezTo>
                  <a:cubicBezTo>
                    <a:pt x="74688" y="129833"/>
                    <a:pt x="74517" y="129173"/>
                    <a:pt x="74487" y="128516"/>
                  </a:cubicBezTo>
                  <a:cubicBezTo>
                    <a:pt x="74574" y="128287"/>
                    <a:pt x="74601" y="128028"/>
                    <a:pt x="74601" y="127742"/>
                  </a:cubicBezTo>
                  <a:lnTo>
                    <a:pt x="74601" y="126798"/>
                  </a:lnTo>
                  <a:cubicBezTo>
                    <a:pt x="74601" y="126311"/>
                    <a:pt x="74574" y="125795"/>
                    <a:pt x="74574" y="125310"/>
                  </a:cubicBezTo>
                  <a:cubicBezTo>
                    <a:pt x="74544" y="124879"/>
                    <a:pt x="74544" y="124421"/>
                    <a:pt x="74544" y="123993"/>
                  </a:cubicBezTo>
                  <a:cubicBezTo>
                    <a:pt x="74544" y="123906"/>
                    <a:pt x="74544" y="123821"/>
                    <a:pt x="74517" y="123764"/>
                  </a:cubicBezTo>
                  <a:lnTo>
                    <a:pt x="74517" y="123047"/>
                  </a:lnTo>
                  <a:cubicBezTo>
                    <a:pt x="74517" y="122275"/>
                    <a:pt x="74544" y="121417"/>
                    <a:pt x="74315" y="120643"/>
                  </a:cubicBezTo>
                  <a:cubicBezTo>
                    <a:pt x="74288" y="120585"/>
                    <a:pt x="74288" y="120558"/>
                    <a:pt x="74258" y="120528"/>
                  </a:cubicBezTo>
                  <a:cubicBezTo>
                    <a:pt x="73857" y="119326"/>
                    <a:pt x="72913" y="118554"/>
                    <a:pt x="72169" y="117952"/>
                  </a:cubicBezTo>
                  <a:cubicBezTo>
                    <a:pt x="71968" y="117780"/>
                    <a:pt x="71739" y="117581"/>
                    <a:pt x="71624" y="117466"/>
                  </a:cubicBezTo>
                  <a:cubicBezTo>
                    <a:pt x="70536" y="116291"/>
                    <a:pt x="69391" y="115920"/>
                    <a:pt x="68562" y="115634"/>
                  </a:cubicBezTo>
                  <a:cubicBezTo>
                    <a:pt x="68132" y="115520"/>
                    <a:pt x="67903" y="115433"/>
                    <a:pt x="67703" y="115318"/>
                  </a:cubicBezTo>
                  <a:cubicBezTo>
                    <a:pt x="66929" y="114775"/>
                    <a:pt x="66444" y="113573"/>
                    <a:pt x="65929" y="112284"/>
                  </a:cubicBezTo>
                  <a:cubicBezTo>
                    <a:pt x="65384" y="110939"/>
                    <a:pt x="64754" y="109421"/>
                    <a:pt x="63609" y="108191"/>
                  </a:cubicBezTo>
                  <a:cubicBezTo>
                    <a:pt x="63238" y="107818"/>
                    <a:pt x="63066" y="107390"/>
                    <a:pt x="62780" y="106673"/>
                  </a:cubicBezTo>
                  <a:cubicBezTo>
                    <a:pt x="62521" y="106043"/>
                    <a:pt x="62264" y="105356"/>
                    <a:pt x="61777" y="104584"/>
                  </a:cubicBezTo>
                  <a:cubicBezTo>
                    <a:pt x="61261" y="103783"/>
                    <a:pt x="60689" y="103325"/>
                    <a:pt x="60288" y="103066"/>
                  </a:cubicBezTo>
                  <a:cubicBezTo>
                    <a:pt x="60260" y="102981"/>
                    <a:pt x="60260" y="102894"/>
                    <a:pt x="60231" y="102837"/>
                  </a:cubicBezTo>
                  <a:cubicBezTo>
                    <a:pt x="60975" y="102409"/>
                    <a:pt x="61834" y="101520"/>
                    <a:pt x="61548" y="99688"/>
                  </a:cubicBezTo>
                  <a:cubicBezTo>
                    <a:pt x="61463" y="99173"/>
                    <a:pt x="61204" y="98687"/>
                    <a:pt x="60833" y="98314"/>
                  </a:cubicBezTo>
                  <a:lnTo>
                    <a:pt x="60574" y="98057"/>
                  </a:lnTo>
                  <a:cubicBezTo>
                    <a:pt x="60402" y="97599"/>
                    <a:pt x="60719" y="96969"/>
                    <a:pt x="61062" y="96539"/>
                  </a:cubicBezTo>
                  <a:cubicBezTo>
                    <a:pt x="61376" y="96397"/>
                    <a:pt x="61749" y="96138"/>
                    <a:pt x="62093" y="95710"/>
                  </a:cubicBezTo>
                  <a:cubicBezTo>
                    <a:pt x="62322" y="95424"/>
                    <a:pt x="62521" y="95023"/>
                    <a:pt x="62608" y="94508"/>
                  </a:cubicBezTo>
                  <a:cubicBezTo>
                    <a:pt x="62635" y="94508"/>
                    <a:pt x="62665" y="94478"/>
                    <a:pt x="62693" y="94478"/>
                  </a:cubicBezTo>
                  <a:lnTo>
                    <a:pt x="62864" y="94306"/>
                  </a:lnTo>
                  <a:cubicBezTo>
                    <a:pt x="64554" y="92733"/>
                    <a:pt x="64784" y="91072"/>
                    <a:pt x="64868" y="89355"/>
                  </a:cubicBezTo>
                  <a:cubicBezTo>
                    <a:pt x="64925" y="88409"/>
                    <a:pt x="64955" y="87436"/>
                    <a:pt x="64612" y="86291"/>
                  </a:cubicBezTo>
                  <a:cubicBezTo>
                    <a:pt x="66100" y="85604"/>
                    <a:pt x="66501" y="84058"/>
                    <a:pt x="66700" y="83256"/>
                  </a:cubicBezTo>
                  <a:cubicBezTo>
                    <a:pt x="66730" y="83171"/>
                    <a:pt x="66758" y="83027"/>
                    <a:pt x="66787" y="82942"/>
                  </a:cubicBezTo>
                  <a:cubicBezTo>
                    <a:pt x="66987" y="82855"/>
                    <a:pt x="67303" y="82771"/>
                    <a:pt x="67502" y="82713"/>
                  </a:cubicBezTo>
                  <a:close/>
                  <a:moveTo>
                    <a:pt x="77943" y="0"/>
                  </a:moveTo>
                  <a:cubicBezTo>
                    <a:pt x="76529" y="0"/>
                    <a:pt x="75434" y="1014"/>
                    <a:pt x="74945" y="1528"/>
                  </a:cubicBezTo>
                  <a:lnTo>
                    <a:pt x="74688" y="1785"/>
                  </a:lnTo>
                  <a:cubicBezTo>
                    <a:pt x="74601" y="1815"/>
                    <a:pt x="74487" y="1842"/>
                    <a:pt x="74402" y="1899"/>
                  </a:cubicBezTo>
                  <a:cubicBezTo>
                    <a:pt x="74288" y="1929"/>
                    <a:pt x="74201" y="1986"/>
                    <a:pt x="74116" y="2044"/>
                  </a:cubicBezTo>
                  <a:cubicBezTo>
                    <a:pt x="73028" y="2673"/>
                    <a:pt x="72655" y="3445"/>
                    <a:pt x="72426" y="4189"/>
                  </a:cubicBezTo>
                  <a:cubicBezTo>
                    <a:pt x="72226" y="4189"/>
                    <a:pt x="71968" y="4247"/>
                    <a:pt x="71681" y="4304"/>
                  </a:cubicBezTo>
                  <a:cubicBezTo>
                    <a:pt x="71253" y="4391"/>
                    <a:pt x="70937" y="4505"/>
                    <a:pt x="70738" y="4590"/>
                  </a:cubicBezTo>
                  <a:lnTo>
                    <a:pt x="70681" y="4590"/>
                  </a:lnTo>
                  <a:cubicBezTo>
                    <a:pt x="70566" y="4590"/>
                    <a:pt x="70365" y="4533"/>
                    <a:pt x="70193" y="4505"/>
                  </a:cubicBezTo>
                  <a:cubicBezTo>
                    <a:pt x="69731" y="4404"/>
                    <a:pt x="69156" y="4289"/>
                    <a:pt x="68508" y="4289"/>
                  </a:cubicBezTo>
                  <a:cubicBezTo>
                    <a:pt x="68233" y="4289"/>
                    <a:pt x="67944" y="4310"/>
                    <a:pt x="67646" y="4361"/>
                  </a:cubicBezTo>
                  <a:cubicBezTo>
                    <a:pt x="67616" y="4361"/>
                    <a:pt x="67559" y="4361"/>
                    <a:pt x="67532" y="4391"/>
                  </a:cubicBezTo>
                  <a:cubicBezTo>
                    <a:pt x="67303" y="4418"/>
                    <a:pt x="67131" y="4505"/>
                    <a:pt x="66959" y="4563"/>
                  </a:cubicBezTo>
                  <a:cubicBezTo>
                    <a:pt x="66758" y="4418"/>
                    <a:pt x="66529" y="4304"/>
                    <a:pt x="66272" y="4162"/>
                  </a:cubicBezTo>
                  <a:cubicBezTo>
                    <a:pt x="66242" y="4162"/>
                    <a:pt x="66215" y="4132"/>
                    <a:pt x="66185" y="4132"/>
                  </a:cubicBezTo>
                  <a:cubicBezTo>
                    <a:pt x="65553" y="3879"/>
                    <a:pt x="64935" y="3780"/>
                    <a:pt x="64344" y="3780"/>
                  </a:cubicBezTo>
                  <a:cubicBezTo>
                    <a:pt x="63059" y="3780"/>
                    <a:pt x="61897" y="4247"/>
                    <a:pt x="60975" y="4620"/>
                  </a:cubicBezTo>
                  <a:cubicBezTo>
                    <a:pt x="60244" y="4926"/>
                    <a:pt x="59707" y="5135"/>
                    <a:pt x="59365" y="5135"/>
                  </a:cubicBezTo>
                  <a:cubicBezTo>
                    <a:pt x="59292" y="5135"/>
                    <a:pt x="59228" y="5126"/>
                    <a:pt x="59173" y="5105"/>
                  </a:cubicBezTo>
                  <a:cubicBezTo>
                    <a:pt x="59115" y="5048"/>
                    <a:pt x="59058" y="4991"/>
                    <a:pt x="59001" y="4906"/>
                  </a:cubicBezTo>
                  <a:cubicBezTo>
                    <a:pt x="58657" y="4418"/>
                    <a:pt x="57998" y="3532"/>
                    <a:pt x="56624" y="3074"/>
                  </a:cubicBezTo>
                  <a:cubicBezTo>
                    <a:pt x="55795" y="2758"/>
                    <a:pt x="54906" y="2616"/>
                    <a:pt x="54276" y="2529"/>
                  </a:cubicBezTo>
                  <a:cubicBezTo>
                    <a:pt x="53929" y="2478"/>
                    <a:pt x="53572" y="2468"/>
                    <a:pt x="53229" y="2468"/>
                  </a:cubicBezTo>
                  <a:cubicBezTo>
                    <a:pt x="53007" y="2468"/>
                    <a:pt x="52791" y="2472"/>
                    <a:pt x="52588" y="2472"/>
                  </a:cubicBezTo>
                  <a:cubicBezTo>
                    <a:pt x="52359" y="2502"/>
                    <a:pt x="52043" y="2502"/>
                    <a:pt x="51872" y="2502"/>
                  </a:cubicBezTo>
                  <a:lnTo>
                    <a:pt x="51844" y="2472"/>
                  </a:lnTo>
                  <a:cubicBezTo>
                    <a:pt x="51414" y="2101"/>
                    <a:pt x="50642" y="1441"/>
                    <a:pt x="49211" y="1357"/>
                  </a:cubicBezTo>
                  <a:cubicBezTo>
                    <a:pt x="48810" y="1327"/>
                    <a:pt x="48430" y="1313"/>
                    <a:pt x="48068" y="1313"/>
                  </a:cubicBezTo>
                  <a:cubicBezTo>
                    <a:pt x="47008" y="1313"/>
                    <a:pt x="46106" y="1436"/>
                    <a:pt x="45317" y="1670"/>
                  </a:cubicBezTo>
                  <a:cubicBezTo>
                    <a:pt x="45288" y="1700"/>
                    <a:pt x="45230" y="1700"/>
                    <a:pt x="45203" y="1728"/>
                  </a:cubicBezTo>
                  <a:cubicBezTo>
                    <a:pt x="44772" y="1899"/>
                    <a:pt x="44429" y="2044"/>
                    <a:pt x="44115" y="2186"/>
                  </a:cubicBezTo>
                  <a:cubicBezTo>
                    <a:pt x="43485" y="2472"/>
                    <a:pt x="43199" y="2616"/>
                    <a:pt x="42597" y="2673"/>
                  </a:cubicBezTo>
                  <a:cubicBezTo>
                    <a:pt x="42024" y="2731"/>
                    <a:pt x="41596" y="2815"/>
                    <a:pt x="41280" y="2902"/>
                  </a:cubicBezTo>
                  <a:cubicBezTo>
                    <a:pt x="41138" y="2930"/>
                    <a:pt x="40936" y="2987"/>
                    <a:pt x="40909" y="2987"/>
                  </a:cubicBezTo>
                  <a:cubicBezTo>
                    <a:pt x="40909" y="2987"/>
                    <a:pt x="40852" y="2987"/>
                    <a:pt x="40765" y="2960"/>
                  </a:cubicBezTo>
                  <a:cubicBezTo>
                    <a:pt x="40535" y="2845"/>
                    <a:pt x="40279" y="2788"/>
                    <a:pt x="40020" y="2731"/>
                  </a:cubicBezTo>
                  <a:cubicBezTo>
                    <a:pt x="39706" y="2186"/>
                    <a:pt x="39191" y="1757"/>
                    <a:pt x="38532" y="1471"/>
                  </a:cubicBezTo>
                  <a:cubicBezTo>
                    <a:pt x="38504" y="1441"/>
                    <a:pt x="38474" y="1441"/>
                    <a:pt x="38447" y="1441"/>
                  </a:cubicBezTo>
                  <a:cubicBezTo>
                    <a:pt x="37856" y="1218"/>
                    <a:pt x="37221" y="1146"/>
                    <a:pt x="36606" y="1146"/>
                  </a:cubicBezTo>
                  <a:cubicBezTo>
                    <a:pt x="36117" y="1146"/>
                    <a:pt x="35642" y="1191"/>
                    <a:pt x="35211" y="1242"/>
                  </a:cubicBezTo>
                  <a:cubicBezTo>
                    <a:pt x="34954" y="1242"/>
                    <a:pt x="34696" y="1269"/>
                    <a:pt x="34554" y="1269"/>
                  </a:cubicBezTo>
                  <a:lnTo>
                    <a:pt x="34009" y="1269"/>
                  </a:lnTo>
                  <a:cubicBezTo>
                    <a:pt x="33806" y="1269"/>
                    <a:pt x="33607" y="1271"/>
                    <a:pt x="33413" y="1271"/>
                  </a:cubicBezTo>
                  <a:cubicBezTo>
                    <a:pt x="32754" y="1271"/>
                    <a:pt x="32147" y="1253"/>
                    <a:pt x="31661" y="1098"/>
                  </a:cubicBezTo>
                  <a:cubicBezTo>
                    <a:pt x="31547" y="1070"/>
                    <a:pt x="31432" y="1040"/>
                    <a:pt x="31347" y="983"/>
                  </a:cubicBezTo>
                  <a:cubicBezTo>
                    <a:pt x="30565" y="697"/>
                    <a:pt x="29615" y="315"/>
                    <a:pt x="28349" y="315"/>
                  </a:cubicBezTo>
                  <a:cubicBezTo>
                    <a:pt x="28226" y="315"/>
                    <a:pt x="28099" y="318"/>
                    <a:pt x="27969" y="326"/>
                  </a:cubicBezTo>
                  <a:cubicBezTo>
                    <a:pt x="27683" y="353"/>
                    <a:pt x="27397" y="440"/>
                    <a:pt x="27138" y="555"/>
                  </a:cubicBezTo>
                  <a:cubicBezTo>
                    <a:pt x="26824" y="612"/>
                    <a:pt x="26508" y="669"/>
                    <a:pt x="26222" y="727"/>
                  </a:cubicBezTo>
                  <a:cubicBezTo>
                    <a:pt x="25707" y="841"/>
                    <a:pt x="25249" y="956"/>
                    <a:pt x="24821" y="983"/>
                  </a:cubicBezTo>
                  <a:cubicBezTo>
                    <a:pt x="23588" y="983"/>
                    <a:pt x="22272" y="983"/>
                    <a:pt x="20783" y="1586"/>
                  </a:cubicBezTo>
                  <a:cubicBezTo>
                    <a:pt x="19752" y="1986"/>
                    <a:pt x="18580" y="2415"/>
                    <a:pt x="17462" y="2758"/>
                  </a:cubicBezTo>
                  <a:cubicBezTo>
                    <a:pt x="17291" y="2788"/>
                    <a:pt x="16862" y="2873"/>
                    <a:pt x="16576" y="2902"/>
                  </a:cubicBezTo>
                  <a:cubicBezTo>
                    <a:pt x="14687" y="3159"/>
                    <a:pt x="13168" y="3360"/>
                    <a:pt x="12481" y="4762"/>
                  </a:cubicBezTo>
                  <a:cubicBezTo>
                    <a:pt x="12339" y="5021"/>
                    <a:pt x="12195" y="5392"/>
                    <a:pt x="12138" y="5822"/>
                  </a:cubicBezTo>
                  <a:cubicBezTo>
                    <a:pt x="12097" y="5821"/>
                    <a:pt x="12056" y="5821"/>
                    <a:pt x="12016" y="5821"/>
                  </a:cubicBezTo>
                  <a:cubicBezTo>
                    <a:pt x="10998" y="5821"/>
                    <a:pt x="10341" y="6177"/>
                    <a:pt x="9790" y="6452"/>
                  </a:cubicBezTo>
                  <a:cubicBezTo>
                    <a:pt x="9275" y="6681"/>
                    <a:pt x="7214" y="7796"/>
                    <a:pt x="6786" y="9601"/>
                  </a:cubicBezTo>
                  <a:cubicBezTo>
                    <a:pt x="6728" y="9887"/>
                    <a:pt x="6699" y="10201"/>
                    <a:pt x="6756" y="10487"/>
                  </a:cubicBezTo>
                  <a:cubicBezTo>
                    <a:pt x="4553" y="11147"/>
                    <a:pt x="2118" y="12349"/>
                    <a:pt x="1633" y="15212"/>
                  </a:cubicBezTo>
                  <a:cubicBezTo>
                    <a:pt x="1374" y="16499"/>
                    <a:pt x="1603" y="17472"/>
                    <a:pt x="2290" y="18189"/>
                  </a:cubicBezTo>
                  <a:cubicBezTo>
                    <a:pt x="316" y="19334"/>
                    <a:pt x="0" y="20365"/>
                    <a:pt x="0" y="21223"/>
                  </a:cubicBezTo>
                  <a:cubicBezTo>
                    <a:pt x="0" y="22224"/>
                    <a:pt x="488" y="23113"/>
                    <a:pt x="1289" y="23628"/>
                  </a:cubicBezTo>
                  <a:cubicBezTo>
                    <a:pt x="1826" y="23973"/>
                    <a:pt x="2401" y="24106"/>
                    <a:pt x="2982" y="24106"/>
                  </a:cubicBezTo>
                  <a:cubicBezTo>
                    <a:pt x="4137" y="24106"/>
                    <a:pt x="5318" y="23579"/>
                    <a:pt x="6270" y="23140"/>
                  </a:cubicBezTo>
                  <a:cubicBezTo>
                    <a:pt x="6355" y="23113"/>
                    <a:pt x="6442" y="23056"/>
                    <a:pt x="6527" y="23026"/>
                  </a:cubicBezTo>
                  <a:cubicBezTo>
                    <a:pt x="8130" y="22655"/>
                    <a:pt x="9275" y="22281"/>
                    <a:pt x="10821" y="20994"/>
                  </a:cubicBezTo>
                  <a:cubicBezTo>
                    <a:pt x="10851" y="20994"/>
                    <a:pt x="10851" y="20965"/>
                    <a:pt x="10878" y="20965"/>
                  </a:cubicBezTo>
                  <a:cubicBezTo>
                    <a:pt x="11222" y="20651"/>
                    <a:pt x="11737" y="20422"/>
                    <a:pt x="12310" y="20163"/>
                  </a:cubicBezTo>
                  <a:cubicBezTo>
                    <a:pt x="12855" y="19964"/>
                    <a:pt x="13397" y="19705"/>
                    <a:pt x="14000" y="19362"/>
                  </a:cubicBezTo>
                  <a:cubicBezTo>
                    <a:pt x="14199" y="19506"/>
                    <a:pt x="14485" y="19648"/>
                    <a:pt x="14771" y="19735"/>
                  </a:cubicBezTo>
                  <a:cubicBezTo>
                    <a:pt x="14829" y="19762"/>
                    <a:pt x="14858" y="19762"/>
                    <a:pt x="14886" y="19792"/>
                  </a:cubicBezTo>
                  <a:cubicBezTo>
                    <a:pt x="15222" y="19891"/>
                    <a:pt x="15547" y="19934"/>
                    <a:pt x="15861" y="19934"/>
                  </a:cubicBezTo>
                  <a:cubicBezTo>
                    <a:pt x="17366" y="19934"/>
                    <a:pt x="18599" y="18937"/>
                    <a:pt x="19381" y="18274"/>
                  </a:cubicBezTo>
                  <a:cubicBezTo>
                    <a:pt x="19523" y="18189"/>
                    <a:pt x="19695" y="18017"/>
                    <a:pt x="19752" y="17987"/>
                  </a:cubicBezTo>
                  <a:lnTo>
                    <a:pt x="20069" y="17788"/>
                  </a:lnTo>
                  <a:cubicBezTo>
                    <a:pt x="20268" y="17674"/>
                    <a:pt x="20497" y="17502"/>
                    <a:pt x="20641" y="17445"/>
                  </a:cubicBezTo>
                  <a:lnTo>
                    <a:pt x="22359" y="17960"/>
                  </a:lnTo>
                  <a:cubicBezTo>
                    <a:pt x="22874" y="18132"/>
                    <a:pt x="23389" y="18274"/>
                    <a:pt x="23904" y="18445"/>
                  </a:cubicBezTo>
                  <a:cubicBezTo>
                    <a:pt x="24935" y="18819"/>
                    <a:pt x="25592" y="20220"/>
                    <a:pt x="25450" y="21652"/>
                  </a:cubicBezTo>
                  <a:cubicBezTo>
                    <a:pt x="25421" y="21796"/>
                    <a:pt x="25306" y="22110"/>
                    <a:pt x="25192" y="22368"/>
                  </a:cubicBezTo>
                  <a:cubicBezTo>
                    <a:pt x="24935" y="23083"/>
                    <a:pt x="24534" y="24029"/>
                    <a:pt x="24619" y="25174"/>
                  </a:cubicBezTo>
                  <a:lnTo>
                    <a:pt x="24619" y="25316"/>
                  </a:lnTo>
                  <a:cubicBezTo>
                    <a:pt x="24706" y="25888"/>
                    <a:pt x="24905" y="26376"/>
                    <a:pt x="25134" y="26804"/>
                  </a:cubicBezTo>
                  <a:cubicBezTo>
                    <a:pt x="24134" y="27808"/>
                    <a:pt x="23904" y="29411"/>
                    <a:pt x="24562" y="30755"/>
                  </a:cubicBezTo>
                  <a:cubicBezTo>
                    <a:pt x="24706" y="31041"/>
                    <a:pt x="24878" y="31300"/>
                    <a:pt x="25020" y="31529"/>
                  </a:cubicBezTo>
                  <a:cubicBezTo>
                    <a:pt x="24706" y="32159"/>
                    <a:pt x="24275" y="32903"/>
                    <a:pt x="23817" y="33618"/>
                  </a:cubicBezTo>
                  <a:cubicBezTo>
                    <a:pt x="23790" y="33675"/>
                    <a:pt x="23760" y="33705"/>
                    <a:pt x="23760" y="33762"/>
                  </a:cubicBezTo>
                  <a:cubicBezTo>
                    <a:pt x="23588" y="34018"/>
                    <a:pt x="23359" y="34220"/>
                    <a:pt x="22901" y="34591"/>
                  </a:cubicBezTo>
                  <a:cubicBezTo>
                    <a:pt x="22473" y="34934"/>
                    <a:pt x="21928" y="35365"/>
                    <a:pt x="21413" y="35965"/>
                  </a:cubicBezTo>
                  <a:cubicBezTo>
                    <a:pt x="20325" y="37254"/>
                    <a:pt x="20355" y="38599"/>
                    <a:pt x="20382" y="39430"/>
                  </a:cubicBezTo>
                  <a:lnTo>
                    <a:pt x="20382" y="39686"/>
                  </a:lnTo>
                  <a:cubicBezTo>
                    <a:pt x="19810" y="40087"/>
                    <a:pt x="18694" y="40889"/>
                    <a:pt x="18465" y="42492"/>
                  </a:cubicBezTo>
                  <a:lnTo>
                    <a:pt x="18465" y="42579"/>
                  </a:lnTo>
                  <a:cubicBezTo>
                    <a:pt x="18351" y="43580"/>
                    <a:pt x="18722" y="44583"/>
                    <a:pt x="19065" y="45469"/>
                  </a:cubicBezTo>
                  <a:cubicBezTo>
                    <a:pt x="19152" y="45671"/>
                    <a:pt x="19210" y="45870"/>
                    <a:pt x="19267" y="46014"/>
                  </a:cubicBezTo>
                  <a:cubicBezTo>
                    <a:pt x="19324" y="46300"/>
                    <a:pt x="19352" y="46587"/>
                    <a:pt x="19381" y="46873"/>
                  </a:cubicBezTo>
                  <a:cubicBezTo>
                    <a:pt x="19324" y="47072"/>
                    <a:pt x="19324" y="47301"/>
                    <a:pt x="19352" y="47530"/>
                  </a:cubicBezTo>
                  <a:cubicBezTo>
                    <a:pt x="19352" y="47617"/>
                    <a:pt x="19324" y="47874"/>
                    <a:pt x="19324" y="48018"/>
                  </a:cubicBezTo>
                  <a:cubicBezTo>
                    <a:pt x="19294" y="49048"/>
                    <a:pt x="19210" y="50480"/>
                    <a:pt x="20210" y="51510"/>
                  </a:cubicBezTo>
                  <a:cubicBezTo>
                    <a:pt x="20698" y="52026"/>
                    <a:pt x="21241" y="52255"/>
                    <a:pt x="21699" y="52397"/>
                  </a:cubicBezTo>
                  <a:cubicBezTo>
                    <a:pt x="21786" y="52626"/>
                    <a:pt x="21901" y="52884"/>
                    <a:pt x="21985" y="53113"/>
                  </a:cubicBezTo>
                  <a:cubicBezTo>
                    <a:pt x="22130" y="53484"/>
                    <a:pt x="22272" y="53828"/>
                    <a:pt x="22301" y="54030"/>
                  </a:cubicBezTo>
                  <a:cubicBezTo>
                    <a:pt x="22301" y="54057"/>
                    <a:pt x="22272" y="54087"/>
                    <a:pt x="22272" y="54114"/>
                  </a:cubicBezTo>
                  <a:cubicBezTo>
                    <a:pt x="22130" y="54602"/>
                    <a:pt x="21901" y="55346"/>
                    <a:pt x="22043" y="56175"/>
                  </a:cubicBezTo>
                  <a:cubicBezTo>
                    <a:pt x="22187" y="56862"/>
                    <a:pt x="22473" y="57350"/>
                    <a:pt x="22759" y="57721"/>
                  </a:cubicBezTo>
                  <a:cubicBezTo>
                    <a:pt x="22558" y="58179"/>
                    <a:pt x="22301" y="58866"/>
                    <a:pt x="22359" y="59755"/>
                  </a:cubicBezTo>
                  <a:cubicBezTo>
                    <a:pt x="22359" y="59782"/>
                    <a:pt x="22359" y="59840"/>
                    <a:pt x="22386" y="59897"/>
                  </a:cubicBezTo>
                  <a:cubicBezTo>
                    <a:pt x="22645" y="61701"/>
                    <a:pt x="23932" y="62389"/>
                    <a:pt x="24649" y="62645"/>
                  </a:cubicBezTo>
                  <a:cubicBezTo>
                    <a:pt x="24649" y="62702"/>
                    <a:pt x="24676" y="62760"/>
                    <a:pt x="24676" y="62817"/>
                  </a:cubicBezTo>
                  <a:cubicBezTo>
                    <a:pt x="25107" y="64821"/>
                    <a:pt x="26337" y="66969"/>
                    <a:pt x="28512" y="67111"/>
                  </a:cubicBezTo>
                  <a:cubicBezTo>
                    <a:pt x="28591" y="67116"/>
                    <a:pt x="28670" y="67119"/>
                    <a:pt x="28747" y="67119"/>
                  </a:cubicBezTo>
                  <a:cubicBezTo>
                    <a:pt x="29512" y="67119"/>
                    <a:pt x="30198" y="66864"/>
                    <a:pt x="30718" y="66396"/>
                  </a:cubicBezTo>
                  <a:cubicBezTo>
                    <a:pt x="30860" y="66653"/>
                    <a:pt x="31061" y="66969"/>
                    <a:pt x="31146" y="67198"/>
                  </a:cubicBezTo>
                  <a:cubicBezTo>
                    <a:pt x="31146" y="67225"/>
                    <a:pt x="31118" y="67255"/>
                    <a:pt x="31118" y="67283"/>
                  </a:cubicBezTo>
                  <a:cubicBezTo>
                    <a:pt x="30832" y="67855"/>
                    <a:pt x="30287" y="69057"/>
                    <a:pt x="30860" y="70603"/>
                  </a:cubicBezTo>
                  <a:cubicBezTo>
                    <a:pt x="31405" y="72179"/>
                    <a:pt x="32836" y="73038"/>
                    <a:pt x="33894" y="73638"/>
                  </a:cubicBezTo>
                  <a:cubicBezTo>
                    <a:pt x="34238" y="73839"/>
                    <a:pt x="34696" y="74125"/>
                    <a:pt x="34840" y="74240"/>
                  </a:cubicBezTo>
                  <a:cubicBezTo>
                    <a:pt x="36099" y="75470"/>
                    <a:pt x="37416" y="75871"/>
                    <a:pt x="38447" y="76187"/>
                  </a:cubicBezTo>
                  <a:cubicBezTo>
                    <a:pt x="38761" y="76271"/>
                    <a:pt x="39077" y="76358"/>
                    <a:pt x="39363" y="76473"/>
                  </a:cubicBezTo>
                  <a:cubicBezTo>
                    <a:pt x="39390" y="76473"/>
                    <a:pt x="39448" y="76500"/>
                    <a:pt x="39477" y="76500"/>
                  </a:cubicBezTo>
                  <a:cubicBezTo>
                    <a:pt x="40458" y="76805"/>
                    <a:pt x="41209" y="76989"/>
                    <a:pt x="42043" y="76989"/>
                  </a:cubicBezTo>
                  <a:cubicBezTo>
                    <a:pt x="42621" y="76989"/>
                    <a:pt x="43238" y="76901"/>
                    <a:pt x="44000" y="76702"/>
                  </a:cubicBezTo>
                  <a:cubicBezTo>
                    <a:pt x="44172" y="76645"/>
                    <a:pt x="44344" y="76645"/>
                    <a:pt x="44459" y="76645"/>
                  </a:cubicBezTo>
                  <a:cubicBezTo>
                    <a:pt x="44543" y="77103"/>
                    <a:pt x="44772" y="77645"/>
                    <a:pt x="45288" y="78190"/>
                  </a:cubicBezTo>
                  <a:cubicBezTo>
                    <a:pt x="45860" y="78790"/>
                    <a:pt x="46634" y="79134"/>
                    <a:pt x="47349" y="79393"/>
                  </a:cubicBezTo>
                  <a:cubicBezTo>
                    <a:pt x="48207" y="79851"/>
                    <a:pt x="49009" y="80050"/>
                    <a:pt x="49669" y="80222"/>
                  </a:cubicBezTo>
                  <a:cubicBezTo>
                    <a:pt x="49840" y="80252"/>
                    <a:pt x="49982" y="80309"/>
                    <a:pt x="50154" y="80336"/>
                  </a:cubicBezTo>
                  <a:cubicBezTo>
                    <a:pt x="50326" y="80737"/>
                    <a:pt x="50642" y="81225"/>
                    <a:pt x="51185" y="81683"/>
                  </a:cubicBezTo>
                  <a:cubicBezTo>
                    <a:pt x="51185" y="83801"/>
                    <a:pt x="52788" y="84802"/>
                    <a:pt x="53447" y="85203"/>
                  </a:cubicBezTo>
                  <a:cubicBezTo>
                    <a:pt x="53589" y="85290"/>
                    <a:pt x="53761" y="85404"/>
                    <a:pt x="53876" y="85489"/>
                  </a:cubicBezTo>
                  <a:lnTo>
                    <a:pt x="53933" y="85519"/>
                  </a:lnTo>
                  <a:lnTo>
                    <a:pt x="54421" y="86004"/>
                  </a:lnTo>
                  <a:cubicBezTo>
                    <a:pt x="54993" y="86664"/>
                    <a:pt x="55879" y="87637"/>
                    <a:pt x="57254" y="87981"/>
                  </a:cubicBezTo>
                  <a:cubicBezTo>
                    <a:pt x="57283" y="87981"/>
                    <a:pt x="57311" y="88008"/>
                    <a:pt x="57341" y="88008"/>
                  </a:cubicBezTo>
                  <a:cubicBezTo>
                    <a:pt x="57605" y="88067"/>
                    <a:pt x="57859" y="88094"/>
                    <a:pt x="58102" y="88094"/>
                  </a:cubicBezTo>
                  <a:cubicBezTo>
                    <a:pt x="58803" y="88094"/>
                    <a:pt x="59414" y="87870"/>
                    <a:pt x="59944" y="87550"/>
                  </a:cubicBezTo>
                  <a:cubicBezTo>
                    <a:pt x="60089" y="87923"/>
                    <a:pt x="60089" y="88237"/>
                    <a:pt x="60031" y="89039"/>
                  </a:cubicBezTo>
                  <a:lnTo>
                    <a:pt x="60031" y="89096"/>
                  </a:lnTo>
                  <a:cubicBezTo>
                    <a:pt x="59974" y="90271"/>
                    <a:pt x="59887" y="90470"/>
                    <a:pt x="59658" y="90672"/>
                  </a:cubicBezTo>
                  <a:cubicBezTo>
                    <a:pt x="59173" y="91043"/>
                    <a:pt x="58628" y="91473"/>
                    <a:pt x="58142" y="92245"/>
                  </a:cubicBezTo>
                  <a:cubicBezTo>
                    <a:pt x="58085" y="92332"/>
                    <a:pt x="58055" y="92417"/>
                    <a:pt x="57998" y="92504"/>
                  </a:cubicBezTo>
                  <a:cubicBezTo>
                    <a:pt x="57970" y="92618"/>
                    <a:pt x="57913" y="92733"/>
                    <a:pt x="57883" y="92817"/>
                  </a:cubicBezTo>
                  <a:cubicBezTo>
                    <a:pt x="57799" y="92904"/>
                    <a:pt x="57741" y="92989"/>
                    <a:pt x="57654" y="93076"/>
                  </a:cubicBezTo>
                  <a:cubicBezTo>
                    <a:pt x="55765" y="95137"/>
                    <a:pt x="55192" y="97657"/>
                    <a:pt x="56081" y="99860"/>
                  </a:cubicBezTo>
                  <a:cubicBezTo>
                    <a:pt x="55508" y="100519"/>
                    <a:pt x="55421" y="101348"/>
                    <a:pt x="55394" y="101921"/>
                  </a:cubicBezTo>
                  <a:cubicBezTo>
                    <a:pt x="55307" y="102466"/>
                    <a:pt x="55364" y="103123"/>
                    <a:pt x="55536" y="104096"/>
                  </a:cubicBezTo>
                  <a:cubicBezTo>
                    <a:pt x="55822" y="105986"/>
                    <a:pt x="56967" y="106703"/>
                    <a:pt x="57512" y="107046"/>
                  </a:cubicBezTo>
                  <a:cubicBezTo>
                    <a:pt x="57570" y="107074"/>
                    <a:pt x="57597" y="107074"/>
                    <a:pt x="57654" y="107103"/>
                  </a:cubicBezTo>
                  <a:cubicBezTo>
                    <a:pt x="57654" y="107131"/>
                    <a:pt x="57654" y="107161"/>
                    <a:pt x="57684" y="107188"/>
                  </a:cubicBezTo>
                  <a:cubicBezTo>
                    <a:pt x="57913" y="107561"/>
                    <a:pt x="58085" y="107990"/>
                    <a:pt x="58284" y="108477"/>
                  </a:cubicBezTo>
                  <a:cubicBezTo>
                    <a:pt x="58628" y="109364"/>
                    <a:pt x="59086" y="110451"/>
                    <a:pt x="60089" y="111512"/>
                  </a:cubicBezTo>
                  <a:cubicBezTo>
                    <a:pt x="60604" y="112084"/>
                    <a:pt x="61005" y="113058"/>
                    <a:pt x="61433" y="114116"/>
                  </a:cubicBezTo>
                  <a:cubicBezTo>
                    <a:pt x="62150" y="115833"/>
                    <a:pt x="63009" y="117981"/>
                    <a:pt x="65040" y="119356"/>
                  </a:cubicBezTo>
                  <a:cubicBezTo>
                    <a:pt x="65814" y="119841"/>
                    <a:pt x="66501" y="120070"/>
                    <a:pt x="67074" y="120242"/>
                  </a:cubicBezTo>
                  <a:cubicBezTo>
                    <a:pt x="67703" y="120443"/>
                    <a:pt x="67845" y="120528"/>
                    <a:pt x="68047" y="120730"/>
                  </a:cubicBezTo>
                  <a:lnTo>
                    <a:pt x="68104" y="120787"/>
                  </a:lnTo>
                  <a:cubicBezTo>
                    <a:pt x="68418" y="121130"/>
                    <a:pt x="68761" y="121417"/>
                    <a:pt x="69105" y="121673"/>
                  </a:cubicBezTo>
                  <a:cubicBezTo>
                    <a:pt x="69249" y="121817"/>
                    <a:pt x="69506" y="122017"/>
                    <a:pt x="69678" y="122188"/>
                  </a:cubicBezTo>
                  <a:lnTo>
                    <a:pt x="69678" y="122990"/>
                  </a:lnTo>
                  <a:cubicBezTo>
                    <a:pt x="69678" y="123363"/>
                    <a:pt x="69678" y="123734"/>
                    <a:pt x="69707" y="124078"/>
                  </a:cubicBezTo>
                  <a:cubicBezTo>
                    <a:pt x="69707" y="124536"/>
                    <a:pt x="69707" y="125024"/>
                    <a:pt x="69735" y="125482"/>
                  </a:cubicBezTo>
                  <a:cubicBezTo>
                    <a:pt x="69735" y="125910"/>
                    <a:pt x="69765" y="126368"/>
                    <a:pt x="69765" y="126798"/>
                  </a:cubicBezTo>
                  <a:lnTo>
                    <a:pt x="69765" y="127027"/>
                  </a:lnTo>
                  <a:cubicBezTo>
                    <a:pt x="69678" y="127256"/>
                    <a:pt x="69650" y="127485"/>
                    <a:pt x="69620" y="127742"/>
                  </a:cubicBezTo>
                  <a:cubicBezTo>
                    <a:pt x="69563" y="129203"/>
                    <a:pt x="69879" y="130490"/>
                    <a:pt x="70136" y="131635"/>
                  </a:cubicBezTo>
                  <a:cubicBezTo>
                    <a:pt x="70280" y="132265"/>
                    <a:pt x="70394" y="132867"/>
                    <a:pt x="70452" y="133440"/>
                  </a:cubicBezTo>
                  <a:cubicBezTo>
                    <a:pt x="70536" y="134184"/>
                    <a:pt x="70509" y="135043"/>
                    <a:pt x="70479" y="135929"/>
                  </a:cubicBezTo>
                  <a:cubicBezTo>
                    <a:pt x="70422" y="137104"/>
                    <a:pt x="70365" y="138306"/>
                    <a:pt x="70536" y="139593"/>
                  </a:cubicBezTo>
                  <a:lnTo>
                    <a:pt x="70536" y="139651"/>
                  </a:lnTo>
                  <a:cubicBezTo>
                    <a:pt x="70708" y="140711"/>
                    <a:pt x="70795" y="141856"/>
                    <a:pt x="70795" y="143258"/>
                  </a:cubicBezTo>
                  <a:cubicBezTo>
                    <a:pt x="70795" y="143516"/>
                    <a:pt x="70708" y="143860"/>
                    <a:pt x="70594" y="144261"/>
                  </a:cubicBezTo>
                  <a:cubicBezTo>
                    <a:pt x="70422" y="144948"/>
                    <a:pt x="70223" y="145807"/>
                    <a:pt x="70337" y="146807"/>
                  </a:cubicBezTo>
                  <a:cubicBezTo>
                    <a:pt x="70394" y="147753"/>
                    <a:pt x="70738" y="148555"/>
                    <a:pt x="70994" y="149155"/>
                  </a:cubicBezTo>
                  <a:cubicBezTo>
                    <a:pt x="71139" y="149471"/>
                    <a:pt x="71253" y="149814"/>
                    <a:pt x="71281" y="149986"/>
                  </a:cubicBezTo>
                  <a:cubicBezTo>
                    <a:pt x="71310" y="150101"/>
                    <a:pt x="71310" y="150185"/>
                    <a:pt x="71310" y="150300"/>
                  </a:cubicBezTo>
                  <a:cubicBezTo>
                    <a:pt x="71368" y="151074"/>
                    <a:pt x="71452" y="152104"/>
                    <a:pt x="71997" y="153048"/>
                  </a:cubicBezTo>
                  <a:cubicBezTo>
                    <a:pt x="72398" y="153822"/>
                    <a:pt x="72884" y="154280"/>
                    <a:pt x="73571" y="154594"/>
                  </a:cubicBezTo>
                  <a:cubicBezTo>
                    <a:pt x="74029" y="155082"/>
                    <a:pt x="74288" y="156513"/>
                    <a:pt x="74487" y="157571"/>
                  </a:cubicBezTo>
                  <a:cubicBezTo>
                    <a:pt x="74716" y="158746"/>
                    <a:pt x="74945" y="159948"/>
                    <a:pt x="75433" y="161036"/>
                  </a:cubicBezTo>
                  <a:cubicBezTo>
                    <a:pt x="75604" y="161464"/>
                    <a:pt x="75689" y="161865"/>
                    <a:pt x="75804" y="162353"/>
                  </a:cubicBezTo>
                  <a:cubicBezTo>
                    <a:pt x="75891" y="162696"/>
                    <a:pt x="75975" y="163067"/>
                    <a:pt x="76090" y="163498"/>
                  </a:cubicBezTo>
                  <a:cubicBezTo>
                    <a:pt x="76463" y="164700"/>
                    <a:pt x="77208" y="165701"/>
                    <a:pt x="77865" y="166560"/>
                  </a:cubicBezTo>
                  <a:cubicBezTo>
                    <a:pt x="78151" y="166903"/>
                    <a:pt x="78380" y="167247"/>
                    <a:pt x="78552" y="167506"/>
                  </a:cubicBezTo>
                  <a:cubicBezTo>
                    <a:pt x="79610" y="169162"/>
                    <a:pt x="80853" y="170005"/>
                    <a:pt x="82281" y="170005"/>
                  </a:cubicBezTo>
                  <a:cubicBezTo>
                    <a:pt x="82630" y="170005"/>
                    <a:pt x="82990" y="169954"/>
                    <a:pt x="83361" y="169853"/>
                  </a:cubicBezTo>
                  <a:cubicBezTo>
                    <a:pt x="84448" y="171493"/>
                    <a:pt x="85868" y="171843"/>
                    <a:pt x="87013" y="171843"/>
                  </a:cubicBezTo>
                  <a:cubicBezTo>
                    <a:pt x="87166" y="171843"/>
                    <a:pt x="87314" y="171837"/>
                    <a:pt x="87456" y="171827"/>
                  </a:cubicBezTo>
                  <a:lnTo>
                    <a:pt x="87483" y="171857"/>
                  </a:lnTo>
                  <a:cubicBezTo>
                    <a:pt x="87685" y="171857"/>
                    <a:pt x="87857" y="171884"/>
                    <a:pt x="88028" y="171884"/>
                  </a:cubicBezTo>
                  <a:cubicBezTo>
                    <a:pt x="89774" y="171884"/>
                    <a:pt x="90490" y="170769"/>
                    <a:pt x="90747" y="170224"/>
                  </a:cubicBezTo>
                  <a:cubicBezTo>
                    <a:pt x="90777" y="170196"/>
                    <a:pt x="90804" y="170139"/>
                    <a:pt x="90804" y="170082"/>
                  </a:cubicBezTo>
                  <a:cubicBezTo>
                    <a:pt x="91292" y="168850"/>
                    <a:pt x="90948" y="167934"/>
                    <a:pt x="90719" y="167506"/>
                  </a:cubicBezTo>
                  <a:cubicBezTo>
                    <a:pt x="90060" y="166388"/>
                    <a:pt x="88972" y="166159"/>
                    <a:pt x="88486" y="166074"/>
                  </a:cubicBezTo>
                  <a:cubicBezTo>
                    <a:pt x="87914" y="165788"/>
                    <a:pt x="87685" y="165616"/>
                    <a:pt x="87513" y="165330"/>
                  </a:cubicBezTo>
                  <a:cubicBezTo>
                    <a:pt x="87483" y="165273"/>
                    <a:pt x="87456" y="165158"/>
                    <a:pt x="87399" y="165044"/>
                  </a:cubicBezTo>
                  <a:cubicBezTo>
                    <a:pt x="87284" y="164700"/>
                    <a:pt x="87083" y="164185"/>
                    <a:pt x="86682" y="163670"/>
                  </a:cubicBezTo>
                  <a:cubicBezTo>
                    <a:pt x="86597" y="163525"/>
                    <a:pt x="86510" y="163383"/>
                    <a:pt x="86425" y="163296"/>
                  </a:cubicBezTo>
                  <a:cubicBezTo>
                    <a:pt x="86483" y="163097"/>
                    <a:pt x="86625" y="162838"/>
                    <a:pt x="86826" y="162495"/>
                  </a:cubicBezTo>
                  <a:cubicBezTo>
                    <a:pt x="87284" y="161780"/>
                    <a:pt x="87941" y="160663"/>
                    <a:pt x="87598" y="159204"/>
                  </a:cubicBezTo>
                  <a:cubicBezTo>
                    <a:pt x="87369" y="158315"/>
                    <a:pt x="86826" y="157685"/>
                    <a:pt x="86311" y="157257"/>
                  </a:cubicBezTo>
                  <a:cubicBezTo>
                    <a:pt x="86453" y="157028"/>
                    <a:pt x="86597" y="156799"/>
                    <a:pt x="86712" y="156513"/>
                  </a:cubicBezTo>
                  <a:cubicBezTo>
                    <a:pt x="86968" y="155826"/>
                    <a:pt x="86911" y="155196"/>
                    <a:pt x="86854" y="154795"/>
                  </a:cubicBezTo>
                  <a:lnTo>
                    <a:pt x="86883" y="154766"/>
                  </a:lnTo>
                  <a:cubicBezTo>
                    <a:pt x="87083" y="154479"/>
                    <a:pt x="87655" y="153650"/>
                    <a:pt x="87456" y="152533"/>
                  </a:cubicBezTo>
                  <a:cubicBezTo>
                    <a:pt x="88028" y="151788"/>
                    <a:pt x="88143" y="150872"/>
                    <a:pt x="88170" y="150272"/>
                  </a:cubicBezTo>
                  <a:cubicBezTo>
                    <a:pt x="89173" y="150272"/>
                    <a:pt x="90548" y="149986"/>
                    <a:pt x="91635" y="148440"/>
                  </a:cubicBezTo>
                  <a:cubicBezTo>
                    <a:pt x="92407" y="147380"/>
                    <a:pt x="92522" y="146036"/>
                    <a:pt x="92350" y="144833"/>
                  </a:cubicBezTo>
                  <a:cubicBezTo>
                    <a:pt x="92494" y="144776"/>
                    <a:pt x="92666" y="144719"/>
                    <a:pt x="92865" y="144661"/>
                  </a:cubicBezTo>
                  <a:cubicBezTo>
                    <a:pt x="93667" y="144375"/>
                    <a:pt x="94984" y="143860"/>
                    <a:pt x="95242" y="142028"/>
                  </a:cubicBezTo>
                  <a:lnTo>
                    <a:pt x="95242" y="141913"/>
                  </a:lnTo>
                  <a:cubicBezTo>
                    <a:pt x="95327" y="141742"/>
                    <a:pt x="95357" y="141570"/>
                    <a:pt x="95414" y="141398"/>
                  </a:cubicBezTo>
                  <a:cubicBezTo>
                    <a:pt x="95442" y="141341"/>
                    <a:pt x="95471" y="141254"/>
                    <a:pt x="95471" y="141196"/>
                  </a:cubicBezTo>
                  <a:cubicBezTo>
                    <a:pt x="95700" y="140910"/>
                    <a:pt x="96071" y="140367"/>
                    <a:pt x="96273" y="139536"/>
                  </a:cubicBezTo>
                  <a:lnTo>
                    <a:pt x="96273" y="139479"/>
                  </a:lnTo>
                  <a:cubicBezTo>
                    <a:pt x="96502" y="138334"/>
                    <a:pt x="96616" y="138020"/>
                    <a:pt x="97045" y="137505"/>
                  </a:cubicBezTo>
                  <a:cubicBezTo>
                    <a:pt x="98620" y="135929"/>
                    <a:pt x="99793" y="134441"/>
                    <a:pt x="99392" y="131292"/>
                  </a:cubicBezTo>
                  <a:cubicBezTo>
                    <a:pt x="99365" y="131063"/>
                    <a:pt x="99335" y="130776"/>
                    <a:pt x="99307" y="130577"/>
                  </a:cubicBezTo>
                  <a:cubicBezTo>
                    <a:pt x="99449" y="130433"/>
                    <a:pt x="99651" y="130261"/>
                    <a:pt x="99765" y="130147"/>
                  </a:cubicBezTo>
                  <a:lnTo>
                    <a:pt x="99994" y="129918"/>
                  </a:lnTo>
                  <a:cubicBezTo>
                    <a:pt x="100251" y="129833"/>
                    <a:pt x="100652" y="129776"/>
                    <a:pt x="101167" y="129718"/>
                  </a:cubicBezTo>
                  <a:cubicBezTo>
                    <a:pt x="102541" y="129574"/>
                    <a:pt x="104632" y="129345"/>
                    <a:pt x="105976" y="127371"/>
                  </a:cubicBezTo>
                  <a:lnTo>
                    <a:pt x="106006" y="127341"/>
                  </a:lnTo>
                  <a:cubicBezTo>
                    <a:pt x="106579" y="126425"/>
                    <a:pt x="106922" y="125452"/>
                    <a:pt x="107208" y="124593"/>
                  </a:cubicBezTo>
                  <a:cubicBezTo>
                    <a:pt x="107293" y="124250"/>
                    <a:pt x="107408" y="123936"/>
                    <a:pt x="107522" y="123677"/>
                  </a:cubicBezTo>
                  <a:cubicBezTo>
                    <a:pt x="107609" y="123478"/>
                    <a:pt x="107724" y="123249"/>
                    <a:pt x="107808" y="123047"/>
                  </a:cubicBezTo>
                  <a:cubicBezTo>
                    <a:pt x="108296" y="122017"/>
                    <a:pt x="108926" y="120757"/>
                    <a:pt x="109011" y="119326"/>
                  </a:cubicBezTo>
                  <a:lnTo>
                    <a:pt x="109011" y="119211"/>
                  </a:lnTo>
                  <a:cubicBezTo>
                    <a:pt x="109011" y="118295"/>
                    <a:pt x="108811" y="117409"/>
                    <a:pt x="108610" y="116520"/>
                  </a:cubicBezTo>
                  <a:cubicBezTo>
                    <a:pt x="108468" y="115948"/>
                    <a:pt x="108239" y="114917"/>
                    <a:pt x="108296" y="114489"/>
                  </a:cubicBezTo>
                  <a:cubicBezTo>
                    <a:pt x="108324" y="114459"/>
                    <a:pt x="108353" y="114459"/>
                    <a:pt x="108381" y="114432"/>
                  </a:cubicBezTo>
                  <a:cubicBezTo>
                    <a:pt x="108582" y="114287"/>
                    <a:pt x="108754" y="114145"/>
                    <a:pt x="108926" y="113974"/>
                  </a:cubicBezTo>
                  <a:cubicBezTo>
                    <a:pt x="108983" y="113944"/>
                    <a:pt x="109040" y="113887"/>
                    <a:pt x="109098" y="113829"/>
                  </a:cubicBezTo>
                  <a:cubicBezTo>
                    <a:pt x="109984" y="112886"/>
                    <a:pt x="110213" y="112055"/>
                    <a:pt x="110357" y="111482"/>
                  </a:cubicBezTo>
                  <a:cubicBezTo>
                    <a:pt x="110385" y="111310"/>
                    <a:pt x="110415" y="111168"/>
                    <a:pt x="110472" y="111024"/>
                  </a:cubicBezTo>
                  <a:cubicBezTo>
                    <a:pt x="110472" y="111024"/>
                    <a:pt x="110499" y="110997"/>
                    <a:pt x="110499" y="110967"/>
                  </a:cubicBezTo>
                  <a:cubicBezTo>
                    <a:pt x="110529" y="110882"/>
                    <a:pt x="110758" y="110653"/>
                    <a:pt x="110930" y="110481"/>
                  </a:cubicBezTo>
                  <a:cubicBezTo>
                    <a:pt x="111530" y="109879"/>
                    <a:pt x="112446" y="108963"/>
                    <a:pt x="112675" y="107390"/>
                  </a:cubicBezTo>
                  <a:cubicBezTo>
                    <a:pt x="112876" y="106187"/>
                    <a:pt x="112762" y="104669"/>
                    <a:pt x="112618" y="103668"/>
                  </a:cubicBezTo>
                  <a:cubicBezTo>
                    <a:pt x="112418" y="102551"/>
                    <a:pt x="112132" y="101749"/>
                    <a:pt x="111674" y="101149"/>
                  </a:cubicBezTo>
                  <a:cubicBezTo>
                    <a:pt x="111153" y="100472"/>
                    <a:pt x="110395" y="99722"/>
                    <a:pt x="109076" y="99722"/>
                  </a:cubicBezTo>
                  <a:cubicBezTo>
                    <a:pt x="108945" y="99722"/>
                    <a:pt x="108809" y="99730"/>
                    <a:pt x="108667" y="99745"/>
                  </a:cubicBezTo>
                  <a:cubicBezTo>
                    <a:pt x="108582" y="99718"/>
                    <a:pt x="108411" y="99546"/>
                    <a:pt x="108266" y="99431"/>
                  </a:cubicBezTo>
                  <a:cubicBezTo>
                    <a:pt x="108037" y="99230"/>
                    <a:pt x="107781" y="98973"/>
                    <a:pt x="107437" y="98715"/>
                  </a:cubicBezTo>
                  <a:cubicBezTo>
                    <a:pt x="107408" y="98687"/>
                    <a:pt x="107350" y="98687"/>
                    <a:pt x="107323" y="98657"/>
                  </a:cubicBezTo>
                  <a:cubicBezTo>
                    <a:pt x="105892" y="97657"/>
                    <a:pt x="104689" y="97226"/>
                    <a:pt x="102942" y="97027"/>
                  </a:cubicBezTo>
                  <a:cubicBezTo>
                    <a:pt x="102571" y="96940"/>
                    <a:pt x="102170" y="96882"/>
                    <a:pt x="101797" y="96825"/>
                  </a:cubicBezTo>
                  <a:cubicBezTo>
                    <a:pt x="101769" y="96825"/>
                    <a:pt x="101739" y="96798"/>
                    <a:pt x="101739" y="96798"/>
                  </a:cubicBezTo>
                  <a:cubicBezTo>
                    <a:pt x="101368" y="96740"/>
                    <a:pt x="101052" y="96740"/>
                    <a:pt x="100796" y="96740"/>
                  </a:cubicBezTo>
                  <a:cubicBezTo>
                    <a:pt x="100709" y="96653"/>
                    <a:pt x="100624" y="96539"/>
                    <a:pt x="100537" y="96454"/>
                  </a:cubicBezTo>
                  <a:cubicBezTo>
                    <a:pt x="99651" y="95538"/>
                    <a:pt x="98220" y="94821"/>
                    <a:pt x="97274" y="94592"/>
                  </a:cubicBezTo>
                  <a:cubicBezTo>
                    <a:pt x="97189" y="94592"/>
                    <a:pt x="97132" y="94565"/>
                    <a:pt x="97074" y="94565"/>
                  </a:cubicBezTo>
                  <a:cubicBezTo>
                    <a:pt x="96873" y="94535"/>
                    <a:pt x="96701" y="94508"/>
                    <a:pt x="96529" y="94508"/>
                  </a:cubicBezTo>
                  <a:cubicBezTo>
                    <a:pt x="96472" y="94421"/>
                    <a:pt x="96415" y="94363"/>
                    <a:pt x="96358" y="94279"/>
                  </a:cubicBezTo>
                  <a:cubicBezTo>
                    <a:pt x="96071" y="93935"/>
                    <a:pt x="95785" y="93706"/>
                    <a:pt x="95529" y="93534"/>
                  </a:cubicBezTo>
                  <a:cubicBezTo>
                    <a:pt x="95529" y="93275"/>
                    <a:pt x="95529" y="92962"/>
                    <a:pt x="95442" y="92646"/>
                  </a:cubicBezTo>
                  <a:cubicBezTo>
                    <a:pt x="95414" y="92474"/>
                    <a:pt x="95357" y="92302"/>
                    <a:pt x="95270" y="92160"/>
                  </a:cubicBezTo>
                  <a:cubicBezTo>
                    <a:pt x="95071" y="91759"/>
                    <a:pt x="94842" y="91443"/>
                    <a:pt x="94613" y="91214"/>
                  </a:cubicBezTo>
                  <a:cubicBezTo>
                    <a:pt x="94613" y="90642"/>
                    <a:pt x="94613" y="89783"/>
                    <a:pt x="94125" y="88867"/>
                  </a:cubicBezTo>
                  <a:cubicBezTo>
                    <a:pt x="93410" y="87523"/>
                    <a:pt x="91835" y="86492"/>
                    <a:pt x="91319" y="86176"/>
                  </a:cubicBezTo>
                  <a:cubicBezTo>
                    <a:pt x="89831" y="85260"/>
                    <a:pt x="88342" y="85233"/>
                    <a:pt x="87227" y="85203"/>
                  </a:cubicBezTo>
                  <a:cubicBezTo>
                    <a:pt x="86109" y="85175"/>
                    <a:pt x="86052" y="85118"/>
                    <a:pt x="85938" y="84917"/>
                  </a:cubicBezTo>
                  <a:cubicBezTo>
                    <a:pt x="85938" y="84889"/>
                    <a:pt x="85910" y="84889"/>
                    <a:pt x="85910" y="84859"/>
                  </a:cubicBezTo>
                  <a:cubicBezTo>
                    <a:pt x="85136" y="83744"/>
                    <a:pt x="84621" y="83057"/>
                    <a:pt x="83276" y="82226"/>
                  </a:cubicBezTo>
                  <a:cubicBezTo>
                    <a:pt x="83075" y="82084"/>
                    <a:pt x="82731" y="81740"/>
                    <a:pt x="82445" y="81424"/>
                  </a:cubicBezTo>
                  <a:lnTo>
                    <a:pt x="81731" y="80710"/>
                  </a:lnTo>
                  <a:cubicBezTo>
                    <a:pt x="81616" y="80595"/>
                    <a:pt x="81502" y="80481"/>
                    <a:pt x="81415" y="80366"/>
                  </a:cubicBezTo>
                  <a:cubicBezTo>
                    <a:pt x="80612" y="79521"/>
                    <a:pt x="79794" y="78972"/>
                    <a:pt x="78593" y="78972"/>
                  </a:cubicBezTo>
                  <a:cubicBezTo>
                    <a:pt x="78166" y="78972"/>
                    <a:pt x="77691" y="79041"/>
                    <a:pt x="77150" y="79191"/>
                  </a:cubicBezTo>
                  <a:cubicBezTo>
                    <a:pt x="77120" y="79191"/>
                    <a:pt x="77093" y="79221"/>
                    <a:pt x="77036" y="79221"/>
                  </a:cubicBezTo>
                  <a:cubicBezTo>
                    <a:pt x="76749" y="79321"/>
                    <a:pt x="76527" y="79378"/>
                    <a:pt x="76277" y="79378"/>
                  </a:cubicBezTo>
                  <a:cubicBezTo>
                    <a:pt x="76026" y="79378"/>
                    <a:pt x="75746" y="79321"/>
                    <a:pt x="75346" y="79191"/>
                  </a:cubicBezTo>
                  <a:lnTo>
                    <a:pt x="75288" y="79191"/>
                  </a:lnTo>
                  <a:cubicBezTo>
                    <a:pt x="75059" y="79134"/>
                    <a:pt x="74860" y="79077"/>
                    <a:pt x="74659" y="79049"/>
                  </a:cubicBezTo>
                  <a:cubicBezTo>
                    <a:pt x="74459" y="78992"/>
                    <a:pt x="74230" y="78935"/>
                    <a:pt x="74116" y="78905"/>
                  </a:cubicBezTo>
                  <a:lnTo>
                    <a:pt x="73857" y="78733"/>
                  </a:lnTo>
                  <a:cubicBezTo>
                    <a:pt x="73456" y="78419"/>
                    <a:pt x="72884" y="78019"/>
                    <a:pt x="72139" y="77790"/>
                  </a:cubicBezTo>
                  <a:cubicBezTo>
                    <a:pt x="72025" y="77790"/>
                    <a:pt x="71940" y="77760"/>
                    <a:pt x="71853" y="77760"/>
                  </a:cubicBezTo>
                  <a:cubicBezTo>
                    <a:pt x="71624" y="77703"/>
                    <a:pt x="71425" y="77703"/>
                    <a:pt x="71223" y="77703"/>
                  </a:cubicBezTo>
                  <a:cubicBezTo>
                    <a:pt x="70853" y="77332"/>
                    <a:pt x="70295" y="77001"/>
                    <a:pt x="69484" y="77001"/>
                  </a:cubicBezTo>
                  <a:cubicBezTo>
                    <a:pt x="68917" y="77001"/>
                    <a:pt x="68225" y="77164"/>
                    <a:pt x="67387" y="77588"/>
                  </a:cubicBezTo>
                  <a:lnTo>
                    <a:pt x="67330" y="77618"/>
                  </a:lnTo>
                  <a:lnTo>
                    <a:pt x="67158" y="77703"/>
                  </a:lnTo>
                  <a:cubicBezTo>
                    <a:pt x="66929" y="77817"/>
                    <a:pt x="66501" y="77961"/>
                    <a:pt x="66128" y="78076"/>
                  </a:cubicBezTo>
                  <a:cubicBezTo>
                    <a:pt x="65326" y="78305"/>
                    <a:pt x="64440" y="78561"/>
                    <a:pt x="63666" y="79164"/>
                  </a:cubicBezTo>
                  <a:cubicBezTo>
                    <a:pt x="63123" y="79564"/>
                    <a:pt x="62750" y="80107"/>
                    <a:pt x="62493" y="80595"/>
                  </a:cubicBezTo>
                  <a:cubicBezTo>
                    <a:pt x="62133" y="80493"/>
                    <a:pt x="61787" y="80458"/>
                    <a:pt x="61470" y="80458"/>
                  </a:cubicBezTo>
                  <a:cubicBezTo>
                    <a:pt x="60982" y="80458"/>
                    <a:pt x="60566" y="80542"/>
                    <a:pt x="60288" y="80595"/>
                  </a:cubicBezTo>
                  <a:cubicBezTo>
                    <a:pt x="59715" y="80595"/>
                    <a:pt x="59173" y="80767"/>
                    <a:pt x="58799" y="80939"/>
                  </a:cubicBezTo>
                  <a:cubicBezTo>
                    <a:pt x="58543" y="80652"/>
                    <a:pt x="58284" y="80423"/>
                    <a:pt x="58085" y="80252"/>
                  </a:cubicBezTo>
                  <a:cubicBezTo>
                    <a:pt x="58112" y="80080"/>
                    <a:pt x="58170" y="79821"/>
                    <a:pt x="58341" y="79450"/>
                  </a:cubicBezTo>
                  <a:lnTo>
                    <a:pt x="58341" y="79393"/>
                  </a:lnTo>
                  <a:lnTo>
                    <a:pt x="58456" y="79106"/>
                  </a:lnTo>
                  <a:cubicBezTo>
                    <a:pt x="58914" y="77847"/>
                    <a:pt x="59372" y="76672"/>
                    <a:pt x="58657" y="74554"/>
                  </a:cubicBezTo>
                  <a:cubicBezTo>
                    <a:pt x="58628" y="74526"/>
                    <a:pt x="58600" y="74469"/>
                    <a:pt x="58600" y="74412"/>
                  </a:cubicBezTo>
                  <a:lnTo>
                    <a:pt x="58570" y="74354"/>
                  </a:lnTo>
                  <a:cubicBezTo>
                    <a:pt x="58227" y="72980"/>
                    <a:pt x="57368" y="72435"/>
                    <a:pt x="56539" y="72064"/>
                  </a:cubicBezTo>
                  <a:cubicBezTo>
                    <a:pt x="55970" y="71805"/>
                    <a:pt x="55282" y="71687"/>
                    <a:pt x="54585" y="71687"/>
                  </a:cubicBezTo>
                  <a:cubicBezTo>
                    <a:pt x="54511" y="71687"/>
                    <a:pt x="54437" y="71688"/>
                    <a:pt x="54363" y="71691"/>
                  </a:cubicBezTo>
                  <a:cubicBezTo>
                    <a:pt x="54592" y="71263"/>
                    <a:pt x="54764" y="70862"/>
                    <a:pt x="54879" y="70518"/>
                  </a:cubicBezTo>
                  <a:cubicBezTo>
                    <a:pt x="54906" y="70404"/>
                    <a:pt x="54963" y="70289"/>
                    <a:pt x="55050" y="70175"/>
                  </a:cubicBezTo>
                  <a:cubicBezTo>
                    <a:pt x="55593" y="69087"/>
                    <a:pt x="56395" y="67454"/>
                    <a:pt x="55508" y="65908"/>
                  </a:cubicBezTo>
                  <a:cubicBezTo>
                    <a:pt x="55135" y="65221"/>
                    <a:pt x="54478" y="64706"/>
                    <a:pt x="53619" y="64477"/>
                  </a:cubicBezTo>
                  <a:cubicBezTo>
                    <a:pt x="53226" y="64369"/>
                    <a:pt x="52784" y="64321"/>
                    <a:pt x="52331" y="64321"/>
                  </a:cubicBezTo>
                  <a:cubicBezTo>
                    <a:pt x="51233" y="64321"/>
                    <a:pt x="50071" y="64600"/>
                    <a:pt x="49382" y="64965"/>
                  </a:cubicBezTo>
                  <a:cubicBezTo>
                    <a:pt x="47665" y="65881"/>
                    <a:pt x="47378" y="67427"/>
                    <a:pt x="47234" y="68171"/>
                  </a:cubicBezTo>
                  <a:cubicBezTo>
                    <a:pt x="47207" y="68256"/>
                    <a:pt x="47177" y="68400"/>
                    <a:pt x="47149" y="68485"/>
                  </a:cubicBezTo>
                  <a:cubicBezTo>
                    <a:pt x="47005" y="68599"/>
                    <a:pt x="46634" y="68801"/>
                    <a:pt x="46291" y="68915"/>
                  </a:cubicBezTo>
                  <a:lnTo>
                    <a:pt x="46261" y="68915"/>
                  </a:lnTo>
                  <a:cubicBezTo>
                    <a:pt x="46062" y="68915"/>
                    <a:pt x="45718" y="68858"/>
                    <a:pt x="45402" y="68771"/>
                  </a:cubicBezTo>
                  <a:cubicBezTo>
                    <a:pt x="45402" y="68686"/>
                    <a:pt x="45375" y="68629"/>
                    <a:pt x="45375" y="68572"/>
                  </a:cubicBezTo>
                  <a:cubicBezTo>
                    <a:pt x="45345" y="68199"/>
                    <a:pt x="45288" y="67713"/>
                    <a:pt x="45116" y="67168"/>
                  </a:cubicBezTo>
                  <a:cubicBezTo>
                    <a:pt x="44974" y="66625"/>
                    <a:pt x="44772" y="66167"/>
                    <a:pt x="44630" y="65794"/>
                  </a:cubicBezTo>
                  <a:cubicBezTo>
                    <a:pt x="44344" y="65107"/>
                    <a:pt x="44344" y="65022"/>
                    <a:pt x="44371" y="64878"/>
                  </a:cubicBezTo>
                  <a:cubicBezTo>
                    <a:pt x="44429" y="64679"/>
                    <a:pt x="44600" y="64363"/>
                    <a:pt x="44772" y="64049"/>
                  </a:cubicBezTo>
                  <a:cubicBezTo>
                    <a:pt x="45116" y="63447"/>
                    <a:pt x="45546" y="62675"/>
                    <a:pt x="45718" y="61644"/>
                  </a:cubicBezTo>
                  <a:cubicBezTo>
                    <a:pt x="45775" y="61385"/>
                    <a:pt x="45803" y="61186"/>
                    <a:pt x="45833" y="60985"/>
                  </a:cubicBezTo>
                  <a:cubicBezTo>
                    <a:pt x="45860" y="60728"/>
                    <a:pt x="45890" y="60412"/>
                    <a:pt x="45947" y="60327"/>
                  </a:cubicBezTo>
                  <a:cubicBezTo>
                    <a:pt x="45947" y="60327"/>
                    <a:pt x="45975" y="60270"/>
                    <a:pt x="46062" y="60183"/>
                  </a:cubicBezTo>
                  <a:cubicBezTo>
                    <a:pt x="46089" y="60183"/>
                    <a:pt x="46089" y="60156"/>
                    <a:pt x="46119" y="60156"/>
                  </a:cubicBezTo>
                  <a:cubicBezTo>
                    <a:pt x="46634" y="59640"/>
                    <a:pt x="47436" y="59153"/>
                    <a:pt x="48123" y="58724"/>
                  </a:cubicBezTo>
                  <a:lnTo>
                    <a:pt x="48237" y="58637"/>
                  </a:lnTo>
                  <a:cubicBezTo>
                    <a:pt x="48265" y="58637"/>
                    <a:pt x="48322" y="58610"/>
                    <a:pt x="48352" y="58580"/>
                  </a:cubicBezTo>
                  <a:cubicBezTo>
                    <a:pt x="48409" y="58523"/>
                    <a:pt x="48466" y="58495"/>
                    <a:pt x="48494" y="58495"/>
                  </a:cubicBezTo>
                  <a:cubicBezTo>
                    <a:pt x="48608" y="58495"/>
                    <a:pt x="48837" y="58553"/>
                    <a:pt x="49009" y="58580"/>
                  </a:cubicBezTo>
                  <a:cubicBezTo>
                    <a:pt x="49353" y="58637"/>
                    <a:pt x="49783" y="58724"/>
                    <a:pt x="50269" y="58782"/>
                  </a:cubicBezTo>
                  <a:lnTo>
                    <a:pt x="50383" y="58782"/>
                  </a:lnTo>
                  <a:cubicBezTo>
                    <a:pt x="50692" y="58820"/>
                    <a:pt x="51086" y="58865"/>
                    <a:pt x="51524" y="58865"/>
                  </a:cubicBezTo>
                  <a:cubicBezTo>
                    <a:pt x="52386" y="58865"/>
                    <a:pt x="53423" y="58691"/>
                    <a:pt x="54334" y="57950"/>
                  </a:cubicBezTo>
                  <a:cubicBezTo>
                    <a:pt x="54363" y="57950"/>
                    <a:pt x="54363" y="57923"/>
                    <a:pt x="54391" y="57893"/>
                  </a:cubicBezTo>
                  <a:cubicBezTo>
                    <a:pt x="54650" y="57694"/>
                    <a:pt x="54821" y="57465"/>
                    <a:pt x="54963" y="57236"/>
                  </a:cubicBezTo>
                  <a:cubicBezTo>
                    <a:pt x="55279" y="57236"/>
                    <a:pt x="55650" y="57236"/>
                    <a:pt x="55909" y="57263"/>
                  </a:cubicBezTo>
                  <a:cubicBezTo>
                    <a:pt x="56195" y="57522"/>
                    <a:pt x="56681" y="57950"/>
                    <a:pt x="57398" y="58179"/>
                  </a:cubicBezTo>
                  <a:lnTo>
                    <a:pt x="57398" y="58637"/>
                  </a:lnTo>
                  <a:cubicBezTo>
                    <a:pt x="57398" y="60069"/>
                    <a:pt x="57368" y="63847"/>
                    <a:pt x="61005" y="64076"/>
                  </a:cubicBezTo>
                  <a:cubicBezTo>
                    <a:pt x="61099" y="64083"/>
                    <a:pt x="61193" y="64087"/>
                    <a:pt x="61286" y="64087"/>
                  </a:cubicBezTo>
                  <a:cubicBezTo>
                    <a:pt x="62346" y="64087"/>
                    <a:pt x="63298" y="63634"/>
                    <a:pt x="63982" y="62817"/>
                  </a:cubicBezTo>
                  <a:cubicBezTo>
                    <a:pt x="65555" y="60927"/>
                    <a:pt x="65013" y="57492"/>
                    <a:pt x="64525" y="55633"/>
                  </a:cubicBezTo>
                  <a:cubicBezTo>
                    <a:pt x="64238" y="54545"/>
                    <a:pt x="64067" y="53858"/>
                    <a:pt x="66787" y="52740"/>
                  </a:cubicBezTo>
                  <a:cubicBezTo>
                    <a:pt x="66815" y="52740"/>
                    <a:pt x="66845" y="52740"/>
                    <a:pt x="66845" y="52713"/>
                  </a:cubicBezTo>
                  <a:cubicBezTo>
                    <a:pt x="68047" y="52197"/>
                    <a:pt x="69849" y="51423"/>
                    <a:pt x="71024" y="49706"/>
                  </a:cubicBezTo>
                  <a:cubicBezTo>
                    <a:pt x="71940" y="48361"/>
                    <a:pt x="72112" y="47274"/>
                    <a:pt x="72226" y="46415"/>
                  </a:cubicBezTo>
                  <a:cubicBezTo>
                    <a:pt x="72627" y="46271"/>
                    <a:pt x="73085" y="46071"/>
                    <a:pt x="73514" y="45698"/>
                  </a:cubicBezTo>
                  <a:cubicBezTo>
                    <a:pt x="74430" y="44954"/>
                    <a:pt x="75059" y="44010"/>
                    <a:pt x="75632" y="43209"/>
                  </a:cubicBezTo>
                  <a:cubicBezTo>
                    <a:pt x="75746" y="43007"/>
                    <a:pt x="75891" y="42835"/>
                    <a:pt x="76005" y="42664"/>
                  </a:cubicBezTo>
                  <a:cubicBezTo>
                    <a:pt x="76130" y="42674"/>
                    <a:pt x="76266" y="42680"/>
                    <a:pt x="76411" y="42680"/>
                  </a:cubicBezTo>
                  <a:cubicBezTo>
                    <a:pt x="76695" y="42680"/>
                    <a:pt x="77018" y="42655"/>
                    <a:pt x="77379" y="42579"/>
                  </a:cubicBezTo>
                  <a:cubicBezTo>
                    <a:pt x="77437" y="42549"/>
                    <a:pt x="77494" y="42549"/>
                    <a:pt x="77579" y="42522"/>
                  </a:cubicBezTo>
                  <a:cubicBezTo>
                    <a:pt x="79754" y="41835"/>
                    <a:pt x="80070" y="39973"/>
                    <a:pt x="80185" y="39258"/>
                  </a:cubicBezTo>
                  <a:cubicBezTo>
                    <a:pt x="80212" y="39144"/>
                    <a:pt x="80212" y="39029"/>
                    <a:pt x="80242" y="38942"/>
                  </a:cubicBezTo>
                  <a:cubicBezTo>
                    <a:pt x="80356" y="38915"/>
                    <a:pt x="80471" y="38857"/>
                    <a:pt x="80585" y="38828"/>
                  </a:cubicBezTo>
                  <a:cubicBezTo>
                    <a:pt x="80872" y="38770"/>
                    <a:pt x="81158" y="38686"/>
                    <a:pt x="81444" y="38599"/>
                  </a:cubicBezTo>
                  <a:cubicBezTo>
                    <a:pt x="81472" y="38599"/>
                    <a:pt x="81502" y="38571"/>
                    <a:pt x="81529" y="38571"/>
                  </a:cubicBezTo>
                  <a:cubicBezTo>
                    <a:pt x="81559" y="38541"/>
                    <a:pt x="81616" y="38541"/>
                    <a:pt x="81644" y="38541"/>
                  </a:cubicBezTo>
                  <a:cubicBezTo>
                    <a:pt x="81873" y="38770"/>
                    <a:pt x="82216" y="38972"/>
                    <a:pt x="82589" y="39171"/>
                  </a:cubicBezTo>
                  <a:lnTo>
                    <a:pt x="82761" y="39258"/>
                  </a:lnTo>
                  <a:cubicBezTo>
                    <a:pt x="83220" y="39451"/>
                    <a:pt x="83657" y="39529"/>
                    <a:pt x="84066" y="39529"/>
                  </a:cubicBezTo>
                  <a:cubicBezTo>
                    <a:pt x="85419" y="39529"/>
                    <a:pt x="86470" y="38674"/>
                    <a:pt x="86998" y="38255"/>
                  </a:cubicBezTo>
                  <a:cubicBezTo>
                    <a:pt x="87083" y="38170"/>
                    <a:pt x="87197" y="38083"/>
                    <a:pt x="87284" y="38026"/>
                  </a:cubicBezTo>
                  <a:cubicBezTo>
                    <a:pt x="87341" y="37999"/>
                    <a:pt x="87426" y="37999"/>
                    <a:pt x="87483" y="37969"/>
                  </a:cubicBezTo>
                  <a:cubicBezTo>
                    <a:pt x="88285" y="37827"/>
                    <a:pt x="89774" y="37511"/>
                    <a:pt x="90548" y="36137"/>
                  </a:cubicBezTo>
                  <a:cubicBezTo>
                    <a:pt x="91006" y="35308"/>
                    <a:pt x="91033" y="34334"/>
                    <a:pt x="90690" y="33389"/>
                  </a:cubicBezTo>
                  <a:cubicBezTo>
                    <a:pt x="90433" y="32759"/>
                    <a:pt x="90060" y="32331"/>
                    <a:pt x="89632" y="32015"/>
                  </a:cubicBezTo>
                  <a:lnTo>
                    <a:pt x="89716" y="31843"/>
                  </a:lnTo>
                  <a:cubicBezTo>
                    <a:pt x="89861" y="31499"/>
                    <a:pt x="89945" y="31156"/>
                    <a:pt x="89975" y="30812"/>
                  </a:cubicBezTo>
                  <a:cubicBezTo>
                    <a:pt x="90477" y="30898"/>
                    <a:pt x="90938" y="30961"/>
                    <a:pt x="91400" y="30961"/>
                  </a:cubicBezTo>
                  <a:cubicBezTo>
                    <a:pt x="92334" y="30961"/>
                    <a:pt x="93271" y="30702"/>
                    <a:pt x="94555" y="29839"/>
                  </a:cubicBezTo>
                  <a:cubicBezTo>
                    <a:pt x="94697" y="29754"/>
                    <a:pt x="95155" y="29640"/>
                    <a:pt x="95442" y="29553"/>
                  </a:cubicBezTo>
                  <a:cubicBezTo>
                    <a:pt x="96788" y="29152"/>
                    <a:pt x="99907" y="28208"/>
                    <a:pt x="99823" y="24659"/>
                  </a:cubicBezTo>
                  <a:cubicBezTo>
                    <a:pt x="99823" y="23197"/>
                    <a:pt x="98964" y="21766"/>
                    <a:pt x="97246" y="20335"/>
                  </a:cubicBezTo>
                  <a:cubicBezTo>
                    <a:pt x="97246" y="20307"/>
                    <a:pt x="97216" y="20278"/>
                    <a:pt x="97189" y="20278"/>
                  </a:cubicBezTo>
                  <a:cubicBezTo>
                    <a:pt x="97017" y="20136"/>
                    <a:pt x="96873" y="20021"/>
                    <a:pt x="96731" y="19934"/>
                  </a:cubicBezTo>
                  <a:lnTo>
                    <a:pt x="96731" y="19792"/>
                  </a:lnTo>
                  <a:cubicBezTo>
                    <a:pt x="96731" y="19591"/>
                    <a:pt x="96758" y="19419"/>
                    <a:pt x="96758" y="19220"/>
                  </a:cubicBezTo>
                  <a:cubicBezTo>
                    <a:pt x="96816" y="18132"/>
                    <a:pt x="96930" y="16327"/>
                    <a:pt x="95586" y="15068"/>
                  </a:cubicBezTo>
                  <a:cubicBezTo>
                    <a:pt x="95529" y="15010"/>
                    <a:pt x="95499" y="14983"/>
                    <a:pt x="95442" y="14953"/>
                  </a:cubicBezTo>
                  <a:cubicBezTo>
                    <a:pt x="94599" y="14257"/>
                    <a:pt x="93756" y="14028"/>
                    <a:pt x="93002" y="14028"/>
                  </a:cubicBezTo>
                  <a:cubicBezTo>
                    <a:pt x="92424" y="14028"/>
                    <a:pt x="91898" y="14162"/>
                    <a:pt x="91464" y="14323"/>
                  </a:cubicBezTo>
                  <a:cubicBezTo>
                    <a:pt x="91006" y="13208"/>
                    <a:pt x="90232" y="12033"/>
                    <a:pt x="89574" y="11490"/>
                  </a:cubicBezTo>
                  <a:cubicBezTo>
                    <a:pt x="89231" y="11204"/>
                    <a:pt x="88686" y="10716"/>
                    <a:pt x="85938" y="10545"/>
                  </a:cubicBezTo>
                  <a:cubicBezTo>
                    <a:pt x="85484" y="10506"/>
                    <a:pt x="85089" y="10491"/>
                    <a:pt x="84740" y="10491"/>
                  </a:cubicBezTo>
                  <a:cubicBezTo>
                    <a:pt x="84317" y="10491"/>
                    <a:pt x="83961" y="10513"/>
                    <a:pt x="83647" y="10545"/>
                  </a:cubicBezTo>
                  <a:cubicBezTo>
                    <a:pt x="85021" y="9830"/>
                    <a:pt x="86712" y="8312"/>
                    <a:pt x="87254" y="7453"/>
                  </a:cubicBezTo>
                  <a:cubicBezTo>
                    <a:pt x="87254" y="7425"/>
                    <a:pt x="87284" y="7425"/>
                    <a:pt x="87284" y="7396"/>
                  </a:cubicBezTo>
                  <a:cubicBezTo>
                    <a:pt x="88315" y="5651"/>
                    <a:pt x="87799" y="4418"/>
                    <a:pt x="87399" y="3846"/>
                  </a:cubicBezTo>
                  <a:cubicBezTo>
                    <a:pt x="86727" y="2901"/>
                    <a:pt x="85747" y="2657"/>
                    <a:pt x="84860" y="2657"/>
                  </a:cubicBezTo>
                  <a:cubicBezTo>
                    <a:pt x="84270" y="2657"/>
                    <a:pt x="83722" y="2765"/>
                    <a:pt x="83334" y="2845"/>
                  </a:cubicBezTo>
                  <a:cubicBezTo>
                    <a:pt x="83219" y="2873"/>
                    <a:pt x="83132" y="2873"/>
                    <a:pt x="83047" y="2902"/>
                  </a:cubicBezTo>
                  <a:lnTo>
                    <a:pt x="82990" y="2902"/>
                  </a:lnTo>
                  <a:cubicBezTo>
                    <a:pt x="82102" y="3074"/>
                    <a:pt x="81529" y="3303"/>
                    <a:pt x="81043" y="3589"/>
                  </a:cubicBezTo>
                  <a:cubicBezTo>
                    <a:pt x="81014" y="3560"/>
                    <a:pt x="81014" y="3532"/>
                    <a:pt x="80986" y="3532"/>
                  </a:cubicBezTo>
                  <a:cubicBezTo>
                    <a:pt x="81014" y="3216"/>
                    <a:pt x="80986" y="2845"/>
                    <a:pt x="80899" y="2472"/>
                  </a:cubicBezTo>
                  <a:cubicBezTo>
                    <a:pt x="80441" y="727"/>
                    <a:pt x="79211" y="239"/>
                    <a:pt x="78696" y="97"/>
                  </a:cubicBezTo>
                  <a:cubicBezTo>
                    <a:pt x="78437" y="30"/>
                    <a:pt x="78185" y="0"/>
                    <a:pt x="7794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4"/>
            <p:cNvSpPr/>
            <p:nvPr/>
          </p:nvSpPr>
          <p:spPr>
            <a:xfrm>
              <a:off x="7505225" y="714425"/>
              <a:ext cx="978040" cy="604256"/>
            </a:xfrm>
            <a:custGeom>
              <a:avLst/>
              <a:gdLst/>
              <a:ahLst/>
              <a:cxnLst/>
              <a:rect l="l" t="t" r="r" b="b"/>
              <a:pathLst>
                <a:path w="48352" h="29873" extrusionOk="0">
                  <a:moveTo>
                    <a:pt x="35832" y="4845"/>
                  </a:moveTo>
                  <a:cubicBezTo>
                    <a:pt x="36270" y="4845"/>
                    <a:pt x="36704" y="4855"/>
                    <a:pt x="37130" y="4881"/>
                  </a:cubicBezTo>
                  <a:cubicBezTo>
                    <a:pt x="37444" y="4910"/>
                    <a:pt x="37730" y="5052"/>
                    <a:pt x="38245" y="5281"/>
                  </a:cubicBezTo>
                  <a:lnTo>
                    <a:pt x="38245" y="5311"/>
                  </a:lnTo>
                  <a:cubicBezTo>
                    <a:pt x="38131" y="5426"/>
                    <a:pt x="38074" y="5597"/>
                    <a:pt x="37989" y="5739"/>
                  </a:cubicBezTo>
                  <a:cubicBezTo>
                    <a:pt x="37989" y="5769"/>
                    <a:pt x="37959" y="5797"/>
                    <a:pt x="37959" y="5826"/>
                  </a:cubicBezTo>
                  <a:cubicBezTo>
                    <a:pt x="37787" y="6255"/>
                    <a:pt x="37730" y="6628"/>
                    <a:pt x="37730" y="6971"/>
                  </a:cubicBezTo>
                  <a:cubicBezTo>
                    <a:pt x="37531" y="7171"/>
                    <a:pt x="37329" y="7400"/>
                    <a:pt x="37158" y="7658"/>
                  </a:cubicBezTo>
                  <a:cubicBezTo>
                    <a:pt x="36814" y="8231"/>
                    <a:pt x="36700" y="8804"/>
                    <a:pt x="36642" y="9175"/>
                  </a:cubicBezTo>
                  <a:cubicBezTo>
                    <a:pt x="36615" y="9232"/>
                    <a:pt x="36585" y="9319"/>
                    <a:pt x="36585" y="9376"/>
                  </a:cubicBezTo>
                  <a:cubicBezTo>
                    <a:pt x="36500" y="9518"/>
                    <a:pt x="36356" y="9720"/>
                    <a:pt x="36242" y="9862"/>
                  </a:cubicBezTo>
                  <a:lnTo>
                    <a:pt x="35955" y="9862"/>
                  </a:lnTo>
                  <a:cubicBezTo>
                    <a:pt x="35154" y="9891"/>
                    <a:pt x="34066" y="9919"/>
                    <a:pt x="33150" y="10750"/>
                  </a:cubicBezTo>
                  <a:lnTo>
                    <a:pt x="33035" y="10865"/>
                  </a:lnTo>
                  <a:cubicBezTo>
                    <a:pt x="32864" y="11036"/>
                    <a:pt x="32435" y="11552"/>
                    <a:pt x="32264" y="12266"/>
                  </a:cubicBezTo>
                  <a:cubicBezTo>
                    <a:pt x="31719" y="12495"/>
                    <a:pt x="31203" y="12896"/>
                    <a:pt x="30832" y="13469"/>
                  </a:cubicBezTo>
                  <a:cubicBezTo>
                    <a:pt x="30489" y="14014"/>
                    <a:pt x="30344" y="14643"/>
                    <a:pt x="30402" y="15273"/>
                  </a:cubicBezTo>
                  <a:cubicBezTo>
                    <a:pt x="30001" y="15415"/>
                    <a:pt x="29630" y="15530"/>
                    <a:pt x="29401" y="15587"/>
                  </a:cubicBezTo>
                  <a:cubicBezTo>
                    <a:pt x="29371" y="15587"/>
                    <a:pt x="29314" y="15587"/>
                    <a:pt x="29286" y="15617"/>
                  </a:cubicBezTo>
                  <a:cubicBezTo>
                    <a:pt x="29199" y="15617"/>
                    <a:pt x="29000" y="15587"/>
                    <a:pt x="28856" y="15559"/>
                  </a:cubicBezTo>
                  <a:cubicBezTo>
                    <a:pt x="28577" y="15511"/>
                    <a:pt x="28210" y="15457"/>
                    <a:pt x="27793" y="15457"/>
                  </a:cubicBezTo>
                  <a:cubicBezTo>
                    <a:pt x="27227" y="15457"/>
                    <a:pt x="26568" y="15556"/>
                    <a:pt x="25908" y="15903"/>
                  </a:cubicBezTo>
                  <a:cubicBezTo>
                    <a:pt x="25221" y="16274"/>
                    <a:pt x="24734" y="16704"/>
                    <a:pt x="24333" y="17075"/>
                  </a:cubicBezTo>
                  <a:cubicBezTo>
                    <a:pt x="24104" y="17277"/>
                    <a:pt x="23875" y="17476"/>
                    <a:pt x="23733" y="17563"/>
                  </a:cubicBezTo>
                  <a:cubicBezTo>
                    <a:pt x="23245" y="17820"/>
                    <a:pt x="22844" y="18106"/>
                    <a:pt x="22473" y="18365"/>
                  </a:cubicBezTo>
                  <a:cubicBezTo>
                    <a:pt x="22329" y="18479"/>
                    <a:pt x="22100" y="18651"/>
                    <a:pt x="21958" y="18736"/>
                  </a:cubicBezTo>
                  <a:cubicBezTo>
                    <a:pt x="21843" y="18708"/>
                    <a:pt x="21672" y="18679"/>
                    <a:pt x="21527" y="18651"/>
                  </a:cubicBezTo>
                  <a:cubicBezTo>
                    <a:pt x="21163" y="18588"/>
                    <a:pt x="20692" y="18502"/>
                    <a:pt x="20150" y="18502"/>
                  </a:cubicBezTo>
                  <a:cubicBezTo>
                    <a:pt x="19461" y="18502"/>
                    <a:pt x="18656" y="18640"/>
                    <a:pt x="17806" y="19137"/>
                  </a:cubicBezTo>
                  <a:cubicBezTo>
                    <a:pt x="16404" y="19938"/>
                    <a:pt x="15889" y="21170"/>
                    <a:pt x="15573" y="21885"/>
                  </a:cubicBezTo>
                  <a:cubicBezTo>
                    <a:pt x="15546" y="21972"/>
                    <a:pt x="15516" y="22086"/>
                    <a:pt x="15459" y="22171"/>
                  </a:cubicBezTo>
                  <a:cubicBezTo>
                    <a:pt x="15145" y="22286"/>
                    <a:pt x="14714" y="22457"/>
                    <a:pt x="14256" y="22773"/>
                  </a:cubicBezTo>
                  <a:cubicBezTo>
                    <a:pt x="13542" y="23316"/>
                    <a:pt x="13198" y="23946"/>
                    <a:pt x="12997" y="24461"/>
                  </a:cubicBezTo>
                  <a:cubicBezTo>
                    <a:pt x="12481" y="24262"/>
                    <a:pt x="12053" y="24147"/>
                    <a:pt x="11710" y="24090"/>
                  </a:cubicBezTo>
                  <a:cubicBezTo>
                    <a:pt x="10965" y="22457"/>
                    <a:pt x="10764" y="20682"/>
                    <a:pt x="11050" y="20167"/>
                  </a:cubicBezTo>
                  <a:lnTo>
                    <a:pt x="11080" y="20140"/>
                  </a:lnTo>
                  <a:cubicBezTo>
                    <a:pt x="11394" y="19995"/>
                    <a:pt x="11852" y="19766"/>
                    <a:pt x="12282" y="19338"/>
                  </a:cubicBezTo>
                  <a:cubicBezTo>
                    <a:pt x="12912" y="18736"/>
                    <a:pt x="13168" y="18163"/>
                    <a:pt x="13283" y="17648"/>
                  </a:cubicBezTo>
                  <a:cubicBezTo>
                    <a:pt x="13855" y="17419"/>
                    <a:pt x="14199" y="17048"/>
                    <a:pt x="14428" y="16704"/>
                  </a:cubicBezTo>
                  <a:cubicBezTo>
                    <a:pt x="14771" y="16217"/>
                    <a:pt x="15088" y="15358"/>
                    <a:pt x="14657" y="14128"/>
                  </a:cubicBezTo>
                  <a:cubicBezTo>
                    <a:pt x="14629" y="14071"/>
                    <a:pt x="14600" y="13984"/>
                    <a:pt x="14572" y="13899"/>
                  </a:cubicBezTo>
                  <a:cubicBezTo>
                    <a:pt x="14286" y="13327"/>
                    <a:pt x="13828" y="12697"/>
                    <a:pt x="12997" y="12353"/>
                  </a:cubicBezTo>
                  <a:cubicBezTo>
                    <a:pt x="13168" y="11407"/>
                    <a:pt x="13370" y="10235"/>
                    <a:pt x="12882" y="9117"/>
                  </a:cubicBezTo>
                  <a:cubicBezTo>
                    <a:pt x="12882" y="9090"/>
                    <a:pt x="12855" y="9060"/>
                    <a:pt x="12855" y="9003"/>
                  </a:cubicBezTo>
                  <a:cubicBezTo>
                    <a:pt x="12568" y="8460"/>
                    <a:pt x="12225" y="8029"/>
                    <a:pt x="11824" y="7743"/>
                  </a:cubicBezTo>
                  <a:cubicBezTo>
                    <a:pt x="11966" y="7629"/>
                    <a:pt x="12110" y="7544"/>
                    <a:pt x="12225" y="7457"/>
                  </a:cubicBezTo>
                  <a:cubicBezTo>
                    <a:pt x="12768" y="7056"/>
                    <a:pt x="13054" y="6857"/>
                    <a:pt x="13370" y="6800"/>
                  </a:cubicBezTo>
                  <a:lnTo>
                    <a:pt x="13427" y="6800"/>
                  </a:lnTo>
                  <a:cubicBezTo>
                    <a:pt x="13741" y="6742"/>
                    <a:pt x="14114" y="6742"/>
                    <a:pt x="14542" y="6713"/>
                  </a:cubicBezTo>
                  <a:cubicBezTo>
                    <a:pt x="15259" y="6713"/>
                    <a:pt x="16146" y="6685"/>
                    <a:pt x="17149" y="6369"/>
                  </a:cubicBezTo>
                  <a:cubicBezTo>
                    <a:pt x="17176" y="6369"/>
                    <a:pt x="17206" y="6342"/>
                    <a:pt x="17263" y="6342"/>
                  </a:cubicBezTo>
                  <a:cubicBezTo>
                    <a:pt x="17894" y="6112"/>
                    <a:pt x="18500" y="6048"/>
                    <a:pt x="19234" y="6048"/>
                  </a:cubicBezTo>
                  <a:cubicBezTo>
                    <a:pt x="19598" y="6048"/>
                    <a:pt x="19994" y="6064"/>
                    <a:pt x="20440" y="6083"/>
                  </a:cubicBezTo>
                  <a:lnTo>
                    <a:pt x="21042" y="6113"/>
                  </a:lnTo>
                  <a:lnTo>
                    <a:pt x="21156" y="6113"/>
                  </a:lnTo>
                  <a:cubicBezTo>
                    <a:pt x="22214" y="6113"/>
                    <a:pt x="23160" y="5968"/>
                    <a:pt x="24076" y="5854"/>
                  </a:cubicBezTo>
                  <a:cubicBezTo>
                    <a:pt x="24505" y="5769"/>
                    <a:pt x="24935" y="5712"/>
                    <a:pt x="25363" y="5655"/>
                  </a:cubicBezTo>
                  <a:cubicBezTo>
                    <a:pt x="25650" y="5625"/>
                    <a:pt x="25908" y="5568"/>
                    <a:pt x="26165" y="5453"/>
                  </a:cubicBezTo>
                  <a:cubicBezTo>
                    <a:pt x="27283" y="5139"/>
                    <a:pt x="28313" y="5025"/>
                    <a:pt x="29715" y="5025"/>
                  </a:cubicBezTo>
                  <a:cubicBezTo>
                    <a:pt x="30745" y="5025"/>
                    <a:pt x="31806" y="4968"/>
                    <a:pt x="32806" y="4938"/>
                  </a:cubicBezTo>
                  <a:cubicBezTo>
                    <a:pt x="33803" y="4898"/>
                    <a:pt x="34828" y="4845"/>
                    <a:pt x="35832" y="4845"/>
                  </a:cubicBezTo>
                  <a:close/>
                  <a:moveTo>
                    <a:pt x="35731" y="1"/>
                  </a:moveTo>
                  <a:cubicBezTo>
                    <a:pt x="34673" y="1"/>
                    <a:pt x="33619" y="44"/>
                    <a:pt x="32577" y="101"/>
                  </a:cubicBezTo>
                  <a:cubicBezTo>
                    <a:pt x="31577" y="158"/>
                    <a:pt x="30631" y="186"/>
                    <a:pt x="29715" y="186"/>
                  </a:cubicBezTo>
                  <a:cubicBezTo>
                    <a:pt x="27741" y="186"/>
                    <a:pt x="26252" y="387"/>
                    <a:pt x="24592" y="873"/>
                  </a:cubicBezTo>
                  <a:cubicBezTo>
                    <a:pt x="24562" y="873"/>
                    <a:pt x="24505" y="873"/>
                    <a:pt x="24477" y="903"/>
                  </a:cubicBezTo>
                  <a:cubicBezTo>
                    <a:pt x="24104" y="960"/>
                    <a:pt x="23733" y="987"/>
                    <a:pt x="23389" y="1045"/>
                  </a:cubicBezTo>
                  <a:cubicBezTo>
                    <a:pt x="22588" y="1159"/>
                    <a:pt x="21901" y="1274"/>
                    <a:pt x="21184" y="1274"/>
                  </a:cubicBezTo>
                  <a:lnTo>
                    <a:pt x="20669" y="1246"/>
                  </a:lnTo>
                  <a:cubicBezTo>
                    <a:pt x="20177" y="1228"/>
                    <a:pt x="19682" y="1207"/>
                    <a:pt x="19178" y="1207"/>
                  </a:cubicBezTo>
                  <a:cubicBezTo>
                    <a:pt x="18071" y="1207"/>
                    <a:pt x="16919" y="1308"/>
                    <a:pt x="15660" y="1761"/>
                  </a:cubicBezTo>
                  <a:cubicBezTo>
                    <a:pt x="15317" y="1846"/>
                    <a:pt x="14916" y="1876"/>
                    <a:pt x="14400" y="1876"/>
                  </a:cubicBezTo>
                  <a:cubicBezTo>
                    <a:pt x="13855" y="1903"/>
                    <a:pt x="13255" y="1903"/>
                    <a:pt x="12596" y="2048"/>
                  </a:cubicBezTo>
                  <a:cubicBezTo>
                    <a:pt x="11137" y="2277"/>
                    <a:pt x="10134" y="2991"/>
                    <a:pt x="9419" y="3506"/>
                  </a:cubicBezTo>
                  <a:cubicBezTo>
                    <a:pt x="9190" y="3678"/>
                    <a:pt x="8961" y="3822"/>
                    <a:pt x="8790" y="3937"/>
                  </a:cubicBezTo>
                  <a:cubicBezTo>
                    <a:pt x="8446" y="3994"/>
                    <a:pt x="7672" y="4052"/>
                    <a:pt x="7129" y="4052"/>
                  </a:cubicBezTo>
                  <a:cubicBezTo>
                    <a:pt x="4695" y="4193"/>
                    <a:pt x="2176" y="4308"/>
                    <a:pt x="831" y="6026"/>
                  </a:cubicBezTo>
                  <a:cubicBezTo>
                    <a:pt x="229" y="6800"/>
                    <a:pt x="0" y="7800"/>
                    <a:pt x="202" y="8774"/>
                  </a:cubicBezTo>
                  <a:cubicBezTo>
                    <a:pt x="730" y="11555"/>
                    <a:pt x="2948" y="12126"/>
                    <a:pt x="4901" y="12126"/>
                  </a:cubicBezTo>
                  <a:cubicBezTo>
                    <a:pt x="5802" y="12126"/>
                    <a:pt x="6647" y="12004"/>
                    <a:pt x="7244" y="11923"/>
                  </a:cubicBezTo>
                  <a:cubicBezTo>
                    <a:pt x="7500" y="11865"/>
                    <a:pt x="7844" y="11838"/>
                    <a:pt x="8160" y="11781"/>
                  </a:cubicBezTo>
                  <a:lnTo>
                    <a:pt x="8160" y="11781"/>
                  </a:lnTo>
                  <a:cubicBezTo>
                    <a:pt x="8073" y="12381"/>
                    <a:pt x="7988" y="13010"/>
                    <a:pt x="8045" y="13640"/>
                  </a:cubicBezTo>
                  <a:cubicBezTo>
                    <a:pt x="7931" y="14300"/>
                    <a:pt x="8016" y="15101"/>
                    <a:pt x="8732" y="15846"/>
                  </a:cubicBezTo>
                  <a:cubicBezTo>
                    <a:pt x="8703" y="15873"/>
                    <a:pt x="8703" y="15903"/>
                    <a:pt x="8675" y="15930"/>
                  </a:cubicBezTo>
                  <a:cubicBezTo>
                    <a:pt x="8274" y="16132"/>
                    <a:pt x="7729" y="16475"/>
                    <a:pt x="7301" y="17075"/>
                  </a:cubicBezTo>
                  <a:cubicBezTo>
                    <a:pt x="5068" y="19881"/>
                    <a:pt x="6412" y="24376"/>
                    <a:pt x="7558" y="26637"/>
                  </a:cubicBezTo>
                  <a:cubicBezTo>
                    <a:pt x="8531" y="28441"/>
                    <a:pt x="9935" y="28698"/>
                    <a:pt x="10679" y="28812"/>
                  </a:cubicBezTo>
                  <a:cubicBezTo>
                    <a:pt x="10851" y="28842"/>
                    <a:pt x="10935" y="28870"/>
                    <a:pt x="11050" y="28899"/>
                  </a:cubicBezTo>
                  <a:cubicBezTo>
                    <a:pt x="11394" y="29243"/>
                    <a:pt x="12138" y="29873"/>
                    <a:pt x="13340" y="29873"/>
                  </a:cubicBezTo>
                  <a:cubicBezTo>
                    <a:pt x="13626" y="29873"/>
                    <a:pt x="13913" y="29815"/>
                    <a:pt x="14229" y="29758"/>
                  </a:cubicBezTo>
                  <a:cubicBezTo>
                    <a:pt x="15832" y="29385"/>
                    <a:pt x="16546" y="28125"/>
                    <a:pt x="17004" y="27354"/>
                  </a:cubicBezTo>
                  <a:lnTo>
                    <a:pt x="17062" y="27239"/>
                  </a:lnTo>
                  <a:cubicBezTo>
                    <a:pt x="17119" y="27152"/>
                    <a:pt x="17176" y="27038"/>
                    <a:pt x="17233" y="26923"/>
                  </a:cubicBezTo>
                  <a:lnTo>
                    <a:pt x="17320" y="26667"/>
                  </a:lnTo>
                  <a:cubicBezTo>
                    <a:pt x="17749" y="26522"/>
                    <a:pt x="18351" y="26266"/>
                    <a:pt x="18924" y="25636"/>
                  </a:cubicBezTo>
                  <a:cubicBezTo>
                    <a:pt x="18951" y="25636"/>
                    <a:pt x="18981" y="25606"/>
                    <a:pt x="19008" y="25579"/>
                  </a:cubicBezTo>
                  <a:cubicBezTo>
                    <a:pt x="19553" y="24919"/>
                    <a:pt x="19840" y="24262"/>
                    <a:pt x="20039" y="23774"/>
                  </a:cubicBezTo>
                  <a:cubicBezTo>
                    <a:pt x="20096" y="23632"/>
                    <a:pt x="20183" y="23460"/>
                    <a:pt x="20240" y="23346"/>
                  </a:cubicBezTo>
                  <a:cubicBezTo>
                    <a:pt x="20355" y="23373"/>
                    <a:pt x="20527" y="23403"/>
                    <a:pt x="20669" y="23403"/>
                  </a:cubicBezTo>
                  <a:cubicBezTo>
                    <a:pt x="21069" y="23488"/>
                    <a:pt x="21585" y="23575"/>
                    <a:pt x="22187" y="23575"/>
                  </a:cubicBezTo>
                  <a:lnTo>
                    <a:pt x="22359" y="23575"/>
                  </a:lnTo>
                  <a:cubicBezTo>
                    <a:pt x="23703" y="23488"/>
                    <a:pt x="24649" y="22773"/>
                    <a:pt x="25336" y="22258"/>
                  </a:cubicBezTo>
                  <a:cubicBezTo>
                    <a:pt x="25565" y="22114"/>
                    <a:pt x="25794" y="21942"/>
                    <a:pt x="25908" y="21885"/>
                  </a:cubicBezTo>
                  <a:cubicBezTo>
                    <a:pt x="25936" y="21885"/>
                    <a:pt x="25966" y="21857"/>
                    <a:pt x="25993" y="21857"/>
                  </a:cubicBezTo>
                  <a:cubicBezTo>
                    <a:pt x="26653" y="21484"/>
                    <a:pt x="27168" y="21026"/>
                    <a:pt x="27569" y="20682"/>
                  </a:cubicBezTo>
                  <a:cubicBezTo>
                    <a:pt x="27711" y="20540"/>
                    <a:pt x="27855" y="20426"/>
                    <a:pt x="27970" y="20311"/>
                  </a:cubicBezTo>
                  <a:cubicBezTo>
                    <a:pt x="28054" y="20311"/>
                    <a:pt x="28112" y="20339"/>
                    <a:pt x="28169" y="20339"/>
                  </a:cubicBezTo>
                  <a:cubicBezTo>
                    <a:pt x="28466" y="20389"/>
                    <a:pt x="28829" y="20438"/>
                    <a:pt x="29243" y="20438"/>
                  </a:cubicBezTo>
                  <a:cubicBezTo>
                    <a:pt x="29547" y="20438"/>
                    <a:pt x="29879" y="20412"/>
                    <a:pt x="30230" y="20339"/>
                  </a:cubicBezTo>
                  <a:cubicBezTo>
                    <a:pt x="31004" y="20224"/>
                    <a:pt x="31748" y="19938"/>
                    <a:pt x="32406" y="19682"/>
                  </a:cubicBezTo>
                  <a:cubicBezTo>
                    <a:pt x="32749" y="19567"/>
                    <a:pt x="33065" y="19423"/>
                    <a:pt x="33379" y="19338"/>
                  </a:cubicBezTo>
                  <a:lnTo>
                    <a:pt x="33551" y="19281"/>
                  </a:lnTo>
                  <a:cubicBezTo>
                    <a:pt x="34153" y="19109"/>
                    <a:pt x="35268" y="18766"/>
                    <a:pt x="36013" y="17735"/>
                  </a:cubicBezTo>
                  <a:cubicBezTo>
                    <a:pt x="36558" y="17591"/>
                    <a:pt x="37302" y="17190"/>
                    <a:pt x="37817" y="16189"/>
                  </a:cubicBezTo>
                  <a:cubicBezTo>
                    <a:pt x="38074" y="15701"/>
                    <a:pt x="38275" y="15072"/>
                    <a:pt x="38188" y="14357"/>
                  </a:cubicBezTo>
                  <a:cubicBezTo>
                    <a:pt x="38360" y="14300"/>
                    <a:pt x="38561" y="14185"/>
                    <a:pt x="38733" y="14098"/>
                  </a:cubicBezTo>
                  <a:cubicBezTo>
                    <a:pt x="39620" y="13556"/>
                    <a:pt x="40192" y="12697"/>
                    <a:pt x="40623" y="12067"/>
                  </a:cubicBezTo>
                  <a:lnTo>
                    <a:pt x="40707" y="11923"/>
                  </a:lnTo>
                  <a:cubicBezTo>
                    <a:pt x="40737" y="11895"/>
                    <a:pt x="40737" y="11865"/>
                    <a:pt x="40765" y="11808"/>
                  </a:cubicBezTo>
                  <a:cubicBezTo>
                    <a:pt x="41081" y="11293"/>
                    <a:pt x="41223" y="10807"/>
                    <a:pt x="41310" y="10434"/>
                  </a:cubicBezTo>
                  <a:cubicBezTo>
                    <a:pt x="41710" y="10178"/>
                    <a:pt x="42196" y="9747"/>
                    <a:pt x="42482" y="9090"/>
                  </a:cubicBezTo>
                  <a:cubicBezTo>
                    <a:pt x="42654" y="8716"/>
                    <a:pt x="42741" y="8373"/>
                    <a:pt x="42741" y="8059"/>
                  </a:cubicBezTo>
                  <a:cubicBezTo>
                    <a:pt x="43112" y="7945"/>
                    <a:pt x="43513" y="7887"/>
                    <a:pt x="43829" y="7800"/>
                  </a:cubicBezTo>
                  <a:cubicBezTo>
                    <a:pt x="45688" y="7400"/>
                    <a:pt x="48008" y="6914"/>
                    <a:pt x="48295" y="4624"/>
                  </a:cubicBezTo>
                  <a:lnTo>
                    <a:pt x="48295" y="4452"/>
                  </a:lnTo>
                  <a:cubicBezTo>
                    <a:pt x="48352" y="3536"/>
                    <a:pt x="48008" y="2705"/>
                    <a:pt x="47321" y="2075"/>
                  </a:cubicBezTo>
                  <a:cubicBezTo>
                    <a:pt x="46519" y="1326"/>
                    <a:pt x="45441" y="1097"/>
                    <a:pt x="44236" y="1097"/>
                  </a:cubicBezTo>
                  <a:cubicBezTo>
                    <a:pt x="43462" y="1097"/>
                    <a:pt x="42635" y="1191"/>
                    <a:pt x="41795" y="1303"/>
                  </a:cubicBezTo>
                  <a:cubicBezTo>
                    <a:pt x="41623" y="1303"/>
                    <a:pt x="41481" y="1331"/>
                    <a:pt x="41367" y="1331"/>
                  </a:cubicBezTo>
                  <a:cubicBezTo>
                    <a:pt x="41108" y="1303"/>
                    <a:pt x="40822" y="1159"/>
                    <a:pt x="40336" y="930"/>
                  </a:cubicBezTo>
                  <a:cubicBezTo>
                    <a:pt x="39620" y="587"/>
                    <a:pt x="38733" y="158"/>
                    <a:pt x="37531" y="44"/>
                  </a:cubicBezTo>
                  <a:lnTo>
                    <a:pt x="37444" y="44"/>
                  </a:lnTo>
                  <a:cubicBezTo>
                    <a:pt x="36873" y="13"/>
                    <a:pt x="36301" y="1"/>
                    <a:pt x="3573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4"/>
            <p:cNvSpPr/>
            <p:nvPr/>
          </p:nvSpPr>
          <p:spPr>
            <a:xfrm>
              <a:off x="7152566" y="725976"/>
              <a:ext cx="631745" cy="270158"/>
            </a:xfrm>
            <a:custGeom>
              <a:avLst/>
              <a:gdLst/>
              <a:ahLst/>
              <a:cxnLst/>
              <a:rect l="l" t="t" r="r" b="b"/>
              <a:pathLst>
                <a:path w="31232" h="13356" extrusionOk="0">
                  <a:moveTo>
                    <a:pt x="27276" y="1"/>
                  </a:moveTo>
                  <a:cubicBezTo>
                    <a:pt x="26864" y="1"/>
                    <a:pt x="26484" y="41"/>
                    <a:pt x="26165" y="73"/>
                  </a:cubicBezTo>
                  <a:cubicBezTo>
                    <a:pt x="25994" y="103"/>
                    <a:pt x="25792" y="130"/>
                    <a:pt x="25707" y="130"/>
                  </a:cubicBezTo>
                  <a:cubicBezTo>
                    <a:pt x="25364" y="130"/>
                    <a:pt x="25078" y="187"/>
                    <a:pt x="24791" y="302"/>
                  </a:cubicBezTo>
                  <a:cubicBezTo>
                    <a:pt x="24276" y="389"/>
                    <a:pt x="23818" y="503"/>
                    <a:pt x="23417" y="588"/>
                  </a:cubicBezTo>
                  <a:cubicBezTo>
                    <a:pt x="22714" y="754"/>
                    <a:pt x="22144" y="875"/>
                    <a:pt x="21591" y="875"/>
                  </a:cubicBezTo>
                  <a:cubicBezTo>
                    <a:pt x="21379" y="875"/>
                    <a:pt x="21169" y="857"/>
                    <a:pt x="20955" y="817"/>
                  </a:cubicBezTo>
                  <a:lnTo>
                    <a:pt x="20868" y="817"/>
                  </a:lnTo>
                  <a:cubicBezTo>
                    <a:pt x="20525" y="760"/>
                    <a:pt x="20211" y="703"/>
                    <a:pt x="19895" y="645"/>
                  </a:cubicBezTo>
                  <a:cubicBezTo>
                    <a:pt x="18926" y="472"/>
                    <a:pt x="17874" y="278"/>
                    <a:pt x="16744" y="278"/>
                  </a:cubicBezTo>
                  <a:cubicBezTo>
                    <a:pt x="16005" y="278"/>
                    <a:pt x="15232" y="362"/>
                    <a:pt x="14428" y="588"/>
                  </a:cubicBezTo>
                  <a:cubicBezTo>
                    <a:pt x="14257" y="618"/>
                    <a:pt x="13741" y="618"/>
                    <a:pt x="13398" y="618"/>
                  </a:cubicBezTo>
                  <a:cubicBezTo>
                    <a:pt x="12425" y="618"/>
                    <a:pt x="11307" y="618"/>
                    <a:pt x="10276" y="1161"/>
                  </a:cubicBezTo>
                  <a:cubicBezTo>
                    <a:pt x="8474" y="2134"/>
                    <a:pt x="8273" y="3393"/>
                    <a:pt x="8444" y="4282"/>
                  </a:cubicBezTo>
                  <a:cubicBezTo>
                    <a:pt x="8444" y="4367"/>
                    <a:pt x="8474" y="4454"/>
                    <a:pt x="8502" y="4539"/>
                  </a:cubicBezTo>
                  <a:cubicBezTo>
                    <a:pt x="7501" y="4653"/>
                    <a:pt x="6241" y="4997"/>
                    <a:pt x="5295" y="6229"/>
                  </a:cubicBezTo>
                  <a:cubicBezTo>
                    <a:pt x="4855" y="6031"/>
                    <a:pt x="4261" y="5844"/>
                    <a:pt x="3618" y="5844"/>
                  </a:cubicBezTo>
                  <a:cubicBezTo>
                    <a:pt x="2672" y="5844"/>
                    <a:pt x="1620" y="6250"/>
                    <a:pt x="802" y="7630"/>
                  </a:cubicBezTo>
                  <a:cubicBezTo>
                    <a:pt x="802" y="7630"/>
                    <a:pt x="772" y="7660"/>
                    <a:pt x="772" y="7687"/>
                  </a:cubicBezTo>
                  <a:cubicBezTo>
                    <a:pt x="1" y="9062"/>
                    <a:pt x="230" y="10149"/>
                    <a:pt x="543" y="10809"/>
                  </a:cubicBezTo>
                  <a:cubicBezTo>
                    <a:pt x="1260" y="12325"/>
                    <a:pt x="2863" y="12611"/>
                    <a:pt x="3607" y="12756"/>
                  </a:cubicBezTo>
                  <a:lnTo>
                    <a:pt x="3722" y="12756"/>
                  </a:lnTo>
                  <a:cubicBezTo>
                    <a:pt x="4008" y="12813"/>
                    <a:pt x="4295" y="12898"/>
                    <a:pt x="4581" y="12985"/>
                  </a:cubicBezTo>
                  <a:cubicBezTo>
                    <a:pt x="5153" y="13156"/>
                    <a:pt x="5840" y="13356"/>
                    <a:pt x="6699" y="13356"/>
                  </a:cubicBezTo>
                  <a:cubicBezTo>
                    <a:pt x="7043" y="13356"/>
                    <a:pt x="7386" y="13328"/>
                    <a:pt x="7787" y="13271"/>
                  </a:cubicBezTo>
                  <a:cubicBezTo>
                    <a:pt x="7872" y="13241"/>
                    <a:pt x="8101" y="13241"/>
                    <a:pt x="8273" y="13214"/>
                  </a:cubicBezTo>
                  <a:cubicBezTo>
                    <a:pt x="9447" y="13127"/>
                    <a:pt x="11421" y="13012"/>
                    <a:pt x="12452" y="11409"/>
                  </a:cubicBezTo>
                  <a:cubicBezTo>
                    <a:pt x="12624" y="11123"/>
                    <a:pt x="12768" y="10836"/>
                    <a:pt x="12883" y="10580"/>
                  </a:cubicBezTo>
                  <a:cubicBezTo>
                    <a:pt x="13139" y="10580"/>
                    <a:pt x="13425" y="10523"/>
                    <a:pt x="13684" y="10465"/>
                  </a:cubicBezTo>
                  <a:cubicBezTo>
                    <a:pt x="14600" y="10207"/>
                    <a:pt x="15344" y="9721"/>
                    <a:pt x="16002" y="9320"/>
                  </a:cubicBezTo>
                  <a:cubicBezTo>
                    <a:pt x="16375" y="9091"/>
                    <a:pt x="16719" y="8862"/>
                    <a:pt x="16975" y="8748"/>
                  </a:cubicBezTo>
                  <a:cubicBezTo>
                    <a:pt x="18063" y="8290"/>
                    <a:pt x="19208" y="8145"/>
                    <a:pt x="20525" y="7946"/>
                  </a:cubicBezTo>
                  <a:cubicBezTo>
                    <a:pt x="21242" y="7859"/>
                    <a:pt x="21986" y="7745"/>
                    <a:pt x="22758" y="7603"/>
                  </a:cubicBezTo>
                  <a:cubicBezTo>
                    <a:pt x="22787" y="7603"/>
                    <a:pt x="22787" y="7603"/>
                    <a:pt x="22815" y="7573"/>
                  </a:cubicBezTo>
                  <a:cubicBezTo>
                    <a:pt x="23445" y="7431"/>
                    <a:pt x="23990" y="7229"/>
                    <a:pt x="24505" y="7030"/>
                  </a:cubicBezTo>
                  <a:cubicBezTo>
                    <a:pt x="24906" y="6886"/>
                    <a:pt x="25307" y="6714"/>
                    <a:pt x="25650" y="6657"/>
                  </a:cubicBezTo>
                  <a:cubicBezTo>
                    <a:pt x="25678" y="6657"/>
                    <a:pt x="25707" y="6629"/>
                    <a:pt x="25707" y="6629"/>
                  </a:cubicBezTo>
                  <a:cubicBezTo>
                    <a:pt x="25849" y="6600"/>
                    <a:pt x="26165" y="6600"/>
                    <a:pt x="26422" y="6572"/>
                  </a:cubicBezTo>
                  <a:cubicBezTo>
                    <a:pt x="27081" y="6572"/>
                    <a:pt x="27940" y="6542"/>
                    <a:pt x="28827" y="6171"/>
                  </a:cubicBezTo>
                  <a:cubicBezTo>
                    <a:pt x="31174" y="5283"/>
                    <a:pt x="31231" y="3538"/>
                    <a:pt x="31204" y="2993"/>
                  </a:cubicBezTo>
                  <a:cubicBezTo>
                    <a:pt x="31174" y="2477"/>
                    <a:pt x="30860" y="703"/>
                    <a:pt x="28368" y="130"/>
                  </a:cubicBezTo>
                  <a:cubicBezTo>
                    <a:pt x="28368" y="103"/>
                    <a:pt x="28341" y="103"/>
                    <a:pt x="28311" y="103"/>
                  </a:cubicBezTo>
                  <a:cubicBezTo>
                    <a:pt x="27955" y="26"/>
                    <a:pt x="27605" y="1"/>
                    <a:pt x="2727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4"/>
            <p:cNvSpPr/>
            <p:nvPr/>
          </p:nvSpPr>
          <p:spPr>
            <a:xfrm>
              <a:off x="7103914" y="911075"/>
              <a:ext cx="480646" cy="367655"/>
            </a:xfrm>
            <a:custGeom>
              <a:avLst/>
              <a:gdLst/>
              <a:ahLst/>
              <a:cxnLst/>
              <a:rect l="l" t="t" r="r" b="b"/>
              <a:pathLst>
                <a:path w="23762" h="18176" extrusionOk="0">
                  <a:moveTo>
                    <a:pt x="15001" y="6239"/>
                  </a:moveTo>
                  <a:cubicBezTo>
                    <a:pt x="15230" y="6267"/>
                    <a:pt x="15517" y="6324"/>
                    <a:pt x="15773" y="6411"/>
                  </a:cubicBezTo>
                  <a:cubicBezTo>
                    <a:pt x="15659" y="6782"/>
                    <a:pt x="15601" y="7270"/>
                    <a:pt x="15688" y="7785"/>
                  </a:cubicBezTo>
                  <a:cubicBezTo>
                    <a:pt x="15631" y="7813"/>
                    <a:pt x="15544" y="7813"/>
                    <a:pt x="15459" y="7842"/>
                  </a:cubicBezTo>
                  <a:cubicBezTo>
                    <a:pt x="15059" y="7957"/>
                    <a:pt x="14715" y="8156"/>
                    <a:pt x="14399" y="8385"/>
                  </a:cubicBezTo>
                  <a:cubicBezTo>
                    <a:pt x="14372" y="7728"/>
                    <a:pt x="14142" y="7098"/>
                    <a:pt x="13769" y="6468"/>
                  </a:cubicBezTo>
                  <a:lnTo>
                    <a:pt x="13941" y="6468"/>
                  </a:lnTo>
                  <a:cubicBezTo>
                    <a:pt x="14314" y="6468"/>
                    <a:pt x="14685" y="6411"/>
                    <a:pt x="15001" y="6239"/>
                  </a:cubicBezTo>
                  <a:close/>
                  <a:moveTo>
                    <a:pt x="5380" y="1"/>
                  </a:moveTo>
                  <a:cubicBezTo>
                    <a:pt x="4073" y="1"/>
                    <a:pt x="3114" y="765"/>
                    <a:pt x="2605" y="1201"/>
                  </a:cubicBezTo>
                  <a:cubicBezTo>
                    <a:pt x="1574" y="1945"/>
                    <a:pt x="1" y="3434"/>
                    <a:pt x="1" y="5351"/>
                  </a:cubicBezTo>
                  <a:lnTo>
                    <a:pt x="1" y="5465"/>
                  </a:lnTo>
                  <a:cubicBezTo>
                    <a:pt x="28" y="6525"/>
                    <a:pt x="486" y="7442"/>
                    <a:pt x="1260" y="8042"/>
                  </a:cubicBezTo>
                  <a:cubicBezTo>
                    <a:pt x="1977" y="8583"/>
                    <a:pt x="2783" y="8751"/>
                    <a:pt x="3538" y="8751"/>
                  </a:cubicBezTo>
                  <a:cubicBezTo>
                    <a:pt x="4261" y="8751"/>
                    <a:pt x="4936" y="8597"/>
                    <a:pt x="5440" y="8472"/>
                  </a:cubicBezTo>
                  <a:cubicBezTo>
                    <a:pt x="5582" y="8442"/>
                    <a:pt x="5726" y="8415"/>
                    <a:pt x="5841" y="8385"/>
                  </a:cubicBezTo>
                  <a:cubicBezTo>
                    <a:pt x="6665" y="8277"/>
                    <a:pt x="7342" y="8220"/>
                    <a:pt x="7864" y="8220"/>
                  </a:cubicBezTo>
                  <a:cubicBezTo>
                    <a:pt x="8447" y="8220"/>
                    <a:pt x="8836" y="8291"/>
                    <a:pt x="9017" y="8442"/>
                  </a:cubicBezTo>
                  <a:cubicBezTo>
                    <a:pt x="9189" y="8557"/>
                    <a:pt x="9333" y="8671"/>
                    <a:pt x="9418" y="8758"/>
                  </a:cubicBezTo>
                  <a:cubicBezTo>
                    <a:pt x="9361" y="8873"/>
                    <a:pt x="9276" y="9015"/>
                    <a:pt x="9219" y="9129"/>
                  </a:cubicBezTo>
                  <a:cubicBezTo>
                    <a:pt x="9161" y="9102"/>
                    <a:pt x="9132" y="9102"/>
                    <a:pt x="9104" y="9102"/>
                  </a:cubicBezTo>
                  <a:cubicBezTo>
                    <a:pt x="8626" y="8997"/>
                    <a:pt x="8023" y="8861"/>
                    <a:pt x="7361" y="8861"/>
                  </a:cubicBezTo>
                  <a:cubicBezTo>
                    <a:pt x="6754" y="8861"/>
                    <a:pt x="6097" y="8975"/>
                    <a:pt x="5440" y="9331"/>
                  </a:cubicBezTo>
                  <a:cubicBezTo>
                    <a:pt x="3436" y="10503"/>
                    <a:pt x="3722" y="12164"/>
                    <a:pt x="3837" y="12652"/>
                  </a:cubicBezTo>
                  <a:cubicBezTo>
                    <a:pt x="3979" y="13224"/>
                    <a:pt x="4753" y="15056"/>
                    <a:pt x="8158" y="15084"/>
                  </a:cubicBezTo>
                  <a:cubicBezTo>
                    <a:pt x="8445" y="15113"/>
                    <a:pt x="8616" y="15113"/>
                    <a:pt x="8703" y="15141"/>
                  </a:cubicBezTo>
                  <a:cubicBezTo>
                    <a:pt x="8731" y="15198"/>
                    <a:pt x="8788" y="15285"/>
                    <a:pt x="8875" y="15427"/>
                  </a:cubicBezTo>
                  <a:cubicBezTo>
                    <a:pt x="8903" y="15484"/>
                    <a:pt x="8932" y="15571"/>
                    <a:pt x="8960" y="15599"/>
                  </a:cubicBezTo>
                  <a:cubicBezTo>
                    <a:pt x="9303" y="16545"/>
                    <a:pt x="9848" y="17461"/>
                    <a:pt x="11509" y="17946"/>
                  </a:cubicBezTo>
                  <a:cubicBezTo>
                    <a:pt x="11536" y="17976"/>
                    <a:pt x="11566" y="17976"/>
                    <a:pt x="11594" y="17976"/>
                  </a:cubicBezTo>
                  <a:cubicBezTo>
                    <a:pt x="11967" y="18091"/>
                    <a:pt x="12482" y="18175"/>
                    <a:pt x="13025" y="18175"/>
                  </a:cubicBezTo>
                  <a:cubicBezTo>
                    <a:pt x="13742" y="18175"/>
                    <a:pt x="14543" y="18004"/>
                    <a:pt x="15173" y="17404"/>
                  </a:cubicBezTo>
                  <a:cubicBezTo>
                    <a:pt x="15430" y="17175"/>
                    <a:pt x="15631" y="16916"/>
                    <a:pt x="15773" y="16659"/>
                  </a:cubicBezTo>
                  <a:cubicBezTo>
                    <a:pt x="15841" y="16664"/>
                    <a:pt x="15910" y="16667"/>
                    <a:pt x="15979" y="16667"/>
                  </a:cubicBezTo>
                  <a:cubicBezTo>
                    <a:pt x="16698" y="16667"/>
                    <a:pt x="17481" y="16387"/>
                    <a:pt x="18265" y="15656"/>
                  </a:cubicBezTo>
                  <a:cubicBezTo>
                    <a:pt x="18808" y="15141"/>
                    <a:pt x="19124" y="14626"/>
                    <a:pt x="19266" y="14140"/>
                  </a:cubicBezTo>
                  <a:cubicBezTo>
                    <a:pt x="19925" y="14110"/>
                    <a:pt x="20612" y="13854"/>
                    <a:pt x="21327" y="13366"/>
                  </a:cubicBezTo>
                  <a:cubicBezTo>
                    <a:pt x="22586" y="12507"/>
                    <a:pt x="23761" y="10618"/>
                    <a:pt x="23418" y="8786"/>
                  </a:cubicBezTo>
                  <a:cubicBezTo>
                    <a:pt x="23418" y="8729"/>
                    <a:pt x="23418" y="8671"/>
                    <a:pt x="23388" y="8587"/>
                  </a:cubicBezTo>
                  <a:cubicBezTo>
                    <a:pt x="22960" y="6839"/>
                    <a:pt x="21700" y="6209"/>
                    <a:pt x="20811" y="5980"/>
                  </a:cubicBezTo>
                  <a:cubicBezTo>
                    <a:pt x="20869" y="5037"/>
                    <a:pt x="20640" y="3835"/>
                    <a:pt x="19380" y="2774"/>
                  </a:cubicBezTo>
                  <a:lnTo>
                    <a:pt x="19323" y="2717"/>
                  </a:lnTo>
                  <a:cubicBezTo>
                    <a:pt x="18527" y="2089"/>
                    <a:pt x="16384" y="1379"/>
                    <a:pt x="14720" y="1379"/>
                  </a:cubicBezTo>
                  <a:cubicBezTo>
                    <a:pt x="14412" y="1379"/>
                    <a:pt x="14120" y="1404"/>
                    <a:pt x="13856" y="1457"/>
                  </a:cubicBezTo>
                  <a:cubicBezTo>
                    <a:pt x="13627" y="1515"/>
                    <a:pt x="13426" y="1572"/>
                    <a:pt x="13226" y="1659"/>
                  </a:cubicBezTo>
                  <a:cubicBezTo>
                    <a:pt x="13139" y="1659"/>
                    <a:pt x="13025" y="1686"/>
                    <a:pt x="12910" y="1686"/>
                  </a:cubicBezTo>
                  <a:cubicBezTo>
                    <a:pt x="12739" y="1686"/>
                    <a:pt x="12452" y="1716"/>
                    <a:pt x="12253" y="1716"/>
                  </a:cubicBezTo>
                  <a:cubicBezTo>
                    <a:pt x="12081" y="1515"/>
                    <a:pt x="11795" y="1258"/>
                    <a:pt x="11394" y="1029"/>
                  </a:cubicBezTo>
                  <a:cubicBezTo>
                    <a:pt x="10585" y="541"/>
                    <a:pt x="9832" y="361"/>
                    <a:pt x="9158" y="361"/>
                  </a:cubicBezTo>
                  <a:cubicBezTo>
                    <a:pt x="8569" y="361"/>
                    <a:pt x="8040" y="499"/>
                    <a:pt x="7586" y="686"/>
                  </a:cubicBezTo>
                  <a:cubicBezTo>
                    <a:pt x="7128" y="370"/>
                    <a:pt x="6613" y="170"/>
                    <a:pt x="6127" y="83"/>
                  </a:cubicBezTo>
                  <a:cubicBezTo>
                    <a:pt x="5867" y="26"/>
                    <a:pt x="5618" y="1"/>
                    <a:pt x="538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4"/>
            <p:cNvSpPr/>
            <p:nvPr/>
          </p:nvSpPr>
          <p:spPr>
            <a:xfrm>
              <a:off x="7186713" y="755875"/>
              <a:ext cx="241496" cy="145294"/>
            </a:xfrm>
            <a:custGeom>
              <a:avLst/>
              <a:gdLst/>
              <a:ahLst/>
              <a:cxnLst/>
              <a:rect l="l" t="t" r="r" b="b"/>
              <a:pathLst>
                <a:path w="11939" h="7183" extrusionOk="0">
                  <a:moveTo>
                    <a:pt x="7188" y="0"/>
                  </a:moveTo>
                  <a:cubicBezTo>
                    <a:pt x="6800" y="0"/>
                    <a:pt x="6444" y="73"/>
                    <a:pt x="6126" y="198"/>
                  </a:cubicBezTo>
                  <a:cubicBezTo>
                    <a:pt x="5355" y="399"/>
                    <a:pt x="4839" y="743"/>
                    <a:pt x="4496" y="942"/>
                  </a:cubicBezTo>
                  <a:lnTo>
                    <a:pt x="4496" y="972"/>
                  </a:lnTo>
                  <a:cubicBezTo>
                    <a:pt x="4351" y="964"/>
                    <a:pt x="4184" y="953"/>
                    <a:pt x="4000" y="953"/>
                  </a:cubicBezTo>
                  <a:cubicBezTo>
                    <a:pt x="3530" y="953"/>
                    <a:pt x="2954" y="1022"/>
                    <a:pt x="2378" y="1373"/>
                  </a:cubicBezTo>
                  <a:cubicBezTo>
                    <a:pt x="0" y="2690"/>
                    <a:pt x="545" y="4636"/>
                    <a:pt x="687" y="5007"/>
                  </a:cubicBezTo>
                  <a:cubicBezTo>
                    <a:pt x="1374" y="6897"/>
                    <a:pt x="3752" y="7183"/>
                    <a:pt x="5096" y="7183"/>
                  </a:cubicBezTo>
                  <a:cubicBezTo>
                    <a:pt x="5412" y="7183"/>
                    <a:pt x="5668" y="7183"/>
                    <a:pt x="5813" y="7155"/>
                  </a:cubicBezTo>
                  <a:lnTo>
                    <a:pt x="5813" y="7183"/>
                  </a:lnTo>
                  <a:cubicBezTo>
                    <a:pt x="5955" y="7155"/>
                    <a:pt x="6184" y="7155"/>
                    <a:pt x="6413" y="7155"/>
                  </a:cubicBezTo>
                  <a:cubicBezTo>
                    <a:pt x="6625" y="7158"/>
                    <a:pt x="6841" y="7161"/>
                    <a:pt x="7057" y="7161"/>
                  </a:cubicBezTo>
                  <a:cubicBezTo>
                    <a:pt x="8798" y="7161"/>
                    <a:pt x="10606" y="6986"/>
                    <a:pt x="11394" y="5408"/>
                  </a:cubicBezTo>
                  <a:cubicBezTo>
                    <a:pt x="11939" y="4293"/>
                    <a:pt x="11824" y="2575"/>
                    <a:pt x="9820" y="1029"/>
                  </a:cubicBezTo>
                  <a:cubicBezTo>
                    <a:pt x="8850" y="287"/>
                    <a:pt x="7956" y="0"/>
                    <a:pt x="7188"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4"/>
            <p:cNvSpPr/>
            <p:nvPr/>
          </p:nvSpPr>
          <p:spPr>
            <a:xfrm>
              <a:off x="7018223" y="1086848"/>
              <a:ext cx="189329" cy="157147"/>
            </a:xfrm>
            <a:custGeom>
              <a:avLst/>
              <a:gdLst/>
              <a:ahLst/>
              <a:cxnLst/>
              <a:rect l="l" t="t" r="r" b="b"/>
              <a:pathLst>
                <a:path w="9360" h="7769" extrusionOk="0">
                  <a:moveTo>
                    <a:pt x="5098" y="1"/>
                  </a:moveTo>
                  <a:cubicBezTo>
                    <a:pt x="4653" y="1"/>
                    <a:pt x="4215" y="94"/>
                    <a:pt x="3806" y="269"/>
                  </a:cubicBezTo>
                  <a:cubicBezTo>
                    <a:pt x="2948" y="470"/>
                    <a:pt x="2260" y="1013"/>
                    <a:pt x="1775" y="1872"/>
                  </a:cubicBezTo>
                  <a:cubicBezTo>
                    <a:pt x="1718" y="1929"/>
                    <a:pt x="1631" y="2016"/>
                    <a:pt x="1603" y="2101"/>
                  </a:cubicBezTo>
                  <a:cubicBezTo>
                    <a:pt x="1516" y="2188"/>
                    <a:pt x="1431" y="2330"/>
                    <a:pt x="1317" y="2444"/>
                  </a:cubicBezTo>
                  <a:cubicBezTo>
                    <a:pt x="829" y="3017"/>
                    <a:pt x="486" y="3475"/>
                    <a:pt x="371" y="4105"/>
                  </a:cubicBezTo>
                  <a:cubicBezTo>
                    <a:pt x="0" y="5708"/>
                    <a:pt x="687" y="6653"/>
                    <a:pt x="1145" y="7082"/>
                  </a:cubicBezTo>
                  <a:cubicBezTo>
                    <a:pt x="1745" y="7627"/>
                    <a:pt x="2405" y="7769"/>
                    <a:pt x="3005" y="7769"/>
                  </a:cubicBezTo>
                  <a:cubicBezTo>
                    <a:pt x="3749" y="7769"/>
                    <a:pt x="4409" y="7540"/>
                    <a:pt x="4809" y="7398"/>
                  </a:cubicBezTo>
                  <a:lnTo>
                    <a:pt x="4837" y="7398"/>
                  </a:lnTo>
                  <a:cubicBezTo>
                    <a:pt x="5161" y="7475"/>
                    <a:pt x="5642" y="7588"/>
                    <a:pt x="6180" y="7588"/>
                  </a:cubicBezTo>
                  <a:cubicBezTo>
                    <a:pt x="6834" y="7588"/>
                    <a:pt x="7572" y="7422"/>
                    <a:pt x="8215" y="6825"/>
                  </a:cubicBezTo>
                  <a:cubicBezTo>
                    <a:pt x="8760" y="6337"/>
                    <a:pt x="9360" y="5451"/>
                    <a:pt x="9188" y="3905"/>
                  </a:cubicBezTo>
                  <a:cubicBezTo>
                    <a:pt x="9188" y="3876"/>
                    <a:pt x="9161" y="3818"/>
                    <a:pt x="9161" y="3791"/>
                  </a:cubicBezTo>
                  <a:cubicBezTo>
                    <a:pt x="8932" y="2359"/>
                    <a:pt x="7729" y="841"/>
                    <a:pt x="6383" y="269"/>
                  </a:cubicBezTo>
                  <a:cubicBezTo>
                    <a:pt x="5962" y="87"/>
                    <a:pt x="5527" y="1"/>
                    <a:pt x="509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4"/>
            <p:cNvSpPr/>
            <p:nvPr/>
          </p:nvSpPr>
          <p:spPr>
            <a:xfrm>
              <a:off x="6765133" y="844338"/>
              <a:ext cx="294775" cy="147782"/>
            </a:xfrm>
            <a:custGeom>
              <a:avLst/>
              <a:gdLst/>
              <a:ahLst/>
              <a:cxnLst/>
              <a:rect l="l" t="t" r="r" b="b"/>
              <a:pathLst>
                <a:path w="14573" h="7306" extrusionOk="0">
                  <a:moveTo>
                    <a:pt x="5705" y="0"/>
                  </a:moveTo>
                  <a:cubicBezTo>
                    <a:pt x="4245" y="0"/>
                    <a:pt x="2786" y="599"/>
                    <a:pt x="2004" y="1065"/>
                  </a:cubicBezTo>
                  <a:cubicBezTo>
                    <a:pt x="172" y="2180"/>
                    <a:pt x="0" y="3554"/>
                    <a:pt x="87" y="4298"/>
                  </a:cubicBezTo>
                  <a:cubicBezTo>
                    <a:pt x="144" y="4843"/>
                    <a:pt x="488" y="6217"/>
                    <a:pt x="2347" y="6905"/>
                  </a:cubicBezTo>
                  <a:cubicBezTo>
                    <a:pt x="2884" y="7066"/>
                    <a:pt x="3402" y="7119"/>
                    <a:pt x="3892" y="7119"/>
                  </a:cubicBezTo>
                  <a:cubicBezTo>
                    <a:pt x="4448" y="7119"/>
                    <a:pt x="4968" y="7050"/>
                    <a:pt x="5439" y="6989"/>
                  </a:cubicBezTo>
                  <a:cubicBezTo>
                    <a:pt x="5718" y="6943"/>
                    <a:pt x="6054" y="6896"/>
                    <a:pt x="6277" y="6896"/>
                  </a:cubicBezTo>
                  <a:cubicBezTo>
                    <a:pt x="6329" y="6896"/>
                    <a:pt x="6375" y="6899"/>
                    <a:pt x="6412" y="6905"/>
                  </a:cubicBezTo>
                  <a:cubicBezTo>
                    <a:pt x="6557" y="6932"/>
                    <a:pt x="6671" y="6962"/>
                    <a:pt x="6756" y="6989"/>
                  </a:cubicBezTo>
                  <a:cubicBezTo>
                    <a:pt x="7244" y="7134"/>
                    <a:pt x="7816" y="7305"/>
                    <a:pt x="8588" y="7305"/>
                  </a:cubicBezTo>
                  <a:cubicBezTo>
                    <a:pt x="8904" y="7305"/>
                    <a:pt x="9275" y="7276"/>
                    <a:pt x="9676" y="7191"/>
                  </a:cubicBezTo>
                  <a:cubicBezTo>
                    <a:pt x="9733" y="7191"/>
                    <a:pt x="9848" y="7161"/>
                    <a:pt x="9962" y="7161"/>
                  </a:cubicBezTo>
                  <a:cubicBezTo>
                    <a:pt x="11623" y="6932"/>
                    <a:pt x="12683" y="6760"/>
                    <a:pt x="13455" y="5959"/>
                  </a:cubicBezTo>
                  <a:cubicBezTo>
                    <a:pt x="14343" y="5015"/>
                    <a:pt x="14572" y="3813"/>
                    <a:pt x="14114" y="2695"/>
                  </a:cubicBezTo>
                  <a:cubicBezTo>
                    <a:pt x="13542" y="1408"/>
                    <a:pt x="12252" y="863"/>
                    <a:pt x="11252" y="721"/>
                  </a:cubicBezTo>
                  <a:cubicBezTo>
                    <a:pt x="10882" y="629"/>
                    <a:pt x="10543" y="590"/>
                    <a:pt x="10232" y="590"/>
                  </a:cubicBezTo>
                  <a:cubicBezTo>
                    <a:pt x="9482" y="590"/>
                    <a:pt x="8899" y="813"/>
                    <a:pt x="8474" y="1035"/>
                  </a:cubicBezTo>
                  <a:cubicBezTo>
                    <a:pt x="8332" y="893"/>
                    <a:pt x="8160" y="749"/>
                    <a:pt x="7958" y="634"/>
                  </a:cubicBezTo>
                  <a:cubicBezTo>
                    <a:pt x="7277" y="173"/>
                    <a:pt x="6491" y="0"/>
                    <a:pt x="5705"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4"/>
            <p:cNvSpPr/>
            <p:nvPr/>
          </p:nvSpPr>
          <p:spPr>
            <a:xfrm>
              <a:off x="7003718" y="841546"/>
              <a:ext cx="172581" cy="138983"/>
            </a:xfrm>
            <a:custGeom>
              <a:avLst/>
              <a:gdLst/>
              <a:ahLst/>
              <a:cxnLst/>
              <a:rect l="l" t="t" r="r" b="b"/>
              <a:pathLst>
                <a:path w="8532" h="6871" extrusionOk="0">
                  <a:moveTo>
                    <a:pt x="5297" y="0"/>
                  </a:moveTo>
                  <a:cubicBezTo>
                    <a:pt x="4954" y="0"/>
                    <a:pt x="4581" y="85"/>
                    <a:pt x="4267" y="229"/>
                  </a:cubicBezTo>
                  <a:cubicBezTo>
                    <a:pt x="3580" y="344"/>
                    <a:pt x="3122" y="573"/>
                    <a:pt x="2405" y="1058"/>
                  </a:cubicBezTo>
                  <a:lnTo>
                    <a:pt x="2263" y="1145"/>
                  </a:lnTo>
                  <a:cubicBezTo>
                    <a:pt x="2176" y="1173"/>
                    <a:pt x="2119" y="1230"/>
                    <a:pt x="2034" y="1260"/>
                  </a:cubicBezTo>
                  <a:cubicBezTo>
                    <a:pt x="1489" y="1546"/>
                    <a:pt x="0" y="2291"/>
                    <a:pt x="87" y="4008"/>
                  </a:cubicBezTo>
                  <a:cubicBezTo>
                    <a:pt x="115" y="4810"/>
                    <a:pt x="516" y="5925"/>
                    <a:pt x="2206" y="6612"/>
                  </a:cubicBezTo>
                  <a:cubicBezTo>
                    <a:pt x="2263" y="6642"/>
                    <a:pt x="2348" y="6669"/>
                    <a:pt x="2405" y="6669"/>
                  </a:cubicBezTo>
                  <a:cubicBezTo>
                    <a:pt x="2806" y="6814"/>
                    <a:pt x="3321" y="6871"/>
                    <a:pt x="3923" y="6871"/>
                  </a:cubicBezTo>
                  <a:cubicBezTo>
                    <a:pt x="4782" y="6871"/>
                    <a:pt x="5755" y="6726"/>
                    <a:pt x="6385" y="6413"/>
                  </a:cubicBezTo>
                  <a:cubicBezTo>
                    <a:pt x="6527" y="6355"/>
                    <a:pt x="6642" y="6298"/>
                    <a:pt x="6756" y="6211"/>
                  </a:cubicBezTo>
                  <a:cubicBezTo>
                    <a:pt x="7214" y="5897"/>
                    <a:pt x="7530" y="5439"/>
                    <a:pt x="7672" y="4952"/>
                  </a:cubicBezTo>
                  <a:cubicBezTo>
                    <a:pt x="7702" y="4952"/>
                    <a:pt x="7702" y="4924"/>
                    <a:pt x="7702" y="4924"/>
                  </a:cubicBezTo>
                  <a:cubicBezTo>
                    <a:pt x="7931" y="4665"/>
                    <a:pt x="8130" y="4352"/>
                    <a:pt x="8245" y="4008"/>
                  </a:cubicBezTo>
                  <a:lnTo>
                    <a:pt x="8332" y="3578"/>
                  </a:lnTo>
                  <a:cubicBezTo>
                    <a:pt x="8389" y="3092"/>
                    <a:pt x="8531" y="1947"/>
                    <a:pt x="7672" y="974"/>
                  </a:cubicBezTo>
                  <a:cubicBezTo>
                    <a:pt x="7272" y="543"/>
                    <a:pt x="6527" y="0"/>
                    <a:pt x="5297"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4"/>
            <p:cNvSpPr/>
            <p:nvPr/>
          </p:nvSpPr>
          <p:spPr>
            <a:xfrm>
              <a:off x="6920920" y="899443"/>
              <a:ext cx="200374" cy="162710"/>
            </a:xfrm>
            <a:custGeom>
              <a:avLst/>
              <a:gdLst/>
              <a:ahLst/>
              <a:cxnLst/>
              <a:rect l="l" t="t" r="r" b="b"/>
              <a:pathLst>
                <a:path w="9906" h="8044" extrusionOk="0">
                  <a:moveTo>
                    <a:pt x="5834" y="0"/>
                  </a:moveTo>
                  <a:cubicBezTo>
                    <a:pt x="4453" y="0"/>
                    <a:pt x="3578" y="709"/>
                    <a:pt x="3093" y="1089"/>
                  </a:cubicBezTo>
                  <a:lnTo>
                    <a:pt x="2978" y="1203"/>
                  </a:lnTo>
                  <a:cubicBezTo>
                    <a:pt x="1002" y="1318"/>
                    <a:pt x="372" y="2834"/>
                    <a:pt x="200" y="3493"/>
                  </a:cubicBezTo>
                  <a:cubicBezTo>
                    <a:pt x="200" y="3551"/>
                    <a:pt x="173" y="3578"/>
                    <a:pt x="173" y="3635"/>
                  </a:cubicBezTo>
                  <a:cubicBezTo>
                    <a:pt x="1" y="4437"/>
                    <a:pt x="1" y="6013"/>
                    <a:pt x="1890" y="7128"/>
                  </a:cubicBezTo>
                  <a:cubicBezTo>
                    <a:pt x="1918" y="7128"/>
                    <a:pt x="1947" y="7158"/>
                    <a:pt x="1947" y="7158"/>
                  </a:cubicBezTo>
                  <a:cubicBezTo>
                    <a:pt x="2834" y="7815"/>
                    <a:pt x="3608" y="8044"/>
                    <a:pt x="4265" y="8044"/>
                  </a:cubicBezTo>
                  <a:cubicBezTo>
                    <a:pt x="5467" y="8044"/>
                    <a:pt x="6269" y="7329"/>
                    <a:pt x="6612" y="7013"/>
                  </a:cubicBezTo>
                  <a:cubicBezTo>
                    <a:pt x="6699" y="6956"/>
                    <a:pt x="6757" y="6899"/>
                    <a:pt x="6814" y="6842"/>
                  </a:cubicBezTo>
                  <a:cubicBezTo>
                    <a:pt x="7272" y="6757"/>
                    <a:pt x="8074" y="6585"/>
                    <a:pt x="8761" y="5841"/>
                  </a:cubicBezTo>
                  <a:cubicBezTo>
                    <a:pt x="9562" y="4982"/>
                    <a:pt x="9906" y="3750"/>
                    <a:pt x="9647" y="2635"/>
                  </a:cubicBezTo>
                  <a:cubicBezTo>
                    <a:pt x="9448" y="1776"/>
                    <a:pt x="8875" y="1059"/>
                    <a:pt x="8074" y="631"/>
                  </a:cubicBezTo>
                  <a:cubicBezTo>
                    <a:pt x="7902" y="516"/>
                    <a:pt x="7700" y="402"/>
                    <a:pt x="7501" y="315"/>
                  </a:cubicBezTo>
                  <a:cubicBezTo>
                    <a:pt x="6878" y="90"/>
                    <a:pt x="6324" y="0"/>
                    <a:pt x="5834"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4"/>
            <p:cNvSpPr/>
            <p:nvPr/>
          </p:nvSpPr>
          <p:spPr>
            <a:xfrm>
              <a:off x="7047717" y="788404"/>
              <a:ext cx="167403" cy="133623"/>
            </a:xfrm>
            <a:custGeom>
              <a:avLst/>
              <a:gdLst/>
              <a:ahLst/>
              <a:cxnLst/>
              <a:rect l="l" t="t" r="r" b="b"/>
              <a:pathLst>
                <a:path w="8276" h="6606" extrusionOk="0">
                  <a:moveTo>
                    <a:pt x="3172" y="1"/>
                  </a:moveTo>
                  <a:cubicBezTo>
                    <a:pt x="2434" y="1"/>
                    <a:pt x="1699" y="152"/>
                    <a:pt x="1089" y="708"/>
                  </a:cubicBezTo>
                  <a:cubicBezTo>
                    <a:pt x="344" y="1368"/>
                    <a:pt x="1" y="2369"/>
                    <a:pt x="173" y="3372"/>
                  </a:cubicBezTo>
                  <a:cubicBezTo>
                    <a:pt x="402" y="4688"/>
                    <a:pt x="1490" y="5861"/>
                    <a:pt x="2493" y="6292"/>
                  </a:cubicBezTo>
                  <a:cubicBezTo>
                    <a:pt x="2951" y="6521"/>
                    <a:pt x="3466" y="6605"/>
                    <a:pt x="4038" y="6605"/>
                  </a:cubicBezTo>
                  <a:cubicBezTo>
                    <a:pt x="5154" y="6605"/>
                    <a:pt x="6329" y="6205"/>
                    <a:pt x="7016" y="5460"/>
                  </a:cubicBezTo>
                  <a:cubicBezTo>
                    <a:pt x="7959" y="4459"/>
                    <a:pt x="8275" y="3056"/>
                    <a:pt x="7760" y="1883"/>
                  </a:cubicBezTo>
                  <a:cubicBezTo>
                    <a:pt x="7272" y="766"/>
                    <a:pt x="6184" y="78"/>
                    <a:pt x="4925" y="78"/>
                  </a:cubicBezTo>
                  <a:cubicBezTo>
                    <a:pt x="4753" y="78"/>
                    <a:pt x="4638" y="108"/>
                    <a:pt x="4496" y="108"/>
                  </a:cubicBezTo>
                  <a:lnTo>
                    <a:pt x="4467" y="108"/>
                  </a:lnTo>
                  <a:cubicBezTo>
                    <a:pt x="4051" y="54"/>
                    <a:pt x="3611" y="1"/>
                    <a:pt x="3172"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4"/>
            <p:cNvSpPr/>
            <p:nvPr/>
          </p:nvSpPr>
          <p:spPr>
            <a:xfrm>
              <a:off x="7033274" y="900009"/>
              <a:ext cx="181238" cy="143069"/>
            </a:xfrm>
            <a:custGeom>
              <a:avLst/>
              <a:gdLst/>
              <a:ahLst/>
              <a:cxnLst/>
              <a:rect l="l" t="t" r="r" b="b"/>
              <a:pathLst>
                <a:path w="8960" h="7073" extrusionOk="0">
                  <a:moveTo>
                    <a:pt x="5753" y="1"/>
                  </a:moveTo>
                  <a:cubicBezTo>
                    <a:pt x="4207" y="1"/>
                    <a:pt x="3378" y="172"/>
                    <a:pt x="2089" y="1317"/>
                  </a:cubicBezTo>
                  <a:cubicBezTo>
                    <a:pt x="1489" y="1691"/>
                    <a:pt x="0" y="2749"/>
                    <a:pt x="200" y="4524"/>
                  </a:cubicBezTo>
                  <a:cubicBezTo>
                    <a:pt x="257" y="5039"/>
                    <a:pt x="600" y="6328"/>
                    <a:pt x="2291" y="6958"/>
                  </a:cubicBezTo>
                  <a:cubicBezTo>
                    <a:pt x="2520" y="7043"/>
                    <a:pt x="2806" y="7072"/>
                    <a:pt x="3120" y="7072"/>
                  </a:cubicBezTo>
                  <a:cubicBezTo>
                    <a:pt x="4665" y="7072"/>
                    <a:pt x="6727" y="6099"/>
                    <a:pt x="6756" y="6069"/>
                  </a:cubicBezTo>
                  <a:cubicBezTo>
                    <a:pt x="7901" y="5469"/>
                    <a:pt x="8959" y="4066"/>
                    <a:pt x="8760" y="2520"/>
                  </a:cubicBezTo>
                  <a:cubicBezTo>
                    <a:pt x="8646" y="1661"/>
                    <a:pt x="8130" y="917"/>
                    <a:pt x="7414" y="459"/>
                  </a:cubicBezTo>
                  <a:cubicBezTo>
                    <a:pt x="6985" y="172"/>
                    <a:pt x="6440" y="1"/>
                    <a:pt x="589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4"/>
            <p:cNvSpPr/>
            <p:nvPr/>
          </p:nvSpPr>
          <p:spPr>
            <a:xfrm>
              <a:off x="7297348" y="902558"/>
              <a:ext cx="143615" cy="124864"/>
            </a:xfrm>
            <a:custGeom>
              <a:avLst/>
              <a:gdLst/>
              <a:ahLst/>
              <a:cxnLst/>
              <a:rect l="l" t="t" r="r" b="b"/>
              <a:pathLst>
                <a:path w="7100" h="6173" extrusionOk="0">
                  <a:moveTo>
                    <a:pt x="3668" y="1"/>
                  </a:moveTo>
                  <a:cubicBezTo>
                    <a:pt x="3424" y="1"/>
                    <a:pt x="3174" y="25"/>
                    <a:pt x="2920" y="76"/>
                  </a:cubicBezTo>
                  <a:cubicBezTo>
                    <a:pt x="2776" y="104"/>
                    <a:pt x="2634" y="133"/>
                    <a:pt x="2490" y="191"/>
                  </a:cubicBezTo>
                  <a:cubicBezTo>
                    <a:pt x="1287" y="562"/>
                    <a:pt x="428" y="1450"/>
                    <a:pt x="199" y="2565"/>
                  </a:cubicBezTo>
                  <a:cubicBezTo>
                    <a:pt x="0" y="3653"/>
                    <a:pt x="428" y="4771"/>
                    <a:pt x="1317" y="5485"/>
                  </a:cubicBezTo>
                  <a:cubicBezTo>
                    <a:pt x="1890" y="5943"/>
                    <a:pt x="2604" y="6172"/>
                    <a:pt x="3321" y="6172"/>
                  </a:cubicBezTo>
                  <a:cubicBezTo>
                    <a:pt x="3779" y="6172"/>
                    <a:pt x="4237" y="6088"/>
                    <a:pt x="4665" y="5916"/>
                  </a:cubicBezTo>
                  <a:cubicBezTo>
                    <a:pt x="6241" y="5286"/>
                    <a:pt x="7100" y="3683"/>
                    <a:pt x="6669" y="2137"/>
                  </a:cubicBezTo>
                  <a:cubicBezTo>
                    <a:pt x="6279" y="819"/>
                    <a:pt x="5078" y="1"/>
                    <a:pt x="366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4"/>
            <p:cNvSpPr/>
            <p:nvPr/>
          </p:nvSpPr>
          <p:spPr>
            <a:xfrm>
              <a:off x="7135189" y="800703"/>
              <a:ext cx="149421" cy="125390"/>
            </a:xfrm>
            <a:custGeom>
              <a:avLst/>
              <a:gdLst/>
              <a:ahLst/>
              <a:cxnLst/>
              <a:rect l="l" t="t" r="r" b="b"/>
              <a:pathLst>
                <a:path w="7387" h="6199" extrusionOk="0">
                  <a:moveTo>
                    <a:pt x="3891" y="1"/>
                  </a:moveTo>
                  <a:cubicBezTo>
                    <a:pt x="3524" y="1"/>
                    <a:pt x="3148" y="61"/>
                    <a:pt x="2776" y="187"/>
                  </a:cubicBezTo>
                  <a:lnTo>
                    <a:pt x="2719" y="187"/>
                  </a:lnTo>
                  <a:cubicBezTo>
                    <a:pt x="1375" y="444"/>
                    <a:pt x="658" y="1360"/>
                    <a:pt x="372" y="2191"/>
                  </a:cubicBezTo>
                  <a:cubicBezTo>
                    <a:pt x="1" y="3393"/>
                    <a:pt x="459" y="4681"/>
                    <a:pt x="1517" y="5512"/>
                  </a:cubicBezTo>
                  <a:cubicBezTo>
                    <a:pt x="2147" y="5970"/>
                    <a:pt x="2863" y="6199"/>
                    <a:pt x="3578" y="6199"/>
                  </a:cubicBezTo>
                  <a:cubicBezTo>
                    <a:pt x="4180" y="6199"/>
                    <a:pt x="4810" y="6027"/>
                    <a:pt x="5353" y="5684"/>
                  </a:cubicBezTo>
                  <a:cubicBezTo>
                    <a:pt x="6814" y="4795"/>
                    <a:pt x="7386" y="3192"/>
                    <a:pt x="6727" y="1761"/>
                  </a:cubicBezTo>
                  <a:cubicBezTo>
                    <a:pt x="6222" y="661"/>
                    <a:pt x="5108" y="1"/>
                    <a:pt x="389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4"/>
            <p:cNvSpPr/>
            <p:nvPr/>
          </p:nvSpPr>
          <p:spPr>
            <a:xfrm>
              <a:off x="7117225" y="837662"/>
              <a:ext cx="122781" cy="122033"/>
            </a:xfrm>
            <a:custGeom>
              <a:avLst/>
              <a:gdLst/>
              <a:ahLst/>
              <a:cxnLst/>
              <a:rect l="l" t="t" r="r" b="b"/>
              <a:pathLst>
                <a:path w="6070" h="6033" extrusionOk="0">
                  <a:moveTo>
                    <a:pt x="3018" y="1"/>
                  </a:moveTo>
                  <a:cubicBezTo>
                    <a:pt x="2786" y="1"/>
                    <a:pt x="2552" y="26"/>
                    <a:pt x="2320" y="78"/>
                  </a:cubicBezTo>
                  <a:cubicBezTo>
                    <a:pt x="2034" y="105"/>
                    <a:pt x="1748" y="220"/>
                    <a:pt x="1519" y="364"/>
                  </a:cubicBezTo>
                  <a:cubicBezTo>
                    <a:pt x="1461" y="392"/>
                    <a:pt x="1404" y="421"/>
                    <a:pt x="1374" y="449"/>
                  </a:cubicBezTo>
                  <a:cubicBezTo>
                    <a:pt x="602" y="879"/>
                    <a:pt x="172" y="1681"/>
                    <a:pt x="144" y="2510"/>
                  </a:cubicBezTo>
                  <a:cubicBezTo>
                    <a:pt x="0" y="3456"/>
                    <a:pt x="202" y="4486"/>
                    <a:pt x="973" y="5231"/>
                  </a:cubicBezTo>
                  <a:cubicBezTo>
                    <a:pt x="1431" y="5716"/>
                    <a:pt x="2119" y="6032"/>
                    <a:pt x="2893" y="6032"/>
                  </a:cubicBezTo>
                  <a:cubicBezTo>
                    <a:pt x="3408" y="6032"/>
                    <a:pt x="3951" y="5888"/>
                    <a:pt x="4496" y="5544"/>
                  </a:cubicBezTo>
                  <a:cubicBezTo>
                    <a:pt x="5439" y="5002"/>
                    <a:pt x="6012" y="4086"/>
                    <a:pt x="6042" y="3055"/>
                  </a:cubicBezTo>
                  <a:cubicBezTo>
                    <a:pt x="6069" y="1995"/>
                    <a:pt x="5496" y="994"/>
                    <a:pt x="4553" y="421"/>
                  </a:cubicBezTo>
                  <a:cubicBezTo>
                    <a:pt x="4091" y="141"/>
                    <a:pt x="3560" y="1"/>
                    <a:pt x="301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4"/>
            <p:cNvSpPr/>
            <p:nvPr/>
          </p:nvSpPr>
          <p:spPr>
            <a:xfrm>
              <a:off x="7080165" y="864345"/>
              <a:ext cx="135504" cy="119666"/>
            </a:xfrm>
            <a:custGeom>
              <a:avLst/>
              <a:gdLst/>
              <a:ahLst/>
              <a:cxnLst/>
              <a:rect l="l" t="t" r="r" b="b"/>
              <a:pathLst>
                <a:path w="6699" h="5916" extrusionOk="0">
                  <a:moveTo>
                    <a:pt x="3460" y="0"/>
                  </a:moveTo>
                  <a:cubicBezTo>
                    <a:pt x="3207" y="0"/>
                    <a:pt x="2949" y="34"/>
                    <a:pt x="2691" y="103"/>
                  </a:cubicBezTo>
                  <a:cubicBezTo>
                    <a:pt x="2347" y="190"/>
                    <a:pt x="2061" y="332"/>
                    <a:pt x="1805" y="561"/>
                  </a:cubicBezTo>
                  <a:cubicBezTo>
                    <a:pt x="1747" y="591"/>
                    <a:pt x="1690" y="618"/>
                    <a:pt x="1633" y="676"/>
                  </a:cubicBezTo>
                  <a:cubicBezTo>
                    <a:pt x="286" y="1706"/>
                    <a:pt x="0" y="3454"/>
                    <a:pt x="973" y="4741"/>
                  </a:cubicBezTo>
                  <a:cubicBezTo>
                    <a:pt x="1546" y="5515"/>
                    <a:pt x="2462" y="5916"/>
                    <a:pt x="3378" y="5916"/>
                  </a:cubicBezTo>
                  <a:cubicBezTo>
                    <a:pt x="4008" y="5916"/>
                    <a:pt x="4638" y="5714"/>
                    <a:pt x="5183" y="5313"/>
                  </a:cubicBezTo>
                  <a:cubicBezTo>
                    <a:pt x="6328" y="4454"/>
                    <a:pt x="6699" y="2938"/>
                    <a:pt x="6069" y="1649"/>
                  </a:cubicBezTo>
                  <a:cubicBezTo>
                    <a:pt x="5557" y="626"/>
                    <a:pt x="4555" y="0"/>
                    <a:pt x="3460"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4"/>
            <p:cNvSpPr/>
            <p:nvPr/>
          </p:nvSpPr>
          <p:spPr>
            <a:xfrm>
              <a:off x="6901236" y="807318"/>
              <a:ext cx="153446" cy="123974"/>
            </a:xfrm>
            <a:custGeom>
              <a:avLst/>
              <a:gdLst/>
              <a:ahLst/>
              <a:cxnLst/>
              <a:rect l="l" t="t" r="r" b="b"/>
              <a:pathLst>
                <a:path w="7586" h="6129" extrusionOk="0">
                  <a:moveTo>
                    <a:pt x="3867" y="1"/>
                  </a:moveTo>
                  <a:cubicBezTo>
                    <a:pt x="2089" y="1"/>
                    <a:pt x="569" y="1015"/>
                    <a:pt x="257" y="2551"/>
                  </a:cubicBezTo>
                  <a:cubicBezTo>
                    <a:pt x="1" y="3838"/>
                    <a:pt x="658" y="5414"/>
                    <a:pt x="2719" y="5986"/>
                  </a:cubicBezTo>
                  <a:cubicBezTo>
                    <a:pt x="3062" y="6101"/>
                    <a:pt x="3378" y="6128"/>
                    <a:pt x="3722" y="6128"/>
                  </a:cubicBezTo>
                  <a:cubicBezTo>
                    <a:pt x="4895" y="6128"/>
                    <a:pt x="5955" y="5556"/>
                    <a:pt x="6585" y="4869"/>
                  </a:cubicBezTo>
                  <a:cubicBezTo>
                    <a:pt x="7356" y="4040"/>
                    <a:pt x="7585" y="2922"/>
                    <a:pt x="7214" y="1949"/>
                  </a:cubicBezTo>
                  <a:cubicBezTo>
                    <a:pt x="7043" y="1491"/>
                    <a:pt x="6470" y="433"/>
                    <a:pt x="4924" y="147"/>
                  </a:cubicBezTo>
                  <a:cubicBezTo>
                    <a:pt x="4753" y="89"/>
                    <a:pt x="4608" y="60"/>
                    <a:pt x="4409" y="32"/>
                  </a:cubicBezTo>
                  <a:cubicBezTo>
                    <a:pt x="4227" y="11"/>
                    <a:pt x="4046" y="1"/>
                    <a:pt x="3867"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4"/>
            <p:cNvSpPr/>
            <p:nvPr/>
          </p:nvSpPr>
          <p:spPr>
            <a:xfrm>
              <a:off x="6981709" y="838573"/>
              <a:ext cx="121628" cy="116490"/>
            </a:xfrm>
            <a:custGeom>
              <a:avLst/>
              <a:gdLst/>
              <a:ahLst/>
              <a:cxnLst/>
              <a:rect l="l" t="t" r="r" b="b"/>
              <a:pathLst>
                <a:path w="6013" h="5759" extrusionOk="0">
                  <a:moveTo>
                    <a:pt x="2936" y="1"/>
                  </a:moveTo>
                  <a:cubicBezTo>
                    <a:pt x="2391" y="1"/>
                    <a:pt x="1880" y="193"/>
                    <a:pt x="1462" y="518"/>
                  </a:cubicBezTo>
                  <a:cubicBezTo>
                    <a:pt x="1290" y="633"/>
                    <a:pt x="1146" y="747"/>
                    <a:pt x="1004" y="919"/>
                  </a:cubicBezTo>
                  <a:cubicBezTo>
                    <a:pt x="688" y="1235"/>
                    <a:pt x="0" y="1979"/>
                    <a:pt x="0" y="3296"/>
                  </a:cubicBezTo>
                  <a:cubicBezTo>
                    <a:pt x="0" y="4270"/>
                    <a:pt x="573" y="5128"/>
                    <a:pt x="1489" y="5499"/>
                  </a:cubicBezTo>
                  <a:cubicBezTo>
                    <a:pt x="1862" y="5671"/>
                    <a:pt x="2263" y="5758"/>
                    <a:pt x="2664" y="5758"/>
                  </a:cubicBezTo>
                  <a:cubicBezTo>
                    <a:pt x="3436" y="5758"/>
                    <a:pt x="4210" y="5472"/>
                    <a:pt x="4810" y="4927"/>
                  </a:cubicBezTo>
                  <a:cubicBezTo>
                    <a:pt x="5669" y="4155"/>
                    <a:pt x="6012" y="3038"/>
                    <a:pt x="5698" y="1979"/>
                  </a:cubicBezTo>
                  <a:cubicBezTo>
                    <a:pt x="5382" y="949"/>
                    <a:pt x="4496" y="205"/>
                    <a:pt x="3321" y="33"/>
                  </a:cubicBezTo>
                  <a:cubicBezTo>
                    <a:pt x="3191" y="11"/>
                    <a:pt x="3063" y="1"/>
                    <a:pt x="293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4"/>
            <p:cNvSpPr/>
            <p:nvPr/>
          </p:nvSpPr>
          <p:spPr>
            <a:xfrm>
              <a:off x="6717088" y="829834"/>
              <a:ext cx="162144" cy="122902"/>
            </a:xfrm>
            <a:custGeom>
              <a:avLst/>
              <a:gdLst/>
              <a:ahLst/>
              <a:cxnLst/>
              <a:rect l="l" t="t" r="r" b="b"/>
              <a:pathLst>
                <a:path w="8016" h="6076" extrusionOk="0">
                  <a:moveTo>
                    <a:pt x="4772" y="0"/>
                  </a:moveTo>
                  <a:cubicBezTo>
                    <a:pt x="4448" y="0"/>
                    <a:pt x="4113" y="49"/>
                    <a:pt x="3779" y="149"/>
                  </a:cubicBezTo>
                  <a:cubicBezTo>
                    <a:pt x="2577" y="293"/>
                    <a:pt x="1203" y="836"/>
                    <a:pt x="515" y="1953"/>
                  </a:cubicBezTo>
                  <a:cubicBezTo>
                    <a:pt x="0" y="2812"/>
                    <a:pt x="0" y="3843"/>
                    <a:pt x="486" y="4672"/>
                  </a:cubicBezTo>
                  <a:cubicBezTo>
                    <a:pt x="1031" y="5588"/>
                    <a:pt x="2004" y="6076"/>
                    <a:pt x="3378" y="6076"/>
                  </a:cubicBezTo>
                  <a:lnTo>
                    <a:pt x="3550" y="6076"/>
                  </a:lnTo>
                  <a:cubicBezTo>
                    <a:pt x="4523" y="6076"/>
                    <a:pt x="5611" y="5989"/>
                    <a:pt x="6470" y="5331"/>
                  </a:cubicBezTo>
                  <a:cubicBezTo>
                    <a:pt x="7672" y="4358"/>
                    <a:pt x="8016" y="2755"/>
                    <a:pt x="7329" y="1466"/>
                  </a:cubicBezTo>
                  <a:cubicBezTo>
                    <a:pt x="6802" y="523"/>
                    <a:pt x="5838" y="0"/>
                    <a:pt x="4772"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4"/>
            <p:cNvSpPr/>
            <p:nvPr/>
          </p:nvSpPr>
          <p:spPr>
            <a:xfrm>
              <a:off x="6619785" y="915808"/>
              <a:ext cx="362517" cy="206017"/>
            </a:xfrm>
            <a:custGeom>
              <a:avLst/>
              <a:gdLst/>
              <a:ahLst/>
              <a:cxnLst/>
              <a:rect l="l" t="t" r="r" b="b"/>
              <a:pathLst>
                <a:path w="17922" h="10185" extrusionOk="0">
                  <a:moveTo>
                    <a:pt x="7835" y="0"/>
                  </a:moveTo>
                  <a:cubicBezTo>
                    <a:pt x="6588" y="0"/>
                    <a:pt x="5710" y="644"/>
                    <a:pt x="5238" y="967"/>
                  </a:cubicBezTo>
                  <a:lnTo>
                    <a:pt x="5154" y="1052"/>
                  </a:lnTo>
                  <a:lnTo>
                    <a:pt x="5039" y="1052"/>
                  </a:lnTo>
                  <a:cubicBezTo>
                    <a:pt x="4899" y="1045"/>
                    <a:pt x="4742" y="1037"/>
                    <a:pt x="4571" y="1037"/>
                  </a:cubicBezTo>
                  <a:cubicBezTo>
                    <a:pt x="4080" y="1037"/>
                    <a:pt x="3479" y="1098"/>
                    <a:pt x="2864" y="1395"/>
                  </a:cubicBezTo>
                  <a:cubicBezTo>
                    <a:pt x="1689" y="1910"/>
                    <a:pt x="1002" y="2712"/>
                    <a:pt x="830" y="3743"/>
                  </a:cubicBezTo>
                  <a:cubicBezTo>
                    <a:pt x="773" y="4116"/>
                    <a:pt x="773" y="4459"/>
                    <a:pt x="830" y="4773"/>
                  </a:cubicBezTo>
                  <a:cubicBezTo>
                    <a:pt x="688" y="4975"/>
                    <a:pt x="573" y="5174"/>
                    <a:pt x="486" y="5433"/>
                  </a:cubicBezTo>
                  <a:cubicBezTo>
                    <a:pt x="200" y="6147"/>
                    <a:pt x="1" y="7551"/>
                    <a:pt x="1746" y="8982"/>
                  </a:cubicBezTo>
                  <a:cubicBezTo>
                    <a:pt x="2635" y="9669"/>
                    <a:pt x="4409" y="10185"/>
                    <a:pt x="5811" y="10185"/>
                  </a:cubicBezTo>
                  <a:cubicBezTo>
                    <a:pt x="6127" y="10185"/>
                    <a:pt x="6441" y="10155"/>
                    <a:pt x="6700" y="10098"/>
                  </a:cubicBezTo>
                  <a:cubicBezTo>
                    <a:pt x="6784" y="10070"/>
                    <a:pt x="6842" y="10070"/>
                    <a:pt x="6899" y="10040"/>
                  </a:cubicBezTo>
                  <a:cubicBezTo>
                    <a:pt x="7787" y="9754"/>
                    <a:pt x="8417" y="9269"/>
                    <a:pt x="8818" y="8953"/>
                  </a:cubicBezTo>
                  <a:cubicBezTo>
                    <a:pt x="8875" y="8895"/>
                    <a:pt x="8960" y="8838"/>
                    <a:pt x="9017" y="8811"/>
                  </a:cubicBezTo>
                  <a:cubicBezTo>
                    <a:pt x="9132" y="8838"/>
                    <a:pt x="9276" y="8925"/>
                    <a:pt x="9361" y="8982"/>
                  </a:cubicBezTo>
                  <a:cubicBezTo>
                    <a:pt x="9933" y="9269"/>
                    <a:pt x="10822" y="9697"/>
                    <a:pt x="11937" y="9697"/>
                  </a:cubicBezTo>
                  <a:cubicBezTo>
                    <a:pt x="11994" y="9697"/>
                    <a:pt x="15258" y="9612"/>
                    <a:pt x="16547" y="8495"/>
                  </a:cubicBezTo>
                  <a:cubicBezTo>
                    <a:pt x="17349" y="7750"/>
                    <a:pt x="17720" y="6921"/>
                    <a:pt x="17720" y="6005"/>
                  </a:cubicBezTo>
                  <a:cubicBezTo>
                    <a:pt x="17720" y="5547"/>
                    <a:pt x="17605" y="5146"/>
                    <a:pt x="17433" y="4830"/>
                  </a:cubicBezTo>
                  <a:cubicBezTo>
                    <a:pt x="17692" y="4459"/>
                    <a:pt x="17864" y="4001"/>
                    <a:pt x="17891" y="3429"/>
                  </a:cubicBezTo>
                  <a:cubicBezTo>
                    <a:pt x="17921" y="2826"/>
                    <a:pt x="17777" y="1910"/>
                    <a:pt x="16918" y="994"/>
                  </a:cubicBezTo>
                  <a:cubicBezTo>
                    <a:pt x="16490" y="536"/>
                    <a:pt x="15917" y="280"/>
                    <a:pt x="15345" y="250"/>
                  </a:cubicBezTo>
                  <a:cubicBezTo>
                    <a:pt x="14952" y="145"/>
                    <a:pt x="14596" y="102"/>
                    <a:pt x="14272" y="102"/>
                  </a:cubicBezTo>
                  <a:cubicBezTo>
                    <a:pt x="13275" y="102"/>
                    <a:pt x="12592" y="513"/>
                    <a:pt x="12139" y="795"/>
                  </a:cubicBezTo>
                  <a:lnTo>
                    <a:pt x="12024" y="852"/>
                  </a:lnTo>
                  <a:lnTo>
                    <a:pt x="11967" y="910"/>
                  </a:lnTo>
                  <a:cubicBezTo>
                    <a:pt x="11223" y="765"/>
                    <a:pt x="10593" y="823"/>
                    <a:pt x="10162" y="795"/>
                  </a:cubicBezTo>
                  <a:cubicBezTo>
                    <a:pt x="10135" y="795"/>
                    <a:pt x="10105" y="765"/>
                    <a:pt x="10048" y="738"/>
                  </a:cubicBezTo>
                  <a:cubicBezTo>
                    <a:pt x="9734" y="536"/>
                    <a:pt x="9276" y="250"/>
                    <a:pt x="8674" y="108"/>
                  </a:cubicBezTo>
                  <a:cubicBezTo>
                    <a:pt x="8589" y="78"/>
                    <a:pt x="8502" y="51"/>
                    <a:pt x="8445" y="51"/>
                  </a:cubicBezTo>
                  <a:cubicBezTo>
                    <a:pt x="8233" y="16"/>
                    <a:pt x="8029" y="0"/>
                    <a:pt x="7835"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4"/>
            <p:cNvSpPr/>
            <p:nvPr/>
          </p:nvSpPr>
          <p:spPr>
            <a:xfrm>
              <a:off x="6898930" y="991527"/>
              <a:ext cx="145921" cy="128000"/>
            </a:xfrm>
            <a:custGeom>
              <a:avLst/>
              <a:gdLst/>
              <a:ahLst/>
              <a:cxnLst/>
              <a:rect l="l" t="t" r="r" b="b"/>
              <a:pathLst>
                <a:path w="7214" h="6328" extrusionOk="0">
                  <a:moveTo>
                    <a:pt x="3990" y="1"/>
                  </a:moveTo>
                  <a:cubicBezTo>
                    <a:pt x="3840" y="1"/>
                    <a:pt x="3684" y="10"/>
                    <a:pt x="3520" y="29"/>
                  </a:cubicBezTo>
                  <a:cubicBezTo>
                    <a:pt x="3405" y="29"/>
                    <a:pt x="3321" y="57"/>
                    <a:pt x="3206" y="57"/>
                  </a:cubicBezTo>
                  <a:cubicBezTo>
                    <a:pt x="1344" y="286"/>
                    <a:pt x="0" y="1804"/>
                    <a:pt x="85" y="3492"/>
                  </a:cubicBezTo>
                  <a:cubicBezTo>
                    <a:pt x="172" y="4896"/>
                    <a:pt x="1344" y="6327"/>
                    <a:pt x="3435" y="6327"/>
                  </a:cubicBezTo>
                  <a:cubicBezTo>
                    <a:pt x="4809" y="6327"/>
                    <a:pt x="6096" y="5553"/>
                    <a:pt x="6699" y="4323"/>
                  </a:cubicBezTo>
                  <a:cubicBezTo>
                    <a:pt x="7214" y="3263"/>
                    <a:pt x="7127" y="2061"/>
                    <a:pt x="6440" y="1174"/>
                  </a:cubicBezTo>
                  <a:cubicBezTo>
                    <a:pt x="6157" y="786"/>
                    <a:pt x="5382" y="1"/>
                    <a:pt x="399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4"/>
            <p:cNvSpPr/>
            <p:nvPr/>
          </p:nvSpPr>
          <p:spPr>
            <a:xfrm>
              <a:off x="6534093" y="879820"/>
              <a:ext cx="298194" cy="167281"/>
            </a:xfrm>
            <a:custGeom>
              <a:avLst/>
              <a:gdLst/>
              <a:ahLst/>
              <a:cxnLst/>
              <a:rect l="l" t="t" r="r" b="b"/>
              <a:pathLst>
                <a:path w="14742" h="8270" extrusionOk="0">
                  <a:moveTo>
                    <a:pt x="8513" y="0"/>
                  </a:moveTo>
                  <a:cubicBezTo>
                    <a:pt x="7322" y="0"/>
                    <a:pt x="6541" y="294"/>
                    <a:pt x="5382" y="1113"/>
                  </a:cubicBezTo>
                  <a:cubicBezTo>
                    <a:pt x="5295" y="1170"/>
                    <a:pt x="4951" y="1200"/>
                    <a:pt x="4695" y="1228"/>
                  </a:cubicBezTo>
                  <a:cubicBezTo>
                    <a:pt x="3951" y="1315"/>
                    <a:pt x="2948" y="1457"/>
                    <a:pt x="1947" y="2144"/>
                  </a:cubicBezTo>
                  <a:cubicBezTo>
                    <a:pt x="142" y="3346"/>
                    <a:pt x="0" y="5036"/>
                    <a:pt x="401" y="6124"/>
                  </a:cubicBezTo>
                  <a:cubicBezTo>
                    <a:pt x="916" y="7441"/>
                    <a:pt x="2318" y="8270"/>
                    <a:pt x="3921" y="8270"/>
                  </a:cubicBezTo>
                  <a:cubicBezTo>
                    <a:pt x="4180" y="8270"/>
                    <a:pt x="4466" y="8242"/>
                    <a:pt x="4722" y="8185"/>
                  </a:cubicBezTo>
                  <a:cubicBezTo>
                    <a:pt x="5467" y="8070"/>
                    <a:pt x="6126" y="7784"/>
                    <a:pt x="6669" y="7555"/>
                  </a:cubicBezTo>
                  <a:cubicBezTo>
                    <a:pt x="6898" y="7441"/>
                    <a:pt x="7271" y="7269"/>
                    <a:pt x="7386" y="7269"/>
                  </a:cubicBezTo>
                  <a:cubicBezTo>
                    <a:pt x="8959" y="7010"/>
                    <a:pt x="10276" y="6667"/>
                    <a:pt x="11508" y="6323"/>
                  </a:cubicBezTo>
                  <a:cubicBezTo>
                    <a:pt x="11593" y="6296"/>
                    <a:pt x="11707" y="6266"/>
                    <a:pt x="11794" y="6266"/>
                  </a:cubicBezTo>
                  <a:cubicBezTo>
                    <a:pt x="12539" y="6094"/>
                    <a:pt x="14227" y="5723"/>
                    <a:pt x="14600" y="3918"/>
                  </a:cubicBezTo>
                  <a:cubicBezTo>
                    <a:pt x="14742" y="3261"/>
                    <a:pt x="14714" y="1972"/>
                    <a:pt x="13139" y="857"/>
                  </a:cubicBezTo>
                  <a:cubicBezTo>
                    <a:pt x="13081" y="827"/>
                    <a:pt x="12997" y="770"/>
                    <a:pt x="12939" y="742"/>
                  </a:cubicBezTo>
                  <a:cubicBezTo>
                    <a:pt x="12191" y="315"/>
                    <a:pt x="11476" y="238"/>
                    <a:pt x="10935" y="238"/>
                  </a:cubicBezTo>
                  <a:cubicBezTo>
                    <a:pt x="10751" y="238"/>
                    <a:pt x="10586" y="247"/>
                    <a:pt x="10448" y="254"/>
                  </a:cubicBezTo>
                  <a:lnTo>
                    <a:pt x="10391" y="254"/>
                  </a:lnTo>
                  <a:cubicBezTo>
                    <a:pt x="10134" y="112"/>
                    <a:pt x="9818" y="55"/>
                    <a:pt x="9532" y="55"/>
                  </a:cubicBezTo>
                  <a:cubicBezTo>
                    <a:pt x="9156" y="20"/>
                    <a:pt x="8820" y="0"/>
                    <a:pt x="851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4"/>
            <p:cNvSpPr/>
            <p:nvPr/>
          </p:nvSpPr>
          <p:spPr>
            <a:xfrm>
              <a:off x="6599495" y="2209924"/>
              <a:ext cx="321981" cy="194042"/>
            </a:xfrm>
            <a:custGeom>
              <a:avLst/>
              <a:gdLst/>
              <a:ahLst/>
              <a:cxnLst/>
              <a:rect l="l" t="t" r="r" b="b"/>
              <a:pathLst>
                <a:path w="15918" h="9593" extrusionOk="0">
                  <a:moveTo>
                    <a:pt x="5470" y="1"/>
                  </a:moveTo>
                  <a:cubicBezTo>
                    <a:pt x="4496" y="1"/>
                    <a:pt x="3608" y="115"/>
                    <a:pt x="2864" y="374"/>
                  </a:cubicBezTo>
                  <a:cubicBezTo>
                    <a:pt x="1061" y="974"/>
                    <a:pt x="1" y="2348"/>
                    <a:pt x="230" y="3894"/>
                  </a:cubicBezTo>
                  <a:cubicBezTo>
                    <a:pt x="287" y="4267"/>
                    <a:pt x="688" y="6271"/>
                    <a:pt x="3436" y="6386"/>
                  </a:cubicBezTo>
                  <a:cubicBezTo>
                    <a:pt x="3752" y="6413"/>
                    <a:pt x="4038" y="6413"/>
                    <a:pt x="4295" y="6413"/>
                  </a:cubicBezTo>
                  <a:lnTo>
                    <a:pt x="4611" y="6413"/>
                  </a:lnTo>
                  <a:cubicBezTo>
                    <a:pt x="5012" y="6413"/>
                    <a:pt x="5126" y="6413"/>
                    <a:pt x="5612" y="6615"/>
                  </a:cubicBezTo>
                  <a:cubicBezTo>
                    <a:pt x="5641" y="6642"/>
                    <a:pt x="5669" y="6642"/>
                    <a:pt x="5699" y="6672"/>
                  </a:cubicBezTo>
                  <a:cubicBezTo>
                    <a:pt x="5928" y="6729"/>
                    <a:pt x="6099" y="6814"/>
                    <a:pt x="6299" y="6871"/>
                  </a:cubicBezTo>
                  <a:cubicBezTo>
                    <a:pt x="6558" y="6986"/>
                    <a:pt x="6901" y="7100"/>
                    <a:pt x="6958" y="7158"/>
                  </a:cubicBezTo>
                  <a:cubicBezTo>
                    <a:pt x="6958" y="7158"/>
                    <a:pt x="7043" y="7245"/>
                    <a:pt x="7272" y="7588"/>
                  </a:cubicBezTo>
                  <a:lnTo>
                    <a:pt x="7329" y="7645"/>
                  </a:lnTo>
                  <a:cubicBezTo>
                    <a:pt x="7616" y="8074"/>
                    <a:pt x="8504" y="9391"/>
                    <a:pt x="10306" y="9391"/>
                  </a:cubicBezTo>
                  <a:cubicBezTo>
                    <a:pt x="10478" y="9391"/>
                    <a:pt x="10650" y="9391"/>
                    <a:pt x="10822" y="9363"/>
                  </a:cubicBezTo>
                  <a:cubicBezTo>
                    <a:pt x="10880" y="9363"/>
                    <a:pt x="10950" y="9350"/>
                    <a:pt x="11032" y="9350"/>
                  </a:cubicBezTo>
                  <a:cubicBezTo>
                    <a:pt x="11074" y="9350"/>
                    <a:pt x="11118" y="9353"/>
                    <a:pt x="11165" y="9363"/>
                  </a:cubicBezTo>
                  <a:cubicBezTo>
                    <a:pt x="11195" y="9363"/>
                    <a:pt x="11223" y="9363"/>
                    <a:pt x="11280" y="9391"/>
                  </a:cubicBezTo>
                  <a:cubicBezTo>
                    <a:pt x="11653" y="9478"/>
                    <a:pt x="12196" y="9592"/>
                    <a:pt x="12768" y="9592"/>
                  </a:cubicBezTo>
                  <a:cubicBezTo>
                    <a:pt x="13799" y="9592"/>
                    <a:pt x="14687" y="9161"/>
                    <a:pt x="15230" y="8360"/>
                  </a:cubicBezTo>
                  <a:cubicBezTo>
                    <a:pt x="15517" y="7932"/>
                    <a:pt x="15917" y="7016"/>
                    <a:pt x="15489" y="5784"/>
                  </a:cubicBezTo>
                  <a:cubicBezTo>
                    <a:pt x="15345" y="5241"/>
                    <a:pt x="15031" y="4753"/>
                    <a:pt x="14543" y="4325"/>
                  </a:cubicBezTo>
                  <a:lnTo>
                    <a:pt x="14458" y="4238"/>
                  </a:lnTo>
                  <a:cubicBezTo>
                    <a:pt x="12654" y="2692"/>
                    <a:pt x="10222" y="603"/>
                    <a:pt x="7130" y="115"/>
                  </a:cubicBezTo>
                  <a:cubicBezTo>
                    <a:pt x="6615" y="58"/>
                    <a:pt x="6042" y="1"/>
                    <a:pt x="547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4"/>
            <p:cNvSpPr/>
            <p:nvPr/>
          </p:nvSpPr>
          <p:spPr>
            <a:xfrm>
              <a:off x="6809132" y="2302170"/>
              <a:ext cx="234558" cy="150998"/>
            </a:xfrm>
            <a:custGeom>
              <a:avLst/>
              <a:gdLst/>
              <a:ahLst/>
              <a:cxnLst/>
              <a:rect l="l" t="t" r="r" b="b"/>
              <a:pathLst>
                <a:path w="11596" h="7465" extrusionOk="0">
                  <a:moveTo>
                    <a:pt x="4871" y="1"/>
                  </a:moveTo>
                  <a:cubicBezTo>
                    <a:pt x="4188" y="1"/>
                    <a:pt x="3399" y="168"/>
                    <a:pt x="2692" y="795"/>
                  </a:cubicBezTo>
                  <a:lnTo>
                    <a:pt x="2550" y="937"/>
                  </a:lnTo>
                  <a:cubicBezTo>
                    <a:pt x="2234" y="1253"/>
                    <a:pt x="2034" y="1624"/>
                    <a:pt x="1920" y="1940"/>
                  </a:cubicBezTo>
                  <a:cubicBezTo>
                    <a:pt x="1748" y="2055"/>
                    <a:pt x="1547" y="2197"/>
                    <a:pt x="1375" y="2398"/>
                  </a:cubicBezTo>
                  <a:cubicBezTo>
                    <a:pt x="1" y="3830"/>
                    <a:pt x="489" y="5261"/>
                    <a:pt x="688" y="5662"/>
                  </a:cubicBezTo>
                  <a:cubicBezTo>
                    <a:pt x="1375" y="7208"/>
                    <a:pt x="2978" y="7464"/>
                    <a:pt x="4439" y="7464"/>
                  </a:cubicBezTo>
                  <a:cubicBezTo>
                    <a:pt x="4810" y="7464"/>
                    <a:pt x="5183" y="7437"/>
                    <a:pt x="5527" y="7437"/>
                  </a:cubicBezTo>
                  <a:cubicBezTo>
                    <a:pt x="5699" y="7407"/>
                    <a:pt x="5841" y="7407"/>
                    <a:pt x="5955" y="7407"/>
                  </a:cubicBezTo>
                  <a:cubicBezTo>
                    <a:pt x="6557" y="7407"/>
                    <a:pt x="9592" y="7322"/>
                    <a:pt x="10879" y="5460"/>
                  </a:cubicBezTo>
                  <a:cubicBezTo>
                    <a:pt x="11481" y="4601"/>
                    <a:pt x="11596" y="3543"/>
                    <a:pt x="11252" y="2570"/>
                  </a:cubicBezTo>
                  <a:cubicBezTo>
                    <a:pt x="10478" y="452"/>
                    <a:pt x="8160" y="365"/>
                    <a:pt x="7157" y="337"/>
                  </a:cubicBezTo>
                  <a:lnTo>
                    <a:pt x="6844" y="337"/>
                  </a:lnTo>
                  <a:cubicBezTo>
                    <a:pt x="6699" y="280"/>
                    <a:pt x="6557" y="223"/>
                    <a:pt x="6386" y="223"/>
                  </a:cubicBezTo>
                  <a:cubicBezTo>
                    <a:pt x="6328" y="193"/>
                    <a:pt x="6271" y="193"/>
                    <a:pt x="6184" y="166"/>
                  </a:cubicBezTo>
                  <a:cubicBezTo>
                    <a:pt x="5871" y="102"/>
                    <a:pt x="5403" y="1"/>
                    <a:pt x="487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4"/>
            <p:cNvSpPr/>
            <p:nvPr/>
          </p:nvSpPr>
          <p:spPr>
            <a:xfrm>
              <a:off x="7305440" y="1456965"/>
              <a:ext cx="244389" cy="213845"/>
            </a:xfrm>
            <a:custGeom>
              <a:avLst/>
              <a:gdLst/>
              <a:ahLst/>
              <a:cxnLst/>
              <a:rect l="l" t="t" r="r" b="b"/>
              <a:pathLst>
                <a:path w="12082" h="10572" extrusionOk="0">
                  <a:moveTo>
                    <a:pt x="7083" y="1"/>
                  </a:moveTo>
                  <a:cubicBezTo>
                    <a:pt x="6814" y="1"/>
                    <a:pt x="6528" y="56"/>
                    <a:pt x="6242" y="152"/>
                  </a:cubicBezTo>
                  <a:cubicBezTo>
                    <a:pt x="4952" y="667"/>
                    <a:pt x="4352" y="1640"/>
                    <a:pt x="4009" y="2240"/>
                  </a:cubicBezTo>
                  <a:cubicBezTo>
                    <a:pt x="3951" y="2355"/>
                    <a:pt x="3837" y="2499"/>
                    <a:pt x="3837" y="2526"/>
                  </a:cubicBezTo>
                  <a:cubicBezTo>
                    <a:pt x="3665" y="2728"/>
                    <a:pt x="3264" y="2957"/>
                    <a:pt x="2891" y="3214"/>
                  </a:cubicBezTo>
                  <a:cubicBezTo>
                    <a:pt x="2577" y="3415"/>
                    <a:pt x="2204" y="3644"/>
                    <a:pt x="1861" y="3930"/>
                  </a:cubicBezTo>
                  <a:cubicBezTo>
                    <a:pt x="1833" y="3930"/>
                    <a:pt x="1803" y="3958"/>
                    <a:pt x="1803" y="3988"/>
                  </a:cubicBezTo>
                  <a:cubicBezTo>
                    <a:pt x="1" y="5476"/>
                    <a:pt x="28" y="6850"/>
                    <a:pt x="402" y="7737"/>
                  </a:cubicBezTo>
                  <a:cubicBezTo>
                    <a:pt x="1010" y="9279"/>
                    <a:pt x="2441" y="9568"/>
                    <a:pt x="3896" y="9568"/>
                  </a:cubicBezTo>
                  <a:cubicBezTo>
                    <a:pt x="4360" y="9568"/>
                    <a:pt x="4826" y="9539"/>
                    <a:pt x="5268" y="9511"/>
                  </a:cubicBezTo>
                  <a:cubicBezTo>
                    <a:pt x="5497" y="9511"/>
                    <a:pt x="5784" y="9484"/>
                    <a:pt x="6013" y="9484"/>
                  </a:cubicBezTo>
                  <a:cubicBezTo>
                    <a:pt x="6413" y="9855"/>
                    <a:pt x="7272" y="10572"/>
                    <a:pt x="8502" y="10572"/>
                  </a:cubicBezTo>
                  <a:cubicBezTo>
                    <a:pt x="8704" y="10572"/>
                    <a:pt x="8903" y="10572"/>
                    <a:pt x="9104" y="10542"/>
                  </a:cubicBezTo>
                  <a:cubicBezTo>
                    <a:pt x="9132" y="10514"/>
                    <a:pt x="9189" y="10514"/>
                    <a:pt x="9219" y="10514"/>
                  </a:cubicBezTo>
                  <a:cubicBezTo>
                    <a:pt x="10391" y="10256"/>
                    <a:pt x="11193" y="9656"/>
                    <a:pt x="11594" y="8797"/>
                  </a:cubicBezTo>
                  <a:cubicBezTo>
                    <a:pt x="12081" y="7679"/>
                    <a:pt x="11708" y="6706"/>
                    <a:pt x="11452" y="6191"/>
                  </a:cubicBezTo>
                  <a:cubicBezTo>
                    <a:pt x="11795" y="5476"/>
                    <a:pt x="11795" y="4817"/>
                    <a:pt x="11681" y="4301"/>
                  </a:cubicBezTo>
                  <a:cubicBezTo>
                    <a:pt x="11422" y="3129"/>
                    <a:pt x="10765" y="2499"/>
                    <a:pt x="10249" y="2183"/>
                  </a:cubicBezTo>
                  <a:cubicBezTo>
                    <a:pt x="10220" y="2011"/>
                    <a:pt x="10135" y="1812"/>
                    <a:pt x="10020" y="1610"/>
                  </a:cubicBezTo>
                  <a:cubicBezTo>
                    <a:pt x="9791" y="1152"/>
                    <a:pt x="9189" y="323"/>
                    <a:pt x="7872" y="65"/>
                  </a:cubicBezTo>
                  <a:cubicBezTo>
                    <a:pt x="7673" y="7"/>
                    <a:pt x="7444" y="7"/>
                    <a:pt x="7242" y="7"/>
                  </a:cubicBezTo>
                  <a:cubicBezTo>
                    <a:pt x="7190" y="3"/>
                    <a:pt x="7137" y="1"/>
                    <a:pt x="7083"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4"/>
            <p:cNvSpPr/>
            <p:nvPr/>
          </p:nvSpPr>
          <p:spPr>
            <a:xfrm>
              <a:off x="6644121" y="1514599"/>
              <a:ext cx="335251" cy="302138"/>
            </a:xfrm>
            <a:custGeom>
              <a:avLst/>
              <a:gdLst/>
              <a:ahLst/>
              <a:cxnLst/>
              <a:rect l="l" t="t" r="r" b="b"/>
              <a:pathLst>
                <a:path w="16574" h="14937" extrusionOk="0">
                  <a:moveTo>
                    <a:pt x="8756" y="1"/>
                  </a:moveTo>
                  <a:cubicBezTo>
                    <a:pt x="7947" y="1"/>
                    <a:pt x="6983" y="240"/>
                    <a:pt x="5840" y="852"/>
                  </a:cubicBezTo>
                  <a:cubicBezTo>
                    <a:pt x="5840" y="852"/>
                    <a:pt x="5810" y="852"/>
                    <a:pt x="5810" y="880"/>
                  </a:cubicBezTo>
                  <a:cubicBezTo>
                    <a:pt x="5554" y="994"/>
                    <a:pt x="5238" y="1081"/>
                    <a:pt x="4810" y="1166"/>
                  </a:cubicBezTo>
                  <a:cubicBezTo>
                    <a:pt x="4264" y="1310"/>
                    <a:pt x="3550" y="1452"/>
                    <a:pt x="2833" y="1826"/>
                  </a:cubicBezTo>
                  <a:cubicBezTo>
                    <a:pt x="2776" y="1853"/>
                    <a:pt x="2748" y="1853"/>
                    <a:pt x="2719" y="1883"/>
                  </a:cubicBezTo>
                  <a:cubicBezTo>
                    <a:pt x="0" y="3399"/>
                    <a:pt x="229" y="5204"/>
                    <a:pt x="458" y="5891"/>
                  </a:cubicBezTo>
                  <a:cubicBezTo>
                    <a:pt x="829" y="7063"/>
                    <a:pt x="1745" y="7551"/>
                    <a:pt x="2634" y="7723"/>
                  </a:cubicBezTo>
                  <a:cubicBezTo>
                    <a:pt x="1947" y="8582"/>
                    <a:pt x="887" y="10127"/>
                    <a:pt x="1661" y="11930"/>
                  </a:cubicBezTo>
                  <a:cubicBezTo>
                    <a:pt x="2348" y="13677"/>
                    <a:pt x="3664" y="13963"/>
                    <a:pt x="4207" y="14021"/>
                  </a:cubicBezTo>
                  <a:cubicBezTo>
                    <a:pt x="4295" y="14028"/>
                    <a:pt x="4381" y="14032"/>
                    <a:pt x="4466" y="14032"/>
                  </a:cubicBezTo>
                  <a:cubicBezTo>
                    <a:pt x="5313" y="14032"/>
                    <a:pt x="5974" y="13658"/>
                    <a:pt x="6470" y="13189"/>
                  </a:cubicBezTo>
                  <a:cubicBezTo>
                    <a:pt x="6955" y="13963"/>
                    <a:pt x="7787" y="14563"/>
                    <a:pt x="9017" y="14850"/>
                  </a:cubicBezTo>
                  <a:cubicBezTo>
                    <a:pt x="9303" y="14907"/>
                    <a:pt x="9646" y="14937"/>
                    <a:pt x="9990" y="14937"/>
                  </a:cubicBezTo>
                  <a:cubicBezTo>
                    <a:pt x="11765" y="14937"/>
                    <a:pt x="14199" y="14135"/>
                    <a:pt x="15257" y="12502"/>
                  </a:cubicBezTo>
                  <a:cubicBezTo>
                    <a:pt x="16574" y="11101"/>
                    <a:pt x="16146" y="9811"/>
                    <a:pt x="15887" y="9269"/>
                  </a:cubicBezTo>
                  <a:cubicBezTo>
                    <a:pt x="15830" y="9182"/>
                    <a:pt x="15772" y="9067"/>
                    <a:pt x="15715" y="8982"/>
                  </a:cubicBezTo>
                  <a:cubicBezTo>
                    <a:pt x="15745" y="8953"/>
                    <a:pt x="15772" y="8895"/>
                    <a:pt x="15802" y="8838"/>
                  </a:cubicBezTo>
                  <a:cubicBezTo>
                    <a:pt x="16288" y="8123"/>
                    <a:pt x="16432" y="7207"/>
                    <a:pt x="16203" y="6147"/>
                  </a:cubicBezTo>
                  <a:cubicBezTo>
                    <a:pt x="15944" y="4975"/>
                    <a:pt x="15115" y="3543"/>
                    <a:pt x="12795" y="3486"/>
                  </a:cubicBezTo>
                  <a:cubicBezTo>
                    <a:pt x="12711" y="2941"/>
                    <a:pt x="12509" y="2341"/>
                    <a:pt x="11966" y="1768"/>
                  </a:cubicBezTo>
                  <a:cubicBezTo>
                    <a:pt x="11909" y="1711"/>
                    <a:pt x="11879" y="1654"/>
                    <a:pt x="11822" y="1624"/>
                  </a:cubicBezTo>
                  <a:cubicBezTo>
                    <a:pt x="11227" y="825"/>
                    <a:pt x="10257" y="1"/>
                    <a:pt x="875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4"/>
            <p:cNvSpPr/>
            <p:nvPr/>
          </p:nvSpPr>
          <p:spPr>
            <a:xfrm>
              <a:off x="5553090" y="1000853"/>
              <a:ext cx="2184186" cy="3379044"/>
            </a:xfrm>
            <a:custGeom>
              <a:avLst/>
              <a:gdLst/>
              <a:ahLst/>
              <a:cxnLst/>
              <a:rect l="l" t="t" r="r" b="b"/>
              <a:pathLst>
                <a:path w="107981" h="167052" extrusionOk="0">
                  <a:moveTo>
                    <a:pt x="75507" y="1"/>
                  </a:moveTo>
                  <a:cubicBezTo>
                    <a:pt x="75053" y="1"/>
                    <a:pt x="74488" y="549"/>
                    <a:pt x="74144" y="913"/>
                  </a:cubicBezTo>
                  <a:cubicBezTo>
                    <a:pt x="73999" y="1000"/>
                    <a:pt x="74057" y="1428"/>
                    <a:pt x="73942" y="1572"/>
                  </a:cubicBezTo>
                  <a:cubicBezTo>
                    <a:pt x="73815" y="1678"/>
                    <a:pt x="73689" y="1705"/>
                    <a:pt x="73562" y="1705"/>
                  </a:cubicBezTo>
                  <a:cubicBezTo>
                    <a:pt x="73422" y="1705"/>
                    <a:pt x="73283" y="1672"/>
                    <a:pt x="73143" y="1672"/>
                  </a:cubicBezTo>
                  <a:cubicBezTo>
                    <a:pt x="73066" y="1672"/>
                    <a:pt x="72989" y="1682"/>
                    <a:pt x="72912" y="1714"/>
                  </a:cubicBezTo>
                  <a:cubicBezTo>
                    <a:pt x="72282" y="2087"/>
                    <a:pt x="72426" y="2287"/>
                    <a:pt x="72140" y="2946"/>
                  </a:cubicBezTo>
                  <a:cubicBezTo>
                    <a:pt x="71538" y="4462"/>
                    <a:pt x="71109" y="3947"/>
                    <a:pt x="69763" y="4233"/>
                  </a:cubicBezTo>
                  <a:cubicBezTo>
                    <a:pt x="69076" y="4405"/>
                    <a:pt x="68991" y="4607"/>
                    <a:pt x="68189" y="4607"/>
                  </a:cubicBezTo>
                  <a:cubicBezTo>
                    <a:pt x="67491" y="4558"/>
                    <a:pt x="66754" y="4287"/>
                    <a:pt x="66043" y="4287"/>
                  </a:cubicBezTo>
                  <a:cubicBezTo>
                    <a:pt x="65908" y="4287"/>
                    <a:pt x="65773" y="4297"/>
                    <a:pt x="65640" y="4320"/>
                  </a:cubicBezTo>
                  <a:cubicBezTo>
                    <a:pt x="65122" y="4437"/>
                    <a:pt x="64896" y="4806"/>
                    <a:pt x="64417" y="4806"/>
                  </a:cubicBezTo>
                  <a:cubicBezTo>
                    <a:pt x="64314" y="4806"/>
                    <a:pt x="64199" y="4789"/>
                    <a:pt x="64067" y="4749"/>
                  </a:cubicBezTo>
                  <a:cubicBezTo>
                    <a:pt x="63666" y="4607"/>
                    <a:pt x="63323" y="4176"/>
                    <a:pt x="62835" y="3947"/>
                  </a:cubicBezTo>
                  <a:cubicBezTo>
                    <a:pt x="62525" y="3822"/>
                    <a:pt x="62211" y="3770"/>
                    <a:pt x="61895" y="3770"/>
                  </a:cubicBezTo>
                  <a:cubicBezTo>
                    <a:pt x="60277" y="3770"/>
                    <a:pt x="58590" y="5136"/>
                    <a:pt x="56877" y="5136"/>
                  </a:cubicBezTo>
                  <a:cubicBezTo>
                    <a:pt x="56394" y="5136"/>
                    <a:pt x="55908" y="5028"/>
                    <a:pt x="55422" y="4749"/>
                  </a:cubicBezTo>
                  <a:cubicBezTo>
                    <a:pt x="54533" y="4176"/>
                    <a:pt x="54533" y="3317"/>
                    <a:pt x="53388" y="2946"/>
                  </a:cubicBezTo>
                  <a:cubicBezTo>
                    <a:pt x="52816" y="2717"/>
                    <a:pt x="52129" y="2573"/>
                    <a:pt x="51529" y="2516"/>
                  </a:cubicBezTo>
                  <a:cubicBezTo>
                    <a:pt x="51329" y="2484"/>
                    <a:pt x="51112" y="2474"/>
                    <a:pt x="50886" y="2474"/>
                  </a:cubicBezTo>
                  <a:cubicBezTo>
                    <a:pt x="50478" y="2474"/>
                    <a:pt x="50041" y="2507"/>
                    <a:pt x="49625" y="2507"/>
                  </a:cubicBezTo>
                  <a:cubicBezTo>
                    <a:pt x="49247" y="2507"/>
                    <a:pt x="48886" y="2479"/>
                    <a:pt x="48579" y="2374"/>
                  </a:cubicBezTo>
                  <a:cubicBezTo>
                    <a:pt x="47750" y="2087"/>
                    <a:pt x="47693" y="1428"/>
                    <a:pt x="46605" y="1343"/>
                  </a:cubicBezTo>
                  <a:cubicBezTo>
                    <a:pt x="46304" y="1325"/>
                    <a:pt x="45992" y="1313"/>
                    <a:pt x="45679" y="1313"/>
                  </a:cubicBezTo>
                  <a:cubicBezTo>
                    <a:pt x="44978" y="1313"/>
                    <a:pt x="44269" y="1374"/>
                    <a:pt x="43655" y="1572"/>
                  </a:cubicBezTo>
                  <a:cubicBezTo>
                    <a:pt x="42338" y="2087"/>
                    <a:pt x="41795" y="2516"/>
                    <a:pt x="40421" y="2660"/>
                  </a:cubicBezTo>
                  <a:cubicBezTo>
                    <a:pt x="39541" y="2757"/>
                    <a:pt x="39062" y="2988"/>
                    <a:pt x="38455" y="2988"/>
                  </a:cubicBezTo>
                  <a:cubicBezTo>
                    <a:pt x="38172" y="2988"/>
                    <a:pt x="37862" y="2939"/>
                    <a:pt x="37472" y="2802"/>
                  </a:cubicBezTo>
                  <a:cubicBezTo>
                    <a:pt x="37128" y="2660"/>
                    <a:pt x="36185" y="2516"/>
                    <a:pt x="35841" y="2287"/>
                  </a:cubicBezTo>
                  <a:cubicBezTo>
                    <a:pt x="35411" y="1916"/>
                    <a:pt x="35841" y="1572"/>
                    <a:pt x="35154" y="1286"/>
                  </a:cubicBezTo>
                  <a:cubicBezTo>
                    <a:pt x="34896" y="1190"/>
                    <a:pt x="34559" y="1159"/>
                    <a:pt x="34195" y="1159"/>
                  </a:cubicBezTo>
                  <a:cubicBezTo>
                    <a:pt x="33467" y="1159"/>
                    <a:pt x="32634" y="1286"/>
                    <a:pt x="32120" y="1286"/>
                  </a:cubicBezTo>
                  <a:cubicBezTo>
                    <a:pt x="31812" y="1286"/>
                    <a:pt x="31500" y="1289"/>
                    <a:pt x="31188" y="1289"/>
                  </a:cubicBezTo>
                  <a:cubicBezTo>
                    <a:pt x="30251" y="1289"/>
                    <a:pt x="29307" y="1257"/>
                    <a:pt x="28426" y="1000"/>
                  </a:cubicBezTo>
                  <a:cubicBezTo>
                    <a:pt x="27574" y="663"/>
                    <a:pt x="26932" y="328"/>
                    <a:pt x="25993" y="328"/>
                  </a:cubicBezTo>
                  <a:cubicBezTo>
                    <a:pt x="25892" y="328"/>
                    <a:pt x="25787" y="332"/>
                    <a:pt x="25677" y="340"/>
                  </a:cubicBezTo>
                  <a:lnTo>
                    <a:pt x="25765" y="397"/>
                  </a:lnTo>
                  <a:cubicBezTo>
                    <a:pt x="24590" y="542"/>
                    <a:pt x="23646" y="913"/>
                    <a:pt x="22471" y="1000"/>
                  </a:cubicBezTo>
                  <a:cubicBezTo>
                    <a:pt x="21299" y="1000"/>
                    <a:pt x="20353" y="1000"/>
                    <a:pt x="19238" y="1428"/>
                  </a:cubicBezTo>
                  <a:cubicBezTo>
                    <a:pt x="18150" y="1858"/>
                    <a:pt x="16918" y="2287"/>
                    <a:pt x="15745" y="2660"/>
                  </a:cubicBezTo>
                  <a:cubicBezTo>
                    <a:pt x="15143" y="2859"/>
                    <a:pt x="12395" y="3004"/>
                    <a:pt x="12195" y="3462"/>
                  </a:cubicBezTo>
                  <a:cubicBezTo>
                    <a:pt x="11708" y="4320"/>
                    <a:pt x="13570" y="4749"/>
                    <a:pt x="13570" y="5408"/>
                  </a:cubicBezTo>
                  <a:cubicBezTo>
                    <a:pt x="13570" y="5935"/>
                    <a:pt x="11995" y="6655"/>
                    <a:pt x="11364" y="6655"/>
                  </a:cubicBezTo>
                  <a:cubicBezTo>
                    <a:pt x="11309" y="6655"/>
                    <a:pt x="11261" y="6650"/>
                    <a:pt x="11222" y="6638"/>
                  </a:cubicBezTo>
                  <a:cubicBezTo>
                    <a:pt x="10879" y="6553"/>
                    <a:pt x="10563" y="5981"/>
                    <a:pt x="9933" y="5836"/>
                  </a:cubicBezTo>
                  <a:cubicBezTo>
                    <a:pt x="9833" y="5828"/>
                    <a:pt x="9742" y="5824"/>
                    <a:pt x="9657" y="5824"/>
                  </a:cubicBezTo>
                  <a:cubicBezTo>
                    <a:pt x="9157" y="5824"/>
                    <a:pt x="8881" y="5965"/>
                    <a:pt x="8417" y="6210"/>
                  </a:cubicBezTo>
                  <a:cubicBezTo>
                    <a:pt x="7959" y="6409"/>
                    <a:pt x="6841" y="7153"/>
                    <a:pt x="6699" y="7726"/>
                  </a:cubicBezTo>
                  <a:cubicBezTo>
                    <a:pt x="7284" y="7970"/>
                    <a:pt x="7869" y="8011"/>
                    <a:pt x="8470" y="8011"/>
                  </a:cubicBezTo>
                  <a:cubicBezTo>
                    <a:pt x="8770" y="8011"/>
                    <a:pt x="9074" y="8001"/>
                    <a:pt x="9383" y="8001"/>
                  </a:cubicBezTo>
                  <a:cubicBezTo>
                    <a:pt x="9546" y="8001"/>
                    <a:pt x="9710" y="8004"/>
                    <a:pt x="9876" y="8012"/>
                  </a:cubicBezTo>
                  <a:cubicBezTo>
                    <a:pt x="12195" y="8241"/>
                    <a:pt x="9646" y="9043"/>
                    <a:pt x="8760" y="9386"/>
                  </a:cubicBezTo>
                  <a:cubicBezTo>
                    <a:pt x="6784" y="10188"/>
                    <a:pt x="2062" y="10275"/>
                    <a:pt x="1574" y="13222"/>
                  </a:cubicBezTo>
                  <a:cubicBezTo>
                    <a:pt x="1427" y="13968"/>
                    <a:pt x="1561" y="14186"/>
                    <a:pt x="1818" y="14186"/>
                  </a:cubicBezTo>
                  <a:cubicBezTo>
                    <a:pt x="2181" y="14186"/>
                    <a:pt x="2790" y="13750"/>
                    <a:pt x="3198" y="13750"/>
                  </a:cubicBezTo>
                  <a:cubicBezTo>
                    <a:pt x="3289" y="13750"/>
                    <a:pt x="3370" y="13772"/>
                    <a:pt x="3436" y="13824"/>
                  </a:cubicBezTo>
                  <a:cubicBezTo>
                    <a:pt x="4036" y="14310"/>
                    <a:pt x="1574" y="15198"/>
                    <a:pt x="3436" y="15684"/>
                  </a:cubicBezTo>
                  <a:cubicBezTo>
                    <a:pt x="3454" y="15687"/>
                    <a:pt x="3475" y="15689"/>
                    <a:pt x="3499" y="15689"/>
                  </a:cubicBezTo>
                  <a:cubicBezTo>
                    <a:pt x="3841" y="15689"/>
                    <a:pt x="4741" y="15357"/>
                    <a:pt x="5217" y="15357"/>
                  </a:cubicBezTo>
                  <a:cubicBezTo>
                    <a:pt x="5547" y="15357"/>
                    <a:pt x="5673" y="15517"/>
                    <a:pt x="5268" y="16057"/>
                  </a:cubicBezTo>
                  <a:cubicBezTo>
                    <a:pt x="4867" y="16715"/>
                    <a:pt x="3092" y="16859"/>
                    <a:pt x="2405" y="17230"/>
                  </a:cubicBezTo>
                  <a:cubicBezTo>
                    <a:pt x="2062" y="17374"/>
                    <a:pt x="0" y="18318"/>
                    <a:pt x="0" y="18805"/>
                  </a:cubicBezTo>
                  <a:cubicBezTo>
                    <a:pt x="0" y="19147"/>
                    <a:pt x="221" y="19272"/>
                    <a:pt x="550" y="19272"/>
                  </a:cubicBezTo>
                  <a:cubicBezTo>
                    <a:pt x="1406" y="19272"/>
                    <a:pt x="2998" y="18422"/>
                    <a:pt x="3349" y="18318"/>
                  </a:cubicBezTo>
                  <a:cubicBezTo>
                    <a:pt x="4867" y="17947"/>
                    <a:pt x="5611" y="17718"/>
                    <a:pt x="6841" y="16715"/>
                  </a:cubicBezTo>
                  <a:cubicBezTo>
                    <a:pt x="8016" y="15684"/>
                    <a:pt x="9532" y="15485"/>
                    <a:pt x="10677" y="14596"/>
                  </a:cubicBezTo>
                  <a:cubicBezTo>
                    <a:pt x="11708" y="13882"/>
                    <a:pt x="12482" y="13080"/>
                    <a:pt x="13627" y="12737"/>
                  </a:cubicBezTo>
                  <a:cubicBezTo>
                    <a:pt x="13949" y="12611"/>
                    <a:pt x="14198" y="12554"/>
                    <a:pt x="14371" y="12554"/>
                  </a:cubicBezTo>
                  <a:cubicBezTo>
                    <a:pt x="14828" y="12554"/>
                    <a:pt x="14757" y="12949"/>
                    <a:pt x="14112" y="13508"/>
                  </a:cubicBezTo>
                  <a:cubicBezTo>
                    <a:pt x="13570" y="13966"/>
                    <a:pt x="11909" y="14596"/>
                    <a:pt x="13139" y="15054"/>
                  </a:cubicBezTo>
                  <a:cubicBezTo>
                    <a:pt x="13229" y="15081"/>
                    <a:pt x="13322" y="15093"/>
                    <a:pt x="13416" y="15093"/>
                  </a:cubicBezTo>
                  <a:cubicBezTo>
                    <a:pt x="14336" y="15093"/>
                    <a:pt x="15408" y="13924"/>
                    <a:pt x="16031" y="13508"/>
                  </a:cubicBezTo>
                  <a:cubicBezTo>
                    <a:pt x="16809" y="13033"/>
                    <a:pt x="17390" y="12575"/>
                    <a:pt x="18157" y="12575"/>
                  </a:cubicBezTo>
                  <a:cubicBezTo>
                    <a:pt x="18407" y="12575"/>
                    <a:pt x="18677" y="12624"/>
                    <a:pt x="18979" y="12737"/>
                  </a:cubicBezTo>
                  <a:cubicBezTo>
                    <a:pt x="20067" y="13080"/>
                    <a:pt x="21184" y="13366"/>
                    <a:pt x="22272" y="13737"/>
                  </a:cubicBezTo>
                  <a:cubicBezTo>
                    <a:pt x="24448" y="14539"/>
                    <a:pt x="25677" y="17058"/>
                    <a:pt x="25421" y="19550"/>
                  </a:cubicBezTo>
                  <a:cubicBezTo>
                    <a:pt x="25277" y="20550"/>
                    <a:pt x="24532" y="21554"/>
                    <a:pt x="24590" y="22584"/>
                  </a:cubicBezTo>
                  <a:cubicBezTo>
                    <a:pt x="24734" y="23585"/>
                    <a:pt x="25765" y="24329"/>
                    <a:pt x="26250" y="25188"/>
                  </a:cubicBezTo>
                  <a:cubicBezTo>
                    <a:pt x="26509" y="25619"/>
                    <a:pt x="27395" y="28023"/>
                    <a:pt x="26795" y="28367"/>
                  </a:cubicBezTo>
                  <a:cubicBezTo>
                    <a:pt x="26740" y="28393"/>
                    <a:pt x="26688" y="28405"/>
                    <a:pt x="26638" y="28405"/>
                  </a:cubicBezTo>
                  <a:cubicBezTo>
                    <a:pt x="25992" y="28405"/>
                    <a:pt x="25793" y="26313"/>
                    <a:pt x="25421" y="26047"/>
                  </a:cubicBezTo>
                  <a:cubicBezTo>
                    <a:pt x="25224" y="25931"/>
                    <a:pt x="25045" y="25881"/>
                    <a:pt x="24887" y="25881"/>
                  </a:cubicBezTo>
                  <a:cubicBezTo>
                    <a:pt x="24267" y="25881"/>
                    <a:pt x="23990" y="26661"/>
                    <a:pt x="24333" y="27279"/>
                  </a:cubicBezTo>
                  <a:cubicBezTo>
                    <a:pt x="24791" y="28367"/>
                    <a:pt x="25563" y="28165"/>
                    <a:pt x="25020" y="29597"/>
                  </a:cubicBezTo>
                  <a:cubicBezTo>
                    <a:pt x="24590" y="30542"/>
                    <a:pt x="23990" y="31630"/>
                    <a:pt x="23445" y="32516"/>
                  </a:cubicBezTo>
                  <a:cubicBezTo>
                    <a:pt x="22758" y="33749"/>
                    <a:pt x="21642" y="34092"/>
                    <a:pt x="20841" y="35123"/>
                  </a:cubicBezTo>
                  <a:cubicBezTo>
                    <a:pt x="19925" y="36123"/>
                    <a:pt x="20696" y="37355"/>
                    <a:pt x="20154" y="38443"/>
                  </a:cubicBezTo>
                  <a:cubicBezTo>
                    <a:pt x="19810" y="39245"/>
                    <a:pt x="18578" y="39387"/>
                    <a:pt x="18436" y="40417"/>
                  </a:cubicBezTo>
                  <a:cubicBezTo>
                    <a:pt x="18349" y="41047"/>
                    <a:pt x="18979" y="42279"/>
                    <a:pt x="19180" y="43024"/>
                  </a:cubicBezTo>
                  <a:cubicBezTo>
                    <a:pt x="19322" y="43738"/>
                    <a:pt x="19380" y="44455"/>
                    <a:pt x="19380" y="45199"/>
                  </a:cubicBezTo>
                  <a:lnTo>
                    <a:pt x="19322" y="44913"/>
                  </a:lnTo>
                  <a:lnTo>
                    <a:pt x="19322" y="44913"/>
                  </a:lnTo>
                  <a:cubicBezTo>
                    <a:pt x="19380" y="45543"/>
                    <a:pt x="19123" y="47001"/>
                    <a:pt x="19524" y="47432"/>
                  </a:cubicBezTo>
                  <a:cubicBezTo>
                    <a:pt x="19810" y="47718"/>
                    <a:pt x="20410" y="47661"/>
                    <a:pt x="20696" y="47803"/>
                  </a:cubicBezTo>
                  <a:cubicBezTo>
                    <a:pt x="21299" y="48234"/>
                    <a:pt x="21241" y="48463"/>
                    <a:pt x="21498" y="49035"/>
                  </a:cubicBezTo>
                  <a:cubicBezTo>
                    <a:pt x="21841" y="50036"/>
                    <a:pt x="22414" y="50924"/>
                    <a:pt x="22272" y="52012"/>
                  </a:cubicBezTo>
                  <a:cubicBezTo>
                    <a:pt x="22185" y="52356"/>
                    <a:pt x="21929" y="52956"/>
                    <a:pt x="21986" y="53299"/>
                  </a:cubicBezTo>
                  <a:cubicBezTo>
                    <a:pt x="22128" y="54044"/>
                    <a:pt x="22529" y="53815"/>
                    <a:pt x="22758" y="54330"/>
                  </a:cubicBezTo>
                  <a:cubicBezTo>
                    <a:pt x="23303" y="55562"/>
                    <a:pt x="22272" y="56192"/>
                    <a:pt x="22329" y="57135"/>
                  </a:cubicBezTo>
                  <a:cubicBezTo>
                    <a:pt x="22471" y="58081"/>
                    <a:pt x="23445" y="57937"/>
                    <a:pt x="23903" y="58367"/>
                  </a:cubicBezTo>
                  <a:cubicBezTo>
                    <a:pt x="24448" y="58825"/>
                    <a:pt x="24390" y="59112"/>
                    <a:pt x="24590" y="59826"/>
                  </a:cubicBezTo>
                  <a:cubicBezTo>
                    <a:pt x="24734" y="60486"/>
                    <a:pt x="25277" y="62231"/>
                    <a:pt x="26250" y="62288"/>
                  </a:cubicBezTo>
                  <a:cubicBezTo>
                    <a:pt x="27539" y="62288"/>
                    <a:pt x="26250" y="60543"/>
                    <a:pt x="26021" y="59971"/>
                  </a:cubicBezTo>
                  <a:cubicBezTo>
                    <a:pt x="25677" y="59169"/>
                    <a:pt x="25765" y="58367"/>
                    <a:pt x="25563" y="57566"/>
                  </a:cubicBezTo>
                  <a:cubicBezTo>
                    <a:pt x="25277" y="56707"/>
                    <a:pt x="24590" y="56048"/>
                    <a:pt x="24390" y="55189"/>
                  </a:cubicBezTo>
                  <a:cubicBezTo>
                    <a:pt x="24333" y="54760"/>
                    <a:pt x="24448" y="54330"/>
                    <a:pt x="24390" y="53959"/>
                  </a:cubicBezTo>
                  <a:cubicBezTo>
                    <a:pt x="24189" y="53386"/>
                    <a:pt x="23761" y="53242"/>
                    <a:pt x="23559" y="52727"/>
                  </a:cubicBezTo>
                  <a:cubicBezTo>
                    <a:pt x="23303" y="52154"/>
                    <a:pt x="23216" y="51268"/>
                    <a:pt x="24047" y="51124"/>
                  </a:cubicBezTo>
                  <a:lnTo>
                    <a:pt x="24189" y="51066"/>
                  </a:lnTo>
                  <a:cubicBezTo>
                    <a:pt x="24306" y="51048"/>
                    <a:pt x="24415" y="51039"/>
                    <a:pt x="24516" y="51039"/>
                  </a:cubicBezTo>
                  <a:cubicBezTo>
                    <a:pt x="25643" y="51039"/>
                    <a:pt x="25765" y="52159"/>
                    <a:pt x="25765" y="53157"/>
                  </a:cubicBezTo>
                  <a:cubicBezTo>
                    <a:pt x="25765" y="54330"/>
                    <a:pt x="25906" y="54760"/>
                    <a:pt x="26509" y="55848"/>
                  </a:cubicBezTo>
                  <a:cubicBezTo>
                    <a:pt x="27139" y="56792"/>
                    <a:pt x="27196" y="57795"/>
                    <a:pt x="27624" y="58738"/>
                  </a:cubicBezTo>
                  <a:cubicBezTo>
                    <a:pt x="28169" y="59913"/>
                    <a:pt x="29200" y="60628"/>
                    <a:pt x="29800" y="61773"/>
                  </a:cubicBezTo>
                  <a:cubicBezTo>
                    <a:pt x="30201" y="62574"/>
                    <a:pt x="31117" y="63749"/>
                    <a:pt x="31174" y="64693"/>
                  </a:cubicBezTo>
                  <a:cubicBezTo>
                    <a:pt x="31231" y="65781"/>
                    <a:pt x="30288" y="66268"/>
                    <a:pt x="30688" y="67356"/>
                  </a:cubicBezTo>
                  <a:cubicBezTo>
                    <a:pt x="31117" y="68586"/>
                    <a:pt x="33150" y="69188"/>
                    <a:pt x="34124" y="70104"/>
                  </a:cubicBezTo>
                  <a:cubicBezTo>
                    <a:pt x="35211" y="71192"/>
                    <a:pt x="36384" y="71277"/>
                    <a:pt x="37758" y="71792"/>
                  </a:cubicBezTo>
                  <a:cubicBezTo>
                    <a:pt x="38567" y="72035"/>
                    <a:pt x="39074" y="72159"/>
                    <a:pt x="39595" y="72159"/>
                  </a:cubicBezTo>
                  <a:cubicBezTo>
                    <a:pt x="39996" y="72159"/>
                    <a:pt x="40404" y="72086"/>
                    <a:pt x="40964" y="71936"/>
                  </a:cubicBezTo>
                  <a:cubicBezTo>
                    <a:pt x="41291" y="71860"/>
                    <a:pt x="41629" y="71819"/>
                    <a:pt x="41960" y="71819"/>
                  </a:cubicBezTo>
                  <a:cubicBezTo>
                    <a:pt x="42878" y="71819"/>
                    <a:pt x="43753" y="72138"/>
                    <a:pt x="44257" y="72937"/>
                  </a:cubicBezTo>
                  <a:cubicBezTo>
                    <a:pt x="44457" y="73368"/>
                    <a:pt x="44200" y="73654"/>
                    <a:pt x="44601" y="74112"/>
                  </a:cubicBezTo>
                  <a:cubicBezTo>
                    <a:pt x="44887" y="74398"/>
                    <a:pt x="45487" y="74598"/>
                    <a:pt x="45918" y="74742"/>
                  </a:cubicBezTo>
                  <a:cubicBezTo>
                    <a:pt x="46948" y="75342"/>
                    <a:pt x="47892" y="75399"/>
                    <a:pt x="48922" y="75772"/>
                  </a:cubicBezTo>
                  <a:cubicBezTo>
                    <a:pt x="50010" y="76143"/>
                    <a:pt x="49525" y="76860"/>
                    <a:pt x="50354" y="77433"/>
                  </a:cubicBezTo>
                  <a:cubicBezTo>
                    <a:pt x="50448" y="77496"/>
                    <a:pt x="50557" y="77513"/>
                    <a:pt x="50674" y="77513"/>
                  </a:cubicBezTo>
                  <a:cubicBezTo>
                    <a:pt x="50820" y="77513"/>
                    <a:pt x="50976" y="77486"/>
                    <a:pt x="51127" y="77486"/>
                  </a:cubicBezTo>
                  <a:cubicBezTo>
                    <a:pt x="51294" y="77486"/>
                    <a:pt x="51455" y="77519"/>
                    <a:pt x="51586" y="77662"/>
                  </a:cubicBezTo>
                  <a:cubicBezTo>
                    <a:pt x="52216" y="78376"/>
                    <a:pt x="51384" y="78234"/>
                    <a:pt x="51242" y="78750"/>
                  </a:cubicBezTo>
                  <a:cubicBezTo>
                    <a:pt x="50899" y="80266"/>
                    <a:pt x="51929" y="80410"/>
                    <a:pt x="52903" y="81124"/>
                  </a:cubicBezTo>
                  <a:cubicBezTo>
                    <a:pt x="53704" y="81697"/>
                    <a:pt x="54334" y="82929"/>
                    <a:pt x="55422" y="83243"/>
                  </a:cubicBezTo>
                  <a:cubicBezTo>
                    <a:pt x="55492" y="83258"/>
                    <a:pt x="55562" y="83265"/>
                    <a:pt x="55631" y="83265"/>
                  </a:cubicBezTo>
                  <a:cubicBezTo>
                    <a:pt x="56700" y="83265"/>
                    <a:pt x="57574" y="81531"/>
                    <a:pt x="58285" y="81531"/>
                  </a:cubicBezTo>
                  <a:cubicBezTo>
                    <a:pt x="58383" y="81531"/>
                    <a:pt x="58479" y="81564"/>
                    <a:pt x="58571" y="81640"/>
                  </a:cubicBezTo>
                  <a:lnTo>
                    <a:pt x="58456" y="81498"/>
                  </a:lnTo>
                  <a:lnTo>
                    <a:pt x="58456" y="81498"/>
                  </a:lnTo>
                  <a:cubicBezTo>
                    <a:pt x="59143" y="82070"/>
                    <a:pt x="59487" y="83444"/>
                    <a:pt x="59743" y="84246"/>
                  </a:cubicBezTo>
                  <a:cubicBezTo>
                    <a:pt x="60087" y="85105"/>
                    <a:pt x="60087" y="85849"/>
                    <a:pt x="60030" y="86793"/>
                  </a:cubicBezTo>
                  <a:cubicBezTo>
                    <a:pt x="59945" y="88224"/>
                    <a:pt x="59801" y="89170"/>
                    <a:pt x="58800" y="90113"/>
                  </a:cubicBezTo>
                  <a:cubicBezTo>
                    <a:pt x="58312" y="90486"/>
                    <a:pt x="58026" y="90686"/>
                    <a:pt x="57769" y="91144"/>
                  </a:cubicBezTo>
                  <a:cubicBezTo>
                    <a:pt x="57682" y="91258"/>
                    <a:pt x="57884" y="91632"/>
                    <a:pt x="57769" y="91774"/>
                  </a:cubicBezTo>
                  <a:cubicBezTo>
                    <a:pt x="57568" y="92060"/>
                    <a:pt x="57224" y="92003"/>
                    <a:pt x="57082" y="92204"/>
                  </a:cubicBezTo>
                  <a:cubicBezTo>
                    <a:pt x="55965" y="93377"/>
                    <a:pt x="55163" y="95181"/>
                    <a:pt x="56052" y="96842"/>
                  </a:cubicBezTo>
                  <a:cubicBezTo>
                    <a:pt x="56109" y="97071"/>
                    <a:pt x="56739" y="97643"/>
                    <a:pt x="56739" y="97643"/>
                  </a:cubicBezTo>
                  <a:cubicBezTo>
                    <a:pt x="56881" y="98529"/>
                    <a:pt x="56594" y="98158"/>
                    <a:pt x="56109" y="98587"/>
                  </a:cubicBezTo>
                  <a:cubicBezTo>
                    <a:pt x="55422" y="99246"/>
                    <a:pt x="55422" y="98674"/>
                    <a:pt x="55365" y="99762"/>
                  </a:cubicBezTo>
                  <a:cubicBezTo>
                    <a:pt x="55307" y="100105"/>
                    <a:pt x="55422" y="100907"/>
                    <a:pt x="55507" y="101278"/>
                  </a:cubicBezTo>
                  <a:cubicBezTo>
                    <a:pt x="55708" y="102709"/>
                    <a:pt x="56594" y="102281"/>
                    <a:pt x="57281" y="103453"/>
                  </a:cubicBezTo>
                  <a:cubicBezTo>
                    <a:pt x="58170" y="104827"/>
                    <a:pt x="58227" y="106201"/>
                    <a:pt x="59400" y="107433"/>
                  </a:cubicBezTo>
                  <a:cubicBezTo>
                    <a:pt x="61319" y="109465"/>
                    <a:pt x="61461" y="113244"/>
                    <a:pt x="63923" y="114904"/>
                  </a:cubicBezTo>
                  <a:cubicBezTo>
                    <a:pt x="65155" y="115705"/>
                    <a:pt x="66327" y="115476"/>
                    <a:pt x="67415" y="116708"/>
                  </a:cubicBezTo>
                  <a:cubicBezTo>
                    <a:pt x="68045" y="117366"/>
                    <a:pt x="69277" y="118083"/>
                    <a:pt x="69534" y="118884"/>
                  </a:cubicBezTo>
                  <a:cubicBezTo>
                    <a:pt x="69763" y="119599"/>
                    <a:pt x="69621" y="120831"/>
                    <a:pt x="69678" y="121575"/>
                  </a:cubicBezTo>
                  <a:cubicBezTo>
                    <a:pt x="69678" y="122519"/>
                    <a:pt x="69763" y="123435"/>
                    <a:pt x="69763" y="124380"/>
                  </a:cubicBezTo>
                  <a:lnTo>
                    <a:pt x="69763" y="125324"/>
                  </a:lnTo>
                  <a:lnTo>
                    <a:pt x="69621" y="125411"/>
                  </a:lnTo>
                  <a:cubicBezTo>
                    <a:pt x="69534" y="127300"/>
                    <a:pt x="70221" y="128961"/>
                    <a:pt x="70450" y="130763"/>
                  </a:cubicBezTo>
                  <a:cubicBezTo>
                    <a:pt x="70651" y="132710"/>
                    <a:pt x="70221" y="134828"/>
                    <a:pt x="70507" y="136862"/>
                  </a:cubicBezTo>
                  <a:cubicBezTo>
                    <a:pt x="70709" y="138149"/>
                    <a:pt x="70766" y="139466"/>
                    <a:pt x="70766" y="140840"/>
                  </a:cubicBezTo>
                  <a:cubicBezTo>
                    <a:pt x="70766" y="142072"/>
                    <a:pt x="70163" y="143072"/>
                    <a:pt x="70308" y="144160"/>
                  </a:cubicBezTo>
                  <a:cubicBezTo>
                    <a:pt x="70365" y="145248"/>
                    <a:pt x="71109" y="146194"/>
                    <a:pt x="71251" y="147282"/>
                  </a:cubicBezTo>
                  <a:cubicBezTo>
                    <a:pt x="71338" y="147939"/>
                    <a:pt x="71338" y="148885"/>
                    <a:pt x="71682" y="149457"/>
                  </a:cubicBezTo>
                  <a:cubicBezTo>
                    <a:pt x="72025" y="150115"/>
                    <a:pt x="72083" y="149828"/>
                    <a:pt x="72568" y="150172"/>
                  </a:cubicBezTo>
                  <a:cubicBezTo>
                    <a:pt x="74487" y="151718"/>
                    <a:pt x="74201" y="155469"/>
                    <a:pt x="75232" y="157645"/>
                  </a:cubicBezTo>
                  <a:cubicBezTo>
                    <a:pt x="75632" y="158675"/>
                    <a:pt x="75717" y="159477"/>
                    <a:pt x="75976" y="160393"/>
                  </a:cubicBezTo>
                  <a:cubicBezTo>
                    <a:pt x="76319" y="161565"/>
                    <a:pt x="77492" y="162710"/>
                    <a:pt x="78179" y="163798"/>
                  </a:cubicBezTo>
                  <a:cubicBezTo>
                    <a:pt x="78696" y="164616"/>
                    <a:pt x="79164" y="165160"/>
                    <a:pt x="79901" y="165160"/>
                  </a:cubicBezTo>
                  <a:cubicBezTo>
                    <a:pt x="80144" y="165160"/>
                    <a:pt x="80416" y="165101"/>
                    <a:pt x="80728" y="164973"/>
                  </a:cubicBezTo>
                  <a:cubicBezTo>
                    <a:pt x="81083" y="164861"/>
                    <a:pt x="81213" y="164407"/>
                    <a:pt x="81600" y="164407"/>
                  </a:cubicBezTo>
                  <a:cubicBezTo>
                    <a:pt x="81713" y="164407"/>
                    <a:pt x="81847" y="164446"/>
                    <a:pt x="82015" y="164542"/>
                  </a:cubicBezTo>
                  <a:cubicBezTo>
                    <a:pt x="82503" y="164829"/>
                    <a:pt x="82560" y="165630"/>
                    <a:pt x="82904" y="166061"/>
                  </a:cubicBezTo>
                  <a:cubicBezTo>
                    <a:pt x="83379" y="166813"/>
                    <a:pt x="83921" y="167015"/>
                    <a:pt x="84685" y="167015"/>
                  </a:cubicBezTo>
                  <a:cubicBezTo>
                    <a:pt x="84793" y="167015"/>
                    <a:pt x="84905" y="167011"/>
                    <a:pt x="85022" y="167004"/>
                  </a:cubicBezTo>
                  <a:cubicBezTo>
                    <a:pt x="85229" y="167004"/>
                    <a:pt x="85443" y="167051"/>
                    <a:pt x="85635" y="167051"/>
                  </a:cubicBezTo>
                  <a:cubicBezTo>
                    <a:pt x="85840" y="167051"/>
                    <a:pt x="86019" y="166998"/>
                    <a:pt x="86137" y="166775"/>
                  </a:cubicBezTo>
                  <a:cubicBezTo>
                    <a:pt x="86481" y="165917"/>
                    <a:pt x="85565" y="166118"/>
                    <a:pt x="85164" y="165917"/>
                  </a:cubicBezTo>
                  <a:cubicBezTo>
                    <a:pt x="84278" y="165488"/>
                    <a:pt x="83533" y="165030"/>
                    <a:pt x="82988" y="164114"/>
                  </a:cubicBezTo>
                  <a:cubicBezTo>
                    <a:pt x="82702" y="163599"/>
                    <a:pt x="82645" y="163084"/>
                    <a:pt x="82301" y="162653"/>
                  </a:cubicBezTo>
                  <a:cubicBezTo>
                    <a:pt x="81816" y="161939"/>
                    <a:pt x="81529" y="161996"/>
                    <a:pt x="81529" y="160993"/>
                  </a:cubicBezTo>
                  <a:cubicBezTo>
                    <a:pt x="81614" y="158675"/>
                    <a:pt x="84278" y="157787"/>
                    <a:pt x="81729" y="156271"/>
                  </a:cubicBezTo>
                  <a:cubicBezTo>
                    <a:pt x="80842" y="155698"/>
                    <a:pt x="80155" y="155267"/>
                    <a:pt x="80984" y="154180"/>
                  </a:cubicBezTo>
                  <a:cubicBezTo>
                    <a:pt x="81271" y="153751"/>
                    <a:pt x="81816" y="153751"/>
                    <a:pt x="82015" y="153236"/>
                  </a:cubicBezTo>
                  <a:cubicBezTo>
                    <a:pt x="82159" y="152863"/>
                    <a:pt x="81873" y="152290"/>
                    <a:pt x="82015" y="151862"/>
                  </a:cubicBezTo>
                  <a:cubicBezTo>
                    <a:pt x="82358" y="150630"/>
                    <a:pt x="83247" y="150774"/>
                    <a:pt x="81958" y="149886"/>
                  </a:cubicBezTo>
                  <a:cubicBezTo>
                    <a:pt x="81058" y="149356"/>
                    <a:pt x="80403" y="148582"/>
                    <a:pt x="81621" y="148582"/>
                  </a:cubicBezTo>
                  <a:cubicBezTo>
                    <a:pt x="81720" y="148582"/>
                    <a:pt x="81832" y="148588"/>
                    <a:pt x="81958" y="148599"/>
                  </a:cubicBezTo>
                  <a:cubicBezTo>
                    <a:pt x="82364" y="148621"/>
                    <a:pt x="82650" y="148706"/>
                    <a:pt x="82851" y="148706"/>
                  </a:cubicBezTo>
                  <a:cubicBezTo>
                    <a:pt x="83161" y="148706"/>
                    <a:pt x="83270" y="148505"/>
                    <a:pt x="83304" y="147568"/>
                  </a:cubicBezTo>
                  <a:cubicBezTo>
                    <a:pt x="83304" y="146423"/>
                    <a:pt x="82560" y="145392"/>
                    <a:pt x="84220" y="145335"/>
                  </a:cubicBezTo>
                  <a:cubicBezTo>
                    <a:pt x="84292" y="145329"/>
                    <a:pt x="84364" y="145327"/>
                    <a:pt x="84436" y="145327"/>
                  </a:cubicBezTo>
                  <a:cubicBezTo>
                    <a:pt x="84891" y="145327"/>
                    <a:pt x="85335" y="145428"/>
                    <a:pt x="85761" y="145428"/>
                  </a:cubicBezTo>
                  <a:cubicBezTo>
                    <a:pt x="86279" y="145428"/>
                    <a:pt x="86771" y="145279"/>
                    <a:pt x="87225" y="144618"/>
                  </a:cubicBezTo>
                  <a:cubicBezTo>
                    <a:pt x="87770" y="143874"/>
                    <a:pt x="87569" y="142587"/>
                    <a:pt x="87225" y="141785"/>
                  </a:cubicBezTo>
                  <a:cubicBezTo>
                    <a:pt x="86789" y="140809"/>
                    <a:pt x="85637" y="139946"/>
                    <a:pt x="86794" y="139946"/>
                  </a:cubicBezTo>
                  <a:cubicBezTo>
                    <a:pt x="86925" y="139946"/>
                    <a:pt x="87087" y="139957"/>
                    <a:pt x="87282" y="139981"/>
                  </a:cubicBezTo>
                  <a:cubicBezTo>
                    <a:pt x="87817" y="140018"/>
                    <a:pt x="88209" y="140186"/>
                    <a:pt x="88673" y="140186"/>
                  </a:cubicBezTo>
                  <a:cubicBezTo>
                    <a:pt x="88930" y="140186"/>
                    <a:pt x="89208" y="140134"/>
                    <a:pt x="89545" y="139981"/>
                  </a:cubicBezTo>
                  <a:cubicBezTo>
                    <a:pt x="90660" y="139610"/>
                    <a:pt x="90232" y="139610"/>
                    <a:pt x="90518" y="138751"/>
                  </a:cubicBezTo>
                  <a:cubicBezTo>
                    <a:pt x="90660" y="138378"/>
                    <a:pt x="90717" y="138091"/>
                    <a:pt x="90862" y="137720"/>
                  </a:cubicBezTo>
                  <a:cubicBezTo>
                    <a:pt x="91004" y="137434"/>
                    <a:pt x="91347" y="137148"/>
                    <a:pt x="91462" y="136575"/>
                  </a:cubicBezTo>
                  <a:cubicBezTo>
                    <a:pt x="91748" y="135259"/>
                    <a:pt x="91950" y="134457"/>
                    <a:pt x="92836" y="133454"/>
                  </a:cubicBezTo>
                  <a:cubicBezTo>
                    <a:pt x="94210" y="132080"/>
                    <a:pt x="94840" y="131278"/>
                    <a:pt x="94553" y="129160"/>
                  </a:cubicBezTo>
                  <a:cubicBezTo>
                    <a:pt x="94354" y="127300"/>
                    <a:pt x="94354" y="127213"/>
                    <a:pt x="95641" y="125984"/>
                  </a:cubicBezTo>
                  <a:lnTo>
                    <a:pt x="95641" y="125984"/>
                  </a:lnTo>
                  <a:lnTo>
                    <a:pt x="95298" y="126213"/>
                  </a:lnTo>
                  <a:cubicBezTo>
                    <a:pt x="96901" y="124094"/>
                    <a:pt x="100107" y="125697"/>
                    <a:pt x="101538" y="123606"/>
                  </a:cubicBezTo>
                  <a:cubicBezTo>
                    <a:pt x="102168" y="122663"/>
                    <a:pt x="102427" y="121346"/>
                    <a:pt x="102855" y="120343"/>
                  </a:cubicBezTo>
                  <a:cubicBezTo>
                    <a:pt x="103343" y="119255"/>
                    <a:pt x="104087" y="118025"/>
                    <a:pt x="104145" y="116793"/>
                  </a:cubicBezTo>
                  <a:cubicBezTo>
                    <a:pt x="104145" y="115048"/>
                    <a:pt x="102855" y="112442"/>
                    <a:pt x="103744" y="110839"/>
                  </a:cubicBezTo>
                  <a:cubicBezTo>
                    <a:pt x="104000" y="110324"/>
                    <a:pt x="104488" y="110124"/>
                    <a:pt x="104889" y="109751"/>
                  </a:cubicBezTo>
                  <a:cubicBezTo>
                    <a:pt x="105603" y="109037"/>
                    <a:pt x="105461" y="108579"/>
                    <a:pt x="105805" y="107720"/>
                  </a:cubicBezTo>
                  <a:cubicBezTo>
                    <a:pt x="106263" y="106430"/>
                    <a:pt x="107637" y="106059"/>
                    <a:pt x="107866" y="104598"/>
                  </a:cubicBezTo>
                  <a:cubicBezTo>
                    <a:pt x="107981" y="103739"/>
                    <a:pt x="107923" y="102510"/>
                    <a:pt x="107779" y="101621"/>
                  </a:cubicBezTo>
                  <a:cubicBezTo>
                    <a:pt x="107722" y="101193"/>
                    <a:pt x="107580" y="100563"/>
                    <a:pt x="107294" y="100190"/>
                  </a:cubicBezTo>
                  <a:cubicBezTo>
                    <a:pt x="107002" y="99808"/>
                    <a:pt x="106866" y="99728"/>
                    <a:pt x="106689" y="99728"/>
                  </a:cubicBezTo>
                  <a:cubicBezTo>
                    <a:pt x="106563" y="99728"/>
                    <a:pt x="106416" y="99768"/>
                    <a:pt x="106177" y="99768"/>
                  </a:cubicBezTo>
                  <a:cubicBezTo>
                    <a:pt x="106124" y="99768"/>
                    <a:pt x="106067" y="99766"/>
                    <a:pt x="106004" y="99762"/>
                  </a:cubicBezTo>
                  <a:cubicBezTo>
                    <a:pt x="104832" y="99617"/>
                    <a:pt x="104488" y="98960"/>
                    <a:pt x="103542" y="98243"/>
                  </a:cubicBezTo>
                  <a:cubicBezTo>
                    <a:pt x="102370" y="97442"/>
                    <a:pt x="101538" y="97155"/>
                    <a:pt x="100164" y="97013"/>
                  </a:cubicBezTo>
                  <a:cubicBezTo>
                    <a:pt x="99764" y="96926"/>
                    <a:pt x="99363" y="96842"/>
                    <a:pt x="98934" y="96784"/>
                  </a:cubicBezTo>
                  <a:cubicBezTo>
                    <a:pt x="98772" y="96755"/>
                    <a:pt x="98629" y="96746"/>
                    <a:pt x="98494" y="96746"/>
                  </a:cubicBezTo>
                  <a:cubicBezTo>
                    <a:pt x="98225" y="96746"/>
                    <a:pt x="97989" y="96784"/>
                    <a:pt x="97702" y="96784"/>
                  </a:cubicBezTo>
                  <a:cubicBezTo>
                    <a:pt x="96615" y="96640"/>
                    <a:pt x="96958" y="96354"/>
                    <a:pt x="96328" y="95697"/>
                  </a:cubicBezTo>
                  <a:cubicBezTo>
                    <a:pt x="95870" y="95181"/>
                    <a:pt x="94897" y="94666"/>
                    <a:pt x="94267" y="94551"/>
                  </a:cubicBezTo>
                  <a:cubicBezTo>
                    <a:pt x="94134" y="94527"/>
                    <a:pt x="94018" y="94517"/>
                    <a:pt x="93916" y="94517"/>
                  </a:cubicBezTo>
                  <a:cubicBezTo>
                    <a:pt x="93293" y="94517"/>
                    <a:pt x="93157" y="94907"/>
                    <a:pt x="92492" y="94980"/>
                  </a:cubicBezTo>
                  <a:cubicBezTo>
                    <a:pt x="92435" y="94551"/>
                    <a:pt x="92435" y="94036"/>
                    <a:pt x="92149" y="93663"/>
                  </a:cubicBezTo>
                  <a:lnTo>
                    <a:pt x="92092" y="93434"/>
                  </a:lnTo>
                  <a:cubicBezTo>
                    <a:pt x="91405" y="92662"/>
                    <a:pt x="90919" y="93090"/>
                    <a:pt x="90660" y="91861"/>
                  </a:cubicBezTo>
                  <a:cubicBezTo>
                    <a:pt x="90575" y="91487"/>
                    <a:pt x="90717" y="91059"/>
                    <a:pt x="90660" y="90773"/>
                  </a:cubicBezTo>
                  <a:cubicBezTo>
                    <a:pt x="90431" y="90342"/>
                    <a:pt x="89973" y="90342"/>
                    <a:pt x="89831" y="89884"/>
                  </a:cubicBezTo>
                  <a:cubicBezTo>
                    <a:pt x="89545" y="89170"/>
                    <a:pt x="89973" y="88368"/>
                    <a:pt x="89545" y="87594"/>
                  </a:cubicBezTo>
                  <a:cubicBezTo>
                    <a:pt x="89201" y="86937"/>
                    <a:pt x="88256" y="86193"/>
                    <a:pt x="87626" y="85849"/>
                  </a:cubicBezTo>
                  <a:cubicBezTo>
                    <a:pt x="85450" y="84475"/>
                    <a:pt x="82988" y="86135"/>
                    <a:pt x="81472" y="83815"/>
                  </a:cubicBezTo>
                  <a:cubicBezTo>
                    <a:pt x="80785" y="82785"/>
                    <a:pt x="80499" y="82441"/>
                    <a:pt x="79553" y="81841"/>
                  </a:cubicBezTo>
                  <a:cubicBezTo>
                    <a:pt x="78866" y="81411"/>
                    <a:pt x="78236" y="80609"/>
                    <a:pt x="77636" y="80037"/>
                  </a:cubicBezTo>
                  <a:cubicBezTo>
                    <a:pt x="76910" y="79333"/>
                    <a:pt x="76726" y="78963"/>
                    <a:pt x="76144" y="78963"/>
                  </a:cubicBezTo>
                  <a:cubicBezTo>
                    <a:pt x="75946" y="78963"/>
                    <a:pt x="75701" y="79006"/>
                    <a:pt x="75374" y="79093"/>
                  </a:cubicBezTo>
                  <a:cubicBezTo>
                    <a:pt x="74830" y="79279"/>
                    <a:pt x="74350" y="79371"/>
                    <a:pt x="73853" y="79371"/>
                  </a:cubicBezTo>
                  <a:cubicBezTo>
                    <a:pt x="73356" y="79371"/>
                    <a:pt x="72841" y="79279"/>
                    <a:pt x="72225" y="79093"/>
                  </a:cubicBezTo>
                  <a:cubicBezTo>
                    <a:pt x="71682" y="78949"/>
                    <a:pt x="71109" y="78892"/>
                    <a:pt x="70651" y="78663"/>
                  </a:cubicBezTo>
                  <a:cubicBezTo>
                    <a:pt x="70163" y="78434"/>
                    <a:pt x="69621" y="77861"/>
                    <a:pt x="69076" y="77719"/>
                  </a:cubicBezTo>
                  <a:cubicBezTo>
                    <a:pt x="69021" y="77711"/>
                    <a:pt x="68969" y="77707"/>
                    <a:pt x="68917" y="77707"/>
                  </a:cubicBezTo>
                  <a:cubicBezTo>
                    <a:pt x="68169" y="77707"/>
                    <a:pt x="67707" y="78504"/>
                    <a:pt x="67025" y="78504"/>
                  </a:cubicBezTo>
                  <a:cubicBezTo>
                    <a:pt x="66914" y="78504"/>
                    <a:pt x="66796" y="78483"/>
                    <a:pt x="66671" y="78434"/>
                  </a:cubicBezTo>
                  <a:cubicBezTo>
                    <a:pt x="66728" y="78147"/>
                    <a:pt x="67502" y="77433"/>
                    <a:pt x="67159" y="77059"/>
                  </a:cubicBezTo>
                  <a:cubicBezTo>
                    <a:pt x="67114" y="77003"/>
                    <a:pt x="67043" y="76980"/>
                    <a:pt x="66957" y="76980"/>
                  </a:cubicBezTo>
                  <a:cubicBezTo>
                    <a:pt x="66606" y="76980"/>
                    <a:pt x="66002" y="77363"/>
                    <a:pt x="65842" y="77433"/>
                  </a:cubicBezTo>
                  <a:cubicBezTo>
                    <a:pt x="64896" y="77948"/>
                    <a:pt x="63437" y="78090"/>
                    <a:pt x="62693" y="78663"/>
                  </a:cubicBezTo>
                  <a:cubicBezTo>
                    <a:pt x="61747" y="79379"/>
                    <a:pt x="62063" y="81411"/>
                    <a:pt x="61060" y="81697"/>
                  </a:cubicBezTo>
                  <a:cubicBezTo>
                    <a:pt x="60918" y="81743"/>
                    <a:pt x="60800" y="81764"/>
                    <a:pt x="60702" y="81764"/>
                  </a:cubicBezTo>
                  <a:cubicBezTo>
                    <a:pt x="60133" y="81764"/>
                    <a:pt x="60230" y="81070"/>
                    <a:pt x="59888" y="80753"/>
                  </a:cubicBezTo>
                  <a:cubicBezTo>
                    <a:pt x="59591" y="80544"/>
                    <a:pt x="59326" y="80463"/>
                    <a:pt x="59009" y="80463"/>
                  </a:cubicBezTo>
                  <a:cubicBezTo>
                    <a:pt x="58806" y="80463"/>
                    <a:pt x="58581" y="80496"/>
                    <a:pt x="58312" y="80552"/>
                  </a:cubicBezTo>
                  <a:lnTo>
                    <a:pt x="58312" y="80696"/>
                  </a:lnTo>
                  <a:cubicBezTo>
                    <a:pt x="58170" y="80627"/>
                    <a:pt x="58033" y="80599"/>
                    <a:pt x="57899" y="80599"/>
                  </a:cubicBezTo>
                  <a:cubicBezTo>
                    <a:pt x="57266" y="80599"/>
                    <a:pt x="56702" y="81235"/>
                    <a:pt x="55997" y="81235"/>
                  </a:cubicBezTo>
                  <a:cubicBezTo>
                    <a:pt x="55922" y="81235"/>
                    <a:pt x="55844" y="81228"/>
                    <a:pt x="55765" y="81211"/>
                  </a:cubicBezTo>
                  <a:cubicBezTo>
                    <a:pt x="55021" y="80982"/>
                    <a:pt x="55078" y="80696"/>
                    <a:pt x="54533" y="80124"/>
                  </a:cubicBezTo>
                  <a:cubicBezTo>
                    <a:pt x="54277" y="79750"/>
                    <a:pt x="53704" y="79464"/>
                    <a:pt x="53445" y="79036"/>
                  </a:cubicBezTo>
                  <a:cubicBezTo>
                    <a:pt x="52960" y="78147"/>
                    <a:pt x="53303" y="77002"/>
                    <a:pt x="53647" y="76143"/>
                  </a:cubicBezTo>
                  <a:cubicBezTo>
                    <a:pt x="54132" y="74827"/>
                    <a:pt x="54391" y="74311"/>
                    <a:pt x="53933" y="72937"/>
                  </a:cubicBezTo>
                  <a:cubicBezTo>
                    <a:pt x="53647" y="72280"/>
                    <a:pt x="53933" y="72223"/>
                    <a:pt x="53102" y="71849"/>
                  </a:cubicBezTo>
                  <a:cubicBezTo>
                    <a:pt x="52839" y="71741"/>
                    <a:pt x="52516" y="71692"/>
                    <a:pt x="52189" y="71692"/>
                  </a:cubicBezTo>
                  <a:cubicBezTo>
                    <a:pt x="51913" y="71692"/>
                    <a:pt x="51634" y="71727"/>
                    <a:pt x="51384" y="71792"/>
                  </a:cubicBezTo>
                  <a:cubicBezTo>
                    <a:pt x="50982" y="71831"/>
                    <a:pt x="50079" y="72268"/>
                    <a:pt x="49379" y="72268"/>
                  </a:cubicBezTo>
                  <a:cubicBezTo>
                    <a:pt x="49035" y="72268"/>
                    <a:pt x="48740" y="72162"/>
                    <a:pt x="48579" y="71849"/>
                  </a:cubicBezTo>
                  <a:cubicBezTo>
                    <a:pt x="48093" y="70906"/>
                    <a:pt x="49868" y="68242"/>
                    <a:pt x="50154" y="67299"/>
                  </a:cubicBezTo>
                  <a:cubicBezTo>
                    <a:pt x="50354" y="66697"/>
                    <a:pt x="51327" y="65265"/>
                    <a:pt x="50984" y="64693"/>
                  </a:cubicBezTo>
                  <a:cubicBezTo>
                    <a:pt x="50842" y="64423"/>
                    <a:pt x="50411" y="64326"/>
                    <a:pt x="49918" y="64326"/>
                  </a:cubicBezTo>
                  <a:cubicBezTo>
                    <a:pt x="49212" y="64326"/>
                    <a:pt x="48379" y="64524"/>
                    <a:pt x="48093" y="64693"/>
                  </a:cubicBezTo>
                  <a:cubicBezTo>
                    <a:pt x="47006" y="65265"/>
                    <a:pt x="47349" y="66268"/>
                    <a:pt x="46861" y="67212"/>
                  </a:cubicBezTo>
                  <a:cubicBezTo>
                    <a:pt x="46461" y="68013"/>
                    <a:pt x="45288" y="68586"/>
                    <a:pt x="44544" y="68815"/>
                  </a:cubicBezTo>
                  <a:cubicBezTo>
                    <a:pt x="44350" y="68887"/>
                    <a:pt x="44111" y="68917"/>
                    <a:pt x="43850" y="68917"/>
                  </a:cubicBezTo>
                  <a:cubicBezTo>
                    <a:pt x="43069" y="68917"/>
                    <a:pt x="42088" y="68644"/>
                    <a:pt x="41509" y="68387"/>
                  </a:cubicBezTo>
                  <a:cubicBezTo>
                    <a:pt x="40364" y="67642"/>
                    <a:pt x="40708" y="66555"/>
                    <a:pt x="40364" y="65410"/>
                  </a:cubicBezTo>
                  <a:cubicBezTo>
                    <a:pt x="40021" y="64093"/>
                    <a:pt x="39247" y="63319"/>
                    <a:pt x="39590" y="61860"/>
                  </a:cubicBezTo>
                  <a:cubicBezTo>
                    <a:pt x="39876" y="60772"/>
                    <a:pt x="40708" y="59971"/>
                    <a:pt x="40907" y="58825"/>
                  </a:cubicBezTo>
                  <a:cubicBezTo>
                    <a:pt x="41108" y="57566"/>
                    <a:pt x="41051" y="56849"/>
                    <a:pt x="41995" y="55990"/>
                  </a:cubicBezTo>
                  <a:cubicBezTo>
                    <a:pt x="42739" y="55246"/>
                    <a:pt x="43712" y="54673"/>
                    <a:pt x="44544" y="54158"/>
                  </a:cubicBezTo>
                  <a:cubicBezTo>
                    <a:pt x="45125" y="53771"/>
                    <a:pt x="45583" y="53650"/>
                    <a:pt x="46031" y="53650"/>
                  </a:cubicBezTo>
                  <a:cubicBezTo>
                    <a:pt x="46642" y="53650"/>
                    <a:pt x="47234" y="53876"/>
                    <a:pt x="48093" y="53959"/>
                  </a:cubicBezTo>
                  <a:cubicBezTo>
                    <a:pt x="48380" y="53994"/>
                    <a:pt x="48716" y="54035"/>
                    <a:pt x="49055" y="54035"/>
                  </a:cubicBezTo>
                  <a:cubicBezTo>
                    <a:pt x="49527" y="54035"/>
                    <a:pt x="50004" y="53956"/>
                    <a:pt x="50354" y="53673"/>
                  </a:cubicBezTo>
                  <a:cubicBezTo>
                    <a:pt x="50784" y="53299"/>
                    <a:pt x="50555" y="52956"/>
                    <a:pt x="51128" y="52642"/>
                  </a:cubicBezTo>
                  <a:cubicBezTo>
                    <a:pt x="51380" y="52485"/>
                    <a:pt x="52175" y="52397"/>
                    <a:pt x="52946" y="52397"/>
                  </a:cubicBezTo>
                  <a:cubicBezTo>
                    <a:pt x="53578" y="52397"/>
                    <a:pt x="54192" y="52456"/>
                    <a:pt x="54476" y="52585"/>
                  </a:cubicBezTo>
                  <a:cubicBezTo>
                    <a:pt x="55021" y="52784"/>
                    <a:pt x="55220" y="53299"/>
                    <a:pt x="55708" y="53444"/>
                  </a:cubicBezTo>
                  <a:cubicBezTo>
                    <a:pt x="55784" y="53466"/>
                    <a:pt x="55852" y="53474"/>
                    <a:pt x="55913" y="53474"/>
                  </a:cubicBezTo>
                  <a:cubicBezTo>
                    <a:pt x="56084" y="53474"/>
                    <a:pt x="56208" y="53410"/>
                    <a:pt x="56356" y="53410"/>
                  </a:cubicBezTo>
                  <a:cubicBezTo>
                    <a:pt x="56493" y="53410"/>
                    <a:pt x="56649" y="53464"/>
                    <a:pt x="56881" y="53673"/>
                  </a:cubicBezTo>
                  <a:cubicBezTo>
                    <a:pt x="58113" y="54760"/>
                    <a:pt x="56395" y="59112"/>
                    <a:pt x="58713" y="59254"/>
                  </a:cubicBezTo>
                  <a:cubicBezTo>
                    <a:pt x="58748" y="59256"/>
                    <a:pt x="58782" y="59257"/>
                    <a:pt x="58815" y="59257"/>
                  </a:cubicBezTo>
                  <a:cubicBezTo>
                    <a:pt x="60890" y="59257"/>
                    <a:pt x="60025" y="54885"/>
                    <a:pt x="59743" y="53815"/>
                  </a:cubicBezTo>
                  <a:cubicBezTo>
                    <a:pt x="58914" y="50608"/>
                    <a:pt x="60774" y="49177"/>
                    <a:pt x="63437" y="48089"/>
                  </a:cubicBezTo>
                  <a:cubicBezTo>
                    <a:pt x="64610" y="47574"/>
                    <a:pt x="65842" y="47001"/>
                    <a:pt x="66586" y="45914"/>
                  </a:cubicBezTo>
                  <a:cubicBezTo>
                    <a:pt x="67502" y="44597"/>
                    <a:pt x="67273" y="43882"/>
                    <a:pt x="67560" y="42508"/>
                  </a:cubicBezTo>
                  <a:cubicBezTo>
                    <a:pt x="67718" y="41809"/>
                    <a:pt x="67949" y="41693"/>
                    <a:pt x="68244" y="41693"/>
                  </a:cubicBezTo>
                  <a:cubicBezTo>
                    <a:pt x="68391" y="41693"/>
                    <a:pt x="68554" y="41722"/>
                    <a:pt x="68732" y="41722"/>
                  </a:cubicBezTo>
                  <a:cubicBezTo>
                    <a:pt x="68973" y="41722"/>
                    <a:pt x="69241" y="41669"/>
                    <a:pt x="69534" y="41420"/>
                  </a:cubicBezTo>
                  <a:cubicBezTo>
                    <a:pt x="70507" y="40619"/>
                    <a:pt x="71194" y="39330"/>
                    <a:pt x="71938" y="38386"/>
                  </a:cubicBezTo>
                  <a:lnTo>
                    <a:pt x="72025" y="38242"/>
                  </a:lnTo>
                  <a:cubicBezTo>
                    <a:pt x="72352" y="37853"/>
                    <a:pt x="72667" y="37761"/>
                    <a:pt x="72997" y="37761"/>
                  </a:cubicBezTo>
                  <a:cubicBezTo>
                    <a:pt x="73295" y="37761"/>
                    <a:pt x="73604" y="37836"/>
                    <a:pt x="73945" y="37836"/>
                  </a:cubicBezTo>
                  <a:cubicBezTo>
                    <a:pt x="74091" y="37836"/>
                    <a:pt x="74242" y="37822"/>
                    <a:pt x="74400" y="37784"/>
                  </a:cubicBezTo>
                  <a:cubicBezTo>
                    <a:pt x="75575" y="37440"/>
                    <a:pt x="75174" y="36410"/>
                    <a:pt x="75632" y="35409"/>
                  </a:cubicBezTo>
                  <a:cubicBezTo>
                    <a:pt x="76262" y="34177"/>
                    <a:pt x="77148" y="34234"/>
                    <a:pt x="78236" y="33890"/>
                  </a:cubicBezTo>
                  <a:cubicBezTo>
                    <a:pt x="79210" y="33519"/>
                    <a:pt x="79954" y="32860"/>
                    <a:pt x="80984" y="32574"/>
                  </a:cubicBezTo>
                  <a:cubicBezTo>
                    <a:pt x="81185" y="32474"/>
                    <a:pt x="81822" y="32295"/>
                    <a:pt x="82269" y="32295"/>
                  </a:cubicBezTo>
                  <a:cubicBezTo>
                    <a:pt x="82717" y="32295"/>
                    <a:pt x="82975" y="32474"/>
                    <a:pt x="82416" y="33089"/>
                  </a:cubicBezTo>
                  <a:cubicBezTo>
                    <a:pt x="82159" y="33462"/>
                    <a:pt x="79553" y="33749"/>
                    <a:pt x="81271" y="34607"/>
                  </a:cubicBezTo>
                  <a:cubicBezTo>
                    <a:pt x="81397" y="34660"/>
                    <a:pt x="81521" y="34683"/>
                    <a:pt x="81644" y="34683"/>
                  </a:cubicBezTo>
                  <a:cubicBezTo>
                    <a:pt x="82519" y="34683"/>
                    <a:pt x="83298" y="33491"/>
                    <a:pt x="84076" y="33290"/>
                  </a:cubicBezTo>
                  <a:cubicBezTo>
                    <a:pt x="84678" y="33089"/>
                    <a:pt x="86481" y="33089"/>
                    <a:pt x="85995" y="31859"/>
                  </a:cubicBezTo>
                  <a:cubicBezTo>
                    <a:pt x="85652" y="31000"/>
                    <a:pt x="84076" y="31715"/>
                    <a:pt x="83591" y="30829"/>
                  </a:cubicBezTo>
                  <a:cubicBezTo>
                    <a:pt x="82904" y="29597"/>
                    <a:pt x="84763" y="29253"/>
                    <a:pt x="85022" y="28509"/>
                  </a:cubicBezTo>
                  <a:cubicBezTo>
                    <a:pt x="85301" y="27869"/>
                    <a:pt x="84987" y="27645"/>
                    <a:pt x="84389" y="27645"/>
                  </a:cubicBezTo>
                  <a:cubicBezTo>
                    <a:pt x="83004" y="27645"/>
                    <a:pt x="80094" y="28845"/>
                    <a:pt x="79502" y="28845"/>
                  </a:cubicBezTo>
                  <a:cubicBezTo>
                    <a:pt x="79459" y="28845"/>
                    <a:pt x="79428" y="28839"/>
                    <a:pt x="79411" y="28825"/>
                  </a:cubicBezTo>
                  <a:cubicBezTo>
                    <a:pt x="78580" y="28080"/>
                    <a:pt x="80641" y="26791"/>
                    <a:pt x="81186" y="26562"/>
                  </a:cubicBezTo>
                  <a:cubicBezTo>
                    <a:pt x="81502" y="26469"/>
                    <a:pt x="81825" y="26446"/>
                    <a:pt x="82151" y="26446"/>
                  </a:cubicBezTo>
                  <a:cubicBezTo>
                    <a:pt x="82481" y="26446"/>
                    <a:pt x="82814" y="26469"/>
                    <a:pt x="83149" y="26469"/>
                  </a:cubicBezTo>
                  <a:cubicBezTo>
                    <a:pt x="83505" y="26469"/>
                    <a:pt x="83863" y="26443"/>
                    <a:pt x="84220" y="26333"/>
                  </a:cubicBezTo>
                  <a:cubicBezTo>
                    <a:pt x="85182" y="26080"/>
                    <a:pt x="85875" y="25895"/>
                    <a:pt x="86872" y="25895"/>
                  </a:cubicBezTo>
                  <a:cubicBezTo>
                    <a:pt x="87003" y="25895"/>
                    <a:pt x="87140" y="25898"/>
                    <a:pt x="87282" y="25905"/>
                  </a:cubicBezTo>
                  <a:cubicBezTo>
                    <a:pt x="88002" y="26009"/>
                    <a:pt x="88483" y="26126"/>
                    <a:pt x="88937" y="26126"/>
                  </a:cubicBezTo>
                  <a:cubicBezTo>
                    <a:pt x="89477" y="26126"/>
                    <a:pt x="89980" y="25962"/>
                    <a:pt x="90804" y="25417"/>
                  </a:cubicBezTo>
                  <a:cubicBezTo>
                    <a:pt x="92092" y="24531"/>
                    <a:pt x="95041" y="24760"/>
                    <a:pt x="94954" y="22298"/>
                  </a:cubicBezTo>
                  <a:cubicBezTo>
                    <a:pt x="94954" y="21352"/>
                    <a:pt x="93953" y="20321"/>
                    <a:pt x="93266" y="19749"/>
                  </a:cubicBezTo>
                  <a:cubicBezTo>
                    <a:pt x="92149" y="18890"/>
                    <a:pt x="91892" y="18947"/>
                    <a:pt x="91892" y="17374"/>
                  </a:cubicBezTo>
                  <a:cubicBezTo>
                    <a:pt x="91892" y="16344"/>
                    <a:pt x="92149" y="15054"/>
                    <a:pt x="91462" y="14397"/>
                  </a:cubicBezTo>
                  <a:cubicBezTo>
                    <a:pt x="91136" y="14124"/>
                    <a:pt x="90823" y="14021"/>
                    <a:pt x="90519" y="14021"/>
                  </a:cubicBezTo>
                  <a:cubicBezTo>
                    <a:pt x="89677" y="14021"/>
                    <a:pt x="88898" y="14806"/>
                    <a:pt x="88056" y="14912"/>
                  </a:cubicBezTo>
                  <a:cubicBezTo>
                    <a:pt x="87946" y="14934"/>
                    <a:pt x="87775" y="14948"/>
                    <a:pt x="87593" y="14948"/>
                  </a:cubicBezTo>
                  <a:cubicBezTo>
                    <a:pt x="87303" y="14948"/>
                    <a:pt x="86983" y="14914"/>
                    <a:pt x="86824" y="14825"/>
                  </a:cubicBezTo>
                  <a:cubicBezTo>
                    <a:pt x="85908" y="14111"/>
                    <a:pt x="86881" y="14253"/>
                    <a:pt x="86939" y="13451"/>
                  </a:cubicBezTo>
                  <a:cubicBezTo>
                    <a:pt x="86939" y="12879"/>
                    <a:pt x="85995" y="11191"/>
                    <a:pt x="85565" y="10904"/>
                  </a:cubicBezTo>
                  <a:cubicBezTo>
                    <a:pt x="85357" y="10715"/>
                    <a:pt x="83662" y="10501"/>
                    <a:pt x="82338" y="10501"/>
                  </a:cubicBezTo>
                  <a:cubicBezTo>
                    <a:pt x="81658" y="10501"/>
                    <a:pt x="81075" y="10558"/>
                    <a:pt x="80842" y="10703"/>
                  </a:cubicBezTo>
                  <a:cubicBezTo>
                    <a:pt x="79610" y="11420"/>
                    <a:pt x="80584" y="13080"/>
                    <a:pt x="79697" y="13882"/>
                  </a:cubicBezTo>
                  <a:cubicBezTo>
                    <a:pt x="79068" y="14539"/>
                    <a:pt x="77206" y="13680"/>
                    <a:pt x="77893" y="15684"/>
                  </a:cubicBezTo>
                  <a:cubicBezTo>
                    <a:pt x="78179" y="16630"/>
                    <a:pt x="79210" y="17287"/>
                    <a:pt x="78236" y="18375"/>
                  </a:cubicBezTo>
                  <a:cubicBezTo>
                    <a:pt x="76606" y="20179"/>
                    <a:pt x="74201" y="18462"/>
                    <a:pt x="73656" y="21409"/>
                  </a:cubicBezTo>
                  <a:cubicBezTo>
                    <a:pt x="73514" y="22298"/>
                    <a:pt x="73457" y="23729"/>
                    <a:pt x="72625" y="24244"/>
                  </a:cubicBezTo>
                  <a:cubicBezTo>
                    <a:pt x="72448" y="24355"/>
                    <a:pt x="72231" y="24405"/>
                    <a:pt x="72000" y="24405"/>
                  </a:cubicBezTo>
                  <a:cubicBezTo>
                    <a:pt x="71337" y="24405"/>
                    <a:pt x="70563" y="23995"/>
                    <a:pt x="70308" y="23443"/>
                  </a:cubicBezTo>
                  <a:cubicBezTo>
                    <a:pt x="69534" y="21725"/>
                    <a:pt x="71538" y="21725"/>
                    <a:pt x="71739" y="20638"/>
                  </a:cubicBezTo>
                  <a:cubicBezTo>
                    <a:pt x="71900" y="19815"/>
                    <a:pt x="71362" y="19664"/>
                    <a:pt x="70723" y="19664"/>
                  </a:cubicBezTo>
                  <a:cubicBezTo>
                    <a:pt x="70356" y="19664"/>
                    <a:pt x="69955" y="19714"/>
                    <a:pt x="69635" y="19714"/>
                  </a:cubicBezTo>
                  <a:cubicBezTo>
                    <a:pt x="69523" y="19714"/>
                    <a:pt x="69422" y="19708"/>
                    <a:pt x="69334" y="19692"/>
                  </a:cubicBezTo>
                  <a:cubicBezTo>
                    <a:pt x="68503" y="19463"/>
                    <a:pt x="67273" y="18604"/>
                    <a:pt x="66671" y="18004"/>
                  </a:cubicBezTo>
                  <a:cubicBezTo>
                    <a:pt x="66185" y="17573"/>
                    <a:pt x="66270" y="16916"/>
                    <a:pt x="65498" y="16859"/>
                  </a:cubicBezTo>
                  <a:cubicBezTo>
                    <a:pt x="65036" y="16859"/>
                    <a:pt x="64575" y="17436"/>
                    <a:pt x="63991" y="17436"/>
                  </a:cubicBezTo>
                  <a:cubicBezTo>
                    <a:pt x="63887" y="17436"/>
                    <a:pt x="63779" y="17417"/>
                    <a:pt x="63666" y="17374"/>
                  </a:cubicBezTo>
                  <a:cubicBezTo>
                    <a:pt x="63666" y="16199"/>
                    <a:pt x="64667" y="15398"/>
                    <a:pt x="63094" y="15054"/>
                  </a:cubicBezTo>
                  <a:cubicBezTo>
                    <a:pt x="63179" y="14825"/>
                    <a:pt x="63236" y="14683"/>
                    <a:pt x="63380" y="14454"/>
                  </a:cubicBezTo>
                  <a:lnTo>
                    <a:pt x="63380" y="14454"/>
                  </a:lnTo>
                  <a:lnTo>
                    <a:pt x="63179" y="14596"/>
                  </a:lnTo>
                  <a:cubicBezTo>
                    <a:pt x="63522" y="13882"/>
                    <a:pt x="63236" y="13222"/>
                    <a:pt x="63866" y="12737"/>
                  </a:cubicBezTo>
                  <a:cubicBezTo>
                    <a:pt x="64266" y="12363"/>
                    <a:pt x="64754" y="12650"/>
                    <a:pt x="65240" y="12421"/>
                  </a:cubicBezTo>
                  <a:cubicBezTo>
                    <a:pt x="66270" y="11935"/>
                    <a:pt x="66671" y="10989"/>
                    <a:pt x="67960" y="10760"/>
                  </a:cubicBezTo>
                  <a:cubicBezTo>
                    <a:pt x="69190" y="10561"/>
                    <a:pt x="69964" y="10046"/>
                    <a:pt x="71109" y="9329"/>
                  </a:cubicBezTo>
                  <a:cubicBezTo>
                    <a:pt x="72140" y="8672"/>
                    <a:pt x="73170" y="8527"/>
                    <a:pt x="74286" y="7955"/>
                  </a:cubicBezTo>
                  <a:cubicBezTo>
                    <a:pt x="75087" y="7439"/>
                    <a:pt x="75774" y="6267"/>
                    <a:pt x="76606" y="5981"/>
                  </a:cubicBezTo>
                  <a:cubicBezTo>
                    <a:pt x="76784" y="5916"/>
                    <a:pt x="76970" y="5891"/>
                    <a:pt x="77162" y="5891"/>
                  </a:cubicBezTo>
                  <a:cubicBezTo>
                    <a:pt x="77822" y="5891"/>
                    <a:pt x="78550" y="6188"/>
                    <a:pt x="79243" y="6188"/>
                  </a:cubicBezTo>
                  <a:cubicBezTo>
                    <a:pt x="79416" y="6188"/>
                    <a:pt x="79587" y="6169"/>
                    <a:pt x="79755" y="6123"/>
                  </a:cubicBezTo>
                  <a:cubicBezTo>
                    <a:pt x="80499" y="5923"/>
                    <a:pt x="82358" y="4405"/>
                    <a:pt x="82759" y="3748"/>
                  </a:cubicBezTo>
                  <a:cubicBezTo>
                    <a:pt x="83293" y="2868"/>
                    <a:pt x="82974" y="2643"/>
                    <a:pt x="82431" y="2643"/>
                  </a:cubicBezTo>
                  <a:cubicBezTo>
                    <a:pt x="81984" y="2643"/>
                    <a:pt x="81385" y="2795"/>
                    <a:pt x="80984" y="2859"/>
                  </a:cubicBezTo>
                  <a:cubicBezTo>
                    <a:pt x="79812" y="3088"/>
                    <a:pt x="79610" y="3375"/>
                    <a:pt x="78667" y="4034"/>
                  </a:cubicBezTo>
                  <a:cubicBezTo>
                    <a:pt x="78224" y="4356"/>
                    <a:pt x="77948" y="4486"/>
                    <a:pt x="77767" y="4486"/>
                  </a:cubicBezTo>
                  <a:cubicBezTo>
                    <a:pt x="77305" y="4486"/>
                    <a:pt x="77459" y="3640"/>
                    <a:pt x="77006" y="3004"/>
                  </a:cubicBezTo>
                  <a:cubicBezTo>
                    <a:pt x="76606" y="2431"/>
                    <a:pt x="76061" y="2717"/>
                    <a:pt x="75861" y="2000"/>
                  </a:cubicBezTo>
                  <a:cubicBezTo>
                    <a:pt x="75774" y="1572"/>
                    <a:pt x="76262" y="1142"/>
                    <a:pt x="76118" y="684"/>
                  </a:cubicBezTo>
                  <a:cubicBezTo>
                    <a:pt x="75992" y="182"/>
                    <a:pt x="75768" y="1"/>
                    <a:pt x="75507"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4"/>
            <p:cNvSpPr/>
            <p:nvPr/>
          </p:nvSpPr>
          <p:spPr>
            <a:xfrm>
              <a:off x="5545545" y="993833"/>
              <a:ext cx="2199235" cy="3393224"/>
            </a:xfrm>
            <a:custGeom>
              <a:avLst/>
              <a:gdLst/>
              <a:ahLst/>
              <a:cxnLst/>
              <a:rect l="l" t="t" r="r" b="b"/>
              <a:pathLst>
                <a:path w="108725" h="167753" extrusionOk="0">
                  <a:moveTo>
                    <a:pt x="75903" y="717"/>
                  </a:moveTo>
                  <a:cubicBezTo>
                    <a:pt x="75909" y="717"/>
                    <a:pt x="75914" y="717"/>
                    <a:pt x="75918" y="717"/>
                  </a:cubicBezTo>
                  <a:cubicBezTo>
                    <a:pt x="76005" y="744"/>
                    <a:pt x="76090" y="889"/>
                    <a:pt x="76147" y="1145"/>
                  </a:cubicBezTo>
                  <a:cubicBezTo>
                    <a:pt x="76177" y="1260"/>
                    <a:pt x="76120" y="1404"/>
                    <a:pt x="76033" y="1603"/>
                  </a:cubicBezTo>
                  <a:cubicBezTo>
                    <a:pt x="75918" y="1832"/>
                    <a:pt x="75804" y="2091"/>
                    <a:pt x="75861" y="2434"/>
                  </a:cubicBezTo>
                  <a:cubicBezTo>
                    <a:pt x="76033" y="3007"/>
                    <a:pt x="76406" y="3179"/>
                    <a:pt x="76663" y="3263"/>
                  </a:cubicBezTo>
                  <a:cubicBezTo>
                    <a:pt x="76834" y="3351"/>
                    <a:pt x="76979" y="3408"/>
                    <a:pt x="77093" y="3580"/>
                  </a:cubicBezTo>
                  <a:cubicBezTo>
                    <a:pt x="77235" y="3779"/>
                    <a:pt x="77322" y="4065"/>
                    <a:pt x="77379" y="4324"/>
                  </a:cubicBezTo>
                  <a:cubicBezTo>
                    <a:pt x="77464" y="4667"/>
                    <a:pt x="77551" y="5038"/>
                    <a:pt x="77895" y="5153"/>
                  </a:cubicBezTo>
                  <a:cubicBezTo>
                    <a:pt x="77977" y="5182"/>
                    <a:pt x="78060" y="5196"/>
                    <a:pt x="78145" y="5196"/>
                  </a:cubicBezTo>
                  <a:cubicBezTo>
                    <a:pt x="78474" y="5196"/>
                    <a:pt x="78829" y="4986"/>
                    <a:pt x="79239" y="4667"/>
                  </a:cubicBezTo>
                  <a:cubicBezTo>
                    <a:pt x="79411" y="4553"/>
                    <a:pt x="79583" y="4438"/>
                    <a:pt x="79727" y="4351"/>
                  </a:cubicBezTo>
                  <a:cubicBezTo>
                    <a:pt x="80299" y="3923"/>
                    <a:pt x="80556" y="3722"/>
                    <a:pt x="81415" y="3580"/>
                  </a:cubicBezTo>
                  <a:cubicBezTo>
                    <a:pt x="81529" y="3550"/>
                    <a:pt x="81673" y="3522"/>
                    <a:pt x="81815" y="3492"/>
                  </a:cubicBezTo>
                  <a:cubicBezTo>
                    <a:pt x="82083" y="3448"/>
                    <a:pt x="82595" y="3352"/>
                    <a:pt x="82876" y="3352"/>
                  </a:cubicBezTo>
                  <a:cubicBezTo>
                    <a:pt x="82955" y="3352"/>
                    <a:pt x="83016" y="3359"/>
                    <a:pt x="83047" y="3378"/>
                  </a:cubicBezTo>
                  <a:cubicBezTo>
                    <a:pt x="83047" y="3378"/>
                    <a:pt x="83075" y="3492"/>
                    <a:pt x="82846" y="3893"/>
                  </a:cubicBezTo>
                  <a:cubicBezTo>
                    <a:pt x="82475" y="4466"/>
                    <a:pt x="80700" y="5927"/>
                    <a:pt x="80041" y="6126"/>
                  </a:cubicBezTo>
                  <a:cubicBezTo>
                    <a:pt x="79897" y="6165"/>
                    <a:pt x="79750" y="6181"/>
                    <a:pt x="79599" y="6181"/>
                  </a:cubicBezTo>
                  <a:cubicBezTo>
                    <a:pt x="79299" y="6181"/>
                    <a:pt x="78982" y="6118"/>
                    <a:pt x="78639" y="6041"/>
                  </a:cubicBezTo>
                  <a:cubicBezTo>
                    <a:pt x="78288" y="5953"/>
                    <a:pt x="77915" y="5876"/>
                    <a:pt x="77547" y="5876"/>
                  </a:cubicBezTo>
                  <a:cubicBezTo>
                    <a:pt x="77315" y="5876"/>
                    <a:pt x="77085" y="5906"/>
                    <a:pt x="76864" y="5984"/>
                  </a:cubicBezTo>
                  <a:cubicBezTo>
                    <a:pt x="76319" y="6183"/>
                    <a:pt x="75861" y="6671"/>
                    <a:pt x="75403" y="7129"/>
                  </a:cubicBezTo>
                  <a:cubicBezTo>
                    <a:pt x="75117" y="7443"/>
                    <a:pt x="74773" y="7786"/>
                    <a:pt x="74487" y="7958"/>
                  </a:cubicBezTo>
                  <a:cubicBezTo>
                    <a:pt x="74001" y="8217"/>
                    <a:pt x="73543" y="8389"/>
                    <a:pt x="73085" y="8561"/>
                  </a:cubicBezTo>
                  <a:cubicBezTo>
                    <a:pt x="72513" y="8760"/>
                    <a:pt x="71911" y="8989"/>
                    <a:pt x="71311" y="9362"/>
                  </a:cubicBezTo>
                  <a:lnTo>
                    <a:pt x="71109" y="9477"/>
                  </a:lnTo>
                  <a:cubicBezTo>
                    <a:pt x="70051" y="10134"/>
                    <a:pt x="69364" y="10564"/>
                    <a:pt x="68276" y="10764"/>
                  </a:cubicBezTo>
                  <a:cubicBezTo>
                    <a:pt x="67388" y="10908"/>
                    <a:pt x="66872" y="11336"/>
                    <a:pt x="66387" y="11767"/>
                  </a:cubicBezTo>
                  <a:cubicBezTo>
                    <a:pt x="66071" y="12023"/>
                    <a:pt x="65814" y="12282"/>
                    <a:pt x="65441" y="12454"/>
                  </a:cubicBezTo>
                  <a:cubicBezTo>
                    <a:pt x="65326" y="12511"/>
                    <a:pt x="65155" y="12511"/>
                    <a:pt x="64983" y="12511"/>
                  </a:cubicBezTo>
                  <a:cubicBezTo>
                    <a:pt x="64697" y="12511"/>
                    <a:pt x="64326" y="12511"/>
                    <a:pt x="64010" y="12797"/>
                  </a:cubicBezTo>
                  <a:cubicBezTo>
                    <a:pt x="63524" y="13198"/>
                    <a:pt x="63467" y="13656"/>
                    <a:pt x="63410" y="14084"/>
                  </a:cubicBezTo>
                  <a:cubicBezTo>
                    <a:pt x="63352" y="14313"/>
                    <a:pt x="63323" y="14572"/>
                    <a:pt x="63208" y="14801"/>
                  </a:cubicBezTo>
                  <a:cubicBezTo>
                    <a:pt x="63181" y="14886"/>
                    <a:pt x="63181" y="15000"/>
                    <a:pt x="63208" y="15087"/>
                  </a:cubicBezTo>
                  <a:cubicBezTo>
                    <a:pt x="63181" y="15145"/>
                    <a:pt x="63151" y="15202"/>
                    <a:pt x="63123" y="15287"/>
                  </a:cubicBezTo>
                  <a:cubicBezTo>
                    <a:pt x="63094" y="15374"/>
                    <a:pt x="63123" y="15488"/>
                    <a:pt x="63151" y="15573"/>
                  </a:cubicBezTo>
                  <a:cubicBezTo>
                    <a:pt x="63208" y="15660"/>
                    <a:pt x="63295" y="15717"/>
                    <a:pt x="63410" y="15745"/>
                  </a:cubicBezTo>
                  <a:cubicBezTo>
                    <a:pt x="63838" y="15859"/>
                    <a:pt x="63952" y="15974"/>
                    <a:pt x="63982" y="16003"/>
                  </a:cubicBezTo>
                  <a:cubicBezTo>
                    <a:pt x="64039" y="16118"/>
                    <a:pt x="63952" y="16374"/>
                    <a:pt x="63868" y="16603"/>
                  </a:cubicBezTo>
                  <a:cubicBezTo>
                    <a:pt x="63781" y="16920"/>
                    <a:pt x="63666" y="17291"/>
                    <a:pt x="63666" y="17721"/>
                  </a:cubicBezTo>
                  <a:cubicBezTo>
                    <a:pt x="63666" y="17863"/>
                    <a:pt x="63753" y="18007"/>
                    <a:pt x="63895" y="18035"/>
                  </a:cubicBezTo>
                  <a:cubicBezTo>
                    <a:pt x="64064" y="18104"/>
                    <a:pt x="64223" y="18132"/>
                    <a:pt x="64372" y="18132"/>
                  </a:cubicBezTo>
                  <a:cubicBezTo>
                    <a:pt x="64778" y="18132"/>
                    <a:pt x="65112" y="17924"/>
                    <a:pt x="65384" y="17778"/>
                  </a:cubicBezTo>
                  <a:cubicBezTo>
                    <a:pt x="65555" y="17664"/>
                    <a:pt x="65757" y="17577"/>
                    <a:pt x="65842" y="17577"/>
                  </a:cubicBezTo>
                  <a:cubicBezTo>
                    <a:pt x="66100" y="17577"/>
                    <a:pt x="66185" y="17691"/>
                    <a:pt x="66357" y="18007"/>
                  </a:cubicBezTo>
                  <a:cubicBezTo>
                    <a:pt x="66444" y="18207"/>
                    <a:pt x="66586" y="18436"/>
                    <a:pt x="66787" y="18637"/>
                  </a:cubicBezTo>
                  <a:cubicBezTo>
                    <a:pt x="67417" y="19210"/>
                    <a:pt x="68704" y="20126"/>
                    <a:pt x="69650" y="20382"/>
                  </a:cubicBezTo>
                  <a:cubicBezTo>
                    <a:pt x="69759" y="20407"/>
                    <a:pt x="69874" y="20416"/>
                    <a:pt x="69996" y="20416"/>
                  </a:cubicBezTo>
                  <a:cubicBezTo>
                    <a:pt x="70161" y="20416"/>
                    <a:pt x="70339" y="20399"/>
                    <a:pt x="70536" y="20382"/>
                  </a:cubicBezTo>
                  <a:cubicBezTo>
                    <a:pt x="70688" y="20372"/>
                    <a:pt x="70873" y="20361"/>
                    <a:pt x="71051" y="20361"/>
                  </a:cubicBezTo>
                  <a:cubicBezTo>
                    <a:pt x="71345" y="20361"/>
                    <a:pt x="71622" y="20390"/>
                    <a:pt x="71711" y="20497"/>
                  </a:cubicBezTo>
                  <a:cubicBezTo>
                    <a:pt x="71796" y="20584"/>
                    <a:pt x="71769" y="20783"/>
                    <a:pt x="71769" y="20897"/>
                  </a:cubicBezTo>
                  <a:cubicBezTo>
                    <a:pt x="71711" y="21184"/>
                    <a:pt x="71425" y="21385"/>
                    <a:pt x="71109" y="21614"/>
                  </a:cubicBezTo>
                  <a:cubicBezTo>
                    <a:pt x="70536" y="22043"/>
                    <a:pt x="69765" y="22615"/>
                    <a:pt x="70337" y="23962"/>
                  </a:cubicBezTo>
                  <a:cubicBezTo>
                    <a:pt x="70566" y="24420"/>
                    <a:pt x="71109" y="24848"/>
                    <a:pt x="71739" y="25020"/>
                  </a:cubicBezTo>
                  <a:cubicBezTo>
                    <a:pt x="71965" y="25087"/>
                    <a:pt x="72182" y="25120"/>
                    <a:pt x="72384" y="25120"/>
                  </a:cubicBezTo>
                  <a:cubicBezTo>
                    <a:pt x="72696" y="25120"/>
                    <a:pt x="72974" y="25044"/>
                    <a:pt x="73200" y="24905"/>
                  </a:cubicBezTo>
                  <a:cubicBezTo>
                    <a:pt x="74059" y="24362"/>
                    <a:pt x="74201" y="23130"/>
                    <a:pt x="74345" y="22214"/>
                  </a:cubicBezTo>
                  <a:cubicBezTo>
                    <a:pt x="74345" y="22072"/>
                    <a:pt x="74372" y="21958"/>
                    <a:pt x="74372" y="21843"/>
                  </a:cubicBezTo>
                  <a:cubicBezTo>
                    <a:pt x="74659" y="20382"/>
                    <a:pt x="75346" y="20268"/>
                    <a:pt x="76376" y="20096"/>
                  </a:cubicBezTo>
                  <a:cubicBezTo>
                    <a:pt x="77178" y="19981"/>
                    <a:pt x="78094" y="19839"/>
                    <a:pt x="78895" y="18951"/>
                  </a:cubicBezTo>
                  <a:cubicBezTo>
                    <a:pt x="79754" y="18007"/>
                    <a:pt x="79296" y="17233"/>
                    <a:pt x="78953" y="16633"/>
                  </a:cubicBezTo>
                  <a:cubicBezTo>
                    <a:pt x="78811" y="16404"/>
                    <a:pt x="78696" y="16175"/>
                    <a:pt x="78609" y="15916"/>
                  </a:cubicBezTo>
                  <a:cubicBezTo>
                    <a:pt x="78437" y="15374"/>
                    <a:pt x="78495" y="15172"/>
                    <a:pt x="78524" y="15115"/>
                  </a:cubicBezTo>
                  <a:cubicBezTo>
                    <a:pt x="78609" y="14973"/>
                    <a:pt x="78895" y="14943"/>
                    <a:pt x="79182" y="14916"/>
                  </a:cubicBezTo>
                  <a:cubicBezTo>
                    <a:pt x="79583" y="14858"/>
                    <a:pt x="80013" y="14801"/>
                    <a:pt x="80299" y="14515"/>
                  </a:cubicBezTo>
                  <a:cubicBezTo>
                    <a:pt x="80815" y="14027"/>
                    <a:pt x="80842" y="13370"/>
                    <a:pt x="80872" y="12768"/>
                  </a:cubicBezTo>
                  <a:cubicBezTo>
                    <a:pt x="80899" y="12080"/>
                    <a:pt x="80929" y="11622"/>
                    <a:pt x="81415" y="11336"/>
                  </a:cubicBezTo>
                  <a:cubicBezTo>
                    <a:pt x="81576" y="11238"/>
                    <a:pt x="82014" y="11199"/>
                    <a:pt x="82555" y="11199"/>
                  </a:cubicBezTo>
                  <a:cubicBezTo>
                    <a:pt x="83743" y="11199"/>
                    <a:pt x="85424" y="11389"/>
                    <a:pt x="85738" y="11565"/>
                  </a:cubicBezTo>
                  <a:cubicBezTo>
                    <a:pt x="86082" y="11794"/>
                    <a:pt x="86968" y="13340"/>
                    <a:pt x="86968" y="13771"/>
                  </a:cubicBezTo>
                  <a:cubicBezTo>
                    <a:pt x="86941" y="13942"/>
                    <a:pt x="86854" y="14057"/>
                    <a:pt x="86739" y="14171"/>
                  </a:cubicBezTo>
                  <a:cubicBezTo>
                    <a:pt x="86597" y="14286"/>
                    <a:pt x="86425" y="14458"/>
                    <a:pt x="86453" y="14714"/>
                  </a:cubicBezTo>
                  <a:cubicBezTo>
                    <a:pt x="86453" y="15000"/>
                    <a:pt x="86712" y="15259"/>
                    <a:pt x="86968" y="15458"/>
                  </a:cubicBezTo>
                  <a:cubicBezTo>
                    <a:pt x="86968" y="15458"/>
                    <a:pt x="86998" y="15488"/>
                    <a:pt x="87025" y="15488"/>
                  </a:cubicBezTo>
                  <a:cubicBezTo>
                    <a:pt x="87251" y="15609"/>
                    <a:pt x="87623" y="15656"/>
                    <a:pt x="87952" y="15656"/>
                  </a:cubicBezTo>
                  <a:cubicBezTo>
                    <a:pt x="88166" y="15656"/>
                    <a:pt x="88362" y="15636"/>
                    <a:pt x="88487" y="15603"/>
                  </a:cubicBezTo>
                  <a:cubicBezTo>
                    <a:pt x="88945" y="15545"/>
                    <a:pt x="89345" y="15344"/>
                    <a:pt x="89746" y="15145"/>
                  </a:cubicBezTo>
                  <a:cubicBezTo>
                    <a:pt x="90226" y="14905"/>
                    <a:pt x="90583" y="14726"/>
                    <a:pt x="90922" y="14726"/>
                  </a:cubicBezTo>
                  <a:cubicBezTo>
                    <a:pt x="91148" y="14726"/>
                    <a:pt x="91365" y="14806"/>
                    <a:pt x="91606" y="15000"/>
                  </a:cubicBezTo>
                  <a:cubicBezTo>
                    <a:pt x="92007" y="15401"/>
                    <a:pt x="91979" y="16203"/>
                    <a:pt x="91922" y="17004"/>
                  </a:cubicBezTo>
                  <a:cubicBezTo>
                    <a:pt x="91922" y="17233"/>
                    <a:pt x="91892" y="17492"/>
                    <a:pt x="91892" y="17721"/>
                  </a:cubicBezTo>
                  <a:cubicBezTo>
                    <a:pt x="91892" y="19180"/>
                    <a:pt x="92151" y="19439"/>
                    <a:pt x="92980" y="20068"/>
                  </a:cubicBezTo>
                  <a:cubicBezTo>
                    <a:pt x="93094" y="20153"/>
                    <a:pt x="93239" y="20268"/>
                    <a:pt x="93381" y="20382"/>
                  </a:cubicBezTo>
                  <a:cubicBezTo>
                    <a:pt x="94411" y="21241"/>
                    <a:pt x="94984" y="22043"/>
                    <a:pt x="94984" y="22645"/>
                  </a:cubicBezTo>
                  <a:cubicBezTo>
                    <a:pt x="95013" y="23989"/>
                    <a:pt x="94097" y="24362"/>
                    <a:pt x="92579" y="24791"/>
                  </a:cubicBezTo>
                  <a:cubicBezTo>
                    <a:pt x="91979" y="24992"/>
                    <a:pt x="91407" y="25164"/>
                    <a:pt x="90948" y="25450"/>
                  </a:cubicBezTo>
                  <a:cubicBezTo>
                    <a:pt x="90211" y="25948"/>
                    <a:pt x="89782" y="26101"/>
                    <a:pt x="89294" y="26101"/>
                  </a:cubicBezTo>
                  <a:cubicBezTo>
                    <a:pt x="89025" y="26101"/>
                    <a:pt x="88739" y="26054"/>
                    <a:pt x="88372" y="25993"/>
                  </a:cubicBezTo>
                  <a:cubicBezTo>
                    <a:pt x="88171" y="25966"/>
                    <a:pt x="87942" y="25936"/>
                    <a:pt x="87685" y="25908"/>
                  </a:cubicBezTo>
                  <a:cubicBezTo>
                    <a:pt x="87503" y="25895"/>
                    <a:pt x="87331" y="25889"/>
                    <a:pt x="87166" y="25889"/>
                  </a:cubicBezTo>
                  <a:cubicBezTo>
                    <a:pt x="86211" y="25889"/>
                    <a:pt x="85499" y="26088"/>
                    <a:pt x="84621" y="26309"/>
                  </a:cubicBezTo>
                  <a:lnTo>
                    <a:pt x="84479" y="26337"/>
                  </a:lnTo>
                  <a:cubicBezTo>
                    <a:pt x="84155" y="26439"/>
                    <a:pt x="83830" y="26454"/>
                    <a:pt x="83496" y="26454"/>
                  </a:cubicBezTo>
                  <a:cubicBezTo>
                    <a:pt x="83357" y="26454"/>
                    <a:pt x="83217" y="26451"/>
                    <a:pt x="83075" y="26451"/>
                  </a:cubicBezTo>
                  <a:cubicBezTo>
                    <a:pt x="82869" y="26441"/>
                    <a:pt x="82664" y="26430"/>
                    <a:pt x="82458" y="26430"/>
                  </a:cubicBezTo>
                  <a:cubicBezTo>
                    <a:pt x="82120" y="26430"/>
                    <a:pt x="81782" y="26459"/>
                    <a:pt x="81444" y="26566"/>
                  </a:cubicBezTo>
                  <a:cubicBezTo>
                    <a:pt x="81014" y="26737"/>
                    <a:pt x="79411" y="27653"/>
                    <a:pt x="79239" y="28599"/>
                  </a:cubicBezTo>
                  <a:cubicBezTo>
                    <a:pt x="79182" y="28913"/>
                    <a:pt x="79296" y="29199"/>
                    <a:pt x="79555" y="29428"/>
                  </a:cubicBezTo>
                  <a:cubicBezTo>
                    <a:pt x="79642" y="29506"/>
                    <a:pt x="79735" y="29544"/>
                    <a:pt x="79876" y="29544"/>
                  </a:cubicBezTo>
                  <a:cubicBezTo>
                    <a:pt x="80150" y="29544"/>
                    <a:pt x="80602" y="29398"/>
                    <a:pt x="81529" y="29114"/>
                  </a:cubicBezTo>
                  <a:cubicBezTo>
                    <a:pt x="82213" y="28901"/>
                    <a:pt x="84021" y="28341"/>
                    <a:pt x="84799" y="28341"/>
                  </a:cubicBezTo>
                  <a:cubicBezTo>
                    <a:pt x="84966" y="28341"/>
                    <a:pt x="85085" y="28367"/>
                    <a:pt x="85136" y="28427"/>
                  </a:cubicBezTo>
                  <a:cubicBezTo>
                    <a:pt x="85136" y="28427"/>
                    <a:pt x="85166" y="28512"/>
                    <a:pt x="85079" y="28741"/>
                  </a:cubicBezTo>
                  <a:cubicBezTo>
                    <a:pt x="85022" y="28885"/>
                    <a:pt x="84735" y="29085"/>
                    <a:pt x="84479" y="29256"/>
                  </a:cubicBezTo>
                  <a:cubicBezTo>
                    <a:pt x="83964" y="29657"/>
                    <a:pt x="83047" y="30287"/>
                    <a:pt x="83648" y="31375"/>
                  </a:cubicBezTo>
                  <a:cubicBezTo>
                    <a:pt x="83991" y="31977"/>
                    <a:pt x="84651" y="32005"/>
                    <a:pt x="85193" y="32062"/>
                  </a:cubicBezTo>
                  <a:cubicBezTo>
                    <a:pt x="85709" y="32092"/>
                    <a:pt x="85938" y="32119"/>
                    <a:pt x="86025" y="32321"/>
                  </a:cubicBezTo>
                  <a:cubicBezTo>
                    <a:pt x="86082" y="32492"/>
                    <a:pt x="86109" y="32634"/>
                    <a:pt x="86052" y="32721"/>
                  </a:cubicBezTo>
                  <a:cubicBezTo>
                    <a:pt x="85910" y="32978"/>
                    <a:pt x="85280" y="33092"/>
                    <a:pt x="84880" y="33179"/>
                  </a:cubicBezTo>
                  <a:cubicBezTo>
                    <a:pt x="84678" y="33207"/>
                    <a:pt x="84479" y="33264"/>
                    <a:pt x="84364" y="33294"/>
                  </a:cubicBezTo>
                  <a:cubicBezTo>
                    <a:pt x="83934" y="33408"/>
                    <a:pt x="83563" y="33722"/>
                    <a:pt x="83189" y="34008"/>
                  </a:cubicBezTo>
                  <a:cubicBezTo>
                    <a:pt x="82695" y="34411"/>
                    <a:pt x="82336" y="34676"/>
                    <a:pt x="82000" y="34676"/>
                  </a:cubicBezTo>
                  <a:cubicBezTo>
                    <a:pt x="81929" y="34676"/>
                    <a:pt x="81858" y="34664"/>
                    <a:pt x="81788" y="34638"/>
                  </a:cubicBezTo>
                  <a:cubicBezTo>
                    <a:pt x="81616" y="34554"/>
                    <a:pt x="81529" y="34467"/>
                    <a:pt x="81472" y="34409"/>
                  </a:cubicBezTo>
                  <a:cubicBezTo>
                    <a:pt x="81616" y="34325"/>
                    <a:pt x="82017" y="34180"/>
                    <a:pt x="82246" y="34096"/>
                  </a:cubicBezTo>
                  <a:cubicBezTo>
                    <a:pt x="82674" y="33951"/>
                    <a:pt x="82960" y="33837"/>
                    <a:pt x="83075" y="33665"/>
                  </a:cubicBezTo>
                  <a:cubicBezTo>
                    <a:pt x="83476" y="33207"/>
                    <a:pt x="83590" y="32836"/>
                    <a:pt x="83361" y="32550"/>
                  </a:cubicBezTo>
                  <a:cubicBezTo>
                    <a:pt x="83209" y="32346"/>
                    <a:pt x="82932" y="32276"/>
                    <a:pt x="82627" y="32276"/>
                  </a:cubicBezTo>
                  <a:cubicBezTo>
                    <a:pt x="82074" y="32276"/>
                    <a:pt x="81427" y="32503"/>
                    <a:pt x="81243" y="32577"/>
                  </a:cubicBezTo>
                  <a:cubicBezTo>
                    <a:pt x="80643" y="32749"/>
                    <a:pt x="80128" y="33035"/>
                    <a:pt x="79640" y="33321"/>
                  </a:cubicBezTo>
                  <a:cubicBezTo>
                    <a:pt x="79239" y="33550"/>
                    <a:pt x="78895" y="33752"/>
                    <a:pt x="78495" y="33894"/>
                  </a:cubicBezTo>
                  <a:cubicBezTo>
                    <a:pt x="78266" y="33951"/>
                    <a:pt x="78066" y="34008"/>
                    <a:pt x="77837" y="34066"/>
                  </a:cubicBezTo>
                  <a:cubicBezTo>
                    <a:pt x="77036" y="34295"/>
                    <a:pt x="76262" y="34467"/>
                    <a:pt x="75689" y="35612"/>
                  </a:cubicBezTo>
                  <a:cubicBezTo>
                    <a:pt x="75490" y="35985"/>
                    <a:pt x="75433" y="36386"/>
                    <a:pt x="75376" y="36729"/>
                  </a:cubicBezTo>
                  <a:cubicBezTo>
                    <a:pt x="75261" y="37359"/>
                    <a:pt x="75204" y="37645"/>
                    <a:pt x="74716" y="37787"/>
                  </a:cubicBezTo>
                  <a:cubicBezTo>
                    <a:pt x="74582" y="37812"/>
                    <a:pt x="74459" y="37821"/>
                    <a:pt x="74338" y="37821"/>
                  </a:cubicBezTo>
                  <a:cubicBezTo>
                    <a:pt x="74177" y="37821"/>
                    <a:pt x="74021" y="37804"/>
                    <a:pt x="73857" y="37787"/>
                  </a:cubicBezTo>
                  <a:cubicBezTo>
                    <a:pt x="73692" y="37770"/>
                    <a:pt x="73521" y="37750"/>
                    <a:pt x="73347" y="37750"/>
                  </a:cubicBezTo>
                  <a:cubicBezTo>
                    <a:pt x="72948" y="37750"/>
                    <a:pt x="72530" y="37854"/>
                    <a:pt x="72112" y="38332"/>
                  </a:cubicBezTo>
                  <a:cubicBezTo>
                    <a:pt x="72082" y="38360"/>
                    <a:pt x="72082" y="38390"/>
                    <a:pt x="72055" y="38417"/>
                  </a:cubicBezTo>
                  <a:lnTo>
                    <a:pt x="71998" y="38531"/>
                  </a:lnTo>
                  <a:cubicBezTo>
                    <a:pt x="71769" y="38848"/>
                    <a:pt x="71510" y="39191"/>
                    <a:pt x="71281" y="39562"/>
                  </a:cubicBezTo>
                  <a:cubicBezTo>
                    <a:pt x="70795" y="40249"/>
                    <a:pt x="70280" y="40993"/>
                    <a:pt x="69678" y="41481"/>
                  </a:cubicBezTo>
                  <a:cubicBezTo>
                    <a:pt x="69482" y="41656"/>
                    <a:pt x="69301" y="41699"/>
                    <a:pt x="69123" y="41699"/>
                  </a:cubicBezTo>
                  <a:cubicBezTo>
                    <a:pt x="69040" y="41699"/>
                    <a:pt x="68958" y="41690"/>
                    <a:pt x="68876" y="41680"/>
                  </a:cubicBezTo>
                  <a:cubicBezTo>
                    <a:pt x="68811" y="41677"/>
                    <a:pt x="68747" y="41675"/>
                    <a:pt x="68683" y="41675"/>
                  </a:cubicBezTo>
                  <a:cubicBezTo>
                    <a:pt x="68214" y="41675"/>
                    <a:pt x="67791" y="41810"/>
                    <a:pt x="67589" y="42768"/>
                  </a:cubicBezTo>
                  <a:cubicBezTo>
                    <a:pt x="67502" y="43199"/>
                    <a:pt x="67445" y="43542"/>
                    <a:pt x="67417" y="43856"/>
                  </a:cubicBezTo>
                  <a:cubicBezTo>
                    <a:pt x="67330" y="44630"/>
                    <a:pt x="67273" y="45203"/>
                    <a:pt x="66673" y="46061"/>
                  </a:cubicBezTo>
                  <a:cubicBezTo>
                    <a:pt x="65986" y="47035"/>
                    <a:pt x="64868" y="47578"/>
                    <a:pt x="63696" y="48093"/>
                  </a:cubicBezTo>
                  <a:cubicBezTo>
                    <a:pt x="61234" y="49096"/>
                    <a:pt x="58829" y="50612"/>
                    <a:pt x="59773" y="54249"/>
                  </a:cubicBezTo>
                  <a:cubicBezTo>
                    <a:pt x="60146" y="55707"/>
                    <a:pt x="60432" y="58169"/>
                    <a:pt x="59773" y="58971"/>
                  </a:cubicBezTo>
                  <a:cubicBezTo>
                    <a:pt x="59622" y="59148"/>
                    <a:pt x="59450" y="59235"/>
                    <a:pt x="59217" y="59235"/>
                  </a:cubicBezTo>
                  <a:cubicBezTo>
                    <a:pt x="59184" y="59235"/>
                    <a:pt x="59150" y="59233"/>
                    <a:pt x="59116" y="59230"/>
                  </a:cubicBezTo>
                  <a:cubicBezTo>
                    <a:pt x="58170" y="59172"/>
                    <a:pt x="58112" y="58199"/>
                    <a:pt x="58112" y="56566"/>
                  </a:cubicBezTo>
                  <a:cubicBezTo>
                    <a:pt x="58112" y="55394"/>
                    <a:pt x="58112" y="54306"/>
                    <a:pt x="57483" y="53761"/>
                  </a:cubicBezTo>
                  <a:cubicBezTo>
                    <a:pt x="57201" y="53479"/>
                    <a:pt x="56968" y="53395"/>
                    <a:pt x="56759" y="53395"/>
                  </a:cubicBezTo>
                  <a:cubicBezTo>
                    <a:pt x="56651" y="53395"/>
                    <a:pt x="56550" y="53417"/>
                    <a:pt x="56452" y="53447"/>
                  </a:cubicBezTo>
                  <a:cubicBezTo>
                    <a:pt x="56395" y="53461"/>
                    <a:pt x="56352" y="53468"/>
                    <a:pt x="56309" y="53468"/>
                  </a:cubicBezTo>
                  <a:cubicBezTo>
                    <a:pt x="56266" y="53468"/>
                    <a:pt x="56223" y="53461"/>
                    <a:pt x="56166" y="53447"/>
                  </a:cubicBezTo>
                  <a:cubicBezTo>
                    <a:pt x="56024" y="53390"/>
                    <a:pt x="55909" y="53275"/>
                    <a:pt x="55738" y="53131"/>
                  </a:cubicBezTo>
                  <a:cubicBezTo>
                    <a:pt x="55536" y="52932"/>
                    <a:pt x="55307" y="52730"/>
                    <a:pt x="54993" y="52588"/>
                  </a:cubicBezTo>
                  <a:cubicBezTo>
                    <a:pt x="54673" y="52447"/>
                    <a:pt x="54022" y="52380"/>
                    <a:pt x="53349" y="52380"/>
                  </a:cubicBezTo>
                  <a:cubicBezTo>
                    <a:pt x="52515" y="52380"/>
                    <a:pt x="51646" y="52483"/>
                    <a:pt x="51329" y="52673"/>
                  </a:cubicBezTo>
                  <a:cubicBezTo>
                    <a:pt x="50899" y="52902"/>
                    <a:pt x="50784" y="53188"/>
                    <a:pt x="50699" y="53417"/>
                  </a:cubicBezTo>
                  <a:cubicBezTo>
                    <a:pt x="50642" y="53562"/>
                    <a:pt x="50612" y="53646"/>
                    <a:pt x="50498" y="53733"/>
                  </a:cubicBezTo>
                  <a:cubicBezTo>
                    <a:pt x="50226" y="53954"/>
                    <a:pt x="49843" y="54013"/>
                    <a:pt x="49444" y="54013"/>
                  </a:cubicBezTo>
                  <a:cubicBezTo>
                    <a:pt x="49173" y="54013"/>
                    <a:pt x="48894" y="53986"/>
                    <a:pt x="48638" y="53962"/>
                  </a:cubicBezTo>
                  <a:lnTo>
                    <a:pt x="48494" y="53933"/>
                  </a:lnTo>
                  <a:cubicBezTo>
                    <a:pt x="48123" y="53905"/>
                    <a:pt x="47807" y="53848"/>
                    <a:pt x="47493" y="53791"/>
                  </a:cubicBezTo>
                  <a:cubicBezTo>
                    <a:pt x="47119" y="53706"/>
                    <a:pt x="46766" y="53632"/>
                    <a:pt x="46398" y="53632"/>
                  </a:cubicBezTo>
                  <a:cubicBezTo>
                    <a:pt x="45893" y="53632"/>
                    <a:pt x="45362" y="53772"/>
                    <a:pt x="44715" y="54219"/>
                  </a:cubicBezTo>
                  <a:lnTo>
                    <a:pt x="44601" y="54276"/>
                  </a:lnTo>
                  <a:cubicBezTo>
                    <a:pt x="43799" y="54791"/>
                    <a:pt x="42856" y="55364"/>
                    <a:pt x="42139" y="56051"/>
                  </a:cubicBezTo>
                  <a:cubicBezTo>
                    <a:pt x="41223" y="56882"/>
                    <a:pt x="41138" y="57597"/>
                    <a:pt x="40994" y="58513"/>
                  </a:cubicBezTo>
                  <a:cubicBezTo>
                    <a:pt x="40966" y="58714"/>
                    <a:pt x="40966" y="58886"/>
                    <a:pt x="40909" y="59085"/>
                  </a:cubicBezTo>
                  <a:cubicBezTo>
                    <a:pt x="40822" y="59658"/>
                    <a:pt x="40565" y="60146"/>
                    <a:pt x="40279" y="60631"/>
                  </a:cubicBezTo>
                  <a:cubicBezTo>
                    <a:pt x="40020" y="61089"/>
                    <a:pt x="39764" y="61577"/>
                    <a:pt x="39620" y="62120"/>
                  </a:cubicBezTo>
                  <a:cubicBezTo>
                    <a:pt x="39363" y="63237"/>
                    <a:pt x="39677" y="64009"/>
                    <a:pt x="39993" y="64783"/>
                  </a:cubicBezTo>
                  <a:cubicBezTo>
                    <a:pt x="40135" y="65127"/>
                    <a:pt x="40279" y="65470"/>
                    <a:pt x="40394" y="65871"/>
                  </a:cubicBezTo>
                  <a:cubicBezTo>
                    <a:pt x="40478" y="66185"/>
                    <a:pt x="40508" y="66501"/>
                    <a:pt x="40565" y="66815"/>
                  </a:cubicBezTo>
                  <a:cubicBezTo>
                    <a:pt x="40650" y="67616"/>
                    <a:pt x="40737" y="68447"/>
                    <a:pt x="41738" y="69047"/>
                  </a:cubicBezTo>
                  <a:cubicBezTo>
                    <a:pt x="42326" y="69342"/>
                    <a:pt x="43346" y="69636"/>
                    <a:pt x="44186" y="69636"/>
                  </a:cubicBezTo>
                  <a:cubicBezTo>
                    <a:pt x="44491" y="69636"/>
                    <a:pt x="44773" y="69597"/>
                    <a:pt x="45001" y="69506"/>
                  </a:cubicBezTo>
                  <a:cubicBezTo>
                    <a:pt x="45718" y="69306"/>
                    <a:pt x="47063" y="68676"/>
                    <a:pt x="47550" y="67731"/>
                  </a:cubicBezTo>
                  <a:cubicBezTo>
                    <a:pt x="47750" y="67360"/>
                    <a:pt x="47837" y="66959"/>
                    <a:pt x="47894" y="66615"/>
                  </a:cubicBezTo>
                  <a:cubicBezTo>
                    <a:pt x="48008" y="66043"/>
                    <a:pt x="48093" y="65642"/>
                    <a:pt x="48666" y="65326"/>
                  </a:cubicBezTo>
                  <a:cubicBezTo>
                    <a:pt x="48880" y="65197"/>
                    <a:pt x="49643" y="65036"/>
                    <a:pt x="50264" y="65036"/>
                  </a:cubicBezTo>
                  <a:cubicBezTo>
                    <a:pt x="50472" y="65036"/>
                    <a:pt x="50663" y="65054"/>
                    <a:pt x="50814" y="65097"/>
                  </a:cubicBezTo>
                  <a:cubicBezTo>
                    <a:pt x="50956" y="65127"/>
                    <a:pt x="51013" y="65154"/>
                    <a:pt x="51043" y="65212"/>
                  </a:cubicBezTo>
                  <a:cubicBezTo>
                    <a:pt x="51185" y="65470"/>
                    <a:pt x="50699" y="66444"/>
                    <a:pt x="50498" y="66844"/>
                  </a:cubicBezTo>
                  <a:cubicBezTo>
                    <a:pt x="50356" y="67101"/>
                    <a:pt x="50241" y="67330"/>
                    <a:pt x="50184" y="67531"/>
                  </a:cubicBezTo>
                  <a:cubicBezTo>
                    <a:pt x="50097" y="67788"/>
                    <a:pt x="49868" y="68276"/>
                    <a:pt x="49611" y="68761"/>
                  </a:cubicBezTo>
                  <a:cubicBezTo>
                    <a:pt x="48810" y="70337"/>
                    <a:pt x="48237" y="71624"/>
                    <a:pt x="48638" y="72368"/>
                  </a:cubicBezTo>
                  <a:cubicBezTo>
                    <a:pt x="48870" y="72833"/>
                    <a:pt x="49279" y="72985"/>
                    <a:pt x="49733" y="72985"/>
                  </a:cubicBezTo>
                  <a:cubicBezTo>
                    <a:pt x="50230" y="72985"/>
                    <a:pt x="50780" y="72804"/>
                    <a:pt x="51215" y="72654"/>
                  </a:cubicBezTo>
                  <a:cubicBezTo>
                    <a:pt x="51471" y="72570"/>
                    <a:pt x="51673" y="72512"/>
                    <a:pt x="51815" y="72483"/>
                  </a:cubicBezTo>
                  <a:lnTo>
                    <a:pt x="51844" y="72483"/>
                  </a:lnTo>
                  <a:cubicBezTo>
                    <a:pt x="52067" y="72421"/>
                    <a:pt x="52306" y="72392"/>
                    <a:pt x="52536" y="72392"/>
                  </a:cubicBezTo>
                  <a:cubicBezTo>
                    <a:pt x="52837" y="72392"/>
                    <a:pt x="53121" y="72443"/>
                    <a:pt x="53333" y="72540"/>
                  </a:cubicBezTo>
                  <a:cubicBezTo>
                    <a:pt x="53761" y="72712"/>
                    <a:pt x="53761" y="72741"/>
                    <a:pt x="53818" y="72941"/>
                  </a:cubicBezTo>
                  <a:cubicBezTo>
                    <a:pt x="53848" y="73055"/>
                    <a:pt x="53876" y="73227"/>
                    <a:pt x="53963" y="73399"/>
                  </a:cubicBezTo>
                  <a:cubicBezTo>
                    <a:pt x="54363" y="74544"/>
                    <a:pt x="54192" y="75002"/>
                    <a:pt x="53791" y="76062"/>
                  </a:cubicBezTo>
                  <a:lnTo>
                    <a:pt x="53676" y="76348"/>
                  </a:lnTo>
                  <a:cubicBezTo>
                    <a:pt x="53333" y="77235"/>
                    <a:pt x="52932" y="78524"/>
                    <a:pt x="53505" y="79582"/>
                  </a:cubicBezTo>
                  <a:cubicBezTo>
                    <a:pt x="53704" y="79868"/>
                    <a:pt x="53963" y="80097"/>
                    <a:pt x="54192" y="80269"/>
                  </a:cubicBezTo>
                  <a:cubicBezTo>
                    <a:pt x="54363" y="80413"/>
                    <a:pt x="54535" y="80555"/>
                    <a:pt x="54650" y="80700"/>
                  </a:cubicBezTo>
                  <a:cubicBezTo>
                    <a:pt x="54822" y="80871"/>
                    <a:pt x="54906" y="81013"/>
                    <a:pt x="54993" y="81158"/>
                  </a:cubicBezTo>
                  <a:cubicBezTo>
                    <a:pt x="55222" y="81444"/>
                    <a:pt x="55422" y="81700"/>
                    <a:pt x="56081" y="81902"/>
                  </a:cubicBezTo>
                  <a:cubicBezTo>
                    <a:pt x="56195" y="81930"/>
                    <a:pt x="56305" y="81943"/>
                    <a:pt x="56411" y="81943"/>
                  </a:cubicBezTo>
                  <a:cubicBezTo>
                    <a:pt x="56835" y="81943"/>
                    <a:pt x="57197" y="81742"/>
                    <a:pt x="57540" y="81558"/>
                  </a:cubicBezTo>
                  <a:cubicBezTo>
                    <a:pt x="57849" y="81414"/>
                    <a:pt x="58069" y="81300"/>
                    <a:pt x="58274" y="81300"/>
                  </a:cubicBezTo>
                  <a:cubicBezTo>
                    <a:pt x="58355" y="81300"/>
                    <a:pt x="58433" y="81317"/>
                    <a:pt x="58513" y="81357"/>
                  </a:cubicBezTo>
                  <a:cubicBezTo>
                    <a:pt x="58570" y="81386"/>
                    <a:pt x="58635" y="81400"/>
                    <a:pt x="58700" y="81400"/>
                  </a:cubicBezTo>
                  <a:cubicBezTo>
                    <a:pt x="58765" y="81400"/>
                    <a:pt x="58829" y="81386"/>
                    <a:pt x="58887" y="81357"/>
                  </a:cubicBezTo>
                  <a:cubicBezTo>
                    <a:pt x="58944" y="81300"/>
                    <a:pt x="58971" y="81272"/>
                    <a:pt x="59001" y="81215"/>
                  </a:cubicBezTo>
                  <a:cubicBezTo>
                    <a:pt x="59147" y="81189"/>
                    <a:pt x="59273" y="81176"/>
                    <a:pt x="59385" y="81176"/>
                  </a:cubicBezTo>
                  <a:cubicBezTo>
                    <a:pt x="59645" y="81176"/>
                    <a:pt x="59832" y="81246"/>
                    <a:pt x="60032" y="81387"/>
                  </a:cubicBezTo>
                  <a:cubicBezTo>
                    <a:pt x="60089" y="81444"/>
                    <a:pt x="60146" y="81586"/>
                    <a:pt x="60203" y="81730"/>
                  </a:cubicBezTo>
                  <a:cubicBezTo>
                    <a:pt x="60298" y="82013"/>
                    <a:pt x="60488" y="82490"/>
                    <a:pt x="61080" y="82490"/>
                  </a:cubicBezTo>
                  <a:cubicBezTo>
                    <a:pt x="61207" y="82490"/>
                    <a:pt x="61353" y="82468"/>
                    <a:pt x="61520" y="82417"/>
                  </a:cubicBezTo>
                  <a:cubicBezTo>
                    <a:pt x="62264" y="82188"/>
                    <a:pt x="62464" y="81387"/>
                    <a:pt x="62635" y="80700"/>
                  </a:cubicBezTo>
                  <a:cubicBezTo>
                    <a:pt x="62780" y="80127"/>
                    <a:pt x="62922" y="79582"/>
                    <a:pt x="63295" y="79296"/>
                  </a:cubicBezTo>
                  <a:cubicBezTo>
                    <a:pt x="63666" y="79010"/>
                    <a:pt x="64239" y="78838"/>
                    <a:pt x="64868" y="78666"/>
                  </a:cubicBezTo>
                  <a:cubicBezTo>
                    <a:pt x="65384" y="78494"/>
                    <a:pt x="65929" y="78352"/>
                    <a:pt x="66357" y="78123"/>
                  </a:cubicBezTo>
                  <a:cubicBezTo>
                    <a:pt x="66444" y="78094"/>
                    <a:pt x="66529" y="78036"/>
                    <a:pt x="66616" y="77979"/>
                  </a:cubicBezTo>
                  <a:cubicBezTo>
                    <a:pt x="66730" y="77922"/>
                    <a:pt x="67044" y="77750"/>
                    <a:pt x="67246" y="77722"/>
                  </a:cubicBezTo>
                  <a:lnTo>
                    <a:pt x="67246" y="77722"/>
                  </a:lnTo>
                  <a:cubicBezTo>
                    <a:pt x="67188" y="77864"/>
                    <a:pt x="67044" y="78094"/>
                    <a:pt x="66959" y="78208"/>
                  </a:cubicBezTo>
                  <a:cubicBezTo>
                    <a:pt x="66815" y="78410"/>
                    <a:pt x="66730" y="78552"/>
                    <a:pt x="66700" y="78723"/>
                  </a:cubicBezTo>
                  <a:cubicBezTo>
                    <a:pt x="66643" y="78895"/>
                    <a:pt x="66730" y="79067"/>
                    <a:pt x="66902" y="79124"/>
                  </a:cubicBezTo>
                  <a:cubicBezTo>
                    <a:pt x="67074" y="79189"/>
                    <a:pt x="67236" y="79216"/>
                    <a:pt x="67387" y="79216"/>
                  </a:cubicBezTo>
                  <a:cubicBezTo>
                    <a:pt x="67840" y="79216"/>
                    <a:pt x="68205" y="78974"/>
                    <a:pt x="68505" y="78781"/>
                  </a:cubicBezTo>
                  <a:cubicBezTo>
                    <a:pt x="68795" y="78569"/>
                    <a:pt x="69038" y="78406"/>
                    <a:pt x="69276" y="78406"/>
                  </a:cubicBezTo>
                  <a:cubicBezTo>
                    <a:pt x="69295" y="78406"/>
                    <a:pt x="69315" y="78407"/>
                    <a:pt x="69334" y="78410"/>
                  </a:cubicBezTo>
                  <a:cubicBezTo>
                    <a:pt x="69593" y="78494"/>
                    <a:pt x="69879" y="78696"/>
                    <a:pt x="70165" y="78895"/>
                  </a:cubicBezTo>
                  <a:cubicBezTo>
                    <a:pt x="70394" y="79067"/>
                    <a:pt x="70623" y="79239"/>
                    <a:pt x="70880" y="79353"/>
                  </a:cubicBezTo>
                  <a:cubicBezTo>
                    <a:pt x="71224" y="79497"/>
                    <a:pt x="71624" y="79582"/>
                    <a:pt x="71998" y="79669"/>
                  </a:cubicBezTo>
                  <a:cubicBezTo>
                    <a:pt x="72169" y="79726"/>
                    <a:pt x="72341" y="79754"/>
                    <a:pt x="72483" y="79811"/>
                  </a:cubicBezTo>
                  <a:cubicBezTo>
                    <a:pt x="73141" y="79998"/>
                    <a:pt x="73693" y="80091"/>
                    <a:pt x="74223" y="80091"/>
                  </a:cubicBezTo>
                  <a:cubicBezTo>
                    <a:pt x="74753" y="80091"/>
                    <a:pt x="75261" y="79998"/>
                    <a:pt x="75834" y="79811"/>
                  </a:cubicBezTo>
                  <a:cubicBezTo>
                    <a:pt x="76143" y="79721"/>
                    <a:pt x="76352" y="79673"/>
                    <a:pt x="76515" y="79673"/>
                  </a:cubicBezTo>
                  <a:cubicBezTo>
                    <a:pt x="76819" y="79673"/>
                    <a:pt x="76968" y="79839"/>
                    <a:pt x="77322" y="80212"/>
                  </a:cubicBezTo>
                  <a:lnTo>
                    <a:pt x="77750" y="80642"/>
                  </a:lnTo>
                  <a:cubicBezTo>
                    <a:pt x="77952" y="80842"/>
                    <a:pt x="78151" y="81071"/>
                    <a:pt x="78380" y="81272"/>
                  </a:cubicBezTo>
                  <a:cubicBezTo>
                    <a:pt x="78811" y="81730"/>
                    <a:pt x="79239" y="82188"/>
                    <a:pt x="79727" y="82502"/>
                  </a:cubicBezTo>
                  <a:cubicBezTo>
                    <a:pt x="80643" y="83047"/>
                    <a:pt x="80872" y="83361"/>
                    <a:pt x="81529" y="84364"/>
                  </a:cubicBezTo>
                  <a:cubicBezTo>
                    <a:pt x="82502" y="85823"/>
                    <a:pt x="83819" y="85880"/>
                    <a:pt x="85109" y="85910"/>
                  </a:cubicBezTo>
                  <a:cubicBezTo>
                    <a:pt x="86025" y="85937"/>
                    <a:pt x="86941" y="85937"/>
                    <a:pt x="87827" y="86510"/>
                  </a:cubicBezTo>
                  <a:cubicBezTo>
                    <a:pt x="88514" y="86911"/>
                    <a:pt x="89345" y="87570"/>
                    <a:pt x="89602" y="88085"/>
                  </a:cubicBezTo>
                  <a:cubicBezTo>
                    <a:pt x="89774" y="88429"/>
                    <a:pt x="89774" y="88800"/>
                    <a:pt x="89746" y="89201"/>
                  </a:cubicBezTo>
                  <a:cubicBezTo>
                    <a:pt x="89716" y="89574"/>
                    <a:pt x="89716" y="89975"/>
                    <a:pt x="89861" y="90346"/>
                  </a:cubicBezTo>
                  <a:cubicBezTo>
                    <a:pt x="89975" y="90689"/>
                    <a:pt x="90232" y="90861"/>
                    <a:pt x="90403" y="91005"/>
                  </a:cubicBezTo>
                  <a:cubicBezTo>
                    <a:pt x="90548" y="91090"/>
                    <a:pt x="90632" y="91147"/>
                    <a:pt x="90690" y="91234"/>
                  </a:cubicBezTo>
                  <a:cubicBezTo>
                    <a:pt x="90690" y="91319"/>
                    <a:pt x="90662" y="91463"/>
                    <a:pt x="90662" y="91578"/>
                  </a:cubicBezTo>
                  <a:cubicBezTo>
                    <a:pt x="90632" y="91807"/>
                    <a:pt x="90632" y="92036"/>
                    <a:pt x="90662" y="92292"/>
                  </a:cubicBezTo>
                  <a:cubicBezTo>
                    <a:pt x="90861" y="93124"/>
                    <a:pt x="91177" y="93353"/>
                    <a:pt x="91578" y="93582"/>
                  </a:cubicBezTo>
                  <a:cubicBezTo>
                    <a:pt x="91778" y="93666"/>
                    <a:pt x="91949" y="93753"/>
                    <a:pt x="92151" y="93982"/>
                  </a:cubicBezTo>
                  <a:lnTo>
                    <a:pt x="92178" y="94124"/>
                  </a:lnTo>
                  <a:cubicBezTo>
                    <a:pt x="92208" y="94154"/>
                    <a:pt x="92208" y="94211"/>
                    <a:pt x="92236" y="94239"/>
                  </a:cubicBezTo>
                  <a:cubicBezTo>
                    <a:pt x="92407" y="94440"/>
                    <a:pt x="92437" y="94754"/>
                    <a:pt x="92465" y="95070"/>
                  </a:cubicBezTo>
                  <a:cubicBezTo>
                    <a:pt x="92494" y="95185"/>
                    <a:pt x="92494" y="95269"/>
                    <a:pt x="92522" y="95384"/>
                  </a:cubicBezTo>
                  <a:cubicBezTo>
                    <a:pt x="92549" y="95540"/>
                    <a:pt x="92694" y="95674"/>
                    <a:pt x="92849" y="95674"/>
                  </a:cubicBezTo>
                  <a:cubicBezTo>
                    <a:pt x="92865" y="95674"/>
                    <a:pt x="92880" y="95673"/>
                    <a:pt x="92895" y="95670"/>
                  </a:cubicBezTo>
                  <a:cubicBezTo>
                    <a:pt x="93296" y="95643"/>
                    <a:pt x="93552" y="95498"/>
                    <a:pt x="93754" y="95414"/>
                  </a:cubicBezTo>
                  <a:cubicBezTo>
                    <a:pt x="93934" y="95301"/>
                    <a:pt x="94078" y="95224"/>
                    <a:pt x="94339" y="95224"/>
                  </a:cubicBezTo>
                  <a:cubicBezTo>
                    <a:pt x="94411" y="95224"/>
                    <a:pt x="94491" y="95230"/>
                    <a:pt x="94583" y="95242"/>
                  </a:cubicBezTo>
                  <a:cubicBezTo>
                    <a:pt x="95098" y="95357"/>
                    <a:pt x="96014" y="95815"/>
                    <a:pt x="96445" y="96300"/>
                  </a:cubicBezTo>
                  <a:cubicBezTo>
                    <a:pt x="96617" y="96472"/>
                    <a:pt x="96701" y="96616"/>
                    <a:pt x="96788" y="96758"/>
                  </a:cubicBezTo>
                  <a:cubicBezTo>
                    <a:pt x="97017" y="97159"/>
                    <a:pt x="97217" y="97388"/>
                    <a:pt x="98075" y="97502"/>
                  </a:cubicBezTo>
                  <a:cubicBezTo>
                    <a:pt x="98220" y="97502"/>
                    <a:pt x="98362" y="97475"/>
                    <a:pt x="98506" y="97475"/>
                  </a:cubicBezTo>
                  <a:cubicBezTo>
                    <a:pt x="98659" y="97475"/>
                    <a:pt x="98824" y="97462"/>
                    <a:pt x="98993" y="97462"/>
                  </a:cubicBezTo>
                  <a:cubicBezTo>
                    <a:pt x="99078" y="97462"/>
                    <a:pt x="99164" y="97465"/>
                    <a:pt x="99250" y="97475"/>
                  </a:cubicBezTo>
                  <a:cubicBezTo>
                    <a:pt x="99651" y="97560"/>
                    <a:pt x="100079" y="97617"/>
                    <a:pt x="100510" y="97704"/>
                  </a:cubicBezTo>
                  <a:cubicBezTo>
                    <a:pt x="101827" y="97846"/>
                    <a:pt x="102598" y="98132"/>
                    <a:pt x="103686" y="98876"/>
                  </a:cubicBezTo>
                  <a:cubicBezTo>
                    <a:pt x="103945" y="99048"/>
                    <a:pt x="104144" y="99250"/>
                    <a:pt x="104346" y="99421"/>
                  </a:cubicBezTo>
                  <a:cubicBezTo>
                    <a:pt x="104889" y="99907"/>
                    <a:pt x="105376" y="100338"/>
                    <a:pt x="106350" y="100452"/>
                  </a:cubicBezTo>
                  <a:cubicBezTo>
                    <a:pt x="106435" y="100461"/>
                    <a:pt x="106515" y="100464"/>
                    <a:pt x="106588" y="100464"/>
                  </a:cubicBezTo>
                  <a:cubicBezTo>
                    <a:pt x="106734" y="100464"/>
                    <a:pt x="106855" y="100452"/>
                    <a:pt x="106950" y="100452"/>
                  </a:cubicBezTo>
                  <a:cubicBezTo>
                    <a:pt x="106989" y="100445"/>
                    <a:pt x="107019" y="100440"/>
                    <a:pt x="107045" y="100440"/>
                  </a:cubicBezTo>
                  <a:cubicBezTo>
                    <a:pt x="107135" y="100440"/>
                    <a:pt x="107180" y="100500"/>
                    <a:pt x="107380" y="100766"/>
                  </a:cubicBezTo>
                  <a:cubicBezTo>
                    <a:pt x="107495" y="100910"/>
                    <a:pt x="107667" y="101254"/>
                    <a:pt x="107781" y="102025"/>
                  </a:cubicBezTo>
                  <a:cubicBezTo>
                    <a:pt x="107923" y="102857"/>
                    <a:pt x="108010" y="104059"/>
                    <a:pt x="107866" y="104888"/>
                  </a:cubicBezTo>
                  <a:cubicBezTo>
                    <a:pt x="107781" y="105575"/>
                    <a:pt x="107380" y="105976"/>
                    <a:pt x="106922" y="106434"/>
                  </a:cubicBezTo>
                  <a:cubicBezTo>
                    <a:pt x="106521" y="106835"/>
                    <a:pt x="106063" y="107293"/>
                    <a:pt x="105834" y="107952"/>
                  </a:cubicBezTo>
                  <a:cubicBezTo>
                    <a:pt x="105720" y="108238"/>
                    <a:pt x="105633" y="108495"/>
                    <a:pt x="105576" y="108724"/>
                  </a:cubicBezTo>
                  <a:cubicBezTo>
                    <a:pt x="105491" y="109155"/>
                    <a:pt x="105404" y="109441"/>
                    <a:pt x="105033" y="109812"/>
                  </a:cubicBezTo>
                  <a:cubicBezTo>
                    <a:pt x="104918" y="109926"/>
                    <a:pt x="104804" y="110013"/>
                    <a:pt x="104660" y="110098"/>
                  </a:cubicBezTo>
                  <a:cubicBezTo>
                    <a:pt x="104346" y="110357"/>
                    <a:pt x="104030" y="110586"/>
                    <a:pt x="103801" y="111014"/>
                  </a:cubicBezTo>
                  <a:cubicBezTo>
                    <a:pt x="103143" y="112159"/>
                    <a:pt x="103487" y="113648"/>
                    <a:pt x="103831" y="115079"/>
                  </a:cubicBezTo>
                  <a:cubicBezTo>
                    <a:pt x="104002" y="115823"/>
                    <a:pt x="104174" y="116540"/>
                    <a:pt x="104174" y="117113"/>
                  </a:cubicBezTo>
                  <a:cubicBezTo>
                    <a:pt x="104117" y="117999"/>
                    <a:pt x="103686" y="118888"/>
                    <a:pt x="103258" y="119746"/>
                  </a:cubicBezTo>
                  <a:cubicBezTo>
                    <a:pt x="103114" y="120033"/>
                    <a:pt x="102999" y="120289"/>
                    <a:pt x="102885" y="120548"/>
                  </a:cubicBezTo>
                  <a:cubicBezTo>
                    <a:pt x="102743" y="120891"/>
                    <a:pt x="102628" y="121262"/>
                    <a:pt x="102484" y="121663"/>
                  </a:cubicBezTo>
                  <a:cubicBezTo>
                    <a:pt x="102255" y="122380"/>
                    <a:pt x="101998" y="123152"/>
                    <a:pt x="101625" y="123724"/>
                  </a:cubicBezTo>
                  <a:cubicBezTo>
                    <a:pt x="100995" y="124640"/>
                    <a:pt x="99937" y="124755"/>
                    <a:pt x="98820" y="124869"/>
                  </a:cubicBezTo>
                  <a:cubicBezTo>
                    <a:pt x="97617" y="125014"/>
                    <a:pt x="96273" y="125156"/>
                    <a:pt x="95384" y="126331"/>
                  </a:cubicBezTo>
                  <a:cubicBezTo>
                    <a:pt x="95357" y="126388"/>
                    <a:pt x="95327" y="126445"/>
                    <a:pt x="95327" y="126502"/>
                  </a:cubicBezTo>
                  <a:cubicBezTo>
                    <a:pt x="94384" y="127476"/>
                    <a:pt x="94384" y="127819"/>
                    <a:pt x="94555" y="129564"/>
                  </a:cubicBezTo>
                  <a:cubicBezTo>
                    <a:pt x="94812" y="131454"/>
                    <a:pt x="94326" y="132170"/>
                    <a:pt x="92952" y="133544"/>
                  </a:cubicBezTo>
                  <a:cubicBezTo>
                    <a:pt x="91979" y="134632"/>
                    <a:pt x="91778" y="135519"/>
                    <a:pt x="91491" y="136835"/>
                  </a:cubicBezTo>
                  <a:cubicBezTo>
                    <a:pt x="91407" y="137151"/>
                    <a:pt x="91262" y="137351"/>
                    <a:pt x="91120" y="137552"/>
                  </a:cubicBezTo>
                  <a:cubicBezTo>
                    <a:pt x="91033" y="137667"/>
                    <a:pt x="90948" y="137781"/>
                    <a:pt x="90891" y="137953"/>
                  </a:cubicBezTo>
                  <a:cubicBezTo>
                    <a:pt x="90804" y="138125"/>
                    <a:pt x="90747" y="138296"/>
                    <a:pt x="90719" y="138496"/>
                  </a:cubicBezTo>
                  <a:cubicBezTo>
                    <a:pt x="90662" y="138640"/>
                    <a:pt x="90605" y="138782"/>
                    <a:pt x="90548" y="138984"/>
                  </a:cubicBezTo>
                  <a:cubicBezTo>
                    <a:pt x="90461" y="139240"/>
                    <a:pt x="90433" y="139442"/>
                    <a:pt x="90403" y="139584"/>
                  </a:cubicBezTo>
                  <a:lnTo>
                    <a:pt x="90403" y="139728"/>
                  </a:lnTo>
                  <a:cubicBezTo>
                    <a:pt x="90346" y="139785"/>
                    <a:pt x="90147" y="139870"/>
                    <a:pt x="89774" y="139984"/>
                  </a:cubicBezTo>
                  <a:cubicBezTo>
                    <a:pt x="89476" y="140119"/>
                    <a:pt x="89240" y="140168"/>
                    <a:pt x="89014" y="140168"/>
                  </a:cubicBezTo>
                  <a:cubicBezTo>
                    <a:pt x="88805" y="140168"/>
                    <a:pt x="88605" y="140126"/>
                    <a:pt x="88372" y="140071"/>
                  </a:cubicBezTo>
                  <a:cubicBezTo>
                    <a:pt x="88171" y="140014"/>
                    <a:pt x="87971" y="139984"/>
                    <a:pt x="87713" y="139957"/>
                  </a:cubicBezTo>
                  <a:cubicBezTo>
                    <a:pt x="87517" y="139931"/>
                    <a:pt x="87339" y="139915"/>
                    <a:pt x="87180" y="139915"/>
                  </a:cubicBezTo>
                  <a:cubicBezTo>
                    <a:pt x="86805" y="139915"/>
                    <a:pt x="86537" y="140002"/>
                    <a:pt x="86396" y="140243"/>
                  </a:cubicBezTo>
                  <a:cubicBezTo>
                    <a:pt x="86167" y="140614"/>
                    <a:pt x="86453" y="141015"/>
                    <a:pt x="86769" y="141473"/>
                  </a:cubicBezTo>
                  <a:cubicBezTo>
                    <a:pt x="86941" y="141702"/>
                    <a:pt x="87140" y="141988"/>
                    <a:pt x="87254" y="142274"/>
                  </a:cubicBezTo>
                  <a:cubicBezTo>
                    <a:pt x="87598" y="143048"/>
                    <a:pt x="87742" y="144164"/>
                    <a:pt x="87312" y="144736"/>
                  </a:cubicBezTo>
                  <a:cubicBezTo>
                    <a:pt x="86929" y="145282"/>
                    <a:pt x="86560" y="145415"/>
                    <a:pt x="86114" y="145415"/>
                  </a:cubicBezTo>
                  <a:cubicBezTo>
                    <a:pt x="85928" y="145415"/>
                    <a:pt x="85729" y="145392"/>
                    <a:pt x="85509" y="145366"/>
                  </a:cubicBezTo>
                  <a:cubicBezTo>
                    <a:pt x="85252" y="145344"/>
                    <a:pt x="84996" y="145302"/>
                    <a:pt x="84739" y="145302"/>
                  </a:cubicBezTo>
                  <a:cubicBezTo>
                    <a:pt x="84681" y="145302"/>
                    <a:pt x="84622" y="145304"/>
                    <a:pt x="84564" y="145309"/>
                  </a:cubicBezTo>
                  <a:cubicBezTo>
                    <a:pt x="83964" y="145339"/>
                    <a:pt x="83590" y="145481"/>
                    <a:pt x="83361" y="145767"/>
                  </a:cubicBezTo>
                  <a:cubicBezTo>
                    <a:pt x="83075" y="146140"/>
                    <a:pt x="83162" y="146626"/>
                    <a:pt x="83247" y="147141"/>
                  </a:cubicBezTo>
                  <a:cubicBezTo>
                    <a:pt x="83277" y="147400"/>
                    <a:pt x="83334" y="147656"/>
                    <a:pt x="83334" y="147915"/>
                  </a:cubicBezTo>
                  <a:cubicBezTo>
                    <a:pt x="83304" y="148545"/>
                    <a:pt x="83247" y="148687"/>
                    <a:pt x="83247" y="148687"/>
                  </a:cubicBezTo>
                  <a:cubicBezTo>
                    <a:pt x="83189" y="148687"/>
                    <a:pt x="83047" y="148659"/>
                    <a:pt x="82903" y="148659"/>
                  </a:cubicBezTo>
                  <a:cubicBezTo>
                    <a:pt x="82761" y="148630"/>
                    <a:pt x="82560" y="148602"/>
                    <a:pt x="82360" y="148572"/>
                  </a:cubicBezTo>
                  <a:cubicBezTo>
                    <a:pt x="82278" y="148565"/>
                    <a:pt x="82158" y="148556"/>
                    <a:pt x="82023" y="148556"/>
                  </a:cubicBezTo>
                  <a:cubicBezTo>
                    <a:pt x="81640" y="148556"/>
                    <a:pt x="81134" y="148629"/>
                    <a:pt x="80986" y="149030"/>
                  </a:cubicBezTo>
                  <a:cubicBezTo>
                    <a:pt x="80785" y="149660"/>
                    <a:pt x="81731" y="150320"/>
                    <a:pt x="82131" y="150549"/>
                  </a:cubicBezTo>
                  <a:cubicBezTo>
                    <a:pt x="82475" y="150778"/>
                    <a:pt x="82589" y="150892"/>
                    <a:pt x="82647" y="150949"/>
                  </a:cubicBezTo>
                  <a:cubicBezTo>
                    <a:pt x="82617" y="151007"/>
                    <a:pt x="82560" y="151064"/>
                    <a:pt x="82532" y="151121"/>
                  </a:cubicBezTo>
                  <a:cubicBezTo>
                    <a:pt x="82388" y="151320"/>
                    <a:pt x="82159" y="151636"/>
                    <a:pt x="82044" y="152095"/>
                  </a:cubicBezTo>
                  <a:cubicBezTo>
                    <a:pt x="81960" y="152381"/>
                    <a:pt x="81987" y="152695"/>
                    <a:pt x="82044" y="152981"/>
                  </a:cubicBezTo>
                  <a:cubicBezTo>
                    <a:pt x="82044" y="153153"/>
                    <a:pt x="82074" y="153354"/>
                    <a:pt x="82044" y="153439"/>
                  </a:cubicBezTo>
                  <a:cubicBezTo>
                    <a:pt x="81987" y="153583"/>
                    <a:pt x="81873" y="153668"/>
                    <a:pt x="81673" y="153782"/>
                  </a:cubicBezTo>
                  <a:cubicBezTo>
                    <a:pt x="81472" y="153897"/>
                    <a:pt x="81215" y="154041"/>
                    <a:pt x="81071" y="154298"/>
                  </a:cubicBezTo>
                  <a:cubicBezTo>
                    <a:pt x="80728" y="154756"/>
                    <a:pt x="80586" y="155186"/>
                    <a:pt x="80643" y="155557"/>
                  </a:cubicBezTo>
                  <a:cubicBezTo>
                    <a:pt x="80757" y="156159"/>
                    <a:pt x="81300" y="156530"/>
                    <a:pt x="81930" y="156931"/>
                  </a:cubicBezTo>
                  <a:cubicBezTo>
                    <a:pt x="82445" y="157247"/>
                    <a:pt x="82761" y="157534"/>
                    <a:pt x="82818" y="157820"/>
                  </a:cubicBezTo>
                  <a:cubicBezTo>
                    <a:pt x="82903" y="158134"/>
                    <a:pt x="82674" y="158507"/>
                    <a:pt x="82388" y="158992"/>
                  </a:cubicBezTo>
                  <a:cubicBezTo>
                    <a:pt x="82017" y="159595"/>
                    <a:pt x="81586" y="160339"/>
                    <a:pt x="81559" y="161340"/>
                  </a:cubicBezTo>
                  <a:cubicBezTo>
                    <a:pt x="81559" y="162141"/>
                    <a:pt x="81731" y="162400"/>
                    <a:pt x="82044" y="162771"/>
                  </a:cubicBezTo>
                  <a:cubicBezTo>
                    <a:pt x="82131" y="162886"/>
                    <a:pt x="82246" y="163000"/>
                    <a:pt x="82388" y="163229"/>
                  </a:cubicBezTo>
                  <a:cubicBezTo>
                    <a:pt x="82560" y="163431"/>
                    <a:pt x="82647" y="163687"/>
                    <a:pt x="82731" y="163973"/>
                  </a:cubicBezTo>
                  <a:cubicBezTo>
                    <a:pt x="82818" y="164175"/>
                    <a:pt x="82903" y="164404"/>
                    <a:pt x="83047" y="164633"/>
                  </a:cubicBezTo>
                  <a:cubicBezTo>
                    <a:pt x="83648" y="165664"/>
                    <a:pt x="84506" y="166149"/>
                    <a:pt x="85365" y="166580"/>
                  </a:cubicBezTo>
                  <a:cubicBezTo>
                    <a:pt x="85537" y="166664"/>
                    <a:pt x="85738" y="166694"/>
                    <a:pt x="85910" y="166722"/>
                  </a:cubicBezTo>
                  <a:cubicBezTo>
                    <a:pt x="86025" y="166751"/>
                    <a:pt x="86196" y="166779"/>
                    <a:pt x="86224" y="166779"/>
                  </a:cubicBezTo>
                  <a:cubicBezTo>
                    <a:pt x="86224" y="166779"/>
                    <a:pt x="86224" y="166836"/>
                    <a:pt x="86167" y="166980"/>
                  </a:cubicBezTo>
                  <a:cubicBezTo>
                    <a:pt x="86150" y="167015"/>
                    <a:pt x="86143" y="167039"/>
                    <a:pt x="86054" y="167039"/>
                  </a:cubicBezTo>
                  <a:cubicBezTo>
                    <a:pt x="85999" y="167039"/>
                    <a:pt x="85910" y="167030"/>
                    <a:pt x="85766" y="167008"/>
                  </a:cubicBezTo>
                  <a:cubicBezTo>
                    <a:pt x="85651" y="167008"/>
                    <a:pt x="85537" y="166980"/>
                    <a:pt x="85395" y="166980"/>
                  </a:cubicBezTo>
                  <a:lnTo>
                    <a:pt x="85365" y="166980"/>
                  </a:lnTo>
                  <a:cubicBezTo>
                    <a:pt x="85237" y="166989"/>
                    <a:pt x="85118" y="166995"/>
                    <a:pt x="85005" y="166995"/>
                  </a:cubicBezTo>
                  <a:cubicBezTo>
                    <a:pt x="84386" y="166995"/>
                    <a:pt x="83974" y="166832"/>
                    <a:pt x="83563" y="166179"/>
                  </a:cubicBezTo>
                  <a:cubicBezTo>
                    <a:pt x="83448" y="166035"/>
                    <a:pt x="83391" y="165835"/>
                    <a:pt x="83304" y="165634"/>
                  </a:cubicBezTo>
                  <a:cubicBezTo>
                    <a:pt x="83132" y="165233"/>
                    <a:pt x="82960" y="164805"/>
                    <a:pt x="82560" y="164576"/>
                  </a:cubicBezTo>
                  <a:cubicBezTo>
                    <a:pt x="82330" y="164437"/>
                    <a:pt x="82133" y="164385"/>
                    <a:pt x="81964" y="164385"/>
                  </a:cubicBezTo>
                  <a:cubicBezTo>
                    <a:pt x="81605" y="164385"/>
                    <a:pt x="81371" y="164619"/>
                    <a:pt x="81215" y="164775"/>
                  </a:cubicBezTo>
                  <a:cubicBezTo>
                    <a:pt x="81128" y="164862"/>
                    <a:pt x="81071" y="164947"/>
                    <a:pt x="80957" y="164976"/>
                  </a:cubicBezTo>
                  <a:cubicBezTo>
                    <a:pt x="80702" y="165083"/>
                    <a:pt x="80480" y="165140"/>
                    <a:pt x="80276" y="165140"/>
                  </a:cubicBezTo>
                  <a:cubicBezTo>
                    <a:pt x="79771" y="165140"/>
                    <a:pt x="79377" y="164789"/>
                    <a:pt x="78868" y="163973"/>
                  </a:cubicBezTo>
                  <a:cubicBezTo>
                    <a:pt x="78609" y="163573"/>
                    <a:pt x="78323" y="163172"/>
                    <a:pt x="78037" y="162801"/>
                  </a:cubicBezTo>
                  <a:cubicBezTo>
                    <a:pt x="77494" y="162084"/>
                    <a:pt x="76921" y="161340"/>
                    <a:pt x="76720" y="160653"/>
                  </a:cubicBezTo>
                  <a:cubicBezTo>
                    <a:pt x="76605" y="160309"/>
                    <a:pt x="76548" y="159995"/>
                    <a:pt x="76463" y="159652"/>
                  </a:cubicBezTo>
                  <a:cubicBezTo>
                    <a:pt x="76349" y="159107"/>
                    <a:pt x="76205" y="158534"/>
                    <a:pt x="75948" y="157847"/>
                  </a:cubicBezTo>
                  <a:cubicBezTo>
                    <a:pt x="75575" y="157046"/>
                    <a:pt x="75376" y="156045"/>
                    <a:pt x="75174" y="154985"/>
                  </a:cubicBezTo>
                  <a:cubicBezTo>
                    <a:pt x="74803" y="153153"/>
                    <a:pt x="74459" y="151263"/>
                    <a:pt x="73143" y="150233"/>
                  </a:cubicBezTo>
                  <a:cubicBezTo>
                    <a:pt x="72941" y="150061"/>
                    <a:pt x="72769" y="150004"/>
                    <a:pt x="72655" y="149976"/>
                  </a:cubicBezTo>
                  <a:cubicBezTo>
                    <a:pt x="72540" y="149946"/>
                    <a:pt x="72513" y="149919"/>
                    <a:pt x="72369" y="149633"/>
                  </a:cubicBezTo>
                  <a:cubicBezTo>
                    <a:pt x="72112" y="149232"/>
                    <a:pt x="72082" y="148545"/>
                    <a:pt x="72025" y="148030"/>
                  </a:cubicBezTo>
                  <a:cubicBezTo>
                    <a:pt x="72025" y="147858"/>
                    <a:pt x="71998" y="147713"/>
                    <a:pt x="71998" y="147599"/>
                  </a:cubicBezTo>
                  <a:cubicBezTo>
                    <a:pt x="71911" y="147026"/>
                    <a:pt x="71711" y="146511"/>
                    <a:pt x="71482" y="146026"/>
                  </a:cubicBezTo>
                  <a:cubicBezTo>
                    <a:pt x="71281" y="145481"/>
                    <a:pt x="71082" y="144995"/>
                    <a:pt x="71024" y="144480"/>
                  </a:cubicBezTo>
                  <a:cubicBezTo>
                    <a:pt x="70967" y="143965"/>
                    <a:pt x="71109" y="143449"/>
                    <a:pt x="71253" y="142877"/>
                  </a:cubicBezTo>
                  <a:cubicBezTo>
                    <a:pt x="71368" y="142361"/>
                    <a:pt x="71510" y="141816"/>
                    <a:pt x="71510" y="141187"/>
                  </a:cubicBezTo>
                  <a:cubicBezTo>
                    <a:pt x="71510" y="139641"/>
                    <a:pt x="71425" y="138354"/>
                    <a:pt x="71224" y="137151"/>
                  </a:cubicBezTo>
                  <a:cubicBezTo>
                    <a:pt x="71109" y="136121"/>
                    <a:pt x="71139" y="135033"/>
                    <a:pt x="71196" y="133973"/>
                  </a:cubicBezTo>
                  <a:cubicBezTo>
                    <a:pt x="71224" y="133029"/>
                    <a:pt x="71281" y="132026"/>
                    <a:pt x="71166" y="131083"/>
                  </a:cubicBezTo>
                  <a:cubicBezTo>
                    <a:pt x="71082" y="130338"/>
                    <a:pt x="70937" y="129651"/>
                    <a:pt x="70765" y="128964"/>
                  </a:cubicBezTo>
                  <a:cubicBezTo>
                    <a:pt x="70566" y="127961"/>
                    <a:pt x="70337" y="126988"/>
                    <a:pt x="70337" y="125957"/>
                  </a:cubicBezTo>
                  <a:cubicBezTo>
                    <a:pt x="70422" y="125900"/>
                    <a:pt x="70479" y="125785"/>
                    <a:pt x="70479" y="125671"/>
                  </a:cubicBezTo>
                  <a:lnTo>
                    <a:pt x="70479" y="124727"/>
                  </a:lnTo>
                  <a:cubicBezTo>
                    <a:pt x="70479" y="124269"/>
                    <a:pt x="70479" y="123782"/>
                    <a:pt x="70452" y="123324"/>
                  </a:cubicBezTo>
                  <a:cubicBezTo>
                    <a:pt x="70422" y="122838"/>
                    <a:pt x="70422" y="122380"/>
                    <a:pt x="70422" y="121865"/>
                  </a:cubicBezTo>
                  <a:cubicBezTo>
                    <a:pt x="70394" y="121636"/>
                    <a:pt x="70394" y="121292"/>
                    <a:pt x="70394" y="120949"/>
                  </a:cubicBezTo>
                  <a:cubicBezTo>
                    <a:pt x="70394" y="120289"/>
                    <a:pt x="70422" y="119632"/>
                    <a:pt x="70250" y="119117"/>
                  </a:cubicBezTo>
                  <a:cubicBezTo>
                    <a:pt x="70051" y="118487"/>
                    <a:pt x="69421" y="117972"/>
                    <a:pt x="68791" y="117456"/>
                  </a:cubicBezTo>
                  <a:cubicBezTo>
                    <a:pt x="68505" y="117227"/>
                    <a:pt x="68246" y="116998"/>
                    <a:pt x="68075" y="116826"/>
                  </a:cubicBezTo>
                  <a:cubicBezTo>
                    <a:pt x="67360" y="115995"/>
                    <a:pt x="66586" y="115766"/>
                    <a:pt x="65871" y="115537"/>
                  </a:cubicBezTo>
                  <a:cubicBezTo>
                    <a:pt x="65413" y="115365"/>
                    <a:pt x="64955" y="115223"/>
                    <a:pt x="64497" y="114937"/>
                  </a:cubicBezTo>
                  <a:cubicBezTo>
                    <a:pt x="63208" y="114078"/>
                    <a:pt x="62608" y="112590"/>
                    <a:pt x="61948" y="110987"/>
                  </a:cubicBezTo>
                  <a:cubicBezTo>
                    <a:pt x="61463" y="109755"/>
                    <a:pt x="60918" y="108468"/>
                    <a:pt x="60032" y="107522"/>
                  </a:cubicBezTo>
                  <a:cubicBezTo>
                    <a:pt x="59402" y="106864"/>
                    <a:pt x="59116" y="106148"/>
                    <a:pt x="58799" y="105376"/>
                  </a:cubicBezTo>
                  <a:cubicBezTo>
                    <a:pt x="58570" y="104803"/>
                    <a:pt x="58341" y="104201"/>
                    <a:pt x="57970" y="103601"/>
                  </a:cubicBezTo>
                  <a:cubicBezTo>
                    <a:pt x="57627" y="103028"/>
                    <a:pt x="57226" y="102799"/>
                    <a:pt x="56910" y="102598"/>
                  </a:cubicBezTo>
                  <a:cubicBezTo>
                    <a:pt x="56539" y="102369"/>
                    <a:pt x="56338" y="102227"/>
                    <a:pt x="56223" y="101540"/>
                  </a:cubicBezTo>
                  <a:cubicBezTo>
                    <a:pt x="56051" y="100594"/>
                    <a:pt x="56081" y="100251"/>
                    <a:pt x="56109" y="100109"/>
                  </a:cubicBezTo>
                  <a:cubicBezTo>
                    <a:pt x="56109" y="99964"/>
                    <a:pt x="56109" y="99735"/>
                    <a:pt x="56138" y="99621"/>
                  </a:cubicBezTo>
                  <a:cubicBezTo>
                    <a:pt x="56253" y="99563"/>
                    <a:pt x="56452" y="99479"/>
                    <a:pt x="56738" y="99220"/>
                  </a:cubicBezTo>
                  <a:cubicBezTo>
                    <a:pt x="56853" y="99105"/>
                    <a:pt x="56940" y="99078"/>
                    <a:pt x="57025" y="99021"/>
                  </a:cubicBezTo>
                  <a:cubicBezTo>
                    <a:pt x="57512" y="98849"/>
                    <a:pt x="57570" y="98533"/>
                    <a:pt x="57455" y="97933"/>
                  </a:cubicBezTo>
                  <a:cubicBezTo>
                    <a:pt x="57455" y="97876"/>
                    <a:pt x="57425" y="97789"/>
                    <a:pt x="57368" y="97731"/>
                  </a:cubicBezTo>
                  <a:cubicBezTo>
                    <a:pt x="57082" y="97475"/>
                    <a:pt x="56796" y="97159"/>
                    <a:pt x="56768" y="97102"/>
                  </a:cubicBezTo>
                  <a:cubicBezTo>
                    <a:pt x="56768" y="97074"/>
                    <a:pt x="56738" y="97044"/>
                    <a:pt x="56738" y="97017"/>
                  </a:cubicBezTo>
                  <a:cubicBezTo>
                    <a:pt x="55937" y="95528"/>
                    <a:pt x="56711" y="93868"/>
                    <a:pt x="57712" y="92808"/>
                  </a:cubicBezTo>
                  <a:cubicBezTo>
                    <a:pt x="57741" y="92808"/>
                    <a:pt x="57741" y="92780"/>
                    <a:pt x="57741" y="92780"/>
                  </a:cubicBezTo>
                  <a:cubicBezTo>
                    <a:pt x="57769" y="92750"/>
                    <a:pt x="57826" y="92750"/>
                    <a:pt x="57856" y="92723"/>
                  </a:cubicBezTo>
                  <a:cubicBezTo>
                    <a:pt x="58028" y="92666"/>
                    <a:pt x="58257" y="92579"/>
                    <a:pt x="58399" y="92379"/>
                  </a:cubicBezTo>
                  <a:cubicBezTo>
                    <a:pt x="58600" y="92150"/>
                    <a:pt x="58543" y="91864"/>
                    <a:pt x="58513" y="91663"/>
                  </a:cubicBezTo>
                  <a:cubicBezTo>
                    <a:pt x="58486" y="91663"/>
                    <a:pt x="58486" y="91635"/>
                    <a:pt x="58486" y="91605"/>
                  </a:cubicBezTo>
                  <a:cubicBezTo>
                    <a:pt x="58715" y="91262"/>
                    <a:pt x="58944" y="91090"/>
                    <a:pt x="59402" y="90719"/>
                  </a:cubicBezTo>
                  <a:cubicBezTo>
                    <a:pt x="60547" y="89688"/>
                    <a:pt x="60689" y="88571"/>
                    <a:pt x="60746" y="87169"/>
                  </a:cubicBezTo>
                  <a:cubicBezTo>
                    <a:pt x="60833" y="86253"/>
                    <a:pt x="60833" y="85422"/>
                    <a:pt x="60460" y="84478"/>
                  </a:cubicBezTo>
                  <a:cubicBezTo>
                    <a:pt x="60432" y="84334"/>
                    <a:pt x="60375" y="84192"/>
                    <a:pt x="60318" y="84048"/>
                  </a:cubicBezTo>
                  <a:cubicBezTo>
                    <a:pt x="60059" y="83189"/>
                    <a:pt x="59716" y="82101"/>
                    <a:pt x="59058" y="81558"/>
                  </a:cubicBezTo>
                  <a:cubicBezTo>
                    <a:pt x="58985" y="81502"/>
                    <a:pt x="58899" y="81471"/>
                    <a:pt x="58809" y="81471"/>
                  </a:cubicBezTo>
                  <a:cubicBezTo>
                    <a:pt x="58759" y="81471"/>
                    <a:pt x="58708" y="81481"/>
                    <a:pt x="58658" y="81501"/>
                  </a:cubicBezTo>
                  <a:cubicBezTo>
                    <a:pt x="58199" y="81501"/>
                    <a:pt x="57712" y="81959"/>
                    <a:pt x="57341" y="82360"/>
                  </a:cubicBezTo>
                  <a:cubicBezTo>
                    <a:pt x="56927" y="82774"/>
                    <a:pt x="56466" y="83235"/>
                    <a:pt x="56043" y="83235"/>
                  </a:cubicBezTo>
                  <a:cubicBezTo>
                    <a:pt x="55998" y="83235"/>
                    <a:pt x="55953" y="83230"/>
                    <a:pt x="55909" y="83219"/>
                  </a:cubicBezTo>
                  <a:cubicBezTo>
                    <a:pt x="55307" y="83075"/>
                    <a:pt x="54849" y="82559"/>
                    <a:pt x="54421" y="82074"/>
                  </a:cubicBezTo>
                  <a:cubicBezTo>
                    <a:pt x="54105" y="81758"/>
                    <a:pt x="53818" y="81414"/>
                    <a:pt x="53475" y="81185"/>
                  </a:cubicBezTo>
                  <a:cubicBezTo>
                    <a:pt x="53276" y="81013"/>
                    <a:pt x="53047" y="80871"/>
                    <a:pt x="52845" y="80757"/>
                  </a:cubicBezTo>
                  <a:cubicBezTo>
                    <a:pt x="52131" y="80326"/>
                    <a:pt x="51757" y="80097"/>
                    <a:pt x="51986" y="79181"/>
                  </a:cubicBezTo>
                  <a:cubicBezTo>
                    <a:pt x="51986" y="79124"/>
                    <a:pt x="52044" y="79097"/>
                    <a:pt x="52158" y="79010"/>
                  </a:cubicBezTo>
                  <a:cubicBezTo>
                    <a:pt x="52302" y="78925"/>
                    <a:pt x="52502" y="78781"/>
                    <a:pt x="52559" y="78494"/>
                  </a:cubicBezTo>
                  <a:cubicBezTo>
                    <a:pt x="52589" y="78208"/>
                    <a:pt x="52417" y="77952"/>
                    <a:pt x="52245" y="77750"/>
                  </a:cubicBezTo>
                  <a:cubicBezTo>
                    <a:pt x="52021" y="77527"/>
                    <a:pt x="51740" y="77476"/>
                    <a:pt x="51503" y="77476"/>
                  </a:cubicBezTo>
                  <a:cubicBezTo>
                    <a:pt x="51406" y="77476"/>
                    <a:pt x="51317" y="77485"/>
                    <a:pt x="51242" y="77493"/>
                  </a:cubicBezTo>
                  <a:lnTo>
                    <a:pt x="50956" y="77493"/>
                  </a:lnTo>
                  <a:cubicBezTo>
                    <a:pt x="50669" y="77292"/>
                    <a:pt x="50585" y="77093"/>
                    <a:pt x="50498" y="76834"/>
                  </a:cubicBezTo>
                  <a:cubicBezTo>
                    <a:pt x="50356" y="76490"/>
                    <a:pt x="50184" y="76032"/>
                    <a:pt x="49410" y="75776"/>
                  </a:cubicBezTo>
                  <a:cubicBezTo>
                    <a:pt x="49039" y="75632"/>
                    <a:pt x="48666" y="75547"/>
                    <a:pt x="48295" y="75460"/>
                  </a:cubicBezTo>
                  <a:cubicBezTo>
                    <a:pt x="47665" y="75288"/>
                    <a:pt x="47092" y="75146"/>
                    <a:pt x="46463" y="74773"/>
                  </a:cubicBezTo>
                  <a:cubicBezTo>
                    <a:pt x="46433" y="74773"/>
                    <a:pt x="46433" y="74773"/>
                    <a:pt x="46405" y="74745"/>
                  </a:cubicBezTo>
                  <a:cubicBezTo>
                    <a:pt x="46119" y="74658"/>
                    <a:pt x="45459" y="74429"/>
                    <a:pt x="45230" y="74200"/>
                  </a:cubicBezTo>
                  <a:cubicBezTo>
                    <a:pt x="45088" y="74029"/>
                    <a:pt x="45088" y="73944"/>
                    <a:pt x="45088" y="73772"/>
                  </a:cubicBezTo>
                  <a:cubicBezTo>
                    <a:pt x="45088" y="73600"/>
                    <a:pt x="45088" y="73371"/>
                    <a:pt x="44944" y="73085"/>
                  </a:cubicBezTo>
                  <a:cubicBezTo>
                    <a:pt x="44333" y="72134"/>
                    <a:pt x="43301" y="71791"/>
                    <a:pt x="42296" y="71791"/>
                  </a:cubicBezTo>
                  <a:cubicBezTo>
                    <a:pt x="41938" y="71791"/>
                    <a:pt x="41583" y="71835"/>
                    <a:pt x="41252" y="71910"/>
                  </a:cubicBezTo>
                  <a:cubicBezTo>
                    <a:pt x="40720" y="72062"/>
                    <a:pt x="40339" y="72136"/>
                    <a:pt x="39961" y="72136"/>
                  </a:cubicBezTo>
                  <a:cubicBezTo>
                    <a:pt x="39484" y="72136"/>
                    <a:pt x="39011" y="72019"/>
                    <a:pt x="38245" y="71796"/>
                  </a:cubicBezTo>
                  <a:cubicBezTo>
                    <a:pt x="37874" y="71654"/>
                    <a:pt x="37531" y="71539"/>
                    <a:pt x="37187" y="71452"/>
                  </a:cubicBezTo>
                  <a:cubicBezTo>
                    <a:pt x="36271" y="71166"/>
                    <a:pt x="35497" y="70937"/>
                    <a:pt x="34753" y="70193"/>
                  </a:cubicBezTo>
                  <a:cubicBezTo>
                    <a:pt x="34352" y="69822"/>
                    <a:pt x="33780" y="69478"/>
                    <a:pt x="33237" y="69162"/>
                  </a:cubicBezTo>
                  <a:cubicBezTo>
                    <a:pt x="32435" y="68704"/>
                    <a:pt x="31634" y="68218"/>
                    <a:pt x="31405" y="67589"/>
                  </a:cubicBezTo>
                  <a:cubicBezTo>
                    <a:pt x="31233" y="67131"/>
                    <a:pt x="31375" y="66815"/>
                    <a:pt x="31577" y="66386"/>
                  </a:cubicBezTo>
                  <a:cubicBezTo>
                    <a:pt x="31748" y="66013"/>
                    <a:pt x="31948" y="65585"/>
                    <a:pt x="31920" y="65012"/>
                  </a:cubicBezTo>
                  <a:cubicBezTo>
                    <a:pt x="31863" y="64238"/>
                    <a:pt x="31348" y="63409"/>
                    <a:pt x="30917" y="62665"/>
                  </a:cubicBezTo>
                  <a:cubicBezTo>
                    <a:pt x="30745" y="62406"/>
                    <a:pt x="30603" y="62177"/>
                    <a:pt x="30489" y="61948"/>
                  </a:cubicBezTo>
                  <a:cubicBezTo>
                    <a:pt x="30173" y="61376"/>
                    <a:pt x="29772" y="60890"/>
                    <a:pt x="29371" y="60432"/>
                  </a:cubicBezTo>
                  <a:cubicBezTo>
                    <a:pt x="28970" y="59944"/>
                    <a:pt x="28570" y="59486"/>
                    <a:pt x="28313" y="58943"/>
                  </a:cubicBezTo>
                  <a:cubicBezTo>
                    <a:pt x="28169" y="58600"/>
                    <a:pt x="28054" y="58227"/>
                    <a:pt x="27970" y="57856"/>
                  </a:cubicBezTo>
                  <a:cubicBezTo>
                    <a:pt x="27768" y="57253"/>
                    <a:pt x="27596" y="56596"/>
                    <a:pt x="27196" y="55994"/>
                  </a:cubicBezTo>
                  <a:cubicBezTo>
                    <a:pt x="26596" y="54936"/>
                    <a:pt x="26509" y="54562"/>
                    <a:pt x="26509" y="53504"/>
                  </a:cubicBezTo>
                  <a:cubicBezTo>
                    <a:pt x="26509" y="52703"/>
                    <a:pt x="26424" y="51844"/>
                    <a:pt x="25851" y="51356"/>
                  </a:cubicBezTo>
                  <a:cubicBezTo>
                    <a:pt x="25605" y="51133"/>
                    <a:pt x="25271" y="51014"/>
                    <a:pt x="24865" y="51014"/>
                  </a:cubicBezTo>
                  <a:cubicBezTo>
                    <a:pt x="24750" y="51014"/>
                    <a:pt x="24630" y="51023"/>
                    <a:pt x="24505" y="51042"/>
                  </a:cubicBezTo>
                  <a:cubicBezTo>
                    <a:pt x="24447" y="51042"/>
                    <a:pt x="24420" y="51070"/>
                    <a:pt x="24390" y="51100"/>
                  </a:cubicBezTo>
                  <a:lnTo>
                    <a:pt x="24305" y="51127"/>
                  </a:lnTo>
                  <a:cubicBezTo>
                    <a:pt x="23847" y="51242"/>
                    <a:pt x="23646" y="51501"/>
                    <a:pt x="23531" y="51700"/>
                  </a:cubicBezTo>
                  <a:cubicBezTo>
                    <a:pt x="23218" y="52302"/>
                    <a:pt x="23504" y="53017"/>
                    <a:pt x="23589" y="53218"/>
                  </a:cubicBezTo>
                  <a:cubicBezTo>
                    <a:pt x="23733" y="53504"/>
                    <a:pt x="23905" y="53704"/>
                    <a:pt x="24047" y="53875"/>
                  </a:cubicBezTo>
                  <a:cubicBezTo>
                    <a:pt x="24191" y="54047"/>
                    <a:pt x="24333" y="54162"/>
                    <a:pt x="24420" y="54391"/>
                  </a:cubicBezTo>
                  <a:cubicBezTo>
                    <a:pt x="24420" y="54535"/>
                    <a:pt x="24420" y="54677"/>
                    <a:pt x="24390" y="54849"/>
                  </a:cubicBezTo>
                  <a:cubicBezTo>
                    <a:pt x="24390" y="55078"/>
                    <a:pt x="24363" y="55336"/>
                    <a:pt x="24420" y="55623"/>
                  </a:cubicBezTo>
                  <a:cubicBezTo>
                    <a:pt x="24534" y="56138"/>
                    <a:pt x="24791" y="56566"/>
                    <a:pt x="25050" y="56997"/>
                  </a:cubicBezTo>
                  <a:cubicBezTo>
                    <a:pt x="25279" y="57340"/>
                    <a:pt x="25478" y="57654"/>
                    <a:pt x="25565" y="58027"/>
                  </a:cubicBezTo>
                  <a:cubicBezTo>
                    <a:pt x="25650" y="58314"/>
                    <a:pt x="25679" y="58600"/>
                    <a:pt x="25737" y="58914"/>
                  </a:cubicBezTo>
                  <a:cubicBezTo>
                    <a:pt x="25794" y="59429"/>
                    <a:pt x="25851" y="59944"/>
                    <a:pt x="26080" y="60432"/>
                  </a:cubicBezTo>
                  <a:cubicBezTo>
                    <a:pt x="26108" y="60604"/>
                    <a:pt x="26222" y="60776"/>
                    <a:pt x="26337" y="61005"/>
                  </a:cubicBezTo>
                  <a:cubicBezTo>
                    <a:pt x="26481" y="61261"/>
                    <a:pt x="26909" y="62063"/>
                    <a:pt x="26825" y="62234"/>
                  </a:cubicBezTo>
                  <a:cubicBezTo>
                    <a:pt x="26825" y="62234"/>
                    <a:pt x="26767" y="62264"/>
                    <a:pt x="26653" y="62264"/>
                  </a:cubicBezTo>
                  <a:cubicBezTo>
                    <a:pt x="26050" y="62234"/>
                    <a:pt x="25508" y="60947"/>
                    <a:pt x="25306" y="60059"/>
                  </a:cubicBezTo>
                  <a:cubicBezTo>
                    <a:pt x="25279" y="59917"/>
                    <a:pt x="25249" y="59772"/>
                    <a:pt x="25221" y="59658"/>
                  </a:cubicBezTo>
                  <a:cubicBezTo>
                    <a:pt x="25107" y="59200"/>
                    <a:pt x="25020" y="58856"/>
                    <a:pt x="24534" y="58456"/>
                  </a:cubicBezTo>
                  <a:cubicBezTo>
                    <a:pt x="24305" y="58256"/>
                    <a:pt x="24019" y="58142"/>
                    <a:pt x="23790" y="58055"/>
                  </a:cubicBezTo>
                  <a:cubicBezTo>
                    <a:pt x="23332" y="57913"/>
                    <a:pt x="23131" y="57826"/>
                    <a:pt x="23073" y="57455"/>
                  </a:cubicBezTo>
                  <a:cubicBezTo>
                    <a:pt x="23046" y="57169"/>
                    <a:pt x="23160" y="56910"/>
                    <a:pt x="23302" y="56596"/>
                  </a:cubicBezTo>
                  <a:cubicBezTo>
                    <a:pt x="23561" y="56051"/>
                    <a:pt x="23847" y="55394"/>
                    <a:pt x="23447" y="54535"/>
                  </a:cubicBezTo>
                  <a:cubicBezTo>
                    <a:pt x="23332" y="54191"/>
                    <a:pt x="23131" y="54077"/>
                    <a:pt x="22959" y="53962"/>
                  </a:cubicBezTo>
                  <a:cubicBezTo>
                    <a:pt x="22844" y="53875"/>
                    <a:pt x="22760" y="53848"/>
                    <a:pt x="22730" y="53589"/>
                  </a:cubicBezTo>
                  <a:cubicBezTo>
                    <a:pt x="22702" y="53417"/>
                    <a:pt x="22787" y="53104"/>
                    <a:pt x="22874" y="52875"/>
                  </a:cubicBezTo>
                  <a:cubicBezTo>
                    <a:pt x="22931" y="52703"/>
                    <a:pt x="22959" y="52531"/>
                    <a:pt x="22989" y="52387"/>
                  </a:cubicBezTo>
                  <a:cubicBezTo>
                    <a:pt x="23103" y="51501"/>
                    <a:pt x="22817" y="50726"/>
                    <a:pt x="22501" y="50012"/>
                  </a:cubicBezTo>
                  <a:cubicBezTo>
                    <a:pt x="22416" y="49753"/>
                    <a:pt x="22302" y="49524"/>
                    <a:pt x="22214" y="49210"/>
                  </a:cubicBezTo>
                  <a:cubicBezTo>
                    <a:pt x="22157" y="49096"/>
                    <a:pt x="22100" y="48981"/>
                    <a:pt x="22073" y="48867"/>
                  </a:cubicBezTo>
                  <a:cubicBezTo>
                    <a:pt x="21901" y="48466"/>
                    <a:pt x="21786" y="48207"/>
                    <a:pt x="21241" y="47836"/>
                  </a:cubicBezTo>
                  <a:cubicBezTo>
                    <a:pt x="21069" y="47749"/>
                    <a:pt x="20870" y="47722"/>
                    <a:pt x="20669" y="47692"/>
                  </a:cubicBezTo>
                  <a:cubicBezTo>
                    <a:pt x="20469" y="47665"/>
                    <a:pt x="20240" y="47607"/>
                    <a:pt x="20153" y="47520"/>
                  </a:cubicBezTo>
                  <a:cubicBezTo>
                    <a:pt x="19982" y="47348"/>
                    <a:pt x="20039" y="46547"/>
                    <a:pt x="20039" y="46089"/>
                  </a:cubicBezTo>
                  <a:cubicBezTo>
                    <a:pt x="20069" y="45974"/>
                    <a:pt x="20069" y="45860"/>
                    <a:pt x="20069" y="45745"/>
                  </a:cubicBezTo>
                  <a:cubicBezTo>
                    <a:pt x="20096" y="45688"/>
                    <a:pt x="20126" y="45603"/>
                    <a:pt x="20126" y="45546"/>
                  </a:cubicBezTo>
                  <a:cubicBezTo>
                    <a:pt x="20126" y="44802"/>
                    <a:pt x="20039" y="44028"/>
                    <a:pt x="19897" y="43256"/>
                  </a:cubicBezTo>
                  <a:cubicBezTo>
                    <a:pt x="19840" y="43027"/>
                    <a:pt x="19725" y="42741"/>
                    <a:pt x="19611" y="42425"/>
                  </a:cubicBezTo>
                  <a:cubicBezTo>
                    <a:pt x="19382" y="41852"/>
                    <a:pt x="19123" y="41138"/>
                    <a:pt x="19153" y="40794"/>
                  </a:cubicBezTo>
                  <a:cubicBezTo>
                    <a:pt x="19210" y="40393"/>
                    <a:pt x="19553" y="40164"/>
                    <a:pt x="19924" y="39906"/>
                  </a:cubicBezTo>
                  <a:cubicBezTo>
                    <a:pt x="20268" y="39649"/>
                    <a:pt x="20669" y="39390"/>
                    <a:pt x="20840" y="38962"/>
                  </a:cubicBezTo>
                  <a:cubicBezTo>
                    <a:pt x="21127" y="38390"/>
                    <a:pt x="21099" y="37817"/>
                    <a:pt x="21099" y="37302"/>
                  </a:cubicBezTo>
                  <a:cubicBezTo>
                    <a:pt x="21069" y="36699"/>
                    <a:pt x="21069" y="36157"/>
                    <a:pt x="21470" y="35699"/>
                  </a:cubicBezTo>
                  <a:cubicBezTo>
                    <a:pt x="21814" y="35298"/>
                    <a:pt x="22157" y="35012"/>
                    <a:pt x="22558" y="34696"/>
                  </a:cubicBezTo>
                  <a:cubicBezTo>
                    <a:pt x="23103" y="34267"/>
                    <a:pt x="23676" y="33809"/>
                    <a:pt x="24104" y="33035"/>
                  </a:cubicBezTo>
                  <a:cubicBezTo>
                    <a:pt x="24763" y="32034"/>
                    <a:pt x="25336" y="30947"/>
                    <a:pt x="25707" y="30088"/>
                  </a:cubicBezTo>
                  <a:cubicBezTo>
                    <a:pt x="26138" y="29000"/>
                    <a:pt x="25908" y="28627"/>
                    <a:pt x="25478" y="28169"/>
                  </a:cubicBezTo>
                  <a:cubicBezTo>
                    <a:pt x="25336" y="27997"/>
                    <a:pt x="25164" y="27798"/>
                    <a:pt x="25020" y="27482"/>
                  </a:cubicBezTo>
                  <a:cubicBezTo>
                    <a:pt x="24848" y="27138"/>
                    <a:pt x="24905" y="26824"/>
                    <a:pt x="25077" y="26680"/>
                  </a:cubicBezTo>
                  <a:cubicBezTo>
                    <a:pt x="25136" y="26623"/>
                    <a:pt x="25208" y="26602"/>
                    <a:pt x="25281" y="26602"/>
                  </a:cubicBezTo>
                  <a:cubicBezTo>
                    <a:pt x="25388" y="26602"/>
                    <a:pt x="25497" y="26646"/>
                    <a:pt x="25565" y="26680"/>
                  </a:cubicBezTo>
                  <a:cubicBezTo>
                    <a:pt x="25650" y="26767"/>
                    <a:pt x="25764" y="27195"/>
                    <a:pt x="25851" y="27482"/>
                  </a:cubicBezTo>
                  <a:cubicBezTo>
                    <a:pt x="26080" y="28198"/>
                    <a:pt x="26279" y="28856"/>
                    <a:pt x="26738" y="29057"/>
                  </a:cubicBezTo>
                  <a:cubicBezTo>
                    <a:pt x="26831" y="29096"/>
                    <a:pt x="26923" y="29117"/>
                    <a:pt x="27016" y="29117"/>
                  </a:cubicBezTo>
                  <a:cubicBezTo>
                    <a:pt x="27124" y="29117"/>
                    <a:pt x="27231" y="29089"/>
                    <a:pt x="27340" y="29027"/>
                  </a:cubicBezTo>
                  <a:cubicBezTo>
                    <a:pt x="27454" y="28970"/>
                    <a:pt x="27626" y="28828"/>
                    <a:pt x="27683" y="28512"/>
                  </a:cubicBezTo>
                  <a:cubicBezTo>
                    <a:pt x="27912" y="27626"/>
                    <a:pt x="27168" y="25707"/>
                    <a:pt x="26939" y="25363"/>
                  </a:cubicBezTo>
                  <a:cubicBezTo>
                    <a:pt x="26738" y="25020"/>
                    <a:pt x="26481" y="24676"/>
                    <a:pt x="26195" y="24362"/>
                  </a:cubicBezTo>
                  <a:cubicBezTo>
                    <a:pt x="25794" y="23875"/>
                    <a:pt x="25393" y="23417"/>
                    <a:pt x="25336" y="22901"/>
                  </a:cubicBezTo>
                  <a:cubicBezTo>
                    <a:pt x="25306" y="22416"/>
                    <a:pt x="25508" y="21871"/>
                    <a:pt x="25737" y="21328"/>
                  </a:cubicBezTo>
                  <a:cubicBezTo>
                    <a:pt x="25908" y="20870"/>
                    <a:pt x="26080" y="20412"/>
                    <a:pt x="26138" y="19924"/>
                  </a:cubicBezTo>
                  <a:cubicBezTo>
                    <a:pt x="26451" y="17176"/>
                    <a:pt x="25020" y="14572"/>
                    <a:pt x="22760" y="13741"/>
                  </a:cubicBezTo>
                  <a:cubicBezTo>
                    <a:pt x="22187" y="13569"/>
                    <a:pt x="21642" y="13397"/>
                    <a:pt x="21099" y="13226"/>
                  </a:cubicBezTo>
                  <a:cubicBezTo>
                    <a:pt x="20554" y="13054"/>
                    <a:pt x="20011" y="12912"/>
                    <a:pt x="19466" y="12740"/>
                  </a:cubicBezTo>
                  <a:cubicBezTo>
                    <a:pt x="19120" y="12617"/>
                    <a:pt x="18810" y="12564"/>
                    <a:pt x="18525" y="12564"/>
                  </a:cubicBezTo>
                  <a:cubicBezTo>
                    <a:pt x="17752" y="12564"/>
                    <a:pt x="17158" y="12952"/>
                    <a:pt x="16489" y="13370"/>
                  </a:cubicBezTo>
                  <a:lnTo>
                    <a:pt x="16203" y="13569"/>
                  </a:lnTo>
                  <a:cubicBezTo>
                    <a:pt x="16004" y="13684"/>
                    <a:pt x="15802" y="13855"/>
                    <a:pt x="15546" y="14057"/>
                  </a:cubicBezTo>
                  <a:cubicBezTo>
                    <a:pt x="15028" y="14496"/>
                    <a:pt x="14322" y="15078"/>
                    <a:pt x="13811" y="15078"/>
                  </a:cubicBezTo>
                  <a:cubicBezTo>
                    <a:pt x="13757" y="15078"/>
                    <a:pt x="13705" y="15071"/>
                    <a:pt x="13656" y="15058"/>
                  </a:cubicBezTo>
                  <a:cubicBezTo>
                    <a:pt x="13569" y="15030"/>
                    <a:pt x="13512" y="15000"/>
                    <a:pt x="13484" y="14973"/>
                  </a:cubicBezTo>
                  <a:cubicBezTo>
                    <a:pt x="13626" y="14829"/>
                    <a:pt x="13970" y="14629"/>
                    <a:pt x="14172" y="14515"/>
                  </a:cubicBezTo>
                  <a:cubicBezTo>
                    <a:pt x="14371" y="14371"/>
                    <a:pt x="14572" y="14256"/>
                    <a:pt x="14714" y="14142"/>
                  </a:cubicBezTo>
                  <a:cubicBezTo>
                    <a:pt x="15317" y="13599"/>
                    <a:pt x="15516" y="13168"/>
                    <a:pt x="15317" y="12825"/>
                  </a:cubicBezTo>
                  <a:cubicBezTo>
                    <a:pt x="15195" y="12605"/>
                    <a:pt x="14969" y="12537"/>
                    <a:pt x="14728" y="12537"/>
                  </a:cubicBezTo>
                  <a:cubicBezTo>
                    <a:pt x="14403" y="12537"/>
                    <a:pt x="14050" y="12662"/>
                    <a:pt x="13885" y="12710"/>
                  </a:cubicBezTo>
                  <a:cubicBezTo>
                    <a:pt x="12997" y="12997"/>
                    <a:pt x="12339" y="13512"/>
                    <a:pt x="11652" y="14057"/>
                  </a:cubicBezTo>
                  <a:cubicBezTo>
                    <a:pt x="11394" y="14256"/>
                    <a:pt x="11137" y="14458"/>
                    <a:pt x="10851" y="14657"/>
                  </a:cubicBezTo>
                  <a:cubicBezTo>
                    <a:pt x="10336" y="15030"/>
                    <a:pt x="9763" y="15287"/>
                    <a:pt x="9161" y="15545"/>
                  </a:cubicBezTo>
                  <a:cubicBezTo>
                    <a:pt x="8416" y="15859"/>
                    <a:pt x="7645" y="16203"/>
                    <a:pt x="6985" y="16775"/>
                  </a:cubicBezTo>
                  <a:cubicBezTo>
                    <a:pt x="5813" y="17749"/>
                    <a:pt x="5125" y="17950"/>
                    <a:pt x="3637" y="18294"/>
                  </a:cubicBezTo>
                  <a:cubicBezTo>
                    <a:pt x="3493" y="18351"/>
                    <a:pt x="3321" y="18436"/>
                    <a:pt x="3064" y="18550"/>
                  </a:cubicBezTo>
                  <a:cubicBezTo>
                    <a:pt x="1765" y="19137"/>
                    <a:pt x="1171" y="19279"/>
                    <a:pt x="912" y="19279"/>
                  </a:cubicBezTo>
                  <a:cubicBezTo>
                    <a:pt x="818" y="19279"/>
                    <a:pt x="768" y="19260"/>
                    <a:pt x="744" y="19237"/>
                  </a:cubicBezTo>
                  <a:cubicBezTo>
                    <a:pt x="744" y="19237"/>
                    <a:pt x="744" y="19210"/>
                    <a:pt x="717" y="19210"/>
                  </a:cubicBezTo>
                  <a:cubicBezTo>
                    <a:pt x="831" y="18951"/>
                    <a:pt x="2004" y="18294"/>
                    <a:pt x="2950" y="17893"/>
                  </a:cubicBezTo>
                  <a:cubicBezTo>
                    <a:pt x="3149" y="17778"/>
                    <a:pt x="3522" y="17664"/>
                    <a:pt x="3923" y="17577"/>
                  </a:cubicBezTo>
                  <a:cubicBezTo>
                    <a:pt x="4752" y="17348"/>
                    <a:pt x="5611" y="17119"/>
                    <a:pt x="5927" y="16633"/>
                  </a:cubicBezTo>
                  <a:cubicBezTo>
                    <a:pt x="6069" y="16432"/>
                    <a:pt x="6413" y="15974"/>
                    <a:pt x="6184" y="15603"/>
                  </a:cubicBezTo>
                  <a:cubicBezTo>
                    <a:pt x="6053" y="15406"/>
                    <a:pt x="5845" y="15335"/>
                    <a:pt x="5587" y="15335"/>
                  </a:cubicBezTo>
                  <a:cubicBezTo>
                    <a:pt x="5279" y="15335"/>
                    <a:pt x="4900" y="15436"/>
                    <a:pt x="4496" y="15545"/>
                  </a:cubicBezTo>
                  <a:cubicBezTo>
                    <a:pt x="4267" y="15603"/>
                    <a:pt x="3951" y="15687"/>
                    <a:pt x="3893" y="15687"/>
                  </a:cubicBezTo>
                  <a:cubicBezTo>
                    <a:pt x="3637" y="15630"/>
                    <a:pt x="3522" y="15545"/>
                    <a:pt x="3465" y="15516"/>
                  </a:cubicBezTo>
                  <a:cubicBezTo>
                    <a:pt x="3522" y="15431"/>
                    <a:pt x="3694" y="15259"/>
                    <a:pt x="3779" y="15172"/>
                  </a:cubicBezTo>
                  <a:cubicBezTo>
                    <a:pt x="4008" y="14916"/>
                    <a:pt x="4267" y="14657"/>
                    <a:pt x="4267" y="14313"/>
                  </a:cubicBezTo>
                  <a:cubicBezTo>
                    <a:pt x="4267" y="14199"/>
                    <a:pt x="4209" y="14027"/>
                    <a:pt x="4008" y="13885"/>
                  </a:cubicBezTo>
                  <a:cubicBezTo>
                    <a:pt x="3876" y="13772"/>
                    <a:pt x="3728" y="13729"/>
                    <a:pt x="3573" y="13729"/>
                  </a:cubicBezTo>
                  <a:cubicBezTo>
                    <a:pt x="3293" y="13729"/>
                    <a:pt x="2986" y="13870"/>
                    <a:pt x="2691" y="14000"/>
                  </a:cubicBezTo>
                  <a:cubicBezTo>
                    <a:pt x="2577" y="14057"/>
                    <a:pt x="2377" y="14142"/>
                    <a:pt x="2263" y="14171"/>
                  </a:cubicBezTo>
                  <a:cubicBezTo>
                    <a:pt x="2233" y="14084"/>
                    <a:pt x="2233" y="13942"/>
                    <a:pt x="2290" y="13626"/>
                  </a:cubicBezTo>
                  <a:cubicBezTo>
                    <a:pt x="2634" y="11680"/>
                    <a:pt x="5183" y="11107"/>
                    <a:pt x="7244" y="10622"/>
                  </a:cubicBezTo>
                  <a:cubicBezTo>
                    <a:pt x="8016" y="10450"/>
                    <a:pt x="8732" y="10306"/>
                    <a:pt x="9275" y="10077"/>
                  </a:cubicBezTo>
                  <a:cubicBezTo>
                    <a:pt x="9390" y="10019"/>
                    <a:pt x="9534" y="9962"/>
                    <a:pt x="9676" y="9905"/>
                  </a:cubicBezTo>
                  <a:cubicBezTo>
                    <a:pt x="10878" y="9447"/>
                    <a:pt x="11623" y="9161"/>
                    <a:pt x="11565" y="8618"/>
                  </a:cubicBezTo>
                  <a:cubicBezTo>
                    <a:pt x="11481" y="8160"/>
                    <a:pt x="10851" y="8045"/>
                    <a:pt x="10249" y="7988"/>
                  </a:cubicBezTo>
                  <a:lnTo>
                    <a:pt x="9218" y="7988"/>
                  </a:lnTo>
                  <a:cubicBezTo>
                    <a:pt x="9066" y="7988"/>
                    <a:pt x="8915" y="7990"/>
                    <a:pt x="8764" y="7990"/>
                  </a:cubicBezTo>
                  <a:cubicBezTo>
                    <a:pt x="8373" y="7990"/>
                    <a:pt x="7986" y="7976"/>
                    <a:pt x="7615" y="7874"/>
                  </a:cubicBezTo>
                  <a:cubicBezTo>
                    <a:pt x="7901" y="7500"/>
                    <a:pt x="8531" y="7072"/>
                    <a:pt x="8961" y="6870"/>
                  </a:cubicBezTo>
                  <a:cubicBezTo>
                    <a:pt x="9441" y="6618"/>
                    <a:pt x="9654" y="6522"/>
                    <a:pt x="10052" y="6522"/>
                  </a:cubicBezTo>
                  <a:cubicBezTo>
                    <a:pt x="10105" y="6522"/>
                    <a:pt x="10161" y="6524"/>
                    <a:pt x="10221" y="6527"/>
                  </a:cubicBezTo>
                  <a:cubicBezTo>
                    <a:pt x="10478" y="6614"/>
                    <a:pt x="10707" y="6786"/>
                    <a:pt x="10908" y="6957"/>
                  </a:cubicBezTo>
                  <a:cubicBezTo>
                    <a:pt x="11107" y="7129"/>
                    <a:pt x="11279" y="7301"/>
                    <a:pt x="11508" y="7328"/>
                  </a:cubicBezTo>
                  <a:cubicBezTo>
                    <a:pt x="11585" y="7353"/>
                    <a:pt x="11674" y="7364"/>
                    <a:pt x="11772" y="7364"/>
                  </a:cubicBezTo>
                  <a:cubicBezTo>
                    <a:pt x="12365" y="7364"/>
                    <a:pt x="13275" y="6954"/>
                    <a:pt x="13741" y="6584"/>
                  </a:cubicBezTo>
                  <a:cubicBezTo>
                    <a:pt x="14114" y="6328"/>
                    <a:pt x="14286" y="6041"/>
                    <a:pt x="14286" y="5755"/>
                  </a:cubicBezTo>
                  <a:cubicBezTo>
                    <a:pt x="14286" y="5297"/>
                    <a:pt x="13885" y="4981"/>
                    <a:pt x="13484" y="4695"/>
                  </a:cubicBezTo>
                  <a:cubicBezTo>
                    <a:pt x="12939" y="4324"/>
                    <a:pt x="12797" y="4180"/>
                    <a:pt x="12882" y="3980"/>
                  </a:cubicBezTo>
                  <a:cubicBezTo>
                    <a:pt x="13111" y="3836"/>
                    <a:pt x="14256" y="3664"/>
                    <a:pt x="14886" y="3580"/>
                  </a:cubicBezTo>
                  <a:cubicBezTo>
                    <a:pt x="15516" y="3492"/>
                    <a:pt x="16004" y="3435"/>
                    <a:pt x="16233" y="3351"/>
                  </a:cubicBezTo>
                  <a:cubicBezTo>
                    <a:pt x="17405" y="2977"/>
                    <a:pt x="18665" y="2549"/>
                    <a:pt x="19753" y="2118"/>
                  </a:cubicBezTo>
                  <a:cubicBezTo>
                    <a:pt x="20783" y="1690"/>
                    <a:pt x="21699" y="1690"/>
                    <a:pt x="22874" y="1690"/>
                  </a:cubicBezTo>
                  <a:cubicBezTo>
                    <a:pt x="23561" y="1660"/>
                    <a:pt x="24161" y="1518"/>
                    <a:pt x="24763" y="1374"/>
                  </a:cubicBezTo>
                  <a:cubicBezTo>
                    <a:pt x="25221" y="1289"/>
                    <a:pt x="25679" y="1175"/>
                    <a:pt x="26165" y="1118"/>
                  </a:cubicBezTo>
                  <a:cubicBezTo>
                    <a:pt x="26252" y="1118"/>
                    <a:pt x="26309" y="1088"/>
                    <a:pt x="26367" y="1031"/>
                  </a:cubicBezTo>
                  <a:cubicBezTo>
                    <a:pt x="27054" y="1031"/>
                    <a:pt x="27596" y="1260"/>
                    <a:pt x="28256" y="1518"/>
                  </a:cubicBezTo>
                  <a:cubicBezTo>
                    <a:pt x="28398" y="1546"/>
                    <a:pt x="28542" y="1603"/>
                    <a:pt x="28714" y="1690"/>
                  </a:cubicBezTo>
                  <a:cubicBezTo>
                    <a:pt x="29509" y="1932"/>
                    <a:pt x="30373" y="1988"/>
                    <a:pt x="31225" y="1988"/>
                  </a:cubicBezTo>
                  <a:cubicBezTo>
                    <a:pt x="31478" y="1988"/>
                    <a:pt x="31729" y="1983"/>
                    <a:pt x="31977" y="1976"/>
                  </a:cubicBezTo>
                  <a:lnTo>
                    <a:pt x="32493" y="1976"/>
                  </a:lnTo>
                  <a:cubicBezTo>
                    <a:pt x="32749" y="1976"/>
                    <a:pt x="33065" y="1947"/>
                    <a:pt x="33379" y="1919"/>
                  </a:cubicBezTo>
                  <a:cubicBezTo>
                    <a:pt x="33764" y="1887"/>
                    <a:pt x="34212" y="1846"/>
                    <a:pt x="34607" y="1846"/>
                  </a:cubicBezTo>
                  <a:cubicBezTo>
                    <a:pt x="34917" y="1846"/>
                    <a:pt x="35195" y="1871"/>
                    <a:pt x="35383" y="1947"/>
                  </a:cubicBezTo>
                  <a:cubicBezTo>
                    <a:pt x="35584" y="2034"/>
                    <a:pt x="35584" y="2091"/>
                    <a:pt x="35612" y="2233"/>
                  </a:cubicBezTo>
                  <a:cubicBezTo>
                    <a:pt x="35642" y="2405"/>
                    <a:pt x="35699" y="2663"/>
                    <a:pt x="35955" y="2920"/>
                  </a:cubicBezTo>
                  <a:cubicBezTo>
                    <a:pt x="35985" y="2920"/>
                    <a:pt x="35985" y="2920"/>
                    <a:pt x="36013" y="2950"/>
                  </a:cubicBezTo>
                  <a:cubicBezTo>
                    <a:pt x="36271" y="3092"/>
                    <a:pt x="36700" y="3206"/>
                    <a:pt x="37130" y="3321"/>
                  </a:cubicBezTo>
                  <a:cubicBezTo>
                    <a:pt x="37359" y="3378"/>
                    <a:pt x="37588" y="3435"/>
                    <a:pt x="37730" y="3492"/>
                  </a:cubicBezTo>
                  <a:cubicBezTo>
                    <a:pt x="38174" y="3641"/>
                    <a:pt x="38530" y="3694"/>
                    <a:pt x="38847" y="3694"/>
                  </a:cubicBezTo>
                  <a:cubicBezTo>
                    <a:pt x="39205" y="3694"/>
                    <a:pt x="39515" y="3626"/>
                    <a:pt x="39849" y="3550"/>
                  </a:cubicBezTo>
                  <a:cubicBezTo>
                    <a:pt x="40135" y="3465"/>
                    <a:pt x="40451" y="3408"/>
                    <a:pt x="40822" y="3351"/>
                  </a:cubicBezTo>
                  <a:cubicBezTo>
                    <a:pt x="41882" y="3263"/>
                    <a:pt x="42482" y="2977"/>
                    <a:pt x="43199" y="2663"/>
                  </a:cubicBezTo>
                  <a:cubicBezTo>
                    <a:pt x="43485" y="2519"/>
                    <a:pt x="43772" y="2405"/>
                    <a:pt x="44143" y="2263"/>
                  </a:cubicBezTo>
                  <a:cubicBezTo>
                    <a:pt x="44631" y="2100"/>
                    <a:pt x="45234" y="2024"/>
                    <a:pt x="45974" y="2024"/>
                  </a:cubicBezTo>
                  <a:cubicBezTo>
                    <a:pt x="46276" y="2024"/>
                    <a:pt x="46600" y="2037"/>
                    <a:pt x="46948" y="2061"/>
                  </a:cubicBezTo>
                  <a:cubicBezTo>
                    <a:pt x="47463" y="2091"/>
                    <a:pt x="47692" y="2290"/>
                    <a:pt x="47979" y="2519"/>
                  </a:cubicBezTo>
                  <a:cubicBezTo>
                    <a:pt x="48180" y="2691"/>
                    <a:pt x="48437" y="2920"/>
                    <a:pt x="48837" y="3064"/>
                  </a:cubicBezTo>
                  <a:cubicBezTo>
                    <a:pt x="49158" y="3171"/>
                    <a:pt x="49533" y="3200"/>
                    <a:pt x="49923" y="3200"/>
                  </a:cubicBezTo>
                  <a:cubicBezTo>
                    <a:pt x="50161" y="3200"/>
                    <a:pt x="50404" y="3189"/>
                    <a:pt x="50642" y="3179"/>
                  </a:cubicBezTo>
                  <a:cubicBezTo>
                    <a:pt x="50860" y="3179"/>
                    <a:pt x="51079" y="3171"/>
                    <a:pt x="51287" y="3171"/>
                  </a:cubicBezTo>
                  <a:cubicBezTo>
                    <a:pt x="51487" y="3171"/>
                    <a:pt x="51676" y="3178"/>
                    <a:pt x="51844" y="3206"/>
                  </a:cubicBezTo>
                  <a:cubicBezTo>
                    <a:pt x="52531" y="3293"/>
                    <a:pt x="53131" y="3435"/>
                    <a:pt x="53647" y="3637"/>
                  </a:cubicBezTo>
                  <a:cubicBezTo>
                    <a:pt x="54192" y="3809"/>
                    <a:pt x="54421" y="4122"/>
                    <a:pt x="54707" y="4496"/>
                  </a:cubicBezTo>
                  <a:cubicBezTo>
                    <a:pt x="54936" y="4782"/>
                    <a:pt x="55193" y="5125"/>
                    <a:pt x="55623" y="5412"/>
                  </a:cubicBezTo>
                  <a:cubicBezTo>
                    <a:pt x="56172" y="5723"/>
                    <a:pt x="56717" y="5842"/>
                    <a:pt x="57254" y="5842"/>
                  </a:cubicBezTo>
                  <a:cubicBezTo>
                    <a:pt x="58199" y="5842"/>
                    <a:pt x="59115" y="5472"/>
                    <a:pt x="59974" y="5125"/>
                  </a:cubicBezTo>
                  <a:cubicBezTo>
                    <a:pt x="60762" y="4794"/>
                    <a:pt x="61535" y="4492"/>
                    <a:pt x="62261" y="4492"/>
                  </a:cubicBezTo>
                  <a:cubicBezTo>
                    <a:pt x="62536" y="4492"/>
                    <a:pt x="62805" y="4535"/>
                    <a:pt x="63066" y="4638"/>
                  </a:cubicBezTo>
                  <a:cubicBezTo>
                    <a:pt x="63238" y="4725"/>
                    <a:pt x="63410" y="4867"/>
                    <a:pt x="63609" y="5011"/>
                  </a:cubicBezTo>
                  <a:cubicBezTo>
                    <a:pt x="63810" y="5183"/>
                    <a:pt x="64039" y="5354"/>
                    <a:pt x="64326" y="5439"/>
                  </a:cubicBezTo>
                  <a:cubicBezTo>
                    <a:pt x="64501" y="5495"/>
                    <a:pt x="64655" y="5518"/>
                    <a:pt x="64795" y="5518"/>
                  </a:cubicBezTo>
                  <a:cubicBezTo>
                    <a:pt x="65157" y="5518"/>
                    <a:pt x="65414" y="5364"/>
                    <a:pt x="65642" y="5240"/>
                  </a:cubicBezTo>
                  <a:cubicBezTo>
                    <a:pt x="65784" y="5153"/>
                    <a:pt x="65929" y="5068"/>
                    <a:pt x="66071" y="5011"/>
                  </a:cubicBezTo>
                  <a:cubicBezTo>
                    <a:pt x="66172" y="4998"/>
                    <a:pt x="66276" y="4992"/>
                    <a:pt x="66382" y="4992"/>
                  </a:cubicBezTo>
                  <a:cubicBezTo>
                    <a:pt x="66756" y="4992"/>
                    <a:pt x="67158" y="5064"/>
                    <a:pt x="67559" y="5153"/>
                  </a:cubicBezTo>
                  <a:cubicBezTo>
                    <a:pt x="67875" y="5210"/>
                    <a:pt x="68189" y="5297"/>
                    <a:pt x="68562" y="5325"/>
                  </a:cubicBezTo>
                  <a:cubicBezTo>
                    <a:pt x="69135" y="5325"/>
                    <a:pt x="69391" y="5210"/>
                    <a:pt x="69678" y="5125"/>
                  </a:cubicBezTo>
                  <a:cubicBezTo>
                    <a:pt x="69822" y="5068"/>
                    <a:pt x="69964" y="5011"/>
                    <a:pt x="70193" y="4954"/>
                  </a:cubicBezTo>
                  <a:cubicBezTo>
                    <a:pt x="70536" y="4867"/>
                    <a:pt x="70823" y="4867"/>
                    <a:pt x="71052" y="4839"/>
                  </a:cubicBezTo>
                  <a:cubicBezTo>
                    <a:pt x="71853" y="4782"/>
                    <a:pt x="72341" y="4695"/>
                    <a:pt x="72856" y="3435"/>
                  </a:cubicBezTo>
                  <a:cubicBezTo>
                    <a:pt x="72941" y="3236"/>
                    <a:pt x="72998" y="3064"/>
                    <a:pt x="73028" y="2920"/>
                  </a:cubicBezTo>
                  <a:cubicBezTo>
                    <a:pt x="73113" y="2634"/>
                    <a:pt x="73143" y="2549"/>
                    <a:pt x="73429" y="2405"/>
                  </a:cubicBezTo>
                  <a:cubicBezTo>
                    <a:pt x="73458" y="2391"/>
                    <a:pt x="73486" y="2384"/>
                    <a:pt x="73525" y="2384"/>
                  </a:cubicBezTo>
                  <a:cubicBezTo>
                    <a:pt x="73565" y="2384"/>
                    <a:pt x="73614" y="2391"/>
                    <a:pt x="73685" y="2405"/>
                  </a:cubicBezTo>
                  <a:cubicBezTo>
                    <a:pt x="73743" y="2405"/>
                    <a:pt x="73812" y="2409"/>
                    <a:pt x="73890" y="2409"/>
                  </a:cubicBezTo>
                  <a:cubicBezTo>
                    <a:pt x="74083" y="2409"/>
                    <a:pt x="74329" y="2380"/>
                    <a:pt x="74574" y="2176"/>
                  </a:cubicBezTo>
                  <a:cubicBezTo>
                    <a:pt x="74716" y="2004"/>
                    <a:pt x="74746" y="1775"/>
                    <a:pt x="74773" y="1603"/>
                  </a:cubicBezTo>
                  <a:lnTo>
                    <a:pt x="74773" y="1489"/>
                  </a:lnTo>
                  <a:cubicBezTo>
                    <a:pt x="75494" y="743"/>
                    <a:pt x="75815" y="717"/>
                    <a:pt x="75903" y="717"/>
                  </a:cubicBezTo>
                  <a:close/>
                  <a:moveTo>
                    <a:pt x="75870" y="1"/>
                  </a:moveTo>
                  <a:cubicBezTo>
                    <a:pt x="75299" y="1"/>
                    <a:pt x="74693" y="544"/>
                    <a:pt x="74288" y="973"/>
                  </a:cubicBezTo>
                  <a:cubicBezTo>
                    <a:pt x="74086" y="1118"/>
                    <a:pt x="74059" y="1347"/>
                    <a:pt x="74059" y="1518"/>
                  </a:cubicBezTo>
                  <a:cubicBezTo>
                    <a:pt x="74029" y="1576"/>
                    <a:pt x="74029" y="1633"/>
                    <a:pt x="74029" y="1660"/>
                  </a:cubicBezTo>
                  <a:cubicBezTo>
                    <a:pt x="74000" y="1675"/>
                    <a:pt x="73972" y="1683"/>
                    <a:pt x="73932" y="1683"/>
                  </a:cubicBezTo>
                  <a:cubicBezTo>
                    <a:pt x="73893" y="1683"/>
                    <a:pt x="73843" y="1675"/>
                    <a:pt x="73772" y="1660"/>
                  </a:cubicBezTo>
                  <a:cubicBezTo>
                    <a:pt x="73717" y="1660"/>
                    <a:pt x="73655" y="1657"/>
                    <a:pt x="73587" y="1657"/>
                  </a:cubicBezTo>
                  <a:cubicBezTo>
                    <a:pt x="73446" y="1657"/>
                    <a:pt x="73279" y="1670"/>
                    <a:pt x="73085" y="1747"/>
                  </a:cubicBezTo>
                  <a:cubicBezTo>
                    <a:pt x="72570" y="2061"/>
                    <a:pt x="72456" y="2320"/>
                    <a:pt x="72341" y="2721"/>
                  </a:cubicBezTo>
                  <a:cubicBezTo>
                    <a:pt x="72311" y="2835"/>
                    <a:pt x="72254" y="2977"/>
                    <a:pt x="72197" y="3149"/>
                  </a:cubicBezTo>
                  <a:cubicBezTo>
                    <a:pt x="71826" y="4065"/>
                    <a:pt x="71654" y="4065"/>
                    <a:pt x="71024" y="4122"/>
                  </a:cubicBezTo>
                  <a:cubicBezTo>
                    <a:pt x="70765" y="4122"/>
                    <a:pt x="70452" y="4152"/>
                    <a:pt x="70051" y="4237"/>
                  </a:cubicBezTo>
                  <a:cubicBezTo>
                    <a:pt x="69765" y="4294"/>
                    <a:pt x="69563" y="4381"/>
                    <a:pt x="69421" y="4438"/>
                  </a:cubicBezTo>
                  <a:cubicBezTo>
                    <a:pt x="69162" y="4523"/>
                    <a:pt x="68991" y="4580"/>
                    <a:pt x="68590" y="4580"/>
                  </a:cubicBezTo>
                  <a:cubicBezTo>
                    <a:pt x="68304" y="4580"/>
                    <a:pt x="68017" y="4523"/>
                    <a:pt x="67731" y="4438"/>
                  </a:cubicBezTo>
                  <a:cubicBezTo>
                    <a:pt x="67307" y="4357"/>
                    <a:pt x="66896" y="4276"/>
                    <a:pt x="66469" y="4276"/>
                  </a:cubicBezTo>
                  <a:cubicBezTo>
                    <a:pt x="66293" y="4276"/>
                    <a:pt x="66113" y="4290"/>
                    <a:pt x="65929" y="4324"/>
                  </a:cubicBezTo>
                  <a:cubicBezTo>
                    <a:pt x="65642" y="4381"/>
                    <a:pt x="65441" y="4496"/>
                    <a:pt x="65269" y="4610"/>
                  </a:cubicBezTo>
                  <a:cubicBezTo>
                    <a:pt x="65083" y="4713"/>
                    <a:pt x="64957" y="4787"/>
                    <a:pt x="64782" y="4787"/>
                  </a:cubicBezTo>
                  <a:cubicBezTo>
                    <a:pt x="64715" y="4787"/>
                    <a:pt x="64641" y="4776"/>
                    <a:pt x="64555" y="4752"/>
                  </a:cubicBezTo>
                  <a:cubicBezTo>
                    <a:pt x="64410" y="4695"/>
                    <a:pt x="64239" y="4580"/>
                    <a:pt x="64067" y="4438"/>
                  </a:cubicBezTo>
                  <a:cubicBezTo>
                    <a:pt x="63868" y="4267"/>
                    <a:pt x="63639" y="4095"/>
                    <a:pt x="63352" y="3980"/>
                  </a:cubicBezTo>
                  <a:cubicBezTo>
                    <a:pt x="62989" y="3828"/>
                    <a:pt x="62626" y="3766"/>
                    <a:pt x="62264" y="3766"/>
                  </a:cubicBezTo>
                  <a:cubicBezTo>
                    <a:pt x="61398" y="3766"/>
                    <a:pt x="60536" y="4123"/>
                    <a:pt x="59688" y="4466"/>
                  </a:cubicBezTo>
                  <a:cubicBezTo>
                    <a:pt x="58845" y="4803"/>
                    <a:pt x="58038" y="5128"/>
                    <a:pt x="57245" y="5128"/>
                  </a:cubicBezTo>
                  <a:cubicBezTo>
                    <a:pt x="56826" y="5128"/>
                    <a:pt x="56410" y="5037"/>
                    <a:pt x="55994" y="4809"/>
                  </a:cubicBezTo>
                  <a:cubicBezTo>
                    <a:pt x="55680" y="4580"/>
                    <a:pt x="55509" y="4324"/>
                    <a:pt x="55307" y="4065"/>
                  </a:cubicBezTo>
                  <a:cubicBezTo>
                    <a:pt x="54993" y="3664"/>
                    <a:pt x="54650" y="3179"/>
                    <a:pt x="53876" y="2950"/>
                  </a:cubicBezTo>
                  <a:cubicBezTo>
                    <a:pt x="53360" y="2748"/>
                    <a:pt x="52673" y="2576"/>
                    <a:pt x="51959" y="2492"/>
                  </a:cubicBezTo>
                  <a:cubicBezTo>
                    <a:pt x="51705" y="2458"/>
                    <a:pt x="51441" y="2444"/>
                    <a:pt x="51173" y="2444"/>
                  </a:cubicBezTo>
                  <a:cubicBezTo>
                    <a:pt x="50987" y="2444"/>
                    <a:pt x="50800" y="2451"/>
                    <a:pt x="50612" y="2462"/>
                  </a:cubicBezTo>
                  <a:cubicBezTo>
                    <a:pt x="50378" y="2474"/>
                    <a:pt x="50144" y="2486"/>
                    <a:pt x="49922" y="2486"/>
                  </a:cubicBezTo>
                  <a:cubicBezTo>
                    <a:pt x="49601" y="2486"/>
                    <a:pt x="49303" y="2461"/>
                    <a:pt x="49066" y="2377"/>
                  </a:cubicBezTo>
                  <a:cubicBezTo>
                    <a:pt x="48810" y="2263"/>
                    <a:pt x="48638" y="2118"/>
                    <a:pt x="48437" y="1976"/>
                  </a:cubicBezTo>
                  <a:cubicBezTo>
                    <a:pt x="48123" y="1690"/>
                    <a:pt x="47750" y="1374"/>
                    <a:pt x="46978" y="1347"/>
                  </a:cubicBezTo>
                  <a:cubicBezTo>
                    <a:pt x="46600" y="1313"/>
                    <a:pt x="46248" y="1297"/>
                    <a:pt x="45917" y="1297"/>
                  </a:cubicBezTo>
                  <a:cubicBezTo>
                    <a:pt x="45119" y="1297"/>
                    <a:pt x="44453" y="1393"/>
                    <a:pt x="43886" y="1576"/>
                  </a:cubicBezTo>
                  <a:cubicBezTo>
                    <a:pt x="43513" y="1718"/>
                    <a:pt x="43199" y="1862"/>
                    <a:pt x="42883" y="2004"/>
                  </a:cubicBezTo>
                  <a:cubicBezTo>
                    <a:pt x="42196" y="2320"/>
                    <a:pt x="41681" y="2549"/>
                    <a:pt x="40765" y="2634"/>
                  </a:cubicBezTo>
                  <a:cubicBezTo>
                    <a:pt x="40307" y="2691"/>
                    <a:pt x="39993" y="2778"/>
                    <a:pt x="39677" y="2835"/>
                  </a:cubicBezTo>
                  <a:cubicBezTo>
                    <a:pt x="39356" y="2911"/>
                    <a:pt x="39100" y="2971"/>
                    <a:pt x="38822" y="2971"/>
                  </a:cubicBezTo>
                  <a:cubicBezTo>
                    <a:pt x="38580" y="2971"/>
                    <a:pt x="38321" y="2926"/>
                    <a:pt x="37989" y="2805"/>
                  </a:cubicBezTo>
                  <a:cubicBezTo>
                    <a:pt x="37817" y="2748"/>
                    <a:pt x="37588" y="2691"/>
                    <a:pt x="37302" y="2606"/>
                  </a:cubicBezTo>
                  <a:cubicBezTo>
                    <a:pt x="37016" y="2549"/>
                    <a:pt x="36585" y="2434"/>
                    <a:pt x="36413" y="2347"/>
                  </a:cubicBezTo>
                  <a:cubicBezTo>
                    <a:pt x="36356" y="2290"/>
                    <a:pt x="36356" y="2233"/>
                    <a:pt x="36329" y="2118"/>
                  </a:cubicBezTo>
                  <a:cubicBezTo>
                    <a:pt x="36299" y="1832"/>
                    <a:pt x="36184" y="1518"/>
                    <a:pt x="35642" y="1289"/>
                  </a:cubicBezTo>
                  <a:cubicBezTo>
                    <a:pt x="35339" y="1174"/>
                    <a:pt x="34958" y="1139"/>
                    <a:pt x="34551" y="1139"/>
                  </a:cubicBezTo>
                  <a:cubicBezTo>
                    <a:pt x="34148" y="1139"/>
                    <a:pt x="33721" y="1174"/>
                    <a:pt x="33322" y="1202"/>
                  </a:cubicBezTo>
                  <a:cubicBezTo>
                    <a:pt x="33008" y="1232"/>
                    <a:pt x="32722" y="1260"/>
                    <a:pt x="32493" y="1260"/>
                  </a:cubicBezTo>
                  <a:lnTo>
                    <a:pt x="31977" y="1260"/>
                  </a:lnTo>
                  <a:cubicBezTo>
                    <a:pt x="31800" y="1260"/>
                    <a:pt x="31621" y="1260"/>
                    <a:pt x="31441" y="1260"/>
                  </a:cubicBezTo>
                  <a:cubicBezTo>
                    <a:pt x="30577" y="1260"/>
                    <a:pt x="29701" y="1240"/>
                    <a:pt x="28943" y="1003"/>
                  </a:cubicBezTo>
                  <a:lnTo>
                    <a:pt x="28512" y="831"/>
                  </a:lnTo>
                  <a:cubicBezTo>
                    <a:pt x="27814" y="545"/>
                    <a:pt x="27185" y="308"/>
                    <a:pt x="26328" y="308"/>
                  </a:cubicBezTo>
                  <a:cubicBezTo>
                    <a:pt x="26238" y="308"/>
                    <a:pt x="26146" y="311"/>
                    <a:pt x="26050" y="316"/>
                  </a:cubicBezTo>
                  <a:cubicBezTo>
                    <a:pt x="25936" y="316"/>
                    <a:pt x="25851" y="373"/>
                    <a:pt x="25794" y="431"/>
                  </a:cubicBezTo>
                  <a:cubicBezTo>
                    <a:pt x="25393" y="488"/>
                    <a:pt x="24992" y="602"/>
                    <a:pt x="24592" y="687"/>
                  </a:cubicBezTo>
                  <a:cubicBezTo>
                    <a:pt x="24019" y="802"/>
                    <a:pt x="23447" y="946"/>
                    <a:pt x="22844" y="973"/>
                  </a:cubicBezTo>
                  <a:cubicBezTo>
                    <a:pt x="21672" y="973"/>
                    <a:pt x="20641" y="973"/>
                    <a:pt x="19496" y="1431"/>
                  </a:cubicBezTo>
                  <a:cubicBezTo>
                    <a:pt x="18408" y="1862"/>
                    <a:pt x="17176" y="2290"/>
                    <a:pt x="16004" y="2663"/>
                  </a:cubicBezTo>
                  <a:cubicBezTo>
                    <a:pt x="15832" y="2721"/>
                    <a:pt x="15287" y="2805"/>
                    <a:pt x="14801" y="2863"/>
                  </a:cubicBezTo>
                  <a:cubicBezTo>
                    <a:pt x="13168" y="3092"/>
                    <a:pt x="12424" y="3236"/>
                    <a:pt x="12252" y="3637"/>
                  </a:cubicBezTo>
                  <a:cubicBezTo>
                    <a:pt x="11824" y="4409"/>
                    <a:pt x="12568" y="4924"/>
                    <a:pt x="13054" y="5297"/>
                  </a:cubicBezTo>
                  <a:cubicBezTo>
                    <a:pt x="13226" y="5412"/>
                    <a:pt x="13569" y="5641"/>
                    <a:pt x="13569" y="5725"/>
                  </a:cubicBezTo>
                  <a:cubicBezTo>
                    <a:pt x="13490" y="6048"/>
                    <a:pt x="12223" y="6649"/>
                    <a:pt x="11759" y="6649"/>
                  </a:cubicBezTo>
                  <a:cubicBezTo>
                    <a:pt x="11729" y="6649"/>
                    <a:pt x="11703" y="6647"/>
                    <a:pt x="11680" y="6641"/>
                  </a:cubicBezTo>
                  <a:cubicBezTo>
                    <a:pt x="11623" y="6614"/>
                    <a:pt x="11481" y="6499"/>
                    <a:pt x="11366" y="6412"/>
                  </a:cubicBezTo>
                  <a:cubicBezTo>
                    <a:pt x="11137" y="6213"/>
                    <a:pt x="10821" y="5927"/>
                    <a:pt x="10336" y="5840"/>
                  </a:cubicBezTo>
                  <a:cubicBezTo>
                    <a:pt x="10201" y="5825"/>
                    <a:pt x="10080" y="5818"/>
                    <a:pt x="9968" y="5818"/>
                  </a:cubicBezTo>
                  <a:cubicBezTo>
                    <a:pt x="9435" y="5818"/>
                    <a:pt x="9119" y="5977"/>
                    <a:pt x="8645" y="6213"/>
                  </a:cubicBezTo>
                  <a:cubicBezTo>
                    <a:pt x="8302" y="6385"/>
                    <a:pt x="6928" y="7157"/>
                    <a:pt x="6729" y="7988"/>
                  </a:cubicBezTo>
                  <a:cubicBezTo>
                    <a:pt x="6699" y="8160"/>
                    <a:pt x="6786" y="8332"/>
                    <a:pt x="6958" y="8416"/>
                  </a:cubicBezTo>
                  <a:cubicBezTo>
                    <a:pt x="7548" y="8658"/>
                    <a:pt x="8140" y="8715"/>
                    <a:pt x="8719" y="8715"/>
                  </a:cubicBezTo>
                  <a:cubicBezTo>
                    <a:pt x="8896" y="8715"/>
                    <a:pt x="9073" y="8710"/>
                    <a:pt x="9248" y="8703"/>
                  </a:cubicBezTo>
                  <a:cubicBezTo>
                    <a:pt x="9561" y="8703"/>
                    <a:pt x="9878" y="8703"/>
                    <a:pt x="10191" y="8732"/>
                  </a:cubicBezTo>
                  <a:cubicBezTo>
                    <a:pt x="10363" y="8732"/>
                    <a:pt x="10478" y="8760"/>
                    <a:pt x="10565" y="8760"/>
                  </a:cubicBezTo>
                  <a:cubicBezTo>
                    <a:pt x="10221" y="8932"/>
                    <a:pt x="9706" y="9133"/>
                    <a:pt x="9419" y="9248"/>
                  </a:cubicBezTo>
                  <a:cubicBezTo>
                    <a:pt x="9275" y="9305"/>
                    <a:pt x="9133" y="9362"/>
                    <a:pt x="9019" y="9390"/>
                  </a:cubicBezTo>
                  <a:cubicBezTo>
                    <a:pt x="8531" y="9591"/>
                    <a:pt x="7816" y="9763"/>
                    <a:pt x="7100" y="9935"/>
                  </a:cubicBezTo>
                  <a:cubicBezTo>
                    <a:pt x="4809" y="10450"/>
                    <a:pt x="1977" y="11080"/>
                    <a:pt x="1603" y="13512"/>
                  </a:cubicBezTo>
                  <a:cubicBezTo>
                    <a:pt x="1489" y="13942"/>
                    <a:pt x="1431" y="14485"/>
                    <a:pt x="1775" y="14771"/>
                  </a:cubicBezTo>
                  <a:cubicBezTo>
                    <a:pt x="1893" y="14870"/>
                    <a:pt x="2024" y="14907"/>
                    <a:pt x="2163" y="14907"/>
                  </a:cubicBezTo>
                  <a:cubicBezTo>
                    <a:pt x="2430" y="14907"/>
                    <a:pt x="2724" y="14770"/>
                    <a:pt x="3007" y="14657"/>
                  </a:cubicBezTo>
                  <a:cubicBezTo>
                    <a:pt x="3122" y="14600"/>
                    <a:pt x="3293" y="14515"/>
                    <a:pt x="3435" y="14485"/>
                  </a:cubicBezTo>
                  <a:lnTo>
                    <a:pt x="3435" y="14485"/>
                  </a:lnTo>
                  <a:cubicBezTo>
                    <a:pt x="3378" y="14542"/>
                    <a:pt x="3293" y="14600"/>
                    <a:pt x="3264" y="14657"/>
                  </a:cubicBezTo>
                  <a:cubicBezTo>
                    <a:pt x="2977" y="14943"/>
                    <a:pt x="2634" y="15287"/>
                    <a:pt x="2748" y="15717"/>
                  </a:cubicBezTo>
                  <a:cubicBezTo>
                    <a:pt x="2863" y="16118"/>
                    <a:pt x="3351" y="16290"/>
                    <a:pt x="3751" y="16404"/>
                  </a:cubicBezTo>
                  <a:cubicBezTo>
                    <a:pt x="3785" y="16409"/>
                    <a:pt x="3819" y="16411"/>
                    <a:pt x="3857" y="16411"/>
                  </a:cubicBezTo>
                  <a:cubicBezTo>
                    <a:pt x="4042" y="16411"/>
                    <a:pt x="4286" y="16355"/>
                    <a:pt x="4667" y="16260"/>
                  </a:cubicBezTo>
                  <a:cubicBezTo>
                    <a:pt x="4867" y="16203"/>
                    <a:pt x="5210" y="16118"/>
                    <a:pt x="5439" y="16088"/>
                  </a:cubicBezTo>
                  <a:lnTo>
                    <a:pt x="5439" y="16088"/>
                  </a:lnTo>
                  <a:cubicBezTo>
                    <a:pt x="5412" y="16118"/>
                    <a:pt x="5382" y="16175"/>
                    <a:pt x="5325" y="16203"/>
                  </a:cubicBezTo>
                  <a:cubicBezTo>
                    <a:pt x="5153" y="16489"/>
                    <a:pt x="4351" y="16718"/>
                    <a:pt x="3751" y="16862"/>
                  </a:cubicBezTo>
                  <a:cubicBezTo>
                    <a:pt x="3321" y="16977"/>
                    <a:pt x="2893" y="17091"/>
                    <a:pt x="2634" y="17233"/>
                  </a:cubicBezTo>
                  <a:cubicBezTo>
                    <a:pt x="1832" y="17577"/>
                    <a:pt x="0" y="18408"/>
                    <a:pt x="0" y="19152"/>
                  </a:cubicBezTo>
                  <a:cubicBezTo>
                    <a:pt x="0" y="19466"/>
                    <a:pt x="115" y="19695"/>
                    <a:pt x="344" y="19839"/>
                  </a:cubicBezTo>
                  <a:cubicBezTo>
                    <a:pt x="498" y="19942"/>
                    <a:pt x="690" y="19987"/>
                    <a:pt x="911" y="19987"/>
                  </a:cubicBezTo>
                  <a:cubicBezTo>
                    <a:pt x="1553" y="19987"/>
                    <a:pt x="2441" y="19613"/>
                    <a:pt x="3378" y="19210"/>
                  </a:cubicBezTo>
                  <a:cubicBezTo>
                    <a:pt x="3580" y="19095"/>
                    <a:pt x="3751" y="19008"/>
                    <a:pt x="3809" y="19008"/>
                  </a:cubicBezTo>
                  <a:cubicBezTo>
                    <a:pt x="5325" y="18637"/>
                    <a:pt x="6156" y="18408"/>
                    <a:pt x="7473" y="17320"/>
                  </a:cubicBezTo>
                  <a:cubicBezTo>
                    <a:pt x="8045" y="16833"/>
                    <a:pt x="8732" y="16519"/>
                    <a:pt x="9447" y="16203"/>
                  </a:cubicBezTo>
                  <a:cubicBezTo>
                    <a:pt x="10077" y="15946"/>
                    <a:pt x="10707" y="15660"/>
                    <a:pt x="11279" y="15259"/>
                  </a:cubicBezTo>
                  <a:cubicBezTo>
                    <a:pt x="11565" y="15058"/>
                    <a:pt x="11824" y="14829"/>
                    <a:pt x="12081" y="14629"/>
                  </a:cubicBezTo>
                  <a:cubicBezTo>
                    <a:pt x="12768" y="14114"/>
                    <a:pt x="13340" y="13656"/>
                    <a:pt x="14142" y="13397"/>
                  </a:cubicBezTo>
                  <a:cubicBezTo>
                    <a:pt x="14314" y="13340"/>
                    <a:pt x="14458" y="13313"/>
                    <a:pt x="14543" y="13283"/>
                  </a:cubicBezTo>
                  <a:lnTo>
                    <a:pt x="14543" y="13283"/>
                  </a:lnTo>
                  <a:cubicBezTo>
                    <a:pt x="14485" y="13370"/>
                    <a:pt x="14401" y="13455"/>
                    <a:pt x="14256" y="13599"/>
                  </a:cubicBezTo>
                  <a:cubicBezTo>
                    <a:pt x="14142" y="13656"/>
                    <a:pt x="13970" y="13771"/>
                    <a:pt x="13798" y="13885"/>
                  </a:cubicBezTo>
                  <a:cubicBezTo>
                    <a:pt x="13255" y="14229"/>
                    <a:pt x="12653" y="14572"/>
                    <a:pt x="12710" y="15087"/>
                  </a:cubicBezTo>
                  <a:cubicBezTo>
                    <a:pt x="12768" y="15516"/>
                    <a:pt x="13255" y="15687"/>
                    <a:pt x="13427" y="15745"/>
                  </a:cubicBezTo>
                  <a:cubicBezTo>
                    <a:pt x="13548" y="15780"/>
                    <a:pt x="13670" y="15796"/>
                    <a:pt x="13792" y="15796"/>
                  </a:cubicBezTo>
                  <a:cubicBezTo>
                    <a:pt x="14568" y="15796"/>
                    <a:pt x="15364" y="15148"/>
                    <a:pt x="16031" y="14629"/>
                  </a:cubicBezTo>
                  <a:cubicBezTo>
                    <a:pt x="16233" y="14458"/>
                    <a:pt x="16432" y="14286"/>
                    <a:pt x="16604" y="14171"/>
                  </a:cubicBezTo>
                  <a:lnTo>
                    <a:pt x="16890" y="13970"/>
                  </a:lnTo>
                  <a:cubicBezTo>
                    <a:pt x="17491" y="13578"/>
                    <a:pt x="17956" y="13289"/>
                    <a:pt x="18525" y="13289"/>
                  </a:cubicBezTo>
                  <a:cubicBezTo>
                    <a:pt x="18743" y="13289"/>
                    <a:pt x="18976" y="13332"/>
                    <a:pt x="19237" y="13427"/>
                  </a:cubicBezTo>
                  <a:cubicBezTo>
                    <a:pt x="19782" y="13599"/>
                    <a:pt x="20325" y="13771"/>
                    <a:pt x="20870" y="13913"/>
                  </a:cubicBezTo>
                  <a:cubicBezTo>
                    <a:pt x="21413" y="14084"/>
                    <a:pt x="21985" y="14256"/>
                    <a:pt x="22501" y="14428"/>
                  </a:cubicBezTo>
                  <a:cubicBezTo>
                    <a:pt x="24477" y="15145"/>
                    <a:pt x="25707" y="17405"/>
                    <a:pt x="25421" y="19839"/>
                  </a:cubicBezTo>
                  <a:cubicBezTo>
                    <a:pt x="25393" y="20240"/>
                    <a:pt x="25221" y="20641"/>
                    <a:pt x="25050" y="21042"/>
                  </a:cubicBezTo>
                  <a:cubicBezTo>
                    <a:pt x="24821" y="21672"/>
                    <a:pt x="24562" y="22301"/>
                    <a:pt x="24619" y="22988"/>
                  </a:cubicBezTo>
                  <a:cubicBezTo>
                    <a:pt x="24706" y="23733"/>
                    <a:pt x="25192" y="24305"/>
                    <a:pt x="25650" y="24848"/>
                  </a:cubicBezTo>
                  <a:cubicBezTo>
                    <a:pt x="25908" y="25134"/>
                    <a:pt x="26138" y="25420"/>
                    <a:pt x="26309" y="25737"/>
                  </a:cubicBezTo>
                  <a:cubicBezTo>
                    <a:pt x="26623" y="26222"/>
                    <a:pt x="27168" y="27969"/>
                    <a:pt x="26996" y="28370"/>
                  </a:cubicBezTo>
                  <a:cubicBezTo>
                    <a:pt x="26852" y="28198"/>
                    <a:pt x="26653" y="27596"/>
                    <a:pt x="26566" y="27282"/>
                  </a:cubicBezTo>
                  <a:cubicBezTo>
                    <a:pt x="26367" y="26653"/>
                    <a:pt x="26252" y="26279"/>
                    <a:pt x="25966" y="26108"/>
                  </a:cubicBezTo>
                  <a:cubicBezTo>
                    <a:pt x="25714" y="25954"/>
                    <a:pt x="25462" y="25876"/>
                    <a:pt x="25227" y="25876"/>
                  </a:cubicBezTo>
                  <a:cubicBezTo>
                    <a:pt x="24981" y="25876"/>
                    <a:pt x="24753" y="25962"/>
                    <a:pt x="24562" y="26137"/>
                  </a:cubicBezTo>
                  <a:cubicBezTo>
                    <a:pt x="24161" y="26538"/>
                    <a:pt x="24076" y="27225"/>
                    <a:pt x="24363" y="27798"/>
                  </a:cubicBezTo>
                  <a:cubicBezTo>
                    <a:pt x="24562" y="28198"/>
                    <a:pt x="24763" y="28455"/>
                    <a:pt x="24935" y="28656"/>
                  </a:cubicBezTo>
                  <a:cubicBezTo>
                    <a:pt x="25221" y="28970"/>
                    <a:pt x="25336" y="29085"/>
                    <a:pt x="25050" y="29802"/>
                  </a:cubicBezTo>
                  <a:cubicBezTo>
                    <a:pt x="24706" y="30631"/>
                    <a:pt x="24134" y="31661"/>
                    <a:pt x="23474" y="32664"/>
                  </a:cubicBezTo>
                  <a:cubicBezTo>
                    <a:pt x="23131" y="33321"/>
                    <a:pt x="22645" y="33722"/>
                    <a:pt x="22100" y="34123"/>
                  </a:cubicBezTo>
                  <a:cubicBezTo>
                    <a:pt x="21699" y="34439"/>
                    <a:pt x="21298" y="34783"/>
                    <a:pt x="20927" y="35211"/>
                  </a:cubicBezTo>
                  <a:cubicBezTo>
                    <a:pt x="20325" y="35898"/>
                    <a:pt x="20355" y="36642"/>
                    <a:pt x="20382" y="37302"/>
                  </a:cubicBezTo>
                  <a:cubicBezTo>
                    <a:pt x="20382" y="37787"/>
                    <a:pt x="20382" y="38245"/>
                    <a:pt x="20183" y="38646"/>
                  </a:cubicBezTo>
                  <a:cubicBezTo>
                    <a:pt x="20069" y="38905"/>
                    <a:pt x="19810" y="39104"/>
                    <a:pt x="19524" y="39306"/>
                  </a:cubicBezTo>
                  <a:cubicBezTo>
                    <a:pt x="19066" y="39592"/>
                    <a:pt x="18550" y="39993"/>
                    <a:pt x="18436" y="40707"/>
                  </a:cubicBezTo>
                  <a:cubicBezTo>
                    <a:pt x="18379" y="41252"/>
                    <a:pt x="18665" y="41967"/>
                    <a:pt x="18924" y="42683"/>
                  </a:cubicBezTo>
                  <a:cubicBezTo>
                    <a:pt x="19038" y="42970"/>
                    <a:pt x="19153" y="43256"/>
                    <a:pt x="19210" y="43428"/>
                  </a:cubicBezTo>
                  <a:cubicBezTo>
                    <a:pt x="19295" y="43971"/>
                    <a:pt x="19352" y="44516"/>
                    <a:pt x="19382" y="45058"/>
                  </a:cubicBezTo>
                  <a:cubicBezTo>
                    <a:pt x="19352" y="45116"/>
                    <a:pt x="19324" y="45203"/>
                    <a:pt x="19324" y="45287"/>
                  </a:cubicBezTo>
                  <a:cubicBezTo>
                    <a:pt x="19352" y="45459"/>
                    <a:pt x="19324" y="45745"/>
                    <a:pt x="19324" y="46061"/>
                  </a:cubicBezTo>
                  <a:cubicBezTo>
                    <a:pt x="19295" y="46833"/>
                    <a:pt x="19237" y="47635"/>
                    <a:pt x="19638" y="48036"/>
                  </a:cubicBezTo>
                  <a:cubicBezTo>
                    <a:pt x="19897" y="48294"/>
                    <a:pt x="20268" y="48352"/>
                    <a:pt x="20554" y="48409"/>
                  </a:cubicBezTo>
                  <a:cubicBezTo>
                    <a:pt x="20669" y="48409"/>
                    <a:pt x="20840" y="48436"/>
                    <a:pt x="20840" y="48436"/>
                  </a:cubicBezTo>
                  <a:cubicBezTo>
                    <a:pt x="21214" y="48695"/>
                    <a:pt x="21271" y="48837"/>
                    <a:pt x="21385" y="49123"/>
                  </a:cubicBezTo>
                  <a:cubicBezTo>
                    <a:pt x="21443" y="49238"/>
                    <a:pt x="21470" y="49382"/>
                    <a:pt x="21527" y="49497"/>
                  </a:cubicBezTo>
                  <a:cubicBezTo>
                    <a:pt x="21642" y="49753"/>
                    <a:pt x="21729" y="50012"/>
                    <a:pt x="21843" y="50268"/>
                  </a:cubicBezTo>
                  <a:cubicBezTo>
                    <a:pt x="22130" y="50985"/>
                    <a:pt x="22359" y="51585"/>
                    <a:pt x="22272" y="52272"/>
                  </a:cubicBezTo>
                  <a:cubicBezTo>
                    <a:pt x="22272" y="52387"/>
                    <a:pt x="22214" y="52531"/>
                    <a:pt x="22187" y="52646"/>
                  </a:cubicBezTo>
                  <a:cubicBezTo>
                    <a:pt x="22073" y="52989"/>
                    <a:pt x="21958" y="53390"/>
                    <a:pt x="22015" y="53733"/>
                  </a:cubicBezTo>
                  <a:cubicBezTo>
                    <a:pt x="22100" y="54249"/>
                    <a:pt x="22329" y="54420"/>
                    <a:pt x="22588" y="54592"/>
                  </a:cubicBezTo>
                  <a:cubicBezTo>
                    <a:pt x="22673" y="54649"/>
                    <a:pt x="22730" y="54677"/>
                    <a:pt x="22787" y="54821"/>
                  </a:cubicBezTo>
                  <a:cubicBezTo>
                    <a:pt x="23046" y="55394"/>
                    <a:pt x="22874" y="55822"/>
                    <a:pt x="22645" y="56310"/>
                  </a:cubicBezTo>
                  <a:cubicBezTo>
                    <a:pt x="22473" y="56653"/>
                    <a:pt x="22302" y="57054"/>
                    <a:pt x="22359" y="57540"/>
                  </a:cubicBezTo>
                  <a:cubicBezTo>
                    <a:pt x="22473" y="58371"/>
                    <a:pt x="23073" y="58600"/>
                    <a:pt x="23531" y="58742"/>
                  </a:cubicBezTo>
                  <a:cubicBezTo>
                    <a:pt x="23733" y="58829"/>
                    <a:pt x="23932" y="58886"/>
                    <a:pt x="24047" y="59001"/>
                  </a:cubicBezTo>
                  <a:cubicBezTo>
                    <a:pt x="24390" y="59257"/>
                    <a:pt x="24420" y="59401"/>
                    <a:pt x="24505" y="59802"/>
                  </a:cubicBezTo>
                  <a:cubicBezTo>
                    <a:pt x="24534" y="59944"/>
                    <a:pt x="24562" y="60088"/>
                    <a:pt x="24619" y="60260"/>
                  </a:cubicBezTo>
                  <a:cubicBezTo>
                    <a:pt x="24676" y="60517"/>
                    <a:pt x="25192" y="62894"/>
                    <a:pt x="26623" y="63008"/>
                  </a:cubicBezTo>
                  <a:cubicBezTo>
                    <a:pt x="27111" y="63008"/>
                    <a:pt x="27340" y="62779"/>
                    <a:pt x="27425" y="62608"/>
                  </a:cubicBezTo>
                  <a:cubicBezTo>
                    <a:pt x="27741" y="62092"/>
                    <a:pt x="27340" y="61348"/>
                    <a:pt x="26996" y="60661"/>
                  </a:cubicBezTo>
                  <a:cubicBezTo>
                    <a:pt x="26882" y="60489"/>
                    <a:pt x="26795" y="60288"/>
                    <a:pt x="26738" y="60173"/>
                  </a:cubicBezTo>
                  <a:cubicBezTo>
                    <a:pt x="26566" y="59745"/>
                    <a:pt x="26509" y="59314"/>
                    <a:pt x="26451" y="58829"/>
                  </a:cubicBezTo>
                  <a:cubicBezTo>
                    <a:pt x="26394" y="58513"/>
                    <a:pt x="26367" y="58169"/>
                    <a:pt x="26279" y="57826"/>
                  </a:cubicBezTo>
                  <a:cubicBezTo>
                    <a:pt x="26138" y="57368"/>
                    <a:pt x="25908" y="56967"/>
                    <a:pt x="25679" y="56596"/>
                  </a:cubicBezTo>
                  <a:cubicBezTo>
                    <a:pt x="25421" y="56223"/>
                    <a:pt x="25221" y="55852"/>
                    <a:pt x="25134" y="55478"/>
                  </a:cubicBezTo>
                  <a:cubicBezTo>
                    <a:pt x="25107" y="55307"/>
                    <a:pt x="25107" y="55107"/>
                    <a:pt x="25134" y="54906"/>
                  </a:cubicBezTo>
                  <a:cubicBezTo>
                    <a:pt x="25134" y="54677"/>
                    <a:pt x="25164" y="54448"/>
                    <a:pt x="25107" y="54249"/>
                  </a:cubicBezTo>
                  <a:lnTo>
                    <a:pt x="25107" y="54191"/>
                  </a:lnTo>
                  <a:cubicBezTo>
                    <a:pt x="24963" y="53818"/>
                    <a:pt x="24763" y="53589"/>
                    <a:pt x="24592" y="53390"/>
                  </a:cubicBezTo>
                  <a:cubicBezTo>
                    <a:pt x="24477" y="53246"/>
                    <a:pt x="24363" y="53104"/>
                    <a:pt x="24276" y="52902"/>
                  </a:cubicBezTo>
                  <a:cubicBezTo>
                    <a:pt x="24104" y="52588"/>
                    <a:pt x="24076" y="52215"/>
                    <a:pt x="24161" y="52016"/>
                  </a:cubicBezTo>
                  <a:cubicBezTo>
                    <a:pt x="24218" y="51959"/>
                    <a:pt x="24276" y="51872"/>
                    <a:pt x="24477" y="51844"/>
                  </a:cubicBezTo>
                  <a:cubicBezTo>
                    <a:pt x="24534" y="51844"/>
                    <a:pt x="24562" y="51814"/>
                    <a:pt x="24592" y="51787"/>
                  </a:cubicBezTo>
                  <a:lnTo>
                    <a:pt x="24676" y="51757"/>
                  </a:lnTo>
                  <a:cubicBezTo>
                    <a:pt x="24747" y="51751"/>
                    <a:pt x="24813" y="51747"/>
                    <a:pt x="24875" y="51747"/>
                  </a:cubicBezTo>
                  <a:cubicBezTo>
                    <a:pt x="25091" y="51747"/>
                    <a:pt x="25260" y="51789"/>
                    <a:pt x="25393" y="51901"/>
                  </a:cubicBezTo>
                  <a:cubicBezTo>
                    <a:pt x="25737" y="52188"/>
                    <a:pt x="25764" y="52902"/>
                    <a:pt x="25764" y="53504"/>
                  </a:cubicBezTo>
                  <a:cubicBezTo>
                    <a:pt x="25764" y="54764"/>
                    <a:pt x="25966" y="55279"/>
                    <a:pt x="26596" y="56395"/>
                  </a:cubicBezTo>
                  <a:cubicBezTo>
                    <a:pt x="26939" y="56910"/>
                    <a:pt x="27081" y="57482"/>
                    <a:pt x="27253" y="58055"/>
                  </a:cubicBezTo>
                  <a:cubicBezTo>
                    <a:pt x="27367" y="58456"/>
                    <a:pt x="27482" y="58829"/>
                    <a:pt x="27654" y="59230"/>
                  </a:cubicBezTo>
                  <a:cubicBezTo>
                    <a:pt x="27970" y="59887"/>
                    <a:pt x="28398" y="60402"/>
                    <a:pt x="28828" y="60890"/>
                  </a:cubicBezTo>
                  <a:cubicBezTo>
                    <a:pt x="29229" y="61348"/>
                    <a:pt x="29573" y="61776"/>
                    <a:pt x="29859" y="62292"/>
                  </a:cubicBezTo>
                  <a:cubicBezTo>
                    <a:pt x="29973" y="62521"/>
                    <a:pt x="30115" y="62779"/>
                    <a:pt x="30287" y="63036"/>
                  </a:cubicBezTo>
                  <a:cubicBezTo>
                    <a:pt x="30688" y="63695"/>
                    <a:pt x="31146" y="64467"/>
                    <a:pt x="31176" y="65040"/>
                  </a:cubicBezTo>
                  <a:cubicBezTo>
                    <a:pt x="31203" y="65441"/>
                    <a:pt x="31061" y="65757"/>
                    <a:pt x="30917" y="66070"/>
                  </a:cubicBezTo>
                  <a:cubicBezTo>
                    <a:pt x="30688" y="66558"/>
                    <a:pt x="30432" y="67101"/>
                    <a:pt x="30718" y="67818"/>
                  </a:cubicBezTo>
                  <a:cubicBezTo>
                    <a:pt x="31032" y="68704"/>
                    <a:pt x="31977" y="69276"/>
                    <a:pt x="32893" y="69792"/>
                  </a:cubicBezTo>
                  <a:cubicBezTo>
                    <a:pt x="33409" y="70108"/>
                    <a:pt x="33894" y="70394"/>
                    <a:pt x="34238" y="70708"/>
                  </a:cubicBezTo>
                  <a:cubicBezTo>
                    <a:pt x="35097" y="71596"/>
                    <a:pt x="36013" y="71853"/>
                    <a:pt x="36986" y="72139"/>
                  </a:cubicBezTo>
                  <a:cubicBezTo>
                    <a:pt x="37302" y="72226"/>
                    <a:pt x="37645" y="72341"/>
                    <a:pt x="38016" y="72483"/>
                  </a:cubicBezTo>
                  <a:cubicBezTo>
                    <a:pt x="38868" y="72739"/>
                    <a:pt x="39412" y="72870"/>
                    <a:pt x="39964" y="72870"/>
                  </a:cubicBezTo>
                  <a:cubicBezTo>
                    <a:pt x="40396" y="72870"/>
                    <a:pt x="40833" y="72790"/>
                    <a:pt x="41424" y="72627"/>
                  </a:cubicBezTo>
                  <a:cubicBezTo>
                    <a:pt x="41715" y="72560"/>
                    <a:pt x="42031" y="72520"/>
                    <a:pt x="42347" y="72520"/>
                  </a:cubicBezTo>
                  <a:cubicBezTo>
                    <a:pt x="43117" y="72520"/>
                    <a:pt x="43889" y="72758"/>
                    <a:pt x="44314" y="73429"/>
                  </a:cubicBezTo>
                  <a:cubicBezTo>
                    <a:pt x="44372" y="73543"/>
                    <a:pt x="44372" y="73658"/>
                    <a:pt x="44372" y="73772"/>
                  </a:cubicBezTo>
                  <a:cubicBezTo>
                    <a:pt x="44372" y="74001"/>
                    <a:pt x="44372" y="74345"/>
                    <a:pt x="44715" y="74688"/>
                  </a:cubicBezTo>
                  <a:cubicBezTo>
                    <a:pt x="45031" y="75032"/>
                    <a:pt x="45604" y="75261"/>
                    <a:pt x="46119" y="75432"/>
                  </a:cubicBezTo>
                  <a:cubicBezTo>
                    <a:pt x="46834" y="75803"/>
                    <a:pt x="47493" y="75975"/>
                    <a:pt x="48123" y="76147"/>
                  </a:cubicBezTo>
                  <a:cubicBezTo>
                    <a:pt x="48466" y="76234"/>
                    <a:pt x="48810" y="76348"/>
                    <a:pt x="49181" y="76463"/>
                  </a:cubicBezTo>
                  <a:cubicBezTo>
                    <a:pt x="49639" y="76605"/>
                    <a:pt x="49696" y="76777"/>
                    <a:pt x="49811" y="77093"/>
                  </a:cubicBezTo>
                  <a:cubicBezTo>
                    <a:pt x="49925" y="77406"/>
                    <a:pt x="50069" y="77750"/>
                    <a:pt x="50527" y="78094"/>
                  </a:cubicBezTo>
                  <a:cubicBezTo>
                    <a:pt x="50704" y="78193"/>
                    <a:pt x="50894" y="78224"/>
                    <a:pt x="51071" y="78224"/>
                  </a:cubicBezTo>
                  <a:cubicBezTo>
                    <a:pt x="51151" y="78224"/>
                    <a:pt x="51228" y="78217"/>
                    <a:pt x="51299" y="78208"/>
                  </a:cubicBezTo>
                  <a:cubicBezTo>
                    <a:pt x="51393" y="78197"/>
                    <a:pt x="51468" y="78190"/>
                    <a:pt x="51527" y="78190"/>
                  </a:cubicBezTo>
                  <a:cubicBezTo>
                    <a:pt x="51612" y="78190"/>
                    <a:pt x="51666" y="78204"/>
                    <a:pt x="51700" y="78238"/>
                  </a:cubicBezTo>
                  <a:cubicBezTo>
                    <a:pt x="51757" y="78295"/>
                    <a:pt x="51787" y="78352"/>
                    <a:pt x="51787" y="78380"/>
                  </a:cubicBezTo>
                  <a:cubicBezTo>
                    <a:pt x="51787" y="78380"/>
                    <a:pt x="51787" y="78410"/>
                    <a:pt x="51757" y="78410"/>
                  </a:cubicBezTo>
                  <a:cubicBezTo>
                    <a:pt x="51615" y="78524"/>
                    <a:pt x="51357" y="78666"/>
                    <a:pt x="51272" y="79010"/>
                  </a:cubicBezTo>
                  <a:cubicBezTo>
                    <a:pt x="50956" y="80441"/>
                    <a:pt x="51700" y="80929"/>
                    <a:pt x="52444" y="81387"/>
                  </a:cubicBezTo>
                  <a:cubicBezTo>
                    <a:pt x="52646" y="81501"/>
                    <a:pt x="52845" y="81616"/>
                    <a:pt x="53074" y="81787"/>
                  </a:cubicBezTo>
                  <a:cubicBezTo>
                    <a:pt x="53333" y="81959"/>
                    <a:pt x="53589" y="82246"/>
                    <a:pt x="53876" y="82559"/>
                  </a:cubicBezTo>
                  <a:cubicBezTo>
                    <a:pt x="54363" y="83104"/>
                    <a:pt x="54906" y="83734"/>
                    <a:pt x="55738" y="83933"/>
                  </a:cubicBezTo>
                  <a:cubicBezTo>
                    <a:pt x="55839" y="83957"/>
                    <a:pt x="55938" y="83968"/>
                    <a:pt x="56035" y="83968"/>
                  </a:cubicBezTo>
                  <a:cubicBezTo>
                    <a:pt x="56757" y="83968"/>
                    <a:pt x="57351" y="83354"/>
                    <a:pt x="57856" y="82875"/>
                  </a:cubicBezTo>
                  <a:cubicBezTo>
                    <a:pt x="58200" y="82531"/>
                    <a:pt x="58502" y="82249"/>
                    <a:pt x="58653" y="82249"/>
                  </a:cubicBezTo>
                  <a:cubicBezTo>
                    <a:pt x="58678" y="82249"/>
                    <a:pt x="58699" y="82257"/>
                    <a:pt x="58715" y="82273"/>
                  </a:cubicBezTo>
                  <a:lnTo>
                    <a:pt x="58742" y="82273"/>
                  </a:lnTo>
                  <a:cubicBezTo>
                    <a:pt x="59143" y="82761"/>
                    <a:pt x="59429" y="83620"/>
                    <a:pt x="59631" y="84277"/>
                  </a:cubicBezTo>
                  <a:cubicBezTo>
                    <a:pt x="59688" y="84421"/>
                    <a:pt x="59745" y="84593"/>
                    <a:pt x="59773" y="84735"/>
                  </a:cubicBezTo>
                  <a:cubicBezTo>
                    <a:pt x="60089" y="85479"/>
                    <a:pt x="60116" y="86139"/>
                    <a:pt x="60032" y="87112"/>
                  </a:cubicBezTo>
                  <a:cubicBezTo>
                    <a:pt x="59974" y="88456"/>
                    <a:pt x="59860" y="89315"/>
                    <a:pt x="58944" y="90174"/>
                  </a:cubicBezTo>
                  <a:cubicBezTo>
                    <a:pt x="58428" y="90547"/>
                    <a:pt x="58142" y="90804"/>
                    <a:pt x="57799" y="91319"/>
                  </a:cubicBezTo>
                  <a:cubicBezTo>
                    <a:pt x="57712" y="91491"/>
                    <a:pt x="57769" y="91663"/>
                    <a:pt x="57799" y="91834"/>
                  </a:cubicBezTo>
                  <a:cubicBezTo>
                    <a:pt x="57799" y="91864"/>
                    <a:pt x="57799" y="91921"/>
                    <a:pt x="57826" y="91949"/>
                  </a:cubicBezTo>
                  <a:cubicBezTo>
                    <a:pt x="57769" y="91979"/>
                    <a:pt x="57712" y="92006"/>
                    <a:pt x="57627" y="92036"/>
                  </a:cubicBezTo>
                  <a:cubicBezTo>
                    <a:pt x="57483" y="92093"/>
                    <a:pt x="57283" y="92150"/>
                    <a:pt x="57169" y="92350"/>
                  </a:cubicBezTo>
                  <a:cubicBezTo>
                    <a:pt x="55994" y="93582"/>
                    <a:pt x="55135" y="95528"/>
                    <a:pt x="56081" y="97360"/>
                  </a:cubicBezTo>
                  <a:cubicBezTo>
                    <a:pt x="56196" y="97589"/>
                    <a:pt x="56482" y="97903"/>
                    <a:pt x="56768" y="98162"/>
                  </a:cubicBezTo>
                  <a:lnTo>
                    <a:pt x="56768" y="98361"/>
                  </a:lnTo>
                  <a:cubicBezTo>
                    <a:pt x="56654" y="98418"/>
                    <a:pt x="56452" y="98476"/>
                    <a:pt x="56253" y="98677"/>
                  </a:cubicBezTo>
                  <a:cubicBezTo>
                    <a:pt x="56024" y="98876"/>
                    <a:pt x="55909" y="98934"/>
                    <a:pt x="55822" y="98963"/>
                  </a:cubicBezTo>
                  <a:cubicBezTo>
                    <a:pt x="55422" y="99163"/>
                    <a:pt x="55422" y="99392"/>
                    <a:pt x="55364" y="100022"/>
                  </a:cubicBezTo>
                  <a:cubicBezTo>
                    <a:pt x="55307" y="100338"/>
                    <a:pt x="55364" y="100880"/>
                    <a:pt x="55509" y="101682"/>
                  </a:cubicBezTo>
                  <a:cubicBezTo>
                    <a:pt x="55651" y="102655"/>
                    <a:pt x="56138" y="102971"/>
                    <a:pt x="56539" y="103228"/>
                  </a:cubicBezTo>
                  <a:cubicBezTo>
                    <a:pt x="56825" y="103399"/>
                    <a:pt x="57082" y="103571"/>
                    <a:pt x="57341" y="104002"/>
                  </a:cubicBezTo>
                  <a:cubicBezTo>
                    <a:pt x="57712" y="104545"/>
                    <a:pt x="57913" y="105090"/>
                    <a:pt x="58142" y="105632"/>
                  </a:cubicBezTo>
                  <a:cubicBezTo>
                    <a:pt x="58456" y="106434"/>
                    <a:pt x="58772" y="107265"/>
                    <a:pt x="59516" y="108037"/>
                  </a:cubicBezTo>
                  <a:cubicBezTo>
                    <a:pt x="60318" y="108868"/>
                    <a:pt x="60776" y="110041"/>
                    <a:pt x="61291" y="111273"/>
                  </a:cubicBezTo>
                  <a:cubicBezTo>
                    <a:pt x="61948" y="112876"/>
                    <a:pt x="62608" y="114536"/>
                    <a:pt x="64097" y="115537"/>
                  </a:cubicBezTo>
                  <a:cubicBezTo>
                    <a:pt x="64639" y="115910"/>
                    <a:pt x="65155" y="116052"/>
                    <a:pt x="65642" y="116224"/>
                  </a:cubicBezTo>
                  <a:cubicBezTo>
                    <a:pt x="66329" y="116453"/>
                    <a:pt x="66929" y="116625"/>
                    <a:pt x="67532" y="117312"/>
                  </a:cubicBezTo>
                  <a:cubicBezTo>
                    <a:pt x="67761" y="117541"/>
                    <a:pt x="68047" y="117770"/>
                    <a:pt x="68333" y="118029"/>
                  </a:cubicBezTo>
                  <a:cubicBezTo>
                    <a:pt x="68849" y="118430"/>
                    <a:pt x="69421" y="118915"/>
                    <a:pt x="69563" y="119316"/>
                  </a:cubicBezTo>
                  <a:cubicBezTo>
                    <a:pt x="69678" y="119746"/>
                    <a:pt x="69678" y="120376"/>
                    <a:pt x="69678" y="120949"/>
                  </a:cubicBezTo>
                  <a:cubicBezTo>
                    <a:pt x="69678" y="121320"/>
                    <a:pt x="69678" y="121663"/>
                    <a:pt x="69707" y="121922"/>
                  </a:cubicBezTo>
                  <a:cubicBezTo>
                    <a:pt x="69707" y="122380"/>
                    <a:pt x="69707" y="122866"/>
                    <a:pt x="69735" y="123324"/>
                  </a:cubicBezTo>
                  <a:cubicBezTo>
                    <a:pt x="69735" y="123811"/>
                    <a:pt x="69765" y="124269"/>
                    <a:pt x="69765" y="124727"/>
                  </a:cubicBezTo>
                  <a:lnTo>
                    <a:pt x="69765" y="125472"/>
                  </a:lnTo>
                  <a:cubicBezTo>
                    <a:pt x="69678" y="125529"/>
                    <a:pt x="69620" y="125643"/>
                    <a:pt x="69620" y="125728"/>
                  </a:cubicBezTo>
                  <a:cubicBezTo>
                    <a:pt x="69593" y="126931"/>
                    <a:pt x="69822" y="128048"/>
                    <a:pt x="70078" y="129106"/>
                  </a:cubicBezTo>
                  <a:cubicBezTo>
                    <a:pt x="70223" y="129793"/>
                    <a:pt x="70365" y="130453"/>
                    <a:pt x="70452" y="131140"/>
                  </a:cubicBezTo>
                  <a:cubicBezTo>
                    <a:pt x="70536" y="132056"/>
                    <a:pt x="70509" y="132972"/>
                    <a:pt x="70452" y="133945"/>
                  </a:cubicBezTo>
                  <a:cubicBezTo>
                    <a:pt x="70422" y="135033"/>
                    <a:pt x="70365" y="136148"/>
                    <a:pt x="70509" y="137266"/>
                  </a:cubicBezTo>
                  <a:cubicBezTo>
                    <a:pt x="70708" y="138411"/>
                    <a:pt x="70795" y="139671"/>
                    <a:pt x="70795" y="141187"/>
                  </a:cubicBezTo>
                  <a:cubicBezTo>
                    <a:pt x="70795" y="141702"/>
                    <a:pt x="70651" y="142217"/>
                    <a:pt x="70536" y="142705"/>
                  </a:cubicBezTo>
                  <a:cubicBezTo>
                    <a:pt x="70394" y="143305"/>
                    <a:pt x="70223" y="143907"/>
                    <a:pt x="70307" y="144537"/>
                  </a:cubicBezTo>
                  <a:cubicBezTo>
                    <a:pt x="70337" y="145167"/>
                    <a:pt x="70594" y="145739"/>
                    <a:pt x="70823" y="146282"/>
                  </a:cubicBezTo>
                  <a:cubicBezTo>
                    <a:pt x="71024" y="146770"/>
                    <a:pt x="71224" y="147228"/>
                    <a:pt x="71281" y="147686"/>
                  </a:cubicBezTo>
                  <a:cubicBezTo>
                    <a:pt x="71281" y="147801"/>
                    <a:pt x="71281" y="147942"/>
                    <a:pt x="71311" y="148087"/>
                  </a:cubicBezTo>
                  <a:cubicBezTo>
                    <a:pt x="71368" y="148717"/>
                    <a:pt x="71425" y="149461"/>
                    <a:pt x="71711" y="149976"/>
                  </a:cubicBezTo>
                  <a:cubicBezTo>
                    <a:pt x="71968" y="150434"/>
                    <a:pt x="72140" y="150549"/>
                    <a:pt x="72398" y="150663"/>
                  </a:cubicBezTo>
                  <a:cubicBezTo>
                    <a:pt x="72483" y="150691"/>
                    <a:pt x="72570" y="150720"/>
                    <a:pt x="72712" y="150805"/>
                  </a:cubicBezTo>
                  <a:cubicBezTo>
                    <a:pt x="73800" y="151664"/>
                    <a:pt x="74116" y="153411"/>
                    <a:pt x="74459" y="155099"/>
                  </a:cubicBezTo>
                  <a:cubicBezTo>
                    <a:pt x="74659" y="156187"/>
                    <a:pt x="74860" y="157275"/>
                    <a:pt x="75261" y="158134"/>
                  </a:cubicBezTo>
                  <a:cubicBezTo>
                    <a:pt x="75518" y="158736"/>
                    <a:pt x="75632" y="159279"/>
                    <a:pt x="75747" y="159824"/>
                  </a:cubicBezTo>
                  <a:cubicBezTo>
                    <a:pt x="75834" y="160167"/>
                    <a:pt x="75918" y="160481"/>
                    <a:pt x="76005" y="160854"/>
                  </a:cubicBezTo>
                  <a:cubicBezTo>
                    <a:pt x="76262" y="161683"/>
                    <a:pt x="76864" y="162485"/>
                    <a:pt x="77437" y="163229"/>
                  </a:cubicBezTo>
                  <a:cubicBezTo>
                    <a:pt x="77750" y="163630"/>
                    <a:pt x="78009" y="164003"/>
                    <a:pt x="78238" y="164347"/>
                  </a:cubicBezTo>
                  <a:cubicBezTo>
                    <a:pt x="78729" y="165105"/>
                    <a:pt x="79306" y="165863"/>
                    <a:pt x="80268" y="165863"/>
                  </a:cubicBezTo>
                  <a:cubicBezTo>
                    <a:pt x="80541" y="165863"/>
                    <a:pt x="80844" y="165803"/>
                    <a:pt x="81186" y="165664"/>
                  </a:cubicBezTo>
                  <a:cubicBezTo>
                    <a:pt x="81444" y="165577"/>
                    <a:pt x="81616" y="165405"/>
                    <a:pt x="81758" y="165290"/>
                  </a:cubicBezTo>
                  <a:cubicBezTo>
                    <a:pt x="81871" y="165163"/>
                    <a:pt x="81920" y="165106"/>
                    <a:pt x="81982" y="165106"/>
                  </a:cubicBezTo>
                  <a:cubicBezTo>
                    <a:pt x="82031" y="165106"/>
                    <a:pt x="82087" y="165142"/>
                    <a:pt x="82189" y="165205"/>
                  </a:cubicBezTo>
                  <a:cubicBezTo>
                    <a:pt x="82388" y="165290"/>
                    <a:pt x="82502" y="165577"/>
                    <a:pt x="82617" y="165893"/>
                  </a:cubicBezTo>
                  <a:cubicBezTo>
                    <a:pt x="82731" y="166149"/>
                    <a:pt x="82818" y="166408"/>
                    <a:pt x="82960" y="166607"/>
                  </a:cubicBezTo>
                  <a:cubicBezTo>
                    <a:pt x="83518" y="167479"/>
                    <a:pt x="84156" y="167716"/>
                    <a:pt x="84946" y="167716"/>
                  </a:cubicBezTo>
                  <a:cubicBezTo>
                    <a:pt x="85091" y="167716"/>
                    <a:pt x="85240" y="167708"/>
                    <a:pt x="85395" y="167695"/>
                  </a:cubicBezTo>
                  <a:cubicBezTo>
                    <a:pt x="85509" y="167695"/>
                    <a:pt x="85594" y="167725"/>
                    <a:pt x="85681" y="167725"/>
                  </a:cubicBezTo>
                  <a:cubicBezTo>
                    <a:pt x="85766" y="167752"/>
                    <a:pt x="85880" y="167752"/>
                    <a:pt x="86025" y="167752"/>
                  </a:cubicBezTo>
                  <a:cubicBezTo>
                    <a:pt x="86311" y="167752"/>
                    <a:pt x="86654" y="167667"/>
                    <a:pt x="86826" y="167267"/>
                  </a:cubicBezTo>
                  <a:cubicBezTo>
                    <a:pt x="86968" y="166923"/>
                    <a:pt x="86968" y="166664"/>
                    <a:pt x="86854" y="166435"/>
                  </a:cubicBezTo>
                  <a:cubicBezTo>
                    <a:pt x="86682" y="166122"/>
                    <a:pt x="86311" y="166064"/>
                    <a:pt x="86025" y="166007"/>
                  </a:cubicBezTo>
                  <a:cubicBezTo>
                    <a:pt x="85910" y="166007"/>
                    <a:pt x="85766" y="165977"/>
                    <a:pt x="85709" y="165920"/>
                  </a:cubicBezTo>
                  <a:cubicBezTo>
                    <a:pt x="84880" y="165549"/>
                    <a:pt x="84163" y="165148"/>
                    <a:pt x="83677" y="164260"/>
                  </a:cubicBezTo>
                  <a:cubicBezTo>
                    <a:pt x="83563" y="164088"/>
                    <a:pt x="83506" y="163916"/>
                    <a:pt x="83419" y="163717"/>
                  </a:cubicBezTo>
                  <a:cubicBezTo>
                    <a:pt x="83304" y="163401"/>
                    <a:pt x="83189" y="163087"/>
                    <a:pt x="82960" y="162801"/>
                  </a:cubicBezTo>
                  <a:cubicBezTo>
                    <a:pt x="82818" y="162572"/>
                    <a:pt x="82704" y="162428"/>
                    <a:pt x="82589" y="162286"/>
                  </a:cubicBezTo>
                  <a:cubicBezTo>
                    <a:pt x="82360" y="162027"/>
                    <a:pt x="82273" y="161912"/>
                    <a:pt x="82273" y="161340"/>
                  </a:cubicBezTo>
                  <a:cubicBezTo>
                    <a:pt x="82303" y="160538"/>
                    <a:pt x="82674" y="159938"/>
                    <a:pt x="83018" y="159366"/>
                  </a:cubicBezTo>
                  <a:cubicBezTo>
                    <a:pt x="83361" y="158793"/>
                    <a:pt x="83677" y="158248"/>
                    <a:pt x="83533" y="157648"/>
                  </a:cubicBezTo>
                  <a:cubicBezTo>
                    <a:pt x="83419" y="157160"/>
                    <a:pt x="83018" y="156732"/>
                    <a:pt x="82303" y="156301"/>
                  </a:cubicBezTo>
                  <a:cubicBezTo>
                    <a:pt x="81815" y="155988"/>
                    <a:pt x="81415" y="155729"/>
                    <a:pt x="81357" y="155443"/>
                  </a:cubicBezTo>
                  <a:cubicBezTo>
                    <a:pt x="81330" y="155271"/>
                    <a:pt x="81415" y="155042"/>
                    <a:pt x="81673" y="154698"/>
                  </a:cubicBezTo>
                  <a:cubicBezTo>
                    <a:pt x="81758" y="154584"/>
                    <a:pt x="81873" y="154527"/>
                    <a:pt x="82044" y="154412"/>
                  </a:cubicBezTo>
                  <a:cubicBezTo>
                    <a:pt x="82273" y="154270"/>
                    <a:pt x="82560" y="154098"/>
                    <a:pt x="82731" y="153698"/>
                  </a:cubicBezTo>
                  <a:cubicBezTo>
                    <a:pt x="82818" y="153439"/>
                    <a:pt x="82789" y="153153"/>
                    <a:pt x="82761" y="152866"/>
                  </a:cubicBezTo>
                  <a:cubicBezTo>
                    <a:pt x="82731" y="152667"/>
                    <a:pt x="82704" y="152438"/>
                    <a:pt x="82731" y="152294"/>
                  </a:cubicBezTo>
                  <a:cubicBezTo>
                    <a:pt x="82846" y="151923"/>
                    <a:pt x="82990" y="151721"/>
                    <a:pt x="83132" y="151522"/>
                  </a:cubicBezTo>
                  <a:cubicBezTo>
                    <a:pt x="83277" y="151320"/>
                    <a:pt x="83419" y="151121"/>
                    <a:pt x="83361" y="150835"/>
                  </a:cubicBezTo>
                  <a:cubicBezTo>
                    <a:pt x="83304" y="150519"/>
                    <a:pt x="83018" y="150262"/>
                    <a:pt x="82502" y="149946"/>
                  </a:cubicBezTo>
                  <a:cubicBezTo>
                    <a:pt x="82074" y="149660"/>
                    <a:pt x="81845" y="149431"/>
                    <a:pt x="81731" y="149317"/>
                  </a:cubicBezTo>
                  <a:cubicBezTo>
                    <a:pt x="81845" y="149289"/>
                    <a:pt x="82017" y="149289"/>
                    <a:pt x="82303" y="149289"/>
                  </a:cubicBezTo>
                  <a:cubicBezTo>
                    <a:pt x="82502" y="149317"/>
                    <a:pt x="82647" y="149346"/>
                    <a:pt x="82789" y="149374"/>
                  </a:cubicBezTo>
                  <a:cubicBezTo>
                    <a:pt x="82930" y="149397"/>
                    <a:pt x="83062" y="149416"/>
                    <a:pt x="83186" y="149416"/>
                  </a:cubicBezTo>
                  <a:cubicBezTo>
                    <a:pt x="83363" y="149416"/>
                    <a:pt x="83525" y="149378"/>
                    <a:pt x="83677" y="149259"/>
                  </a:cubicBezTo>
                  <a:cubicBezTo>
                    <a:pt x="83964" y="149030"/>
                    <a:pt x="84021" y="148630"/>
                    <a:pt x="84048" y="147915"/>
                  </a:cubicBezTo>
                  <a:cubicBezTo>
                    <a:pt x="84048" y="147599"/>
                    <a:pt x="83991" y="147285"/>
                    <a:pt x="83964" y="146999"/>
                  </a:cubicBezTo>
                  <a:cubicBezTo>
                    <a:pt x="83906" y="146655"/>
                    <a:pt x="83849" y="146339"/>
                    <a:pt x="83934" y="146225"/>
                  </a:cubicBezTo>
                  <a:cubicBezTo>
                    <a:pt x="83991" y="146168"/>
                    <a:pt x="84135" y="146053"/>
                    <a:pt x="84593" y="146053"/>
                  </a:cubicBezTo>
                  <a:cubicBezTo>
                    <a:pt x="84676" y="146045"/>
                    <a:pt x="84757" y="146042"/>
                    <a:pt x="84837" y="146042"/>
                  </a:cubicBezTo>
                  <a:cubicBezTo>
                    <a:pt x="85031" y="146042"/>
                    <a:pt x="85219" y="146062"/>
                    <a:pt x="85422" y="146083"/>
                  </a:cubicBezTo>
                  <a:cubicBezTo>
                    <a:pt x="85650" y="146107"/>
                    <a:pt x="85887" y="146133"/>
                    <a:pt x="86127" y="146133"/>
                  </a:cubicBezTo>
                  <a:cubicBezTo>
                    <a:pt x="86731" y="146133"/>
                    <a:pt x="87351" y="145965"/>
                    <a:pt x="87884" y="145167"/>
                  </a:cubicBezTo>
                  <a:cubicBezTo>
                    <a:pt x="88514" y="144365"/>
                    <a:pt x="88342" y="142934"/>
                    <a:pt x="87942" y="141988"/>
                  </a:cubicBezTo>
                  <a:cubicBezTo>
                    <a:pt x="87770" y="141645"/>
                    <a:pt x="87571" y="141331"/>
                    <a:pt x="87369" y="141045"/>
                  </a:cubicBezTo>
                  <a:cubicBezTo>
                    <a:pt x="87284" y="140930"/>
                    <a:pt x="87170" y="140758"/>
                    <a:pt x="87112" y="140644"/>
                  </a:cubicBezTo>
                  <a:cubicBezTo>
                    <a:pt x="87197" y="140644"/>
                    <a:pt x="87369" y="140644"/>
                    <a:pt x="87628" y="140671"/>
                  </a:cubicBezTo>
                  <a:cubicBezTo>
                    <a:pt x="87857" y="140701"/>
                    <a:pt x="88056" y="140729"/>
                    <a:pt x="88228" y="140786"/>
                  </a:cubicBezTo>
                  <a:cubicBezTo>
                    <a:pt x="88485" y="140843"/>
                    <a:pt x="88751" y="140900"/>
                    <a:pt x="89044" y="140900"/>
                  </a:cubicBezTo>
                  <a:cubicBezTo>
                    <a:pt x="89338" y="140900"/>
                    <a:pt x="89660" y="140843"/>
                    <a:pt x="90032" y="140671"/>
                  </a:cubicBezTo>
                  <a:cubicBezTo>
                    <a:pt x="90834" y="140385"/>
                    <a:pt x="91063" y="140243"/>
                    <a:pt x="91120" y="139698"/>
                  </a:cubicBezTo>
                  <a:cubicBezTo>
                    <a:pt x="91148" y="139556"/>
                    <a:pt x="91177" y="139412"/>
                    <a:pt x="91235" y="139213"/>
                  </a:cubicBezTo>
                  <a:lnTo>
                    <a:pt x="91407" y="138697"/>
                  </a:lnTo>
                  <a:cubicBezTo>
                    <a:pt x="91464" y="138553"/>
                    <a:pt x="91491" y="138381"/>
                    <a:pt x="91548" y="138239"/>
                  </a:cubicBezTo>
                  <a:lnTo>
                    <a:pt x="91720" y="137980"/>
                  </a:lnTo>
                  <a:cubicBezTo>
                    <a:pt x="91865" y="137751"/>
                    <a:pt x="92094" y="137438"/>
                    <a:pt x="92208" y="136980"/>
                  </a:cubicBezTo>
                  <a:cubicBezTo>
                    <a:pt x="92465" y="135748"/>
                    <a:pt x="92666" y="134976"/>
                    <a:pt x="93468" y="134060"/>
                  </a:cubicBezTo>
                  <a:cubicBezTo>
                    <a:pt x="94842" y="132686"/>
                    <a:pt x="95586" y="131797"/>
                    <a:pt x="95300" y="129479"/>
                  </a:cubicBezTo>
                  <a:cubicBezTo>
                    <a:pt x="95098" y="127705"/>
                    <a:pt x="95098" y="127705"/>
                    <a:pt x="96273" y="126587"/>
                  </a:cubicBezTo>
                  <a:cubicBezTo>
                    <a:pt x="96358" y="126530"/>
                    <a:pt x="96388" y="126445"/>
                    <a:pt x="96388" y="126331"/>
                  </a:cubicBezTo>
                  <a:cubicBezTo>
                    <a:pt x="97075" y="125815"/>
                    <a:pt x="97961" y="125701"/>
                    <a:pt x="98877" y="125614"/>
                  </a:cubicBezTo>
                  <a:cubicBezTo>
                    <a:pt x="100137" y="125472"/>
                    <a:pt x="101396" y="125327"/>
                    <a:pt x="102227" y="124125"/>
                  </a:cubicBezTo>
                  <a:cubicBezTo>
                    <a:pt x="102656" y="123468"/>
                    <a:pt x="102914" y="122666"/>
                    <a:pt x="103171" y="121865"/>
                  </a:cubicBezTo>
                  <a:cubicBezTo>
                    <a:pt x="103315" y="121491"/>
                    <a:pt x="103430" y="121148"/>
                    <a:pt x="103544" y="120834"/>
                  </a:cubicBezTo>
                  <a:cubicBezTo>
                    <a:pt x="103659" y="120575"/>
                    <a:pt x="103773" y="120319"/>
                    <a:pt x="103915" y="120060"/>
                  </a:cubicBezTo>
                  <a:cubicBezTo>
                    <a:pt x="104346" y="119174"/>
                    <a:pt x="104831" y="118171"/>
                    <a:pt x="104889" y="117140"/>
                  </a:cubicBezTo>
                  <a:cubicBezTo>
                    <a:pt x="104889" y="116453"/>
                    <a:pt x="104717" y="115709"/>
                    <a:pt x="104545" y="114907"/>
                  </a:cubicBezTo>
                  <a:cubicBezTo>
                    <a:pt x="104231" y="113620"/>
                    <a:pt x="103915" y="112274"/>
                    <a:pt x="104431" y="111358"/>
                  </a:cubicBezTo>
                  <a:cubicBezTo>
                    <a:pt x="104575" y="111071"/>
                    <a:pt x="104831" y="110900"/>
                    <a:pt x="105090" y="110700"/>
                  </a:cubicBezTo>
                  <a:cubicBezTo>
                    <a:pt x="105232" y="110586"/>
                    <a:pt x="105376" y="110499"/>
                    <a:pt x="105548" y="110357"/>
                  </a:cubicBezTo>
                  <a:cubicBezTo>
                    <a:pt x="106063" y="109784"/>
                    <a:pt x="106178" y="109354"/>
                    <a:pt x="106292" y="108896"/>
                  </a:cubicBezTo>
                  <a:cubicBezTo>
                    <a:pt x="106350" y="108697"/>
                    <a:pt x="106407" y="108468"/>
                    <a:pt x="106521" y="108209"/>
                  </a:cubicBezTo>
                  <a:cubicBezTo>
                    <a:pt x="106693" y="107693"/>
                    <a:pt x="107037" y="107322"/>
                    <a:pt x="107437" y="106949"/>
                  </a:cubicBezTo>
                  <a:cubicBezTo>
                    <a:pt x="107923" y="106434"/>
                    <a:pt x="108438" y="105919"/>
                    <a:pt x="108583" y="105003"/>
                  </a:cubicBezTo>
                  <a:cubicBezTo>
                    <a:pt x="108725" y="104029"/>
                    <a:pt x="108640" y="102742"/>
                    <a:pt x="108525" y="101941"/>
                  </a:cubicBezTo>
                  <a:cubicBezTo>
                    <a:pt x="108381" y="101167"/>
                    <a:pt x="108209" y="100651"/>
                    <a:pt x="107953" y="100308"/>
                  </a:cubicBezTo>
                  <a:cubicBezTo>
                    <a:pt x="107595" y="99856"/>
                    <a:pt x="107376" y="99720"/>
                    <a:pt x="107066" y="99720"/>
                  </a:cubicBezTo>
                  <a:cubicBezTo>
                    <a:pt x="107003" y="99720"/>
                    <a:pt x="106937" y="99726"/>
                    <a:pt x="106865" y="99735"/>
                  </a:cubicBezTo>
                  <a:cubicBezTo>
                    <a:pt x="106789" y="99735"/>
                    <a:pt x="106699" y="99748"/>
                    <a:pt x="106589" y="99748"/>
                  </a:cubicBezTo>
                  <a:cubicBezTo>
                    <a:pt x="106534" y="99748"/>
                    <a:pt x="106473" y="99745"/>
                    <a:pt x="106407" y="99735"/>
                  </a:cubicBezTo>
                  <a:cubicBezTo>
                    <a:pt x="105690" y="99651"/>
                    <a:pt x="105347" y="99334"/>
                    <a:pt x="104831" y="98876"/>
                  </a:cubicBezTo>
                  <a:cubicBezTo>
                    <a:pt x="104632" y="98705"/>
                    <a:pt x="104403" y="98505"/>
                    <a:pt x="104117" y="98276"/>
                  </a:cubicBezTo>
                  <a:cubicBezTo>
                    <a:pt x="102914" y="97475"/>
                    <a:pt x="102026" y="97131"/>
                    <a:pt x="100624" y="96987"/>
                  </a:cubicBezTo>
                  <a:cubicBezTo>
                    <a:pt x="100194" y="96902"/>
                    <a:pt x="99793" y="96845"/>
                    <a:pt x="99365" y="96758"/>
                  </a:cubicBezTo>
                  <a:cubicBezTo>
                    <a:pt x="99193" y="96744"/>
                    <a:pt x="99036" y="96737"/>
                    <a:pt x="98885" y="96737"/>
                  </a:cubicBezTo>
                  <a:cubicBezTo>
                    <a:pt x="98735" y="96737"/>
                    <a:pt x="98592" y="96744"/>
                    <a:pt x="98449" y="96758"/>
                  </a:cubicBezTo>
                  <a:lnTo>
                    <a:pt x="98133" y="96758"/>
                  </a:lnTo>
                  <a:cubicBezTo>
                    <a:pt x="97590" y="96701"/>
                    <a:pt x="97533" y="96644"/>
                    <a:pt x="97418" y="96415"/>
                  </a:cubicBezTo>
                  <a:cubicBezTo>
                    <a:pt x="97331" y="96243"/>
                    <a:pt x="97217" y="96044"/>
                    <a:pt x="96988" y="95785"/>
                  </a:cubicBezTo>
                  <a:cubicBezTo>
                    <a:pt x="96415" y="95212"/>
                    <a:pt x="95384" y="94669"/>
                    <a:pt x="94697" y="94525"/>
                  </a:cubicBezTo>
                  <a:cubicBezTo>
                    <a:pt x="94562" y="94502"/>
                    <a:pt x="94438" y="94491"/>
                    <a:pt x="94325" y="94491"/>
                  </a:cubicBezTo>
                  <a:cubicBezTo>
                    <a:pt x="93891" y="94491"/>
                    <a:pt x="93614" y="94642"/>
                    <a:pt x="93410" y="94754"/>
                  </a:cubicBezTo>
                  <a:cubicBezTo>
                    <a:pt x="93323" y="94811"/>
                    <a:pt x="93266" y="94841"/>
                    <a:pt x="93181" y="94869"/>
                  </a:cubicBezTo>
                  <a:cubicBezTo>
                    <a:pt x="93152" y="94525"/>
                    <a:pt x="93067" y="94154"/>
                    <a:pt x="92865" y="93838"/>
                  </a:cubicBezTo>
                  <a:lnTo>
                    <a:pt x="92808" y="93696"/>
                  </a:lnTo>
                  <a:cubicBezTo>
                    <a:pt x="92808" y="93639"/>
                    <a:pt x="92781" y="93609"/>
                    <a:pt x="92751" y="93552"/>
                  </a:cubicBezTo>
                  <a:cubicBezTo>
                    <a:pt x="92437" y="93208"/>
                    <a:pt x="92151" y="93066"/>
                    <a:pt x="91922" y="92922"/>
                  </a:cubicBezTo>
                  <a:cubicBezTo>
                    <a:pt x="91663" y="92780"/>
                    <a:pt x="91521" y="92723"/>
                    <a:pt x="91377" y="92121"/>
                  </a:cubicBezTo>
                  <a:cubicBezTo>
                    <a:pt x="91349" y="92006"/>
                    <a:pt x="91377" y="91834"/>
                    <a:pt x="91377" y="91663"/>
                  </a:cubicBezTo>
                  <a:cubicBezTo>
                    <a:pt x="91407" y="91434"/>
                    <a:pt x="91434" y="91234"/>
                    <a:pt x="91377" y="91033"/>
                  </a:cubicBezTo>
                  <a:cubicBezTo>
                    <a:pt x="91377" y="91005"/>
                    <a:pt x="91377" y="90975"/>
                    <a:pt x="91349" y="90948"/>
                  </a:cubicBezTo>
                  <a:cubicBezTo>
                    <a:pt x="91205" y="90662"/>
                    <a:pt x="90976" y="90517"/>
                    <a:pt x="90804" y="90403"/>
                  </a:cubicBezTo>
                  <a:cubicBezTo>
                    <a:pt x="90632" y="90288"/>
                    <a:pt x="90575" y="90231"/>
                    <a:pt x="90548" y="90117"/>
                  </a:cubicBezTo>
                  <a:cubicBezTo>
                    <a:pt x="90433" y="89860"/>
                    <a:pt x="90461" y="89574"/>
                    <a:pt x="90461" y="89230"/>
                  </a:cubicBezTo>
                  <a:cubicBezTo>
                    <a:pt x="90490" y="88800"/>
                    <a:pt x="90518" y="88285"/>
                    <a:pt x="90261" y="87769"/>
                  </a:cubicBezTo>
                  <a:cubicBezTo>
                    <a:pt x="89861" y="86998"/>
                    <a:pt x="88773" y="86196"/>
                    <a:pt x="88200" y="85880"/>
                  </a:cubicBezTo>
                  <a:cubicBezTo>
                    <a:pt x="87170" y="85223"/>
                    <a:pt x="86082" y="85193"/>
                    <a:pt x="85136" y="85165"/>
                  </a:cubicBezTo>
                  <a:cubicBezTo>
                    <a:pt x="83877" y="85136"/>
                    <a:pt x="82903" y="85108"/>
                    <a:pt x="82131" y="83963"/>
                  </a:cubicBezTo>
                  <a:cubicBezTo>
                    <a:pt x="81415" y="82903"/>
                    <a:pt x="81128" y="82502"/>
                    <a:pt x="80128" y="81902"/>
                  </a:cubicBezTo>
                  <a:cubicBezTo>
                    <a:pt x="79697" y="81643"/>
                    <a:pt x="79296" y="81185"/>
                    <a:pt x="78895" y="80784"/>
                  </a:cubicBezTo>
                  <a:cubicBezTo>
                    <a:pt x="78696" y="80555"/>
                    <a:pt x="78467" y="80326"/>
                    <a:pt x="78266" y="80127"/>
                  </a:cubicBezTo>
                  <a:cubicBezTo>
                    <a:pt x="78094" y="79983"/>
                    <a:pt x="77952" y="79841"/>
                    <a:pt x="77837" y="79697"/>
                  </a:cubicBezTo>
                  <a:cubicBezTo>
                    <a:pt x="77396" y="79215"/>
                    <a:pt x="77109" y="78945"/>
                    <a:pt x="76542" y="78945"/>
                  </a:cubicBezTo>
                  <a:cubicBezTo>
                    <a:pt x="76301" y="78945"/>
                    <a:pt x="76008" y="78994"/>
                    <a:pt x="75632" y="79097"/>
                  </a:cubicBezTo>
                  <a:cubicBezTo>
                    <a:pt x="75117" y="79268"/>
                    <a:pt x="74673" y="79354"/>
                    <a:pt x="74212" y="79354"/>
                  </a:cubicBezTo>
                  <a:cubicBezTo>
                    <a:pt x="73750" y="79354"/>
                    <a:pt x="73271" y="79268"/>
                    <a:pt x="72685" y="79097"/>
                  </a:cubicBezTo>
                  <a:cubicBezTo>
                    <a:pt x="72513" y="79039"/>
                    <a:pt x="72341" y="79010"/>
                    <a:pt x="72140" y="78982"/>
                  </a:cubicBezTo>
                  <a:cubicBezTo>
                    <a:pt x="71796" y="78895"/>
                    <a:pt x="71453" y="78810"/>
                    <a:pt x="71166" y="78696"/>
                  </a:cubicBezTo>
                  <a:cubicBezTo>
                    <a:pt x="70994" y="78609"/>
                    <a:pt x="70795" y="78467"/>
                    <a:pt x="70594" y="78323"/>
                  </a:cubicBezTo>
                  <a:cubicBezTo>
                    <a:pt x="70250" y="78066"/>
                    <a:pt x="69907" y="77807"/>
                    <a:pt x="69506" y="77722"/>
                  </a:cubicBezTo>
                  <a:cubicBezTo>
                    <a:pt x="69431" y="77712"/>
                    <a:pt x="69358" y="77707"/>
                    <a:pt x="69288" y="77707"/>
                  </a:cubicBezTo>
                  <a:cubicBezTo>
                    <a:pt x="68793" y="77707"/>
                    <a:pt x="68405" y="77954"/>
                    <a:pt x="68104" y="78181"/>
                  </a:cubicBezTo>
                  <a:cubicBezTo>
                    <a:pt x="67933" y="78265"/>
                    <a:pt x="67818" y="78380"/>
                    <a:pt x="67674" y="78437"/>
                  </a:cubicBezTo>
                  <a:cubicBezTo>
                    <a:pt x="67903" y="78066"/>
                    <a:pt x="68132" y="77578"/>
                    <a:pt x="67788" y="77177"/>
                  </a:cubicBezTo>
                  <a:cubicBezTo>
                    <a:pt x="67671" y="77031"/>
                    <a:pt x="67512" y="76975"/>
                    <a:pt x="67336" y="76975"/>
                  </a:cubicBezTo>
                  <a:cubicBezTo>
                    <a:pt x="66997" y="76975"/>
                    <a:pt x="66591" y="77181"/>
                    <a:pt x="66272" y="77349"/>
                  </a:cubicBezTo>
                  <a:cubicBezTo>
                    <a:pt x="66215" y="77379"/>
                    <a:pt x="66128" y="77436"/>
                    <a:pt x="66100" y="77436"/>
                  </a:cubicBezTo>
                  <a:cubicBezTo>
                    <a:pt x="66071" y="77436"/>
                    <a:pt x="66071" y="77464"/>
                    <a:pt x="66043" y="77464"/>
                  </a:cubicBezTo>
                  <a:cubicBezTo>
                    <a:pt x="65670" y="77665"/>
                    <a:pt x="65155" y="77807"/>
                    <a:pt x="64669" y="77952"/>
                  </a:cubicBezTo>
                  <a:cubicBezTo>
                    <a:pt x="64010" y="78151"/>
                    <a:pt x="63323" y="78352"/>
                    <a:pt x="62837" y="78723"/>
                  </a:cubicBezTo>
                  <a:cubicBezTo>
                    <a:pt x="62292" y="79154"/>
                    <a:pt x="62120" y="79868"/>
                    <a:pt x="61948" y="80498"/>
                  </a:cubicBezTo>
                  <a:cubicBezTo>
                    <a:pt x="61777" y="81185"/>
                    <a:pt x="61635" y="81616"/>
                    <a:pt x="61319" y="81700"/>
                  </a:cubicBezTo>
                  <a:cubicBezTo>
                    <a:pt x="61214" y="81739"/>
                    <a:pt x="61144" y="81761"/>
                    <a:pt x="61092" y="81761"/>
                  </a:cubicBezTo>
                  <a:cubicBezTo>
                    <a:pt x="60989" y="81761"/>
                    <a:pt x="60957" y="81673"/>
                    <a:pt x="60861" y="81444"/>
                  </a:cubicBezTo>
                  <a:cubicBezTo>
                    <a:pt x="60803" y="81272"/>
                    <a:pt x="60689" y="81013"/>
                    <a:pt x="60490" y="80814"/>
                  </a:cubicBezTo>
                  <a:cubicBezTo>
                    <a:pt x="60120" y="80550"/>
                    <a:pt x="59784" y="80448"/>
                    <a:pt x="59401" y="80448"/>
                  </a:cubicBezTo>
                  <a:cubicBezTo>
                    <a:pt x="59159" y="80448"/>
                    <a:pt x="58899" y="80489"/>
                    <a:pt x="58600" y="80555"/>
                  </a:cubicBezTo>
                  <a:cubicBezTo>
                    <a:pt x="58570" y="80555"/>
                    <a:pt x="58513" y="80585"/>
                    <a:pt x="58486" y="80585"/>
                  </a:cubicBezTo>
                  <a:cubicBezTo>
                    <a:pt x="58428" y="80578"/>
                    <a:pt x="58371" y="80575"/>
                    <a:pt x="58315" y="80575"/>
                  </a:cubicBezTo>
                  <a:cubicBezTo>
                    <a:pt x="57897" y="80575"/>
                    <a:pt x="57525" y="80751"/>
                    <a:pt x="57196" y="80929"/>
                  </a:cubicBezTo>
                  <a:cubicBezTo>
                    <a:pt x="56899" y="81077"/>
                    <a:pt x="56624" y="81226"/>
                    <a:pt x="56369" y="81226"/>
                  </a:cubicBezTo>
                  <a:cubicBezTo>
                    <a:pt x="56330" y="81226"/>
                    <a:pt x="56291" y="81223"/>
                    <a:pt x="56253" y="81215"/>
                  </a:cubicBezTo>
                  <a:cubicBezTo>
                    <a:pt x="55852" y="81100"/>
                    <a:pt x="55795" y="80986"/>
                    <a:pt x="55593" y="80727"/>
                  </a:cubicBezTo>
                  <a:cubicBezTo>
                    <a:pt x="55479" y="80585"/>
                    <a:pt x="55364" y="80413"/>
                    <a:pt x="55193" y="80242"/>
                  </a:cubicBezTo>
                  <a:cubicBezTo>
                    <a:pt x="55051" y="80040"/>
                    <a:pt x="54849" y="79898"/>
                    <a:pt x="54650" y="79726"/>
                  </a:cubicBezTo>
                  <a:cubicBezTo>
                    <a:pt x="54448" y="79555"/>
                    <a:pt x="54249" y="79383"/>
                    <a:pt x="54134" y="79211"/>
                  </a:cubicBezTo>
                  <a:cubicBezTo>
                    <a:pt x="53704" y="78437"/>
                    <a:pt x="54077" y="77349"/>
                    <a:pt x="54363" y="76605"/>
                  </a:cubicBezTo>
                  <a:lnTo>
                    <a:pt x="54478" y="76319"/>
                  </a:lnTo>
                  <a:cubicBezTo>
                    <a:pt x="54879" y="75174"/>
                    <a:pt x="55135" y="74574"/>
                    <a:pt x="54620" y="73142"/>
                  </a:cubicBezTo>
                  <a:cubicBezTo>
                    <a:pt x="54563" y="72998"/>
                    <a:pt x="54535" y="72856"/>
                    <a:pt x="54505" y="72769"/>
                  </a:cubicBezTo>
                  <a:cubicBezTo>
                    <a:pt x="54391" y="72341"/>
                    <a:pt x="54276" y="72139"/>
                    <a:pt x="53619" y="71883"/>
                  </a:cubicBezTo>
                  <a:cubicBezTo>
                    <a:pt x="53287" y="71725"/>
                    <a:pt x="52894" y="71662"/>
                    <a:pt x="52522" y="71662"/>
                  </a:cubicBezTo>
                  <a:cubicBezTo>
                    <a:pt x="52220" y="71662"/>
                    <a:pt x="51931" y="71703"/>
                    <a:pt x="51700" y="71768"/>
                  </a:cubicBezTo>
                  <a:cubicBezTo>
                    <a:pt x="51501" y="71796"/>
                    <a:pt x="51272" y="71883"/>
                    <a:pt x="50986" y="71967"/>
                  </a:cubicBezTo>
                  <a:cubicBezTo>
                    <a:pt x="50528" y="72120"/>
                    <a:pt x="50082" y="72252"/>
                    <a:pt x="49751" y="72252"/>
                  </a:cubicBezTo>
                  <a:cubicBezTo>
                    <a:pt x="49522" y="72252"/>
                    <a:pt x="49350" y="72189"/>
                    <a:pt x="49268" y="72025"/>
                  </a:cubicBezTo>
                  <a:cubicBezTo>
                    <a:pt x="49039" y="71567"/>
                    <a:pt x="49811" y="70021"/>
                    <a:pt x="50269" y="69077"/>
                  </a:cubicBezTo>
                  <a:cubicBezTo>
                    <a:pt x="50555" y="68532"/>
                    <a:pt x="50784" y="68074"/>
                    <a:pt x="50871" y="67760"/>
                  </a:cubicBezTo>
                  <a:cubicBezTo>
                    <a:pt x="50928" y="67616"/>
                    <a:pt x="51013" y="67417"/>
                    <a:pt x="51128" y="67188"/>
                  </a:cubicBezTo>
                  <a:cubicBezTo>
                    <a:pt x="51558" y="66357"/>
                    <a:pt x="52016" y="65441"/>
                    <a:pt x="51673" y="64868"/>
                  </a:cubicBezTo>
                  <a:cubicBezTo>
                    <a:pt x="51558" y="64639"/>
                    <a:pt x="51329" y="64467"/>
                    <a:pt x="51013" y="64382"/>
                  </a:cubicBezTo>
                  <a:cubicBezTo>
                    <a:pt x="50807" y="64324"/>
                    <a:pt x="50557" y="64299"/>
                    <a:pt x="50292" y="64299"/>
                  </a:cubicBezTo>
                  <a:cubicBezTo>
                    <a:pt x="49527" y="64299"/>
                    <a:pt x="48635" y="64506"/>
                    <a:pt x="48295" y="64696"/>
                  </a:cubicBezTo>
                  <a:cubicBezTo>
                    <a:pt x="47436" y="65154"/>
                    <a:pt x="47292" y="65871"/>
                    <a:pt x="47177" y="66501"/>
                  </a:cubicBezTo>
                  <a:cubicBezTo>
                    <a:pt x="47120" y="66815"/>
                    <a:pt x="47063" y="67101"/>
                    <a:pt x="46921" y="67387"/>
                  </a:cubicBezTo>
                  <a:cubicBezTo>
                    <a:pt x="46604" y="68017"/>
                    <a:pt x="45604" y="68562"/>
                    <a:pt x="44772" y="68818"/>
                  </a:cubicBezTo>
                  <a:cubicBezTo>
                    <a:pt x="44629" y="68876"/>
                    <a:pt x="44436" y="68901"/>
                    <a:pt x="44215" y="68901"/>
                  </a:cubicBezTo>
                  <a:cubicBezTo>
                    <a:pt x="43552" y="68901"/>
                    <a:pt x="42640" y="68675"/>
                    <a:pt x="42081" y="68418"/>
                  </a:cubicBezTo>
                  <a:cubicBezTo>
                    <a:pt x="41424" y="68017"/>
                    <a:pt x="41367" y="67474"/>
                    <a:pt x="41280" y="66730"/>
                  </a:cubicBezTo>
                  <a:cubicBezTo>
                    <a:pt x="41223" y="66386"/>
                    <a:pt x="41195" y="66043"/>
                    <a:pt x="41081" y="65670"/>
                  </a:cubicBezTo>
                  <a:cubicBezTo>
                    <a:pt x="40966" y="65241"/>
                    <a:pt x="40822" y="64868"/>
                    <a:pt x="40680" y="64497"/>
                  </a:cubicBezTo>
                  <a:cubicBezTo>
                    <a:pt x="40364" y="63753"/>
                    <a:pt x="40107" y="63180"/>
                    <a:pt x="40336" y="62292"/>
                  </a:cubicBezTo>
                  <a:cubicBezTo>
                    <a:pt x="40451" y="61834"/>
                    <a:pt x="40680" y="61433"/>
                    <a:pt x="40909" y="60975"/>
                  </a:cubicBezTo>
                  <a:cubicBezTo>
                    <a:pt x="41195" y="60459"/>
                    <a:pt x="41509" y="59917"/>
                    <a:pt x="41623" y="59230"/>
                  </a:cubicBezTo>
                  <a:cubicBezTo>
                    <a:pt x="41681" y="59001"/>
                    <a:pt x="41710" y="58799"/>
                    <a:pt x="41710" y="58627"/>
                  </a:cubicBezTo>
                  <a:cubicBezTo>
                    <a:pt x="41852" y="57769"/>
                    <a:pt x="41910" y="57226"/>
                    <a:pt x="42627" y="56596"/>
                  </a:cubicBezTo>
                  <a:cubicBezTo>
                    <a:pt x="43314" y="55936"/>
                    <a:pt x="44200" y="55394"/>
                    <a:pt x="44974" y="54906"/>
                  </a:cubicBezTo>
                  <a:lnTo>
                    <a:pt x="45116" y="54821"/>
                  </a:lnTo>
                  <a:cubicBezTo>
                    <a:pt x="45639" y="54466"/>
                    <a:pt x="46023" y="54351"/>
                    <a:pt x="46425" y="54351"/>
                  </a:cubicBezTo>
                  <a:cubicBezTo>
                    <a:pt x="46706" y="54351"/>
                    <a:pt x="46996" y="54407"/>
                    <a:pt x="47349" y="54478"/>
                  </a:cubicBezTo>
                  <a:cubicBezTo>
                    <a:pt x="47665" y="54562"/>
                    <a:pt x="48008" y="54620"/>
                    <a:pt x="48437" y="54677"/>
                  </a:cubicBezTo>
                  <a:lnTo>
                    <a:pt x="48551" y="54677"/>
                  </a:lnTo>
                  <a:cubicBezTo>
                    <a:pt x="48824" y="54710"/>
                    <a:pt x="49138" y="54747"/>
                    <a:pt x="49462" y="54747"/>
                  </a:cubicBezTo>
                  <a:cubicBezTo>
                    <a:pt x="49989" y="54747"/>
                    <a:pt x="50542" y="54649"/>
                    <a:pt x="50986" y="54276"/>
                  </a:cubicBezTo>
                  <a:cubicBezTo>
                    <a:pt x="51215" y="54077"/>
                    <a:pt x="51299" y="53848"/>
                    <a:pt x="51386" y="53676"/>
                  </a:cubicBezTo>
                  <a:cubicBezTo>
                    <a:pt x="51444" y="53504"/>
                    <a:pt x="51471" y="53417"/>
                    <a:pt x="51673" y="53303"/>
                  </a:cubicBezTo>
                  <a:cubicBezTo>
                    <a:pt x="51881" y="53191"/>
                    <a:pt x="52638" y="53115"/>
                    <a:pt x="53359" y="53115"/>
                  </a:cubicBezTo>
                  <a:cubicBezTo>
                    <a:pt x="53924" y="53115"/>
                    <a:pt x="54468" y="53162"/>
                    <a:pt x="54707" y="53275"/>
                  </a:cubicBezTo>
                  <a:cubicBezTo>
                    <a:pt x="54906" y="53333"/>
                    <a:pt x="55078" y="53504"/>
                    <a:pt x="55222" y="53646"/>
                  </a:cubicBezTo>
                  <a:cubicBezTo>
                    <a:pt x="55422" y="53848"/>
                    <a:pt x="55651" y="54047"/>
                    <a:pt x="55967" y="54134"/>
                  </a:cubicBezTo>
                  <a:cubicBezTo>
                    <a:pt x="56096" y="54173"/>
                    <a:pt x="56208" y="54188"/>
                    <a:pt x="56305" y="54188"/>
                  </a:cubicBezTo>
                  <a:cubicBezTo>
                    <a:pt x="56422" y="54188"/>
                    <a:pt x="56517" y="54165"/>
                    <a:pt x="56596" y="54134"/>
                  </a:cubicBezTo>
                  <a:cubicBezTo>
                    <a:pt x="56647" y="54125"/>
                    <a:pt x="56685" y="54119"/>
                    <a:pt x="56719" y="54119"/>
                  </a:cubicBezTo>
                  <a:cubicBezTo>
                    <a:pt x="56799" y="54119"/>
                    <a:pt x="56855" y="54155"/>
                    <a:pt x="56997" y="54276"/>
                  </a:cubicBezTo>
                  <a:cubicBezTo>
                    <a:pt x="57398" y="54649"/>
                    <a:pt x="57398" y="55623"/>
                    <a:pt x="57398" y="56566"/>
                  </a:cubicBezTo>
                  <a:cubicBezTo>
                    <a:pt x="57398" y="58027"/>
                    <a:pt x="57368" y="59859"/>
                    <a:pt x="59058" y="59944"/>
                  </a:cubicBezTo>
                  <a:cubicBezTo>
                    <a:pt x="59117" y="59951"/>
                    <a:pt x="59175" y="59954"/>
                    <a:pt x="59232" y="59954"/>
                  </a:cubicBezTo>
                  <a:cubicBezTo>
                    <a:pt x="59675" y="59954"/>
                    <a:pt x="60064" y="59760"/>
                    <a:pt x="60318" y="59429"/>
                  </a:cubicBezTo>
                  <a:cubicBezTo>
                    <a:pt x="61463" y="58085"/>
                    <a:pt x="60574" y="54478"/>
                    <a:pt x="60460" y="54077"/>
                  </a:cubicBezTo>
                  <a:cubicBezTo>
                    <a:pt x="59716" y="51157"/>
                    <a:pt x="61319" y="49840"/>
                    <a:pt x="63952" y="48780"/>
                  </a:cubicBezTo>
                  <a:cubicBezTo>
                    <a:pt x="65269" y="48207"/>
                    <a:pt x="66471" y="47607"/>
                    <a:pt x="67273" y="46462"/>
                  </a:cubicBezTo>
                  <a:cubicBezTo>
                    <a:pt x="67960" y="45459"/>
                    <a:pt x="68047" y="44745"/>
                    <a:pt x="68132" y="43943"/>
                  </a:cubicBezTo>
                  <a:cubicBezTo>
                    <a:pt x="68162" y="43627"/>
                    <a:pt x="68219" y="43313"/>
                    <a:pt x="68276" y="42940"/>
                  </a:cubicBezTo>
                  <a:cubicBezTo>
                    <a:pt x="68384" y="42505"/>
                    <a:pt x="68443" y="42401"/>
                    <a:pt x="68616" y="42401"/>
                  </a:cubicBezTo>
                  <a:cubicBezTo>
                    <a:pt x="68670" y="42401"/>
                    <a:pt x="68736" y="42411"/>
                    <a:pt x="68819" y="42425"/>
                  </a:cubicBezTo>
                  <a:cubicBezTo>
                    <a:pt x="68898" y="42432"/>
                    <a:pt x="68988" y="42440"/>
                    <a:pt x="69087" y="42440"/>
                  </a:cubicBezTo>
                  <a:cubicBezTo>
                    <a:pt x="69383" y="42440"/>
                    <a:pt x="69757" y="42374"/>
                    <a:pt x="70165" y="42054"/>
                  </a:cubicBezTo>
                  <a:cubicBezTo>
                    <a:pt x="70823" y="41481"/>
                    <a:pt x="71368" y="40707"/>
                    <a:pt x="71883" y="39963"/>
                  </a:cubicBezTo>
                  <a:cubicBezTo>
                    <a:pt x="72112" y="39592"/>
                    <a:pt x="72369" y="39248"/>
                    <a:pt x="72598" y="38962"/>
                  </a:cubicBezTo>
                  <a:cubicBezTo>
                    <a:pt x="72627" y="38932"/>
                    <a:pt x="72627" y="38905"/>
                    <a:pt x="72655" y="38875"/>
                  </a:cubicBezTo>
                  <a:lnTo>
                    <a:pt x="72685" y="38790"/>
                  </a:lnTo>
                  <a:cubicBezTo>
                    <a:pt x="72917" y="38538"/>
                    <a:pt x="73109" y="38470"/>
                    <a:pt x="73360" y="38470"/>
                  </a:cubicBezTo>
                  <a:cubicBezTo>
                    <a:pt x="73481" y="38470"/>
                    <a:pt x="73614" y="38485"/>
                    <a:pt x="73772" y="38504"/>
                  </a:cubicBezTo>
                  <a:cubicBezTo>
                    <a:pt x="73944" y="38535"/>
                    <a:pt x="74134" y="38558"/>
                    <a:pt x="74340" y="38558"/>
                  </a:cubicBezTo>
                  <a:cubicBezTo>
                    <a:pt x="74511" y="38558"/>
                    <a:pt x="74694" y="38542"/>
                    <a:pt x="74888" y="38504"/>
                  </a:cubicBezTo>
                  <a:cubicBezTo>
                    <a:pt x="75861" y="38188"/>
                    <a:pt x="75976" y="37473"/>
                    <a:pt x="76090" y="36844"/>
                  </a:cubicBezTo>
                  <a:cubicBezTo>
                    <a:pt x="76147" y="36528"/>
                    <a:pt x="76205" y="36214"/>
                    <a:pt x="76349" y="35928"/>
                  </a:cubicBezTo>
                  <a:cubicBezTo>
                    <a:pt x="76750" y="35096"/>
                    <a:pt x="77265" y="34982"/>
                    <a:pt x="78037" y="34783"/>
                  </a:cubicBezTo>
                  <a:cubicBezTo>
                    <a:pt x="78238" y="34725"/>
                    <a:pt x="78495" y="34668"/>
                    <a:pt x="78753" y="34581"/>
                  </a:cubicBezTo>
                  <a:cubicBezTo>
                    <a:pt x="79212" y="34409"/>
                    <a:pt x="79612" y="34180"/>
                    <a:pt x="79983" y="33951"/>
                  </a:cubicBezTo>
                  <a:cubicBezTo>
                    <a:pt x="80471" y="33695"/>
                    <a:pt x="80929" y="33436"/>
                    <a:pt x="81472" y="33264"/>
                  </a:cubicBezTo>
                  <a:cubicBezTo>
                    <a:pt x="81472" y="33264"/>
                    <a:pt x="81502" y="33264"/>
                    <a:pt x="81529" y="33237"/>
                  </a:cubicBezTo>
                  <a:cubicBezTo>
                    <a:pt x="81737" y="33133"/>
                    <a:pt x="82277" y="33004"/>
                    <a:pt x="82589" y="33004"/>
                  </a:cubicBezTo>
                  <a:cubicBezTo>
                    <a:pt x="82620" y="33004"/>
                    <a:pt x="82648" y="33005"/>
                    <a:pt x="82674" y="33008"/>
                  </a:cubicBezTo>
                  <a:cubicBezTo>
                    <a:pt x="82647" y="33035"/>
                    <a:pt x="82617" y="33122"/>
                    <a:pt x="82532" y="33207"/>
                  </a:cubicBezTo>
                  <a:cubicBezTo>
                    <a:pt x="82475" y="33237"/>
                    <a:pt x="82189" y="33351"/>
                    <a:pt x="81987" y="33408"/>
                  </a:cubicBezTo>
                  <a:cubicBezTo>
                    <a:pt x="81357" y="33637"/>
                    <a:pt x="80728" y="33866"/>
                    <a:pt x="80700" y="34382"/>
                  </a:cubicBezTo>
                  <a:cubicBezTo>
                    <a:pt x="80670" y="34810"/>
                    <a:pt x="81128" y="35096"/>
                    <a:pt x="81502" y="35298"/>
                  </a:cubicBezTo>
                  <a:cubicBezTo>
                    <a:pt x="81677" y="35371"/>
                    <a:pt x="81848" y="35402"/>
                    <a:pt x="82014" y="35402"/>
                  </a:cubicBezTo>
                  <a:cubicBezTo>
                    <a:pt x="82628" y="35402"/>
                    <a:pt x="83169" y="34965"/>
                    <a:pt x="83620" y="34581"/>
                  </a:cubicBezTo>
                  <a:cubicBezTo>
                    <a:pt x="83934" y="34325"/>
                    <a:pt x="84277" y="34066"/>
                    <a:pt x="84564" y="33981"/>
                  </a:cubicBezTo>
                  <a:cubicBezTo>
                    <a:pt x="84678" y="33951"/>
                    <a:pt x="84850" y="33924"/>
                    <a:pt x="85022" y="33894"/>
                  </a:cubicBezTo>
                  <a:cubicBezTo>
                    <a:pt x="85624" y="33779"/>
                    <a:pt x="86396" y="33608"/>
                    <a:pt x="86682" y="33065"/>
                  </a:cubicBezTo>
                  <a:cubicBezTo>
                    <a:pt x="86854" y="32779"/>
                    <a:pt x="86854" y="32435"/>
                    <a:pt x="86712" y="32062"/>
                  </a:cubicBezTo>
                  <a:cubicBezTo>
                    <a:pt x="86453" y="31432"/>
                    <a:pt x="85766" y="31375"/>
                    <a:pt x="85251" y="31347"/>
                  </a:cubicBezTo>
                  <a:cubicBezTo>
                    <a:pt x="84735" y="31290"/>
                    <a:pt x="84422" y="31260"/>
                    <a:pt x="84277" y="31004"/>
                  </a:cubicBezTo>
                  <a:cubicBezTo>
                    <a:pt x="84048" y="30573"/>
                    <a:pt x="84193" y="30344"/>
                    <a:pt x="84907" y="29859"/>
                  </a:cubicBezTo>
                  <a:cubicBezTo>
                    <a:pt x="85251" y="29600"/>
                    <a:pt x="85594" y="29371"/>
                    <a:pt x="85738" y="29000"/>
                  </a:cubicBezTo>
                  <a:cubicBezTo>
                    <a:pt x="85967" y="28455"/>
                    <a:pt x="85853" y="28111"/>
                    <a:pt x="85681" y="27940"/>
                  </a:cubicBezTo>
                  <a:cubicBezTo>
                    <a:pt x="85486" y="27725"/>
                    <a:pt x="85171" y="27633"/>
                    <a:pt x="84754" y="27633"/>
                  </a:cubicBezTo>
                  <a:cubicBezTo>
                    <a:pt x="83948" y="27633"/>
                    <a:pt x="82763" y="27975"/>
                    <a:pt x="81330" y="28427"/>
                  </a:cubicBezTo>
                  <a:cubicBezTo>
                    <a:pt x="80815" y="28569"/>
                    <a:pt x="80212" y="28771"/>
                    <a:pt x="79956" y="28798"/>
                  </a:cubicBezTo>
                  <a:lnTo>
                    <a:pt x="79956" y="28741"/>
                  </a:lnTo>
                  <a:cubicBezTo>
                    <a:pt x="80041" y="28226"/>
                    <a:pt x="81215" y="27424"/>
                    <a:pt x="81673" y="27253"/>
                  </a:cubicBezTo>
                  <a:cubicBezTo>
                    <a:pt x="81957" y="27177"/>
                    <a:pt x="82254" y="27151"/>
                    <a:pt x="82563" y="27151"/>
                  </a:cubicBezTo>
                  <a:cubicBezTo>
                    <a:pt x="82721" y="27151"/>
                    <a:pt x="82883" y="27158"/>
                    <a:pt x="83047" y="27168"/>
                  </a:cubicBezTo>
                  <a:cubicBezTo>
                    <a:pt x="83205" y="27176"/>
                    <a:pt x="83365" y="27182"/>
                    <a:pt x="83528" y="27182"/>
                  </a:cubicBezTo>
                  <a:cubicBezTo>
                    <a:pt x="83897" y="27182"/>
                    <a:pt x="84280" y="27152"/>
                    <a:pt x="84678" y="27053"/>
                  </a:cubicBezTo>
                  <a:lnTo>
                    <a:pt x="84822" y="26996"/>
                  </a:lnTo>
                  <a:cubicBezTo>
                    <a:pt x="85719" y="26771"/>
                    <a:pt x="86333" y="26612"/>
                    <a:pt x="87213" y="26612"/>
                  </a:cubicBezTo>
                  <a:cubicBezTo>
                    <a:pt x="87344" y="26612"/>
                    <a:pt x="87482" y="26615"/>
                    <a:pt x="87628" y="26623"/>
                  </a:cubicBezTo>
                  <a:cubicBezTo>
                    <a:pt x="87857" y="26653"/>
                    <a:pt x="88056" y="26680"/>
                    <a:pt x="88258" y="26710"/>
                  </a:cubicBezTo>
                  <a:cubicBezTo>
                    <a:pt x="88648" y="26781"/>
                    <a:pt x="88980" y="26838"/>
                    <a:pt x="89309" y="26838"/>
                  </a:cubicBezTo>
                  <a:cubicBezTo>
                    <a:pt x="89897" y="26838"/>
                    <a:pt x="90478" y="26657"/>
                    <a:pt x="91377" y="26050"/>
                  </a:cubicBezTo>
                  <a:cubicBezTo>
                    <a:pt x="91720" y="25821"/>
                    <a:pt x="92236" y="25679"/>
                    <a:pt x="92781" y="25508"/>
                  </a:cubicBezTo>
                  <a:cubicBezTo>
                    <a:pt x="94125" y="25107"/>
                    <a:pt x="95758" y="24619"/>
                    <a:pt x="95701" y="22645"/>
                  </a:cubicBezTo>
                  <a:cubicBezTo>
                    <a:pt x="95701" y="21814"/>
                    <a:pt x="95098" y="20870"/>
                    <a:pt x="93839" y="19810"/>
                  </a:cubicBezTo>
                  <a:lnTo>
                    <a:pt x="93410" y="19466"/>
                  </a:lnTo>
                  <a:cubicBezTo>
                    <a:pt x="92723" y="18951"/>
                    <a:pt x="92609" y="18894"/>
                    <a:pt x="92609" y="17721"/>
                  </a:cubicBezTo>
                  <a:cubicBezTo>
                    <a:pt x="92609" y="17492"/>
                    <a:pt x="92636" y="17263"/>
                    <a:pt x="92636" y="17034"/>
                  </a:cubicBezTo>
                  <a:cubicBezTo>
                    <a:pt x="92694" y="16118"/>
                    <a:pt x="92751" y="15115"/>
                    <a:pt x="92064" y="14458"/>
                  </a:cubicBezTo>
                  <a:cubicBezTo>
                    <a:pt x="91668" y="14132"/>
                    <a:pt x="91282" y="14014"/>
                    <a:pt x="90913" y="14014"/>
                  </a:cubicBezTo>
                  <a:cubicBezTo>
                    <a:pt x="90374" y="14014"/>
                    <a:pt x="89872" y="14265"/>
                    <a:pt x="89430" y="14485"/>
                  </a:cubicBezTo>
                  <a:cubicBezTo>
                    <a:pt x="89059" y="14657"/>
                    <a:pt x="88716" y="14858"/>
                    <a:pt x="88372" y="14886"/>
                  </a:cubicBezTo>
                  <a:lnTo>
                    <a:pt x="88315" y="14886"/>
                  </a:lnTo>
                  <a:cubicBezTo>
                    <a:pt x="88224" y="14912"/>
                    <a:pt x="88064" y="14926"/>
                    <a:pt x="87896" y="14926"/>
                  </a:cubicBezTo>
                  <a:cubicBezTo>
                    <a:pt x="87693" y="14926"/>
                    <a:pt x="87480" y="14905"/>
                    <a:pt x="87369" y="14858"/>
                  </a:cubicBezTo>
                  <a:cubicBezTo>
                    <a:pt x="87284" y="14801"/>
                    <a:pt x="87254" y="14744"/>
                    <a:pt x="87197" y="14714"/>
                  </a:cubicBezTo>
                  <a:lnTo>
                    <a:pt x="87227" y="14687"/>
                  </a:lnTo>
                  <a:cubicBezTo>
                    <a:pt x="87399" y="14542"/>
                    <a:pt x="87655" y="14286"/>
                    <a:pt x="87685" y="13798"/>
                  </a:cubicBezTo>
                  <a:cubicBezTo>
                    <a:pt x="87685" y="13111"/>
                    <a:pt x="86682" y="11309"/>
                    <a:pt x="86196" y="10993"/>
                  </a:cubicBezTo>
                  <a:cubicBezTo>
                    <a:pt x="85879" y="10732"/>
                    <a:pt x="84143" y="10471"/>
                    <a:pt x="82741" y="10471"/>
                  </a:cubicBezTo>
                  <a:cubicBezTo>
                    <a:pt x="81989" y="10471"/>
                    <a:pt x="81333" y="10546"/>
                    <a:pt x="81044" y="10736"/>
                  </a:cubicBezTo>
                  <a:cubicBezTo>
                    <a:pt x="80212" y="11222"/>
                    <a:pt x="80185" y="12080"/>
                    <a:pt x="80155" y="12740"/>
                  </a:cubicBezTo>
                  <a:cubicBezTo>
                    <a:pt x="80128" y="13255"/>
                    <a:pt x="80098" y="13684"/>
                    <a:pt x="79784" y="13970"/>
                  </a:cubicBezTo>
                  <a:cubicBezTo>
                    <a:pt x="79670" y="14114"/>
                    <a:pt x="79383" y="14142"/>
                    <a:pt x="79097" y="14171"/>
                  </a:cubicBezTo>
                  <a:cubicBezTo>
                    <a:pt x="78666" y="14229"/>
                    <a:pt x="78181" y="14286"/>
                    <a:pt x="77922" y="14714"/>
                  </a:cubicBezTo>
                  <a:cubicBezTo>
                    <a:pt x="77723" y="15058"/>
                    <a:pt x="77723" y="15516"/>
                    <a:pt x="77922" y="16145"/>
                  </a:cubicBezTo>
                  <a:cubicBezTo>
                    <a:pt x="78009" y="16461"/>
                    <a:pt x="78181" y="16718"/>
                    <a:pt x="78323" y="17004"/>
                  </a:cubicBezTo>
                  <a:cubicBezTo>
                    <a:pt x="78666" y="17577"/>
                    <a:pt x="78868" y="17920"/>
                    <a:pt x="78353" y="18493"/>
                  </a:cubicBezTo>
                  <a:cubicBezTo>
                    <a:pt x="77750" y="19152"/>
                    <a:pt x="77036" y="19267"/>
                    <a:pt x="76262" y="19381"/>
                  </a:cubicBezTo>
                  <a:cubicBezTo>
                    <a:pt x="75231" y="19553"/>
                    <a:pt x="74029" y="19725"/>
                    <a:pt x="73658" y="21699"/>
                  </a:cubicBezTo>
                  <a:cubicBezTo>
                    <a:pt x="73658" y="21843"/>
                    <a:pt x="73628" y="21985"/>
                    <a:pt x="73628" y="22130"/>
                  </a:cubicBezTo>
                  <a:cubicBezTo>
                    <a:pt x="73514" y="22874"/>
                    <a:pt x="73372" y="23932"/>
                    <a:pt x="72799" y="24275"/>
                  </a:cubicBezTo>
                  <a:cubicBezTo>
                    <a:pt x="72702" y="24357"/>
                    <a:pt x="72551" y="24392"/>
                    <a:pt x="72376" y="24392"/>
                  </a:cubicBezTo>
                  <a:cubicBezTo>
                    <a:pt x="72241" y="24392"/>
                    <a:pt x="72090" y="24371"/>
                    <a:pt x="71940" y="24333"/>
                  </a:cubicBezTo>
                  <a:cubicBezTo>
                    <a:pt x="71510" y="24191"/>
                    <a:pt x="71139" y="23932"/>
                    <a:pt x="70994" y="23646"/>
                  </a:cubicBezTo>
                  <a:cubicBezTo>
                    <a:pt x="70651" y="22844"/>
                    <a:pt x="70994" y="22615"/>
                    <a:pt x="71540" y="22214"/>
                  </a:cubicBezTo>
                  <a:cubicBezTo>
                    <a:pt x="71940" y="21928"/>
                    <a:pt x="72369" y="21614"/>
                    <a:pt x="72456" y="21042"/>
                  </a:cubicBezTo>
                  <a:cubicBezTo>
                    <a:pt x="72540" y="20611"/>
                    <a:pt x="72483" y="20268"/>
                    <a:pt x="72254" y="20039"/>
                  </a:cubicBezTo>
                  <a:cubicBezTo>
                    <a:pt x="71970" y="19714"/>
                    <a:pt x="71527" y="19648"/>
                    <a:pt x="71058" y="19648"/>
                  </a:cubicBezTo>
                  <a:cubicBezTo>
                    <a:pt x="70867" y="19648"/>
                    <a:pt x="70671" y="19659"/>
                    <a:pt x="70479" y="19668"/>
                  </a:cubicBezTo>
                  <a:cubicBezTo>
                    <a:pt x="70351" y="19681"/>
                    <a:pt x="70215" y="19688"/>
                    <a:pt x="70094" y="19688"/>
                  </a:cubicBezTo>
                  <a:cubicBezTo>
                    <a:pt x="69972" y="19688"/>
                    <a:pt x="69864" y="19681"/>
                    <a:pt x="69792" y="19668"/>
                  </a:cubicBezTo>
                  <a:cubicBezTo>
                    <a:pt x="69048" y="19466"/>
                    <a:pt x="67846" y="18637"/>
                    <a:pt x="67273" y="18092"/>
                  </a:cubicBezTo>
                  <a:cubicBezTo>
                    <a:pt x="67159" y="17978"/>
                    <a:pt x="67074" y="17836"/>
                    <a:pt x="66987" y="17664"/>
                  </a:cubicBezTo>
                  <a:cubicBezTo>
                    <a:pt x="66815" y="17348"/>
                    <a:pt x="66586" y="16920"/>
                    <a:pt x="65871" y="16833"/>
                  </a:cubicBezTo>
                  <a:cubicBezTo>
                    <a:pt x="65555" y="16833"/>
                    <a:pt x="65299" y="17004"/>
                    <a:pt x="65040" y="17149"/>
                  </a:cubicBezTo>
                  <a:cubicBezTo>
                    <a:pt x="64784" y="17291"/>
                    <a:pt x="64582" y="17405"/>
                    <a:pt x="64410" y="17405"/>
                  </a:cubicBezTo>
                  <a:cubicBezTo>
                    <a:pt x="64440" y="17206"/>
                    <a:pt x="64497" y="17004"/>
                    <a:pt x="64555" y="16833"/>
                  </a:cubicBezTo>
                  <a:cubicBezTo>
                    <a:pt x="64697" y="16432"/>
                    <a:pt x="64811" y="16031"/>
                    <a:pt x="64612" y="15660"/>
                  </a:cubicBezTo>
                  <a:cubicBezTo>
                    <a:pt x="64468" y="15431"/>
                    <a:pt x="64268" y="15287"/>
                    <a:pt x="63982" y="15172"/>
                  </a:cubicBezTo>
                  <a:cubicBezTo>
                    <a:pt x="63982" y="15115"/>
                    <a:pt x="64010" y="15058"/>
                    <a:pt x="64067" y="15000"/>
                  </a:cubicBezTo>
                  <a:cubicBezTo>
                    <a:pt x="64124" y="14886"/>
                    <a:pt x="64124" y="14714"/>
                    <a:pt x="64039" y="14600"/>
                  </a:cubicBezTo>
                  <a:lnTo>
                    <a:pt x="64124" y="14171"/>
                  </a:lnTo>
                  <a:cubicBezTo>
                    <a:pt x="64181" y="13771"/>
                    <a:pt x="64211" y="13569"/>
                    <a:pt x="64468" y="13340"/>
                  </a:cubicBezTo>
                  <a:cubicBezTo>
                    <a:pt x="64582" y="13226"/>
                    <a:pt x="64726" y="13226"/>
                    <a:pt x="64983" y="13226"/>
                  </a:cubicBezTo>
                  <a:cubicBezTo>
                    <a:pt x="65042" y="13226"/>
                    <a:pt x="65108" y="13228"/>
                    <a:pt x="65179" y="13228"/>
                  </a:cubicBezTo>
                  <a:cubicBezTo>
                    <a:pt x="65352" y="13228"/>
                    <a:pt x="65554" y="13213"/>
                    <a:pt x="65757" y="13111"/>
                  </a:cubicBezTo>
                  <a:cubicBezTo>
                    <a:pt x="66215" y="12882"/>
                    <a:pt x="66529" y="12596"/>
                    <a:pt x="66845" y="12339"/>
                  </a:cubicBezTo>
                  <a:cubicBezTo>
                    <a:pt x="67303" y="11938"/>
                    <a:pt x="67704" y="11595"/>
                    <a:pt x="68418" y="11480"/>
                  </a:cubicBezTo>
                  <a:cubicBezTo>
                    <a:pt x="69650" y="11251"/>
                    <a:pt x="70422" y="10764"/>
                    <a:pt x="71482" y="10106"/>
                  </a:cubicBezTo>
                  <a:lnTo>
                    <a:pt x="71682" y="9962"/>
                  </a:lnTo>
                  <a:cubicBezTo>
                    <a:pt x="72227" y="9648"/>
                    <a:pt x="72769" y="9447"/>
                    <a:pt x="73342" y="9248"/>
                  </a:cubicBezTo>
                  <a:cubicBezTo>
                    <a:pt x="73800" y="9046"/>
                    <a:pt x="74315" y="8874"/>
                    <a:pt x="74830" y="8588"/>
                  </a:cubicBezTo>
                  <a:cubicBezTo>
                    <a:pt x="75231" y="8359"/>
                    <a:pt x="75605" y="7988"/>
                    <a:pt x="75948" y="7615"/>
                  </a:cubicBezTo>
                  <a:cubicBezTo>
                    <a:pt x="76319" y="7214"/>
                    <a:pt x="76720" y="6813"/>
                    <a:pt x="77093" y="6671"/>
                  </a:cubicBezTo>
                  <a:cubicBezTo>
                    <a:pt x="77227" y="6623"/>
                    <a:pt x="77371" y="6604"/>
                    <a:pt x="77522" y="6604"/>
                  </a:cubicBezTo>
                  <a:cubicBezTo>
                    <a:pt x="77822" y="6604"/>
                    <a:pt x="78152" y="6680"/>
                    <a:pt x="78495" y="6756"/>
                  </a:cubicBezTo>
                  <a:cubicBezTo>
                    <a:pt x="78857" y="6828"/>
                    <a:pt x="79219" y="6901"/>
                    <a:pt x="79589" y="6901"/>
                  </a:cubicBezTo>
                  <a:cubicBezTo>
                    <a:pt x="79803" y="6901"/>
                    <a:pt x="80021" y="6876"/>
                    <a:pt x="80242" y="6813"/>
                  </a:cubicBezTo>
                  <a:cubicBezTo>
                    <a:pt x="81071" y="6584"/>
                    <a:pt x="82990" y="5011"/>
                    <a:pt x="83448" y="4267"/>
                  </a:cubicBezTo>
                  <a:cubicBezTo>
                    <a:pt x="83677" y="3893"/>
                    <a:pt x="83934" y="3378"/>
                    <a:pt x="83648" y="2977"/>
                  </a:cubicBezTo>
                  <a:cubicBezTo>
                    <a:pt x="83472" y="2714"/>
                    <a:pt x="83162" y="2630"/>
                    <a:pt x="82799" y="2630"/>
                  </a:cubicBezTo>
                  <a:cubicBezTo>
                    <a:pt x="82450" y="2630"/>
                    <a:pt x="82051" y="2707"/>
                    <a:pt x="81673" y="2778"/>
                  </a:cubicBezTo>
                  <a:cubicBezTo>
                    <a:pt x="81559" y="2805"/>
                    <a:pt x="81415" y="2835"/>
                    <a:pt x="81300" y="2863"/>
                  </a:cubicBezTo>
                  <a:cubicBezTo>
                    <a:pt x="80270" y="3064"/>
                    <a:pt x="79899" y="3321"/>
                    <a:pt x="79296" y="3751"/>
                  </a:cubicBezTo>
                  <a:cubicBezTo>
                    <a:pt x="79154" y="3836"/>
                    <a:pt x="79010" y="3951"/>
                    <a:pt x="78811" y="4095"/>
                  </a:cubicBezTo>
                  <a:cubicBezTo>
                    <a:pt x="78437" y="4381"/>
                    <a:pt x="78238" y="4438"/>
                    <a:pt x="78181" y="4466"/>
                  </a:cubicBezTo>
                  <a:cubicBezTo>
                    <a:pt x="78151" y="4381"/>
                    <a:pt x="78094" y="4267"/>
                    <a:pt x="78094" y="4152"/>
                  </a:cubicBezTo>
                  <a:cubicBezTo>
                    <a:pt x="78009" y="3866"/>
                    <a:pt x="77922" y="3492"/>
                    <a:pt x="77693" y="3149"/>
                  </a:cubicBezTo>
                  <a:cubicBezTo>
                    <a:pt x="77437" y="2805"/>
                    <a:pt x="77150" y="2691"/>
                    <a:pt x="76949" y="2606"/>
                  </a:cubicBezTo>
                  <a:cubicBezTo>
                    <a:pt x="76720" y="2519"/>
                    <a:pt x="76635" y="2492"/>
                    <a:pt x="76578" y="2290"/>
                  </a:cubicBezTo>
                  <a:cubicBezTo>
                    <a:pt x="76578" y="2205"/>
                    <a:pt x="76635" y="2034"/>
                    <a:pt x="76692" y="1889"/>
                  </a:cubicBezTo>
                  <a:cubicBezTo>
                    <a:pt x="76807" y="1633"/>
                    <a:pt x="76949" y="1289"/>
                    <a:pt x="76864" y="946"/>
                  </a:cubicBezTo>
                  <a:cubicBezTo>
                    <a:pt x="76720" y="431"/>
                    <a:pt x="76463" y="115"/>
                    <a:pt x="76090" y="30"/>
                  </a:cubicBezTo>
                  <a:cubicBezTo>
                    <a:pt x="76018" y="10"/>
                    <a:pt x="75944" y="1"/>
                    <a:pt x="7587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4"/>
            <p:cNvSpPr/>
            <p:nvPr/>
          </p:nvSpPr>
          <p:spPr>
            <a:xfrm>
              <a:off x="7547504" y="763704"/>
              <a:ext cx="886490" cy="505546"/>
            </a:xfrm>
            <a:custGeom>
              <a:avLst/>
              <a:gdLst/>
              <a:ahLst/>
              <a:cxnLst/>
              <a:rect l="l" t="t" r="r" b="b"/>
              <a:pathLst>
                <a:path w="43826" h="24993" extrusionOk="0">
                  <a:moveTo>
                    <a:pt x="33716" y="0"/>
                  </a:moveTo>
                  <a:cubicBezTo>
                    <a:pt x="31663" y="0"/>
                    <a:pt x="29597" y="184"/>
                    <a:pt x="27625" y="184"/>
                  </a:cubicBezTo>
                  <a:cubicBezTo>
                    <a:pt x="25994" y="184"/>
                    <a:pt x="24677" y="326"/>
                    <a:pt x="23159" y="757"/>
                  </a:cubicBezTo>
                  <a:lnTo>
                    <a:pt x="23044" y="814"/>
                  </a:lnTo>
                  <a:cubicBezTo>
                    <a:pt x="21670" y="956"/>
                    <a:pt x="20440" y="1272"/>
                    <a:pt x="19066" y="1272"/>
                  </a:cubicBezTo>
                  <a:cubicBezTo>
                    <a:pt x="18329" y="1236"/>
                    <a:pt x="17662" y="1190"/>
                    <a:pt x="17020" y="1190"/>
                  </a:cubicBezTo>
                  <a:cubicBezTo>
                    <a:pt x="16116" y="1190"/>
                    <a:pt x="15263" y="1281"/>
                    <a:pt x="14342" y="1616"/>
                  </a:cubicBezTo>
                  <a:cubicBezTo>
                    <a:pt x="13169" y="1987"/>
                    <a:pt x="12081" y="1757"/>
                    <a:pt x="10907" y="1987"/>
                  </a:cubicBezTo>
                  <a:cubicBezTo>
                    <a:pt x="9533" y="2216"/>
                    <a:pt x="8788" y="3132"/>
                    <a:pt x="7673" y="3734"/>
                  </a:cubicBezTo>
                  <a:cubicBezTo>
                    <a:pt x="6384" y="4364"/>
                    <a:pt x="1" y="3505"/>
                    <a:pt x="486" y="5909"/>
                  </a:cubicBezTo>
                  <a:cubicBezTo>
                    <a:pt x="699" y="7009"/>
                    <a:pt x="1561" y="7309"/>
                    <a:pt x="2653" y="7309"/>
                  </a:cubicBezTo>
                  <a:cubicBezTo>
                    <a:pt x="3967" y="7309"/>
                    <a:pt x="5615" y="6875"/>
                    <a:pt x="6867" y="6875"/>
                  </a:cubicBezTo>
                  <a:cubicBezTo>
                    <a:pt x="7664" y="6875"/>
                    <a:pt x="8301" y="7051"/>
                    <a:pt x="8589" y="7627"/>
                  </a:cubicBezTo>
                  <a:cubicBezTo>
                    <a:pt x="8933" y="8429"/>
                    <a:pt x="8245" y="10089"/>
                    <a:pt x="8360" y="11033"/>
                  </a:cubicBezTo>
                  <a:cubicBezTo>
                    <a:pt x="8502" y="11834"/>
                    <a:pt x="8016" y="11548"/>
                    <a:pt x="8704" y="11978"/>
                  </a:cubicBezTo>
                  <a:cubicBezTo>
                    <a:pt x="8849" y="12064"/>
                    <a:pt x="9018" y="12080"/>
                    <a:pt x="9192" y="12080"/>
                  </a:cubicBezTo>
                  <a:cubicBezTo>
                    <a:pt x="9298" y="12080"/>
                    <a:pt x="9407" y="12074"/>
                    <a:pt x="9513" y="12074"/>
                  </a:cubicBezTo>
                  <a:cubicBezTo>
                    <a:pt x="9814" y="12074"/>
                    <a:pt x="10099" y="12123"/>
                    <a:pt x="10277" y="12494"/>
                  </a:cubicBezTo>
                  <a:cubicBezTo>
                    <a:pt x="10563" y="13295"/>
                    <a:pt x="9933" y="12865"/>
                    <a:pt x="9677" y="13151"/>
                  </a:cubicBezTo>
                  <a:cubicBezTo>
                    <a:pt x="9189" y="13581"/>
                    <a:pt x="9333" y="13295"/>
                    <a:pt x="8990" y="14010"/>
                  </a:cubicBezTo>
                  <a:cubicBezTo>
                    <a:pt x="8704" y="14582"/>
                    <a:pt x="9047" y="14669"/>
                    <a:pt x="8502" y="15185"/>
                  </a:cubicBezTo>
                  <a:cubicBezTo>
                    <a:pt x="8158" y="15528"/>
                    <a:pt x="7471" y="15613"/>
                    <a:pt x="7128" y="16128"/>
                  </a:cubicBezTo>
                  <a:cubicBezTo>
                    <a:pt x="5697" y="17846"/>
                    <a:pt x="6727" y="21338"/>
                    <a:pt x="7616" y="23085"/>
                  </a:cubicBezTo>
                  <a:cubicBezTo>
                    <a:pt x="8245" y="24231"/>
                    <a:pt x="8933" y="23800"/>
                    <a:pt x="10078" y="24315"/>
                  </a:cubicBezTo>
                  <a:cubicBezTo>
                    <a:pt x="10542" y="24488"/>
                    <a:pt x="10673" y="24993"/>
                    <a:pt x="11254" y="24993"/>
                  </a:cubicBezTo>
                  <a:cubicBezTo>
                    <a:pt x="11353" y="24993"/>
                    <a:pt x="11465" y="24978"/>
                    <a:pt x="11594" y="24945"/>
                  </a:cubicBezTo>
                  <a:cubicBezTo>
                    <a:pt x="12196" y="24803"/>
                    <a:pt x="12539" y="24144"/>
                    <a:pt x="12883" y="23571"/>
                  </a:cubicBezTo>
                  <a:cubicBezTo>
                    <a:pt x="13112" y="23085"/>
                    <a:pt x="13169" y="22627"/>
                    <a:pt x="13655" y="22284"/>
                  </a:cubicBezTo>
                  <a:cubicBezTo>
                    <a:pt x="14113" y="21911"/>
                    <a:pt x="14601" y="22055"/>
                    <a:pt x="15086" y="21540"/>
                  </a:cubicBezTo>
                  <a:cubicBezTo>
                    <a:pt x="15830" y="20681"/>
                    <a:pt x="15773" y="19449"/>
                    <a:pt x="16948" y="18791"/>
                  </a:cubicBezTo>
                  <a:cubicBezTo>
                    <a:pt x="17333" y="18558"/>
                    <a:pt x="17693" y="18483"/>
                    <a:pt x="18049" y="18483"/>
                  </a:cubicBezTo>
                  <a:cubicBezTo>
                    <a:pt x="18699" y="18483"/>
                    <a:pt x="19338" y="18734"/>
                    <a:pt x="20097" y="18734"/>
                  </a:cubicBezTo>
                  <a:cubicBezTo>
                    <a:pt x="21128" y="18647"/>
                    <a:pt x="21872" y="17704"/>
                    <a:pt x="22758" y="17273"/>
                  </a:cubicBezTo>
                  <a:cubicBezTo>
                    <a:pt x="23589" y="16845"/>
                    <a:pt x="24132" y="16043"/>
                    <a:pt x="24964" y="15613"/>
                  </a:cubicBezTo>
                  <a:cubicBezTo>
                    <a:pt x="25195" y="15489"/>
                    <a:pt x="25442" y="15449"/>
                    <a:pt x="25698" y="15449"/>
                  </a:cubicBezTo>
                  <a:cubicBezTo>
                    <a:pt x="26168" y="15449"/>
                    <a:pt x="26670" y="15584"/>
                    <a:pt x="27174" y="15584"/>
                  </a:cubicBezTo>
                  <a:cubicBezTo>
                    <a:pt x="27344" y="15584"/>
                    <a:pt x="27513" y="15569"/>
                    <a:pt x="27682" y="15528"/>
                  </a:cubicBezTo>
                  <a:cubicBezTo>
                    <a:pt x="28598" y="15384"/>
                    <a:pt x="29601" y="14868"/>
                    <a:pt x="30574" y="14582"/>
                  </a:cubicBezTo>
                  <a:cubicBezTo>
                    <a:pt x="31261" y="14383"/>
                    <a:pt x="31948" y="14239"/>
                    <a:pt x="32205" y="13437"/>
                  </a:cubicBezTo>
                  <a:cubicBezTo>
                    <a:pt x="31948" y="13295"/>
                    <a:pt x="30831" y="13066"/>
                    <a:pt x="30774" y="12865"/>
                  </a:cubicBezTo>
                  <a:cubicBezTo>
                    <a:pt x="30517" y="12265"/>
                    <a:pt x="31117" y="11978"/>
                    <a:pt x="31518" y="11978"/>
                  </a:cubicBezTo>
                  <a:cubicBezTo>
                    <a:pt x="32042" y="11978"/>
                    <a:pt x="32649" y="12993"/>
                    <a:pt x="33149" y="12993"/>
                  </a:cubicBezTo>
                  <a:cubicBezTo>
                    <a:pt x="33305" y="12993"/>
                    <a:pt x="33450" y="12894"/>
                    <a:pt x="33579" y="12636"/>
                  </a:cubicBezTo>
                  <a:cubicBezTo>
                    <a:pt x="34209" y="11491"/>
                    <a:pt x="31948" y="10891"/>
                    <a:pt x="32693" y="10089"/>
                  </a:cubicBezTo>
                  <a:cubicBezTo>
                    <a:pt x="33178" y="9658"/>
                    <a:pt x="34697" y="10032"/>
                    <a:pt x="35354" y="9601"/>
                  </a:cubicBezTo>
                  <a:cubicBezTo>
                    <a:pt x="35842" y="9315"/>
                    <a:pt x="36270" y="8658"/>
                    <a:pt x="36613" y="8142"/>
                  </a:cubicBezTo>
                  <a:cubicBezTo>
                    <a:pt x="36957" y="7570"/>
                    <a:pt x="36872" y="6910"/>
                    <a:pt x="37159" y="6482"/>
                  </a:cubicBezTo>
                  <a:cubicBezTo>
                    <a:pt x="37358" y="6109"/>
                    <a:pt x="38045" y="6051"/>
                    <a:pt x="38189" y="5680"/>
                  </a:cubicBezTo>
                  <a:cubicBezTo>
                    <a:pt x="38446" y="5108"/>
                    <a:pt x="37903" y="4822"/>
                    <a:pt x="38102" y="4306"/>
                  </a:cubicBezTo>
                  <a:cubicBezTo>
                    <a:pt x="38732" y="2932"/>
                    <a:pt x="43656" y="3074"/>
                    <a:pt x="43800" y="1902"/>
                  </a:cubicBezTo>
                  <a:cubicBezTo>
                    <a:pt x="43826" y="1251"/>
                    <a:pt x="43036" y="1074"/>
                    <a:pt x="42101" y="1074"/>
                  </a:cubicBezTo>
                  <a:cubicBezTo>
                    <a:pt x="40980" y="1074"/>
                    <a:pt x="39652" y="1329"/>
                    <a:pt x="39277" y="1329"/>
                  </a:cubicBezTo>
                  <a:cubicBezTo>
                    <a:pt x="37701" y="1272"/>
                    <a:pt x="36815" y="184"/>
                    <a:pt x="35239" y="40"/>
                  </a:cubicBezTo>
                  <a:cubicBezTo>
                    <a:pt x="34733" y="12"/>
                    <a:pt x="34225" y="0"/>
                    <a:pt x="33716"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4"/>
            <p:cNvSpPr/>
            <p:nvPr/>
          </p:nvSpPr>
          <p:spPr>
            <a:xfrm>
              <a:off x="7548678" y="756118"/>
              <a:ext cx="892296" cy="520878"/>
            </a:xfrm>
            <a:custGeom>
              <a:avLst/>
              <a:gdLst/>
              <a:ahLst/>
              <a:cxnLst/>
              <a:rect l="l" t="t" r="r" b="b"/>
              <a:pathLst>
                <a:path w="44113" h="25751" extrusionOk="0">
                  <a:moveTo>
                    <a:pt x="33755" y="723"/>
                  </a:moveTo>
                  <a:cubicBezTo>
                    <a:pt x="34215" y="723"/>
                    <a:pt x="34672" y="733"/>
                    <a:pt x="35124" y="758"/>
                  </a:cubicBezTo>
                  <a:cubicBezTo>
                    <a:pt x="35841" y="816"/>
                    <a:pt x="36384" y="1102"/>
                    <a:pt x="36986" y="1388"/>
                  </a:cubicBezTo>
                  <a:cubicBezTo>
                    <a:pt x="37643" y="1704"/>
                    <a:pt x="38303" y="2018"/>
                    <a:pt x="39219" y="2075"/>
                  </a:cubicBezTo>
                  <a:cubicBezTo>
                    <a:pt x="39361" y="2075"/>
                    <a:pt x="39647" y="2048"/>
                    <a:pt x="39991" y="1991"/>
                  </a:cubicBezTo>
                  <a:cubicBezTo>
                    <a:pt x="40479" y="1925"/>
                    <a:pt x="41329" y="1814"/>
                    <a:pt x="42056" y="1814"/>
                  </a:cubicBezTo>
                  <a:cubicBezTo>
                    <a:pt x="42607" y="1814"/>
                    <a:pt x="43086" y="1878"/>
                    <a:pt x="43284" y="2075"/>
                  </a:cubicBezTo>
                  <a:cubicBezTo>
                    <a:pt x="43369" y="2132"/>
                    <a:pt x="43369" y="2190"/>
                    <a:pt x="43369" y="2247"/>
                  </a:cubicBezTo>
                  <a:cubicBezTo>
                    <a:pt x="43341" y="2563"/>
                    <a:pt x="41880" y="2849"/>
                    <a:pt x="41108" y="3021"/>
                  </a:cubicBezTo>
                  <a:cubicBezTo>
                    <a:pt x="39620" y="3335"/>
                    <a:pt x="38101" y="3651"/>
                    <a:pt x="37701" y="4537"/>
                  </a:cubicBezTo>
                  <a:cubicBezTo>
                    <a:pt x="37559" y="4910"/>
                    <a:pt x="37673" y="5224"/>
                    <a:pt x="37758" y="5426"/>
                  </a:cubicBezTo>
                  <a:cubicBezTo>
                    <a:pt x="37845" y="5655"/>
                    <a:pt x="37872" y="5739"/>
                    <a:pt x="37788" y="5911"/>
                  </a:cubicBezTo>
                  <a:cubicBezTo>
                    <a:pt x="37758" y="5968"/>
                    <a:pt x="37559" y="6083"/>
                    <a:pt x="37444" y="6140"/>
                  </a:cubicBezTo>
                  <a:cubicBezTo>
                    <a:pt x="37215" y="6255"/>
                    <a:pt x="36929" y="6399"/>
                    <a:pt x="36784" y="6655"/>
                  </a:cubicBezTo>
                  <a:cubicBezTo>
                    <a:pt x="36613" y="6914"/>
                    <a:pt x="36555" y="7228"/>
                    <a:pt x="36498" y="7514"/>
                  </a:cubicBezTo>
                  <a:cubicBezTo>
                    <a:pt x="36441" y="7801"/>
                    <a:pt x="36384" y="8087"/>
                    <a:pt x="36242" y="8316"/>
                  </a:cubicBezTo>
                  <a:lnTo>
                    <a:pt x="36155" y="8430"/>
                  </a:lnTo>
                  <a:cubicBezTo>
                    <a:pt x="35868" y="8888"/>
                    <a:pt x="35497" y="9433"/>
                    <a:pt x="35124" y="9662"/>
                  </a:cubicBezTo>
                  <a:cubicBezTo>
                    <a:pt x="34868" y="9834"/>
                    <a:pt x="34352" y="9834"/>
                    <a:pt x="33894" y="9862"/>
                  </a:cubicBezTo>
                  <a:cubicBezTo>
                    <a:pt x="33292" y="9891"/>
                    <a:pt x="32719" y="9891"/>
                    <a:pt x="32376" y="10235"/>
                  </a:cubicBezTo>
                  <a:cubicBezTo>
                    <a:pt x="31776" y="10865"/>
                    <a:pt x="32376" y="11465"/>
                    <a:pt x="32749" y="11838"/>
                  </a:cubicBezTo>
                  <a:cubicBezTo>
                    <a:pt x="33207" y="12296"/>
                    <a:pt x="33379" y="12525"/>
                    <a:pt x="33207" y="12839"/>
                  </a:cubicBezTo>
                  <a:cubicBezTo>
                    <a:pt x="33150" y="12983"/>
                    <a:pt x="33093" y="13011"/>
                    <a:pt x="33093" y="13011"/>
                  </a:cubicBezTo>
                  <a:cubicBezTo>
                    <a:pt x="32978" y="13011"/>
                    <a:pt x="32692" y="12754"/>
                    <a:pt x="32548" y="12610"/>
                  </a:cubicBezTo>
                  <a:cubicBezTo>
                    <a:pt x="32204" y="12296"/>
                    <a:pt x="31890" y="12010"/>
                    <a:pt x="31460" y="12010"/>
                  </a:cubicBezTo>
                  <a:cubicBezTo>
                    <a:pt x="31116" y="12010"/>
                    <a:pt x="30631" y="12152"/>
                    <a:pt x="30429" y="12525"/>
                  </a:cubicBezTo>
                  <a:cubicBezTo>
                    <a:pt x="30258" y="12754"/>
                    <a:pt x="30258" y="13068"/>
                    <a:pt x="30372" y="13354"/>
                  </a:cubicBezTo>
                  <a:cubicBezTo>
                    <a:pt x="30487" y="13640"/>
                    <a:pt x="30860" y="13785"/>
                    <a:pt x="31517" y="13984"/>
                  </a:cubicBezTo>
                  <a:cubicBezTo>
                    <a:pt x="31574" y="13984"/>
                    <a:pt x="31604" y="14014"/>
                    <a:pt x="31632" y="14014"/>
                  </a:cubicBezTo>
                  <a:cubicBezTo>
                    <a:pt x="31432" y="14300"/>
                    <a:pt x="31089" y="14414"/>
                    <a:pt x="30574" y="14556"/>
                  </a:cubicBezTo>
                  <a:lnTo>
                    <a:pt x="30402" y="14614"/>
                  </a:lnTo>
                  <a:cubicBezTo>
                    <a:pt x="30029" y="14728"/>
                    <a:pt x="29628" y="14872"/>
                    <a:pt x="29257" y="15014"/>
                  </a:cubicBezTo>
                  <a:cubicBezTo>
                    <a:pt x="28654" y="15243"/>
                    <a:pt x="28082" y="15473"/>
                    <a:pt x="27567" y="15560"/>
                  </a:cubicBezTo>
                  <a:cubicBezTo>
                    <a:pt x="27431" y="15590"/>
                    <a:pt x="27296" y="15602"/>
                    <a:pt x="27158" y="15602"/>
                  </a:cubicBezTo>
                  <a:cubicBezTo>
                    <a:pt x="26919" y="15602"/>
                    <a:pt x="26676" y="15566"/>
                    <a:pt x="26422" y="15530"/>
                  </a:cubicBezTo>
                  <a:cubicBezTo>
                    <a:pt x="26157" y="15491"/>
                    <a:pt x="25892" y="15451"/>
                    <a:pt x="25629" y="15451"/>
                  </a:cubicBezTo>
                  <a:cubicBezTo>
                    <a:pt x="25325" y="15451"/>
                    <a:pt x="25025" y="15504"/>
                    <a:pt x="24734" y="15674"/>
                  </a:cubicBezTo>
                  <a:cubicBezTo>
                    <a:pt x="24276" y="15903"/>
                    <a:pt x="23902" y="16217"/>
                    <a:pt x="23559" y="16560"/>
                  </a:cubicBezTo>
                  <a:cubicBezTo>
                    <a:pt x="23215" y="16847"/>
                    <a:pt x="22902" y="17133"/>
                    <a:pt x="22528" y="17334"/>
                  </a:cubicBezTo>
                  <a:cubicBezTo>
                    <a:pt x="22185" y="17506"/>
                    <a:pt x="21871" y="17735"/>
                    <a:pt x="21555" y="17964"/>
                  </a:cubicBezTo>
                  <a:cubicBezTo>
                    <a:pt x="21040" y="18335"/>
                    <a:pt x="20554" y="18708"/>
                    <a:pt x="20039" y="18736"/>
                  </a:cubicBezTo>
                  <a:cubicBezTo>
                    <a:pt x="19666" y="18736"/>
                    <a:pt x="19322" y="18679"/>
                    <a:pt x="19008" y="18621"/>
                  </a:cubicBezTo>
                  <a:cubicBezTo>
                    <a:pt x="18684" y="18557"/>
                    <a:pt x="18354" y="18499"/>
                    <a:pt x="18011" y="18499"/>
                  </a:cubicBezTo>
                  <a:cubicBezTo>
                    <a:pt x="17595" y="18499"/>
                    <a:pt x="17159" y="18585"/>
                    <a:pt x="16688" y="18850"/>
                  </a:cubicBezTo>
                  <a:cubicBezTo>
                    <a:pt x="15887" y="19308"/>
                    <a:pt x="15601" y="20025"/>
                    <a:pt x="15344" y="20625"/>
                  </a:cubicBezTo>
                  <a:cubicBezTo>
                    <a:pt x="15172" y="21026"/>
                    <a:pt x="15001" y="21399"/>
                    <a:pt x="14772" y="21686"/>
                  </a:cubicBezTo>
                  <a:cubicBezTo>
                    <a:pt x="14570" y="21885"/>
                    <a:pt x="14371" y="21942"/>
                    <a:pt x="14112" y="22029"/>
                  </a:cubicBezTo>
                  <a:cubicBezTo>
                    <a:pt x="13883" y="22086"/>
                    <a:pt x="13627" y="22171"/>
                    <a:pt x="13368" y="22373"/>
                  </a:cubicBezTo>
                  <a:cubicBezTo>
                    <a:pt x="12910" y="22716"/>
                    <a:pt x="12738" y="23117"/>
                    <a:pt x="12596" y="23518"/>
                  </a:cubicBezTo>
                  <a:cubicBezTo>
                    <a:pt x="12566" y="23602"/>
                    <a:pt x="12539" y="23689"/>
                    <a:pt x="12509" y="23804"/>
                  </a:cubicBezTo>
                  <a:lnTo>
                    <a:pt x="12452" y="23889"/>
                  </a:lnTo>
                  <a:cubicBezTo>
                    <a:pt x="12165" y="24377"/>
                    <a:pt x="11879" y="24892"/>
                    <a:pt x="11451" y="24977"/>
                  </a:cubicBezTo>
                  <a:cubicBezTo>
                    <a:pt x="11348" y="24999"/>
                    <a:pt x="11266" y="25010"/>
                    <a:pt x="11197" y="25010"/>
                  </a:cubicBezTo>
                  <a:cubicBezTo>
                    <a:pt x="10996" y="25010"/>
                    <a:pt x="10904" y="24918"/>
                    <a:pt x="10734" y="24748"/>
                  </a:cubicBezTo>
                  <a:cubicBezTo>
                    <a:pt x="10592" y="24606"/>
                    <a:pt x="10420" y="24434"/>
                    <a:pt x="10162" y="24347"/>
                  </a:cubicBezTo>
                  <a:cubicBezTo>
                    <a:pt x="9733" y="24148"/>
                    <a:pt x="9333" y="24090"/>
                    <a:pt x="9017" y="24033"/>
                  </a:cubicBezTo>
                  <a:cubicBezTo>
                    <a:pt x="8474" y="23919"/>
                    <a:pt x="8187" y="23889"/>
                    <a:pt x="7871" y="23289"/>
                  </a:cubicBezTo>
                  <a:cubicBezTo>
                    <a:pt x="7013" y="21571"/>
                    <a:pt x="6069" y="18278"/>
                    <a:pt x="7386" y="16705"/>
                  </a:cubicBezTo>
                  <a:cubicBezTo>
                    <a:pt x="7528" y="16476"/>
                    <a:pt x="7757" y="16361"/>
                    <a:pt x="8016" y="16247"/>
                  </a:cubicBezTo>
                  <a:cubicBezTo>
                    <a:pt x="8272" y="16132"/>
                    <a:pt x="8531" y="15988"/>
                    <a:pt x="8703" y="15816"/>
                  </a:cubicBezTo>
                  <a:cubicBezTo>
                    <a:pt x="9104" y="15445"/>
                    <a:pt x="9131" y="15216"/>
                    <a:pt x="9161" y="14930"/>
                  </a:cubicBezTo>
                  <a:cubicBezTo>
                    <a:pt x="9161" y="14815"/>
                    <a:pt x="9188" y="14728"/>
                    <a:pt x="9275" y="14529"/>
                  </a:cubicBezTo>
                  <a:cubicBezTo>
                    <a:pt x="9475" y="14098"/>
                    <a:pt x="9475" y="14098"/>
                    <a:pt x="9532" y="14041"/>
                  </a:cubicBezTo>
                  <a:cubicBezTo>
                    <a:pt x="9619" y="13984"/>
                    <a:pt x="9704" y="13927"/>
                    <a:pt x="9875" y="13785"/>
                  </a:cubicBezTo>
                  <a:cubicBezTo>
                    <a:pt x="9875" y="13755"/>
                    <a:pt x="9962" y="13755"/>
                    <a:pt x="10020" y="13755"/>
                  </a:cubicBezTo>
                  <a:cubicBezTo>
                    <a:pt x="10162" y="13755"/>
                    <a:pt x="10420" y="13727"/>
                    <a:pt x="10562" y="13498"/>
                  </a:cubicBezTo>
                  <a:cubicBezTo>
                    <a:pt x="10734" y="13269"/>
                    <a:pt x="10649" y="12983"/>
                    <a:pt x="10562" y="12724"/>
                  </a:cubicBezTo>
                  <a:cubicBezTo>
                    <a:pt x="10306" y="12152"/>
                    <a:pt x="9848" y="12095"/>
                    <a:pt x="9475" y="12095"/>
                  </a:cubicBezTo>
                  <a:lnTo>
                    <a:pt x="9303" y="12095"/>
                  </a:lnTo>
                  <a:cubicBezTo>
                    <a:pt x="9104" y="12095"/>
                    <a:pt x="8932" y="12095"/>
                    <a:pt x="8845" y="12067"/>
                  </a:cubicBezTo>
                  <a:cubicBezTo>
                    <a:pt x="8787" y="12010"/>
                    <a:pt x="8730" y="11980"/>
                    <a:pt x="8673" y="11953"/>
                  </a:cubicBezTo>
                  <a:cubicBezTo>
                    <a:pt x="8703" y="11808"/>
                    <a:pt x="8703" y="11637"/>
                    <a:pt x="8673" y="11380"/>
                  </a:cubicBezTo>
                  <a:cubicBezTo>
                    <a:pt x="8616" y="11007"/>
                    <a:pt x="8703" y="10464"/>
                    <a:pt x="8817" y="9949"/>
                  </a:cubicBezTo>
                  <a:cubicBezTo>
                    <a:pt x="8932" y="9204"/>
                    <a:pt x="9074" y="8403"/>
                    <a:pt x="8845" y="7858"/>
                  </a:cubicBezTo>
                  <a:cubicBezTo>
                    <a:pt x="8470" y="7108"/>
                    <a:pt x="7688" y="6896"/>
                    <a:pt x="6749" y="6896"/>
                  </a:cubicBezTo>
                  <a:cubicBezTo>
                    <a:pt x="6111" y="6896"/>
                    <a:pt x="5401" y="6993"/>
                    <a:pt x="4695" y="7086"/>
                  </a:cubicBezTo>
                  <a:cubicBezTo>
                    <a:pt x="3870" y="7214"/>
                    <a:pt x="3150" y="7311"/>
                    <a:pt x="2558" y="7311"/>
                  </a:cubicBezTo>
                  <a:cubicBezTo>
                    <a:pt x="1566" y="7311"/>
                    <a:pt x="934" y="7041"/>
                    <a:pt x="772" y="6197"/>
                  </a:cubicBezTo>
                  <a:cubicBezTo>
                    <a:pt x="745" y="5968"/>
                    <a:pt x="772" y="5826"/>
                    <a:pt x="887" y="5655"/>
                  </a:cubicBezTo>
                  <a:cubicBezTo>
                    <a:pt x="1432" y="4968"/>
                    <a:pt x="3577" y="4853"/>
                    <a:pt x="5123" y="4796"/>
                  </a:cubicBezTo>
                  <a:cubicBezTo>
                    <a:pt x="6326" y="4709"/>
                    <a:pt x="7299" y="4681"/>
                    <a:pt x="7787" y="4423"/>
                  </a:cubicBezTo>
                  <a:cubicBezTo>
                    <a:pt x="8187" y="4223"/>
                    <a:pt x="8531" y="3965"/>
                    <a:pt x="8875" y="3708"/>
                  </a:cubicBezTo>
                  <a:cubicBezTo>
                    <a:pt x="9504" y="3278"/>
                    <a:pt x="10077" y="2849"/>
                    <a:pt x="10906" y="2705"/>
                  </a:cubicBezTo>
                  <a:cubicBezTo>
                    <a:pt x="11394" y="2620"/>
                    <a:pt x="11852" y="2620"/>
                    <a:pt x="12337" y="2591"/>
                  </a:cubicBezTo>
                  <a:cubicBezTo>
                    <a:pt x="12997" y="2591"/>
                    <a:pt x="13654" y="2563"/>
                    <a:pt x="14398" y="2334"/>
                  </a:cubicBezTo>
                  <a:cubicBezTo>
                    <a:pt x="15288" y="2004"/>
                    <a:pt x="16126" y="1924"/>
                    <a:pt x="17035" y="1924"/>
                  </a:cubicBezTo>
                  <a:cubicBezTo>
                    <a:pt x="17471" y="1924"/>
                    <a:pt x="17924" y="1942"/>
                    <a:pt x="18406" y="1961"/>
                  </a:cubicBezTo>
                  <a:lnTo>
                    <a:pt x="19008" y="1991"/>
                  </a:lnTo>
                  <a:cubicBezTo>
                    <a:pt x="19924" y="1991"/>
                    <a:pt x="20783" y="1876"/>
                    <a:pt x="21642" y="1732"/>
                  </a:cubicBezTo>
                  <a:cubicBezTo>
                    <a:pt x="22100" y="1674"/>
                    <a:pt x="22528" y="1617"/>
                    <a:pt x="23016" y="1560"/>
                  </a:cubicBezTo>
                  <a:cubicBezTo>
                    <a:pt x="23101" y="1560"/>
                    <a:pt x="23158" y="1532"/>
                    <a:pt x="23215" y="1475"/>
                  </a:cubicBezTo>
                  <a:cubicBezTo>
                    <a:pt x="24619" y="1074"/>
                    <a:pt x="25879" y="903"/>
                    <a:pt x="27567" y="903"/>
                  </a:cubicBezTo>
                  <a:cubicBezTo>
                    <a:pt x="28540" y="903"/>
                    <a:pt x="29571" y="873"/>
                    <a:pt x="30574" y="816"/>
                  </a:cubicBezTo>
                  <a:cubicBezTo>
                    <a:pt x="31629" y="776"/>
                    <a:pt x="32700" y="723"/>
                    <a:pt x="33755" y="723"/>
                  </a:cubicBezTo>
                  <a:close/>
                  <a:moveTo>
                    <a:pt x="33550" y="1"/>
                  </a:moveTo>
                  <a:cubicBezTo>
                    <a:pt x="32540" y="1"/>
                    <a:pt x="31530" y="45"/>
                    <a:pt x="30544" y="101"/>
                  </a:cubicBezTo>
                  <a:cubicBezTo>
                    <a:pt x="29543" y="129"/>
                    <a:pt x="28540" y="186"/>
                    <a:pt x="27567" y="186"/>
                  </a:cubicBezTo>
                  <a:cubicBezTo>
                    <a:pt x="25792" y="186"/>
                    <a:pt x="24475" y="358"/>
                    <a:pt x="23016" y="788"/>
                  </a:cubicBezTo>
                  <a:cubicBezTo>
                    <a:pt x="22959" y="788"/>
                    <a:pt x="22929" y="816"/>
                    <a:pt x="22872" y="845"/>
                  </a:cubicBezTo>
                  <a:cubicBezTo>
                    <a:pt x="22414" y="903"/>
                    <a:pt x="21986" y="960"/>
                    <a:pt x="21528" y="1017"/>
                  </a:cubicBezTo>
                  <a:cubicBezTo>
                    <a:pt x="20669" y="1159"/>
                    <a:pt x="19867" y="1274"/>
                    <a:pt x="19008" y="1274"/>
                  </a:cubicBezTo>
                  <a:lnTo>
                    <a:pt x="18436" y="1246"/>
                  </a:lnTo>
                  <a:cubicBezTo>
                    <a:pt x="17956" y="1228"/>
                    <a:pt x="17496" y="1210"/>
                    <a:pt x="17046" y="1210"/>
                  </a:cubicBezTo>
                  <a:cubicBezTo>
                    <a:pt x="16073" y="1210"/>
                    <a:pt x="15148" y="1295"/>
                    <a:pt x="14169" y="1647"/>
                  </a:cubicBezTo>
                  <a:cubicBezTo>
                    <a:pt x="13540" y="1846"/>
                    <a:pt x="12940" y="1846"/>
                    <a:pt x="12310" y="1876"/>
                  </a:cubicBezTo>
                  <a:cubicBezTo>
                    <a:pt x="11822" y="1903"/>
                    <a:pt x="11307" y="1903"/>
                    <a:pt x="10791" y="1991"/>
                  </a:cubicBezTo>
                  <a:cubicBezTo>
                    <a:pt x="9791" y="2162"/>
                    <a:pt x="9131" y="2648"/>
                    <a:pt x="8444" y="3136"/>
                  </a:cubicBezTo>
                  <a:cubicBezTo>
                    <a:pt x="8130" y="3365"/>
                    <a:pt x="7814" y="3594"/>
                    <a:pt x="7471" y="3765"/>
                  </a:cubicBezTo>
                  <a:cubicBezTo>
                    <a:pt x="7100" y="3965"/>
                    <a:pt x="6069" y="3994"/>
                    <a:pt x="5096" y="4052"/>
                  </a:cubicBezTo>
                  <a:cubicBezTo>
                    <a:pt x="3206" y="4166"/>
                    <a:pt x="1058" y="4251"/>
                    <a:pt x="314" y="5224"/>
                  </a:cubicBezTo>
                  <a:cubicBezTo>
                    <a:pt x="57" y="5540"/>
                    <a:pt x="0" y="5911"/>
                    <a:pt x="85" y="6342"/>
                  </a:cubicBezTo>
                  <a:cubicBezTo>
                    <a:pt x="324" y="7696"/>
                    <a:pt x="1357" y="8044"/>
                    <a:pt x="2595" y="8044"/>
                  </a:cubicBezTo>
                  <a:cubicBezTo>
                    <a:pt x="3294" y="8044"/>
                    <a:pt x="4057" y="7934"/>
                    <a:pt x="4780" y="7830"/>
                  </a:cubicBezTo>
                  <a:cubicBezTo>
                    <a:pt x="5492" y="7721"/>
                    <a:pt x="6217" y="7611"/>
                    <a:pt x="6821" y="7611"/>
                  </a:cubicBezTo>
                  <a:cubicBezTo>
                    <a:pt x="7479" y="7611"/>
                    <a:pt x="7993" y="7741"/>
                    <a:pt x="8187" y="8144"/>
                  </a:cubicBezTo>
                  <a:cubicBezTo>
                    <a:pt x="8329" y="8488"/>
                    <a:pt x="8215" y="9204"/>
                    <a:pt x="8100" y="9804"/>
                  </a:cubicBezTo>
                  <a:cubicBezTo>
                    <a:pt x="7986" y="10407"/>
                    <a:pt x="7871" y="11007"/>
                    <a:pt x="7958" y="11465"/>
                  </a:cubicBezTo>
                  <a:cubicBezTo>
                    <a:pt x="7986" y="11724"/>
                    <a:pt x="7958" y="11808"/>
                    <a:pt x="7958" y="11866"/>
                  </a:cubicBezTo>
                  <a:cubicBezTo>
                    <a:pt x="7814" y="12266"/>
                    <a:pt x="8043" y="12411"/>
                    <a:pt x="8474" y="12667"/>
                  </a:cubicBezTo>
                  <a:cubicBezTo>
                    <a:pt x="8678" y="12790"/>
                    <a:pt x="8883" y="12825"/>
                    <a:pt x="9087" y="12825"/>
                  </a:cubicBezTo>
                  <a:cubicBezTo>
                    <a:pt x="9169" y="12825"/>
                    <a:pt x="9251" y="12819"/>
                    <a:pt x="9333" y="12811"/>
                  </a:cubicBezTo>
                  <a:cubicBezTo>
                    <a:pt x="9704" y="12811"/>
                    <a:pt x="9818" y="12811"/>
                    <a:pt x="9875" y="12983"/>
                  </a:cubicBezTo>
                  <a:cubicBezTo>
                    <a:pt x="9905" y="13011"/>
                    <a:pt x="9905" y="13011"/>
                    <a:pt x="9905" y="13040"/>
                  </a:cubicBezTo>
                  <a:cubicBezTo>
                    <a:pt x="9733" y="13040"/>
                    <a:pt x="9532" y="13098"/>
                    <a:pt x="9360" y="13240"/>
                  </a:cubicBezTo>
                  <a:cubicBezTo>
                    <a:pt x="9246" y="13354"/>
                    <a:pt x="9161" y="13411"/>
                    <a:pt x="9104" y="13469"/>
                  </a:cubicBezTo>
                  <a:cubicBezTo>
                    <a:pt x="8875" y="13640"/>
                    <a:pt x="8845" y="13698"/>
                    <a:pt x="8588" y="14243"/>
                  </a:cubicBezTo>
                  <a:cubicBezTo>
                    <a:pt x="8474" y="14529"/>
                    <a:pt x="8444" y="14728"/>
                    <a:pt x="8444" y="14872"/>
                  </a:cubicBezTo>
                  <a:cubicBezTo>
                    <a:pt x="8416" y="15014"/>
                    <a:pt x="8416" y="15072"/>
                    <a:pt x="8187" y="15301"/>
                  </a:cubicBezTo>
                  <a:cubicBezTo>
                    <a:pt x="8073" y="15415"/>
                    <a:pt x="7901" y="15502"/>
                    <a:pt x="7700" y="15587"/>
                  </a:cubicBezTo>
                  <a:cubicBezTo>
                    <a:pt x="7386" y="15731"/>
                    <a:pt x="7013" y="15931"/>
                    <a:pt x="6784" y="16247"/>
                  </a:cubicBezTo>
                  <a:cubicBezTo>
                    <a:pt x="5181" y="18221"/>
                    <a:pt x="6383" y="21942"/>
                    <a:pt x="7242" y="23602"/>
                  </a:cubicBezTo>
                  <a:cubicBezTo>
                    <a:pt x="7729" y="24519"/>
                    <a:pt x="8302" y="24633"/>
                    <a:pt x="8902" y="24748"/>
                  </a:cubicBezTo>
                  <a:cubicBezTo>
                    <a:pt x="9188" y="24805"/>
                    <a:pt x="9504" y="24862"/>
                    <a:pt x="9875" y="25006"/>
                  </a:cubicBezTo>
                  <a:cubicBezTo>
                    <a:pt x="10020" y="25064"/>
                    <a:pt x="10104" y="25148"/>
                    <a:pt x="10219" y="25263"/>
                  </a:cubicBezTo>
                  <a:cubicBezTo>
                    <a:pt x="10448" y="25464"/>
                    <a:pt x="10707" y="25751"/>
                    <a:pt x="11192" y="25751"/>
                  </a:cubicBezTo>
                  <a:cubicBezTo>
                    <a:pt x="11336" y="25751"/>
                    <a:pt x="11451" y="25721"/>
                    <a:pt x="11623" y="25693"/>
                  </a:cubicBezTo>
                  <a:cubicBezTo>
                    <a:pt x="12337" y="25522"/>
                    <a:pt x="12738" y="24835"/>
                    <a:pt x="13082" y="24262"/>
                  </a:cubicBezTo>
                  <a:lnTo>
                    <a:pt x="13139" y="24148"/>
                  </a:lnTo>
                  <a:cubicBezTo>
                    <a:pt x="13169" y="24118"/>
                    <a:pt x="13169" y="24118"/>
                    <a:pt x="13169" y="24090"/>
                  </a:cubicBezTo>
                  <a:cubicBezTo>
                    <a:pt x="13226" y="23976"/>
                    <a:pt x="13253" y="23889"/>
                    <a:pt x="13283" y="23774"/>
                  </a:cubicBezTo>
                  <a:cubicBezTo>
                    <a:pt x="13425" y="23431"/>
                    <a:pt x="13512" y="23174"/>
                    <a:pt x="13798" y="22945"/>
                  </a:cubicBezTo>
                  <a:cubicBezTo>
                    <a:pt x="13970" y="22831"/>
                    <a:pt x="14112" y="22773"/>
                    <a:pt x="14314" y="22716"/>
                  </a:cubicBezTo>
                  <a:cubicBezTo>
                    <a:pt x="14600" y="22629"/>
                    <a:pt x="14943" y="22544"/>
                    <a:pt x="15314" y="22171"/>
                  </a:cubicBezTo>
                  <a:cubicBezTo>
                    <a:pt x="15630" y="21770"/>
                    <a:pt x="15830" y="21342"/>
                    <a:pt x="16001" y="20912"/>
                  </a:cubicBezTo>
                  <a:cubicBezTo>
                    <a:pt x="16260" y="20339"/>
                    <a:pt x="16459" y="19824"/>
                    <a:pt x="17062" y="19480"/>
                  </a:cubicBezTo>
                  <a:cubicBezTo>
                    <a:pt x="17386" y="19289"/>
                    <a:pt x="17679" y="19227"/>
                    <a:pt x="17982" y="19227"/>
                  </a:cubicBezTo>
                  <a:cubicBezTo>
                    <a:pt x="18267" y="19227"/>
                    <a:pt x="18560" y="19283"/>
                    <a:pt x="18894" y="19338"/>
                  </a:cubicBezTo>
                  <a:cubicBezTo>
                    <a:pt x="19237" y="19395"/>
                    <a:pt x="19608" y="19453"/>
                    <a:pt x="20039" y="19453"/>
                  </a:cubicBezTo>
                  <a:lnTo>
                    <a:pt x="20066" y="19453"/>
                  </a:lnTo>
                  <a:cubicBezTo>
                    <a:pt x="20811" y="19395"/>
                    <a:pt x="21413" y="18965"/>
                    <a:pt x="21986" y="18537"/>
                  </a:cubicBezTo>
                  <a:cubicBezTo>
                    <a:pt x="22272" y="18335"/>
                    <a:pt x="22558" y="18106"/>
                    <a:pt x="22872" y="17964"/>
                  </a:cubicBezTo>
                  <a:cubicBezTo>
                    <a:pt x="23330" y="17735"/>
                    <a:pt x="23673" y="17392"/>
                    <a:pt x="24047" y="17076"/>
                  </a:cubicBezTo>
                  <a:cubicBezTo>
                    <a:pt x="24360" y="16789"/>
                    <a:pt x="24704" y="16503"/>
                    <a:pt x="25047" y="16304"/>
                  </a:cubicBezTo>
                  <a:cubicBezTo>
                    <a:pt x="25234" y="16218"/>
                    <a:pt x="25428" y="16189"/>
                    <a:pt x="25635" y="16189"/>
                  </a:cubicBezTo>
                  <a:cubicBezTo>
                    <a:pt x="25843" y="16189"/>
                    <a:pt x="26064" y="16218"/>
                    <a:pt x="26307" y="16247"/>
                  </a:cubicBezTo>
                  <a:cubicBezTo>
                    <a:pt x="26582" y="16283"/>
                    <a:pt x="26879" y="16331"/>
                    <a:pt x="27177" y="16331"/>
                  </a:cubicBezTo>
                  <a:cubicBezTo>
                    <a:pt x="27346" y="16331"/>
                    <a:pt x="27515" y="16315"/>
                    <a:pt x="27681" y="16274"/>
                  </a:cubicBezTo>
                  <a:cubicBezTo>
                    <a:pt x="28283" y="16160"/>
                    <a:pt x="28913" y="15931"/>
                    <a:pt x="29513" y="15702"/>
                  </a:cubicBezTo>
                  <a:cubicBezTo>
                    <a:pt x="29887" y="15560"/>
                    <a:pt x="30258" y="15415"/>
                    <a:pt x="30631" y="15301"/>
                  </a:cubicBezTo>
                  <a:lnTo>
                    <a:pt x="30803" y="15273"/>
                  </a:lnTo>
                  <a:cubicBezTo>
                    <a:pt x="31460" y="15072"/>
                    <a:pt x="32177" y="14843"/>
                    <a:pt x="32490" y="13927"/>
                  </a:cubicBezTo>
                  <a:cubicBezTo>
                    <a:pt x="32548" y="13755"/>
                    <a:pt x="32490" y="13583"/>
                    <a:pt x="32319" y="13498"/>
                  </a:cubicBezTo>
                  <a:cubicBezTo>
                    <a:pt x="32204" y="13411"/>
                    <a:pt x="32032" y="13354"/>
                    <a:pt x="31719" y="13269"/>
                  </a:cubicBezTo>
                  <a:cubicBezTo>
                    <a:pt x="31517" y="13212"/>
                    <a:pt x="31174" y="13098"/>
                    <a:pt x="31032" y="13040"/>
                  </a:cubicBezTo>
                  <a:cubicBezTo>
                    <a:pt x="31002" y="12953"/>
                    <a:pt x="31032" y="12926"/>
                    <a:pt x="31032" y="12896"/>
                  </a:cubicBezTo>
                  <a:cubicBezTo>
                    <a:pt x="31089" y="12811"/>
                    <a:pt x="31288" y="12724"/>
                    <a:pt x="31460" y="12724"/>
                  </a:cubicBezTo>
                  <a:cubicBezTo>
                    <a:pt x="31604" y="12724"/>
                    <a:pt x="31861" y="12983"/>
                    <a:pt x="32062" y="13155"/>
                  </a:cubicBezTo>
                  <a:cubicBezTo>
                    <a:pt x="32370" y="13436"/>
                    <a:pt x="32699" y="13740"/>
                    <a:pt x="33094" y="13740"/>
                  </a:cubicBezTo>
                  <a:cubicBezTo>
                    <a:pt x="33140" y="13740"/>
                    <a:pt x="33187" y="13736"/>
                    <a:pt x="33235" y="13727"/>
                  </a:cubicBezTo>
                  <a:cubicBezTo>
                    <a:pt x="33494" y="13670"/>
                    <a:pt x="33693" y="13498"/>
                    <a:pt x="33837" y="13182"/>
                  </a:cubicBezTo>
                  <a:cubicBezTo>
                    <a:pt x="34295" y="12353"/>
                    <a:pt x="33665" y="11724"/>
                    <a:pt x="33235" y="11323"/>
                  </a:cubicBezTo>
                  <a:cubicBezTo>
                    <a:pt x="32777" y="10865"/>
                    <a:pt x="32806" y="10808"/>
                    <a:pt x="32891" y="10750"/>
                  </a:cubicBezTo>
                  <a:cubicBezTo>
                    <a:pt x="33036" y="10606"/>
                    <a:pt x="33521" y="10606"/>
                    <a:pt x="33922" y="10578"/>
                  </a:cubicBezTo>
                  <a:cubicBezTo>
                    <a:pt x="34494" y="10578"/>
                    <a:pt x="35067" y="10549"/>
                    <a:pt x="35497" y="10292"/>
                  </a:cubicBezTo>
                  <a:cubicBezTo>
                    <a:pt x="36013" y="9976"/>
                    <a:pt x="36413" y="9376"/>
                    <a:pt x="36757" y="8861"/>
                  </a:cubicBezTo>
                  <a:lnTo>
                    <a:pt x="36842" y="8717"/>
                  </a:lnTo>
                  <a:cubicBezTo>
                    <a:pt x="37071" y="8346"/>
                    <a:pt x="37128" y="7972"/>
                    <a:pt x="37215" y="7659"/>
                  </a:cubicBezTo>
                  <a:cubicBezTo>
                    <a:pt x="37272" y="7400"/>
                    <a:pt x="37300" y="7201"/>
                    <a:pt x="37414" y="7029"/>
                  </a:cubicBezTo>
                  <a:cubicBezTo>
                    <a:pt x="37444" y="6942"/>
                    <a:pt x="37643" y="6857"/>
                    <a:pt x="37788" y="6800"/>
                  </a:cubicBezTo>
                  <a:cubicBezTo>
                    <a:pt x="38044" y="6655"/>
                    <a:pt x="38330" y="6514"/>
                    <a:pt x="38445" y="6197"/>
                  </a:cubicBezTo>
                  <a:cubicBezTo>
                    <a:pt x="38646" y="5769"/>
                    <a:pt x="38532" y="5426"/>
                    <a:pt x="38445" y="5167"/>
                  </a:cubicBezTo>
                  <a:cubicBezTo>
                    <a:pt x="38360" y="4995"/>
                    <a:pt x="38360" y="4910"/>
                    <a:pt x="38388" y="4823"/>
                  </a:cubicBezTo>
                  <a:cubicBezTo>
                    <a:pt x="38617" y="4281"/>
                    <a:pt x="40078" y="3994"/>
                    <a:pt x="41250" y="3736"/>
                  </a:cubicBezTo>
                  <a:cubicBezTo>
                    <a:pt x="42796" y="3422"/>
                    <a:pt x="43998" y="3163"/>
                    <a:pt x="44113" y="2304"/>
                  </a:cubicBezTo>
                  <a:cubicBezTo>
                    <a:pt x="44113" y="1991"/>
                    <a:pt x="43998" y="1732"/>
                    <a:pt x="43799" y="1532"/>
                  </a:cubicBezTo>
                  <a:cubicBezTo>
                    <a:pt x="43437" y="1201"/>
                    <a:pt x="42821" y="1091"/>
                    <a:pt x="42084" y="1091"/>
                  </a:cubicBezTo>
                  <a:cubicBezTo>
                    <a:pt x="41423" y="1091"/>
                    <a:pt x="40664" y="1179"/>
                    <a:pt x="39906" y="1274"/>
                  </a:cubicBezTo>
                  <a:cubicBezTo>
                    <a:pt x="39620" y="1303"/>
                    <a:pt x="39333" y="1331"/>
                    <a:pt x="39219" y="1331"/>
                  </a:cubicBezTo>
                  <a:cubicBezTo>
                    <a:pt x="38502" y="1303"/>
                    <a:pt x="37902" y="1017"/>
                    <a:pt x="37300" y="731"/>
                  </a:cubicBezTo>
                  <a:cubicBezTo>
                    <a:pt x="36670" y="445"/>
                    <a:pt x="36040" y="129"/>
                    <a:pt x="35181" y="44"/>
                  </a:cubicBezTo>
                  <a:cubicBezTo>
                    <a:pt x="34640" y="13"/>
                    <a:pt x="34095" y="1"/>
                    <a:pt x="3355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4"/>
            <p:cNvSpPr/>
            <p:nvPr/>
          </p:nvSpPr>
          <p:spPr>
            <a:xfrm>
              <a:off x="7197131" y="775052"/>
              <a:ext cx="544322" cy="171893"/>
            </a:xfrm>
            <a:custGeom>
              <a:avLst/>
              <a:gdLst/>
              <a:ahLst/>
              <a:cxnLst/>
              <a:rect l="l" t="t" r="r" b="b"/>
              <a:pathLst>
                <a:path w="26910" h="8498" extrusionOk="0">
                  <a:moveTo>
                    <a:pt x="25058" y="0"/>
                  </a:moveTo>
                  <a:cubicBezTo>
                    <a:pt x="24515" y="0"/>
                    <a:pt x="23947" y="109"/>
                    <a:pt x="23504" y="109"/>
                  </a:cubicBezTo>
                  <a:lnTo>
                    <a:pt x="23504" y="196"/>
                  </a:lnTo>
                  <a:cubicBezTo>
                    <a:pt x="22005" y="356"/>
                    <a:pt x="20784" y="870"/>
                    <a:pt x="19364" y="870"/>
                  </a:cubicBezTo>
                  <a:cubicBezTo>
                    <a:pt x="19021" y="870"/>
                    <a:pt x="18667" y="840"/>
                    <a:pt x="18294" y="768"/>
                  </a:cubicBezTo>
                  <a:cubicBezTo>
                    <a:pt x="17006" y="570"/>
                    <a:pt x="15786" y="262"/>
                    <a:pt x="14550" y="262"/>
                  </a:cubicBezTo>
                  <a:cubicBezTo>
                    <a:pt x="14000" y="262"/>
                    <a:pt x="13447" y="323"/>
                    <a:pt x="12883" y="482"/>
                  </a:cubicBezTo>
                  <a:cubicBezTo>
                    <a:pt x="12489" y="591"/>
                    <a:pt x="11988" y="604"/>
                    <a:pt x="11472" y="604"/>
                  </a:cubicBezTo>
                  <a:cubicBezTo>
                    <a:pt x="11307" y="604"/>
                    <a:pt x="11141" y="603"/>
                    <a:pt x="10977" y="603"/>
                  </a:cubicBezTo>
                  <a:cubicBezTo>
                    <a:pt x="10305" y="603"/>
                    <a:pt x="9660" y="625"/>
                    <a:pt x="9248" y="853"/>
                  </a:cubicBezTo>
                  <a:cubicBezTo>
                    <a:pt x="7386" y="1856"/>
                    <a:pt x="10192" y="1712"/>
                    <a:pt x="10535" y="1998"/>
                  </a:cubicBezTo>
                  <a:cubicBezTo>
                    <a:pt x="11996" y="3173"/>
                    <a:pt x="8905" y="4318"/>
                    <a:pt x="8073" y="4403"/>
                  </a:cubicBezTo>
                  <a:cubicBezTo>
                    <a:pt x="6786" y="4547"/>
                    <a:pt x="5611" y="4318"/>
                    <a:pt x="4867" y="5490"/>
                  </a:cubicBezTo>
                  <a:cubicBezTo>
                    <a:pt x="4581" y="5834"/>
                    <a:pt x="4924" y="6120"/>
                    <a:pt x="4581" y="6436"/>
                  </a:cubicBezTo>
                  <a:cubicBezTo>
                    <a:pt x="4442" y="6555"/>
                    <a:pt x="4245" y="6599"/>
                    <a:pt x="4029" y="6599"/>
                  </a:cubicBezTo>
                  <a:cubicBezTo>
                    <a:pt x="3621" y="6599"/>
                    <a:pt x="3145" y="6444"/>
                    <a:pt x="2863" y="6349"/>
                  </a:cubicBezTo>
                  <a:cubicBezTo>
                    <a:pt x="2363" y="6176"/>
                    <a:pt x="1924" y="5816"/>
                    <a:pt x="1503" y="5816"/>
                  </a:cubicBezTo>
                  <a:cubicBezTo>
                    <a:pt x="1228" y="5816"/>
                    <a:pt x="960" y="5971"/>
                    <a:pt x="688" y="6436"/>
                  </a:cubicBezTo>
                  <a:cubicBezTo>
                    <a:pt x="1" y="7666"/>
                    <a:pt x="1088" y="7810"/>
                    <a:pt x="1920" y="7952"/>
                  </a:cubicBezTo>
                  <a:cubicBezTo>
                    <a:pt x="2981" y="8118"/>
                    <a:pt x="3595" y="8498"/>
                    <a:pt x="4500" y="8498"/>
                  </a:cubicBezTo>
                  <a:cubicBezTo>
                    <a:pt x="4693" y="8498"/>
                    <a:pt x="4899" y="8480"/>
                    <a:pt x="5126" y="8440"/>
                  </a:cubicBezTo>
                  <a:cubicBezTo>
                    <a:pt x="5898" y="8296"/>
                    <a:pt x="7730" y="8440"/>
                    <a:pt x="8218" y="7666"/>
                  </a:cubicBezTo>
                  <a:cubicBezTo>
                    <a:pt x="9104" y="6349"/>
                    <a:pt x="7187" y="6723"/>
                    <a:pt x="6500" y="6578"/>
                  </a:cubicBezTo>
                  <a:cubicBezTo>
                    <a:pt x="6566" y="5790"/>
                    <a:pt x="7289" y="5607"/>
                    <a:pt x="8146" y="5607"/>
                  </a:cubicBezTo>
                  <a:cubicBezTo>
                    <a:pt x="8885" y="5607"/>
                    <a:pt x="9724" y="5743"/>
                    <a:pt x="10326" y="5743"/>
                  </a:cubicBezTo>
                  <a:cubicBezTo>
                    <a:pt x="10519" y="5743"/>
                    <a:pt x="10688" y="5729"/>
                    <a:pt x="10822" y="5692"/>
                  </a:cubicBezTo>
                  <a:cubicBezTo>
                    <a:pt x="11852" y="5406"/>
                    <a:pt x="12798" y="4547"/>
                    <a:pt x="13829" y="4116"/>
                  </a:cubicBezTo>
                  <a:cubicBezTo>
                    <a:pt x="15890" y="3230"/>
                    <a:pt x="17951" y="3230"/>
                    <a:pt x="20069" y="2800"/>
                  </a:cubicBezTo>
                  <a:cubicBezTo>
                    <a:pt x="21042" y="2571"/>
                    <a:pt x="21929" y="2085"/>
                    <a:pt x="22959" y="1856"/>
                  </a:cubicBezTo>
                  <a:cubicBezTo>
                    <a:pt x="23848" y="1655"/>
                    <a:pt x="24878" y="1856"/>
                    <a:pt x="25765" y="1483"/>
                  </a:cubicBezTo>
                  <a:cubicBezTo>
                    <a:pt x="26910" y="1055"/>
                    <a:pt x="26853" y="338"/>
                    <a:pt x="25623" y="51"/>
                  </a:cubicBezTo>
                  <a:cubicBezTo>
                    <a:pt x="25442" y="14"/>
                    <a:pt x="25252" y="0"/>
                    <a:pt x="25058"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4"/>
            <p:cNvSpPr/>
            <p:nvPr/>
          </p:nvSpPr>
          <p:spPr>
            <a:xfrm>
              <a:off x="7197738" y="767669"/>
              <a:ext cx="544888" cy="186781"/>
            </a:xfrm>
            <a:custGeom>
              <a:avLst/>
              <a:gdLst/>
              <a:ahLst/>
              <a:cxnLst/>
              <a:rect l="l" t="t" r="r" b="b"/>
              <a:pathLst>
                <a:path w="26938" h="9234" extrusionOk="0">
                  <a:moveTo>
                    <a:pt x="25070" y="717"/>
                  </a:moveTo>
                  <a:cubicBezTo>
                    <a:pt x="25223" y="717"/>
                    <a:pt x="25370" y="729"/>
                    <a:pt x="25506" y="760"/>
                  </a:cubicBezTo>
                  <a:cubicBezTo>
                    <a:pt x="26078" y="904"/>
                    <a:pt x="26193" y="1076"/>
                    <a:pt x="26193" y="1103"/>
                  </a:cubicBezTo>
                  <a:cubicBezTo>
                    <a:pt x="26193" y="1133"/>
                    <a:pt x="26108" y="1332"/>
                    <a:pt x="25593" y="1534"/>
                  </a:cubicBezTo>
                  <a:cubicBezTo>
                    <a:pt x="25135" y="1706"/>
                    <a:pt x="24647" y="1733"/>
                    <a:pt x="24104" y="1733"/>
                  </a:cubicBezTo>
                  <a:cubicBezTo>
                    <a:pt x="23674" y="1763"/>
                    <a:pt x="23245" y="1763"/>
                    <a:pt x="22845" y="1878"/>
                  </a:cubicBezTo>
                  <a:cubicBezTo>
                    <a:pt x="22272" y="1992"/>
                    <a:pt x="21757" y="2191"/>
                    <a:pt x="21269" y="2363"/>
                  </a:cubicBezTo>
                  <a:cubicBezTo>
                    <a:pt x="20811" y="2535"/>
                    <a:pt x="20383" y="2707"/>
                    <a:pt x="19952" y="2821"/>
                  </a:cubicBezTo>
                  <a:cubicBezTo>
                    <a:pt x="19265" y="2965"/>
                    <a:pt x="18578" y="3050"/>
                    <a:pt x="17921" y="3137"/>
                  </a:cubicBezTo>
                  <a:cubicBezTo>
                    <a:pt x="16517" y="3336"/>
                    <a:pt x="15086" y="3538"/>
                    <a:pt x="13654" y="4138"/>
                  </a:cubicBezTo>
                  <a:cubicBezTo>
                    <a:pt x="13196" y="4339"/>
                    <a:pt x="12738" y="4626"/>
                    <a:pt x="12310" y="4882"/>
                  </a:cubicBezTo>
                  <a:cubicBezTo>
                    <a:pt x="11737" y="5226"/>
                    <a:pt x="11222" y="5569"/>
                    <a:pt x="10707" y="5713"/>
                  </a:cubicBezTo>
                  <a:cubicBezTo>
                    <a:pt x="10602" y="5744"/>
                    <a:pt x="10463" y="5756"/>
                    <a:pt x="10303" y="5756"/>
                  </a:cubicBezTo>
                  <a:cubicBezTo>
                    <a:pt x="10023" y="5756"/>
                    <a:pt x="9677" y="5720"/>
                    <a:pt x="9333" y="5684"/>
                  </a:cubicBezTo>
                  <a:cubicBezTo>
                    <a:pt x="8934" y="5650"/>
                    <a:pt x="8514" y="5612"/>
                    <a:pt x="8111" y="5612"/>
                  </a:cubicBezTo>
                  <a:cubicBezTo>
                    <a:pt x="7501" y="5612"/>
                    <a:pt x="6934" y="5700"/>
                    <a:pt x="6555" y="6027"/>
                  </a:cubicBezTo>
                  <a:cubicBezTo>
                    <a:pt x="6298" y="6229"/>
                    <a:pt x="6154" y="6543"/>
                    <a:pt x="6097" y="6916"/>
                  </a:cubicBezTo>
                  <a:cubicBezTo>
                    <a:pt x="6097" y="7088"/>
                    <a:pt x="6211" y="7259"/>
                    <a:pt x="6383" y="7287"/>
                  </a:cubicBezTo>
                  <a:cubicBezTo>
                    <a:pt x="6585" y="7317"/>
                    <a:pt x="6841" y="7344"/>
                    <a:pt x="7100" y="7344"/>
                  </a:cubicBezTo>
                  <a:cubicBezTo>
                    <a:pt x="7386" y="7344"/>
                    <a:pt x="7959" y="7374"/>
                    <a:pt x="8043" y="7459"/>
                  </a:cubicBezTo>
                  <a:cubicBezTo>
                    <a:pt x="8043" y="7459"/>
                    <a:pt x="8073" y="7546"/>
                    <a:pt x="7872" y="7832"/>
                  </a:cubicBezTo>
                  <a:cubicBezTo>
                    <a:pt x="7615" y="8260"/>
                    <a:pt x="6555" y="8317"/>
                    <a:pt x="5840" y="8375"/>
                  </a:cubicBezTo>
                  <a:cubicBezTo>
                    <a:pt x="5524" y="8404"/>
                    <a:pt x="5238" y="8432"/>
                    <a:pt x="5039" y="8462"/>
                  </a:cubicBezTo>
                  <a:cubicBezTo>
                    <a:pt x="4846" y="8490"/>
                    <a:pt x="4671" y="8503"/>
                    <a:pt x="4508" y="8503"/>
                  </a:cubicBezTo>
                  <a:cubicBezTo>
                    <a:pt x="4014" y="8503"/>
                    <a:pt x="3622" y="8389"/>
                    <a:pt x="3149" y="8260"/>
                  </a:cubicBezTo>
                  <a:cubicBezTo>
                    <a:pt x="2806" y="8146"/>
                    <a:pt x="2405" y="8031"/>
                    <a:pt x="1947" y="7946"/>
                  </a:cubicBezTo>
                  <a:lnTo>
                    <a:pt x="1860" y="7946"/>
                  </a:lnTo>
                  <a:cubicBezTo>
                    <a:pt x="1489" y="7859"/>
                    <a:pt x="916" y="7775"/>
                    <a:pt x="829" y="7546"/>
                  </a:cubicBezTo>
                  <a:cubicBezTo>
                    <a:pt x="772" y="7459"/>
                    <a:pt x="829" y="7230"/>
                    <a:pt x="974" y="6973"/>
                  </a:cubicBezTo>
                  <a:cubicBezTo>
                    <a:pt x="1145" y="6657"/>
                    <a:pt x="1287" y="6543"/>
                    <a:pt x="1489" y="6543"/>
                  </a:cubicBezTo>
                  <a:cubicBezTo>
                    <a:pt x="1661" y="6543"/>
                    <a:pt x="1860" y="6657"/>
                    <a:pt x="2119" y="6801"/>
                  </a:cubicBezTo>
                  <a:lnTo>
                    <a:pt x="2719" y="7058"/>
                  </a:lnTo>
                  <a:cubicBezTo>
                    <a:pt x="3082" y="7190"/>
                    <a:pt x="3541" y="7322"/>
                    <a:pt x="3964" y="7322"/>
                  </a:cubicBezTo>
                  <a:cubicBezTo>
                    <a:pt x="4273" y="7322"/>
                    <a:pt x="4562" y="7251"/>
                    <a:pt x="4780" y="7058"/>
                  </a:cubicBezTo>
                  <a:cubicBezTo>
                    <a:pt x="5096" y="6801"/>
                    <a:pt x="5096" y="6485"/>
                    <a:pt x="5066" y="6314"/>
                  </a:cubicBezTo>
                  <a:cubicBezTo>
                    <a:pt x="5066" y="6172"/>
                    <a:pt x="5066" y="6142"/>
                    <a:pt x="5123" y="6057"/>
                  </a:cubicBezTo>
                  <a:cubicBezTo>
                    <a:pt x="5639" y="5283"/>
                    <a:pt x="6326" y="5226"/>
                    <a:pt x="7299" y="5168"/>
                  </a:cubicBezTo>
                  <a:cubicBezTo>
                    <a:pt x="7558" y="5168"/>
                    <a:pt x="7814" y="5141"/>
                    <a:pt x="8073" y="5111"/>
                  </a:cubicBezTo>
                  <a:cubicBezTo>
                    <a:pt x="8760" y="5054"/>
                    <a:pt x="10906" y="4339"/>
                    <a:pt x="11222" y="3279"/>
                  </a:cubicBezTo>
                  <a:cubicBezTo>
                    <a:pt x="11279" y="3050"/>
                    <a:pt x="11337" y="2565"/>
                    <a:pt x="10764" y="2107"/>
                  </a:cubicBezTo>
                  <a:cubicBezTo>
                    <a:pt x="10563" y="1935"/>
                    <a:pt x="10276" y="1905"/>
                    <a:pt x="9791" y="1820"/>
                  </a:cubicBezTo>
                  <a:cubicBezTo>
                    <a:pt x="9589" y="1791"/>
                    <a:pt x="9303" y="1763"/>
                    <a:pt x="9104" y="1706"/>
                  </a:cubicBezTo>
                  <a:cubicBezTo>
                    <a:pt x="9161" y="1649"/>
                    <a:pt x="9246" y="1591"/>
                    <a:pt x="9390" y="1534"/>
                  </a:cubicBezTo>
                  <a:cubicBezTo>
                    <a:pt x="9761" y="1332"/>
                    <a:pt x="10478" y="1332"/>
                    <a:pt x="11165" y="1332"/>
                  </a:cubicBezTo>
                  <a:cubicBezTo>
                    <a:pt x="11795" y="1332"/>
                    <a:pt x="12424" y="1332"/>
                    <a:pt x="12940" y="1190"/>
                  </a:cubicBezTo>
                  <a:cubicBezTo>
                    <a:pt x="13480" y="1050"/>
                    <a:pt x="14008" y="994"/>
                    <a:pt x="14534" y="994"/>
                  </a:cubicBezTo>
                  <a:cubicBezTo>
                    <a:pt x="15399" y="994"/>
                    <a:pt x="16256" y="1144"/>
                    <a:pt x="17147" y="1305"/>
                  </a:cubicBezTo>
                  <a:cubicBezTo>
                    <a:pt x="17490" y="1390"/>
                    <a:pt x="17864" y="1447"/>
                    <a:pt x="18207" y="1504"/>
                  </a:cubicBezTo>
                  <a:cubicBezTo>
                    <a:pt x="18585" y="1577"/>
                    <a:pt x="18947" y="1607"/>
                    <a:pt x="19296" y="1607"/>
                  </a:cubicBezTo>
                  <a:cubicBezTo>
                    <a:pt x="20190" y="1607"/>
                    <a:pt x="21002" y="1412"/>
                    <a:pt x="21784" y="1248"/>
                  </a:cubicBezTo>
                  <a:cubicBezTo>
                    <a:pt x="22329" y="1103"/>
                    <a:pt x="22902" y="989"/>
                    <a:pt x="23502" y="904"/>
                  </a:cubicBezTo>
                  <a:cubicBezTo>
                    <a:pt x="23589" y="904"/>
                    <a:pt x="23646" y="874"/>
                    <a:pt x="23703" y="847"/>
                  </a:cubicBezTo>
                  <a:cubicBezTo>
                    <a:pt x="23875" y="817"/>
                    <a:pt x="24047" y="817"/>
                    <a:pt x="24246" y="790"/>
                  </a:cubicBezTo>
                  <a:cubicBezTo>
                    <a:pt x="24520" y="753"/>
                    <a:pt x="24804" y="717"/>
                    <a:pt x="25070" y="717"/>
                  </a:cubicBezTo>
                  <a:close/>
                  <a:moveTo>
                    <a:pt x="25100" y="1"/>
                  </a:moveTo>
                  <a:cubicBezTo>
                    <a:pt x="24772" y="1"/>
                    <a:pt x="24450" y="37"/>
                    <a:pt x="24161" y="73"/>
                  </a:cubicBezTo>
                  <a:cubicBezTo>
                    <a:pt x="23903" y="103"/>
                    <a:pt x="23674" y="130"/>
                    <a:pt x="23474" y="130"/>
                  </a:cubicBezTo>
                  <a:cubicBezTo>
                    <a:pt x="23360" y="130"/>
                    <a:pt x="23273" y="160"/>
                    <a:pt x="23216" y="217"/>
                  </a:cubicBezTo>
                  <a:cubicBezTo>
                    <a:pt x="22643" y="302"/>
                    <a:pt x="22128" y="416"/>
                    <a:pt x="21642" y="531"/>
                  </a:cubicBezTo>
                  <a:cubicBezTo>
                    <a:pt x="20869" y="715"/>
                    <a:pt x="20124" y="884"/>
                    <a:pt x="19327" y="884"/>
                  </a:cubicBezTo>
                  <a:cubicBezTo>
                    <a:pt x="19002" y="884"/>
                    <a:pt x="18669" y="856"/>
                    <a:pt x="18322" y="790"/>
                  </a:cubicBezTo>
                  <a:cubicBezTo>
                    <a:pt x="17978" y="732"/>
                    <a:pt x="17634" y="675"/>
                    <a:pt x="17291" y="588"/>
                  </a:cubicBezTo>
                  <a:cubicBezTo>
                    <a:pt x="16361" y="431"/>
                    <a:pt x="15464" y="273"/>
                    <a:pt x="14540" y="273"/>
                  </a:cubicBezTo>
                  <a:cubicBezTo>
                    <a:pt x="13955" y="273"/>
                    <a:pt x="13360" y="337"/>
                    <a:pt x="12738" y="503"/>
                  </a:cubicBezTo>
                  <a:cubicBezTo>
                    <a:pt x="12337" y="618"/>
                    <a:pt x="11737" y="618"/>
                    <a:pt x="11165" y="618"/>
                  </a:cubicBezTo>
                  <a:cubicBezTo>
                    <a:pt x="10334" y="618"/>
                    <a:pt x="9589" y="618"/>
                    <a:pt x="9046" y="904"/>
                  </a:cubicBezTo>
                  <a:cubicBezTo>
                    <a:pt x="8588" y="1133"/>
                    <a:pt x="8158" y="1447"/>
                    <a:pt x="8245" y="1848"/>
                  </a:cubicBezTo>
                  <a:cubicBezTo>
                    <a:pt x="8330" y="2336"/>
                    <a:pt x="8959" y="2420"/>
                    <a:pt x="9676" y="2535"/>
                  </a:cubicBezTo>
                  <a:cubicBezTo>
                    <a:pt x="9905" y="2565"/>
                    <a:pt x="10219" y="2622"/>
                    <a:pt x="10276" y="2649"/>
                  </a:cubicBezTo>
                  <a:cubicBezTo>
                    <a:pt x="10592" y="2878"/>
                    <a:pt x="10535" y="3023"/>
                    <a:pt x="10505" y="3080"/>
                  </a:cubicBezTo>
                  <a:cubicBezTo>
                    <a:pt x="10334" y="3680"/>
                    <a:pt x="8616" y="4339"/>
                    <a:pt x="8016" y="4397"/>
                  </a:cubicBezTo>
                  <a:cubicBezTo>
                    <a:pt x="7757" y="4424"/>
                    <a:pt x="7501" y="4454"/>
                    <a:pt x="7242" y="4454"/>
                  </a:cubicBezTo>
                  <a:cubicBezTo>
                    <a:pt x="6269" y="4511"/>
                    <a:pt x="5238" y="4568"/>
                    <a:pt x="4551" y="5626"/>
                  </a:cubicBezTo>
                  <a:cubicBezTo>
                    <a:pt x="4322" y="5913"/>
                    <a:pt x="4352" y="6172"/>
                    <a:pt x="4352" y="6343"/>
                  </a:cubicBezTo>
                  <a:cubicBezTo>
                    <a:pt x="4352" y="6485"/>
                    <a:pt x="4352" y="6485"/>
                    <a:pt x="4322" y="6515"/>
                  </a:cubicBezTo>
                  <a:cubicBezTo>
                    <a:pt x="4281" y="6556"/>
                    <a:pt x="4193" y="6604"/>
                    <a:pt x="4001" y="6604"/>
                  </a:cubicBezTo>
                  <a:cubicBezTo>
                    <a:pt x="3794" y="6604"/>
                    <a:pt x="3467" y="6549"/>
                    <a:pt x="2948" y="6371"/>
                  </a:cubicBezTo>
                  <a:cubicBezTo>
                    <a:pt x="2806" y="6314"/>
                    <a:pt x="2634" y="6229"/>
                    <a:pt x="2462" y="6142"/>
                  </a:cubicBezTo>
                  <a:cubicBezTo>
                    <a:pt x="2179" y="6000"/>
                    <a:pt x="1826" y="5824"/>
                    <a:pt x="1458" y="5824"/>
                  </a:cubicBezTo>
                  <a:cubicBezTo>
                    <a:pt x="1082" y="5824"/>
                    <a:pt x="691" y="6007"/>
                    <a:pt x="344" y="6600"/>
                  </a:cubicBezTo>
                  <a:cubicBezTo>
                    <a:pt x="58" y="7115"/>
                    <a:pt x="0" y="7516"/>
                    <a:pt x="172" y="7859"/>
                  </a:cubicBezTo>
                  <a:cubicBezTo>
                    <a:pt x="429" y="8432"/>
                    <a:pt x="1145" y="8546"/>
                    <a:pt x="1746" y="8661"/>
                  </a:cubicBezTo>
                  <a:lnTo>
                    <a:pt x="1833" y="8661"/>
                  </a:lnTo>
                  <a:cubicBezTo>
                    <a:pt x="2261" y="8748"/>
                    <a:pt x="2604" y="8833"/>
                    <a:pt x="2948" y="8947"/>
                  </a:cubicBezTo>
                  <a:cubicBezTo>
                    <a:pt x="3436" y="9091"/>
                    <a:pt x="3894" y="9233"/>
                    <a:pt x="4494" y="9233"/>
                  </a:cubicBezTo>
                  <a:cubicBezTo>
                    <a:pt x="4695" y="9233"/>
                    <a:pt x="4924" y="9206"/>
                    <a:pt x="5181" y="9176"/>
                  </a:cubicBezTo>
                  <a:cubicBezTo>
                    <a:pt x="5352" y="9149"/>
                    <a:pt x="5611" y="9119"/>
                    <a:pt x="5898" y="9091"/>
                  </a:cubicBezTo>
                  <a:cubicBezTo>
                    <a:pt x="6841" y="9034"/>
                    <a:pt x="8043" y="8947"/>
                    <a:pt x="8474" y="8233"/>
                  </a:cubicBezTo>
                  <a:cubicBezTo>
                    <a:pt x="8588" y="8061"/>
                    <a:pt x="8932" y="7573"/>
                    <a:pt x="8703" y="7145"/>
                  </a:cubicBezTo>
                  <a:cubicBezTo>
                    <a:pt x="8444" y="6657"/>
                    <a:pt x="7757" y="6630"/>
                    <a:pt x="7127" y="6630"/>
                  </a:cubicBezTo>
                  <a:cubicBezTo>
                    <a:pt x="7070" y="6630"/>
                    <a:pt x="7013" y="6630"/>
                    <a:pt x="6985" y="6600"/>
                  </a:cubicBezTo>
                  <a:cubicBezTo>
                    <a:pt x="6985" y="6600"/>
                    <a:pt x="7013" y="6600"/>
                    <a:pt x="7013" y="6572"/>
                  </a:cubicBezTo>
                  <a:cubicBezTo>
                    <a:pt x="7228" y="6403"/>
                    <a:pt x="7625" y="6349"/>
                    <a:pt x="8075" y="6349"/>
                  </a:cubicBezTo>
                  <a:cubicBezTo>
                    <a:pt x="8463" y="6349"/>
                    <a:pt x="8891" y="6389"/>
                    <a:pt x="9275" y="6428"/>
                  </a:cubicBezTo>
                  <a:cubicBezTo>
                    <a:pt x="9606" y="6457"/>
                    <a:pt x="9916" y="6479"/>
                    <a:pt x="10189" y="6479"/>
                  </a:cubicBezTo>
                  <a:cubicBezTo>
                    <a:pt x="10459" y="6479"/>
                    <a:pt x="10693" y="6457"/>
                    <a:pt x="10879" y="6401"/>
                  </a:cubicBezTo>
                  <a:cubicBezTo>
                    <a:pt x="11508" y="6229"/>
                    <a:pt x="12108" y="5855"/>
                    <a:pt x="12681" y="5512"/>
                  </a:cubicBezTo>
                  <a:cubicBezTo>
                    <a:pt x="13111" y="5255"/>
                    <a:pt x="13540" y="4969"/>
                    <a:pt x="13940" y="4797"/>
                  </a:cubicBezTo>
                  <a:cubicBezTo>
                    <a:pt x="15287" y="4252"/>
                    <a:pt x="16604" y="4053"/>
                    <a:pt x="18005" y="3852"/>
                  </a:cubicBezTo>
                  <a:cubicBezTo>
                    <a:pt x="18693" y="3767"/>
                    <a:pt x="19409" y="3680"/>
                    <a:pt x="20124" y="3508"/>
                  </a:cubicBezTo>
                  <a:cubicBezTo>
                    <a:pt x="20612" y="3423"/>
                    <a:pt x="21070" y="3222"/>
                    <a:pt x="21528" y="3050"/>
                  </a:cubicBezTo>
                  <a:cubicBezTo>
                    <a:pt x="22013" y="2878"/>
                    <a:pt x="22501" y="2679"/>
                    <a:pt x="23016" y="2565"/>
                  </a:cubicBezTo>
                  <a:cubicBezTo>
                    <a:pt x="23360" y="2478"/>
                    <a:pt x="23731" y="2478"/>
                    <a:pt x="24132" y="2478"/>
                  </a:cubicBezTo>
                  <a:cubicBezTo>
                    <a:pt x="24704" y="2450"/>
                    <a:pt x="25306" y="2420"/>
                    <a:pt x="25849" y="2191"/>
                  </a:cubicBezTo>
                  <a:cubicBezTo>
                    <a:pt x="26823" y="1848"/>
                    <a:pt x="26937" y="1332"/>
                    <a:pt x="26910" y="1076"/>
                  </a:cubicBezTo>
                  <a:cubicBezTo>
                    <a:pt x="26910" y="790"/>
                    <a:pt x="26708" y="302"/>
                    <a:pt x="25677" y="45"/>
                  </a:cubicBezTo>
                  <a:cubicBezTo>
                    <a:pt x="25487" y="13"/>
                    <a:pt x="25292" y="1"/>
                    <a:pt x="2510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4"/>
            <p:cNvSpPr/>
            <p:nvPr/>
          </p:nvSpPr>
          <p:spPr>
            <a:xfrm>
              <a:off x="7152566" y="960252"/>
              <a:ext cx="379872" cy="269471"/>
            </a:xfrm>
            <a:custGeom>
              <a:avLst/>
              <a:gdLst/>
              <a:ahLst/>
              <a:cxnLst/>
              <a:rect l="l" t="t" r="r" b="b"/>
              <a:pathLst>
                <a:path w="18780" h="13322" extrusionOk="0">
                  <a:moveTo>
                    <a:pt x="2986" y="1"/>
                  </a:moveTo>
                  <a:cubicBezTo>
                    <a:pt x="2474" y="1"/>
                    <a:pt x="2065" y="366"/>
                    <a:pt x="1718" y="687"/>
                  </a:cubicBezTo>
                  <a:cubicBezTo>
                    <a:pt x="1088" y="1117"/>
                    <a:pt x="1" y="2061"/>
                    <a:pt x="1" y="2920"/>
                  </a:cubicBezTo>
                  <a:cubicBezTo>
                    <a:pt x="28" y="3690"/>
                    <a:pt x="518" y="3905"/>
                    <a:pt x="1127" y="3905"/>
                  </a:cubicBezTo>
                  <a:cubicBezTo>
                    <a:pt x="1787" y="3905"/>
                    <a:pt x="2586" y="3653"/>
                    <a:pt x="3092" y="3579"/>
                  </a:cubicBezTo>
                  <a:cubicBezTo>
                    <a:pt x="3765" y="3476"/>
                    <a:pt x="4584" y="3360"/>
                    <a:pt x="5401" y="3360"/>
                  </a:cubicBezTo>
                  <a:cubicBezTo>
                    <a:pt x="6391" y="3360"/>
                    <a:pt x="7379" y="3530"/>
                    <a:pt x="8101" y="4094"/>
                  </a:cubicBezTo>
                  <a:cubicBezTo>
                    <a:pt x="8845" y="4667"/>
                    <a:pt x="9791" y="5526"/>
                    <a:pt x="9532" y="6614"/>
                  </a:cubicBezTo>
                  <a:cubicBezTo>
                    <a:pt x="9390" y="7129"/>
                    <a:pt x="8444" y="8874"/>
                    <a:pt x="8016" y="9075"/>
                  </a:cubicBezTo>
                  <a:cubicBezTo>
                    <a:pt x="7810" y="9173"/>
                    <a:pt x="7584" y="9210"/>
                    <a:pt x="7345" y="9210"/>
                  </a:cubicBezTo>
                  <a:cubicBezTo>
                    <a:pt x="6593" y="9210"/>
                    <a:pt x="5717" y="8842"/>
                    <a:pt x="4975" y="8842"/>
                  </a:cubicBezTo>
                  <a:cubicBezTo>
                    <a:pt x="4708" y="8842"/>
                    <a:pt x="4458" y="8889"/>
                    <a:pt x="4237" y="9018"/>
                  </a:cubicBezTo>
                  <a:cubicBezTo>
                    <a:pt x="2749" y="9877"/>
                    <a:pt x="5153" y="10248"/>
                    <a:pt x="5840" y="10248"/>
                  </a:cubicBezTo>
                  <a:cubicBezTo>
                    <a:pt x="7414" y="10305"/>
                    <a:pt x="7872" y="10534"/>
                    <a:pt x="8646" y="11908"/>
                  </a:cubicBezTo>
                  <a:cubicBezTo>
                    <a:pt x="8989" y="12625"/>
                    <a:pt x="8845" y="12911"/>
                    <a:pt x="9791" y="13198"/>
                  </a:cubicBezTo>
                  <a:cubicBezTo>
                    <a:pt x="9963" y="13249"/>
                    <a:pt x="10331" y="13321"/>
                    <a:pt x="10641" y="13321"/>
                  </a:cubicBezTo>
                  <a:cubicBezTo>
                    <a:pt x="10847" y="13321"/>
                    <a:pt x="11027" y="13289"/>
                    <a:pt x="11108" y="13198"/>
                  </a:cubicBezTo>
                  <a:cubicBezTo>
                    <a:pt x="11786" y="12623"/>
                    <a:pt x="10203" y="11002"/>
                    <a:pt x="11374" y="11002"/>
                  </a:cubicBezTo>
                  <a:cubicBezTo>
                    <a:pt x="11487" y="11002"/>
                    <a:pt x="11626" y="11017"/>
                    <a:pt x="11795" y="11050"/>
                  </a:cubicBezTo>
                  <a:cubicBezTo>
                    <a:pt x="12406" y="11092"/>
                    <a:pt x="12895" y="11820"/>
                    <a:pt x="13499" y="11820"/>
                  </a:cubicBezTo>
                  <a:cubicBezTo>
                    <a:pt x="13714" y="11820"/>
                    <a:pt x="13944" y="11728"/>
                    <a:pt x="14199" y="11480"/>
                  </a:cubicBezTo>
                  <a:cubicBezTo>
                    <a:pt x="15631" y="10163"/>
                    <a:pt x="13025" y="9446"/>
                    <a:pt x="13226" y="8359"/>
                  </a:cubicBezTo>
                  <a:cubicBezTo>
                    <a:pt x="13327" y="7874"/>
                    <a:pt x="13638" y="7703"/>
                    <a:pt x="14015" y="7703"/>
                  </a:cubicBezTo>
                  <a:cubicBezTo>
                    <a:pt x="14708" y="7703"/>
                    <a:pt x="15628" y="8281"/>
                    <a:pt x="15887" y="8560"/>
                  </a:cubicBezTo>
                  <a:cubicBezTo>
                    <a:pt x="16294" y="8948"/>
                    <a:pt x="16438" y="9288"/>
                    <a:pt x="16766" y="9288"/>
                  </a:cubicBezTo>
                  <a:cubicBezTo>
                    <a:pt x="16946" y="9288"/>
                    <a:pt x="17182" y="9185"/>
                    <a:pt x="17548" y="8931"/>
                  </a:cubicBezTo>
                  <a:cubicBezTo>
                    <a:pt x="18093" y="8560"/>
                    <a:pt x="18780" y="7557"/>
                    <a:pt x="18635" y="6756"/>
                  </a:cubicBezTo>
                  <a:cubicBezTo>
                    <a:pt x="18379" y="5668"/>
                    <a:pt x="17463" y="5897"/>
                    <a:pt x="16719" y="5668"/>
                  </a:cubicBezTo>
                  <a:cubicBezTo>
                    <a:pt x="14257" y="5095"/>
                    <a:pt x="17147" y="3636"/>
                    <a:pt x="15429" y="2205"/>
                  </a:cubicBezTo>
                  <a:cubicBezTo>
                    <a:pt x="15030" y="1888"/>
                    <a:pt x="13326" y="1370"/>
                    <a:pt x="12317" y="1370"/>
                  </a:cubicBezTo>
                  <a:cubicBezTo>
                    <a:pt x="11956" y="1370"/>
                    <a:pt x="11684" y="1437"/>
                    <a:pt x="11593" y="1603"/>
                  </a:cubicBezTo>
                  <a:lnTo>
                    <a:pt x="11508" y="1603"/>
                  </a:lnTo>
                  <a:cubicBezTo>
                    <a:pt x="11012" y="1603"/>
                    <a:pt x="10389" y="1705"/>
                    <a:pt x="9825" y="1705"/>
                  </a:cubicBezTo>
                  <a:cubicBezTo>
                    <a:pt x="9543" y="1705"/>
                    <a:pt x="9276" y="1679"/>
                    <a:pt x="9047" y="1603"/>
                  </a:cubicBezTo>
                  <a:cubicBezTo>
                    <a:pt x="8444" y="1461"/>
                    <a:pt x="8215" y="973"/>
                    <a:pt x="7757" y="687"/>
                  </a:cubicBezTo>
                  <a:cubicBezTo>
                    <a:pt x="7381" y="455"/>
                    <a:pt x="7060" y="355"/>
                    <a:pt x="6752" y="355"/>
                  </a:cubicBezTo>
                  <a:cubicBezTo>
                    <a:pt x="6264" y="355"/>
                    <a:pt x="5807" y="605"/>
                    <a:pt x="5211" y="973"/>
                  </a:cubicBezTo>
                  <a:cubicBezTo>
                    <a:pt x="4936" y="1166"/>
                    <a:pt x="4371" y="1778"/>
                    <a:pt x="3972" y="1778"/>
                  </a:cubicBezTo>
                  <a:cubicBezTo>
                    <a:pt x="3955" y="1778"/>
                    <a:pt x="3938" y="1777"/>
                    <a:pt x="3921" y="1775"/>
                  </a:cubicBezTo>
                  <a:cubicBezTo>
                    <a:pt x="3149" y="1546"/>
                    <a:pt x="3921" y="1175"/>
                    <a:pt x="3837" y="744"/>
                  </a:cubicBezTo>
                  <a:cubicBezTo>
                    <a:pt x="3635" y="171"/>
                    <a:pt x="3979" y="171"/>
                    <a:pt x="3234" y="29"/>
                  </a:cubicBezTo>
                  <a:cubicBezTo>
                    <a:pt x="3149" y="10"/>
                    <a:pt x="3066" y="1"/>
                    <a:pt x="2986"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4"/>
            <p:cNvSpPr/>
            <p:nvPr/>
          </p:nvSpPr>
          <p:spPr>
            <a:xfrm>
              <a:off x="7145021" y="952606"/>
              <a:ext cx="395529" cy="284439"/>
            </a:xfrm>
            <a:custGeom>
              <a:avLst/>
              <a:gdLst/>
              <a:ahLst/>
              <a:cxnLst/>
              <a:rect l="l" t="t" r="r" b="b"/>
              <a:pathLst>
                <a:path w="19554" h="14062" extrusionOk="0">
                  <a:moveTo>
                    <a:pt x="3368" y="734"/>
                  </a:moveTo>
                  <a:cubicBezTo>
                    <a:pt x="3418" y="734"/>
                    <a:pt x="3470" y="740"/>
                    <a:pt x="3522" y="751"/>
                  </a:cubicBezTo>
                  <a:cubicBezTo>
                    <a:pt x="3637" y="778"/>
                    <a:pt x="3722" y="808"/>
                    <a:pt x="3779" y="808"/>
                  </a:cubicBezTo>
                  <a:cubicBezTo>
                    <a:pt x="3779" y="893"/>
                    <a:pt x="3809" y="1037"/>
                    <a:pt x="3866" y="1209"/>
                  </a:cubicBezTo>
                  <a:cubicBezTo>
                    <a:pt x="3836" y="1236"/>
                    <a:pt x="3779" y="1351"/>
                    <a:pt x="3751" y="1408"/>
                  </a:cubicBezTo>
                  <a:cubicBezTo>
                    <a:pt x="3664" y="1580"/>
                    <a:pt x="3522" y="1809"/>
                    <a:pt x="3607" y="2068"/>
                  </a:cubicBezTo>
                  <a:cubicBezTo>
                    <a:pt x="3722" y="2324"/>
                    <a:pt x="3980" y="2439"/>
                    <a:pt x="4210" y="2496"/>
                  </a:cubicBezTo>
                  <a:cubicBezTo>
                    <a:pt x="4253" y="2503"/>
                    <a:pt x="4296" y="2507"/>
                    <a:pt x="4339" y="2507"/>
                  </a:cubicBezTo>
                  <a:cubicBezTo>
                    <a:pt x="4811" y="2507"/>
                    <a:pt x="5274" y="2096"/>
                    <a:pt x="5641" y="1782"/>
                  </a:cubicBezTo>
                  <a:cubicBezTo>
                    <a:pt x="5698" y="1724"/>
                    <a:pt x="5755" y="1667"/>
                    <a:pt x="5783" y="1667"/>
                  </a:cubicBezTo>
                  <a:cubicBezTo>
                    <a:pt x="6362" y="1298"/>
                    <a:pt x="6747" y="1091"/>
                    <a:pt x="7137" y="1091"/>
                  </a:cubicBezTo>
                  <a:cubicBezTo>
                    <a:pt x="7383" y="1091"/>
                    <a:pt x="7631" y="1174"/>
                    <a:pt x="7931" y="1351"/>
                  </a:cubicBezTo>
                  <a:cubicBezTo>
                    <a:pt x="8073" y="1466"/>
                    <a:pt x="8217" y="1580"/>
                    <a:pt x="8332" y="1724"/>
                  </a:cubicBezTo>
                  <a:cubicBezTo>
                    <a:pt x="8588" y="1953"/>
                    <a:pt x="8847" y="2240"/>
                    <a:pt x="9305" y="2354"/>
                  </a:cubicBezTo>
                  <a:cubicBezTo>
                    <a:pt x="9597" y="2431"/>
                    <a:pt x="9923" y="2458"/>
                    <a:pt x="10256" y="2458"/>
                  </a:cubicBezTo>
                  <a:cubicBezTo>
                    <a:pt x="10541" y="2458"/>
                    <a:pt x="10830" y="2438"/>
                    <a:pt x="11107" y="2411"/>
                  </a:cubicBezTo>
                  <a:cubicBezTo>
                    <a:pt x="11394" y="2382"/>
                    <a:pt x="11652" y="2354"/>
                    <a:pt x="11852" y="2354"/>
                  </a:cubicBezTo>
                  <a:cubicBezTo>
                    <a:pt x="11888" y="2366"/>
                    <a:pt x="11925" y="2372"/>
                    <a:pt x="11960" y="2372"/>
                  </a:cubicBezTo>
                  <a:cubicBezTo>
                    <a:pt x="12091" y="2372"/>
                    <a:pt x="12207" y="2294"/>
                    <a:pt x="12252" y="2182"/>
                  </a:cubicBezTo>
                  <a:cubicBezTo>
                    <a:pt x="12315" y="2137"/>
                    <a:pt x="12460" y="2116"/>
                    <a:pt x="12656" y="2116"/>
                  </a:cubicBezTo>
                  <a:cubicBezTo>
                    <a:pt x="13444" y="2116"/>
                    <a:pt x="15069" y="2451"/>
                    <a:pt x="15573" y="2840"/>
                  </a:cubicBezTo>
                  <a:cubicBezTo>
                    <a:pt x="16175" y="3385"/>
                    <a:pt x="16031" y="3843"/>
                    <a:pt x="15859" y="4443"/>
                  </a:cubicBezTo>
                  <a:cubicBezTo>
                    <a:pt x="15717" y="4843"/>
                    <a:pt x="15573" y="5274"/>
                    <a:pt x="15802" y="5702"/>
                  </a:cubicBezTo>
                  <a:cubicBezTo>
                    <a:pt x="16004" y="6018"/>
                    <a:pt x="16375" y="6247"/>
                    <a:pt x="17005" y="6389"/>
                  </a:cubicBezTo>
                  <a:cubicBezTo>
                    <a:pt x="17206" y="6476"/>
                    <a:pt x="17405" y="6504"/>
                    <a:pt x="17607" y="6534"/>
                  </a:cubicBezTo>
                  <a:cubicBezTo>
                    <a:pt x="18237" y="6618"/>
                    <a:pt x="18523" y="6676"/>
                    <a:pt x="18665" y="7191"/>
                  </a:cubicBezTo>
                  <a:cubicBezTo>
                    <a:pt x="18752" y="7821"/>
                    <a:pt x="18179" y="8709"/>
                    <a:pt x="17721" y="9023"/>
                  </a:cubicBezTo>
                  <a:cubicBezTo>
                    <a:pt x="17443" y="9213"/>
                    <a:pt x="17300" y="9307"/>
                    <a:pt x="17188" y="9307"/>
                  </a:cubicBezTo>
                  <a:cubicBezTo>
                    <a:pt x="17081" y="9307"/>
                    <a:pt x="17003" y="9221"/>
                    <a:pt x="16863" y="9053"/>
                  </a:cubicBezTo>
                  <a:cubicBezTo>
                    <a:pt x="16776" y="8938"/>
                    <a:pt x="16661" y="8824"/>
                    <a:pt x="16546" y="8709"/>
                  </a:cubicBezTo>
                  <a:cubicBezTo>
                    <a:pt x="16248" y="8384"/>
                    <a:pt x="15212" y="7715"/>
                    <a:pt x="14365" y="7715"/>
                  </a:cubicBezTo>
                  <a:cubicBezTo>
                    <a:pt x="14238" y="7715"/>
                    <a:pt x="14115" y="7730"/>
                    <a:pt x="14000" y="7763"/>
                  </a:cubicBezTo>
                  <a:cubicBezTo>
                    <a:pt x="13599" y="7878"/>
                    <a:pt x="13340" y="8194"/>
                    <a:pt x="13256" y="8679"/>
                  </a:cubicBezTo>
                  <a:cubicBezTo>
                    <a:pt x="13111" y="9309"/>
                    <a:pt x="13599" y="9767"/>
                    <a:pt x="14027" y="10198"/>
                  </a:cubicBezTo>
                  <a:cubicBezTo>
                    <a:pt x="14343" y="10512"/>
                    <a:pt x="14630" y="10828"/>
                    <a:pt x="14630" y="11084"/>
                  </a:cubicBezTo>
                  <a:cubicBezTo>
                    <a:pt x="14630" y="11228"/>
                    <a:pt x="14515" y="11400"/>
                    <a:pt x="14314" y="11599"/>
                  </a:cubicBezTo>
                  <a:cubicBezTo>
                    <a:pt x="14140" y="11761"/>
                    <a:pt x="13999" y="11831"/>
                    <a:pt x="13856" y="11831"/>
                  </a:cubicBezTo>
                  <a:cubicBezTo>
                    <a:pt x="13667" y="11831"/>
                    <a:pt x="13474" y="11710"/>
                    <a:pt x="13198" y="11515"/>
                  </a:cubicBezTo>
                  <a:cubicBezTo>
                    <a:pt x="12912" y="11313"/>
                    <a:pt x="12569" y="11084"/>
                    <a:pt x="12225" y="11057"/>
                  </a:cubicBezTo>
                  <a:cubicBezTo>
                    <a:pt x="12082" y="11023"/>
                    <a:pt x="11922" y="10999"/>
                    <a:pt x="11764" y="10999"/>
                  </a:cubicBezTo>
                  <a:cubicBezTo>
                    <a:pt x="11509" y="10999"/>
                    <a:pt x="11256" y="11062"/>
                    <a:pt x="11080" y="11256"/>
                  </a:cubicBezTo>
                  <a:cubicBezTo>
                    <a:pt x="10821" y="11572"/>
                    <a:pt x="10965" y="12030"/>
                    <a:pt x="11107" y="12488"/>
                  </a:cubicBezTo>
                  <a:cubicBezTo>
                    <a:pt x="11222" y="12774"/>
                    <a:pt x="11366" y="13202"/>
                    <a:pt x="11252" y="13317"/>
                  </a:cubicBezTo>
                  <a:cubicBezTo>
                    <a:pt x="11213" y="13336"/>
                    <a:pt x="11129" y="13346"/>
                    <a:pt x="11022" y="13346"/>
                  </a:cubicBezTo>
                  <a:cubicBezTo>
                    <a:pt x="10810" y="13346"/>
                    <a:pt x="10506" y="13308"/>
                    <a:pt x="10278" y="13232"/>
                  </a:cubicBezTo>
                  <a:cubicBezTo>
                    <a:pt x="9706" y="13060"/>
                    <a:pt x="9676" y="12973"/>
                    <a:pt x="9534" y="12573"/>
                  </a:cubicBezTo>
                  <a:cubicBezTo>
                    <a:pt x="9477" y="12458"/>
                    <a:pt x="9420" y="12316"/>
                    <a:pt x="9333" y="12115"/>
                  </a:cubicBezTo>
                  <a:cubicBezTo>
                    <a:pt x="8504" y="10599"/>
                    <a:pt x="7874" y="10340"/>
                    <a:pt x="6213" y="10255"/>
                  </a:cubicBezTo>
                  <a:cubicBezTo>
                    <a:pt x="5668" y="10255"/>
                    <a:pt x="4782" y="10083"/>
                    <a:pt x="4523" y="9912"/>
                  </a:cubicBezTo>
                  <a:cubicBezTo>
                    <a:pt x="4581" y="9854"/>
                    <a:pt x="4638" y="9797"/>
                    <a:pt x="4810" y="9710"/>
                  </a:cubicBezTo>
                  <a:cubicBezTo>
                    <a:pt x="4961" y="9623"/>
                    <a:pt x="5142" y="9590"/>
                    <a:pt x="5343" y="9590"/>
                  </a:cubicBezTo>
                  <a:cubicBezTo>
                    <a:pt x="5671" y="9590"/>
                    <a:pt x="6051" y="9679"/>
                    <a:pt x="6442" y="9767"/>
                  </a:cubicBezTo>
                  <a:cubicBezTo>
                    <a:pt x="6861" y="9852"/>
                    <a:pt x="7289" y="9945"/>
                    <a:pt x="7704" y="9945"/>
                  </a:cubicBezTo>
                  <a:cubicBezTo>
                    <a:pt x="7999" y="9945"/>
                    <a:pt x="8287" y="9898"/>
                    <a:pt x="8561" y="9767"/>
                  </a:cubicBezTo>
                  <a:cubicBezTo>
                    <a:pt x="9133" y="9481"/>
                    <a:pt x="10134" y="7564"/>
                    <a:pt x="10249" y="7076"/>
                  </a:cubicBezTo>
                  <a:cubicBezTo>
                    <a:pt x="10622" y="5645"/>
                    <a:pt x="9218" y="4587"/>
                    <a:pt x="8675" y="4186"/>
                  </a:cubicBezTo>
                  <a:cubicBezTo>
                    <a:pt x="7886" y="3555"/>
                    <a:pt x="6801" y="3376"/>
                    <a:pt x="5747" y="3376"/>
                  </a:cubicBezTo>
                  <a:cubicBezTo>
                    <a:pt x="4888" y="3376"/>
                    <a:pt x="4050" y="3494"/>
                    <a:pt x="3408" y="3584"/>
                  </a:cubicBezTo>
                  <a:cubicBezTo>
                    <a:pt x="3236" y="3614"/>
                    <a:pt x="3035" y="3671"/>
                    <a:pt x="2806" y="3728"/>
                  </a:cubicBezTo>
                  <a:cubicBezTo>
                    <a:pt x="2412" y="3817"/>
                    <a:pt x="1917" y="3917"/>
                    <a:pt x="1518" y="3917"/>
                  </a:cubicBezTo>
                  <a:cubicBezTo>
                    <a:pt x="1279" y="3917"/>
                    <a:pt x="1075" y="3881"/>
                    <a:pt x="946" y="3785"/>
                  </a:cubicBezTo>
                  <a:cubicBezTo>
                    <a:pt x="889" y="3756"/>
                    <a:pt x="745" y="3641"/>
                    <a:pt x="745" y="3298"/>
                  </a:cubicBezTo>
                  <a:cubicBezTo>
                    <a:pt x="745" y="2668"/>
                    <a:pt x="1576" y="1866"/>
                    <a:pt x="2290" y="1351"/>
                  </a:cubicBezTo>
                  <a:cubicBezTo>
                    <a:pt x="2320" y="1351"/>
                    <a:pt x="2348" y="1324"/>
                    <a:pt x="2348" y="1294"/>
                  </a:cubicBezTo>
                  <a:cubicBezTo>
                    <a:pt x="2745" y="972"/>
                    <a:pt x="3036" y="734"/>
                    <a:pt x="3368" y="734"/>
                  </a:cubicBezTo>
                  <a:close/>
                  <a:moveTo>
                    <a:pt x="3379" y="0"/>
                  </a:moveTo>
                  <a:cubicBezTo>
                    <a:pt x="2739" y="0"/>
                    <a:pt x="2262" y="429"/>
                    <a:pt x="1890" y="751"/>
                  </a:cubicBezTo>
                  <a:cubicBezTo>
                    <a:pt x="1317" y="1152"/>
                    <a:pt x="0" y="2182"/>
                    <a:pt x="0" y="3327"/>
                  </a:cubicBezTo>
                  <a:cubicBezTo>
                    <a:pt x="30" y="3785"/>
                    <a:pt x="202" y="4129"/>
                    <a:pt x="488" y="4358"/>
                  </a:cubicBezTo>
                  <a:cubicBezTo>
                    <a:pt x="766" y="4572"/>
                    <a:pt x="1122" y="4647"/>
                    <a:pt x="1501" y="4647"/>
                  </a:cubicBezTo>
                  <a:cubicBezTo>
                    <a:pt x="1982" y="4647"/>
                    <a:pt x="2502" y="4527"/>
                    <a:pt x="2950" y="4415"/>
                  </a:cubicBezTo>
                  <a:cubicBezTo>
                    <a:pt x="3179" y="4385"/>
                    <a:pt x="3351" y="4328"/>
                    <a:pt x="3522" y="4301"/>
                  </a:cubicBezTo>
                  <a:cubicBezTo>
                    <a:pt x="4137" y="4221"/>
                    <a:pt x="4939" y="4109"/>
                    <a:pt x="5745" y="4109"/>
                  </a:cubicBezTo>
                  <a:cubicBezTo>
                    <a:pt x="6665" y="4109"/>
                    <a:pt x="7589" y="4254"/>
                    <a:pt x="8245" y="4759"/>
                  </a:cubicBezTo>
                  <a:cubicBezTo>
                    <a:pt x="8962" y="5301"/>
                    <a:pt x="9763" y="6046"/>
                    <a:pt x="9562" y="6905"/>
                  </a:cubicBezTo>
                  <a:cubicBezTo>
                    <a:pt x="9420" y="7392"/>
                    <a:pt x="8504" y="8966"/>
                    <a:pt x="8245" y="9137"/>
                  </a:cubicBezTo>
                  <a:cubicBezTo>
                    <a:pt x="8093" y="9209"/>
                    <a:pt x="7919" y="9237"/>
                    <a:pt x="7731" y="9237"/>
                  </a:cubicBezTo>
                  <a:cubicBezTo>
                    <a:pt x="7389" y="9237"/>
                    <a:pt x="7001" y="9144"/>
                    <a:pt x="6614" y="9053"/>
                  </a:cubicBezTo>
                  <a:cubicBezTo>
                    <a:pt x="6195" y="8956"/>
                    <a:pt x="5767" y="8859"/>
                    <a:pt x="5356" y="8859"/>
                  </a:cubicBezTo>
                  <a:cubicBezTo>
                    <a:pt x="5036" y="8859"/>
                    <a:pt x="4726" y="8918"/>
                    <a:pt x="4439" y="9080"/>
                  </a:cubicBezTo>
                  <a:cubicBezTo>
                    <a:pt x="3923" y="9366"/>
                    <a:pt x="3694" y="9710"/>
                    <a:pt x="3779" y="10053"/>
                  </a:cubicBezTo>
                  <a:cubicBezTo>
                    <a:pt x="4038" y="10912"/>
                    <a:pt x="6156" y="10970"/>
                    <a:pt x="6184" y="10970"/>
                  </a:cubicBezTo>
                  <a:cubicBezTo>
                    <a:pt x="7615" y="11057"/>
                    <a:pt x="7988" y="11171"/>
                    <a:pt x="8675" y="12431"/>
                  </a:cubicBezTo>
                  <a:cubicBezTo>
                    <a:pt x="8760" y="12602"/>
                    <a:pt x="8790" y="12717"/>
                    <a:pt x="8847" y="12831"/>
                  </a:cubicBezTo>
                  <a:cubicBezTo>
                    <a:pt x="9046" y="13347"/>
                    <a:pt x="9191" y="13660"/>
                    <a:pt x="10077" y="13947"/>
                  </a:cubicBezTo>
                  <a:cubicBezTo>
                    <a:pt x="10191" y="13976"/>
                    <a:pt x="10622" y="14061"/>
                    <a:pt x="11023" y="14061"/>
                  </a:cubicBezTo>
                  <a:cubicBezTo>
                    <a:pt x="11309" y="14061"/>
                    <a:pt x="11565" y="14034"/>
                    <a:pt x="11710" y="13862"/>
                  </a:cubicBezTo>
                  <a:cubicBezTo>
                    <a:pt x="12225" y="13431"/>
                    <a:pt x="11996" y="12744"/>
                    <a:pt x="11794" y="12229"/>
                  </a:cubicBezTo>
                  <a:cubicBezTo>
                    <a:pt x="11767" y="12087"/>
                    <a:pt x="11680" y="11858"/>
                    <a:pt x="11652" y="11744"/>
                  </a:cubicBezTo>
                  <a:cubicBezTo>
                    <a:pt x="11676" y="11731"/>
                    <a:pt x="11715" y="11724"/>
                    <a:pt x="11773" y="11724"/>
                  </a:cubicBezTo>
                  <a:cubicBezTo>
                    <a:pt x="11854" y="11724"/>
                    <a:pt x="11972" y="11738"/>
                    <a:pt x="12138" y="11771"/>
                  </a:cubicBezTo>
                  <a:cubicBezTo>
                    <a:pt x="12340" y="11801"/>
                    <a:pt x="12539" y="11943"/>
                    <a:pt x="12768" y="12115"/>
                  </a:cubicBezTo>
                  <a:cubicBezTo>
                    <a:pt x="13059" y="12303"/>
                    <a:pt x="13430" y="12552"/>
                    <a:pt x="13859" y="12552"/>
                  </a:cubicBezTo>
                  <a:cubicBezTo>
                    <a:pt x="14150" y="12552"/>
                    <a:pt x="14466" y="12438"/>
                    <a:pt x="14801" y="12115"/>
                  </a:cubicBezTo>
                  <a:cubicBezTo>
                    <a:pt x="15172" y="11801"/>
                    <a:pt x="15344" y="11457"/>
                    <a:pt x="15374" y="11084"/>
                  </a:cubicBezTo>
                  <a:cubicBezTo>
                    <a:pt x="15374" y="10512"/>
                    <a:pt x="14943" y="10083"/>
                    <a:pt x="14543" y="9682"/>
                  </a:cubicBezTo>
                  <a:cubicBezTo>
                    <a:pt x="14229" y="9366"/>
                    <a:pt x="13913" y="9053"/>
                    <a:pt x="13943" y="8794"/>
                  </a:cubicBezTo>
                  <a:cubicBezTo>
                    <a:pt x="14000" y="8565"/>
                    <a:pt x="14114" y="8480"/>
                    <a:pt x="14199" y="8450"/>
                  </a:cubicBezTo>
                  <a:cubicBezTo>
                    <a:pt x="14252" y="8436"/>
                    <a:pt x="14311" y="8429"/>
                    <a:pt x="14373" y="8429"/>
                  </a:cubicBezTo>
                  <a:cubicBezTo>
                    <a:pt x="14919" y="8429"/>
                    <a:pt x="15774" y="8941"/>
                    <a:pt x="16031" y="9224"/>
                  </a:cubicBezTo>
                  <a:cubicBezTo>
                    <a:pt x="16146" y="9339"/>
                    <a:pt x="16233" y="9424"/>
                    <a:pt x="16317" y="9538"/>
                  </a:cubicBezTo>
                  <a:cubicBezTo>
                    <a:pt x="16585" y="9852"/>
                    <a:pt x="16825" y="10037"/>
                    <a:pt x="17139" y="10037"/>
                  </a:cubicBezTo>
                  <a:cubicBezTo>
                    <a:pt x="17399" y="10037"/>
                    <a:pt x="17708" y="9910"/>
                    <a:pt x="18122" y="9625"/>
                  </a:cubicBezTo>
                  <a:cubicBezTo>
                    <a:pt x="18752" y="9195"/>
                    <a:pt x="19553" y="8050"/>
                    <a:pt x="19352" y="7049"/>
                  </a:cubicBezTo>
                  <a:cubicBezTo>
                    <a:pt x="19095" y="5989"/>
                    <a:pt x="18294" y="5874"/>
                    <a:pt x="17721" y="5789"/>
                  </a:cubicBezTo>
                  <a:cubicBezTo>
                    <a:pt x="17520" y="5789"/>
                    <a:pt x="17348" y="5760"/>
                    <a:pt x="17176" y="5702"/>
                  </a:cubicBezTo>
                  <a:cubicBezTo>
                    <a:pt x="16634" y="5560"/>
                    <a:pt x="16489" y="5416"/>
                    <a:pt x="16432" y="5331"/>
                  </a:cubicBezTo>
                  <a:cubicBezTo>
                    <a:pt x="16347" y="5217"/>
                    <a:pt x="16432" y="4930"/>
                    <a:pt x="16546" y="4672"/>
                  </a:cubicBezTo>
                  <a:cubicBezTo>
                    <a:pt x="16718" y="4042"/>
                    <a:pt x="17034" y="3156"/>
                    <a:pt x="16031" y="2297"/>
                  </a:cubicBezTo>
                  <a:cubicBezTo>
                    <a:pt x="15542" y="1906"/>
                    <a:pt x="13843" y="1389"/>
                    <a:pt x="12734" y="1389"/>
                  </a:cubicBezTo>
                  <a:cubicBezTo>
                    <a:pt x="12544" y="1389"/>
                    <a:pt x="12371" y="1405"/>
                    <a:pt x="12225" y="1438"/>
                  </a:cubicBezTo>
                  <a:cubicBezTo>
                    <a:pt x="12053" y="1466"/>
                    <a:pt x="11909" y="1523"/>
                    <a:pt x="11794" y="1637"/>
                  </a:cubicBezTo>
                  <a:cubicBezTo>
                    <a:pt x="11565" y="1637"/>
                    <a:pt x="11309" y="1667"/>
                    <a:pt x="11050" y="1667"/>
                  </a:cubicBezTo>
                  <a:cubicBezTo>
                    <a:pt x="10761" y="1698"/>
                    <a:pt x="10463" y="1728"/>
                    <a:pt x="10183" y="1728"/>
                  </a:cubicBezTo>
                  <a:cubicBezTo>
                    <a:pt x="9937" y="1728"/>
                    <a:pt x="9705" y="1705"/>
                    <a:pt x="9504" y="1637"/>
                  </a:cubicBezTo>
                  <a:cubicBezTo>
                    <a:pt x="9218" y="1580"/>
                    <a:pt x="9076" y="1408"/>
                    <a:pt x="8847" y="1209"/>
                  </a:cubicBezTo>
                  <a:cubicBezTo>
                    <a:pt x="8703" y="1037"/>
                    <a:pt x="8531" y="865"/>
                    <a:pt x="8302" y="751"/>
                  </a:cubicBezTo>
                  <a:cubicBezTo>
                    <a:pt x="7879" y="491"/>
                    <a:pt x="7502" y="382"/>
                    <a:pt x="7140" y="382"/>
                  </a:cubicBezTo>
                  <a:cubicBezTo>
                    <a:pt x="6546" y="382"/>
                    <a:pt x="5995" y="674"/>
                    <a:pt x="5355" y="1065"/>
                  </a:cubicBezTo>
                  <a:cubicBezTo>
                    <a:pt x="5297" y="1095"/>
                    <a:pt x="5240" y="1179"/>
                    <a:pt x="5153" y="1236"/>
                  </a:cubicBezTo>
                  <a:cubicBezTo>
                    <a:pt x="4751" y="1587"/>
                    <a:pt x="4498" y="1784"/>
                    <a:pt x="4399" y="1784"/>
                  </a:cubicBezTo>
                  <a:cubicBezTo>
                    <a:pt x="4392" y="1784"/>
                    <a:pt x="4386" y="1783"/>
                    <a:pt x="4381" y="1782"/>
                  </a:cubicBezTo>
                  <a:cubicBezTo>
                    <a:pt x="4466" y="1610"/>
                    <a:pt x="4610" y="1351"/>
                    <a:pt x="4581" y="1065"/>
                  </a:cubicBezTo>
                  <a:cubicBezTo>
                    <a:pt x="4581" y="1037"/>
                    <a:pt x="4553" y="1037"/>
                    <a:pt x="4553" y="1007"/>
                  </a:cubicBezTo>
                  <a:cubicBezTo>
                    <a:pt x="4496" y="865"/>
                    <a:pt x="4496" y="778"/>
                    <a:pt x="4496" y="694"/>
                  </a:cubicBezTo>
                  <a:cubicBezTo>
                    <a:pt x="4439" y="206"/>
                    <a:pt x="4122" y="121"/>
                    <a:pt x="3694" y="34"/>
                  </a:cubicBezTo>
                  <a:cubicBezTo>
                    <a:pt x="3585" y="11"/>
                    <a:pt x="3480" y="0"/>
                    <a:pt x="337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4"/>
            <p:cNvSpPr/>
            <p:nvPr/>
          </p:nvSpPr>
          <p:spPr>
            <a:xfrm>
              <a:off x="7225291" y="804850"/>
              <a:ext cx="153952" cy="47939"/>
            </a:xfrm>
            <a:custGeom>
              <a:avLst/>
              <a:gdLst/>
              <a:ahLst/>
              <a:cxnLst/>
              <a:rect l="l" t="t" r="r" b="b"/>
              <a:pathLst>
                <a:path w="7611" h="2370" extrusionOk="0">
                  <a:moveTo>
                    <a:pt x="5247" y="0"/>
                  </a:moveTo>
                  <a:cubicBezTo>
                    <a:pt x="5132" y="0"/>
                    <a:pt x="5034" y="30"/>
                    <a:pt x="4964" y="97"/>
                  </a:cubicBezTo>
                  <a:lnTo>
                    <a:pt x="4907" y="97"/>
                  </a:lnTo>
                  <a:cubicBezTo>
                    <a:pt x="4219" y="239"/>
                    <a:pt x="3876" y="669"/>
                    <a:pt x="3333" y="898"/>
                  </a:cubicBezTo>
                  <a:cubicBezTo>
                    <a:pt x="3189" y="957"/>
                    <a:pt x="3016" y="974"/>
                    <a:pt x="2834" y="974"/>
                  </a:cubicBezTo>
                  <a:cubicBezTo>
                    <a:pt x="2599" y="974"/>
                    <a:pt x="2350" y="946"/>
                    <a:pt x="2132" y="946"/>
                  </a:cubicBezTo>
                  <a:cubicBezTo>
                    <a:pt x="1947" y="946"/>
                    <a:pt x="1784" y="966"/>
                    <a:pt x="1673" y="1040"/>
                  </a:cubicBezTo>
                  <a:cubicBezTo>
                    <a:pt x="1" y="1961"/>
                    <a:pt x="2039" y="2370"/>
                    <a:pt x="3174" y="2370"/>
                  </a:cubicBezTo>
                  <a:cubicBezTo>
                    <a:pt x="3381" y="2370"/>
                    <a:pt x="3558" y="2356"/>
                    <a:pt x="3677" y="2330"/>
                  </a:cubicBezTo>
                  <a:cubicBezTo>
                    <a:pt x="3758" y="2322"/>
                    <a:pt x="3880" y="2319"/>
                    <a:pt x="4030" y="2319"/>
                  </a:cubicBezTo>
                  <a:cubicBezTo>
                    <a:pt x="4294" y="2319"/>
                    <a:pt x="4645" y="2327"/>
                    <a:pt x="5020" y="2327"/>
                  </a:cubicBezTo>
                  <a:cubicBezTo>
                    <a:pt x="5996" y="2327"/>
                    <a:pt x="7133" y="2275"/>
                    <a:pt x="7311" y="1899"/>
                  </a:cubicBezTo>
                  <a:cubicBezTo>
                    <a:pt x="7610" y="1351"/>
                    <a:pt x="6022" y="0"/>
                    <a:pt x="5247"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4"/>
            <p:cNvSpPr/>
            <p:nvPr/>
          </p:nvSpPr>
          <p:spPr>
            <a:xfrm>
              <a:off x="7237125" y="797284"/>
              <a:ext cx="148247" cy="62806"/>
            </a:xfrm>
            <a:custGeom>
              <a:avLst/>
              <a:gdLst/>
              <a:ahLst/>
              <a:cxnLst/>
              <a:rect l="l" t="t" r="r" b="b"/>
              <a:pathLst>
                <a:path w="7329" h="3105" extrusionOk="0">
                  <a:moveTo>
                    <a:pt x="4701" y="743"/>
                  </a:moveTo>
                  <a:cubicBezTo>
                    <a:pt x="4852" y="743"/>
                    <a:pt x="5205" y="878"/>
                    <a:pt x="5638" y="1215"/>
                  </a:cubicBezTo>
                  <a:cubicBezTo>
                    <a:pt x="6183" y="1616"/>
                    <a:pt x="6412" y="2017"/>
                    <a:pt x="6412" y="2101"/>
                  </a:cubicBezTo>
                  <a:cubicBezTo>
                    <a:pt x="6154" y="2330"/>
                    <a:pt x="4551" y="2330"/>
                    <a:pt x="3951" y="2330"/>
                  </a:cubicBezTo>
                  <a:cubicBezTo>
                    <a:pt x="3550" y="2330"/>
                    <a:pt x="3234" y="2330"/>
                    <a:pt x="3034" y="2360"/>
                  </a:cubicBezTo>
                  <a:cubicBezTo>
                    <a:pt x="2926" y="2383"/>
                    <a:pt x="2785" y="2393"/>
                    <a:pt x="2628" y="2393"/>
                  </a:cubicBezTo>
                  <a:cubicBezTo>
                    <a:pt x="1996" y="2393"/>
                    <a:pt x="1088" y="2227"/>
                    <a:pt x="859" y="2044"/>
                  </a:cubicBezTo>
                  <a:cubicBezTo>
                    <a:pt x="886" y="1987"/>
                    <a:pt x="1001" y="1872"/>
                    <a:pt x="1287" y="1730"/>
                  </a:cubicBezTo>
                  <a:cubicBezTo>
                    <a:pt x="1331" y="1701"/>
                    <a:pt x="1428" y="1694"/>
                    <a:pt x="1534" y="1694"/>
                  </a:cubicBezTo>
                  <a:cubicBezTo>
                    <a:pt x="1636" y="1694"/>
                    <a:pt x="1748" y="1701"/>
                    <a:pt x="1832" y="1701"/>
                  </a:cubicBezTo>
                  <a:cubicBezTo>
                    <a:pt x="1972" y="1713"/>
                    <a:pt x="2122" y="1725"/>
                    <a:pt x="2272" y="1725"/>
                  </a:cubicBezTo>
                  <a:cubicBezTo>
                    <a:pt x="2489" y="1725"/>
                    <a:pt x="2705" y="1700"/>
                    <a:pt x="2890" y="1616"/>
                  </a:cubicBezTo>
                  <a:cubicBezTo>
                    <a:pt x="3149" y="1501"/>
                    <a:pt x="3348" y="1357"/>
                    <a:pt x="3550" y="1243"/>
                  </a:cubicBezTo>
                  <a:cubicBezTo>
                    <a:pt x="3806" y="1071"/>
                    <a:pt x="4035" y="899"/>
                    <a:pt x="4351" y="842"/>
                  </a:cubicBezTo>
                  <a:cubicBezTo>
                    <a:pt x="4436" y="842"/>
                    <a:pt x="4551" y="814"/>
                    <a:pt x="4638" y="757"/>
                  </a:cubicBezTo>
                  <a:cubicBezTo>
                    <a:pt x="4651" y="748"/>
                    <a:pt x="4672" y="743"/>
                    <a:pt x="4701" y="743"/>
                  </a:cubicBezTo>
                  <a:close/>
                  <a:moveTo>
                    <a:pt x="4657" y="0"/>
                  </a:moveTo>
                  <a:cubicBezTo>
                    <a:pt x="4519" y="0"/>
                    <a:pt x="4385" y="29"/>
                    <a:pt x="4264" y="97"/>
                  </a:cubicBezTo>
                  <a:cubicBezTo>
                    <a:pt x="4264" y="97"/>
                    <a:pt x="4264" y="127"/>
                    <a:pt x="4237" y="127"/>
                  </a:cubicBezTo>
                  <a:cubicBezTo>
                    <a:pt x="3779" y="212"/>
                    <a:pt x="3435" y="441"/>
                    <a:pt x="3149" y="643"/>
                  </a:cubicBezTo>
                  <a:cubicBezTo>
                    <a:pt x="2977" y="757"/>
                    <a:pt x="2805" y="842"/>
                    <a:pt x="2604" y="929"/>
                  </a:cubicBezTo>
                  <a:cubicBezTo>
                    <a:pt x="2500" y="980"/>
                    <a:pt x="2353" y="990"/>
                    <a:pt x="2197" y="990"/>
                  </a:cubicBezTo>
                  <a:cubicBezTo>
                    <a:pt x="2096" y="990"/>
                    <a:pt x="1990" y="986"/>
                    <a:pt x="1889" y="986"/>
                  </a:cubicBezTo>
                  <a:cubicBezTo>
                    <a:pt x="1749" y="975"/>
                    <a:pt x="1612" y="964"/>
                    <a:pt x="1483" y="964"/>
                  </a:cubicBezTo>
                  <a:cubicBezTo>
                    <a:pt x="1269" y="964"/>
                    <a:pt x="1076" y="994"/>
                    <a:pt x="916" y="1101"/>
                  </a:cubicBezTo>
                  <a:cubicBezTo>
                    <a:pt x="257" y="1472"/>
                    <a:pt x="0" y="1845"/>
                    <a:pt x="142" y="2246"/>
                  </a:cubicBezTo>
                  <a:cubicBezTo>
                    <a:pt x="371" y="2933"/>
                    <a:pt x="1860" y="3104"/>
                    <a:pt x="2661" y="3104"/>
                  </a:cubicBezTo>
                  <a:cubicBezTo>
                    <a:pt x="2890" y="3104"/>
                    <a:pt x="3034" y="3104"/>
                    <a:pt x="3119" y="3075"/>
                  </a:cubicBezTo>
                  <a:cubicBezTo>
                    <a:pt x="3167" y="3065"/>
                    <a:pt x="3238" y="3062"/>
                    <a:pt x="3323" y="3062"/>
                  </a:cubicBezTo>
                  <a:cubicBezTo>
                    <a:pt x="3492" y="3062"/>
                    <a:pt x="3722" y="3075"/>
                    <a:pt x="3951" y="3075"/>
                  </a:cubicBezTo>
                  <a:cubicBezTo>
                    <a:pt x="5581" y="3075"/>
                    <a:pt x="6756" y="3017"/>
                    <a:pt x="7042" y="2445"/>
                  </a:cubicBezTo>
                  <a:cubicBezTo>
                    <a:pt x="7328" y="1872"/>
                    <a:pt x="6726" y="1128"/>
                    <a:pt x="6069" y="613"/>
                  </a:cubicBezTo>
                  <a:cubicBezTo>
                    <a:pt x="5840" y="453"/>
                    <a:pt x="5209" y="0"/>
                    <a:pt x="4657"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4"/>
            <p:cNvSpPr/>
            <p:nvPr/>
          </p:nvSpPr>
          <p:spPr>
            <a:xfrm>
              <a:off x="7070273" y="1135763"/>
              <a:ext cx="87059" cy="59651"/>
            </a:xfrm>
            <a:custGeom>
              <a:avLst/>
              <a:gdLst/>
              <a:ahLst/>
              <a:cxnLst/>
              <a:rect l="l" t="t" r="r" b="b"/>
              <a:pathLst>
                <a:path w="4304" h="2949" extrusionOk="0">
                  <a:moveTo>
                    <a:pt x="2512" y="1"/>
                  </a:moveTo>
                  <a:cubicBezTo>
                    <a:pt x="2384" y="1"/>
                    <a:pt x="2262" y="35"/>
                    <a:pt x="2149" y="113"/>
                  </a:cubicBezTo>
                  <a:lnTo>
                    <a:pt x="2092" y="198"/>
                  </a:lnTo>
                  <a:cubicBezTo>
                    <a:pt x="1320" y="198"/>
                    <a:pt x="1405" y="628"/>
                    <a:pt x="1062" y="972"/>
                  </a:cubicBezTo>
                  <a:cubicBezTo>
                    <a:pt x="977" y="1114"/>
                    <a:pt x="175" y="2060"/>
                    <a:pt x="175" y="2145"/>
                  </a:cubicBezTo>
                  <a:cubicBezTo>
                    <a:pt x="0" y="2762"/>
                    <a:pt x="171" y="2949"/>
                    <a:pt x="476" y="2949"/>
                  </a:cubicBezTo>
                  <a:cubicBezTo>
                    <a:pt x="920" y="2949"/>
                    <a:pt x="1650" y="2552"/>
                    <a:pt x="2007" y="2518"/>
                  </a:cubicBezTo>
                  <a:cubicBezTo>
                    <a:pt x="2041" y="2514"/>
                    <a:pt x="2076" y="2512"/>
                    <a:pt x="2112" y="2512"/>
                  </a:cubicBezTo>
                  <a:cubicBezTo>
                    <a:pt x="2528" y="2512"/>
                    <a:pt x="3126" y="2739"/>
                    <a:pt x="3580" y="2739"/>
                  </a:cubicBezTo>
                  <a:cubicBezTo>
                    <a:pt x="4005" y="2739"/>
                    <a:pt x="4304" y="2541"/>
                    <a:pt x="4211" y="1774"/>
                  </a:cubicBezTo>
                  <a:cubicBezTo>
                    <a:pt x="4090" y="1093"/>
                    <a:pt x="3225" y="1"/>
                    <a:pt x="251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4"/>
            <p:cNvSpPr/>
            <p:nvPr/>
          </p:nvSpPr>
          <p:spPr>
            <a:xfrm>
              <a:off x="7062788" y="1128521"/>
              <a:ext cx="101380" cy="74397"/>
            </a:xfrm>
            <a:custGeom>
              <a:avLst/>
              <a:gdLst/>
              <a:ahLst/>
              <a:cxnLst/>
              <a:rect l="l" t="t" r="r" b="b"/>
              <a:pathLst>
                <a:path w="5012" h="3678" extrusionOk="0">
                  <a:moveTo>
                    <a:pt x="2867" y="728"/>
                  </a:moveTo>
                  <a:cubicBezTo>
                    <a:pt x="2921" y="728"/>
                    <a:pt x="2992" y="743"/>
                    <a:pt x="3092" y="785"/>
                  </a:cubicBezTo>
                  <a:cubicBezTo>
                    <a:pt x="3607" y="986"/>
                    <a:pt x="4152" y="1758"/>
                    <a:pt x="4210" y="2189"/>
                  </a:cubicBezTo>
                  <a:cubicBezTo>
                    <a:pt x="4267" y="2503"/>
                    <a:pt x="4210" y="2647"/>
                    <a:pt x="4180" y="2704"/>
                  </a:cubicBezTo>
                  <a:cubicBezTo>
                    <a:pt x="4137" y="2739"/>
                    <a:pt x="4066" y="2752"/>
                    <a:pt x="3978" y="2752"/>
                  </a:cubicBezTo>
                  <a:cubicBezTo>
                    <a:pt x="3775" y="2752"/>
                    <a:pt x="3485" y="2678"/>
                    <a:pt x="3264" y="2617"/>
                  </a:cubicBezTo>
                  <a:cubicBezTo>
                    <a:pt x="2966" y="2567"/>
                    <a:pt x="2711" y="2497"/>
                    <a:pt x="2462" y="2497"/>
                  </a:cubicBezTo>
                  <a:cubicBezTo>
                    <a:pt x="2424" y="2497"/>
                    <a:pt x="2386" y="2499"/>
                    <a:pt x="2348" y="2503"/>
                  </a:cubicBezTo>
                  <a:cubicBezTo>
                    <a:pt x="2148" y="2532"/>
                    <a:pt x="1890" y="2617"/>
                    <a:pt x="1633" y="2732"/>
                  </a:cubicBezTo>
                  <a:cubicBezTo>
                    <a:pt x="1432" y="2789"/>
                    <a:pt x="1003" y="2961"/>
                    <a:pt x="832" y="2961"/>
                  </a:cubicBezTo>
                  <a:cubicBezTo>
                    <a:pt x="832" y="2903"/>
                    <a:pt x="832" y="2819"/>
                    <a:pt x="889" y="2647"/>
                  </a:cubicBezTo>
                  <a:cubicBezTo>
                    <a:pt x="946" y="2532"/>
                    <a:pt x="1145" y="2303"/>
                    <a:pt x="1260" y="2132"/>
                  </a:cubicBezTo>
                  <a:cubicBezTo>
                    <a:pt x="1546" y="1816"/>
                    <a:pt x="1661" y="1644"/>
                    <a:pt x="1718" y="1559"/>
                  </a:cubicBezTo>
                  <a:cubicBezTo>
                    <a:pt x="1832" y="1415"/>
                    <a:pt x="1919" y="1300"/>
                    <a:pt x="1977" y="1186"/>
                  </a:cubicBezTo>
                  <a:cubicBezTo>
                    <a:pt x="2091" y="957"/>
                    <a:pt x="2148" y="899"/>
                    <a:pt x="2462" y="899"/>
                  </a:cubicBezTo>
                  <a:cubicBezTo>
                    <a:pt x="2577" y="899"/>
                    <a:pt x="2691" y="842"/>
                    <a:pt x="2748" y="757"/>
                  </a:cubicBezTo>
                  <a:cubicBezTo>
                    <a:pt x="2777" y="743"/>
                    <a:pt x="2813" y="728"/>
                    <a:pt x="2867" y="728"/>
                  </a:cubicBezTo>
                  <a:close/>
                  <a:moveTo>
                    <a:pt x="2892" y="0"/>
                  </a:moveTo>
                  <a:cubicBezTo>
                    <a:pt x="2690" y="0"/>
                    <a:pt x="2496" y="57"/>
                    <a:pt x="2320" y="185"/>
                  </a:cubicBezTo>
                  <a:lnTo>
                    <a:pt x="2290" y="185"/>
                  </a:lnTo>
                  <a:cubicBezTo>
                    <a:pt x="1690" y="242"/>
                    <a:pt x="1489" y="586"/>
                    <a:pt x="1347" y="842"/>
                  </a:cubicBezTo>
                  <a:lnTo>
                    <a:pt x="1175" y="1101"/>
                  </a:lnTo>
                  <a:cubicBezTo>
                    <a:pt x="1145" y="1101"/>
                    <a:pt x="1118" y="1158"/>
                    <a:pt x="1118" y="1186"/>
                  </a:cubicBezTo>
                  <a:cubicBezTo>
                    <a:pt x="1061" y="1243"/>
                    <a:pt x="859" y="1502"/>
                    <a:pt x="717" y="1674"/>
                  </a:cubicBezTo>
                  <a:cubicBezTo>
                    <a:pt x="287" y="2189"/>
                    <a:pt x="202" y="2303"/>
                    <a:pt x="172" y="2445"/>
                  </a:cubicBezTo>
                  <a:cubicBezTo>
                    <a:pt x="115" y="2647"/>
                    <a:pt x="0" y="3190"/>
                    <a:pt x="344" y="3506"/>
                  </a:cubicBezTo>
                  <a:cubicBezTo>
                    <a:pt x="488" y="3620"/>
                    <a:pt x="660" y="3677"/>
                    <a:pt x="832" y="3677"/>
                  </a:cubicBezTo>
                  <a:cubicBezTo>
                    <a:pt x="1175" y="3677"/>
                    <a:pt x="1546" y="3533"/>
                    <a:pt x="1890" y="3391"/>
                  </a:cubicBezTo>
                  <a:cubicBezTo>
                    <a:pt x="2091" y="3334"/>
                    <a:pt x="2320" y="3247"/>
                    <a:pt x="2435" y="3219"/>
                  </a:cubicBezTo>
                  <a:cubicBezTo>
                    <a:pt x="2577" y="3219"/>
                    <a:pt x="2835" y="3277"/>
                    <a:pt x="3092" y="3334"/>
                  </a:cubicBezTo>
                  <a:cubicBezTo>
                    <a:pt x="3380" y="3394"/>
                    <a:pt x="3684" y="3463"/>
                    <a:pt x="3966" y="3463"/>
                  </a:cubicBezTo>
                  <a:cubicBezTo>
                    <a:pt x="4216" y="3463"/>
                    <a:pt x="4449" y="3409"/>
                    <a:pt x="4638" y="3247"/>
                  </a:cubicBezTo>
                  <a:cubicBezTo>
                    <a:pt x="4924" y="2990"/>
                    <a:pt x="5011" y="2617"/>
                    <a:pt x="4924" y="2074"/>
                  </a:cubicBezTo>
                  <a:cubicBezTo>
                    <a:pt x="4810" y="1415"/>
                    <a:pt x="4122" y="441"/>
                    <a:pt x="3378" y="98"/>
                  </a:cubicBezTo>
                  <a:cubicBezTo>
                    <a:pt x="3215" y="35"/>
                    <a:pt x="3051" y="0"/>
                    <a:pt x="289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4"/>
            <p:cNvSpPr/>
            <p:nvPr/>
          </p:nvSpPr>
          <p:spPr>
            <a:xfrm>
              <a:off x="6790319" y="893455"/>
              <a:ext cx="226730" cy="49659"/>
            </a:xfrm>
            <a:custGeom>
              <a:avLst/>
              <a:gdLst/>
              <a:ahLst/>
              <a:cxnLst/>
              <a:rect l="l" t="t" r="r" b="b"/>
              <a:pathLst>
                <a:path w="11209" h="2455" extrusionOk="0">
                  <a:moveTo>
                    <a:pt x="4480" y="0"/>
                  </a:moveTo>
                  <a:cubicBezTo>
                    <a:pt x="2751" y="0"/>
                    <a:pt x="0" y="1492"/>
                    <a:pt x="1877" y="2157"/>
                  </a:cubicBezTo>
                  <a:cubicBezTo>
                    <a:pt x="2127" y="2242"/>
                    <a:pt x="2396" y="2274"/>
                    <a:pt x="2678" y="2274"/>
                  </a:cubicBezTo>
                  <a:cubicBezTo>
                    <a:pt x="3433" y="2274"/>
                    <a:pt x="4277" y="2050"/>
                    <a:pt x="5069" y="2050"/>
                  </a:cubicBezTo>
                  <a:cubicBezTo>
                    <a:pt x="5268" y="2050"/>
                    <a:pt x="5465" y="2064"/>
                    <a:pt x="5655" y="2099"/>
                  </a:cubicBezTo>
                  <a:cubicBezTo>
                    <a:pt x="6328" y="2252"/>
                    <a:pt x="6772" y="2454"/>
                    <a:pt x="7359" y="2454"/>
                  </a:cubicBezTo>
                  <a:cubicBezTo>
                    <a:pt x="7545" y="2454"/>
                    <a:pt x="7746" y="2434"/>
                    <a:pt x="7973" y="2386"/>
                  </a:cubicBezTo>
                  <a:cubicBezTo>
                    <a:pt x="8374" y="2301"/>
                    <a:pt x="10178" y="2157"/>
                    <a:pt x="10435" y="1870"/>
                  </a:cubicBezTo>
                  <a:cubicBezTo>
                    <a:pt x="11209" y="1069"/>
                    <a:pt x="9949" y="641"/>
                    <a:pt x="9347" y="641"/>
                  </a:cubicBezTo>
                  <a:lnTo>
                    <a:pt x="9491" y="641"/>
                  </a:lnTo>
                  <a:cubicBezTo>
                    <a:pt x="9311" y="594"/>
                    <a:pt x="9152" y="574"/>
                    <a:pt x="9010" y="574"/>
                  </a:cubicBezTo>
                  <a:cubicBezTo>
                    <a:pt x="8274" y="574"/>
                    <a:pt x="7974" y="1115"/>
                    <a:pt x="7229" y="1355"/>
                  </a:cubicBezTo>
                  <a:cubicBezTo>
                    <a:pt x="7030" y="1411"/>
                    <a:pt x="6865" y="1436"/>
                    <a:pt x="6727" y="1436"/>
                  </a:cubicBezTo>
                  <a:cubicBezTo>
                    <a:pt x="5951" y="1436"/>
                    <a:pt x="6001" y="647"/>
                    <a:pt x="5369" y="210"/>
                  </a:cubicBezTo>
                  <a:cubicBezTo>
                    <a:pt x="5149" y="63"/>
                    <a:pt x="4836" y="0"/>
                    <a:pt x="4480"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4"/>
            <p:cNvSpPr/>
            <p:nvPr/>
          </p:nvSpPr>
          <p:spPr>
            <a:xfrm>
              <a:off x="6807413" y="885909"/>
              <a:ext cx="207878" cy="64526"/>
            </a:xfrm>
            <a:custGeom>
              <a:avLst/>
              <a:gdLst/>
              <a:ahLst/>
              <a:cxnLst/>
              <a:rect l="l" t="t" r="r" b="b"/>
              <a:pathLst>
                <a:path w="10277" h="3190" extrusionOk="0">
                  <a:moveTo>
                    <a:pt x="3665" y="735"/>
                  </a:moveTo>
                  <a:cubicBezTo>
                    <a:pt x="3941" y="735"/>
                    <a:pt x="4172" y="778"/>
                    <a:pt x="4322" y="869"/>
                  </a:cubicBezTo>
                  <a:cubicBezTo>
                    <a:pt x="4524" y="1014"/>
                    <a:pt x="4639" y="1213"/>
                    <a:pt x="4753" y="1414"/>
                  </a:cubicBezTo>
                  <a:cubicBezTo>
                    <a:pt x="4958" y="1734"/>
                    <a:pt x="5218" y="2163"/>
                    <a:pt x="5896" y="2163"/>
                  </a:cubicBezTo>
                  <a:cubicBezTo>
                    <a:pt x="6068" y="2163"/>
                    <a:pt x="6267" y="2136"/>
                    <a:pt x="6498" y="2072"/>
                  </a:cubicBezTo>
                  <a:cubicBezTo>
                    <a:pt x="6842" y="1957"/>
                    <a:pt x="7100" y="1785"/>
                    <a:pt x="7357" y="1643"/>
                  </a:cubicBezTo>
                  <a:cubicBezTo>
                    <a:pt x="7631" y="1469"/>
                    <a:pt x="7840" y="1316"/>
                    <a:pt x="8152" y="1316"/>
                  </a:cubicBezTo>
                  <a:cubicBezTo>
                    <a:pt x="8199" y="1316"/>
                    <a:pt x="8250" y="1320"/>
                    <a:pt x="8303" y="1327"/>
                  </a:cubicBezTo>
                  <a:cubicBezTo>
                    <a:pt x="8360" y="1357"/>
                    <a:pt x="8417" y="1385"/>
                    <a:pt x="8502" y="1385"/>
                  </a:cubicBezTo>
                  <a:cubicBezTo>
                    <a:pt x="8875" y="1385"/>
                    <a:pt x="9391" y="1586"/>
                    <a:pt x="9475" y="1758"/>
                  </a:cubicBezTo>
                  <a:cubicBezTo>
                    <a:pt x="9475" y="1815"/>
                    <a:pt x="9418" y="1900"/>
                    <a:pt x="9333" y="1987"/>
                  </a:cubicBezTo>
                  <a:cubicBezTo>
                    <a:pt x="9132" y="2129"/>
                    <a:pt x="7987" y="2273"/>
                    <a:pt x="7529" y="2330"/>
                  </a:cubicBezTo>
                  <a:cubicBezTo>
                    <a:pt x="7329" y="2358"/>
                    <a:pt x="7158" y="2388"/>
                    <a:pt x="7043" y="2415"/>
                  </a:cubicBezTo>
                  <a:cubicBezTo>
                    <a:pt x="6843" y="2461"/>
                    <a:pt x="6668" y="2481"/>
                    <a:pt x="6505" y="2481"/>
                  </a:cubicBezTo>
                  <a:cubicBezTo>
                    <a:pt x="6156" y="2481"/>
                    <a:pt x="5858" y="2390"/>
                    <a:pt x="5468" y="2273"/>
                  </a:cubicBezTo>
                  <a:cubicBezTo>
                    <a:pt x="5296" y="2216"/>
                    <a:pt x="5097" y="2159"/>
                    <a:pt x="4868" y="2101"/>
                  </a:cubicBezTo>
                  <a:cubicBezTo>
                    <a:pt x="4666" y="2072"/>
                    <a:pt x="4437" y="2044"/>
                    <a:pt x="4238" y="2044"/>
                  </a:cubicBezTo>
                  <a:cubicBezTo>
                    <a:pt x="3807" y="2044"/>
                    <a:pt x="3379" y="2129"/>
                    <a:pt x="2948" y="2186"/>
                  </a:cubicBezTo>
                  <a:cubicBezTo>
                    <a:pt x="2570" y="2236"/>
                    <a:pt x="2200" y="2286"/>
                    <a:pt x="1856" y="2286"/>
                  </a:cubicBezTo>
                  <a:cubicBezTo>
                    <a:pt x="1603" y="2286"/>
                    <a:pt x="1364" y="2259"/>
                    <a:pt x="1146" y="2186"/>
                  </a:cubicBezTo>
                  <a:cubicBezTo>
                    <a:pt x="830" y="2072"/>
                    <a:pt x="773" y="1987"/>
                    <a:pt x="773" y="1957"/>
                  </a:cubicBezTo>
                  <a:cubicBezTo>
                    <a:pt x="773" y="1930"/>
                    <a:pt x="860" y="1701"/>
                    <a:pt x="1345" y="1414"/>
                  </a:cubicBezTo>
                  <a:cubicBezTo>
                    <a:pt x="2056" y="988"/>
                    <a:pt x="2994" y="735"/>
                    <a:pt x="3665" y="735"/>
                  </a:cubicBezTo>
                  <a:close/>
                  <a:moveTo>
                    <a:pt x="3651" y="1"/>
                  </a:moveTo>
                  <a:cubicBezTo>
                    <a:pt x="2748" y="1"/>
                    <a:pt x="1660" y="372"/>
                    <a:pt x="974" y="785"/>
                  </a:cubicBezTo>
                  <a:cubicBezTo>
                    <a:pt x="315" y="1185"/>
                    <a:pt x="1" y="1614"/>
                    <a:pt x="28" y="2044"/>
                  </a:cubicBezTo>
                  <a:cubicBezTo>
                    <a:pt x="86" y="2415"/>
                    <a:pt x="372" y="2701"/>
                    <a:pt x="917" y="2873"/>
                  </a:cubicBezTo>
                  <a:cubicBezTo>
                    <a:pt x="1204" y="2973"/>
                    <a:pt x="1508" y="3008"/>
                    <a:pt x="1822" y="3008"/>
                  </a:cubicBezTo>
                  <a:cubicBezTo>
                    <a:pt x="2225" y="3008"/>
                    <a:pt x="2644" y="2951"/>
                    <a:pt x="3063" y="2903"/>
                  </a:cubicBezTo>
                  <a:cubicBezTo>
                    <a:pt x="3468" y="2841"/>
                    <a:pt x="3874" y="2781"/>
                    <a:pt x="4259" y="2781"/>
                  </a:cubicBezTo>
                  <a:cubicBezTo>
                    <a:pt x="4417" y="2781"/>
                    <a:pt x="4573" y="2791"/>
                    <a:pt x="4723" y="2816"/>
                  </a:cubicBezTo>
                  <a:cubicBezTo>
                    <a:pt x="4925" y="2873"/>
                    <a:pt x="5097" y="2930"/>
                    <a:pt x="5268" y="2960"/>
                  </a:cubicBezTo>
                  <a:cubicBezTo>
                    <a:pt x="5669" y="3075"/>
                    <a:pt x="6040" y="3189"/>
                    <a:pt x="6498" y="3189"/>
                  </a:cubicBezTo>
                  <a:cubicBezTo>
                    <a:pt x="6700" y="3189"/>
                    <a:pt x="6929" y="3159"/>
                    <a:pt x="7185" y="3102"/>
                  </a:cubicBezTo>
                  <a:cubicBezTo>
                    <a:pt x="7272" y="3102"/>
                    <a:pt x="7444" y="3075"/>
                    <a:pt x="7643" y="3045"/>
                  </a:cubicBezTo>
                  <a:cubicBezTo>
                    <a:pt x="8933" y="2903"/>
                    <a:pt x="9590" y="2759"/>
                    <a:pt x="9849" y="2502"/>
                  </a:cubicBezTo>
                  <a:cubicBezTo>
                    <a:pt x="10277" y="2044"/>
                    <a:pt x="10220" y="1643"/>
                    <a:pt x="10135" y="1472"/>
                  </a:cubicBezTo>
                  <a:cubicBezTo>
                    <a:pt x="9906" y="956"/>
                    <a:pt x="9219" y="727"/>
                    <a:pt x="8761" y="670"/>
                  </a:cubicBezTo>
                  <a:lnTo>
                    <a:pt x="8731" y="670"/>
                  </a:lnTo>
                  <a:cubicBezTo>
                    <a:pt x="8523" y="615"/>
                    <a:pt x="8338" y="591"/>
                    <a:pt x="8169" y="591"/>
                  </a:cubicBezTo>
                  <a:cubicBezTo>
                    <a:pt x="7641" y="591"/>
                    <a:pt x="7283" y="824"/>
                    <a:pt x="6956" y="1041"/>
                  </a:cubicBezTo>
                  <a:cubicBezTo>
                    <a:pt x="6727" y="1185"/>
                    <a:pt x="6528" y="1300"/>
                    <a:pt x="6269" y="1385"/>
                  </a:cubicBezTo>
                  <a:cubicBezTo>
                    <a:pt x="6106" y="1433"/>
                    <a:pt x="5983" y="1457"/>
                    <a:pt x="5884" y="1457"/>
                  </a:cubicBezTo>
                  <a:cubicBezTo>
                    <a:pt x="5637" y="1457"/>
                    <a:pt x="5547" y="1308"/>
                    <a:pt x="5383" y="1041"/>
                  </a:cubicBezTo>
                  <a:cubicBezTo>
                    <a:pt x="5239" y="785"/>
                    <a:pt x="5067" y="498"/>
                    <a:pt x="4723" y="269"/>
                  </a:cubicBezTo>
                  <a:cubicBezTo>
                    <a:pt x="4444" y="79"/>
                    <a:pt x="4067" y="1"/>
                    <a:pt x="3651"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4"/>
            <p:cNvSpPr/>
            <p:nvPr/>
          </p:nvSpPr>
          <p:spPr>
            <a:xfrm>
              <a:off x="7041932" y="890198"/>
              <a:ext cx="82852" cy="41385"/>
            </a:xfrm>
            <a:custGeom>
              <a:avLst/>
              <a:gdLst/>
              <a:ahLst/>
              <a:cxnLst/>
              <a:rect l="l" t="t" r="r" b="b"/>
              <a:pathLst>
                <a:path w="4096" h="2046" extrusionOk="0">
                  <a:moveTo>
                    <a:pt x="4041" y="864"/>
                  </a:moveTo>
                  <a:cubicBezTo>
                    <a:pt x="4040" y="871"/>
                    <a:pt x="4039" y="879"/>
                    <a:pt x="4038" y="886"/>
                  </a:cubicBezTo>
                  <a:cubicBezTo>
                    <a:pt x="4041" y="875"/>
                    <a:pt x="4042" y="868"/>
                    <a:pt x="4041" y="864"/>
                  </a:cubicBezTo>
                  <a:close/>
                  <a:moveTo>
                    <a:pt x="3408" y="0"/>
                  </a:moveTo>
                  <a:lnTo>
                    <a:pt x="3695" y="142"/>
                  </a:lnTo>
                  <a:cubicBezTo>
                    <a:pt x="2520" y="142"/>
                    <a:pt x="2520" y="229"/>
                    <a:pt x="1634" y="802"/>
                  </a:cubicBezTo>
                  <a:cubicBezTo>
                    <a:pt x="889" y="1230"/>
                    <a:pt x="1" y="1459"/>
                    <a:pt x="1233" y="1974"/>
                  </a:cubicBezTo>
                  <a:cubicBezTo>
                    <a:pt x="1389" y="2023"/>
                    <a:pt x="1653" y="2046"/>
                    <a:pt x="1950" y="2046"/>
                  </a:cubicBezTo>
                  <a:cubicBezTo>
                    <a:pt x="2504" y="2046"/>
                    <a:pt x="3173" y="1968"/>
                    <a:pt x="3469" y="1843"/>
                  </a:cubicBezTo>
                  <a:lnTo>
                    <a:pt x="3469" y="1843"/>
                  </a:lnTo>
                  <a:cubicBezTo>
                    <a:pt x="3469" y="1843"/>
                    <a:pt x="3470" y="1843"/>
                    <a:pt x="3470" y="1843"/>
                  </a:cubicBezTo>
                  <a:cubicBezTo>
                    <a:pt x="3475" y="1843"/>
                    <a:pt x="3483" y="1839"/>
                    <a:pt x="3493" y="1832"/>
                  </a:cubicBezTo>
                  <a:lnTo>
                    <a:pt x="3493" y="1832"/>
                  </a:lnTo>
                  <a:cubicBezTo>
                    <a:pt x="3485" y="1836"/>
                    <a:pt x="3477" y="1839"/>
                    <a:pt x="3469" y="1843"/>
                  </a:cubicBezTo>
                  <a:lnTo>
                    <a:pt x="3469" y="1843"/>
                  </a:lnTo>
                  <a:cubicBezTo>
                    <a:pt x="3387" y="1835"/>
                    <a:pt x="3977" y="859"/>
                    <a:pt x="4036" y="859"/>
                  </a:cubicBezTo>
                  <a:cubicBezTo>
                    <a:pt x="4039" y="859"/>
                    <a:pt x="4040" y="861"/>
                    <a:pt x="4041" y="864"/>
                  </a:cubicBezTo>
                  <a:lnTo>
                    <a:pt x="4041" y="864"/>
                  </a:lnTo>
                  <a:cubicBezTo>
                    <a:pt x="4095" y="360"/>
                    <a:pt x="4085" y="0"/>
                    <a:pt x="3408"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14"/>
            <p:cNvSpPr/>
            <p:nvPr/>
          </p:nvSpPr>
          <p:spPr>
            <a:xfrm>
              <a:off x="7046564" y="883239"/>
              <a:ext cx="86331" cy="55605"/>
            </a:xfrm>
            <a:custGeom>
              <a:avLst/>
              <a:gdLst/>
              <a:ahLst/>
              <a:cxnLst/>
              <a:rect l="l" t="t" r="r" b="b"/>
              <a:pathLst>
                <a:path w="4268" h="2749" extrusionOk="0">
                  <a:moveTo>
                    <a:pt x="3466" y="859"/>
                  </a:moveTo>
                  <a:lnTo>
                    <a:pt x="3466" y="1031"/>
                  </a:lnTo>
                  <a:cubicBezTo>
                    <a:pt x="3466" y="1059"/>
                    <a:pt x="3436" y="1059"/>
                    <a:pt x="3436" y="1059"/>
                  </a:cubicBezTo>
                  <a:cubicBezTo>
                    <a:pt x="3150" y="1432"/>
                    <a:pt x="3008" y="1718"/>
                    <a:pt x="2921" y="1890"/>
                  </a:cubicBezTo>
                  <a:cubicBezTo>
                    <a:pt x="2634" y="1979"/>
                    <a:pt x="2137" y="2023"/>
                    <a:pt x="1726" y="2023"/>
                  </a:cubicBezTo>
                  <a:cubicBezTo>
                    <a:pt x="1479" y="2023"/>
                    <a:pt x="1264" y="2007"/>
                    <a:pt x="1146" y="1975"/>
                  </a:cubicBezTo>
                  <a:cubicBezTo>
                    <a:pt x="1004" y="1917"/>
                    <a:pt x="917" y="1890"/>
                    <a:pt x="859" y="1860"/>
                  </a:cubicBezTo>
                  <a:cubicBezTo>
                    <a:pt x="974" y="1803"/>
                    <a:pt x="1089" y="1718"/>
                    <a:pt x="1176" y="1688"/>
                  </a:cubicBezTo>
                  <a:cubicBezTo>
                    <a:pt x="1318" y="1604"/>
                    <a:pt x="1462" y="1546"/>
                    <a:pt x="1604" y="1459"/>
                  </a:cubicBezTo>
                  <a:lnTo>
                    <a:pt x="1805" y="1317"/>
                  </a:lnTo>
                  <a:cubicBezTo>
                    <a:pt x="2492" y="887"/>
                    <a:pt x="2520" y="859"/>
                    <a:pt x="3466" y="859"/>
                  </a:cubicBezTo>
                  <a:close/>
                  <a:moveTo>
                    <a:pt x="3179" y="0"/>
                  </a:moveTo>
                  <a:cubicBezTo>
                    <a:pt x="3065" y="0"/>
                    <a:pt x="2950" y="58"/>
                    <a:pt x="2893" y="142"/>
                  </a:cubicBezTo>
                  <a:cubicBezTo>
                    <a:pt x="2234" y="172"/>
                    <a:pt x="2005" y="314"/>
                    <a:pt x="1405" y="715"/>
                  </a:cubicBezTo>
                  <a:lnTo>
                    <a:pt x="1233" y="830"/>
                  </a:lnTo>
                  <a:cubicBezTo>
                    <a:pt x="1089" y="917"/>
                    <a:pt x="974" y="974"/>
                    <a:pt x="859" y="1031"/>
                  </a:cubicBezTo>
                  <a:cubicBezTo>
                    <a:pt x="401" y="1260"/>
                    <a:pt x="1" y="1459"/>
                    <a:pt x="30" y="1860"/>
                  </a:cubicBezTo>
                  <a:cubicBezTo>
                    <a:pt x="30" y="2261"/>
                    <a:pt x="431" y="2462"/>
                    <a:pt x="889" y="2662"/>
                  </a:cubicBezTo>
                  <a:cubicBezTo>
                    <a:pt x="1089" y="2719"/>
                    <a:pt x="1405" y="2749"/>
                    <a:pt x="1776" y="2749"/>
                  </a:cubicBezTo>
                  <a:cubicBezTo>
                    <a:pt x="2378" y="2749"/>
                    <a:pt x="3092" y="2662"/>
                    <a:pt x="3436" y="2490"/>
                  </a:cubicBezTo>
                  <a:lnTo>
                    <a:pt x="3466" y="2462"/>
                  </a:lnTo>
                  <a:cubicBezTo>
                    <a:pt x="3580" y="2375"/>
                    <a:pt x="3637" y="2261"/>
                    <a:pt x="3608" y="2146"/>
                  </a:cubicBezTo>
                  <a:cubicBezTo>
                    <a:pt x="3722" y="1975"/>
                    <a:pt x="3894" y="1661"/>
                    <a:pt x="4008" y="1517"/>
                  </a:cubicBezTo>
                  <a:cubicBezTo>
                    <a:pt x="4066" y="1489"/>
                    <a:pt x="4123" y="1402"/>
                    <a:pt x="4153" y="1317"/>
                  </a:cubicBezTo>
                  <a:lnTo>
                    <a:pt x="4153" y="1260"/>
                  </a:lnTo>
                  <a:cubicBezTo>
                    <a:pt x="4210" y="1001"/>
                    <a:pt x="4267" y="573"/>
                    <a:pt x="4008" y="287"/>
                  </a:cubicBezTo>
                  <a:cubicBezTo>
                    <a:pt x="3837" y="85"/>
                    <a:pt x="3550" y="0"/>
                    <a:pt x="317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4"/>
            <p:cNvSpPr/>
            <p:nvPr/>
          </p:nvSpPr>
          <p:spPr>
            <a:xfrm>
              <a:off x="6969571" y="948438"/>
              <a:ext cx="102493" cy="65092"/>
            </a:xfrm>
            <a:custGeom>
              <a:avLst/>
              <a:gdLst/>
              <a:ahLst/>
              <a:cxnLst/>
              <a:rect l="l" t="t" r="r" b="b"/>
              <a:pathLst>
                <a:path w="5067" h="3218" extrusionOk="0">
                  <a:moveTo>
                    <a:pt x="3405" y="1"/>
                  </a:moveTo>
                  <a:cubicBezTo>
                    <a:pt x="2536" y="1"/>
                    <a:pt x="2229" y="724"/>
                    <a:pt x="1375" y="1129"/>
                  </a:cubicBezTo>
                  <a:cubicBezTo>
                    <a:pt x="1236" y="1180"/>
                    <a:pt x="1100" y="1190"/>
                    <a:pt x="973" y="1190"/>
                  </a:cubicBezTo>
                  <a:cubicBezTo>
                    <a:pt x="890" y="1190"/>
                    <a:pt x="810" y="1185"/>
                    <a:pt x="735" y="1185"/>
                  </a:cubicBezTo>
                  <a:cubicBezTo>
                    <a:pt x="471" y="1185"/>
                    <a:pt x="259" y="1237"/>
                    <a:pt x="142" y="1701"/>
                  </a:cubicBezTo>
                  <a:cubicBezTo>
                    <a:pt x="0" y="2359"/>
                    <a:pt x="543" y="2503"/>
                    <a:pt x="974" y="2789"/>
                  </a:cubicBezTo>
                  <a:cubicBezTo>
                    <a:pt x="1373" y="3096"/>
                    <a:pt x="1643" y="3218"/>
                    <a:pt x="1864" y="3218"/>
                  </a:cubicBezTo>
                  <a:cubicBezTo>
                    <a:pt x="2324" y="3218"/>
                    <a:pt x="2576" y="2689"/>
                    <a:pt x="3349" y="2187"/>
                  </a:cubicBezTo>
                  <a:cubicBezTo>
                    <a:pt x="3779" y="1988"/>
                    <a:pt x="4265" y="2130"/>
                    <a:pt x="4608" y="1759"/>
                  </a:cubicBezTo>
                  <a:cubicBezTo>
                    <a:pt x="5009" y="1328"/>
                    <a:pt x="5066" y="526"/>
                    <a:pt x="4466" y="327"/>
                  </a:cubicBezTo>
                  <a:lnTo>
                    <a:pt x="4265" y="183"/>
                  </a:lnTo>
                  <a:cubicBezTo>
                    <a:pt x="3921" y="54"/>
                    <a:pt x="3642" y="1"/>
                    <a:pt x="3405"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4"/>
            <p:cNvSpPr/>
            <p:nvPr/>
          </p:nvSpPr>
          <p:spPr>
            <a:xfrm>
              <a:off x="6962026" y="940974"/>
              <a:ext cx="115823" cy="79494"/>
            </a:xfrm>
            <a:custGeom>
              <a:avLst/>
              <a:gdLst/>
              <a:ahLst/>
              <a:cxnLst/>
              <a:rect l="l" t="t" r="r" b="b"/>
              <a:pathLst>
                <a:path w="5726" h="3930" extrusionOk="0">
                  <a:moveTo>
                    <a:pt x="3816" y="727"/>
                  </a:moveTo>
                  <a:cubicBezTo>
                    <a:pt x="4001" y="727"/>
                    <a:pt x="4219" y="770"/>
                    <a:pt x="4496" y="868"/>
                  </a:cubicBezTo>
                  <a:lnTo>
                    <a:pt x="4523" y="895"/>
                  </a:lnTo>
                  <a:cubicBezTo>
                    <a:pt x="4580" y="953"/>
                    <a:pt x="4638" y="1010"/>
                    <a:pt x="4725" y="1040"/>
                  </a:cubicBezTo>
                  <a:cubicBezTo>
                    <a:pt x="4809" y="1067"/>
                    <a:pt x="4896" y="1124"/>
                    <a:pt x="4924" y="1239"/>
                  </a:cubicBezTo>
                  <a:cubicBezTo>
                    <a:pt x="4954" y="1440"/>
                    <a:pt x="4867" y="1697"/>
                    <a:pt x="4695" y="1899"/>
                  </a:cubicBezTo>
                  <a:cubicBezTo>
                    <a:pt x="4580" y="2013"/>
                    <a:pt x="4466" y="2041"/>
                    <a:pt x="4209" y="2070"/>
                  </a:cubicBezTo>
                  <a:cubicBezTo>
                    <a:pt x="4008" y="2098"/>
                    <a:pt x="3779" y="2128"/>
                    <a:pt x="3550" y="2270"/>
                  </a:cubicBezTo>
                  <a:cubicBezTo>
                    <a:pt x="3179" y="2471"/>
                    <a:pt x="2950" y="2700"/>
                    <a:pt x="2748" y="2899"/>
                  </a:cubicBezTo>
                  <a:cubicBezTo>
                    <a:pt x="2506" y="3100"/>
                    <a:pt x="2370" y="3214"/>
                    <a:pt x="2212" y="3214"/>
                  </a:cubicBezTo>
                  <a:cubicBezTo>
                    <a:pt x="2055" y="3214"/>
                    <a:pt x="1876" y="3100"/>
                    <a:pt x="1546" y="2842"/>
                  </a:cubicBezTo>
                  <a:cubicBezTo>
                    <a:pt x="1461" y="2785"/>
                    <a:pt x="1374" y="2728"/>
                    <a:pt x="1260" y="2670"/>
                  </a:cubicBezTo>
                  <a:cubicBezTo>
                    <a:pt x="889" y="2441"/>
                    <a:pt x="831" y="2384"/>
                    <a:pt x="859" y="2155"/>
                  </a:cubicBezTo>
                  <a:cubicBezTo>
                    <a:pt x="916" y="1926"/>
                    <a:pt x="916" y="1926"/>
                    <a:pt x="1118" y="1926"/>
                  </a:cubicBezTo>
                  <a:lnTo>
                    <a:pt x="1203" y="1926"/>
                  </a:lnTo>
                  <a:cubicBezTo>
                    <a:pt x="1404" y="1926"/>
                    <a:pt x="1633" y="1926"/>
                    <a:pt x="1890" y="1811"/>
                  </a:cubicBezTo>
                  <a:cubicBezTo>
                    <a:pt x="2290" y="1640"/>
                    <a:pt x="2577" y="1411"/>
                    <a:pt x="2806" y="1211"/>
                  </a:cubicBezTo>
                  <a:cubicBezTo>
                    <a:pt x="3160" y="936"/>
                    <a:pt x="3407" y="727"/>
                    <a:pt x="3816" y="727"/>
                  </a:cubicBezTo>
                  <a:close/>
                  <a:moveTo>
                    <a:pt x="3759" y="1"/>
                  </a:moveTo>
                  <a:cubicBezTo>
                    <a:pt x="3120" y="1"/>
                    <a:pt x="2727" y="320"/>
                    <a:pt x="2348" y="639"/>
                  </a:cubicBezTo>
                  <a:cubicBezTo>
                    <a:pt x="2119" y="811"/>
                    <a:pt x="1890" y="1010"/>
                    <a:pt x="1603" y="1154"/>
                  </a:cubicBezTo>
                  <a:cubicBezTo>
                    <a:pt x="1489" y="1182"/>
                    <a:pt x="1374" y="1182"/>
                    <a:pt x="1232" y="1182"/>
                  </a:cubicBezTo>
                  <a:cubicBezTo>
                    <a:pt x="889" y="1182"/>
                    <a:pt x="373" y="1182"/>
                    <a:pt x="144" y="1983"/>
                  </a:cubicBezTo>
                  <a:cubicBezTo>
                    <a:pt x="0" y="2757"/>
                    <a:pt x="545" y="3101"/>
                    <a:pt x="889" y="3300"/>
                  </a:cubicBezTo>
                  <a:cubicBezTo>
                    <a:pt x="973" y="3357"/>
                    <a:pt x="1061" y="3387"/>
                    <a:pt x="1118" y="3444"/>
                  </a:cubicBezTo>
                  <a:cubicBezTo>
                    <a:pt x="1576" y="3788"/>
                    <a:pt x="1947" y="3930"/>
                    <a:pt x="2233" y="3930"/>
                  </a:cubicBezTo>
                  <a:cubicBezTo>
                    <a:pt x="2606" y="3930"/>
                    <a:pt x="2893" y="3731"/>
                    <a:pt x="3206" y="3415"/>
                  </a:cubicBezTo>
                  <a:cubicBezTo>
                    <a:pt x="3408" y="3273"/>
                    <a:pt x="3637" y="3071"/>
                    <a:pt x="3893" y="2899"/>
                  </a:cubicBezTo>
                  <a:cubicBezTo>
                    <a:pt x="4008" y="2842"/>
                    <a:pt x="4152" y="2815"/>
                    <a:pt x="4324" y="2785"/>
                  </a:cubicBezTo>
                  <a:cubicBezTo>
                    <a:pt x="4610" y="2728"/>
                    <a:pt x="4954" y="2700"/>
                    <a:pt x="5240" y="2384"/>
                  </a:cubicBezTo>
                  <a:cubicBezTo>
                    <a:pt x="5584" y="2013"/>
                    <a:pt x="5726" y="1525"/>
                    <a:pt x="5611" y="1067"/>
                  </a:cubicBezTo>
                  <a:cubicBezTo>
                    <a:pt x="5526" y="724"/>
                    <a:pt x="5297" y="467"/>
                    <a:pt x="4954" y="353"/>
                  </a:cubicBezTo>
                  <a:lnTo>
                    <a:pt x="4924" y="323"/>
                  </a:lnTo>
                  <a:cubicBezTo>
                    <a:pt x="4896" y="266"/>
                    <a:pt x="4839" y="238"/>
                    <a:pt x="4752" y="208"/>
                  </a:cubicBezTo>
                  <a:cubicBezTo>
                    <a:pt x="4362" y="61"/>
                    <a:pt x="4037" y="1"/>
                    <a:pt x="3759"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4"/>
            <p:cNvSpPr/>
            <p:nvPr/>
          </p:nvSpPr>
          <p:spPr>
            <a:xfrm>
              <a:off x="7091736" y="837440"/>
              <a:ext cx="71828" cy="35863"/>
            </a:xfrm>
            <a:custGeom>
              <a:avLst/>
              <a:gdLst/>
              <a:ahLst/>
              <a:cxnLst/>
              <a:rect l="l" t="t" r="r" b="b"/>
              <a:pathLst>
                <a:path w="3551" h="1773" extrusionOk="0">
                  <a:moveTo>
                    <a:pt x="964" y="0"/>
                  </a:moveTo>
                  <a:cubicBezTo>
                    <a:pt x="760" y="0"/>
                    <a:pt x="603" y="23"/>
                    <a:pt x="546" y="89"/>
                  </a:cubicBezTo>
                  <a:cubicBezTo>
                    <a:pt x="1" y="517"/>
                    <a:pt x="889" y="1520"/>
                    <a:pt x="1290" y="1662"/>
                  </a:cubicBezTo>
                  <a:cubicBezTo>
                    <a:pt x="1431" y="1738"/>
                    <a:pt x="1637" y="1773"/>
                    <a:pt x="1861" y="1773"/>
                  </a:cubicBezTo>
                  <a:cubicBezTo>
                    <a:pt x="2319" y="1773"/>
                    <a:pt x="2853" y="1626"/>
                    <a:pt x="3065" y="1376"/>
                  </a:cubicBezTo>
                  <a:cubicBezTo>
                    <a:pt x="3550" y="890"/>
                    <a:pt x="3550" y="89"/>
                    <a:pt x="2749" y="89"/>
                  </a:cubicBezTo>
                  <a:lnTo>
                    <a:pt x="2520" y="146"/>
                  </a:lnTo>
                  <a:cubicBezTo>
                    <a:pt x="2274" y="146"/>
                    <a:pt x="1474" y="0"/>
                    <a:pt x="964"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4"/>
            <p:cNvSpPr/>
            <p:nvPr/>
          </p:nvSpPr>
          <p:spPr>
            <a:xfrm>
              <a:off x="7091190" y="830016"/>
              <a:ext cx="78766" cy="50913"/>
            </a:xfrm>
            <a:custGeom>
              <a:avLst/>
              <a:gdLst/>
              <a:ahLst/>
              <a:cxnLst/>
              <a:rect l="l" t="t" r="r" b="b"/>
              <a:pathLst>
                <a:path w="3894" h="2517" extrusionOk="0">
                  <a:moveTo>
                    <a:pt x="983" y="723"/>
                  </a:moveTo>
                  <a:cubicBezTo>
                    <a:pt x="1275" y="723"/>
                    <a:pt x="1734" y="783"/>
                    <a:pt x="1974" y="827"/>
                  </a:cubicBezTo>
                  <a:cubicBezTo>
                    <a:pt x="2191" y="856"/>
                    <a:pt x="2357" y="878"/>
                    <a:pt x="2486" y="878"/>
                  </a:cubicBezTo>
                  <a:cubicBezTo>
                    <a:pt x="2613" y="878"/>
                    <a:pt x="2705" y="856"/>
                    <a:pt x="2776" y="799"/>
                  </a:cubicBezTo>
                  <a:cubicBezTo>
                    <a:pt x="2890" y="799"/>
                    <a:pt x="3005" y="827"/>
                    <a:pt x="3062" y="914"/>
                  </a:cubicBezTo>
                  <a:cubicBezTo>
                    <a:pt x="3092" y="1028"/>
                    <a:pt x="3035" y="1285"/>
                    <a:pt x="2833" y="1514"/>
                  </a:cubicBezTo>
                  <a:cubicBezTo>
                    <a:pt x="2673" y="1674"/>
                    <a:pt x="2207" y="1778"/>
                    <a:pt x="1852" y="1778"/>
                  </a:cubicBezTo>
                  <a:cubicBezTo>
                    <a:pt x="1699" y="1778"/>
                    <a:pt x="1566" y="1758"/>
                    <a:pt x="1489" y="1715"/>
                  </a:cubicBezTo>
                  <a:cubicBezTo>
                    <a:pt x="1489" y="1715"/>
                    <a:pt x="1459" y="1715"/>
                    <a:pt x="1459" y="1686"/>
                  </a:cubicBezTo>
                  <a:cubicBezTo>
                    <a:pt x="1260" y="1628"/>
                    <a:pt x="829" y="1200"/>
                    <a:pt x="772" y="857"/>
                  </a:cubicBezTo>
                  <a:cubicBezTo>
                    <a:pt x="744" y="770"/>
                    <a:pt x="772" y="742"/>
                    <a:pt x="772" y="742"/>
                  </a:cubicBezTo>
                  <a:cubicBezTo>
                    <a:pt x="819" y="729"/>
                    <a:pt x="893" y="723"/>
                    <a:pt x="983" y="723"/>
                  </a:cubicBezTo>
                  <a:close/>
                  <a:moveTo>
                    <a:pt x="954" y="1"/>
                  </a:moveTo>
                  <a:cubicBezTo>
                    <a:pt x="652" y="1"/>
                    <a:pt x="448" y="50"/>
                    <a:pt x="314" y="170"/>
                  </a:cubicBezTo>
                  <a:cubicBezTo>
                    <a:pt x="85" y="369"/>
                    <a:pt x="0" y="655"/>
                    <a:pt x="57" y="971"/>
                  </a:cubicBezTo>
                  <a:cubicBezTo>
                    <a:pt x="142" y="1571"/>
                    <a:pt x="772" y="2201"/>
                    <a:pt x="1173" y="2373"/>
                  </a:cubicBezTo>
                  <a:cubicBezTo>
                    <a:pt x="1374" y="2460"/>
                    <a:pt x="1603" y="2517"/>
                    <a:pt x="1860" y="2517"/>
                  </a:cubicBezTo>
                  <a:cubicBezTo>
                    <a:pt x="2432" y="2517"/>
                    <a:pt x="3062" y="2315"/>
                    <a:pt x="3378" y="2002"/>
                  </a:cubicBezTo>
                  <a:cubicBezTo>
                    <a:pt x="3749" y="1601"/>
                    <a:pt x="3893" y="1056"/>
                    <a:pt x="3722" y="628"/>
                  </a:cubicBezTo>
                  <a:cubicBezTo>
                    <a:pt x="3577" y="284"/>
                    <a:pt x="3234" y="83"/>
                    <a:pt x="2776" y="83"/>
                  </a:cubicBezTo>
                  <a:cubicBezTo>
                    <a:pt x="2691" y="83"/>
                    <a:pt x="2604" y="112"/>
                    <a:pt x="2547" y="170"/>
                  </a:cubicBezTo>
                  <a:cubicBezTo>
                    <a:pt x="2462" y="140"/>
                    <a:pt x="2260" y="140"/>
                    <a:pt x="2061" y="112"/>
                  </a:cubicBezTo>
                  <a:cubicBezTo>
                    <a:pt x="1594" y="43"/>
                    <a:pt x="1233" y="1"/>
                    <a:pt x="954"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14"/>
            <p:cNvSpPr/>
            <p:nvPr/>
          </p:nvSpPr>
          <p:spPr>
            <a:xfrm>
              <a:off x="7072053" y="949248"/>
              <a:ext cx="100207" cy="45350"/>
            </a:xfrm>
            <a:custGeom>
              <a:avLst/>
              <a:gdLst/>
              <a:ahLst/>
              <a:cxnLst/>
              <a:rect l="l" t="t" r="r" b="b"/>
              <a:pathLst>
                <a:path w="4954" h="2242" extrusionOk="0">
                  <a:moveTo>
                    <a:pt x="3923" y="1"/>
                  </a:moveTo>
                  <a:cubicBezTo>
                    <a:pt x="3923" y="1"/>
                    <a:pt x="3923" y="1"/>
                    <a:pt x="3923" y="1"/>
                  </a:cubicBezTo>
                  <a:lnTo>
                    <a:pt x="3923" y="1"/>
                  </a:lnTo>
                  <a:cubicBezTo>
                    <a:pt x="3961" y="1"/>
                    <a:pt x="3999" y="1"/>
                    <a:pt x="4038" y="1"/>
                  </a:cubicBezTo>
                  <a:close/>
                  <a:moveTo>
                    <a:pt x="3923" y="1"/>
                  </a:moveTo>
                  <a:cubicBezTo>
                    <a:pt x="2736" y="2"/>
                    <a:pt x="2522" y="24"/>
                    <a:pt x="1661" y="773"/>
                  </a:cubicBezTo>
                  <a:cubicBezTo>
                    <a:pt x="1232" y="1089"/>
                    <a:pt x="0" y="1803"/>
                    <a:pt x="1175" y="2234"/>
                  </a:cubicBezTo>
                  <a:cubicBezTo>
                    <a:pt x="1187" y="2239"/>
                    <a:pt x="1206" y="2241"/>
                    <a:pt x="1230" y="2241"/>
                  </a:cubicBezTo>
                  <a:cubicBezTo>
                    <a:pt x="1616" y="2241"/>
                    <a:pt x="3453" y="1653"/>
                    <a:pt x="3722" y="1517"/>
                  </a:cubicBezTo>
                  <a:cubicBezTo>
                    <a:pt x="4267" y="1231"/>
                    <a:pt x="4954" y="200"/>
                    <a:pt x="392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14"/>
            <p:cNvSpPr/>
            <p:nvPr/>
          </p:nvSpPr>
          <p:spPr>
            <a:xfrm>
              <a:off x="7077293" y="941702"/>
              <a:ext cx="93815" cy="60237"/>
            </a:xfrm>
            <a:custGeom>
              <a:avLst/>
              <a:gdLst/>
              <a:ahLst/>
              <a:cxnLst/>
              <a:rect l="l" t="t" r="r" b="b"/>
              <a:pathLst>
                <a:path w="4638" h="2978" extrusionOk="0">
                  <a:moveTo>
                    <a:pt x="3607" y="717"/>
                  </a:moveTo>
                  <a:cubicBezTo>
                    <a:pt x="3692" y="745"/>
                    <a:pt x="3806" y="775"/>
                    <a:pt x="3836" y="832"/>
                  </a:cubicBezTo>
                  <a:cubicBezTo>
                    <a:pt x="3836" y="1004"/>
                    <a:pt x="3577" y="1404"/>
                    <a:pt x="3291" y="1546"/>
                  </a:cubicBezTo>
                  <a:cubicBezTo>
                    <a:pt x="3062" y="1691"/>
                    <a:pt x="1344" y="2206"/>
                    <a:pt x="1001" y="2234"/>
                  </a:cubicBezTo>
                  <a:cubicBezTo>
                    <a:pt x="859" y="2176"/>
                    <a:pt x="802" y="2149"/>
                    <a:pt x="802" y="2149"/>
                  </a:cubicBezTo>
                  <a:cubicBezTo>
                    <a:pt x="829" y="2034"/>
                    <a:pt x="1058" y="1833"/>
                    <a:pt x="1489" y="1546"/>
                  </a:cubicBezTo>
                  <a:lnTo>
                    <a:pt x="1631" y="1432"/>
                  </a:lnTo>
                  <a:cubicBezTo>
                    <a:pt x="2375" y="745"/>
                    <a:pt x="2519" y="717"/>
                    <a:pt x="3607" y="717"/>
                  </a:cubicBezTo>
                  <a:close/>
                  <a:moveTo>
                    <a:pt x="3635" y="1"/>
                  </a:moveTo>
                  <a:cubicBezTo>
                    <a:pt x="2375" y="1"/>
                    <a:pt x="2089" y="58"/>
                    <a:pt x="1173" y="859"/>
                  </a:cubicBezTo>
                  <a:lnTo>
                    <a:pt x="1058" y="946"/>
                  </a:lnTo>
                  <a:cubicBezTo>
                    <a:pt x="630" y="1233"/>
                    <a:pt x="0" y="1661"/>
                    <a:pt x="57" y="2234"/>
                  </a:cubicBezTo>
                  <a:cubicBezTo>
                    <a:pt x="115" y="2550"/>
                    <a:pt x="344" y="2779"/>
                    <a:pt x="802" y="2950"/>
                  </a:cubicBezTo>
                  <a:cubicBezTo>
                    <a:pt x="829" y="2950"/>
                    <a:pt x="886" y="2978"/>
                    <a:pt x="944" y="2978"/>
                  </a:cubicBezTo>
                  <a:cubicBezTo>
                    <a:pt x="1603" y="2978"/>
                    <a:pt x="3550" y="2234"/>
                    <a:pt x="3607" y="2206"/>
                  </a:cubicBezTo>
                  <a:cubicBezTo>
                    <a:pt x="4065" y="1977"/>
                    <a:pt x="4638" y="1347"/>
                    <a:pt x="4551" y="745"/>
                  </a:cubicBezTo>
                  <a:cubicBezTo>
                    <a:pt x="4523" y="573"/>
                    <a:pt x="4409" y="287"/>
                    <a:pt x="4065" y="115"/>
                  </a:cubicBezTo>
                  <a:cubicBezTo>
                    <a:pt x="3951" y="1"/>
                    <a:pt x="3806" y="1"/>
                    <a:pt x="3664"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4"/>
            <p:cNvSpPr/>
            <p:nvPr/>
          </p:nvSpPr>
          <p:spPr>
            <a:xfrm>
              <a:off x="7340416" y="951493"/>
              <a:ext cx="50124" cy="27388"/>
            </a:xfrm>
            <a:custGeom>
              <a:avLst/>
              <a:gdLst/>
              <a:ahLst/>
              <a:cxnLst/>
              <a:rect l="l" t="t" r="r" b="b"/>
              <a:pathLst>
                <a:path w="2478" h="1354" extrusionOk="0">
                  <a:moveTo>
                    <a:pt x="1559" y="1"/>
                  </a:moveTo>
                  <a:cubicBezTo>
                    <a:pt x="1473" y="1"/>
                    <a:pt x="1379" y="10"/>
                    <a:pt x="1277" y="32"/>
                  </a:cubicBezTo>
                  <a:lnTo>
                    <a:pt x="1077" y="89"/>
                  </a:lnTo>
                  <a:cubicBezTo>
                    <a:pt x="1" y="408"/>
                    <a:pt x="450" y="1353"/>
                    <a:pt x="1212" y="1353"/>
                  </a:cubicBezTo>
                  <a:cubicBezTo>
                    <a:pt x="1341" y="1353"/>
                    <a:pt x="1479" y="1326"/>
                    <a:pt x="1620" y="1264"/>
                  </a:cubicBezTo>
                  <a:cubicBezTo>
                    <a:pt x="2477" y="926"/>
                    <a:pt x="2392" y="1"/>
                    <a:pt x="1559"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4"/>
            <p:cNvSpPr/>
            <p:nvPr/>
          </p:nvSpPr>
          <p:spPr>
            <a:xfrm>
              <a:off x="7340760" y="943948"/>
              <a:ext cx="53886" cy="42397"/>
            </a:xfrm>
            <a:custGeom>
              <a:avLst/>
              <a:gdLst/>
              <a:ahLst/>
              <a:cxnLst/>
              <a:rect l="l" t="t" r="r" b="b"/>
              <a:pathLst>
                <a:path w="2664" h="2096" extrusionOk="0">
                  <a:moveTo>
                    <a:pt x="1507" y="730"/>
                  </a:moveTo>
                  <a:cubicBezTo>
                    <a:pt x="1703" y="730"/>
                    <a:pt x="1811" y="797"/>
                    <a:pt x="1832" y="863"/>
                  </a:cubicBezTo>
                  <a:cubicBezTo>
                    <a:pt x="1862" y="977"/>
                    <a:pt x="1747" y="1179"/>
                    <a:pt x="1431" y="1293"/>
                  </a:cubicBezTo>
                  <a:cubicBezTo>
                    <a:pt x="1339" y="1339"/>
                    <a:pt x="1256" y="1356"/>
                    <a:pt x="1183" y="1356"/>
                  </a:cubicBezTo>
                  <a:cubicBezTo>
                    <a:pt x="1031" y="1356"/>
                    <a:pt x="927" y="1284"/>
                    <a:pt x="889" y="1264"/>
                  </a:cubicBezTo>
                  <a:cubicBezTo>
                    <a:pt x="831" y="1206"/>
                    <a:pt x="774" y="1122"/>
                    <a:pt x="802" y="1064"/>
                  </a:cubicBezTo>
                  <a:cubicBezTo>
                    <a:pt x="802" y="977"/>
                    <a:pt x="916" y="893"/>
                    <a:pt x="1145" y="806"/>
                  </a:cubicBezTo>
                  <a:cubicBezTo>
                    <a:pt x="1202" y="806"/>
                    <a:pt x="1232" y="778"/>
                    <a:pt x="1260" y="748"/>
                  </a:cubicBezTo>
                  <a:lnTo>
                    <a:pt x="1317" y="748"/>
                  </a:lnTo>
                  <a:cubicBezTo>
                    <a:pt x="1388" y="736"/>
                    <a:pt x="1451" y="730"/>
                    <a:pt x="1507" y="730"/>
                  </a:cubicBezTo>
                  <a:close/>
                  <a:moveTo>
                    <a:pt x="1518" y="0"/>
                  </a:moveTo>
                  <a:cubicBezTo>
                    <a:pt x="1411" y="0"/>
                    <a:pt x="1297" y="11"/>
                    <a:pt x="1175" y="34"/>
                  </a:cubicBezTo>
                  <a:cubicBezTo>
                    <a:pt x="1118" y="61"/>
                    <a:pt x="1088" y="61"/>
                    <a:pt x="1031" y="91"/>
                  </a:cubicBezTo>
                  <a:cubicBezTo>
                    <a:pt x="1003" y="91"/>
                    <a:pt x="973" y="119"/>
                    <a:pt x="946" y="119"/>
                  </a:cubicBezTo>
                  <a:cubicBezTo>
                    <a:pt x="286" y="320"/>
                    <a:pt x="115" y="691"/>
                    <a:pt x="87" y="920"/>
                  </a:cubicBezTo>
                  <a:cubicBezTo>
                    <a:pt x="0" y="1236"/>
                    <a:pt x="144" y="1607"/>
                    <a:pt x="458" y="1836"/>
                  </a:cubicBezTo>
                  <a:cubicBezTo>
                    <a:pt x="660" y="2008"/>
                    <a:pt x="916" y="2095"/>
                    <a:pt x="1202" y="2095"/>
                  </a:cubicBezTo>
                  <a:cubicBezTo>
                    <a:pt x="1374" y="2095"/>
                    <a:pt x="1546" y="2038"/>
                    <a:pt x="1718" y="1951"/>
                  </a:cubicBezTo>
                  <a:cubicBezTo>
                    <a:pt x="2434" y="1694"/>
                    <a:pt x="2664" y="1122"/>
                    <a:pt x="2549" y="664"/>
                  </a:cubicBezTo>
                  <a:cubicBezTo>
                    <a:pt x="2428" y="301"/>
                    <a:pt x="2084" y="0"/>
                    <a:pt x="1518"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4"/>
            <p:cNvSpPr/>
            <p:nvPr/>
          </p:nvSpPr>
          <p:spPr>
            <a:xfrm>
              <a:off x="7178460" y="849658"/>
              <a:ext cx="56050" cy="27449"/>
            </a:xfrm>
            <a:custGeom>
              <a:avLst/>
              <a:gdLst/>
              <a:ahLst/>
              <a:cxnLst/>
              <a:rect l="l" t="t" r="r" b="b"/>
              <a:pathLst>
                <a:path w="2771" h="1357" extrusionOk="0">
                  <a:moveTo>
                    <a:pt x="1737" y="1"/>
                  </a:moveTo>
                  <a:cubicBezTo>
                    <a:pt x="1626" y="1"/>
                    <a:pt x="1507" y="18"/>
                    <a:pt x="1382" y="57"/>
                  </a:cubicBezTo>
                  <a:lnTo>
                    <a:pt x="1267" y="115"/>
                  </a:lnTo>
                  <a:cubicBezTo>
                    <a:pt x="1" y="185"/>
                    <a:pt x="611" y="1356"/>
                    <a:pt x="1447" y="1356"/>
                  </a:cubicBezTo>
                  <a:cubicBezTo>
                    <a:pt x="1611" y="1356"/>
                    <a:pt x="1785" y="1311"/>
                    <a:pt x="1954" y="1202"/>
                  </a:cubicBezTo>
                  <a:cubicBezTo>
                    <a:pt x="2771" y="708"/>
                    <a:pt x="2433" y="1"/>
                    <a:pt x="1737"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4"/>
            <p:cNvSpPr/>
            <p:nvPr/>
          </p:nvSpPr>
          <p:spPr>
            <a:xfrm>
              <a:off x="7180361" y="842295"/>
              <a:ext cx="56172" cy="42114"/>
            </a:xfrm>
            <a:custGeom>
              <a:avLst/>
              <a:gdLst/>
              <a:ahLst/>
              <a:cxnLst/>
              <a:rect l="l" t="t" r="r" b="b"/>
              <a:pathLst>
                <a:path w="2777" h="2082" extrusionOk="0">
                  <a:moveTo>
                    <a:pt x="1642" y="730"/>
                  </a:moveTo>
                  <a:cubicBezTo>
                    <a:pt x="1818" y="730"/>
                    <a:pt x="1926" y="797"/>
                    <a:pt x="1947" y="879"/>
                  </a:cubicBezTo>
                  <a:cubicBezTo>
                    <a:pt x="2004" y="964"/>
                    <a:pt x="1890" y="1136"/>
                    <a:pt x="1661" y="1280"/>
                  </a:cubicBezTo>
                  <a:cubicBezTo>
                    <a:pt x="1551" y="1349"/>
                    <a:pt x="1445" y="1374"/>
                    <a:pt x="1349" y="1374"/>
                  </a:cubicBezTo>
                  <a:cubicBezTo>
                    <a:pt x="1170" y="1374"/>
                    <a:pt x="1029" y="1288"/>
                    <a:pt x="974" y="1250"/>
                  </a:cubicBezTo>
                  <a:cubicBezTo>
                    <a:pt x="830" y="1136"/>
                    <a:pt x="802" y="994"/>
                    <a:pt x="802" y="964"/>
                  </a:cubicBezTo>
                  <a:cubicBezTo>
                    <a:pt x="802" y="937"/>
                    <a:pt x="887" y="879"/>
                    <a:pt x="1173" y="850"/>
                  </a:cubicBezTo>
                  <a:cubicBezTo>
                    <a:pt x="1260" y="850"/>
                    <a:pt x="1345" y="822"/>
                    <a:pt x="1402" y="765"/>
                  </a:cubicBezTo>
                  <a:cubicBezTo>
                    <a:pt x="1492" y="740"/>
                    <a:pt x="1572" y="730"/>
                    <a:pt x="1642" y="730"/>
                  </a:cubicBezTo>
                  <a:close/>
                  <a:moveTo>
                    <a:pt x="1659" y="0"/>
                  </a:moveTo>
                  <a:cubicBezTo>
                    <a:pt x="1517" y="0"/>
                    <a:pt x="1364" y="24"/>
                    <a:pt x="1203" y="78"/>
                  </a:cubicBezTo>
                  <a:cubicBezTo>
                    <a:pt x="1146" y="78"/>
                    <a:pt x="1116" y="105"/>
                    <a:pt x="1088" y="135"/>
                  </a:cubicBezTo>
                  <a:cubicBezTo>
                    <a:pt x="401" y="192"/>
                    <a:pt x="172" y="536"/>
                    <a:pt x="115" y="735"/>
                  </a:cubicBezTo>
                  <a:cubicBezTo>
                    <a:pt x="1" y="1108"/>
                    <a:pt x="172" y="1537"/>
                    <a:pt x="543" y="1823"/>
                  </a:cubicBezTo>
                  <a:cubicBezTo>
                    <a:pt x="745" y="1967"/>
                    <a:pt x="1031" y="2082"/>
                    <a:pt x="1345" y="2082"/>
                  </a:cubicBezTo>
                  <a:cubicBezTo>
                    <a:pt x="1574" y="2082"/>
                    <a:pt x="1803" y="2024"/>
                    <a:pt x="2032" y="1880"/>
                  </a:cubicBezTo>
                  <a:cubicBezTo>
                    <a:pt x="2719" y="1479"/>
                    <a:pt x="2776" y="907"/>
                    <a:pt x="2634" y="563"/>
                  </a:cubicBezTo>
                  <a:cubicBezTo>
                    <a:pt x="2480" y="256"/>
                    <a:pt x="2125" y="0"/>
                    <a:pt x="165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14"/>
            <p:cNvSpPr/>
            <p:nvPr/>
          </p:nvSpPr>
          <p:spPr>
            <a:xfrm>
              <a:off x="7166626" y="886759"/>
              <a:ext cx="29896" cy="24010"/>
            </a:xfrm>
            <a:custGeom>
              <a:avLst/>
              <a:gdLst/>
              <a:ahLst/>
              <a:cxnLst/>
              <a:rect l="l" t="t" r="r" b="b"/>
              <a:pathLst>
                <a:path w="1478" h="1187" extrusionOk="0">
                  <a:moveTo>
                    <a:pt x="532" y="1"/>
                  </a:moveTo>
                  <a:cubicBezTo>
                    <a:pt x="445" y="1"/>
                    <a:pt x="354" y="16"/>
                    <a:pt x="262" y="52"/>
                  </a:cubicBezTo>
                  <a:lnTo>
                    <a:pt x="262" y="52"/>
                  </a:lnTo>
                  <a:cubicBezTo>
                    <a:pt x="268" y="43"/>
                    <a:pt x="273" y="34"/>
                    <a:pt x="279" y="26"/>
                  </a:cubicBezTo>
                  <a:lnTo>
                    <a:pt x="279" y="26"/>
                  </a:lnTo>
                  <a:lnTo>
                    <a:pt x="135" y="113"/>
                  </a:lnTo>
                  <a:cubicBezTo>
                    <a:pt x="177" y="88"/>
                    <a:pt x="220" y="68"/>
                    <a:pt x="262" y="52"/>
                  </a:cubicBezTo>
                  <a:lnTo>
                    <a:pt x="262" y="52"/>
                  </a:lnTo>
                  <a:cubicBezTo>
                    <a:pt x="1" y="475"/>
                    <a:pt x="32" y="1186"/>
                    <a:pt x="457" y="1186"/>
                  </a:cubicBezTo>
                  <a:cubicBezTo>
                    <a:pt x="556" y="1186"/>
                    <a:pt x="677" y="1147"/>
                    <a:pt x="822" y="1056"/>
                  </a:cubicBezTo>
                  <a:cubicBezTo>
                    <a:pt x="1477" y="682"/>
                    <a:pt x="1099" y="1"/>
                    <a:pt x="53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14"/>
            <p:cNvSpPr/>
            <p:nvPr/>
          </p:nvSpPr>
          <p:spPr>
            <a:xfrm>
              <a:off x="7160071" y="879355"/>
              <a:ext cx="37684" cy="38655"/>
            </a:xfrm>
            <a:custGeom>
              <a:avLst/>
              <a:gdLst/>
              <a:ahLst/>
              <a:cxnLst/>
              <a:rect l="l" t="t" r="r" b="b"/>
              <a:pathLst>
                <a:path w="1863" h="1911" extrusionOk="0">
                  <a:moveTo>
                    <a:pt x="899" y="724"/>
                  </a:moveTo>
                  <a:cubicBezTo>
                    <a:pt x="950" y="724"/>
                    <a:pt x="990" y="744"/>
                    <a:pt x="1031" y="765"/>
                  </a:cubicBezTo>
                  <a:cubicBezTo>
                    <a:pt x="1088" y="822"/>
                    <a:pt x="1146" y="880"/>
                    <a:pt x="1146" y="937"/>
                  </a:cubicBezTo>
                  <a:cubicBezTo>
                    <a:pt x="1146" y="964"/>
                    <a:pt x="1061" y="1051"/>
                    <a:pt x="946" y="1109"/>
                  </a:cubicBezTo>
                  <a:cubicBezTo>
                    <a:pt x="859" y="1166"/>
                    <a:pt x="832" y="1166"/>
                    <a:pt x="802" y="1193"/>
                  </a:cubicBezTo>
                  <a:cubicBezTo>
                    <a:pt x="775" y="1109"/>
                    <a:pt x="745" y="907"/>
                    <a:pt x="832" y="735"/>
                  </a:cubicBezTo>
                  <a:cubicBezTo>
                    <a:pt x="856" y="727"/>
                    <a:pt x="879" y="724"/>
                    <a:pt x="899" y="724"/>
                  </a:cubicBezTo>
                  <a:close/>
                  <a:moveTo>
                    <a:pt x="881" y="0"/>
                  </a:moveTo>
                  <a:cubicBezTo>
                    <a:pt x="775" y="0"/>
                    <a:pt x="670" y="16"/>
                    <a:pt x="573" y="48"/>
                  </a:cubicBezTo>
                  <a:cubicBezTo>
                    <a:pt x="488" y="48"/>
                    <a:pt x="431" y="78"/>
                    <a:pt x="374" y="105"/>
                  </a:cubicBezTo>
                  <a:cubicBezTo>
                    <a:pt x="344" y="105"/>
                    <a:pt x="317" y="135"/>
                    <a:pt x="287" y="163"/>
                  </a:cubicBezTo>
                  <a:cubicBezTo>
                    <a:pt x="115" y="250"/>
                    <a:pt x="58" y="422"/>
                    <a:pt x="115" y="593"/>
                  </a:cubicBezTo>
                  <a:cubicBezTo>
                    <a:pt x="1" y="994"/>
                    <a:pt x="30" y="1452"/>
                    <a:pt x="287" y="1709"/>
                  </a:cubicBezTo>
                  <a:cubicBezTo>
                    <a:pt x="374" y="1796"/>
                    <a:pt x="516" y="1910"/>
                    <a:pt x="775" y="1910"/>
                  </a:cubicBezTo>
                  <a:cubicBezTo>
                    <a:pt x="917" y="1910"/>
                    <a:pt x="1118" y="1880"/>
                    <a:pt x="1317" y="1738"/>
                  </a:cubicBezTo>
                  <a:cubicBezTo>
                    <a:pt x="1661" y="1567"/>
                    <a:pt x="1862" y="1251"/>
                    <a:pt x="1862" y="937"/>
                  </a:cubicBezTo>
                  <a:cubicBezTo>
                    <a:pt x="1862" y="621"/>
                    <a:pt x="1691" y="307"/>
                    <a:pt x="1404" y="135"/>
                  </a:cubicBezTo>
                  <a:cubicBezTo>
                    <a:pt x="1243" y="45"/>
                    <a:pt x="1059" y="0"/>
                    <a:pt x="88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4"/>
            <p:cNvSpPr/>
            <p:nvPr/>
          </p:nvSpPr>
          <p:spPr>
            <a:xfrm>
              <a:off x="7130799" y="913543"/>
              <a:ext cx="33659" cy="21623"/>
            </a:xfrm>
            <a:custGeom>
              <a:avLst/>
              <a:gdLst/>
              <a:ahLst/>
              <a:cxnLst/>
              <a:rect l="l" t="t" r="r" b="b"/>
              <a:pathLst>
                <a:path w="1664" h="1069" extrusionOk="0">
                  <a:moveTo>
                    <a:pt x="957" y="0"/>
                  </a:moveTo>
                  <a:cubicBezTo>
                    <a:pt x="912" y="0"/>
                    <a:pt x="866" y="6"/>
                    <a:pt x="818" y="19"/>
                  </a:cubicBezTo>
                  <a:lnTo>
                    <a:pt x="589" y="163"/>
                  </a:lnTo>
                  <a:cubicBezTo>
                    <a:pt x="0" y="615"/>
                    <a:pt x="432" y="1068"/>
                    <a:pt x="879" y="1068"/>
                  </a:cubicBezTo>
                  <a:cubicBezTo>
                    <a:pt x="997" y="1068"/>
                    <a:pt x="1117" y="1036"/>
                    <a:pt x="1219" y="964"/>
                  </a:cubicBezTo>
                  <a:cubicBezTo>
                    <a:pt x="1663" y="624"/>
                    <a:pt x="1417" y="0"/>
                    <a:pt x="957"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4"/>
            <p:cNvSpPr/>
            <p:nvPr/>
          </p:nvSpPr>
          <p:spPr>
            <a:xfrm>
              <a:off x="7128250" y="906260"/>
              <a:ext cx="41102" cy="36066"/>
            </a:xfrm>
            <a:custGeom>
              <a:avLst/>
              <a:gdLst/>
              <a:ahLst/>
              <a:cxnLst/>
              <a:rect l="l" t="t" r="r" b="b"/>
              <a:pathLst>
                <a:path w="2032" h="1783" extrusionOk="0">
                  <a:moveTo>
                    <a:pt x="1073" y="712"/>
                  </a:moveTo>
                  <a:cubicBezTo>
                    <a:pt x="1116" y="712"/>
                    <a:pt x="1159" y="744"/>
                    <a:pt x="1203" y="809"/>
                  </a:cubicBezTo>
                  <a:cubicBezTo>
                    <a:pt x="1203" y="837"/>
                    <a:pt x="1230" y="951"/>
                    <a:pt x="1116" y="1038"/>
                  </a:cubicBezTo>
                  <a:cubicBezTo>
                    <a:pt x="1087" y="1052"/>
                    <a:pt x="1051" y="1059"/>
                    <a:pt x="1016" y="1059"/>
                  </a:cubicBezTo>
                  <a:cubicBezTo>
                    <a:pt x="980" y="1059"/>
                    <a:pt x="945" y="1052"/>
                    <a:pt x="916" y="1038"/>
                  </a:cubicBezTo>
                  <a:cubicBezTo>
                    <a:pt x="829" y="1038"/>
                    <a:pt x="802" y="981"/>
                    <a:pt x="802" y="981"/>
                  </a:cubicBezTo>
                  <a:cubicBezTo>
                    <a:pt x="802" y="981"/>
                    <a:pt x="802" y="924"/>
                    <a:pt x="944" y="809"/>
                  </a:cubicBezTo>
                  <a:lnTo>
                    <a:pt x="1031" y="722"/>
                  </a:lnTo>
                  <a:cubicBezTo>
                    <a:pt x="1045" y="715"/>
                    <a:pt x="1059" y="712"/>
                    <a:pt x="1073" y="712"/>
                  </a:cubicBezTo>
                  <a:close/>
                  <a:moveTo>
                    <a:pt x="1088" y="0"/>
                  </a:moveTo>
                  <a:cubicBezTo>
                    <a:pt x="1004" y="0"/>
                    <a:pt x="917" y="12"/>
                    <a:pt x="829" y="35"/>
                  </a:cubicBezTo>
                  <a:cubicBezTo>
                    <a:pt x="744" y="35"/>
                    <a:pt x="687" y="92"/>
                    <a:pt x="630" y="179"/>
                  </a:cubicBezTo>
                  <a:cubicBezTo>
                    <a:pt x="600" y="179"/>
                    <a:pt x="543" y="207"/>
                    <a:pt x="515" y="237"/>
                  </a:cubicBezTo>
                  <a:cubicBezTo>
                    <a:pt x="0" y="637"/>
                    <a:pt x="0" y="1123"/>
                    <a:pt x="229" y="1439"/>
                  </a:cubicBezTo>
                  <a:cubicBezTo>
                    <a:pt x="401" y="1638"/>
                    <a:pt x="687" y="1782"/>
                    <a:pt x="1001" y="1782"/>
                  </a:cubicBezTo>
                  <a:cubicBezTo>
                    <a:pt x="1203" y="1782"/>
                    <a:pt x="1402" y="1725"/>
                    <a:pt x="1574" y="1611"/>
                  </a:cubicBezTo>
                  <a:cubicBezTo>
                    <a:pt x="1917" y="1324"/>
                    <a:pt x="2032" y="866"/>
                    <a:pt x="1832" y="493"/>
                  </a:cubicBezTo>
                  <a:cubicBezTo>
                    <a:pt x="1696" y="174"/>
                    <a:pt x="1414" y="0"/>
                    <a:pt x="1088"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4"/>
            <p:cNvSpPr/>
            <p:nvPr/>
          </p:nvSpPr>
          <p:spPr>
            <a:xfrm>
              <a:off x="6941007" y="856294"/>
              <a:ext cx="74336" cy="26033"/>
            </a:xfrm>
            <a:custGeom>
              <a:avLst/>
              <a:gdLst/>
              <a:ahLst/>
              <a:cxnLst/>
              <a:rect l="l" t="t" r="r" b="b"/>
              <a:pathLst>
                <a:path w="3675" h="1287" extrusionOk="0">
                  <a:moveTo>
                    <a:pt x="1903" y="1"/>
                  </a:moveTo>
                  <a:cubicBezTo>
                    <a:pt x="793" y="1"/>
                    <a:pt x="0" y="847"/>
                    <a:pt x="1412" y="1245"/>
                  </a:cubicBezTo>
                  <a:cubicBezTo>
                    <a:pt x="1515" y="1274"/>
                    <a:pt x="1621" y="1287"/>
                    <a:pt x="1727" y="1287"/>
                  </a:cubicBezTo>
                  <a:cubicBezTo>
                    <a:pt x="2689" y="1287"/>
                    <a:pt x="3675" y="230"/>
                    <a:pt x="2386" y="100"/>
                  </a:cubicBezTo>
                  <a:lnTo>
                    <a:pt x="2157" y="16"/>
                  </a:lnTo>
                  <a:cubicBezTo>
                    <a:pt x="2071" y="6"/>
                    <a:pt x="1986" y="1"/>
                    <a:pt x="190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4"/>
            <p:cNvSpPr/>
            <p:nvPr/>
          </p:nvSpPr>
          <p:spPr>
            <a:xfrm>
              <a:off x="6946409" y="848829"/>
              <a:ext cx="63717" cy="40779"/>
            </a:xfrm>
            <a:custGeom>
              <a:avLst/>
              <a:gdLst/>
              <a:ahLst/>
              <a:cxnLst/>
              <a:rect l="l" t="t" r="r" b="b"/>
              <a:pathLst>
                <a:path w="3150" h="2016" extrusionOk="0">
                  <a:moveTo>
                    <a:pt x="1612" y="739"/>
                  </a:moveTo>
                  <a:cubicBezTo>
                    <a:pt x="1691" y="739"/>
                    <a:pt x="1773" y="744"/>
                    <a:pt x="1860" y="756"/>
                  </a:cubicBezTo>
                  <a:lnTo>
                    <a:pt x="1890" y="756"/>
                  </a:lnTo>
                  <a:cubicBezTo>
                    <a:pt x="1947" y="785"/>
                    <a:pt x="2004" y="813"/>
                    <a:pt x="2062" y="813"/>
                  </a:cubicBezTo>
                  <a:cubicBezTo>
                    <a:pt x="2233" y="843"/>
                    <a:pt x="2318" y="870"/>
                    <a:pt x="2348" y="870"/>
                  </a:cubicBezTo>
                  <a:cubicBezTo>
                    <a:pt x="2318" y="927"/>
                    <a:pt x="2233" y="1014"/>
                    <a:pt x="2089" y="1099"/>
                  </a:cubicBezTo>
                  <a:cubicBezTo>
                    <a:pt x="1915" y="1209"/>
                    <a:pt x="1692" y="1301"/>
                    <a:pt x="1470" y="1301"/>
                  </a:cubicBezTo>
                  <a:cubicBezTo>
                    <a:pt x="1399" y="1301"/>
                    <a:pt x="1329" y="1292"/>
                    <a:pt x="1260" y="1271"/>
                  </a:cubicBezTo>
                  <a:cubicBezTo>
                    <a:pt x="859" y="1156"/>
                    <a:pt x="772" y="1042"/>
                    <a:pt x="772" y="1042"/>
                  </a:cubicBezTo>
                  <a:cubicBezTo>
                    <a:pt x="798" y="943"/>
                    <a:pt x="1120" y="739"/>
                    <a:pt x="1612" y="739"/>
                  </a:cubicBezTo>
                  <a:close/>
                  <a:moveTo>
                    <a:pt x="1702" y="0"/>
                  </a:moveTo>
                  <a:cubicBezTo>
                    <a:pt x="883" y="0"/>
                    <a:pt x="162" y="379"/>
                    <a:pt x="58" y="900"/>
                  </a:cubicBezTo>
                  <a:cubicBezTo>
                    <a:pt x="0" y="1129"/>
                    <a:pt x="0" y="1672"/>
                    <a:pt x="1058" y="1958"/>
                  </a:cubicBezTo>
                  <a:cubicBezTo>
                    <a:pt x="1173" y="2015"/>
                    <a:pt x="1317" y="2015"/>
                    <a:pt x="1459" y="2015"/>
                  </a:cubicBezTo>
                  <a:cubicBezTo>
                    <a:pt x="2004" y="2015"/>
                    <a:pt x="2547" y="1759"/>
                    <a:pt x="2833" y="1443"/>
                  </a:cubicBezTo>
                  <a:cubicBezTo>
                    <a:pt x="3062" y="1186"/>
                    <a:pt x="3149" y="870"/>
                    <a:pt x="3062" y="614"/>
                  </a:cubicBezTo>
                  <a:cubicBezTo>
                    <a:pt x="2948" y="327"/>
                    <a:pt x="2634" y="156"/>
                    <a:pt x="2146" y="98"/>
                  </a:cubicBezTo>
                  <a:lnTo>
                    <a:pt x="2119" y="98"/>
                  </a:lnTo>
                  <a:lnTo>
                    <a:pt x="1947" y="11"/>
                  </a:lnTo>
                  <a:cubicBezTo>
                    <a:pt x="1865" y="4"/>
                    <a:pt x="1783" y="0"/>
                    <a:pt x="170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4"/>
            <p:cNvSpPr/>
            <p:nvPr/>
          </p:nvSpPr>
          <p:spPr>
            <a:xfrm>
              <a:off x="7030360" y="887265"/>
              <a:ext cx="28420" cy="19014"/>
            </a:xfrm>
            <a:custGeom>
              <a:avLst/>
              <a:gdLst/>
              <a:ahLst/>
              <a:cxnLst/>
              <a:rect l="l" t="t" r="r" b="b"/>
              <a:pathLst>
                <a:path w="1405" h="940" extrusionOk="0">
                  <a:moveTo>
                    <a:pt x="573" y="1"/>
                  </a:moveTo>
                  <a:lnTo>
                    <a:pt x="344" y="145"/>
                  </a:lnTo>
                  <a:cubicBezTo>
                    <a:pt x="144" y="374"/>
                    <a:pt x="0" y="516"/>
                    <a:pt x="0" y="889"/>
                  </a:cubicBezTo>
                  <a:cubicBezTo>
                    <a:pt x="83" y="924"/>
                    <a:pt x="168" y="939"/>
                    <a:pt x="252" y="939"/>
                  </a:cubicBezTo>
                  <a:cubicBezTo>
                    <a:pt x="862" y="939"/>
                    <a:pt x="1404" y="128"/>
                    <a:pt x="57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4"/>
            <p:cNvSpPr/>
            <p:nvPr/>
          </p:nvSpPr>
          <p:spPr>
            <a:xfrm>
              <a:off x="7023402" y="880185"/>
              <a:ext cx="35358" cy="33193"/>
            </a:xfrm>
            <a:custGeom>
              <a:avLst/>
              <a:gdLst/>
              <a:ahLst/>
              <a:cxnLst/>
              <a:rect l="l" t="t" r="r" b="b"/>
              <a:pathLst>
                <a:path w="1748" h="1641" extrusionOk="0">
                  <a:moveTo>
                    <a:pt x="903" y="0"/>
                  </a:moveTo>
                  <a:cubicBezTo>
                    <a:pt x="785" y="0"/>
                    <a:pt x="674" y="56"/>
                    <a:pt x="603" y="151"/>
                  </a:cubicBezTo>
                  <a:cubicBezTo>
                    <a:pt x="546" y="179"/>
                    <a:pt x="488" y="209"/>
                    <a:pt x="431" y="266"/>
                  </a:cubicBezTo>
                  <a:cubicBezTo>
                    <a:pt x="230" y="495"/>
                    <a:pt x="1" y="724"/>
                    <a:pt x="1" y="1239"/>
                  </a:cubicBezTo>
                  <a:cubicBezTo>
                    <a:pt x="1" y="1381"/>
                    <a:pt x="88" y="1496"/>
                    <a:pt x="230" y="1553"/>
                  </a:cubicBezTo>
                  <a:cubicBezTo>
                    <a:pt x="344" y="1610"/>
                    <a:pt x="488" y="1640"/>
                    <a:pt x="603" y="1640"/>
                  </a:cubicBezTo>
                  <a:cubicBezTo>
                    <a:pt x="889" y="1640"/>
                    <a:pt x="1175" y="1526"/>
                    <a:pt x="1375" y="1324"/>
                  </a:cubicBezTo>
                  <a:cubicBezTo>
                    <a:pt x="1661" y="1095"/>
                    <a:pt x="1748" y="781"/>
                    <a:pt x="1691" y="522"/>
                  </a:cubicBezTo>
                  <a:cubicBezTo>
                    <a:pt x="1633" y="351"/>
                    <a:pt x="1462" y="64"/>
                    <a:pt x="974" y="7"/>
                  </a:cubicBezTo>
                  <a:cubicBezTo>
                    <a:pt x="950" y="3"/>
                    <a:pt x="927" y="0"/>
                    <a:pt x="9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4"/>
            <p:cNvSpPr/>
            <p:nvPr/>
          </p:nvSpPr>
          <p:spPr>
            <a:xfrm>
              <a:off x="6750548" y="878890"/>
              <a:ext cx="75995" cy="24698"/>
            </a:xfrm>
            <a:custGeom>
              <a:avLst/>
              <a:gdLst/>
              <a:ahLst/>
              <a:cxnLst/>
              <a:rect l="l" t="t" r="r" b="b"/>
              <a:pathLst>
                <a:path w="3757" h="1221" extrusionOk="0">
                  <a:moveTo>
                    <a:pt x="3156" y="0"/>
                  </a:moveTo>
                  <a:cubicBezTo>
                    <a:pt x="3057" y="0"/>
                    <a:pt x="2942" y="22"/>
                    <a:pt x="2812" y="71"/>
                  </a:cubicBezTo>
                  <a:lnTo>
                    <a:pt x="2755" y="128"/>
                  </a:lnTo>
                  <a:cubicBezTo>
                    <a:pt x="2722" y="127"/>
                    <a:pt x="2688" y="127"/>
                    <a:pt x="2655" y="127"/>
                  </a:cubicBezTo>
                  <a:cubicBezTo>
                    <a:pt x="1280" y="127"/>
                    <a:pt x="0" y="1221"/>
                    <a:pt x="1673" y="1221"/>
                  </a:cubicBezTo>
                  <a:cubicBezTo>
                    <a:pt x="1733" y="1221"/>
                    <a:pt x="1798" y="1219"/>
                    <a:pt x="1866" y="1216"/>
                  </a:cubicBezTo>
                  <a:cubicBezTo>
                    <a:pt x="2210" y="1216"/>
                    <a:pt x="3011" y="1216"/>
                    <a:pt x="3297" y="987"/>
                  </a:cubicBezTo>
                  <a:cubicBezTo>
                    <a:pt x="3757" y="626"/>
                    <a:pt x="3686" y="0"/>
                    <a:pt x="3156"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4"/>
            <p:cNvSpPr/>
            <p:nvPr/>
          </p:nvSpPr>
          <p:spPr>
            <a:xfrm>
              <a:off x="6760501" y="871486"/>
              <a:ext cx="72414" cy="39565"/>
            </a:xfrm>
            <a:custGeom>
              <a:avLst/>
              <a:gdLst/>
              <a:ahLst/>
              <a:cxnLst/>
              <a:rect l="l" t="t" r="r" b="b"/>
              <a:pathLst>
                <a:path w="3580" h="1956" extrusionOk="0">
                  <a:moveTo>
                    <a:pt x="2678" y="731"/>
                  </a:moveTo>
                  <a:cubicBezTo>
                    <a:pt x="2713" y="731"/>
                    <a:pt x="2734" y="738"/>
                    <a:pt x="2748" y="753"/>
                  </a:cubicBezTo>
                  <a:cubicBezTo>
                    <a:pt x="2778" y="811"/>
                    <a:pt x="2748" y="952"/>
                    <a:pt x="2576" y="1097"/>
                  </a:cubicBezTo>
                  <a:cubicBezTo>
                    <a:pt x="2519" y="1124"/>
                    <a:pt x="2290" y="1211"/>
                    <a:pt x="1347" y="1211"/>
                  </a:cubicBezTo>
                  <a:cubicBezTo>
                    <a:pt x="1279" y="1220"/>
                    <a:pt x="1219" y="1223"/>
                    <a:pt x="1164" y="1223"/>
                  </a:cubicBezTo>
                  <a:cubicBezTo>
                    <a:pt x="1054" y="1223"/>
                    <a:pt x="965" y="1211"/>
                    <a:pt x="889" y="1211"/>
                  </a:cubicBezTo>
                  <a:cubicBezTo>
                    <a:pt x="1128" y="1051"/>
                    <a:pt x="1593" y="865"/>
                    <a:pt x="2119" y="865"/>
                  </a:cubicBezTo>
                  <a:cubicBezTo>
                    <a:pt x="2157" y="865"/>
                    <a:pt x="2195" y="866"/>
                    <a:pt x="2233" y="868"/>
                  </a:cubicBezTo>
                  <a:cubicBezTo>
                    <a:pt x="2347" y="868"/>
                    <a:pt x="2462" y="811"/>
                    <a:pt x="2519" y="753"/>
                  </a:cubicBezTo>
                  <a:cubicBezTo>
                    <a:pt x="2591" y="738"/>
                    <a:pt x="2642" y="731"/>
                    <a:pt x="2678" y="731"/>
                  </a:cubicBezTo>
                  <a:close/>
                  <a:moveTo>
                    <a:pt x="2665" y="1"/>
                  </a:moveTo>
                  <a:cubicBezTo>
                    <a:pt x="2528" y="1"/>
                    <a:pt x="2375" y="29"/>
                    <a:pt x="2205" y="94"/>
                  </a:cubicBezTo>
                  <a:cubicBezTo>
                    <a:pt x="2176" y="94"/>
                    <a:pt x="2148" y="123"/>
                    <a:pt x="2118" y="123"/>
                  </a:cubicBezTo>
                  <a:cubicBezTo>
                    <a:pt x="1289" y="151"/>
                    <a:pt x="401" y="494"/>
                    <a:pt x="115" y="952"/>
                  </a:cubicBezTo>
                  <a:cubicBezTo>
                    <a:pt x="0" y="1154"/>
                    <a:pt x="0" y="1383"/>
                    <a:pt x="87" y="1555"/>
                  </a:cubicBezTo>
                  <a:cubicBezTo>
                    <a:pt x="259" y="1811"/>
                    <a:pt x="602" y="1956"/>
                    <a:pt x="1202" y="1956"/>
                  </a:cubicBezTo>
                  <a:lnTo>
                    <a:pt x="1374" y="1956"/>
                  </a:lnTo>
                  <a:cubicBezTo>
                    <a:pt x="2034" y="1956"/>
                    <a:pt x="2691" y="1898"/>
                    <a:pt x="3035" y="1640"/>
                  </a:cubicBezTo>
                  <a:cubicBezTo>
                    <a:pt x="3435" y="1326"/>
                    <a:pt x="3580" y="781"/>
                    <a:pt x="3378" y="410"/>
                  </a:cubicBezTo>
                  <a:cubicBezTo>
                    <a:pt x="3255" y="183"/>
                    <a:pt x="3013" y="1"/>
                    <a:pt x="2665"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4"/>
            <p:cNvSpPr/>
            <p:nvPr/>
          </p:nvSpPr>
          <p:spPr>
            <a:xfrm>
              <a:off x="6663804" y="964521"/>
              <a:ext cx="283751" cy="108177"/>
            </a:xfrm>
            <a:custGeom>
              <a:avLst/>
              <a:gdLst/>
              <a:ahLst/>
              <a:cxnLst/>
              <a:rect l="l" t="t" r="r" b="b"/>
              <a:pathLst>
                <a:path w="14028" h="5348" extrusionOk="0">
                  <a:moveTo>
                    <a:pt x="5662" y="1"/>
                  </a:moveTo>
                  <a:cubicBezTo>
                    <a:pt x="4902" y="1"/>
                    <a:pt x="4434" y="700"/>
                    <a:pt x="3750" y="964"/>
                  </a:cubicBezTo>
                  <a:cubicBezTo>
                    <a:pt x="3525" y="1045"/>
                    <a:pt x="3279" y="1061"/>
                    <a:pt x="3027" y="1061"/>
                  </a:cubicBezTo>
                  <a:cubicBezTo>
                    <a:pt x="2860" y="1061"/>
                    <a:pt x="2691" y="1054"/>
                    <a:pt x="2523" y="1054"/>
                  </a:cubicBezTo>
                  <a:cubicBezTo>
                    <a:pt x="2232" y="1054"/>
                    <a:pt x="1946" y="1076"/>
                    <a:pt x="1688" y="1193"/>
                  </a:cubicBezTo>
                  <a:cubicBezTo>
                    <a:pt x="859" y="1564"/>
                    <a:pt x="802" y="1907"/>
                    <a:pt x="1546" y="2651"/>
                  </a:cubicBezTo>
                  <a:cubicBezTo>
                    <a:pt x="2176" y="3139"/>
                    <a:pt x="3207" y="2853"/>
                    <a:pt x="3951" y="3654"/>
                  </a:cubicBezTo>
                  <a:cubicBezTo>
                    <a:pt x="3899" y="3684"/>
                    <a:pt x="3777" y="3695"/>
                    <a:pt x="3608" y="3695"/>
                  </a:cubicBezTo>
                  <a:cubicBezTo>
                    <a:pt x="3156" y="3695"/>
                    <a:pt x="2372" y="3617"/>
                    <a:pt x="1709" y="3617"/>
                  </a:cubicBezTo>
                  <a:cubicBezTo>
                    <a:pt x="720" y="3617"/>
                    <a:pt x="1" y="3791"/>
                    <a:pt x="1059" y="4655"/>
                  </a:cubicBezTo>
                  <a:cubicBezTo>
                    <a:pt x="1542" y="5042"/>
                    <a:pt x="2823" y="5347"/>
                    <a:pt x="3623" y="5347"/>
                  </a:cubicBezTo>
                  <a:cubicBezTo>
                    <a:pt x="3770" y="5347"/>
                    <a:pt x="3901" y="5337"/>
                    <a:pt x="4008" y="5315"/>
                  </a:cubicBezTo>
                  <a:cubicBezTo>
                    <a:pt x="5112" y="4963"/>
                    <a:pt x="5532" y="3928"/>
                    <a:pt x="6796" y="3928"/>
                  </a:cubicBezTo>
                  <a:cubicBezTo>
                    <a:pt x="6875" y="3928"/>
                    <a:pt x="6957" y="3932"/>
                    <a:pt x="7043" y="3941"/>
                  </a:cubicBezTo>
                  <a:cubicBezTo>
                    <a:pt x="8073" y="4083"/>
                    <a:pt x="8760" y="4884"/>
                    <a:pt x="9761" y="4884"/>
                  </a:cubicBezTo>
                  <a:cubicBezTo>
                    <a:pt x="10334" y="4884"/>
                    <a:pt x="12509" y="4513"/>
                    <a:pt x="12711" y="4312"/>
                  </a:cubicBezTo>
                  <a:cubicBezTo>
                    <a:pt x="13826" y="3281"/>
                    <a:pt x="12310" y="3082"/>
                    <a:pt x="12253" y="2422"/>
                  </a:cubicBezTo>
                  <a:cubicBezTo>
                    <a:pt x="12166" y="1564"/>
                    <a:pt x="14028" y="1335"/>
                    <a:pt x="12997" y="247"/>
                  </a:cubicBezTo>
                  <a:lnTo>
                    <a:pt x="12796" y="247"/>
                  </a:lnTo>
                  <a:cubicBezTo>
                    <a:pt x="12523" y="153"/>
                    <a:pt x="12309" y="111"/>
                    <a:pt x="12124" y="111"/>
                  </a:cubicBezTo>
                  <a:cubicBezTo>
                    <a:pt x="11744" y="111"/>
                    <a:pt x="11482" y="284"/>
                    <a:pt x="11078" y="533"/>
                  </a:cubicBezTo>
                  <a:cubicBezTo>
                    <a:pt x="10504" y="922"/>
                    <a:pt x="10468" y="1051"/>
                    <a:pt x="10294" y="1051"/>
                  </a:cubicBezTo>
                  <a:cubicBezTo>
                    <a:pt x="10173" y="1051"/>
                    <a:pt x="9986" y="988"/>
                    <a:pt x="9505" y="906"/>
                  </a:cubicBezTo>
                  <a:cubicBezTo>
                    <a:pt x="9161" y="834"/>
                    <a:pt x="8818" y="834"/>
                    <a:pt x="8467" y="834"/>
                  </a:cubicBezTo>
                  <a:cubicBezTo>
                    <a:pt x="8116" y="834"/>
                    <a:pt x="7758" y="834"/>
                    <a:pt x="7386" y="762"/>
                  </a:cubicBezTo>
                  <a:cubicBezTo>
                    <a:pt x="6841" y="620"/>
                    <a:pt x="6413" y="162"/>
                    <a:pt x="5868" y="18"/>
                  </a:cubicBezTo>
                  <a:cubicBezTo>
                    <a:pt x="5797" y="6"/>
                    <a:pt x="5728" y="1"/>
                    <a:pt x="566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4"/>
            <p:cNvSpPr/>
            <p:nvPr/>
          </p:nvSpPr>
          <p:spPr>
            <a:xfrm>
              <a:off x="6664371" y="957461"/>
              <a:ext cx="276247" cy="122680"/>
            </a:xfrm>
            <a:custGeom>
              <a:avLst/>
              <a:gdLst/>
              <a:ahLst/>
              <a:cxnLst/>
              <a:rect l="l" t="t" r="r" b="b"/>
              <a:pathLst>
                <a:path w="13657" h="6065" extrusionOk="0">
                  <a:moveTo>
                    <a:pt x="5615" y="729"/>
                  </a:moveTo>
                  <a:cubicBezTo>
                    <a:pt x="5661" y="729"/>
                    <a:pt x="5707" y="733"/>
                    <a:pt x="5755" y="740"/>
                  </a:cubicBezTo>
                  <a:cubicBezTo>
                    <a:pt x="5984" y="797"/>
                    <a:pt x="6183" y="912"/>
                    <a:pt x="6412" y="1054"/>
                  </a:cubicBezTo>
                  <a:cubicBezTo>
                    <a:pt x="6671" y="1198"/>
                    <a:pt x="6928" y="1370"/>
                    <a:pt x="7271" y="1455"/>
                  </a:cubicBezTo>
                  <a:cubicBezTo>
                    <a:pt x="7672" y="1527"/>
                    <a:pt x="8044" y="1527"/>
                    <a:pt x="8399" y="1527"/>
                  </a:cubicBezTo>
                  <a:cubicBezTo>
                    <a:pt x="8753" y="1527"/>
                    <a:pt x="9090" y="1527"/>
                    <a:pt x="9419" y="1599"/>
                  </a:cubicBezTo>
                  <a:cubicBezTo>
                    <a:pt x="9619" y="1656"/>
                    <a:pt x="9763" y="1684"/>
                    <a:pt x="9877" y="1713"/>
                  </a:cubicBezTo>
                  <a:cubicBezTo>
                    <a:pt x="10039" y="1743"/>
                    <a:pt x="10158" y="1762"/>
                    <a:pt x="10259" y="1762"/>
                  </a:cubicBezTo>
                  <a:cubicBezTo>
                    <a:pt x="10445" y="1762"/>
                    <a:pt x="10571" y="1697"/>
                    <a:pt x="10793" y="1512"/>
                  </a:cubicBezTo>
                  <a:cubicBezTo>
                    <a:pt x="10908" y="1455"/>
                    <a:pt x="11022" y="1340"/>
                    <a:pt x="11222" y="1198"/>
                  </a:cubicBezTo>
                  <a:lnTo>
                    <a:pt x="11336" y="1141"/>
                  </a:lnTo>
                  <a:cubicBezTo>
                    <a:pt x="11666" y="939"/>
                    <a:pt x="11855" y="819"/>
                    <a:pt x="12113" y="819"/>
                  </a:cubicBezTo>
                  <a:cubicBezTo>
                    <a:pt x="12259" y="819"/>
                    <a:pt x="12426" y="857"/>
                    <a:pt x="12653" y="939"/>
                  </a:cubicBezTo>
                  <a:cubicBezTo>
                    <a:pt x="12683" y="969"/>
                    <a:pt x="12740" y="969"/>
                    <a:pt x="12797" y="969"/>
                  </a:cubicBezTo>
                  <a:cubicBezTo>
                    <a:pt x="12882" y="1054"/>
                    <a:pt x="12912" y="1141"/>
                    <a:pt x="12912" y="1198"/>
                  </a:cubicBezTo>
                  <a:cubicBezTo>
                    <a:pt x="12912" y="1340"/>
                    <a:pt x="12710" y="1512"/>
                    <a:pt x="12539" y="1656"/>
                  </a:cubicBezTo>
                  <a:cubicBezTo>
                    <a:pt x="12195" y="1913"/>
                    <a:pt x="11824" y="2256"/>
                    <a:pt x="11852" y="2801"/>
                  </a:cubicBezTo>
                  <a:cubicBezTo>
                    <a:pt x="11881" y="3172"/>
                    <a:pt x="12195" y="3431"/>
                    <a:pt x="12424" y="3630"/>
                  </a:cubicBezTo>
                  <a:cubicBezTo>
                    <a:pt x="12568" y="3745"/>
                    <a:pt x="12740" y="3889"/>
                    <a:pt x="12740" y="4003"/>
                  </a:cubicBezTo>
                  <a:cubicBezTo>
                    <a:pt x="12740" y="4061"/>
                    <a:pt x="12653" y="4203"/>
                    <a:pt x="12454" y="4374"/>
                  </a:cubicBezTo>
                  <a:cubicBezTo>
                    <a:pt x="12195" y="4546"/>
                    <a:pt x="10248" y="4862"/>
                    <a:pt x="9733" y="4862"/>
                  </a:cubicBezTo>
                  <a:cubicBezTo>
                    <a:pt x="9275" y="4862"/>
                    <a:pt x="8874" y="4661"/>
                    <a:pt x="8446" y="4432"/>
                  </a:cubicBezTo>
                  <a:cubicBezTo>
                    <a:pt x="8016" y="4232"/>
                    <a:pt x="7587" y="4003"/>
                    <a:pt x="7042" y="3916"/>
                  </a:cubicBezTo>
                  <a:cubicBezTo>
                    <a:pt x="6961" y="3909"/>
                    <a:pt x="6882" y="3906"/>
                    <a:pt x="6805" y="3906"/>
                  </a:cubicBezTo>
                  <a:cubicBezTo>
                    <a:pt x="5944" y="3906"/>
                    <a:pt x="5395" y="4325"/>
                    <a:pt x="4896" y="4718"/>
                  </a:cubicBezTo>
                  <a:cubicBezTo>
                    <a:pt x="4580" y="4947"/>
                    <a:pt x="4294" y="5206"/>
                    <a:pt x="3923" y="5320"/>
                  </a:cubicBezTo>
                  <a:cubicBezTo>
                    <a:pt x="3842" y="5336"/>
                    <a:pt x="3744" y="5343"/>
                    <a:pt x="3632" y="5343"/>
                  </a:cubicBezTo>
                  <a:cubicBezTo>
                    <a:pt x="2912" y="5343"/>
                    <a:pt x="1656" y="5045"/>
                    <a:pt x="1260" y="4748"/>
                  </a:cubicBezTo>
                  <a:cubicBezTo>
                    <a:pt x="1060" y="4576"/>
                    <a:pt x="973" y="4461"/>
                    <a:pt x="916" y="4404"/>
                  </a:cubicBezTo>
                  <a:cubicBezTo>
                    <a:pt x="1072" y="4352"/>
                    <a:pt x="1370" y="4336"/>
                    <a:pt x="1697" y="4336"/>
                  </a:cubicBezTo>
                  <a:cubicBezTo>
                    <a:pt x="2090" y="4336"/>
                    <a:pt x="2524" y="4359"/>
                    <a:pt x="2805" y="4374"/>
                  </a:cubicBezTo>
                  <a:cubicBezTo>
                    <a:pt x="3176" y="4388"/>
                    <a:pt x="3432" y="4401"/>
                    <a:pt x="3620" y="4401"/>
                  </a:cubicBezTo>
                  <a:cubicBezTo>
                    <a:pt x="3854" y="4401"/>
                    <a:pt x="3983" y="4381"/>
                    <a:pt x="4095" y="4317"/>
                  </a:cubicBezTo>
                  <a:cubicBezTo>
                    <a:pt x="4180" y="4260"/>
                    <a:pt x="4267" y="4175"/>
                    <a:pt x="4267" y="4061"/>
                  </a:cubicBezTo>
                  <a:cubicBezTo>
                    <a:pt x="4294" y="3946"/>
                    <a:pt x="4267" y="3832"/>
                    <a:pt x="4180" y="3745"/>
                  </a:cubicBezTo>
                  <a:cubicBezTo>
                    <a:pt x="3694" y="3229"/>
                    <a:pt x="3064" y="3087"/>
                    <a:pt x="2576" y="3000"/>
                  </a:cubicBezTo>
                  <a:cubicBezTo>
                    <a:pt x="2233" y="2916"/>
                    <a:pt x="1947" y="2858"/>
                    <a:pt x="1775" y="2714"/>
                  </a:cubicBezTo>
                  <a:cubicBezTo>
                    <a:pt x="1347" y="2313"/>
                    <a:pt x="1374" y="2171"/>
                    <a:pt x="1374" y="2171"/>
                  </a:cubicBezTo>
                  <a:cubicBezTo>
                    <a:pt x="1374" y="2171"/>
                    <a:pt x="1374" y="2057"/>
                    <a:pt x="1805" y="1855"/>
                  </a:cubicBezTo>
                  <a:cubicBezTo>
                    <a:pt x="1973" y="1780"/>
                    <a:pt x="2180" y="1767"/>
                    <a:pt x="2399" y="1767"/>
                  </a:cubicBezTo>
                  <a:cubicBezTo>
                    <a:pt x="2513" y="1767"/>
                    <a:pt x="2631" y="1771"/>
                    <a:pt x="2748" y="1771"/>
                  </a:cubicBezTo>
                  <a:cubicBezTo>
                    <a:pt x="2852" y="1771"/>
                    <a:pt x="2956" y="1773"/>
                    <a:pt x="3060" y="1773"/>
                  </a:cubicBezTo>
                  <a:cubicBezTo>
                    <a:pt x="3326" y="1773"/>
                    <a:pt x="3588" y="1758"/>
                    <a:pt x="3836" y="1656"/>
                  </a:cubicBezTo>
                  <a:cubicBezTo>
                    <a:pt x="4180" y="1542"/>
                    <a:pt x="4438" y="1340"/>
                    <a:pt x="4667" y="1168"/>
                  </a:cubicBezTo>
                  <a:cubicBezTo>
                    <a:pt x="5041" y="895"/>
                    <a:pt x="5306" y="729"/>
                    <a:pt x="5615" y="729"/>
                  </a:cubicBezTo>
                  <a:close/>
                  <a:moveTo>
                    <a:pt x="5620" y="1"/>
                  </a:moveTo>
                  <a:cubicBezTo>
                    <a:pt x="5052" y="1"/>
                    <a:pt x="4633" y="295"/>
                    <a:pt x="4237" y="568"/>
                  </a:cubicBezTo>
                  <a:cubicBezTo>
                    <a:pt x="4038" y="740"/>
                    <a:pt x="3809" y="882"/>
                    <a:pt x="3607" y="969"/>
                  </a:cubicBezTo>
                  <a:cubicBezTo>
                    <a:pt x="3378" y="1054"/>
                    <a:pt x="3092" y="1054"/>
                    <a:pt x="2778" y="1054"/>
                  </a:cubicBezTo>
                  <a:cubicBezTo>
                    <a:pt x="2663" y="1046"/>
                    <a:pt x="2544" y="1040"/>
                    <a:pt x="2423" y="1040"/>
                  </a:cubicBezTo>
                  <a:cubicBezTo>
                    <a:pt x="2120" y="1040"/>
                    <a:pt x="1805" y="1075"/>
                    <a:pt x="1518" y="1198"/>
                  </a:cubicBezTo>
                  <a:cubicBezTo>
                    <a:pt x="1145" y="1370"/>
                    <a:pt x="717" y="1599"/>
                    <a:pt x="660" y="2027"/>
                  </a:cubicBezTo>
                  <a:cubicBezTo>
                    <a:pt x="573" y="2485"/>
                    <a:pt x="916" y="2916"/>
                    <a:pt x="1289" y="3259"/>
                  </a:cubicBezTo>
                  <a:cubicBezTo>
                    <a:pt x="1518" y="3431"/>
                    <a:pt x="1747" y="3545"/>
                    <a:pt x="1976" y="3603"/>
                  </a:cubicBezTo>
                  <a:cubicBezTo>
                    <a:pt x="1863" y="3599"/>
                    <a:pt x="1754" y="3597"/>
                    <a:pt x="1651" y="3597"/>
                  </a:cubicBezTo>
                  <a:cubicBezTo>
                    <a:pt x="843" y="3597"/>
                    <a:pt x="354" y="3712"/>
                    <a:pt x="202" y="4118"/>
                  </a:cubicBezTo>
                  <a:cubicBezTo>
                    <a:pt x="0" y="4576"/>
                    <a:pt x="431" y="4977"/>
                    <a:pt x="831" y="5290"/>
                  </a:cubicBezTo>
                  <a:cubicBezTo>
                    <a:pt x="1347" y="5721"/>
                    <a:pt x="2691" y="6065"/>
                    <a:pt x="3607" y="6065"/>
                  </a:cubicBezTo>
                  <a:cubicBezTo>
                    <a:pt x="3779" y="6065"/>
                    <a:pt x="3951" y="6035"/>
                    <a:pt x="4095" y="6007"/>
                  </a:cubicBezTo>
                  <a:cubicBezTo>
                    <a:pt x="4638" y="5863"/>
                    <a:pt x="5011" y="5549"/>
                    <a:pt x="5354" y="5263"/>
                  </a:cubicBezTo>
                  <a:cubicBezTo>
                    <a:pt x="5786" y="4931"/>
                    <a:pt x="6150" y="4647"/>
                    <a:pt x="6729" y="4647"/>
                  </a:cubicBezTo>
                  <a:cubicBezTo>
                    <a:pt x="6801" y="4647"/>
                    <a:pt x="6877" y="4651"/>
                    <a:pt x="6957" y="4661"/>
                  </a:cubicBezTo>
                  <a:cubicBezTo>
                    <a:pt x="7358" y="4718"/>
                    <a:pt x="7729" y="4890"/>
                    <a:pt x="8103" y="5091"/>
                  </a:cubicBezTo>
                  <a:cubicBezTo>
                    <a:pt x="8588" y="5348"/>
                    <a:pt x="9103" y="5607"/>
                    <a:pt x="9733" y="5607"/>
                  </a:cubicBezTo>
                  <a:cubicBezTo>
                    <a:pt x="10134" y="5607"/>
                    <a:pt x="12596" y="5290"/>
                    <a:pt x="12939" y="4919"/>
                  </a:cubicBezTo>
                  <a:cubicBezTo>
                    <a:pt x="13283" y="4603"/>
                    <a:pt x="13455" y="4290"/>
                    <a:pt x="13455" y="3974"/>
                  </a:cubicBezTo>
                  <a:cubicBezTo>
                    <a:pt x="13455" y="3573"/>
                    <a:pt x="13141" y="3287"/>
                    <a:pt x="12882" y="3087"/>
                  </a:cubicBezTo>
                  <a:cubicBezTo>
                    <a:pt x="12740" y="2973"/>
                    <a:pt x="12596" y="2829"/>
                    <a:pt x="12568" y="2744"/>
                  </a:cubicBezTo>
                  <a:cubicBezTo>
                    <a:pt x="12568" y="2572"/>
                    <a:pt x="12740" y="2428"/>
                    <a:pt x="12997" y="2199"/>
                  </a:cubicBezTo>
                  <a:cubicBezTo>
                    <a:pt x="13283" y="1970"/>
                    <a:pt x="13626" y="1684"/>
                    <a:pt x="13626" y="1255"/>
                  </a:cubicBezTo>
                  <a:cubicBezTo>
                    <a:pt x="13656" y="939"/>
                    <a:pt x="13512" y="653"/>
                    <a:pt x="13226" y="339"/>
                  </a:cubicBezTo>
                  <a:cubicBezTo>
                    <a:pt x="13164" y="276"/>
                    <a:pt x="13072" y="229"/>
                    <a:pt x="12973" y="229"/>
                  </a:cubicBezTo>
                  <a:cubicBezTo>
                    <a:pt x="12934" y="229"/>
                    <a:pt x="12894" y="236"/>
                    <a:pt x="12855" y="252"/>
                  </a:cubicBezTo>
                  <a:cubicBezTo>
                    <a:pt x="12550" y="148"/>
                    <a:pt x="12302" y="104"/>
                    <a:pt x="12086" y="104"/>
                  </a:cubicBezTo>
                  <a:cubicBezTo>
                    <a:pt x="11653" y="104"/>
                    <a:pt x="11347" y="282"/>
                    <a:pt x="10965" y="511"/>
                  </a:cubicBezTo>
                  <a:lnTo>
                    <a:pt x="10851" y="596"/>
                  </a:lnTo>
                  <a:cubicBezTo>
                    <a:pt x="10592" y="740"/>
                    <a:pt x="10450" y="882"/>
                    <a:pt x="10335" y="969"/>
                  </a:cubicBezTo>
                  <a:cubicBezTo>
                    <a:pt x="10278" y="996"/>
                    <a:pt x="10248" y="1026"/>
                    <a:pt x="10278" y="1026"/>
                  </a:cubicBezTo>
                  <a:cubicBezTo>
                    <a:pt x="10248" y="1026"/>
                    <a:pt x="10134" y="1026"/>
                    <a:pt x="10049" y="996"/>
                  </a:cubicBezTo>
                  <a:cubicBezTo>
                    <a:pt x="9905" y="969"/>
                    <a:pt x="9763" y="939"/>
                    <a:pt x="9561" y="882"/>
                  </a:cubicBezTo>
                  <a:cubicBezTo>
                    <a:pt x="9175" y="811"/>
                    <a:pt x="8811" y="811"/>
                    <a:pt x="8460" y="811"/>
                  </a:cubicBezTo>
                  <a:cubicBezTo>
                    <a:pt x="8109" y="811"/>
                    <a:pt x="7773" y="811"/>
                    <a:pt x="7443" y="740"/>
                  </a:cubicBezTo>
                  <a:cubicBezTo>
                    <a:pt x="7214" y="683"/>
                    <a:pt x="7015" y="568"/>
                    <a:pt x="6786" y="424"/>
                  </a:cubicBezTo>
                  <a:cubicBezTo>
                    <a:pt x="6527" y="282"/>
                    <a:pt x="6270" y="110"/>
                    <a:pt x="5897" y="23"/>
                  </a:cubicBezTo>
                  <a:cubicBezTo>
                    <a:pt x="5801" y="8"/>
                    <a:pt x="5709" y="1"/>
                    <a:pt x="562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4"/>
            <p:cNvSpPr/>
            <p:nvPr/>
          </p:nvSpPr>
          <p:spPr>
            <a:xfrm>
              <a:off x="6940623" y="1040664"/>
              <a:ext cx="61957" cy="30220"/>
            </a:xfrm>
            <a:custGeom>
              <a:avLst/>
              <a:gdLst/>
              <a:ahLst/>
              <a:cxnLst/>
              <a:rect l="l" t="t" r="r" b="b"/>
              <a:pathLst>
                <a:path w="3063" h="1494" extrusionOk="0">
                  <a:moveTo>
                    <a:pt x="1941" y="1"/>
                  </a:moveTo>
                  <a:cubicBezTo>
                    <a:pt x="1849" y="1"/>
                    <a:pt x="1746" y="11"/>
                    <a:pt x="1631" y="32"/>
                  </a:cubicBezTo>
                  <a:lnTo>
                    <a:pt x="1431" y="32"/>
                  </a:lnTo>
                  <a:cubicBezTo>
                    <a:pt x="257" y="177"/>
                    <a:pt x="0" y="1494"/>
                    <a:pt x="1374" y="1494"/>
                  </a:cubicBezTo>
                  <a:cubicBezTo>
                    <a:pt x="2511" y="1494"/>
                    <a:pt x="3063" y="1"/>
                    <a:pt x="1941"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4"/>
            <p:cNvSpPr/>
            <p:nvPr/>
          </p:nvSpPr>
          <p:spPr>
            <a:xfrm>
              <a:off x="6941776" y="1033463"/>
              <a:ext cx="59085" cy="44379"/>
            </a:xfrm>
            <a:custGeom>
              <a:avLst/>
              <a:gdLst/>
              <a:ahLst/>
              <a:cxnLst/>
              <a:rect l="l" t="t" r="r" b="b"/>
              <a:pathLst>
                <a:path w="2921" h="2194" extrusionOk="0">
                  <a:moveTo>
                    <a:pt x="1898" y="707"/>
                  </a:moveTo>
                  <a:cubicBezTo>
                    <a:pt x="2037" y="707"/>
                    <a:pt x="2098" y="741"/>
                    <a:pt x="2119" y="762"/>
                  </a:cubicBezTo>
                  <a:cubicBezTo>
                    <a:pt x="2146" y="789"/>
                    <a:pt x="2146" y="876"/>
                    <a:pt x="2089" y="1018"/>
                  </a:cubicBezTo>
                  <a:cubicBezTo>
                    <a:pt x="1974" y="1247"/>
                    <a:pt x="1688" y="1476"/>
                    <a:pt x="1317" y="1476"/>
                  </a:cubicBezTo>
                  <a:cubicBezTo>
                    <a:pt x="974" y="1476"/>
                    <a:pt x="772" y="1392"/>
                    <a:pt x="745" y="1247"/>
                  </a:cubicBezTo>
                  <a:cubicBezTo>
                    <a:pt x="745" y="1075"/>
                    <a:pt x="974" y="819"/>
                    <a:pt x="1432" y="762"/>
                  </a:cubicBezTo>
                  <a:cubicBezTo>
                    <a:pt x="1432" y="732"/>
                    <a:pt x="1459" y="732"/>
                    <a:pt x="1489" y="732"/>
                  </a:cubicBezTo>
                  <a:cubicBezTo>
                    <a:pt x="1518" y="747"/>
                    <a:pt x="1546" y="754"/>
                    <a:pt x="1575" y="754"/>
                  </a:cubicBezTo>
                  <a:cubicBezTo>
                    <a:pt x="1603" y="754"/>
                    <a:pt x="1632" y="747"/>
                    <a:pt x="1661" y="732"/>
                  </a:cubicBezTo>
                  <a:cubicBezTo>
                    <a:pt x="1758" y="714"/>
                    <a:pt x="1836" y="707"/>
                    <a:pt x="1898" y="707"/>
                  </a:cubicBezTo>
                  <a:close/>
                  <a:moveTo>
                    <a:pt x="1916" y="1"/>
                  </a:moveTo>
                  <a:cubicBezTo>
                    <a:pt x="1798" y="1"/>
                    <a:pt x="1665" y="14"/>
                    <a:pt x="1516" y="45"/>
                  </a:cubicBezTo>
                  <a:lnTo>
                    <a:pt x="1489" y="45"/>
                  </a:lnTo>
                  <a:cubicBezTo>
                    <a:pt x="1432" y="17"/>
                    <a:pt x="1374" y="17"/>
                    <a:pt x="1345" y="17"/>
                  </a:cubicBezTo>
                  <a:cubicBezTo>
                    <a:pt x="486" y="132"/>
                    <a:pt x="0" y="762"/>
                    <a:pt x="28" y="1304"/>
                  </a:cubicBezTo>
                  <a:cubicBezTo>
                    <a:pt x="58" y="1705"/>
                    <a:pt x="401" y="2193"/>
                    <a:pt x="1317" y="2193"/>
                  </a:cubicBezTo>
                  <a:cubicBezTo>
                    <a:pt x="2062" y="2193"/>
                    <a:pt x="2547" y="1735"/>
                    <a:pt x="2749" y="1334"/>
                  </a:cubicBezTo>
                  <a:cubicBezTo>
                    <a:pt x="2920" y="991"/>
                    <a:pt x="2891" y="590"/>
                    <a:pt x="2691" y="331"/>
                  </a:cubicBezTo>
                  <a:cubicBezTo>
                    <a:pt x="2578" y="175"/>
                    <a:pt x="2343" y="1"/>
                    <a:pt x="1916"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4"/>
            <p:cNvSpPr/>
            <p:nvPr/>
          </p:nvSpPr>
          <p:spPr>
            <a:xfrm>
              <a:off x="6574694" y="928856"/>
              <a:ext cx="221693" cy="69158"/>
            </a:xfrm>
            <a:custGeom>
              <a:avLst/>
              <a:gdLst/>
              <a:ahLst/>
              <a:cxnLst/>
              <a:rect l="l" t="t" r="r" b="b"/>
              <a:pathLst>
                <a:path w="10960" h="3419" extrusionOk="0">
                  <a:moveTo>
                    <a:pt x="6484" y="1"/>
                  </a:moveTo>
                  <a:cubicBezTo>
                    <a:pt x="5826" y="1"/>
                    <a:pt x="5470" y="172"/>
                    <a:pt x="4719" y="693"/>
                  </a:cubicBezTo>
                  <a:cubicBezTo>
                    <a:pt x="3631" y="1437"/>
                    <a:pt x="2315" y="1009"/>
                    <a:pt x="1284" y="1723"/>
                  </a:cubicBezTo>
                  <a:cubicBezTo>
                    <a:pt x="0" y="2572"/>
                    <a:pt x="743" y="3419"/>
                    <a:pt x="1902" y="3419"/>
                  </a:cubicBezTo>
                  <a:cubicBezTo>
                    <a:pt x="2035" y="3419"/>
                    <a:pt x="2173" y="3407"/>
                    <a:pt x="2315" y="3384"/>
                  </a:cubicBezTo>
                  <a:cubicBezTo>
                    <a:pt x="3203" y="3242"/>
                    <a:pt x="4119" y="2582"/>
                    <a:pt x="5006" y="2440"/>
                  </a:cubicBezTo>
                  <a:cubicBezTo>
                    <a:pt x="6380" y="2239"/>
                    <a:pt x="7525" y="1925"/>
                    <a:pt x="8842" y="1581"/>
                  </a:cubicBezTo>
                  <a:cubicBezTo>
                    <a:pt x="9586" y="1352"/>
                    <a:pt x="10960" y="1295"/>
                    <a:pt x="9730" y="407"/>
                  </a:cubicBezTo>
                  <a:cubicBezTo>
                    <a:pt x="9471" y="257"/>
                    <a:pt x="9201" y="223"/>
                    <a:pt x="8930" y="223"/>
                  </a:cubicBezTo>
                  <a:cubicBezTo>
                    <a:pt x="8695" y="223"/>
                    <a:pt x="8461" y="249"/>
                    <a:pt x="8232" y="249"/>
                  </a:cubicBezTo>
                  <a:cubicBezTo>
                    <a:pt x="7966" y="249"/>
                    <a:pt x="7708" y="214"/>
                    <a:pt x="7467" y="63"/>
                  </a:cubicBezTo>
                  <a:lnTo>
                    <a:pt x="7383" y="63"/>
                  </a:lnTo>
                  <a:cubicBezTo>
                    <a:pt x="7017" y="25"/>
                    <a:pt x="6730" y="1"/>
                    <a:pt x="6484"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4"/>
            <p:cNvSpPr/>
            <p:nvPr/>
          </p:nvSpPr>
          <p:spPr>
            <a:xfrm>
              <a:off x="6576939" y="921452"/>
              <a:ext cx="213117" cy="83964"/>
            </a:xfrm>
            <a:custGeom>
              <a:avLst/>
              <a:gdLst/>
              <a:ahLst/>
              <a:cxnLst/>
              <a:rect l="l" t="t" r="r" b="b"/>
              <a:pathLst>
                <a:path w="10536" h="4151" extrusionOk="0">
                  <a:moveTo>
                    <a:pt x="6383" y="715"/>
                  </a:moveTo>
                  <a:cubicBezTo>
                    <a:pt x="6612" y="715"/>
                    <a:pt x="6898" y="745"/>
                    <a:pt x="7242" y="773"/>
                  </a:cubicBezTo>
                  <a:cubicBezTo>
                    <a:pt x="7589" y="957"/>
                    <a:pt x="7935" y="975"/>
                    <a:pt x="8252" y="975"/>
                  </a:cubicBezTo>
                  <a:cubicBezTo>
                    <a:pt x="8327" y="975"/>
                    <a:pt x="8402" y="974"/>
                    <a:pt x="8474" y="974"/>
                  </a:cubicBezTo>
                  <a:cubicBezTo>
                    <a:pt x="8614" y="963"/>
                    <a:pt x="8746" y="952"/>
                    <a:pt x="8870" y="952"/>
                  </a:cubicBezTo>
                  <a:cubicBezTo>
                    <a:pt x="9075" y="952"/>
                    <a:pt x="9258" y="982"/>
                    <a:pt x="9418" y="1089"/>
                  </a:cubicBezTo>
                  <a:cubicBezTo>
                    <a:pt x="9562" y="1173"/>
                    <a:pt x="9647" y="1260"/>
                    <a:pt x="9704" y="1318"/>
                  </a:cubicBezTo>
                  <a:cubicBezTo>
                    <a:pt x="9532" y="1375"/>
                    <a:pt x="9246" y="1432"/>
                    <a:pt x="9074" y="1489"/>
                  </a:cubicBezTo>
                  <a:cubicBezTo>
                    <a:pt x="8902" y="1517"/>
                    <a:pt x="8760" y="1547"/>
                    <a:pt x="8616" y="1604"/>
                  </a:cubicBezTo>
                  <a:cubicBezTo>
                    <a:pt x="7329" y="1947"/>
                    <a:pt x="6184" y="2234"/>
                    <a:pt x="4837" y="2463"/>
                  </a:cubicBezTo>
                  <a:cubicBezTo>
                    <a:pt x="4352" y="2520"/>
                    <a:pt x="3864" y="2749"/>
                    <a:pt x="3406" y="2948"/>
                  </a:cubicBezTo>
                  <a:cubicBezTo>
                    <a:pt x="2978" y="3150"/>
                    <a:pt x="2547" y="3322"/>
                    <a:pt x="2146" y="3406"/>
                  </a:cubicBezTo>
                  <a:cubicBezTo>
                    <a:pt x="2043" y="3419"/>
                    <a:pt x="1945" y="3425"/>
                    <a:pt x="1852" y="3425"/>
                  </a:cubicBezTo>
                  <a:cubicBezTo>
                    <a:pt x="1323" y="3425"/>
                    <a:pt x="961" y="3234"/>
                    <a:pt x="887" y="3063"/>
                  </a:cubicBezTo>
                  <a:cubicBezTo>
                    <a:pt x="830" y="2891"/>
                    <a:pt x="1001" y="2635"/>
                    <a:pt x="1402" y="2376"/>
                  </a:cubicBezTo>
                  <a:cubicBezTo>
                    <a:pt x="1833" y="2062"/>
                    <a:pt x="2375" y="2005"/>
                    <a:pt x="2920" y="1947"/>
                  </a:cubicBezTo>
                  <a:cubicBezTo>
                    <a:pt x="3550" y="1860"/>
                    <a:pt x="4208" y="1776"/>
                    <a:pt x="4810" y="1375"/>
                  </a:cubicBezTo>
                  <a:cubicBezTo>
                    <a:pt x="5524" y="887"/>
                    <a:pt x="5811" y="715"/>
                    <a:pt x="6383" y="715"/>
                  </a:cubicBezTo>
                  <a:close/>
                  <a:moveTo>
                    <a:pt x="6412" y="0"/>
                  </a:moveTo>
                  <a:cubicBezTo>
                    <a:pt x="5647" y="0"/>
                    <a:pt x="5245" y="194"/>
                    <a:pt x="4409" y="773"/>
                  </a:cubicBezTo>
                  <a:cubicBezTo>
                    <a:pt x="3951" y="1089"/>
                    <a:pt x="3406" y="1146"/>
                    <a:pt x="2833" y="1231"/>
                  </a:cubicBezTo>
                  <a:cubicBezTo>
                    <a:pt x="2204" y="1288"/>
                    <a:pt x="1574" y="1375"/>
                    <a:pt x="974" y="1776"/>
                  </a:cubicBezTo>
                  <a:cubicBezTo>
                    <a:pt x="1" y="2433"/>
                    <a:pt x="115" y="3063"/>
                    <a:pt x="200" y="3322"/>
                  </a:cubicBezTo>
                  <a:cubicBezTo>
                    <a:pt x="401" y="3837"/>
                    <a:pt x="1059" y="4151"/>
                    <a:pt x="1803" y="4151"/>
                  </a:cubicBezTo>
                  <a:cubicBezTo>
                    <a:pt x="1975" y="4151"/>
                    <a:pt x="2119" y="4123"/>
                    <a:pt x="2261" y="4123"/>
                  </a:cubicBezTo>
                  <a:cubicBezTo>
                    <a:pt x="2776" y="4036"/>
                    <a:pt x="3234" y="3807"/>
                    <a:pt x="3692" y="3608"/>
                  </a:cubicBezTo>
                  <a:cubicBezTo>
                    <a:pt x="4123" y="3406"/>
                    <a:pt x="4551" y="3235"/>
                    <a:pt x="4952" y="3177"/>
                  </a:cubicBezTo>
                  <a:cubicBezTo>
                    <a:pt x="6326" y="2948"/>
                    <a:pt x="7501" y="2662"/>
                    <a:pt x="8818" y="2291"/>
                  </a:cubicBezTo>
                  <a:cubicBezTo>
                    <a:pt x="8960" y="2261"/>
                    <a:pt x="9074" y="2234"/>
                    <a:pt x="9218" y="2204"/>
                  </a:cubicBezTo>
                  <a:cubicBezTo>
                    <a:pt x="9791" y="2062"/>
                    <a:pt x="10363" y="1947"/>
                    <a:pt x="10448" y="1460"/>
                  </a:cubicBezTo>
                  <a:cubicBezTo>
                    <a:pt x="10535" y="1059"/>
                    <a:pt x="10162" y="715"/>
                    <a:pt x="9791" y="459"/>
                  </a:cubicBezTo>
                  <a:cubicBezTo>
                    <a:pt x="9419" y="249"/>
                    <a:pt x="9026" y="229"/>
                    <a:pt x="8678" y="229"/>
                  </a:cubicBezTo>
                  <a:cubicBezTo>
                    <a:pt x="8597" y="229"/>
                    <a:pt x="8519" y="230"/>
                    <a:pt x="8444" y="230"/>
                  </a:cubicBezTo>
                  <a:cubicBezTo>
                    <a:pt x="8339" y="238"/>
                    <a:pt x="8237" y="244"/>
                    <a:pt x="8139" y="244"/>
                  </a:cubicBezTo>
                  <a:cubicBezTo>
                    <a:pt x="7917" y="244"/>
                    <a:pt x="7717" y="214"/>
                    <a:pt x="7558" y="115"/>
                  </a:cubicBezTo>
                  <a:cubicBezTo>
                    <a:pt x="7471" y="58"/>
                    <a:pt x="7386" y="58"/>
                    <a:pt x="7329" y="58"/>
                  </a:cubicBezTo>
                  <a:cubicBezTo>
                    <a:pt x="6963" y="22"/>
                    <a:pt x="6667" y="0"/>
                    <a:pt x="641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4"/>
            <p:cNvSpPr/>
            <p:nvPr/>
          </p:nvSpPr>
          <p:spPr>
            <a:xfrm>
              <a:off x="6641188" y="2259020"/>
              <a:ext cx="229602" cy="96060"/>
            </a:xfrm>
            <a:custGeom>
              <a:avLst/>
              <a:gdLst/>
              <a:ahLst/>
              <a:cxnLst/>
              <a:rect l="l" t="t" r="r" b="b"/>
              <a:pathLst>
                <a:path w="11351" h="4749" extrusionOk="0">
                  <a:moveTo>
                    <a:pt x="3419" y="0"/>
                  </a:moveTo>
                  <a:cubicBezTo>
                    <a:pt x="2765" y="0"/>
                    <a:pt x="2097" y="69"/>
                    <a:pt x="1577" y="237"/>
                  </a:cubicBezTo>
                  <a:cubicBezTo>
                    <a:pt x="489" y="608"/>
                    <a:pt x="1" y="1467"/>
                    <a:pt x="1519" y="1554"/>
                  </a:cubicBezTo>
                  <a:cubicBezTo>
                    <a:pt x="1731" y="1564"/>
                    <a:pt x="1920" y="1566"/>
                    <a:pt x="2092" y="1566"/>
                  </a:cubicBezTo>
                  <a:cubicBezTo>
                    <a:pt x="2271" y="1566"/>
                    <a:pt x="2432" y="1563"/>
                    <a:pt x="2586" y="1563"/>
                  </a:cubicBezTo>
                  <a:cubicBezTo>
                    <a:pt x="3179" y="1563"/>
                    <a:pt x="3650" y="1602"/>
                    <a:pt x="4524" y="1982"/>
                  </a:cubicBezTo>
                  <a:cubicBezTo>
                    <a:pt x="6013" y="2555"/>
                    <a:pt x="6443" y="2555"/>
                    <a:pt x="7272" y="3872"/>
                  </a:cubicBezTo>
                  <a:cubicBezTo>
                    <a:pt x="7657" y="4434"/>
                    <a:pt x="7907" y="4546"/>
                    <a:pt x="8244" y="4546"/>
                  </a:cubicBezTo>
                  <a:cubicBezTo>
                    <a:pt x="8468" y="4546"/>
                    <a:pt x="8730" y="4496"/>
                    <a:pt x="9096" y="4496"/>
                  </a:cubicBezTo>
                  <a:cubicBezTo>
                    <a:pt x="9162" y="4496"/>
                    <a:pt x="9232" y="4498"/>
                    <a:pt x="9306" y="4502"/>
                  </a:cubicBezTo>
                  <a:cubicBezTo>
                    <a:pt x="9543" y="4502"/>
                    <a:pt x="10240" y="4748"/>
                    <a:pt x="10720" y="4748"/>
                  </a:cubicBezTo>
                  <a:cubicBezTo>
                    <a:pt x="11105" y="4748"/>
                    <a:pt x="11351" y="4589"/>
                    <a:pt x="11108" y="4016"/>
                  </a:cubicBezTo>
                  <a:cubicBezTo>
                    <a:pt x="11108" y="3872"/>
                    <a:pt x="10879" y="3730"/>
                    <a:pt x="10822" y="3643"/>
                  </a:cubicBezTo>
                  <a:cubicBezTo>
                    <a:pt x="9047" y="2127"/>
                    <a:pt x="7043" y="466"/>
                    <a:pt x="4726" y="93"/>
                  </a:cubicBezTo>
                  <a:cubicBezTo>
                    <a:pt x="4335" y="34"/>
                    <a:pt x="3880" y="0"/>
                    <a:pt x="3419"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4"/>
            <p:cNvSpPr/>
            <p:nvPr/>
          </p:nvSpPr>
          <p:spPr>
            <a:xfrm>
              <a:off x="6643514" y="2251637"/>
              <a:ext cx="233405" cy="111191"/>
            </a:xfrm>
            <a:custGeom>
              <a:avLst/>
              <a:gdLst/>
              <a:ahLst/>
              <a:cxnLst/>
              <a:rect l="l" t="t" r="r" b="b"/>
              <a:pathLst>
                <a:path w="11539" h="5497" extrusionOk="0">
                  <a:moveTo>
                    <a:pt x="3294" y="717"/>
                  </a:moveTo>
                  <a:cubicBezTo>
                    <a:pt x="3722" y="717"/>
                    <a:pt x="4152" y="744"/>
                    <a:pt x="4553" y="802"/>
                  </a:cubicBezTo>
                  <a:cubicBezTo>
                    <a:pt x="6843" y="1175"/>
                    <a:pt x="8847" y="2893"/>
                    <a:pt x="10450" y="4267"/>
                  </a:cubicBezTo>
                  <a:cubicBezTo>
                    <a:pt x="10478" y="4294"/>
                    <a:pt x="10508" y="4294"/>
                    <a:pt x="10535" y="4324"/>
                  </a:cubicBezTo>
                  <a:cubicBezTo>
                    <a:pt x="10535" y="4351"/>
                    <a:pt x="10592" y="4409"/>
                    <a:pt x="10622" y="4438"/>
                  </a:cubicBezTo>
                  <a:cubicBezTo>
                    <a:pt x="10622" y="4466"/>
                    <a:pt x="10650" y="4496"/>
                    <a:pt x="10650" y="4523"/>
                  </a:cubicBezTo>
                  <a:cubicBezTo>
                    <a:pt x="10707" y="4638"/>
                    <a:pt x="10707" y="4695"/>
                    <a:pt x="10707" y="4752"/>
                  </a:cubicBezTo>
                  <a:lnTo>
                    <a:pt x="10592" y="4752"/>
                  </a:lnTo>
                  <a:cubicBezTo>
                    <a:pt x="10363" y="4752"/>
                    <a:pt x="10020" y="4667"/>
                    <a:pt x="9734" y="4610"/>
                  </a:cubicBezTo>
                  <a:cubicBezTo>
                    <a:pt x="9505" y="4553"/>
                    <a:pt x="9333" y="4523"/>
                    <a:pt x="9218" y="4523"/>
                  </a:cubicBezTo>
                  <a:cubicBezTo>
                    <a:pt x="9114" y="4514"/>
                    <a:pt x="9015" y="4511"/>
                    <a:pt x="8922" y="4511"/>
                  </a:cubicBezTo>
                  <a:cubicBezTo>
                    <a:pt x="8735" y="4511"/>
                    <a:pt x="8569" y="4523"/>
                    <a:pt x="8417" y="4523"/>
                  </a:cubicBezTo>
                  <a:cubicBezTo>
                    <a:pt x="8332" y="4553"/>
                    <a:pt x="8217" y="4553"/>
                    <a:pt x="8130" y="4553"/>
                  </a:cubicBezTo>
                  <a:cubicBezTo>
                    <a:pt x="7959" y="4553"/>
                    <a:pt x="7787" y="4553"/>
                    <a:pt x="7443" y="4038"/>
                  </a:cubicBezTo>
                  <a:cubicBezTo>
                    <a:pt x="6672" y="2806"/>
                    <a:pt x="6184" y="2606"/>
                    <a:pt x="5069" y="2205"/>
                  </a:cubicBezTo>
                  <a:cubicBezTo>
                    <a:pt x="4924" y="2148"/>
                    <a:pt x="4725" y="2091"/>
                    <a:pt x="4553" y="2004"/>
                  </a:cubicBezTo>
                  <a:cubicBezTo>
                    <a:pt x="3607" y="1603"/>
                    <a:pt x="3092" y="1576"/>
                    <a:pt x="2435" y="1576"/>
                  </a:cubicBezTo>
                  <a:lnTo>
                    <a:pt x="2119" y="1576"/>
                  </a:lnTo>
                  <a:cubicBezTo>
                    <a:pt x="1920" y="1576"/>
                    <a:pt x="1691" y="1546"/>
                    <a:pt x="1404" y="1546"/>
                  </a:cubicBezTo>
                  <a:cubicBezTo>
                    <a:pt x="1031" y="1518"/>
                    <a:pt x="859" y="1461"/>
                    <a:pt x="802" y="1431"/>
                  </a:cubicBezTo>
                  <a:cubicBezTo>
                    <a:pt x="859" y="1317"/>
                    <a:pt x="1088" y="1118"/>
                    <a:pt x="1576" y="946"/>
                  </a:cubicBezTo>
                  <a:cubicBezTo>
                    <a:pt x="2004" y="802"/>
                    <a:pt x="2607" y="717"/>
                    <a:pt x="3294" y="717"/>
                  </a:cubicBezTo>
                  <a:close/>
                  <a:moveTo>
                    <a:pt x="3294" y="0"/>
                  </a:moveTo>
                  <a:cubicBezTo>
                    <a:pt x="2778" y="0"/>
                    <a:pt x="2004" y="57"/>
                    <a:pt x="1347" y="259"/>
                  </a:cubicBezTo>
                  <a:cubicBezTo>
                    <a:pt x="516" y="545"/>
                    <a:pt x="0" y="1060"/>
                    <a:pt x="87" y="1546"/>
                  </a:cubicBezTo>
                  <a:cubicBezTo>
                    <a:pt x="115" y="1832"/>
                    <a:pt x="374" y="2233"/>
                    <a:pt x="1375" y="2263"/>
                  </a:cubicBezTo>
                  <a:cubicBezTo>
                    <a:pt x="1661" y="2290"/>
                    <a:pt x="1890" y="2290"/>
                    <a:pt x="2119" y="2290"/>
                  </a:cubicBezTo>
                  <a:lnTo>
                    <a:pt x="2435" y="2290"/>
                  </a:lnTo>
                  <a:cubicBezTo>
                    <a:pt x="3035" y="2290"/>
                    <a:pt x="3436" y="2320"/>
                    <a:pt x="4267" y="2691"/>
                  </a:cubicBezTo>
                  <a:cubicBezTo>
                    <a:pt x="4466" y="2748"/>
                    <a:pt x="4668" y="2835"/>
                    <a:pt x="4840" y="2893"/>
                  </a:cubicBezTo>
                  <a:cubicBezTo>
                    <a:pt x="5870" y="3293"/>
                    <a:pt x="6184" y="3408"/>
                    <a:pt x="6843" y="4438"/>
                  </a:cubicBezTo>
                  <a:cubicBezTo>
                    <a:pt x="7272" y="5038"/>
                    <a:pt x="7615" y="5267"/>
                    <a:pt x="8130" y="5267"/>
                  </a:cubicBezTo>
                  <a:lnTo>
                    <a:pt x="8474" y="5267"/>
                  </a:lnTo>
                  <a:cubicBezTo>
                    <a:pt x="8618" y="5240"/>
                    <a:pt x="8760" y="5240"/>
                    <a:pt x="8932" y="5240"/>
                  </a:cubicBezTo>
                  <a:lnTo>
                    <a:pt x="9191" y="5240"/>
                  </a:lnTo>
                  <a:cubicBezTo>
                    <a:pt x="9248" y="5240"/>
                    <a:pt x="9447" y="5297"/>
                    <a:pt x="9592" y="5325"/>
                  </a:cubicBezTo>
                  <a:cubicBezTo>
                    <a:pt x="9878" y="5382"/>
                    <a:pt x="10279" y="5496"/>
                    <a:pt x="10592" y="5496"/>
                  </a:cubicBezTo>
                  <a:cubicBezTo>
                    <a:pt x="10936" y="5496"/>
                    <a:pt x="11195" y="5382"/>
                    <a:pt x="11337" y="5153"/>
                  </a:cubicBezTo>
                  <a:cubicBezTo>
                    <a:pt x="11538" y="4839"/>
                    <a:pt x="11424" y="4466"/>
                    <a:pt x="11337" y="4294"/>
                  </a:cubicBezTo>
                  <a:cubicBezTo>
                    <a:pt x="11309" y="4038"/>
                    <a:pt x="11108" y="3893"/>
                    <a:pt x="10993" y="3779"/>
                  </a:cubicBezTo>
                  <a:lnTo>
                    <a:pt x="10936" y="3751"/>
                  </a:lnTo>
                  <a:cubicBezTo>
                    <a:pt x="9248" y="2290"/>
                    <a:pt x="7157" y="488"/>
                    <a:pt x="4668" y="87"/>
                  </a:cubicBezTo>
                  <a:cubicBezTo>
                    <a:pt x="4237" y="30"/>
                    <a:pt x="3779" y="0"/>
                    <a:pt x="3294"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4"/>
            <p:cNvSpPr/>
            <p:nvPr/>
          </p:nvSpPr>
          <p:spPr>
            <a:xfrm>
              <a:off x="6856610" y="2351105"/>
              <a:ext cx="143635" cy="53097"/>
            </a:xfrm>
            <a:custGeom>
              <a:avLst/>
              <a:gdLst/>
              <a:ahLst/>
              <a:cxnLst/>
              <a:rect l="l" t="t" r="r" b="b"/>
              <a:pathLst>
                <a:path w="7101" h="2625" extrusionOk="0">
                  <a:moveTo>
                    <a:pt x="2525" y="0"/>
                  </a:moveTo>
                  <a:cubicBezTo>
                    <a:pt x="2306" y="0"/>
                    <a:pt x="2103" y="45"/>
                    <a:pt x="1948" y="179"/>
                  </a:cubicBezTo>
                  <a:cubicBezTo>
                    <a:pt x="1691" y="465"/>
                    <a:pt x="1890" y="895"/>
                    <a:pt x="1691" y="1182"/>
                  </a:cubicBezTo>
                  <a:cubicBezTo>
                    <a:pt x="1405" y="1495"/>
                    <a:pt x="1004" y="1411"/>
                    <a:pt x="803" y="1640"/>
                  </a:cubicBezTo>
                  <a:cubicBezTo>
                    <a:pt x="1" y="2479"/>
                    <a:pt x="1060" y="2625"/>
                    <a:pt x="2141" y="2625"/>
                  </a:cubicBezTo>
                  <a:cubicBezTo>
                    <a:pt x="2717" y="2625"/>
                    <a:pt x="3300" y="2583"/>
                    <a:pt x="3608" y="2583"/>
                  </a:cubicBezTo>
                  <a:cubicBezTo>
                    <a:pt x="4295" y="2583"/>
                    <a:pt x="7101" y="2270"/>
                    <a:pt x="6615" y="980"/>
                  </a:cubicBezTo>
                  <a:cubicBezTo>
                    <a:pt x="6272" y="37"/>
                    <a:pt x="4210" y="552"/>
                    <a:pt x="3608" y="179"/>
                  </a:cubicBezTo>
                  <a:lnTo>
                    <a:pt x="3665" y="179"/>
                  </a:lnTo>
                  <a:cubicBezTo>
                    <a:pt x="3355" y="142"/>
                    <a:pt x="2914" y="0"/>
                    <a:pt x="2525"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4"/>
            <p:cNvSpPr/>
            <p:nvPr/>
          </p:nvSpPr>
          <p:spPr>
            <a:xfrm>
              <a:off x="6857784" y="2343862"/>
              <a:ext cx="142462" cy="67621"/>
            </a:xfrm>
            <a:custGeom>
              <a:avLst/>
              <a:gdLst/>
              <a:ahLst/>
              <a:cxnLst/>
              <a:rect l="l" t="t" r="r" b="b"/>
              <a:pathLst>
                <a:path w="7043" h="3343" extrusionOk="0">
                  <a:moveTo>
                    <a:pt x="2488" y="732"/>
                  </a:moveTo>
                  <a:cubicBezTo>
                    <a:pt x="2716" y="732"/>
                    <a:pt x="2998" y="788"/>
                    <a:pt x="3207" y="823"/>
                  </a:cubicBezTo>
                  <a:cubicBezTo>
                    <a:pt x="3264" y="853"/>
                    <a:pt x="3321" y="853"/>
                    <a:pt x="3378" y="880"/>
                  </a:cubicBezTo>
                  <a:cubicBezTo>
                    <a:pt x="3694" y="1024"/>
                    <a:pt x="4152" y="1052"/>
                    <a:pt x="4668" y="1052"/>
                  </a:cubicBezTo>
                  <a:cubicBezTo>
                    <a:pt x="5297" y="1082"/>
                    <a:pt x="6099" y="1109"/>
                    <a:pt x="6214" y="1453"/>
                  </a:cubicBezTo>
                  <a:cubicBezTo>
                    <a:pt x="6271" y="1624"/>
                    <a:pt x="6241" y="1739"/>
                    <a:pt x="6184" y="1796"/>
                  </a:cubicBezTo>
                  <a:cubicBezTo>
                    <a:pt x="5840" y="2311"/>
                    <a:pt x="4294" y="2570"/>
                    <a:pt x="3550" y="2570"/>
                  </a:cubicBezTo>
                  <a:lnTo>
                    <a:pt x="2978" y="2570"/>
                  </a:lnTo>
                  <a:cubicBezTo>
                    <a:pt x="2780" y="2582"/>
                    <a:pt x="2408" y="2599"/>
                    <a:pt x="2025" y="2599"/>
                  </a:cubicBezTo>
                  <a:cubicBezTo>
                    <a:pt x="1519" y="2599"/>
                    <a:pt x="995" y="2569"/>
                    <a:pt x="832" y="2456"/>
                  </a:cubicBezTo>
                  <a:cubicBezTo>
                    <a:pt x="832" y="2426"/>
                    <a:pt x="889" y="2341"/>
                    <a:pt x="1003" y="2227"/>
                  </a:cubicBezTo>
                  <a:cubicBezTo>
                    <a:pt x="1031" y="2197"/>
                    <a:pt x="1145" y="2169"/>
                    <a:pt x="1232" y="2169"/>
                  </a:cubicBezTo>
                  <a:cubicBezTo>
                    <a:pt x="1404" y="2112"/>
                    <a:pt x="1661" y="2025"/>
                    <a:pt x="1890" y="1796"/>
                  </a:cubicBezTo>
                  <a:lnTo>
                    <a:pt x="1919" y="1769"/>
                  </a:lnTo>
                  <a:cubicBezTo>
                    <a:pt x="2091" y="1540"/>
                    <a:pt x="2091" y="1311"/>
                    <a:pt x="2091" y="1109"/>
                  </a:cubicBezTo>
                  <a:cubicBezTo>
                    <a:pt x="2091" y="937"/>
                    <a:pt x="2119" y="853"/>
                    <a:pt x="2149" y="823"/>
                  </a:cubicBezTo>
                  <a:cubicBezTo>
                    <a:pt x="2216" y="756"/>
                    <a:pt x="2340" y="732"/>
                    <a:pt x="2488" y="732"/>
                  </a:cubicBezTo>
                  <a:close/>
                  <a:moveTo>
                    <a:pt x="2481" y="0"/>
                  </a:moveTo>
                  <a:cubicBezTo>
                    <a:pt x="2177" y="0"/>
                    <a:pt x="1876" y="65"/>
                    <a:pt x="1633" y="280"/>
                  </a:cubicBezTo>
                  <a:cubicBezTo>
                    <a:pt x="1404" y="537"/>
                    <a:pt x="1374" y="853"/>
                    <a:pt x="1374" y="1082"/>
                  </a:cubicBezTo>
                  <a:cubicBezTo>
                    <a:pt x="1374" y="1166"/>
                    <a:pt x="1374" y="1281"/>
                    <a:pt x="1347" y="1338"/>
                  </a:cubicBezTo>
                  <a:cubicBezTo>
                    <a:pt x="1260" y="1395"/>
                    <a:pt x="1175" y="1425"/>
                    <a:pt x="1031" y="1453"/>
                  </a:cubicBezTo>
                  <a:cubicBezTo>
                    <a:pt x="859" y="1510"/>
                    <a:pt x="630" y="1567"/>
                    <a:pt x="458" y="1739"/>
                  </a:cubicBezTo>
                  <a:cubicBezTo>
                    <a:pt x="115" y="2112"/>
                    <a:pt x="0" y="2456"/>
                    <a:pt x="145" y="2770"/>
                  </a:cubicBezTo>
                  <a:cubicBezTo>
                    <a:pt x="344" y="3228"/>
                    <a:pt x="1061" y="3342"/>
                    <a:pt x="2004" y="3342"/>
                  </a:cubicBezTo>
                  <a:cubicBezTo>
                    <a:pt x="2320" y="3342"/>
                    <a:pt x="2664" y="3315"/>
                    <a:pt x="3035" y="3315"/>
                  </a:cubicBezTo>
                  <a:cubicBezTo>
                    <a:pt x="3236" y="3315"/>
                    <a:pt x="3408" y="3285"/>
                    <a:pt x="3550" y="3285"/>
                  </a:cubicBezTo>
                  <a:cubicBezTo>
                    <a:pt x="3580" y="3285"/>
                    <a:pt x="6069" y="3257"/>
                    <a:pt x="6786" y="2227"/>
                  </a:cubicBezTo>
                  <a:cubicBezTo>
                    <a:pt x="6985" y="1911"/>
                    <a:pt x="7043" y="1567"/>
                    <a:pt x="6901" y="1224"/>
                  </a:cubicBezTo>
                  <a:cubicBezTo>
                    <a:pt x="6614" y="395"/>
                    <a:pt x="5554" y="365"/>
                    <a:pt x="4695" y="337"/>
                  </a:cubicBezTo>
                  <a:cubicBezTo>
                    <a:pt x="4409" y="337"/>
                    <a:pt x="4065" y="308"/>
                    <a:pt x="3866" y="280"/>
                  </a:cubicBezTo>
                  <a:cubicBezTo>
                    <a:pt x="3809" y="223"/>
                    <a:pt x="3752" y="193"/>
                    <a:pt x="3665" y="193"/>
                  </a:cubicBezTo>
                  <a:cubicBezTo>
                    <a:pt x="3580" y="166"/>
                    <a:pt x="3465" y="136"/>
                    <a:pt x="3351" y="108"/>
                  </a:cubicBezTo>
                  <a:cubicBezTo>
                    <a:pt x="3093" y="65"/>
                    <a:pt x="2785" y="0"/>
                    <a:pt x="248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4"/>
            <p:cNvSpPr/>
            <p:nvPr/>
          </p:nvSpPr>
          <p:spPr>
            <a:xfrm>
              <a:off x="7346202" y="1505738"/>
              <a:ext cx="161335" cy="116146"/>
            </a:xfrm>
            <a:custGeom>
              <a:avLst/>
              <a:gdLst/>
              <a:ahLst/>
              <a:cxnLst/>
              <a:rect l="l" t="t" r="r" b="b"/>
              <a:pathLst>
                <a:path w="7976" h="5742" extrusionOk="0">
                  <a:moveTo>
                    <a:pt x="5085" y="1"/>
                  </a:moveTo>
                  <a:cubicBezTo>
                    <a:pt x="4341" y="317"/>
                    <a:pt x="4140" y="1089"/>
                    <a:pt x="3654" y="1691"/>
                  </a:cubicBezTo>
                  <a:cubicBezTo>
                    <a:pt x="3052" y="2406"/>
                    <a:pt x="2078" y="2836"/>
                    <a:pt x="1334" y="3409"/>
                  </a:cubicBezTo>
                  <a:cubicBezTo>
                    <a:pt x="1" y="4523"/>
                    <a:pt x="717" y="4743"/>
                    <a:pt x="1852" y="4743"/>
                  </a:cubicBezTo>
                  <a:cubicBezTo>
                    <a:pt x="2595" y="4743"/>
                    <a:pt x="3517" y="4649"/>
                    <a:pt x="4162" y="4649"/>
                  </a:cubicBezTo>
                  <a:cubicBezTo>
                    <a:pt x="4455" y="4649"/>
                    <a:pt x="4691" y="4669"/>
                    <a:pt x="4827" y="4726"/>
                  </a:cubicBezTo>
                  <a:cubicBezTo>
                    <a:pt x="5517" y="4938"/>
                    <a:pt x="5813" y="5742"/>
                    <a:pt x="6493" y="5742"/>
                  </a:cubicBezTo>
                  <a:cubicBezTo>
                    <a:pt x="6545" y="5742"/>
                    <a:pt x="6601" y="5737"/>
                    <a:pt x="6659" y="5726"/>
                  </a:cubicBezTo>
                  <a:cubicBezTo>
                    <a:pt x="7976" y="5440"/>
                    <a:pt x="7147" y="4868"/>
                    <a:pt x="7002" y="4295"/>
                  </a:cubicBezTo>
                  <a:cubicBezTo>
                    <a:pt x="6888" y="3780"/>
                    <a:pt x="6746" y="4009"/>
                    <a:pt x="6803" y="3409"/>
                  </a:cubicBezTo>
                  <a:cubicBezTo>
                    <a:pt x="6803" y="3065"/>
                    <a:pt x="7433" y="2921"/>
                    <a:pt x="7289" y="2406"/>
                  </a:cubicBezTo>
                  <a:cubicBezTo>
                    <a:pt x="7210" y="1942"/>
                    <a:pt x="7010" y="1787"/>
                    <a:pt x="6763" y="1787"/>
                  </a:cubicBezTo>
                  <a:cubicBezTo>
                    <a:pt x="6386" y="1787"/>
                    <a:pt x="5900" y="2148"/>
                    <a:pt x="5571" y="2321"/>
                  </a:cubicBezTo>
                  <a:cubicBezTo>
                    <a:pt x="5028" y="1691"/>
                    <a:pt x="6746" y="317"/>
                    <a:pt x="537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4"/>
            <p:cNvSpPr/>
            <p:nvPr/>
          </p:nvSpPr>
          <p:spPr>
            <a:xfrm>
              <a:off x="7347699" y="1498577"/>
              <a:ext cx="157532" cy="130589"/>
            </a:xfrm>
            <a:custGeom>
              <a:avLst/>
              <a:gdLst/>
              <a:ahLst/>
              <a:cxnLst/>
              <a:rect l="l" t="t" r="r" b="b"/>
              <a:pathLst>
                <a:path w="7788" h="6456" extrusionOk="0">
                  <a:moveTo>
                    <a:pt x="5153" y="699"/>
                  </a:moveTo>
                  <a:cubicBezTo>
                    <a:pt x="5183" y="699"/>
                    <a:pt x="5211" y="728"/>
                    <a:pt x="5211" y="728"/>
                  </a:cubicBezTo>
                  <a:cubicBezTo>
                    <a:pt x="5440" y="756"/>
                    <a:pt x="5469" y="843"/>
                    <a:pt x="5469" y="843"/>
                  </a:cubicBezTo>
                  <a:cubicBezTo>
                    <a:pt x="5527" y="928"/>
                    <a:pt x="5355" y="1271"/>
                    <a:pt x="5298" y="1443"/>
                  </a:cubicBezTo>
                  <a:cubicBezTo>
                    <a:pt x="5096" y="1901"/>
                    <a:pt x="4840" y="2473"/>
                    <a:pt x="5211" y="2931"/>
                  </a:cubicBezTo>
                  <a:cubicBezTo>
                    <a:pt x="5287" y="3008"/>
                    <a:pt x="5403" y="3047"/>
                    <a:pt x="5514" y="3047"/>
                  </a:cubicBezTo>
                  <a:cubicBezTo>
                    <a:pt x="5568" y="3047"/>
                    <a:pt x="5622" y="3037"/>
                    <a:pt x="5669" y="3018"/>
                  </a:cubicBezTo>
                  <a:cubicBezTo>
                    <a:pt x="5756" y="2961"/>
                    <a:pt x="5840" y="2904"/>
                    <a:pt x="5955" y="2847"/>
                  </a:cubicBezTo>
                  <a:cubicBezTo>
                    <a:pt x="6131" y="2747"/>
                    <a:pt x="6503" y="2515"/>
                    <a:pt x="6671" y="2515"/>
                  </a:cubicBezTo>
                  <a:cubicBezTo>
                    <a:pt x="6695" y="2515"/>
                    <a:pt x="6715" y="2520"/>
                    <a:pt x="6729" y="2531"/>
                  </a:cubicBezTo>
                  <a:cubicBezTo>
                    <a:pt x="6757" y="2531"/>
                    <a:pt x="6814" y="2618"/>
                    <a:pt x="6871" y="2847"/>
                  </a:cubicBezTo>
                  <a:cubicBezTo>
                    <a:pt x="6871" y="2931"/>
                    <a:pt x="6871" y="2961"/>
                    <a:pt x="6699" y="3133"/>
                  </a:cubicBezTo>
                  <a:cubicBezTo>
                    <a:pt x="6557" y="3275"/>
                    <a:pt x="6386" y="3476"/>
                    <a:pt x="6386" y="3733"/>
                  </a:cubicBezTo>
                  <a:cubicBezTo>
                    <a:pt x="6328" y="4134"/>
                    <a:pt x="6356" y="4278"/>
                    <a:pt x="6470" y="4477"/>
                  </a:cubicBezTo>
                  <a:cubicBezTo>
                    <a:pt x="6527" y="4534"/>
                    <a:pt x="6557" y="4592"/>
                    <a:pt x="6585" y="4736"/>
                  </a:cubicBezTo>
                  <a:cubicBezTo>
                    <a:pt x="6642" y="4935"/>
                    <a:pt x="6729" y="5107"/>
                    <a:pt x="6814" y="5251"/>
                  </a:cubicBezTo>
                  <a:cubicBezTo>
                    <a:pt x="6871" y="5366"/>
                    <a:pt x="6958" y="5538"/>
                    <a:pt x="6958" y="5565"/>
                  </a:cubicBezTo>
                  <a:cubicBezTo>
                    <a:pt x="6958" y="5565"/>
                    <a:pt x="6901" y="5652"/>
                    <a:pt x="6527" y="5737"/>
                  </a:cubicBezTo>
                  <a:cubicBezTo>
                    <a:pt x="6491" y="5744"/>
                    <a:pt x="6455" y="5748"/>
                    <a:pt x="6422" y="5748"/>
                  </a:cubicBezTo>
                  <a:cubicBezTo>
                    <a:pt x="6195" y="5748"/>
                    <a:pt x="6032" y="5585"/>
                    <a:pt x="5783" y="5336"/>
                  </a:cubicBezTo>
                  <a:cubicBezTo>
                    <a:pt x="5527" y="5107"/>
                    <a:pt x="5240" y="4851"/>
                    <a:pt x="4897" y="4736"/>
                  </a:cubicBezTo>
                  <a:cubicBezTo>
                    <a:pt x="4695" y="4679"/>
                    <a:pt x="4466" y="4649"/>
                    <a:pt x="4123" y="4649"/>
                  </a:cubicBezTo>
                  <a:cubicBezTo>
                    <a:pt x="3809" y="4649"/>
                    <a:pt x="3436" y="4649"/>
                    <a:pt x="3008" y="4679"/>
                  </a:cubicBezTo>
                  <a:cubicBezTo>
                    <a:pt x="2672" y="4709"/>
                    <a:pt x="2190" y="4740"/>
                    <a:pt x="1765" y="4740"/>
                  </a:cubicBezTo>
                  <a:cubicBezTo>
                    <a:pt x="1393" y="4740"/>
                    <a:pt x="1064" y="4716"/>
                    <a:pt x="917" y="4649"/>
                  </a:cubicBezTo>
                  <a:cubicBezTo>
                    <a:pt x="946" y="4564"/>
                    <a:pt x="1088" y="4392"/>
                    <a:pt x="1462" y="4049"/>
                  </a:cubicBezTo>
                  <a:cubicBezTo>
                    <a:pt x="1718" y="3877"/>
                    <a:pt x="2004" y="3676"/>
                    <a:pt x="2291" y="3504"/>
                  </a:cubicBezTo>
                  <a:cubicBezTo>
                    <a:pt x="2863" y="3133"/>
                    <a:pt x="3436" y="2789"/>
                    <a:pt x="3866" y="2274"/>
                  </a:cubicBezTo>
                  <a:cubicBezTo>
                    <a:pt x="4038" y="2045"/>
                    <a:pt x="4180" y="1844"/>
                    <a:pt x="4295" y="1615"/>
                  </a:cubicBezTo>
                  <a:cubicBezTo>
                    <a:pt x="4553" y="1214"/>
                    <a:pt x="4753" y="870"/>
                    <a:pt x="5153" y="699"/>
                  </a:cubicBezTo>
                  <a:close/>
                  <a:moveTo>
                    <a:pt x="5309" y="0"/>
                  </a:moveTo>
                  <a:cubicBezTo>
                    <a:pt x="5250" y="0"/>
                    <a:pt x="5194" y="20"/>
                    <a:pt x="5153" y="41"/>
                  </a:cubicBezTo>
                  <a:cubicBezTo>
                    <a:pt x="5105" y="24"/>
                    <a:pt x="5055" y="8"/>
                    <a:pt x="5006" y="8"/>
                  </a:cubicBezTo>
                  <a:cubicBezTo>
                    <a:pt x="4970" y="8"/>
                    <a:pt x="4933" y="17"/>
                    <a:pt x="4897" y="41"/>
                  </a:cubicBezTo>
                  <a:cubicBezTo>
                    <a:pt x="4267" y="270"/>
                    <a:pt x="3951" y="786"/>
                    <a:pt x="3665" y="1244"/>
                  </a:cubicBezTo>
                  <a:cubicBezTo>
                    <a:pt x="3550" y="1443"/>
                    <a:pt x="3436" y="1644"/>
                    <a:pt x="3294" y="1786"/>
                  </a:cubicBezTo>
                  <a:cubicBezTo>
                    <a:pt x="2950" y="2217"/>
                    <a:pt x="2435" y="2560"/>
                    <a:pt x="1920" y="2874"/>
                  </a:cubicBezTo>
                  <a:cubicBezTo>
                    <a:pt x="1604" y="3076"/>
                    <a:pt x="1317" y="3275"/>
                    <a:pt x="1031" y="3504"/>
                  </a:cubicBezTo>
                  <a:cubicBezTo>
                    <a:pt x="546" y="3905"/>
                    <a:pt x="1" y="4420"/>
                    <a:pt x="202" y="4935"/>
                  </a:cubicBezTo>
                  <a:cubicBezTo>
                    <a:pt x="382" y="5357"/>
                    <a:pt x="913" y="5469"/>
                    <a:pt x="1766" y="5469"/>
                  </a:cubicBezTo>
                  <a:cubicBezTo>
                    <a:pt x="2131" y="5469"/>
                    <a:pt x="2555" y="5448"/>
                    <a:pt x="3035" y="5423"/>
                  </a:cubicBezTo>
                  <a:cubicBezTo>
                    <a:pt x="3366" y="5392"/>
                    <a:pt x="3749" y="5368"/>
                    <a:pt x="4064" y="5368"/>
                  </a:cubicBezTo>
                  <a:cubicBezTo>
                    <a:pt x="4322" y="5368"/>
                    <a:pt x="4535" y="5384"/>
                    <a:pt x="4638" y="5423"/>
                  </a:cubicBezTo>
                  <a:cubicBezTo>
                    <a:pt x="4867" y="5480"/>
                    <a:pt x="5069" y="5680"/>
                    <a:pt x="5268" y="5881"/>
                  </a:cubicBezTo>
                  <a:cubicBezTo>
                    <a:pt x="5543" y="6128"/>
                    <a:pt x="5872" y="6455"/>
                    <a:pt x="6382" y="6455"/>
                  </a:cubicBezTo>
                  <a:cubicBezTo>
                    <a:pt x="6402" y="6455"/>
                    <a:pt x="6422" y="6455"/>
                    <a:pt x="6443" y="6454"/>
                  </a:cubicBezTo>
                  <a:lnTo>
                    <a:pt x="6672" y="6454"/>
                  </a:lnTo>
                  <a:cubicBezTo>
                    <a:pt x="7015" y="6367"/>
                    <a:pt x="7473" y="6225"/>
                    <a:pt x="7615" y="5881"/>
                  </a:cubicBezTo>
                  <a:cubicBezTo>
                    <a:pt x="7787" y="5508"/>
                    <a:pt x="7615" y="5194"/>
                    <a:pt x="7444" y="4908"/>
                  </a:cubicBezTo>
                  <a:cubicBezTo>
                    <a:pt x="7386" y="4793"/>
                    <a:pt x="7329" y="4649"/>
                    <a:pt x="7302" y="4534"/>
                  </a:cubicBezTo>
                  <a:cubicBezTo>
                    <a:pt x="7215" y="4305"/>
                    <a:pt x="7157" y="4191"/>
                    <a:pt x="7073" y="4076"/>
                  </a:cubicBezTo>
                  <a:cubicBezTo>
                    <a:pt x="7073" y="4049"/>
                    <a:pt x="7073" y="4019"/>
                    <a:pt x="7100" y="3790"/>
                  </a:cubicBezTo>
                  <a:cubicBezTo>
                    <a:pt x="7100" y="3763"/>
                    <a:pt x="7187" y="3676"/>
                    <a:pt x="7215" y="3648"/>
                  </a:cubicBezTo>
                  <a:cubicBezTo>
                    <a:pt x="7416" y="3447"/>
                    <a:pt x="7702" y="3160"/>
                    <a:pt x="7588" y="2702"/>
                  </a:cubicBezTo>
                  <a:cubicBezTo>
                    <a:pt x="7501" y="2274"/>
                    <a:pt x="7329" y="1988"/>
                    <a:pt x="7043" y="1844"/>
                  </a:cubicBezTo>
                  <a:cubicBezTo>
                    <a:pt x="6936" y="1798"/>
                    <a:pt x="6826" y="1779"/>
                    <a:pt x="6714" y="1779"/>
                  </a:cubicBezTo>
                  <a:cubicBezTo>
                    <a:pt x="6405" y="1779"/>
                    <a:pt x="6085" y="1926"/>
                    <a:pt x="5813" y="2073"/>
                  </a:cubicBezTo>
                  <a:cubicBezTo>
                    <a:pt x="5840" y="1958"/>
                    <a:pt x="5898" y="1844"/>
                    <a:pt x="5955" y="1729"/>
                  </a:cubicBezTo>
                  <a:cubicBezTo>
                    <a:pt x="6127" y="1328"/>
                    <a:pt x="6328" y="900"/>
                    <a:pt x="6127" y="499"/>
                  </a:cubicBezTo>
                  <a:cubicBezTo>
                    <a:pt x="5985" y="240"/>
                    <a:pt x="5726" y="98"/>
                    <a:pt x="5382" y="11"/>
                  </a:cubicBezTo>
                  <a:cubicBezTo>
                    <a:pt x="5358" y="3"/>
                    <a:pt x="5333" y="0"/>
                    <a:pt x="530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4"/>
            <p:cNvSpPr/>
            <p:nvPr/>
          </p:nvSpPr>
          <p:spPr>
            <a:xfrm>
              <a:off x="6688221" y="1563008"/>
              <a:ext cx="241375" cy="204925"/>
            </a:xfrm>
            <a:custGeom>
              <a:avLst/>
              <a:gdLst/>
              <a:ahLst/>
              <a:cxnLst/>
              <a:rect l="l" t="t" r="r" b="b"/>
              <a:pathLst>
                <a:path w="11933" h="10131" extrusionOk="0">
                  <a:moveTo>
                    <a:pt x="6503" y="0"/>
                  </a:moveTo>
                  <a:cubicBezTo>
                    <a:pt x="5954" y="0"/>
                    <a:pt x="5368" y="281"/>
                    <a:pt x="4805" y="578"/>
                  </a:cubicBezTo>
                  <a:cubicBezTo>
                    <a:pt x="3775" y="1178"/>
                    <a:pt x="2744" y="1093"/>
                    <a:pt x="1713" y="1608"/>
                  </a:cubicBezTo>
                  <a:cubicBezTo>
                    <a:pt x="661" y="2197"/>
                    <a:pt x="0" y="3017"/>
                    <a:pt x="1253" y="3017"/>
                  </a:cubicBezTo>
                  <a:cubicBezTo>
                    <a:pt x="1399" y="3017"/>
                    <a:pt x="1571" y="3006"/>
                    <a:pt x="1771" y="2982"/>
                  </a:cubicBezTo>
                  <a:cubicBezTo>
                    <a:pt x="2720" y="2865"/>
                    <a:pt x="3614" y="2375"/>
                    <a:pt x="4544" y="2375"/>
                  </a:cubicBezTo>
                  <a:cubicBezTo>
                    <a:pt x="4762" y="2375"/>
                    <a:pt x="4983" y="2402"/>
                    <a:pt x="5206" y="2467"/>
                  </a:cubicBezTo>
                  <a:cubicBezTo>
                    <a:pt x="6866" y="2895"/>
                    <a:pt x="5836" y="3555"/>
                    <a:pt x="4805" y="3926"/>
                  </a:cubicBezTo>
                  <a:cubicBezTo>
                    <a:pt x="3573" y="4356"/>
                    <a:pt x="3630" y="4727"/>
                    <a:pt x="3030" y="5872"/>
                  </a:cubicBezTo>
                  <a:cubicBezTo>
                    <a:pt x="2687" y="6589"/>
                    <a:pt x="1313" y="7677"/>
                    <a:pt x="1713" y="8621"/>
                  </a:cubicBezTo>
                  <a:cubicBezTo>
                    <a:pt x="1882" y="9049"/>
                    <a:pt x="2072" y="9214"/>
                    <a:pt x="2269" y="9214"/>
                  </a:cubicBezTo>
                  <a:cubicBezTo>
                    <a:pt x="2809" y="9214"/>
                    <a:pt x="3394" y="7974"/>
                    <a:pt x="3688" y="7533"/>
                  </a:cubicBezTo>
                  <a:cubicBezTo>
                    <a:pt x="4175" y="6761"/>
                    <a:pt x="5492" y="4929"/>
                    <a:pt x="6436" y="4727"/>
                  </a:cubicBezTo>
                  <a:cubicBezTo>
                    <a:pt x="6522" y="4709"/>
                    <a:pt x="6604" y="4700"/>
                    <a:pt x="6681" y="4700"/>
                  </a:cubicBezTo>
                  <a:cubicBezTo>
                    <a:pt x="7783" y="4700"/>
                    <a:pt x="7976" y="6507"/>
                    <a:pt x="7466" y="7391"/>
                  </a:cubicBezTo>
                  <a:cubicBezTo>
                    <a:pt x="7210" y="8048"/>
                    <a:pt x="6378" y="8048"/>
                    <a:pt x="6237" y="8765"/>
                  </a:cubicBezTo>
                  <a:cubicBezTo>
                    <a:pt x="6092" y="9566"/>
                    <a:pt x="6637" y="9937"/>
                    <a:pt x="7324" y="10082"/>
                  </a:cubicBezTo>
                  <a:cubicBezTo>
                    <a:pt x="7472" y="10115"/>
                    <a:pt x="7643" y="10130"/>
                    <a:pt x="7830" y="10130"/>
                  </a:cubicBezTo>
                  <a:cubicBezTo>
                    <a:pt x="8951" y="10130"/>
                    <a:pt x="10636" y="9565"/>
                    <a:pt x="11103" y="8708"/>
                  </a:cubicBezTo>
                  <a:lnTo>
                    <a:pt x="11046" y="8708"/>
                  </a:lnTo>
                  <a:cubicBezTo>
                    <a:pt x="11825" y="8075"/>
                    <a:pt x="11646" y="7884"/>
                    <a:pt x="11143" y="7884"/>
                  </a:cubicBezTo>
                  <a:cubicBezTo>
                    <a:pt x="10372" y="7884"/>
                    <a:pt x="8840" y="8334"/>
                    <a:pt x="8840" y="8334"/>
                  </a:cubicBezTo>
                  <a:cubicBezTo>
                    <a:pt x="7753" y="7849"/>
                    <a:pt x="10015" y="5815"/>
                    <a:pt x="10416" y="5586"/>
                  </a:cubicBezTo>
                  <a:cubicBezTo>
                    <a:pt x="11046" y="5300"/>
                    <a:pt x="11932" y="5586"/>
                    <a:pt x="11646" y="4269"/>
                  </a:cubicBezTo>
                  <a:cubicBezTo>
                    <a:pt x="11447" y="3353"/>
                    <a:pt x="10902" y="3555"/>
                    <a:pt x="10072" y="3498"/>
                  </a:cubicBezTo>
                  <a:cubicBezTo>
                    <a:pt x="9470" y="3411"/>
                    <a:pt x="8554" y="3411"/>
                    <a:pt x="8211" y="2696"/>
                  </a:cubicBezTo>
                  <a:cubicBezTo>
                    <a:pt x="7897" y="2124"/>
                    <a:pt x="8497" y="1521"/>
                    <a:pt x="8011" y="1036"/>
                  </a:cubicBezTo>
                  <a:lnTo>
                    <a:pt x="7897" y="949"/>
                  </a:lnTo>
                  <a:cubicBezTo>
                    <a:pt x="7496" y="245"/>
                    <a:pt x="7015" y="0"/>
                    <a:pt x="650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4"/>
            <p:cNvSpPr/>
            <p:nvPr/>
          </p:nvSpPr>
          <p:spPr>
            <a:xfrm>
              <a:off x="6688686" y="1555765"/>
              <a:ext cx="244368" cy="219286"/>
            </a:xfrm>
            <a:custGeom>
              <a:avLst/>
              <a:gdLst/>
              <a:ahLst/>
              <a:cxnLst/>
              <a:rect l="l" t="t" r="r" b="b"/>
              <a:pathLst>
                <a:path w="12081" h="10841" extrusionOk="0">
                  <a:moveTo>
                    <a:pt x="6490" y="735"/>
                  </a:moveTo>
                  <a:cubicBezTo>
                    <a:pt x="6911" y="735"/>
                    <a:pt x="7239" y="955"/>
                    <a:pt x="7530" y="1478"/>
                  </a:cubicBezTo>
                  <a:cubicBezTo>
                    <a:pt x="7588" y="1565"/>
                    <a:pt x="7672" y="1623"/>
                    <a:pt x="7759" y="1650"/>
                  </a:cubicBezTo>
                  <a:cubicBezTo>
                    <a:pt x="7844" y="1765"/>
                    <a:pt x="7844" y="1879"/>
                    <a:pt x="7787" y="2166"/>
                  </a:cubicBezTo>
                  <a:cubicBezTo>
                    <a:pt x="7730" y="2452"/>
                    <a:pt x="7672" y="2853"/>
                    <a:pt x="7874" y="3196"/>
                  </a:cubicBezTo>
                  <a:cubicBezTo>
                    <a:pt x="8275" y="4027"/>
                    <a:pt x="9191" y="4112"/>
                    <a:pt x="9791" y="4169"/>
                  </a:cubicBezTo>
                  <a:lnTo>
                    <a:pt x="10020" y="4199"/>
                  </a:lnTo>
                  <a:cubicBezTo>
                    <a:pt x="10191" y="4227"/>
                    <a:pt x="10363" y="4227"/>
                    <a:pt x="10508" y="4227"/>
                  </a:cubicBezTo>
                  <a:cubicBezTo>
                    <a:pt x="11050" y="4227"/>
                    <a:pt x="11165" y="4227"/>
                    <a:pt x="11279" y="4714"/>
                  </a:cubicBezTo>
                  <a:cubicBezTo>
                    <a:pt x="11366" y="5115"/>
                    <a:pt x="11309" y="5230"/>
                    <a:pt x="11279" y="5287"/>
                  </a:cubicBezTo>
                  <a:cubicBezTo>
                    <a:pt x="11222" y="5372"/>
                    <a:pt x="11023" y="5401"/>
                    <a:pt x="10821" y="5459"/>
                  </a:cubicBezTo>
                  <a:cubicBezTo>
                    <a:pt x="10650" y="5486"/>
                    <a:pt x="10450" y="5516"/>
                    <a:pt x="10221" y="5630"/>
                  </a:cubicBezTo>
                  <a:cubicBezTo>
                    <a:pt x="9878" y="5802"/>
                    <a:pt x="8130" y="7291"/>
                    <a:pt x="8160" y="8292"/>
                  </a:cubicBezTo>
                  <a:cubicBezTo>
                    <a:pt x="8160" y="8608"/>
                    <a:pt x="8359" y="8894"/>
                    <a:pt x="8675" y="9036"/>
                  </a:cubicBezTo>
                  <a:cubicBezTo>
                    <a:pt x="8704" y="9051"/>
                    <a:pt x="8747" y="9058"/>
                    <a:pt x="8793" y="9058"/>
                  </a:cubicBezTo>
                  <a:cubicBezTo>
                    <a:pt x="8840" y="9058"/>
                    <a:pt x="8890" y="9051"/>
                    <a:pt x="8932" y="9036"/>
                  </a:cubicBezTo>
                  <a:cubicBezTo>
                    <a:pt x="9706" y="8807"/>
                    <a:pt x="10535" y="8635"/>
                    <a:pt x="10993" y="8608"/>
                  </a:cubicBezTo>
                  <a:lnTo>
                    <a:pt x="10993" y="8608"/>
                  </a:lnTo>
                  <a:cubicBezTo>
                    <a:pt x="10936" y="8665"/>
                    <a:pt x="10879" y="8722"/>
                    <a:pt x="10794" y="8779"/>
                  </a:cubicBezTo>
                  <a:cubicBezTo>
                    <a:pt x="10707" y="8837"/>
                    <a:pt x="10650" y="8951"/>
                    <a:pt x="10650" y="9066"/>
                  </a:cubicBezTo>
                  <a:cubicBezTo>
                    <a:pt x="10135" y="9704"/>
                    <a:pt x="8712" y="10132"/>
                    <a:pt x="7794" y="10132"/>
                  </a:cubicBezTo>
                  <a:cubicBezTo>
                    <a:pt x="7642" y="10132"/>
                    <a:pt x="7504" y="10121"/>
                    <a:pt x="7386" y="10096"/>
                  </a:cubicBezTo>
                  <a:cubicBezTo>
                    <a:pt x="6557" y="9895"/>
                    <a:pt x="6527" y="9524"/>
                    <a:pt x="6585" y="9208"/>
                  </a:cubicBezTo>
                  <a:cubicBezTo>
                    <a:pt x="6614" y="8979"/>
                    <a:pt x="6756" y="8864"/>
                    <a:pt x="7043" y="8692"/>
                  </a:cubicBezTo>
                  <a:cubicBezTo>
                    <a:pt x="7301" y="8521"/>
                    <a:pt x="7615" y="8292"/>
                    <a:pt x="7759" y="7948"/>
                  </a:cubicBezTo>
                  <a:cubicBezTo>
                    <a:pt x="8217" y="7176"/>
                    <a:pt x="8188" y="5887"/>
                    <a:pt x="7672" y="5230"/>
                  </a:cubicBezTo>
                  <a:cubicBezTo>
                    <a:pt x="7416" y="4856"/>
                    <a:pt x="7072" y="4685"/>
                    <a:pt x="6672" y="4685"/>
                  </a:cubicBezTo>
                  <a:cubicBezTo>
                    <a:pt x="6557" y="4685"/>
                    <a:pt x="6443" y="4685"/>
                    <a:pt x="6328" y="4714"/>
                  </a:cubicBezTo>
                  <a:cubicBezTo>
                    <a:pt x="5011" y="5028"/>
                    <a:pt x="3436" y="7605"/>
                    <a:pt x="3378" y="7692"/>
                  </a:cubicBezTo>
                  <a:cubicBezTo>
                    <a:pt x="3321" y="7806"/>
                    <a:pt x="3236" y="7948"/>
                    <a:pt x="3122" y="8092"/>
                  </a:cubicBezTo>
                  <a:cubicBezTo>
                    <a:pt x="2950" y="8379"/>
                    <a:pt x="2462" y="9208"/>
                    <a:pt x="2233" y="9208"/>
                  </a:cubicBezTo>
                  <a:cubicBezTo>
                    <a:pt x="2233" y="9208"/>
                    <a:pt x="2149" y="9180"/>
                    <a:pt x="2034" y="8837"/>
                  </a:cubicBezTo>
                  <a:cubicBezTo>
                    <a:pt x="1832" y="8379"/>
                    <a:pt x="2320" y="7776"/>
                    <a:pt x="2749" y="7204"/>
                  </a:cubicBezTo>
                  <a:cubicBezTo>
                    <a:pt x="2978" y="6918"/>
                    <a:pt x="3207" y="6661"/>
                    <a:pt x="3321" y="6402"/>
                  </a:cubicBezTo>
                  <a:cubicBezTo>
                    <a:pt x="3436" y="6173"/>
                    <a:pt x="3523" y="5974"/>
                    <a:pt x="3607" y="5802"/>
                  </a:cubicBezTo>
                  <a:cubicBezTo>
                    <a:pt x="3951" y="5115"/>
                    <a:pt x="4038" y="4914"/>
                    <a:pt x="4897" y="4627"/>
                  </a:cubicBezTo>
                  <a:cubicBezTo>
                    <a:pt x="5927" y="4256"/>
                    <a:pt x="6443" y="3826"/>
                    <a:pt x="6413" y="3368"/>
                  </a:cubicBezTo>
                  <a:cubicBezTo>
                    <a:pt x="6385" y="2825"/>
                    <a:pt x="5755" y="2596"/>
                    <a:pt x="5297" y="2482"/>
                  </a:cubicBezTo>
                  <a:cubicBezTo>
                    <a:pt x="5027" y="2400"/>
                    <a:pt x="4762" y="2367"/>
                    <a:pt x="4502" y="2367"/>
                  </a:cubicBezTo>
                  <a:cubicBezTo>
                    <a:pt x="3937" y="2367"/>
                    <a:pt x="3393" y="2524"/>
                    <a:pt x="2863" y="2681"/>
                  </a:cubicBezTo>
                  <a:cubicBezTo>
                    <a:pt x="2462" y="2825"/>
                    <a:pt x="2091" y="2940"/>
                    <a:pt x="1718" y="2967"/>
                  </a:cubicBezTo>
                  <a:cubicBezTo>
                    <a:pt x="1499" y="2996"/>
                    <a:pt x="1340" y="3003"/>
                    <a:pt x="1221" y="3003"/>
                  </a:cubicBezTo>
                  <a:cubicBezTo>
                    <a:pt x="1107" y="3003"/>
                    <a:pt x="1030" y="2997"/>
                    <a:pt x="974" y="2997"/>
                  </a:cubicBezTo>
                  <a:cubicBezTo>
                    <a:pt x="1061" y="2825"/>
                    <a:pt x="1347" y="2566"/>
                    <a:pt x="1862" y="2280"/>
                  </a:cubicBezTo>
                  <a:cubicBezTo>
                    <a:pt x="2290" y="2051"/>
                    <a:pt x="2749" y="1966"/>
                    <a:pt x="3236" y="1852"/>
                  </a:cubicBezTo>
                  <a:cubicBezTo>
                    <a:pt x="3779" y="1737"/>
                    <a:pt x="4352" y="1593"/>
                    <a:pt x="4954" y="1279"/>
                  </a:cubicBezTo>
                  <a:cubicBezTo>
                    <a:pt x="5587" y="941"/>
                    <a:pt x="6082" y="735"/>
                    <a:pt x="6490" y="735"/>
                  </a:cubicBezTo>
                  <a:close/>
                  <a:moveTo>
                    <a:pt x="6472" y="0"/>
                  </a:moveTo>
                  <a:cubicBezTo>
                    <a:pt x="5769" y="0"/>
                    <a:pt x="5079" y="370"/>
                    <a:pt x="4610" y="620"/>
                  </a:cubicBezTo>
                  <a:cubicBezTo>
                    <a:pt x="4095" y="906"/>
                    <a:pt x="3607" y="1020"/>
                    <a:pt x="3065" y="1135"/>
                  </a:cubicBezTo>
                  <a:cubicBezTo>
                    <a:pt x="2577" y="1249"/>
                    <a:pt x="2061" y="1364"/>
                    <a:pt x="1519" y="1650"/>
                  </a:cubicBezTo>
                  <a:cubicBezTo>
                    <a:pt x="1061" y="1909"/>
                    <a:pt x="0" y="2566"/>
                    <a:pt x="229" y="3226"/>
                  </a:cubicBezTo>
                  <a:cubicBezTo>
                    <a:pt x="349" y="3623"/>
                    <a:pt x="772" y="3731"/>
                    <a:pt x="1221" y="3731"/>
                  </a:cubicBezTo>
                  <a:cubicBezTo>
                    <a:pt x="1418" y="3731"/>
                    <a:pt x="1621" y="3710"/>
                    <a:pt x="1805" y="3684"/>
                  </a:cubicBezTo>
                  <a:cubicBezTo>
                    <a:pt x="2233" y="3654"/>
                    <a:pt x="2664" y="3512"/>
                    <a:pt x="3065" y="3398"/>
                  </a:cubicBezTo>
                  <a:cubicBezTo>
                    <a:pt x="3573" y="3235"/>
                    <a:pt x="4053" y="3086"/>
                    <a:pt x="4524" y="3086"/>
                  </a:cubicBezTo>
                  <a:cubicBezTo>
                    <a:pt x="4716" y="3086"/>
                    <a:pt x="4906" y="3110"/>
                    <a:pt x="5096" y="3169"/>
                  </a:cubicBezTo>
                  <a:cubicBezTo>
                    <a:pt x="5439" y="3283"/>
                    <a:pt x="5611" y="3368"/>
                    <a:pt x="5668" y="3398"/>
                  </a:cubicBezTo>
                  <a:cubicBezTo>
                    <a:pt x="5554" y="3512"/>
                    <a:pt x="5268" y="3711"/>
                    <a:pt x="4668" y="3940"/>
                  </a:cubicBezTo>
                  <a:cubicBezTo>
                    <a:pt x="3550" y="4314"/>
                    <a:pt x="3351" y="4685"/>
                    <a:pt x="2950" y="5486"/>
                  </a:cubicBezTo>
                  <a:cubicBezTo>
                    <a:pt x="2893" y="5658"/>
                    <a:pt x="2778" y="5859"/>
                    <a:pt x="2664" y="6088"/>
                  </a:cubicBezTo>
                  <a:cubicBezTo>
                    <a:pt x="2577" y="6260"/>
                    <a:pt x="2378" y="6517"/>
                    <a:pt x="2176" y="6776"/>
                  </a:cubicBezTo>
                  <a:cubicBezTo>
                    <a:pt x="1661" y="7433"/>
                    <a:pt x="1003" y="8292"/>
                    <a:pt x="1347" y="9123"/>
                  </a:cubicBezTo>
                  <a:cubicBezTo>
                    <a:pt x="1546" y="9638"/>
                    <a:pt x="1832" y="9895"/>
                    <a:pt x="2176" y="9924"/>
                  </a:cubicBezTo>
                  <a:cubicBezTo>
                    <a:pt x="2206" y="9928"/>
                    <a:pt x="2237" y="9930"/>
                    <a:pt x="2266" y="9930"/>
                  </a:cubicBezTo>
                  <a:cubicBezTo>
                    <a:pt x="2883" y="9930"/>
                    <a:pt x="3369" y="9119"/>
                    <a:pt x="3752" y="8463"/>
                  </a:cubicBezTo>
                  <a:cubicBezTo>
                    <a:pt x="3836" y="8321"/>
                    <a:pt x="3923" y="8207"/>
                    <a:pt x="3981" y="8092"/>
                  </a:cubicBezTo>
                  <a:cubicBezTo>
                    <a:pt x="4610" y="7089"/>
                    <a:pt x="5783" y="5601"/>
                    <a:pt x="6500" y="5429"/>
                  </a:cubicBezTo>
                  <a:cubicBezTo>
                    <a:pt x="6560" y="5415"/>
                    <a:pt x="6618" y="5408"/>
                    <a:pt x="6672" y="5408"/>
                  </a:cubicBezTo>
                  <a:cubicBezTo>
                    <a:pt x="6848" y="5408"/>
                    <a:pt x="6991" y="5483"/>
                    <a:pt x="7100" y="5658"/>
                  </a:cubicBezTo>
                  <a:cubicBezTo>
                    <a:pt x="7416" y="6088"/>
                    <a:pt x="7443" y="7062"/>
                    <a:pt x="7130" y="7605"/>
                  </a:cubicBezTo>
                  <a:cubicBezTo>
                    <a:pt x="7043" y="7806"/>
                    <a:pt x="6843" y="7948"/>
                    <a:pt x="6642" y="8063"/>
                  </a:cubicBezTo>
                  <a:cubicBezTo>
                    <a:pt x="6328" y="8264"/>
                    <a:pt x="5955" y="8521"/>
                    <a:pt x="5870" y="9066"/>
                  </a:cubicBezTo>
                  <a:cubicBezTo>
                    <a:pt x="5698" y="9952"/>
                    <a:pt x="6214" y="10582"/>
                    <a:pt x="7244" y="10783"/>
                  </a:cubicBezTo>
                  <a:cubicBezTo>
                    <a:pt x="7416" y="10841"/>
                    <a:pt x="7588" y="10841"/>
                    <a:pt x="7817" y="10841"/>
                  </a:cubicBezTo>
                  <a:cubicBezTo>
                    <a:pt x="9046" y="10841"/>
                    <a:pt x="10851" y="10238"/>
                    <a:pt x="11394" y="9237"/>
                  </a:cubicBezTo>
                  <a:lnTo>
                    <a:pt x="11424" y="9208"/>
                  </a:lnTo>
                  <a:cubicBezTo>
                    <a:pt x="11710" y="8951"/>
                    <a:pt x="12053" y="8578"/>
                    <a:pt x="11852" y="8207"/>
                  </a:cubicBezTo>
                  <a:cubicBezTo>
                    <a:pt x="11802" y="8089"/>
                    <a:pt x="11692" y="7882"/>
                    <a:pt x="11078" y="7882"/>
                  </a:cubicBezTo>
                  <a:cubicBezTo>
                    <a:pt x="10645" y="7882"/>
                    <a:pt x="9962" y="7984"/>
                    <a:pt x="8875" y="8292"/>
                  </a:cubicBezTo>
                  <a:lnTo>
                    <a:pt x="8875" y="8264"/>
                  </a:lnTo>
                  <a:cubicBezTo>
                    <a:pt x="8875" y="7749"/>
                    <a:pt x="10221" y="6459"/>
                    <a:pt x="10535" y="6288"/>
                  </a:cubicBezTo>
                  <a:cubicBezTo>
                    <a:pt x="10679" y="6230"/>
                    <a:pt x="10821" y="6203"/>
                    <a:pt x="10966" y="6146"/>
                  </a:cubicBezTo>
                  <a:cubicBezTo>
                    <a:pt x="11279" y="6088"/>
                    <a:pt x="11653" y="6031"/>
                    <a:pt x="11882" y="5688"/>
                  </a:cubicBezTo>
                  <a:cubicBezTo>
                    <a:pt x="12053" y="5401"/>
                    <a:pt x="12081" y="5058"/>
                    <a:pt x="11996" y="4570"/>
                  </a:cubicBezTo>
                  <a:cubicBezTo>
                    <a:pt x="11767" y="3540"/>
                    <a:pt x="11108" y="3512"/>
                    <a:pt x="10508" y="3512"/>
                  </a:cubicBezTo>
                  <a:cubicBezTo>
                    <a:pt x="10393" y="3512"/>
                    <a:pt x="10249" y="3512"/>
                    <a:pt x="10107" y="3482"/>
                  </a:cubicBezTo>
                  <a:lnTo>
                    <a:pt x="9878" y="3455"/>
                  </a:lnTo>
                  <a:cubicBezTo>
                    <a:pt x="9218" y="3398"/>
                    <a:pt x="8733" y="3311"/>
                    <a:pt x="8504" y="2853"/>
                  </a:cubicBezTo>
                  <a:cubicBezTo>
                    <a:pt x="8417" y="2711"/>
                    <a:pt x="8446" y="2566"/>
                    <a:pt x="8504" y="2310"/>
                  </a:cubicBezTo>
                  <a:cubicBezTo>
                    <a:pt x="8561" y="1966"/>
                    <a:pt x="8646" y="1536"/>
                    <a:pt x="8275" y="1135"/>
                  </a:cubicBezTo>
                  <a:cubicBezTo>
                    <a:pt x="8217" y="1078"/>
                    <a:pt x="8160" y="1050"/>
                    <a:pt x="8130" y="1050"/>
                  </a:cubicBezTo>
                  <a:cubicBezTo>
                    <a:pt x="7650" y="256"/>
                    <a:pt x="7057" y="0"/>
                    <a:pt x="647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4"/>
            <p:cNvSpPr/>
            <p:nvPr/>
          </p:nvSpPr>
          <p:spPr>
            <a:xfrm>
              <a:off x="6028501" y="1042465"/>
              <a:ext cx="248454" cy="389743"/>
            </a:xfrm>
            <a:custGeom>
              <a:avLst/>
              <a:gdLst/>
              <a:ahLst/>
              <a:cxnLst/>
              <a:rect l="l" t="t" r="r" b="b"/>
              <a:pathLst>
                <a:path w="12283" h="19268" extrusionOk="0">
                  <a:moveTo>
                    <a:pt x="11939" y="1"/>
                  </a:moveTo>
                  <a:cubicBezTo>
                    <a:pt x="10852" y="1118"/>
                    <a:pt x="9619" y="2149"/>
                    <a:pt x="8447" y="3150"/>
                  </a:cubicBezTo>
                  <a:cubicBezTo>
                    <a:pt x="7474" y="3981"/>
                    <a:pt x="6470" y="4840"/>
                    <a:pt x="5527" y="5699"/>
                  </a:cubicBezTo>
                  <a:cubicBezTo>
                    <a:pt x="4783" y="6443"/>
                    <a:pt x="3951" y="7015"/>
                    <a:pt x="3093" y="7615"/>
                  </a:cubicBezTo>
                  <a:cubicBezTo>
                    <a:pt x="2836" y="7760"/>
                    <a:pt x="2607" y="7931"/>
                    <a:pt x="2378" y="8103"/>
                  </a:cubicBezTo>
                  <a:cubicBezTo>
                    <a:pt x="2206" y="8245"/>
                    <a:pt x="2005" y="8360"/>
                    <a:pt x="1833" y="8474"/>
                  </a:cubicBezTo>
                  <a:cubicBezTo>
                    <a:pt x="1318" y="8818"/>
                    <a:pt x="775" y="9191"/>
                    <a:pt x="489" y="9706"/>
                  </a:cubicBezTo>
                  <a:cubicBezTo>
                    <a:pt x="31" y="10393"/>
                    <a:pt x="1" y="10478"/>
                    <a:pt x="58" y="10650"/>
                  </a:cubicBezTo>
                  <a:cubicBezTo>
                    <a:pt x="145" y="10794"/>
                    <a:pt x="287" y="10822"/>
                    <a:pt x="344" y="10822"/>
                  </a:cubicBezTo>
                  <a:cubicBezTo>
                    <a:pt x="431" y="10822"/>
                    <a:pt x="546" y="10851"/>
                    <a:pt x="631" y="11108"/>
                  </a:cubicBezTo>
                  <a:cubicBezTo>
                    <a:pt x="1061" y="12111"/>
                    <a:pt x="1260" y="12425"/>
                    <a:pt x="1547" y="12512"/>
                  </a:cubicBezTo>
                  <a:cubicBezTo>
                    <a:pt x="1594" y="12529"/>
                    <a:pt x="1642" y="12537"/>
                    <a:pt x="1690" y="12537"/>
                  </a:cubicBezTo>
                  <a:cubicBezTo>
                    <a:pt x="1871" y="12537"/>
                    <a:pt x="2052" y="12424"/>
                    <a:pt x="2234" y="12310"/>
                  </a:cubicBezTo>
                  <a:cubicBezTo>
                    <a:pt x="2493" y="12138"/>
                    <a:pt x="2806" y="11939"/>
                    <a:pt x="3294" y="11825"/>
                  </a:cubicBezTo>
                  <a:cubicBezTo>
                    <a:pt x="3494" y="11787"/>
                    <a:pt x="3667" y="11765"/>
                    <a:pt x="3807" y="11765"/>
                  </a:cubicBezTo>
                  <a:cubicBezTo>
                    <a:pt x="3988" y="11765"/>
                    <a:pt x="4116" y="11801"/>
                    <a:pt x="4180" y="11882"/>
                  </a:cubicBezTo>
                  <a:cubicBezTo>
                    <a:pt x="4439" y="12196"/>
                    <a:pt x="4066" y="13141"/>
                    <a:pt x="3837" y="13714"/>
                  </a:cubicBezTo>
                  <a:cubicBezTo>
                    <a:pt x="3780" y="13856"/>
                    <a:pt x="3695" y="13970"/>
                    <a:pt x="3638" y="14085"/>
                  </a:cubicBezTo>
                  <a:cubicBezTo>
                    <a:pt x="3436" y="14429"/>
                    <a:pt x="3264" y="14715"/>
                    <a:pt x="3264" y="15402"/>
                  </a:cubicBezTo>
                  <a:cubicBezTo>
                    <a:pt x="3322" y="15688"/>
                    <a:pt x="3523" y="15974"/>
                    <a:pt x="3722" y="16233"/>
                  </a:cubicBezTo>
                  <a:cubicBezTo>
                    <a:pt x="3924" y="16519"/>
                    <a:pt x="4123" y="16776"/>
                    <a:pt x="4096" y="17062"/>
                  </a:cubicBezTo>
                  <a:cubicBezTo>
                    <a:pt x="4038" y="17550"/>
                    <a:pt x="2092" y="18695"/>
                    <a:pt x="1547" y="18780"/>
                  </a:cubicBezTo>
                  <a:lnTo>
                    <a:pt x="1634" y="19268"/>
                  </a:lnTo>
                  <a:cubicBezTo>
                    <a:pt x="2234" y="19153"/>
                    <a:pt x="4467" y="17951"/>
                    <a:pt x="4581" y="17119"/>
                  </a:cubicBezTo>
                  <a:cubicBezTo>
                    <a:pt x="4638" y="16634"/>
                    <a:pt x="4352" y="16261"/>
                    <a:pt x="4096" y="15917"/>
                  </a:cubicBezTo>
                  <a:cubicBezTo>
                    <a:pt x="3951" y="15718"/>
                    <a:pt x="3780" y="15516"/>
                    <a:pt x="3752" y="15345"/>
                  </a:cubicBezTo>
                  <a:cubicBezTo>
                    <a:pt x="3752" y="14859"/>
                    <a:pt x="3867" y="14658"/>
                    <a:pt x="4066" y="14344"/>
                  </a:cubicBezTo>
                  <a:cubicBezTo>
                    <a:pt x="4123" y="14199"/>
                    <a:pt x="4210" y="14085"/>
                    <a:pt x="4295" y="13886"/>
                  </a:cubicBezTo>
                  <a:cubicBezTo>
                    <a:pt x="4611" y="13084"/>
                    <a:pt x="4982" y="12111"/>
                    <a:pt x="4554" y="11566"/>
                  </a:cubicBezTo>
                  <a:cubicBezTo>
                    <a:pt x="4377" y="11371"/>
                    <a:pt x="4122" y="11269"/>
                    <a:pt x="3761" y="11269"/>
                  </a:cubicBezTo>
                  <a:cubicBezTo>
                    <a:pt x="3591" y="11269"/>
                    <a:pt x="3399" y="11292"/>
                    <a:pt x="3180" y="11337"/>
                  </a:cubicBezTo>
                  <a:cubicBezTo>
                    <a:pt x="2607" y="11481"/>
                    <a:pt x="2234" y="11738"/>
                    <a:pt x="1977" y="11882"/>
                  </a:cubicBezTo>
                  <a:cubicBezTo>
                    <a:pt x="1863" y="11967"/>
                    <a:pt x="1718" y="12054"/>
                    <a:pt x="1691" y="12054"/>
                  </a:cubicBezTo>
                  <a:cubicBezTo>
                    <a:pt x="1576" y="12024"/>
                    <a:pt x="1375" y="11653"/>
                    <a:pt x="1089" y="10909"/>
                  </a:cubicBezTo>
                  <a:cubicBezTo>
                    <a:pt x="947" y="10593"/>
                    <a:pt x="775" y="10451"/>
                    <a:pt x="631" y="10393"/>
                  </a:cubicBezTo>
                  <a:cubicBezTo>
                    <a:pt x="688" y="10279"/>
                    <a:pt x="775" y="10135"/>
                    <a:pt x="889" y="9963"/>
                  </a:cubicBezTo>
                  <a:cubicBezTo>
                    <a:pt x="1146" y="9534"/>
                    <a:pt x="1604" y="9218"/>
                    <a:pt x="2092" y="8875"/>
                  </a:cubicBezTo>
                  <a:cubicBezTo>
                    <a:pt x="2291" y="8760"/>
                    <a:pt x="2493" y="8618"/>
                    <a:pt x="2664" y="8504"/>
                  </a:cubicBezTo>
                  <a:cubicBezTo>
                    <a:pt x="2893" y="8332"/>
                    <a:pt x="3122" y="8160"/>
                    <a:pt x="3351" y="8016"/>
                  </a:cubicBezTo>
                  <a:cubicBezTo>
                    <a:pt x="4210" y="7444"/>
                    <a:pt x="5069" y="6844"/>
                    <a:pt x="5870" y="6070"/>
                  </a:cubicBezTo>
                  <a:cubicBezTo>
                    <a:pt x="6787" y="5183"/>
                    <a:pt x="7787" y="4324"/>
                    <a:pt x="8761" y="3493"/>
                  </a:cubicBezTo>
                  <a:cubicBezTo>
                    <a:pt x="9963" y="2492"/>
                    <a:pt x="11165" y="1462"/>
                    <a:pt x="12283" y="344"/>
                  </a:cubicBezTo>
                  <a:lnTo>
                    <a:pt x="11939"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4"/>
            <p:cNvSpPr/>
            <p:nvPr/>
          </p:nvSpPr>
          <p:spPr>
            <a:xfrm>
              <a:off x="6099162" y="1544923"/>
              <a:ext cx="647988" cy="37279"/>
            </a:xfrm>
            <a:custGeom>
              <a:avLst/>
              <a:gdLst/>
              <a:ahLst/>
              <a:cxnLst/>
              <a:rect l="l" t="t" r="r" b="b"/>
              <a:pathLst>
                <a:path w="32035" h="1843" extrusionOk="0">
                  <a:moveTo>
                    <a:pt x="25773" y="0"/>
                  </a:moveTo>
                  <a:cubicBezTo>
                    <a:pt x="25137" y="0"/>
                    <a:pt x="24479" y="34"/>
                    <a:pt x="23875" y="68"/>
                  </a:cubicBezTo>
                  <a:cubicBezTo>
                    <a:pt x="23390" y="98"/>
                    <a:pt x="22931" y="125"/>
                    <a:pt x="22588" y="125"/>
                  </a:cubicBezTo>
                  <a:cubicBezTo>
                    <a:pt x="20012" y="155"/>
                    <a:pt x="17378" y="327"/>
                    <a:pt x="14829" y="498"/>
                  </a:cubicBezTo>
                  <a:cubicBezTo>
                    <a:pt x="11943" y="683"/>
                    <a:pt x="9006" y="879"/>
                    <a:pt x="6090" y="879"/>
                  </a:cubicBezTo>
                  <a:cubicBezTo>
                    <a:pt x="4062" y="879"/>
                    <a:pt x="2043" y="784"/>
                    <a:pt x="58" y="526"/>
                  </a:cubicBezTo>
                  <a:lnTo>
                    <a:pt x="0" y="984"/>
                  </a:lnTo>
                  <a:cubicBezTo>
                    <a:pt x="2039" y="1260"/>
                    <a:pt x="4118" y="1360"/>
                    <a:pt x="6205" y="1360"/>
                  </a:cubicBezTo>
                  <a:cubicBezTo>
                    <a:pt x="9101" y="1360"/>
                    <a:pt x="12014" y="1168"/>
                    <a:pt x="14859" y="984"/>
                  </a:cubicBezTo>
                  <a:cubicBezTo>
                    <a:pt x="17405" y="812"/>
                    <a:pt x="20039" y="640"/>
                    <a:pt x="22588" y="613"/>
                  </a:cubicBezTo>
                  <a:cubicBezTo>
                    <a:pt x="22959" y="613"/>
                    <a:pt x="23417" y="583"/>
                    <a:pt x="23905" y="556"/>
                  </a:cubicBezTo>
                  <a:cubicBezTo>
                    <a:pt x="24481" y="519"/>
                    <a:pt x="25149" y="483"/>
                    <a:pt x="25795" y="483"/>
                  </a:cubicBezTo>
                  <a:cubicBezTo>
                    <a:pt x="26688" y="483"/>
                    <a:pt x="27540" y="552"/>
                    <a:pt x="28055" y="785"/>
                  </a:cubicBezTo>
                  <a:cubicBezTo>
                    <a:pt x="28084" y="812"/>
                    <a:pt x="28142" y="927"/>
                    <a:pt x="28142" y="1014"/>
                  </a:cubicBezTo>
                  <a:cubicBezTo>
                    <a:pt x="28226" y="1270"/>
                    <a:pt x="28341" y="1671"/>
                    <a:pt x="28714" y="1758"/>
                  </a:cubicBezTo>
                  <a:cubicBezTo>
                    <a:pt x="28841" y="1815"/>
                    <a:pt x="28959" y="1836"/>
                    <a:pt x="29068" y="1836"/>
                  </a:cubicBezTo>
                  <a:cubicBezTo>
                    <a:pt x="29228" y="1836"/>
                    <a:pt x="29367" y="1792"/>
                    <a:pt x="29486" y="1758"/>
                  </a:cubicBezTo>
                  <a:cubicBezTo>
                    <a:pt x="29600" y="1701"/>
                    <a:pt x="29715" y="1671"/>
                    <a:pt x="29802" y="1671"/>
                  </a:cubicBezTo>
                  <a:cubicBezTo>
                    <a:pt x="30116" y="1671"/>
                    <a:pt x="30374" y="1586"/>
                    <a:pt x="30603" y="1499"/>
                  </a:cubicBezTo>
                  <a:cubicBezTo>
                    <a:pt x="30791" y="1429"/>
                    <a:pt x="30935" y="1373"/>
                    <a:pt x="31064" y="1373"/>
                  </a:cubicBezTo>
                  <a:cubicBezTo>
                    <a:pt x="31249" y="1373"/>
                    <a:pt x="31402" y="1489"/>
                    <a:pt x="31604" y="1843"/>
                  </a:cubicBezTo>
                  <a:lnTo>
                    <a:pt x="32035" y="1614"/>
                  </a:lnTo>
                  <a:cubicBezTo>
                    <a:pt x="31717" y="1047"/>
                    <a:pt x="31391" y="888"/>
                    <a:pt x="31077" y="888"/>
                  </a:cubicBezTo>
                  <a:cubicBezTo>
                    <a:pt x="30852" y="888"/>
                    <a:pt x="30634" y="969"/>
                    <a:pt x="30432" y="1041"/>
                  </a:cubicBezTo>
                  <a:cubicBezTo>
                    <a:pt x="30230" y="1098"/>
                    <a:pt x="30031" y="1185"/>
                    <a:pt x="29802" y="1185"/>
                  </a:cubicBezTo>
                  <a:cubicBezTo>
                    <a:pt x="29630" y="1185"/>
                    <a:pt x="29486" y="1243"/>
                    <a:pt x="29344" y="1300"/>
                  </a:cubicBezTo>
                  <a:cubicBezTo>
                    <a:pt x="29220" y="1335"/>
                    <a:pt x="29140" y="1359"/>
                    <a:pt x="29064" y="1359"/>
                  </a:cubicBezTo>
                  <a:cubicBezTo>
                    <a:pt x="29016" y="1359"/>
                    <a:pt x="28969" y="1350"/>
                    <a:pt x="28913" y="1327"/>
                  </a:cubicBezTo>
                  <a:lnTo>
                    <a:pt x="28856" y="1300"/>
                  </a:lnTo>
                  <a:cubicBezTo>
                    <a:pt x="28742" y="1270"/>
                    <a:pt x="28684" y="1128"/>
                    <a:pt x="28627" y="899"/>
                  </a:cubicBezTo>
                  <a:cubicBezTo>
                    <a:pt x="28542" y="670"/>
                    <a:pt x="28485" y="411"/>
                    <a:pt x="28256" y="354"/>
                  </a:cubicBezTo>
                  <a:cubicBezTo>
                    <a:pt x="27652" y="78"/>
                    <a:pt x="26737" y="0"/>
                    <a:pt x="2577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4"/>
            <p:cNvSpPr/>
            <p:nvPr/>
          </p:nvSpPr>
          <p:spPr>
            <a:xfrm>
              <a:off x="6917460" y="1603851"/>
              <a:ext cx="258831" cy="120252"/>
            </a:xfrm>
            <a:custGeom>
              <a:avLst/>
              <a:gdLst/>
              <a:ahLst/>
              <a:cxnLst/>
              <a:rect l="l" t="t" r="r" b="b"/>
              <a:pathLst>
                <a:path w="12796" h="5945" extrusionOk="0">
                  <a:moveTo>
                    <a:pt x="11553" y="0"/>
                  </a:moveTo>
                  <a:cubicBezTo>
                    <a:pt x="11499" y="0"/>
                    <a:pt x="11446" y="6"/>
                    <a:pt x="11394" y="18"/>
                  </a:cubicBezTo>
                  <a:cubicBezTo>
                    <a:pt x="10993" y="105"/>
                    <a:pt x="10764" y="505"/>
                    <a:pt x="10562" y="819"/>
                  </a:cubicBezTo>
                  <a:cubicBezTo>
                    <a:pt x="10477" y="991"/>
                    <a:pt x="10390" y="1135"/>
                    <a:pt x="10276" y="1250"/>
                  </a:cubicBezTo>
                  <a:cubicBezTo>
                    <a:pt x="9247" y="2279"/>
                    <a:pt x="8569" y="2755"/>
                    <a:pt x="7549" y="2755"/>
                  </a:cubicBezTo>
                  <a:cubicBezTo>
                    <a:pt x="7237" y="2755"/>
                    <a:pt x="6893" y="2711"/>
                    <a:pt x="6497" y="2624"/>
                  </a:cubicBezTo>
                  <a:lnTo>
                    <a:pt x="6268" y="2594"/>
                  </a:lnTo>
                  <a:cubicBezTo>
                    <a:pt x="5925" y="2520"/>
                    <a:pt x="5614" y="2452"/>
                    <a:pt x="5311" y="2452"/>
                  </a:cubicBezTo>
                  <a:cubicBezTo>
                    <a:pt x="4907" y="2452"/>
                    <a:pt x="4518" y="2574"/>
                    <a:pt x="4093" y="2967"/>
                  </a:cubicBezTo>
                  <a:cubicBezTo>
                    <a:pt x="3749" y="3253"/>
                    <a:pt x="3607" y="3567"/>
                    <a:pt x="3463" y="3826"/>
                  </a:cubicBezTo>
                  <a:cubicBezTo>
                    <a:pt x="3321" y="4140"/>
                    <a:pt x="3206" y="4369"/>
                    <a:pt x="2748" y="4456"/>
                  </a:cubicBezTo>
                  <a:cubicBezTo>
                    <a:pt x="2567" y="4490"/>
                    <a:pt x="2407" y="4504"/>
                    <a:pt x="2264" y="4504"/>
                  </a:cubicBezTo>
                  <a:cubicBezTo>
                    <a:pt x="1931" y="4504"/>
                    <a:pt x="1689" y="4430"/>
                    <a:pt x="1489" y="4369"/>
                  </a:cubicBezTo>
                  <a:cubicBezTo>
                    <a:pt x="1324" y="4318"/>
                    <a:pt x="1185" y="4289"/>
                    <a:pt x="1062" y="4289"/>
                  </a:cubicBezTo>
                  <a:cubicBezTo>
                    <a:pt x="629" y="4289"/>
                    <a:pt x="402" y="4657"/>
                    <a:pt x="0" y="5773"/>
                  </a:cubicBezTo>
                  <a:lnTo>
                    <a:pt x="458" y="5944"/>
                  </a:lnTo>
                  <a:cubicBezTo>
                    <a:pt x="804" y="4993"/>
                    <a:pt x="921" y="4776"/>
                    <a:pt x="1118" y="4776"/>
                  </a:cubicBezTo>
                  <a:cubicBezTo>
                    <a:pt x="1182" y="4776"/>
                    <a:pt x="1254" y="4799"/>
                    <a:pt x="1344" y="4827"/>
                  </a:cubicBezTo>
                  <a:cubicBezTo>
                    <a:pt x="1576" y="4891"/>
                    <a:pt x="1885" y="4984"/>
                    <a:pt x="2315" y="4984"/>
                  </a:cubicBezTo>
                  <a:cubicBezTo>
                    <a:pt x="2471" y="4984"/>
                    <a:pt x="2643" y="4972"/>
                    <a:pt x="2833" y="4941"/>
                  </a:cubicBezTo>
                  <a:cubicBezTo>
                    <a:pt x="3550" y="4799"/>
                    <a:pt x="3749" y="4399"/>
                    <a:pt x="3921" y="4025"/>
                  </a:cubicBezTo>
                  <a:cubicBezTo>
                    <a:pt x="4035" y="3796"/>
                    <a:pt x="4150" y="3540"/>
                    <a:pt x="4409" y="3338"/>
                  </a:cubicBezTo>
                  <a:cubicBezTo>
                    <a:pt x="4738" y="3026"/>
                    <a:pt x="5019" y="2922"/>
                    <a:pt x="5346" y="2922"/>
                  </a:cubicBezTo>
                  <a:cubicBezTo>
                    <a:pt x="5588" y="2922"/>
                    <a:pt x="5854" y="2979"/>
                    <a:pt x="6183" y="3052"/>
                  </a:cubicBezTo>
                  <a:lnTo>
                    <a:pt x="6383" y="3109"/>
                  </a:lnTo>
                  <a:cubicBezTo>
                    <a:pt x="6804" y="3197"/>
                    <a:pt x="7177" y="3241"/>
                    <a:pt x="7518" y="3241"/>
                  </a:cubicBezTo>
                  <a:cubicBezTo>
                    <a:pt x="8729" y="3241"/>
                    <a:pt x="9532" y="2687"/>
                    <a:pt x="10649" y="1593"/>
                  </a:cubicBezTo>
                  <a:cubicBezTo>
                    <a:pt x="10764" y="1449"/>
                    <a:pt x="10878" y="1250"/>
                    <a:pt x="10993" y="1078"/>
                  </a:cubicBezTo>
                  <a:cubicBezTo>
                    <a:pt x="11135" y="819"/>
                    <a:pt x="11306" y="533"/>
                    <a:pt x="11478" y="505"/>
                  </a:cubicBezTo>
                  <a:cubicBezTo>
                    <a:pt x="11504" y="500"/>
                    <a:pt x="11529" y="498"/>
                    <a:pt x="11555" y="498"/>
                  </a:cubicBezTo>
                  <a:cubicBezTo>
                    <a:pt x="11674" y="498"/>
                    <a:pt x="11800" y="553"/>
                    <a:pt x="11966" y="647"/>
                  </a:cubicBezTo>
                  <a:cubicBezTo>
                    <a:pt x="12252" y="849"/>
                    <a:pt x="12280" y="1479"/>
                    <a:pt x="12280" y="2051"/>
                  </a:cubicBezTo>
                  <a:cubicBezTo>
                    <a:pt x="12280" y="2280"/>
                    <a:pt x="12310" y="2509"/>
                    <a:pt x="12310" y="2708"/>
                  </a:cubicBezTo>
                  <a:lnTo>
                    <a:pt x="12795" y="2651"/>
                  </a:lnTo>
                  <a:cubicBezTo>
                    <a:pt x="12768" y="2479"/>
                    <a:pt x="12768" y="2250"/>
                    <a:pt x="12768" y="2021"/>
                  </a:cubicBezTo>
                  <a:cubicBezTo>
                    <a:pt x="12768" y="1364"/>
                    <a:pt x="12738" y="620"/>
                    <a:pt x="12252" y="247"/>
                  </a:cubicBezTo>
                  <a:cubicBezTo>
                    <a:pt x="12000" y="88"/>
                    <a:pt x="11767" y="0"/>
                    <a:pt x="1155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4"/>
            <p:cNvSpPr/>
            <p:nvPr/>
          </p:nvSpPr>
          <p:spPr>
            <a:xfrm>
              <a:off x="7144454" y="1573527"/>
              <a:ext cx="18549" cy="37643"/>
            </a:xfrm>
            <a:custGeom>
              <a:avLst/>
              <a:gdLst/>
              <a:ahLst/>
              <a:cxnLst/>
              <a:rect l="l" t="t" r="r" b="b"/>
              <a:pathLst>
                <a:path w="917" h="1861" extrusionOk="0">
                  <a:moveTo>
                    <a:pt x="688" y="0"/>
                  </a:moveTo>
                  <a:cubicBezTo>
                    <a:pt x="1" y="344"/>
                    <a:pt x="1" y="1146"/>
                    <a:pt x="1" y="1860"/>
                  </a:cubicBezTo>
                  <a:lnTo>
                    <a:pt x="486" y="1860"/>
                  </a:lnTo>
                  <a:cubicBezTo>
                    <a:pt x="486" y="1230"/>
                    <a:pt x="486" y="658"/>
                    <a:pt x="917" y="429"/>
                  </a:cubicBezTo>
                  <a:lnTo>
                    <a:pt x="688"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4"/>
            <p:cNvSpPr/>
            <p:nvPr/>
          </p:nvSpPr>
          <p:spPr>
            <a:xfrm>
              <a:off x="5988568" y="1983880"/>
              <a:ext cx="385678" cy="200576"/>
            </a:xfrm>
            <a:custGeom>
              <a:avLst/>
              <a:gdLst/>
              <a:ahLst/>
              <a:cxnLst/>
              <a:rect l="l" t="t" r="r" b="b"/>
              <a:pathLst>
                <a:path w="19067" h="9916" extrusionOk="0">
                  <a:moveTo>
                    <a:pt x="1647" y="1"/>
                  </a:moveTo>
                  <a:cubicBezTo>
                    <a:pt x="1585" y="1"/>
                    <a:pt x="1522" y="4"/>
                    <a:pt x="1460" y="11"/>
                  </a:cubicBezTo>
                  <a:cubicBezTo>
                    <a:pt x="917" y="68"/>
                    <a:pt x="429" y="384"/>
                    <a:pt x="1" y="927"/>
                  </a:cubicBezTo>
                  <a:lnTo>
                    <a:pt x="372" y="1243"/>
                  </a:lnTo>
                  <a:cubicBezTo>
                    <a:pt x="745" y="785"/>
                    <a:pt x="1089" y="556"/>
                    <a:pt x="1517" y="498"/>
                  </a:cubicBezTo>
                  <a:cubicBezTo>
                    <a:pt x="1560" y="494"/>
                    <a:pt x="1604" y="492"/>
                    <a:pt x="1647" y="492"/>
                  </a:cubicBezTo>
                  <a:cubicBezTo>
                    <a:pt x="2476" y="492"/>
                    <a:pt x="3426" y="1252"/>
                    <a:pt x="4322" y="1987"/>
                  </a:cubicBezTo>
                  <a:cubicBezTo>
                    <a:pt x="5124" y="2644"/>
                    <a:pt x="5868" y="3274"/>
                    <a:pt x="6642" y="3446"/>
                  </a:cubicBezTo>
                  <a:cubicBezTo>
                    <a:pt x="6751" y="3470"/>
                    <a:pt x="6860" y="3481"/>
                    <a:pt x="6971" y="3481"/>
                  </a:cubicBezTo>
                  <a:cubicBezTo>
                    <a:pt x="7646" y="3481"/>
                    <a:pt x="8354" y="3064"/>
                    <a:pt x="9017" y="2644"/>
                  </a:cubicBezTo>
                  <a:cubicBezTo>
                    <a:pt x="9633" y="2265"/>
                    <a:pt x="10229" y="1907"/>
                    <a:pt x="10757" y="1907"/>
                  </a:cubicBezTo>
                  <a:cubicBezTo>
                    <a:pt x="10867" y="1907"/>
                    <a:pt x="10974" y="1923"/>
                    <a:pt x="11078" y="1957"/>
                  </a:cubicBezTo>
                  <a:cubicBezTo>
                    <a:pt x="11509" y="2101"/>
                    <a:pt x="11880" y="2530"/>
                    <a:pt x="12223" y="3304"/>
                  </a:cubicBezTo>
                  <a:cubicBezTo>
                    <a:pt x="12368" y="3618"/>
                    <a:pt x="12338" y="4018"/>
                    <a:pt x="12338" y="4449"/>
                  </a:cubicBezTo>
                  <a:cubicBezTo>
                    <a:pt x="12310" y="5221"/>
                    <a:pt x="12280" y="6224"/>
                    <a:pt x="13483" y="6453"/>
                  </a:cubicBezTo>
                  <a:cubicBezTo>
                    <a:pt x="13572" y="6472"/>
                    <a:pt x="13656" y="6482"/>
                    <a:pt x="13736" y="6482"/>
                  </a:cubicBezTo>
                  <a:cubicBezTo>
                    <a:pt x="14354" y="6482"/>
                    <a:pt x="14721" y="5936"/>
                    <a:pt x="15001" y="5479"/>
                  </a:cubicBezTo>
                  <a:cubicBezTo>
                    <a:pt x="15316" y="4994"/>
                    <a:pt x="15528" y="4673"/>
                    <a:pt x="15899" y="4673"/>
                  </a:cubicBezTo>
                  <a:cubicBezTo>
                    <a:pt x="15966" y="4673"/>
                    <a:pt x="16038" y="4684"/>
                    <a:pt x="16116" y="4705"/>
                  </a:cubicBezTo>
                  <a:cubicBezTo>
                    <a:pt x="16891" y="4934"/>
                    <a:pt x="16918" y="5651"/>
                    <a:pt x="16948" y="6766"/>
                  </a:cubicBezTo>
                  <a:cubicBezTo>
                    <a:pt x="16948" y="8026"/>
                    <a:pt x="16948" y="9572"/>
                    <a:pt x="18979" y="9915"/>
                  </a:cubicBezTo>
                  <a:lnTo>
                    <a:pt x="19066" y="9457"/>
                  </a:lnTo>
                  <a:cubicBezTo>
                    <a:pt x="17433" y="9171"/>
                    <a:pt x="17433" y="7999"/>
                    <a:pt x="17433" y="6766"/>
                  </a:cubicBezTo>
                  <a:cubicBezTo>
                    <a:pt x="17406" y="5708"/>
                    <a:pt x="17406" y="4591"/>
                    <a:pt x="16231" y="4247"/>
                  </a:cubicBezTo>
                  <a:cubicBezTo>
                    <a:pt x="16103" y="4209"/>
                    <a:pt x="15985" y="4192"/>
                    <a:pt x="15875" y="4192"/>
                  </a:cubicBezTo>
                  <a:cubicBezTo>
                    <a:pt x="15247" y="4192"/>
                    <a:pt x="14893" y="4759"/>
                    <a:pt x="14600" y="5221"/>
                  </a:cubicBezTo>
                  <a:cubicBezTo>
                    <a:pt x="14302" y="5669"/>
                    <a:pt x="14089" y="5987"/>
                    <a:pt x="13738" y="5987"/>
                  </a:cubicBezTo>
                  <a:cubicBezTo>
                    <a:pt x="13685" y="5987"/>
                    <a:pt x="13630" y="5980"/>
                    <a:pt x="13570" y="5965"/>
                  </a:cubicBezTo>
                  <a:cubicBezTo>
                    <a:pt x="12826" y="5823"/>
                    <a:pt x="12796" y="5335"/>
                    <a:pt x="12826" y="4449"/>
                  </a:cubicBezTo>
                  <a:cubicBezTo>
                    <a:pt x="12826" y="3991"/>
                    <a:pt x="12853" y="3503"/>
                    <a:pt x="12654" y="3102"/>
                  </a:cubicBezTo>
                  <a:cubicBezTo>
                    <a:pt x="12280" y="2216"/>
                    <a:pt x="11822" y="1671"/>
                    <a:pt x="11250" y="1499"/>
                  </a:cubicBezTo>
                  <a:cubicBezTo>
                    <a:pt x="11086" y="1442"/>
                    <a:pt x="10921" y="1417"/>
                    <a:pt x="10757" y="1417"/>
                  </a:cubicBezTo>
                  <a:cubicBezTo>
                    <a:pt x="10091" y="1417"/>
                    <a:pt x="9425" y="1830"/>
                    <a:pt x="8761" y="2243"/>
                  </a:cubicBezTo>
                  <a:cubicBezTo>
                    <a:pt x="8150" y="2626"/>
                    <a:pt x="7495" y="3007"/>
                    <a:pt x="6934" y="3007"/>
                  </a:cubicBezTo>
                  <a:cubicBezTo>
                    <a:pt x="6863" y="3007"/>
                    <a:pt x="6794" y="3001"/>
                    <a:pt x="6727" y="2988"/>
                  </a:cubicBezTo>
                  <a:cubicBezTo>
                    <a:pt x="6097" y="2816"/>
                    <a:pt x="5383" y="2243"/>
                    <a:pt x="4638" y="1614"/>
                  </a:cubicBezTo>
                  <a:cubicBezTo>
                    <a:pt x="3668" y="833"/>
                    <a:pt x="2648" y="1"/>
                    <a:pt x="164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4"/>
            <p:cNvSpPr/>
            <p:nvPr/>
          </p:nvSpPr>
          <p:spPr>
            <a:xfrm>
              <a:off x="6443142" y="2381954"/>
              <a:ext cx="110038" cy="91509"/>
            </a:xfrm>
            <a:custGeom>
              <a:avLst/>
              <a:gdLst/>
              <a:ahLst/>
              <a:cxnLst/>
              <a:rect l="l" t="t" r="r" b="b"/>
              <a:pathLst>
                <a:path w="5440" h="4524" extrusionOk="0">
                  <a:moveTo>
                    <a:pt x="5355" y="0"/>
                  </a:moveTo>
                  <a:cubicBezTo>
                    <a:pt x="5011" y="85"/>
                    <a:pt x="4753" y="286"/>
                    <a:pt x="4524" y="516"/>
                  </a:cubicBezTo>
                  <a:cubicBezTo>
                    <a:pt x="4324" y="657"/>
                    <a:pt x="4153" y="829"/>
                    <a:pt x="3981" y="887"/>
                  </a:cubicBezTo>
                  <a:cubicBezTo>
                    <a:pt x="3809" y="916"/>
                    <a:pt x="3466" y="916"/>
                    <a:pt x="3179" y="916"/>
                  </a:cubicBezTo>
                  <a:cubicBezTo>
                    <a:pt x="2749" y="916"/>
                    <a:pt x="2492" y="916"/>
                    <a:pt x="2378" y="1001"/>
                  </a:cubicBezTo>
                  <a:lnTo>
                    <a:pt x="2321" y="1031"/>
                  </a:lnTo>
                  <a:cubicBezTo>
                    <a:pt x="1805" y="1516"/>
                    <a:pt x="1947" y="1974"/>
                    <a:pt x="2034" y="2318"/>
                  </a:cubicBezTo>
                  <a:cubicBezTo>
                    <a:pt x="2119" y="2634"/>
                    <a:pt x="2149" y="2806"/>
                    <a:pt x="2004" y="3035"/>
                  </a:cubicBezTo>
                  <a:cubicBezTo>
                    <a:pt x="1920" y="3149"/>
                    <a:pt x="1661" y="3234"/>
                    <a:pt x="1375" y="3348"/>
                  </a:cubicBezTo>
                  <a:cubicBezTo>
                    <a:pt x="917" y="3520"/>
                    <a:pt x="344" y="3722"/>
                    <a:pt x="1" y="4264"/>
                  </a:cubicBezTo>
                  <a:lnTo>
                    <a:pt x="401" y="4523"/>
                  </a:lnTo>
                  <a:cubicBezTo>
                    <a:pt x="660" y="4122"/>
                    <a:pt x="1146" y="3951"/>
                    <a:pt x="1546" y="3806"/>
                  </a:cubicBezTo>
                  <a:cubicBezTo>
                    <a:pt x="1920" y="3664"/>
                    <a:pt x="2263" y="3550"/>
                    <a:pt x="2405" y="3291"/>
                  </a:cubicBezTo>
                  <a:cubicBezTo>
                    <a:pt x="2664" y="2890"/>
                    <a:pt x="2577" y="2519"/>
                    <a:pt x="2492" y="2203"/>
                  </a:cubicBezTo>
                  <a:cubicBezTo>
                    <a:pt x="2405" y="1890"/>
                    <a:pt x="2348" y="1688"/>
                    <a:pt x="2607" y="1432"/>
                  </a:cubicBezTo>
                  <a:cubicBezTo>
                    <a:pt x="2721" y="1402"/>
                    <a:pt x="3008" y="1402"/>
                    <a:pt x="3179" y="1402"/>
                  </a:cubicBezTo>
                  <a:cubicBezTo>
                    <a:pt x="3523" y="1402"/>
                    <a:pt x="3894" y="1402"/>
                    <a:pt x="4123" y="1345"/>
                  </a:cubicBezTo>
                  <a:cubicBezTo>
                    <a:pt x="4409" y="1230"/>
                    <a:pt x="4638" y="1031"/>
                    <a:pt x="4840" y="859"/>
                  </a:cubicBezTo>
                  <a:cubicBezTo>
                    <a:pt x="5039" y="687"/>
                    <a:pt x="5211" y="516"/>
                    <a:pt x="5440" y="486"/>
                  </a:cubicBezTo>
                  <a:lnTo>
                    <a:pt x="5355"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4"/>
            <p:cNvSpPr/>
            <p:nvPr/>
          </p:nvSpPr>
          <p:spPr>
            <a:xfrm>
              <a:off x="6477896" y="2461860"/>
              <a:ext cx="66629" cy="50387"/>
            </a:xfrm>
            <a:custGeom>
              <a:avLst/>
              <a:gdLst/>
              <a:ahLst/>
              <a:cxnLst/>
              <a:rect l="l" t="t" r="r" b="b"/>
              <a:pathLst>
                <a:path w="3294" h="2491" extrusionOk="0">
                  <a:moveTo>
                    <a:pt x="2806" y="1"/>
                  </a:moveTo>
                  <a:cubicBezTo>
                    <a:pt x="2606" y="860"/>
                    <a:pt x="2119" y="1001"/>
                    <a:pt x="1489" y="1173"/>
                  </a:cubicBezTo>
                  <a:cubicBezTo>
                    <a:pt x="946" y="1345"/>
                    <a:pt x="344" y="1517"/>
                    <a:pt x="0" y="2291"/>
                  </a:cubicBezTo>
                  <a:lnTo>
                    <a:pt x="431" y="2490"/>
                  </a:lnTo>
                  <a:cubicBezTo>
                    <a:pt x="687" y="1918"/>
                    <a:pt x="1118" y="1776"/>
                    <a:pt x="1633" y="1631"/>
                  </a:cubicBezTo>
                  <a:cubicBezTo>
                    <a:pt x="2263" y="1460"/>
                    <a:pt x="3007" y="1231"/>
                    <a:pt x="3293" y="115"/>
                  </a:cubicBezTo>
                  <a:lnTo>
                    <a:pt x="2806"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4"/>
            <p:cNvSpPr/>
            <p:nvPr/>
          </p:nvSpPr>
          <p:spPr>
            <a:xfrm>
              <a:off x="6514390" y="2487350"/>
              <a:ext cx="35317" cy="46341"/>
            </a:xfrm>
            <a:custGeom>
              <a:avLst/>
              <a:gdLst/>
              <a:ahLst/>
              <a:cxnLst/>
              <a:rect l="l" t="t" r="r" b="b"/>
              <a:pathLst>
                <a:path w="1746" h="2291" extrusionOk="0">
                  <a:moveTo>
                    <a:pt x="268" y="1"/>
                  </a:moveTo>
                  <a:cubicBezTo>
                    <a:pt x="185" y="1"/>
                    <a:pt x="96" y="9"/>
                    <a:pt x="1" y="28"/>
                  </a:cubicBezTo>
                  <a:lnTo>
                    <a:pt x="86" y="486"/>
                  </a:lnTo>
                  <a:cubicBezTo>
                    <a:pt x="139" y="477"/>
                    <a:pt x="189" y="473"/>
                    <a:pt x="236" y="473"/>
                  </a:cubicBezTo>
                  <a:cubicBezTo>
                    <a:pt x="665" y="473"/>
                    <a:pt x="828" y="826"/>
                    <a:pt x="1059" y="1574"/>
                  </a:cubicBezTo>
                  <a:cubicBezTo>
                    <a:pt x="1116" y="1832"/>
                    <a:pt x="1203" y="2089"/>
                    <a:pt x="1288" y="2290"/>
                  </a:cubicBezTo>
                  <a:lnTo>
                    <a:pt x="1746" y="2089"/>
                  </a:lnTo>
                  <a:cubicBezTo>
                    <a:pt x="1661" y="1917"/>
                    <a:pt x="1574" y="1688"/>
                    <a:pt x="1517" y="1459"/>
                  </a:cubicBezTo>
                  <a:cubicBezTo>
                    <a:pt x="1336" y="836"/>
                    <a:pt x="1084" y="1"/>
                    <a:pt x="268"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4"/>
            <p:cNvSpPr/>
            <p:nvPr/>
          </p:nvSpPr>
          <p:spPr>
            <a:xfrm>
              <a:off x="6553170" y="2479784"/>
              <a:ext cx="85724" cy="63717"/>
            </a:xfrm>
            <a:custGeom>
              <a:avLst/>
              <a:gdLst/>
              <a:ahLst/>
              <a:cxnLst/>
              <a:rect l="l" t="t" r="r" b="b"/>
              <a:pathLst>
                <a:path w="4238" h="3150" extrusionOk="0">
                  <a:moveTo>
                    <a:pt x="4095" y="1"/>
                  </a:moveTo>
                  <a:cubicBezTo>
                    <a:pt x="3924" y="58"/>
                    <a:pt x="3752" y="145"/>
                    <a:pt x="3550" y="230"/>
                  </a:cubicBezTo>
                  <a:cubicBezTo>
                    <a:pt x="3294" y="345"/>
                    <a:pt x="3065" y="432"/>
                    <a:pt x="2806" y="489"/>
                  </a:cubicBezTo>
                  <a:cubicBezTo>
                    <a:pt x="2692" y="546"/>
                    <a:pt x="2463" y="603"/>
                    <a:pt x="2234" y="661"/>
                  </a:cubicBezTo>
                  <a:cubicBezTo>
                    <a:pt x="1947" y="745"/>
                    <a:pt x="1661" y="832"/>
                    <a:pt x="1519" y="890"/>
                  </a:cubicBezTo>
                  <a:cubicBezTo>
                    <a:pt x="431" y="1405"/>
                    <a:pt x="1" y="1691"/>
                    <a:pt x="1" y="3150"/>
                  </a:cubicBezTo>
                  <a:lnTo>
                    <a:pt x="488" y="3150"/>
                  </a:lnTo>
                  <a:cubicBezTo>
                    <a:pt x="488" y="1920"/>
                    <a:pt x="745" y="1806"/>
                    <a:pt x="1691" y="1348"/>
                  </a:cubicBezTo>
                  <a:cubicBezTo>
                    <a:pt x="1833" y="1290"/>
                    <a:pt x="2119" y="1203"/>
                    <a:pt x="2378" y="1146"/>
                  </a:cubicBezTo>
                  <a:cubicBezTo>
                    <a:pt x="2607" y="1061"/>
                    <a:pt x="2836" y="1004"/>
                    <a:pt x="2950" y="974"/>
                  </a:cubicBezTo>
                  <a:cubicBezTo>
                    <a:pt x="3207" y="890"/>
                    <a:pt x="3493" y="775"/>
                    <a:pt x="3722" y="661"/>
                  </a:cubicBezTo>
                  <a:cubicBezTo>
                    <a:pt x="3924" y="603"/>
                    <a:pt x="4095" y="516"/>
                    <a:pt x="4237" y="489"/>
                  </a:cubicBezTo>
                  <a:lnTo>
                    <a:pt x="4095"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4"/>
            <p:cNvSpPr/>
            <p:nvPr/>
          </p:nvSpPr>
          <p:spPr>
            <a:xfrm>
              <a:off x="6597796" y="2583480"/>
              <a:ext cx="26640" cy="13310"/>
            </a:xfrm>
            <a:custGeom>
              <a:avLst/>
              <a:gdLst/>
              <a:ahLst/>
              <a:cxnLst/>
              <a:rect l="l" t="t" r="r" b="b"/>
              <a:pathLst>
                <a:path w="1317" h="658" extrusionOk="0">
                  <a:moveTo>
                    <a:pt x="1317" y="0"/>
                  </a:moveTo>
                  <a:cubicBezTo>
                    <a:pt x="916" y="0"/>
                    <a:pt x="543" y="85"/>
                    <a:pt x="172" y="142"/>
                  </a:cubicBezTo>
                  <a:lnTo>
                    <a:pt x="0" y="200"/>
                  </a:lnTo>
                  <a:lnTo>
                    <a:pt x="85" y="658"/>
                  </a:lnTo>
                  <a:lnTo>
                    <a:pt x="286" y="630"/>
                  </a:lnTo>
                  <a:cubicBezTo>
                    <a:pt x="630" y="543"/>
                    <a:pt x="944" y="486"/>
                    <a:pt x="1317" y="486"/>
                  </a:cubicBezTo>
                  <a:lnTo>
                    <a:pt x="1317"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4"/>
            <p:cNvSpPr/>
            <p:nvPr/>
          </p:nvSpPr>
          <p:spPr>
            <a:xfrm>
              <a:off x="6635402" y="2624019"/>
              <a:ext cx="21482" cy="40556"/>
            </a:xfrm>
            <a:custGeom>
              <a:avLst/>
              <a:gdLst/>
              <a:ahLst/>
              <a:cxnLst/>
              <a:rect l="l" t="t" r="r" b="b"/>
              <a:pathLst>
                <a:path w="1062" h="2005" extrusionOk="0">
                  <a:moveTo>
                    <a:pt x="660" y="0"/>
                  </a:moveTo>
                  <a:cubicBezTo>
                    <a:pt x="1" y="687"/>
                    <a:pt x="344" y="1431"/>
                    <a:pt x="603" y="2004"/>
                  </a:cubicBezTo>
                  <a:lnTo>
                    <a:pt x="1061" y="1802"/>
                  </a:lnTo>
                  <a:cubicBezTo>
                    <a:pt x="745" y="1173"/>
                    <a:pt x="603" y="772"/>
                    <a:pt x="1004" y="344"/>
                  </a:cubicBezTo>
                  <a:lnTo>
                    <a:pt x="660"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4"/>
            <p:cNvSpPr/>
            <p:nvPr/>
          </p:nvSpPr>
          <p:spPr>
            <a:xfrm>
              <a:off x="6758174" y="2647182"/>
              <a:ext cx="38837" cy="47494"/>
            </a:xfrm>
            <a:custGeom>
              <a:avLst/>
              <a:gdLst/>
              <a:ahLst/>
              <a:cxnLst/>
              <a:rect l="l" t="t" r="r" b="b"/>
              <a:pathLst>
                <a:path w="1920" h="2348" extrusionOk="0">
                  <a:moveTo>
                    <a:pt x="1576" y="0"/>
                  </a:moveTo>
                  <a:lnTo>
                    <a:pt x="1118" y="172"/>
                  </a:lnTo>
                  <a:cubicBezTo>
                    <a:pt x="1290" y="687"/>
                    <a:pt x="1347" y="1459"/>
                    <a:pt x="1" y="1890"/>
                  </a:cubicBezTo>
                  <a:lnTo>
                    <a:pt x="145" y="2348"/>
                  </a:lnTo>
                  <a:cubicBezTo>
                    <a:pt x="1404" y="1947"/>
                    <a:pt x="1920" y="1116"/>
                    <a:pt x="1576"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4"/>
            <p:cNvSpPr/>
            <p:nvPr/>
          </p:nvSpPr>
          <p:spPr>
            <a:xfrm>
              <a:off x="6853151" y="2585199"/>
              <a:ext cx="538537" cy="1196315"/>
            </a:xfrm>
            <a:custGeom>
              <a:avLst/>
              <a:gdLst/>
              <a:ahLst/>
              <a:cxnLst/>
              <a:rect l="l" t="t" r="r" b="b"/>
              <a:pathLst>
                <a:path w="26624" h="59143" extrusionOk="0">
                  <a:moveTo>
                    <a:pt x="2691" y="0"/>
                  </a:moveTo>
                  <a:cubicBezTo>
                    <a:pt x="2520" y="172"/>
                    <a:pt x="2577" y="458"/>
                    <a:pt x="2691" y="1118"/>
                  </a:cubicBezTo>
                  <a:cubicBezTo>
                    <a:pt x="2749" y="1489"/>
                    <a:pt x="2920" y="2462"/>
                    <a:pt x="2749" y="2576"/>
                  </a:cubicBezTo>
                  <a:cubicBezTo>
                    <a:pt x="2749" y="2576"/>
                    <a:pt x="2745" y="2577"/>
                    <a:pt x="2735" y="2577"/>
                  </a:cubicBezTo>
                  <a:cubicBezTo>
                    <a:pt x="2696" y="2577"/>
                    <a:pt x="2559" y="2558"/>
                    <a:pt x="2233" y="2347"/>
                  </a:cubicBezTo>
                  <a:cubicBezTo>
                    <a:pt x="2148" y="2263"/>
                    <a:pt x="2034" y="1718"/>
                    <a:pt x="1977" y="1404"/>
                  </a:cubicBezTo>
                  <a:cubicBezTo>
                    <a:pt x="1832" y="717"/>
                    <a:pt x="1718" y="172"/>
                    <a:pt x="1347" y="115"/>
                  </a:cubicBezTo>
                  <a:cubicBezTo>
                    <a:pt x="1334" y="113"/>
                    <a:pt x="1322" y="113"/>
                    <a:pt x="1309" y="113"/>
                  </a:cubicBezTo>
                  <a:cubicBezTo>
                    <a:pt x="1010" y="113"/>
                    <a:pt x="761" y="434"/>
                    <a:pt x="431" y="1232"/>
                  </a:cubicBezTo>
                  <a:cubicBezTo>
                    <a:pt x="58" y="2205"/>
                    <a:pt x="172" y="3206"/>
                    <a:pt x="717" y="4152"/>
                  </a:cubicBezTo>
                  <a:cubicBezTo>
                    <a:pt x="1546" y="5554"/>
                    <a:pt x="3236" y="6499"/>
                    <a:pt x="4466" y="6671"/>
                  </a:cubicBezTo>
                  <a:cubicBezTo>
                    <a:pt x="4725" y="6699"/>
                    <a:pt x="4954" y="6728"/>
                    <a:pt x="5153" y="6728"/>
                  </a:cubicBezTo>
                  <a:cubicBezTo>
                    <a:pt x="6099" y="6813"/>
                    <a:pt x="6271" y="6843"/>
                    <a:pt x="6271" y="7988"/>
                  </a:cubicBezTo>
                  <a:cubicBezTo>
                    <a:pt x="6271" y="8187"/>
                    <a:pt x="6184" y="8446"/>
                    <a:pt x="6099" y="8703"/>
                  </a:cubicBezTo>
                  <a:cubicBezTo>
                    <a:pt x="5984" y="9019"/>
                    <a:pt x="5840" y="9390"/>
                    <a:pt x="5897" y="9763"/>
                  </a:cubicBezTo>
                  <a:cubicBezTo>
                    <a:pt x="5955" y="10248"/>
                    <a:pt x="6271" y="10592"/>
                    <a:pt x="6527" y="10878"/>
                  </a:cubicBezTo>
                  <a:cubicBezTo>
                    <a:pt x="6729" y="11107"/>
                    <a:pt x="6871" y="11309"/>
                    <a:pt x="6928" y="11508"/>
                  </a:cubicBezTo>
                  <a:cubicBezTo>
                    <a:pt x="6985" y="11909"/>
                    <a:pt x="6985" y="12167"/>
                    <a:pt x="6871" y="12339"/>
                  </a:cubicBezTo>
                  <a:cubicBezTo>
                    <a:pt x="6729" y="12511"/>
                    <a:pt x="6385" y="12538"/>
                    <a:pt x="5984" y="12568"/>
                  </a:cubicBezTo>
                  <a:cubicBezTo>
                    <a:pt x="5641" y="12596"/>
                    <a:pt x="5210" y="12626"/>
                    <a:pt x="4867" y="12768"/>
                  </a:cubicBezTo>
                  <a:cubicBezTo>
                    <a:pt x="3264" y="13484"/>
                    <a:pt x="3637" y="14428"/>
                    <a:pt x="4008" y="15344"/>
                  </a:cubicBezTo>
                  <a:cubicBezTo>
                    <a:pt x="4095" y="15573"/>
                    <a:pt x="4210" y="15832"/>
                    <a:pt x="4267" y="16061"/>
                  </a:cubicBezTo>
                  <a:cubicBezTo>
                    <a:pt x="4496" y="16920"/>
                    <a:pt x="4237" y="17549"/>
                    <a:pt x="4008" y="18236"/>
                  </a:cubicBezTo>
                  <a:cubicBezTo>
                    <a:pt x="3836" y="18637"/>
                    <a:pt x="3694" y="19065"/>
                    <a:pt x="3637" y="19553"/>
                  </a:cubicBezTo>
                  <a:cubicBezTo>
                    <a:pt x="3580" y="19897"/>
                    <a:pt x="3665" y="20126"/>
                    <a:pt x="3722" y="20325"/>
                  </a:cubicBezTo>
                  <a:cubicBezTo>
                    <a:pt x="3809" y="20554"/>
                    <a:pt x="3866" y="20641"/>
                    <a:pt x="3493" y="20955"/>
                  </a:cubicBezTo>
                  <a:cubicBezTo>
                    <a:pt x="3378" y="21069"/>
                    <a:pt x="3092" y="21069"/>
                    <a:pt x="2778" y="21069"/>
                  </a:cubicBezTo>
                  <a:cubicBezTo>
                    <a:pt x="2673" y="21061"/>
                    <a:pt x="2566" y="21055"/>
                    <a:pt x="2458" y="21055"/>
                  </a:cubicBezTo>
                  <a:cubicBezTo>
                    <a:pt x="2212" y="21055"/>
                    <a:pt x="1966" y="21085"/>
                    <a:pt x="1748" y="21184"/>
                  </a:cubicBezTo>
                  <a:cubicBezTo>
                    <a:pt x="516" y="21786"/>
                    <a:pt x="0" y="23618"/>
                    <a:pt x="58" y="25134"/>
                  </a:cubicBezTo>
                  <a:cubicBezTo>
                    <a:pt x="115" y="26882"/>
                    <a:pt x="832" y="28226"/>
                    <a:pt x="1947" y="28684"/>
                  </a:cubicBezTo>
                  <a:cubicBezTo>
                    <a:pt x="2075" y="28732"/>
                    <a:pt x="2194" y="28751"/>
                    <a:pt x="2304" y="28751"/>
                  </a:cubicBezTo>
                  <a:cubicBezTo>
                    <a:pt x="2588" y="28751"/>
                    <a:pt x="2813" y="28624"/>
                    <a:pt x="2978" y="28542"/>
                  </a:cubicBezTo>
                  <a:cubicBezTo>
                    <a:pt x="3144" y="28442"/>
                    <a:pt x="3252" y="28381"/>
                    <a:pt x="3370" y="28381"/>
                  </a:cubicBezTo>
                  <a:cubicBezTo>
                    <a:pt x="3455" y="28381"/>
                    <a:pt x="3545" y="28413"/>
                    <a:pt x="3665" y="28485"/>
                  </a:cubicBezTo>
                  <a:cubicBezTo>
                    <a:pt x="3836" y="28569"/>
                    <a:pt x="3866" y="28741"/>
                    <a:pt x="3894" y="29057"/>
                  </a:cubicBezTo>
                  <a:cubicBezTo>
                    <a:pt x="3923" y="29343"/>
                    <a:pt x="3981" y="29687"/>
                    <a:pt x="4237" y="30001"/>
                  </a:cubicBezTo>
                  <a:cubicBezTo>
                    <a:pt x="4656" y="30388"/>
                    <a:pt x="5048" y="30536"/>
                    <a:pt x="5414" y="30536"/>
                  </a:cubicBezTo>
                  <a:cubicBezTo>
                    <a:pt x="6076" y="30536"/>
                    <a:pt x="6650" y="30053"/>
                    <a:pt x="7130" y="29630"/>
                  </a:cubicBezTo>
                  <a:cubicBezTo>
                    <a:pt x="7530" y="29286"/>
                    <a:pt x="7931" y="28970"/>
                    <a:pt x="8302" y="28885"/>
                  </a:cubicBezTo>
                  <a:cubicBezTo>
                    <a:pt x="8404" y="28866"/>
                    <a:pt x="8496" y="28856"/>
                    <a:pt x="8582" y="28856"/>
                  </a:cubicBezTo>
                  <a:cubicBezTo>
                    <a:pt x="9244" y="28856"/>
                    <a:pt x="9452" y="29431"/>
                    <a:pt x="9706" y="30344"/>
                  </a:cubicBezTo>
                  <a:cubicBezTo>
                    <a:pt x="9878" y="30860"/>
                    <a:pt x="10020" y="31405"/>
                    <a:pt x="10363" y="31718"/>
                  </a:cubicBezTo>
                  <a:cubicBezTo>
                    <a:pt x="10851" y="32234"/>
                    <a:pt x="11538" y="32263"/>
                    <a:pt x="12195" y="32263"/>
                  </a:cubicBezTo>
                  <a:cubicBezTo>
                    <a:pt x="12768" y="32291"/>
                    <a:pt x="13283" y="32291"/>
                    <a:pt x="13656" y="32577"/>
                  </a:cubicBezTo>
                  <a:cubicBezTo>
                    <a:pt x="13885" y="32836"/>
                    <a:pt x="13970" y="33122"/>
                    <a:pt x="14057" y="33379"/>
                  </a:cubicBezTo>
                  <a:cubicBezTo>
                    <a:pt x="14114" y="33665"/>
                    <a:pt x="14199" y="33951"/>
                    <a:pt x="14458" y="34210"/>
                  </a:cubicBezTo>
                  <a:cubicBezTo>
                    <a:pt x="14715" y="34524"/>
                    <a:pt x="14944" y="34725"/>
                    <a:pt x="15145" y="34897"/>
                  </a:cubicBezTo>
                  <a:cubicBezTo>
                    <a:pt x="15402" y="35126"/>
                    <a:pt x="15631" y="35298"/>
                    <a:pt x="15802" y="35612"/>
                  </a:cubicBezTo>
                  <a:cubicBezTo>
                    <a:pt x="15802" y="35641"/>
                    <a:pt x="15745" y="35841"/>
                    <a:pt x="15745" y="35928"/>
                  </a:cubicBezTo>
                  <a:cubicBezTo>
                    <a:pt x="15688" y="36184"/>
                    <a:pt x="15631" y="36413"/>
                    <a:pt x="15718" y="36585"/>
                  </a:cubicBezTo>
                  <a:cubicBezTo>
                    <a:pt x="15917" y="36958"/>
                    <a:pt x="16146" y="37073"/>
                    <a:pt x="16405" y="37157"/>
                  </a:cubicBezTo>
                  <a:cubicBezTo>
                    <a:pt x="16547" y="37244"/>
                    <a:pt x="16691" y="37302"/>
                    <a:pt x="16863" y="37444"/>
                  </a:cubicBezTo>
                  <a:cubicBezTo>
                    <a:pt x="17034" y="37588"/>
                    <a:pt x="17234" y="37730"/>
                    <a:pt x="17405" y="37874"/>
                  </a:cubicBezTo>
                  <a:cubicBezTo>
                    <a:pt x="18207" y="38447"/>
                    <a:pt x="18951" y="39019"/>
                    <a:pt x="18894" y="40135"/>
                  </a:cubicBezTo>
                  <a:cubicBezTo>
                    <a:pt x="18837" y="40650"/>
                    <a:pt x="18695" y="40936"/>
                    <a:pt x="18523" y="41252"/>
                  </a:cubicBezTo>
                  <a:cubicBezTo>
                    <a:pt x="18264" y="41738"/>
                    <a:pt x="18008" y="42196"/>
                    <a:pt x="18638" y="43284"/>
                  </a:cubicBezTo>
                  <a:cubicBezTo>
                    <a:pt x="18894" y="43714"/>
                    <a:pt x="19238" y="44028"/>
                    <a:pt x="19581" y="44344"/>
                  </a:cubicBezTo>
                  <a:cubicBezTo>
                    <a:pt x="19840" y="44600"/>
                    <a:pt x="20096" y="44829"/>
                    <a:pt x="20298" y="45145"/>
                  </a:cubicBezTo>
                  <a:cubicBezTo>
                    <a:pt x="20497" y="45374"/>
                    <a:pt x="20641" y="45661"/>
                    <a:pt x="20783" y="45917"/>
                  </a:cubicBezTo>
                  <a:cubicBezTo>
                    <a:pt x="21012" y="46348"/>
                    <a:pt x="21241" y="46776"/>
                    <a:pt x="21729" y="47119"/>
                  </a:cubicBezTo>
                  <a:cubicBezTo>
                    <a:pt x="22157" y="47378"/>
                    <a:pt x="22673" y="47436"/>
                    <a:pt x="23103" y="47493"/>
                  </a:cubicBezTo>
                  <a:cubicBezTo>
                    <a:pt x="23589" y="47550"/>
                    <a:pt x="23990" y="47578"/>
                    <a:pt x="24161" y="47836"/>
                  </a:cubicBezTo>
                  <a:cubicBezTo>
                    <a:pt x="24306" y="48036"/>
                    <a:pt x="24306" y="48379"/>
                    <a:pt x="24191" y="48894"/>
                  </a:cubicBezTo>
                  <a:lnTo>
                    <a:pt x="24191" y="48952"/>
                  </a:lnTo>
                  <a:cubicBezTo>
                    <a:pt x="24191" y="49009"/>
                    <a:pt x="24019" y="49123"/>
                    <a:pt x="23905" y="49181"/>
                  </a:cubicBezTo>
                  <a:cubicBezTo>
                    <a:pt x="23676" y="49325"/>
                    <a:pt x="23417" y="49467"/>
                    <a:pt x="23360" y="49753"/>
                  </a:cubicBezTo>
                  <a:cubicBezTo>
                    <a:pt x="23275" y="50097"/>
                    <a:pt x="23474" y="50326"/>
                    <a:pt x="23589" y="50497"/>
                  </a:cubicBezTo>
                  <a:cubicBezTo>
                    <a:pt x="23646" y="50555"/>
                    <a:pt x="23733" y="50642"/>
                    <a:pt x="23733" y="50669"/>
                  </a:cubicBezTo>
                  <a:cubicBezTo>
                    <a:pt x="23733" y="50985"/>
                    <a:pt x="23790" y="51242"/>
                    <a:pt x="23848" y="51471"/>
                  </a:cubicBezTo>
                  <a:cubicBezTo>
                    <a:pt x="23932" y="51871"/>
                    <a:pt x="24019" y="52158"/>
                    <a:pt x="23761" y="52588"/>
                  </a:cubicBezTo>
                  <a:cubicBezTo>
                    <a:pt x="23532" y="52932"/>
                    <a:pt x="23161" y="53131"/>
                    <a:pt x="22787" y="53333"/>
                  </a:cubicBezTo>
                  <a:cubicBezTo>
                    <a:pt x="22100" y="53704"/>
                    <a:pt x="21299" y="54134"/>
                    <a:pt x="21443" y="55451"/>
                  </a:cubicBezTo>
                  <a:cubicBezTo>
                    <a:pt x="21557" y="56596"/>
                    <a:pt x="22416" y="56853"/>
                    <a:pt x="23245" y="57082"/>
                  </a:cubicBezTo>
                  <a:cubicBezTo>
                    <a:pt x="23733" y="57226"/>
                    <a:pt x="24248" y="57398"/>
                    <a:pt x="24619" y="57711"/>
                  </a:cubicBezTo>
                  <a:cubicBezTo>
                    <a:pt x="24677" y="57769"/>
                    <a:pt x="24706" y="57856"/>
                    <a:pt x="24734" y="58027"/>
                  </a:cubicBezTo>
                  <a:cubicBezTo>
                    <a:pt x="24791" y="58227"/>
                    <a:pt x="24848" y="58513"/>
                    <a:pt x="25192" y="58799"/>
                  </a:cubicBezTo>
                  <a:cubicBezTo>
                    <a:pt x="25622" y="59143"/>
                    <a:pt x="26138" y="59143"/>
                    <a:pt x="26623" y="59143"/>
                  </a:cubicBezTo>
                  <a:lnTo>
                    <a:pt x="26623" y="58657"/>
                  </a:lnTo>
                  <a:cubicBezTo>
                    <a:pt x="26195" y="58657"/>
                    <a:pt x="25794" y="58657"/>
                    <a:pt x="25478" y="58428"/>
                  </a:cubicBezTo>
                  <a:cubicBezTo>
                    <a:pt x="25279" y="58256"/>
                    <a:pt x="25249" y="58085"/>
                    <a:pt x="25222" y="57913"/>
                  </a:cubicBezTo>
                  <a:cubicBezTo>
                    <a:pt x="25164" y="57741"/>
                    <a:pt x="25135" y="57540"/>
                    <a:pt x="24935" y="57368"/>
                  </a:cubicBezTo>
                  <a:cubicBezTo>
                    <a:pt x="24477" y="56940"/>
                    <a:pt x="23905" y="56768"/>
                    <a:pt x="23390" y="56624"/>
                  </a:cubicBezTo>
                  <a:cubicBezTo>
                    <a:pt x="22501" y="56367"/>
                    <a:pt x="22015" y="56195"/>
                    <a:pt x="21928" y="55394"/>
                  </a:cubicBezTo>
                  <a:cubicBezTo>
                    <a:pt x="21814" y="54391"/>
                    <a:pt x="22329" y="54104"/>
                    <a:pt x="23016" y="53761"/>
                  </a:cubicBezTo>
                  <a:cubicBezTo>
                    <a:pt x="23417" y="53532"/>
                    <a:pt x="23848" y="53303"/>
                    <a:pt x="24161" y="52845"/>
                  </a:cubicBezTo>
                  <a:cubicBezTo>
                    <a:pt x="24535" y="52245"/>
                    <a:pt x="24420" y="51787"/>
                    <a:pt x="24306" y="51356"/>
                  </a:cubicBezTo>
                  <a:cubicBezTo>
                    <a:pt x="24248" y="51157"/>
                    <a:pt x="24219" y="50928"/>
                    <a:pt x="24219" y="50669"/>
                  </a:cubicBezTo>
                  <a:cubicBezTo>
                    <a:pt x="24219" y="50470"/>
                    <a:pt x="24077" y="50326"/>
                    <a:pt x="23990" y="50184"/>
                  </a:cubicBezTo>
                  <a:cubicBezTo>
                    <a:pt x="23848" y="50039"/>
                    <a:pt x="23818" y="49955"/>
                    <a:pt x="23848" y="49868"/>
                  </a:cubicBezTo>
                  <a:cubicBezTo>
                    <a:pt x="23848" y="49783"/>
                    <a:pt x="24019" y="49696"/>
                    <a:pt x="24161" y="49611"/>
                  </a:cubicBezTo>
                  <a:cubicBezTo>
                    <a:pt x="24363" y="49467"/>
                    <a:pt x="24649" y="49295"/>
                    <a:pt x="24649" y="48981"/>
                  </a:cubicBezTo>
                  <a:cubicBezTo>
                    <a:pt x="24821" y="48322"/>
                    <a:pt x="24791" y="47894"/>
                    <a:pt x="24562" y="47550"/>
                  </a:cubicBezTo>
                  <a:cubicBezTo>
                    <a:pt x="24276" y="47149"/>
                    <a:pt x="23733" y="47062"/>
                    <a:pt x="23161" y="47005"/>
                  </a:cubicBezTo>
                  <a:cubicBezTo>
                    <a:pt x="22760" y="46948"/>
                    <a:pt x="22329" y="46890"/>
                    <a:pt x="21986" y="46719"/>
                  </a:cubicBezTo>
                  <a:cubicBezTo>
                    <a:pt x="21615" y="46462"/>
                    <a:pt x="21413" y="46089"/>
                    <a:pt x="21214" y="45688"/>
                  </a:cubicBezTo>
                  <a:cubicBezTo>
                    <a:pt x="21070" y="45402"/>
                    <a:pt x="20898" y="45116"/>
                    <a:pt x="20699" y="44859"/>
                  </a:cubicBezTo>
                  <a:cubicBezTo>
                    <a:pt x="20470" y="44516"/>
                    <a:pt x="20183" y="44257"/>
                    <a:pt x="19925" y="44000"/>
                  </a:cubicBezTo>
                  <a:cubicBezTo>
                    <a:pt x="19581" y="43684"/>
                    <a:pt x="19295" y="43428"/>
                    <a:pt x="19066" y="43027"/>
                  </a:cubicBezTo>
                  <a:cubicBezTo>
                    <a:pt x="18550" y="42196"/>
                    <a:pt x="18722" y="41909"/>
                    <a:pt x="18951" y="41481"/>
                  </a:cubicBezTo>
                  <a:cubicBezTo>
                    <a:pt x="19123" y="41165"/>
                    <a:pt x="19325" y="40794"/>
                    <a:pt x="19352" y="40164"/>
                  </a:cubicBezTo>
                  <a:cubicBezTo>
                    <a:pt x="19439" y="38790"/>
                    <a:pt x="18523" y="38103"/>
                    <a:pt x="17721" y="37473"/>
                  </a:cubicBezTo>
                  <a:cubicBezTo>
                    <a:pt x="17520" y="37359"/>
                    <a:pt x="17348" y="37215"/>
                    <a:pt x="17176" y="37073"/>
                  </a:cubicBezTo>
                  <a:cubicBezTo>
                    <a:pt x="16947" y="36871"/>
                    <a:pt x="16748" y="36786"/>
                    <a:pt x="16604" y="36729"/>
                  </a:cubicBezTo>
                  <a:cubicBezTo>
                    <a:pt x="16375" y="36642"/>
                    <a:pt x="16260" y="36585"/>
                    <a:pt x="16146" y="36386"/>
                  </a:cubicBezTo>
                  <a:cubicBezTo>
                    <a:pt x="16146" y="36328"/>
                    <a:pt x="16176" y="36157"/>
                    <a:pt x="16203" y="36042"/>
                  </a:cubicBezTo>
                  <a:cubicBezTo>
                    <a:pt x="16260" y="35813"/>
                    <a:pt x="16318" y="35584"/>
                    <a:pt x="16233" y="35412"/>
                  </a:cubicBezTo>
                  <a:cubicBezTo>
                    <a:pt x="16004" y="34982"/>
                    <a:pt x="15745" y="34753"/>
                    <a:pt x="15459" y="34524"/>
                  </a:cubicBezTo>
                  <a:cubicBezTo>
                    <a:pt x="15260" y="34352"/>
                    <a:pt x="15058" y="34180"/>
                    <a:pt x="14829" y="33894"/>
                  </a:cubicBezTo>
                  <a:cubicBezTo>
                    <a:pt x="14630" y="33722"/>
                    <a:pt x="14573" y="33493"/>
                    <a:pt x="14515" y="33237"/>
                  </a:cubicBezTo>
                  <a:cubicBezTo>
                    <a:pt x="14428" y="32950"/>
                    <a:pt x="14314" y="32607"/>
                    <a:pt x="13970" y="32234"/>
                  </a:cubicBezTo>
                  <a:cubicBezTo>
                    <a:pt x="13485" y="31805"/>
                    <a:pt x="12825" y="31805"/>
                    <a:pt x="12195" y="31776"/>
                  </a:cubicBezTo>
                  <a:cubicBezTo>
                    <a:pt x="11623" y="31776"/>
                    <a:pt x="11050" y="31748"/>
                    <a:pt x="10707" y="31375"/>
                  </a:cubicBezTo>
                  <a:cubicBezTo>
                    <a:pt x="10450" y="31146"/>
                    <a:pt x="10306" y="30660"/>
                    <a:pt x="10191" y="30202"/>
                  </a:cubicBezTo>
                  <a:cubicBezTo>
                    <a:pt x="9964" y="29390"/>
                    <a:pt x="9668" y="28375"/>
                    <a:pt x="8626" y="28375"/>
                  </a:cubicBezTo>
                  <a:cubicBezTo>
                    <a:pt x="8493" y="28375"/>
                    <a:pt x="8347" y="28392"/>
                    <a:pt x="8188" y="28427"/>
                  </a:cubicBezTo>
                  <a:cubicBezTo>
                    <a:pt x="7702" y="28542"/>
                    <a:pt x="7244" y="28913"/>
                    <a:pt x="6814" y="29256"/>
                  </a:cubicBezTo>
                  <a:cubicBezTo>
                    <a:pt x="6276" y="29722"/>
                    <a:pt x="5850" y="30054"/>
                    <a:pt x="5411" y="30054"/>
                  </a:cubicBezTo>
                  <a:cubicBezTo>
                    <a:pt x="5148" y="30054"/>
                    <a:pt x="4880" y="29936"/>
                    <a:pt x="4581" y="29657"/>
                  </a:cubicBezTo>
                  <a:cubicBezTo>
                    <a:pt x="4439" y="29485"/>
                    <a:pt x="4409" y="29256"/>
                    <a:pt x="4381" y="29000"/>
                  </a:cubicBezTo>
                  <a:cubicBezTo>
                    <a:pt x="4324" y="28656"/>
                    <a:pt x="4294" y="28256"/>
                    <a:pt x="3894" y="28054"/>
                  </a:cubicBezTo>
                  <a:cubicBezTo>
                    <a:pt x="3708" y="27934"/>
                    <a:pt x="3534" y="27889"/>
                    <a:pt x="3376" y="27889"/>
                  </a:cubicBezTo>
                  <a:cubicBezTo>
                    <a:pt x="3122" y="27889"/>
                    <a:pt x="2908" y="28005"/>
                    <a:pt x="2749" y="28111"/>
                  </a:cubicBezTo>
                  <a:cubicBezTo>
                    <a:pt x="2575" y="28209"/>
                    <a:pt x="2452" y="28267"/>
                    <a:pt x="2320" y="28267"/>
                  </a:cubicBezTo>
                  <a:cubicBezTo>
                    <a:pt x="2258" y="28267"/>
                    <a:pt x="2193" y="28254"/>
                    <a:pt x="2119" y="28226"/>
                  </a:cubicBezTo>
                  <a:cubicBezTo>
                    <a:pt x="1031" y="27798"/>
                    <a:pt x="573" y="26337"/>
                    <a:pt x="545" y="25134"/>
                  </a:cubicBezTo>
                  <a:cubicBezTo>
                    <a:pt x="488" y="23504"/>
                    <a:pt x="1088" y="22043"/>
                    <a:pt x="1977" y="21614"/>
                  </a:cubicBezTo>
                  <a:cubicBezTo>
                    <a:pt x="2176" y="21527"/>
                    <a:pt x="2462" y="21527"/>
                    <a:pt x="2749" y="21527"/>
                  </a:cubicBezTo>
                  <a:cubicBezTo>
                    <a:pt x="2858" y="21535"/>
                    <a:pt x="2965" y="21540"/>
                    <a:pt x="3068" y="21540"/>
                  </a:cubicBezTo>
                  <a:cubicBezTo>
                    <a:pt x="3373" y="21540"/>
                    <a:pt x="3645" y="21491"/>
                    <a:pt x="3836" y="21298"/>
                  </a:cubicBezTo>
                  <a:cubicBezTo>
                    <a:pt x="4381" y="20813"/>
                    <a:pt x="4324" y="20497"/>
                    <a:pt x="4180" y="20153"/>
                  </a:cubicBezTo>
                  <a:cubicBezTo>
                    <a:pt x="4123" y="19981"/>
                    <a:pt x="4065" y="19839"/>
                    <a:pt x="4095" y="19610"/>
                  </a:cubicBezTo>
                  <a:cubicBezTo>
                    <a:pt x="4152" y="19180"/>
                    <a:pt x="4324" y="18779"/>
                    <a:pt x="4439" y="18408"/>
                  </a:cubicBezTo>
                  <a:cubicBezTo>
                    <a:pt x="4725" y="17691"/>
                    <a:pt x="4981" y="16947"/>
                    <a:pt x="4725" y="15916"/>
                  </a:cubicBezTo>
                  <a:cubicBezTo>
                    <a:pt x="4668" y="15660"/>
                    <a:pt x="4553" y="15401"/>
                    <a:pt x="4466" y="15172"/>
                  </a:cubicBezTo>
                  <a:cubicBezTo>
                    <a:pt x="4095" y="14256"/>
                    <a:pt x="3894" y="13741"/>
                    <a:pt x="5068" y="13226"/>
                  </a:cubicBezTo>
                  <a:cubicBezTo>
                    <a:pt x="5355" y="13084"/>
                    <a:pt x="5698" y="13054"/>
                    <a:pt x="6042" y="13054"/>
                  </a:cubicBezTo>
                  <a:cubicBezTo>
                    <a:pt x="6500" y="12997"/>
                    <a:pt x="6985" y="12969"/>
                    <a:pt x="7244" y="12626"/>
                  </a:cubicBezTo>
                  <a:cubicBezTo>
                    <a:pt x="7443" y="12339"/>
                    <a:pt x="7501" y="11966"/>
                    <a:pt x="7386" y="11423"/>
                  </a:cubicBezTo>
                  <a:cubicBezTo>
                    <a:pt x="7329" y="11080"/>
                    <a:pt x="7100" y="10821"/>
                    <a:pt x="6901" y="10564"/>
                  </a:cubicBezTo>
                  <a:cubicBezTo>
                    <a:pt x="6642" y="10306"/>
                    <a:pt x="6443" y="10049"/>
                    <a:pt x="6385" y="9676"/>
                  </a:cubicBezTo>
                  <a:cubicBezTo>
                    <a:pt x="6355" y="9419"/>
                    <a:pt x="6443" y="9133"/>
                    <a:pt x="6557" y="8847"/>
                  </a:cubicBezTo>
                  <a:cubicBezTo>
                    <a:pt x="6642" y="8561"/>
                    <a:pt x="6756" y="8274"/>
                    <a:pt x="6756" y="7988"/>
                  </a:cubicBezTo>
                  <a:cubicBezTo>
                    <a:pt x="6756" y="6470"/>
                    <a:pt x="6241" y="6355"/>
                    <a:pt x="5183" y="6270"/>
                  </a:cubicBezTo>
                  <a:cubicBezTo>
                    <a:pt x="5011" y="6241"/>
                    <a:pt x="4782" y="6213"/>
                    <a:pt x="4523" y="6183"/>
                  </a:cubicBezTo>
                  <a:cubicBezTo>
                    <a:pt x="3408" y="6041"/>
                    <a:pt x="1890" y="5183"/>
                    <a:pt x="1118" y="3893"/>
                  </a:cubicBezTo>
                  <a:cubicBezTo>
                    <a:pt x="660" y="3064"/>
                    <a:pt x="573" y="2233"/>
                    <a:pt x="889" y="1404"/>
                  </a:cubicBezTo>
                  <a:cubicBezTo>
                    <a:pt x="1088" y="946"/>
                    <a:pt x="1203" y="744"/>
                    <a:pt x="1290" y="660"/>
                  </a:cubicBezTo>
                  <a:cubicBezTo>
                    <a:pt x="1374" y="831"/>
                    <a:pt x="1432" y="1232"/>
                    <a:pt x="1489" y="1489"/>
                  </a:cubicBezTo>
                  <a:cubicBezTo>
                    <a:pt x="1633" y="2205"/>
                    <a:pt x="1748" y="2634"/>
                    <a:pt x="2004" y="2778"/>
                  </a:cubicBezTo>
                  <a:cubicBezTo>
                    <a:pt x="2113" y="2842"/>
                    <a:pt x="2435" y="3055"/>
                    <a:pt x="2734" y="3055"/>
                  </a:cubicBezTo>
                  <a:cubicBezTo>
                    <a:pt x="2830" y="3055"/>
                    <a:pt x="2924" y="3033"/>
                    <a:pt x="3007" y="2977"/>
                  </a:cubicBezTo>
                  <a:cubicBezTo>
                    <a:pt x="3436" y="2691"/>
                    <a:pt x="3294" y="1862"/>
                    <a:pt x="3149" y="1060"/>
                  </a:cubicBezTo>
                  <a:cubicBezTo>
                    <a:pt x="3122" y="774"/>
                    <a:pt x="3035" y="373"/>
                    <a:pt x="3065" y="286"/>
                  </a:cubicBezTo>
                  <a:lnTo>
                    <a:pt x="3065" y="286"/>
                  </a:lnTo>
                  <a:lnTo>
                    <a:pt x="3035" y="316"/>
                  </a:lnTo>
                  <a:lnTo>
                    <a:pt x="2691"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4"/>
            <p:cNvSpPr/>
            <p:nvPr/>
          </p:nvSpPr>
          <p:spPr>
            <a:xfrm>
              <a:off x="6719961" y="2843468"/>
              <a:ext cx="216576" cy="158685"/>
            </a:xfrm>
            <a:custGeom>
              <a:avLst/>
              <a:gdLst/>
              <a:ahLst/>
              <a:cxnLst/>
              <a:rect l="l" t="t" r="r" b="b"/>
              <a:pathLst>
                <a:path w="10707" h="7845" extrusionOk="0">
                  <a:moveTo>
                    <a:pt x="57" y="1"/>
                  </a:moveTo>
                  <a:lnTo>
                    <a:pt x="0" y="488"/>
                  </a:lnTo>
                  <a:cubicBezTo>
                    <a:pt x="545" y="546"/>
                    <a:pt x="889" y="917"/>
                    <a:pt x="1232" y="1317"/>
                  </a:cubicBezTo>
                  <a:cubicBezTo>
                    <a:pt x="1603" y="1718"/>
                    <a:pt x="2004" y="2206"/>
                    <a:pt x="2721" y="2320"/>
                  </a:cubicBezTo>
                  <a:cubicBezTo>
                    <a:pt x="2761" y="2324"/>
                    <a:pt x="2801" y="2326"/>
                    <a:pt x="2839" y="2326"/>
                  </a:cubicBezTo>
                  <a:cubicBezTo>
                    <a:pt x="3101" y="2326"/>
                    <a:pt x="3323" y="2248"/>
                    <a:pt x="3522" y="2149"/>
                  </a:cubicBezTo>
                  <a:cubicBezTo>
                    <a:pt x="3721" y="2076"/>
                    <a:pt x="3885" y="2004"/>
                    <a:pt x="4066" y="2004"/>
                  </a:cubicBezTo>
                  <a:cubicBezTo>
                    <a:pt x="4172" y="2004"/>
                    <a:pt x="4282" y="2028"/>
                    <a:pt x="4409" y="2091"/>
                  </a:cubicBezTo>
                  <a:cubicBezTo>
                    <a:pt x="4782" y="2291"/>
                    <a:pt x="4839" y="2462"/>
                    <a:pt x="4954" y="2778"/>
                  </a:cubicBezTo>
                  <a:cubicBezTo>
                    <a:pt x="5011" y="2950"/>
                    <a:pt x="5068" y="3122"/>
                    <a:pt x="5240" y="3378"/>
                  </a:cubicBezTo>
                  <a:cubicBezTo>
                    <a:pt x="6126" y="4524"/>
                    <a:pt x="6813" y="4782"/>
                    <a:pt x="7958" y="5211"/>
                  </a:cubicBezTo>
                  <a:lnTo>
                    <a:pt x="8160" y="5298"/>
                  </a:lnTo>
                  <a:cubicBezTo>
                    <a:pt x="8274" y="5325"/>
                    <a:pt x="8359" y="5382"/>
                    <a:pt x="8474" y="5440"/>
                  </a:cubicBezTo>
                  <a:cubicBezTo>
                    <a:pt x="8989" y="5641"/>
                    <a:pt x="9420" y="5840"/>
                    <a:pt x="9706" y="6271"/>
                  </a:cubicBezTo>
                  <a:cubicBezTo>
                    <a:pt x="9820" y="6443"/>
                    <a:pt x="9848" y="6614"/>
                    <a:pt x="9905" y="6843"/>
                  </a:cubicBezTo>
                  <a:cubicBezTo>
                    <a:pt x="9962" y="7157"/>
                    <a:pt x="10020" y="7530"/>
                    <a:pt x="10393" y="7844"/>
                  </a:cubicBezTo>
                  <a:lnTo>
                    <a:pt x="10707" y="7501"/>
                  </a:lnTo>
                  <a:cubicBezTo>
                    <a:pt x="10450" y="7272"/>
                    <a:pt x="10420" y="7043"/>
                    <a:pt x="10363" y="6756"/>
                  </a:cubicBezTo>
                  <a:cubicBezTo>
                    <a:pt x="10336" y="6527"/>
                    <a:pt x="10278" y="6241"/>
                    <a:pt x="10107" y="6012"/>
                  </a:cubicBezTo>
                  <a:cubicBezTo>
                    <a:pt x="9763" y="5440"/>
                    <a:pt x="9191" y="5211"/>
                    <a:pt x="8675" y="4982"/>
                  </a:cubicBezTo>
                  <a:cubicBezTo>
                    <a:pt x="8561" y="4924"/>
                    <a:pt x="8446" y="4897"/>
                    <a:pt x="8332" y="4840"/>
                  </a:cubicBezTo>
                  <a:lnTo>
                    <a:pt x="8130" y="4753"/>
                  </a:lnTo>
                  <a:cubicBezTo>
                    <a:pt x="7015" y="4324"/>
                    <a:pt x="6442" y="4123"/>
                    <a:pt x="5641" y="3092"/>
                  </a:cubicBezTo>
                  <a:cubicBezTo>
                    <a:pt x="5526" y="2920"/>
                    <a:pt x="5469" y="2778"/>
                    <a:pt x="5412" y="2607"/>
                  </a:cubicBezTo>
                  <a:cubicBezTo>
                    <a:pt x="5297" y="2291"/>
                    <a:pt x="5183" y="1947"/>
                    <a:pt x="4610" y="1661"/>
                  </a:cubicBezTo>
                  <a:cubicBezTo>
                    <a:pt x="4411" y="1550"/>
                    <a:pt x="4224" y="1508"/>
                    <a:pt x="4049" y="1508"/>
                  </a:cubicBezTo>
                  <a:cubicBezTo>
                    <a:pt x="3774" y="1508"/>
                    <a:pt x="3531" y="1613"/>
                    <a:pt x="3321" y="1718"/>
                  </a:cubicBezTo>
                  <a:cubicBezTo>
                    <a:pt x="3173" y="1767"/>
                    <a:pt x="3025" y="1839"/>
                    <a:pt x="2878" y="1839"/>
                  </a:cubicBezTo>
                  <a:cubicBezTo>
                    <a:pt x="2854" y="1839"/>
                    <a:pt x="2830" y="1837"/>
                    <a:pt x="2806" y="1833"/>
                  </a:cubicBezTo>
                  <a:cubicBezTo>
                    <a:pt x="2263" y="1748"/>
                    <a:pt x="1919" y="1375"/>
                    <a:pt x="1576" y="1004"/>
                  </a:cubicBezTo>
                  <a:cubicBezTo>
                    <a:pt x="1203" y="573"/>
                    <a:pt x="802" y="115"/>
                    <a:pt x="5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4"/>
            <p:cNvSpPr/>
            <p:nvPr/>
          </p:nvSpPr>
          <p:spPr>
            <a:xfrm>
              <a:off x="6689839" y="2886921"/>
              <a:ext cx="129719" cy="149421"/>
            </a:xfrm>
            <a:custGeom>
              <a:avLst/>
              <a:gdLst/>
              <a:ahLst/>
              <a:cxnLst/>
              <a:rect l="l" t="t" r="r" b="b"/>
              <a:pathLst>
                <a:path w="6413" h="7387" extrusionOk="0">
                  <a:moveTo>
                    <a:pt x="6069" y="1"/>
                  </a:moveTo>
                  <a:lnTo>
                    <a:pt x="5584" y="28"/>
                  </a:lnTo>
                  <a:cubicBezTo>
                    <a:pt x="5584" y="172"/>
                    <a:pt x="5611" y="344"/>
                    <a:pt x="5641" y="516"/>
                  </a:cubicBezTo>
                  <a:cubicBezTo>
                    <a:pt x="5726" y="1489"/>
                    <a:pt x="5898" y="2921"/>
                    <a:pt x="5355" y="3436"/>
                  </a:cubicBezTo>
                  <a:cubicBezTo>
                    <a:pt x="5126" y="3692"/>
                    <a:pt x="4695" y="3779"/>
                    <a:pt x="4267" y="3837"/>
                  </a:cubicBezTo>
                  <a:cubicBezTo>
                    <a:pt x="3779" y="3921"/>
                    <a:pt x="3179" y="4036"/>
                    <a:pt x="2806" y="4524"/>
                  </a:cubicBezTo>
                  <a:cubicBezTo>
                    <a:pt x="2577" y="4810"/>
                    <a:pt x="2520" y="5268"/>
                    <a:pt x="2463" y="5696"/>
                  </a:cubicBezTo>
                  <a:cubicBezTo>
                    <a:pt x="2378" y="6356"/>
                    <a:pt x="2321" y="6757"/>
                    <a:pt x="1977" y="6841"/>
                  </a:cubicBezTo>
                  <a:cubicBezTo>
                    <a:pt x="1909" y="6866"/>
                    <a:pt x="1846" y="6878"/>
                    <a:pt x="1787" y="6878"/>
                  </a:cubicBezTo>
                  <a:cubicBezTo>
                    <a:pt x="1495" y="6878"/>
                    <a:pt x="1289" y="6588"/>
                    <a:pt x="1004" y="6040"/>
                  </a:cubicBezTo>
                  <a:cubicBezTo>
                    <a:pt x="745" y="5639"/>
                    <a:pt x="516" y="5211"/>
                    <a:pt x="115" y="5096"/>
                  </a:cubicBezTo>
                  <a:lnTo>
                    <a:pt x="1" y="5554"/>
                  </a:lnTo>
                  <a:cubicBezTo>
                    <a:pt x="202" y="5611"/>
                    <a:pt x="374" y="5955"/>
                    <a:pt x="573" y="6269"/>
                  </a:cubicBezTo>
                  <a:cubicBezTo>
                    <a:pt x="832" y="6757"/>
                    <a:pt x="1175" y="7386"/>
                    <a:pt x="1775" y="7386"/>
                  </a:cubicBezTo>
                  <a:cubicBezTo>
                    <a:pt x="1890" y="7386"/>
                    <a:pt x="2004" y="7357"/>
                    <a:pt x="2119" y="7299"/>
                  </a:cubicBezTo>
                  <a:cubicBezTo>
                    <a:pt x="2779" y="7157"/>
                    <a:pt x="2863" y="6413"/>
                    <a:pt x="2950" y="5753"/>
                  </a:cubicBezTo>
                  <a:cubicBezTo>
                    <a:pt x="2978" y="5382"/>
                    <a:pt x="3035" y="4982"/>
                    <a:pt x="3179" y="4810"/>
                  </a:cubicBezTo>
                  <a:cubicBezTo>
                    <a:pt x="3436" y="4466"/>
                    <a:pt x="3894" y="4409"/>
                    <a:pt x="4352" y="4322"/>
                  </a:cubicBezTo>
                  <a:cubicBezTo>
                    <a:pt x="4840" y="4237"/>
                    <a:pt x="5355" y="4150"/>
                    <a:pt x="5698" y="3779"/>
                  </a:cubicBezTo>
                  <a:cubicBezTo>
                    <a:pt x="6413" y="3120"/>
                    <a:pt x="6241" y="1574"/>
                    <a:pt x="6099" y="459"/>
                  </a:cubicBezTo>
                  <a:cubicBezTo>
                    <a:pt x="6099" y="287"/>
                    <a:pt x="6069" y="143"/>
                    <a:pt x="6069"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4"/>
            <p:cNvSpPr/>
            <p:nvPr/>
          </p:nvSpPr>
          <p:spPr>
            <a:xfrm>
              <a:off x="6988668" y="2660473"/>
              <a:ext cx="184151" cy="217749"/>
            </a:xfrm>
            <a:custGeom>
              <a:avLst/>
              <a:gdLst/>
              <a:ahLst/>
              <a:cxnLst/>
              <a:rect l="l" t="t" r="r" b="b"/>
              <a:pathLst>
                <a:path w="9104" h="10765" extrusionOk="0">
                  <a:moveTo>
                    <a:pt x="8618" y="0"/>
                  </a:moveTo>
                  <a:cubicBezTo>
                    <a:pt x="8618" y="603"/>
                    <a:pt x="8389" y="889"/>
                    <a:pt x="8073" y="1260"/>
                  </a:cubicBezTo>
                  <a:cubicBezTo>
                    <a:pt x="7844" y="1519"/>
                    <a:pt x="7615" y="1805"/>
                    <a:pt x="7443" y="2233"/>
                  </a:cubicBezTo>
                  <a:cubicBezTo>
                    <a:pt x="7214" y="2836"/>
                    <a:pt x="7301" y="3236"/>
                    <a:pt x="7386" y="3580"/>
                  </a:cubicBezTo>
                  <a:cubicBezTo>
                    <a:pt x="7443" y="3836"/>
                    <a:pt x="7500" y="4065"/>
                    <a:pt x="7443" y="4382"/>
                  </a:cubicBezTo>
                  <a:cubicBezTo>
                    <a:pt x="7214" y="5320"/>
                    <a:pt x="6787" y="5529"/>
                    <a:pt x="6217" y="5529"/>
                  </a:cubicBezTo>
                  <a:cubicBezTo>
                    <a:pt x="6005" y="5529"/>
                    <a:pt x="5774" y="5500"/>
                    <a:pt x="5526" y="5469"/>
                  </a:cubicBezTo>
                  <a:cubicBezTo>
                    <a:pt x="5253" y="5421"/>
                    <a:pt x="4990" y="5381"/>
                    <a:pt x="4730" y="5381"/>
                  </a:cubicBezTo>
                  <a:cubicBezTo>
                    <a:pt x="4526" y="5381"/>
                    <a:pt x="4324" y="5406"/>
                    <a:pt x="4122" y="5469"/>
                  </a:cubicBezTo>
                  <a:cubicBezTo>
                    <a:pt x="3751" y="5611"/>
                    <a:pt x="3522" y="5783"/>
                    <a:pt x="3408" y="6042"/>
                  </a:cubicBezTo>
                  <a:cubicBezTo>
                    <a:pt x="3206" y="6443"/>
                    <a:pt x="3408" y="6901"/>
                    <a:pt x="3579" y="7416"/>
                  </a:cubicBezTo>
                  <a:cubicBezTo>
                    <a:pt x="3809" y="8016"/>
                    <a:pt x="4038" y="8646"/>
                    <a:pt x="3721" y="9248"/>
                  </a:cubicBezTo>
                  <a:cubicBezTo>
                    <a:pt x="3378" y="9791"/>
                    <a:pt x="2920" y="10164"/>
                    <a:pt x="2462" y="10249"/>
                  </a:cubicBezTo>
                  <a:cubicBezTo>
                    <a:pt x="2372" y="10272"/>
                    <a:pt x="2284" y="10283"/>
                    <a:pt x="2197" y="10283"/>
                  </a:cubicBezTo>
                  <a:cubicBezTo>
                    <a:pt x="1954" y="10283"/>
                    <a:pt x="1722" y="10197"/>
                    <a:pt x="1489" y="10050"/>
                  </a:cubicBezTo>
                  <a:cubicBezTo>
                    <a:pt x="1289" y="9905"/>
                    <a:pt x="1202" y="9676"/>
                    <a:pt x="1088" y="9420"/>
                  </a:cubicBezTo>
                  <a:cubicBezTo>
                    <a:pt x="973" y="9019"/>
                    <a:pt x="774" y="8531"/>
                    <a:pt x="172" y="8275"/>
                  </a:cubicBezTo>
                  <a:lnTo>
                    <a:pt x="0" y="8733"/>
                  </a:lnTo>
                  <a:cubicBezTo>
                    <a:pt x="401" y="8905"/>
                    <a:pt x="515" y="9218"/>
                    <a:pt x="630" y="9562"/>
                  </a:cubicBezTo>
                  <a:cubicBezTo>
                    <a:pt x="744" y="9878"/>
                    <a:pt x="889" y="10249"/>
                    <a:pt x="1232" y="10450"/>
                  </a:cubicBezTo>
                  <a:cubicBezTo>
                    <a:pt x="1546" y="10650"/>
                    <a:pt x="1889" y="10764"/>
                    <a:pt x="2205" y="10764"/>
                  </a:cubicBezTo>
                  <a:cubicBezTo>
                    <a:pt x="2320" y="10764"/>
                    <a:pt x="2434" y="10764"/>
                    <a:pt x="2549" y="10737"/>
                  </a:cubicBezTo>
                  <a:cubicBezTo>
                    <a:pt x="3149" y="10592"/>
                    <a:pt x="3721" y="10164"/>
                    <a:pt x="4152" y="9505"/>
                  </a:cubicBezTo>
                  <a:cubicBezTo>
                    <a:pt x="4580" y="8676"/>
                    <a:pt x="4267" y="7874"/>
                    <a:pt x="4038" y="7244"/>
                  </a:cubicBezTo>
                  <a:cubicBezTo>
                    <a:pt x="3866" y="6814"/>
                    <a:pt x="3751" y="6470"/>
                    <a:pt x="3836" y="6241"/>
                  </a:cubicBezTo>
                  <a:cubicBezTo>
                    <a:pt x="3893" y="6127"/>
                    <a:pt x="4038" y="6012"/>
                    <a:pt x="4267" y="5927"/>
                  </a:cubicBezTo>
                  <a:cubicBezTo>
                    <a:pt x="4421" y="5888"/>
                    <a:pt x="4587" y="5873"/>
                    <a:pt x="4762" y="5873"/>
                  </a:cubicBezTo>
                  <a:cubicBezTo>
                    <a:pt x="4976" y="5873"/>
                    <a:pt x="5204" y="5896"/>
                    <a:pt x="5439" y="5927"/>
                  </a:cubicBezTo>
                  <a:cubicBezTo>
                    <a:pt x="5693" y="5967"/>
                    <a:pt x="5962" y="6006"/>
                    <a:pt x="6228" y="6006"/>
                  </a:cubicBezTo>
                  <a:cubicBezTo>
                    <a:pt x="6922" y="6006"/>
                    <a:pt x="7591" y="5737"/>
                    <a:pt x="7901" y="4496"/>
                  </a:cubicBezTo>
                  <a:cubicBezTo>
                    <a:pt x="7988" y="4065"/>
                    <a:pt x="7931" y="3752"/>
                    <a:pt x="7874" y="3465"/>
                  </a:cubicBezTo>
                  <a:cubicBezTo>
                    <a:pt x="7786" y="3149"/>
                    <a:pt x="7729" y="2893"/>
                    <a:pt x="7901" y="2405"/>
                  </a:cubicBezTo>
                  <a:cubicBezTo>
                    <a:pt x="8045" y="2062"/>
                    <a:pt x="8217" y="1833"/>
                    <a:pt x="8446" y="1576"/>
                  </a:cubicBezTo>
                  <a:cubicBezTo>
                    <a:pt x="8760" y="1175"/>
                    <a:pt x="9103" y="775"/>
                    <a:pt x="91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4"/>
            <p:cNvSpPr/>
            <p:nvPr/>
          </p:nvSpPr>
          <p:spPr>
            <a:xfrm>
              <a:off x="7145021" y="2743858"/>
              <a:ext cx="226447" cy="119909"/>
            </a:xfrm>
            <a:custGeom>
              <a:avLst/>
              <a:gdLst/>
              <a:ahLst/>
              <a:cxnLst/>
              <a:rect l="l" t="t" r="r" b="b"/>
              <a:pathLst>
                <a:path w="11195" h="5928" extrusionOk="0">
                  <a:moveTo>
                    <a:pt x="57" y="1"/>
                  </a:moveTo>
                  <a:lnTo>
                    <a:pt x="0" y="459"/>
                  </a:lnTo>
                  <a:cubicBezTo>
                    <a:pt x="1088" y="573"/>
                    <a:pt x="1118" y="1661"/>
                    <a:pt x="1061" y="3321"/>
                  </a:cubicBezTo>
                  <a:cubicBezTo>
                    <a:pt x="1031" y="4409"/>
                    <a:pt x="1003" y="5440"/>
                    <a:pt x="1633" y="5813"/>
                  </a:cubicBezTo>
                  <a:cubicBezTo>
                    <a:pt x="1775" y="5898"/>
                    <a:pt x="1947" y="5928"/>
                    <a:pt x="2119" y="5928"/>
                  </a:cubicBezTo>
                  <a:cubicBezTo>
                    <a:pt x="2634" y="5928"/>
                    <a:pt x="3293" y="5669"/>
                    <a:pt x="4180" y="5096"/>
                  </a:cubicBezTo>
                  <a:cubicBezTo>
                    <a:pt x="4210" y="5069"/>
                    <a:pt x="4352" y="5069"/>
                    <a:pt x="4439" y="5069"/>
                  </a:cubicBezTo>
                  <a:cubicBezTo>
                    <a:pt x="4581" y="5069"/>
                    <a:pt x="4782" y="5069"/>
                    <a:pt x="4981" y="4982"/>
                  </a:cubicBezTo>
                  <a:cubicBezTo>
                    <a:pt x="5240" y="4867"/>
                    <a:pt x="5325" y="4638"/>
                    <a:pt x="5382" y="4439"/>
                  </a:cubicBezTo>
                  <a:cubicBezTo>
                    <a:pt x="5439" y="4210"/>
                    <a:pt x="5497" y="4095"/>
                    <a:pt x="5668" y="4038"/>
                  </a:cubicBezTo>
                  <a:cubicBezTo>
                    <a:pt x="5788" y="4008"/>
                    <a:pt x="5887" y="3994"/>
                    <a:pt x="5971" y="3994"/>
                  </a:cubicBezTo>
                  <a:cubicBezTo>
                    <a:pt x="6292" y="3994"/>
                    <a:pt x="6397" y="4195"/>
                    <a:pt x="6557" y="4466"/>
                  </a:cubicBezTo>
                  <a:cubicBezTo>
                    <a:pt x="6699" y="4695"/>
                    <a:pt x="6843" y="4954"/>
                    <a:pt x="7157" y="5096"/>
                  </a:cubicBezTo>
                  <a:cubicBezTo>
                    <a:pt x="7516" y="5253"/>
                    <a:pt x="7827" y="5320"/>
                    <a:pt x="8100" y="5320"/>
                  </a:cubicBezTo>
                  <a:cubicBezTo>
                    <a:pt x="9029" y="5320"/>
                    <a:pt x="9527" y="4544"/>
                    <a:pt x="9992" y="3837"/>
                  </a:cubicBezTo>
                  <a:cubicBezTo>
                    <a:pt x="10336" y="3321"/>
                    <a:pt x="10679" y="2779"/>
                    <a:pt x="11194" y="2463"/>
                  </a:cubicBezTo>
                  <a:lnTo>
                    <a:pt x="10965" y="2062"/>
                  </a:lnTo>
                  <a:cubicBezTo>
                    <a:pt x="10336" y="2405"/>
                    <a:pt x="9935" y="3035"/>
                    <a:pt x="9591" y="3580"/>
                  </a:cubicBezTo>
                  <a:cubicBezTo>
                    <a:pt x="9116" y="4271"/>
                    <a:pt x="8755" y="4832"/>
                    <a:pt x="8103" y="4832"/>
                  </a:cubicBezTo>
                  <a:cubicBezTo>
                    <a:pt x="7890" y="4832"/>
                    <a:pt x="7647" y="4772"/>
                    <a:pt x="7358" y="4638"/>
                  </a:cubicBezTo>
                  <a:cubicBezTo>
                    <a:pt x="7187" y="4581"/>
                    <a:pt x="7100" y="4409"/>
                    <a:pt x="6985" y="4210"/>
                  </a:cubicBezTo>
                  <a:cubicBezTo>
                    <a:pt x="6797" y="3903"/>
                    <a:pt x="6570" y="3521"/>
                    <a:pt x="5973" y="3521"/>
                  </a:cubicBezTo>
                  <a:cubicBezTo>
                    <a:pt x="5843" y="3521"/>
                    <a:pt x="5695" y="3539"/>
                    <a:pt x="5526" y="3580"/>
                  </a:cubicBezTo>
                  <a:cubicBezTo>
                    <a:pt x="5096" y="3722"/>
                    <a:pt x="5011" y="4038"/>
                    <a:pt x="4924" y="4295"/>
                  </a:cubicBezTo>
                  <a:cubicBezTo>
                    <a:pt x="4867" y="4439"/>
                    <a:pt x="4839" y="4524"/>
                    <a:pt x="4810" y="4554"/>
                  </a:cubicBezTo>
                  <a:cubicBezTo>
                    <a:pt x="4725" y="4585"/>
                    <a:pt x="4621" y="4589"/>
                    <a:pt x="4508" y="4589"/>
                  </a:cubicBezTo>
                  <a:cubicBezTo>
                    <a:pt x="4469" y="4589"/>
                    <a:pt x="4429" y="4588"/>
                    <a:pt x="4388" y="4588"/>
                  </a:cubicBezTo>
                  <a:cubicBezTo>
                    <a:pt x="4231" y="4588"/>
                    <a:pt x="4066" y="4596"/>
                    <a:pt x="3923" y="4668"/>
                  </a:cubicBezTo>
                  <a:cubicBezTo>
                    <a:pt x="2991" y="5268"/>
                    <a:pt x="2449" y="5449"/>
                    <a:pt x="2134" y="5449"/>
                  </a:cubicBezTo>
                  <a:cubicBezTo>
                    <a:pt x="2013" y="5449"/>
                    <a:pt x="1926" y="5422"/>
                    <a:pt x="1862" y="5383"/>
                  </a:cubicBezTo>
                  <a:cubicBezTo>
                    <a:pt x="1489" y="5183"/>
                    <a:pt x="1519" y="4237"/>
                    <a:pt x="1546" y="3351"/>
                  </a:cubicBezTo>
                  <a:cubicBezTo>
                    <a:pt x="1603" y="1920"/>
                    <a:pt x="1661" y="145"/>
                    <a:pt x="5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4"/>
            <p:cNvSpPr/>
            <p:nvPr/>
          </p:nvSpPr>
          <p:spPr>
            <a:xfrm>
              <a:off x="7276491" y="2727088"/>
              <a:ext cx="31292" cy="104253"/>
            </a:xfrm>
            <a:custGeom>
              <a:avLst/>
              <a:gdLst/>
              <a:ahLst/>
              <a:cxnLst/>
              <a:rect l="l" t="t" r="r" b="b"/>
              <a:pathLst>
                <a:path w="1547" h="5154" extrusionOk="0">
                  <a:moveTo>
                    <a:pt x="1260" y="1"/>
                  </a:moveTo>
                  <a:cubicBezTo>
                    <a:pt x="257" y="772"/>
                    <a:pt x="314" y="1776"/>
                    <a:pt x="372" y="2749"/>
                  </a:cubicBezTo>
                  <a:cubicBezTo>
                    <a:pt x="401" y="3521"/>
                    <a:pt x="459" y="4237"/>
                    <a:pt x="1" y="4895"/>
                  </a:cubicBezTo>
                  <a:lnTo>
                    <a:pt x="401" y="5153"/>
                  </a:lnTo>
                  <a:cubicBezTo>
                    <a:pt x="944" y="4379"/>
                    <a:pt x="887" y="3550"/>
                    <a:pt x="859" y="2719"/>
                  </a:cubicBezTo>
                  <a:cubicBezTo>
                    <a:pt x="802" y="1803"/>
                    <a:pt x="745" y="1001"/>
                    <a:pt x="1546" y="372"/>
                  </a:cubicBezTo>
                  <a:lnTo>
                    <a:pt x="1260"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4"/>
            <p:cNvSpPr/>
            <p:nvPr/>
          </p:nvSpPr>
          <p:spPr>
            <a:xfrm>
              <a:off x="7196585" y="2721302"/>
              <a:ext cx="40556" cy="115216"/>
            </a:xfrm>
            <a:custGeom>
              <a:avLst/>
              <a:gdLst/>
              <a:ahLst/>
              <a:cxnLst/>
              <a:rect l="l" t="t" r="r" b="b"/>
              <a:pathLst>
                <a:path w="2005" h="5696" extrusionOk="0">
                  <a:moveTo>
                    <a:pt x="1173" y="0"/>
                  </a:moveTo>
                  <a:cubicBezTo>
                    <a:pt x="1173" y="401"/>
                    <a:pt x="944" y="829"/>
                    <a:pt x="687" y="1287"/>
                  </a:cubicBezTo>
                  <a:cubicBezTo>
                    <a:pt x="344" y="1860"/>
                    <a:pt x="0" y="2462"/>
                    <a:pt x="172" y="3177"/>
                  </a:cubicBezTo>
                  <a:cubicBezTo>
                    <a:pt x="344" y="3578"/>
                    <a:pt x="630" y="3749"/>
                    <a:pt x="886" y="3921"/>
                  </a:cubicBezTo>
                  <a:cubicBezTo>
                    <a:pt x="1145" y="4065"/>
                    <a:pt x="1344" y="4207"/>
                    <a:pt x="1459" y="4523"/>
                  </a:cubicBezTo>
                  <a:cubicBezTo>
                    <a:pt x="1516" y="4665"/>
                    <a:pt x="1489" y="5066"/>
                    <a:pt x="1459" y="5352"/>
                  </a:cubicBezTo>
                  <a:lnTo>
                    <a:pt x="1459" y="5696"/>
                  </a:lnTo>
                  <a:lnTo>
                    <a:pt x="1917" y="5696"/>
                  </a:lnTo>
                  <a:cubicBezTo>
                    <a:pt x="1917" y="5611"/>
                    <a:pt x="1947" y="5497"/>
                    <a:pt x="1947" y="5382"/>
                  </a:cubicBezTo>
                  <a:cubicBezTo>
                    <a:pt x="1974" y="5009"/>
                    <a:pt x="2004" y="4608"/>
                    <a:pt x="1917" y="4352"/>
                  </a:cubicBezTo>
                  <a:cubicBezTo>
                    <a:pt x="1745" y="3864"/>
                    <a:pt x="1402" y="3665"/>
                    <a:pt x="1145" y="3493"/>
                  </a:cubicBezTo>
                  <a:cubicBezTo>
                    <a:pt x="916" y="3349"/>
                    <a:pt x="744" y="3234"/>
                    <a:pt x="630" y="3035"/>
                  </a:cubicBezTo>
                  <a:cubicBezTo>
                    <a:pt x="515" y="2547"/>
                    <a:pt x="802" y="2032"/>
                    <a:pt x="1088" y="1517"/>
                  </a:cubicBezTo>
                  <a:cubicBezTo>
                    <a:pt x="1374" y="1031"/>
                    <a:pt x="1661" y="543"/>
                    <a:pt x="166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4"/>
            <p:cNvSpPr/>
            <p:nvPr/>
          </p:nvSpPr>
          <p:spPr>
            <a:xfrm>
              <a:off x="6952194" y="3195014"/>
              <a:ext cx="30685" cy="197441"/>
            </a:xfrm>
            <a:custGeom>
              <a:avLst/>
              <a:gdLst/>
              <a:ahLst/>
              <a:cxnLst/>
              <a:rect l="l" t="t" r="r" b="b"/>
              <a:pathLst>
                <a:path w="1517" h="9761" extrusionOk="0">
                  <a:moveTo>
                    <a:pt x="745" y="0"/>
                  </a:moveTo>
                  <a:lnTo>
                    <a:pt x="287" y="115"/>
                  </a:lnTo>
                  <a:cubicBezTo>
                    <a:pt x="372" y="486"/>
                    <a:pt x="486" y="802"/>
                    <a:pt x="630" y="1145"/>
                  </a:cubicBezTo>
                  <a:cubicBezTo>
                    <a:pt x="830" y="1603"/>
                    <a:pt x="1001" y="2031"/>
                    <a:pt x="1001" y="2576"/>
                  </a:cubicBezTo>
                  <a:cubicBezTo>
                    <a:pt x="1001" y="3149"/>
                    <a:pt x="830" y="3634"/>
                    <a:pt x="658" y="4150"/>
                  </a:cubicBezTo>
                  <a:cubicBezTo>
                    <a:pt x="516" y="4551"/>
                    <a:pt x="372" y="4951"/>
                    <a:pt x="287" y="5439"/>
                  </a:cubicBezTo>
                  <a:cubicBezTo>
                    <a:pt x="172" y="6183"/>
                    <a:pt x="429" y="6898"/>
                    <a:pt x="630" y="7500"/>
                  </a:cubicBezTo>
                  <a:cubicBezTo>
                    <a:pt x="830" y="8043"/>
                    <a:pt x="1001" y="8501"/>
                    <a:pt x="830" y="8817"/>
                  </a:cubicBezTo>
                  <a:cubicBezTo>
                    <a:pt x="715" y="9016"/>
                    <a:pt x="459" y="9188"/>
                    <a:pt x="1" y="9303"/>
                  </a:cubicBezTo>
                  <a:lnTo>
                    <a:pt x="115" y="9761"/>
                  </a:lnTo>
                  <a:cubicBezTo>
                    <a:pt x="715" y="9619"/>
                    <a:pt x="1088" y="9390"/>
                    <a:pt x="1260" y="9046"/>
                  </a:cubicBezTo>
                  <a:cubicBezTo>
                    <a:pt x="1517" y="8558"/>
                    <a:pt x="1317" y="7958"/>
                    <a:pt x="1088" y="7328"/>
                  </a:cubicBezTo>
                  <a:cubicBezTo>
                    <a:pt x="887" y="6783"/>
                    <a:pt x="658" y="6126"/>
                    <a:pt x="772" y="5496"/>
                  </a:cubicBezTo>
                  <a:cubicBezTo>
                    <a:pt x="830" y="5096"/>
                    <a:pt x="974" y="4695"/>
                    <a:pt x="1116" y="4322"/>
                  </a:cubicBezTo>
                  <a:cubicBezTo>
                    <a:pt x="1288" y="3779"/>
                    <a:pt x="1489" y="3234"/>
                    <a:pt x="1489" y="2576"/>
                  </a:cubicBezTo>
                  <a:cubicBezTo>
                    <a:pt x="1489" y="1947"/>
                    <a:pt x="1288" y="1431"/>
                    <a:pt x="1088" y="944"/>
                  </a:cubicBezTo>
                  <a:cubicBezTo>
                    <a:pt x="944" y="630"/>
                    <a:pt x="830" y="344"/>
                    <a:pt x="745"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4"/>
            <p:cNvSpPr/>
            <p:nvPr/>
          </p:nvSpPr>
          <p:spPr>
            <a:xfrm>
              <a:off x="6966658" y="3376836"/>
              <a:ext cx="254786" cy="930526"/>
            </a:xfrm>
            <a:custGeom>
              <a:avLst/>
              <a:gdLst/>
              <a:ahLst/>
              <a:cxnLst/>
              <a:rect l="l" t="t" r="r" b="b"/>
              <a:pathLst>
                <a:path w="12596" h="46003" extrusionOk="0">
                  <a:moveTo>
                    <a:pt x="0" y="1"/>
                  </a:moveTo>
                  <a:lnTo>
                    <a:pt x="0" y="486"/>
                  </a:lnTo>
                  <a:cubicBezTo>
                    <a:pt x="1175" y="486"/>
                    <a:pt x="1489" y="2433"/>
                    <a:pt x="1748" y="4151"/>
                  </a:cubicBezTo>
                  <a:cubicBezTo>
                    <a:pt x="1919" y="5211"/>
                    <a:pt x="2091" y="6212"/>
                    <a:pt x="2435" y="6757"/>
                  </a:cubicBezTo>
                  <a:cubicBezTo>
                    <a:pt x="2577" y="6956"/>
                    <a:pt x="2778" y="7043"/>
                    <a:pt x="2950" y="7157"/>
                  </a:cubicBezTo>
                  <a:cubicBezTo>
                    <a:pt x="3206" y="7272"/>
                    <a:pt x="3408" y="7357"/>
                    <a:pt x="3493" y="7730"/>
                  </a:cubicBezTo>
                  <a:cubicBezTo>
                    <a:pt x="3637" y="8330"/>
                    <a:pt x="3522" y="8474"/>
                    <a:pt x="3264" y="8761"/>
                  </a:cubicBezTo>
                  <a:cubicBezTo>
                    <a:pt x="3206" y="8818"/>
                    <a:pt x="3149" y="8903"/>
                    <a:pt x="3092" y="8990"/>
                  </a:cubicBezTo>
                  <a:cubicBezTo>
                    <a:pt x="2950" y="9161"/>
                    <a:pt x="2806" y="9246"/>
                    <a:pt x="2606" y="9333"/>
                  </a:cubicBezTo>
                  <a:cubicBezTo>
                    <a:pt x="2348" y="9448"/>
                    <a:pt x="2061" y="9590"/>
                    <a:pt x="1890" y="9990"/>
                  </a:cubicBezTo>
                  <a:cubicBezTo>
                    <a:pt x="1546" y="10593"/>
                    <a:pt x="1661" y="11250"/>
                    <a:pt x="1775" y="11822"/>
                  </a:cubicBezTo>
                  <a:cubicBezTo>
                    <a:pt x="1805" y="11967"/>
                    <a:pt x="1832" y="12109"/>
                    <a:pt x="1862" y="12223"/>
                  </a:cubicBezTo>
                  <a:cubicBezTo>
                    <a:pt x="1890" y="13025"/>
                    <a:pt x="1775" y="13913"/>
                    <a:pt x="1661" y="14829"/>
                  </a:cubicBezTo>
                  <a:cubicBezTo>
                    <a:pt x="1432" y="16689"/>
                    <a:pt x="1203" y="18608"/>
                    <a:pt x="1977" y="20067"/>
                  </a:cubicBezTo>
                  <a:cubicBezTo>
                    <a:pt x="2233" y="20582"/>
                    <a:pt x="2606" y="20926"/>
                    <a:pt x="2920" y="21212"/>
                  </a:cubicBezTo>
                  <a:cubicBezTo>
                    <a:pt x="3435" y="21727"/>
                    <a:pt x="3836" y="22071"/>
                    <a:pt x="3664" y="23216"/>
                  </a:cubicBezTo>
                  <a:cubicBezTo>
                    <a:pt x="3637" y="23589"/>
                    <a:pt x="3493" y="23903"/>
                    <a:pt x="3351" y="24246"/>
                  </a:cubicBezTo>
                  <a:cubicBezTo>
                    <a:pt x="3236" y="24562"/>
                    <a:pt x="3092" y="24876"/>
                    <a:pt x="3035" y="25192"/>
                  </a:cubicBezTo>
                  <a:cubicBezTo>
                    <a:pt x="2835" y="25994"/>
                    <a:pt x="2893" y="26566"/>
                    <a:pt x="2977" y="27253"/>
                  </a:cubicBezTo>
                  <a:cubicBezTo>
                    <a:pt x="3007" y="27453"/>
                    <a:pt x="3007" y="27654"/>
                    <a:pt x="3035" y="27911"/>
                  </a:cubicBezTo>
                  <a:cubicBezTo>
                    <a:pt x="3122" y="28341"/>
                    <a:pt x="3122" y="28884"/>
                    <a:pt x="3092" y="29429"/>
                  </a:cubicBezTo>
                  <a:cubicBezTo>
                    <a:pt x="3092" y="30116"/>
                    <a:pt x="3064" y="30831"/>
                    <a:pt x="3236" y="31346"/>
                  </a:cubicBezTo>
                  <a:cubicBezTo>
                    <a:pt x="3408" y="31861"/>
                    <a:pt x="3779" y="32147"/>
                    <a:pt x="4122" y="32406"/>
                  </a:cubicBezTo>
                  <a:cubicBezTo>
                    <a:pt x="4409" y="32605"/>
                    <a:pt x="4638" y="32807"/>
                    <a:pt x="4782" y="33093"/>
                  </a:cubicBezTo>
                  <a:cubicBezTo>
                    <a:pt x="4839" y="33235"/>
                    <a:pt x="4809" y="33494"/>
                    <a:pt x="4752" y="33723"/>
                  </a:cubicBezTo>
                  <a:cubicBezTo>
                    <a:pt x="4695" y="34037"/>
                    <a:pt x="4610" y="34410"/>
                    <a:pt x="4809" y="34667"/>
                  </a:cubicBezTo>
                  <a:cubicBezTo>
                    <a:pt x="4981" y="35010"/>
                    <a:pt x="5355" y="35097"/>
                    <a:pt x="5698" y="35154"/>
                  </a:cubicBezTo>
                  <a:cubicBezTo>
                    <a:pt x="5955" y="35239"/>
                    <a:pt x="6184" y="35296"/>
                    <a:pt x="6271" y="35441"/>
                  </a:cubicBezTo>
                  <a:cubicBezTo>
                    <a:pt x="6614" y="35956"/>
                    <a:pt x="6442" y="36528"/>
                    <a:pt x="6271" y="37158"/>
                  </a:cubicBezTo>
                  <a:cubicBezTo>
                    <a:pt x="6126" y="37586"/>
                    <a:pt x="6012" y="38017"/>
                    <a:pt x="6042" y="38445"/>
                  </a:cubicBezTo>
                  <a:cubicBezTo>
                    <a:pt x="6099" y="38960"/>
                    <a:pt x="6328" y="39533"/>
                    <a:pt x="6527" y="40106"/>
                  </a:cubicBezTo>
                  <a:cubicBezTo>
                    <a:pt x="6671" y="40506"/>
                    <a:pt x="6813" y="40907"/>
                    <a:pt x="6871" y="41251"/>
                  </a:cubicBezTo>
                  <a:cubicBezTo>
                    <a:pt x="7100" y="42224"/>
                    <a:pt x="7358" y="42654"/>
                    <a:pt x="7729" y="43254"/>
                  </a:cubicBezTo>
                  <a:cubicBezTo>
                    <a:pt x="7844" y="43484"/>
                    <a:pt x="8016" y="43713"/>
                    <a:pt x="8187" y="44056"/>
                  </a:cubicBezTo>
                  <a:cubicBezTo>
                    <a:pt x="8359" y="44315"/>
                    <a:pt x="8446" y="44544"/>
                    <a:pt x="8503" y="44800"/>
                  </a:cubicBezTo>
                  <a:cubicBezTo>
                    <a:pt x="8703" y="45316"/>
                    <a:pt x="8874" y="45831"/>
                    <a:pt x="9820" y="46003"/>
                  </a:cubicBezTo>
                  <a:lnTo>
                    <a:pt x="10049" y="46003"/>
                  </a:lnTo>
                  <a:cubicBezTo>
                    <a:pt x="10450" y="46003"/>
                    <a:pt x="10764" y="45861"/>
                    <a:pt x="11080" y="45716"/>
                  </a:cubicBezTo>
                  <a:cubicBezTo>
                    <a:pt x="11351" y="45573"/>
                    <a:pt x="11551" y="45481"/>
                    <a:pt x="11726" y="45481"/>
                  </a:cubicBezTo>
                  <a:cubicBezTo>
                    <a:pt x="11902" y="45481"/>
                    <a:pt x="12053" y="45574"/>
                    <a:pt x="12225" y="45803"/>
                  </a:cubicBezTo>
                  <a:lnTo>
                    <a:pt x="12596" y="45517"/>
                  </a:lnTo>
                  <a:cubicBezTo>
                    <a:pt x="12304" y="45127"/>
                    <a:pt x="12005" y="45001"/>
                    <a:pt x="11715" y="45001"/>
                  </a:cubicBezTo>
                  <a:cubicBezTo>
                    <a:pt x="11410" y="45001"/>
                    <a:pt x="11115" y="45141"/>
                    <a:pt x="10851" y="45258"/>
                  </a:cubicBezTo>
                  <a:cubicBezTo>
                    <a:pt x="10583" y="45404"/>
                    <a:pt x="10317" y="45530"/>
                    <a:pt x="10049" y="45530"/>
                  </a:cubicBezTo>
                  <a:cubicBezTo>
                    <a:pt x="10001" y="45530"/>
                    <a:pt x="9953" y="45526"/>
                    <a:pt x="9905" y="45517"/>
                  </a:cubicBezTo>
                  <a:cubicBezTo>
                    <a:pt x="9248" y="45403"/>
                    <a:pt x="9133" y="45144"/>
                    <a:pt x="8962" y="44629"/>
                  </a:cubicBezTo>
                  <a:cubicBezTo>
                    <a:pt x="8874" y="44372"/>
                    <a:pt x="8790" y="44086"/>
                    <a:pt x="8618" y="43800"/>
                  </a:cubicBezTo>
                  <a:cubicBezTo>
                    <a:pt x="8416" y="43484"/>
                    <a:pt x="8274" y="43227"/>
                    <a:pt x="8130" y="42998"/>
                  </a:cubicBezTo>
                  <a:cubicBezTo>
                    <a:pt x="7787" y="42425"/>
                    <a:pt x="7530" y="42025"/>
                    <a:pt x="7358" y="41166"/>
                  </a:cubicBezTo>
                  <a:cubicBezTo>
                    <a:pt x="7271" y="40765"/>
                    <a:pt x="7129" y="40335"/>
                    <a:pt x="6958" y="39934"/>
                  </a:cubicBezTo>
                  <a:cubicBezTo>
                    <a:pt x="6786" y="39391"/>
                    <a:pt x="6584" y="38846"/>
                    <a:pt x="6527" y="38388"/>
                  </a:cubicBezTo>
                  <a:cubicBezTo>
                    <a:pt x="6500" y="38044"/>
                    <a:pt x="6614" y="37673"/>
                    <a:pt x="6729" y="37300"/>
                  </a:cubicBezTo>
                  <a:cubicBezTo>
                    <a:pt x="6928" y="36613"/>
                    <a:pt x="7129" y="35869"/>
                    <a:pt x="6699" y="35212"/>
                  </a:cubicBezTo>
                  <a:cubicBezTo>
                    <a:pt x="6500" y="34868"/>
                    <a:pt x="6126" y="34781"/>
                    <a:pt x="5813" y="34696"/>
                  </a:cubicBezTo>
                  <a:cubicBezTo>
                    <a:pt x="5554" y="34639"/>
                    <a:pt x="5297" y="34582"/>
                    <a:pt x="5210" y="34410"/>
                  </a:cubicBezTo>
                  <a:cubicBezTo>
                    <a:pt x="5126" y="34296"/>
                    <a:pt x="5183" y="34066"/>
                    <a:pt x="5240" y="33808"/>
                  </a:cubicBezTo>
                  <a:cubicBezTo>
                    <a:pt x="5297" y="33521"/>
                    <a:pt x="5355" y="33208"/>
                    <a:pt x="5240" y="32892"/>
                  </a:cubicBezTo>
                  <a:cubicBezTo>
                    <a:pt x="5039" y="32491"/>
                    <a:pt x="4695" y="32234"/>
                    <a:pt x="4409" y="32033"/>
                  </a:cubicBezTo>
                  <a:cubicBezTo>
                    <a:pt x="4095" y="31776"/>
                    <a:pt x="3809" y="31575"/>
                    <a:pt x="3694" y="31174"/>
                  </a:cubicBezTo>
                  <a:cubicBezTo>
                    <a:pt x="3550" y="30746"/>
                    <a:pt x="3580" y="30086"/>
                    <a:pt x="3580" y="29429"/>
                  </a:cubicBezTo>
                  <a:cubicBezTo>
                    <a:pt x="3580" y="28884"/>
                    <a:pt x="3607" y="28284"/>
                    <a:pt x="3522" y="27853"/>
                  </a:cubicBezTo>
                  <a:cubicBezTo>
                    <a:pt x="3493" y="27624"/>
                    <a:pt x="3465" y="27395"/>
                    <a:pt x="3435" y="27196"/>
                  </a:cubicBezTo>
                  <a:cubicBezTo>
                    <a:pt x="3378" y="26537"/>
                    <a:pt x="3321" y="26051"/>
                    <a:pt x="3522" y="25307"/>
                  </a:cubicBezTo>
                  <a:cubicBezTo>
                    <a:pt x="3550" y="25020"/>
                    <a:pt x="3664" y="24734"/>
                    <a:pt x="3809" y="24418"/>
                  </a:cubicBezTo>
                  <a:cubicBezTo>
                    <a:pt x="3951" y="24075"/>
                    <a:pt x="4095" y="23704"/>
                    <a:pt x="4152" y="23273"/>
                  </a:cubicBezTo>
                  <a:cubicBezTo>
                    <a:pt x="4351" y="21899"/>
                    <a:pt x="3809" y="21384"/>
                    <a:pt x="3236" y="20868"/>
                  </a:cubicBezTo>
                  <a:cubicBezTo>
                    <a:pt x="2950" y="20582"/>
                    <a:pt x="2634" y="20296"/>
                    <a:pt x="2405" y="19838"/>
                  </a:cubicBezTo>
                  <a:cubicBezTo>
                    <a:pt x="1718" y="18521"/>
                    <a:pt x="1919" y="16661"/>
                    <a:pt x="2148" y="14887"/>
                  </a:cubicBezTo>
                  <a:cubicBezTo>
                    <a:pt x="2263" y="13941"/>
                    <a:pt x="2377" y="13025"/>
                    <a:pt x="2320" y="12196"/>
                  </a:cubicBezTo>
                  <a:cubicBezTo>
                    <a:pt x="2320" y="12051"/>
                    <a:pt x="2290" y="11909"/>
                    <a:pt x="2263" y="11738"/>
                  </a:cubicBezTo>
                  <a:cubicBezTo>
                    <a:pt x="2148" y="11222"/>
                    <a:pt x="2061" y="10677"/>
                    <a:pt x="2320" y="10192"/>
                  </a:cubicBezTo>
                  <a:cubicBezTo>
                    <a:pt x="2435" y="9963"/>
                    <a:pt x="2606" y="9876"/>
                    <a:pt x="2806" y="9761"/>
                  </a:cubicBezTo>
                  <a:cubicBezTo>
                    <a:pt x="3035" y="9677"/>
                    <a:pt x="3264" y="9532"/>
                    <a:pt x="3465" y="9276"/>
                  </a:cubicBezTo>
                  <a:cubicBezTo>
                    <a:pt x="3522" y="9189"/>
                    <a:pt x="3580" y="9132"/>
                    <a:pt x="3637" y="9074"/>
                  </a:cubicBezTo>
                  <a:cubicBezTo>
                    <a:pt x="3951" y="8703"/>
                    <a:pt x="4152" y="8417"/>
                    <a:pt x="3980" y="7643"/>
                  </a:cubicBezTo>
                  <a:cubicBezTo>
                    <a:pt x="3836" y="7043"/>
                    <a:pt x="3435" y="6841"/>
                    <a:pt x="3179" y="6699"/>
                  </a:cubicBezTo>
                  <a:cubicBezTo>
                    <a:pt x="3035" y="6642"/>
                    <a:pt x="2893" y="6585"/>
                    <a:pt x="2835" y="6498"/>
                  </a:cubicBezTo>
                  <a:cubicBezTo>
                    <a:pt x="2549" y="6040"/>
                    <a:pt x="2405" y="5096"/>
                    <a:pt x="2233" y="4093"/>
                  </a:cubicBezTo>
                  <a:cubicBezTo>
                    <a:pt x="1947" y="2176"/>
                    <a:pt x="1603" y="1"/>
                    <a:pt x="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4"/>
            <p:cNvSpPr/>
            <p:nvPr/>
          </p:nvSpPr>
          <p:spPr>
            <a:xfrm>
              <a:off x="7253329" y="3696501"/>
              <a:ext cx="49214" cy="139550"/>
            </a:xfrm>
            <a:custGeom>
              <a:avLst/>
              <a:gdLst/>
              <a:ahLst/>
              <a:cxnLst/>
              <a:rect l="l" t="t" r="r" b="b"/>
              <a:pathLst>
                <a:path w="2433" h="6899" extrusionOk="0">
                  <a:moveTo>
                    <a:pt x="2119" y="1"/>
                  </a:moveTo>
                  <a:cubicBezTo>
                    <a:pt x="1947" y="143"/>
                    <a:pt x="1661" y="200"/>
                    <a:pt x="1375" y="230"/>
                  </a:cubicBezTo>
                  <a:cubicBezTo>
                    <a:pt x="944" y="314"/>
                    <a:pt x="516" y="401"/>
                    <a:pt x="314" y="745"/>
                  </a:cubicBezTo>
                  <a:cubicBezTo>
                    <a:pt x="1" y="1345"/>
                    <a:pt x="372" y="1975"/>
                    <a:pt x="658" y="2520"/>
                  </a:cubicBezTo>
                  <a:cubicBezTo>
                    <a:pt x="772" y="2719"/>
                    <a:pt x="887" y="2921"/>
                    <a:pt x="944" y="3063"/>
                  </a:cubicBezTo>
                  <a:cubicBezTo>
                    <a:pt x="1059" y="3436"/>
                    <a:pt x="1031" y="3979"/>
                    <a:pt x="1031" y="4494"/>
                  </a:cubicBezTo>
                  <a:cubicBezTo>
                    <a:pt x="974" y="5554"/>
                    <a:pt x="944" y="6757"/>
                    <a:pt x="2062" y="6899"/>
                  </a:cubicBezTo>
                  <a:lnTo>
                    <a:pt x="2119" y="6413"/>
                  </a:lnTo>
                  <a:cubicBezTo>
                    <a:pt x="1489" y="6326"/>
                    <a:pt x="1459" y="5639"/>
                    <a:pt x="1489" y="4524"/>
                  </a:cubicBezTo>
                  <a:cubicBezTo>
                    <a:pt x="1517" y="3951"/>
                    <a:pt x="1546" y="3379"/>
                    <a:pt x="1402" y="2921"/>
                  </a:cubicBezTo>
                  <a:cubicBezTo>
                    <a:pt x="1345" y="2719"/>
                    <a:pt x="1203" y="2490"/>
                    <a:pt x="1088" y="2261"/>
                  </a:cubicBezTo>
                  <a:cubicBezTo>
                    <a:pt x="830" y="1833"/>
                    <a:pt x="543" y="1345"/>
                    <a:pt x="745" y="1001"/>
                  </a:cubicBezTo>
                  <a:cubicBezTo>
                    <a:pt x="830" y="830"/>
                    <a:pt x="1146" y="772"/>
                    <a:pt x="1459" y="715"/>
                  </a:cubicBezTo>
                  <a:cubicBezTo>
                    <a:pt x="1803" y="658"/>
                    <a:pt x="2146" y="601"/>
                    <a:pt x="2433" y="372"/>
                  </a:cubicBezTo>
                  <a:lnTo>
                    <a:pt x="2119"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4"/>
            <p:cNvSpPr/>
            <p:nvPr/>
          </p:nvSpPr>
          <p:spPr>
            <a:xfrm>
              <a:off x="7028641" y="3474686"/>
              <a:ext cx="303999" cy="178366"/>
            </a:xfrm>
            <a:custGeom>
              <a:avLst/>
              <a:gdLst/>
              <a:ahLst/>
              <a:cxnLst/>
              <a:rect l="l" t="t" r="r" b="b"/>
              <a:pathLst>
                <a:path w="15029" h="8818" extrusionOk="0">
                  <a:moveTo>
                    <a:pt x="1775" y="1"/>
                  </a:moveTo>
                  <a:cubicBezTo>
                    <a:pt x="715" y="1"/>
                    <a:pt x="344" y="1088"/>
                    <a:pt x="85" y="1890"/>
                  </a:cubicBezTo>
                  <a:cubicBezTo>
                    <a:pt x="58" y="2004"/>
                    <a:pt x="28" y="2091"/>
                    <a:pt x="0" y="2176"/>
                  </a:cubicBezTo>
                  <a:lnTo>
                    <a:pt x="458" y="2348"/>
                  </a:lnTo>
                  <a:cubicBezTo>
                    <a:pt x="486" y="2263"/>
                    <a:pt x="516" y="2149"/>
                    <a:pt x="543" y="2034"/>
                  </a:cubicBezTo>
                  <a:cubicBezTo>
                    <a:pt x="829" y="1146"/>
                    <a:pt x="1116" y="488"/>
                    <a:pt x="1745" y="488"/>
                  </a:cubicBezTo>
                  <a:cubicBezTo>
                    <a:pt x="1975" y="516"/>
                    <a:pt x="2261" y="859"/>
                    <a:pt x="2547" y="1175"/>
                  </a:cubicBezTo>
                  <a:cubicBezTo>
                    <a:pt x="2891" y="1576"/>
                    <a:pt x="3234" y="1977"/>
                    <a:pt x="3665" y="2034"/>
                  </a:cubicBezTo>
                  <a:lnTo>
                    <a:pt x="3921" y="2062"/>
                  </a:lnTo>
                  <a:lnTo>
                    <a:pt x="3921" y="1775"/>
                  </a:lnTo>
                  <a:cubicBezTo>
                    <a:pt x="3921" y="1432"/>
                    <a:pt x="4093" y="1146"/>
                    <a:pt x="4352" y="974"/>
                  </a:cubicBezTo>
                  <a:cubicBezTo>
                    <a:pt x="4486" y="884"/>
                    <a:pt x="4636" y="841"/>
                    <a:pt x="4789" y="841"/>
                  </a:cubicBezTo>
                  <a:cubicBezTo>
                    <a:pt x="4930" y="841"/>
                    <a:pt x="5074" y="877"/>
                    <a:pt x="5210" y="946"/>
                  </a:cubicBezTo>
                  <a:cubicBezTo>
                    <a:pt x="5524" y="1118"/>
                    <a:pt x="5639" y="1462"/>
                    <a:pt x="5753" y="1862"/>
                  </a:cubicBezTo>
                  <a:cubicBezTo>
                    <a:pt x="5868" y="2233"/>
                    <a:pt x="5982" y="2607"/>
                    <a:pt x="6269" y="2920"/>
                  </a:cubicBezTo>
                  <a:cubicBezTo>
                    <a:pt x="6841" y="3493"/>
                    <a:pt x="7700" y="3608"/>
                    <a:pt x="8559" y="3752"/>
                  </a:cubicBezTo>
                  <a:cubicBezTo>
                    <a:pt x="9589" y="3894"/>
                    <a:pt x="10563" y="4038"/>
                    <a:pt x="10963" y="4867"/>
                  </a:cubicBezTo>
                  <a:cubicBezTo>
                    <a:pt x="11135" y="5325"/>
                    <a:pt x="10993" y="5783"/>
                    <a:pt x="10849" y="6298"/>
                  </a:cubicBezTo>
                  <a:cubicBezTo>
                    <a:pt x="10650" y="7043"/>
                    <a:pt x="10363" y="7959"/>
                    <a:pt x="11536" y="8561"/>
                  </a:cubicBezTo>
                  <a:cubicBezTo>
                    <a:pt x="11879" y="8733"/>
                    <a:pt x="12166" y="8818"/>
                    <a:pt x="12424" y="8818"/>
                  </a:cubicBezTo>
                  <a:cubicBezTo>
                    <a:pt x="13283" y="8818"/>
                    <a:pt x="13769" y="8016"/>
                    <a:pt x="14142" y="7386"/>
                  </a:cubicBezTo>
                  <a:cubicBezTo>
                    <a:pt x="14428" y="6928"/>
                    <a:pt x="14685" y="6470"/>
                    <a:pt x="15028" y="6470"/>
                  </a:cubicBezTo>
                  <a:lnTo>
                    <a:pt x="15028" y="5985"/>
                  </a:lnTo>
                  <a:cubicBezTo>
                    <a:pt x="14399" y="5985"/>
                    <a:pt x="14055" y="6585"/>
                    <a:pt x="13711" y="7157"/>
                  </a:cubicBezTo>
                  <a:cubicBezTo>
                    <a:pt x="13291" y="7852"/>
                    <a:pt x="12963" y="8329"/>
                    <a:pt x="12422" y="8329"/>
                  </a:cubicBezTo>
                  <a:cubicBezTo>
                    <a:pt x="12226" y="8329"/>
                    <a:pt x="12003" y="8267"/>
                    <a:pt x="11737" y="8131"/>
                  </a:cubicBezTo>
                  <a:cubicBezTo>
                    <a:pt x="10993" y="7730"/>
                    <a:pt x="11078" y="7244"/>
                    <a:pt x="11337" y="6443"/>
                  </a:cubicBezTo>
                  <a:cubicBezTo>
                    <a:pt x="11479" y="5898"/>
                    <a:pt x="11650" y="5268"/>
                    <a:pt x="11394" y="4668"/>
                  </a:cubicBezTo>
                  <a:cubicBezTo>
                    <a:pt x="10879" y="3580"/>
                    <a:pt x="9733" y="3408"/>
                    <a:pt x="8616" y="3264"/>
                  </a:cubicBezTo>
                  <a:cubicBezTo>
                    <a:pt x="7814" y="3149"/>
                    <a:pt x="7070" y="3035"/>
                    <a:pt x="6612" y="2577"/>
                  </a:cubicBezTo>
                  <a:cubicBezTo>
                    <a:pt x="6413" y="2378"/>
                    <a:pt x="6326" y="2062"/>
                    <a:pt x="6211" y="1748"/>
                  </a:cubicBezTo>
                  <a:cubicBezTo>
                    <a:pt x="6097" y="1290"/>
                    <a:pt x="5955" y="775"/>
                    <a:pt x="5439" y="516"/>
                  </a:cubicBezTo>
                  <a:cubicBezTo>
                    <a:pt x="5231" y="412"/>
                    <a:pt x="5016" y="361"/>
                    <a:pt x="4806" y="361"/>
                  </a:cubicBezTo>
                  <a:cubicBezTo>
                    <a:pt x="4555" y="361"/>
                    <a:pt x="4311" y="433"/>
                    <a:pt x="4093" y="573"/>
                  </a:cubicBezTo>
                  <a:cubicBezTo>
                    <a:pt x="3779" y="775"/>
                    <a:pt x="3578" y="1061"/>
                    <a:pt x="3493" y="1432"/>
                  </a:cubicBezTo>
                  <a:cubicBezTo>
                    <a:pt x="3291" y="1290"/>
                    <a:pt x="3092" y="1061"/>
                    <a:pt x="2920" y="859"/>
                  </a:cubicBezTo>
                  <a:cubicBezTo>
                    <a:pt x="2577" y="459"/>
                    <a:pt x="2204" y="58"/>
                    <a:pt x="1775"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4"/>
            <p:cNvSpPr/>
            <p:nvPr/>
          </p:nvSpPr>
          <p:spPr>
            <a:xfrm>
              <a:off x="7129404" y="3402224"/>
              <a:ext cx="101320" cy="93330"/>
            </a:xfrm>
            <a:custGeom>
              <a:avLst/>
              <a:gdLst/>
              <a:ahLst/>
              <a:cxnLst/>
              <a:rect l="l" t="t" r="r" b="b"/>
              <a:pathLst>
                <a:path w="5009" h="4614" extrusionOk="0">
                  <a:moveTo>
                    <a:pt x="3377" y="1"/>
                  </a:moveTo>
                  <a:cubicBezTo>
                    <a:pt x="2741" y="1"/>
                    <a:pt x="2196" y="439"/>
                    <a:pt x="1574" y="979"/>
                  </a:cubicBezTo>
                  <a:lnTo>
                    <a:pt x="1288" y="1208"/>
                  </a:lnTo>
                  <a:cubicBezTo>
                    <a:pt x="58" y="2238"/>
                    <a:pt x="0" y="2467"/>
                    <a:pt x="172" y="3411"/>
                  </a:cubicBezTo>
                  <a:cubicBezTo>
                    <a:pt x="200" y="3727"/>
                    <a:pt x="257" y="4070"/>
                    <a:pt x="287" y="4613"/>
                  </a:cubicBezTo>
                  <a:lnTo>
                    <a:pt x="772" y="4586"/>
                  </a:lnTo>
                  <a:cubicBezTo>
                    <a:pt x="745" y="4041"/>
                    <a:pt x="687" y="3640"/>
                    <a:pt x="630" y="3354"/>
                  </a:cubicBezTo>
                  <a:cubicBezTo>
                    <a:pt x="516" y="2582"/>
                    <a:pt x="486" y="2495"/>
                    <a:pt x="1604" y="1579"/>
                  </a:cubicBezTo>
                  <a:lnTo>
                    <a:pt x="1890" y="1350"/>
                  </a:lnTo>
                  <a:cubicBezTo>
                    <a:pt x="2451" y="867"/>
                    <a:pt x="2915" y="485"/>
                    <a:pt x="3347" y="485"/>
                  </a:cubicBezTo>
                  <a:cubicBezTo>
                    <a:pt x="3377" y="485"/>
                    <a:pt x="3406" y="487"/>
                    <a:pt x="3436" y="491"/>
                  </a:cubicBezTo>
                  <a:cubicBezTo>
                    <a:pt x="3779" y="521"/>
                    <a:pt x="4180" y="834"/>
                    <a:pt x="4638" y="1464"/>
                  </a:cubicBezTo>
                  <a:lnTo>
                    <a:pt x="5009" y="1178"/>
                  </a:lnTo>
                  <a:cubicBezTo>
                    <a:pt x="4466" y="434"/>
                    <a:pt x="3978" y="63"/>
                    <a:pt x="3493" y="5"/>
                  </a:cubicBezTo>
                  <a:cubicBezTo>
                    <a:pt x="3454" y="2"/>
                    <a:pt x="3415" y="1"/>
                    <a:pt x="337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4"/>
            <p:cNvSpPr/>
            <p:nvPr/>
          </p:nvSpPr>
          <p:spPr>
            <a:xfrm>
              <a:off x="6904109" y="2352399"/>
              <a:ext cx="28966" cy="45168"/>
            </a:xfrm>
            <a:custGeom>
              <a:avLst/>
              <a:gdLst/>
              <a:ahLst/>
              <a:cxnLst/>
              <a:rect l="l" t="t" r="r" b="b"/>
              <a:pathLst>
                <a:path w="1432" h="2233" extrusionOk="0">
                  <a:moveTo>
                    <a:pt x="1203" y="0"/>
                  </a:moveTo>
                  <a:lnTo>
                    <a:pt x="745" y="144"/>
                  </a:lnTo>
                  <a:cubicBezTo>
                    <a:pt x="889" y="630"/>
                    <a:pt x="745" y="774"/>
                    <a:pt x="516" y="1031"/>
                  </a:cubicBezTo>
                  <a:cubicBezTo>
                    <a:pt x="287" y="1289"/>
                    <a:pt x="1" y="1603"/>
                    <a:pt x="115" y="2233"/>
                  </a:cubicBezTo>
                  <a:lnTo>
                    <a:pt x="573" y="2148"/>
                  </a:lnTo>
                  <a:cubicBezTo>
                    <a:pt x="516" y="1775"/>
                    <a:pt x="660" y="1603"/>
                    <a:pt x="859" y="1374"/>
                  </a:cubicBezTo>
                  <a:cubicBezTo>
                    <a:pt x="1118" y="1088"/>
                    <a:pt x="1432" y="744"/>
                    <a:pt x="12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8" name="Google Shape;1348;p14"/>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49" name="Google Shape;1349;p14"/>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1350" name="Google Shape;1350;p14"/>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1351" name="Google Shape;1351;p14"/>
          <p:cNvSpPr txBox="1">
            <a:spLocks noGrp="1"/>
          </p:cNvSpPr>
          <p:nvPr>
            <p:ph type="title"/>
          </p:nvPr>
        </p:nvSpPr>
        <p:spPr>
          <a:xfrm>
            <a:off x="1433275" y="1189100"/>
            <a:ext cx="6277500" cy="196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12700">
                <a:solidFill>
                  <a:schemeClr val="lt1"/>
                </a:solidFill>
                <a:latin typeface="Amaranth"/>
                <a:ea typeface="Amaranth"/>
                <a:cs typeface="Amaranth"/>
                <a:sym typeface="Amaranth"/>
              </a:defRPr>
            </a:lvl1pPr>
            <a:lvl2pPr lvl="1" algn="ctr" rtl="0">
              <a:spcBef>
                <a:spcPts val="0"/>
              </a:spcBef>
              <a:spcAft>
                <a:spcPts val="0"/>
              </a:spcAft>
              <a:buSzPts val="3600"/>
              <a:buNone/>
              <a:defRPr/>
            </a:lvl2pPr>
            <a:lvl3pPr lvl="2" algn="ctr" rtl="0">
              <a:spcBef>
                <a:spcPts val="0"/>
              </a:spcBef>
              <a:spcAft>
                <a:spcPts val="0"/>
              </a:spcAft>
              <a:buSzPts val="3600"/>
              <a:buNone/>
              <a:defRPr/>
            </a:lvl3pPr>
            <a:lvl4pPr lvl="3" algn="ctr" rtl="0">
              <a:spcBef>
                <a:spcPts val="0"/>
              </a:spcBef>
              <a:spcAft>
                <a:spcPts val="0"/>
              </a:spcAft>
              <a:buSzPts val="3600"/>
              <a:buNone/>
              <a:defRPr/>
            </a:lvl4pPr>
            <a:lvl5pPr lvl="4" algn="ctr" rtl="0">
              <a:spcBef>
                <a:spcPts val="0"/>
              </a:spcBef>
              <a:spcAft>
                <a:spcPts val="0"/>
              </a:spcAft>
              <a:buSzPts val="3600"/>
              <a:buNone/>
              <a:defRPr/>
            </a:lvl5pPr>
            <a:lvl6pPr lvl="5" algn="ctr" rtl="0">
              <a:spcBef>
                <a:spcPts val="0"/>
              </a:spcBef>
              <a:spcAft>
                <a:spcPts val="0"/>
              </a:spcAft>
              <a:buSzPts val="3600"/>
              <a:buNone/>
              <a:defRPr/>
            </a:lvl6pPr>
            <a:lvl7pPr lvl="6" algn="ctr" rtl="0">
              <a:spcBef>
                <a:spcPts val="0"/>
              </a:spcBef>
              <a:spcAft>
                <a:spcPts val="0"/>
              </a:spcAft>
              <a:buSzPts val="3600"/>
              <a:buNone/>
              <a:defRPr/>
            </a:lvl7pPr>
            <a:lvl8pPr lvl="7" algn="ctr" rtl="0">
              <a:spcBef>
                <a:spcPts val="0"/>
              </a:spcBef>
              <a:spcAft>
                <a:spcPts val="0"/>
              </a:spcAft>
              <a:buSzPts val="3600"/>
              <a:buNone/>
              <a:defRPr/>
            </a:lvl8pPr>
            <a:lvl9pPr lvl="8" algn="ctr" rtl="0">
              <a:spcBef>
                <a:spcPts val="0"/>
              </a:spcBef>
              <a:spcAft>
                <a:spcPts val="0"/>
              </a:spcAft>
              <a:buSzPts val="3600"/>
              <a:buNone/>
              <a:defRPr/>
            </a:lvl9pPr>
          </a:lstStyle>
          <a:p>
            <a:endParaRPr/>
          </a:p>
        </p:txBody>
      </p:sp>
      <p:sp>
        <p:nvSpPr>
          <p:cNvPr id="1352" name="Google Shape;1352;p14"/>
          <p:cNvSpPr txBox="1">
            <a:spLocks noGrp="1"/>
          </p:cNvSpPr>
          <p:nvPr>
            <p:ph type="subTitle" idx="1"/>
          </p:nvPr>
        </p:nvSpPr>
        <p:spPr>
          <a:xfrm>
            <a:off x="2135525" y="2993125"/>
            <a:ext cx="4872900" cy="8010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500">
                <a:solidFill>
                  <a:schemeClr val="lt1"/>
                </a:solidFill>
                <a:latin typeface="Roboto"/>
                <a:ea typeface="Roboto"/>
                <a:cs typeface="Roboto"/>
                <a:sym typeface="Roboto"/>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353" name="Google Shape;1353;p14"/>
          <p:cNvGrpSpPr/>
          <p:nvPr/>
        </p:nvGrpSpPr>
        <p:grpSpPr>
          <a:xfrm>
            <a:off x="-1409460" y="-1398123"/>
            <a:ext cx="2754059" cy="2754134"/>
            <a:chOff x="5507200" y="1736000"/>
            <a:chExt cx="2754059" cy="2754134"/>
          </a:xfrm>
        </p:grpSpPr>
        <p:sp>
          <p:nvSpPr>
            <p:cNvPr id="1354" name="Google Shape;1354;p14"/>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4"/>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4"/>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4"/>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4"/>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4"/>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4"/>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4"/>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4"/>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4"/>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4"/>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4"/>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4"/>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4"/>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4"/>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4"/>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4"/>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4"/>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4"/>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4"/>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4"/>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4"/>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4"/>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4"/>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4"/>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4"/>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4"/>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4"/>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4"/>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4"/>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4"/>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4"/>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4"/>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4"/>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4"/>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4"/>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4"/>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4"/>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4"/>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4"/>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4"/>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4"/>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4"/>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4"/>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4"/>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4"/>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4"/>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4"/>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4"/>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4"/>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4"/>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4"/>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4"/>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4"/>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4"/>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4"/>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4"/>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4"/>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4"/>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4"/>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4"/>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4"/>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4"/>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4"/>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4"/>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4"/>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4"/>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4"/>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4"/>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4"/>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4"/>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4"/>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4"/>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4"/>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4"/>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4"/>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 name="Google Shape;1430;p14"/>
          <p:cNvGrpSpPr/>
          <p:nvPr/>
        </p:nvGrpSpPr>
        <p:grpSpPr>
          <a:xfrm>
            <a:off x="7802136" y="-1398123"/>
            <a:ext cx="2754059" cy="2754134"/>
            <a:chOff x="5507200" y="1736000"/>
            <a:chExt cx="2754059" cy="2754134"/>
          </a:xfrm>
        </p:grpSpPr>
        <p:sp>
          <p:nvSpPr>
            <p:cNvPr id="1431" name="Google Shape;1431;p14"/>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4"/>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4"/>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4"/>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4"/>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4"/>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4"/>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4"/>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4"/>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4"/>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4"/>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4"/>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4"/>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4"/>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4"/>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4"/>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4"/>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4"/>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4"/>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4"/>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4"/>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4"/>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4"/>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4"/>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4"/>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4"/>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4"/>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4"/>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4"/>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4"/>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4"/>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4"/>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4"/>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4"/>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4"/>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4"/>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4"/>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4"/>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4"/>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4"/>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4"/>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4"/>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4"/>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4"/>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4"/>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4"/>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4"/>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4"/>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4"/>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4"/>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4"/>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4"/>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4"/>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4"/>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4"/>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4"/>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4"/>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4"/>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4"/>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4"/>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4"/>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4"/>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4"/>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4"/>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4"/>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4"/>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4"/>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4"/>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4"/>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4"/>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4"/>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4"/>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4"/>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4"/>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4"/>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4"/>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 name="Google Shape;1507;p14"/>
          <p:cNvGrpSpPr/>
          <p:nvPr/>
        </p:nvGrpSpPr>
        <p:grpSpPr>
          <a:xfrm>
            <a:off x="-1409460" y="3801997"/>
            <a:ext cx="2754059" cy="2754134"/>
            <a:chOff x="5507200" y="1736000"/>
            <a:chExt cx="2754059" cy="2754134"/>
          </a:xfrm>
        </p:grpSpPr>
        <p:sp>
          <p:nvSpPr>
            <p:cNvPr id="1508" name="Google Shape;1508;p14"/>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4"/>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4"/>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4"/>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4"/>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4"/>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4"/>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4"/>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4"/>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4"/>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4"/>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4"/>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4"/>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4"/>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4"/>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4"/>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4"/>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4"/>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4"/>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4"/>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4"/>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4"/>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4"/>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4"/>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4"/>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4"/>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4"/>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4"/>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4"/>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4"/>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14"/>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4"/>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4"/>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4"/>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4"/>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4"/>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4"/>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4"/>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4"/>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4"/>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4"/>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4"/>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4"/>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4"/>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4"/>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4"/>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4"/>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4"/>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4"/>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4"/>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4"/>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4"/>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4"/>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4"/>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4"/>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4"/>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4"/>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4"/>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4"/>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4"/>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4"/>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4"/>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4"/>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4"/>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4"/>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4"/>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4"/>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4"/>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4"/>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4"/>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4"/>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4"/>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4"/>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4"/>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4"/>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4"/>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 name="Google Shape;1584;p14"/>
          <p:cNvGrpSpPr/>
          <p:nvPr/>
        </p:nvGrpSpPr>
        <p:grpSpPr>
          <a:xfrm>
            <a:off x="7802136" y="3801997"/>
            <a:ext cx="2754059" cy="2754134"/>
            <a:chOff x="5507200" y="1736000"/>
            <a:chExt cx="2754059" cy="2754134"/>
          </a:xfrm>
        </p:grpSpPr>
        <p:sp>
          <p:nvSpPr>
            <p:cNvPr id="1585" name="Google Shape;1585;p14"/>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4"/>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4"/>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4"/>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4"/>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4"/>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4"/>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4"/>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4"/>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4"/>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4"/>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4"/>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4"/>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4"/>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4"/>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4"/>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4"/>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4"/>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4"/>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4"/>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4"/>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4"/>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4"/>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4"/>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4"/>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4"/>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4"/>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4"/>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4"/>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4"/>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4"/>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4"/>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4"/>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14"/>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14"/>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4"/>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4"/>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4"/>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4"/>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4"/>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4"/>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4"/>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4"/>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4"/>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4"/>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4"/>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4"/>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4"/>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4"/>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4"/>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4"/>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4"/>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4"/>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4"/>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4"/>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4"/>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4"/>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4"/>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4"/>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4"/>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4"/>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4"/>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4"/>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4"/>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4"/>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4"/>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4"/>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4"/>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4"/>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4"/>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4"/>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4"/>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4"/>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4"/>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4"/>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4"/>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1661"/>
        <p:cNvGrpSpPr/>
        <p:nvPr/>
      </p:nvGrpSpPr>
      <p:grpSpPr>
        <a:xfrm>
          <a:off x="0" y="0"/>
          <a:ext cx="0" cy="0"/>
          <a:chOff x="0" y="0"/>
          <a:chExt cx="0" cy="0"/>
        </a:xfrm>
      </p:grpSpPr>
      <p:grpSp>
        <p:nvGrpSpPr>
          <p:cNvPr id="1662" name="Google Shape;1662;p15"/>
          <p:cNvGrpSpPr/>
          <p:nvPr/>
        </p:nvGrpSpPr>
        <p:grpSpPr>
          <a:xfrm>
            <a:off x="5274653" y="546150"/>
            <a:ext cx="3249646" cy="4051206"/>
            <a:chOff x="5503852" y="714425"/>
            <a:chExt cx="2979413" cy="3714317"/>
          </a:xfrm>
        </p:grpSpPr>
        <p:sp>
          <p:nvSpPr>
            <p:cNvPr id="1663" name="Google Shape;1663;p15"/>
            <p:cNvSpPr/>
            <p:nvPr/>
          </p:nvSpPr>
          <p:spPr>
            <a:xfrm>
              <a:off x="5503852" y="951938"/>
              <a:ext cx="2283220" cy="3476804"/>
            </a:xfrm>
            <a:custGeom>
              <a:avLst/>
              <a:gdLst/>
              <a:ahLst/>
              <a:cxnLst/>
              <a:rect l="l" t="t" r="r" b="b"/>
              <a:pathLst>
                <a:path w="112877" h="171885" extrusionOk="0">
                  <a:moveTo>
                    <a:pt x="76749" y="6480"/>
                  </a:moveTo>
                  <a:cubicBezTo>
                    <a:pt x="76864" y="6594"/>
                    <a:pt x="76949" y="6681"/>
                    <a:pt x="77063" y="6766"/>
                  </a:cubicBezTo>
                  <a:cubicBezTo>
                    <a:pt x="76662" y="7082"/>
                    <a:pt x="76291" y="7453"/>
                    <a:pt x="76005" y="7769"/>
                  </a:cubicBezTo>
                  <a:lnTo>
                    <a:pt x="75490" y="8284"/>
                  </a:lnTo>
                  <a:cubicBezTo>
                    <a:pt x="75403" y="8312"/>
                    <a:pt x="75346" y="8341"/>
                    <a:pt x="75288" y="8369"/>
                  </a:cubicBezTo>
                  <a:cubicBezTo>
                    <a:pt x="75833" y="7998"/>
                    <a:pt x="76319" y="7425"/>
                    <a:pt x="76749" y="6480"/>
                  </a:cubicBezTo>
                  <a:close/>
                  <a:moveTo>
                    <a:pt x="79841" y="10774"/>
                  </a:moveTo>
                  <a:cubicBezTo>
                    <a:pt x="79926" y="10774"/>
                    <a:pt x="80040" y="10803"/>
                    <a:pt x="80127" y="10831"/>
                  </a:cubicBezTo>
                  <a:cubicBezTo>
                    <a:pt x="80532" y="10921"/>
                    <a:pt x="81025" y="11029"/>
                    <a:pt x="81594" y="11029"/>
                  </a:cubicBezTo>
                  <a:cubicBezTo>
                    <a:pt x="81748" y="11029"/>
                    <a:pt x="81908" y="11021"/>
                    <a:pt x="82074" y="11003"/>
                  </a:cubicBezTo>
                  <a:lnTo>
                    <a:pt x="82074" y="11003"/>
                  </a:lnTo>
                  <a:cubicBezTo>
                    <a:pt x="82074" y="11032"/>
                    <a:pt x="82044" y="11032"/>
                    <a:pt x="82017" y="11060"/>
                  </a:cubicBezTo>
                  <a:cubicBezTo>
                    <a:pt x="80498" y="11948"/>
                    <a:pt x="80242" y="13437"/>
                    <a:pt x="80185" y="14353"/>
                  </a:cubicBezTo>
                  <a:cubicBezTo>
                    <a:pt x="79555" y="14495"/>
                    <a:pt x="78753" y="14839"/>
                    <a:pt x="78238" y="15697"/>
                  </a:cubicBezTo>
                  <a:cubicBezTo>
                    <a:pt x="77693" y="16556"/>
                    <a:pt x="77636" y="17616"/>
                    <a:pt x="78037" y="18846"/>
                  </a:cubicBezTo>
                  <a:cubicBezTo>
                    <a:pt x="78094" y="19048"/>
                    <a:pt x="78151" y="19220"/>
                    <a:pt x="78238" y="19391"/>
                  </a:cubicBezTo>
                  <a:cubicBezTo>
                    <a:pt x="78181" y="19391"/>
                    <a:pt x="78094" y="19419"/>
                    <a:pt x="78009" y="19419"/>
                  </a:cubicBezTo>
                  <a:cubicBezTo>
                    <a:pt x="77407" y="19506"/>
                    <a:pt x="76376" y="19678"/>
                    <a:pt x="75460" y="20365"/>
                  </a:cubicBezTo>
                  <a:cubicBezTo>
                    <a:pt x="74716" y="19762"/>
                    <a:pt x="73830" y="19648"/>
                    <a:pt x="73113" y="19648"/>
                  </a:cubicBezTo>
                  <a:cubicBezTo>
                    <a:pt x="72856" y="19648"/>
                    <a:pt x="72627" y="19678"/>
                    <a:pt x="72426" y="19678"/>
                  </a:cubicBezTo>
                  <a:cubicBezTo>
                    <a:pt x="72368" y="19678"/>
                    <a:pt x="72284" y="19705"/>
                    <a:pt x="72254" y="19705"/>
                  </a:cubicBezTo>
                  <a:cubicBezTo>
                    <a:pt x="71910" y="19533"/>
                    <a:pt x="71310" y="19133"/>
                    <a:pt x="70852" y="18762"/>
                  </a:cubicBezTo>
                  <a:cubicBezTo>
                    <a:pt x="70651" y="18388"/>
                    <a:pt x="70108" y="17358"/>
                    <a:pt x="68819" y="16987"/>
                  </a:cubicBezTo>
                  <a:cubicBezTo>
                    <a:pt x="69449" y="16643"/>
                    <a:pt x="69907" y="16242"/>
                    <a:pt x="70250" y="15956"/>
                  </a:cubicBezTo>
                  <a:cubicBezTo>
                    <a:pt x="70651" y="15640"/>
                    <a:pt x="70708" y="15583"/>
                    <a:pt x="70823" y="15583"/>
                  </a:cubicBezTo>
                  <a:cubicBezTo>
                    <a:pt x="72455" y="15269"/>
                    <a:pt x="73514" y="14610"/>
                    <a:pt x="74631" y="13922"/>
                  </a:cubicBezTo>
                  <a:lnTo>
                    <a:pt x="74860" y="13780"/>
                  </a:lnTo>
                  <a:cubicBezTo>
                    <a:pt x="75204" y="13551"/>
                    <a:pt x="75604" y="13407"/>
                    <a:pt x="76090" y="13235"/>
                  </a:cubicBezTo>
                  <a:cubicBezTo>
                    <a:pt x="76605" y="13064"/>
                    <a:pt x="77208" y="12835"/>
                    <a:pt x="77837" y="12491"/>
                  </a:cubicBezTo>
                  <a:cubicBezTo>
                    <a:pt x="77895" y="12464"/>
                    <a:pt x="77922" y="12434"/>
                    <a:pt x="77979" y="12434"/>
                  </a:cubicBezTo>
                  <a:cubicBezTo>
                    <a:pt x="78609" y="12033"/>
                    <a:pt x="79097" y="11518"/>
                    <a:pt x="79498" y="11117"/>
                  </a:cubicBezTo>
                  <a:cubicBezTo>
                    <a:pt x="79582" y="11003"/>
                    <a:pt x="79727" y="10861"/>
                    <a:pt x="79841" y="10774"/>
                  </a:cubicBezTo>
                  <a:close/>
                  <a:moveTo>
                    <a:pt x="28684" y="5192"/>
                  </a:moveTo>
                  <a:cubicBezTo>
                    <a:pt x="28913" y="5250"/>
                    <a:pt x="29142" y="5334"/>
                    <a:pt x="29543" y="5479"/>
                  </a:cubicBezTo>
                  <a:cubicBezTo>
                    <a:pt x="29715" y="5536"/>
                    <a:pt x="29859" y="5621"/>
                    <a:pt x="30001" y="5678"/>
                  </a:cubicBezTo>
                  <a:cubicBezTo>
                    <a:pt x="30058" y="5678"/>
                    <a:pt x="30115" y="5708"/>
                    <a:pt x="30145" y="5708"/>
                  </a:cubicBezTo>
                  <a:cubicBezTo>
                    <a:pt x="31241" y="6049"/>
                    <a:pt x="32319" y="6119"/>
                    <a:pt x="33320" y="6119"/>
                  </a:cubicBezTo>
                  <a:cubicBezTo>
                    <a:pt x="33574" y="6119"/>
                    <a:pt x="33823" y="6114"/>
                    <a:pt x="34066" y="6109"/>
                  </a:cubicBezTo>
                  <a:lnTo>
                    <a:pt x="34554" y="6109"/>
                  </a:lnTo>
                  <a:cubicBezTo>
                    <a:pt x="34897" y="6109"/>
                    <a:pt x="35268" y="6079"/>
                    <a:pt x="35641" y="6051"/>
                  </a:cubicBezTo>
                  <a:cubicBezTo>
                    <a:pt x="35783" y="6022"/>
                    <a:pt x="35985" y="6022"/>
                    <a:pt x="36184" y="5994"/>
                  </a:cubicBezTo>
                  <a:cubicBezTo>
                    <a:pt x="36329" y="6166"/>
                    <a:pt x="36470" y="6365"/>
                    <a:pt x="36672" y="6537"/>
                  </a:cubicBezTo>
                  <a:cubicBezTo>
                    <a:pt x="36757" y="6624"/>
                    <a:pt x="36871" y="6681"/>
                    <a:pt x="36986" y="6738"/>
                  </a:cubicBezTo>
                  <a:cubicBezTo>
                    <a:pt x="37501" y="7082"/>
                    <a:pt x="38131" y="7254"/>
                    <a:pt x="38703" y="7396"/>
                  </a:cubicBezTo>
                  <a:lnTo>
                    <a:pt x="39047" y="7483"/>
                  </a:lnTo>
                  <a:cubicBezTo>
                    <a:pt x="39047" y="7483"/>
                    <a:pt x="39077" y="7483"/>
                    <a:pt x="39104" y="7510"/>
                  </a:cubicBezTo>
                  <a:cubicBezTo>
                    <a:pt x="39803" y="7747"/>
                    <a:pt x="40392" y="7827"/>
                    <a:pt x="40897" y="7827"/>
                  </a:cubicBezTo>
                  <a:cubicBezTo>
                    <a:pt x="41489" y="7827"/>
                    <a:pt x="41966" y="7717"/>
                    <a:pt x="42368" y="7625"/>
                  </a:cubicBezTo>
                  <a:cubicBezTo>
                    <a:pt x="42626" y="7567"/>
                    <a:pt x="42855" y="7510"/>
                    <a:pt x="43112" y="7483"/>
                  </a:cubicBezTo>
                  <a:cubicBezTo>
                    <a:pt x="44459" y="7338"/>
                    <a:pt x="45288" y="6967"/>
                    <a:pt x="46089" y="6594"/>
                  </a:cubicBezTo>
                  <a:cubicBezTo>
                    <a:pt x="46318" y="6509"/>
                    <a:pt x="46577" y="6395"/>
                    <a:pt x="46891" y="6280"/>
                  </a:cubicBezTo>
                  <a:cubicBezTo>
                    <a:pt x="47112" y="6213"/>
                    <a:pt x="47488" y="6147"/>
                    <a:pt x="48109" y="6147"/>
                  </a:cubicBezTo>
                  <a:cubicBezTo>
                    <a:pt x="48292" y="6147"/>
                    <a:pt x="48496" y="6153"/>
                    <a:pt x="48723" y="6166"/>
                  </a:cubicBezTo>
                  <a:cubicBezTo>
                    <a:pt x="49009" y="6422"/>
                    <a:pt x="49467" y="6796"/>
                    <a:pt x="50211" y="7052"/>
                  </a:cubicBezTo>
                  <a:cubicBezTo>
                    <a:pt x="50824" y="7282"/>
                    <a:pt x="51437" y="7332"/>
                    <a:pt x="51998" y="7332"/>
                  </a:cubicBezTo>
                  <a:cubicBezTo>
                    <a:pt x="52276" y="7332"/>
                    <a:pt x="52541" y="7320"/>
                    <a:pt x="52788" y="7311"/>
                  </a:cubicBezTo>
                  <a:cubicBezTo>
                    <a:pt x="52960" y="7311"/>
                    <a:pt x="53183" y="7298"/>
                    <a:pt x="53355" y="7298"/>
                  </a:cubicBezTo>
                  <a:cubicBezTo>
                    <a:pt x="53440" y="7298"/>
                    <a:pt x="53514" y="7301"/>
                    <a:pt x="53562" y="7311"/>
                  </a:cubicBezTo>
                  <a:cubicBezTo>
                    <a:pt x="53589" y="7311"/>
                    <a:pt x="53647" y="7311"/>
                    <a:pt x="53676" y="7338"/>
                  </a:cubicBezTo>
                  <a:cubicBezTo>
                    <a:pt x="54162" y="7396"/>
                    <a:pt x="54620" y="7483"/>
                    <a:pt x="54906" y="7597"/>
                  </a:cubicBezTo>
                  <a:cubicBezTo>
                    <a:pt x="54936" y="7625"/>
                    <a:pt x="54963" y="7625"/>
                    <a:pt x="55021" y="7654"/>
                  </a:cubicBezTo>
                  <a:cubicBezTo>
                    <a:pt x="55050" y="7682"/>
                    <a:pt x="55078" y="7739"/>
                    <a:pt x="55108" y="7796"/>
                  </a:cubicBezTo>
                  <a:cubicBezTo>
                    <a:pt x="55394" y="8170"/>
                    <a:pt x="55822" y="8712"/>
                    <a:pt x="56539" y="9200"/>
                  </a:cubicBezTo>
                  <a:cubicBezTo>
                    <a:pt x="56596" y="9228"/>
                    <a:pt x="56624" y="9257"/>
                    <a:pt x="56654" y="9285"/>
                  </a:cubicBezTo>
                  <a:cubicBezTo>
                    <a:pt x="57555" y="9796"/>
                    <a:pt x="58440" y="9981"/>
                    <a:pt x="59275" y="9981"/>
                  </a:cubicBezTo>
                  <a:cubicBezTo>
                    <a:pt x="60639" y="9981"/>
                    <a:pt x="61867" y="9487"/>
                    <a:pt x="62807" y="9113"/>
                  </a:cubicBezTo>
                  <a:cubicBezTo>
                    <a:pt x="63265" y="8914"/>
                    <a:pt x="64009" y="8628"/>
                    <a:pt x="64296" y="8628"/>
                  </a:cubicBezTo>
                  <a:cubicBezTo>
                    <a:pt x="64325" y="8628"/>
                    <a:pt x="64353" y="8655"/>
                    <a:pt x="64410" y="8685"/>
                  </a:cubicBezTo>
                  <a:cubicBezTo>
                    <a:pt x="64669" y="8914"/>
                    <a:pt x="65097" y="9257"/>
                    <a:pt x="65670" y="9457"/>
                  </a:cubicBezTo>
                  <a:cubicBezTo>
                    <a:pt x="65727" y="9457"/>
                    <a:pt x="65784" y="9486"/>
                    <a:pt x="65842" y="9486"/>
                  </a:cubicBezTo>
                  <a:cubicBezTo>
                    <a:pt x="66219" y="9599"/>
                    <a:pt x="66568" y="9644"/>
                    <a:pt x="66884" y="9644"/>
                  </a:cubicBezTo>
                  <a:cubicBezTo>
                    <a:pt x="67696" y="9644"/>
                    <a:pt x="68298" y="9349"/>
                    <a:pt x="68647" y="9143"/>
                  </a:cubicBezTo>
                  <a:cubicBezTo>
                    <a:pt x="68819" y="9170"/>
                    <a:pt x="69048" y="9200"/>
                    <a:pt x="69220" y="9257"/>
                  </a:cubicBezTo>
                  <a:cubicBezTo>
                    <a:pt x="69563" y="9315"/>
                    <a:pt x="69964" y="9399"/>
                    <a:pt x="70394" y="9429"/>
                  </a:cubicBezTo>
                  <a:cubicBezTo>
                    <a:pt x="70479" y="9457"/>
                    <a:pt x="70536" y="9457"/>
                    <a:pt x="70623" y="9457"/>
                  </a:cubicBezTo>
                  <a:cubicBezTo>
                    <a:pt x="71482" y="9457"/>
                    <a:pt x="71997" y="9285"/>
                    <a:pt x="72455" y="9113"/>
                  </a:cubicBezTo>
                  <a:cubicBezTo>
                    <a:pt x="72597" y="9056"/>
                    <a:pt x="72627" y="9056"/>
                    <a:pt x="72684" y="9028"/>
                  </a:cubicBezTo>
                  <a:cubicBezTo>
                    <a:pt x="72884" y="8999"/>
                    <a:pt x="73055" y="8971"/>
                    <a:pt x="73257" y="8971"/>
                  </a:cubicBezTo>
                  <a:cubicBezTo>
                    <a:pt x="73486" y="8941"/>
                    <a:pt x="73685" y="8914"/>
                    <a:pt x="73887" y="8884"/>
                  </a:cubicBezTo>
                  <a:lnTo>
                    <a:pt x="73887" y="8884"/>
                  </a:lnTo>
                  <a:cubicBezTo>
                    <a:pt x="73399" y="9086"/>
                    <a:pt x="72826" y="9315"/>
                    <a:pt x="72284" y="9686"/>
                  </a:cubicBezTo>
                  <a:lnTo>
                    <a:pt x="72082" y="9800"/>
                  </a:lnTo>
                  <a:cubicBezTo>
                    <a:pt x="71052" y="10460"/>
                    <a:pt x="70651" y="10689"/>
                    <a:pt x="70021" y="10803"/>
                  </a:cubicBezTo>
                  <a:cubicBezTo>
                    <a:pt x="68562" y="11032"/>
                    <a:pt x="67674" y="11804"/>
                    <a:pt x="67101" y="12292"/>
                  </a:cubicBezTo>
                  <a:cubicBezTo>
                    <a:pt x="66987" y="12377"/>
                    <a:pt x="66902" y="12464"/>
                    <a:pt x="66815" y="12521"/>
                  </a:cubicBezTo>
                  <a:cubicBezTo>
                    <a:pt x="66329" y="12548"/>
                    <a:pt x="65498" y="12635"/>
                    <a:pt x="64726" y="13293"/>
                  </a:cubicBezTo>
                  <a:cubicBezTo>
                    <a:pt x="63666" y="14209"/>
                    <a:pt x="63494" y="15326"/>
                    <a:pt x="63409" y="15869"/>
                  </a:cubicBezTo>
                  <a:lnTo>
                    <a:pt x="63409" y="16041"/>
                  </a:lnTo>
                  <a:cubicBezTo>
                    <a:pt x="63295" y="16300"/>
                    <a:pt x="63208" y="16586"/>
                    <a:pt x="63208" y="16842"/>
                  </a:cubicBezTo>
                  <a:cubicBezTo>
                    <a:pt x="63036" y="17472"/>
                    <a:pt x="63123" y="18102"/>
                    <a:pt x="63437" y="18647"/>
                  </a:cubicBezTo>
                  <a:cubicBezTo>
                    <a:pt x="63524" y="18789"/>
                    <a:pt x="63609" y="18933"/>
                    <a:pt x="63723" y="19075"/>
                  </a:cubicBezTo>
                  <a:cubicBezTo>
                    <a:pt x="63696" y="19277"/>
                    <a:pt x="63666" y="19533"/>
                    <a:pt x="63666" y="19792"/>
                  </a:cubicBezTo>
                  <a:cubicBezTo>
                    <a:pt x="63666" y="20793"/>
                    <a:pt x="64296" y="21681"/>
                    <a:pt x="65212" y="22052"/>
                  </a:cubicBezTo>
                  <a:cubicBezTo>
                    <a:pt x="65627" y="22210"/>
                    <a:pt x="66021" y="22268"/>
                    <a:pt x="66383" y="22268"/>
                  </a:cubicBezTo>
                  <a:cubicBezTo>
                    <a:pt x="66744" y="22268"/>
                    <a:pt x="67074" y="22210"/>
                    <a:pt x="67360" y="22139"/>
                  </a:cubicBezTo>
                  <a:cubicBezTo>
                    <a:pt x="67387" y="22139"/>
                    <a:pt x="67417" y="22167"/>
                    <a:pt x="67445" y="22197"/>
                  </a:cubicBezTo>
                  <a:cubicBezTo>
                    <a:pt x="67960" y="22682"/>
                    <a:pt x="69105" y="23598"/>
                    <a:pt x="70307" y="24143"/>
                  </a:cubicBezTo>
                  <a:cubicBezTo>
                    <a:pt x="69994" y="25117"/>
                    <a:pt x="70193" y="26090"/>
                    <a:pt x="70509" y="26834"/>
                  </a:cubicBezTo>
                  <a:cubicBezTo>
                    <a:pt x="70536" y="26862"/>
                    <a:pt x="70536" y="26891"/>
                    <a:pt x="70536" y="26891"/>
                  </a:cubicBezTo>
                  <a:cubicBezTo>
                    <a:pt x="71024" y="27922"/>
                    <a:pt x="72025" y="28724"/>
                    <a:pt x="73227" y="29067"/>
                  </a:cubicBezTo>
                  <a:cubicBezTo>
                    <a:pt x="73644" y="29192"/>
                    <a:pt x="74058" y="29253"/>
                    <a:pt x="74456" y="29253"/>
                  </a:cubicBezTo>
                  <a:cubicBezTo>
                    <a:pt x="75152" y="29253"/>
                    <a:pt x="75803" y="29069"/>
                    <a:pt x="76349" y="28724"/>
                  </a:cubicBezTo>
                  <a:cubicBezTo>
                    <a:pt x="78009" y="27693"/>
                    <a:pt x="78266" y="25717"/>
                    <a:pt x="78437" y="24544"/>
                  </a:cubicBezTo>
                  <a:cubicBezTo>
                    <a:pt x="78437" y="24457"/>
                    <a:pt x="78467" y="24343"/>
                    <a:pt x="78467" y="24258"/>
                  </a:cubicBezTo>
                  <a:cubicBezTo>
                    <a:pt x="78582" y="24228"/>
                    <a:pt x="78666" y="24228"/>
                    <a:pt x="78753" y="24201"/>
                  </a:cubicBezTo>
                  <a:cubicBezTo>
                    <a:pt x="79669" y="24056"/>
                    <a:pt x="81215" y="23827"/>
                    <a:pt x="82502" y="22396"/>
                  </a:cubicBezTo>
                  <a:cubicBezTo>
                    <a:pt x="83819" y="20907"/>
                    <a:pt x="83590" y="19449"/>
                    <a:pt x="83219" y="18503"/>
                  </a:cubicBezTo>
                  <a:cubicBezTo>
                    <a:pt x="83418" y="18388"/>
                    <a:pt x="83620" y="18216"/>
                    <a:pt x="83792" y="18045"/>
                  </a:cubicBezTo>
                  <a:cubicBezTo>
                    <a:pt x="84735" y="17186"/>
                    <a:pt x="84907" y="16098"/>
                    <a:pt x="84964" y="15326"/>
                  </a:cubicBezTo>
                  <a:cubicBezTo>
                    <a:pt x="85509" y="15354"/>
                    <a:pt x="86167" y="15411"/>
                    <a:pt x="86625" y="15468"/>
                  </a:cubicBezTo>
                  <a:cubicBezTo>
                    <a:pt x="86654" y="15526"/>
                    <a:pt x="86682" y="15583"/>
                    <a:pt x="86712" y="15613"/>
                  </a:cubicBezTo>
                  <a:cubicBezTo>
                    <a:pt x="86510" y="16013"/>
                    <a:pt x="86425" y="16442"/>
                    <a:pt x="86453" y="16872"/>
                  </a:cubicBezTo>
                  <a:cubicBezTo>
                    <a:pt x="86510" y="18132"/>
                    <a:pt x="87426" y="18876"/>
                    <a:pt x="87712" y="19133"/>
                  </a:cubicBezTo>
                  <a:cubicBezTo>
                    <a:pt x="87857" y="19220"/>
                    <a:pt x="87971" y="19304"/>
                    <a:pt x="88113" y="19391"/>
                  </a:cubicBezTo>
                  <a:cubicBezTo>
                    <a:pt x="88700" y="19685"/>
                    <a:pt x="89393" y="19790"/>
                    <a:pt x="90003" y="19790"/>
                  </a:cubicBezTo>
                  <a:cubicBezTo>
                    <a:pt x="90345" y="19790"/>
                    <a:pt x="90662" y="19757"/>
                    <a:pt x="90919" y="19705"/>
                  </a:cubicBezTo>
                  <a:cubicBezTo>
                    <a:pt x="91262" y="19648"/>
                    <a:pt x="91606" y="19533"/>
                    <a:pt x="91892" y="19419"/>
                  </a:cubicBezTo>
                  <a:lnTo>
                    <a:pt x="91892" y="19792"/>
                  </a:lnTo>
                  <a:cubicBezTo>
                    <a:pt x="91892" y="21968"/>
                    <a:pt x="92522" y="22797"/>
                    <a:pt x="93811" y="23770"/>
                  </a:cubicBezTo>
                  <a:cubicBezTo>
                    <a:pt x="93896" y="23857"/>
                    <a:pt x="94010" y="23942"/>
                    <a:pt x="94155" y="24029"/>
                  </a:cubicBezTo>
                  <a:cubicBezTo>
                    <a:pt x="94441" y="24285"/>
                    <a:pt x="94670" y="24514"/>
                    <a:pt x="94784" y="24659"/>
                  </a:cubicBezTo>
                  <a:cubicBezTo>
                    <a:pt x="94555" y="24743"/>
                    <a:pt x="94269" y="24830"/>
                    <a:pt x="94068" y="24915"/>
                  </a:cubicBezTo>
                  <a:cubicBezTo>
                    <a:pt x="93353" y="25117"/>
                    <a:pt x="92579" y="25346"/>
                    <a:pt x="91864" y="25804"/>
                  </a:cubicBezTo>
                  <a:cubicBezTo>
                    <a:pt x="91521" y="26060"/>
                    <a:pt x="91349" y="26117"/>
                    <a:pt x="91349" y="26117"/>
                  </a:cubicBezTo>
                  <a:cubicBezTo>
                    <a:pt x="91262" y="26117"/>
                    <a:pt x="90976" y="26090"/>
                    <a:pt x="90747" y="26033"/>
                  </a:cubicBezTo>
                  <a:cubicBezTo>
                    <a:pt x="90548" y="26003"/>
                    <a:pt x="90319" y="25975"/>
                    <a:pt x="90060" y="25946"/>
                  </a:cubicBezTo>
                  <a:cubicBezTo>
                    <a:pt x="90003" y="25918"/>
                    <a:pt x="89945" y="25918"/>
                    <a:pt x="89861" y="25918"/>
                  </a:cubicBezTo>
                  <a:cubicBezTo>
                    <a:pt x="89653" y="25907"/>
                    <a:pt x="89455" y="25901"/>
                    <a:pt x="89264" y="25901"/>
                  </a:cubicBezTo>
                  <a:cubicBezTo>
                    <a:pt x="88030" y="25901"/>
                    <a:pt x="87108" y="26128"/>
                    <a:pt x="86167" y="26376"/>
                  </a:cubicBezTo>
                  <a:lnTo>
                    <a:pt x="85995" y="26433"/>
                  </a:lnTo>
                  <a:cubicBezTo>
                    <a:pt x="85911" y="26462"/>
                    <a:pt x="85792" y="26469"/>
                    <a:pt x="85656" y="26469"/>
                  </a:cubicBezTo>
                  <a:cubicBezTo>
                    <a:pt x="85515" y="26469"/>
                    <a:pt x="85354" y="26461"/>
                    <a:pt x="85193" y="26461"/>
                  </a:cubicBezTo>
                  <a:cubicBezTo>
                    <a:pt x="84995" y="26452"/>
                    <a:pt x="84782" y="26443"/>
                    <a:pt x="84557" y="26443"/>
                  </a:cubicBezTo>
                  <a:cubicBezTo>
                    <a:pt x="84068" y="26443"/>
                    <a:pt x="83521" y="26485"/>
                    <a:pt x="82933" y="26662"/>
                  </a:cubicBezTo>
                  <a:cubicBezTo>
                    <a:pt x="82876" y="26690"/>
                    <a:pt x="82789" y="26720"/>
                    <a:pt x="82731" y="26747"/>
                  </a:cubicBezTo>
                  <a:cubicBezTo>
                    <a:pt x="82704" y="26747"/>
                    <a:pt x="79697" y="28007"/>
                    <a:pt x="79269" y="30327"/>
                  </a:cubicBezTo>
                  <a:cubicBezTo>
                    <a:pt x="79097" y="31327"/>
                    <a:pt x="79468" y="32358"/>
                    <a:pt x="80269" y="33075"/>
                  </a:cubicBezTo>
                  <a:cubicBezTo>
                    <a:pt x="80498" y="33247"/>
                    <a:pt x="80700" y="33389"/>
                    <a:pt x="80899" y="33476"/>
                  </a:cubicBezTo>
                  <a:cubicBezTo>
                    <a:pt x="80842" y="33533"/>
                    <a:pt x="80757" y="33560"/>
                    <a:pt x="80670" y="33618"/>
                  </a:cubicBezTo>
                  <a:cubicBezTo>
                    <a:pt x="80384" y="33789"/>
                    <a:pt x="80098" y="33934"/>
                    <a:pt x="79869" y="34018"/>
                  </a:cubicBezTo>
                  <a:cubicBezTo>
                    <a:pt x="79697" y="34076"/>
                    <a:pt x="79555" y="34105"/>
                    <a:pt x="79411" y="34163"/>
                  </a:cubicBezTo>
                  <a:cubicBezTo>
                    <a:pt x="78467" y="34392"/>
                    <a:pt x="76891" y="34792"/>
                    <a:pt x="75918" y="36739"/>
                  </a:cubicBezTo>
                  <a:cubicBezTo>
                    <a:pt x="75918" y="36767"/>
                    <a:pt x="75891" y="36767"/>
                    <a:pt x="75891" y="36796"/>
                  </a:cubicBezTo>
                  <a:cubicBezTo>
                    <a:pt x="75719" y="37140"/>
                    <a:pt x="75632" y="37483"/>
                    <a:pt x="75547" y="37770"/>
                  </a:cubicBezTo>
                  <a:cubicBezTo>
                    <a:pt x="75496" y="37768"/>
                    <a:pt x="75444" y="37767"/>
                    <a:pt x="75390" y="37767"/>
                  </a:cubicBezTo>
                  <a:cubicBezTo>
                    <a:pt x="74623" y="37767"/>
                    <a:pt x="73562" y="37987"/>
                    <a:pt x="72627" y="39057"/>
                  </a:cubicBezTo>
                  <a:cubicBezTo>
                    <a:pt x="72513" y="39201"/>
                    <a:pt x="72398" y="39343"/>
                    <a:pt x="72311" y="39515"/>
                  </a:cubicBezTo>
                  <a:lnTo>
                    <a:pt x="71624" y="40461"/>
                  </a:lnTo>
                  <a:cubicBezTo>
                    <a:pt x="71338" y="40919"/>
                    <a:pt x="71024" y="41347"/>
                    <a:pt x="70708" y="41690"/>
                  </a:cubicBezTo>
                  <a:cubicBezTo>
                    <a:pt x="69135" y="41690"/>
                    <a:pt x="68017" y="42664"/>
                    <a:pt x="67646" y="44381"/>
                  </a:cubicBezTo>
                  <a:cubicBezTo>
                    <a:pt x="67616" y="44411"/>
                    <a:pt x="67616" y="44438"/>
                    <a:pt x="67616" y="44438"/>
                  </a:cubicBezTo>
                  <a:cubicBezTo>
                    <a:pt x="67532" y="44926"/>
                    <a:pt x="67474" y="45355"/>
                    <a:pt x="67445" y="45671"/>
                  </a:cubicBezTo>
                  <a:cubicBezTo>
                    <a:pt x="67360" y="46358"/>
                    <a:pt x="67330" y="46529"/>
                    <a:pt x="67044" y="46958"/>
                  </a:cubicBezTo>
                  <a:cubicBezTo>
                    <a:pt x="66673" y="47473"/>
                    <a:pt x="65842" y="47874"/>
                    <a:pt x="64955" y="48274"/>
                  </a:cubicBezTo>
                  <a:cubicBezTo>
                    <a:pt x="61891" y="49534"/>
                    <a:pt x="60146" y="51281"/>
                    <a:pt x="59688" y="53542"/>
                  </a:cubicBezTo>
                  <a:cubicBezTo>
                    <a:pt x="59429" y="53484"/>
                    <a:pt x="59173" y="53427"/>
                    <a:pt x="58886" y="53427"/>
                  </a:cubicBezTo>
                  <a:cubicBezTo>
                    <a:pt x="58628" y="53198"/>
                    <a:pt x="58284" y="52942"/>
                    <a:pt x="57799" y="52740"/>
                  </a:cubicBezTo>
                  <a:cubicBezTo>
                    <a:pt x="57210" y="52518"/>
                    <a:pt x="56305" y="52398"/>
                    <a:pt x="55372" y="52398"/>
                  </a:cubicBezTo>
                  <a:cubicBezTo>
                    <a:pt x="54263" y="52398"/>
                    <a:pt x="53116" y="52568"/>
                    <a:pt x="52417" y="52942"/>
                  </a:cubicBezTo>
                  <a:cubicBezTo>
                    <a:pt x="51814" y="53255"/>
                    <a:pt x="51443" y="53656"/>
                    <a:pt x="51214" y="54000"/>
                  </a:cubicBezTo>
                  <a:cubicBezTo>
                    <a:pt x="51100" y="54000"/>
                    <a:pt x="51013" y="54000"/>
                    <a:pt x="50928" y="53972"/>
                  </a:cubicBezTo>
                  <a:lnTo>
                    <a:pt x="50756" y="53972"/>
                  </a:lnTo>
                  <a:cubicBezTo>
                    <a:pt x="50498" y="53943"/>
                    <a:pt x="50241" y="53885"/>
                    <a:pt x="49955" y="53828"/>
                  </a:cubicBezTo>
                  <a:cubicBezTo>
                    <a:pt x="49551" y="53745"/>
                    <a:pt x="49058" y="53648"/>
                    <a:pt x="48489" y="53648"/>
                  </a:cubicBezTo>
                  <a:cubicBezTo>
                    <a:pt x="47687" y="53648"/>
                    <a:pt x="46732" y="53842"/>
                    <a:pt x="45661" y="54545"/>
                  </a:cubicBezTo>
                  <a:lnTo>
                    <a:pt x="45574" y="54602"/>
                  </a:lnTo>
                  <a:cubicBezTo>
                    <a:pt x="44745" y="55117"/>
                    <a:pt x="43684" y="55775"/>
                    <a:pt x="42768" y="56633"/>
                  </a:cubicBezTo>
                  <a:cubicBezTo>
                    <a:pt x="41367" y="57950"/>
                    <a:pt x="41165" y="59240"/>
                    <a:pt x="41023" y="60298"/>
                  </a:cubicBezTo>
                  <a:cubicBezTo>
                    <a:pt x="40994" y="60469"/>
                    <a:pt x="40994" y="60641"/>
                    <a:pt x="40966" y="60813"/>
                  </a:cubicBezTo>
                  <a:cubicBezTo>
                    <a:pt x="40909" y="61042"/>
                    <a:pt x="40737" y="61358"/>
                    <a:pt x="40535" y="61701"/>
                  </a:cubicBezTo>
                  <a:cubicBezTo>
                    <a:pt x="40249" y="62217"/>
                    <a:pt x="39906" y="62874"/>
                    <a:pt x="39677" y="63705"/>
                  </a:cubicBezTo>
                  <a:cubicBezTo>
                    <a:pt x="39276" y="65480"/>
                    <a:pt x="39791" y="66710"/>
                    <a:pt x="40164" y="67626"/>
                  </a:cubicBezTo>
                  <a:cubicBezTo>
                    <a:pt x="40279" y="67942"/>
                    <a:pt x="40394" y="68199"/>
                    <a:pt x="40451" y="68428"/>
                  </a:cubicBezTo>
                  <a:cubicBezTo>
                    <a:pt x="40451" y="68457"/>
                    <a:pt x="40451" y="68485"/>
                    <a:pt x="40478" y="68515"/>
                  </a:cubicBezTo>
                  <a:cubicBezTo>
                    <a:pt x="40508" y="68657"/>
                    <a:pt x="40535" y="68886"/>
                    <a:pt x="40565" y="69144"/>
                  </a:cubicBezTo>
                  <a:cubicBezTo>
                    <a:pt x="40650" y="69859"/>
                    <a:pt x="40794" y="71091"/>
                    <a:pt x="41795" y="72122"/>
                  </a:cubicBezTo>
                  <a:cubicBezTo>
                    <a:pt x="41596" y="72092"/>
                    <a:pt x="41337" y="72007"/>
                    <a:pt x="40966" y="71893"/>
                  </a:cubicBezTo>
                  <a:cubicBezTo>
                    <a:pt x="40535" y="71748"/>
                    <a:pt x="40164" y="71634"/>
                    <a:pt x="39821" y="71549"/>
                  </a:cubicBezTo>
                  <a:cubicBezTo>
                    <a:pt x="38990" y="71290"/>
                    <a:pt x="38619" y="71176"/>
                    <a:pt x="38245" y="70805"/>
                  </a:cubicBezTo>
                  <a:cubicBezTo>
                    <a:pt x="37673" y="70232"/>
                    <a:pt x="36958" y="69831"/>
                    <a:pt x="36329" y="69458"/>
                  </a:cubicBezTo>
                  <a:cubicBezTo>
                    <a:pt x="36127" y="69344"/>
                    <a:pt x="35841" y="69172"/>
                    <a:pt x="35641" y="69030"/>
                  </a:cubicBezTo>
                  <a:cubicBezTo>
                    <a:pt x="35841" y="68542"/>
                    <a:pt x="36070" y="67855"/>
                    <a:pt x="36012" y="66939"/>
                  </a:cubicBezTo>
                  <a:cubicBezTo>
                    <a:pt x="35928" y="65652"/>
                    <a:pt x="35268" y="64564"/>
                    <a:pt x="34725" y="63676"/>
                  </a:cubicBezTo>
                  <a:cubicBezTo>
                    <a:pt x="34611" y="63476"/>
                    <a:pt x="34467" y="63275"/>
                    <a:pt x="34382" y="63076"/>
                  </a:cubicBezTo>
                  <a:cubicBezTo>
                    <a:pt x="33951" y="62274"/>
                    <a:pt x="33436" y="61672"/>
                    <a:pt x="33008" y="61156"/>
                  </a:cubicBezTo>
                  <a:cubicBezTo>
                    <a:pt x="32692" y="60785"/>
                    <a:pt x="32405" y="60469"/>
                    <a:pt x="32234" y="60156"/>
                  </a:cubicBezTo>
                  <a:cubicBezTo>
                    <a:pt x="32149" y="59954"/>
                    <a:pt x="32092" y="59668"/>
                    <a:pt x="32005" y="59354"/>
                  </a:cubicBezTo>
                  <a:cubicBezTo>
                    <a:pt x="31805" y="58695"/>
                    <a:pt x="31576" y="57865"/>
                    <a:pt x="31031" y="57007"/>
                  </a:cubicBezTo>
                  <a:cubicBezTo>
                    <a:pt x="30603" y="56290"/>
                    <a:pt x="30603" y="56233"/>
                    <a:pt x="30603" y="55575"/>
                  </a:cubicBezTo>
                  <a:cubicBezTo>
                    <a:pt x="30603" y="54801"/>
                    <a:pt x="30603" y="53026"/>
                    <a:pt x="29257" y="51854"/>
                  </a:cubicBezTo>
                  <a:cubicBezTo>
                    <a:pt x="28796" y="51465"/>
                    <a:pt x="28067" y="51036"/>
                    <a:pt x="27000" y="51036"/>
                  </a:cubicBezTo>
                  <a:cubicBezTo>
                    <a:pt x="26809" y="51036"/>
                    <a:pt x="26607" y="51050"/>
                    <a:pt x="26394" y="51080"/>
                  </a:cubicBezTo>
                  <a:cubicBezTo>
                    <a:pt x="26337" y="50938"/>
                    <a:pt x="26279" y="50794"/>
                    <a:pt x="26252" y="50679"/>
                  </a:cubicBezTo>
                  <a:cubicBezTo>
                    <a:pt x="26222" y="50594"/>
                    <a:pt x="26165" y="50480"/>
                    <a:pt x="26137" y="50393"/>
                  </a:cubicBezTo>
                  <a:cubicBezTo>
                    <a:pt x="26080" y="50336"/>
                    <a:pt x="26080" y="50251"/>
                    <a:pt x="26050" y="50194"/>
                  </a:cubicBezTo>
                  <a:cubicBezTo>
                    <a:pt x="25794" y="49591"/>
                    <a:pt x="25508" y="48934"/>
                    <a:pt x="24534" y="48247"/>
                  </a:cubicBezTo>
                  <a:cubicBezTo>
                    <a:pt x="24447" y="48190"/>
                    <a:pt x="24363" y="48132"/>
                    <a:pt x="24275" y="48103"/>
                  </a:cubicBezTo>
                  <a:cubicBezTo>
                    <a:pt x="24248" y="48075"/>
                    <a:pt x="24218" y="48075"/>
                    <a:pt x="24191" y="48045"/>
                  </a:cubicBezTo>
                  <a:cubicBezTo>
                    <a:pt x="24218" y="47903"/>
                    <a:pt x="24248" y="47759"/>
                    <a:pt x="24248" y="47617"/>
                  </a:cubicBezTo>
                  <a:cubicBezTo>
                    <a:pt x="24248" y="46729"/>
                    <a:pt x="24161" y="45842"/>
                    <a:pt x="23989" y="44984"/>
                  </a:cubicBezTo>
                  <a:cubicBezTo>
                    <a:pt x="23989" y="44926"/>
                    <a:pt x="23962" y="44839"/>
                    <a:pt x="23932" y="44782"/>
                  </a:cubicBezTo>
                  <a:cubicBezTo>
                    <a:pt x="23847" y="44438"/>
                    <a:pt x="23733" y="44095"/>
                    <a:pt x="23588" y="43751"/>
                  </a:cubicBezTo>
                  <a:cubicBezTo>
                    <a:pt x="23561" y="43667"/>
                    <a:pt x="23504" y="43552"/>
                    <a:pt x="23474" y="43438"/>
                  </a:cubicBezTo>
                  <a:cubicBezTo>
                    <a:pt x="23904" y="43122"/>
                    <a:pt x="24420" y="42636"/>
                    <a:pt x="24763" y="41892"/>
                  </a:cubicBezTo>
                  <a:cubicBezTo>
                    <a:pt x="25249" y="40889"/>
                    <a:pt x="25221" y="39945"/>
                    <a:pt x="25221" y="39315"/>
                  </a:cubicBezTo>
                  <a:lnTo>
                    <a:pt x="25221" y="38972"/>
                  </a:lnTo>
                  <a:cubicBezTo>
                    <a:pt x="25393" y="38800"/>
                    <a:pt x="25622" y="38599"/>
                    <a:pt x="25879" y="38399"/>
                  </a:cubicBezTo>
                  <a:cubicBezTo>
                    <a:pt x="26481" y="37912"/>
                    <a:pt x="27310" y="37254"/>
                    <a:pt x="27940" y="36167"/>
                  </a:cubicBezTo>
                  <a:cubicBezTo>
                    <a:pt x="28340" y="35537"/>
                    <a:pt x="29028" y="34392"/>
                    <a:pt x="29573" y="33217"/>
                  </a:cubicBezTo>
                  <a:cubicBezTo>
                    <a:pt x="29802" y="33160"/>
                    <a:pt x="30031" y="33075"/>
                    <a:pt x="30260" y="32988"/>
                  </a:cubicBezTo>
                  <a:cubicBezTo>
                    <a:pt x="30344" y="32960"/>
                    <a:pt x="30402" y="32903"/>
                    <a:pt x="30459" y="32873"/>
                  </a:cubicBezTo>
                  <a:cubicBezTo>
                    <a:pt x="31089" y="32502"/>
                    <a:pt x="31576" y="31843"/>
                    <a:pt x="31748" y="31071"/>
                  </a:cubicBezTo>
                  <a:cubicBezTo>
                    <a:pt x="32176" y="29381"/>
                    <a:pt x="31118" y="27063"/>
                    <a:pt x="30802" y="26433"/>
                  </a:cubicBezTo>
                  <a:cubicBezTo>
                    <a:pt x="30489" y="25918"/>
                    <a:pt x="30145" y="25488"/>
                    <a:pt x="29859" y="25117"/>
                  </a:cubicBezTo>
                  <a:cubicBezTo>
                    <a:pt x="29744" y="25002"/>
                    <a:pt x="29600" y="24830"/>
                    <a:pt x="29486" y="24686"/>
                  </a:cubicBezTo>
                  <a:cubicBezTo>
                    <a:pt x="29543" y="24514"/>
                    <a:pt x="29630" y="24315"/>
                    <a:pt x="29687" y="24143"/>
                  </a:cubicBezTo>
                  <a:cubicBezTo>
                    <a:pt x="29886" y="23628"/>
                    <a:pt x="30145" y="22998"/>
                    <a:pt x="30260" y="22281"/>
                  </a:cubicBezTo>
                  <a:lnTo>
                    <a:pt x="30260" y="22224"/>
                  </a:lnTo>
                  <a:cubicBezTo>
                    <a:pt x="30660" y="18532"/>
                    <a:pt x="28684" y="15040"/>
                    <a:pt x="25535" y="13895"/>
                  </a:cubicBezTo>
                  <a:cubicBezTo>
                    <a:pt x="25508" y="13865"/>
                    <a:pt x="25478" y="13865"/>
                    <a:pt x="25450" y="13865"/>
                  </a:cubicBezTo>
                  <a:cubicBezTo>
                    <a:pt x="24878" y="13666"/>
                    <a:pt x="24305" y="13494"/>
                    <a:pt x="23733" y="13322"/>
                  </a:cubicBezTo>
                  <a:cubicBezTo>
                    <a:pt x="23217" y="13178"/>
                    <a:pt x="22702" y="13006"/>
                    <a:pt x="22214" y="12864"/>
                  </a:cubicBezTo>
                  <a:cubicBezTo>
                    <a:pt x="21624" y="12660"/>
                    <a:pt x="21086" y="12577"/>
                    <a:pt x="20594" y="12577"/>
                  </a:cubicBezTo>
                  <a:cubicBezTo>
                    <a:pt x="19775" y="12577"/>
                    <a:pt x="19084" y="12807"/>
                    <a:pt x="18493" y="13093"/>
                  </a:cubicBezTo>
                  <a:cubicBezTo>
                    <a:pt x="18117" y="12807"/>
                    <a:pt x="17572" y="12565"/>
                    <a:pt x="16830" y="12565"/>
                  </a:cubicBezTo>
                  <a:cubicBezTo>
                    <a:pt x="16388" y="12565"/>
                    <a:pt x="15875" y="12651"/>
                    <a:pt x="15287" y="12864"/>
                  </a:cubicBezTo>
                  <a:cubicBezTo>
                    <a:pt x="14057" y="13235"/>
                    <a:pt x="13198" y="13922"/>
                    <a:pt x="12424" y="14525"/>
                  </a:cubicBezTo>
                  <a:lnTo>
                    <a:pt x="11737" y="15040"/>
                  </a:lnTo>
                  <a:cubicBezTo>
                    <a:pt x="11709" y="15068"/>
                    <a:pt x="11680" y="15068"/>
                    <a:pt x="11680" y="15097"/>
                  </a:cubicBezTo>
                  <a:cubicBezTo>
                    <a:pt x="11366" y="15326"/>
                    <a:pt x="10908" y="15498"/>
                    <a:pt x="10393" y="15727"/>
                  </a:cubicBezTo>
                  <a:cubicBezTo>
                    <a:pt x="10164" y="15842"/>
                    <a:pt x="9877" y="15956"/>
                    <a:pt x="9591" y="16098"/>
                  </a:cubicBezTo>
                  <a:cubicBezTo>
                    <a:pt x="9161" y="15670"/>
                    <a:pt x="8675" y="15468"/>
                    <a:pt x="8187" y="15411"/>
                  </a:cubicBezTo>
                  <a:cubicBezTo>
                    <a:pt x="8130" y="15326"/>
                    <a:pt x="8103" y="15212"/>
                    <a:pt x="8045" y="15125"/>
                  </a:cubicBezTo>
                  <a:cubicBezTo>
                    <a:pt x="8675" y="14953"/>
                    <a:pt x="9332" y="14811"/>
                    <a:pt x="9763" y="14697"/>
                  </a:cubicBezTo>
                  <a:cubicBezTo>
                    <a:pt x="10622" y="14525"/>
                    <a:pt x="11423" y="14323"/>
                    <a:pt x="12110" y="14037"/>
                  </a:cubicBezTo>
                  <a:cubicBezTo>
                    <a:pt x="12225" y="14009"/>
                    <a:pt x="12339" y="13952"/>
                    <a:pt x="12481" y="13922"/>
                  </a:cubicBezTo>
                  <a:cubicBezTo>
                    <a:pt x="13626" y="13464"/>
                    <a:pt x="15488" y="12777"/>
                    <a:pt x="15660" y="11060"/>
                  </a:cubicBezTo>
                  <a:cubicBezTo>
                    <a:pt x="16462" y="10746"/>
                    <a:pt x="17034" y="10316"/>
                    <a:pt x="17034" y="10316"/>
                  </a:cubicBezTo>
                  <a:cubicBezTo>
                    <a:pt x="18179" y="9457"/>
                    <a:pt x="18408" y="8483"/>
                    <a:pt x="18408" y="7826"/>
                  </a:cubicBezTo>
                  <a:lnTo>
                    <a:pt x="18408" y="7510"/>
                  </a:lnTo>
                  <a:cubicBezTo>
                    <a:pt x="18607" y="7483"/>
                    <a:pt x="18779" y="7425"/>
                    <a:pt x="18951" y="7368"/>
                  </a:cubicBezTo>
                  <a:cubicBezTo>
                    <a:pt x="20153" y="6995"/>
                    <a:pt x="21443" y="6537"/>
                    <a:pt x="22588" y="6079"/>
                  </a:cubicBezTo>
                  <a:cubicBezTo>
                    <a:pt x="23217" y="5822"/>
                    <a:pt x="23790" y="5822"/>
                    <a:pt x="24905" y="5822"/>
                  </a:cubicBezTo>
                  <a:lnTo>
                    <a:pt x="25050" y="5822"/>
                  </a:lnTo>
                  <a:cubicBezTo>
                    <a:pt x="25908" y="5765"/>
                    <a:pt x="26623" y="5593"/>
                    <a:pt x="27282" y="5449"/>
                  </a:cubicBezTo>
                  <a:cubicBezTo>
                    <a:pt x="27683" y="5364"/>
                    <a:pt x="28084" y="5277"/>
                    <a:pt x="28485" y="5220"/>
                  </a:cubicBezTo>
                  <a:cubicBezTo>
                    <a:pt x="28570" y="5220"/>
                    <a:pt x="28627" y="5220"/>
                    <a:pt x="28684" y="5192"/>
                  </a:cubicBezTo>
                  <a:close/>
                  <a:moveTo>
                    <a:pt x="48551" y="73209"/>
                  </a:moveTo>
                  <a:cubicBezTo>
                    <a:pt x="48551" y="73381"/>
                    <a:pt x="48524" y="73553"/>
                    <a:pt x="48524" y="73725"/>
                  </a:cubicBezTo>
                  <a:cubicBezTo>
                    <a:pt x="48409" y="73610"/>
                    <a:pt x="48322" y="73496"/>
                    <a:pt x="48207" y="73351"/>
                  </a:cubicBezTo>
                  <a:cubicBezTo>
                    <a:pt x="48322" y="73324"/>
                    <a:pt x="48436" y="73267"/>
                    <a:pt x="48551" y="73209"/>
                  </a:cubicBezTo>
                  <a:close/>
                  <a:moveTo>
                    <a:pt x="54162" y="76587"/>
                  </a:moveTo>
                  <a:cubicBezTo>
                    <a:pt x="54162" y="76729"/>
                    <a:pt x="54105" y="76901"/>
                    <a:pt x="53990" y="77245"/>
                  </a:cubicBezTo>
                  <a:cubicBezTo>
                    <a:pt x="53876" y="77073"/>
                    <a:pt x="53761" y="76931"/>
                    <a:pt x="53619" y="76787"/>
                  </a:cubicBezTo>
                  <a:cubicBezTo>
                    <a:pt x="53704" y="76759"/>
                    <a:pt x="53818" y="76702"/>
                    <a:pt x="53933" y="76672"/>
                  </a:cubicBezTo>
                  <a:cubicBezTo>
                    <a:pt x="54020" y="76645"/>
                    <a:pt x="54105" y="76615"/>
                    <a:pt x="54162" y="76587"/>
                  </a:cubicBezTo>
                  <a:close/>
                  <a:moveTo>
                    <a:pt x="67532" y="82713"/>
                  </a:moveTo>
                  <a:cubicBezTo>
                    <a:pt x="67731" y="82885"/>
                    <a:pt x="67990" y="83027"/>
                    <a:pt x="68246" y="83142"/>
                  </a:cubicBezTo>
                  <a:cubicBezTo>
                    <a:pt x="68668" y="83298"/>
                    <a:pt x="69063" y="83360"/>
                    <a:pt x="69427" y="83360"/>
                  </a:cubicBezTo>
                  <a:cubicBezTo>
                    <a:pt x="70201" y="83360"/>
                    <a:pt x="70834" y="83080"/>
                    <a:pt x="71281" y="82828"/>
                  </a:cubicBezTo>
                  <a:cubicBezTo>
                    <a:pt x="71510" y="82970"/>
                    <a:pt x="71768" y="83142"/>
                    <a:pt x="72082" y="83286"/>
                  </a:cubicBezTo>
                  <a:cubicBezTo>
                    <a:pt x="72627" y="83542"/>
                    <a:pt x="73170" y="83657"/>
                    <a:pt x="73601" y="83744"/>
                  </a:cubicBezTo>
                  <a:cubicBezTo>
                    <a:pt x="73743" y="83801"/>
                    <a:pt x="73857" y="83829"/>
                    <a:pt x="74001" y="83858"/>
                  </a:cubicBezTo>
                  <a:cubicBezTo>
                    <a:pt x="74813" y="84088"/>
                    <a:pt x="75544" y="84203"/>
                    <a:pt x="76259" y="84203"/>
                  </a:cubicBezTo>
                  <a:cubicBezTo>
                    <a:pt x="76878" y="84203"/>
                    <a:pt x="77486" y="84117"/>
                    <a:pt x="78124" y="83943"/>
                  </a:cubicBezTo>
                  <a:lnTo>
                    <a:pt x="78380" y="84202"/>
                  </a:lnTo>
                  <a:lnTo>
                    <a:pt x="78410" y="84229"/>
                  </a:lnTo>
                  <a:cubicBezTo>
                    <a:pt x="78582" y="84401"/>
                    <a:pt x="78753" y="84573"/>
                    <a:pt x="78925" y="84775"/>
                  </a:cubicBezTo>
                  <a:cubicBezTo>
                    <a:pt x="79440" y="85290"/>
                    <a:pt x="79983" y="85862"/>
                    <a:pt x="80700" y="86320"/>
                  </a:cubicBezTo>
                  <a:cubicBezTo>
                    <a:pt x="80700" y="86320"/>
                    <a:pt x="80727" y="86320"/>
                    <a:pt x="80727" y="86348"/>
                  </a:cubicBezTo>
                  <a:cubicBezTo>
                    <a:pt x="81273" y="86664"/>
                    <a:pt x="81300" y="86691"/>
                    <a:pt x="81902" y="87580"/>
                  </a:cubicBezTo>
                  <a:cubicBezTo>
                    <a:pt x="83448" y="89927"/>
                    <a:pt x="85738" y="89985"/>
                    <a:pt x="87112" y="90042"/>
                  </a:cubicBezTo>
                  <a:cubicBezTo>
                    <a:pt x="87914" y="90042"/>
                    <a:pt x="88429" y="90069"/>
                    <a:pt x="88773" y="90298"/>
                  </a:cubicBezTo>
                  <a:cubicBezTo>
                    <a:pt x="88800" y="90328"/>
                    <a:pt x="88830" y="90328"/>
                    <a:pt x="88857" y="90356"/>
                  </a:cubicBezTo>
                  <a:cubicBezTo>
                    <a:pt x="89201" y="90557"/>
                    <a:pt x="89574" y="90843"/>
                    <a:pt x="89774" y="91043"/>
                  </a:cubicBezTo>
                  <a:cubicBezTo>
                    <a:pt x="89774" y="91100"/>
                    <a:pt x="89746" y="91130"/>
                    <a:pt x="89746" y="91187"/>
                  </a:cubicBezTo>
                  <a:cubicBezTo>
                    <a:pt x="89746" y="91645"/>
                    <a:pt x="89689" y="92332"/>
                    <a:pt x="89975" y="93104"/>
                  </a:cubicBezTo>
                  <a:cubicBezTo>
                    <a:pt x="90147" y="93592"/>
                    <a:pt x="90403" y="93963"/>
                    <a:pt x="90662" y="94221"/>
                  </a:cubicBezTo>
                  <a:cubicBezTo>
                    <a:pt x="90662" y="94363"/>
                    <a:pt x="90662" y="94535"/>
                    <a:pt x="90719" y="94707"/>
                  </a:cubicBezTo>
                  <a:lnTo>
                    <a:pt x="90719" y="94794"/>
                  </a:lnTo>
                  <a:cubicBezTo>
                    <a:pt x="91063" y="96282"/>
                    <a:pt x="91777" y="96940"/>
                    <a:pt x="92494" y="97370"/>
                  </a:cubicBezTo>
                  <a:lnTo>
                    <a:pt x="92494" y="97398"/>
                  </a:lnTo>
                  <a:cubicBezTo>
                    <a:pt x="92522" y="97512"/>
                    <a:pt x="92522" y="97657"/>
                    <a:pt x="92551" y="97771"/>
                  </a:cubicBezTo>
                  <a:cubicBezTo>
                    <a:pt x="92739" y="98957"/>
                    <a:pt x="93766" y="99812"/>
                    <a:pt x="94936" y="99812"/>
                  </a:cubicBezTo>
                  <a:cubicBezTo>
                    <a:pt x="95009" y="99812"/>
                    <a:pt x="95082" y="99809"/>
                    <a:pt x="95155" y="99802"/>
                  </a:cubicBezTo>
                  <a:cubicBezTo>
                    <a:pt x="95728" y="99745"/>
                    <a:pt x="96158" y="99573"/>
                    <a:pt x="96472" y="99431"/>
                  </a:cubicBezTo>
                  <a:cubicBezTo>
                    <a:pt x="96701" y="99546"/>
                    <a:pt x="96930" y="99688"/>
                    <a:pt x="97017" y="99775"/>
                  </a:cubicBezTo>
                  <a:lnTo>
                    <a:pt x="97045" y="99832"/>
                  </a:lnTo>
                  <a:cubicBezTo>
                    <a:pt x="97647" y="100890"/>
                    <a:pt x="98476" y="101435"/>
                    <a:pt x="99823" y="101607"/>
                  </a:cubicBezTo>
                  <a:cubicBezTo>
                    <a:pt x="99918" y="101616"/>
                    <a:pt x="100013" y="101619"/>
                    <a:pt x="100109" y="101619"/>
                  </a:cubicBezTo>
                  <a:cubicBezTo>
                    <a:pt x="100300" y="101619"/>
                    <a:pt x="100491" y="101607"/>
                    <a:pt x="100681" y="101607"/>
                  </a:cubicBezTo>
                  <a:cubicBezTo>
                    <a:pt x="100853" y="101577"/>
                    <a:pt x="100938" y="101577"/>
                    <a:pt x="100995" y="101577"/>
                  </a:cubicBezTo>
                  <a:cubicBezTo>
                    <a:pt x="101396" y="101664"/>
                    <a:pt x="101797" y="101722"/>
                    <a:pt x="102198" y="101806"/>
                  </a:cubicBezTo>
                  <a:cubicBezTo>
                    <a:pt x="102255" y="101806"/>
                    <a:pt x="102312" y="101806"/>
                    <a:pt x="102369" y="101836"/>
                  </a:cubicBezTo>
                  <a:cubicBezTo>
                    <a:pt x="103315" y="101921"/>
                    <a:pt x="103773" y="102093"/>
                    <a:pt x="104545" y="102608"/>
                  </a:cubicBezTo>
                  <a:cubicBezTo>
                    <a:pt x="104717" y="102752"/>
                    <a:pt x="104888" y="102894"/>
                    <a:pt x="105033" y="103038"/>
                  </a:cubicBezTo>
                  <a:cubicBezTo>
                    <a:pt x="105633" y="103554"/>
                    <a:pt x="106434" y="104268"/>
                    <a:pt x="107838" y="104527"/>
                  </a:cubicBezTo>
                  <a:cubicBezTo>
                    <a:pt x="107953" y="105241"/>
                    <a:pt x="107980" y="106130"/>
                    <a:pt x="107895" y="106645"/>
                  </a:cubicBezTo>
                  <a:cubicBezTo>
                    <a:pt x="107838" y="106730"/>
                    <a:pt x="107637" y="106932"/>
                    <a:pt x="107522" y="107074"/>
                  </a:cubicBezTo>
                  <a:cubicBezTo>
                    <a:pt x="107037" y="107561"/>
                    <a:pt x="106377" y="108219"/>
                    <a:pt x="105976" y="109279"/>
                  </a:cubicBezTo>
                  <a:cubicBezTo>
                    <a:pt x="105804" y="109707"/>
                    <a:pt x="105720" y="110051"/>
                    <a:pt x="105663" y="110280"/>
                  </a:cubicBezTo>
                  <a:cubicBezTo>
                    <a:pt x="105633" y="110337"/>
                    <a:pt x="105633" y="110394"/>
                    <a:pt x="105605" y="110451"/>
                  </a:cubicBezTo>
                  <a:lnTo>
                    <a:pt x="105518" y="110539"/>
                  </a:lnTo>
                  <a:cubicBezTo>
                    <a:pt x="105117" y="110825"/>
                    <a:pt x="104488" y="111283"/>
                    <a:pt x="104059" y="112084"/>
                  </a:cubicBezTo>
                  <a:cubicBezTo>
                    <a:pt x="103029" y="113916"/>
                    <a:pt x="103514" y="115948"/>
                    <a:pt x="103888" y="117608"/>
                  </a:cubicBezTo>
                  <a:cubicBezTo>
                    <a:pt x="104002" y="118153"/>
                    <a:pt x="104144" y="118753"/>
                    <a:pt x="104174" y="119126"/>
                  </a:cubicBezTo>
                  <a:cubicBezTo>
                    <a:pt x="104117" y="119612"/>
                    <a:pt x="103773" y="120299"/>
                    <a:pt x="103457" y="120929"/>
                  </a:cubicBezTo>
                  <a:cubicBezTo>
                    <a:pt x="103315" y="121215"/>
                    <a:pt x="103201" y="121501"/>
                    <a:pt x="103056" y="121760"/>
                  </a:cubicBezTo>
                  <a:cubicBezTo>
                    <a:pt x="103056" y="121788"/>
                    <a:pt x="103056" y="121817"/>
                    <a:pt x="103029" y="121845"/>
                  </a:cubicBezTo>
                  <a:cubicBezTo>
                    <a:pt x="102885" y="122246"/>
                    <a:pt x="102743" y="122676"/>
                    <a:pt x="102598" y="123077"/>
                  </a:cubicBezTo>
                  <a:cubicBezTo>
                    <a:pt x="102399" y="123677"/>
                    <a:pt x="102198" y="124337"/>
                    <a:pt x="101969" y="124650"/>
                  </a:cubicBezTo>
                  <a:cubicBezTo>
                    <a:pt x="101827" y="124795"/>
                    <a:pt x="101052" y="124879"/>
                    <a:pt x="100652" y="124909"/>
                  </a:cubicBezTo>
                  <a:cubicBezTo>
                    <a:pt x="99278" y="125051"/>
                    <a:pt x="97216" y="125280"/>
                    <a:pt x="95815" y="127169"/>
                  </a:cubicBezTo>
                  <a:cubicBezTo>
                    <a:pt x="95728" y="127256"/>
                    <a:pt x="95671" y="127371"/>
                    <a:pt x="95613" y="127485"/>
                  </a:cubicBezTo>
                  <a:cubicBezTo>
                    <a:pt x="94441" y="128802"/>
                    <a:pt x="94354" y="129746"/>
                    <a:pt x="94583" y="131837"/>
                  </a:cubicBezTo>
                  <a:lnTo>
                    <a:pt x="94583" y="131894"/>
                  </a:lnTo>
                  <a:cubicBezTo>
                    <a:pt x="94727" y="132952"/>
                    <a:pt x="94697" y="133039"/>
                    <a:pt x="93552" y="134154"/>
                  </a:cubicBezTo>
                  <a:cubicBezTo>
                    <a:pt x="93525" y="134184"/>
                    <a:pt x="93495" y="134241"/>
                    <a:pt x="93468" y="134269"/>
                  </a:cubicBezTo>
                  <a:cubicBezTo>
                    <a:pt x="92235" y="135673"/>
                    <a:pt x="91892" y="136845"/>
                    <a:pt x="91578" y="138364"/>
                  </a:cubicBezTo>
                  <a:cubicBezTo>
                    <a:pt x="91548" y="138391"/>
                    <a:pt x="91521" y="138421"/>
                    <a:pt x="91521" y="138448"/>
                  </a:cubicBezTo>
                  <a:cubicBezTo>
                    <a:pt x="91406" y="138593"/>
                    <a:pt x="91235" y="138822"/>
                    <a:pt x="91090" y="139108"/>
                  </a:cubicBezTo>
                  <a:cubicBezTo>
                    <a:pt x="91090" y="139165"/>
                    <a:pt x="91063" y="139222"/>
                    <a:pt x="91033" y="139280"/>
                  </a:cubicBezTo>
                  <a:cubicBezTo>
                    <a:pt x="90948" y="139509"/>
                    <a:pt x="90861" y="139738"/>
                    <a:pt x="90804" y="139937"/>
                  </a:cubicBezTo>
                  <a:cubicBezTo>
                    <a:pt x="90777" y="139994"/>
                    <a:pt x="90777" y="140051"/>
                    <a:pt x="90747" y="140109"/>
                  </a:cubicBezTo>
                  <a:cubicBezTo>
                    <a:pt x="90548" y="140051"/>
                    <a:pt x="90289" y="140024"/>
                    <a:pt x="89975" y="139994"/>
                  </a:cubicBezTo>
                  <a:cubicBezTo>
                    <a:pt x="89811" y="139971"/>
                    <a:pt x="89559" y="139941"/>
                    <a:pt x="89261" y="139941"/>
                  </a:cubicBezTo>
                  <a:cubicBezTo>
                    <a:pt x="88468" y="139941"/>
                    <a:pt x="87348" y="140152"/>
                    <a:pt x="86682" y="141254"/>
                  </a:cubicBezTo>
                  <a:cubicBezTo>
                    <a:pt x="85796" y="142772"/>
                    <a:pt x="86739" y="144146"/>
                    <a:pt x="87140" y="144719"/>
                  </a:cubicBezTo>
                  <a:cubicBezTo>
                    <a:pt x="87254" y="144861"/>
                    <a:pt x="87399" y="145090"/>
                    <a:pt x="87426" y="145147"/>
                  </a:cubicBezTo>
                  <a:cubicBezTo>
                    <a:pt x="87456" y="145234"/>
                    <a:pt x="87483" y="145291"/>
                    <a:pt x="87513" y="145348"/>
                  </a:cubicBezTo>
                  <a:cubicBezTo>
                    <a:pt x="87370" y="145334"/>
                    <a:pt x="87213" y="145326"/>
                    <a:pt x="87044" y="145326"/>
                  </a:cubicBezTo>
                  <a:cubicBezTo>
                    <a:pt x="86876" y="145326"/>
                    <a:pt x="86697" y="145334"/>
                    <a:pt x="86510" y="145348"/>
                  </a:cubicBezTo>
                  <a:cubicBezTo>
                    <a:pt x="85338" y="145406"/>
                    <a:pt x="84421" y="145807"/>
                    <a:pt x="83819" y="146551"/>
                  </a:cubicBezTo>
                  <a:cubicBezTo>
                    <a:pt x="83247" y="147265"/>
                    <a:pt x="83132" y="148039"/>
                    <a:pt x="83162" y="148669"/>
                  </a:cubicBezTo>
                  <a:cubicBezTo>
                    <a:pt x="81758" y="148983"/>
                    <a:pt x="81273" y="149986"/>
                    <a:pt x="81101" y="150472"/>
                  </a:cubicBezTo>
                  <a:cubicBezTo>
                    <a:pt x="80929" y="151044"/>
                    <a:pt x="80727" y="152333"/>
                    <a:pt x="82102" y="153620"/>
                  </a:cubicBezTo>
                  <a:cubicBezTo>
                    <a:pt x="82017" y="153964"/>
                    <a:pt x="81987" y="154307"/>
                    <a:pt x="81987" y="154594"/>
                  </a:cubicBezTo>
                  <a:cubicBezTo>
                    <a:pt x="81815" y="154738"/>
                    <a:pt x="81616" y="154937"/>
                    <a:pt x="81444" y="155196"/>
                  </a:cubicBezTo>
                  <a:cubicBezTo>
                    <a:pt x="80785" y="156112"/>
                    <a:pt x="80528" y="157056"/>
                    <a:pt x="80670" y="158001"/>
                  </a:cubicBezTo>
                  <a:cubicBezTo>
                    <a:pt x="80899" y="159231"/>
                    <a:pt x="81731" y="159948"/>
                    <a:pt x="82445" y="160434"/>
                  </a:cubicBezTo>
                  <a:cubicBezTo>
                    <a:pt x="82044" y="161121"/>
                    <a:pt x="81586" y="162094"/>
                    <a:pt x="81559" y="163326"/>
                  </a:cubicBezTo>
                  <a:lnTo>
                    <a:pt x="81559" y="163411"/>
                  </a:lnTo>
                  <a:cubicBezTo>
                    <a:pt x="81215" y="162953"/>
                    <a:pt x="80842" y="162437"/>
                    <a:pt x="80757" y="162151"/>
                  </a:cubicBezTo>
                  <a:cubicBezTo>
                    <a:pt x="80670" y="161865"/>
                    <a:pt x="80613" y="161579"/>
                    <a:pt x="80528" y="161292"/>
                  </a:cubicBezTo>
                  <a:cubicBezTo>
                    <a:pt x="80384" y="160663"/>
                    <a:pt x="80242" y="159976"/>
                    <a:pt x="79898" y="159147"/>
                  </a:cubicBezTo>
                  <a:cubicBezTo>
                    <a:pt x="79898" y="159117"/>
                    <a:pt x="79869" y="159089"/>
                    <a:pt x="79841" y="159032"/>
                  </a:cubicBezTo>
                  <a:cubicBezTo>
                    <a:pt x="79582" y="158487"/>
                    <a:pt x="79411" y="157543"/>
                    <a:pt x="79239" y="156655"/>
                  </a:cubicBezTo>
                  <a:cubicBezTo>
                    <a:pt x="78868" y="154681"/>
                    <a:pt x="78380" y="152219"/>
                    <a:pt x="76491" y="150701"/>
                  </a:cubicBezTo>
                  <a:lnTo>
                    <a:pt x="76463" y="150673"/>
                  </a:lnTo>
                  <a:cubicBezTo>
                    <a:pt x="76349" y="150616"/>
                    <a:pt x="76262" y="150559"/>
                    <a:pt x="76204" y="150501"/>
                  </a:cubicBezTo>
                  <a:cubicBezTo>
                    <a:pt x="76177" y="150300"/>
                    <a:pt x="76147" y="150101"/>
                    <a:pt x="76147" y="149929"/>
                  </a:cubicBezTo>
                  <a:cubicBezTo>
                    <a:pt x="76120" y="149757"/>
                    <a:pt x="76120" y="149613"/>
                    <a:pt x="76090" y="149471"/>
                  </a:cubicBezTo>
                  <a:lnTo>
                    <a:pt x="76090" y="149384"/>
                  </a:lnTo>
                  <a:cubicBezTo>
                    <a:pt x="75975" y="148555"/>
                    <a:pt x="75689" y="147838"/>
                    <a:pt x="75460" y="147295"/>
                  </a:cubicBezTo>
                  <a:cubicBezTo>
                    <a:pt x="75318" y="146979"/>
                    <a:pt x="75146" y="146608"/>
                    <a:pt x="75146" y="146436"/>
                  </a:cubicBezTo>
                  <a:lnTo>
                    <a:pt x="75146" y="146292"/>
                  </a:lnTo>
                  <a:cubicBezTo>
                    <a:pt x="75117" y="146150"/>
                    <a:pt x="75231" y="145749"/>
                    <a:pt x="75288" y="145463"/>
                  </a:cubicBezTo>
                  <a:cubicBezTo>
                    <a:pt x="75433" y="144861"/>
                    <a:pt x="75632" y="144116"/>
                    <a:pt x="75632" y="143258"/>
                  </a:cubicBezTo>
                  <a:cubicBezTo>
                    <a:pt x="75632" y="141597"/>
                    <a:pt x="75547" y="140223"/>
                    <a:pt x="75346" y="138936"/>
                  </a:cubicBezTo>
                  <a:cubicBezTo>
                    <a:pt x="75231" y="138077"/>
                    <a:pt x="75261" y="137132"/>
                    <a:pt x="75318" y="136131"/>
                  </a:cubicBezTo>
                  <a:cubicBezTo>
                    <a:pt x="75346" y="135100"/>
                    <a:pt x="75403" y="134040"/>
                    <a:pt x="75288" y="132925"/>
                  </a:cubicBezTo>
                  <a:cubicBezTo>
                    <a:pt x="75174" y="132066"/>
                    <a:pt x="75002" y="131321"/>
                    <a:pt x="74860" y="130577"/>
                  </a:cubicBezTo>
                  <a:cubicBezTo>
                    <a:pt x="74688" y="129833"/>
                    <a:pt x="74517" y="129173"/>
                    <a:pt x="74487" y="128516"/>
                  </a:cubicBezTo>
                  <a:cubicBezTo>
                    <a:pt x="74574" y="128287"/>
                    <a:pt x="74601" y="128028"/>
                    <a:pt x="74601" y="127742"/>
                  </a:cubicBezTo>
                  <a:lnTo>
                    <a:pt x="74601" y="126798"/>
                  </a:lnTo>
                  <a:cubicBezTo>
                    <a:pt x="74601" y="126311"/>
                    <a:pt x="74574" y="125795"/>
                    <a:pt x="74574" y="125310"/>
                  </a:cubicBezTo>
                  <a:cubicBezTo>
                    <a:pt x="74544" y="124879"/>
                    <a:pt x="74544" y="124421"/>
                    <a:pt x="74544" y="123993"/>
                  </a:cubicBezTo>
                  <a:cubicBezTo>
                    <a:pt x="74544" y="123906"/>
                    <a:pt x="74544" y="123821"/>
                    <a:pt x="74517" y="123764"/>
                  </a:cubicBezTo>
                  <a:lnTo>
                    <a:pt x="74517" y="123047"/>
                  </a:lnTo>
                  <a:cubicBezTo>
                    <a:pt x="74517" y="122275"/>
                    <a:pt x="74544" y="121417"/>
                    <a:pt x="74315" y="120643"/>
                  </a:cubicBezTo>
                  <a:cubicBezTo>
                    <a:pt x="74288" y="120585"/>
                    <a:pt x="74288" y="120558"/>
                    <a:pt x="74258" y="120528"/>
                  </a:cubicBezTo>
                  <a:cubicBezTo>
                    <a:pt x="73857" y="119326"/>
                    <a:pt x="72913" y="118554"/>
                    <a:pt x="72169" y="117952"/>
                  </a:cubicBezTo>
                  <a:cubicBezTo>
                    <a:pt x="71968" y="117780"/>
                    <a:pt x="71739" y="117581"/>
                    <a:pt x="71624" y="117466"/>
                  </a:cubicBezTo>
                  <a:cubicBezTo>
                    <a:pt x="70536" y="116291"/>
                    <a:pt x="69391" y="115920"/>
                    <a:pt x="68562" y="115634"/>
                  </a:cubicBezTo>
                  <a:cubicBezTo>
                    <a:pt x="68132" y="115520"/>
                    <a:pt x="67903" y="115433"/>
                    <a:pt x="67703" y="115318"/>
                  </a:cubicBezTo>
                  <a:cubicBezTo>
                    <a:pt x="66929" y="114775"/>
                    <a:pt x="66444" y="113573"/>
                    <a:pt x="65929" y="112284"/>
                  </a:cubicBezTo>
                  <a:cubicBezTo>
                    <a:pt x="65384" y="110939"/>
                    <a:pt x="64754" y="109421"/>
                    <a:pt x="63609" y="108191"/>
                  </a:cubicBezTo>
                  <a:cubicBezTo>
                    <a:pt x="63238" y="107818"/>
                    <a:pt x="63066" y="107390"/>
                    <a:pt x="62780" y="106673"/>
                  </a:cubicBezTo>
                  <a:cubicBezTo>
                    <a:pt x="62521" y="106043"/>
                    <a:pt x="62264" y="105356"/>
                    <a:pt x="61777" y="104584"/>
                  </a:cubicBezTo>
                  <a:cubicBezTo>
                    <a:pt x="61261" y="103783"/>
                    <a:pt x="60689" y="103325"/>
                    <a:pt x="60288" y="103066"/>
                  </a:cubicBezTo>
                  <a:cubicBezTo>
                    <a:pt x="60260" y="102981"/>
                    <a:pt x="60260" y="102894"/>
                    <a:pt x="60231" y="102837"/>
                  </a:cubicBezTo>
                  <a:cubicBezTo>
                    <a:pt x="60975" y="102409"/>
                    <a:pt x="61834" y="101520"/>
                    <a:pt x="61548" y="99688"/>
                  </a:cubicBezTo>
                  <a:cubicBezTo>
                    <a:pt x="61463" y="99173"/>
                    <a:pt x="61204" y="98687"/>
                    <a:pt x="60833" y="98314"/>
                  </a:cubicBezTo>
                  <a:lnTo>
                    <a:pt x="60574" y="98057"/>
                  </a:lnTo>
                  <a:cubicBezTo>
                    <a:pt x="60402" y="97599"/>
                    <a:pt x="60719" y="96969"/>
                    <a:pt x="61062" y="96539"/>
                  </a:cubicBezTo>
                  <a:cubicBezTo>
                    <a:pt x="61376" y="96397"/>
                    <a:pt x="61749" y="96138"/>
                    <a:pt x="62093" y="95710"/>
                  </a:cubicBezTo>
                  <a:cubicBezTo>
                    <a:pt x="62322" y="95424"/>
                    <a:pt x="62521" y="95023"/>
                    <a:pt x="62608" y="94508"/>
                  </a:cubicBezTo>
                  <a:cubicBezTo>
                    <a:pt x="62635" y="94508"/>
                    <a:pt x="62665" y="94478"/>
                    <a:pt x="62693" y="94478"/>
                  </a:cubicBezTo>
                  <a:lnTo>
                    <a:pt x="62864" y="94306"/>
                  </a:lnTo>
                  <a:cubicBezTo>
                    <a:pt x="64554" y="92733"/>
                    <a:pt x="64784" y="91072"/>
                    <a:pt x="64868" y="89355"/>
                  </a:cubicBezTo>
                  <a:cubicBezTo>
                    <a:pt x="64925" y="88409"/>
                    <a:pt x="64955" y="87436"/>
                    <a:pt x="64612" y="86291"/>
                  </a:cubicBezTo>
                  <a:cubicBezTo>
                    <a:pt x="66100" y="85604"/>
                    <a:pt x="66501" y="84058"/>
                    <a:pt x="66700" y="83256"/>
                  </a:cubicBezTo>
                  <a:cubicBezTo>
                    <a:pt x="66730" y="83171"/>
                    <a:pt x="66758" y="83027"/>
                    <a:pt x="66787" y="82942"/>
                  </a:cubicBezTo>
                  <a:cubicBezTo>
                    <a:pt x="66987" y="82855"/>
                    <a:pt x="67303" y="82771"/>
                    <a:pt x="67502" y="82713"/>
                  </a:cubicBezTo>
                  <a:close/>
                  <a:moveTo>
                    <a:pt x="77943" y="0"/>
                  </a:moveTo>
                  <a:cubicBezTo>
                    <a:pt x="76529" y="0"/>
                    <a:pt x="75434" y="1014"/>
                    <a:pt x="74945" y="1528"/>
                  </a:cubicBezTo>
                  <a:lnTo>
                    <a:pt x="74688" y="1785"/>
                  </a:lnTo>
                  <a:cubicBezTo>
                    <a:pt x="74601" y="1815"/>
                    <a:pt x="74487" y="1842"/>
                    <a:pt x="74402" y="1899"/>
                  </a:cubicBezTo>
                  <a:cubicBezTo>
                    <a:pt x="74288" y="1929"/>
                    <a:pt x="74201" y="1986"/>
                    <a:pt x="74116" y="2044"/>
                  </a:cubicBezTo>
                  <a:cubicBezTo>
                    <a:pt x="73028" y="2673"/>
                    <a:pt x="72655" y="3445"/>
                    <a:pt x="72426" y="4189"/>
                  </a:cubicBezTo>
                  <a:cubicBezTo>
                    <a:pt x="72226" y="4189"/>
                    <a:pt x="71968" y="4247"/>
                    <a:pt x="71681" y="4304"/>
                  </a:cubicBezTo>
                  <a:cubicBezTo>
                    <a:pt x="71253" y="4391"/>
                    <a:pt x="70937" y="4505"/>
                    <a:pt x="70738" y="4590"/>
                  </a:cubicBezTo>
                  <a:lnTo>
                    <a:pt x="70681" y="4590"/>
                  </a:lnTo>
                  <a:cubicBezTo>
                    <a:pt x="70566" y="4590"/>
                    <a:pt x="70365" y="4533"/>
                    <a:pt x="70193" y="4505"/>
                  </a:cubicBezTo>
                  <a:cubicBezTo>
                    <a:pt x="69731" y="4404"/>
                    <a:pt x="69156" y="4289"/>
                    <a:pt x="68508" y="4289"/>
                  </a:cubicBezTo>
                  <a:cubicBezTo>
                    <a:pt x="68233" y="4289"/>
                    <a:pt x="67944" y="4310"/>
                    <a:pt x="67646" y="4361"/>
                  </a:cubicBezTo>
                  <a:cubicBezTo>
                    <a:pt x="67616" y="4361"/>
                    <a:pt x="67559" y="4361"/>
                    <a:pt x="67532" y="4391"/>
                  </a:cubicBezTo>
                  <a:cubicBezTo>
                    <a:pt x="67303" y="4418"/>
                    <a:pt x="67131" y="4505"/>
                    <a:pt x="66959" y="4563"/>
                  </a:cubicBezTo>
                  <a:cubicBezTo>
                    <a:pt x="66758" y="4418"/>
                    <a:pt x="66529" y="4304"/>
                    <a:pt x="66272" y="4162"/>
                  </a:cubicBezTo>
                  <a:cubicBezTo>
                    <a:pt x="66242" y="4162"/>
                    <a:pt x="66215" y="4132"/>
                    <a:pt x="66185" y="4132"/>
                  </a:cubicBezTo>
                  <a:cubicBezTo>
                    <a:pt x="65553" y="3879"/>
                    <a:pt x="64935" y="3780"/>
                    <a:pt x="64344" y="3780"/>
                  </a:cubicBezTo>
                  <a:cubicBezTo>
                    <a:pt x="63059" y="3780"/>
                    <a:pt x="61897" y="4247"/>
                    <a:pt x="60975" y="4620"/>
                  </a:cubicBezTo>
                  <a:cubicBezTo>
                    <a:pt x="60244" y="4926"/>
                    <a:pt x="59707" y="5135"/>
                    <a:pt x="59365" y="5135"/>
                  </a:cubicBezTo>
                  <a:cubicBezTo>
                    <a:pt x="59292" y="5135"/>
                    <a:pt x="59228" y="5126"/>
                    <a:pt x="59173" y="5105"/>
                  </a:cubicBezTo>
                  <a:cubicBezTo>
                    <a:pt x="59115" y="5048"/>
                    <a:pt x="59058" y="4991"/>
                    <a:pt x="59001" y="4906"/>
                  </a:cubicBezTo>
                  <a:cubicBezTo>
                    <a:pt x="58657" y="4418"/>
                    <a:pt x="57998" y="3532"/>
                    <a:pt x="56624" y="3074"/>
                  </a:cubicBezTo>
                  <a:cubicBezTo>
                    <a:pt x="55795" y="2758"/>
                    <a:pt x="54906" y="2616"/>
                    <a:pt x="54276" y="2529"/>
                  </a:cubicBezTo>
                  <a:cubicBezTo>
                    <a:pt x="53929" y="2478"/>
                    <a:pt x="53572" y="2468"/>
                    <a:pt x="53229" y="2468"/>
                  </a:cubicBezTo>
                  <a:cubicBezTo>
                    <a:pt x="53007" y="2468"/>
                    <a:pt x="52791" y="2472"/>
                    <a:pt x="52588" y="2472"/>
                  </a:cubicBezTo>
                  <a:cubicBezTo>
                    <a:pt x="52359" y="2502"/>
                    <a:pt x="52043" y="2502"/>
                    <a:pt x="51872" y="2502"/>
                  </a:cubicBezTo>
                  <a:lnTo>
                    <a:pt x="51844" y="2472"/>
                  </a:lnTo>
                  <a:cubicBezTo>
                    <a:pt x="51414" y="2101"/>
                    <a:pt x="50642" y="1441"/>
                    <a:pt x="49211" y="1357"/>
                  </a:cubicBezTo>
                  <a:cubicBezTo>
                    <a:pt x="48810" y="1327"/>
                    <a:pt x="48430" y="1313"/>
                    <a:pt x="48068" y="1313"/>
                  </a:cubicBezTo>
                  <a:cubicBezTo>
                    <a:pt x="47008" y="1313"/>
                    <a:pt x="46106" y="1436"/>
                    <a:pt x="45317" y="1670"/>
                  </a:cubicBezTo>
                  <a:cubicBezTo>
                    <a:pt x="45288" y="1700"/>
                    <a:pt x="45230" y="1700"/>
                    <a:pt x="45203" y="1728"/>
                  </a:cubicBezTo>
                  <a:cubicBezTo>
                    <a:pt x="44772" y="1899"/>
                    <a:pt x="44429" y="2044"/>
                    <a:pt x="44115" y="2186"/>
                  </a:cubicBezTo>
                  <a:cubicBezTo>
                    <a:pt x="43485" y="2472"/>
                    <a:pt x="43199" y="2616"/>
                    <a:pt x="42597" y="2673"/>
                  </a:cubicBezTo>
                  <a:cubicBezTo>
                    <a:pt x="42024" y="2731"/>
                    <a:pt x="41596" y="2815"/>
                    <a:pt x="41280" y="2902"/>
                  </a:cubicBezTo>
                  <a:cubicBezTo>
                    <a:pt x="41138" y="2930"/>
                    <a:pt x="40936" y="2987"/>
                    <a:pt x="40909" y="2987"/>
                  </a:cubicBezTo>
                  <a:cubicBezTo>
                    <a:pt x="40909" y="2987"/>
                    <a:pt x="40852" y="2987"/>
                    <a:pt x="40765" y="2960"/>
                  </a:cubicBezTo>
                  <a:cubicBezTo>
                    <a:pt x="40535" y="2845"/>
                    <a:pt x="40279" y="2788"/>
                    <a:pt x="40020" y="2731"/>
                  </a:cubicBezTo>
                  <a:cubicBezTo>
                    <a:pt x="39706" y="2186"/>
                    <a:pt x="39191" y="1757"/>
                    <a:pt x="38532" y="1471"/>
                  </a:cubicBezTo>
                  <a:cubicBezTo>
                    <a:pt x="38504" y="1441"/>
                    <a:pt x="38474" y="1441"/>
                    <a:pt x="38447" y="1441"/>
                  </a:cubicBezTo>
                  <a:cubicBezTo>
                    <a:pt x="37856" y="1218"/>
                    <a:pt x="37221" y="1146"/>
                    <a:pt x="36606" y="1146"/>
                  </a:cubicBezTo>
                  <a:cubicBezTo>
                    <a:pt x="36117" y="1146"/>
                    <a:pt x="35642" y="1191"/>
                    <a:pt x="35211" y="1242"/>
                  </a:cubicBezTo>
                  <a:cubicBezTo>
                    <a:pt x="34954" y="1242"/>
                    <a:pt x="34696" y="1269"/>
                    <a:pt x="34554" y="1269"/>
                  </a:cubicBezTo>
                  <a:lnTo>
                    <a:pt x="34009" y="1269"/>
                  </a:lnTo>
                  <a:cubicBezTo>
                    <a:pt x="33806" y="1269"/>
                    <a:pt x="33607" y="1271"/>
                    <a:pt x="33413" y="1271"/>
                  </a:cubicBezTo>
                  <a:cubicBezTo>
                    <a:pt x="32754" y="1271"/>
                    <a:pt x="32147" y="1253"/>
                    <a:pt x="31661" y="1098"/>
                  </a:cubicBezTo>
                  <a:cubicBezTo>
                    <a:pt x="31547" y="1070"/>
                    <a:pt x="31432" y="1040"/>
                    <a:pt x="31347" y="983"/>
                  </a:cubicBezTo>
                  <a:cubicBezTo>
                    <a:pt x="30565" y="697"/>
                    <a:pt x="29615" y="315"/>
                    <a:pt x="28349" y="315"/>
                  </a:cubicBezTo>
                  <a:cubicBezTo>
                    <a:pt x="28226" y="315"/>
                    <a:pt x="28099" y="318"/>
                    <a:pt x="27969" y="326"/>
                  </a:cubicBezTo>
                  <a:cubicBezTo>
                    <a:pt x="27683" y="353"/>
                    <a:pt x="27397" y="440"/>
                    <a:pt x="27138" y="555"/>
                  </a:cubicBezTo>
                  <a:cubicBezTo>
                    <a:pt x="26824" y="612"/>
                    <a:pt x="26508" y="669"/>
                    <a:pt x="26222" y="727"/>
                  </a:cubicBezTo>
                  <a:cubicBezTo>
                    <a:pt x="25707" y="841"/>
                    <a:pt x="25249" y="956"/>
                    <a:pt x="24821" y="983"/>
                  </a:cubicBezTo>
                  <a:cubicBezTo>
                    <a:pt x="23588" y="983"/>
                    <a:pt x="22272" y="983"/>
                    <a:pt x="20783" y="1586"/>
                  </a:cubicBezTo>
                  <a:cubicBezTo>
                    <a:pt x="19752" y="1986"/>
                    <a:pt x="18580" y="2415"/>
                    <a:pt x="17462" y="2758"/>
                  </a:cubicBezTo>
                  <a:cubicBezTo>
                    <a:pt x="17291" y="2788"/>
                    <a:pt x="16862" y="2873"/>
                    <a:pt x="16576" y="2902"/>
                  </a:cubicBezTo>
                  <a:cubicBezTo>
                    <a:pt x="14687" y="3159"/>
                    <a:pt x="13168" y="3360"/>
                    <a:pt x="12481" y="4762"/>
                  </a:cubicBezTo>
                  <a:cubicBezTo>
                    <a:pt x="12339" y="5021"/>
                    <a:pt x="12195" y="5392"/>
                    <a:pt x="12138" y="5822"/>
                  </a:cubicBezTo>
                  <a:cubicBezTo>
                    <a:pt x="12097" y="5821"/>
                    <a:pt x="12056" y="5821"/>
                    <a:pt x="12016" y="5821"/>
                  </a:cubicBezTo>
                  <a:cubicBezTo>
                    <a:pt x="10998" y="5821"/>
                    <a:pt x="10341" y="6177"/>
                    <a:pt x="9790" y="6452"/>
                  </a:cubicBezTo>
                  <a:cubicBezTo>
                    <a:pt x="9275" y="6681"/>
                    <a:pt x="7214" y="7796"/>
                    <a:pt x="6786" y="9601"/>
                  </a:cubicBezTo>
                  <a:cubicBezTo>
                    <a:pt x="6728" y="9887"/>
                    <a:pt x="6699" y="10201"/>
                    <a:pt x="6756" y="10487"/>
                  </a:cubicBezTo>
                  <a:cubicBezTo>
                    <a:pt x="4553" y="11147"/>
                    <a:pt x="2118" y="12349"/>
                    <a:pt x="1633" y="15212"/>
                  </a:cubicBezTo>
                  <a:cubicBezTo>
                    <a:pt x="1374" y="16499"/>
                    <a:pt x="1603" y="17472"/>
                    <a:pt x="2290" y="18189"/>
                  </a:cubicBezTo>
                  <a:cubicBezTo>
                    <a:pt x="316" y="19334"/>
                    <a:pt x="0" y="20365"/>
                    <a:pt x="0" y="21223"/>
                  </a:cubicBezTo>
                  <a:cubicBezTo>
                    <a:pt x="0" y="22224"/>
                    <a:pt x="488" y="23113"/>
                    <a:pt x="1289" y="23628"/>
                  </a:cubicBezTo>
                  <a:cubicBezTo>
                    <a:pt x="1826" y="23973"/>
                    <a:pt x="2401" y="24106"/>
                    <a:pt x="2982" y="24106"/>
                  </a:cubicBezTo>
                  <a:cubicBezTo>
                    <a:pt x="4137" y="24106"/>
                    <a:pt x="5318" y="23579"/>
                    <a:pt x="6270" y="23140"/>
                  </a:cubicBezTo>
                  <a:cubicBezTo>
                    <a:pt x="6355" y="23113"/>
                    <a:pt x="6442" y="23056"/>
                    <a:pt x="6527" y="23026"/>
                  </a:cubicBezTo>
                  <a:cubicBezTo>
                    <a:pt x="8130" y="22655"/>
                    <a:pt x="9275" y="22281"/>
                    <a:pt x="10821" y="20994"/>
                  </a:cubicBezTo>
                  <a:cubicBezTo>
                    <a:pt x="10851" y="20994"/>
                    <a:pt x="10851" y="20965"/>
                    <a:pt x="10878" y="20965"/>
                  </a:cubicBezTo>
                  <a:cubicBezTo>
                    <a:pt x="11222" y="20651"/>
                    <a:pt x="11737" y="20422"/>
                    <a:pt x="12310" y="20163"/>
                  </a:cubicBezTo>
                  <a:cubicBezTo>
                    <a:pt x="12855" y="19964"/>
                    <a:pt x="13397" y="19705"/>
                    <a:pt x="14000" y="19362"/>
                  </a:cubicBezTo>
                  <a:cubicBezTo>
                    <a:pt x="14199" y="19506"/>
                    <a:pt x="14485" y="19648"/>
                    <a:pt x="14771" y="19735"/>
                  </a:cubicBezTo>
                  <a:cubicBezTo>
                    <a:pt x="14829" y="19762"/>
                    <a:pt x="14858" y="19762"/>
                    <a:pt x="14886" y="19792"/>
                  </a:cubicBezTo>
                  <a:cubicBezTo>
                    <a:pt x="15222" y="19891"/>
                    <a:pt x="15547" y="19934"/>
                    <a:pt x="15861" y="19934"/>
                  </a:cubicBezTo>
                  <a:cubicBezTo>
                    <a:pt x="17366" y="19934"/>
                    <a:pt x="18599" y="18937"/>
                    <a:pt x="19381" y="18274"/>
                  </a:cubicBezTo>
                  <a:cubicBezTo>
                    <a:pt x="19523" y="18189"/>
                    <a:pt x="19695" y="18017"/>
                    <a:pt x="19752" y="17987"/>
                  </a:cubicBezTo>
                  <a:lnTo>
                    <a:pt x="20069" y="17788"/>
                  </a:lnTo>
                  <a:cubicBezTo>
                    <a:pt x="20268" y="17674"/>
                    <a:pt x="20497" y="17502"/>
                    <a:pt x="20641" y="17445"/>
                  </a:cubicBezTo>
                  <a:lnTo>
                    <a:pt x="22359" y="17960"/>
                  </a:lnTo>
                  <a:cubicBezTo>
                    <a:pt x="22874" y="18132"/>
                    <a:pt x="23389" y="18274"/>
                    <a:pt x="23904" y="18445"/>
                  </a:cubicBezTo>
                  <a:cubicBezTo>
                    <a:pt x="24935" y="18819"/>
                    <a:pt x="25592" y="20220"/>
                    <a:pt x="25450" y="21652"/>
                  </a:cubicBezTo>
                  <a:cubicBezTo>
                    <a:pt x="25421" y="21796"/>
                    <a:pt x="25306" y="22110"/>
                    <a:pt x="25192" y="22368"/>
                  </a:cubicBezTo>
                  <a:cubicBezTo>
                    <a:pt x="24935" y="23083"/>
                    <a:pt x="24534" y="24029"/>
                    <a:pt x="24619" y="25174"/>
                  </a:cubicBezTo>
                  <a:lnTo>
                    <a:pt x="24619" y="25316"/>
                  </a:lnTo>
                  <a:cubicBezTo>
                    <a:pt x="24706" y="25888"/>
                    <a:pt x="24905" y="26376"/>
                    <a:pt x="25134" y="26804"/>
                  </a:cubicBezTo>
                  <a:cubicBezTo>
                    <a:pt x="24134" y="27808"/>
                    <a:pt x="23904" y="29411"/>
                    <a:pt x="24562" y="30755"/>
                  </a:cubicBezTo>
                  <a:cubicBezTo>
                    <a:pt x="24706" y="31041"/>
                    <a:pt x="24878" y="31300"/>
                    <a:pt x="25020" y="31529"/>
                  </a:cubicBezTo>
                  <a:cubicBezTo>
                    <a:pt x="24706" y="32159"/>
                    <a:pt x="24275" y="32903"/>
                    <a:pt x="23817" y="33618"/>
                  </a:cubicBezTo>
                  <a:cubicBezTo>
                    <a:pt x="23790" y="33675"/>
                    <a:pt x="23760" y="33705"/>
                    <a:pt x="23760" y="33762"/>
                  </a:cubicBezTo>
                  <a:cubicBezTo>
                    <a:pt x="23588" y="34018"/>
                    <a:pt x="23359" y="34220"/>
                    <a:pt x="22901" y="34591"/>
                  </a:cubicBezTo>
                  <a:cubicBezTo>
                    <a:pt x="22473" y="34934"/>
                    <a:pt x="21928" y="35365"/>
                    <a:pt x="21413" y="35965"/>
                  </a:cubicBezTo>
                  <a:cubicBezTo>
                    <a:pt x="20325" y="37254"/>
                    <a:pt x="20355" y="38599"/>
                    <a:pt x="20382" y="39430"/>
                  </a:cubicBezTo>
                  <a:lnTo>
                    <a:pt x="20382" y="39686"/>
                  </a:lnTo>
                  <a:cubicBezTo>
                    <a:pt x="19810" y="40087"/>
                    <a:pt x="18694" y="40889"/>
                    <a:pt x="18465" y="42492"/>
                  </a:cubicBezTo>
                  <a:lnTo>
                    <a:pt x="18465" y="42579"/>
                  </a:lnTo>
                  <a:cubicBezTo>
                    <a:pt x="18351" y="43580"/>
                    <a:pt x="18722" y="44583"/>
                    <a:pt x="19065" y="45469"/>
                  </a:cubicBezTo>
                  <a:cubicBezTo>
                    <a:pt x="19152" y="45671"/>
                    <a:pt x="19210" y="45870"/>
                    <a:pt x="19267" y="46014"/>
                  </a:cubicBezTo>
                  <a:cubicBezTo>
                    <a:pt x="19324" y="46300"/>
                    <a:pt x="19352" y="46587"/>
                    <a:pt x="19381" y="46873"/>
                  </a:cubicBezTo>
                  <a:cubicBezTo>
                    <a:pt x="19324" y="47072"/>
                    <a:pt x="19324" y="47301"/>
                    <a:pt x="19352" y="47530"/>
                  </a:cubicBezTo>
                  <a:cubicBezTo>
                    <a:pt x="19352" y="47617"/>
                    <a:pt x="19324" y="47874"/>
                    <a:pt x="19324" y="48018"/>
                  </a:cubicBezTo>
                  <a:cubicBezTo>
                    <a:pt x="19294" y="49048"/>
                    <a:pt x="19210" y="50480"/>
                    <a:pt x="20210" y="51510"/>
                  </a:cubicBezTo>
                  <a:cubicBezTo>
                    <a:pt x="20698" y="52026"/>
                    <a:pt x="21241" y="52255"/>
                    <a:pt x="21699" y="52397"/>
                  </a:cubicBezTo>
                  <a:cubicBezTo>
                    <a:pt x="21786" y="52626"/>
                    <a:pt x="21901" y="52884"/>
                    <a:pt x="21985" y="53113"/>
                  </a:cubicBezTo>
                  <a:cubicBezTo>
                    <a:pt x="22130" y="53484"/>
                    <a:pt x="22272" y="53828"/>
                    <a:pt x="22301" y="54030"/>
                  </a:cubicBezTo>
                  <a:cubicBezTo>
                    <a:pt x="22301" y="54057"/>
                    <a:pt x="22272" y="54087"/>
                    <a:pt x="22272" y="54114"/>
                  </a:cubicBezTo>
                  <a:cubicBezTo>
                    <a:pt x="22130" y="54602"/>
                    <a:pt x="21901" y="55346"/>
                    <a:pt x="22043" y="56175"/>
                  </a:cubicBezTo>
                  <a:cubicBezTo>
                    <a:pt x="22187" y="56862"/>
                    <a:pt x="22473" y="57350"/>
                    <a:pt x="22759" y="57721"/>
                  </a:cubicBezTo>
                  <a:cubicBezTo>
                    <a:pt x="22558" y="58179"/>
                    <a:pt x="22301" y="58866"/>
                    <a:pt x="22359" y="59755"/>
                  </a:cubicBezTo>
                  <a:cubicBezTo>
                    <a:pt x="22359" y="59782"/>
                    <a:pt x="22359" y="59840"/>
                    <a:pt x="22386" y="59897"/>
                  </a:cubicBezTo>
                  <a:cubicBezTo>
                    <a:pt x="22645" y="61701"/>
                    <a:pt x="23932" y="62389"/>
                    <a:pt x="24649" y="62645"/>
                  </a:cubicBezTo>
                  <a:cubicBezTo>
                    <a:pt x="24649" y="62702"/>
                    <a:pt x="24676" y="62760"/>
                    <a:pt x="24676" y="62817"/>
                  </a:cubicBezTo>
                  <a:cubicBezTo>
                    <a:pt x="25107" y="64821"/>
                    <a:pt x="26337" y="66969"/>
                    <a:pt x="28512" y="67111"/>
                  </a:cubicBezTo>
                  <a:cubicBezTo>
                    <a:pt x="28591" y="67116"/>
                    <a:pt x="28670" y="67119"/>
                    <a:pt x="28747" y="67119"/>
                  </a:cubicBezTo>
                  <a:cubicBezTo>
                    <a:pt x="29512" y="67119"/>
                    <a:pt x="30198" y="66864"/>
                    <a:pt x="30718" y="66396"/>
                  </a:cubicBezTo>
                  <a:cubicBezTo>
                    <a:pt x="30860" y="66653"/>
                    <a:pt x="31061" y="66969"/>
                    <a:pt x="31146" y="67198"/>
                  </a:cubicBezTo>
                  <a:cubicBezTo>
                    <a:pt x="31146" y="67225"/>
                    <a:pt x="31118" y="67255"/>
                    <a:pt x="31118" y="67283"/>
                  </a:cubicBezTo>
                  <a:cubicBezTo>
                    <a:pt x="30832" y="67855"/>
                    <a:pt x="30287" y="69057"/>
                    <a:pt x="30860" y="70603"/>
                  </a:cubicBezTo>
                  <a:cubicBezTo>
                    <a:pt x="31405" y="72179"/>
                    <a:pt x="32836" y="73038"/>
                    <a:pt x="33894" y="73638"/>
                  </a:cubicBezTo>
                  <a:cubicBezTo>
                    <a:pt x="34238" y="73839"/>
                    <a:pt x="34696" y="74125"/>
                    <a:pt x="34840" y="74240"/>
                  </a:cubicBezTo>
                  <a:cubicBezTo>
                    <a:pt x="36099" y="75470"/>
                    <a:pt x="37416" y="75871"/>
                    <a:pt x="38447" y="76187"/>
                  </a:cubicBezTo>
                  <a:cubicBezTo>
                    <a:pt x="38761" y="76271"/>
                    <a:pt x="39077" y="76358"/>
                    <a:pt x="39363" y="76473"/>
                  </a:cubicBezTo>
                  <a:cubicBezTo>
                    <a:pt x="39390" y="76473"/>
                    <a:pt x="39448" y="76500"/>
                    <a:pt x="39477" y="76500"/>
                  </a:cubicBezTo>
                  <a:cubicBezTo>
                    <a:pt x="40458" y="76805"/>
                    <a:pt x="41209" y="76989"/>
                    <a:pt x="42043" y="76989"/>
                  </a:cubicBezTo>
                  <a:cubicBezTo>
                    <a:pt x="42621" y="76989"/>
                    <a:pt x="43238" y="76901"/>
                    <a:pt x="44000" y="76702"/>
                  </a:cubicBezTo>
                  <a:cubicBezTo>
                    <a:pt x="44172" y="76645"/>
                    <a:pt x="44344" y="76645"/>
                    <a:pt x="44459" y="76645"/>
                  </a:cubicBezTo>
                  <a:cubicBezTo>
                    <a:pt x="44543" y="77103"/>
                    <a:pt x="44772" y="77645"/>
                    <a:pt x="45288" y="78190"/>
                  </a:cubicBezTo>
                  <a:cubicBezTo>
                    <a:pt x="45860" y="78790"/>
                    <a:pt x="46634" y="79134"/>
                    <a:pt x="47349" y="79393"/>
                  </a:cubicBezTo>
                  <a:cubicBezTo>
                    <a:pt x="48207" y="79851"/>
                    <a:pt x="49009" y="80050"/>
                    <a:pt x="49669" y="80222"/>
                  </a:cubicBezTo>
                  <a:cubicBezTo>
                    <a:pt x="49840" y="80252"/>
                    <a:pt x="49982" y="80309"/>
                    <a:pt x="50154" y="80336"/>
                  </a:cubicBezTo>
                  <a:cubicBezTo>
                    <a:pt x="50326" y="80737"/>
                    <a:pt x="50642" y="81225"/>
                    <a:pt x="51185" y="81683"/>
                  </a:cubicBezTo>
                  <a:cubicBezTo>
                    <a:pt x="51185" y="83801"/>
                    <a:pt x="52788" y="84802"/>
                    <a:pt x="53447" y="85203"/>
                  </a:cubicBezTo>
                  <a:cubicBezTo>
                    <a:pt x="53589" y="85290"/>
                    <a:pt x="53761" y="85404"/>
                    <a:pt x="53876" y="85489"/>
                  </a:cubicBezTo>
                  <a:lnTo>
                    <a:pt x="53933" y="85519"/>
                  </a:lnTo>
                  <a:lnTo>
                    <a:pt x="54421" y="86004"/>
                  </a:lnTo>
                  <a:cubicBezTo>
                    <a:pt x="54993" y="86664"/>
                    <a:pt x="55879" y="87637"/>
                    <a:pt x="57254" y="87981"/>
                  </a:cubicBezTo>
                  <a:cubicBezTo>
                    <a:pt x="57283" y="87981"/>
                    <a:pt x="57311" y="88008"/>
                    <a:pt x="57341" y="88008"/>
                  </a:cubicBezTo>
                  <a:cubicBezTo>
                    <a:pt x="57605" y="88067"/>
                    <a:pt x="57859" y="88094"/>
                    <a:pt x="58102" y="88094"/>
                  </a:cubicBezTo>
                  <a:cubicBezTo>
                    <a:pt x="58803" y="88094"/>
                    <a:pt x="59414" y="87870"/>
                    <a:pt x="59944" y="87550"/>
                  </a:cubicBezTo>
                  <a:cubicBezTo>
                    <a:pt x="60089" y="87923"/>
                    <a:pt x="60089" y="88237"/>
                    <a:pt x="60031" y="89039"/>
                  </a:cubicBezTo>
                  <a:lnTo>
                    <a:pt x="60031" y="89096"/>
                  </a:lnTo>
                  <a:cubicBezTo>
                    <a:pt x="59974" y="90271"/>
                    <a:pt x="59887" y="90470"/>
                    <a:pt x="59658" y="90672"/>
                  </a:cubicBezTo>
                  <a:cubicBezTo>
                    <a:pt x="59173" y="91043"/>
                    <a:pt x="58628" y="91473"/>
                    <a:pt x="58142" y="92245"/>
                  </a:cubicBezTo>
                  <a:cubicBezTo>
                    <a:pt x="58085" y="92332"/>
                    <a:pt x="58055" y="92417"/>
                    <a:pt x="57998" y="92504"/>
                  </a:cubicBezTo>
                  <a:cubicBezTo>
                    <a:pt x="57970" y="92618"/>
                    <a:pt x="57913" y="92733"/>
                    <a:pt x="57883" y="92817"/>
                  </a:cubicBezTo>
                  <a:cubicBezTo>
                    <a:pt x="57799" y="92904"/>
                    <a:pt x="57741" y="92989"/>
                    <a:pt x="57654" y="93076"/>
                  </a:cubicBezTo>
                  <a:cubicBezTo>
                    <a:pt x="55765" y="95137"/>
                    <a:pt x="55192" y="97657"/>
                    <a:pt x="56081" y="99860"/>
                  </a:cubicBezTo>
                  <a:cubicBezTo>
                    <a:pt x="55508" y="100519"/>
                    <a:pt x="55421" y="101348"/>
                    <a:pt x="55394" y="101921"/>
                  </a:cubicBezTo>
                  <a:cubicBezTo>
                    <a:pt x="55307" y="102466"/>
                    <a:pt x="55364" y="103123"/>
                    <a:pt x="55536" y="104096"/>
                  </a:cubicBezTo>
                  <a:cubicBezTo>
                    <a:pt x="55822" y="105986"/>
                    <a:pt x="56967" y="106703"/>
                    <a:pt x="57512" y="107046"/>
                  </a:cubicBezTo>
                  <a:cubicBezTo>
                    <a:pt x="57570" y="107074"/>
                    <a:pt x="57597" y="107074"/>
                    <a:pt x="57654" y="107103"/>
                  </a:cubicBezTo>
                  <a:cubicBezTo>
                    <a:pt x="57654" y="107131"/>
                    <a:pt x="57654" y="107161"/>
                    <a:pt x="57684" y="107188"/>
                  </a:cubicBezTo>
                  <a:cubicBezTo>
                    <a:pt x="57913" y="107561"/>
                    <a:pt x="58085" y="107990"/>
                    <a:pt x="58284" y="108477"/>
                  </a:cubicBezTo>
                  <a:cubicBezTo>
                    <a:pt x="58628" y="109364"/>
                    <a:pt x="59086" y="110451"/>
                    <a:pt x="60089" y="111512"/>
                  </a:cubicBezTo>
                  <a:cubicBezTo>
                    <a:pt x="60604" y="112084"/>
                    <a:pt x="61005" y="113058"/>
                    <a:pt x="61433" y="114116"/>
                  </a:cubicBezTo>
                  <a:cubicBezTo>
                    <a:pt x="62150" y="115833"/>
                    <a:pt x="63009" y="117981"/>
                    <a:pt x="65040" y="119356"/>
                  </a:cubicBezTo>
                  <a:cubicBezTo>
                    <a:pt x="65814" y="119841"/>
                    <a:pt x="66501" y="120070"/>
                    <a:pt x="67074" y="120242"/>
                  </a:cubicBezTo>
                  <a:cubicBezTo>
                    <a:pt x="67703" y="120443"/>
                    <a:pt x="67845" y="120528"/>
                    <a:pt x="68047" y="120730"/>
                  </a:cubicBezTo>
                  <a:lnTo>
                    <a:pt x="68104" y="120787"/>
                  </a:lnTo>
                  <a:cubicBezTo>
                    <a:pt x="68418" y="121130"/>
                    <a:pt x="68761" y="121417"/>
                    <a:pt x="69105" y="121673"/>
                  </a:cubicBezTo>
                  <a:cubicBezTo>
                    <a:pt x="69249" y="121817"/>
                    <a:pt x="69506" y="122017"/>
                    <a:pt x="69678" y="122188"/>
                  </a:cubicBezTo>
                  <a:lnTo>
                    <a:pt x="69678" y="122990"/>
                  </a:lnTo>
                  <a:cubicBezTo>
                    <a:pt x="69678" y="123363"/>
                    <a:pt x="69678" y="123734"/>
                    <a:pt x="69707" y="124078"/>
                  </a:cubicBezTo>
                  <a:cubicBezTo>
                    <a:pt x="69707" y="124536"/>
                    <a:pt x="69707" y="125024"/>
                    <a:pt x="69735" y="125482"/>
                  </a:cubicBezTo>
                  <a:cubicBezTo>
                    <a:pt x="69735" y="125910"/>
                    <a:pt x="69765" y="126368"/>
                    <a:pt x="69765" y="126798"/>
                  </a:cubicBezTo>
                  <a:lnTo>
                    <a:pt x="69765" y="127027"/>
                  </a:lnTo>
                  <a:cubicBezTo>
                    <a:pt x="69678" y="127256"/>
                    <a:pt x="69650" y="127485"/>
                    <a:pt x="69620" y="127742"/>
                  </a:cubicBezTo>
                  <a:cubicBezTo>
                    <a:pt x="69563" y="129203"/>
                    <a:pt x="69879" y="130490"/>
                    <a:pt x="70136" y="131635"/>
                  </a:cubicBezTo>
                  <a:cubicBezTo>
                    <a:pt x="70280" y="132265"/>
                    <a:pt x="70394" y="132867"/>
                    <a:pt x="70452" y="133440"/>
                  </a:cubicBezTo>
                  <a:cubicBezTo>
                    <a:pt x="70536" y="134184"/>
                    <a:pt x="70509" y="135043"/>
                    <a:pt x="70479" y="135929"/>
                  </a:cubicBezTo>
                  <a:cubicBezTo>
                    <a:pt x="70422" y="137104"/>
                    <a:pt x="70365" y="138306"/>
                    <a:pt x="70536" y="139593"/>
                  </a:cubicBezTo>
                  <a:lnTo>
                    <a:pt x="70536" y="139651"/>
                  </a:lnTo>
                  <a:cubicBezTo>
                    <a:pt x="70708" y="140711"/>
                    <a:pt x="70795" y="141856"/>
                    <a:pt x="70795" y="143258"/>
                  </a:cubicBezTo>
                  <a:cubicBezTo>
                    <a:pt x="70795" y="143516"/>
                    <a:pt x="70708" y="143860"/>
                    <a:pt x="70594" y="144261"/>
                  </a:cubicBezTo>
                  <a:cubicBezTo>
                    <a:pt x="70422" y="144948"/>
                    <a:pt x="70223" y="145807"/>
                    <a:pt x="70337" y="146807"/>
                  </a:cubicBezTo>
                  <a:cubicBezTo>
                    <a:pt x="70394" y="147753"/>
                    <a:pt x="70738" y="148555"/>
                    <a:pt x="70994" y="149155"/>
                  </a:cubicBezTo>
                  <a:cubicBezTo>
                    <a:pt x="71139" y="149471"/>
                    <a:pt x="71253" y="149814"/>
                    <a:pt x="71281" y="149986"/>
                  </a:cubicBezTo>
                  <a:cubicBezTo>
                    <a:pt x="71310" y="150101"/>
                    <a:pt x="71310" y="150185"/>
                    <a:pt x="71310" y="150300"/>
                  </a:cubicBezTo>
                  <a:cubicBezTo>
                    <a:pt x="71368" y="151074"/>
                    <a:pt x="71452" y="152104"/>
                    <a:pt x="71997" y="153048"/>
                  </a:cubicBezTo>
                  <a:cubicBezTo>
                    <a:pt x="72398" y="153822"/>
                    <a:pt x="72884" y="154280"/>
                    <a:pt x="73571" y="154594"/>
                  </a:cubicBezTo>
                  <a:cubicBezTo>
                    <a:pt x="74029" y="155082"/>
                    <a:pt x="74288" y="156513"/>
                    <a:pt x="74487" y="157571"/>
                  </a:cubicBezTo>
                  <a:cubicBezTo>
                    <a:pt x="74716" y="158746"/>
                    <a:pt x="74945" y="159948"/>
                    <a:pt x="75433" y="161036"/>
                  </a:cubicBezTo>
                  <a:cubicBezTo>
                    <a:pt x="75604" y="161464"/>
                    <a:pt x="75689" y="161865"/>
                    <a:pt x="75804" y="162353"/>
                  </a:cubicBezTo>
                  <a:cubicBezTo>
                    <a:pt x="75891" y="162696"/>
                    <a:pt x="75975" y="163067"/>
                    <a:pt x="76090" y="163498"/>
                  </a:cubicBezTo>
                  <a:cubicBezTo>
                    <a:pt x="76463" y="164700"/>
                    <a:pt x="77208" y="165701"/>
                    <a:pt x="77865" y="166560"/>
                  </a:cubicBezTo>
                  <a:cubicBezTo>
                    <a:pt x="78151" y="166903"/>
                    <a:pt x="78380" y="167247"/>
                    <a:pt x="78552" y="167506"/>
                  </a:cubicBezTo>
                  <a:cubicBezTo>
                    <a:pt x="79610" y="169162"/>
                    <a:pt x="80853" y="170005"/>
                    <a:pt x="82281" y="170005"/>
                  </a:cubicBezTo>
                  <a:cubicBezTo>
                    <a:pt x="82630" y="170005"/>
                    <a:pt x="82990" y="169954"/>
                    <a:pt x="83361" y="169853"/>
                  </a:cubicBezTo>
                  <a:cubicBezTo>
                    <a:pt x="84448" y="171493"/>
                    <a:pt x="85868" y="171843"/>
                    <a:pt x="87013" y="171843"/>
                  </a:cubicBezTo>
                  <a:cubicBezTo>
                    <a:pt x="87166" y="171843"/>
                    <a:pt x="87314" y="171837"/>
                    <a:pt x="87456" y="171827"/>
                  </a:cubicBezTo>
                  <a:lnTo>
                    <a:pt x="87483" y="171857"/>
                  </a:lnTo>
                  <a:cubicBezTo>
                    <a:pt x="87685" y="171857"/>
                    <a:pt x="87857" y="171884"/>
                    <a:pt x="88028" y="171884"/>
                  </a:cubicBezTo>
                  <a:cubicBezTo>
                    <a:pt x="89774" y="171884"/>
                    <a:pt x="90490" y="170769"/>
                    <a:pt x="90747" y="170224"/>
                  </a:cubicBezTo>
                  <a:cubicBezTo>
                    <a:pt x="90777" y="170196"/>
                    <a:pt x="90804" y="170139"/>
                    <a:pt x="90804" y="170082"/>
                  </a:cubicBezTo>
                  <a:cubicBezTo>
                    <a:pt x="91292" y="168850"/>
                    <a:pt x="90948" y="167934"/>
                    <a:pt x="90719" y="167506"/>
                  </a:cubicBezTo>
                  <a:cubicBezTo>
                    <a:pt x="90060" y="166388"/>
                    <a:pt x="88972" y="166159"/>
                    <a:pt x="88486" y="166074"/>
                  </a:cubicBezTo>
                  <a:cubicBezTo>
                    <a:pt x="87914" y="165788"/>
                    <a:pt x="87685" y="165616"/>
                    <a:pt x="87513" y="165330"/>
                  </a:cubicBezTo>
                  <a:cubicBezTo>
                    <a:pt x="87483" y="165273"/>
                    <a:pt x="87456" y="165158"/>
                    <a:pt x="87399" y="165044"/>
                  </a:cubicBezTo>
                  <a:cubicBezTo>
                    <a:pt x="87284" y="164700"/>
                    <a:pt x="87083" y="164185"/>
                    <a:pt x="86682" y="163670"/>
                  </a:cubicBezTo>
                  <a:cubicBezTo>
                    <a:pt x="86597" y="163525"/>
                    <a:pt x="86510" y="163383"/>
                    <a:pt x="86425" y="163296"/>
                  </a:cubicBezTo>
                  <a:cubicBezTo>
                    <a:pt x="86483" y="163097"/>
                    <a:pt x="86625" y="162838"/>
                    <a:pt x="86826" y="162495"/>
                  </a:cubicBezTo>
                  <a:cubicBezTo>
                    <a:pt x="87284" y="161780"/>
                    <a:pt x="87941" y="160663"/>
                    <a:pt x="87598" y="159204"/>
                  </a:cubicBezTo>
                  <a:cubicBezTo>
                    <a:pt x="87369" y="158315"/>
                    <a:pt x="86826" y="157685"/>
                    <a:pt x="86311" y="157257"/>
                  </a:cubicBezTo>
                  <a:cubicBezTo>
                    <a:pt x="86453" y="157028"/>
                    <a:pt x="86597" y="156799"/>
                    <a:pt x="86712" y="156513"/>
                  </a:cubicBezTo>
                  <a:cubicBezTo>
                    <a:pt x="86968" y="155826"/>
                    <a:pt x="86911" y="155196"/>
                    <a:pt x="86854" y="154795"/>
                  </a:cubicBezTo>
                  <a:lnTo>
                    <a:pt x="86883" y="154766"/>
                  </a:lnTo>
                  <a:cubicBezTo>
                    <a:pt x="87083" y="154479"/>
                    <a:pt x="87655" y="153650"/>
                    <a:pt x="87456" y="152533"/>
                  </a:cubicBezTo>
                  <a:cubicBezTo>
                    <a:pt x="88028" y="151788"/>
                    <a:pt x="88143" y="150872"/>
                    <a:pt x="88170" y="150272"/>
                  </a:cubicBezTo>
                  <a:cubicBezTo>
                    <a:pt x="89173" y="150272"/>
                    <a:pt x="90548" y="149986"/>
                    <a:pt x="91635" y="148440"/>
                  </a:cubicBezTo>
                  <a:cubicBezTo>
                    <a:pt x="92407" y="147380"/>
                    <a:pt x="92522" y="146036"/>
                    <a:pt x="92350" y="144833"/>
                  </a:cubicBezTo>
                  <a:cubicBezTo>
                    <a:pt x="92494" y="144776"/>
                    <a:pt x="92666" y="144719"/>
                    <a:pt x="92865" y="144661"/>
                  </a:cubicBezTo>
                  <a:cubicBezTo>
                    <a:pt x="93667" y="144375"/>
                    <a:pt x="94984" y="143860"/>
                    <a:pt x="95242" y="142028"/>
                  </a:cubicBezTo>
                  <a:lnTo>
                    <a:pt x="95242" y="141913"/>
                  </a:lnTo>
                  <a:cubicBezTo>
                    <a:pt x="95327" y="141742"/>
                    <a:pt x="95357" y="141570"/>
                    <a:pt x="95414" y="141398"/>
                  </a:cubicBezTo>
                  <a:cubicBezTo>
                    <a:pt x="95442" y="141341"/>
                    <a:pt x="95471" y="141254"/>
                    <a:pt x="95471" y="141196"/>
                  </a:cubicBezTo>
                  <a:cubicBezTo>
                    <a:pt x="95700" y="140910"/>
                    <a:pt x="96071" y="140367"/>
                    <a:pt x="96273" y="139536"/>
                  </a:cubicBezTo>
                  <a:lnTo>
                    <a:pt x="96273" y="139479"/>
                  </a:lnTo>
                  <a:cubicBezTo>
                    <a:pt x="96502" y="138334"/>
                    <a:pt x="96616" y="138020"/>
                    <a:pt x="97045" y="137505"/>
                  </a:cubicBezTo>
                  <a:cubicBezTo>
                    <a:pt x="98620" y="135929"/>
                    <a:pt x="99793" y="134441"/>
                    <a:pt x="99392" y="131292"/>
                  </a:cubicBezTo>
                  <a:cubicBezTo>
                    <a:pt x="99365" y="131063"/>
                    <a:pt x="99335" y="130776"/>
                    <a:pt x="99307" y="130577"/>
                  </a:cubicBezTo>
                  <a:cubicBezTo>
                    <a:pt x="99449" y="130433"/>
                    <a:pt x="99651" y="130261"/>
                    <a:pt x="99765" y="130147"/>
                  </a:cubicBezTo>
                  <a:lnTo>
                    <a:pt x="99994" y="129918"/>
                  </a:lnTo>
                  <a:cubicBezTo>
                    <a:pt x="100251" y="129833"/>
                    <a:pt x="100652" y="129776"/>
                    <a:pt x="101167" y="129718"/>
                  </a:cubicBezTo>
                  <a:cubicBezTo>
                    <a:pt x="102541" y="129574"/>
                    <a:pt x="104632" y="129345"/>
                    <a:pt x="105976" y="127371"/>
                  </a:cubicBezTo>
                  <a:lnTo>
                    <a:pt x="106006" y="127341"/>
                  </a:lnTo>
                  <a:cubicBezTo>
                    <a:pt x="106579" y="126425"/>
                    <a:pt x="106922" y="125452"/>
                    <a:pt x="107208" y="124593"/>
                  </a:cubicBezTo>
                  <a:cubicBezTo>
                    <a:pt x="107293" y="124250"/>
                    <a:pt x="107408" y="123936"/>
                    <a:pt x="107522" y="123677"/>
                  </a:cubicBezTo>
                  <a:cubicBezTo>
                    <a:pt x="107609" y="123478"/>
                    <a:pt x="107724" y="123249"/>
                    <a:pt x="107808" y="123047"/>
                  </a:cubicBezTo>
                  <a:cubicBezTo>
                    <a:pt x="108296" y="122017"/>
                    <a:pt x="108926" y="120757"/>
                    <a:pt x="109011" y="119326"/>
                  </a:cubicBezTo>
                  <a:lnTo>
                    <a:pt x="109011" y="119211"/>
                  </a:lnTo>
                  <a:cubicBezTo>
                    <a:pt x="109011" y="118295"/>
                    <a:pt x="108811" y="117409"/>
                    <a:pt x="108610" y="116520"/>
                  </a:cubicBezTo>
                  <a:cubicBezTo>
                    <a:pt x="108468" y="115948"/>
                    <a:pt x="108239" y="114917"/>
                    <a:pt x="108296" y="114489"/>
                  </a:cubicBezTo>
                  <a:cubicBezTo>
                    <a:pt x="108324" y="114459"/>
                    <a:pt x="108353" y="114459"/>
                    <a:pt x="108381" y="114432"/>
                  </a:cubicBezTo>
                  <a:cubicBezTo>
                    <a:pt x="108582" y="114287"/>
                    <a:pt x="108754" y="114145"/>
                    <a:pt x="108926" y="113974"/>
                  </a:cubicBezTo>
                  <a:cubicBezTo>
                    <a:pt x="108983" y="113944"/>
                    <a:pt x="109040" y="113887"/>
                    <a:pt x="109098" y="113829"/>
                  </a:cubicBezTo>
                  <a:cubicBezTo>
                    <a:pt x="109984" y="112886"/>
                    <a:pt x="110213" y="112055"/>
                    <a:pt x="110357" y="111482"/>
                  </a:cubicBezTo>
                  <a:cubicBezTo>
                    <a:pt x="110385" y="111310"/>
                    <a:pt x="110415" y="111168"/>
                    <a:pt x="110472" y="111024"/>
                  </a:cubicBezTo>
                  <a:cubicBezTo>
                    <a:pt x="110472" y="111024"/>
                    <a:pt x="110499" y="110997"/>
                    <a:pt x="110499" y="110967"/>
                  </a:cubicBezTo>
                  <a:cubicBezTo>
                    <a:pt x="110529" y="110882"/>
                    <a:pt x="110758" y="110653"/>
                    <a:pt x="110930" y="110481"/>
                  </a:cubicBezTo>
                  <a:cubicBezTo>
                    <a:pt x="111530" y="109879"/>
                    <a:pt x="112446" y="108963"/>
                    <a:pt x="112675" y="107390"/>
                  </a:cubicBezTo>
                  <a:cubicBezTo>
                    <a:pt x="112876" y="106187"/>
                    <a:pt x="112762" y="104669"/>
                    <a:pt x="112618" y="103668"/>
                  </a:cubicBezTo>
                  <a:cubicBezTo>
                    <a:pt x="112418" y="102551"/>
                    <a:pt x="112132" y="101749"/>
                    <a:pt x="111674" y="101149"/>
                  </a:cubicBezTo>
                  <a:cubicBezTo>
                    <a:pt x="111153" y="100472"/>
                    <a:pt x="110395" y="99722"/>
                    <a:pt x="109076" y="99722"/>
                  </a:cubicBezTo>
                  <a:cubicBezTo>
                    <a:pt x="108945" y="99722"/>
                    <a:pt x="108809" y="99730"/>
                    <a:pt x="108667" y="99745"/>
                  </a:cubicBezTo>
                  <a:cubicBezTo>
                    <a:pt x="108582" y="99718"/>
                    <a:pt x="108411" y="99546"/>
                    <a:pt x="108266" y="99431"/>
                  </a:cubicBezTo>
                  <a:cubicBezTo>
                    <a:pt x="108037" y="99230"/>
                    <a:pt x="107781" y="98973"/>
                    <a:pt x="107437" y="98715"/>
                  </a:cubicBezTo>
                  <a:cubicBezTo>
                    <a:pt x="107408" y="98687"/>
                    <a:pt x="107350" y="98687"/>
                    <a:pt x="107323" y="98657"/>
                  </a:cubicBezTo>
                  <a:cubicBezTo>
                    <a:pt x="105892" y="97657"/>
                    <a:pt x="104689" y="97226"/>
                    <a:pt x="102942" y="97027"/>
                  </a:cubicBezTo>
                  <a:cubicBezTo>
                    <a:pt x="102571" y="96940"/>
                    <a:pt x="102170" y="96882"/>
                    <a:pt x="101797" y="96825"/>
                  </a:cubicBezTo>
                  <a:cubicBezTo>
                    <a:pt x="101769" y="96825"/>
                    <a:pt x="101739" y="96798"/>
                    <a:pt x="101739" y="96798"/>
                  </a:cubicBezTo>
                  <a:cubicBezTo>
                    <a:pt x="101368" y="96740"/>
                    <a:pt x="101052" y="96740"/>
                    <a:pt x="100796" y="96740"/>
                  </a:cubicBezTo>
                  <a:cubicBezTo>
                    <a:pt x="100709" y="96653"/>
                    <a:pt x="100624" y="96539"/>
                    <a:pt x="100537" y="96454"/>
                  </a:cubicBezTo>
                  <a:cubicBezTo>
                    <a:pt x="99651" y="95538"/>
                    <a:pt x="98220" y="94821"/>
                    <a:pt x="97274" y="94592"/>
                  </a:cubicBezTo>
                  <a:cubicBezTo>
                    <a:pt x="97189" y="94592"/>
                    <a:pt x="97132" y="94565"/>
                    <a:pt x="97074" y="94565"/>
                  </a:cubicBezTo>
                  <a:cubicBezTo>
                    <a:pt x="96873" y="94535"/>
                    <a:pt x="96701" y="94508"/>
                    <a:pt x="96529" y="94508"/>
                  </a:cubicBezTo>
                  <a:cubicBezTo>
                    <a:pt x="96472" y="94421"/>
                    <a:pt x="96415" y="94363"/>
                    <a:pt x="96358" y="94279"/>
                  </a:cubicBezTo>
                  <a:cubicBezTo>
                    <a:pt x="96071" y="93935"/>
                    <a:pt x="95785" y="93706"/>
                    <a:pt x="95529" y="93534"/>
                  </a:cubicBezTo>
                  <a:cubicBezTo>
                    <a:pt x="95529" y="93275"/>
                    <a:pt x="95529" y="92962"/>
                    <a:pt x="95442" y="92646"/>
                  </a:cubicBezTo>
                  <a:cubicBezTo>
                    <a:pt x="95414" y="92474"/>
                    <a:pt x="95357" y="92302"/>
                    <a:pt x="95270" y="92160"/>
                  </a:cubicBezTo>
                  <a:cubicBezTo>
                    <a:pt x="95071" y="91759"/>
                    <a:pt x="94842" y="91443"/>
                    <a:pt x="94613" y="91214"/>
                  </a:cubicBezTo>
                  <a:cubicBezTo>
                    <a:pt x="94613" y="90642"/>
                    <a:pt x="94613" y="89783"/>
                    <a:pt x="94125" y="88867"/>
                  </a:cubicBezTo>
                  <a:cubicBezTo>
                    <a:pt x="93410" y="87523"/>
                    <a:pt x="91835" y="86492"/>
                    <a:pt x="91319" y="86176"/>
                  </a:cubicBezTo>
                  <a:cubicBezTo>
                    <a:pt x="89831" y="85260"/>
                    <a:pt x="88342" y="85233"/>
                    <a:pt x="87227" y="85203"/>
                  </a:cubicBezTo>
                  <a:cubicBezTo>
                    <a:pt x="86109" y="85175"/>
                    <a:pt x="86052" y="85118"/>
                    <a:pt x="85938" y="84917"/>
                  </a:cubicBezTo>
                  <a:cubicBezTo>
                    <a:pt x="85938" y="84889"/>
                    <a:pt x="85910" y="84889"/>
                    <a:pt x="85910" y="84859"/>
                  </a:cubicBezTo>
                  <a:cubicBezTo>
                    <a:pt x="85136" y="83744"/>
                    <a:pt x="84621" y="83057"/>
                    <a:pt x="83276" y="82226"/>
                  </a:cubicBezTo>
                  <a:cubicBezTo>
                    <a:pt x="83075" y="82084"/>
                    <a:pt x="82731" y="81740"/>
                    <a:pt x="82445" y="81424"/>
                  </a:cubicBezTo>
                  <a:lnTo>
                    <a:pt x="81731" y="80710"/>
                  </a:lnTo>
                  <a:cubicBezTo>
                    <a:pt x="81616" y="80595"/>
                    <a:pt x="81502" y="80481"/>
                    <a:pt x="81415" y="80366"/>
                  </a:cubicBezTo>
                  <a:cubicBezTo>
                    <a:pt x="80612" y="79521"/>
                    <a:pt x="79794" y="78972"/>
                    <a:pt x="78593" y="78972"/>
                  </a:cubicBezTo>
                  <a:cubicBezTo>
                    <a:pt x="78166" y="78972"/>
                    <a:pt x="77691" y="79041"/>
                    <a:pt x="77150" y="79191"/>
                  </a:cubicBezTo>
                  <a:cubicBezTo>
                    <a:pt x="77120" y="79191"/>
                    <a:pt x="77093" y="79221"/>
                    <a:pt x="77036" y="79221"/>
                  </a:cubicBezTo>
                  <a:cubicBezTo>
                    <a:pt x="76749" y="79321"/>
                    <a:pt x="76527" y="79378"/>
                    <a:pt x="76277" y="79378"/>
                  </a:cubicBezTo>
                  <a:cubicBezTo>
                    <a:pt x="76026" y="79378"/>
                    <a:pt x="75746" y="79321"/>
                    <a:pt x="75346" y="79191"/>
                  </a:cubicBezTo>
                  <a:lnTo>
                    <a:pt x="75288" y="79191"/>
                  </a:lnTo>
                  <a:cubicBezTo>
                    <a:pt x="75059" y="79134"/>
                    <a:pt x="74860" y="79077"/>
                    <a:pt x="74659" y="79049"/>
                  </a:cubicBezTo>
                  <a:cubicBezTo>
                    <a:pt x="74459" y="78992"/>
                    <a:pt x="74230" y="78935"/>
                    <a:pt x="74116" y="78905"/>
                  </a:cubicBezTo>
                  <a:lnTo>
                    <a:pt x="73857" y="78733"/>
                  </a:lnTo>
                  <a:cubicBezTo>
                    <a:pt x="73456" y="78419"/>
                    <a:pt x="72884" y="78019"/>
                    <a:pt x="72139" y="77790"/>
                  </a:cubicBezTo>
                  <a:cubicBezTo>
                    <a:pt x="72025" y="77790"/>
                    <a:pt x="71940" y="77760"/>
                    <a:pt x="71853" y="77760"/>
                  </a:cubicBezTo>
                  <a:cubicBezTo>
                    <a:pt x="71624" y="77703"/>
                    <a:pt x="71425" y="77703"/>
                    <a:pt x="71223" y="77703"/>
                  </a:cubicBezTo>
                  <a:cubicBezTo>
                    <a:pt x="70853" y="77332"/>
                    <a:pt x="70295" y="77001"/>
                    <a:pt x="69484" y="77001"/>
                  </a:cubicBezTo>
                  <a:cubicBezTo>
                    <a:pt x="68917" y="77001"/>
                    <a:pt x="68225" y="77164"/>
                    <a:pt x="67387" y="77588"/>
                  </a:cubicBezTo>
                  <a:lnTo>
                    <a:pt x="67330" y="77618"/>
                  </a:lnTo>
                  <a:lnTo>
                    <a:pt x="67158" y="77703"/>
                  </a:lnTo>
                  <a:cubicBezTo>
                    <a:pt x="66929" y="77817"/>
                    <a:pt x="66501" y="77961"/>
                    <a:pt x="66128" y="78076"/>
                  </a:cubicBezTo>
                  <a:cubicBezTo>
                    <a:pt x="65326" y="78305"/>
                    <a:pt x="64440" y="78561"/>
                    <a:pt x="63666" y="79164"/>
                  </a:cubicBezTo>
                  <a:cubicBezTo>
                    <a:pt x="63123" y="79564"/>
                    <a:pt x="62750" y="80107"/>
                    <a:pt x="62493" y="80595"/>
                  </a:cubicBezTo>
                  <a:cubicBezTo>
                    <a:pt x="62133" y="80493"/>
                    <a:pt x="61787" y="80458"/>
                    <a:pt x="61470" y="80458"/>
                  </a:cubicBezTo>
                  <a:cubicBezTo>
                    <a:pt x="60982" y="80458"/>
                    <a:pt x="60566" y="80542"/>
                    <a:pt x="60288" y="80595"/>
                  </a:cubicBezTo>
                  <a:cubicBezTo>
                    <a:pt x="59715" y="80595"/>
                    <a:pt x="59173" y="80767"/>
                    <a:pt x="58799" y="80939"/>
                  </a:cubicBezTo>
                  <a:cubicBezTo>
                    <a:pt x="58543" y="80652"/>
                    <a:pt x="58284" y="80423"/>
                    <a:pt x="58085" y="80252"/>
                  </a:cubicBezTo>
                  <a:cubicBezTo>
                    <a:pt x="58112" y="80080"/>
                    <a:pt x="58170" y="79821"/>
                    <a:pt x="58341" y="79450"/>
                  </a:cubicBezTo>
                  <a:lnTo>
                    <a:pt x="58341" y="79393"/>
                  </a:lnTo>
                  <a:lnTo>
                    <a:pt x="58456" y="79106"/>
                  </a:lnTo>
                  <a:cubicBezTo>
                    <a:pt x="58914" y="77847"/>
                    <a:pt x="59372" y="76672"/>
                    <a:pt x="58657" y="74554"/>
                  </a:cubicBezTo>
                  <a:cubicBezTo>
                    <a:pt x="58628" y="74526"/>
                    <a:pt x="58600" y="74469"/>
                    <a:pt x="58600" y="74412"/>
                  </a:cubicBezTo>
                  <a:lnTo>
                    <a:pt x="58570" y="74354"/>
                  </a:lnTo>
                  <a:cubicBezTo>
                    <a:pt x="58227" y="72980"/>
                    <a:pt x="57368" y="72435"/>
                    <a:pt x="56539" y="72064"/>
                  </a:cubicBezTo>
                  <a:cubicBezTo>
                    <a:pt x="55970" y="71805"/>
                    <a:pt x="55282" y="71687"/>
                    <a:pt x="54585" y="71687"/>
                  </a:cubicBezTo>
                  <a:cubicBezTo>
                    <a:pt x="54511" y="71687"/>
                    <a:pt x="54437" y="71688"/>
                    <a:pt x="54363" y="71691"/>
                  </a:cubicBezTo>
                  <a:cubicBezTo>
                    <a:pt x="54592" y="71263"/>
                    <a:pt x="54764" y="70862"/>
                    <a:pt x="54879" y="70518"/>
                  </a:cubicBezTo>
                  <a:cubicBezTo>
                    <a:pt x="54906" y="70404"/>
                    <a:pt x="54963" y="70289"/>
                    <a:pt x="55050" y="70175"/>
                  </a:cubicBezTo>
                  <a:cubicBezTo>
                    <a:pt x="55593" y="69087"/>
                    <a:pt x="56395" y="67454"/>
                    <a:pt x="55508" y="65908"/>
                  </a:cubicBezTo>
                  <a:cubicBezTo>
                    <a:pt x="55135" y="65221"/>
                    <a:pt x="54478" y="64706"/>
                    <a:pt x="53619" y="64477"/>
                  </a:cubicBezTo>
                  <a:cubicBezTo>
                    <a:pt x="53226" y="64369"/>
                    <a:pt x="52784" y="64321"/>
                    <a:pt x="52331" y="64321"/>
                  </a:cubicBezTo>
                  <a:cubicBezTo>
                    <a:pt x="51233" y="64321"/>
                    <a:pt x="50071" y="64600"/>
                    <a:pt x="49382" y="64965"/>
                  </a:cubicBezTo>
                  <a:cubicBezTo>
                    <a:pt x="47665" y="65881"/>
                    <a:pt x="47378" y="67427"/>
                    <a:pt x="47234" y="68171"/>
                  </a:cubicBezTo>
                  <a:cubicBezTo>
                    <a:pt x="47207" y="68256"/>
                    <a:pt x="47177" y="68400"/>
                    <a:pt x="47149" y="68485"/>
                  </a:cubicBezTo>
                  <a:cubicBezTo>
                    <a:pt x="47005" y="68599"/>
                    <a:pt x="46634" y="68801"/>
                    <a:pt x="46291" y="68915"/>
                  </a:cubicBezTo>
                  <a:lnTo>
                    <a:pt x="46261" y="68915"/>
                  </a:lnTo>
                  <a:cubicBezTo>
                    <a:pt x="46062" y="68915"/>
                    <a:pt x="45718" y="68858"/>
                    <a:pt x="45402" y="68771"/>
                  </a:cubicBezTo>
                  <a:cubicBezTo>
                    <a:pt x="45402" y="68686"/>
                    <a:pt x="45375" y="68629"/>
                    <a:pt x="45375" y="68572"/>
                  </a:cubicBezTo>
                  <a:cubicBezTo>
                    <a:pt x="45345" y="68199"/>
                    <a:pt x="45288" y="67713"/>
                    <a:pt x="45116" y="67168"/>
                  </a:cubicBezTo>
                  <a:cubicBezTo>
                    <a:pt x="44974" y="66625"/>
                    <a:pt x="44772" y="66167"/>
                    <a:pt x="44630" y="65794"/>
                  </a:cubicBezTo>
                  <a:cubicBezTo>
                    <a:pt x="44344" y="65107"/>
                    <a:pt x="44344" y="65022"/>
                    <a:pt x="44371" y="64878"/>
                  </a:cubicBezTo>
                  <a:cubicBezTo>
                    <a:pt x="44429" y="64679"/>
                    <a:pt x="44600" y="64363"/>
                    <a:pt x="44772" y="64049"/>
                  </a:cubicBezTo>
                  <a:cubicBezTo>
                    <a:pt x="45116" y="63447"/>
                    <a:pt x="45546" y="62675"/>
                    <a:pt x="45718" y="61644"/>
                  </a:cubicBezTo>
                  <a:cubicBezTo>
                    <a:pt x="45775" y="61385"/>
                    <a:pt x="45803" y="61186"/>
                    <a:pt x="45833" y="60985"/>
                  </a:cubicBezTo>
                  <a:cubicBezTo>
                    <a:pt x="45860" y="60728"/>
                    <a:pt x="45890" y="60412"/>
                    <a:pt x="45947" y="60327"/>
                  </a:cubicBezTo>
                  <a:cubicBezTo>
                    <a:pt x="45947" y="60327"/>
                    <a:pt x="45975" y="60270"/>
                    <a:pt x="46062" y="60183"/>
                  </a:cubicBezTo>
                  <a:cubicBezTo>
                    <a:pt x="46089" y="60183"/>
                    <a:pt x="46089" y="60156"/>
                    <a:pt x="46119" y="60156"/>
                  </a:cubicBezTo>
                  <a:cubicBezTo>
                    <a:pt x="46634" y="59640"/>
                    <a:pt x="47436" y="59153"/>
                    <a:pt x="48123" y="58724"/>
                  </a:cubicBezTo>
                  <a:lnTo>
                    <a:pt x="48237" y="58637"/>
                  </a:lnTo>
                  <a:cubicBezTo>
                    <a:pt x="48265" y="58637"/>
                    <a:pt x="48322" y="58610"/>
                    <a:pt x="48352" y="58580"/>
                  </a:cubicBezTo>
                  <a:cubicBezTo>
                    <a:pt x="48409" y="58523"/>
                    <a:pt x="48466" y="58495"/>
                    <a:pt x="48494" y="58495"/>
                  </a:cubicBezTo>
                  <a:cubicBezTo>
                    <a:pt x="48608" y="58495"/>
                    <a:pt x="48837" y="58553"/>
                    <a:pt x="49009" y="58580"/>
                  </a:cubicBezTo>
                  <a:cubicBezTo>
                    <a:pt x="49353" y="58637"/>
                    <a:pt x="49783" y="58724"/>
                    <a:pt x="50269" y="58782"/>
                  </a:cubicBezTo>
                  <a:lnTo>
                    <a:pt x="50383" y="58782"/>
                  </a:lnTo>
                  <a:cubicBezTo>
                    <a:pt x="50692" y="58820"/>
                    <a:pt x="51086" y="58865"/>
                    <a:pt x="51524" y="58865"/>
                  </a:cubicBezTo>
                  <a:cubicBezTo>
                    <a:pt x="52386" y="58865"/>
                    <a:pt x="53423" y="58691"/>
                    <a:pt x="54334" y="57950"/>
                  </a:cubicBezTo>
                  <a:cubicBezTo>
                    <a:pt x="54363" y="57950"/>
                    <a:pt x="54363" y="57923"/>
                    <a:pt x="54391" y="57893"/>
                  </a:cubicBezTo>
                  <a:cubicBezTo>
                    <a:pt x="54650" y="57694"/>
                    <a:pt x="54821" y="57465"/>
                    <a:pt x="54963" y="57236"/>
                  </a:cubicBezTo>
                  <a:cubicBezTo>
                    <a:pt x="55279" y="57236"/>
                    <a:pt x="55650" y="57236"/>
                    <a:pt x="55909" y="57263"/>
                  </a:cubicBezTo>
                  <a:cubicBezTo>
                    <a:pt x="56195" y="57522"/>
                    <a:pt x="56681" y="57950"/>
                    <a:pt x="57398" y="58179"/>
                  </a:cubicBezTo>
                  <a:lnTo>
                    <a:pt x="57398" y="58637"/>
                  </a:lnTo>
                  <a:cubicBezTo>
                    <a:pt x="57398" y="60069"/>
                    <a:pt x="57368" y="63847"/>
                    <a:pt x="61005" y="64076"/>
                  </a:cubicBezTo>
                  <a:cubicBezTo>
                    <a:pt x="61099" y="64083"/>
                    <a:pt x="61193" y="64087"/>
                    <a:pt x="61286" y="64087"/>
                  </a:cubicBezTo>
                  <a:cubicBezTo>
                    <a:pt x="62346" y="64087"/>
                    <a:pt x="63298" y="63634"/>
                    <a:pt x="63982" y="62817"/>
                  </a:cubicBezTo>
                  <a:cubicBezTo>
                    <a:pt x="65555" y="60927"/>
                    <a:pt x="65013" y="57492"/>
                    <a:pt x="64525" y="55633"/>
                  </a:cubicBezTo>
                  <a:cubicBezTo>
                    <a:pt x="64238" y="54545"/>
                    <a:pt x="64067" y="53858"/>
                    <a:pt x="66787" y="52740"/>
                  </a:cubicBezTo>
                  <a:cubicBezTo>
                    <a:pt x="66815" y="52740"/>
                    <a:pt x="66845" y="52740"/>
                    <a:pt x="66845" y="52713"/>
                  </a:cubicBezTo>
                  <a:cubicBezTo>
                    <a:pt x="68047" y="52197"/>
                    <a:pt x="69849" y="51423"/>
                    <a:pt x="71024" y="49706"/>
                  </a:cubicBezTo>
                  <a:cubicBezTo>
                    <a:pt x="71940" y="48361"/>
                    <a:pt x="72112" y="47274"/>
                    <a:pt x="72226" y="46415"/>
                  </a:cubicBezTo>
                  <a:cubicBezTo>
                    <a:pt x="72627" y="46271"/>
                    <a:pt x="73085" y="46071"/>
                    <a:pt x="73514" y="45698"/>
                  </a:cubicBezTo>
                  <a:cubicBezTo>
                    <a:pt x="74430" y="44954"/>
                    <a:pt x="75059" y="44010"/>
                    <a:pt x="75632" y="43209"/>
                  </a:cubicBezTo>
                  <a:cubicBezTo>
                    <a:pt x="75746" y="43007"/>
                    <a:pt x="75891" y="42835"/>
                    <a:pt x="76005" y="42664"/>
                  </a:cubicBezTo>
                  <a:cubicBezTo>
                    <a:pt x="76130" y="42674"/>
                    <a:pt x="76266" y="42680"/>
                    <a:pt x="76411" y="42680"/>
                  </a:cubicBezTo>
                  <a:cubicBezTo>
                    <a:pt x="76695" y="42680"/>
                    <a:pt x="77018" y="42655"/>
                    <a:pt x="77379" y="42579"/>
                  </a:cubicBezTo>
                  <a:cubicBezTo>
                    <a:pt x="77437" y="42549"/>
                    <a:pt x="77494" y="42549"/>
                    <a:pt x="77579" y="42522"/>
                  </a:cubicBezTo>
                  <a:cubicBezTo>
                    <a:pt x="79754" y="41835"/>
                    <a:pt x="80070" y="39973"/>
                    <a:pt x="80185" y="39258"/>
                  </a:cubicBezTo>
                  <a:cubicBezTo>
                    <a:pt x="80212" y="39144"/>
                    <a:pt x="80212" y="39029"/>
                    <a:pt x="80242" y="38942"/>
                  </a:cubicBezTo>
                  <a:cubicBezTo>
                    <a:pt x="80356" y="38915"/>
                    <a:pt x="80471" y="38857"/>
                    <a:pt x="80585" y="38828"/>
                  </a:cubicBezTo>
                  <a:cubicBezTo>
                    <a:pt x="80872" y="38770"/>
                    <a:pt x="81158" y="38686"/>
                    <a:pt x="81444" y="38599"/>
                  </a:cubicBezTo>
                  <a:cubicBezTo>
                    <a:pt x="81472" y="38599"/>
                    <a:pt x="81502" y="38571"/>
                    <a:pt x="81529" y="38571"/>
                  </a:cubicBezTo>
                  <a:cubicBezTo>
                    <a:pt x="81559" y="38541"/>
                    <a:pt x="81616" y="38541"/>
                    <a:pt x="81644" y="38541"/>
                  </a:cubicBezTo>
                  <a:cubicBezTo>
                    <a:pt x="81873" y="38770"/>
                    <a:pt x="82216" y="38972"/>
                    <a:pt x="82589" y="39171"/>
                  </a:cubicBezTo>
                  <a:lnTo>
                    <a:pt x="82761" y="39258"/>
                  </a:lnTo>
                  <a:cubicBezTo>
                    <a:pt x="83220" y="39451"/>
                    <a:pt x="83657" y="39529"/>
                    <a:pt x="84066" y="39529"/>
                  </a:cubicBezTo>
                  <a:cubicBezTo>
                    <a:pt x="85419" y="39529"/>
                    <a:pt x="86470" y="38674"/>
                    <a:pt x="86998" y="38255"/>
                  </a:cubicBezTo>
                  <a:cubicBezTo>
                    <a:pt x="87083" y="38170"/>
                    <a:pt x="87197" y="38083"/>
                    <a:pt x="87284" y="38026"/>
                  </a:cubicBezTo>
                  <a:cubicBezTo>
                    <a:pt x="87341" y="37999"/>
                    <a:pt x="87426" y="37999"/>
                    <a:pt x="87483" y="37969"/>
                  </a:cubicBezTo>
                  <a:cubicBezTo>
                    <a:pt x="88285" y="37827"/>
                    <a:pt x="89774" y="37511"/>
                    <a:pt x="90548" y="36137"/>
                  </a:cubicBezTo>
                  <a:cubicBezTo>
                    <a:pt x="91006" y="35308"/>
                    <a:pt x="91033" y="34334"/>
                    <a:pt x="90690" y="33389"/>
                  </a:cubicBezTo>
                  <a:cubicBezTo>
                    <a:pt x="90433" y="32759"/>
                    <a:pt x="90060" y="32331"/>
                    <a:pt x="89632" y="32015"/>
                  </a:cubicBezTo>
                  <a:lnTo>
                    <a:pt x="89716" y="31843"/>
                  </a:lnTo>
                  <a:cubicBezTo>
                    <a:pt x="89861" y="31499"/>
                    <a:pt x="89945" y="31156"/>
                    <a:pt x="89975" y="30812"/>
                  </a:cubicBezTo>
                  <a:cubicBezTo>
                    <a:pt x="90477" y="30898"/>
                    <a:pt x="90938" y="30961"/>
                    <a:pt x="91400" y="30961"/>
                  </a:cubicBezTo>
                  <a:cubicBezTo>
                    <a:pt x="92334" y="30961"/>
                    <a:pt x="93271" y="30702"/>
                    <a:pt x="94555" y="29839"/>
                  </a:cubicBezTo>
                  <a:cubicBezTo>
                    <a:pt x="94697" y="29754"/>
                    <a:pt x="95155" y="29640"/>
                    <a:pt x="95442" y="29553"/>
                  </a:cubicBezTo>
                  <a:cubicBezTo>
                    <a:pt x="96788" y="29152"/>
                    <a:pt x="99907" y="28208"/>
                    <a:pt x="99823" y="24659"/>
                  </a:cubicBezTo>
                  <a:cubicBezTo>
                    <a:pt x="99823" y="23197"/>
                    <a:pt x="98964" y="21766"/>
                    <a:pt x="97246" y="20335"/>
                  </a:cubicBezTo>
                  <a:cubicBezTo>
                    <a:pt x="97246" y="20307"/>
                    <a:pt x="97216" y="20278"/>
                    <a:pt x="97189" y="20278"/>
                  </a:cubicBezTo>
                  <a:cubicBezTo>
                    <a:pt x="97017" y="20136"/>
                    <a:pt x="96873" y="20021"/>
                    <a:pt x="96731" y="19934"/>
                  </a:cubicBezTo>
                  <a:lnTo>
                    <a:pt x="96731" y="19792"/>
                  </a:lnTo>
                  <a:cubicBezTo>
                    <a:pt x="96731" y="19591"/>
                    <a:pt x="96758" y="19419"/>
                    <a:pt x="96758" y="19220"/>
                  </a:cubicBezTo>
                  <a:cubicBezTo>
                    <a:pt x="96816" y="18132"/>
                    <a:pt x="96930" y="16327"/>
                    <a:pt x="95586" y="15068"/>
                  </a:cubicBezTo>
                  <a:cubicBezTo>
                    <a:pt x="95529" y="15010"/>
                    <a:pt x="95499" y="14983"/>
                    <a:pt x="95442" y="14953"/>
                  </a:cubicBezTo>
                  <a:cubicBezTo>
                    <a:pt x="94599" y="14257"/>
                    <a:pt x="93756" y="14028"/>
                    <a:pt x="93002" y="14028"/>
                  </a:cubicBezTo>
                  <a:cubicBezTo>
                    <a:pt x="92424" y="14028"/>
                    <a:pt x="91898" y="14162"/>
                    <a:pt x="91464" y="14323"/>
                  </a:cubicBezTo>
                  <a:cubicBezTo>
                    <a:pt x="91006" y="13208"/>
                    <a:pt x="90232" y="12033"/>
                    <a:pt x="89574" y="11490"/>
                  </a:cubicBezTo>
                  <a:cubicBezTo>
                    <a:pt x="89231" y="11204"/>
                    <a:pt x="88686" y="10716"/>
                    <a:pt x="85938" y="10545"/>
                  </a:cubicBezTo>
                  <a:cubicBezTo>
                    <a:pt x="85484" y="10506"/>
                    <a:pt x="85089" y="10491"/>
                    <a:pt x="84740" y="10491"/>
                  </a:cubicBezTo>
                  <a:cubicBezTo>
                    <a:pt x="84317" y="10491"/>
                    <a:pt x="83961" y="10513"/>
                    <a:pt x="83647" y="10545"/>
                  </a:cubicBezTo>
                  <a:cubicBezTo>
                    <a:pt x="85021" y="9830"/>
                    <a:pt x="86712" y="8312"/>
                    <a:pt x="87254" y="7453"/>
                  </a:cubicBezTo>
                  <a:cubicBezTo>
                    <a:pt x="87254" y="7425"/>
                    <a:pt x="87284" y="7425"/>
                    <a:pt x="87284" y="7396"/>
                  </a:cubicBezTo>
                  <a:cubicBezTo>
                    <a:pt x="88315" y="5651"/>
                    <a:pt x="87799" y="4418"/>
                    <a:pt x="87399" y="3846"/>
                  </a:cubicBezTo>
                  <a:cubicBezTo>
                    <a:pt x="86727" y="2901"/>
                    <a:pt x="85747" y="2657"/>
                    <a:pt x="84860" y="2657"/>
                  </a:cubicBezTo>
                  <a:cubicBezTo>
                    <a:pt x="84270" y="2657"/>
                    <a:pt x="83722" y="2765"/>
                    <a:pt x="83334" y="2845"/>
                  </a:cubicBezTo>
                  <a:cubicBezTo>
                    <a:pt x="83219" y="2873"/>
                    <a:pt x="83132" y="2873"/>
                    <a:pt x="83047" y="2902"/>
                  </a:cubicBezTo>
                  <a:lnTo>
                    <a:pt x="82990" y="2902"/>
                  </a:lnTo>
                  <a:cubicBezTo>
                    <a:pt x="82102" y="3074"/>
                    <a:pt x="81529" y="3303"/>
                    <a:pt x="81043" y="3589"/>
                  </a:cubicBezTo>
                  <a:cubicBezTo>
                    <a:pt x="81014" y="3560"/>
                    <a:pt x="81014" y="3532"/>
                    <a:pt x="80986" y="3532"/>
                  </a:cubicBezTo>
                  <a:cubicBezTo>
                    <a:pt x="81014" y="3216"/>
                    <a:pt x="80986" y="2845"/>
                    <a:pt x="80899" y="2472"/>
                  </a:cubicBezTo>
                  <a:cubicBezTo>
                    <a:pt x="80441" y="727"/>
                    <a:pt x="79211" y="239"/>
                    <a:pt x="78696" y="97"/>
                  </a:cubicBezTo>
                  <a:cubicBezTo>
                    <a:pt x="78437" y="30"/>
                    <a:pt x="78185" y="0"/>
                    <a:pt x="7794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5"/>
            <p:cNvSpPr/>
            <p:nvPr/>
          </p:nvSpPr>
          <p:spPr>
            <a:xfrm>
              <a:off x="7505225" y="714425"/>
              <a:ext cx="978040" cy="604256"/>
            </a:xfrm>
            <a:custGeom>
              <a:avLst/>
              <a:gdLst/>
              <a:ahLst/>
              <a:cxnLst/>
              <a:rect l="l" t="t" r="r" b="b"/>
              <a:pathLst>
                <a:path w="48352" h="29873" extrusionOk="0">
                  <a:moveTo>
                    <a:pt x="35832" y="4845"/>
                  </a:moveTo>
                  <a:cubicBezTo>
                    <a:pt x="36270" y="4845"/>
                    <a:pt x="36704" y="4855"/>
                    <a:pt x="37130" y="4881"/>
                  </a:cubicBezTo>
                  <a:cubicBezTo>
                    <a:pt x="37444" y="4910"/>
                    <a:pt x="37730" y="5052"/>
                    <a:pt x="38245" y="5281"/>
                  </a:cubicBezTo>
                  <a:lnTo>
                    <a:pt x="38245" y="5311"/>
                  </a:lnTo>
                  <a:cubicBezTo>
                    <a:pt x="38131" y="5426"/>
                    <a:pt x="38074" y="5597"/>
                    <a:pt x="37989" y="5739"/>
                  </a:cubicBezTo>
                  <a:cubicBezTo>
                    <a:pt x="37989" y="5769"/>
                    <a:pt x="37959" y="5797"/>
                    <a:pt x="37959" y="5826"/>
                  </a:cubicBezTo>
                  <a:cubicBezTo>
                    <a:pt x="37787" y="6255"/>
                    <a:pt x="37730" y="6628"/>
                    <a:pt x="37730" y="6971"/>
                  </a:cubicBezTo>
                  <a:cubicBezTo>
                    <a:pt x="37531" y="7171"/>
                    <a:pt x="37329" y="7400"/>
                    <a:pt x="37158" y="7658"/>
                  </a:cubicBezTo>
                  <a:cubicBezTo>
                    <a:pt x="36814" y="8231"/>
                    <a:pt x="36700" y="8804"/>
                    <a:pt x="36642" y="9175"/>
                  </a:cubicBezTo>
                  <a:cubicBezTo>
                    <a:pt x="36615" y="9232"/>
                    <a:pt x="36585" y="9319"/>
                    <a:pt x="36585" y="9376"/>
                  </a:cubicBezTo>
                  <a:cubicBezTo>
                    <a:pt x="36500" y="9518"/>
                    <a:pt x="36356" y="9720"/>
                    <a:pt x="36242" y="9862"/>
                  </a:cubicBezTo>
                  <a:lnTo>
                    <a:pt x="35955" y="9862"/>
                  </a:lnTo>
                  <a:cubicBezTo>
                    <a:pt x="35154" y="9891"/>
                    <a:pt x="34066" y="9919"/>
                    <a:pt x="33150" y="10750"/>
                  </a:cubicBezTo>
                  <a:lnTo>
                    <a:pt x="33035" y="10865"/>
                  </a:lnTo>
                  <a:cubicBezTo>
                    <a:pt x="32864" y="11036"/>
                    <a:pt x="32435" y="11552"/>
                    <a:pt x="32264" y="12266"/>
                  </a:cubicBezTo>
                  <a:cubicBezTo>
                    <a:pt x="31719" y="12495"/>
                    <a:pt x="31203" y="12896"/>
                    <a:pt x="30832" y="13469"/>
                  </a:cubicBezTo>
                  <a:cubicBezTo>
                    <a:pt x="30489" y="14014"/>
                    <a:pt x="30344" y="14643"/>
                    <a:pt x="30402" y="15273"/>
                  </a:cubicBezTo>
                  <a:cubicBezTo>
                    <a:pt x="30001" y="15415"/>
                    <a:pt x="29630" y="15530"/>
                    <a:pt x="29401" y="15587"/>
                  </a:cubicBezTo>
                  <a:cubicBezTo>
                    <a:pt x="29371" y="15587"/>
                    <a:pt x="29314" y="15587"/>
                    <a:pt x="29286" y="15617"/>
                  </a:cubicBezTo>
                  <a:cubicBezTo>
                    <a:pt x="29199" y="15617"/>
                    <a:pt x="29000" y="15587"/>
                    <a:pt x="28856" y="15559"/>
                  </a:cubicBezTo>
                  <a:cubicBezTo>
                    <a:pt x="28577" y="15511"/>
                    <a:pt x="28210" y="15457"/>
                    <a:pt x="27793" y="15457"/>
                  </a:cubicBezTo>
                  <a:cubicBezTo>
                    <a:pt x="27227" y="15457"/>
                    <a:pt x="26568" y="15556"/>
                    <a:pt x="25908" y="15903"/>
                  </a:cubicBezTo>
                  <a:cubicBezTo>
                    <a:pt x="25221" y="16274"/>
                    <a:pt x="24734" y="16704"/>
                    <a:pt x="24333" y="17075"/>
                  </a:cubicBezTo>
                  <a:cubicBezTo>
                    <a:pt x="24104" y="17277"/>
                    <a:pt x="23875" y="17476"/>
                    <a:pt x="23733" y="17563"/>
                  </a:cubicBezTo>
                  <a:cubicBezTo>
                    <a:pt x="23245" y="17820"/>
                    <a:pt x="22844" y="18106"/>
                    <a:pt x="22473" y="18365"/>
                  </a:cubicBezTo>
                  <a:cubicBezTo>
                    <a:pt x="22329" y="18479"/>
                    <a:pt x="22100" y="18651"/>
                    <a:pt x="21958" y="18736"/>
                  </a:cubicBezTo>
                  <a:cubicBezTo>
                    <a:pt x="21843" y="18708"/>
                    <a:pt x="21672" y="18679"/>
                    <a:pt x="21527" y="18651"/>
                  </a:cubicBezTo>
                  <a:cubicBezTo>
                    <a:pt x="21163" y="18588"/>
                    <a:pt x="20692" y="18502"/>
                    <a:pt x="20150" y="18502"/>
                  </a:cubicBezTo>
                  <a:cubicBezTo>
                    <a:pt x="19461" y="18502"/>
                    <a:pt x="18656" y="18640"/>
                    <a:pt x="17806" y="19137"/>
                  </a:cubicBezTo>
                  <a:cubicBezTo>
                    <a:pt x="16404" y="19938"/>
                    <a:pt x="15889" y="21170"/>
                    <a:pt x="15573" y="21885"/>
                  </a:cubicBezTo>
                  <a:cubicBezTo>
                    <a:pt x="15546" y="21972"/>
                    <a:pt x="15516" y="22086"/>
                    <a:pt x="15459" y="22171"/>
                  </a:cubicBezTo>
                  <a:cubicBezTo>
                    <a:pt x="15145" y="22286"/>
                    <a:pt x="14714" y="22457"/>
                    <a:pt x="14256" y="22773"/>
                  </a:cubicBezTo>
                  <a:cubicBezTo>
                    <a:pt x="13542" y="23316"/>
                    <a:pt x="13198" y="23946"/>
                    <a:pt x="12997" y="24461"/>
                  </a:cubicBezTo>
                  <a:cubicBezTo>
                    <a:pt x="12481" y="24262"/>
                    <a:pt x="12053" y="24147"/>
                    <a:pt x="11710" y="24090"/>
                  </a:cubicBezTo>
                  <a:cubicBezTo>
                    <a:pt x="10965" y="22457"/>
                    <a:pt x="10764" y="20682"/>
                    <a:pt x="11050" y="20167"/>
                  </a:cubicBezTo>
                  <a:lnTo>
                    <a:pt x="11080" y="20140"/>
                  </a:lnTo>
                  <a:cubicBezTo>
                    <a:pt x="11394" y="19995"/>
                    <a:pt x="11852" y="19766"/>
                    <a:pt x="12282" y="19338"/>
                  </a:cubicBezTo>
                  <a:cubicBezTo>
                    <a:pt x="12912" y="18736"/>
                    <a:pt x="13168" y="18163"/>
                    <a:pt x="13283" y="17648"/>
                  </a:cubicBezTo>
                  <a:cubicBezTo>
                    <a:pt x="13855" y="17419"/>
                    <a:pt x="14199" y="17048"/>
                    <a:pt x="14428" y="16704"/>
                  </a:cubicBezTo>
                  <a:cubicBezTo>
                    <a:pt x="14771" y="16217"/>
                    <a:pt x="15088" y="15358"/>
                    <a:pt x="14657" y="14128"/>
                  </a:cubicBezTo>
                  <a:cubicBezTo>
                    <a:pt x="14629" y="14071"/>
                    <a:pt x="14600" y="13984"/>
                    <a:pt x="14572" y="13899"/>
                  </a:cubicBezTo>
                  <a:cubicBezTo>
                    <a:pt x="14286" y="13327"/>
                    <a:pt x="13828" y="12697"/>
                    <a:pt x="12997" y="12353"/>
                  </a:cubicBezTo>
                  <a:cubicBezTo>
                    <a:pt x="13168" y="11407"/>
                    <a:pt x="13370" y="10235"/>
                    <a:pt x="12882" y="9117"/>
                  </a:cubicBezTo>
                  <a:cubicBezTo>
                    <a:pt x="12882" y="9090"/>
                    <a:pt x="12855" y="9060"/>
                    <a:pt x="12855" y="9003"/>
                  </a:cubicBezTo>
                  <a:cubicBezTo>
                    <a:pt x="12568" y="8460"/>
                    <a:pt x="12225" y="8029"/>
                    <a:pt x="11824" y="7743"/>
                  </a:cubicBezTo>
                  <a:cubicBezTo>
                    <a:pt x="11966" y="7629"/>
                    <a:pt x="12110" y="7544"/>
                    <a:pt x="12225" y="7457"/>
                  </a:cubicBezTo>
                  <a:cubicBezTo>
                    <a:pt x="12768" y="7056"/>
                    <a:pt x="13054" y="6857"/>
                    <a:pt x="13370" y="6800"/>
                  </a:cubicBezTo>
                  <a:lnTo>
                    <a:pt x="13427" y="6800"/>
                  </a:lnTo>
                  <a:cubicBezTo>
                    <a:pt x="13741" y="6742"/>
                    <a:pt x="14114" y="6742"/>
                    <a:pt x="14542" y="6713"/>
                  </a:cubicBezTo>
                  <a:cubicBezTo>
                    <a:pt x="15259" y="6713"/>
                    <a:pt x="16146" y="6685"/>
                    <a:pt x="17149" y="6369"/>
                  </a:cubicBezTo>
                  <a:cubicBezTo>
                    <a:pt x="17176" y="6369"/>
                    <a:pt x="17206" y="6342"/>
                    <a:pt x="17263" y="6342"/>
                  </a:cubicBezTo>
                  <a:cubicBezTo>
                    <a:pt x="17894" y="6112"/>
                    <a:pt x="18500" y="6048"/>
                    <a:pt x="19234" y="6048"/>
                  </a:cubicBezTo>
                  <a:cubicBezTo>
                    <a:pt x="19598" y="6048"/>
                    <a:pt x="19994" y="6064"/>
                    <a:pt x="20440" y="6083"/>
                  </a:cubicBezTo>
                  <a:lnTo>
                    <a:pt x="21042" y="6113"/>
                  </a:lnTo>
                  <a:lnTo>
                    <a:pt x="21156" y="6113"/>
                  </a:lnTo>
                  <a:cubicBezTo>
                    <a:pt x="22214" y="6113"/>
                    <a:pt x="23160" y="5968"/>
                    <a:pt x="24076" y="5854"/>
                  </a:cubicBezTo>
                  <a:cubicBezTo>
                    <a:pt x="24505" y="5769"/>
                    <a:pt x="24935" y="5712"/>
                    <a:pt x="25363" y="5655"/>
                  </a:cubicBezTo>
                  <a:cubicBezTo>
                    <a:pt x="25650" y="5625"/>
                    <a:pt x="25908" y="5568"/>
                    <a:pt x="26165" y="5453"/>
                  </a:cubicBezTo>
                  <a:cubicBezTo>
                    <a:pt x="27283" y="5139"/>
                    <a:pt x="28313" y="5025"/>
                    <a:pt x="29715" y="5025"/>
                  </a:cubicBezTo>
                  <a:cubicBezTo>
                    <a:pt x="30745" y="5025"/>
                    <a:pt x="31806" y="4968"/>
                    <a:pt x="32806" y="4938"/>
                  </a:cubicBezTo>
                  <a:cubicBezTo>
                    <a:pt x="33803" y="4898"/>
                    <a:pt x="34828" y="4845"/>
                    <a:pt x="35832" y="4845"/>
                  </a:cubicBezTo>
                  <a:close/>
                  <a:moveTo>
                    <a:pt x="35731" y="1"/>
                  </a:moveTo>
                  <a:cubicBezTo>
                    <a:pt x="34673" y="1"/>
                    <a:pt x="33619" y="44"/>
                    <a:pt x="32577" y="101"/>
                  </a:cubicBezTo>
                  <a:cubicBezTo>
                    <a:pt x="31577" y="158"/>
                    <a:pt x="30631" y="186"/>
                    <a:pt x="29715" y="186"/>
                  </a:cubicBezTo>
                  <a:cubicBezTo>
                    <a:pt x="27741" y="186"/>
                    <a:pt x="26252" y="387"/>
                    <a:pt x="24592" y="873"/>
                  </a:cubicBezTo>
                  <a:cubicBezTo>
                    <a:pt x="24562" y="873"/>
                    <a:pt x="24505" y="873"/>
                    <a:pt x="24477" y="903"/>
                  </a:cubicBezTo>
                  <a:cubicBezTo>
                    <a:pt x="24104" y="960"/>
                    <a:pt x="23733" y="987"/>
                    <a:pt x="23389" y="1045"/>
                  </a:cubicBezTo>
                  <a:cubicBezTo>
                    <a:pt x="22588" y="1159"/>
                    <a:pt x="21901" y="1274"/>
                    <a:pt x="21184" y="1274"/>
                  </a:cubicBezTo>
                  <a:lnTo>
                    <a:pt x="20669" y="1246"/>
                  </a:lnTo>
                  <a:cubicBezTo>
                    <a:pt x="20177" y="1228"/>
                    <a:pt x="19682" y="1207"/>
                    <a:pt x="19178" y="1207"/>
                  </a:cubicBezTo>
                  <a:cubicBezTo>
                    <a:pt x="18071" y="1207"/>
                    <a:pt x="16919" y="1308"/>
                    <a:pt x="15660" y="1761"/>
                  </a:cubicBezTo>
                  <a:cubicBezTo>
                    <a:pt x="15317" y="1846"/>
                    <a:pt x="14916" y="1876"/>
                    <a:pt x="14400" y="1876"/>
                  </a:cubicBezTo>
                  <a:cubicBezTo>
                    <a:pt x="13855" y="1903"/>
                    <a:pt x="13255" y="1903"/>
                    <a:pt x="12596" y="2048"/>
                  </a:cubicBezTo>
                  <a:cubicBezTo>
                    <a:pt x="11137" y="2277"/>
                    <a:pt x="10134" y="2991"/>
                    <a:pt x="9419" y="3506"/>
                  </a:cubicBezTo>
                  <a:cubicBezTo>
                    <a:pt x="9190" y="3678"/>
                    <a:pt x="8961" y="3822"/>
                    <a:pt x="8790" y="3937"/>
                  </a:cubicBezTo>
                  <a:cubicBezTo>
                    <a:pt x="8446" y="3994"/>
                    <a:pt x="7672" y="4052"/>
                    <a:pt x="7129" y="4052"/>
                  </a:cubicBezTo>
                  <a:cubicBezTo>
                    <a:pt x="4695" y="4193"/>
                    <a:pt x="2176" y="4308"/>
                    <a:pt x="831" y="6026"/>
                  </a:cubicBezTo>
                  <a:cubicBezTo>
                    <a:pt x="229" y="6800"/>
                    <a:pt x="0" y="7800"/>
                    <a:pt x="202" y="8774"/>
                  </a:cubicBezTo>
                  <a:cubicBezTo>
                    <a:pt x="730" y="11555"/>
                    <a:pt x="2948" y="12126"/>
                    <a:pt x="4901" y="12126"/>
                  </a:cubicBezTo>
                  <a:cubicBezTo>
                    <a:pt x="5802" y="12126"/>
                    <a:pt x="6647" y="12004"/>
                    <a:pt x="7244" y="11923"/>
                  </a:cubicBezTo>
                  <a:cubicBezTo>
                    <a:pt x="7500" y="11865"/>
                    <a:pt x="7844" y="11838"/>
                    <a:pt x="8160" y="11781"/>
                  </a:cubicBezTo>
                  <a:lnTo>
                    <a:pt x="8160" y="11781"/>
                  </a:lnTo>
                  <a:cubicBezTo>
                    <a:pt x="8073" y="12381"/>
                    <a:pt x="7988" y="13010"/>
                    <a:pt x="8045" y="13640"/>
                  </a:cubicBezTo>
                  <a:cubicBezTo>
                    <a:pt x="7931" y="14300"/>
                    <a:pt x="8016" y="15101"/>
                    <a:pt x="8732" y="15846"/>
                  </a:cubicBezTo>
                  <a:cubicBezTo>
                    <a:pt x="8703" y="15873"/>
                    <a:pt x="8703" y="15903"/>
                    <a:pt x="8675" y="15930"/>
                  </a:cubicBezTo>
                  <a:cubicBezTo>
                    <a:pt x="8274" y="16132"/>
                    <a:pt x="7729" y="16475"/>
                    <a:pt x="7301" y="17075"/>
                  </a:cubicBezTo>
                  <a:cubicBezTo>
                    <a:pt x="5068" y="19881"/>
                    <a:pt x="6412" y="24376"/>
                    <a:pt x="7558" y="26637"/>
                  </a:cubicBezTo>
                  <a:cubicBezTo>
                    <a:pt x="8531" y="28441"/>
                    <a:pt x="9935" y="28698"/>
                    <a:pt x="10679" y="28812"/>
                  </a:cubicBezTo>
                  <a:cubicBezTo>
                    <a:pt x="10851" y="28842"/>
                    <a:pt x="10935" y="28870"/>
                    <a:pt x="11050" y="28899"/>
                  </a:cubicBezTo>
                  <a:cubicBezTo>
                    <a:pt x="11394" y="29243"/>
                    <a:pt x="12138" y="29873"/>
                    <a:pt x="13340" y="29873"/>
                  </a:cubicBezTo>
                  <a:cubicBezTo>
                    <a:pt x="13626" y="29873"/>
                    <a:pt x="13913" y="29815"/>
                    <a:pt x="14229" y="29758"/>
                  </a:cubicBezTo>
                  <a:cubicBezTo>
                    <a:pt x="15832" y="29385"/>
                    <a:pt x="16546" y="28125"/>
                    <a:pt x="17004" y="27354"/>
                  </a:cubicBezTo>
                  <a:lnTo>
                    <a:pt x="17062" y="27239"/>
                  </a:lnTo>
                  <a:cubicBezTo>
                    <a:pt x="17119" y="27152"/>
                    <a:pt x="17176" y="27038"/>
                    <a:pt x="17233" y="26923"/>
                  </a:cubicBezTo>
                  <a:lnTo>
                    <a:pt x="17320" y="26667"/>
                  </a:lnTo>
                  <a:cubicBezTo>
                    <a:pt x="17749" y="26522"/>
                    <a:pt x="18351" y="26266"/>
                    <a:pt x="18924" y="25636"/>
                  </a:cubicBezTo>
                  <a:cubicBezTo>
                    <a:pt x="18951" y="25636"/>
                    <a:pt x="18981" y="25606"/>
                    <a:pt x="19008" y="25579"/>
                  </a:cubicBezTo>
                  <a:cubicBezTo>
                    <a:pt x="19553" y="24919"/>
                    <a:pt x="19840" y="24262"/>
                    <a:pt x="20039" y="23774"/>
                  </a:cubicBezTo>
                  <a:cubicBezTo>
                    <a:pt x="20096" y="23632"/>
                    <a:pt x="20183" y="23460"/>
                    <a:pt x="20240" y="23346"/>
                  </a:cubicBezTo>
                  <a:cubicBezTo>
                    <a:pt x="20355" y="23373"/>
                    <a:pt x="20527" y="23403"/>
                    <a:pt x="20669" y="23403"/>
                  </a:cubicBezTo>
                  <a:cubicBezTo>
                    <a:pt x="21069" y="23488"/>
                    <a:pt x="21585" y="23575"/>
                    <a:pt x="22187" y="23575"/>
                  </a:cubicBezTo>
                  <a:lnTo>
                    <a:pt x="22359" y="23575"/>
                  </a:lnTo>
                  <a:cubicBezTo>
                    <a:pt x="23703" y="23488"/>
                    <a:pt x="24649" y="22773"/>
                    <a:pt x="25336" y="22258"/>
                  </a:cubicBezTo>
                  <a:cubicBezTo>
                    <a:pt x="25565" y="22114"/>
                    <a:pt x="25794" y="21942"/>
                    <a:pt x="25908" y="21885"/>
                  </a:cubicBezTo>
                  <a:cubicBezTo>
                    <a:pt x="25936" y="21885"/>
                    <a:pt x="25966" y="21857"/>
                    <a:pt x="25993" y="21857"/>
                  </a:cubicBezTo>
                  <a:cubicBezTo>
                    <a:pt x="26653" y="21484"/>
                    <a:pt x="27168" y="21026"/>
                    <a:pt x="27569" y="20682"/>
                  </a:cubicBezTo>
                  <a:cubicBezTo>
                    <a:pt x="27711" y="20540"/>
                    <a:pt x="27855" y="20426"/>
                    <a:pt x="27970" y="20311"/>
                  </a:cubicBezTo>
                  <a:cubicBezTo>
                    <a:pt x="28054" y="20311"/>
                    <a:pt x="28112" y="20339"/>
                    <a:pt x="28169" y="20339"/>
                  </a:cubicBezTo>
                  <a:cubicBezTo>
                    <a:pt x="28466" y="20389"/>
                    <a:pt x="28829" y="20438"/>
                    <a:pt x="29243" y="20438"/>
                  </a:cubicBezTo>
                  <a:cubicBezTo>
                    <a:pt x="29547" y="20438"/>
                    <a:pt x="29879" y="20412"/>
                    <a:pt x="30230" y="20339"/>
                  </a:cubicBezTo>
                  <a:cubicBezTo>
                    <a:pt x="31004" y="20224"/>
                    <a:pt x="31748" y="19938"/>
                    <a:pt x="32406" y="19682"/>
                  </a:cubicBezTo>
                  <a:cubicBezTo>
                    <a:pt x="32749" y="19567"/>
                    <a:pt x="33065" y="19423"/>
                    <a:pt x="33379" y="19338"/>
                  </a:cubicBezTo>
                  <a:lnTo>
                    <a:pt x="33551" y="19281"/>
                  </a:lnTo>
                  <a:cubicBezTo>
                    <a:pt x="34153" y="19109"/>
                    <a:pt x="35268" y="18766"/>
                    <a:pt x="36013" y="17735"/>
                  </a:cubicBezTo>
                  <a:cubicBezTo>
                    <a:pt x="36558" y="17591"/>
                    <a:pt x="37302" y="17190"/>
                    <a:pt x="37817" y="16189"/>
                  </a:cubicBezTo>
                  <a:cubicBezTo>
                    <a:pt x="38074" y="15701"/>
                    <a:pt x="38275" y="15072"/>
                    <a:pt x="38188" y="14357"/>
                  </a:cubicBezTo>
                  <a:cubicBezTo>
                    <a:pt x="38360" y="14300"/>
                    <a:pt x="38561" y="14185"/>
                    <a:pt x="38733" y="14098"/>
                  </a:cubicBezTo>
                  <a:cubicBezTo>
                    <a:pt x="39620" y="13556"/>
                    <a:pt x="40192" y="12697"/>
                    <a:pt x="40623" y="12067"/>
                  </a:cubicBezTo>
                  <a:lnTo>
                    <a:pt x="40707" y="11923"/>
                  </a:lnTo>
                  <a:cubicBezTo>
                    <a:pt x="40737" y="11895"/>
                    <a:pt x="40737" y="11865"/>
                    <a:pt x="40765" y="11808"/>
                  </a:cubicBezTo>
                  <a:cubicBezTo>
                    <a:pt x="41081" y="11293"/>
                    <a:pt x="41223" y="10807"/>
                    <a:pt x="41310" y="10434"/>
                  </a:cubicBezTo>
                  <a:cubicBezTo>
                    <a:pt x="41710" y="10178"/>
                    <a:pt x="42196" y="9747"/>
                    <a:pt x="42482" y="9090"/>
                  </a:cubicBezTo>
                  <a:cubicBezTo>
                    <a:pt x="42654" y="8716"/>
                    <a:pt x="42741" y="8373"/>
                    <a:pt x="42741" y="8059"/>
                  </a:cubicBezTo>
                  <a:cubicBezTo>
                    <a:pt x="43112" y="7945"/>
                    <a:pt x="43513" y="7887"/>
                    <a:pt x="43829" y="7800"/>
                  </a:cubicBezTo>
                  <a:cubicBezTo>
                    <a:pt x="45688" y="7400"/>
                    <a:pt x="48008" y="6914"/>
                    <a:pt x="48295" y="4624"/>
                  </a:cubicBezTo>
                  <a:lnTo>
                    <a:pt x="48295" y="4452"/>
                  </a:lnTo>
                  <a:cubicBezTo>
                    <a:pt x="48352" y="3536"/>
                    <a:pt x="48008" y="2705"/>
                    <a:pt x="47321" y="2075"/>
                  </a:cubicBezTo>
                  <a:cubicBezTo>
                    <a:pt x="46519" y="1326"/>
                    <a:pt x="45441" y="1097"/>
                    <a:pt x="44236" y="1097"/>
                  </a:cubicBezTo>
                  <a:cubicBezTo>
                    <a:pt x="43462" y="1097"/>
                    <a:pt x="42635" y="1191"/>
                    <a:pt x="41795" y="1303"/>
                  </a:cubicBezTo>
                  <a:cubicBezTo>
                    <a:pt x="41623" y="1303"/>
                    <a:pt x="41481" y="1331"/>
                    <a:pt x="41367" y="1331"/>
                  </a:cubicBezTo>
                  <a:cubicBezTo>
                    <a:pt x="41108" y="1303"/>
                    <a:pt x="40822" y="1159"/>
                    <a:pt x="40336" y="930"/>
                  </a:cubicBezTo>
                  <a:cubicBezTo>
                    <a:pt x="39620" y="587"/>
                    <a:pt x="38733" y="158"/>
                    <a:pt x="37531" y="44"/>
                  </a:cubicBezTo>
                  <a:lnTo>
                    <a:pt x="37444" y="44"/>
                  </a:lnTo>
                  <a:cubicBezTo>
                    <a:pt x="36873" y="13"/>
                    <a:pt x="36301" y="1"/>
                    <a:pt x="3573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5"/>
            <p:cNvSpPr/>
            <p:nvPr/>
          </p:nvSpPr>
          <p:spPr>
            <a:xfrm>
              <a:off x="7152566" y="725976"/>
              <a:ext cx="631745" cy="270158"/>
            </a:xfrm>
            <a:custGeom>
              <a:avLst/>
              <a:gdLst/>
              <a:ahLst/>
              <a:cxnLst/>
              <a:rect l="l" t="t" r="r" b="b"/>
              <a:pathLst>
                <a:path w="31232" h="13356" extrusionOk="0">
                  <a:moveTo>
                    <a:pt x="27276" y="1"/>
                  </a:moveTo>
                  <a:cubicBezTo>
                    <a:pt x="26864" y="1"/>
                    <a:pt x="26484" y="41"/>
                    <a:pt x="26165" y="73"/>
                  </a:cubicBezTo>
                  <a:cubicBezTo>
                    <a:pt x="25994" y="103"/>
                    <a:pt x="25792" y="130"/>
                    <a:pt x="25707" y="130"/>
                  </a:cubicBezTo>
                  <a:cubicBezTo>
                    <a:pt x="25364" y="130"/>
                    <a:pt x="25078" y="187"/>
                    <a:pt x="24791" y="302"/>
                  </a:cubicBezTo>
                  <a:cubicBezTo>
                    <a:pt x="24276" y="389"/>
                    <a:pt x="23818" y="503"/>
                    <a:pt x="23417" y="588"/>
                  </a:cubicBezTo>
                  <a:cubicBezTo>
                    <a:pt x="22714" y="754"/>
                    <a:pt x="22144" y="875"/>
                    <a:pt x="21591" y="875"/>
                  </a:cubicBezTo>
                  <a:cubicBezTo>
                    <a:pt x="21379" y="875"/>
                    <a:pt x="21169" y="857"/>
                    <a:pt x="20955" y="817"/>
                  </a:cubicBezTo>
                  <a:lnTo>
                    <a:pt x="20868" y="817"/>
                  </a:lnTo>
                  <a:cubicBezTo>
                    <a:pt x="20525" y="760"/>
                    <a:pt x="20211" y="703"/>
                    <a:pt x="19895" y="645"/>
                  </a:cubicBezTo>
                  <a:cubicBezTo>
                    <a:pt x="18926" y="472"/>
                    <a:pt x="17874" y="278"/>
                    <a:pt x="16744" y="278"/>
                  </a:cubicBezTo>
                  <a:cubicBezTo>
                    <a:pt x="16005" y="278"/>
                    <a:pt x="15232" y="362"/>
                    <a:pt x="14428" y="588"/>
                  </a:cubicBezTo>
                  <a:cubicBezTo>
                    <a:pt x="14257" y="618"/>
                    <a:pt x="13741" y="618"/>
                    <a:pt x="13398" y="618"/>
                  </a:cubicBezTo>
                  <a:cubicBezTo>
                    <a:pt x="12425" y="618"/>
                    <a:pt x="11307" y="618"/>
                    <a:pt x="10276" y="1161"/>
                  </a:cubicBezTo>
                  <a:cubicBezTo>
                    <a:pt x="8474" y="2134"/>
                    <a:pt x="8273" y="3393"/>
                    <a:pt x="8444" y="4282"/>
                  </a:cubicBezTo>
                  <a:cubicBezTo>
                    <a:pt x="8444" y="4367"/>
                    <a:pt x="8474" y="4454"/>
                    <a:pt x="8502" y="4539"/>
                  </a:cubicBezTo>
                  <a:cubicBezTo>
                    <a:pt x="7501" y="4653"/>
                    <a:pt x="6241" y="4997"/>
                    <a:pt x="5295" y="6229"/>
                  </a:cubicBezTo>
                  <a:cubicBezTo>
                    <a:pt x="4855" y="6031"/>
                    <a:pt x="4261" y="5844"/>
                    <a:pt x="3618" y="5844"/>
                  </a:cubicBezTo>
                  <a:cubicBezTo>
                    <a:pt x="2672" y="5844"/>
                    <a:pt x="1620" y="6250"/>
                    <a:pt x="802" y="7630"/>
                  </a:cubicBezTo>
                  <a:cubicBezTo>
                    <a:pt x="802" y="7630"/>
                    <a:pt x="772" y="7660"/>
                    <a:pt x="772" y="7687"/>
                  </a:cubicBezTo>
                  <a:cubicBezTo>
                    <a:pt x="1" y="9062"/>
                    <a:pt x="230" y="10149"/>
                    <a:pt x="543" y="10809"/>
                  </a:cubicBezTo>
                  <a:cubicBezTo>
                    <a:pt x="1260" y="12325"/>
                    <a:pt x="2863" y="12611"/>
                    <a:pt x="3607" y="12756"/>
                  </a:cubicBezTo>
                  <a:lnTo>
                    <a:pt x="3722" y="12756"/>
                  </a:lnTo>
                  <a:cubicBezTo>
                    <a:pt x="4008" y="12813"/>
                    <a:pt x="4295" y="12898"/>
                    <a:pt x="4581" y="12985"/>
                  </a:cubicBezTo>
                  <a:cubicBezTo>
                    <a:pt x="5153" y="13156"/>
                    <a:pt x="5840" y="13356"/>
                    <a:pt x="6699" y="13356"/>
                  </a:cubicBezTo>
                  <a:cubicBezTo>
                    <a:pt x="7043" y="13356"/>
                    <a:pt x="7386" y="13328"/>
                    <a:pt x="7787" y="13271"/>
                  </a:cubicBezTo>
                  <a:cubicBezTo>
                    <a:pt x="7872" y="13241"/>
                    <a:pt x="8101" y="13241"/>
                    <a:pt x="8273" y="13214"/>
                  </a:cubicBezTo>
                  <a:cubicBezTo>
                    <a:pt x="9447" y="13127"/>
                    <a:pt x="11421" y="13012"/>
                    <a:pt x="12452" y="11409"/>
                  </a:cubicBezTo>
                  <a:cubicBezTo>
                    <a:pt x="12624" y="11123"/>
                    <a:pt x="12768" y="10836"/>
                    <a:pt x="12883" y="10580"/>
                  </a:cubicBezTo>
                  <a:cubicBezTo>
                    <a:pt x="13139" y="10580"/>
                    <a:pt x="13425" y="10523"/>
                    <a:pt x="13684" y="10465"/>
                  </a:cubicBezTo>
                  <a:cubicBezTo>
                    <a:pt x="14600" y="10207"/>
                    <a:pt x="15344" y="9721"/>
                    <a:pt x="16002" y="9320"/>
                  </a:cubicBezTo>
                  <a:cubicBezTo>
                    <a:pt x="16375" y="9091"/>
                    <a:pt x="16719" y="8862"/>
                    <a:pt x="16975" y="8748"/>
                  </a:cubicBezTo>
                  <a:cubicBezTo>
                    <a:pt x="18063" y="8290"/>
                    <a:pt x="19208" y="8145"/>
                    <a:pt x="20525" y="7946"/>
                  </a:cubicBezTo>
                  <a:cubicBezTo>
                    <a:pt x="21242" y="7859"/>
                    <a:pt x="21986" y="7745"/>
                    <a:pt x="22758" y="7603"/>
                  </a:cubicBezTo>
                  <a:cubicBezTo>
                    <a:pt x="22787" y="7603"/>
                    <a:pt x="22787" y="7603"/>
                    <a:pt x="22815" y="7573"/>
                  </a:cubicBezTo>
                  <a:cubicBezTo>
                    <a:pt x="23445" y="7431"/>
                    <a:pt x="23990" y="7229"/>
                    <a:pt x="24505" y="7030"/>
                  </a:cubicBezTo>
                  <a:cubicBezTo>
                    <a:pt x="24906" y="6886"/>
                    <a:pt x="25307" y="6714"/>
                    <a:pt x="25650" y="6657"/>
                  </a:cubicBezTo>
                  <a:cubicBezTo>
                    <a:pt x="25678" y="6657"/>
                    <a:pt x="25707" y="6629"/>
                    <a:pt x="25707" y="6629"/>
                  </a:cubicBezTo>
                  <a:cubicBezTo>
                    <a:pt x="25849" y="6600"/>
                    <a:pt x="26165" y="6600"/>
                    <a:pt x="26422" y="6572"/>
                  </a:cubicBezTo>
                  <a:cubicBezTo>
                    <a:pt x="27081" y="6572"/>
                    <a:pt x="27940" y="6542"/>
                    <a:pt x="28827" y="6171"/>
                  </a:cubicBezTo>
                  <a:cubicBezTo>
                    <a:pt x="31174" y="5283"/>
                    <a:pt x="31231" y="3538"/>
                    <a:pt x="31204" y="2993"/>
                  </a:cubicBezTo>
                  <a:cubicBezTo>
                    <a:pt x="31174" y="2477"/>
                    <a:pt x="30860" y="703"/>
                    <a:pt x="28368" y="130"/>
                  </a:cubicBezTo>
                  <a:cubicBezTo>
                    <a:pt x="28368" y="103"/>
                    <a:pt x="28341" y="103"/>
                    <a:pt x="28311" y="103"/>
                  </a:cubicBezTo>
                  <a:cubicBezTo>
                    <a:pt x="27955" y="26"/>
                    <a:pt x="27605" y="1"/>
                    <a:pt x="2727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5"/>
            <p:cNvSpPr/>
            <p:nvPr/>
          </p:nvSpPr>
          <p:spPr>
            <a:xfrm>
              <a:off x="7103914" y="911075"/>
              <a:ext cx="480646" cy="367655"/>
            </a:xfrm>
            <a:custGeom>
              <a:avLst/>
              <a:gdLst/>
              <a:ahLst/>
              <a:cxnLst/>
              <a:rect l="l" t="t" r="r" b="b"/>
              <a:pathLst>
                <a:path w="23762" h="18176" extrusionOk="0">
                  <a:moveTo>
                    <a:pt x="15001" y="6239"/>
                  </a:moveTo>
                  <a:cubicBezTo>
                    <a:pt x="15230" y="6267"/>
                    <a:pt x="15517" y="6324"/>
                    <a:pt x="15773" y="6411"/>
                  </a:cubicBezTo>
                  <a:cubicBezTo>
                    <a:pt x="15659" y="6782"/>
                    <a:pt x="15601" y="7270"/>
                    <a:pt x="15688" y="7785"/>
                  </a:cubicBezTo>
                  <a:cubicBezTo>
                    <a:pt x="15631" y="7813"/>
                    <a:pt x="15544" y="7813"/>
                    <a:pt x="15459" y="7842"/>
                  </a:cubicBezTo>
                  <a:cubicBezTo>
                    <a:pt x="15059" y="7957"/>
                    <a:pt x="14715" y="8156"/>
                    <a:pt x="14399" y="8385"/>
                  </a:cubicBezTo>
                  <a:cubicBezTo>
                    <a:pt x="14372" y="7728"/>
                    <a:pt x="14142" y="7098"/>
                    <a:pt x="13769" y="6468"/>
                  </a:cubicBezTo>
                  <a:lnTo>
                    <a:pt x="13941" y="6468"/>
                  </a:lnTo>
                  <a:cubicBezTo>
                    <a:pt x="14314" y="6468"/>
                    <a:pt x="14685" y="6411"/>
                    <a:pt x="15001" y="6239"/>
                  </a:cubicBezTo>
                  <a:close/>
                  <a:moveTo>
                    <a:pt x="5380" y="1"/>
                  </a:moveTo>
                  <a:cubicBezTo>
                    <a:pt x="4073" y="1"/>
                    <a:pt x="3114" y="765"/>
                    <a:pt x="2605" y="1201"/>
                  </a:cubicBezTo>
                  <a:cubicBezTo>
                    <a:pt x="1574" y="1945"/>
                    <a:pt x="1" y="3434"/>
                    <a:pt x="1" y="5351"/>
                  </a:cubicBezTo>
                  <a:lnTo>
                    <a:pt x="1" y="5465"/>
                  </a:lnTo>
                  <a:cubicBezTo>
                    <a:pt x="28" y="6525"/>
                    <a:pt x="486" y="7442"/>
                    <a:pt x="1260" y="8042"/>
                  </a:cubicBezTo>
                  <a:cubicBezTo>
                    <a:pt x="1977" y="8583"/>
                    <a:pt x="2783" y="8751"/>
                    <a:pt x="3538" y="8751"/>
                  </a:cubicBezTo>
                  <a:cubicBezTo>
                    <a:pt x="4261" y="8751"/>
                    <a:pt x="4936" y="8597"/>
                    <a:pt x="5440" y="8472"/>
                  </a:cubicBezTo>
                  <a:cubicBezTo>
                    <a:pt x="5582" y="8442"/>
                    <a:pt x="5726" y="8415"/>
                    <a:pt x="5841" y="8385"/>
                  </a:cubicBezTo>
                  <a:cubicBezTo>
                    <a:pt x="6665" y="8277"/>
                    <a:pt x="7342" y="8220"/>
                    <a:pt x="7864" y="8220"/>
                  </a:cubicBezTo>
                  <a:cubicBezTo>
                    <a:pt x="8447" y="8220"/>
                    <a:pt x="8836" y="8291"/>
                    <a:pt x="9017" y="8442"/>
                  </a:cubicBezTo>
                  <a:cubicBezTo>
                    <a:pt x="9189" y="8557"/>
                    <a:pt x="9333" y="8671"/>
                    <a:pt x="9418" y="8758"/>
                  </a:cubicBezTo>
                  <a:cubicBezTo>
                    <a:pt x="9361" y="8873"/>
                    <a:pt x="9276" y="9015"/>
                    <a:pt x="9219" y="9129"/>
                  </a:cubicBezTo>
                  <a:cubicBezTo>
                    <a:pt x="9161" y="9102"/>
                    <a:pt x="9132" y="9102"/>
                    <a:pt x="9104" y="9102"/>
                  </a:cubicBezTo>
                  <a:cubicBezTo>
                    <a:pt x="8626" y="8997"/>
                    <a:pt x="8023" y="8861"/>
                    <a:pt x="7361" y="8861"/>
                  </a:cubicBezTo>
                  <a:cubicBezTo>
                    <a:pt x="6754" y="8861"/>
                    <a:pt x="6097" y="8975"/>
                    <a:pt x="5440" y="9331"/>
                  </a:cubicBezTo>
                  <a:cubicBezTo>
                    <a:pt x="3436" y="10503"/>
                    <a:pt x="3722" y="12164"/>
                    <a:pt x="3837" y="12652"/>
                  </a:cubicBezTo>
                  <a:cubicBezTo>
                    <a:pt x="3979" y="13224"/>
                    <a:pt x="4753" y="15056"/>
                    <a:pt x="8158" y="15084"/>
                  </a:cubicBezTo>
                  <a:cubicBezTo>
                    <a:pt x="8445" y="15113"/>
                    <a:pt x="8616" y="15113"/>
                    <a:pt x="8703" y="15141"/>
                  </a:cubicBezTo>
                  <a:cubicBezTo>
                    <a:pt x="8731" y="15198"/>
                    <a:pt x="8788" y="15285"/>
                    <a:pt x="8875" y="15427"/>
                  </a:cubicBezTo>
                  <a:cubicBezTo>
                    <a:pt x="8903" y="15484"/>
                    <a:pt x="8932" y="15571"/>
                    <a:pt x="8960" y="15599"/>
                  </a:cubicBezTo>
                  <a:cubicBezTo>
                    <a:pt x="9303" y="16545"/>
                    <a:pt x="9848" y="17461"/>
                    <a:pt x="11509" y="17946"/>
                  </a:cubicBezTo>
                  <a:cubicBezTo>
                    <a:pt x="11536" y="17976"/>
                    <a:pt x="11566" y="17976"/>
                    <a:pt x="11594" y="17976"/>
                  </a:cubicBezTo>
                  <a:cubicBezTo>
                    <a:pt x="11967" y="18091"/>
                    <a:pt x="12482" y="18175"/>
                    <a:pt x="13025" y="18175"/>
                  </a:cubicBezTo>
                  <a:cubicBezTo>
                    <a:pt x="13742" y="18175"/>
                    <a:pt x="14543" y="18004"/>
                    <a:pt x="15173" y="17404"/>
                  </a:cubicBezTo>
                  <a:cubicBezTo>
                    <a:pt x="15430" y="17175"/>
                    <a:pt x="15631" y="16916"/>
                    <a:pt x="15773" y="16659"/>
                  </a:cubicBezTo>
                  <a:cubicBezTo>
                    <a:pt x="15841" y="16664"/>
                    <a:pt x="15910" y="16667"/>
                    <a:pt x="15979" y="16667"/>
                  </a:cubicBezTo>
                  <a:cubicBezTo>
                    <a:pt x="16698" y="16667"/>
                    <a:pt x="17481" y="16387"/>
                    <a:pt x="18265" y="15656"/>
                  </a:cubicBezTo>
                  <a:cubicBezTo>
                    <a:pt x="18808" y="15141"/>
                    <a:pt x="19124" y="14626"/>
                    <a:pt x="19266" y="14140"/>
                  </a:cubicBezTo>
                  <a:cubicBezTo>
                    <a:pt x="19925" y="14110"/>
                    <a:pt x="20612" y="13854"/>
                    <a:pt x="21327" y="13366"/>
                  </a:cubicBezTo>
                  <a:cubicBezTo>
                    <a:pt x="22586" y="12507"/>
                    <a:pt x="23761" y="10618"/>
                    <a:pt x="23418" y="8786"/>
                  </a:cubicBezTo>
                  <a:cubicBezTo>
                    <a:pt x="23418" y="8729"/>
                    <a:pt x="23418" y="8671"/>
                    <a:pt x="23388" y="8587"/>
                  </a:cubicBezTo>
                  <a:cubicBezTo>
                    <a:pt x="22960" y="6839"/>
                    <a:pt x="21700" y="6209"/>
                    <a:pt x="20811" y="5980"/>
                  </a:cubicBezTo>
                  <a:cubicBezTo>
                    <a:pt x="20869" y="5037"/>
                    <a:pt x="20640" y="3835"/>
                    <a:pt x="19380" y="2774"/>
                  </a:cubicBezTo>
                  <a:lnTo>
                    <a:pt x="19323" y="2717"/>
                  </a:lnTo>
                  <a:cubicBezTo>
                    <a:pt x="18527" y="2089"/>
                    <a:pt x="16384" y="1379"/>
                    <a:pt x="14720" y="1379"/>
                  </a:cubicBezTo>
                  <a:cubicBezTo>
                    <a:pt x="14412" y="1379"/>
                    <a:pt x="14120" y="1404"/>
                    <a:pt x="13856" y="1457"/>
                  </a:cubicBezTo>
                  <a:cubicBezTo>
                    <a:pt x="13627" y="1515"/>
                    <a:pt x="13426" y="1572"/>
                    <a:pt x="13226" y="1659"/>
                  </a:cubicBezTo>
                  <a:cubicBezTo>
                    <a:pt x="13139" y="1659"/>
                    <a:pt x="13025" y="1686"/>
                    <a:pt x="12910" y="1686"/>
                  </a:cubicBezTo>
                  <a:cubicBezTo>
                    <a:pt x="12739" y="1686"/>
                    <a:pt x="12452" y="1716"/>
                    <a:pt x="12253" y="1716"/>
                  </a:cubicBezTo>
                  <a:cubicBezTo>
                    <a:pt x="12081" y="1515"/>
                    <a:pt x="11795" y="1258"/>
                    <a:pt x="11394" y="1029"/>
                  </a:cubicBezTo>
                  <a:cubicBezTo>
                    <a:pt x="10585" y="541"/>
                    <a:pt x="9832" y="361"/>
                    <a:pt x="9158" y="361"/>
                  </a:cubicBezTo>
                  <a:cubicBezTo>
                    <a:pt x="8569" y="361"/>
                    <a:pt x="8040" y="499"/>
                    <a:pt x="7586" y="686"/>
                  </a:cubicBezTo>
                  <a:cubicBezTo>
                    <a:pt x="7128" y="370"/>
                    <a:pt x="6613" y="170"/>
                    <a:pt x="6127" y="83"/>
                  </a:cubicBezTo>
                  <a:cubicBezTo>
                    <a:pt x="5867" y="26"/>
                    <a:pt x="5618" y="1"/>
                    <a:pt x="538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5"/>
            <p:cNvSpPr/>
            <p:nvPr/>
          </p:nvSpPr>
          <p:spPr>
            <a:xfrm>
              <a:off x="7186713" y="755875"/>
              <a:ext cx="241496" cy="145294"/>
            </a:xfrm>
            <a:custGeom>
              <a:avLst/>
              <a:gdLst/>
              <a:ahLst/>
              <a:cxnLst/>
              <a:rect l="l" t="t" r="r" b="b"/>
              <a:pathLst>
                <a:path w="11939" h="7183" extrusionOk="0">
                  <a:moveTo>
                    <a:pt x="7188" y="0"/>
                  </a:moveTo>
                  <a:cubicBezTo>
                    <a:pt x="6800" y="0"/>
                    <a:pt x="6444" y="73"/>
                    <a:pt x="6126" y="198"/>
                  </a:cubicBezTo>
                  <a:cubicBezTo>
                    <a:pt x="5355" y="399"/>
                    <a:pt x="4839" y="743"/>
                    <a:pt x="4496" y="942"/>
                  </a:cubicBezTo>
                  <a:lnTo>
                    <a:pt x="4496" y="972"/>
                  </a:lnTo>
                  <a:cubicBezTo>
                    <a:pt x="4351" y="964"/>
                    <a:pt x="4184" y="953"/>
                    <a:pt x="4000" y="953"/>
                  </a:cubicBezTo>
                  <a:cubicBezTo>
                    <a:pt x="3530" y="953"/>
                    <a:pt x="2954" y="1022"/>
                    <a:pt x="2378" y="1373"/>
                  </a:cubicBezTo>
                  <a:cubicBezTo>
                    <a:pt x="0" y="2690"/>
                    <a:pt x="545" y="4636"/>
                    <a:pt x="687" y="5007"/>
                  </a:cubicBezTo>
                  <a:cubicBezTo>
                    <a:pt x="1374" y="6897"/>
                    <a:pt x="3752" y="7183"/>
                    <a:pt x="5096" y="7183"/>
                  </a:cubicBezTo>
                  <a:cubicBezTo>
                    <a:pt x="5412" y="7183"/>
                    <a:pt x="5668" y="7183"/>
                    <a:pt x="5813" y="7155"/>
                  </a:cubicBezTo>
                  <a:lnTo>
                    <a:pt x="5813" y="7183"/>
                  </a:lnTo>
                  <a:cubicBezTo>
                    <a:pt x="5955" y="7155"/>
                    <a:pt x="6184" y="7155"/>
                    <a:pt x="6413" y="7155"/>
                  </a:cubicBezTo>
                  <a:cubicBezTo>
                    <a:pt x="6625" y="7158"/>
                    <a:pt x="6841" y="7161"/>
                    <a:pt x="7057" y="7161"/>
                  </a:cubicBezTo>
                  <a:cubicBezTo>
                    <a:pt x="8798" y="7161"/>
                    <a:pt x="10606" y="6986"/>
                    <a:pt x="11394" y="5408"/>
                  </a:cubicBezTo>
                  <a:cubicBezTo>
                    <a:pt x="11939" y="4293"/>
                    <a:pt x="11824" y="2575"/>
                    <a:pt x="9820" y="1029"/>
                  </a:cubicBezTo>
                  <a:cubicBezTo>
                    <a:pt x="8850" y="287"/>
                    <a:pt x="7956" y="0"/>
                    <a:pt x="7188"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5"/>
            <p:cNvSpPr/>
            <p:nvPr/>
          </p:nvSpPr>
          <p:spPr>
            <a:xfrm>
              <a:off x="7018223" y="1086848"/>
              <a:ext cx="189329" cy="157147"/>
            </a:xfrm>
            <a:custGeom>
              <a:avLst/>
              <a:gdLst/>
              <a:ahLst/>
              <a:cxnLst/>
              <a:rect l="l" t="t" r="r" b="b"/>
              <a:pathLst>
                <a:path w="9360" h="7769" extrusionOk="0">
                  <a:moveTo>
                    <a:pt x="5098" y="1"/>
                  </a:moveTo>
                  <a:cubicBezTo>
                    <a:pt x="4653" y="1"/>
                    <a:pt x="4215" y="94"/>
                    <a:pt x="3806" y="269"/>
                  </a:cubicBezTo>
                  <a:cubicBezTo>
                    <a:pt x="2948" y="470"/>
                    <a:pt x="2260" y="1013"/>
                    <a:pt x="1775" y="1872"/>
                  </a:cubicBezTo>
                  <a:cubicBezTo>
                    <a:pt x="1718" y="1929"/>
                    <a:pt x="1631" y="2016"/>
                    <a:pt x="1603" y="2101"/>
                  </a:cubicBezTo>
                  <a:cubicBezTo>
                    <a:pt x="1516" y="2188"/>
                    <a:pt x="1431" y="2330"/>
                    <a:pt x="1317" y="2444"/>
                  </a:cubicBezTo>
                  <a:cubicBezTo>
                    <a:pt x="829" y="3017"/>
                    <a:pt x="486" y="3475"/>
                    <a:pt x="371" y="4105"/>
                  </a:cubicBezTo>
                  <a:cubicBezTo>
                    <a:pt x="0" y="5708"/>
                    <a:pt x="687" y="6653"/>
                    <a:pt x="1145" y="7082"/>
                  </a:cubicBezTo>
                  <a:cubicBezTo>
                    <a:pt x="1745" y="7627"/>
                    <a:pt x="2405" y="7769"/>
                    <a:pt x="3005" y="7769"/>
                  </a:cubicBezTo>
                  <a:cubicBezTo>
                    <a:pt x="3749" y="7769"/>
                    <a:pt x="4409" y="7540"/>
                    <a:pt x="4809" y="7398"/>
                  </a:cubicBezTo>
                  <a:lnTo>
                    <a:pt x="4837" y="7398"/>
                  </a:lnTo>
                  <a:cubicBezTo>
                    <a:pt x="5161" y="7475"/>
                    <a:pt x="5642" y="7588"/>
                    <a:pt x="6180" y="7588"/>
                  </a:cubicBezTo>
                  <a:cubicBezTo>
                    <a:pt x="6834" y="7588"/>
                    <a:pt x="7572" y="7422"/>
                    <a:pt x="8215" y="6825"/>
                  </a:cubicBezTo>
                  <a:cubicBezTo>
                    <a:pt x="8760" y="6337"/>
                    <a:pt x="9360" y="5451"/>
                    <a:pt x="9188" y="3905"/>
                  </a:cubicBezTo>
                  <a:cubicBezTo>
                    <a:pt x="9188" y="3876"/>
                    <a:pt x="9161" y="3818"/>
                    <a:pt x="9161" y="3791"/>
                  </a:cubicBezTo>
                  <a:cubicBezTo>
                    <a:pt x="8932" y="2359"/>
                    <a:pt x="7729" y="841"/>
                    <a:pt x="6383" y="269"/>
                  </a:cubicBezTo>
                  <a:cubicBezTo>
                    <a:pt x="5962" y="87"/>
                    <a:pt x="5527" y="1"/>
                    <a:pt x="509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5"/>
            <p:cNvSpPr/>
            <p:nvPr/>
          </p:nvSpPr>
          <p:spPr>
            <a:xfrm>
              <a:off x="6765133" y="844338"/>
              <a:ext cx="294775" cy="147782"/>
            </a:xfrm>
            <a:custGeom>
              <a:avLst/>
              <a:gdLst/>
              <a:ahLst/>
              <a:cxnLst/>
              <a:rect l="l" t="t" r="r" b="b"/>
              <a:pathLst>
                <a:path w="14573" h="7306" extrusionOk="0">
                  <a:moveTo>
                    <a:pt x="5705" y="0"/>
                  </a:moveTo>
                  <a:cubicBezTo>
                    <a:pt x="4245" y="0"/>
                    <a:pt x="2786" y="599"/>
                    <a:pt x="2004" y="1065"/>
                  </a:cubicBezTo>
                  <a:cubicBezTo>
                    <a:pt x="172" y="2180"/>
                    <a:pt x="0" y="3554"/>
                    <a:pt x="87" y="4298"/>
                  </a:cubicBezTo>
                  <a:cubicBezTo>
                    <a:pt x="144" y="4843"/>
                    <a:pt x="488" y="6217"/>
                    <a:pt x="2347" y="6905"/>
                  </a:cubicBezTo>
                  <a:cubicBezTo>
                    <a:pt x="2884" y="7066"/>
                    <a:pt x="3402" y="7119"/>
                    <a:pt x="3892" y="7119"/>
                  </a:cubicBezTo>
                  <a:cubicBezTo>
                    <a:pt x="4448" y="7119"/>
                    <a:pt x="4968" y="7050"/>
                    <a:pt x="5439" y="6989"/>
                  </a:cubicBezTo>
                  <a:cubicBezTo>
                    <a:pt x="5718" y="6943"/>
                    <a:pt x="6054" y="6896"/>
                    <a:pt x="6277" y="6896"/>
                  </a:cubicBezTo>
                  <a:cubicBezTo>
                    <a:pt x="6329" y="6896"/>
                    <a:pt x="6375" y="6899"/>
                    <a:pt x="6412" y="6905"/>
                  </a:cubicBezTo>
                  <a:cubicBezTo>
                    <a:pt x="6557" y="6932"/>
                    <a:pt x="6671" y="6962"/>
                    <a:pt x="6756" y="6989"/>
                  </a:cubicBezTo>
                  <a:cubicBezTo>
                    <a:pt x="7244" y="7134"/>
                    <a:pt x="7816" y="7305"/>
                    <a:pt x="8588" y="7305"/>
                  </a:cubicBezTo>
                  <a:cubicBezTo>
                    <a:pt x="8904" y="7305"/>
                    <a:pt x="9275" y="7276"/>
                    <a:pt x="9676" y="7191"/>
                  </a:cubicBezTo>
                  <a:cubicBezTo>
                    <a:pt x="9733" y="7191"/>
                    <a:pt x="9848" y="7161"/>
                    <a:pt x="9962" y="7161"/>
                  </a:cubicBezTo>
                  <a:cubicBezTo>
                    <a:pt x="11623" y="6932"/>
                    <a:pt x="12683" y="6760"/>
                    <a:pt x="13455" y="5959"/>
                  </a:cubicBezTo>
                  <a:cubicBezTo>
                    <a:pt x="14343" y="5015"/>
                    <a:pt x="14572" y="3813"/>
                    <a:pt x="14114" y="2695"/>
                  </a:cubicBezTo>
                  <a:cubicBezTo>
                    <a:pt x="13542" y="1408"/>
                    <a:pt x="12252" y="863"/>
                    <a:pt x="11252" y="721"/>
                  </a:cubicBezTo>
                  <a:cubicBezTo>
                    <a:pt x="10882" y="629"/>
                    <a:pt x="10543" y="590"/>
                    <a:pt x="10232" y="590"/>
                  </a:cubicBezTo>
                  <a:cubicBezTo>
                    <a:pt x="9482" y="590"/>
                    <a:pt x="8899" y="813"/>
                    <a:pt x="8474" y="1035"/>
                  </a:cubicBezTo>
                  <a:cubicBezTo>
                    <a:pt x="8332" y="893"/>
                    <a:pt x="8160" y="749"/>
                    <a:pt x="7958" y="634"/>
                  </a:cubicBezTo>
                  <a:cubicBezTo>
                    <a:pt x="7277" y="173"/>
                    <a:pt x="6491" y="0"/>
                    <a:pt x="5705"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5"/>
            <p:cNvSpPr/>
            <p:nvPr/>
          </p:nvSpPr>
          <p:spPr>
            <a:xfrm>
              <a:off x="7003718" y="841546"/>
              <a:ext cx="172581" cy="138983"/>
            </a:xfrm>
            <a:custGeom>
              <a:avLst/>
              <a:gdLst/>
              <a:ahLst/>
              <a:cxnLst/>
              <a:rect l="l" t="t" r="r" b="b"/>
              <a:pathLst>
                <a:path w="8532" h="6871" extrusionOk="0">
                  <a:moveTo>
                    <a:pt x="5297" y="0"/>
                  </a:moveTo>
                  <a:cubicBezTo>
                    <a:pt x="4954" y="0"/>
                    <a:pt x="4581" y="85"/>
                    <a:pt x="4267" y="229"/>
                  </a:cubicBezTo>
                  <a:cubicBezTo>
                    <a:pt x="3580" y="344"/>
                    <a:pt x="3122" y="573"/>
                    <a:pt x="2405" y="1058"/>
                  </a:cubicBezTo>
                  <a:lnTo>
                    <a:pt x="2263" y="1145"/>
                  </a:lnTo>
                  <a:cubicBezTo>
                    <a:pt x="2176" y="1173"/>
                    <a:pt x="2119" y="1230"/>
                    <a:pt x="2034" y="1260"/>
                  </a:cubicBezTo>
                  <a:cubicBezTo>
                    <a:pt x="1489" y="1546"/>
                    <a:pt x="0" y="2291"/>
                    <a:pt x="87" y="4008"/>
                  </a:cubicBezTo>
                  <a:cubicBezTo>
                    <a:pt x="115" y="4810"/>
                    <a:pt x="516" y="5925"/>
                    <a:pt x="2206" y="6612"/>
                  </a:cubicBezTo>
                  <a:cubicBezTo>
                    <a:pt x="2263" y="6642"/>
                    <a:pt x="2348" y="6669"/>
                    <a:pt x="2405" y="6669"/>
                  </a:cubicBezTo>
                  <a:cubicBezTo>
                    <a:pt x="2806" y="6814"/>
                    <a:pt x="3321" y="6871"/>
                    <a:pt x="3923" y="6871"/>
                  </a:cubicBezTo>
                  <a:cubicBezTo>
                    <a:pt x="4782" y="6871"/>
                    <a:pt x="5755" y="6726"/>
                    <a:pt x="6385" y="6413"/>
                  </a:cubicBezTo>
                  <a:cubicBezTo>
                    <a:pt x="6527" y="6355"/>
                    <a:pt x="6642" y="6298"/>
                    <a:pt x="6756" y="6211"/>
                  </a:cubicBezTo>
                  <a:cubicBezTo>
                    <a:pt x="7214" y="5897"/>
                    <a:pt x="7530" y="5439"/>
                    <a:pt x="7672" y="4952"/>
                  </a:cubicBezTo>
                  <a:cubicBezTo>
                    <a:pt x="7702" y="4952"/>
                    <a:pt x="7702" y="4924"/>
                    <a:pt x="7702" y="4924"/>
                  </a:cubicBezTo>
                  <a:cubicBezTo>
                    <a:pt x="7931" y="4665"/>
                    <a:pt x="8130" y="4352"/>
                    <a:pt x="8245" y="4008"/>
                  </a:cubicBezTo>
                  <a:lnTo>
                    <a:pt x="8332" y="3578"/>
                  </a:lnTo>
                  <a:cubicBezTo>
                    <a:pt x="8389" y="3092"/>
                    <a:pt x="8531" y="1947"/>
                    <a:pt x="7672" y="974"/>
                  </a:cubicBezTo>
                  <a:cubicBezTo>
                    <a:pt x="7272" y="543"/>
                    <a:pt x="6527" y="0"/>
                    <a:pt x="5297"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5"/>
            <p:cNvSpPr/>
            <p:nvPr/>
          </p:nvSpPr>
          <p:spPr>
            <a:xfrm>
              <a:off x="6920920" y="899443"/>
              <a:ext cx="200374" cy="162710"/>
            </a:xfrm>
            <a:custGeom>
              <a:avLst/>
              <a:gdLst/>
              <a:ahLst/>
              <a:cxnLst/>
              <a:rect l="l" t="t" r="r" b="b"/>
              <a:pathLst>
                <a:path w="9906" h="8044" extrusionOk="0">
                  <a:moveTo>
                    <a:pt x="5834" y="0"/>
                  </a:moveTo>
                  <a:cubicBezTo>
                    <a:pt x="4453" y="0"/>
                    <a:pt x="3578" y="709"/>
                    <a:pt x="3093" y="1089"/>
                  </a:cubicBezTo>
                  <a:lnTo>
                    <a:pt x="2978" y="1203"/>
                  </a:lnTo>
                  <a:cubicBezTo>
                    <a:pt x="1002" y="1318"/>
                    <a:pt x="372" y="2834"/>
                    <a:pt x="200" y="3493"/>
                  </a:cubicBezTo>
                  <a:cubicBezTo>
                    <a:pt x="200" y="3551"/>
                    <a:pt x="173" y="3578"/>
                    <a:pt x="173" y="3635"/>
                  </a:cubicBezTo>
                  <a:cubicBezTo>
                    <a:pt x="1" y="4437"/>
                    <a:pt x="1" y="6013"/>
                    <a:pt x="1890" y="7128"/>
                  </a:cubicBezTo>
                  <a:cubicBezTo>
                    <a:pt x="1918" y="7128"/>
                    <a:pt x="1947" y="7158"/>
                    <a:pt x="1947" y="7158"/>
                  </a:cubicBezTo>
                  <a:cubicBezTo>
                    <a:pt x="2834" y="7815"/>
                    <a:pt x="3608" y="8044"/>
                    <a:pt x="4265" y="8044"/>
                  </a:cubicBezTo>
                  <a:cubicBezTo>
                    <a:pt x="5467" y="8044"/>
                    <a:pt x="6269" y="7329"/>
                    <a:pt x="6612" y="7013"/>
                  </a:cubicBezTo>
                  <a:cubicBezTo>
                    <a:pt x="6699" y="6956"/>
                    <a:pt x="6757" y="6899"/>
                    <a:pt x="6814" y="6842"/>
                  </a:cubicBezTo>
                  <a:cubicBezTo>
                    <a:pt x="7272" y="6757"/>
                    <a:pt x="8074" y="6585"/>
                    <a:pt x="8761" y="5841"/>
                  </a:cubicBezTo>
                  <a:cubicBezTo>
                    <a:pt x="9562" y="4982"/>
                    <a:pt x="9906" y="3750"/>
                    <a:pt x="9647" y="2635"/>
                  </a:cubicBezTo>
                  <a:cubicBezTo>
                    <a:pt x="9448" y="1776"/>
                    <a:pt x="8875" y="1059"/>
                    <a:pt x="8074" y="631"/>
                  </a:cubicBezTo>
                  <a:cubicBezTo>
                    <a:pt x="7902" y="516"/>
                    <a:pt x="7700" y="402"/>
                    <a:pt x="7501" y="315"/>
                  </a:cubicBezTo>
                  <a:cubicBezTo>
                    <a:pt x="6878" y="90"/>
                    <a:pt x="6324" y="0"/>
                    <a:pt x="5834"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5"/>
            <p:cNvSpPr/>
            <p:nvPr/>
          </p:nvSpPr>
          <p:spPr>
            <a:xfrm>
              <a:off x="7047717" y="788404"/>
              <a:ext cx="167403" cy="133623"/>
            </a:xfrm>
            <a:custGeom>
              <a:avLst/>
              <a:gdLst/>
              <a:ahLst/>
              <a:cxnLst/>
              <a:rect l="l" t="t" r="r" b="b"/>
              <a:pathLst>
                <a:path w="8276" h="6606" extrusionOk="0">
                  <a:moveTo>
                    <a:pt x="3172" y="1"/>
                  </a:moveTo>
                  <a:cubicBezTo>
                    <a:pt x="2434" y="1"/>
                    <a:pt x="1699" y="152"/>
                    <a:pt x="1089" y="708"/>
                  </a:cubicBezTo>
                  <a:cubicBezTo>
                    <a:pt x="344" y="1368"/>
                    <a:pt x="1" y="2369"/>
                    <a:pt x="173" y="3372"/>
                  </a:cubicBezTo>
                  <a:cubicBezTo>
                    <a:pt x="402" y="4688"/>
                    <a:pt x="1490" y="5861"/>
                    <a:pt x="2493" y="6292"/>
                  </a:cubicBezTo>
                  <a:cubicBezTo>
                    <a:pt x="2951" y="6521"/>
                    <a:pt x="3466" y="6605"/>
                    <a:pt x="4038" y="6605"/>
                  </a:cubicBezTo>
                  <a:cubicBezTo>
                    <a:pt x="5154" y="6605"/>
                    <a:pt x="6329" y="6205"/>
                    <a:pt x="7016" y="5460"/>
                  </a:cubicBezTo>
                  <a:cubicBezTo>
                    <a:pt x="7959" y="4459"/>
                    <a:pt x="8275" y="3056"/>
                    <a:pt x="7760" y="1883"/>
                  </a:cubicBezTo>
                  <a:cubicBezTo>
                    <a:pt x="7272" y="766"/>
                    <a:pt x="6184" y="78"/>
                    <a:pt x="4925" y="78"/>
                  </a:cubicBezTo>
                  <a:cubicBezTo>
                    <a:pt x="4753" y="78"/>
                    <a:pt x="4638" y="108"/>
                    <a:pt x="4496" y="108"/>
                  </a:cubicBezTo>
                  <a:lnTo>
                    <a:pt x="4467" y="108"/>
                  </a:lnTo>
                  <a:cubicBezTo>
                    <a:pt x="4051" y="54"/>
                    <a:pt x="3611" y="1"/>
                    <a:pt x="3172"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5"/>
            <p:cNvSpPr/>
            <p:nvPr/>
          </p:nvSpPr>
          <p:spPr>
            <a:xfrm>
              <a:off x="7033274" y="900009"/>
              <a:ext cx="181238" cy="143069"/>
            </a:xfrm>
            <a:custGeom>
              <a:avLst/>
              <a:gdLst/>
              <a:ahLst/>
              <a:cxnLst/>
              <a:rect l="l" t="t" r="r" b="b"/>
              <a:pathLst>
                <a:path w="8960" h="7073" extrusionOk="0">
                  <a:moveTo>
                    <a:pt x="5753" y="1"/>
                  </a:moveTo>
                  <a:cubicBezTo>
                    <a:pt x="4207" y="1"/>
                    <a:pt x="3378" y="172"/>
                    <a:pt x="2089" y="1317"/>
                  </a:cubicBezTo>
                  <a:cubicBezTo>
                    <a:pt x="1489" y="1691"/>
                    <a:pt x="0" y="2749"/>
                    <a:pt x="200" y="4524"/>
                  </a:cubicBezTo>
                  <a:cubicBezTo>
                    <a:pt x="257" y="5039"/>
                    <a:pt x="600" y="6328"/>
                    <a:pt x="2291" y="6958"/>
                  </a:cubicBezTo>
                  <a:cubicBezTo>
                    <a:pt x="2520" y="7043"/>
                    <a:pt x="2806" y="7072"/>
                    <a:pt x="3120" y="7072"/>
                  </a:cubicBezTo>
                  <a:cubicBezTo>
                    <a:pt x="4665" y="7072"/>
                    <a:pt x="6727" y="6099"/>
                    <a:pt x="6756" y="6069"/>
                  </a:cubicBezTo>
                  <a:cubicBezTo>
                    <a:pt x="7901" y="5469"/>
                    <a:pt x="8959" y="4066"/>
                    <a:pt x="8760" y="2520"/>
                  </a:cubicBezTo>
                  <a:cubicBezTo>
                    <a:pt x="8646" y="1661"/>
                    <a:pt x="8130" y="917"/>
                    <a:pt x="7414" y="459"/>
                  </a:cubicBezTo>
                  <a:cubicBezTo>
                    <a:pt x="6985" y="172"/>
                    <a:pt x="6440" y="1"/>
                    <a:pt x="589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5"/>
            <p:cNvSpPr/>
            <p:nvPr/>
          </p:nvSpPr>
          <p:spPr>
            <a:xfrm>
              <a:off x="7297348" y="902558"/>
              <a:ext cx="143615" cy="124864"/>
            </a:xfrm>
            <a:custGeom>
              <a:avLst/>
              <a:gdLst/>
              <a:ahLst/>
              <a:cxnLst/>
              <a:rect l="l" t="t" r="r" b="b"/>
              <a:pathLst>
                <a:path w="7100" h="6173" extrusionOk="0">
                  <a:moveTo>
                    <a:pt x="3668" y="1"/>
                  </a:moveTo>
                  <a:cubicBezTo>
                    <a:pt x="3424" y="1"/>
                    <a:pt x="3174" y="25"/>
                    <a:pt x="2920" y="76"/>
                  </a:cubicBezTo>
                  <a:cubicBezTo>
                    <a:pt x="2776" y="104"/>
                    <a:pt x="2634" y="133"/>
                    <a:pt x="2490" y="191"/>
                  </a:cubicBezTo>
                  <a:cubicBezTo>
                    <a:pt x="1287" y="562"/>
                    <a:pt x="428" y="1450"/>
                    <a:pt x="199" y="2565"/>
                  </a:cubicBezTo>
                  <a:cubicBezTo>
                    <a:pt x="0" y="3653"/>
                    <a:pt x="428" y="4771"/>
                    <a:pt x="1317" y="5485"/>
                  </a:cubicBezTo>
                  <a:cubicBezTo>
                    <a:pt x="1890" y="5943"/>
                    <a:pt x="2604" y="6172"/>
                    <a:pt x="3321" y="6172"/>
                  </a:cubicBezTo>
                  <a:cubicBezTo>
                    <a:pt x="3779" y="6172"/>
                    <a:pt x="4237" y="6088"/>
                    <a:pt x="4665" y="5916"/>
                  </a:cubicBezTo>
                  <a:cubicBezTo>
                    <a:pt x="6241" y="5286"/>
                    <a:pt x="7100" y="3683"/>
                    <a:pt x="6669" y="2137"/>
                  </a:cubicBezTo>
                  <a:cubicBezTo>
                    <a:pt x="6279" y="819"/>
                    <a:pt x="5078" y="1"/>
                    <a:pt x="366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5"/>
            <p:cNvSpPr/>
            <p:nvPr/>
          </p:nvSpPr>
          <p:spPr>
            <a:xfrm>
              <a:off x="7135189" y="800703"/>
              <a:ext cx="149421" cy="125390"/>
            </a:xfrm>
            <a:custGeom>
              <a:avLst/>
              <a:gdLst/>
              <a:ahLst/>
              <a:cxnLst/>
              <a:rect l="l" t="t" r="r" b="b"/>
              <a:pathLst>
                <a:path w="7387" h="6199" extrusionOk="0">
                  <a:moveTo>
                    <a:pt x="3891" y="1"/>
                  </a:moveTo>
                  <a:cubicBezTo>
                    <a:pt x="3524" y="1"/>
                    <a:pt x="3148" y="61"/>
                    <a:pt x="2776" y="187"/>
                  </a:cubicBezTo>
                  <a:lnTo>
                    <a:pt x="2719" y="187"/>
                  </a:lnTo>
                  <a:cubicBezTo>
                    <a:pt x="1375" y="444"/>
                    <a:pt x="658" y="1360"/>
                    <a:pt x="372" y="2191"/>
                  </a:cubicBezTo>
                  <a:cubicBezTo>
                    <a:pt x="1" y="3393"/>
                    <a:pt x="459" y="4681"/>
                    <a:pt x="1517" y="5512"/>
                  </a:cubicBezTo>
                  <a:cubicBezTo>
                    <a:pt x="2147" y="5970"/>
                    <a:pt x="2863" y="6199"/>
                    <a:pt x="3578" y="6199"/>
                  </a:cubicBezTo>
                  <a:cubicBezTo>
                    <a:pt x="4180" y="6199"/>
                    <a:pt x="4810" y="6027"/>
                    <a:pt x="5353" y="5684"/>
                  </a:cubicBezTo>
                  <a:cubicBezTo>
                    <a:pt x="6814" y="4795"/>
                    <a:pt x="7386" y="3192"/>
                    <a:pt x="6727" y="1761"/>
                  </a:cubicBezTo>
                  <a:cubicBezTo>
                    <a:pt x="6222" y="661"/>
                    <a:pt x="5108" y="1"/>
                    <a:pt x="389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5"/>
            <p:cNvSpPr/>
            <p:nvPr/>
          </p:nvSpPr>
          <p:spPr>
            <a:xfrm>
              <a:off x="7117225" y="837662"/>
              <a:ext cx="122781" cy="122033"/>
            </a:xfrm>
            <a:custGeom>
              <a:avLst/>
              <a:gdLst/>
              <a:ahLst/>
              <a:cxnLst/>
              <a:rect l="l" t="t" r="r" b="b"/>
              <a:pathLst>
                <a:path w="6070" h="6033" extrusionOk="0">
                  <a:moveTo>
                    <a:pt x="3018" y="1"/>
                  </a:moveTo>
                  <a:cubicBezTo>
                    <a:pt x="2786" y="1"/>
                    <a:pt x="2552" y="26"/>
                    <a:pt x="2320" y="78"/>
                  </a:cubicBezTo>
                  <a:cubicBezTo>
                    <a:pt x="2034" y="105"/>
                    <a:pt x="1748" y="220"/>
                    <a:pt x="1519" y="364"/>
                  </a:cubicBezTo>
                  <a:cubicBezTo>
                    <a:pt x="1461" y="392"/>
                    <a:pt x="1404" y="421"/>
                    <a:pt x="1374" y="449"/>
                  </a:cubicBezTo>
                  <a:cubicBezTo>
                    <a:pt x="602" y="879"/>
                    <a:pt x="172" y="1681"/>
                    <a:pt x="144" y="2510"/>
                  </a:cubicBezTo>
                  <a:cubicBezTo>
                    <a:pt x="0" y="3456"/>
                    <a:pt x="202" y="4486"/>
                    <a:pt x="973" y="5231"/>
                  </a:cubicBezTo>
                  <a:cubicBezTo>
                    <a:pt x="1431" y="5716"/>
                    <a:pt x="2119" y="6032"/>
                    <a:pt x="2893" y="6032"/>
                  </a:cubicBezTo>
                  <a:cubicBezTo>
                    <a:pt x="3408" y="6032"/>
                    <a:pt x="3951" y="5888"/>
                    <a:pt x="4496" y="5544"/>
                  </a:cubicBezTo>
                  <a:cubicBezTo>
                    <a:pt x="5439" y="5002"/>
                    <a:pt x="6012" y="4086"/>
                    <a:pt x="6042" y="3055"/>
                  </a:cubicBezTo>
                  <a:cubicBezTo>
                    <a:pt x="6069" y="1995"/>
                    <a:pt x="5496" y="994"/>
                    <a:pt x="4553" y="421"/>
                  </a:cubicBezTo>
                  <a:cubicBezTo>
                    <a:pt x="4091" y="141"/>
                    <a:pt x="3560" y="1"/>
                    <a:pt x="301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5"/>
            <p:cNvSpPr/>
            <p:nvPr/>
          </p:nvSpPr>
          <p:spPr>
            <a:xfrm>
              <a:off x="7080165" y="864345"/>
              <a:ext cx="135504" cy="119666"/>
            </a:xfrm>
            <a:custGeom>
              <a:avLst/>
              <a:gdLst/>
              <a:ahLst/>
              <a:cxnLst/>
              <a:rect l="l" t="t" r="r" b="b"/>
              <a:pathLst>
                <a:path w="6699" h="5916" extrusionOk="0">
                  <a:moveTo>
                    <a:pt x="3460" y="0"/>
                  </a:moveTo>
                  <a:cubicBezTo>
                    <a:pt x="3207" y="0"/>
                    <a:pt x="2949" y="34"/>
                    <a:pt x="2691" y="103"/>
                  </a:cubicBezTo>
                  <a:cubicBezTo>
                    <a:pt x="2347" y="190"/>
                    <a:pt x="2061" y="332"/>
                    <a:pt x="1805" y="561"/>
                  </a:cubicBezTo>
                  <a:cubicBezTo>
                    <a:pt x="1747" y="591"/>
                    <a:pt x="1690" y="618"/>
                    <a:pt x="1633" y="676"/>
                  </a:cubicBezTo>
                  <a:cubicBezTo>
                    <a:pt x="286" y="1706"/>
                    <a:pt x="0" y="3454"/>
                    <a:pt x="973" y="4741"/>
                  </a:cubicBezTo>
                  <a:cubicBezTo>
                    <a:pt x="1546" y="5515"/>
                    <a:pt x="2462" y="5916"/>
                    <a:pt x="3378" y="5916"/>
                  </a:cubicBezTo>
                  <a:cubicBezTo>
                    <a:pt x="4008" y="5916"/>
                    <a:pt x="4638" y="5714"/>
                    <a:pt x="5183" y="5313"/>
                  </a:cubicBezTo>
                  <a:cubicBezTo>
                    <a:pt x="6328" y="4454"/>
                    <a:pt x="6699" y="2938"/>
                    <a:pt x="6069" y="1649"/>
                  </a:cubicBezTo>
                  <a:cubicBezTo>
                    <a:pt x="5557" y="626"/>
                    <a:pt x="4555" y="0"/>
                    <a:pt x="3460"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5"/>
            <p:cNvSpPr/>
            <p:nvPr/>
          </p:nvSpPr>
          <p:spPr>
            <a:xfrm>
              <a:off x="6901236" y="807318"/>
              <a:ext cx="153446" cy="123974"/>
            </a:xfrm>
            <a:custGeom>
              <a:avLst/>
              <a:gdLst/>
              <a:ahLst/>
              <a:cxnLst/>
              <a:rect l="l" t="t" r="r" b="b"/>
              <a:pathLst>
                <a:path w="7586" h="6129" extrusionOk="0">
                  <a:moveTo>
                    <a:pt x="3867" y="1"/>
                  </a:moveTo>
                  <a:cubicBezTo>
                    <a:pt x="2089" y="1"/>
                    <a:pt x="569" y="1015"/>
                    <a:pt x="257" y="2551"/>
                  </a:cubicBezTo>
                  <a:cubicBezTo>
                    <a:pt x="1" y="3838"/>
                    <a:pt x="658" y="5414"/>
                    <a:pt x="2719" y="5986"/>
                  </a:cubicBezTo>
                  <a:cubicBezTo>
                    <a:pt x="3062" y="6101"/>
                    <a:pt x="3378" y="6128"/>
                    <a:pt x="3722" y="6128"/>
                  </a:cubicBezTo>
                  <a:cubicBezTo>
                    <a:pt x="4895" y="6128"/>
                    <a:pt x="5955" y="5556"/>
                    <a:pt x="6585" y="4869"/>
                  </a:cubicBezTo>
                  <a:cubicBezTo>
                    <a:pt x="7356" y="4040"/>
                    <a:pt x="7585" y="2922"/>
                    <a:pt x="7214" y="1949"/>
                  </a:cubicBezTo>
                  <a:cubicBezTo>
                    <a:pt x="7043" y="1491"/>
                    <a:pt x="6470" y="433"/>
                    <a:pt x="4924" y="147"/>
                  </a:cubicBezTo>
                  <a:cubicBezTo>
                    <a:pt x="4753" y="89"/>
                    <a:pt x="4608" y="60"/>
                    <a:pt x="4409" y="32"/>
                  </a:cubicBezTo>
                  <a:cubicBezTo>
                    <a:pt x="4227" y="11"/>
                    <a:pt x="4046" y="1"/>
                    <a:pt x="3867"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5"/>
            <p:cNvSpPr/>
            <p:nvPr/>
          </p:nvSpPr>
          <p:spPr>
            <a:xfrm>
              <a:off x="6981709" y="838573"/>
              <a:ext cx="121628" cy="116490"/>
            </a:xfrm>
            <a:custGeom>
              <a:avLst/>
              <a:gdLst/>
              <a:ahLst/>
              <a:cxnLst/>
              <a:rect l="l" t="t" r="r" b="b"/>
              <a:pathLst>
                <a:path w="6013" h="5759" extrusionOk="0">
                  <a:moveTo>
                    <a:pt x="2936" y="1"/>
                  </a:moveTo>
                  <a:cubicBezTo>
                    <a:pt x="2391" y="1"/>
                    <a:pt x="1880" y="193"/>
                    <a:pt x="1462" y="518"/>
                  </a:cubicBezTo>
                  <a:cubicBezTo>
                    <a:pt x="1290" y="633"/>
                    <a:pt x="1146" y="747"/>
                    <a:pt x="1004" y="919"/>
                  </a:cubicBezTo>
                  <a:cubicBezTo>
                    <a:pt x="688" y="1235"/>
                    <a:pt x="0" y="1979"/>
                    <a:pt x="0" y="3296"/>
                  </a:cubicBezTo>
                  <a:cubicBezTo>
                    <a:pt x="0" y="4270"/>
                    <a:pt x="573" y="5128"/>
                    <a:pt x="1489" y="5499"/>
                  </a:cubicBezTo>
                  <a:cubicBezTo>
                    <a:pt x="1862" y="5671"/>
                    <a:pt x="2263" y="5758"/>
                    <a:pt x="2664" y="5758"/>
                  </a:cubicBezTo>
                  <a:cubicBezTo>
                    <a:pt x="3436" y="5758"/>
                    <a:pt x="4210" y="5472"/>
                    <a:pt x="4810" y="4927"/>
                  </a:cubicBezTo>
                  <a:cubicBezTo>
                    <a:pt x="5669" y="4155"/>
                    <a:pt x="6012" y="3038"/>
                    <a:pt x="5698" y="1979"/>
                  </a:cubicBezTo>
                  <a:cubicBezTo>
                    <a:pt x="5382" y="949"/>
                    <a:pt x="4496" y="205"/>
                    <a:pt x="3321" y="33"/>
                  </a:cubicBezTo>
                  <a:cubicBezTo>
                    <a:pt x="3191" y="11"/>
                    <a:pt x="3063" y="1"/>
                    <a:pt x="293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5"/>
            <p:cNvSpPr/>
            <p:nvPr/>
          </p:nvSpPr>
          <p:spPr>
            <a:xfrm>
              <a:off x="6717088" y="829834"/>
              <a:ext cx="162144" cy="122902"/>
            </a:xfrm>
            <a:custGeom>
              <a:avLst/>
              <a:gdLst/>
              <a:ahLst/>
              <a:cxnLst/>
              <a:rect l="l" t="t" r="r" b="b"/>
              <a:pathLst>
                <a:path w="8016" h="6076" extrusionOk="0">
                  <a:moveTo>
                    <a:pt x="4772" y="0"/>
                  </a:moveTo>
                  <a:cubicBezTo>
                    <a:pt x="4448" y="0"/>
                    <a:pt x="4113" y="49"/>
                    <a:pt x="3779" y="149"/>
                  </a:cubicBezTo>
                  <a:cubicBezTo>
                    <a:pt x="2577" y="293"/>
                    <a:pt x="1203" y="836"/>
                    <a:pt x="515" y="1953"/>
                  </a:cubicBezTo>
                  <a:cubicBezTo>
                    <a:pt x="0" y="2812"/>
                    <a:pt x="0" y="3843"/>
                    <a:pt x="486" y="4672"/>
                  </a:cubicBezTo>
                  <a:cubicBezTo>
                    <a:pt x="1031" y="5588"/>
                    <a:pt x="2004" y="6076"/>
                    <a:pt x="3378" y="6076"/>
                  </a:cubicBezTo>
                  <a:lnTo>
                    <a:pt x="3550" y="6076"/>
                  </a:lnTo>
                  <a:cubicBezTo>
                    <a:pt x="4523" y="6076"/>
                    <a:pt x="5611" y="5989"/>
                    <a:pt x="6470" y="5331"/>
                  </a:cubicBezTo>
                  <a:cubicBezTo>
                    <a:pt x="7672" y="4358"/>
                    <a:pt x="8016" y="2755"/>
                    <a:pt x="7329" y="1466"/>
                  </a:cubicBezTo>
                  <a:cubicBezTo>
                    <a:pt x="6802" y="523"/>
                    <a:pt x="5838" y="0"/>
                    <a:pt x="4772"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5"/>
            <p:cNvSpPr/>
            <p:nvPr/>
          </p:nvSpPr>
          <p:spPr>
            <a:xfrm>
              <a:off x="6619785" y="915808"/>
              <a:ext cx="362517" cy="206017"/>
            </a:xfrm>
            <a:custGeom>
              <a:avLst/>
              <a:gdLst/>
              <a:ahLst/>
              <a:cxnLst/>
              <a:rect l="l" t="t" r="r" b="b"/>
              <a:pathLst>
                <a:path w="17922" h="10185" extrusionOk="0">
                  <a:moveTo>
                    <a:pt x="7835" y="0"/>
                  </a:moveTo>
                  <a:cubicBezTo>
                    <a:pt x="6588" y="0"/>
                    <a:pt x="5710" y="644"/>
                    <a:pt x="5238" y="967"/>
                  </a:cubicBezTo>
                  <a:lnTo>
                    <a:pt x="5154" y="1052"/>
                  </a:lnTo>
                  <a:lnTo>
                    <a:pt x="5039" y="1052"/>
                  </a:lnTo>
                  <a:cubicBezTo>
                    <a:pt x="4899" y="1045"/>
                    <a:pt x="4742" y="1037"/>
                    <a:pt x="4571" y="1037"/>
                  </a:cubicBezTo>
                  <a:cubicBezTo>
                    <a:pt x="4080" y="1037"/>
                    <a:pt x="3479" y="1098"/>
                    <a:pt x="2864" y="1395"/>
                  </a:cubicBezTo>
                  <a:cubicBezTo>
                    <a:pt x="1689" y="1910"/>
                    <a:pt x="1002" y="2712"/>
                    <a:pt x="830" y="3743"/>
                  </a:cubicBezTo>
                  <a:cubicBezTo>
                    <a:pt x="773" y="4116"/>
                    <a:pt x="773" y="4459"/>
                    <a:pt x="830" y="4773"/>
                  </a:cubicBezTo>
                  <a:cubicBezTo>
                    <a:pt x="688" y="4975"/>
                    <a:pt x="573" y="5174"/>
                    <a:pt x="486" y="5433"/>
                  </a:cubicBezTo>
                  <a:cubicBezTo>
                    <a:pt x="200" y="6147"/>
                    <a:pt x="1" y="7551"/>
                    <a:pt x="1746" y="8982"/>
                  </a:cubicBezTo>
                  <a:cubicBezTo>
                    <a:pt x="2635" y="9669"/>
                    <a:pt x="4409" y="10185"/>
                    <a:pt x="5811" y="10185"/>
                  </a:cubicBezTo>
                  <a:cubicBezTo>
                    <a:pt x="6127" y="10185"/>
                    <a:pt x="6441" y="10155"/>
                    <a:pt x="6700" y="10098"/>
                  </a:cubicBezTo>
                  <a:cubicBezTo>
                    <a:pt x="6784" y="10070"/>
                    <a:pt x="6842" y="10070"/>
                    <a:pt x="6899" y="10040"/>
                  </a:cubicBezTo>
                  <a:cubicBezTo>
                    <a:pt x="7787" y="9754"/>
                    <a:pt x="8417" y="9269"/>
                    <a:pt x="8818" y="8953"/>
                  </a:cubicBezTo>
                  <a:cubicBezTo>
                    <a:pt x="8875" y="8895"/>
                    <a:pt x="8960" y="8838"/>
                    <a:pt x="9017" y="8811"/>
                  </a:cubicBezTo>
                  <a:cubicBezTo>
                    <a:pt x="9132" y="8838"/>
                    <a:pt x="9276" y="8925"/>
                    <a:pt x="9361" y="8982"/>
                  </a:cubicBezTo>
                  <a:cubicBezTo>
                    <a:pt x="9933" y="9269"/>
                    <a:pt x="10822" y="9697"/>
                    <a:pt x="11937" y="9697"/>
                  </a:cubicBezTo>
                  <a:cubicBezTo>
                    <a:pt x="11994" y="9697"/>
                    <a:pt x="15258" y="9612"/>
                    <a:pt x="16547" y="8495"/>
                  </a:cubicBezTo>
                  <a:cubicBezTo>
                    <a:pt x="17349" y="7750"/>
                    <a:pt x="17720" y="6921"/>
                    <a:pt x="17720" y="6005"/>
                  </a:cubicBezTo>
                  <a:cubicBezTo>
                    <a:pt x="17720" y="5547"/>
                    <a:pt x="17605" y="5146"/>
                    <a:pt x="17433" y="4830"/>
                  </a:cubicBezTo>
                  <a:cubicBezTo>
                    <a:pt x="17692" y="4459"/>
                    <a:pt x="17864" y="4001"/>
                    <a:pt x="17891" y="3429"/>
                  </a:cubicBezTo>
                  <a:cubicBezTo>
                    <a:pt x="17921" y="2826"/>
                    <a:pt x="17777" y="1910"/>
                    <a:pt x="16918" y="994"/>
                  </a:cubicBezTo>
                  <a:cubicBezTo>
                    <a:pt x="16490" y="536"/>
                    <a:pt x="15917" y="280"/>
                    <a:pt x="15345" y="250"/>
                  </a:cubicBezTo>
                  <a:cubicBezTo>
                    <a:pt x="14952" y="145"/>
                    <a:pt x="14596" y="102"/>
                    <a:pt x="14272" y="102"/>
                  </a:cubicBezTo>
                  <a:cubicBezTo>
                    <a:pt x="13275" y="102"/>
                    <a:pt x="12592" y="513"/>
                    <a:pt x="12139" y="795"/>
                  </a:cubicBezTo>
                  <a:lnTo>
                    <a:pt x="12024" y="852"/>
                  </a:lnTo>
                  <a:lnTo>
                    <a:pt x="11967" y="910"/>
                  </a:lnTo>
                  <a:cubicBezTo>
                    <a:pt x="11223" y="765"/>
                    <a:pt x="10593" y="823"/>
                    <a:pt x="10162" y="795"/>
                  </a:cubicBezTo>
                  <a:cubicBezTo>
                    <a:pt x="10135" y="795"/>
                    <a:pt x="10105" y="765"/>
                    <a:pt x="10048" y="738"/>
                  </a:cubicBezTo>
                  <a:cubicBezTo>
                    <a:pt x="9734" y="536"/>
                    <a:pt x="9276" y="250"/>
                    <a:pt x="8674" y="108"/>
                  </a:cubicBezTo>
                  <a:cubicBezTo>
                    <a:pt x="8589" y="78"/>
                    <a:pt x="8502" y="51"/>
                    <a:pt x="8445" y="51"/>
                  </a:cubicBezTo>
                  <a:cubicBezTo>
                    <a:pt x="8233" y="16"/>
                    <a:pt x="8029" y="0"/>
                    <a:pt x="7835"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5"/>
            <p:cNvSpPr/>
            <p:nvPr/>
          </p:nvSpPr>
          <p:spPr>
            <a:xfrm>
              <a:off x="6898930" y="991527"/>
              <a:ext cx="145921" cy="128000"/>
            </a:xfrm>
            <a:custGeom>
              <a:avLst/>
              <a:gdLst/>
              <a:ahLst/>
              <a:cxnLst/>
              <a:rect l="l" t="t" r="r" b="b"/>
              <a:pathLst>
                <a:path w="7214" h="6328" extrusionOk="0">
                  <a:moveTo>
                    <a:pt x="3990" y="1"/>
                  </a:moveTo>
                  <a:cubicBezTo>
                    <a:pt x="3840" y="1"/>
                    <a:pt x="3684" y="10"/>
                    <a:pt x="3520" y="29"/>
                  </a:cubicBezTo>
                  <a:cubicBezTo>
                    <a:pt x="3405" y="29"/>
                    <a:pt x="3321" y="57"/>
                    <a:pt x="3206" y="57"/>
                  </a:cubicBezTo>
                  <a:cubicBezTo>
                    <a:pt x="1344" y="286"/>
                    <a:pt x="0" y="1804"/>
                    <a:pt x="85" y="3492"/>
                  </a:cubicBezTo>
                  <a:cubicBezTo>
                    <a:pt x="172" y="4896"/>
                    <a:pt x="1344" y="6327"/>
                    <a:pt x="3435" y="6327"/>
                  </a:cubicBezTo>
                  <a:cubicBezTo>
                    <a:pt x="4809" y="6327"/>
                    <a:pt x="6096" y="5553"/>
                    <a:pt x="6699" y="4323"/>
                  </a:cubicBezTo>
                  <a:cubicBezTo>
                    <a:pt x="7214" y="3263"/>
                    <a:pt x="7127" y="2061"/>
                    <a:pt x="6440" y="1174"/>
                  </a:cubicBezTo>
                  <a:cubicBezTo>
                    <a:pt x="6157" y="786"/>
                    <a:pt x="5382" y="1"/>
                    <a:pt x="399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5"/>
            <p:cNvSpPr/>
            <p:nvPr/>
          </p:nvSpPr>
          <p:spPr>
            <a:xfrm>
              <a:off x="6534093" y="879820"/>
              <a:ext cx="298194" cy="167281"/>
            </a:xfrm>
            <a:custGeom>
              <a:avLst/>
              <a:gdLst/>
              <a:ahLst/>
              <a:cxnLst/>
              <a:rect l="l" t="t" r="r" b="b"/>
              <a:pathLst>
                <a:path w="14742" h="8270" extrusionOk="0">
                  <a:moveTo>
                    <a:pt x="8513" y="0"/>
                  </a:moveTo>
                  <a:cubicBezTo>
                    <a:pt x="7322" y="0"/>
                    <a:pt x="6541" y="294"/>
                    <a:pt x="5382" y="1113"/>
                  </a:cubicBezTo>
                  <a:cubicBezTo>
                    <a:pt x="5295" y="1170"/>
                    <a:pt x="4951" y="1200"/>
                    <a:pt x="4695" y="1228"/>
                  </a:cubicBezTo>
                  <a:cubicBezTo>
                    <a:pt x="3951" y="1315"/>
                    <a:pt x="2948" y="1457"/>
                    <a:pt x="1947" y="2144"/>
                  </a:cubicBezTo>
                  <a:cubicBezTo>
                    <a:pt x="142" y="3346"/>
                    <a:pt x="0" y="5036"/>
                    <a:pt x="401" y="6124"/>
                  </a:cubicBezTo>
                  <a:cubicBezTo>
                    <a:pt x="916" y="7441"/>
                    <a:pt x="2318" y="8270"/>
                    <a:pt x="3921" y="8270"/>
                  </a:cubicBezTo>
                  <a:cubicBezTo>
                    <a:pt x="4180" y="8270"/>
                    <a:pt x="4466" y="8242"/>
                    <a:pt x="4722" y="8185"/>
                  </a:cubicBezTo>
                  <a:cubicBezTo>
                    <a:pt x="5467" y="8070"/>
                    <a:pt x="6126" y="7784"/>
                    <a:pt x="6669" y="7555"/>
                  </a:cubicBezTo>
                  <a:cubicBezTo>
                    <a:pt x="6898" y="7441"/>
                    <a:pt x="7271" y="7269"/>
                    <a:pt x="7386" y="7269"/>
                  </a:cubicBezTo>
                  <a:cubicBezTo>
                    <a:pt x="8959" y="7010"/>
                    <a:pt x="10276" y="6667"/>
                    <a:pt x="11508" y="6323"/>
                  </a:cubicBezTo>
                  <a:cubicBezTo>
                    <a:pt x="11593" y="6296"/>
                    <a:pt x="11707" y="6266"/>
                    <a:pt x="11794" y="6266"/>
                  </a:cubicBezTo>
                  <a:cubicBezTo>
                    <a:pt x="12539" y="6094"/>
                    <a:pt x="14227" y="5723"/>
                    <a:pt x="14600" y="3918"/>
                  </a:cubicBezTo>
                  <a:cubicBezTo>
                    <a:pt x="14742" y="3261"/>
                    <a:pt x="14714" y="1972"/>
                    <a:pt x="13139" y="857"/>
                  </a:cubicBezTo>
                  <a:cubicBezTo>
                    <a:pt x="13081" y="827"/>
                    <a:pt x="12997" y="770"/>
                    <a:pt x="12939" y="742"/>
                  </a:cubicBezTo>
                  <a:cubicBezTo>
                    <a:pt x="12191" y="315"/>
                    <a:pt x="11476" y="238"/>
                    <a:pt x="10935" y="238"/>
                  </a:cubicBezTo>
                  <a:cubicBezTo>
                    <a:pt x="10751" y="238"/>
                    <a:pt x="10586" y="247"/>
                    <a:pt x="10448" y="254"/>
                  </a:cubicBezTo>
                  <a:lnTo>
                    <a:pt x="10391" y="254"/>
                  </a:lnTo>
                  <a:cubicBezTo>
                    <a:pt x="10134" y="112"/>
                    <a:pt x="9818" y="55"/>
                    <a:pt x="9532" y="55"/>
                  </a:cubicBezTo>
                  <a:cubicBezTo>
                    <a:pt x="9156" y="20"/>
                    <a:pt x="8820" y="0"/>
                    <a:pt x="851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5"/>
            <p:cNvSpPr/>
            <p:nvPr/>
          </p:nvSpPr>
          <p:spPr>
            <a:xfrm>
              <a:off x="6599495" y="2209924"/>
              <a:ext cx="321981" cy="194042"/>
            </a:xfrm>
            <a:custGeom>
              <a:avLst/>
              <a:gdLst/>
              <a:ahLst/>
              <a:cxnLst/>
              <a:rect l="l" t="t" r="r" b="b"/>
              <a:pathLst>
                <a:path w="15918" h="9593" extrusionOk="0">
                  <a:moveTo>
                    <a:pt x="5470" y="1"/>
                  </a:moveTo>
                  <a:cubicBezTo>
                    <a:pt x="4496" y="1"/>
                    <a:pt x="3608" y="115"/>
                    <a:pt x="2864" y="374"/>
                  </a:cubicBezTo>
                  <a:cubicBezTo>
                    <a:pt x="1061" y="974"/>
                    <a:pt x="1" y="2348"/>
                    <a:pt x="230" y="3894"/>
                  </a:cubicBezTo>
                  <a:cubicBezTo>
                    <a:pt x="287" y="4267"/>
                    <a:pt x="688" y="6271"/>
                    <a:pt x="3436" y="6386"/>
                  </a:cubicBezTo>
                  <a:cubicBezTo>
                    <a:pt x="3752" y="6413"/>
                    <a:pt x="4038" y="6413"/>
                    <a:pt x="4295" y="6413"/>
                  </a:cubicBezTo>
                  <a:lnTo>
                    <a:pt x="4611" y="6413"/>
                  </a:lnTo>
                  <a:cubicBezTo>
                    <a:pt x="5012" y="6413"/>
                    <a:pt x="5126" y="6413"/>
                    <a:pt x="5612" y="6615"/>
                  </a:cubicBezTo>
                  <a:cubicBezTo>
                    <a:pt x="5641" y="6642"/>
                    <a:pt x="5669" y="6642"/>
                    <a:pt x="5699" y="6672"/>
                  </a:cubicBezTo>
                  <a:cubicBezTo>
                    <a:pt x="5928" y="6729"/>
                    <a:pt x="6099" y="6814"/>
                    <a:pt x="6299" y="6871"/>
                  </a:cubicBezTo>
                  <a:cubicBezTo>
                    <a:pt x="6558" y="6986"/>
                    <a:pt x="6901" y="7100"/>
                    <a:pt x="6958" y="7158"/>
                  </a:cubicBezTo>
                  <a:cubicBezTo>
                    <a:pt x="6958" y="7158"/>
                    <a:pt x="7043" y="7245"/>
                    <a:pt x="7272" y="7588"/>
                  </a:cubicBezTo>
                  <a:lnTo>
                    <a:pt x="7329" y="7645"/>
                  </a:lnTo>
                  <a:cubicBezTo>
                    <a:pt x="7616" y="8074"/>
                    <a:pt x="8504" y="9391"/>
                    <a:pt x="10306" y="9391"/>
                  </a:cubicBezTo>
                  <a:cubicBezTo>
                    <a:pt x="10478" y="9391"/>
                    <a:pt x="10650" y="9391"/>
                    <a:pt x="10822" y="9363"/>
                  </a:cubicBezTo>
                  <a:cubicBezTo>
                    <a:pt x="10880" y="9363"/>
                    <a:pt x="10950" y="9350"/>
                    <a:pt x="11032" y="9350"/>
                  </a:cubicBezTo>
                  <a:cubicBezTo>
                    <a:pt x="11074" y="9350"/>
                    <a:pt x="11118" y="9353"/>
                    <a:pt x="11165" y="9363"/>
                  </a:cubicBezTo>
                  <a:cubicBezTo>
                    <a:pt x="11195" y="9363"/>
                    <a:pt x="11223" y="9363"/>
                    <a:pt x="11280" y="9391"/>
                  </a:cubicBezTo>
                  <a:cubicBezTo>
                    <a:pt x="11653" y="9478"/>
                    <a:pt x="12196" y="9592"/>
                    <a:pt x="12768" y="9592"/>
                  </a:cubicBezTo>
                  <a:cubicBezTo>
                    <a:pt x="13799" y="9592"/>
                    <a:pt x="14687" y="9161"/>
                    <a:pt x="15230" y="8360"/>
                  </a:cubicBezTo>
                  <a:cubicBezTo>
                    <a:pt x="15517" y="7932"/>
                    <a:pt x="15917" y="7016"/>
                    <a:pt x="15489" y="5784"/>
                  </a:cubicBezTo>
                  <a:cubicBezTo>
                    <a:pt x="15345" y="5241"/>
                    <a:pt x="15031" y="4753"/>
                    <a:pt x="14543" y="4325"/>
                  </a:cubicBezTo>
                  <a:lnTo>
                    <a:pt x="14458" y="4238"/>
                  </a:lnTo>
                  <a:cubicBezTo>
                    <a:pt x="12654" y="2692"/>
                    <a:pt x="10222" y="603"/>
                    <a:pt x="7130" y="115"/>
                  </a:cubicBezTo>
                  <a:cubicBezTo>
                    <a:pt x="6615" y="58"/>
                    <a:pt x="6042" y="1"/>
                    <a:pt x="547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5"/>
            <p:cNvSpPr/>
            <p:nvPr/>
          </p:nvSpPr>
          <p:spPr>
            <a:xfrm>
              <a:off x="6809132" y="2302170"/>
              <a:ext cx="234558" cy="150998"/>
            </a:xfrm>
            <a:custGeom>
              <a:avLst/>
              <a:gdLst/>
              <a:ahLst/>
              <a:cxnLst/>
              <a:rect l="l" t="t" r="r" b="b"/>
              <a:pathLst>
                <a:path w="11596" h="7465" extrusionOk="0">
                  <a:moveTo>
                    <a:pt x="4871" y="1"/>
                  </a:moveTo>
                  <a:cubicBezTo>
                    <a:pt x="4188" y="1"/>
                    <a:pt x="3399" y="168"/>
                    <a:pt x="2692" y="795"/>
                  </a:cubicBezTo>
                  <a:lnTo>
                    <a:pt x="2550" y="937"/>
                  </a:lnTo>
                  <a:cubicBezTo>
                    <a:pt x="2234" y="1253"/>
                    <a:pt x="2034" y="1624"/>
                    <a:pt x="1920" y="1940"/>
                  </a:cubicBezTo>
                  <a:cubicBezTo>
                    <a:pt x="1748" y="2055"/>
                    <a:pt x="1547" y="2197"/>
                    <a:pt x="1375" y="2398"/>
                  </a:cubicBezTo>
                  <a:cubicBezTo>
                    <a:pt x="1" y="3830"/>
                    <a:pt x="489" y="5261"/>
                    <a:pt x="688" y="5662"/>
                  </a:cubicBezTo>
                  <a:cubicBezTo>
                    <a:pt x="1375" y="7208"/>
                    <a:pt x="2978" y="7464"/>
                    <a:pt x="4439" y="7464"/>
                  </a:cubicBezTo>
                  <a:cubicBezTo>
                    <a:pt x="4810" y="7464"/>
                    <a:pt x="5183" y="7437"/>
                    <a:pt x="5527" y="7437"/>
                  </a:cubicBezTo>
                  <a:cubicBezTo>
                    <a:pt x="5699" y="7407"/>
                    <a:pt x="5841" y="7407"/>
                    <a:pt x="5955" y="7407"/>
                  </a:cubicBezTo>
                  <a:cubicBezTo>
                    <a:pt x="6557" y="7407"/>
                    <a:pt x="9592" y="7322"/>
                    <a:pt x="10879" y="5460"/>
                  </a:cubicBezTo>
                  <a:cubicBezTo>
                    <a:pt x="11481" y="4601"/>
                    <a:pt x="11596" y="3543"/>
                    <a:pt x="11252" y="2570"/>
                  </a:cubicBezTo>
                  <a:cubicBezTo>
                    <a:pt x="10478" y="452"/>
                    <a:pt x="8160" y="365"/>
                    <a:pt x="7157" y="337"/>
                  </a:cubicBezTo>
                  <a:lnTo>
                    <a:pt x="6844" y="337"/>
                  </a:lnTo>
                  <a:cubicBezTo>
                    <a:pt x="6699" y="280"/>
                    <a:pt x="6557" y="223"/>
                    <a:pt x="6386" y="223"/>
                  </a:cubicBezTo>
                  <a:cubicBezTo>
                    <a:pt x="6328" y="193"/>
                    <a:pt x="6271" y="193"/>
                    <a:pt x="6184" y="166"/>
                  </a:cubicBezTo>
                  <a:cubicBezTo>
                    <a:pt x="5871" y="102"/>
                    <a:pt x="5403" y="1"/>
                    <a:pt x="487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5"/>
            <p:cNvSpPr/>
            <p:nvPr/>
          </p:nvSpPr>
          <p:spPr>
            <a:xfrm>
              <a:off x="7305440" y="1456965"/>
              <a:ext cx="244389" cy="213845"/>
            </a:xfrm>
            <a:custGeom>
              <a:avLst/>
              <a:gdLst/>
              <a:ahLst/>
              <a:cxnLst/>
              <a:rect l="l" t="t" r="r" b="b"/>
              <a:pathLst>
                <a:path w="12082" h="10572" extrusionOk="0">
                  <a:moveTo>
                    <a:pt x="7083" y="1"/>
                  </a:moveTo>
                  <a:cubicBezTo>
                    <a:pt x="6814" y="1"/>
                    <a:pt x="6528" y="56"/>
                    <a:pt x="6242" y="152"/>
                  </a:cubicBezTo>
                  <a:cubicBezTo>
                    <a:pt x="4952" y="667"/>
                    <a:pt x="4352" y="1640"/>
                    <a:pt x="4009" y="2240"/>
                  </a:cubicBezTo>
                  <a:cubicBezTo>
                    <a:pt x="3951" y="2355"/>
                    <a:pt x="3837" y="2499"/>
                    <a:pt x="3837" y="2526"/>
                  </a:cubicBezTo>
                  <a:cubicBezTo>
                    <a:pt x="3665" y="2728"/>
                    <a:pt x="3264" y="2957"/>
                    <a:pt x="2891" y="3214"/>
                  </a:cubicBezTo>
                  <a:cubicBezTo>
                    <a:pt x="2577" y="3415"/>
                    <a:pt x="2204" y="3644"/>
                    <a:pt x="1861" y="3930"/>
                  </a:cubicBezTo>
                  <a:cubicBezTo>
                    <a:pt x="1833" y="3930"/>
                    <a:pt x="1803" y="3958"/>
                    <a:pt x="1803" y="3988"/>
                  </a:cubicBezTo>
                  <a:cubicBezTo>
                    <a:pt x="1" y="5476"/>
                    <a:pt x="28" y="6850"/>
                    <a:pt x="402" y="7737"/>
                  </a:cubicBezTo>
                  <a:cubicBezTo>
                    <a:pt x="1010" y="9279"/>
                    <a:pt x="2441" y="9568"/>
                    <a:pt x="3896" y="9568"/>
                  </a:cubicBezTo>
                  <a:cubicBezTo>
                    <a:pt x="4360" y="9568"/>
                    <a:pt x="4826" y="9539"/>
                    <a:pt x="5268" y="9511"/>
                  </a:cubicBezTo>
                  <a:cubicBezTo>
                    <a:pt x="5497" y="9511"/>
                    <a:pt x="5784" y="9484"/>
                    <a:pt x="6013" y="9484"/>
                  </a:cubicBezTo>
                  <a:cubicBezTo>
                    <a:pt x="6413" y="9855"/>
                    <a:pt x="7272" y="10572"/>
                    <a:pt x="8502" y="10572"/>
                  </a:cubicBezTo>
                  <a:cubicBezTo>
                    <a:pt x="8704" y="10572"/>
                    <a:pt x="8903" y="10572"/>
                    <a:pt x="9104" y="10542"/>
                  </a:cubicBezTo>
                  <a:cubicBezTo>
                    <a:pt x="9132" y="10514"/>
                    <a:pt x="9189" y="10514"/>
                    <a:pt x="9219" y="10514"/>
                  </a:cubicBezTo>
                  <a:cubicBezTo>
                    <a:pt x="10391" y="10256"/>
                    <a:pt x="11193" y="9656"/>
                    <a:pt x="11594" y="8797"/>
                  </a:cubicBezTo>
                  <a:cubicBezTo>
                    <a:pt x="12081" y="7679"/>
                    <a:pt x="11708" y="6706"/>
                    <a:pt x="11452" y="6191"/>
                  </a:cubicBezTo>
                  <a:cubicBezTo>
                    <a:pt x="11795" y="5476"/>
                    <a:pt x="11795" y="4817"/>
                    <a:pt x="11681" y="4301"/>
                  </a:cubicBezTo>
                  <a:cubicBezTo>
                    <a:pt x="11422" y="3129"/>
                    <a:pt x="10765" y="2499"/>
                    <a:pt x="10249" y="2183"/>
                  </a:cubicBezTo>
                  <a:cubicBezTo>
                    <a:pt x="10220" y="2011"/>
                    <a:pt x="10135" y="1812"/>
                    <a:pt x="10020" y="1610"/>
                  </a:cubicBezTo>
                  <a:cubicBezTo>
                    <a:pt x="9791" y="1152"/>
                    <a:pt x="9189" y="323"/>
                    <a:pt x="7872" y="65"/>
                  </a:cubicBezTo>
                  <a:cubicBezTo>
                    <a:pt x="7673" y="7"/>
                    <a:pt x="7444" y="7"/>
                    <a:pt x="7242" y="7"/>
                  </a:cubicBezTo>
                  <a:cubicBezTo>
                    <a:pt x="7190" y="3"/>
                    <a:pt x="7137" y="1"/>
                    <a:pt x="7083"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5"/>
            <p:cNvSpPr/>
            <p:nvPr/>
          </p:nvSpPr>
          <p:spPr>
            <a:xfrm>
              <a:off x="6644121" y="1514599"/>
              <a:ext cx="335251" cy="302138"/>
            </a:xfrm>
            <a:custGeom>
              <a:avLst/>
              <a:gdLst/>
              <a:ahLst/>
              <a:cxnLst/>
              <a:rect l="l" t="t" r="r" b="b"/>
              <a:pathLst>
                <a:path w="16574" h="14937" extrusionOk="0">
                  <a:moveTo>
                    <a:pt x="8756" y="1"/>
                  </a:moveTo>
                  <a:cubicBezTo>
                    <a:pt x="7947" y="1"/>
                    <a:pt x="6983" y="240"/>
                    <a:pt x="5840" y="852"/>
                  </a:cubicBezTo>
                  <a:cubicBezTo>
                    <a:pt x="5840" y="852"/>
                    <a:pt x="5810" y="852"/>
                    <a:pt x="5810" y="880"/>
                  </a:cubicBezTo>
                  <a:cubicBezTo>
                    <a:pt x="5554" y="994"/>
                    <a:pt x="5238" y="1081"/>
                    <a:pt x="4810" y="1166"/>
                  </a:cubicBezTo>
                  <a:cubicBezTo>
                    <a:pt x="4264" y="1310"/>
                    <a:pt x="3550" y="1452"/>
                    <a:pt x="2833" y="1826"/>
                  </a:cubicBezTo>
                  <a:cubicBezTo>
                    <a:pt x="2776" y="1853"/>
                    <a:pt x="2748" y="1853"/>
                    <a:pt x="2719" y="1883"/>
                  </a:cubicBezTo>
                  <a:cubicBezTo>
                    <a:pt x="0" y="3399"/>
                    <a:pt x="229" y="5204"/>
                    <a:pt x="458" y="5891"/>
                  </a:cubicBezTo>
                  <a:cubicBezTo>
                    <a:pt x="829" y="7063"/>
                    <a:pt x="1745" y="7551"/>
                    <a:pt x="2634" y="7723"/>
                  </a:cubicBezTo>
                  <a:cubicBezTo>
                    <a:pt x="1947" y="8582"/>
                    <a:pt x="887" y="10127"/>
                    <a:pt x="1661" y="11930"/>
                  </a:cubicBezTo>
                  <a:cubicBezTo>
                    <a:pt x="2348" y="13677"/>
                    <a:pt x="3664" y="13963"/>
                    <a:pt x="4207" y="14021"/>
                  </a:cubicBezTo>
                  <a:cubicBezTo>
                    <a:pt x="4295" y="14028"/>
                    <a:pt x="4381" y="14032"/>
                    <a:pt x="4466" y="14032"/>
                  </a:cubicBezTo>
                  <a:cubicBezTo>
                    <a:pt x="5313" y="14032"/>
                    <a:pt x="5974" y="13658"/>
                    <a:pt x="6470" y="13189"/>
                  </a:cubicBezTo>
                  <a:cubicBezTo>
                    <a:pt x="6955" y="13963"/>
                    <a:pt x="7787" y="14563"/>
                    <a:pt x="9017" y="14850"/>
                  </a:cubicBezTo>
                  <a:cubicBezTo>
                    <a:pt x="9303" y="14907"/>
                    <a:pt x="9646" y="14937"/>
                    <a:pt x="9990" y="14937"/>
                  </a:cubicBezTo>
                  <a:cubicBezTo>
                    <a:pt x="11765" y="14937"/>
                    <a:pt x="14199" y="14135"/>
                    <a:pt x="15257" y="12502"/>
                  </a:cubicBezTo>
                  <a:cubicBezTo>
                    <a:pt x="16574" y="11101"/>
                    <a:pt x="16146" y="9811"/>
                    <a:pt x="15887" y="9269"/>
                  </a:cubicBezTo>
                  <a:cubicBezTo>
                    <a:pt x="15830" y="9182"/>
                    <a:pt x="15772" y="9067"/>
                    <a:pt x="15715" y="8982"/>
                  </a:cubicBezTo>
                  <a:cubicBezTo>
                    <a:pt x="15745" y="8953"/>
                    <a:pt x="15772" y="8895"/>
                    <a:pt x="15802" y="8838"/>
                  </a:cubicBezTo>
                  <a:cubicBezTo>
                    <a:pt x="16288" y="8123"/>
                    <a:pt x="16432" y="7207"/>
                    <a:pt x="16203" y="6147"/>
                  </a:cubicBezTo>
                  <a:cubicBezTo>
                    <a:pt x="15944" y="4975"/>
                    <a:pt x="15115" y="3543"/>
                    <a:pt x="12795" y="3486"/>
                  </a:cubicBezTo>
                  <a:cubicBezTo>
                    <a:pt x="12711" y="2941"/>
                    <a:pt x="12509" y="2341"/>
                    <a:pt x="11966" y="1768"/>
                  </a:cubicBezTo>
                  <a:cubicBezTo>
                    <a:pt x="11909" y="1711"/>
                    <a:pt x="11879" y="1654"/>
                    <a:pt x="11822" y="1624"/>
                  </a:cubicBezTo>
                  <a:cubicBezTo>
                    <a:pt x="11227" y="825"/>
                    <a:pt x="10257" y="1"/>
                    <a:pt x="875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5"/>
            <p:cNvSpPr/>
            <p:nvPr/>
          </p:nvSpPr>
          <p:spPr>
            <a:xfrm>
              <a:off x="5553090" y="1000853"/>
              <a:ext cx="2184186" cy="3379044"/>
            </a:xfrm>
            <a:custGeom>
              <a:avLst/>
              <a:gdLst/>
              <a:ahLst/>
              <a:cxnLst/>
              <a:rect l="l" t="t" r="r" b="b"/>
              <a:pathLst>
                <a:path w="107981" h="167052" extrusionOk="0">
                  <a:moveTo>
                    <a:pt x="75507" y="1"/>
                  </a:moveTo>
                  <a:cubicBezTo>
                    <a:pt x="75053" y="1"/>
                    <a:pt x="74488" y="549"/>
                    <a:pt x="74144" y="913"/>
                  </a:cubicBezTo>
                  <a:cubicBezTo>
                    <a:pt x="73999" y="1000"/>
                    <a:pt x="74057" y="1428"/>
                    <a:pt x="73942" y="1572"/>
                  </a:cubicBezTo>
                  <a:cubicBezTo>
                    <a:pt x="73815" y="1678"/>
                    <a:pt x="73689" y="1705"/>
                    <a:pt x="73562" y="1705"/>
                  </a:cubicBezTo>
                  <a:cubicBezTo>
                    <a:pt x="73422" y="1705"/>
                    <a:pt x="73283" y="1672"/>
                    <a:pt x="73143" y="1672"/>
                  </a:cubicBezTo>
                  <a:cubicBezTo>
                    <a:pt x="73066" y="1672"/>
                    <a:pt x="72989" y="1682"/>
                    <a:pt x="72912" y="1714"/>
                  </a:cubicBezTo>
                  <a:cubicBezTo>
                    <a:pt x="72282" y="2087"/>
                    <a:pt x="72426" y="2287"/>
                    <a:pt x="72140" y="2946"/>
                  </a:cubicBezTo>
                  <a:cubicBezTo>
                    <a:pt x="71538" y="4462"/>
                    <a:pt x="71109" y="3947"/>
                    <a:pt x="69763" y="4233"/>
                  </a:cubicBezTo>
                  <a:cubicBezTo>
                    <a:pt x="69076" y="4405"/>
                    <a:pt x="68991" y="4607"/>
                    <a:pt x="68189" y="4607"/>
                  </a:cubicBezTo>
                  <a:cubicBezTo>
                    <a:pt x="67491" y="4558"/>
                    <a:pt x="66754" y="4287"/>
                    <a:pt x="66043" y="4287"/>
                  </a:cubicBezTo>
                  <a:cubicBezTo>
                    <a:pt x="65908" y="4287"/>
                    <a:pt x="65773" y="4297"/>
                    <a:pt x="65640" y="4320"/>
                  </a:cubicBezTo>
                  <a:cubicBezTo>
                    <a:pt x="65122" y="4437"/>
                    <a:pt x="64896" y="4806"/>
                    <a:pt x="64417" y="4806"/>
                  </a:cubicBezTo>
                  <a:cubicBezTo>
                    <a:pt x="64314" y="4806"/>
                    <a:pt x="64199" y="4789"/>
                    <a:pt x="64067" y="4749"/>
                  </a:cubicBezTo>
                  <a:cubicBezTo>
                    <a:pt x="63666" y="4607"/>
                    <a:pt x="63323" y="4176"/>
                    <a:pt x="62835" y="3947"/>
                  </a:cubicBezTo>
                  <a:cubicBezTo>
                    <a:pt x="62525" y="3822"/>
                    <a:pt x="62211" y="3770"/>
                    <a:pt x="61895" y="3770"/>
                  </a:cubicBezTo>
                  <a:cubicBezTo>
                    <a:pt x="60277" y="3770"/>
                    <a:pt x="58590" y="5136"/>
                    <a:pt x="56877" y="5136"/>
                  </a:cubicBezTo>
                  <a:cubicBezTo>
                    <a:pt x="56394" y="5136"/>
                    <a:pt x="55908" y="5028"/>
                    <a:pt x="55422" y="4749"/>
                  </a:cubicBezTo>
                  <a:cubicBezTo>
                    <a:pt x="54533" y="4176"/>
                    <a:pt x="54533" y="3317"/>
                    <a:pt x="53388" y="2946"/>
                  </a:cubicBezTo>
                  <a:cubicBezTo>
                    <a:pt x="52816" y="2717"/>
                    <a:pt x="52129" y="2573"/>
                    <a:pt x="51529" y="2516"/>
                  </a:cubicBezTo>
                  <a:cubicBezTo>
                    <a:pt x="51329" y="2484"/>
                    <a:pt x="51112" y="2474"/>
                    <a:pt x="50886" y="2474"/>
                  </a:cubicBezTo>
                  <a:cubicBezTo>
                    <a:pt x="50478" y="2474"/>
                    <a:pt x="50041" y="2507"/>
                    <a:pt x="49625" y="2507"/>
                  </a:cubicBezTo>
                  <a:cubicBezTo>
                    <a:pt x="49247" y="2507"/>
                    <a:pt x="48886" y="2479"/>
                    <a:pt x="48579" y="2374"/>
                  </a:cubicBezTo>
                  <a:cubicBezTo>
                    <a:pt x="47750" y="2087"/>
                    <a:pt x="47693" y="1428"/>
                    <a:pt x="46605" y="1343"/>
                  </a:cubicBezTo>
                  <a:cubicBezTo>
                    <a:pt x="46304" y="1325"/>
                    <a:pt x="45992" y="1313"/>
                    <a:pt x="45679" y="1313"/>
                  </a:cubicBezTo>
                  <a:cubicBezTo>
                    <a:pt x="44978" y="1313"/>
                    <a:pt x="44269" y="1374"/>
                    <a:pt x="43655" y="1572"/>
                  </a:cubicBezTo>
                  <a:cubicBezTo>
                    <a:pt x="42338" y="2087"/>
                    <a:pt x="41795" y="2516"/>
                    <a:pt x="40421" y="2660"/>
                  </a:cubicBezTo>
                  <a:cubicBezTo>
                    <a:pt x="39541" y="2757"/>
                    <a:pt x="39062" y="2988"/>
                    <a:pt x="38455" y="2988"/>
                  </a:cubicBezTo>
                  <a:cubicBezTo>
                    <a:pt x="38172" y="2988"/>
                    <a:pt x="37862" y="2939"/>
                    <a:pt x="37472" y="2802"/>
                  </a:cubicBezTo>
                  <a:cubicBezTo>
                    <a:pt x="37128" y="2660"/>
                    <a:pt x="36185" y="2516"/>
                    <a:pt x="35841" y="2287"/>
                  </a:cubicBezTo>
                  <a:cubicBezTo>
                    <a:pt x="35411" y="1916"/>
                    <a:pt x="35841" y="1572"/>
                    <a:pt x="35154" y="1286"/>
                  </a:cubicBezTo>
                  <a:cubicBezTo>
                    <a:pt x="34896" y="1190"/>
                    <a:pt x="34559" y="1159"/>
                    <a:pt x="34195" y="1159"/>
                  </a:cubicBezTo>
                  <a:cubicBezTo>
                    <a:pt x="33467" y="1159"/>
                    <a:pt x="32634" y="1286"/>
                    <a:pt x="32120" y="1286"/>
                  </a:cubicBezTo>
                  <a:cubicBezTo>
                    <a:pt x="31812" y="1286"/>
                    <a:pt x="31500" y="1289"/>
                    <a:pt x="31188" y="1289"/>
                  </a:cubicBezTo>
                  <a:cubicBezTo>
                    <a:pt x="30251" y="1289"/>
                    <a:pt x="29307" y="1257"/>
                    <a:pt x="28426" y="1000"/>
                  </a:cubicBezTo>
                  <a:cubicBezTo>
                    <a:pt x="27574" y="663"/>
                    <a:pt x="26932" y="328"/>
                    <a:pt x="25993" y="328"/>
                  </a:cubicBezTo>
                  <a:cubicBezTo>
                    <a:pt x="25892" y="328"/>
                    <a:pt x="25787" y="332"/>
                    <a:pt x="25677" y="340"/>
                  </a:cubicBezTo>
                  <a:lnTo>
                    <a:pt x="25765" y="397"/>
                  </a:lnTo>
                  <a:cubicBezTo>
                    <a:pt x="24590" y="542"/>
                    <a:pt x="23646" y="913"/>
                    <a:pt x="22471" y="1000"/>
                  </a:cubicBezTo>
                  <a:cubicBezTo>
                    <a:pt x="21299" y="1000"/>
                    <a:pt x="20353" y="1000"/>
                    <a:pt x="19238" y="1428"/>
                  </a:cubicBezTo>
                  <a:cubicBezTo>
                    <a:pt x="18150" y="1858"/>
                    <a:pt x="16918" y="2287"/>
                    <a:pt x="15745" y="2660"/>
                  </a:cubicBezTo>
                  <a:cubicBezTo>
                    <a:pt x="15143" y="2859"/>
                    <a:pt x="12395" y="3004"/>
                    <a:pt x="12195" y="3462"/>
                  </a:cubicBezTo>
                  <a:cubicBezTo>
                    <a:pt x="11708" y="4320"/>
                    <a:pt x="13570" y="4749"/>
                    <a:pt x="13570" y="5408"/>
                  </a:cubicBezTo>
                  <a:cubicBezTo>
                    <a:pt x="13570" y="5935"/>
                    <a:pt x="11995" y="6655"/>
                    <a:pt x="11364" y="6655"/>
                  </a:cubicBezTo>
                  <a:cubicBezTo>
                    <a:pt x="11309" y="6655"/>
                    <a:pt x="11261" y="6650"/>
                    <a:pt x="11222" y="6638"/>
                  </a:cubicBezTo>
                  <a:cubicBezTo>
                    <a:pt x="10879" y="6553"/>
                    <a:pt x="10563" y="5981"/>
                    <a:pt x="9933" y="5836"/>
                  </a:cubicBezTo>
                  <a:cubicBezTo>
                    <a:pt x="9833" y="5828"/>
                    <a:pt x="9742" y="5824"/>
                    <a:pt x="9657" y="5824"/>
                  </a:cubicBezTo>
                  <a:cubicBezTo>
                    <a:pt x="9157" y="5824"/>
                    <a:pt x="8881" y="5965"/>
                    <a:pt x="8417" y="6210"/>
                  </a:cubicBezTo>
                  <a:cubicBezTo>
                    <a:pt x="7959" y="6409"/>
                    <a:pt x="6841" y="7153"/>
                    <a:pt x="6699" y="7726"/>
                  </a:cubicBezTo>
                  <a:cubicBezTo>
                    <a:pt x="7284" y="7970"/>
                    <a:pt x="7869" y="8011"/>
                    <a:pt x="8470" y="8011"/>
                  </a:cubicBezTo>
                  <a:cubicBezTo>
                    <a:pt x="8770" y="8011"/>
                    <a:pt x="9074" y="8001"/>
                    <a:pt x="9383" y="8001"/>
                  </a:cubicBezTo>
                  <a:cubicBezTo>
                    <a:pt x="9546" y="8001"/>
                    <a:pt x="9710" y="8004"/>
                    <a:pt x="9876" y="8012"/>
                  </a:cubicBezTo>
                  <a:cubicBezTo>
                    <a:pt x="12195" y="8241"/>
                    <a:pt x="9646" y="9043"/>
                    <a:pt x="8760" y="9386"/>
                  </a:cubicBezTo>
                  <a:cubicBezTo>
                    <a:pt x="6784" y="10188"/>
                    <a:pt x="2062" y="10275"/>
                    <a:pt x="1574" y="13222"/>
                  </a:cubicBezTo>
                  <a:cubicBezTo>
                    <a:pt x="1427" y="13968"/>
                    <a:pt x="1561" y="14186"/>
                    <a:pt x="1818" y="14186"/>
                  </a:cubicBezTo>
                  <a:cubicBezTo>
                    <a:pt x="2181" y="14186"/>
                    <a:pt x="2790" y="13750"/>
                    <a:pt x="3198" y="13750"/>
                  </a:cubicBezTo>
                  <a:cubicBezTo>
                    <a:pt x="3289" y="13750"/>
                    <a:pt x="3370" y="13772"/>
                    <a:pt x="3436" y="13824"/>
                  </a:cubicBezTo>
                  <a:cubicBezTo>
                    <a:pt x="4036" y="14310"/>
                    <a:pt x="1574" y="15198"/>
                    <a:pt x="3436" y="15684"/>
                  </a:cubicBezTo>
                  <a:cubicBezTo>
                    <a:pt x="3454" y="15687"/>
                    <a:pt x="3475" y="15689"/>
                    <a:pt x="3499" y="15689"/>
                  </a:cubicBezTo>
                  <a:cubicBezTo>
                    <a:pt x="3841" y="15689"/>
                    <a:pt x="4741" y="15357"/>
                    <a:pt x="5217" y="15357"/>
                  </a:cubicBezTo>
                  <a:cubicBezTo>
                    <a:pt x="5547" y="15357"/>
                    <a:pt x="5673" y="15517"/>
                    <a:pt x="5268" y="16057"/>
                  </a:cubicBezTo>
                  <a:cubicBezTo>
                    <a:pt x="4867" y="16715"/>
                    <a:pt x="3092" y="16859"/>
                    <a:pt x="2405" y="17230"/>
                  </a:cubicBezTo>
                  <a:cubicBezTo>
                    <a:pt x="2062" y="17374"/>
                    <a:pt x="0" y="18318"/>
                    <a:pt x="0" y="18805"/>
                  </a:cubicBezTo>
                  <a:cubicBezTo>
                    <a:pt x="0" y="19147"/>
                    <a:pt x="221" y="19272"/>
                    <a:pt x="550" y="19272"/>
                  </a:cubicBezTo>
                  <a:cubicBezTo>
                    <a:pt x="1406" y="19272"/>
                    <a:pt x="2998" y="18422"/>
                    <a:pt x="3349" y="18318"/>
                  </a:cubicBezTo>
                  <a:cubicBezTo>
                    <a:pt x="4867" y="17947"/>
                    <a:pt x="5611" y="17718"/>
                    <a:pt x="6841" y="16715"/>
                  </a:cubicBezTo>
                  <a:cubicBezTo>
                    <a:pt x="8016" y="15684"/>
                    <a:pt x="9532" y="15485"/>
                    <a:pt x="10677" y="14596"/>
                  </a:cubicBezTo>
                  <a:cubicBezTo>
                    <a:pt x="11708" y="13882"/>
                    <a:pt x="12482" y="13080"/>
                    <a:pt x="13627" y="12737"/>
                  </a:cubicBezTo>
                  <a:cubicBezTo>
                    <a:pt x="13949" y="12611"/>
                    <a:pt x="14198" y="12554"/>
                    <a:pt x="14371" y="12554"/>
                  </a:cubicBezTo>
                  <a:cubicBezTo>
                    <a:pt x="14828" y="12554"/>
                    <a:pt x="14757" y="12949"/>
                    <a:pt x="14112" y="13508"/>
                  </a:cubicBezTo>
                  <a:cubicBezTo>
                    <a:pt x="13570" y="13966"/>
                    <a:pt x="11909" y="14596"/>
                    <a:pt x="13139" y="15054"/>
                  </a:cubicBezTo>
                  <a:cubicBezTo>
                    <a:pt x="13229" y="15081"/>
                    <a:pt x="13322" y="15093"/>
                    <a:pt x="13416" y="15093"/>
                  </a:cubicBezTo>
                  <a:cubicBezTo>
                    <a:pt x="14336" y="15093"/>
                    <a:pt x="15408" y="13924"/>
                    <a:pt x="16031" y="13508"/>
                  </a:cubicBezTo>
                  <a:cubicBezTo>
                    <a:pt x="16809" y="13033"/>
                    <a:pt x="17390" y="12575"/>
                    <a:pt x="18157" y="12575"/>
                  </a:cubicBezTo>
                  <a:cubicBezTo>
                    <a:pt x="18407" y="12575"/>
                    <a:pt x="18677" y="12624"/>
                    <a:pt x="18979" y="12737"/>
                  </a:cubicBezTo>
                  <a:cubicBezTo>
                    <a:pt x="20067" y="13080"/>
                    <a:pt x="21184" y="13366"/>
                    <a:pt x="22272" y="13737"/>
                  </a:cubicBezTo>
                  <a:cubicBezTo>
                    <a:pt x="24448" y="14539"/>
                    <a:pt x="25677" y="17058"/>
                    <a:pt x="25421" y="19550"/>
                  </a:cubicBezTo>
                  <a:cubicBezTo>
                    <a:pt x="25277" y="20550"/>
                    <a:pt x="24532" y="21554"/>
                    <a:pt x="24590" y="22584"/>
                  </a:cubicBezTo>
                  <a:cubicBezTo>
                    <a:pt x="24734" y="23585"/>
                    <a:pt x="25765" y="24329"/>
                    <a:pt x="26250" y="25188"/>
                  </a:cubicBezTo>
                  <a:cubicBezTo>
                    <a:pt x="26509" y="25619"/>
                    <a:pt x="27395" y="28023"/>
                    <a:pt x="26795" y="28367"/>
                  </a:cubicBezTo>
                  <a:cubicBezTo>
                    <a:pt x="26740" y="28393"/>
                    <a:pt x="26688" y="28405"/>
                    <a:pt x="26638" y="28405"/>
                  </a:cubicBezTo>
                  <a:cubicBezTo>
                    <a:pt x="25992" y="28405"/>
                    <a:pt x="25793" y="26313"/>
                    <a:pt x="25421" y="26047"/>
                  </a:cubicBezTo>
                  <a:cubicBezTo>
                    <a:pt x="25224" y="25931"/>
                    <a:pt x="25045" y="25881"/>
                    <a:pt x="24887" y="25881"/>
                  </a:cubicBezTo>
                  <a:cubicBezTo>
                    <a:pt x="24267" y="25881"/>
                    <a:pt x="23990" y="26661"/>
                    <a:pt x="24333" y="27279"/>
                  </a:cubicBezTo>
                  <a:cubicBezTo>
                    <a:pt x="24791" y="28367"/>
                    <a:pt x="25563" y="28165"/>
                    <a:pt x="25020" y="29597"/>
                  </a:cubicBezTo>
                  <a:cubicBezTo>
                    <a:pt x="24590" y="30542"/>
                    <a:pt x="23990" y="31630"/>
                    <a:pt x="23445" y="32516"/>
                  </a:cubicBezTo>
                  <a:cubicBezTo>
                    <a:pt x="22758" y="33749"/>
                    <a:pt x="21642" y="34092"/>
                    <a:pt x="20841" y="35123"/>
                  </a:cubicBezTo>
                  <a:cubicBezTo>
                    <a:pt x="19925" y="36123"/>
                    <a:pt x="20696" y="37355"/>
                    <a:pt x="20154" y="38443"/>
                  </a:cubicBezTo>
                  <a:cubicBezTo>
                    <a:pt x="19810" y="39245"/>
                    <a:pt x="18578" y="39387"/>
                    <a:pt x="18436" y="40417"/>
                  </a:cubicBezTo>
                  <a:cubicBezTo>
                    <a:pt x="18349" y="41047"/>
                    <a:pt x="18979" y="42279"/>
                    <a:pt x="19180" y="43024"/>
                  </a:cubicBezTo>
                  <a:cubicBezTo>
                    <a:pt x="19322" y="43738"/>
                    <a:pt x="19380" y="44455"/>
                    <a:pt x="19380" y="45199"/>
                  </a:cubicBezTo>
                  <a:lnTo>
                    <a:pt x="19322" y="44913"/>
                  </a:lnTo>
                  <a:lnTo>
                    <a:pt x="19322" y="44913"/>
                  </a:lnTo>
                  <a:cubicBezTo>
                    <a:pt x="19380" y="45543"/>
                    <a:pt x="19123" y="47001"/>
                    <a:pt x="19524" y="47432"/>
                  </a:cubicBezTo>
                  <a:cubicBezTo>
                    <a:pt x="19810" y="47718"/>
                    <a:pt x="20410" y="47661"/>
                    <a:pt x="20696" y="47803"/>
                  </a:cubicBezTo>
                  <a:cubicBezTo>
                    <a:pt x="21299" y="48234"/>
                    <a:pt x="21241" y="48463"/>
                    <a:pt x="21498" y="49035"/>
                  </a:cubicBezTo>
                  <a:cubicBezTo>
                    <a:pt x="21841" y="50036"/>
                    <a:pt x="22414" y="50924"/>
                    <a:pt x="22272" y="52012"/>
                  </a:cubicBezTo>
                  <a:cubicBezTo>
                    <a:pt x="22185" y="52356"/>
                    <a:pt x="21929" y="52956"/>
                    <a:pt x="21986" y="53299"/>
                  </a:cubicBezTo>
                  <a:cubicBezTo>
                    <a:pt x="22128" y="54044"/>
                    <a:pt x="22529" y="53815"/>
                    <a:pt x="22758" y="54330"/>
                  </a:cubicBezTo>
                  <a:cubicBezTo>
                    <a:pt x="23303" y="55562"/>
                    <a:pt x="22272" y="56192"/>
                    <a:pt x="22329" y="57135"/>
                  </a:cubicBezTo>
                  <a:cubicBezTo>
                    <a:pt x="22471" y="58081"/>
                    <a:pt x="23445" y="57937"/>
                    <a:pt x="23903" y="58367"/>
                  </a:cubicBezTo>
                  <a:cubicBezTo>
                    <a:pt x="24448" y="58825"/>
                    <a:pt x="24390" y="59112"/>
                    <a:pt x="24590" y="59826"/>
                  </a:cubicBezTo>
                  <a:cubicBezTo>
                    <a:pt x="24734" y="60486"/>
                    <a:pt x="25277" y="62231"/>
                    <a:pt x="26250" y="62288"/>
                  </a:cubicBezTo>
                  <a:cubicBezTo>
                    <a:pt x="27539" y="62288"/>
                    <a:pt x="26250" y="60543"/>
                    <a:pt x="26021" y="59971"/>
                  </a:cubicBezTo>
                  <a:cubicBezTo>
                    <a:pt x="25677" y="59169"/>
                    <a:pt x="25765" y="58367"/>
                    <a:pt x="25563" y="57566"/>
                  </a:cubicBezTo>
                  <a:cubicBezTo>
                    <a:pt x="25277" y="56707"/>
                    <a:pt x="24590" y="56048"/>
                    <a:pt x="24390" y="55189"/>
                  </a:cubicBezTo>
                  <a:cubicBezTo>
                    <a:pt x="24333" y="54760"/>
                    <a:pt x="24448" y="54330"/>
                    <a:pt x="24390" y="53959"/>
                  </a:cubicBezTo>
                  <a:cubicBezTo>
                    <a:pt x="24189" y="53386"/>
                    <a:pt x="23761" y="53242"/>
                    <a:pt x="23559" y="52727"/>
                  </a:cubicBezTo>
                  <a:cubicBezTo>
                    <a:pt x="23303" y="52154"/>
                    <a:pt x="23216" y="51268"/>
                    <a:pt x="24047" y="51124"/>
                  </a:cubicBezTo>
                  <a:lnTo>
                    <a:pt x="24189" y="51066"/>
                  </a:lnTo>
                  <a:cubicBezTo>
                    <a:pt x="24306" y="51048"/>
                    <a:pt x="24415" y="51039"/>
                    <a:pt x="24516" y="51039"/>
                  </a:cubicBezTo>
                  <a:cubicBezTo>
                    <a:pt x="25643" y="51039"/>
                    <a:pt x="25765" y="52159"/>
                    <a:pt x="25765" y="53157"/>
                  </a:cubicBezTo>
                  <a:cubicBezTo>
                    <a:pt x="25765" y="54330"/>
                    <a:pt x="25906" y="54760"/>
                    <a:pt x="26509" y="55848"/>
                  </a:cubicBezTo>
                  <a:cubicBezTo>
                    <a:pt x="27139" y="56792"/>
                    <a:pt x="27196" y="57795"/>
                    <a:pt x="27624" y="58738"/>
                  </a:cubicBezTo>
                  <a:cubicBezTo>
                    <a:pt x="28169" y="59913"/>
                    <a:pt x="29200" y="60628"/>
                    <a:pt x="29800" y="61773"/>
                  </a:cubicBezTo>
                  <a:cubicBezTo>
                    <a:pt x="30201" y="62574"/>
                    <a:pt x="31117" y="63749"/>
                    <a:pt x="31174" y="64693"/>
                  </a:cubicBezTo>
                  <a:cubicBezTo>
                    <a:pt x="31231" y="65781"/>
                    <a:pt x="30288" y="66268"/>
                    <a:pt x="30688" y="67356"/>
                  </a:cubicBezTo>
                  <a:cubicBezTo>
                    <a:pt x="31117" y="68586"/>
                    <a:pt x="33150" y="69188"/>
                    <a:pt x="34124" y="70104"/>
                  </a:cubicBezTo>
                  <a:cubicBezTo>
                    <a:pt x="35211" y="71192"/>
                    <a:pt x="36384" y="71277"/>
                    <a:pt x="37758" y="71792"/>
                  </a:cubicBezTo>
                  <a:cubicBezTo>
                    <a:pt x="38567" y="72035"/>
                    <a:pt x="39074" y="72159"/>
                    <a:pt x="39595" y="72159"/>
                  </a:cubicBezTo>
                  <a:cubicBezTo>
                    <a:pt x="39996" y="72159"/>
                    <a:pt x="40404" y="72086"/>
                    <a:pt x="40964" y="71936"/>
                  </a:cubicBezTo>
                  <a:cubicBezTo>
                    <a:pt x="41291" y="71860"/>
                    <a:pt x="41629" y="71819"/>
                    <a:pt x="41960" y="71819"/>
                  </a:cubicBezTo>
                  <a:cubicBezTo>
                    <a:pt x="42878" y="71819"/>
                    <a:pt x="43753" y="72138"/>
                    <a:pt x="44257" y="72937"/>
                  </a:cubicBezTo>
                  <a:cubicBezTo>
                    <a:pt x="44457" y="73368"/>
                    <a:pt x="44200" y="73654"/>
                    <a:pt x="44601" y="74112"/>
                  </a:cubicBezTo>
                  <a:cubicBezTo>
                    <a:pt x="44887" y="74398"/>
                    <a:pt x="45487" y="74598"/>
                    <a:pt x="45918" y="74742"/>
                  </a:cubicBezTo>
                  <a:cubicBezTo>
                    <a:pt x="46948" y="75342"/>
                    <a:pt x="47892" y="75399"/>
                    <a:pt x="48922" y="75772"/>
                  </a:cubicBezTo>
                  <a:cubicBezTo>
                    <a:pt x="50010" y="76143"/>
                    <a:pt x="49525" y="76860"/>
                    <a:pt x="50354" y="77433"/>
                  </a:cubicBezTo>
                  <a:cubicBezTo>
                    <a:pt x="50448" y="77496"/>
                    <a:pt x="50557" y="77513"/>
                    <a:pt x="50674" y="77513"/>
                  </a:cubicBezTo>
                  <a:cubicBezTo>
                    <a:pt x="50820" y="77513"/>
                    <a:pt x="50976" y="77486"/>
                    <a:pt x="51127" y="77486"/>
                  </a:cubicBezTo>
                  <a:cubicBezTo>
                    <a:pt x="51294" y="77486"/>
                    <a:pt x="51455" y="77519"/>
                    <a:pt x="51586" y="77662"/>
                  </a:cubicBezTo>
                  <a:cubicBezTo>
                    <a:pt x="52216" y="78376"/>
                    <a:pt x="51384" y="78234"/>
                    <a:pt x="51242" y="78750"/>
                  </a:cubicBezTo>
                  <a:cubicBezTo>
                    <a:pt x="50899" y="80266"/>
                    <a:pt x="51929" y="80410"/>
                    <a:pt x="52903" y="81124"/>
                  </a:cubicBezTo>
                  <a:cubicBezTo>
                    <a:pt x="53704" y="81697"/>
                    <a:pt x="54334" y="82929"/>
                    <a:pt x="55422" y="83243"/>
                  </a:cubicBezTo>
                  <a:cubicBezTo>
                    <a:pt x="55492" y="83258"/>
                    <a:pt x="55562" y="83265"/>
                    <a:pt x="55631" y="83265"/>
                  </a:cubicBezTo>
                  <a:cubicBezTo>
                    <a:pt x="56700" y="83265"/>
                    <a:pt x="57574" y="81531"/>
                    <a:pt x="58285" y="81531"/>
                  </a:cubicBezTo>
                  <a:cubicBezTo>
                    <a:pt x="58383" y="81531"/>
                    <a:pt x="58479" y="81564"/>
                    <a:pt x="58571" y="81640"/>
                  </a:cubicBezTo>
                  <a:lnTo>
                    <a:pt x="58456" y="81498"/>
                  </a:lnTo>
                  <a:lnTo>
                    <a:pt x="58456" y="81498"/>
                  </a:lnTo>
                  <a:cubicBezTo>
                    <a:pt x="59143" y="82070"/>
                    <a:pt x="59487" y="83444"/>
                    <a:pt x="59743" y="84246"/>
                  </a:cubicBezTo>
                  <a:cubicBezTo>
                    <a:pt x="60087" y="85105"/>
                    <a:pt x="60087" y="85849"/>
                    <a:pt x="60030" y="86793"/>
                  </a:cubicBezTo>
                  <a:cubicBezTo>
                    <a:pt x="59945" y="88224"/>
                    <a:pt x="59801" y="89170"/>
                    <a:pt x="58800" y="90113"/>
                  </a:cubicBezTo>
                  <a:cubicBezTo>
                    <a:pt x="58312" y="90486"/>
                    <a:pt x="58026" y="90686"/>
                    <a:pt x="57769" y="91144"/>
                  </a:cubicBezTo>
                  <a:cubicBezTo>
                    <a:pt x="57682" y="91258"/>
                    <a:pt x="57884" y="91632"/>
                    <a:pt x="57769" y="91774"/>
                  </a:cubicBezTo>
                  <a:cubicBezTo>
                    <a:pt x="57568" y="92060"/>
                    <a:pt x="57224" y="92003"/>
                    <a:pt x="57082" y="92204"/>
                  </a:cubicBezTo>
                  <a:cubicBezTo>
                    <a:pt x="55965" y="93377"/>
                    <a:pt x="55163" y="95181"/>
                    <a:pt x="56052" y="96842"/>
                  </a:cubicBezTo>
                  <a:cubicBezTo>
                    <a:pt x="56109" y="97071"/>
                    <a:pt x="56739" y="97643"/>
                    <a:pt x="56739" y="97643"/>
                  </a:cubicBezTo>
                  <a:cubicBezTo>
                    <a:pt x="56881" y="98529"/>
                    <a:pt x="56594" y="98158"/>
                    <a:pt x="56109" y="98587"/>
                  </a:cubicBezTo>
                  <a:cubicBezTo>
                    <a:pt x="55422" y="99246"/>
                    <a:pt x="55422" y="98674"/>
                    <a:pt x="55365" y="99762"/>
                  </a:cubicBezTo>
                  <a:cubicBezTo>
                    <a:pt x="55307" y="100105"/>
                    <a:pt x="55422" y="100907"/>
                    <a:pt x="55507" y="101278"/>
                  </a:cubicBezTo>
                  <a:cubicBezTo>
                    <a:pt x="55708" y="102709"/>
                    <a:pt x="56594" y="102281"/>
                    <a:pt x="57281" y="103453"/>
                  </a:cubicBezTo>
                  <a:cubicBezTo>
                    <a:pt x="58170" y="104827"/>
                    <a:pt x="58227" y="106201"/>
                    <a:pt x="59400" y="107433"/>
                  </a:cubicBezTo>
                  <a:cubicBezTo>
                    <a:pt x="61319" y="109465"/>
                    <a:pt x="61461" y="113244"/>
                    <a:pt x="63923" y="114904"/>
                  </a:cubicBezTo>
                  <a:cubicBezTo>
                    <a:pt x="65155" y="115705"/>
                    <a:pt x="66327" y="115476"/>
                    <a:pt x="67415" y="116708"/>
                  </a:cubicBezTo>
                  <a:cubicBezTo>
                    <a:pt x="68045" y="117366"/>
                    <a:pt x="69277" y="118083"/>
                    <a:pt x="69534" y="118884"/>
                  </a:cubicBezTo>
                  <a:cubicBezTo>
                    <a:pt x="69763" y="119599"/>
                    <a:pt x="69621" y="120831"/>
                    <a:pt x="69678" y="121575"/>
                  </a:cubicBezTo>
                  <a:cubicBezTo>
                    <a:pt x="69678" y="122519"/>
                    <a:pt x="69763" y="123435"/>
                    <a:pt x="69763" y="124380"/>
                  </a:cubicBezTo>
                  <a:lnTo>
                    <a:pt x="69763" y="125324"/>
                  </a:lnTo>
                  <a:lnTo>
                    <a:pt x="69621" y="125411"/>
                  </a:lnTo>
                  <a:cubicBezTo>
                    <a:pt x="69534" y="127300"/>
                    <a:pt x="70221" y="128961"/>
                    <a:pt x="70450" y="130763"/>
                  </a:cubicBezTo>
                  <a:cubicBezTo>
                    <a:pt x="70651" y="132710"/>
                    <a:pt x="70221" y="134828"/>
                    <a:pt x="70507" y="136862"/>
                  </a:cubicBezTo>
                  <a:cubicBezTo>
                    <a:pt x="70709" y="138149"/>
                    <a:pt x="70766" y="139466"/>
                    <a:pt x="70766" y="140840"/>
                  </a:cubicBezTo>
                  <a:cubicBezTo>
                    <a:pt x="70766" y="142072"/>
                    <a:pt x="70163" y="143072"/>
                    <a:pt x="70308" y="144160"/>
                  </a:cubicBezTo>
                  <a:cubicBezTo>
                    <a:pt x="70365" y="145248"/>
                    <a:pt x="71109" y="146194"/>
                    <a:pt x="71251" y="147282"/>
                  </a:cubicBezTo>
                  <a:cubicBezTo>
                    <a:pt x="71338" y="147939"/>
                    <a:pt x="71338" y="148885"/>
                    <a:pt x="71682" y="149457"/>
                  </a:cubicBezTo>
                  <a:cubicBezTo>
                    <a:pt x="72025" y="150115"/>
                    <a:pt x="72083" y="149828"/>
                    <a:pt x="72568" y="150172"/>
                  </a:cubicBezTo>
                  <a:cubicBezTo>
                    <a:pt x="74487" y="151718"/>
                    <a:pt x="74201" y="155469"/>
                    <a:pt x="75232" y="157645"/>
                  </a:cubicBezTo>
                  <a:cubicBezTo>
                    <a:pt x="75632" y="158675"/>
                    <a:pt x="75717" y="159477"/>
                    <a:pt x="75976" y="160393"/>
                  </a:cubicBezTo>
                  <a:cubicBezTo>
                    <a:pt x="76319" y="161565"/>
                    <a:pt x="77492" y="162710"/>
                    <a:pt x="78179" y="163798"/>
                  </a:cubicBezTo>
                  <a:cubicBezTo>
                    <a:pt x="78696" y="164616"/>
                    <a:pt x="79164" y="165160"/>
                    <a:pt x="79901" y="165160"/>
                  </a:cubicBezTo>
                  <a:cubicBezTo>
                    <a:pt x="80144" y="165160"/>
                    <a:pt x="80416" y="165101"/>
                    <a:pt x="80728" y="164973"/>
                  </a:cubicBezTo>
                  <a:cubicBezTo>
                    <a:pt x="81083" y="164861"/>
                    <a:pt x="81213" y="164407"/>
                    <a:pt x="81600" y="164407"/>
                  </a:cubicBezTo>
                  <a:cubicBezTo>
                    <a:pt x="81713" y="164407"/>
                    <a:pt x="81847" y="164446"/>
                    <a:pt x="82015" y="164542"/>
                  </a:cubicBezTo>
                  <a:cubicBezTo>
                    <a:pt x="82503" y="164829"/>
                    <a:pt x="82560" y="165630"/>
                    <a:pt x="82904" y="166061"/>
                  </a:cubicBezTo>
                  <a:cubicBezTo>
                    <a:pt x="83379" y="166813"/>
                    <a:pt x="83921" y="167015"/>
                    <a:pt x="84685" y="167015"/>
                  </a:cubicBezTo>
                  <a:cubicBezTo>
                    <a:pt x="84793" y="167015"/>
                    <a:pt x="84905" y="167011"/>
                    <a:pt x="85022" y="167004"/>
                  </a:cubicBezTo>
                  <a:cubicBezTo>
                    <a:pt x="85229" y="167004"/>
                    <a:pt x="85443" y="167051"/>
                    <a:pt x="85635" y="167051"/>
                  </a:cubicBezTo>
                  <a:cubicBezTo>
                    <a:pt x="85840" y="167051"/>
                    <a:pt x="86019" y="166998"/>
                    <a:pt x="86137" y="166775"/>
                  </a:cubicBezTo>
                  <a:cubicBezTo>
                    <a:pt x="86481" y="165917"/>
                    <a:pt x="85565" y="166118"/>
                    <a:pt x="85164" y="165917"/>
                  </a:cubicBezTo>
                  <a:cubicBezTo>
                    <a:pt x="84278" y="165488"/>
                    <a:pt x="83533" y="165030"/>
                    <a:pt x="82988" y="164114"/>
                  </a:cubicBezTo>
                  <a:cubicBezTo>
                    <a:pt x="82702" y="163599"/>
                    <a:pt x="82645" y="163084"/>
                    <a:pt x="82301" y="162653"/>
                  </a:cubicBezTo>
                  <a:cubicBezTo>
                    <a:pt x="81816" y="161939"/>
                    <a:pt x="81529" y="161996"/>
                    <a:pt x="81529" y="160993"/>
                  </a:cubicBezTo>
                  <a:cubicBezTo>
                    <a:pt x="81614" y="158675"/>
                    <a:pt x="84278" y="157787"/>
                    <a:pt x="81729" y="156271"/>
                  </a:cubicBezTo>
                  <a:cubicBezTo>
                    <a:pt x="80842" y="155698"/>
                    <a:pt x="80155" y="155267"/>
                    <a:pt x="80984" y="154180"/>
                  </a:cubicBezTo>
                  <a:cubicBezTo>
                    <a:pt x="81271" y="153751"/>
                    <a:pt x="81816" y="153751"/>
                    <a:pt x="82015" y="153236"/>
                  </a:cubicBezTo>
                  <a:cubicBezTo>
                    <a:pt x="82159" y="152863"/>
                    <a:pt x="81873" y="152290"/>
                    <a:pt x="82015" y="151862"/>
                  </a:cubicBezTo>
                  <a:cubicBezTo>
                    <a:pt x="82358" y="150630"/>
                    <a:pt x="83247" y="150774"/>
                    <a:pt x="81958" y="149886"/>
                  </a:cubicBezTo>
                  <a:cubicBezTo>
                    <a:pt x="81058" y="149356"/>
                    <a:pt x="80403" y="148582"/>
                    <a:pt x="81621" y="148582"/>
                  </a:cubicBezTo>
                  <a:cubicBezTo>
                    <a:pt x="81720" y="148582"/>
                    <a:pt x="81832" y="148588"/>
                    <a:pt x="81958" y="148599"/>
                  </a:cubicBezTo>
                  <a:cubicBezTo>
                    <a:pt x="82364" y="148621"/>
                    <a:pt x="82650" y="148706"/>
                    <a:pt x="82851" y="148706"/>
                  </a:cubicBezTo>
                  <a:cubicBezTo>
                    <a:pt x="83161" y="148706"/>
                    <a:pt x="83270" y="148505"/>
                    <a:pt x="83304" y="147568"/>
                  </a:cubicBezTo>
                  <a:cubicBezTo>
                    <a:pt x="83304" y="146423"/>
                    <a:pt x="82560" y="145392"/>
                    <a:pt x="84220" y="145335"/>
                  </a:cubicBezTo>
                  <a:cubicBezTo>
                    <a:pt x="84292" y="145329"/>
                    <a:pt x="84364" y="145327"/>
                    <a:pt x="84436" y="145327"/>
                  </a:cubicBezTo>
                  <a:cubicBezTo>
                    <a:pt x="84891" y="145327"/>
                    <a:pt x="85335" y="145428"/>
                    <a:pt x="85761" y="145428"/>
                  </a:cubicBezTo>
                  <a:cubicBezTo>
                    <a:pt x="86279" y="145428"/>
                    <a:pt x="86771" y="145279"/>
                    <a:pt x="87225" y="144618"/>
                  </a:cubicBezTo>
                  <a:cubicBezTo>
                    <a:pt x="87770" y="143874"/>
                    <a:pt x="87569" y="142587"/>
                    <a:pt x="87225" y="141785"/>
                  </a:cubicBezTo>
                  <a:cubicBezTo>
                    <a:pt x="86789" y="140809"/>
                    <a:pt x="85637" y="139946"/>
                    <a:pt x="86794" y="139946"/>
                  </a:cubicBezTo>
                  <a:cubicBezTo>
                    <a:pt x="86925" y="139946"/>
                    <a:pt x="87087" y="139957"/>
                    <a:pt x="87282" y="139981"/>
                  </a:cubicBezTo>
                  <a:cubicBezTo>
                    <a:pt x="87817" y="140018"/>
                    <a:pt x="88209" y="140186"/>
                    <a:pt x="88673" y="140186"/>
                  </a:cubicBezTo>
                  <a:cubicBezTo>
                    <a:pt x="88930" y="140186"/>
                    <a:pt x="89208" y="140134"/>
                    <a:pt x="89545" y="139981"/>
                  </a:cubicBezTo>
                  <a:cubicBezTo>
                    <a:pt x="90660" y="139610"/>
                    <a:pt x="90232" y="139610"/>
                    <a:pt x="90518" y="138751"/>
                  </a:cubicBezTo>
                  <a:cubicBezTo>
                    <a:pt x="90660" y="138378"/>
                    <a:pt x="90717" y="138091"/>
                    <a:pt x="90862" y="137720"/>
                  </a:cubicBezTo>
                  <a:cubicBezTo>
                    <a:pt x="91004" y="137434"/>
                    <a:pt x="91347" y="137148"/>
                    <a:pt x="91462" y="136575"/>
                  </a:cubicBezTo>
                  <a:cubicBezTo>
                    <a:pt x="91748" y="135259"/>
                    <a:pt x="91950" y="134457"/>
                    <a:pt x="92836" y="133454"/>
                  </a:cubicBezTo>
                  <a:cubicBezTo>
                    <a:pt x="94210" y="132080"/>
                    <a:pt x="94840" y="131278"/>
                    <a:pt x="94553" y="129160"/>
                  </a:cubicBezTo>
                  <a:cubicBezTo>
                    <a:pt x="94354" y="127300"/>
                    <a:pt x="94354" y="127213"/>
                    <a:pt x="95641" y="125984"/>
                  </a:cubicBezTo>
                  <a:lnTo>
                    <a:pt x="95641" y="125984"/>
                  </a:lnTo>
                  <a:lnTo>
                    <a:pt x="95298" y="126213"/>
                  </a:lnTo>
                  <a:cubicBezTo>
                    <a:pt x="96901" y="124094"/>
                    <a:pt x="100107" y="125697"/>
                    <a:pt x="101538" y="123606"/>
                  </a:cubicBezTo>
                  <a:cubicBezTo>
                    <a:pt x="102168" y="122663"/>
                    <a:pt x="102427" y="121346"/>
                    <a:pt x="102855" y="120343"/>
                  </a:cubicBezTo>
                  <a:cubicBezTo>
                    <a:pt x="103343" y="119255"/>
                    <a:pt x="104087" y="118025"/>
                    <a:pt x="104145" y="116793"/>
                  </a:cubicBezTo>
                  <a:cubicBezTo>
                    <a:pt x="104145" y="115048"/>
                    <a:pt x="102855" y="112442"/>
                    <a:pt x="103744" y="110839"/>
                  </a:cubicBezTo>
                  <a:cubicBezTo>
                    <a:pt x="104000" y="110324"/>
                    <a:pt x="104488" y="110124"/>
                    <a:pt x="104889" y="109751"/>
                  </a:cubicBezTo>
                  <a:cubicBezTo>
                    <a:pt x="105603" y="109037"/>
                    <a:pt x="105461" y="108579"/>
                    <a:pt x="105805" y="107720"/>
                  </a:cubicBezTo>
                  <a:cubicBezTo>
                    <a:pt x="106263" y="106430"/>
                    <a:pt x="107637" y="106059"/>
                    <a:pt x="107866" y="104598"/>
                  </a:cubicBezTo>
                  <a:cubicBezTo>
                    <a:pt x="107981" y="103739"/>
                    <a:pt x="107923" y="102510"/>
                    <a:pt x="107779" y="101621"/>
                  </a:cubicBezTo>
                  <a:cubicBezTo>
                    <a:pt x="107722" y="101193"/>
                    <a:pt x="107580" y="100563"/>
                    <a:pt x="107294" y="100190"/>
                  </a:cubicBezTo>
                  <a:cubicBezTo>
                    <a:pt x="107002" y="99808"/>
                    <a:pt x="106866" y="99728"/>
                    <a:pt x="106689" y="99728"/>
                  </a:cubicBezTo>
                  <a:cubicBezTo>
                    <a:pt x="106563" y="99728"/>
                    <a:pt x="106416" y="99768"/>
                    <a:pt x="106177" y="99768"/>
                  </a:cubicBezTo>
                  <a:cubicBezTo>
                    <a:pt x="106124" y="99768"/>
                    <a:pt x="106067" y="99766"/>
                    <a:pt x="106004" y="99762"/>
                  </a:cubicBezTo>
                  <a:cubicBezTo>
                    <a:pt x="104832" y="99617"/>
                    <a:pt x="104488" y="98960"/>
                    <a:pt x="103542" y="98243"/>
                  </a:cubicBezTo>
                  <a:cubicBezTo>
                    <a:pt x="102370" y="97442"/>
                    <a:pt x="101538" y="97155"/>
                    <a:pt x="100164" y="97013"/>
                  </a:cubicBezTo>
                  <a:cubicBezTo>
                    <a:pt x="99764" y="96926"/>
                    <a:pt x="99363" y="96842"/>
                    <a:pt x="98934" y="96784"/>
                  </a:cubicBezTo>
                  <a:cubicBezTo>
                    <a:pt x="98772" y="96755"/>
                    <a:pt x="98629" y="96746"/>
                    <a:pt x="98494" y="96746"/>
                  </a:cubicBezTo>
                  <a:cubicBezTo>
                    <a:pt x="98225" y="96746"/>
                    <a:pt x="97989" y="96784"/>
                    <a:pt x="97702" y="96784"/>
                  </a:cubicBezTo>
                  <a:cubicBezTo>
                    <a:pt x="96615" y="96640"/>
                    <a:pt x="96958" y="96354"/>
                    <a:pt x="96328" y="95697"/>
                  </a:cubicBezTo>
                  <a:cubicBezTo>
                    <a:pt x="95870" y="95181"/>
                    <a:pt x="94897" y="94666"/>
                    <a:pt x="94267" y="94551"/>
                  </a:cubicBezTo>
                  <a:cubicBezTo>
                    <a:pt x="94134" y="94527"/>
                    <a:pt x="94018" y="94517"/>
                    <a:pt x="93916" y="94517"/>
                  </a:cubicBezTo>
                  <a:cubicBezTo>
                    <a:pt x="93293" y="94517"/>
                    <a:pt x="93157" y="94907"/>
                    <a:pt x="92492" y="94980"/>
                  </a:cubicBezTo>
                  <a:cubicBezTo>
                    <a:pt x="92435" y="94551"/>
                    <a:pt x="92435" y="94036"/>
                    <a:pt x="92149" y="93663"/>
                  </a:cubicBezTo>
                  <a:lnTo>
                    <a:pt x="92092" y="93434"/>
                  </a:lnTo>
                  <a:cubicBezTo>
                    <a:pt x="91405" y="92662"/>
                    <a:pt x="90919" y="93090"/>
                    <a:pt x="90660" y="91861"/>
                  </a:cubicBezTo>
                  <a:cubicBezTo>
                    <a:pt x="90575" y="91487"/>
                    <a:pt x="90717" y="91059"/>
                    <a:pt x="90660" y="90773"/>
                  </a:cubicBezTo>
                  <a:cubicBezTo>
                    <a:pt x="90431" y="90342"/>
                    <a:pt x="89973" y="90342"/>
                    <a:pt x="89831" y="89884"/>
                  </a:cubicBezTo>
                  <a:cubicBezTo>
                    <a:pt x="89545" y="89170"/>
                    <a:pt x="89973" y="88368"/>
                    <a:pt x="89545" y="87594"/>
                  </a:cubicBezTo>
                  <a:cubicBezTo>
                    <a:pt x="89201" y="86937"/>
                    <a:pt x="88256" y="86193"/>
                    <a:pt x="87626" y="85849"/>
                  </a:cubicBezTo>
                  <a:cubicBezTo>
                    <a:pt x="85450" y="84475"/>
                    <a:pt x="82988" y="86135"/>
                    <a:pt x="81472" y="83815"/>
                  </a:cubicBezTo>
                  <a:cubicBezTo>
                    <a:pt x="80785" y="82785"/>
                    <a:pt x="80499" y="82441"/>
                    <a:pt x="79553" y="81841"/>
                  </a:cubicBezTo>
                  <a:cubicBezTo>
                    <a:pt x="78866" y="81411"/>
                    <a:pt x="78236" y="80609"/>
                    <a:pt x="77636" y="80037"/>
                  </a:cubicBezTo>
                  <a:cubicBezTo>
                    <a:pt x="76910" y="79333"/>
                    <a:pt x="76726" y="78963"/>
                    <a:pt x="76144" y="78963"/>
                  </a:cubicBezTo>
                  <a:cubicBezTo>
                    <a:pt x="75946" y="78963"/>
                    <a:pt x="75701" y="79006"/>
                    <a:pt x="75374" y="79093"/>
                  </a:cubicBezTo>
                  <a:cubicBezTo>
                    <a:pt x="74830" y="79279"/>
                    <a:pt x="74350" y="79371"/>
                    <a:pt x="73853" y="79371"/>
                  </a:cubicBezTo>
                  <a:cubicBezTo>
                    <a:pt x="73356" y="79371"/>
                    <a:pt x="72841" y="79279"/>
                    <a:pt x="72225" y="79093"/>
                  </a:cubicBezTo>
                  <a:cubicBezTo>
                    <a:pt x="71682" y="78949"/>
                    <a:pt x="71109" y="78892"/>
                    <a:pt x="70651" y="78663"/>
                  </a:cubicBezTo>
                  <a:cubicBezTo>
                    <a:pt x="70163" y="78434"/>
                    <a:pt x="69621" y="77861"/>
                    <a:pt x="69076" y="77719"/>
                  </a:cubicBezTo>
                  <a:cubicBezTo>
                    <a:pt x="69021" y="77711"/>
                    <a:pt x="68969" y="77707"/>
                    <a:pt x="68917" y="77707"/>
                  </a:cubicBezTo>
                  <a:cubicBezTo>
                    <a:pt x="68169" y="77707"/>
                    <a:pt x="67707" y="78504"/>
                    <a:pt x="67025" y="78504"/>
                  </a:cubicBezTo>
                  <a:cubicBezTo>
                    <a:pt x="66914" y="78504"/>
                    <a:pt x="66796" y="78483"/>
                    <a:pt x="66671" y="78434"/>
                  </a:cubicBezTo>
                  <a:cubicBezTo>
                    <a:pt x="66728" y="78147"/>
                    <a:pt x="67502" y="77433"/>
                    <a:pt x="67159" y="77059"/>
                  </a:cubicBezTo>
                  <a:cubicBezTo>
                    <a:pt x="67114" y="77003"/>
                    <a:pt x="67043" y="76980"/>
                    <a:pt x="66957" y="76980"/>
                  </a:cubicBezTo>
                  <a:cubicBezTo>
                    <a:pt x="66606" y="76980"/>
                    <a:pt x="66002" y="77363"/>
                    <a:pt x="65842" y="77433"/>
                  </a:cubicBezTo>
                  <a:cubicBezTo>
                    <a:pt x="64896" y="77948"/>
                    <a:pt x="63437" y="78090"/>
                    <a:pt x="62693" y="78663"/>
                  </a:cubicBezTo>
                  <a:cubicBezTo>
                    <a:pt x="61747" y="79379"/>
                    <a:pt x="62063" y="81411"/>
                    <a:pt x="61060" y="81697"/>
                  </a:cubicBezTo>
                  <a:cubicBezTo>
                    <a:pt x="60918" y="81743"/>
                    <a:pt x="60800" y="81764"/>
                    <a:pt x="60702" y="81764"/>
                  </a:cubicBezTo>
                  <a:cubicBezTo>
                    <a:pt x="60133" y="81764"/>
                    <a:pt x="60230" y="81070"/>
                    <a:pt x="59888" y="80753"/>
                  </a:cubicBezTo>
                  <a:cubicBezTo>
                    <a:pt x="59591" y="80544"/>
                    <a:pt x="59326" y="80463"/>
                    <a:pt x="59009" y="80463"/>
                  </a:cubicBezTo>
                  <a:cubicBezTo>
                    <a:pt x="58806" y="80463"/>
                    <a:pt x="58581" y="80496"/>
                    <a:pt x="58312" y="80552"/>
                  </a:cubicBezTo>
                  <a:lnTo>
                    <a:pt x="58312" y="80696"/>
                  </a:lnTo>
                  <a:cubicBezTo>
                    <a:pt x="58170" y="80627"/>
                    <a:pt x="58033" y="80599"/>
                    <a:pt x="57899" y="80599"/>
                  </a:cubicBezTo>
                  <a:cubicBezTo>
                    <a:pt x="57266" y="80599"/>
                    <a:pt x="56702" y="81235"/>
                    <a:pt x="55997" y="81235"/>
                  </a:cubicBezTo>
                  <a:cubicBezTo>
                    <a:pt x="55922" y="81235"/>
                    <a:pt x="55844" y="81228"/>
                    <a:pt x="55765" y="81211"/>
                  </a:cubicBezTo>
                  <a:cubicBezTo>
                    <a:pt x="55021" y="80982"/>
                    <a:pt x="55078" y="80696"/>
                    <a:pt x="54533" y="80124"/>
                  </a:cubicBezTo>
                  <a:cubicBezTo>
                    <a:pt x="54277" y="79750"/>
                    <a:pt x="53704" y="79464"/>
                    <a:pt x="53445" y="79036"/>
                  </a:cubicBezTo>
                  <a:cubicBezTo>
                    <a:pt x="52960" y="78147"/>
                    <a:pt x="53303" y="77002"/>
                    <a:pt x="53647" y="76143"/>
                  </a:cubicBezTo>
                  <a:cubicBezTo>
                    <a:pt x="54132" y="74827"/>
                    <a:pt x="54391" y="74311"/>
                    <a:pt x="53933" y="72937"/>
                  </a:cubicBezTo>
                  <a:cubicBezTo>
                    <a:pt x="53647" y="72280"/>
                    <a:pt x="53933" y="72223"/>
                    <a:pt x="53102" y="71849"/>
                  </a:cubicBezTo>
                  <a:cubicBezTo>
                    <a:pt x="52839" y="71741"/>
                    <a:pt x="52516" y="71692"/>
                    <a:pt x="52189" y="71692"/>
                  </a:cubicBezTo>
                  <a:cubicBezTo>
                    <a:pt x="51913" y="71692"/>
                    <a:pt x="51634" y="71727"/>
                    <a:pt x="51384" y="71792"/>
                  </a:cubicBezTo>
                  <a:cubicBezTo>
                    <a:pt x="50982" y="71831"/>
                    <a:pt x="50079" y="72268"/>
                    <a:pt x="49379" y="72268"/>
                  </a:cubicBezTo>
                  <a:cubicBezTo>
                    <a:pt x="49035" y="72268"/>
                    <a:pt x="48740" y="72162"/>
                    <a:pt x="48579" y="71849"/>
                  </a:cubicBezTo>
                  <a:cubicBezTo>
                    <a:pt x="48093" y="70906"/>
                    <a:pt x="49868" y="68242"/>
                    <a:pt x="50154" y="67299"/>
                  </a:cubicBezTo>
                  <a:cubicBezTo>
                    <a:pt x="50354" y="66697"/>
                    <a:pt x="51327" y="65265"/>
                    <a:pt x="50984" y="64693"/>
                  </a:cubicBezTo>
                  <a:cubicBezTo>
                    <a:pt x="50842" y="64423"/>
                    <a:pt x="50411" y="64326"/>
                    <a:pt x="49918" y="64326"/>
                  </a:cubicBezTo>
                  <a:cubicBezTo>
                    <a:pt x="49212" y="64326"/>
                    <a:pt x="48379" y="64524"/>
                    <a:pt x="48093" y="64693"/>
                  </a:cubicBezTo>
                  <a:cubicBezTo>
                    <a:pt x="47006" y="65265"/>
                    <a:pt x="47349" y="66268"/>
                    <a:pt x="46861" y="67212"/>
                  </a:cubicBezTo>
                  <a:cubicBezTo>
                    <a:pt x="46461" y="68013"/>
                    <a:pt x="45288" y="68586"/>
                    <a:pt x="44544" y="68815"/>
                  </a:cubicBezTo>
                  <a:cubicBezTo>
                    <a:pt x="44350" y="68887"/>
                    <a:pt x="44111" y="68917"/>
                    <a:pt x="43850" y="68917"/>
                  </a:cubicBezTo>
                  <a:cubicBezTo>
                    <a:pt x="43069" y="68917"/>
                    <a:pt x="42088" y="68644"/>
                    <a:pt x="41509" y="68387"/>
                  </a:cubicBezTo>
                  <a:cubicBezTo>
                    <a:pt x="40364" y="67642"/>
                    <a:pt x="40708" y="66555"/>
                    <a:pt x="40364" y="65410"/>
                  </a:cubicBezTo>
                  <a:cubicBezTo>
                    <a:pt x="40021" y="64093"/>
                    <a:pt x="39247" y="63319"/>
                    <a:pt x="39590" y="61860"/>
                  </a:cubicBezTo>
                  <a:cubicBezTo>
                    <a:pt x="39876" y="60772"/>
                    <a:pt x="40708" y="59971"/>
                    <a:pt x="40907" y="58825"/>
                  </a:cubicBezTo>
                  <a:cubicBezTo>
                    <a:pt x="41108" y="57566"/>
                    <a:pt x="41051" y="56849"/>
                    <a:pt x="41995" y="55990"/>
                  </a:cubicBezTo>
                  <a:cubicBezTo>
                    <a:pt x="42739" y="55246"/>
                    <a:pt x="43712" y="54673"/>
                    <a:pt x="44544" y="54158"/>
                  </a:cubicBezTo>
                  <a:cubicBezTo>
                    <a:pt x="45125" y="53771"/>
                    <a:pt x="45583" y="53650"/>
                    <a:pt x="46031" y="53650"/>
                  </a:cubicBezTo>
                  <a:cubicBezTo>
                    <a:pt x="46642" y="53650"/>
                    <a:pt x="47234" y="53876"/>
                    <a:pt x="48093" y="53959"/>
                  </a:cubicBezTo>
                  <a:cubicBezTo>
                    <a:pt x="48380" y="53994"/>
                    <a:pt x="48716" y="54035"/>
                    <a:pt x="49055" y="54035"/>
                  </a:cubicBezTo>
                  <a:cubicBezTo>
                    <a:pt x="49527" y="54035"/>
                    <a:pt x="50004" y="53956"/>
                    <a:pt x="50354" y="53673"/>
                  </a:cubicBezTo>
                  <a:cubicBezTo>
                    <a:pt x="50784" y="53299"/>
                    <a:pt x="50555" y="52956"/>
                    <a:pt x="51128" y="52642"/>
                  </a:cubicBezTo>
                  <a:cubicBezTo>
                    <a:pt x="51380" y="52485"/>
                    <a:pt x="52175" y="52397"/>
                    <a:pt x="52946" y="52397"/>
                  </a:cubicBezTo>
                  <a:cubicBezTo>
                    <a:pt x="53578" y="52397"/>
                    <a:pt x="54192" y="52456"/>
                    <a:pt x="54476" y="52585"/>
                  </a:cubicBezTo>
                  <a:cubicBezTo>
                    <a:pt x="55021" y="52784"/>
                    <a:pt x="55220" y="53299"/>
                    <a:pt x="55708" y="53444"/>
                  </a:cubicBezTo>
                  <a:cubicBezTo>
                    <a:pt x="55784" y="53466"/>
                    <a:pt x="55852" y="53474"/>
                    <a:pt x="55913" y="53474"/>
                  </a:cubicBezTo>
                  <a:cubicBezTo>
                    <a:pt x="56084" y="53474"/>
                    <a:pt x="56208" y="53410"/>
                    <a:pt x="56356" y="53410"/>
                  </a:cubicBezTo>
                  <a:cubicBezTo>
                    <a:pt x="56493" y="53410"/>
                    <a:pt x="56649" y="53464"/>
                    <a:pt x="56881" y="53673"/>
                  </a:cubicBezTo>
                  <a:cubicBezTo>
                    <a:pt x="58113" y="54760"/>
                    <a:pt x="56395" y="59112"/>
                    <a:pt x="58713" y="59254"/>
                  </a:cubicBezTo>
                  <a:cubicBezTo>
                    <a:pt x="58748" y="59256"/>
                    <a:pt x="58782" y="59257"/>
                    <a:pt x="58815" y="59257"/>
                  </a:cubicBezTo>
                  <a:cubicBezTo>
                    <a:pt x="60890" y="59257"/>
                    <a:pt x="60025" y="54885"/>
                    <a:pt x="59743" y="53815"/>
                  </a:cubicBezTo>
                  <a:cubicBezTo>
                    <a:pt x="58914" y="50608"/>
                    <a:pt x="60774" y="49177"/>
                    <a:pt x="63437" y="48089"/>
                  </a:cubicBezTo>
                  <a:cubicBezTo>
                    <a:pt x="64610" y="47574"/>
                    <a:pt x="65842" y="47001"/>
                    <a:pt x="66586" y="45914"/>
                  </a:cubicBezTo>
                  <a:cubicBezTo>
                    <a:pt x="67502" y="44597"/>
                    <a:pt x="67273" y="43882"/>
                    <a:pt x="67560" y="42508"/>
                  </a:cubicBezTo>
                  <a:cubicBezTo>
                    <a:pt x="67718" y="41809"/>
                    <a:pt x="67949" y="41693"/>
                    <a:pt x="68244" y="41693"/>
                  </a:cubicBezTo>
                  <a:cubicBezTo>
                    <a:pt x="68391" y="41693"/>
                    <a:pt x="68554" y="41722"/>
                    <a:pt x="68732" y="41722"/>
                  </a:cubicBezTo>
                  <a:cubicBezTo>
                    <a:pt x="68973" y="41722"/>
                    <a:pt x="69241" y="41669"/>
                    <a:pt x="69534" y="41420"/>
                  </a:cubicBezTo>
                  <a:cubicBezTo>
                    <a:pt x="70507" y="40619"/>
                    <a:pt x="71194" y="39330"/>
                    <a:pt x="71938" y="38386"/>
                  </a:cubicBezTo>
                  <a:lnTo>
                    <a:pt x="72025" y="38242"/>
                  </a:lnTo>
                  <a:cubicBezTo>
                    <a:pt x="72352" y="37853"/>
                    <a:pt x="72667" y="37761"/>
                    <a:pt x="72997" y="37761"/>
                  </a:cubicBezTo>
                  <a:cubicBezTo>
                    <a:pt x="73295" y="37761"/>
                    <a:pt x="73604" y="37836"/>
                    <a:pt x="73945" y="37836"/>
                  </a:cubicBezTo>
                  <a:cubicBezTo>
                    <a:pt x="74091" y="37836"/>
                    <a:pt x="74242" y="37822"/>
                    <a:pt x="74400" y="37784"/>
                  </a:cubicBezTo>
                  <a:cubicBezTo>
                    <a:pt x="75575" y="37440"/>
                    <a:pt x="75174" y="36410"/>
                    <a:pt x="75632" y="35409"/>
                  </a:cubicBezTo>
                  <a:cubicBezTo>
                    <a:pt x="76262" y="34177"/>
                    <a:pt x="77148" y="34234"/>
                    <a:pt x="78236" y="33890"/>
                  </a:cubicBezTo>
                  <a:cubicBezTo>
                    <a:pt x="79210" y="33519"/>
                    <a:pt x="79954" y="32860"/>
                    <a:pt x="80984" y="32574"/>
                  </a:cubicBezTo>
                  <a:cubicBezTo>
                    <a:pt x="81185" y="32474"/>
                    <a:pt x="81822" y="32295"/>
                    <a:pt x="82269" y="32295"/>
                  </a:cubicBezTo>
                  <a:cubicBezTo>
                    <a:pt x="82717" y="32295"/>
                    <a:pt x="82975" y="32474"/>
                    <a:pt x="82416" y="33089"/>
                  </a:cubicBezTo>
                  <a:cubicBezTo>
                    <a:pt x="82159" y="33462"/>
                    <a:pt x="79553" y="33749"/>
                    <a:pt x="81271" y="34607"/>
                  </a:cubicBezTo>
                  <a:cubicBezTo>
                    <a:pt x="81397" y="34660"/>
                    <a:pt x="81521" y="34683"/>
                    <a:pt x="81644" y="34683"/>
                  </a:cubicBezTo>
                  <a:cubicBezTo>
                    <a:pt x="82519" y="34683"/>
                    <a:pt x="83298" y="33491"/>
                    <a:pt x="84076" y="33290"/>
                  </a:cubicBezTo>
                  <a:cubicBezTo>
                    <a:pt x="84678" y="33089"/>
                    <a:pt x="86481" y="33089"/>
                    <a:pt x="85995" y="31859"/>
                  </a:cubicBezTo>
                  <a:cubicBezTo>
                    <a:pt x="85652" y="31000"/>
                    <a:pt x="84076" y="31715"/>
                    <a:pt x="83591" y="30829"/>
                  </a:cubicBezTo>
                  <a:cubicBezTo>
                    <a:pt x="82904" y="29597"/>
                    <a:pt x="84763" y="29253"/>
                    <a:pt x="85022" y="28509"/>
                  </a:cubicBezTo>
                  <a:cubicBezTo>
                    <a:pt x="85301" y="27869"/>
                    <a:pt x="84987" y="27645"/>
                    <a:pt x="84389" y="27645"/>
                  </a:cubicBezTo>
                  <a:cubicBezTo>
                    <a:pt x="83004" y="27645"/>
                    <a:pt x="80094" y="28845"/>
                    <a:pt x="79502" y="28845"/>
                  </a:cubicBezTo>
                  <a:cubicBezTo>
                    <a:pt x="79459" y="28845"/>
                    <a:pt x="79428" y="28839"/>
                    <a:pt x="79411" y="28825"/>
                  </a:cubicBezTo>
                  <a:cubicBezTo>
                    <a:pt x="78580" y="28080"/>
                    <a:pt x="80641" y="26791"/>
                    <a:pt x="81186" y="26562"/>
                  </a:cubicBezTo>
                  <a:cubicBezTo>
                    <a:pt x="81502" y="26469"/>
                    <a:pt x="81825" y="26446"/>
                    <a:pt x="82151" y="26446"/>
                  </a:cubicBezTo>
                  <a:cubicBezTo>
                    <a:pt x="82481" y="26446"/>
                    <a:pt x="82814" y="26469"/>
                    <a:pt x="83149" y="26469"/>
                  </a:cubicBezTo>
                  <a:cubicBezTo>
                    <a:pt x="83505" y="26469"/>
                    <a:pt x="83863" y="26443"/>
                    <a:pt x="84220" y="26333"/>
                  </a:cubicBezTo>
                  <a:cubicBezTo>
                    <a:pt x="85182" y="26080"/>
                    <a:pt x="85875" y="25895"/>
                    <a:pt x="86872" y="25895"/>
                  </a:cubicBezTo>
                  <a:cubicBezTo>
                    <a:pt x="87003" y="25895"/>
                    <a:pt x="87140" y="25898"/>
                    <a:pt x="87282" y="25905"/>
                  </a:cubicBezTo>
                  <a:cubicBezTo>
                    <a:pt x="88002" y="26009"/>
                    <a:pt x="88483" y="26126"/>
                    <a:pt x="88937" y="26126"/>
                  </a:cubicBezTo>
                  <a:cubicBezTo>
                    <a:pt x="89477" y="26126"/>
                    <a:pt x="89980" y="25962"/>
                    <a:pt x="90804" y="25417"/>
                  </a:cubicBezTo>
                  <a:cubicBezTo>
                    <a:pt x="92092" y="24531"/>
                    <a:pt x="95041" y="24760"/>
                    <a:pt x="94954" y="22298"/>
                  </a:cubicBezTo>
                  <a:cubicBezTo>
                    <a:pt x="94954" y="21352"/>
                    <a:pt x="93953" y="20321"/>
                    <a:pt x="93266" y="19749"/>
                  </a:cubicBezTo>
                  <a:cubicBezTo>
                    <a:pt x="92149" y="18890"/>
                    <a:pt x="91892" y="18947"/>
                    <a:pt x="91892" y="17374"/>
                  </a:cubicBezTo>
                  <a:cubicBezTo>
                    <a:pt x="91892" y="16344"/>
                    <a:pt x="92149" y="15054"/>
                    <a:pt x="91462" y="14397"/>
                  </a:cubicBezTo>
                  <a:cubicBezTo>
                    <a:pt x="91136" y="14124"/>
                    <a:pt x="90823" y="14021"/>
                    <a:pt x="90519" y="14021"/>
                  </a:cubicBezTo>
                  <a:cubicBezTo>
                    <a:pt x="89677" y="14021"/>
                    <a:pt x="88898" y="14806"/>
                    <a:pt x="88056" y="14912"/>
                  </a:cubicBezTo>
                  <a:cubicBezTo>
                    <a:pt x="87946" y="14934"/>
                    <a:pt x="87775" y="14948"/>
                    <a:pt x="87593" y="14948"/>
                  </a:cubicBezTo>
                  <a:cubicBezTo>
                    <a:pt x="87303" y="14948"/>
                    <a:pt x="86983" y="14914"/>
                    <a:pt x="86824" y="14825"/>
                  </a:cubicBezTo>
                  <a:cubicBezTo>
                    <a:pt x="85908" y="14111"/>
                    <a:pt x="86881" y="14253"/>
                    <a:pt x="86939" y="13451"/>
                  </a:cubicBezTo>
                  <a:cubicBezTo>
                    <a:pt x="86939" y="12879"/>
                    <a:pt x="85995" y="11191"/>
                    <a:pt x="85565" y="10904"/>
                  </a:cubicBezTo>
                  <a:cubicBezTo>
                    <a:pt x="85357" y="10715"/>
                    <a:pt x="83662" y="10501"/>
                    <a:pt x="82338" y="10501"/>
                  </a:cubicBezTo>
                  <a:cubicBezTo>
                    <a:pt x="81658" y="10501"/>
                    <a:pt x="81075" y="10558"/>
                    <a:pt x="80842" y="10703"/>
                  </a:cubicBezTo>
                  <a:cubicBezTo>
                    <a:pt x="79610" y="11420"/>
                    <a:pt x="80584" y="13080"/>
                    <a:pt x="79697" y="13882"/>
                  </a:cubicBezTo>
                  <a:cubicBezTo>
                    <a:pt x="79068" y="14539"/>
                    <a:pt x="77206" y="13680"/>
                    <a:pt x="77893" y="15684"/>
                  </a:cubicBezTo>
                  <a:cubicBezTo>
                    <a:pt x="78179" y="16630"/>
                    <a:pt x="79210" y="17287"/>
                    <a:pt x="78236" y="18375"/>
                  </a:cubicBezTo>
                  <a:cubicBezTo>
                    <a:pt x="76606" y="20179"/>
                    <a:pt x="74201" y="18462"/>
                    <a:pt x="73656" y="21409"/>
                  </a:cubicBezTo>
                  <a:cubicBezTo>
                    <a:pt x="73514" y="22298"/>
                    <a:pt x="73457" y="23729"/>
                    <a:pt x="72625" y="24244"/>
                  </a:cubicBezTo>
                  <a:cubicBezTo>
                    <a:pt x="72448" y="24355"/>
                    <a:pt x="72231" y="24405"/>
                    <a:pt x="72000" y="24405"/>
                  </a:cubicBezTo>
                  <a:cubicBezTo>
                    <a:pt x="71337" y="24405"/>
                    <a:pt x="70563" y="23995"/>
                    <a:pt x="70308" y="23443"/>
                  </a:cubicBezTo>
                  <a:cubicBezTo>
                    <a:pt x="69534" y="21725"/>
                    <a:pt x="71538" y="21725"/>
                    <a:pt x="71739" y="20638"/>
                  </a:cubicBezTo>
                  <a:cubicBezTo>
                    <a:pt x="71900" y="19815"/>
                    <a:pt x="71362" y="19664"/>
                    <a:pt x="70723" y="19664"/>
                  </a:cubicBezTo>
                  <a:cubicBezTo>
                    <a:pt x="70356" y="19664"/>
                    <a:pt x="69955" y="19714"/>
                    <a:pt x="69635" y="19714"/>
                  </a:cubicBezTo>
                  <a:cubicBezTo>
                    <a:pt x="69523" y="19714"/>
                    <a:pt x="69422" y="19708"/>
                    <a:pt x="69334" y="19692"/>
                  </a:cubicBezTo>
                  <a:cubicBezTo>
                    <a:pt x="68503" y="19463"/>
                    <a:pt x="67273" y="18604"/>
                    <a:pt x="66671" y="18004"/>
                  </a:cubicBezTo>
                  <a:cubicBezTo>
                    <a:pt x="66185" y="17573"/>
                    <a:pt x="66270" y="16916"/>
                    <a:pt x="65498" y="16859"/>
                  </a:cubicBezTo>
                  <a:cubicBezTo>
                    <a:pt x="65036" y="16859"/>
                    <a:pt x="64575" y="17436"/>
                    <a:pt x="63991" y="17436"/>
                  </a:cubicBezTo>
                  <a:cubicBezTo>
                    <a:pt x="63887" y="17436"/>
                    <a:pt x="63779" y="17417"/>
                    <a:pt x="63666" y="17374"/>
                  </a:cubicBezTo>
                  <a:cubicBezTo>
                    <a:pt x="63666" y="16199"/>
                    <a:pt x="64667" y="15398"/>
                    <a:pt x="63094" y="15054"/>
                  </a:cubicBezTo>
                  <a:cubicBezTo>
                    <a:pt x="63179" y="14825"/>
                    <a:pt x="63236" y="14683"/>
                    <a:pt x="63380" y="14454"/>
                  </a:cubicBezTo>
                  <a:lnTo>
                    <a:pt x="63380" y="14454"/>
                  </a:lnTo>
                  <a:lnTo>
                    <a:pt x="63179" y="14596"/>
                  </a:lnTo>
                  <a:cubicBezTo>
                    <a:pt x="63522" y="13882"/>
                    <a:pt x="63236" y="13222"/>
                    <a:pt x="63866" y="12737"/>
                  </a:cubicBezTo>
                  <a:cubicBezTo>
                    <a:pt x="64266" y="12363"/>
                    <a:pt x="64754" y="12650"/>
                    <a:pt x="65240" y="12421"/>
                  </a:cubicBezTo>
                  <a:cubicBezTo>
                    <a:pt x="66270" y="11935"/>
                    <a:pt x="66671" y="10989"/>
                    <a:pt x="67960" y="10760"/>
                  </a:cubicBezTo>
                  <a:cubicBezTo>
                    <a:pt x="69190" y="10561"/>
                    <a:pt x="69964" y="10046"/>
                    <a:pt x="71109" y="9329"/>
                  </a:cubicBezTo>
                  <a:cubicBezTo>
                    <a:pt x="72140" y="8672"/>
                    <a:pt x="73170" y="8527"/>
                    <a:pt x="74286" y="7955"/>
                  </a:cubicBezTo>
                  <a:cubicBezTo>
                    <a:pt x="75087" y="7439"/>
                    <a:pt x="75774" y="6267"/>
                    <a:pt x="76606" y="5981"/>
                  </a:cubicBezTo>
                  <a:cubicBezTo>
                    <a:pt x="76784" y="5916"/>
                    <a:pt x="76970" y="5891"/>
                    <a:pt x="77162" y="5891"/>
                  </a:cubicBezTo>
                  <a:cubicBezTo>
                    <a:pt x="77822" y="5891"/>
                    <a:pt x="78550" y="6188"/>
                    <a:pt x="79243" y="6188"/>
                  </a:cubicBezTo>
                  <a:cubicBezTo>
                    <a:pt x="79416" y="6188"/>
                    <a:pt x="79587" y="6169"/>
                    <a:pt x="79755" y="6123"/>
                  </a:cubicBezTo>
                  <a:cubicBezTo>
                    <a:pt x="80499" y="5923"/>
                    <a:pt x="82358" y="4405"/>
                    <a:pt x="82759" y="3748"/>
                  </a:cubicBezTo>
                  <a:cubicBezTo>
                    <a:pt x="83293" y="2868"/>
                    <a:pt x="82974" y="2643"/>
                    <a:pt x="82431" y="2643"/>
                  </a:cubicBezTo>
                  <a:cubicBezTo>
                    <a:pt x="81984" y="2643"/>
                    <a:pt x="81385" y="2795"/>
                    <a:pt x="80984" y="2859"/>
                  </a:cubicBezTo>
                  <a:cubicBezTo>
                    <a:pt x="79812" y="3088"/>
                    <a:pt x="79610" y="3375"/>
                    <a:pt x="78667" y="4034"/>
                  </a:cubicBezTo>
                  <a:cubicBezTo>
                    <a:pt x="78224" y="4356"/>
                    <a:pt x="77948" y="4486"/>
                    <a:pt x="77767" y="4486"/>
                  </a:cubicBezTo>
                  <a:cubicBezTo>
                    <a:pt x="77305" y="4486"/>
                    <a:pt x="77459" y="3640"/>
                    <a:pt x="77006" y="3004"/>
                  </a:cubicBezTo>
                  <a:cubicBezTo>
                    <a:pt x="76606" y="2431"/>
                    <a:pt x="76061" y="2717"/>
                    <a:pt x="75861" y="2000"/>
                  </a:cubicBezTo>
                  <a:cubicBezTo>
                    <a:pt x="75774" y="1572"/>
                    <a:pt x="76262" y="1142"/>
                    <a:pt x="76118" y="684"/>
                  </a:cubicBezTo>
                  <a:cubicBezTo>
                    <a:pt x="75992" y="182"/>
                    <a:pt x="75768" y="1"/>
                    <a:pt x="75507"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5"/>
            <p:cNvSpPr/>
            <p:nvPr/>
          </p:nvSpPr>
          <p:spPr>
            <a:xfrm>
              <a:off x="5545545" y="993833"/>
              <a:ext cx="2199235" cy="3393224"/>
            </a:xfrm>
            <a:custGeom>
              <a:avLst/>
              <a:gdLst/>
              <a:ahLst/>
              <a:cxnLst/>
              <a:rect l="l" t="t" r="r" b="b"/>
              <a:pathLst>
                <a:path w="108725" h="167753" extrusionOk="0">
                  <a:moveTo>
                    <a:pt x="75903" y="717"/>
                  </a:moveTo>
                  <a:cubicBezTo>
                    <a:pt x="75909" y="717"/>
                    <a:pt x="75914" y="717"/>
                    <a:pt x="75918" y="717"/>
                  </a:cubicBezTo>
                  <a:cubicBezTo>
                    <a:pt x="76005" y="744"/>
                    <a:pt x="76090" y="889"/>
                    <a:pt x="76147" y="1145"/>
                  </a:cubicBezTo>
                  <a:cubicBezTo>
                    <a:pt x="76177" y="1260"/>
                    <a:pt x="76120" y="1404"/>
                    <a:pt x="76033" y="1603"/>
                  </a:cubicBezTo>
                  <a:cubicBezTo>
                    <a:pt x="75918" y="1832"/>
                    <a:pt x="75804" y="2091"/>
                    <a:pt x="75861" y="2434"/>
                  </a:cubicBezTo>
                  <a:cubicBezTo>
                    <a:pt x="76033" y="3007"/>
                    <a:pt x="76406" y="3179"/>
                    <a:pt x="76663" y="3263"/>
                  </a:cubicBezTo>
                  <a:cubicBezTo>
                    <a:pt x="76834" y="3351"/>
                    <a:pt x="76979" y="3408"/>
                    <a:pt x="77093" y="3580"/>
                  </a:cubicBezTo>
                  <a:cubicBezTo>
                    <a:pt x="77235" y="3779"/>
                    <a:pt x="77322" y="4065"/>
                    <a:pt x="77379" y="4324"/>
                  </a:cubicBezTo>
                  <a:cubicBezTo>
                    <a:pt x="77464" y="4667"/>
                    <a:pt x="77551" y="5038"/>
                    <a:pt x="77895" y="5153"/>
                  </a:cubicBezTo>
                  <a:cubicBezTo>
                    <a:pt x="77977" y="5182"/>
                    <a:pt x="78060" y="5196"/>
                    <a:pt x="78145" y="5196"/>
                  </a:cubicBezTo>
                  <a:cubicBezTo>
                    <a:pt x="78474" y="5196"/>
                    <a:pt x="78829" y="4986"/>
                    <a:pt x="79239" y="4667"/>
                  </a:cubicBezTo>
                  <a:cubicBezTo>
                    <a:pt x="79411" y="4553"/>
                    <a:pt x="79583" y="4438"/>
                    <a:pt x="79727" y="4351"/>
                  </a:cubicBezTo>
                  <a:cubicBezTo>
                    <a:pt x="80299" y="3923"/>
                    <a:pt x="80556" y="3722"/>
                    <a:pt x="81415" y="3580"/>
                  </a:cubicBezTo>
                  <a:cubicBezTo>
                    <a:pt x="81529" y="3550"/>
                    <a:pt x="81673" y="3522"/>
                    <a:pt x="81815" y="3492"/>
                  </a:cubicBezTo>
                  <a:cubicBezTo>
                    <a:pt x="82083" y="3448"/>
                    <a:pt x="82595" y="3352"/>
                    <a:pt x="82876" y="3352"/>
                  </a:cubicBezTo>
                  <a:cubicBezTo>
                    <a:pt x="82955" y="3352"/>
                    <a:pt x="83016" y="3359"/>
                    <a:pt x="83047" y="3378"/>
                  </a:cubicBezTo>
                  <a:cubicBezTo>
                    <a:pt x="83047" y="3378"/>
                    <a:pt x="83075" y="3492"/>
                    <a:pt x="82846" y="3893"/>
                  </a:cubicBezTo>
                  <a:cubicBezTo>
                    <a:pt x="82475" y="4466"/>
                    <a:pt x="80700" y="5927"/>
                    <a:pt x="80041" y="6126"/>
                  </a:cubicBezTo>
                  <a:cubicBezTo>
                    <a:pt x="79897" y="6165"/>
                    <a:pt x="79750" y="6181"/>
                    <a:pt x="79599" y="6181"/>
                  </a:cubicBezTo>
                  <a:cubicBezTo>
                    <a:pt x="79299" y="6181"/>
                    <a:pt x="78982" y="6118"/>
                    <a:pt x="78639" y="6041"/>
                  </a:cubicBezTo>
                  <a:cubicBezTo>
                    <a:pt x="78288" y="5953"/>
                    <a:pt x="77915" y="5876"/>
                    <a:pt x="77547" y="5876"/>
                  </a:cubicBezTo>
                  <a:cubicBezTo>
                    <a:pt x="77315" y="5876"/>
                    <a:pt x="77085" y="5906"/>
                    <a:pt x="76864" y="5984"/>
                  </a:cubicBezTo>
                  <a:cubicBezTo>
                    <a:pt x="76319" y="6183"/>
                    <a:pt x="75861" y="6671"/>
                    <a:pt x="75403" y="7129"/>
                  </a:cubicBezTo>
                  <a:cubicBezTo>
                    <a:pt x="75117" y="7443"/>
                    <a:pt x="74773" y="7786"/>
                    <a:pt x="74487" y="7958"/>
                  </a:cubicBezTo>
                  <a:cubicBezTo>
                    <a:pt x="74001" y="8217"/>
                    <a:pt x="73543" y="8389"/>
                    <a:pt x="73085" y="8561"/>
                  </a:cubicBezTo>
                  <a:cubicBezTo>
                    <a:pt x="72513" y="8760"/>
                    <a:pt x="71911" y="8989"/>
                    <a:pt x="71311" y="9362"/>
                  </a:cubicBezTo>
                  <a:lnTo>
                    <a:pt x="71109" y="9477"/>
                  </a:lnTo>
                  <a:cubicBezTo>
                    <a:pt x="70051" y="10134"/>
                    <a:pt x="69364" y="10564"/>
                    <a:pt x="68276" y="10764"/>
                  </a:cubicBezTo>
                  <a:cubicBezTo>
                    <a:pt x="67388" y="10908"/>
                    <a:pt x="66872" y="11336"/>
                    <a:pt x="66387" y="11767"/>
                  </a:cubicBezTo>
                  <a:cubicBezTo>
                    <a:pt x="66071" y="12023"/>
                    <a:pt x="65814" y="12282"/>
                    <a:pt x="65441" y="12454"/>
                  </a:cubicBezTo>
                  <a:cubicBezTo>
                    <a:pt x="65326" y="12511"/>
                    <a:pt x="65155" y="12511"/>
                    <a:pt x="64983" y="12511"/>
                  </a:cubicBezTo>
                  <a:cubicBezTo>
                    <a:pt x="64697" y="12511"/>
                    <a:pt x="64326" y="12511"/>
                    <a:pt x="64010" y="12797"/>
                  </a:cubicBezTo>
                  <a:cubicBezTo>
                    <a:pt x="63524" y="13198"/>
                    <a:pt x="63467" y="13656"/>
                    <a:pt x="63410" y="14084"/>
                  </a:cubicBezTo>
                  <a:cubicBezTo>
                    <a:pt x="63352" y="14313"/>
                    <a:pt x="63323" y="14572"/>
                    <a:pt x="63208" y="14801"/>
                  </a:cubicBezTo>
                  <a:cubicBezTo>
                    <a:pt x="63181" y="14886"/>
                    <a:pt x="63181" y="15000"/>
                    <a:pt x="63208" y="15087"/>
                  </a:cubicBezTo>
                  <a:cubicBezTo>
                    <a:pt x="63181" y="15145"/>
                    <a:pt x="63151" y="15202"/>
                    <a:pt x="63123" y="15287"/>
                  </a:cubicBezTo>
                  <a:cubicBezTo>
                    <a:pt x="63094" y="15374"/>
                    <a:pt x="63123" y="15488"/>
                    <a:pt x="63151" y="15573"/>
                  </a:cubicBezTo>
                  <a:cubicBezTo>
                    <a:pt x="63208" y="15660"/>
                    <a:pt x="63295" y="15717"/>
                    <a:pt x="63410" y="15745"/>
                  </a:cubicBezTo>
                  <a:cubicBezTo>
                    <a:pt x="63838" y="15859"/>
                    <a:pt x="63952" y="15974"/>
                    <a:pt x="63982" y="16003"/>
                  </a:cubicBezTo>
                  <a:cubicBezTo>
                    <a:pt x="64039" y="16118"/>
                    <a:pt x="63952" y="16374"/>
                    <a:pt x="63868" y="16603"/>
                  </a:cubicBezTo>
                  <a:cubicBezTo>
                    <a:pt x="63781" y="16920"/>
                    <a:pt x="63666" y="17291"/>
                    <a:pt x="63666" y="17721"/>
                  </a:cubicBezTo>
                  <a:cubicBezTo>
                    <a:pt x="63666" y="17863"/>
                    <a:pt x="63753" y="18007"/>
                    <a:pt x="63895" y="18035"/>
                  </a:cubicBezTo>
                  <a:cubicBezTo>
                    <a:pt x="64064" y="18104"/>
                    <a:pt x="64223" y="18132"/>
                    <a:pt x="64372" y="18132"/>
                  </a:cubicBezTo>
                  <a:cubicBezTo>
                    <a:pt x="64778" y="18132"/>
                    <a:pt x="65112" y="17924"/>
                    <a:pt x="65384" y="17778"/>
                  </a:cubicBezTo>
                  <a:cubicBezTo>
                    <a:pt x="65555" y="17664"/>
                    <a:pt x="65757" y="17577"/>
                    <a:pt x="65842" y="17577"/>
                  </a:cubicBezTo>
                  <a:cubicBezTo>
                    <a:pt x="66100" y="17577"/>
                    <a:pt x="66185" y="17691"/>
                    <a:pt x="66357" y="18007"/>
                  </a:cubicBezTo>
                  <a:cubicBezTo>
                    <a:pt x="66444" y="18207"/>
                    <a:pt x="66586" y="18436"/>
                    <a:pt x="66787" y="18637"/>
                  </a:cubicBezTo>
                  <a:cubicBezTo>
                    <a:pt x="67417" y="19210"/>
                    <a:pt x="68704" y="20126"/>
                    <a:pt x="69650" y="20382"/>
                  </a:cubicBezTo>
                  <a:cubicBezTo>
                    <a:pt x="69759" y="20407"/>
                    <a:pt x="69874" y="20416"/>
                    <a:pt x="69996" y="20416"/>
                  </a:cubicBezTo>
                  <a:cubicBezTo>
                    <a:pt x="70161" y="20416"/>
                    <a:pt x="70339" y="20399"/>
                    <a:pt x="70536" y="20382"/>
                  </a:cubicBezTo>
                  <a:cubicBezTo>
                    <a:pt x="70688" y="20372"/>
                    <a:pt x="70873" y="20361"/>
                    <a:pt x="71051" y="20361"/>
                  </a:cubicBezTo>
                  <a:cubicBezTo>
                    <a:pt x="71345" y="20361"/>
                    <a:pt x="71622" y="20390"/>
                    <a:pt x="71711" y="20497"/>
                  </a:cubicBezTo>
                  <a:cubicBezTo>
                    <a:pt x="71796" y="20584"/>
                    <a:pt x="71769" y="20783"/>
                    <a:pt x="71769" y="20897"/>
                  </a:cubicBezTo>
                  <a:cubicBezTo>
                    <a:pt x="71711" y="21184"/>
                    <a:pt x="71425" y="21385"/>
                    <a:pt x="71109" y="21614"/>
                  </a:cubicBezTo>
                  <a:cubicBezTo>
                    <a:pt x="70536" y="22043"/>
                    <a:pt x="69765" y="22615"/>
                    <a:pt x="70337" y="23962"/>
                  </a:cubicBezTo>
                  <a:cubicBezTo>
                    <a:pt x="70566" y="24420"/>
                    <a:pt x="71109" y="24848"/>
                    <a:pt x="71739" y="25020"/>
                  </a:cubicBezTo>
                  <a:cubicBezTo>
                    <a:pt x="71965" y="25087"/>
                    <a:pt x="72182" y="25120"/>
                    <a:pt x="72384" y="25120"/>
                  </a:cubicBezTo>
                  <a:cubicBezTo>
                    <a:pt x="72696" y="25120"/>
                    <a:pt x="72974" y="25044"/>
                    <a:pt x="73200" y="24905"/>
                  </a:cubicBezTo>
                  <a:cubicBezTo>
                    <a:pt x="74059" y="24362"/>
                    <a:pt x="74201" y="23130"/>
                    <a:pt x="74345" y="22214"/>
                  </a:cubicBezTo>
                  <a:cubicBezTo>
                    <a:pt x="74345" y="22072"/>
                    <a:pt x="74372" y="21958"/>
                    <a:pt x="74372" y="21843"/>
                  </a:cubicBezTo>
                  <a:cubicBezTo>
                    <a:pt x="74659" y="20382"/>
                    <a:pt x="75346" y="20268"/>
                    <a:pt x="76376" y="20096"/>
                  </a:cubicBezTo>
                  <a:cubicBezTo>
                    <a:pt x="77178" y="19981"/>
                    <a:pt x="78094" y="19839"/>
                    <a:pt x="78895" y="18951"/>
                  </a:cubicBezTo>
                  <a:cubicBezTo>
                    <a:pt x="79754" y="18007"/>
                    <a:pt x="79296" y="17233"/>
                    <a:pt x="78953" y="16633"/>
                  </a:cubicBezTo>
                  <a:cubicBezTo>
                    <a:pt x="78811" y="16404"/>
                    <a:pt x="78696" y="16175"/>
                    <a:pt x="78609" y="15916"/>
                  </a:cubicBezTo>
                  <a:cubicBezTo>
                    <a:pt x="78437" y="15374"/>
                    <a:pt x="78495" y="15172"/>
                    <a:pt x="78524" y="15115"/>
                  </a:cubicBezTo>
                  <a:cubicBezTo>
                    <a:pt x="78609" y="14973"/>
                    <a:pt x="78895" y="14943"/>
                    <a:pt x="79182" y="14916"/>
                  </a:cubicBezTo>
                  <a:cubicBezTo>
                    <a:pt x="79583" y="14858"/>
                    <a:pt x="80013" y="14801"/>
                    <a:pt x="80299" y="14515"/>
                  </a:cubicBezTo>
                  <a:cubicBezTo>
                    <a:pt x="80815" y="14027"/>
                    <a:pt x="80842" y="13370"/>
                    <a:pt x="80872" y="12768"/>
                  </a:cubicBezTo>
                  <a:cubicBezTo>
                    <a:pt x="80899" y="12080"/>
                    <a:pt x="80929" y="11622"/>
                    <a:pt x="81415" y="11336"/>
                  </a:cubicBezTo>
                  <a:cubicBezTo>
                    <a:pt x="81576" y="11238"/>
                    <a:pt x="82014" y="11199"/>
                    <a:pt x="82555" y="11199"/>
                  </a:cubicBezTo>
                  <a:cubicBezTo>
                    <a:pt x="83743" y="11199"/>
                    <a:pt x="85424" y="11389"/>
                    <a:pt x="85738" y="11565"/>
                  </a:cubicBezTo>
                  <a:cubicBezTo>
                    <a:pt x="86082" y="11794"/>
                    <a:pt x="86968" y="13340"/>
                    <a:pt x="86968" y="13771"/>
                  </a:cubicBezTo>
                  <a:cubicBezTo>
                    <a:pt x="86941" y="13942"/>
                    <a:pt x="86854" y="14057"/>
                    <a:pt x="86739" y="14171"/>
                  </a:cubicBezTo>
                  <a:cubicBezTo>
                    <a:pt x="86597" y="14286"/>
                    <a:pt x="86425" y="14458"/>
                    <a:pt x="86453" y="14714"/>
                  </a:cubicBezTo>
                  <a:cubicBezTo>
                    <a:pt x="86453" y="15000"/>
                    <a:pt x="86712" y="15259"/>
                    <a:pt x="86968" y="15458"/>
                  </a:cubicBezTo>
                  <a:cubicBezTo>
                    <a:pt x="86968" y="15458"/>
                    <a:pt x="86998" y="15488"/>
                    <a:pt x="87025" y="15488"/>
                  </a:cubicBezTo>
                  <a:cubicBezTo>
                    <a:pt x="87251" y="15609"/>
                    <a:pt x="87623" y="15656"/>
                    <a:pt x="87952" y="15656"/>
                  </a:cubicBezTo>
                  <a:cubicBezTo>
                    <a:pt x="88166" y="15656"/>
                    <a:pt x="88362" y="15636"/>
                    <a:pt x="88487" y="15603"/>
                  </a:cubicBezTo>
                  <a:cubicBezTo>
                    <a:pt x="88945" y="15545"/>
                    <a:pt x="89345" y="15344"/>
                    <a:pt x="89746" y="15145"/>
                  </a:cubicBezTo>
                  <a:cubicBezTo>
                    <a:pt x="90226" y="14905"/>
                    <a:pt x="90583" y="14726"/>
                    <a:pt x="90922" y="14726"/>
                  </a:cubicBezTo>
                  <a:cubicBezTo>
                    <a:pt x="91148" y="14726"/>
                    <a:pt x="91365" y="14806"/>
                    <a:pt x="91606" y="15000"/>
                  </a:cubicBezTo>
                  <a:cubicBezTo>
                    <a:pt x="92007" y="15401"/>
                    <a:pt x="91979" y="16203"/>
                    <a:pt x="91922" y="17004"/>
                  </a:cubicBezTo>
                  <a:cubicBezTo>
                    <a:pt x="91922" y="17233"/>
                    <a:pt x="91892" y="17492"/>
                    <a:pt x="91892" y="17721"/>
                  </a:cubicBezTo>
                  <a:cubicBezTo>
                    <a:pt x="91892" y="19180"/>
                    <a:pt x="92151" y="19439"/>
                    <a:pt x="92980" y="20068"/>
                  </a:cubicBezTo>
                  <a:cubicBezTo>
                    <a:pt x="93094" y="20153"/>
                    <a:pt x="93239" y="20268"/>
                    <a:pt x="93381" y="20382"/>
                  </a:cubicBezTo>
                  <a:cubicBezTo>
                    <a:pt x="94411" y="21241"/>
                    <a:pt x="94984" y="22043"/>
                    <a:pt x="94984" y="22645"/>
                  </a:cubicBezTo>
                  <a:cubicBezTo>
                    <a:pt x="95013" y="23989"/>
                    <a:pt x="94097" y="24362"/>
                    <a:pt x="92579" y="24791"/>
                  </a:cubicBezTo>
                  <a:cubicBezTo>
                    <a:pt x="91979" y="24992"/>
                    <a:pt x="91407" y="25164"/>
                    <a:pt x="90948" y="25450"/>
                  </a:cubicBezTo>
                  <a:cubicBezTo>
                    <a:pt x="90211" y="25948"/>
                    <a:pt x="89782" y="26101"/>
                    <a:pt x="89294" y="26101"/>
                  </a:cubicBezTo>
                  <a:cubicBezTo>
                    <a:pt x="89025" y="26101"/>
                    <a:pt x="88739" y="26054"/>
                    <a:pt x="88372" y="25993"/>
                  </a:cubicBezTo>
                  <a:cubicBezTo>
                    <a:pt x="88171" y="25966"/>
                    <a:pt x="87942" y="25936"/>
                    <a:pt x="87685" y="25908"/>
                  </a:cubicBezTo>
                  <a:cubicBezTo>
                    <a:pt x="87503" y="25895"/>
                    <a:pt x="87331" y="25889"/>
                    <a:pt x="87166" y="25889"/>
                  </a:cubicBezTo>
                  <a:cubicBezTo>
                    <a:pt x="86211" y="25889"/>
                    <a:pt x="85499" y="26088"/>
                    <a:pt x="84621" y="26309"/>
                  </a:cubicBezTo>
                  <a:lnTo>
                    <a:pt x="84479" y="26337"/>
                  </a:lnTo>
                  <a:cubicBezTo>
                    <a:pt x="84155" y="26439"/>
                    <a:pt x="83830" y="26454"/>
                    <a:pt x="83496" y="26454"/>
                  </a:cubicBezTo>
                  <a:cubicBezTo>
                    <a:pt x="83357" y="26454"/>
                    <a:pt x="83217" y="26451"/>
                    <a:pt x="83075" y="26451"/>
                  </a:cubicBezTo>
                  <a:cubicBezTo>
                    <a:pt x="82869" y="26441"/>
                    <a:pt x="82664" y="26430"/>
                    <a:pt x="82458" y="26430"/>
                  </a:cubicBezTo>
                  <a:cubicBezTo>
                    <a:pt x="82120" y="26430"/>
                    <a:pt x="81782" y="26459"/>
                    <a:pt x="81444" y="26566"/>
                  </a:cubicBezTo>
                  <a:cubicBezTo>
                    <a:pt x="81014" y="26737"/>
                    <a:pt x="79411" y="27653"/>
                    <a:pt x="79239" y="28599"/>
                  </a:cubicBezTo>
                  <a:cubicBezTo>
                    <a:pt x="79182" y="28913"/>
                    <a:pt x="79296" y="29199"/>
                    <a:pt x="79555" y="29428"/>
                  </a:cubicBezTo>
                  <a:cubicBezTo>
                    <a:pt x="79642" y="29506"/>
                    <a:pt x="79735" y="29544"/>
                    <a:pt x="79876" y="29544"/>
                  </a:cubicBezTo>
                  <a:cubicBezTo>
                    <a:pt x="80150" y="29544"/>
                    <a:pt x="80602" y="29398"/>
                    <a:pt x="81529" y="29114"/>
                  </a:cubicBezTo>
                  <a:cubicBezTo>
                    <a:pt x="82213" y="28901"/>
                    <a:pt x="84021" y="28341"/>
                    <a:pt x="84799" y="28341"/>
                  </a:cubicBezTo>
                  <a:cubicBezTo>
                    <a:pt x="84966" y="28341"/>
                    <a:pt x="85085" y="28367"/>
                    <a:pt x="85136" y="28427"/>
                  </a:cubicBezTo>
                  <a:cubicBezTo>
                    <a:pt x="85136" y="28427"/>
                    <a:pt x="85166" y="28512"/>
                    <a:pt x="85079" y="28741"/>
                  </a:cubicBezTo>
                  <a:cubicBezTo>
                    <a:pt x="85022" y="28885"/>
                    <a:pt x="84735" y="29085"/>
                    <a:pt x="84479" y="29256"/>
                  </a:cubicBezTo>
                  <a:cubicBezTo>
                    <a:pt x="83964" y="29657"/>
                    <a:pt x="83047" y="30287"/>
                    <a:pt x="83648" y="31375"/>
                  </a:cubicBezTo>
                  <a:cubicBezTo>
                    <a:pt x="83991" y="31977"/>
                    <a:pt x="84651" y="32005"/>
                    <a:pt x="85193" y="32062"/>
                  </a:cubicBezTo>
                  <a:cubicBezTo>
                    <a:pt x="85709" y="32092"/>
                    <a:pt x="85938" y="32119"/>
                    <a:pt x="86025" y="32321"/>
                  </a:cubicBezTo>
                  <a:cubicBezTo>
                    <a:pt x="86082" y="32492"/>
                    <a:pt x="86109" y="32634"/>
                    <a:pt x="86052" y="32721"/>
                  </a:cubicBezTo>
                  <a:cubicBezTo>
                    <a:pt x="85910" y="32978"/>
                    <a:pt x="85280" y="33092"/>
                    <a:pt x="84880" y="33179"/>
                  </a:cubicBezTo>
                  <a:cubicBezTo>
                    <a:pt x="84678" y="33207"/>
                    <a:pt x="84479" y="33264"/>
                    <a:pt x="84364" y="33294"/>
                  </a:cubicBezTo>
                  <a:cubicBezTo>
                    <a:pt x="83934" y="33408"/>
                    <a:pt x="83563" y="33722"/>
                    <a:pt x="83189" y="34008"/>
                  </a:cubicBezTo>
                  <a:cubicBezTo>
                    <a:pt x="82695" y="34411"/>
                    <a:pt x="82336" y="34676"/>
                    <a:pt x="82000" y="34676"/>
                  </a:cubicBezTo>
                  <a:cubicBezTo>
                    <a:pt x="81929" y="34676"/>
                    <a:pt x="81858" y="34664"/>
                    <a:pt x="81788" y="34638"/>
                  </a:cubicBezTo>
                  <a:cubicBezTo>
                    <a:pt x="81616" y="34554"/>
                    <a:pt x="81529" y="34467"/>
                    <a:pt x="81472" y="34409"/>
                  </a:cubicBezTo>
                  <a:cubicBezTo>
                    <a:pt x="81616" y="34325"/>
                    <a:pt x="82017" y="34180"/>
                    <a:pt x="82246" y="34096"/>
                  </a:cubicBezTo>
                  <a:cubicBezTo>
                    <a:pt x="82674" y="33951"/>
                    <a:pt x="82960" y="33837"/>
                    <a:pt x="83075" y="33665"/>
                  </a:cubicBezTo>
                  <a:cubicBezTo>
                    <a:pt x="83476" y="33207"/>
                    <a:pt x="83590" y="32836"/>
                    <a:pt x="83361" y="32550"/>
                  </a:cubicBezTo>
                  <a:cubicBezTo>
                    <a:pt x="83209" y="32346"/>
                    <a:pt x="82932" y="32276"/>
                    <a:pt x="82627" y="32276"/>
                  </a:cubicBezTo>
                  <a:cubicBezTo>
                    <a:pt x="82074" y="32276"/>
                    <a:pt x="81427" y="32503"/>
                    <a:pt x="81243" y="32577"/>
                  </a:cubicBezTo>
                  <a:cubicBezTo>
                    <a:pt x="80643" y="32749"/>
                    <a:pt x="80128" y="33035"/>
                    <a:pt x="79640" y="33321"/>
                  </a:cubicBezTo>
                  <a:cubicBezTo>
                    <a:pt x="79239" y="33550"/>
                    <a:pt x="78895" y="33752"/>
                    <a:pt x="78495" y="33894"/>
                  </a:cubicBezTo>
                  <a:cubicBezTo>
                    <a:pt x="78266" y="33951"/>
                    <a:pt x="78066" y="34008"/>
                    <a:pt x="77837" y="34066"/>
                  </a:cubicBezTo>
                  <a:cubicBezTo>
                    <a:pt x="77036" y="34295"/>
                    <a:pt x="76262" y="34467"/>
                    <a:pt x="75689" y="35612"/>
                  </a:cubicBezTo>
                  <a:cubicBezTo>
                    <a:pt x="75490" y="35985"/>
                    <a:pt x="75433" y="36386"/>
                    <a:pt x="75376" y="36729"/>
                  </a:cubicBezTo>
                  <a:cubicBezTo>
                    <a:pt x="75261" y="37359"/>
                    <a:pt x="75204" y="37645"/>
                    <a:pt x="74716" y="37787"/>
                  </a:cubicBezTo>
                  <a:cubicBezTo>
                    <a:pt x="74582" y="37812"/>
                    <a:pt x="74459" y="37821"/>
                    <a:pt x="74338" y="37821"/>
                  </a:cubicBezTo>
                  <a:cubicBezTo>
                    <a:pt x="74177" y="37821"/>
                    <a:pt x="74021" y="37804"/>
                    <a:pt x="73857" y="37787"/>
                  </a:cubicBezTo>
                  <a:cubicBezTo>
                    <a:pt x="73692" y="37770"/>
                    <a:pt x="73521" y="37750"/>
                    <a:pt x="73347" y="37750"/>
                  </a:cubicBezTo>
                  <a:cubicBezTo>
                    <a:pt x="72948" y="37750"/>
                    <a:pt x="72530" y="37854"/>
                    <a:pt x="72112" y="38332"/>
                  </a:cubicBezTo>
                  <a:cubicBezTo>
                    <a:pt x="72082" y="38360"/>
                    <a:pt x="72082" y="38390"/>
                    <a:pt x="72055" y="38417"/>
                  </a:cubicBezTo>
                  <a:lnTo>
                    <a:pt x="71998" y="38531"/>
                  </a:lnTo>
                  <a:cubicBezTo>
                    <a:pt x="71769" y="38848"/>
                    <a:pt x="71510" y="39191"/>
                    <a:pt x="71281" y="39562"/>
                  </a:cubicBezTo>
                  <a:cubicBezTo>
                    <a:pt x="70795" y="40249"/>
                    <a:pt x="70280" y="40993"/>
                    <a:pt x="69678" y="41481"/>
                  </a:cubicBezTo>
                  <a:cubicBezTo>
                    <a:pt x="69482" y="41656"/>
                    <a:pt x="69301" y="41699"/>
                    <a:pt x="69123" y="41699"/>
                  </a:cubicBezTo>
                  <a:cubicBezTo>
                    <a:pt x="69040" y="41699"/>
                    <a:pt x="68958" y="41690"/>
                    <a:pt x="68876" y="41680"/>
                  </a:cubicBezTo>
                  <a:cubicBezTo>
                    <a:pt x="68811" y="41677"/>
                    <a:pt x="68747" y="41675"/>
                    <a:pt x="68683" y="41675"/>
                  </a:cubicBezTo>
                  <a:cubicBezTo>
                    <a:pt x="68214" y="41675"/>
                    <a:pt x="67791" y="41810"/>
                    <a:pt x="67589" y="42768"/>
                  </a:cubicBezTo>
                  <a:cubicBezTo>
                    <a:pt x="67502" y="43199"/>
                    <a:pt x="67445" y="43542"/>
                    <a:pt x="67417" y="43856"/>
                  </a:cubicBezTo>
                  <a:cubicBezTo>
                    <a:pt x="67330" y="44630"/>
                    <a:pt x="67273" y="45203"/>
                    <a:pt x="66673" y="46061"/>
                  </a:cubicBezTo>
                  <a:cubicBezTo>
                    <a:pt x="65986" y="47035"/>
                    <a:pt x="64868" y="47578"/>
                    <a:pt x="63696" y="48093"/>
                  </a:cubicBezTo>
                  <a:cubicBezTo>
                    <a:pt x="61234" y="49096"/>
                    <a:pt x="58829" y="50612"/>
                    <a:pt x="59773" y="54249"/>
                  </a:cubicBezTo>
                  <a:cubicBezTo>
                    <a:pt x="60146" y="55707"/>
                    <a:pt x="60432" y="58169"/>
                    <a:pt x="59773" y="58971"/>
                  </a:cubicBezTo>
                  <a:cubicBezTo>
                    <a:pt x="59622" y="59148"/>
                    <a:pt x="59450" y="59235"/>
                    <a:pt x="59217" y="59235"/>
                  </a:cubicBezTo>
                  <a:cubicBezTo>
                    <a:pt x="59184" y="59235"/>
                    <a:pt x="59150" y="59233"/>
                    <a:pt x="59116" y="59230"/>
                  </a:cubicBezTo>
                  <a:cubicBezTo>
                    <a:pt x="58170" y="59172"/>
                    <a:pt x="58112" y="58199"/>
                    <a:pt x="58112" y="56566"/>
                  </a:cubicBezTo>
                  <a:cubicBezTo>
                    <a:pt x="58112" y="55394"/>
                    <a:pt x="58112" y="54306"/>
                    <a:pt x="57483" y="53761"/>
                  </a:cubicBezTo>
                  <a:cubicBezTo>
                    <a:pt x="57201" y="53479"/>
                    <a:pt x="56968" y="53395"/>
                    <a:pt x="56759" y="53395"/>
                  </a:cubicBezTo>
                  <a:cubicBezTo>
                    <a:pt x="56651" y="53395"/>
                    <a:pt x="56550" y="53417"/>
                    <a:pt x="56452" y="53447"/>
                  </a:cubicBezTo>
                  <a:cubicBezTo>
                    <a:pt x="56395" y="53461"/>
                    <a:pt x="56352" y="53468"/>
                    <a:pt x="56309" y="53468"/>
                  </a:cubicBezTo>
                  <a:cubicBezTo>
                    <a:pt x="56266" y="53468"/>
                    <a:pt x="56223" y="53461"/>
                    <a:pt x="56166" y="53447"/>
                  </a:cubicBezTo>
                  <a:cubicBezTo>
                    <a:pt x="56024" y="53390"/>
                    <a:pt x="55909" y="53275"/>
                    <a:pt x="55738" y="53131"/>
                  </a:cubicBezTo>
                  <a:cubicBezTo>
                    <a:pt x="55536" y="52932"/>
                    <a:pt x="55307" y="52730"/>
                    <a:pt x="54993" y="52588"/>
                  </a:cubicBezTo>
                  <a:cubicBezTo>
                    <a:pt x="54673" y="52447"/>
                    <a:pt x="54022" y="52380"/>
                    <a:pt x="53349" y="52380"/>
                  </a:cubicBezTo>
                  <a:cubicBezTo>
                    <a:pt x="52515" y="52380"/>
                    <a:pt x="51646" y="52483"/>
                    <a:pt x="51329" y="52673"/>
                  </a:cubicBezTo>
                  <a:cubicBezTo>
                    <a:pt x="50899" y="52902"/>
                    <a:pt x="50784" y="53188"/>
                    <a:pt x="50699" y="53417"/>
                  </a:cubicBezTo>
                  <a:cubicBezTo>
                    <a:pt x="50642" y="53562"/>
                    <a:pt x="50612" y="53646"/>
                    <a:pt x="50498" y="53733"/>
                  </a:cubicBezTo>
                  <a:cubicBezTo>
                    <a:pt x="50226" y="53954"/>
                    <a:pt x="49843" y="54013"/>
                    <a:pt x="49444" y="54013"/>
                  </a:cubicBezTo>
                  <a:cubicBezTo>
                    <a:pt x="49173" y="54013"/>
                    <a:pt x="48894" y="53986"/>
                    <a:pt x="48638" y="53962"/>
                  </a:cubicBezTo>
                  <a:lnTo>
                    <a:pt x="48494" y="53933"/>
                  </a:lnTo>
                  <a:cubicBezTo>
                    <a:pt x="48123" y="53905"/>
                    <a:pt x="47807" y="53848"/>
                    <a:pt x="47493" y="53791"/>
                  </a:cubicBezTo>
                  <a:cubicBezTo>
                    <a:pt x="47119" y="53706"/>
                    <a:pt x="46766" y="53632"/>
                    <a:pt x="46398" y="53632"/>
                  </a:cubicBezTo>
                  <a:cubicBezTo>
                    <a:pt x="45893" y="53632"/>
                    <a:pt x="45362" y="53772"/>
                    <a:pt x="44715" y="54219"/>
                  </a:cubicBezTo>
                  <a:lnTo>
                    <a:pt x="44601" y="54276"/>
                  </a:lnTo>
                  <a:cubicBezTo>
                    <a:pt x="43799" y="54791"/>
                    <a:pt x="42856" y="55364"/>
                    <a:pt x="42139" y="56051"/>
                  </a:cubicBezTo>
                  <a:cubicBezTo>
                    <a:pt x="41223" y="56882"/>
                    <a:pt x="41138" y="57597"/>
                    <a:pt x="40994" y="58513"/>
                  </a:cubicBezTo>
                  <a:cubicBezTo>
                    <a:pt x="40966" y="58714"/>
                    <a:pt x="40966" y="58886"/>
                    <a:pt x="40909" y="59085"/>
                  </a:cubicBezTo>
                  <a:cubicBezTo>
                    <a:pt x="40822" y="59658"/>
                    <a:pt x="40565" y="60146"/>
                    <a:pt x="40279" y="60631"/>
                  </a:cubicBezTo>
                  <a:cubicBezTo>
                    <a:pt x="40020" y="61089"/>
                    <a:pt x="39764" y="61577"/>
                    <a:pt x="39620" y="62120"/>
                  </a:cubicBezTo>
                  <a:cubicBezTo>
                    <a:pt x="39363" y="63237"/>
                    <a:pt x="39677" y="64009"/>
                    <a:pt x="39993" y="64783"/>
                  </a:cubicBezTo>
                  <a:cubicBezTo>
                    <a:pt x="40135" y="65127"/>
                    <a:pt x="40279" y="65470"/>
                    <a:pt x="40394" y="65871"/>
                  </a:cubicBezTo>
                  <a:cubicBezTo>
                    <a:pt x="40478" y="66185"/>
                    <a:pt x="40508" y="66501"/>
                    <a:pt x="40565" y="66815"/>
                  </a:cubicBezTo>
                  <a:cubicBezTo>
                    <a:pt x="40650" y="67616"/>
                    <a:pt x="40737" y="68447"/>
                    <a:pt x="41738" y="69047"/>
                  </a:cubicBezTo>
                  <a:cubicBezTo>
                    <a:pt x="42326" y="69342"/>
                    <a:pt x="43346" y="69636"/>
                    <a:pt x="44186" y="69636"/>
                  </a:cubicBezTo>
                  <a:cubicBezTo>
                    <a:pt x="44491" y="69636"/>
                    <a:pt x="44773" y="69597"/>
                    <a:pt x="45001" y="69506"/>
                  </a:cubicBezTo>
                  <a:cubicBezTo>
                    <a:pt x="45718" y="69306"/>
                    <a:pt x="47063" y="68676"/>
                    <a:pt x="47550" y="67731"/>
                  </a:cubicBezTo>
                  <a:cubicBezTo>
                    <a:pt x="47750" y="67360"/>
                    <a:pt x="47837" y="66959"/>
                    <a:pt x="47894" y="66615"/>
                  </a:cubicBezTo>
                  <a:cubicBezTo>
                    <a:pt x="48008" y="66043"/>
                    <a:pt x="48093" y="65642"/>
                    <a:pt x="48666" y="65326"/>
                  </a:cubicBezTo>
                  <a:cubicBezTo>
                    <a:pt x="48880" y="65197"/>
                    <a:pt x="49643" y="65036"/>
                    <a:pt x="50264" y="65036"/>
                  </a:cubicBezTo>
                  <a:cubicBezTo>
                    <a:pt x="50472" y="65036"/>
                    <a:pt x="50663" y="65054"/>
                    <a:pt x="50814" y="65097"/>
                  </a:cubicBezTo>
                  <a:cubicBezTo>
                    <a:pt x="50956" y="65127"/>
                    <a:pt x="51013" y="65154"/>
                    <a:pt x="51043" y="65212"/>
                  </a:cubicBezTo>
                  <a:cubicBezTo>
                    <a:pt x="51185" y="65470"/>
                    <a:pt x="50699" y="66444"/>
                    <a:pt x="50498" y="66844"/>
                  </a:cubicBezTo>
                  <a:cubicBezTo>
                    <a:pt x="50356" y="67101"/>
                    <a:pt x="50241" y="67330"/>
                    <a:pt x="50184" y="67531"/>
                  </a:cubicBezTo>
                  <a:cubicBezTo>
                    <a:pt x="50097" y="67788"/>
                    <a:pt x="49868" y="68276"/>
                    <a:pt x="49611" y="68761"/>
                  </a:cubicBezTo>
                  <a:cubicBezTo>
                    <a:pt x="48810" y="70337"/>
                    <a:pt x="48237" y="71624"/>
                    <a:pt x="48638" y="72368"/>
                  </a:cubicBezTo>
                  <a:cubicBezTo>
                    <a:pt x="48870" y="72833"/>
                    <a:pt x="49279" y="72985"/>
                    <a:pt x="49733" y="72985"/>
                  </a:cubicBezTo>
                  <a:cubicBezTo>
                    <a:pt x="50230" y="72985"/>
                    <a:pt x="50780" y="72804"/>
                    <a:pt x="51215" y="72654"/>
                  </a:cubicBezTo>
                  <a:cubicBezTo>
                    <a:pt x="51471" y="72570"/>
                    <a:pt x="51673" y="72512"/>
                    <a:pt x="51815" y="72483"/>
                  </a:cubicBezTo>
                  <a:lnTo>
                    <a:pt x="51844" y="72483"/>
                  </a:lnTo>
                  <a:cubicBezTo>
                    <a:pt x="52067" y="72421"/>
                    <a:pt x="52306" y="72392"/>
                    <a:pt x="52536" y="72392"/>
                  </a:cubicBezTo>
                  <a:cubicBezTo>
                    <a:pt x="52837" y="72392"/>
                    <a:pt x="53121" y="72443"/>
                    <a:pt x="53333" y="72540"/>
                  </a:cubicBezTo>
                  <a:cubicBezTo>
                    <a:pt x="53761" y="72712"/>
                    <a:pt x="53761" y="72741"/>
                    <a:pt x="53818" y="72941"/>
                  </a:cubicBezTo>
                  <a:cubicBezTo>
                    <a:pt x="53848" y="73055"/>
                    <a:pt x="53876" y="73227"/>
                    <a:pt x="53963" y="73399"/>
                  </a:cubicBezTo>
                  <a:cubicBezTo>
                    <a:pt x="54363" y="74544"/>
                    <a:pt x="54192" y="75002"/>
                    <a:pt x="53791" y="76062"/>
                  </a:cubicBezTo>
                  <a:lnTo>
                    <a:pt x="53676" y="76348"/>
                  </a:lnTo>
                  <a:cubicBezTo>
                    <a:pt x="53333" y="77235"/>
                    <a:pt x="52932" y="78524"/>
                    <a:pt x="53505" y="79582"/>
                  </a:cubicBezTo>
                  <a:cubicBezTo>
                    <a:pt x="53704" y="79868"/>
                    <a:pt x="53963" y="80097"/>
                    <a:pt x="54192" y="80269"/>
                  </a:cubicBezTo>
                  <a:cubicBezTo>
                    <a:pt x="54363" y="80413"/>
                    <a:pt x="54535" y="80555"/>
                    <a:pt x="54650" y="80700"/>
                  </a:cubicBezTo>
                  <a:cubicBezTo>
                    <a:pt x="54822" y="80871"/>
                    <a:pt x="54906" y="81013"/>
                    <a:pt x="54993" y="81158"/>
                  </a:cubicBezTo>
                  <a:cubicBezTo>
                    <a:pt x="55222" y="81444"/>
                    <a:pt x="55422" y="81700"/>
                    <a:pt x="56081" y="81902"/>
                  </a:cubicBezTo>
                  <a:cubicBezTo>
                    <a:pt x="56195" y="81930"/>
                    <a:pt x="56305" y="81943"/>
                    <a:pt x="56411" y="81943"/>
                  </a:cubicBezTo>
                  <a:cubicBezTo>
                    <a:pt x="56835" y="81943"/>
                    <a:pt x="57197" y="81742"/>
                    <a:pt x="57540" y="81558"/>
                  </a:cubicBezTo>
                  <a:cubicBezTo>
                    <a:pt x="57849" y="81414"/>
                    <a:pt x="58069" y="81300"/>
                    <a:pt x="58274" y="81300"/>
                  </a:cubicBezTo>
                  <a:cubicBezTo>
                    <a:pt x="58355" y="81300"/>
                    <a:pt x="58433" y="81317"/>
                    <a:pt x="58513" y="81357"/>
                  </a:cubicBezTo>
                  <a:cubicBezTo>
                    <a:pt x="58570" y="81386"/>
                    <a:pt x="58635" y="81400"/>
                    <a:pt x="58700" y="81400"/>
                  </a:cubicBezTo>
                  <a:cubicBezTo>
                    <a:pt x="58765" y="81400"/>
                    <a:pt x="58829" y="81386"/>
                    <a:pt x="58887" y="81357"/>
                  </a:cubicBezTo>
                  <a:cubicBezTo>
                    <a:pt x="58944" y="81300"/>
                    <a:pt x="58971" y="81272"/>
                    <a:pt x="59001" y="81215"/>
                  </a:cubicBezTo>
                  <a:cubicBezTo>
                    <a:pt x="59147" y="81189"/>
                    <a:pt x="59273" y="81176"/>
                    <a:pt x="59385" y="81176"/>
                  </a:cubicBezTo>
                  <a:cubicBezTo>
                    <a:pt x="59645" y="81176"/>
                    <a:pt x="59832" y="81246"/>
                    <a:pt x="60032" y="81387"/>
                  </a:cubicBezTo>
                  <a:cubicBezTo>
                    <a:pt x="60089" y="81444"/>
                    <a:pt x="60146" y="81586"/>
                    <a:pt x="60203" y="81730"/>
                  </a:cubicBezTo>
                  <a:cubicBezTo>
                    <a:pt x="60298" y="82013"/>
                    <a:pt x="60488" y="82490"/>
                    <a:pt x="61080" y="82490"/>
                  </a:cubicBezTo>
                  <a:cubicBezTo>
                    <a:pt x="61207" y="82490"/>
                    <a:pt x="61353" y="82468"/>
                    <a:pt x="61520" y="82417"/>
                  </a:cubicBezTo>
                  <a:cubicBezTo>
                    <a:pt x="62264" y="82188"/>
                    <a:pt x="62464" y="81387"/>
                    <a:pt x="62635" y="80700"/>
                  </a:cubicBezTo>
                  <a:cubicBezTo>
                    <a:pt x="62780" y="80127"/>
                    <a:pt x="62922" y="79582"/>
                    <a:pt x="63295" y="79296"/>
                  </a:cubicBezTo>
                  <a:cubicBezTo>
                    <a:pt x="63666" y="79010"/>
                    <a:pt x="64239" y="78838"/>
                    <a:pt x="64868" y="78666"/>
                  </a:cubicBezTo>
                  <a:cubicBezTo>
                    <a:pt x="65384" y="78494"/>
                    <a:pt x="65929" y="78352"/>
                    <a:pt x="66357" y="78123"/>
                  </a:cubicBezTo>
                  <a:cubicBezTo>
                    <a:pt x="66444" y="78094"/>
                    <a:pt x="66529" y="78036"/>
                    <a:pt x="66616" y="77979"/>
                  </a:cubicBezTo>
                  <a:cubicBezTo>
                    <a:pt x="66730" y="77922"/>
                    <a:pt x="67044" y="77750"/>
                    <a:pt x="67246" y="77722"/>
                  </a:cubicBezTo>
                  <a:lnTo>
                    <a:pt x="67246" y="77722"/>
                  </a:lnTo>
                  <a:cubicBezTo>
                    <a:pt x="67188" y="77864"/>
                    <a:pt x="67044" y="78094"/>
                    <a:pt x="66959" y="78208"/>
                  </a:cubicBezTo>
                  <a:cubicBezTo>
                    <a:pt x="66815" y="78410"/>
                    <a:pt x="66730" y="78552"/>
                    <a:pt x="66700" y="78723"/>
                  </a:cubicBezTo>
                  <a:cubicBezTo>
                    <a:pt x="66643" y="78895"/>
                    <a:pt x="66730" y="79067"/>
                    <a:pt x="66902" y="79124"/>
                  </a:cubicBezTo>
                  <a:cubicBezTo>
                    <a:pt x="67074" y="79189"/>
                    <a:pt x="67236" y="79216"/>
                    <a:pt x="67387" y="79216"/>
                  </a:cubicBezTo>
                  <a:cubicBezTo>
                    <a:pt x="67840" y="79216"/>
                    <a:pt x="68205" y="78974"/>
                    <a:pt x="68505" y="78781"/>
                  </a:cubicBezTo>
                  <a:cubicBezTo>
                    <a:pt x="68795" y="78569"/>
                    <a:pt x="69038" y="78406"/>
                    <a:pt x="69276" y="78406"/>
                  </a:cubicBezTo>
                  <a:cubicBezTo>
                    <a:pt x="69295" y="78406"/>
                    <a:pt x="69315" y="78407"/>
                    <a:pt x="69334" y="78410"/>
                  </a:cubicBezTo>
                  <a:cubicBezTo>
                    <a:pt x="69593" y="78494"/>
                    <a:pt x="69879" y="78696"/>
                    <a:pt x="70165" y="78895"/>
                  </a:cubicBezTo>
                  <a:cubicBezTo>
                    <a:pt x="70394" y="79067"/>
                    <a:pt x="70623" y="79239"/>
                    <a:pt x="70880" y="79353"/>
                  </a:cubicBezTo>
                  <a:cubicBezTo>
                    <a:pt x="71224" y="79497"/>
                    <a:pt x="71624" y="79582"/>
                    <a:pt x="71998" y="79669"/>
                  </a:cubicBezTo>
                  <a:cubicBezTo>
                    <a:pt x="72169" y="79726"/>
                    <a:pt x="72341" y="79754"/>
                    <a:pt x="72483" y="79811"/>
                  </a:cubicBezTo>
                  <a:cubicBezTo>
                    <a:pt x="73141" y="79998"/>
                    <a:pt x="73693" y="80091"/>
                    <a:pt x="74223" y="80091"/>
                  </a:cubicBezTo>
                  <a:cubicBezTo>
                    <a:pt x="74753" y="80091"/>
                    <a:pt x="75261" y="79998"/>
                    <a:pt x="75834" y="79811"/>
                  </a:cubicBezTo>
                  <a:cubicBezTo>
                    <a:pt x="76143" y="79721"/>
                    <a:pt x="76352" y="79673"/>
                    <a:pt x="76515" y="79673"/>
                  </a:cubicBezTo>
                  <a:cubicBezTo>
                    <a:pt x="76819" y="79673"/>
                    <a:pt x="76968" y="79839"/>
                    <a:pt x="77322" y="80212"/>
                  </a:cubicBezTo>
                  <a:lnTo>
                    <a:pt x="77750" y="80642"/>
                  </a:lnTo>
                  <a:cubicBezTo>
                    <a:pt x="77952" y="80842"/>
                    <a:pt x="78151" y="81071"/>
                    <a:pt x="78380" y="81272"/>
                  </a:cubicBezTo>
                  <a:cubicBezTo>
                    <a:pt x="78811" y="81730"/>
                    <a:pt x="79239" y="82188"/>
                    <a:pt x="79727" y="82502"/>
                  </a:cubicBezTo>
                  <a:cubicBezTo>
                    <a:pt x="80643" y="83047"/>
                    <a:pt x="80872" y="83361"/>
                    <a:pt x="81529" y="84364"/>
                  </a:cubicBezTo>
                  <a:cubicBezTo>
                    <a:pt x="82502" y="85823"/>
                    <a:pt x="83819" y="85880"/>
                    <a:pt x="85109" y="85910"/>
                  </a:cubicBezTo>
                  <a:cubicBezTo>
                    <a:pt x="86025" y="85937"/>
                    <a:pt x="86941" y="85937"/>
                    <a:pt x="87827" y="86510"/>
                  </a:cubicBezTo>
                  <a:cubicBezTo>
                    <a:pt x="88514" y="86911"/>
                    <a:pt x="89345" y="87570"/>
                    <a:pt x="89602" y="88085"/>
                  </a:cubicBezTo>
                  <a:cubicBezTo>
                    <a:pt x="89774" y="88429"/>
                    <a:pt x="89774" y="88800"/>
                    <a:pt x="89746" y="89201"/>
                  </a:cubicBezTo>
                  <a:cubicBezTo>
                    <a:pt x="89716" y="89574"/>
                    <a:pt x="89716" y="89975"/>
                    <a:pt x="89861" y="90346"/>
                  </a:cubicBezTo>
                  <a:cubicBezTo>
                    <a:pt x="89975" y="90689"/>
                    <a:pt x="90232" y="90861"/>
                    <a:pt x="90403" y="91005"/>
                  </a:cubicBezTo>
                  <a:cubicBezTo>
                    <a:pt x="90548" y="91090"/>
                    <a:pt x="90632" y="91147"/>
                    <a:pt x="90690" y="91234"/>
                  </a:cubicBezTo>
                  <a:cubicBezTo>
                    <a:pt x="90690" y="91319"/>
                    <a:pt x="90662" y="91463"/>
                    <a:pt x="90662" y="91578"/>
                  </a:cubicBezTo>
                  <a:cubicBezTo>
                    <a:pt x="90632" y="91807"/>
                    <a:pt x="90632" y="92036"/>
                    <a:pt x="90662" y="92292"/>
                  </a:cubicBezTo>
                  <a:cubicBezTo>
                    <a:pt x="90861" y="93124"/>
                    <a:pt x="91177" y="93353"/>
                    <a:pt x="91578" y="93582"/>
                  </a:cubicBezTo>
                  <a:cubicBezTo>
                    <a:pt x="91778" y="93666"/>
                    <a:pt x="91949" y="93753"/>
                    <a:pt x="92151" y="93982"/>
                  </a:cubicBezTo>
                  <a:lnTo>
                    <a:pt x="92178" y="94124"/>
                  </a:lnTo>
                  <a:cubicBezTo>
                    <a:pt x="92208" y="94154"/>
                    <a:pt x="92208" y="94211"/>
                    <a:pt x="92236" y="94239"/>
                  </a:cubicBezTo>
                  <a:cubicBezTo>
                    <a:pt x="92407" y="94440"/>
                    <a:pt x="92437" y="94754"/>
                    <a:pt x="92465" y="95070"/>
                  </a:cubicBezTo>
                  <a:cubicBezTo>
                    <a:pt x="92494" y="95185"/>
                    <a:pt x="92494" y="95269"/>
                    <a:pt x="92522" y="95384"/>
                  </a:cubicBezTo>
                  <a:cubicBezTo>
                    <a:pt x="92549" y="95540"/>
                    <a:pt x="92694" y="95674"/>
                    <a:pt x="92849" y="95674"/>
                  </a:cubicBezTo>
                  <a:cubicBezTo>
                    <a:pt x="92865" y="95674"/>
                    <a:pt x="92880" y="95673"/>
                    <a:pt x="92895" y="95670"/>
                  </a:cubicBezTo>
                  <a:cubicBezTo>
                    <a:pt x="93296" y="95643"/>
                    <a:pt x="93552" y="95498"/>
                    <a:pt x="93754" y="95414"/>
                  </a:cubicBezTo>
                  <a:cubicBezTo>
                    <a:pt x="93934" y="95301"/>
                    <a:pt x="94078" y="95224"/>
                    <a:pt x="94339" y="95224"/>
                  </a:cubicBezTo>
                  <a:cubicBezTo>
                    <a:pt x="94411" y="95224"/>
                    <a:pt x="94491" y="95230"/>
                    <a:pt x="94583" y="95242"/>
                  </a:cubicBezTo>
                  <a:cubicBezTo>
                    <a:pt x="95098" y="95357"/>
                    <a:pt x="96014" y="95815"/>
                    <a:pt x="96445" y="96300"/>
                  </a:cubicBezTo>
                  <a:cubicBezTo>
                    <a:pt x="96617" y="96472"/>
                    <a:pt x="96701" y="96616"/>
                    <a:pt x="96788" y="96758"/>
                  </a:cubicBezTo>
                  <a:cubicBezTo>
                    <a:pt x="97017" y="97159"/>
                    <a:pt x="97217" y="97388"/>
                    <a:pt x="98075" y="97502"/>
                  </a:cubicBezTo>
                  <a:cubicBezTo>
                    <a:pt x="98220" y="97502"/>
                    <a:pt x="98362" y="97475"/>
                    <a:pt x="98506" y="97475"/>
                  </a:cubicBezTo>
                  <a:cubicBezTo>
                    <a:pt x="98659" y="97475"/>
                    <a:pt x="98824" y="97462"/>
                    <a:pt x="98993" y="97462"/>
                  </a:cubicBezTo>
                  <a:cubicBezTo>
                    <a:pt x="99078" y="97462"/>
                    <a:pt x="99164" y="97465"/>
                    <a:pt x="99250" y="97475"/>
                  </a:cubicBezTo>
                  <a:cubicBezTo>
                    <a:pt x="99651" y="97560"/>
                    <a:pt x="100079" y="97617"/>
                    <a:pt x="100510" y="97704"/>
                  </a:cubicBezTo>
                  <a:cubicBezTo>
                    <a:pt x="101827" y="97846"/>
                    <a:pt x="102598" y="98132"/>
                    <a:pt x="103686" y="98876"/>
                  </a:cubicBezTo>
                  <a:cubicBezTo>
                    <a:pt x="103945" y="99048"/>
                    <a:pt x="104144" y="99250"/>
                    <a:pt x="104346" y="99421"/>
                  </a:cubicBezTo>
                  <a:cubicBezTo>
                    <a:pt x="104889" y="99907"/>
                    <a:pt x="105376" y="100338"/>
                    <a:pt x="106350" y="100452"/>
                  </a:cubicBezTo>
                  <a:cubicBezTo>
                    <a:pt x="106435" y="100461"/>
                    <a:pt x="106515" y="100464"/>
                    <a:pt x="106588" y="100464"/>
                  </a:cubicBezTo>
                  <a:cubicBezTo>
                    <a:pt x="106734" y="100464"/>
                    <a:pt x="106855" y="100452"/>
                    <a:pt x="106950" y="100452"/>
                  </a:cubicBezTo>
                  <a:cubicBezTo>
                    <a:pt x="106989" y="100445"/>
                    <a:pt x="107019" y="100440"/>
                    <a:pt x="107045" y="100440"/>
                  </a:cubicBezTo>
                  <a:cubicBezTo>
                    <a:pt x="107135" y="100440"/>
                    <a:pt x="107180" y="100500"/>
                    <a:pt x="107380" y="100766"/>
                  </a:cubicBezTo>
                  <a:cubicBezTo>
                    <a:pt x="107495" y="100910"/>
                    <a:pt x="107667" y="101254"/>
                    <a:pt x="107781" y="102025"/>
                  </a:cubicBezTo>
                  <a:cubicBezTo>
                    <a:pt x="107923" y="102857"/>
                    <a:pt x="108010" y="104059"/>
                    <a:pt x="107866" y="104888"/>
                  </a:cubicBezTo>
                  <a:cubicBezTo>
                    <a:pt x="107781" y="105575"/>
                    <a:pt x="107380" y="105976"/>
                    <a:pt x="106922" y="106434"/>
                  </a:cubicBezTo>
                  <a:cubicBezTo>
                    <a:pt x="106521" y="106835"/>
                    <a:pt x="106063" y="107293"/>
                    <a:pt x="105834" y="107952"/>
                  </a:cubicBezTo>
                  <a:cubicBezTo>
                    <a:pt x="105720" y="108238"/>
                    <a:pt x="105633" y="108495"/>
                    <a:pt x="105576" y="108724"/>
                  </a:cubicBezTo>
                  <a:cubicBezTo>
                    <a:pt x="105491" y="109155"/>
                    <a:pt x="105404" y="109441"/>
                    <a:pt x="105033" y="109812"/>
                  </a:cubicBezTo>
                  <a:cubicBezTo>
                    <a:pt x="104918" y="109926"/>
                    <a:pt x="104804" y="110013"/>
                    <a:pt x="104660" y="110098"/>
                  </a:cubicBezTo>
                  <a:cubicBezTo>
                    <a:pt x="104346" y="110357"/>
                    <a:pt x="104030" y="110586"/>
                    <a:pt x="103801" y="111014"/>
                  </a:cubicBezTo>
                  <a:cubicBezTo>
                    <a:pt x="103143" y="112159"/>
                    <a:pt x="103487" y="113648"/>
                    <a:pt x="103831" y="115079"/>
                  </a:cubicBezTo>
                  <a:cubicBezTo>
                    <a:pt x="104002" y="115823"/>
                    <a:pt x="104174" y="116540"/>
                    <a:pt x="104174" y="117113"/>
                  </a:cubicBezTo>
                  <a:cubicBezTo>
                    <a:pt x="104117" y="117999"/>
                    <a:pt x="103686" y="118888"/>
                    <a:pt x="103258" y="119746"/>
                  </a:cubicBezTo>
                  <a:cubicBezTo>
                    <a:pt x="103114" y="120033"/>
                    <a:pt x="102999" y="120289"/>
                    <a:pt x="102885" y="120548"/>
                  </a:cubicBezTo>
                  <a:cubicBezTo>
                    <a:pt x="102743" y="120891"/>
                    <a:pt x="102628" y="121262"/>
                    <a:pt x="102484" y="121663"/>
                  </a:cubicBezTo>
                  <a:cubicBezTo>
                    <a:pt x="102255" y="122380"/>
                    <a:pt x="101998" y="123152"/>
                    <a:pt x="101625" y="123724"/>
                  </a:cubicBezTo>
                  <a:cubicBezTo>
                    <a:pt x="100995" y="124640"/>
                    <a:pt x="99937" y="124755"/>
                    <a:pt x="98820" y="124869"/>
                  </a:cubicBezTo>
                  <a:cubicBezTo>
                    <a:pt x="97617" y="125014"/>
                    <a:pt x="96273" y="125156"/>
                    <a:pt x="95384" y="126331"/>
                  </a:cubicBezTo>
                  <a:cubicBezTo>
                    <a:pt x="95357" y="126388"/>
                    <a:pt x="95327" y="126445"/>
                    <a:pt x="95327" y="126502"/>
                  </a:cubicBezTo>
                  <a:cubicBezTo>
                    <a:pt x="94384" y="127476"/>
                    <a:pt x="94384" y="127819"/>
                    <a:pt x="94555" y="129564"/>
                  </a:cubicBezTo>
                  <a:cubicBezTo>
                    <a:pt x="94812" y="131454"/>
                    <a:pt x="94326" y="132170"/>
                    <a:pt x="92952" y="133544"/>
                  </a:cubicBezTo>
                  <a:cubicBezTo>
                    <a:pt x="91979" y="134632"/>
                    <a:pt x="91778" y="135519"/>
                    <a:pt x="91491" y="136835"/>
                  </a:cubicBezTo>
                  <a:cubicBezTo>
                    <a:pt x="91407" y="137151"/>
                    <a:pt x="91262" y="137351"/>
                    <a:pt x="91120" y="137552"/>
                  </a:cubicBezTo>
                  <a:cubicBezTo>
                    <a:pt x="91033" y="137667"/>
                    <a:pt x="90948" y="137781"/>
                    <a:pt x="90891" y="137953"/>
                  </a:cubicBezTo>
                  <a:cubicBezTo>
                    <a:pt x="90804" y="138125"/>
                    <a:pt x="90747" y="138296"/>
                    <a:pt x="90719" y="138496"/>
                  </a:cubicBezTo>
                  <a:cubicBezTo>
                    <a:pt x="90662" y="138640"/>
                    <a:pt x="90605" y="138782"/>
                    <a:pt x="90548" y="138984"/>
                  </a:cubicBezTo>
                  <a:cubicBezTo>
                    <a:pt x="90461" y="139240"/>
                    <a:pt x="90433" y="139442"/>
                    <a:pt x="90403" y="139584"/>
                  </a:cubicBezTo>
                  <a:lnTo>
                    <a:pt x="90403" y="139728"/>
                  </a:lnTo>
                  <a:cubicBezTo>
                    <a:pt x="90346" y="139785"/>
                    <a:pt x="90147" y="139870"/>
                    <a:pt x="89774" y="139984"/>
                  </a:cubicBezTo>
                  <a:cubicBezTo>
                    <a:pt x="89476" y="140119"/>
                    <a:pt x="89240" y="140168"/>
                    <a:pt x="89014" y="140168"/>
                  </a:cubicBezTo>
                  <a:cubicBezTo>
                    <a:pt x="88805" y="140168"/>
                    <a:pt x="88605" y="140126"/>
                    <a:pt x="88372" y="140071"/>
                  </a:cubicBezTo>
                  <a:cubicBezTo>
                    <a:pt x="88171" y="140014"/>
                    <a:pt x="87971" y="139984"/>
                    <a:pt x="87713" y="139957"/>
                  </a:cubicBezTo>
                  <a:cubicBezTo>
                    <a:pt x="87517" y="139931"/>
                    <a:pt x="87339" y="139915"/>
                    <a:pt x="87180" y="139915"/>
                  </a:cubicBezTo>
                  <a:cubicBezTo>
                    <a:pt x="86805" y="139915"/>
                    <a:pt x="86537" y="140002"/>
                    <a:pt x="86396" y="140243"/>
                  </a:cubicBezTo>
                  <a:cubicBezTo>
                    <a:pt x="86167" y="140614"/>
                    <a:pt x="86453" y="141015"/>
                    <a:pt x="86769" y="141473"/>
                  </a:cubicBezTo>
                  <a:cubicBezTo>
                    <a:pt x="86941" y="141702"/>
                    <a:pt x="87140" y="141988"/>
                    <a:pt x="87254" y="142274"/>
                  </a:cubicBezTo>
                  <a:cubicBezTo>
                    <a:pt x="87598" y="143048"/>
                    <a:pt x="87742" y="144164"/>
                    <a:pt x="87312" y="144736"/>
                  </a:cubicBezTo>
                  <a:cubicBezTo>
                    <a:pt x="86929" y="145282"/>
                    <a:pt x="86560" y="145415"/>
                    <a:pt x="86114" y="145415"/>
                  </a:cubicBezTo>
                  <a:cubicBezTo>
                    <a:pt x="85928" y="145415"/>
                    <a:pt x="85729" y="145392"/>
                    <a:pt x="85509" y="145366"/>
                  </a:cubicBezTo>
                  <a:cubicBezTo>
                    <a:pt x="85252" y="145344"/>
                    <a:pt x="84996" y="145302"/>
                    <a:pt x="84739" y="145302"/>
                  </a:cubicBezTo>
                  <a:cubicBezTo>
                    <a:pt x="84681" y="145302"/>
                    <a:pt x="84622" y="145304"/>
                    <a:pt x="84564" y="145309"/>
                  </a:cubicBezTo>
                  <a:cubicBezTo>
                    <a:pt x="83964" y="145339"/>
                    <a:pt x="83590" y="145481"/>
                    <a:pt x="83361" y="145767"/>
                  </a:cubicBezTo>
                  <a:cubicBezTo>
                    <a:pt x="83075" y="146140"/>
                    <a:pt x="83162" y="146626"/>
                    <a:pt x="83247" y="147141"/>
                  </a:cubicBezTo>
                  <a:cubicBezTo>
                    <a:pt x="83277" y="147400"/>
                    <a:pt x="83334" y="147656"/>
                    <a:pt x="83334" y="147915"/>
                  </a:cubicBezTo>
                  <a:cubicBezTo>
                    <a:pt x="83304" y="148545"/>
                    <a:pt x="83247" y="148687"/>
                    <a:pt x="83247" y="148687"/>
                  </a:cubicBezTo>
                  <a:cubicBezTo>
                    <a:pt x="83189" y="148687"/>
                    <a:pt x="83047" y="148659"/>
                    <a:pt x="82903" y="148659"/>
                  </a:cubicBezTo>
                  <a:cubicBezTo>
                    <a:pt x="82761" y="148630"/>
                    <a:pt x="82560" y="148602"/>
                    <a:pt x="82360" y="148572"/>
                  </a:cubicBezTo>
                  <a:cubicBezTo>
                    <a:pt x="82278" y="148565"/>
                    <a:pt x="82158" y="148556"/>
                    <a:pt x="82023" y="148556"/>
                  </a:cubicBezTo>
                  <a:cubicBezTo>
                    <a:pt x="81640" y="148556"/>
                    <a:pt x="81134" y="148629"/>
                    <a:pt x="80986" y="149030"/>
                  </a:cubicBezTo>
                  <a:cubicBezTo>
                    <a:pt x="80785" y="149660"/>
                    <a:pt x="81731" y="150320"/>
                    <a:pt x="82131" y="150549"/>
                  </a:cubicBezTo>
                  <a:cubicBezTo>
                    <a:pt x="82475" y="150778"/>
                    <a:pt x="82589" y="150892"/>
                    <a:pt x="82647" y="150949"/>
                  </a:cubicBezTo>
                  <a:cubicBezTo>
                    <a:pt x="82617" y="151007"/>
                    <a:pt x="82560" y="151064"/>
                    <a:pt x="82532" y="151121"/>
                  </a:cubicBezTo>
                  <a:cubicBezTo>
                    <a:pt x="82388" y="151320"/>
                    <a:pt x="82159" y="151636"/>
                    <a:pt x="82044" y="152095"/>
                  </a:cubicBezTo>
                  <a:cubicBezTo>
                    <a:pt x="81960" y="152381"/>
                    <a:pt x="81987" y="152695"/>
                    <a:pt x="82044" y="152981"/>
                  </a:cubicBezTo>
                  <a:cubicBezTo>
                    <a:pt x="82044" y="153153"/>
                    <a:pt x="82074" y="153354"/>
                    <a:pt x="82044" y="153439"/>
                  </a:cubicBezTo>
                  <a:cubicBezTo>
                    <a:pt x="81987" y="153583"/>
                    <a:pt x="81873" y="153668"/>
                    <a:pt x="81673" y="153782"/>
                  </a:cubicBezTo>
                  <a:cubicBezTo>
                    <a:pt x="81472" y="153897"/>
                    <a:pt x="81215" y="154041"/>
                    <a:pt x="81071" y="154298"/>
                  </a:cubicBezTo>
                  <a:cubicBezTo>
                    <a:pt x="80728" y="154756"/>
                    <a:pt x="80586" y="155186"/>
                    <a:pt x="80643" y="155557"/>
                  </a:cubicBezTo>
                  <a:cubicBezTo>
                    <a:pt x="80757" y="156159"/>
                    <a:pt x="81300" y="156530"/>
                    <a:pt x="81930" y="156931"/>
                  </a:cubicBezTo>
                  <a:cubicBezTo>
                    <a:pt x="82445" y="157247"/>
                    <a:pt x="82761" y="157534"/>
                    <a:pt x="82818" y="157820"/>
                  </a:cubicBezTo>
                  <a:cubicBezTo>
                    <a:pt x="82903" y="158134"/>
                    <a:pt x="82674" y="158507"/>
                    <a:pt x="82388" y="158992"/>
                  </a:cubicBezTo>
                  <a:cubicBezTo>
                    <a:pt x="82017" y="159595"/>
                    <a:pt x="81586" y="160339"/>
                    <a:pt x="81559" y="161340"/>
                  </a:cubicBezTo>
                  <a:cubicBezTo>
                    <a:pt x="81559" y="162141"/>
                    <a:pt x="81731" y="162400"/>
                    <a:pt x="82044" y="162771"/>
                  </a:cubicBezTo>
                  <a:cubicBezTo>
                    <a:pt x="82131" y="162886"/>
                    <a:pt x="82246" y="163000"/>
                    <a:pt x="82388" y="163229"/>
                  </a:cubicBezTo>
                  <a:cubicBezTo>
                    <a:pt x="82560" y="163431"/>
                    <a:pt x="82647" y="163687"/>
                    <a:pt x="82731" y="163973"/>
                  </a:cubicBezTo>
                  <a:cubicBezTo>
                    <a:pt x="82818" y="164175"/>
                    <a:pt x="82903" y="164404"/>
                    <a:pt x="83047" y="164633"/>
                  </a:cubicBezTo>
                  <a:cubicBezTo>
                    <a:pt x="83648" y="165664"/>
                    <a:pt x="84506" y="166149"/>
                    <a:pt x="85365" y="166580"/>
                  </a:cubicBezTo>
                  <a:cubicBezTo>
                    <a:pt x="85537" y="166664"/>
                    <a:pt x="85738" y="166694"/>
                    <a:pt x="85910" y="166722"/>
                  </a:cubicBezTo>
                  <a:cubicBezTo>
                    <a:pt x="86025" y="166751"/>
                    <a:pt x="86196" y="166779"/>
                    <a:pt x="86224" y="166779"/>
                  </a:cubicBezTo>
                  <a:cubicBezTo>
                    <a:pt x="86224" y="166779"/>
                    <a:pt x="86224" y="166836"/>
                    <a:pt x="86167" y="166980"/>
                  </a:cubicBezTo>
                  <a:cubicBezTo>
                    <a:pt x="86150" y="167015"/>
                    <a:pt x="86143" y="167039"/>
                    <a:pt x="86054" y="167039"/>
                  </a:cubicBezTo>
                  <a:cubicBezTo>
                    <a:pt x="85999" y="167039"/>
                    <a:pt x="85910" y="167030"/>
                    <a:pt x="85766" y="167008"/>
                  </a:cubicBezTo>
                  <a:cubicBezTo>
                    <a:pt x="85651" y="167008"/>
                    <a:pt x="85537" y="166980"/>
                    <a:pt x="85395" y="166980"/>
                  </a:cubicBezTo>
                  <a:lnTo>
                    <a:pt x="85365" y="166980"/>
                  </a:lnTo>
                  <a:cubicBezTo>
                    <a:pt x="85237" y="166989"/>
                    <a:pt x="85118" y="166995"/>
                    <a:pt x="85005" y="166995"/>
                  </a:cubicBezTo>
                  <a:cubicBezTo>
                    <a:pt x="84386" y="166995"/>
                    <a:pt x="83974" y="166832"/>
                    <a:pt x="83563" y="166179"/>
                  </a:cubicBezTo>
                  <a:cubicBezTo>
                    <a:pt x="83448" y="166035"/>
                    <a:pt x="83391" y="165835"/>
                    <a:pt x="83304" y="165634"/>
                  </a:cubicBezTo>
                  <a:cubicBezTo>
                    <a:pt x="83132" y="165233"/>
                    <a:pt x="82960" y="164805"/>
                    <a:pt x="82560" y="164576"/>
                  </a:cubicBezTo>
                  <a:cubicBezTo>
                    <a:pt x="82330" y="164437"/>
                    <a:pt x="82133" y="164385"/>
                    <a:pt x="81964" y="164385"/>
                  </a:cubicBezTo>
                  <a:cubicBezTo>
                    <a:pt x="81605" y="164385"/>
                    <a:pt x="81371" y="164619"/>
                    <a:pt x="81215" y="164775"/>
                  </a:cubicBezTo>
                  <a:cubicBezTo>
                    <a:pt x="81128" y="164862"/>
                    <a:pt x="81071" y="164947"/>
                    <a:pt x="80957" y="164976"/>
                  </a:cubicBezTo>
                  <a:cubicBezTo>
                    <a:pt x="80702" y="165083"/>
                    <a:pt x="80480" y="165140"/>
                    <a:pt x="80276" y="165140"/>
                  </a:cubicBezTo>
                  <a:cubicBezTo>
                    <a:pt x="79771" y="165140"/>
                    <a:pt x="79377" y="164789"/>
                    <a:pt x="78868" y="163973"/>
                  </a:cubicBezTo>
                  <a:cubicBezTo>
                    <a:pt x="78609" y="163573"/>
                    <a:pt x="78323" y="163172"/>
                    <a:pt x="78037" y="162801"/>
                  </a:cubicBezTo>
                  <a:cubicBezTo>
                    <a:pt x="77494" y="162084"/>
                    <a:pt x="76921" y="161340"/>
                    <a:pt x="76720" y="160653"/>
                  </a:cubicBezTo>
                  <a:cubicBezTo>
                    <a:pt x="76605" y="160309"/>
                    <a:pt x="76548" y="159995"/>
                    <a:pt x="76463" y="159652"/>
                  </a:cubicBezTo>
                  <a:cubicBezTo>
                    <a:pt x="76349" y="159107"/>
                    <a:pt x="76205" y="158534"/>
                    <a:pt x="75948" y="157847"/>
                  </a:cubicBezTo>
                  <a:cubicBezTo>
                    <a:pt x="75575" y="157046"/>
                    <a:pt x="75376" y="156045"/>
                    <a:pt x="75174" y="154985"/>
                  </a:cubicBezTo>
                  <a:cubicBezTo>
                    <a:pt x="74803" y="153153"/>
                    <a:pt x="74459" y="151263"/>
                    <a:pt x="73143" y="150233"/>
                  </a:cubicBezTo>
                  <a:cubicBezTo>
                    <a:pt x="72941" y="150061"/>
                    <a:pt x="72769" y="150004"/>
                    <a:pt x="72655" y="149976"/>
                  </a:cubicBezTo>
                  <a:cubicBezTo>
                    <a:pt x="72540" y="149946"/>
                    <a:pt x="72513" y="149919"/>
                    <a:pt x="72369" y="149633"/>
                  </a:cubicBezTo>
                  <a:cubicBezTo>
                    <a:pt x="72112" y="149232"/>
                    <a:pt x="72082" y="148545"/>
                    <a:pt x="72025" y="148030"/>
                  </a:cubicBezTo>
                  <a:cubicBezTo>
                    <a:pt x="72025" y="147858"/>
                    <a:pt x="71998" y="147713"/>
                    <a:pt x="71998" y="147599"/>
                  </a:cubicBezTo>
                  <a:cubicBezTo>
                    <a:pt x="71911" y="147026"/>
                    <a:pt x="71711" y="146511"/>
                    <a:pt x="71482" y="146026"/>
                  </a:cubicBezTo>
                  <a:cubicBezTo>
                    <a:pt x="71281" y="145481"/>
                    <a:pt x="71082" y="144995"/>
                    <a:pt x="71024" y="144480"/>
                  </a:cubicBezTo>
                  <a:cubicBezTo>
                    <a:pt x="70967" y="143965"/>
                    <a:pt x="71109" y="143449"/>
                    <a:pt x="71253" y="142877"/>
                  </a:cubicBezTo>
                  <a:cubicBezTo>
                    <a:pt x="71368" y="142361"/>
                    <a:pt x="71510" y="141816"/>
                    <a:pt x="71510" y="141187"/>
                  </a:cubicBezTo>
                  <a:cubicBezTo>
                    <a:pt x="71510" y="139641"/>
                    <a:pt x="71425" y="138354"/>
                    <a:pt x="71224" y="137151"/>
                  </a:cubicBezTo>
                  <a:cubicBezTo>
                    <a:pt x="71109" y="136121"/>
                    <a:pt x="71139" y="135033"/>
                    <a:pt x="71196" y="133973"/>
                  </a:cubicBezTo>
                  <a:cubicBezTo>
                    <a:pt x="71224" y="133029"/>
                    <a:pt x="71281" y="132026"/>
                    <a:pt x="71166" y="131083"/>
                  </a:cubicBezTo>
                  <a:cubicBezTo>
                    <a:pt x="71082" y="130338"/>
                    <a:pt x="70937" y="129651"/>
                    <a:pt x="70765" y="128964"/>
                  </a:cubicBezTo>
                  <a:cubicBezTo>
                    <a:pt x="70566" y="127961"/>
                    <a:pt x="70337" y="126988"/>
                    <a:pt x="70337" y="125957"/>
                  </a:cubicBezTo>
                  <a:cubicBezTo>
                    <a:pt x="70422" y="125900"/>
                    <a:pt x="70479" y="125785"/>
                    <a:pt x="70479" y="125671"/>
                  </a:cubicBezTo>
                  <a:lnTo>
                    <a:pt x="70479" y="124727"/>
                  </a:lnTo>
                  <a:cubicBezTo>
                    <a:pt x="70479" y="124269"/>
                    <a:pt x="70479" y="123782"/>
                    <a:pt x="70452" y="123324"/>
                  </a:cubicBezTo>
                  <a:cubicBezTo>
                    <a:pt x="70422" y="122838"/>
                    <a:pt x="70422" y="122380"/>
                    <a:pt x="70422" y="121865"/>
                  </a:cubicBezTo>
                  <a:cubicBezTo>
                    <a:pt x="70394" y="121636"/>
                    <a:pt x="70394" y="121292"/>
                    <a:pt x="70394" y="120949"/>
                  </a:cubicBezTo>
                  <a:cubicBezTo>
                    <a:pt x="70394" y="120289"/>
                    <a:pt x="70422" y="119632"/>
                    <a:pt x="70250" y="119117"/>
                  </a:cubicBezTo>
                  <a:cubicBezTo>
                    <a:pt x="70051" y="118487"/>
                    <a:pt x="69421" y="117972"/>
                    <a:pt x="68791" y="117456"/>
                  </a:cubicBezTo>
                  <a:cubicBezTo>
                    <a:pt x="68505" y="117227"/>
                    <a:pt x="68246" y="116998"/>
                    <a:pt x="68075" y="116826"/>
                  </a:cubicBezTo>
                  <a:cubicBezTo>
                    <a:pt x="67360" y="115995"/>
                    <a:pt x="66586" y="115766"/>
                    <a:pt x="65871" y="115537"/>
                  </a:cubicBezTo>
                  <a:cubicBezTo>
                    <a:pt x="65413" y="115365"/>
                    <a:pt x="64955" y="115223"/>
                    <a:pt x="64497" y="114937"/>
                  </a:cubicBezTo>
                  <a:cubicBezTo>
                    <a:pt x="63208" y="114078"/>
                    <a:pt x="62608" y="112590"/>
                    <a:pt x="61948" y="110987"/>
                  </a:cubicBezTo>
                  <a:cubicBezTo>
                    <a:pt x="61463" y="109755"/>
                    <a:pt x="60918" y="108468"/>
                    <a:pt x="60032" y="107522"/>
                  </a:cubicBezTo>
                  <a:cubicBezTo>
                    <a:pt x="59402" y="106864"/>
                    <a:pt x="59116" y="106148"/>
                    <a:pt x="58799" y="105376"/>
                  </a:cubicBezTo>
                  <a:cubicBezTo>
                    <a:pt x="58570" y="104803"/>
                    <a:pt x="58341" y="104201"/>
                    <a:pt x="57970" y="103601"/>
                  </a:cubicBezTo>
                  <a:cubicBezTo>
                    <a:pt x="57627" y="103028"/>
                    <a:pt x="57226" y="102799"/>
                    <a:pt x="56910" y="102598"/>
                  </a:cubicBezTo>
                  <a:cubicBezTo>
                    <a:pt x="56539" y="102369"/>
                    <a:pt x="56338" y="102227"/>
                    <a:pt x="56223" y="101540"/>
                  </a:cubicBezTo>
                  <a:cubicBezTo>
                    <a:pt x="56051" y="100594"/>
                    <a:pt x="56081" y="100251"/>
                    <a:pt x="56109" y="100109"/>
                  </a:cubicBezTo>
                  <a:cubicBezTo>
                    <a:pt x="56109" y="99964"/>
                    <a:pt x="56109" y="99735"/>
                    <a:pt x="56138" y="99621"/>
                  </a:cubicBezTo>
                  <a:cubicBezTo>
                    <a:pt x="56253" y="99563"/>
                    <a:pt x="56452" y="99479"/>
                    <a:pt x="56738" y="99220"/>
                  </a:cubicBezTo>
                  <a:cubicBezTo>
                    <a:pt x="56853" y="99105"/>
                    <a:pt x="56940" y="99078"/>
                    <a:pt x="57025" y="99021"/>
                  </a:cubicBezTo>
                  <a:cubicBezTo>
                    <a:pt x="57512" y="98849"/>
                    <a:pt x="57570" y="98533"/>
                    <a:pt x="57455" y="97933"/>
                  </a:cubicBezTo>
                  <a:cubicBezTo>
                    <a:pt x="57455" y="97876"/>
                    <a:pt x="57425" y="97789"/>
                    <a:pt x="57368" y="97731"/>
                  </a:cubicBezTo>
                  <a:cubicBezTo>
                    <a:pt x="57082" y="97475"/>
                    <a:pt x="56796" y="97159"/>
                    <a:pt x="56768" y="97102"/>
                  </a:cubicBezTo>
                  <a:cubicBezTo>
                    <a:pt x="56768" y="97074"/>
                    <a:pt x="56738" y="97044"/>
                    <a:pt x="56738" y="97017"/>
                  </a:cubicBezTo>
                  <a:cubicBezTo>
                    <a:pt x="55937" y="95528"/>
                    <a:pt x="56711" y="93868"/>
                    <a:pt x="57712" y="92808"/>
                  </a:cubicBezTo>
                  <a:cubicBezTo>
                    <a:pt x="57741" y="92808"/>
                    <a:pt x="57741" y="92780"/>
                    <a:pt x="57741" y="92780"/>
                  </a:cubicBezTo>
                  <a:cubicBezTo>
                    <a:pt x="57769" y="92750"/>
                    <a:pt x="57826" y="92750"/>
                    <a:pt x="57856" y="92723"/>
                  </a:cubicBezTo>
                  <a:cubicBezTo>
                    <a:pt x="58028" y="92666"/>
                    <a:pt x="58257" y="92579"/>
                    <a:pt x="58399" y="92379"/>
                  </a:cubicBezTo>
                  <a:cubicBezTo>
                    <a:pt x="58600" y="92150"/>
                    <a:pt x="58543" y="91864"/>
                    <a:pt x="58513" y="91663"/>
                  </a:cubicBezTo>
                  <a:cubicBezTo>
                    <a:pt x="58486" y="91663"/>
                    <a:pt x="58486" y="91635"/>
                    <a:pt x="58486" y="91605"/>
                  </a:cubicBezTo>
                  <a:cubicBezTo>
                    <a:pt x="58715" y="91262"/>
                    <a:pt x="58944" y="91090"/>
                    <a:pt x="59402" y="90719"/>
                  </a:cubicBezTo>
                  <a:cubicBezTo>
                    <a:pt x="60547" y="89688"/>
                    <a:pt x="60689" y="88571"/>
                    <a:pt x="60746" y="87169"/>
                  </a:cubicBezTo>
                  <a:cubicBezTo>
                    <a:pt x="60833" y="86253"/>
                    <a:pt x="60833" y="85422"/>
                    <a:pt x="60460" y="84478"/>
                  </a:cubicBezTo>
                  <a:cubicBezTo>
                    <a:pt x="60432" y="84334"/>
                    <a:pt x="60375" y="84192"/>
                    <a:pt x="60318" y="84048"/>
                  </a:cubicBezTo>
                  <a:cubicBezTo>
                    <a:pt x="60059" y="83189"/>
                    <a:pt x="59716" y="82101"/>
                    <a:pt x="59058" y="81558"/>
                  </a:cubicBezTo>
                  <a:cubicBezTo>
                    <a:pt x="58985" y="81502"/>
                    <a:pt x="58899" y="81471"/>
                    <a:pt x="58809" y="81471"/>
                  </a:cubicBezTo>
                  <a:cubicBezTo>
                    <a:pt x="58759" y="81471"/>
                    <a:pt x="58708" y="81481"/>
                    <a:pt x="58658" y="81501"/>
                  </a:cubicBezTo>
                  <a:cubicBezTo>
                    <a:pt x="58199" y="81501"/>
                    <a:pt x="57712" y="81959"/>
                    <a:pt x="57341" y="82360"/>
                  </a:cubicBezTo>
                  <a:cubicBezTo>
                    <a:pt x="56927" y="82774"/>
                    <a:pt x="56466" y="83235"/>
                    <a:pt x="56043" y="83235"/>
                  </a:cubicBezTo>
                  <a:cubicBezTo>
                    <a:pt x="55998" y="83235"/>
                    <a:pt x="55953" y="83230"/>
                    <a:pt x="55909" y="83219"/>
                  </a:cubicBezTo>
                  <a:cubicBezTo>
                    <a:pt x="55307" y="83075"/>
                    <a:pt x="54849" y="82559"/>
                    <a:pt x="54421" y="82074"/>
                  </a:cubicBezTo>
                  <a:cubicBezTo>
                    <a:pt x="54105" y="81758"/>
                    <a:pt x="53818" y="81414"/>
                    <a:pt x="53475" y="81185"/>
                  </a:cubicBezTo>
                  <a:cubicBezTo>
                    <a:pt x="53276" y="81013"/>
                    <a:pt x="53047" y="80871"/>
                    <a:pt x="52845" y="80757"/>
                  </a:cubicBezTo>
                  <a:cubicBezTo>
                    <a:pt x="52131" y="80326"/>
                    <a:pt x="51757" y="80097"/>
                    <a:pt x="51986" y="79181"/>
                  </a:cubicBezTo>
                  <a:cubicBezTo>
                    <a:pt x="51986" y="79124"/>
                    <a:pt x="52044" y="79097"/>
                    <a:pt x="52158" y="79010"/>
                  </a:cubicBezTo>
                  <a:cubicBezTo>
                    <a:pt x="52302" y="78925"/>
                    <a:pt x="52502" y="78781"/>
                    <a:pt x="52559" y="78494"/>
                  </a:cubicBezTo>
                  <a:cubicBezTo>
                    <a:pt x="52589" y="78208"/>
                    <a:pt x="52417" y="77952"/>
                    <a:pt x="52245" y="77750"/>
                  </a:cubicBezTo>
                  <a:cubicBezTo>
                    <a:pt x="52021" y="77527"/>
                    <a:pt x="51740" y="77476"/>
                    <a:pt x="51503" y="77476"/>
                  </a:cubicBezTo>
                  <a:cubicBezTo>
                    <a:pt x="51406" y="77476"/>
                    <a:pt x="51317" y="77485"/>
                    <a:pt x="51242" y="77493"/>
                  </a:cubicBezTo>
                  <a:lnTo>
                    <a:pt x="50956" y="77493"/>
                  </a:lnTo>
                  <a:cubicBezTo>
                    <a:pt x="50669" y="77292"/>
                    <a:pt x="50585" y="77093"/>
                    <a:pt x="50498" y="76834"/>
                  </a:cubicBezTo>
                  <a:cubicBezTo>
                    <a:pt x="50356" y="76490"/>
                    <a:pt x="50184" y="76032"/>
                    <a:pt x="49410" y="75776"/>
                  </a:cubicBezTo>
                  <a:cubicBezTo>
                    <a:pt x="49039" y="75632"/>
                    <a:pt x="48666" y="75547"/>
                    <a:pt x="48295" y="75460"/>
                  </a:cubicBezTo>
                  <a:cubicBezTo>
                    <a:pt x="47665" y="75288"/>
                    <a:pt x="47092" y="75146"/>
                    <a:pt x="46463" y="74773"/>
                  </a:cubicBezTo>
                  <a:cubicBezTo>
                    <a:pt x="46433" y="74773"/>
                    <a:pt x="46433" y="74773"/>
                    <a:pt x="46405" y="74745"/>
                  </a:cubicBezTo>
                  <a:cubicBezTo>
                    <a:pt x="46119" y="74658"/>
                    <a:pt x="45459" y="74429"/>
                    <a:pt x="45230" y="74200"/>
                  </a:cubicBezTo>
                  <a:cubicBezTo>
                    <a:pt x="45088" y="74029"/>
                    <a:pt x="45088" y="73944"/>
                    <a:pt x="45088" y="73772"/>
                  </a:cubicBezTo>
                  <a:cubicBezTo>
                    <a:pt x="45088" y="73600"/>
                    <a:pt x="45088" y="73371"/>
                    <a:pt x="44944" y="73085"/>
                  </a:cubicBezTo>
                  <a:cubicBezTo>
                    <a:pt x="44333" y="72134"/>
                    <a:pt x="43301" y="71791"/>
                    <a:pt x="42296" y="71791"/>
                  </a:cubicBezTo>
                  <a:cubicBezTo>
                    <a:pt x="41938" y="71791"/>
                    <a:pt x="41583" y="71835"/>
                    <a:pt x="41252" y="71910"/>
                  </a:cubicBezTo>
                  <a:cubicBezTo>
                    <a:pt x="40720" y="72062"/>
                    <a:pt x="40339" y="72136"/>
                    <a:pt x="39961" y="72136"/>
                  </a:cubicBezTo>
                  <a:cubicBezTo>
                    <a:pt x="39484" y="72136"/>
                    <a:pt x="39011" y="72019"/>
                    <a:pt x="38245" y="71796"/>
                  </a:cubicBezTo>
                  <a:cubicBezTo>
                    <a:pt x="37874" y="71654"/>
                    <a:pt x="37531" y="71539"/>
                    <a:pt x="37187" y="71452"/>
                  </a:cubicBezTo>
                  <a:cubicBezTo>
                    <a:pt x="36271" y="71166"/>
                    <a:pt x="35497" y="70937"/>
                    <a:pt x="34753" y="70193"/>
                  </a:cubicBezTo>
                  <a:cubicBezTo>
                    <a:pt x="34352" y="69822"/>
                    <a:pt x="33780" y="69478"/>
                    <a:pt x="33237" y="69162"/>
                  </a:cubicBezTo>
                  <a:cubicBezTo>
                    <a:pt x="32435" y="68704"/>
                    <a:pt x="31634" y="68218"/>
                    <a:pt x="31405" y="67589"/>
                  </a:cubicBezTo>
                  <a:cubicBezTo>
                    <a:pt x="31233" y="67131"/>
                    <a:pt x="31375" y="66815"/>
                    <a:pt x="31577" y="66386"/>
                  </a:cubicBezTo>
                  <a:cubicBezTo>
                    <a:pt x="31748" y="66013"/>
                    <a:pt x="31948" y="65585"/>
                    <a:pt x="31920" y="65012"/>
                  </a:cubicBezTo>
                  <a:cubicBezTo>
                    <a:pt x="31863" y="64238"/>
                    <a:pt x="31348" y="63409"/>
                    <a:pt x="30917" y="62665"/>
                  </a:cubicBezTo>
                  <a:cubicBezTo>
                    <a:pt x="30745" y="62406"/>
                    <a:pt x="30603" y="62177"/>
                    <a:pt x="30489" y="61948"/>
                  </a:cubicBezTo>
                  <a:cubicBezTo>
                    <a:pt x="30173" y="61376"/>
                    <a:pt x="29772" y="60890"/>
                    <a:pt x="29371" y="60432"/>
                  </a:cubicBezTo>
                  <a:cubicBezTo>
                    <a:pt x="28970" y="59944"/>
                    <a:pt x="28570" y="59486"/>
                    <a:pt x="28313" y="58943"/>
                  </a:cubicBezTo>
                  <a:cubicBezTo>
                    <a:pt x="28169" y="58600"/>
                    <a:pt x="28054" y="58227"/>
                    <a:pt x="27970" y="57856"/>
                  </a:cubicBezTo>
                  <a:cubicBezTo>
                    <a:pt x="27768" y="57253"/>
                    <a:pt x="27596" y="56596"/>
                    <a:pt x="27196" y="55994"/>
                  </a:cubicBezTo>
                  <a:cubicBezTo>
                    <a:pt x="26596" y="54936"/>
                    <a:pt x="26509" y="54562"/>
                    <a:pt x="26509" y="53504"/>
                  </a:cubicBezTo>
                  <a:cubicBezTo>
                    <a:pt x="26509" y="52703"/>
                    <a:pt x="26424" y="51844"/>
                    <a:pt x="25851" y="51356"/>
                  </a:cubicBezTo>
                  <a:cubicBezTo>
                    <a:pt x="25605" y="51133"/>
                    <a:pt x="25271" y="51014"/>
                    <a:pt x="24865" y="51014"/>
                  </a:cubicBezTo>
                  <a:cubicBezTo>
                    <a:pt x="24750" y="51014"/>
                    <a:pt x="24630" y="51023"/>
                    <a:pt x="24505" y="51042"/>
                  </a:cubicBezTo>
                  <a:cubicBezTo>
                    <a:pt x="24447" y="51042"/>
                    <a:pt x="24420" y="51070"/>
                    <a:pt x="24390" y="51100"/>
                  </a:cubicBezTo>
                  <a:lnTo>
                    <a:pt x="24305" y="51127"/>
                  </a:lnTo>
                  <a:cubicBezTo>
                    <a:pt x="23847" y="51242"/>
                    <a:pt x="23646" y="51501"/>
                    <a:pt x="23531" y="51700"/>
                  </a:cubicBezTo>
                  <a:cubicBezTo>
                    <a:pt x="23218" y="52302"/>
                    <a:pt x="23504" y="53017"/>
                    <a:pt x="23589" y="53218"/>
                  </a:cubicBezTo>
                  <a:cubicBezTo>
                    <a:pt x="23733" y="53504"/>
                    <a:pt x="23905" y="53704"/>
                    <a:pt x="24047" y="53875"/>
                  </a:cubicBezTo>
                  <a:cubicBezTo>
                    <a:pt x="24191" y="54047"/>
                    <a:pt x="24333" y="54162"/>
                    <a:pt x="24420" y="54391"/>
                  </a:cubicBezTo>
                  <a:cubicBezTo>
                    <a:pt x="24420" y="54535"/>
                    <a:pt x="24420" y="54677"/>
                    <a:pt x="24390" y="54849"/>
                  </a:cubicBezTo>
                  <a:cubicBezTo>
                    <a:pt x="24390" y="55078"/>
                    <a:pt x="24363" y="55336"/>
                    <a:pt x="24420" y="55623"/>
                  </a:cubicBezTo>
                  <a:cubicBezTo>
                    <a:pt x="24534" y="56138"/>
                    <a:pt x="24791" y="56566"/>
                    <a:pt x="25050" y="56997"/>
                  </a:cubicBezTo>
                  <a:cubicBezTo>
                    <a:pt x="25279" y="57340"/>
                    <a:pt x="25478" y="57654"/>
                    <a:pt x="25565" y="58027"/>
                  </a:cubicBezTo>
                  <a:cubicBezTo>
                    <a:pt x="25650" y="58314"/>
                    <a:pt x="25679" y="58600"/>
                    <a:pt x="25737" y="58914"/>
                  </a:cubicBezTo>
                  <a:cubicBezTo>
                    <a:pt x="25794" y="59429"/>
                    <a:pt x="25851" y="59944"/>
                    <a:pt x="26080" y="60432"/>
                  </a:cubicBezTo>
                  <a:cubicBezTo>
                    <a:pt x="26108" y="60604"/>
                    <a:pt x="26222" y="60776"/>
                    <a:pt x="26337" y="61005"/>
                  </a:cubicBezTo>
                  <a:cubicBezTo>
                    <a:pt x="26481" y="61261"/>
                    <a:pt x="26909" y="62063"/>
                    <a:pt x="26825" y="62234"/>
                  </a:cubicBezTo>
                  <a:cubicBezTo>
                    <a:pt x="26825" y="62234"/>
                    <a:pt x="26767" y="62264"/>
                    <a:pt x="26653" y="62264"/>
                  </a:cubicBezTo>
                  <a:cubicBezTo>
                    <a:pt x="26050" y="62234"/>
                    <a:pt x="25508" y="60947"/>
                    <a:pt x="25306" y="60059"/>
                  </a:cubicBezTo>
                  <a:cubicBezTo>
                    <a:pt x="25279" y="59917"/>
                    <a:pt x="25249" y="59772"/>
                    <a:pt x="25221" y="59658"/>
                  </a:cubicBezTo>
                  <a:cubicBezTo>
                    <a:pt x="25107" y="59200"/>
                    <a:pt x="25020" y="58856"/>
                    <a:pt x="24534" y="58456"/>
                  </a:cubicBezTo>
                  <a:cubicBezTo>
                    <a:pt x="24305" y="58256"/>
                    <a:pt x="24019" y="58142"/>
                    <a:pt x="23790" y="58055"/>
                  </a:cubicBezTo>
                  <a:cubicBezTo>
                    <a:pt x="23332" y="57913"/>
                    <a:pt x="23131" y="57826"/>
                    <a:pt x="23073" y="57455"/>
                  </a:cubicBezTo>
                  <a:cubicBezTo>
                    <a:pt x="23046" y="57169"/>
                    <a:pt x="23160" y="56910"/>
                    <a:pt x="23302" y="56596"/>
                  </a:cubicBezTo>
                  <a:cubicBezTo>
                    <a:pt x="23561" y="56051"/>
                    <a:pt x="23847" y="55394"/>
                    <a:pt x="23447" y="54535"/>
                  </a:cubicBezTo>
                  <a:cubicBezTo>
                    <a:pt x="23332" y="54191"/>
                    <a:pt x="23131" y="54077"/>
                    <a:pt x="22959" y="53962"/>
                  </a:cubicBezTo>
                  <a:cubicBezTo>
                    <a:pt x="22844" y="53875"/>
                    <a:pt x="22760" y="53848"/>
                    <a:pt x="22730" y="53589"/>
                  </a:cubicBezTo>
                  <a:cubicBezTo>
                    <a:pt x="22702" y="53417"/>
                    <a:pt x="22787" y="53104"/>
                    <a:pt x="22874" y="52875"/>
                  </a:cubicBezTo>
                  <a:cubicBezTo>
                    <a:pt x="22931" y="52703"/>
                    <a:pt x="22959" y="52531"/>
                    <a:pt x="22989" y="52387"/>
                  </a:cubicBezTo>
                  <a:cubicBezTo>
                    <a:pt x="23103" y="51501"/>
                    <a:pt x="22817" y="50726"/>
                    <a:pt x="22501" y="50012"/>
                  </a:cubicBezTo>
                  <a:cubicBezTo>
                    <a:pt x="22416" y="49753"/>
                    <a:pt x="22302" y="49524"/>
                    <a:pt x="22214" y="49210"/>
                  </a:cubicBezTo>
                  <a:cubicBezTo>
                    <a:pt x="22157" y="49096"/>
                    <a:pt x="22100" y="48981"/>
                    <a:pt x="22073" y="48867"/>
                  </a:cubicBezTo>
                  <a:cubicBezTo>
                    <a:pt x="21901" y="48466"/>
                    <a:pt x="21786" y="48207"/>
                    <a:pt x="21241" y="47836"/>
                  </a:cubicBezTo>
                  <a:cubicBezTo>
                    <a:pt x="21069" y="47749"/>
                    <a:pt x="20870" y="47722"/>
                    <a:pt x="20669" y="47692"/>
                  </a:cubicBezTo>
                  <a:cubicBezTo>
                    <a:pt x="20469" y="47665"/>
                    <a:pt x="20240" y="47607"/>
                    <a:pt x="20153" y="47520"/>
                  </a:cubicBezTo>
                  <a:cubicBezTo>
                    <a:pt x="19982" y="47348"/>
                    <a:pt x="20039" y="46547"/>
                    <a:pt x="20039" y="46089"/>
                  </a:cubicBezTo>
                  <a:cubicBezTo>
                    <a:pt x="20069" y="45974"/>
                    <a:pt x="20069" y="45860"/>
                    <a:pt x="20069" y="45745"/>
                  </a:cubicBezTo>
                  <a:cubicBezTo>
                    <a:pt x="20096" y="45688"/>
                    <a:pt x="20126" y="45603"/>
                    <a:pt x="20126" y="45546"/>
                  </a:cubicBezTo>
                  <a:cubicBezTo>
                    <a:pt x="20126" y="44802"/>
                    <a:pt x="20039" y="44028"/>
                    <a:pt x="19897" y="43256"/>
                  </a:cubicBezTo>
                  <a:cubicBezTo>
                    <a:pt x="19840" y="43027"/>
                    <a:pt x="19725" y="42741"/>
                    <a:pt x="19611" y="42425"/>
                  </a:cubicBezTo>
                  <a:cubicBezTo>
                    <a:pt x="19382" y="41852"/>
                    <a:pt x="19123" y="41138"/>
                    <a:pt x="19153" y="40794"/>
                  </a:cubicBezTo>
                  <a:cubicBezTo>
                    <a:pt x="19210" y="40393"/>
                    <a:pt x="19553" y="40164"/>
                    <a:pt x="19924" y="39906"/>
                  </a:cubicBezTo>
                  <a:cubicBezTo>
                    <a:pt x="20268" y="39649"/>
                    <a:pt x="20669" y="39390"/>
                    <a:pt x="20840" y="38962"/>
                  </a:cubicBezTo>
                  <a:cubicBezTo>
                    <a:pt x="21127" y="38390"/>
                    <a:pt x="21099" y="37817"/>
                    <a:pt x="21099" y="37302"/>
                  </a:cubicBezTo>
                  <a:cubicBezTo>
                    <a:pt x="21069" y="36699"/>
                    <a:pt x="21069" y="36157"/>
                    <a:pt x="21470" y="35699"/>
                  </a:cubicBezTo>
                  <a:cubicBezTo>
                    <a:pt x="21814" y="35298"/>
                    <a:pt x="22157" y="35012"/>
                    <a:pt x="22558" y="34696"/>
                  </a:cubicBezTo>
                  <a:cubicBezTo>
                    <a:pt x="23103" y="34267"/>
                    <a:pt x="23676" y="33809"/>
                    <a:pt x="24104" y="33035"/>
                  </a:cubicBezTo>
                  <a:cubicBezTo>
                    <a:pt x="24763" y="32034"/>
                    <a:pt x="25336" y="30947"/>
                    <a:pt x="25707" y="30088"/>
                  </a:cubicBezTo>
                  <a:cubicBezTo>
                    <a:pt x="26138" y="29000"/>
                    <a:pt x="25908" y="28627"/>
                    <a:pt x="25478" y="28169"/>
                  </a:cubicBezTo>
                  <a:cubicBezTo>
                    <a:pt x="25336" y="27997"/>
                    <a:pt x="25164" y="27798"/>
                    <a:pt x="25020" y="27482"/>
                  </a:cubicBezTo>
                  <a:cubicBezTo>
                    <a:pt x="24848" y="27138"/>
                    <a:pt x="24905" y="26824"/>
                    <a:pt x="25077" y="26680"/>
                  </a:cubicBezTo>
                  <a:cubicBezTo>
                    <a:pt x="25136" y="26623"/>
                    <a:pt x="25208" y="26602"/>
                    <a:pt x="25281" y="26602"/>
                  </a:cubicBezTo>
                  <a:cubicBezTo>
                    <a:pt x="25388" y="26602"/>
                    <a:pt x="25497" y="26646"/>
                    <a:pt x="25565" y="26680"/>
                  </a:cubicBezTo>
                  <a:cubicBezTo>
                    <a:pt x="25650" y="26767"/>
                    <a:pt x="25764" y="27195"/>
                    <a:pt x="25851" y="27482"/>
                  </a:cubicBezTo>
                  <a:cubicBezTo>
                    <a:pt x="26080" y="28198"/>
                    <a:pt x="26279" y="28856"/>
                    <a:pt x="26738" y="29057"/>
                  </a:cubicBezTo>
                  <a:cubicBezTo>
                    <a:pt x="26831" y="29096"/>
                    <a:pt x="26923" y="29117"/>
                    <a:pt x="27016" y="29117"/>
                  </a:cubicBezTo>
                  <a:cubicBezTo>
                    <a:pt x="27124" y="29117"/>
                    <a:pt x="27231" y="29089"/>
                    <a:pt x="27340" y="29027"/>
                  </a:cubicBezTo>
                  <a:cubicBezTo>
                    <a:pt x="27454" y="28970"/>
                    <a:pt x="27626" y="28828"/>
                    <a:pt x="27683" y="28512"/>
                  </a:cubicBezTo>
                  <a:cubicBezTo>
                    <a:pt x="27912" y="27626"/>
                    <a:pt x="27168" y="25707"/>
                    <a:pt x="26939" y="25363"/>
                  </a:cubicBezTo>
                  <a:cubicBezTo>
                    <a:pt x="26738" y="25020"/>
                    <a:pt x="26481" y="24676"/>
                    <a:pt x="26195" y="24362"/>
                  </a:cubicBezTo>
                  <a:cubicBezTo>
                    <a:pt x="25794" y="23875"/>
                    <a:pt x="25393" y="23417"/>
                    <a:pt x="25336" y="22901"/>
                  </a:cubicBezTo>
                  <a:cubicBezTo>
                    <a:pt x="25306" y="22416"/>
                    <a:pt x="25508" y="21871"/>
                    <a:pt x="25737" y="21328"/>
                  </a:cubicBezTo>
                  <a:cubicBezTo>
                    <a:pt x="25908" y="20870"/>
                    <a:pt x="26080" y="20412"/>
                    <a:pt x="26138" y="19924"/>
                  </a:cubicBezTo>
                  <a:cubicBezTo>
                    <a:pt x="26451" y="17176"/>
                    <a:pt x="25020" y="14572"/>
                    <a:pt x="22760" y="13741"/>
                  </a:cubicBezTo>
                  <a:cubicBezTo>
                    <a:pt x="22187" y="13569"/>
                    <a:pt x="21642" y="13397"/>
                    <a:pt x="21099" y="13226"/>
                  </a:cubicBezTo>
                  <a:cubicBezTo>
                    <a:pt x="20554" y="13054"/>
                    <a:pt x="20011" y="12912"/>
                    <a:pt x="19466" y="12740"/>
                  </a:cubicBezTo>
                  <a:cubicBezTo>
                    <a:pt x="19120" y="12617"/>
                    <a:pt x="18810" y="12564"/>
                    <a:pt x="18525" y="12564"/>
                  </a:cubicBezTo>
                  <a:cubicBezTo>
                    <a:pt x="17752" y="12564"/>
                    <a:pt x="17158" y="12952"/>
                    <a:pt x="16489" y="13370"/>
                  </a:cubicBezTo>
                  <a:lnTo>
                    <a:pt x="16203" y="13569"/>
                  </a:lnTo>
                  <a:cubicBezTo>
                    <a:pt x="16004" y="13684"/>
                    <a:pt x="15802" y="13855"/>
                    <a:pt x="15546" y="14057"/>
                  </a:cubicBezTo>
                  <a:cubicBezTo>
                    <a:pt x="15028" y="14496"/>
                    <a:pt x="14322" y="15078"/>
                    <a:pt x="13811" y="15078"/>
                  </a:cubicBezTo>
                  <a:cubicBezTo>
                    <a:pt x="13757" y="15078"/>
                    <a:pt x="13705" y="15071"/>
                    <a:pt x="13656" y="15058"/>
                  </a:cubicBezTo>
                  <a:cubicBezTo>
                    <a:pt x="13569" y="15030"/>
                    <a:pt x="13512" y="15000"/>
                    <a:pt x="13484" y="14973"/>
                  </a:cubicBezTo>
                  <a:cubicBezTo>
                    <a:pt x="13626" y="14829"/>
                    <a:pt x="13970" y="14629"/>
                    <a:pt x="14172" y="14515"/>
                  </a:cubicBezTo>
                  <a:cubicBezTo>
                    <a:pt x="14371" y="14371"/>
                    <a:pt x="14572" y="14256"/>
                    <a:pt x="14714" y="14142"/>
                  </a:cubicBezTo>
                  <a:cubicBezTo>
                    <a:pt x="15317" y="13599"/>
                    <a:pt x="15516" y="13168"/>
                    <a:pt x="15317" y="12825"/>
                  </a:cubicBezTo>
                  <a:cubicBezTo>
                    <a:pt x="15195" y="12605"/>
                    <a:pt x="14969" y="12537"/>
                    <a:pt x="14728" y="12537"/>
                  </a:cubicBezTo>
                  <a:cubicBezTo>
                    <a:pt x="14403" y="12537"/>
                    <a:pt x="14050" y="12662"/>
                    <a:pt x="13885" y="12710"/>
                  </a:cubicBezTo>
                  <a:cubicBezTo>
                    <a:pt x="12997" y="12997"/>
                    <a:pt x="12339" y="13512"/>
                    <a:pt x="11652" y="14057"/>
                  </a:cubicBezTo>
                  <a:cubicBezTo>
                    <a:pt x="11394" y="14256"/>
                    <a:pt x="11137" y="14458"/>
                    <a:pt x="10851" y="14657"/>
                  </a:cubicBezTo>
                  <a:cubicBezTo>
                    <a:pt x="10336" y="15030"/>
                    <a:pt x="9763" y="15287"/>
                    <a:pt x="9161" y="15545"/>
                  </a:cubicBezTo>
                  <a:cubicBezTo>
                    <a:pt x="8416" y="15859"/>
                    <a:pt x="7645" y="16203"/>
                    <a:pt x="6985" y="16775"/>
                  </a:cubicBezTo>
                  <a:cubicBezTo>
                    <a:pt x="5813" y="17749"/>
                    <a:pt x="5125" y="17950"/>
                    <a:pt x="3637" y="18294"/>
                  </a:cubicBezTo>
                  <a:cubicBezTo>
                    <a:pt x="3493" y="18351"/>
                    <a:pt x="3321" y="18436"/>
                    <a:pt x="3064" y="18550"/>
                  </a:cubicBezTo>
                  <a:cubicBezTo>
                    <a:pt x="1765" y="19137"/>
                    <a:pt x="1171" y="19279"/>
                    <a:pt x="912" y="19279"/>
                  </a:cubicBezTo>
                  <a:cubicBezTo>
                    <a:pt x="818" y="19279"/>
                    <a:pt x="768" y="19260"/>
                    <a:pt x="744" y="19237"/>
                  </a:cubicBezTo>
                  <a:cubicBezTo>
                    <a:pt x="744" y="19237"/>
                    <a:pt x="744" y="19210"/>
                    <a:pt x="717" y="19210"/>
                  </a:cubicBezTo>
                  <a:cubicBezTo>
                    <a:pt x="831" y="18951"/>
                    <a:pt x="2004" y="18294"/>
                    <a:pt x="2950" y="17893"/>
                  </a:cubicBezTo>
                  <a:cubicBezTo>
                    <a:pt x="3149" y="17778"/>
                    <a:pt x="3522" y="17664"/>
                    <a:pt x="3923" y="17577"/>
                  </a:cubicBezTo>
                  <a:cubicBezTo>
                    <a:pt x="4752" y="17348"/>
                    <a:pt x="5611" y="17119"/>
                    <a:pt x="5927" y="16633"/>
                  </a:cubicBezTo>
                  <a:cubicBezTo>
                    <a:pt x="6069" y="16432"/>
                    <a:pt x="6413" y="15974"/>
                    <a:pt x="6184" y="15603"/>
                  </a:cubicBezTo>
                  <a:cubicBezTo>
                    <a:pt x="6053" y="15406"/>
                    <a:pt x="5845" y="15335"/>
                    <a:pt x="5587" y="15335"/>
                  </a:cubicBezTo>
                  <a:cubicBezTo>
                    <a:pt x="5279" y="15335"/>
                    <a:pt x="4900" y="15436"/>
                    <a:pt x="4496" y="15545"/>
                  </a:cubicBezTo>
                  <a:cubicBezTo>
                    <a:pt x="4267" y="15603"/>
                    <a:pt x="3951" y="15687"/>
                    <a:pt x="3893" y="15687"/>
                  </a:cubicBezTo>
                  <a:cubicBezTo>
                    <a:pt x="3637" y="15630"/>
                    <a:pt x="3522" y="15545"/>
                    <a:pt x="3465" y="15516"/>
                  </a:cubicBezTo>
                  <a:cubicBezTo>
                    <a:pt x="3522" y="15431"/>
                    <a:pt x="3694" y="15259"/>
                    <a:pt x="3779" y="15172"/>
                  </a:cubicBezTo>
                  <a:cubicBezTo>
                    <a:pt x="4008" y="14916"/>
                    <a:pt x="4267" y="14657"/>
                    <a:pt x="4267" y="14313"/>
                  </a:cubicBezTo>
                  <a:cubicBezTo>
                    <a:pt x="4267" y="14199"/>
                    <a:pt x="4209" y="14027"/>
                    <a:pt x="4008" y="13885"/>
                  </a:cubicBezTo>
                  <a:cubicBezTo>
                    <a:pt x="3876" y="13772"/>
                    <a:pt x="3728" y="13729"/>
                    <a:pt x="3573" y="13729"/>
                  </a:cubicBezTo>
                  <a:cubicBezTo>
                    <a:pt x="3293" y="13729"/>
                    <a:pt x="2986" y="13870"/>
                    <a:pt x="2691" y="14000"/>
                  </a:cubicBezTo>
                  <a:cubicBezTo>
                    <a:pt x="2577" y="14057"/>
                    <a:pt x="2377" y="14142"/>
                    <a:pt x="2263" y="14171"/>
                  </a:cubicBezTo>
                  <a:cubicBezTo>
                    <a:pt x="2233" y="14084"/>
                    <a:pt x="2233" y="13942"/>
                    <a:pt x="2290" y="13626"/>
                  </a:cubicBezTo>
                  <a:cubicBezTo>
                    <a:pt x="2634" y="11680"/>
                    <a:pt x="5183" y="11107"/>
                    <a:pt x="7244" y="10622"/>
                  </a:cubicBezTo>
                  <a:cubicBezTo>
                    <a:pt x="8016" y="10450"/>
                    <a:pt x="8732" y="10306"/>
                    <a:pt x="9275" y="10077"/>
                  </a:cubicBezTo>
                  <a:cubicBezTo>
                    <a:pt x="9390" y="10019"/>
                    <a:pt x="9534" y="9962"/>
                    <a:pt x="9676" y="9905"/>
                  </a:cubicBezTo>
                  <a:cubicBezTo>
                    <a:pt x="10878" y="9447"/>
                    <a:pt x="11623" y="9161"/>
                    <a:pt x="11565" y="8618"/>
                  </a:cubicBezTo>
                  <a:cubicBezTo>
                    <a:pt x="11481" y="8160"/>
                    <a:pt x="10851" y="8045"/>
                    <a:pt x="10249" y="7988"/>
                  </a:cubicBezTo>
                  <a:lnTo>
                    <a:pt x="9218" y="7988"/>
                  </a:lnTo>
                  <a:cubicBezTo>
                    <a:pt x="9066" y="7988"/>
                    <a:pt x="8915" y="7990"/>
                    <a:pt x="8764" y="7990"/>
                  </a:cubicBezTo>
                  <a:cubicBezTo>
                    <a:pt x="8373" y="7990"/>
                    <a:pt x="7986" y="7976"/>
                    <a:pt x="7615" y="7874"/>
                  </a:cubicBezTo>
                  <a:cubicBezTo>
                    <a:pt x="7901" y="7500"/>
                    <a:pt x="8531" y="7072"/>
                    <a:pt x="8961" y="6870"/>
                  </a:cubicBezTo>
                  <a:cubicBezTo>
                    <a:pt x="9441" y="6618"/>
                    <a:pt x="9654" y="6522"/>
                    <a:pt x="10052" y="6522"/>
                  </a:cubicBezTo>
                  <a:cubicBezTo>
                    <a:pt x="10105" y="6522"/>
                    <a:pt x="10161" y="6524"/>
                    <a:pt x="10221" y="6527"/>
                  </a:cubicBezTo>
                  <a:cubicBezTo>
                    <a:pt x="10478" y="6614"/>
                    <a:pt x="10707" y="6786"/>
                    <a:pt x="10908" y="6957"/>
                  </a:cubicBezTo>
                  <a:cubicBezTo>
                    <a:pt x="11107" y="7129"/>
                    <a:pt x="11279" y="7301"/>
                    <a:pt x="11508" y="7328"/>
                  </a:cubicBezTo>
                  <a:cubicBezTo>
                    <a:pt x="11585" y="7353"/>
                    <a:pt x="11674" y="7364"/>
                    <a:pt x="11772" y="7364"/>
                  </a:cubicBezTo>
                  <a:cubicBezTo>
                    <a:pt x="12365" y="7364"/>
                    <a:pt x="13275" y="6954"/>
                    <a:pt x="13741" y="6584"/>
                  </a:cubicBezTo>
                  <a:cubicBezTo>
                    <a:pt x="14114" y="6328"/>
                    <a:pt x="14286" y="6041"/>
                    <a:pt x="14286" y="5755"/>
                  </a:cubicBezTo>
                  <a:cubicBezTo>
                    <a:pt x="14286" y="5297"/>
                    <a:pt x="13885" y="4981"/>
                    <a:pt x="13484" y="4695"/>
                  </a:cubicBezTo>
                  <a:cubicBezTo>
                    <a:pt x="12939" y="4324"/>
                    <a:pt x="12797" y="4180"/>
                    <a:pt x="12882" y="3980"/>
                  </a:cubicBezTo>
                  <a:cubicBezTo>
                    <a:pt x="13111" y="3836"/>
                    <a:pt x="14256" y="3664"/>
                    <a:pt x="14886" y="3580"/>
                  </a:cubicBezTo>
                  <a:cubicBezTo>
                    <a:pt x="15516" y="3492"/>
                    <a:pt x="16004" y="3435"/>
                    <a:pt x="16233" y="3351"/>
                  </a:cubicBezTo>
                  <a:cubicBezTo>
                    <a:pt x="17405" y="2977"/>
                    <a:pt x="18665" y="2549"/>
                    <a:pt x="19753" y="2118"/>
                  </a:cubicBezTo>
                  <a:cubicBezTo>
                    <a:pt x="20783" y="1690"/>
                    <a:pt x="21699" y="1690"/>
                    <a:pt x="22874" y="1690"/>
                  </a:cubicBezTo>
                  <a:cubicBezTo>
                    <a:pt x="23561" y="1660"/>
                    <a:pt x="24161" y="1518"/>
                    <a:pt x="24763" y="1374"/>
                  </a:cubicBezTo>
                  <a:cubicBezTo>
                    <a:pt x="25221" y="1289"/>
                    <a:pt x="25679" y="1175"/>
                    <a:pt x="26165" y="1118"/>
                  </a:cubicBezTo>
                  <a:cubicBezTo>
                    <a:pt x="26252" y="1118"/>
                    <a:pt x="26309" y="1088"/>
                    <a:pt x="26367" y="1031"/>
                  </a:cubicBezTo>
                  <a:cubicBezTo>
                    <a:pt x="27054" y="1031"/>
                    <a:pt x="27596" y="1260"/>
                    <a:pt x="28256" y="1518"/>
                  </a:cubicBezTo>
                  <a:cubicBezTo>
                    <a:pt x="28398" y="1546"/>
                    <a:pt x="28542" y="1603"/>
                    <a:pt x="28714" y="1690"/>
                  </a:cubicBezTo>
                  <a:cubicBezTo>
                    <a:pt x="29509" y="1932"/>
                    <a:pt x="30373" y="1988"/>
                    <a:pt x="31225" y="1988"/>
                  </a:cubicBezTo>
                  <a:cubicBezTo>
                    <a:pt x="31478" y="1988"/>
                    <a:pt x="31729" y="1983"/>
                    <a:pt x="31977" y="1976"/>
                  </a:cubicBezTo>
                  <a:lnTo>
                    <a:pt x="32493" y="1976"/>
                  </a:lnTo>
                  <a:cubicBezTo>
                    <a:pt x="32749" y="1976"/>
                    <a:pt x="33065" y="1947"/>
                    <a:pt x="33379" y="1919"/>
                  </a:cubicBezTo>
                  <a:cubicBezTo>
                    <a:pt x="33764" y="1887"/>
                    <a:pt x="34212" y="1846"/>
                    <a:pt x="34607" y="1846"/>
                  </a:cubicBezTo>
                  <a:cubicBezTo>
                    <a:pt x="34917" y="1846"/>
                    <a:pt x="35195" y="1871"/>
                    <a:pt x="35383" y="1947"/>
                  </a:cubicBezTo>
                  <a:cubicBezTo>
                    <a:pt x="35584" y="2034"/>
                    <a:pt x="35584" y="2091"/>
                    <a:pt x="35612" y="2233"/>
                  </a:cubicBezTo>
                  <a:cubicBezTo>
                    <a:pt x="35642" y="2405"/>
                    <a:pt x="35699" y="2663"/>
                    <a:pt x="35955" y="2920"/>
                  </a:cubicBezTo>
                  <a:cubicBezTo>
                    <a:pt x="35985" y="2920"/>
                    <a:pt x="35985" y="2920"/>
                    <a:pt x="36013" y="2950"/>
                  </a:cubicBezTo>
                  <a:cubicBezTo>
                    <a:pt x="36271" y="3092"/>
                    <a:pt x="36700" y="3206"/>
                    <a:pt x="37130" y="3321"/>
                  </a:cubicBezTo>
                  <a:cubicBezTo>
                    <a:pt x="37359" y="3378"/>
                    <a:pt x="37588" y="3435"/>
                    <a:pt x="37730" y="3492"/>
                  </a:cubicBezTo>
                  <a:cubicBezTo>
                    <a:pt x="38174" y="3641"/>
                    <a:pt x="38530" y="3694"/>
                    <a:pt x="38847" y="3694"/>
                  </a:cubicBezTo>
                  <a:cubicBezTo>
                    <a:pt x="39205" y="3694"/>
                    <a:pt x="39515" y="3626"/>
                    <a:pt x="39849" y="3550"/>
                  </a:cubicBezTo>
                  <a:cubicBezTo>
                    <a:pt x="40135" y="3465"/>
                    <a:pt x="40451" y="3408"/>
                    <a:pt x="40822" y="3351"/>
                  </a:cubicBezTo>
                  <a:cubicBezTo>
                    <a:pt x="41882" y="3263"/>
                    <a:pt x="42482" y="2977"/>
                    <a:pt x="43199" y="2663"/>
                  </a:cubicBezTo>
                  <a:cubicBezTo>
                    <a:pt x="43485" y="2519"/>
                    <a:pt x="43772" y="2405"/>
                    <a:pt x="44143" y="2263"/>
                  </a:cubicBezTo>
                  <a:cubicBezTo>
                    <a:pt x="44631" y="2100"/>
                    <a:pt x="45234" y="2024"/>
                    <a:pt x="45974" y="2024"/>
                  </a:cubicBezTo>
                  <a:cubicBezTo>
                    <a:pt x="46276" y="2024"/>
                    <a:pt x="46600" y="2037"/>
                    <a:pt x="46948" y="2061"/>
                  </a:cubicBezTo>
                  <a:cubicBezTo>
                    <a:pt x="47463" y="2091"/>
                    <a:pt x="47692" y="2290"/>
                    <a:pt x="47979" y="2519"/>
                  </a:cubicBezTo>
                  <a:cubicBezTo>
                    <a:pt x="48180" y="2691"/>
                    <a:pt x="48437" y="2920"/>
                    <a:pt x="48837" y="3064"/>
                  </a:cubicBezTo>
                  <a:cubicBezTo>
                    <a:pt x="49158" y="3171"/>
                    <a:pt x="49533" y="3200"/>
                    <a:pt x="49923" y="3200"/>
                  </a:cubicBezTo>
                  <a:cubicBezTo>
                    <a:pt x="50161" y="3200"/>
                    <a:pt x="50404" y="3189"/>
                    <a:pt x="50642" y="3179"/>
                  </a:cubicBezTo>
                  <a:cubicBezTo>
                    <a:pt x="50860" y="3179"/>
                    <a:pt x="51079" y="3171"/>
                    <a:pt x="51287" y="3171"/>
                  </a:cubicBezTo>
                  <a:cubicBezTo>
                    <a:pt x="51487" y="3171"/>
                    <a:pt x="51676" y="3178"/>
                    <a:pt x="51844" y="3206"/>
                  </a:cubicBezTo>
                  <a:cubicBezTo>
                    <a:pt x="52531" y="3293"/>
                    <a:pt x="53131" y="3435"/>
                    <a:pt x="53647" y="3637"/>
                  </a:cubicBezTo>
                  <a:cubicBezTo>
                    <a:pt x="54192" y="3809"/>
                    <a:pt x="54421" y="4122"/>
                    <a:pt x="54707" y="4496"/>
                  </a:cubicBezTo>
                  <a:cubicBezTo>
                    <a:pt x="54936" y="4782"/>
                    <a:pt x="55193" y="5125"/>
                    <a:pt x="55623" y="5412"/>
                  </a:cubicBezTo>
                  <a:cubicBezTo>
                    <a:pt x="56172" y="5723"/>
                    <a:pt x="56717" y="5842"/>
                    <a:pt x="57254" y="5842"/>
                  </a:cubicBezTo>
                  <a:cubicBezTo>
                    <a:pt x="58199" y="5842"/>
                    <a:pt x="59115" y="5472"/>
                    <a:pt x="59974" y="5125"/>
                  </a:cubicBezTo>
                  <a:cubicBezTo>
                    <a:pt x="60762" y="4794"/>
                    <a:pt x="61535" y="4492"/>
                    <a:pt x="62261" y="4492"/>
                  </a:cubicBezTo>
                  <a:cubicBezTo>
                    <a:pt x="62536" y="4492"/>
                    <a:pt x="62805" y="4535"/>
                    <a:pt x="63066" y="4638"/>
                  </a:cubicBezTo>
                  <a:cubicBezTo>
                    <a:pt x="63238" y="4725"/>
                    <a:pt x="63410" y="4867"/>
                    <a:pt x="63609" y="5011"/>
                  </a:cubicBezTo>
                  <a:cubicBezTo>
                    <a:pt x="63810" y="5183"/>
                    <a:pt x="64039" y="5354"/>
                    <a:pt x="64326" y="5439"/>
                  </a:cubicBezTo>
                  <a:cubicBezTo>
                    <a:pt x="64501" y="5495"/>
                    <a:pt x="64655" y="5518"/>
                    <a:pt x="64795" y="5518"/>
                  </a:cubicBezTo>
                  <a:cubicBezTo>
                    <a:pt x="65157" y="5518"/>
                    <a:pt x="65414" y="5364"/>
                    <a:pt x="65642" y="5240"/>
                  </a:cubicBezTo>
                  <a:cubicBezTo>
                    <a:pt x="65784" y="5153"/>
                    <a:pt x="65929" y="5068"/>
                    <a:pt x="66071" y="5011"/>
                  </a:cubicBezTo>
                  <a:cubicBezTo>
                    <a:pt x="66172" y="4998"/>
                    <a:pt x="66276" y="4992"/>
                    <a:pt x="66382" y="4992"/>
                  </a:cubicBezTo>
                  <a:cubicBezTo>
                    <a:pt x="66756" y="4992"/>
                    <a:pt x="67158" y="5064"/>
                    <a:pt x="67559" y="5153"/>
                  </a:cubicBezTo>
                  <a:cubicBezTo>
                    <a:pt x="67875" y="5210"/>
                    <a:pt x="68189" y="5297"/>
                    <a:pt x="68562" y="5325"/>
                  </a:cubicBezTo>
                  <a:cubicBezTo>
                    <a:pt x="69135" y="5325"/>
                    <a:pt x="69391" y="5210"/>
                    <a:pt x="69678" y="5125"/>
                  </a:cubicBezTo>
                  <a:cubicBezTo>
                    <a:pt x="69822" y="5068"/>
                    <a:pt x="69964" y="5011"/>
                    <a:pt x="70193" y="4954"/>
                  </a:cubicBezTo>
                  <a:cubicBezTo>
                    <a:pt x="70536" y="4867"/>
                    <a:pt x="70823" y="4867"/>
                    <a:pt x="71052" y="4839"/>
                  </a:cubicBezTo>
                  <a:cubicBezTo>
                    <a:pt x="71853" y="4782"/>
                    <a:pt x="72341" y="4695"/>
                    <a:pt x="72856" y="3435"/>
                  </a:cubicBezTo>
                  <a:cubicBezTo>
                    <a:pt x="72941" y="3236"/>
                    <a:pt x="72998" y="3064"/>
                    <a:pt x="73028" y="2920"/>
                  </a:cubicBezTo>
                  <a:cubicBezTo>
                    <a:pt x="73113" y="2634"/>
                    <a:pt x="73143" y="2549"/>
                    <a:pt x="73429" y="2405"/>
                  </a:cubicBezTo>
                  <a:cubicBezTo>
                    <a:pt x="73458" y="2391"/>
                    <a:pt x="73486" y="2384"/>
                    <a:pt x="73525" y="2384"/>
                  </a:cubicBezTo>
                  <a:cubicBezTo>
                    <a:pt x="73565" y="2384"/>
                    <a:pt x="73614" y="2391"/>
                    <a:pt x="73685" y="2405"/>
                  </a:cubicBezTo>
                  <a:cubicBezTo>
                    <a:pt x="73743" y="2405"/>
                    <a:pt x="73812" y="2409"/>
                    <a:pt x="73890" y="2409"/>
                  </a:cubicBezTo>
                  <a:cubicBezTo>
                    <a:pt x="74083" y="2409"/>
                    <a:pt x="74329" y="2380"/>
                    <a:pt x="74574" y="2176"/>
                  </a:cubicBezTo>
                  <a:cubicBezTo>
                    <a:pt x="74716" y="2004"/>
                    <a:pt x="74746" y="1775"/>
                    <a:pt x="74773" y="1603"/>
                  </a:cubicBezTo>
                  <a:lnTo>
                    <a:pt x="74773" y="1489"/>
                  </a:lnTo>
                  <a:cubicBezTo>
                    <a:pt x="75494" y="743"/>
                    <a:pt x="75815" y="717"/>
                    <a:pt x="75903" y="717"/>
                  </a:cubicBezTo>
                  <a:close/>
                  <a:moveTo>
                    <a:pt x="75870" y="1"/>
                  </a:moveTo>
                  <a:cubicBezTo>
                    <a:pt x="75299" y="1"/>
                    <a:pt x="74693" y="544"/>
                    <a:pt x="74288" y="973"/>
                  </a:cubicBezTo>
                  <a:cubicBezTo>
                    <a:pt x="74086" y="1118"/>
                    <a:pt x="74059" y="1347"/>
                    <a:pt x="74059" y="1518"/>
                  </a:cubicBezTo>
                  <a:cubicBezTo>
                    <a:pt x="74029" y="1576"/>
                    <a:pt x="74029" y="1633"/>
                    <a:pt x="74029" y="1660"/>
                  </a:cubicBezTo>
                  <a:cubicBezTo>
                    <a:pt x="74000" y="1675"/>
                    <a:pt x="73972" y="1683"/>
                    <a:pt x="73932" y="1683"/>
                  </a:cubicBezTo>
                  <a:cubicBezTo>
                    <a:pt x="73893" y="1683"/>
                    <a:pt x="73843" y="1675"/>
                    <a:pt x="73772" y="1660"/>
                  </a:cubicBezTo>
                  <a:cubicBezTo>
                    <a:pt x="73717" y="1660"/>
                    <a:pt x="73655" y="1657"/>
                    <a:pt x="73587" y="1657"/>
                  </a:cubicBezTo>
                  <a:cubicBezTo>
                    <a:pt x="73446" y="1657"/>
                    <a:pt x="73279" y="1670"/>
                    <a:pt x="73085" y="1747"/>
                  </a:cubicBezTo>
                  <a:cubicBezTo>
                    <a:pt x="72570" y="2061"/>
                    <a:pt x="72456" y="2320"/>
                    <a:pt x="72341" y="2721"/>
                  </a:cubicBezTo>
                  <a:cubicBezTo>
                    <a:pt x="72311" y="2835"/>
                    <a:pt x="72254" y="2977"/>
                    <a:pt x="72197" y="3149"/>
                  </a:cubicBezTo>
                  <a:cubicBezTo>
                    <a:pt x="71826" y="4065"/>
                    <a:pt x="71654" y="4065"/>
                    <a:pt x="71024" y="4122"/>
                  </a:cubicBezTo>
                  <a:cubicBezTo>
                    <a:pt x="70765" y="4122"/>
                    <a:pt x="70452" y="4152"/>
                    <a:pt x="70051" y="4237"/>
                  </a:cubicBezTo>
                  <a:cubicBezTo>
                    <a:pt x="69765" y="4294"/>
                    <a:pt x="69563" y="4381"/>
                    <a:pt x="69421" y="4438"/>
                  </a:cubicBezTo>
                  <a:cubicBezTo>
                    <a:pt x="69162" y="4523"/>
                    <a:pt x="68991" y="4580"/>
                    <a:pt x="68590" y="4580"/>
                  </a:cubicBezTo>
                  <a:cubicBezTo>
                    <a:pt x="68304" y="4580"/>
                    <a:pt x="68017" y="4523"/>
                    <a:pt x="67731" y="4438"/>
                  </a:cubicBezTo>
                  <a:cubicBezTo>
                    <a:pt x="67307" y="4357"/>
                    <a:pt x="66896" y="4276"/>
                    <a:pt x="66469" y="4276"/>
                  </a:cubicBezTo>
                  <a:cubicBezTo>
                    <a:pt x="66293" y="4276"/>
                    <a:pt x="66113" y="4290"/>
                    <a:pt x="65929" y="4324"/>
                  </a:cubicBezTo>
                  <a:cubicBezTo>
                    <a:pt x="65642" y="4381"/>
                    <a:pt x="65441" y="4496"/>
                    <a:pt x="65269" y="4610"/>
                  </a:cubicBezTo>
                  <a:cubicBezTo>
                    <a:pt x="65083" y="4713"/>
                    <a:pt x="64957" y="4787"/>
                    <a:pt x="64782" y="4787"/>
                  </a:cubicBezTo>
                  <a:cubicBezTo>
                    <a:pt x="64715" y="4787"/>
                    <a:pt x="64641" y="4776"/>
                    <a:pt x="64555" y="4752"/>
                  </a:cubicBezTo>
                  <a:cubicBezTo>
                    <a:pt x="64410" y="4695"/>
                    <a:pt x="64239" y="4580"/>
                    <a:pt x="64067" y="4438"/>
                  </a:cubicBezTo>
                  <a:cubicBezTo>
                    <a:pt x="63868" y="4267"/>
                    <a:pt x="63639" y="4095"/>
                    <a:pt x="63352" y="3980"/>
                  </a:cubicBezTo>
                  <a:cubicBezTo>
                    <a:pt x="62989" y="3828"/>
                    <a:pt x="62626" y="3766"/>
                    <a:pt x="62264" y="3766"/>
                  </a:cubicBezTo>
                  <a:cubicBezTo>
                    <a:pt x="61398" y="3766"/>
                    <a:pt x="60536" y="4123"/>
                    <a:pt x="59688" y="4466"/>
                  </a:cubicBezTo>
                  <a:cubicBezTo>
                    <a:pt x="58845" y="4803"/>
                    <a:pt x="58038" y="5128"/>
                    <a:pt x="57245" y="5128"/>
                  </a:cubicBezTo>
                  <a:cubicBezTo>
                    <a:pt x="56826" y="5128"/>
                    <a:pt x="56410" y="5037"/>
                    <a:pt x="55994" y="4809"/>
                  </a:cubicBezTo>
                  <a:cubicBezTo>
                    <a:pt x="55680" y="4580"/>
                    <a:pt x="55509" y="4324"/>
                    <a:pt x="55307" y="4065"/>
                  </a:cubicBezTo>
                  <a:cubicBezTo>
                    <a:pt x="54993" y="3664"/>
                    <a:pt x="54650" y="3179"/>
                    <a:pt x="53876" y="2950"/>
                  </a:cubicBezTo>
                  <a:cubicBezTo>
                    <a:pt x="53360" y="2748"/>
                    <a:pt x="52673" y="2576"/>
                    <a:pt x="51959" y="2492"/>
                  </a:cubicBezTo>
                  <a:cubicBezTo>
                    <a:pt x="51705" y="2458"/>
                    <a:pt x="51441" y="2444"/>
                    <a:pt x="51173" y="2444"/>
                  </a:cubicBezTo>
                  <a:cubicBezTo>
                    <a:pt x="50987" y="2444"/>
                    <a:pt x="50800" y="2451"/>
                    <a:pt x="50612" y="2462"/>
                  </a:cubicBezTo>
                  <a:cubicBezTo>
                    <a:pt x="50378" y="2474"/>
                    <a:pt x="50144" y="2486"/>
                    <a:pt x="49922" y="2486"/>
                  </a:cubicBezTo>
                  <a:cubicBezTo>
                    <a:pt x="49601" y="2486"/>
                    <a:pt x="49303" y="2461"/>
                    <a:pt x="49066" y="2377"/>
                  </a:cubicBezTo>
                  <a:cubicBezTo>
                    <a:pt x="48810" y="2263"/>
                    <a:pt x="48638" y="2118"/>
                    <a:pt x="48437" y="1976"/>
                  </a:cubicBezTo>
                  <a:cubicBezTo>
                    <a:pt x="48123" y="1690"/>
                    <a:pt x="47750" y="1374"/>
                    <a:pt x="46978" y="1347"/>
                  </a:cubicBezTo>
                  <a:cubicBezTo>
                    <a:pt x="46600" y="1313"/>
                    <a:pt x="46248" y="1297"/>
                    <a:pt x="45917" y="1297"/>
                  </a:cubicBezTo>
                  <a:cubicBezTo>
                    <a:pt x="45119" y="1297"/>
                    <a:pt x="44453" y="1393"/>
                    <a:pt x="43886" y="1576"/>
                  </a:cubicBezTo>
                  <a:cubicBezTo>
                    <a:pt x="43513" y="1718"/>
                    <a:pt x="43199" y="1862"/>
                    <a:pt x="42883" y="2004"/>
                  </a:cubicBezTo>
                  <a:cubicBezTo>
                    <a:pt x="42196" y="2320"/>
                    <a:pt x="41681" y="2549"/>
                    <a:pt x="40765" y="2634"/>
                  </a:cubicBezTo>
                  <a:cubicBezTo>
                    <a:pt x="40307" y="2691"/>
                    <a:pt x="39993" y="2778"/>
                    <a:pt x="39677" y="2835"/>
                  </a:cubicBezTo>
                  <a:cubicBezTo>
                    <a:pt x="39356" y="2911"/>
                    <a:pt x="39100" y="2971"/>
                    <a:pt x="38822" y="2971"/>
                  </a:cubicBezTo>
                  <a:cubicBezTo>
                    <a:pt x="38580" y="2971"/>
                    <a:pt x="38321" y="2926"/>
                    <a:pt x="37989" y="2805"/>
                  </a:cubicBezTo>
                  <a:cubicBezTo>
                    <a:pt x="37817" y="2748"/>
                    <a:pt x="37588" y="2691"/>
                    <a:pt x="37302" y="2606"/>
                  </a:cubicBezTo>
                  <a:cubicBezTo>
                    <a:pt x="37016" y="2549"/>
                    <a:pt x="36585" y="2434"/>
                    <a:pt x="36413" y="2347"/>
                  </a:cubicBezTo>
                  <a:cubicBezTo>
                    <a:pt x="36356" y="2290"/>
                    <a:pt x="36356" y="2233"/>
                    <a:pt x="36329" y="2118"/>
                  </a:cubicBezTo>
                  <a:cubicBezTo>
                    <a:pt x="36299" y="1832"/>
                    <a:pt x="36184" y="1518"/>
                    <a:pt x="35642" y="1289"/>
                  </a:cubicBezTo>
                  <a:cubicBezTo>
                    <a:pt x="35339" y="1174"/>
                    <a:pt x="34958" y="1139"/>
                    <a:pt x="34551" y="1139"/>
                  </a:cubicBezTo>
                  <a:cubicBezTo>
                    <a:pt x="34148" y="1139"/>
                    <a:pt x="33721" y="1174"/>
                    <a:pt x="33322" y="1202"/>
                  </a:cubicBezTo>
                  <a:cubicBezTo>
                    <a:pt x="33008" y="1232"/>
                    <a:pt x="32722" y="1260"/>
                    <a:pt x="32493" y="1260"/>
                  </a:cubicBezTo>
                  <a:lnTo>
                    <a:pt x="31977" y="1260"/>
                  </a:lnTo>
                  <a:cubicBezTo>
                    <a:pt x="31800" y="1260"/>
                    <a:pt x="31621" y="1260"/>
                    <a:pt x="31441" y="1260"/>
                  </a:cubicBezTo>
                  <a:cubicBezTo>
                    <a:pt x="30577" y="1260"/>
                    <a:pt x="29701" y="1240"/>
                    <a:pt x="28943" y="1003"/>
                  </a:cubicBezTo>
                  <a:lnTo>
                    <a:pt x="28512" y="831"/>
                  </a:lnTo>
                  <a:cubicBezTo>
                    <a:pt x="27814" y="545"/>
                    <a:pt x="27185" y="308"/>
                    <a:pt x="26328" y="308"/>
                  </a:cubicBezTo>
                  <a:cubicBezTo>
                    <a:pt x="26238" y="308"/>
                    <a:pt x="26146" y="311"/>
                    <a:pt x="26050" y="316"/>
                  </a:cubicBezTo>
                  <a:cubicBezTo>
                    <a:pt x="25936" y="316"/>
                    <a:pt x="25851" y="373"/>
                    <a:pt x="25794" y="431"/>
                  </a:cubicBezTo>
                  <a:cubicBezTo>
                    <a:pt x="25393" y="488"/>
                    <a:pt x="24992" y="602"/>
                    <a:pt x="24592" y="687"/>
                  </a:cubicBezTo>
                  <a:cubicBezTo>
                    <a:pt x="24019" y="802"/>
                    <a:pt x="23447" y="946"/>
                    <a:pt x="22844" y="973"/>
                  </a:cubicBezTo>
                  <a:cubicBezTo>
                    <a:pt x="21672" y="973"/>
                    <a:pt x="20641" y="973"/>
                    <a:pt x="19496" y="1431"/>
                  </a:cubicBezTo>
                  <a:cubicBezTo>
                    <a:pt x="18408" y="1862"/>
                    <a:pt x="17176" y="2290"/>
                    <a:pt x="16004" y="2663"/>
                  </a:cubicBezTo>
                  <a:cubicBezTo>
                    <a:pt x="15832" y="2721"/>
                    <a:pt x="15287" y="2805"/>
                    <a:pt x="14801" y="2863"/>
                  </a:cubicBezTo>
                  <a:cubicBezTo>
                    <a:pt x="13168" y="3092"/>
                    <a:pt x="12424" y="3236"/>
                    <a:pt x="12252" y="3637"/>
                  </a:cubicBezTo>
                  <a:cubicBezTo>
                    <a:pt x="11824" y="4409"/>
                    <a:pt x="12568" y="4924"/>
                    <a:pt x="13054" y="5297"/>
                  </a:cubicBezTo>
                  <a:cubicBezTo>
                    <a:pt x="13226" y="5412"/>
                    <a:pt x="13569" y="5641"/>
                    <a:pt x="13569" y="5725"/>
                  </a:cubicBezTo>
                  <a:cubicBezTo>
                    <a:pt x="13490" y="6048"/>
                    <a:pt x="12223" y="6649"/>
                    <a:pt x="11759" y="6649"/>
                  </a:cubicBezTo>
                  <a:cubicBezTo>
                    <a:pt x="11729" y="6649"/>
                    <a:pt x="11703" y="6647"/>
                    <a:pt x="11680" y="6641"/>
                  </a:cubicBezTo>
                  <a:cubicBezTo>
                    <a:pt x="11623" y="6614"/>
                    <a:pt x="11481" y="6499"/>
                    <a:pt x="11366" y="6412"/>
                  </a:cubicBezTo>
                  <a:cubicBezTo>
                    <a:pt x="11137" y="6213"/>
                    <a:pt x="10821" y="5927"/>
                    <a:pt x="10336" y="5840"/>
                  </a:cubicBezTo>
                  <a:cubicBezTo>
                    <a:pt x="10201" y="5825"/>
                    <a:pt x="10080" y="5818"/>
                    <a:pt x="9968" y="5818"/>
                  </a:cubicBezTo>
                  <a:cubicBezTo>
                    <a:pt x="9435" y="5818"/>
                    <a:pt x="9119" y="5977"/>
                    <a:pt x="8645" y="6213"/>
                  </a:cubicBezTo>
                  <a:cubicBezTo>
                    <a:pt x="8302" y="6385"/>
                    <a:pt x="6928" y="7157"/>
                    <a:pt x="6729" y="7988"/>
                  </a:cubicBezTo>
                  <a:cubicBezTo>
                    <a:pt x="6699" y="8160"/>
                    <a:pt x="6786" y="8332"/>
                    <a:pt x="6958" y="8416"/>
                  </a:cubicBezTo>
                  <a:cubicBezTo>
                    <a:pt x="7548" y="8658"/>
                    <a:pt x="8140" y="8715"/>
                    <a:pt x="8719" y="8715"/>
                  </a:cubicBezTo>
                  <a:cubicBezTo>
                    <a:pt x="8896" y="8715"/>
                    <a:pt x="9073" y="8710"/>
                    <a:pt x="9248" y="8703"/>
                  </a:cubicBezTo>
                  <a:cubicBezTo>
                    <a:pt x="9561" y="8703"/>
                    <a:pt x="9878" y="8703"/>
                    <a:pt x="10191" y="8732"/>
                  </a:cubicBezTo>
                  <a:cubicBezTo>
                    <a:pt x="10363" y="8732"/>
                    <a:pt x="10478" y="8760"/>
                    <a:pt x="10565" y="8760"/>
                  </a:cubicBezTo>
                  <a:cubicBezTo>
                    <a:pt x="10221" y="8932"/>
                    <a:pt x="9706" y="9133"/>
                    <a:pt x="9419" y="9248"/>
                  </a:cubicBezTo>
                  <a:cubicBezTo>
                    <a:pt x="9275" y="9305"/>
                    <a:pt x="9133" y="9362"/>
                    <a:pt x="9019" y="9390"/>
                  </a:cubicBezTo>
                  <a:cubicBezTo>
                    <a:pt x="8531" y="9591"/>
                    <a:pt x="7816" y="9763"/>
                    <a:pt x="7100" y="9935"/>
                  </a:cubicBezTo>
                  <a:cubicBezTo>
                    <a:pt x="4809" y="10450"/>
                    <a:pt x="1977" y="11080"/>
                    <a:pt x="1603" y="13512"/>
                  </a:cubicBezTo>
                  <a:cubicBezTo>
                    <a:pt x="1489" y="13942"/>
                    <a:pt x="1431" y="14485"/>
                    <a:pt x="1775" y="14771"/>
                  </a:cubicBezTo>
                  <a:cubicBezTo>
                    <a:pt x="1893" y="14870"/>
                    <a:pt x="2024" y="14907"/>
                    <a:pt x="2163" y="14907"/>
                  </a:cubicBezTo>
                  <a:cubicBezTo>
                    <a:pt x="2430" y="14907"/>
                    <a:pt x="2724" y="14770"/>
                    <a:pt x="3007" y="14657"/>
                  </a:cubicBezTo>
                  <a:cubicBezTo>
                    <a:pt x="3122" y="14600"/>
                    <a:pt x="3293" y="14515"/>
                    <a:pt x="3435" y="14485"/>
                  </a:cubicBezTo>
                  <a:lnTo>
                    <a:pt x="3435" y="14485"/>
                  </a:lnTo>
                  <a:cubicBezTo>
                    <a:pt x="3378" y="14542"/>
                    <a:pt x="3293" y="14600"/>
                    <a:pt x="3264" y="14657"/>
                  </a:cubicBezTo>
                  <a:cubicBezTo>
                    <a:pt x="2977" y="14943"/>
                    <a:pt x="2634" y="15287"/>
                    <a:pt x="2748" y="15717"/>
                  </a:cubicBezTo>
                  <a:cubicBezTo>
                    <a:pt x="2863" y="16118"/>
                    <a:pt x="3351" y="16290"/>
                    <a:pt x="3751" y="16404"/>
                  </a:cubicBezTo>
                  <a:cubicBezTo>
                    <a:pt x="3785" y="16409"/>
                    <a:pt x="3819" y="16411"/>
                    <a:pt x="3857" y="16411"/>
                  </a:cubicBezTo>
                  <a:cubicBezTo>
                    <a:pt x="4042" y="16411"/>
                    <a:pt x="4286" y="16355"/>
                    <a:pt x="4667" y="16260"/>
                  </a:cubicBezTo>
                  <a:cubicBezTo>
                    <a:pt x="4867" y="16203"/>
                    <a:pt x="5210" y="16118"/>
                    <a:pt x="5439" y="16088"/>
                  </a:cubicBezTo>
                  <a:lnTo>
                    <a:pt x="5439" y="16088"/>
                  </a:lnTo>
                  <a:cubicBezTo>
                    <a:pt x="5412" y="16118"/>
                    <a:pt x="5382" y="16175"/>
                    <a:pt x="5325" y="16203"/>
                  </a:cubicBezTo>
                  <a:cubicBezTo>
                    <a:pt x="5153" y="16489"/>
                    <a:pt x="4351" y="16718"/>
                    <a:pt x="3751" y="16862"/>
                  </a:cubicBezTo>
                  <a:cubicBezTo>
                    <a:pt x="3321" y="16977"/>
                    <a:pt x="2893" y="17091"/>
                    <a:pt x="2634" y="17233"/>
                  </a:cubicBezTo>
                  <a:cubicBezTo>
                    <a:pt x="1832" y="17577"/>
                    <a:pt x="0" y="18408"/>
                    <a:pt x="0" y="19152"/>
                  </a:cubicBezTo>
                  <a:cubicBezTo>
                    <a:pt x="0" y="19466"/>
                    <a:pt x="115" y="19695"/>
                    <a:pt x="344" y="19839"/>
                  </a:cubicBezTo>
                  <a:cubicBezTo>
                    <a:pt x="498" y="19942"/>
                    <a:pt x="690" y="19987"/>
                    <a:pt x="911" y="19987"/>
                  </a:cubicBezTo>
                  <a:cubicBezTo>
                    <a:pt x="1553" y="19987"/>
                    <a:pt x="2441" y="19613"/>
                    <a:pt x="3378" y="19210"/>
                  </a:cubicBezTo>
                  <a:cubicBezTo>
                    <a:pt x="3580" y="19095"/>
                    <a:pt x="3751" y="19008"/>
                    <a:pt x="3809" y="19008"/>
                  </a:cubicBezTo>
                  <a:cubicBezTo>
                    <a:pt x="5325" y="18637"/>
                    <a:pt x="6156" y="18408"/>
                    <a:pt x="7473" y="17320"/>
                  </a:cubicBezTo>
                  <a:cubicBezTo>
                    <a:pt x="8045" y="16833"/>
                    <a:pt x="8732" y="16519"/>
                    <a:pt x="9447" y="16203"/>
                  </a:cubicBezTo>
                  <a:cubicBezTo>
                    <a:pt x="10077" y="15946"/>
                    <a:pt x="10707" y="15660"/>
                    <a:pt x="11279" y="15259"/>
                  </a:cubicBezTo>
                  <a:cubicBezTo>
                    <a:pt x="11565" y="15058"/>
                    <a:pt x="11824" y="14829"/>
                    <a:pt x="12081" y="14629"/>
                  </a:cubicBezTo>
                  <a:cubicBezTo>
                    <a:pt x="12768" y="14114"/>
                    <a:pt x="13340" y="13656"/>
                    <a:pt x="14142" y="13397"/>
                  </a:cubicBezTo>
                  <a:cubicBezTo>
                    <a:pt x="14314" y="13340"/>
                    <a:pt x="14458" y="13313"/>
                    <a:pt x="14543" y="13283"/>
                  </a:cubicBezTo>
                  <a:lnTo>
                    <a:pt x="14543" y="13283"/>
                  </a:lnTo>
                  <a:cubicBezTo>
                    <a:pt x="14485" y="13370"/>
                    <a:pt x="14401" y="13455"/>
                    <a:pt x="14256" y="13599"/>
                  </a:cubicBezTo>
                  <a:cubicBezTo>
                    <a:pt x="14142" y="13656"/>
                    <a:pt x="13970" y="13771"/>
                    <a:pt x="13798" y="13885"/>
                  </a:cubicBezTo>
                  <a:cubicBezTo>
                    <a:pt x="13255" y="14229"/>
                    <a:pt x="12653" y="14572"/>
                    <a:pt x="12710" y="15087"/>
                  </a:cubicBezTo>
                  <a:cubicBezTo>
                    <a:pt x="12768" y="15516"/>
                    <a:pt x="13255" y="15687"/>
                    <a:pt x="13427" y="15745"/>
                  </a:cubicBezTo>
                  <a:cubicBezTo>
                    <a:pt x="13548" y="15780"/>
                    <a:pt x="13670" y="15796"/>
                    <a:pt x="13792" y="15796"/>
                  </a:cubicBezTo>
                  <a:cubicBezTo>
                    <a:pt x="14568" y="15796"/>
                    <a:pt x="15364" y="15148"/>
                    <a:pt x="16031" y="14629"/>
                  </a:cubicBezTo>
                  <a:cubicBezTo>
                    <a:pt x="16233" y="14458"/>
                    <a:pt x="16432" y="14286"/>
                    <a:pt x="16604" y="14171"/>
                  </a:cubicBezTo>
                  <a:lnTo>
                    <a:pt x="16890" y="13970"/>
                  </a:lnTo>
                  <a:cubicBezTo>
                    <a:pt x="17491" y="13578"/>
                    <a:pt x="17956" y="13289"/>
                    <a:pt x="18525" y="13289"/>
                  </a:cubicBezTo>
                  <a:cubicBezTo>
                    <a:pt x="18743" y="13289"/>
                    <a:pt x="18976" y="13332"/>
                    <a:pt x="19237" y="13427"/>
                  </a:cubicBezTo>
                  <a:cubicBezTo>
                    <a:pt x="19782" y="13599"/>
                    <a:pt x="20325" y="13771"/>
                    <a:pt x="20870" y="13913"/>
                  </a:cubicBezTo>
                  <a:cubicBezTo>
                    <a:pt x="21413" y="14084"/>
                    <a:pt x="21985" y="14256"/>
                    <a:pt x="22501" y="14428"/>
                  </a:cubicBezTo>
                  <a:cubicBezTo>
                    <a:pt x="24477" y="15145"/>
                    <a:pt x="25707" y="17405"/>
                    <a:pt x="25421" y="19839"/>
                  </a:cubicBezTo>
                  <a:cubicBezTo>
                    <a:pt x="25393" y="20240"/>
                    <a:pt x="25221" y="20641"/>
                    <a:pt x="25050" y="21042"/>
                  </a:cubicBezTo>
                  <a:cubicBezTo>
                    <a:pt x="24821" y="21672"/>
                    <a:pt x="24562" y="22301"/>
                    <a:pt x="24619" y="22988"/>
                  </a:cubicBezTo>
                  <a:cubicBezTo>
                    <a:pt x="24706" y="23733"/>
                    <a:pt x="25192" y="24305"/>
                    <a:pt x="25650" y="24848"/>
                  </a:cubicBezTo>
                  <a:cubicBezTo>
                    <a:pt x="25908" y="25134"/>
                    <a:pt x="26138" y="25420"/>
                    <a:pt x="26309" y="25737"/>
                  </a:cubicBezTo>
                  <a:cubicBezTo>
                    <a:pt x="26623" y="26222"/>
                    <a:pt x="27168" y="27969"/>
                    <a:pt x="26996" y="28370"/>
                  </a:cubicBezTo>
                  <a:cubicBezTo>
                    <a:pt x="26852" y="28198"/>
                    <a:pt x="26653" y="27596"/>
                    <a:pt x="26566" y="27282"/>
                  </a:cubicBezTo>
                  <a:cubicBezTo>
                    <a:pt x="26367" y="26653"/>
                    <a:pt x="26252" y="26279"/>
                    <a:pt x="25966" y="26108"/>
                  </a:cubicBezTo>
                  <a:cubicBezTo>
                    <a:pt x="25714" y="25954"/>
                    <a:pt x="25462" y="25876"/>
                    <a:pt x="25227" y="25876"/>
                  </a:cubicBezTo>
                  <a:cubicBezTo>
                    <a:pt x="24981" y="25876"/>
                    <a:pt x="24753" y="25962"/>
                    <a:pt x="24562" y="26137"/>
                  </a:cubicBezTo>
                  <a:cubicBezTo>
                    <a:pt x="24161" y="26538"/>
                    <a:pt x="24076" y="27225"/>
                    <a:pt x="24363" y="27798"/>
                  </a:cubicBezTo>
                  <a:cubicBezTo>
                    <a:pt x="24562" y="28198"/>
                    <a:pt x="24763" y="28455"/>
                    <a:pt x="24935" y="28656"/>
                  </a:cubicBezTo>
                  <a:cubicBezTo>
                    <a:pt x="25221" y="28970"/>
                    <a:pt x="25336" y="29085"/>
                    <a:pt x="25050" y="29802"/>
                  </a:cubicBezTo>
                  <a:cubicBezTo>
                    <a:pt x="24706" y="30631"/>
                    <a:pt x="24134" y="31661"/>
                    <a:pt x="23474" y="32664"/>
                  </a:cubicBezTo>
                  <a:cubicBezTo>
                    <a:pt x="23131" y="33321"/>
                    <a:pt x="22645" y="33722"/>
                    <a:pt x="22100" y="34123"/>
                  </a:cubicBezTo>
                  <a:cubicBezTo>
                    <a:pt x="21699" y="34439"/>
                    <a:pt x="21298" y="34783"/>
                    <a:pt x="20927" y="35211"/>
                  </a:cubicBezTo>
                  <a:cubicBezTo>
                    <a:pt x="20325" y="35898"/>
                    <a:pt x="20355" y="36642"/>
                    <a:pt x="20382" y="37302"/>
                  </a:cubicBezTo>
                  <a:cubicBezTo>
                    <a:pt x="20382" y="37787"/>
                    <a:pt x="20382" y="38245"/>
                    <a:pt x="20183" y="38646"/>
                  </a:cubicBezTo>
                  <a:cubicBezTo>
                    <a:pt x="20069" y="38905"/>
                    <a:pt x="19810" y="39104"/>
                    <a:pt x="19524" y="39306"/>
                  </a:cubicBezTo>
                  <a:cubicBezTo>
                    <a:pt x="19066" y="39592"/>
                    <a:pt x="18550" y="39993"/>
                    <a:pt x="18436" y="40707"/>
                  </a:cubicBezTo>
                  <a:cubicBezTo>
                    <a:pt x="18379" y="41252"/>
                    <a:pt x="18665" y="41967"/>
                    <a:pt x="18924" y="42683"/>
                  </a:cubicBezTo>
                  <a:cubicBezTo>
                    <a:pt x="19038" y="42970"/>
                    <a:pt x="19153" y="43256"/>
                    <a:pt x="19210" y="43428"/>
                  </a:cubicBezTo>
                  <a:cubicBezTo>
                    <a:pt x="19295" y="43971"/>
                    <a:pt x="19352" y="44516"/>
                    <a:pt x="19382" y="45058"/>
                  </a:cubicBezTo>
                  <a:cubicBezTo>
                    <a:pt x="19352" y="45116"/>
                    <a:pt x="19324" y="45203"/>
                    <a:pt x="19324" y="45287"/>
                  </a:cubicBezTo>
                  <a:cubicBezTo>
                    <a:pt x="19352" y="45459"/>
                    <a:pt x="19324" y="45745"/>
                    <a:pt x="19324" y="46061"/>
                  </a:cubicBezTo>
                  <a:cubicBezTo>
                    <a:pt x="19295" y="46833"/>
                    <a:pt x="19237" y="47635"/>
                    <a:pt x="19638" y="48036"/>
                  </a:cubicBezTo>
                  <a:cubicBezTo>
                    <a:pt x="19897" y="48294"/>
                    <a:pt x="20268" y="48352"/>
                    <a:pt x="20554" y="48409"/>
                  </a:cubicBezTo>
                  <a:cubicBezTo>
                    <a:pt x="20669" y="48409"/>
                    <a:pt x="20840" y="48436"/>
                    <a:pt x="20840" y="48436"/>
                  </a:cubicBezTo>
                  <a:cubicBezTo>
                    <a:pt x="21214" y="48695"/>
                    <a:pt x="21271" y="48837"/>
                    <a:pt x="21385" y="49123"/>
                  </a:cubicBezTo>
                  <a:cubicBezTo>
                    <a:pt x="21443" y="49238"/>
                    <a:pt x="21470" y="49382"/>
                    <a:pt x="21527" y="49497"/>
                  </a:cubicBezTo>
                  <a:cubicBezTo>
                    <a:pt x="21642" y="49753"/>
                    <a:pt x="21729" y="50012"/>
                    <a:pt x="21843" y="50268"/>
                  </a:cubicBezTo>
                  <a:cubicBezTo>
                    <a:pt x="22130" y="50985"/>
                    <a:pt x="22359" y="51585"/>
                    <a:pt x="22272" y="52272"/>
                  </a:cubicBezTo>
                  <a:cubicBezTo>
                    <a:pt x="22272" y="52387"/>
                    <a:pt x="22214" y="52531"/>
                    <a:pt x="22187" y="52646"/>
                  </a:cubicBezTo>
                  <a:cubicBezTo>
                    <a:pt x="22073" y="52989"/>
                    <a:pt x="21958" y="53390"/>
                    <a:pt x="22015" y="53733"/>
                  </a:cubicBezTo>
                  <a:cubicBezTo>
                    <a:pt x="22100" y="54249"/>
                    <a:pt x="22329" y="54420"/>
                    <a:pt x="22588" y="54592"/>
                  </a:cubicBezTo>
                  <a:cubicBezTo>
                    <a:pt x="22673" y="54649"/>
                    <a:pt x="22730" y="54677"/>
                    <a:pt x="22787" y="54821"/>
                  </a:cubicBezTo>
                  <a:cubicBezTo>
                    <a:pt x="23046" y="55394"/>
                    <a:pt x="22874" y="55822"/>
                    <a:pt x="22645" y="56310"/>
                  </a:cubicBezTo>
                  <a:cubicBezTo>
                    <a:pt x="22473" y="56653"/>
                    <a:pt x="22302" y="57054"/>
                    <a:pt x="22359" y="57540"/>
                  </a:cubicBezTo>
                  <a:cubicBezTo>
                    <a:pt x="22473" y="58371"/>
                    <a:pt x="23073" y="58600"/>
                    <a:pt x="23531" y="58742"/>
                  </a:cubicBezTo>
                  <a:cubicBezTo>
                    <a:pt x="23733" y="58829"/>
                    <a:pt x="23932" y="58886"/>
                    <a:pt x="24047" y="59001"/>
                  </a:cubicBezTo>
                  <a:cubicBezTo>
                    <a:pt x="24390" y="59257"/>
                    <a:pt x="24420" y="59401"/>
                    <a:pt x="24505" y="59802"/>
                  </a:cubicBezTo>
                  <a:cubicBezTo>
                    <a:pt x="24534" y="59944"/>
                    <a:pt x="24562" y="60088"/>
                    <a:pt x="24619" y="60260"/>
                  </a:cubicBezTo>
                  <a:cubicBezTo>
                    <a:pt x="24676" y="60517"/>
                    <a:pt x="25192" y="62894"/>
                    <a:pt x="26623" y="63008"/>
                  </a:cubicBezTo>
                  <a:cubicBezTo>
                    <a:pt x="27111" y="63008"/>
                    <a:pt x="27340" y="62779"/>
                    <a:pt x="27425" y="62608"/>
                  </a:cubicBezTo>
                  <a:cubicBezTo>
                    <a:pt x="27741" y="62092"/>
                    <a:pt x="27340" y="61348"/>
                    <a:pt x="26996" y="60661"/>
                  </a:cubicBezTo>
                  <a:cubicBezTo>
                    <a:pt x="26882" y="60489"/>
                    <a:pt x="26795" y="60288"/>
                    <a:pt x="26738" y="60173"/>
                  </a:cubicBezTo>
                  <a:cubicBezTo>
                    <a:pt x="26566" y="59745"/>
                    <a:pt x="26509" y="59314"/>
                    <a:pt x="26451" y="58829"/>
                  </a:cubicBezTo>
                  <a:cubicBezTo>
                    <a:pt x="26394" y="58513"/>
                    <a:pt x="26367" y="58169"/>
                    <a:pt x="26279" y="57826"/>
                  </a:cubicBezTo>
                  <a:cubicBezTo>
                    <a:pt x="26138" y="57368"/>
                    <a:pt x="25908" y="56967"/>
                    <a:pt x="25679" y="56596"/>
                  </a:cubicBezTo>
                  <a:cubicBezTo>
                    <a:pt x="25421" y="56223"/>
                    <a:pt x="25221" y="55852"/>
                    <a:pt x="25134" y="55478"/>
                  </a:cubicBezTo>
                  <a:cubicBezTo>
                    <a:pt x="25107" y="55307"/>
                    <a:pt x="25107" y="55107"/>
                    <a:pt x="25134" y="54906"/>
                  </a:cubicBezTo>
                  <a:cubicBezTo>
                    <a:pt x="25134" y="54677"/>
                    <a:pt x="25164" y="54448"/>
                    <a:pt x="25107" y="54249"/>
                  </a:cubicBezTo>
                  <a:lnTo>
                    <a:pt x="25107" y="54191"/>
                  </a:lnTo>
                  <a:cubicBezTo>
                    <a:pt x="24963" y="53818"/>
                    <a:pt x="24763" y="53589"/>
                    <a:pt x="24592" y="53390"/>
                  </a:cubicBezTo>
                  <a:cubicBezTo>
                    <a:pt x="24477" y="53246"/>
                    <a:pt x="24363" y="53104"/>
                    <a:pt x="24276" y="52902"/>
                  </a:cubicBezTo>
                  <a:cubicBezTo>
                    <a:pt x="24104" y="52588"/>
                    <a:pt x="24076" y="52215"/>
                    <a:pt x="24161" y="52016"/>
                  </a:cubicBezTo>
                  <a:cubicBezTo>
                    <a:pt x="24218" y="51959"/>
                    <a:pt x="24276" y="51872"/>
                    <a:pt x="24477" y="51844"/>
                  </a:cubicBezTo>
                  <a:cubicBezTo>
                    <a:pt x="24534" y="51844"/>
                    <a:pt x="24562" y="51814"/>
                    <a:pt x="24592" y="51787"/>
                  </a:cubicBezTo>
                  <a:lnTo>
                    <a:pt x="24676" y="51757"/>
                  </a:lnTo>
                  <a:cubicBezTo>
                    <a:pt x="24747" y="51751"/>
                    <a:pt x="24813" y="51747"/>
                    <a:pt x="24875" y="51747"/>
                  </a:cubicBezTo>
                  <a:cubicBezTo>
                    <a:pt x="25091" y="51747"/>
                    <a:pt x="25260" y="51789"/>
                    <a:pt x="25393" y="51901"/>
                  </a:cubicBezTo>
                  <a:cubicBezTo>
                    <a:pt x="25737" y="52188"/>
                    <a:pt x="25764" y="52902"/>
                    <a:pt x="25764" y="53504"/>
                  </a:cubicBezTo>
                  <a:cubicBezTo>
                    <a:pt x="25764" y="54764"/>
                    <a:pt x="25966" y="55279"/>
                    <a:pt x="26596" y="56395"/>
                  </a:cubicBezTo>
                  <a:cubicBezTo>
                    <a:pt x="26939" y="56910"/>
                    <a:pt x="27081" y="57482"/>
                    <a:pt x="27253" y="58055"/>
                  </a:cubicBezTo>
                  <a:cubicBezTo>
                    <a:pt x="27367" y="58456"/>
                    <a:pt x="27482" y="58829"/>
                    <a:pt x="27654" y="59230"/>
                  </a:cubicBezTo>
                  <a:cubicBezTo>
                    <a:pt x="27970" y="59887"/>
                    <a:pt x="28398" y="60402"/>
                    <a:pt x="28828" y="60890"/>
                  </a:cubicBezTo>
                  <a:cubicBezTo>
                    <a:pt x="29229" y="61348"/>
                    <a:pt x="29573" y="61776"/>
                    <a:pt x="29859" y="62292"/>
                  </a:cubicBezTo>
                  <a:cubicBezTo>
                    <a:pt x="29973" y="62521"/>
                    <a:pt x="30115" y="62779"/>
                    <a:pt x="30287" y="63036"/>
                  </a:cubicBezTo>
                  <a:cubicBezTo>
                    <a:pt x="30688" y="63695"/>
                    <a:pt x="31146" y="64467"/>
                    <a:pt x="31176" y="65040"/>
                  </a:cubicBezTo>
                  <a:cubicBezTo>
                    <a:pt x="31203" y="65441"/>
                    <a:pt x="31061" y="65757"/>
                    <a:pt x="30917" y="66070"/>
                  </a:cubicBezTo>
                  <a:cubicBezTo>
                    <a:pt x="30688" y="66558"/>
                    <a:pt x="30432" y="67101"/>
                    <a:pt x="30718" y="67818"/>
                  </a:cubicBezTo>
                  <a:cubicBezTo>
                    <a:pt x="31032" y="68704"/>
                    <a:pt x="31977" y="69276"/>
                    <a:pt x="32893" y="69792"/>
                  </a:cubicBezTo>
                  <a:cubicBezTo>
                    <a:pt x="33409" y="70108"/>
                    <a:pt x="33894" y="70394"/>
                    <a:pt x="34238" y="70708"/>
                  </a:cubicBezTo>
                  <a:cubicBezTo>
                    <a:pt x="35097" y="71596"/>
                    <a:pt x="36013" y="71853"/>
                    <a:pt x="36986" y="72139"/>
                  </a:cubicBezTo>
                  <a:cubicBezTo>
                    <a:pt x="37302" y="72226"/>
                    <a:pt x="37645" y="72341"/>
                    <a:pt x="38016" y="72483"/>
                  </a:cubicBezTo>
                  <a:cubicBezTo>
                    <a:pt x="38868" y="72739"/>
                    <a:pt x="39412" y="72870"/>
                    <a:pt x="39964" y="72870"/>
                  </a:cubicBezTo>
                  <a:cubicBezTo>
                    <a:pt x="40396" y="72870"/>
                    <a:pt x="40833" y="72790"/>
                    <a:pt x="41424" y="72627"/>
                  </a:cubicBezTo>
                  <a:cubicBezTo>
                    <a:pt x="41715" y="72560"/>
                    <a:pt x="42031" y="72520"/>
                    <a:pt x="42347" y="72520"/>
                  </a:cubicBezTo>
                  <a:cubicBezTo>
                    <a:pt x="43117" y="72520"/>
                    <a:pt x="43889" y="72758"/>
                    <a:pt x="44314" y="73429"/>
                  </a:cubicBezTo>
                  <a:cubicBezTo>
                    <a:pt x="44372" y="73543"/>
                    <a:pt x="44372" y="73658"/>
                    <a:pt x="44372" y="73772"/>
                  </a:cubicBezTo>
                  <a:cubicBezTo>
                    <a:pt x="44372" y="74001"/>
                    <a:pt x="44372" y="74345"/>
                    <a:pt x="44715" y="74688"/>
                  </a:cubicBezTo>
                  <a:cubicBezTo>
                    <a:pt x="45031" y="75032"/>
                    <a:pt x="45604" y="75261"/>
                    <a:pt x="46119" y="75432"/>
                  </a:cubicBezTo>
                  <a:cubicBezTo>
                    <a:pt x="46834" y="75803"/>
                    <a:pt x="47493" y="75975"/>
                    <a:pt x="48123" y="76147"/>
                  </a:cubicBezTo>
                  <a:cubicBezTo>
                    <a:pt x="48466" y="76234"/>
                    <a:pt x="48810" y="76348"/>
                    <a:pt x="49181" y="76463"/>
                  </a:cubicBezTo>
                  <a:cubicBezTo>
                    <a:pt x="49639" y="76605"/>
                    <a:pt x="49696" y="76777"/>
                    <a:pt x="49811" y="77093"/>
                  </a:cubicBezTo>
                  <a:cubicBezTo>
                    <a:pt x="49925" y="77406"/>
                    <a:pt x="50069" y="77750"/>
                    <a:pt x="50527" y="78094"/>
                  </a:cubicBezTo>
                  <a:cubicBezTo>
                    <a:pt x="50704" y="78193"/>
                    <a:pt x="50894" y="78224"/>
                    <a:pt x="51071" y="78224"/>
                  </a:cubicBezTo>
                  <a:cubicBezTo>
                    <a:pt x="51151" y="78224"/>
                    <a:pt x="51228" y="78217"/>
                    <a:pt x="51299" y="78208"/>
                  </a:cubicBezTo>
                  <a:cubicBezTo>
                    <a:pt x="51393" y="78197"/>
                    <a:pt x="51468" y="78190"/>
                    <a:pt x="51527" y="78190"/>
                  </a:cubicBezTo>
                  <a:cubicBezTo>
                    <a:pt x="51612" y="78190"/>
                    <a:pt x="51666" y="78204"/>
                    <a:pt x="51700" y="78238"/>
                  </a:cubicBezTo>
                  <a:cubicBezTo>
                    <a:pt x="51757" y="78295"/>
                    <a:pt x="51787" y="78352"/>
                    <a:pt x="51787" y="78380"/>
                  </a:cubicBezTo>
                  <a:cubicBezTo>
                    <a:pt x="51787" y="78380"/>
                    <a:pt x="51787" y="78410"/>
                    <a:pt x="51757" y="78410"/>
                  </a:cubicBezTo>
                  <a:cubicBezTo>
                    <a:pt x="51615" y="78524"/>
                    <a:pt x="51357" y="78666"/>
                    <a:pt x="51272" y="79010"/>
                  </a:cubicBezTo>
                  <a:cubicBezTo>
                    <a:pt x="50956" y="80441"/>
                    <a:pt x="51700" y="80929"/>
                    <a:pt x="52444" y="81387"/>
                  </a:cubicBezTo>
                  <a:cubicBezTo>
                    <a:pt x="52646" y="81501"/>
                    <a:pt x="52845" y="81616"/>
                    <a:pt x="53074" y="81787"/>
                  </a:cubicBezTo>
                  <a:cubicBezTo>
                    <a:pt x="53333" y="81959"/>
                    <a:pt x="53589" y="82246"/>
                    <a:pt x="53876" y="82559"/>
                  </a:cubicBezTo>
                  <a:cubicBezTo>
                    <a:pt x="54363" y="83104"/>
                    <a:pt x="54906" y="83734"/>
                    <a:pt x="55738" y="83933"/>
                  </a:cubicBezTo>
                  <a:cubicBezTo>
                    <a:pt x="55839" y="83957"/>
                    <a:pt x="55938" y="83968"/>
                    <a:pt x="56035" y="83968"/>
                  </a:cubicBezTo>
                  <a:cubicBezTo>
                    <a:pt x="56757" y="83968"/>
                    <a:pt x="57351" y="83354"/>
                    <a:pt x="57856" y="82875"/>
                  </a:cubicBezTo>
                  <a:cubicBezTo>
                    <a:pt x="58200" y="82531"/>
                    <a:pt x="58502" y="82249"/>
                    <a:pt x="58653" y="82249"/>
                  </a:cubicBezTo>
                  <a:cubicBezTo>
                    <a:pt x="58678" y="82249"/>
                    <a:pt x="58699" y="82257"/>
                    <a:pt x="58715" y="82273"/>
                  </a:cubicBezTo>
                  <a:lnTo>
                    <a:pt x="58742" y="82273"/>
                  </a:lnTo>
                  <a:cubicBezTo>
                    <a:pt x="59143" y="82761"/>
                    <a:pt x="59429" y="83620"/>
                    <a:pt x="59631" y="84277"/>
                  </a:cubicBezTo>
                  <a:cubicBezTo>
                    <a:pt x="59688" y="84421"/>
                    <a:pt x="59745" y="84593"/>
                    <a:pt x="59773" y="84735"/>
                  </a:cubicBezTo>
                  <a:cubicBezTo>
                    <a:pt x="60089" y="85479"/>
                    <a:pt x="60116" y="86139"/>
                    <a:pt x="60032" y="87112"/>
                  </a:cubicBezTo>
                  <a:cubicBezTo>
                    <a:pt x="59974" y="88456"/>
                    <a:pt x="59860" y="89315"/>
                    <a:pt x="58944" y="90174"/>
                  </a:cubicBezTo>
                  <a:cubicBezTo>
                    <a:pt x="58428" y="90547"/>
                    <a:pt x="58142" y="90804"/>
                    <a:pt x="57799" y="91319"/>
                  </a:cubicBezTo>
                  <a:cubicBezTo>
                    <a:pt x="57712" y="91491"/>
                    <a:pt x="57769" y="91663"/>
                    <a:pt x="57799" y="91834"/>
                  </a:cubicBezTo>
                  <a:cubicBezTo>
                    <a:pt x="57799" y="91864"/>
                    <a:pt x="57799" y="91921"/>
                    <a:pt x="57826" y="91949"/>
                  </a:cubicBezTo>
                  <a:cubicBezTo>
                    <a:pt x="57769" y="91979"/>
                    <a:pt x="57712" y="92006"/>
                    <a:pt x="57627" y="92036"/>
                  </a:cubicBezTo>
                  <a:cubicBezTo>
                    <a:pt x="57483" y="92093"/>
                    <a:pt x="57283" y="92150"/>
                    <a:pt x="57169" y="92350"/>
                  </a:cubicBezTo>
                  <a:cubicBezTo>
                    <a:pt x="55994" y="93582"/>
                    <a:pt x="55135" y="95528"/>
                    <a:pt x="56081" y="97360"/>
                  </a:cubicBezTo>
                  <a:cubicBezTo>
                    <a:pt x="56196" y="97589"/>
                    <a:pt x="56482" y="97903"/>
                    <a:pt x="56768" y="98162"/>
                  </a:cubicBezTo>
                  <a:lnTo>
                    <a:pt x="56768" y="98361"/>
                  </a:lnTo>
                  <a:cubicBezTo>
                    <a:pt x="56654" y="98418"/>
                    <a:pt x="56452" y="98476"/>
                    <a:pt x="56253" y="98677"/>
                  </a:cubicBezTo>
                  <a:cubicBezTo>
                    <a:pt x="56024" y="98876"/>
                    <a:pt x="55909" y="98934"/>
                    <a:pt x="55822" y="98963"/>
                  </a:cubicBezTo>
                  <a:cubicBezTo>
                    <a:pt x="55422" y="99163"/>
                    <a:pt x="55422" y="99392"/>
                    <a:pt x="55364" y="100022"/>
                  </a:cubicBezTo>
                  <a:cubicBezTo>
                    <a:pt x="55307" y="100338"/>
                    <a:pt x="55364" y="100880"/>
                    <a:pt x="55509" y="101682"/>
                  </a:cubicBezTo>
                  <a:cubicBezTo>
                    <a:pt x="55651" y="102655"/>
                    <a:pt x="56138" y="102971"/>
                    <a:pt x="56539" y="103228"/>
                  </a:cubicBezTo>
                  <a:cubicBezTo>
                    <a:pt x="56825" y="103399"/>
                    <a:pt x="57082" y="103571"/>
                    <a:pt x="57341" y="104002"/>
                  </a:cubicBezTo>
                  <a:cubicBezTo>
                    <a:pt x="57712" y="104545"/>
                    <a:pt x="57913" y="105090"/>
                    <a:pt x="58142" y="105632"/>
                  </a:cubicBezTo>
                  <a:cubicBezTo>
                    <a:pt x="58456" y="106434"/>
                    <a:pt x="58772" y="107265"/>
                    <a:pt x="59516" y="108037"/>
                  </a:cubicBezTo>
                  <a:cubicBezTo>
                    <a:pt x="60318" y="108868"/>
                    <a:pt x="60776" y="110041"/>
                    <a:pt x="61291" y="111273"/>
                  </a:cubicBezTo>
                  <a:cubicBezTo>
                    <a:pt x="61948" y="112876"/>
                    <a:pt x="62608" y="114536"/>
                    <a:pt x="64097" y="115537"/>
                  </a:cubicBezTo>
                  <a:cubicBezTo>
                    <a:pt x="64639" y="115910"/>
                    <a:pt x="65155" y="116052"/>
                    <a:pt x="65642" y="116224"/>
                  </a:cubicBezTo>
                  <a:cubicBezTo>
                    <a:pt x="66329" y="116453"/>
                    <a:pt x="66929" y="116625"/>
                    <a:pt x="67532" y="117312"/>
                  </a:cubicBezTo>
                  <a:cubicBezTo>
                    <a:pt x="67761" y="117541"/>
                    <a:pt x="68047" y="117770"/>
                    <a:pt x="68333" y="118029"/>
                  </a:cubicBezTo>
                  <a:cubicBezTo>
                    <a:pt x="68849" y="118430"/>
                    <a:pt x="69421" y="118915"/>
                    <a:pt x="69563" y="119316"/>
                  </a:cubicBezTo>
                  <a:cubicBezTo>
                    <a:pt x="69678" y="119746"/>
                    <a:pt x="69678" y="120376"/>
                    <a:pt x="69678" y="120949"/>
                  </a:cubicBezTo>
                  <a:cubicBezTo>
                    <a:pt x="69678" y="121320"/>
                    <a:pt x="69678" y="121663"/>
                    <a:pt x="69707" y="121922"/>
                  </a:cubicBezTo>
                  <a:cubicBezTo>
                    <a:pt x="69707" y="122380"/>
                    <a:pt x="69707" y="122866"/>
                    <a:pt x="69735" y="123324"/>
                  </a:cubicBezTo>
                  <a:cubicBezTo>
                    <a:pt x="69735" y="123811"/>
                    <a:pt x="69765" y="124269"/>
                    <a:pt x="69765" y="124727"/>
                  </a:cubicBezTo>
                  <a:lnTo>
                    <a:pt x="69765" y="125472"/>
                  </a:lnTo>
                  <a:cubicBezTo>
                    <a:pt x="69678" y="125529"/>
                    <a:pt x="69620" y="125643"/>
                    <a:pt x="69620" y="125728"/>
                  </a:cubicBezTo>
                  <a:cubicBezTo>
                    <a:pt x="69593" y="126931"/>
                    <a:pt x="69822" y="128048"/>
                    <a:pt x="70078" y="129106"/>
                  </a:cubicBezTo>
                  <a:cubicBezTo>
                    <a:pt x="70223" y="129793"/>
                    <a:pt x="70365" y="130453"/>
                    <a:pt x="70452" y="131140"/>
                  </a:cubicBezTo>
                  <a:cubicBezTo>
                    <a:pt x="70536" y="132056"/>
                    <a:pt x="70509" y="132972"/>
                    <a:pt x="70452" y="133945"/>
                  </a:cubicBezTo>
                  <a:cubicBezTo>
                    <a:pt x="70422" y="135033"/>
                    <a:pt x="70365" y="136148"/>
                    <a:pt x="70509" y="137266"/>
                  </a:cubicBezTo>
                  <a:cubicBezTo>
                    <a:pt x="70708" y="138411"/>
                    <a:pt x="70795" y="139671"/>
                    <a:pt x="70795" y="141187"/>
                  </a:cubicBezTo>
                  <a:cubicBezTo>
                    <a:pt x="70795" y="141702"/>
                    <a:pt x="70651" y="142217"/>
                    <a:pt x="70536" y="142705"/>
                  </a:cubicBezTo>
                  <a:cubicBezTo>
                    <a:pt x="70394" y="143305"/>
                    <a:pt x="70223" y="143907"/>
                    <a:pt x="70307" y="144537"/>
                  </a:cubicBezTo>
                  <a:cubicBezTo>
                    <a:pt x="70337" y="145167"/>
                    <a:pt x="70594" y="145739"/>
                    <a:pt x="70823" y="146282"/>
                  </a:cubicBezTo>
                  <a:cubicBezTo>
                    <a:pt x="71024" y="146770"/>
                    <a:pt x="71224" y="147228"/>
                    <a:pt x="71281" y="147686"/>
                  </a:cubicBezTo>
                  <a:cubicBezTo>
                    <a:pt x="71281" y="147801"/>
                    <a:pt x="71281" y="147942"/>
                    <a:pt x="71311" y="148087"/>
                  </a:cubicBezTo>
                  <a:cubicBezTo>
                    <a:pt x="71368" y="148717"/>
                    <a:pt x="71425" y="149461"/>
                    <a:pt x="71711" y="149976"/>
                  </a:cubicBezTo>
                  <a:cubicBezTo>
                    <a:pt x="71968" y="150434"/>
                    <a:pt x="72140" y="150549"/>
                    <a:pt x="72398" y="150663"/>
                  </a:cubicBezTo>
                  <a:cubicBezTo>
                    <a:pt x="72483" y="150691"/>
                    <a:pt x="72570" y="150720"/>
                    <a:pt x="72712" y="150805"/>
                  </a:cubicBezTo>
                  <a:cubicBezTo>
                    <a:pt x="73800" y="151664"/>
                    <a:pt x="74116" y="153411"/>
                    <a:pt x="74459" y="155099"/>
                  </a:cubicBezTo>
                  <a:cubicBezTo>
                    <a:pt x="74659" y="156187"/>
                    <a:pt x="74860" y="157275"/>
                    <a:pt x="75261" y="158134"/>
                  </a:cubicBezTo>
                  <a:cubicBezTo>
                    <a:pt x="75518" y="158736"/>
                    <a:pt x="75632" y="159279"/>
                    <a:pt x="75747" y="159824"/>
                  </a:cubicBezTo>
                  <a:cubicBezTo>
                    <a:pt x="75834" y="160167"/>
                    <a:pt x="75918" y="160481"/>
                    <a:pt x="76005" y="160854"/>
                  </a:cubicBezTo>
                  <a:cubicBezTo>
                    <a:pt x="76262" y="161683"/>
                    <a:pt x="76864" y="162485"/>
                    <a:pt x="77437" y="163229"/>
                  </a:cubicBezTo>
                  <a:cubicBezTo>
                    <a:pt x="77750" y="163630"/>
                    <a:pt x="78009" y="164003"/>
                    <a:pt x="78238" y="164347"/>
                  </a:cubicBezTo>
                  <a:cubicBezTo>
                    <a:pt x="78729" y="165105"/>
                    <a:pt x="79306" y="165863"/>
                    <a:pt x="80268" y="165863"/>
                  </a:cubicBezTo>
                  <a:cubicBezTo>
                    <a:pt x="80541" y="165863"/>
                    <a:pt x="80844" y="165803"/>
                    <a:pt x="81186" y="165664"/>
                  </a:cubicBezTo>
                  <a:cubicBezTo>
                    <a:pt x="81444" y="165577"/>
                    <a:pt x="81616" y="165405"/>
                    <a:pt x="81758" y="165290"/>
                  </a:cubicBezTo>
                  <a:cubicBezTo>
                    <a:pt x="81871" y="165163"/>
                    <a:pt x="81920" y="165106"/>
                    <a:pt x="81982" y="165106"/>
                  </a:cubicBezTo>
                  <a:cubicBezTo>
                    <a:pt x="82031" y="165106"/>
                    <a:pt x="82087" y="165142"/>
                    <a:pt x="82189" y="165205"/>
                  </a:cubicBezTo>
                  <a:cubicBezTo>
                    <a:pt x="82388" y="165290"/>
                    <a:pt x="82502" y="165577"/>
                    <a:pt x="82617" y="165893"/>
                  </a:cubicBezTo>
                  <a:cubicBezTo>
                    <a:pt x="82731" y="166149"/>
                    <a:pt x="82818" y="166408"/>
                    <a:pt x="82960" y="166607"/>
                  </a:cubicBezTo>
                  <a:cubicBezTo>
                    <a:pt x="83518" y="167479"/>
                    <a:pt x="84156" y="167716"/>
                    <a:pt x="84946" y="167716"/>
                  </a:cubicBezTo>
                  <a:cubicBezTo>
                    <a:pt x="85091" y="167716"/>
                    <a:pt x="85240" y="167708"/>
                    <a:pt x="85395" y="167695"/>
                  </a:cubicBezTo>
                  <a:cubicBezTo>
                    <a:pt x="85509" y="167695"/>
                    <a:pt x="85594" y="167725"/>
                    <a:pt x="85681" y="167725"/>
                  </a:cubicBezTo>
                  <a:cubicBezTo>
                    <a:pt x="85766" y="167752"/>
                    <a:pt x="85880" y="167752"/>
                    <a:pt x="86025" y="167752"/>
                  </a:cubicBezTo>
                  <a:cubicBezTo>
                    <a:pt x="86311" y="167752"/>
                    <a:pt x="86654" y="167667"/>
                    <a:pt x="86826" y="167267"/>
                  </a:cubicBezTo>
                  <a:cubicBezTo>
                    <a:pt x="86968" y="166923"/>
                    <a:pt x="86968" y="166664"/>
                    <a:pt x="86854" y="166435"/>
                  </a:cubicBezTo>
                  <a:cubicBezTo>
                    <a:pt x="86682" y="166122"/>
                    <a:pt x="86311" y="166064"/>
                    <a:pt x="86025" y="166007"/>
                  </a:cubicBezTo>
                  <a:cubicBezTo>
                    <a:pt x="85910" y="166007"/>
                    <a:pt x="85766" y="165977"/>
                    <a:pt x="85709" y="165920"/>
                  </a:cubicBezTo>
                  <a:cubicBezTo>
                    <a:pt x="84880" y="165549"/>
                    <a:pt x="84163" y="165148"/>
                    <a:pt x="83677" y="164260"/>
                  </a:cubicBezTo>
                  <a:cubicBezTo>
                    <a:pt x="83563" y="164088"/>
                    <a:pt x="83506" y="163916"/>
                    <a:pt x="83419" y="163717"/>
                  </a:cubicBezTo>
                  <a:cubicBezTo>
                    <a:pt x="83304" y="163401"/>
                    <a:pt x="83189" y="163087"/>
                    <a:pt x="82960" y="162801"/>
                  </a:cubicBezTo>
                  <a:cubicBezTo>
                    <a:pt x="82818" y="162572"/>
                    <a:pt x="82704" y="162428"/>
                    <a:pt x="82589" y="162286"/>
                  </a:cubicBezTo>
                  <a:cubicBezTo>
                    <a:pt x="82360" y="162027"/>
                    <a:pt x="82273" y="161912"/>
                    <a:pt x="82273" y="161340"/>
                  </a:cubicBezTo>
                  <a:cubicBezTo>
                    <a:pt x="82303" y="160538"/>
                    <a:pt x="82674" y="159938"/>
                    <a:pt x="83018" y="159366"/>
                  </a:cubicBezTo>
                  <a:cubicBezTo>
                    <a:pt x="83361" y="158793"/>
                    <a:pt x="83677" y="158248"/>
                    <a:pt x="83533" y="157648"/>
                  </a:cubicBezTo>
                  <a:cubicBezTo>
                    <a:pt x="83419" y="157160"/>
                    <a:pt x="83018" y="156732"/>
                    <a:pt x="82303" y="156301"/>
                  </a:cubicBezTo>
                  <a:cubicBezTo>
                    <a:pt x="81815" y="155988"/>
                    <a:pt x="81415" y="155729"/>
                    <a:pt x="81357" y="155443"/>
                  </a:cubicBezTo>
                  <a:cubicBezTo>
                    <a:pt x="81330" y="155271"/>
                    <a:pt x="81415" y="155042"/>
                    <a:pt x="81673" y="154698"/>
                  </a:cubicBezTo>
                  <a:cubicBezTo>
                    <a:pt x="81758" y="154584"/>
                    <a:pt x="81873" y="154527"/>
                    <a:pt x="82044" y="154412"/>
                  </a:cubicBezTo>
                  <a:cubicBezTo>
                    <a:pt x="82273" y="154270"/>
                    <a:pt x="82560" y="154098"/>
                    <a:pt x="82731" y="153698"/>
                  </a:cubicBezTo>
                  <a:cubicBezTo>
                    <a:pt x="82818" y="153439"/>
                    <a:pt x="82789" y="153153"/>
                    <a:pt x="82761" y="152866"/>
                  </a:cubicBezTo>
                  <a:cubicBezTo>
                    <a:pt x="82731" y="152667"/>
                    <a:pt x="82704" y="152438"/>
                    <a:pt x="82731" y="152294"/>
                  </a:cubicBezTo>
                  <a:cubicBezTo>
                    <a:pt x="82846" y="151923"/>
                    <a:pt x="82990" y="151721"/>
                    <a:pt x="83132" y="151522"/>
                  </a:cubicBezTo>
                  <a:cubicBezTo>
                    <a:pt x="83277" y="151320"/>
                    <a:pt x="83419" y="151121"/>
                    <a:pt x="83361" y="150835"/>
                  </a:cubicBezTo>
                  <a:cubicBezTo>
                    <a:pt x="83304" y="150519"/>
                    <a:pt x="83018" y="150262"/>
                    <a:pt x="82502" y="149946"/>
                  </a:cubicBezTo>
                  <a:cubicBezTo>
                    <a:pt x="82074" y="149660"/>
                    <a:pt x="81845" y="149431"/>
                    <a:pt x="81731" y="149317"/>
                  </a:cubicBezTo>
                  <a:cubicBezTo>
                    <a:pt x="81845" y="149289"/>
                    <a:pt x="82017" y="149289"/>
                    <a:pt x="82303" y="149289"/>
                  </a:cubicBezTo>
                  <a:cubicBezTo>
                    <a:pt x="82502" y="149317"/>
                    <a:pt x="82647" y="149346"/>
                    <a:pt x="82789" y="149374"/>
                  </a:cubicBezTo>
                  <a:cubicBezTo>
                    <a:pt x="82930" y="149397"/>
                    <a:pt x="83062" y="149416"/>
                    <a:pt x="83186" y="149416"/>
                  </a:cubicBezTo>
                  <a:cubicBezTo>
                    <a:pt x="83363" y="149416"/>
                    <a:pt x="83525" y="149378"/>
                    <a:pt x="83677" y="149259"/>
                  </a:cubicBezTo>
                  <a:cubicBezTo>
                    <a:pt x="83964" y="149030"/>
                    <a:pt x="84021" y="148630"/>
                    <a:pt x="84048" y="147915"/>
                  </a:cubicBezTo>
                  <a:cubicBezTo>
                    <a:pt x="84048" y="147599"/>
                    <a:pt x="83991" y="147285"/>
                    <a:pt x="83964" y="146999"/>
                  </a:cubicBezTo>
                  <a:cubicBezTo>
                    <a:pt x="83906" y="146655"/>
                    <a:pt x="83849" y="146339"/>
                    <a:pt x="83934" y="146225"/>
                  </a:cubicBezTo>
                  <a:cubicBezTo>
                    <a:pt x="83991" y="146168"/>
                    <a:pt x="84135" y="146053"/>
                    <a:pt x="84593" y="146053"/>
                  </a:cubicBezTo>
                  <a:cubicBezTo>
                    <a:pt x="84676" y="146045"/>
                    <a:pt x="84757" y="146042"/>
                    <a:pt x="84837" y="146042"/>
                  </a:cubicBezTo>
                  <a:cubicBezTo>
                    <a:pt x="85031" y="146042"/>
                    <a:pt x="85219" y="146062"/>
                    <a:pt x="85422" y="146083"/>
                  </a:cubicBezTo>
                  <a:cubicBezTo>
                    <a:pt x="85650" y="146107"/>
                    <a:pt x="85887" y="146133"/>
                    <a:pt x="86127" y="146133"/>
                  </a:cubicBezTo>
                  <a:cubicBezTo>
                    <a:pt x="86731" y="146133"/>
                    <a:pt x="87351" y="145965"/>
                    <a:pt x="87884" y="145167"/>
                  </a:cubicBezTo>
                  <a:cubicBezTo>
                    <a:pt x="88514" y="144365"/>
                    <a:pt x="88342" y="142934"/>
                    <a:pt x="87942" y="141988"/>
                  </a:cubicBezTo>
                  <a:cubicBezTo>
                    <a:pt x="87770" y="141645"/>
                    <a:pt x="87571" y="141331"/>
                    <a:pt x="87369" y="141045"/>
                  </a:cubicBezTo>
                  <a:cubicBezTo>
                    <a:pt x="87284" y="140930"/>
                    <a:pt x="87170" y="140758"/>
                    <a:pt x="87112" y="140644"/>
                  </a:cubicBezTo>
                  <a:cubicBezTo>
                    <a:pt x="87197" y="140644"/>
                    <a:pt x="87369" y="140644"/>
                    <a:pt x="87628" y="140671"/>
                  </a:cubicBezTo>
                  <a:cubicBezTo>
                    <a:pt x="87857" y="140701"/>
                    <a:pt x="88056" y="140729"/>
                    <a:pt x="88228" y="140786"/>
                  </a:cubicBezTo>
                  <a:cubicBezTo>
                    <a:pt x="88485" y="140843"/>
                    <a:pt x="88751" y="140900"/>
                    <a:pt x="89044" y="140900"/>
                  </a:cubicBezTo>
                  <a:cubicBezTo>
                    <a:pt x="89338" y="140900"/>
                    <a:pt x="89660" y="140843"/>
                    <a:pt x="90032" y="140671"/>
                  </a:cubicBezTo>
                  <a:cubicBezTo>
                    <a:pt x="90834" y="140385"/>
                    <a:pt x="91063" y="140243"/>
                    <a:pt x="91120" y="139698"/>
                  </a:cubicBezTo>
                  <a:cubicBezTo>
                    <a:pt x="91148" y="139556"/>
                    <a:pt x="91177" y="139412"/>
                    <a:pt x="91235" y="139213"/>
                  </a:cubicBezTo>
                  <a:lnTo>
                    <a:pt x="91407" y="138697"/>
                  </a:lnTo>
                  <a:cubicBezTo>
                    <a:pt x="91464" y="138553"/>
                    <a:pt x="91491" y="138381"/>
                    <a:pt x="91548" y="138239"/>
                  </a:cubicBezTo>
                  <a:lnTo>
                    <a:pt x="91720" y="137980"/>
                  </a:lnTo>
                  <a:cubicBezTo>
                    <a:pt x="91865" y="137751"/>
                    <a:pt x="92094" y="137438"/>
                    <a:pt x="92208" y="136980"/>
                  </a:cubicBezTo>
                  <a:cubicBezTo>
                    <a:pt x="92465" y="135748"/>
                    <a:pt x="92666" y="134976"/>
                    <a:pt x="93468" y="134060"/>
                  </a:cubicBezTo>
                  <a:cubicBezTo>
                    <a:pt x="94842" y="132686"/>
                    <a:pt x="95586" y="131797"/>
                    <a:pt x="95300" y="129479"/>
                  </a:cubicBezTo>
                  <a:cubicBezTo>
                    <a:pt x="95098" y="127705"/>
                    <a:pt x="95098" y="127705"/>
                    <a:pt x="96273" y="126587"/>
                  </a:cubicBezTo>
                  <a:cubicBezTo>
                    <a:pt x="96358" y="126530"/>
                    <a:pt x="96388" y="126445"/>
                    <a:pt x="96388" y="126331"/>
                  </a:cubicBezTo>
                  <a:cubicBezTo>
                    <a:pt x="97075" y="125815"/>
                    <a:pt x="97961" y="125701"/>
                    <a:pt x="98877" y="125614"/>
                  </a:cubicBezTo>
                  <a:cubicBezTo>
                    <a:pt x="100137" y="125472"/>
                    <a:pt x="101396" y="125327"/>
                    <a:pt x="102227" y="124125"/>
                  </a:cubicBezTo>
                  <a:cubicBezTo>
                    <a:pt x="102656" y="123468"/>
                    <a:pt x="102914" y="122666"/>
                    <a:pt x="103171" y="121865"/>
                  </a:cubicBezTo>
                  <a:cubicBezTo>
                    <a:pt x="103315" y="121491"/>
                    <a:pt x="103430" y="121148"/>
                    <a:pt x="103544" y="120834"/>
                  </a:cubicBezTo>
                  <a:cubicBezTo>
                    <a:pt x="103659" y="120575"/>
                    <a:pt x="103773" y="120319"/>
                    <a:pt x="103915" y="120060"/>
                  </a:cubicBezTo>
                  <a:cubicBezTo>
                    <a:pt x="104346" y="119174"/>
                    <a:pt x="104831" y="118171"/>
                    <a:pt x="104889" y="117140"/>
                  </a:cubicBezTo>
                  <a:cubicBezTo>
                    <a:pt x="104889" y="116453"/>
                    <a:pt x="104717" y="115709"/>
                    <a:pt x="104545" y="114907"/>
                  </a:cubicBezTo>
                  <a:cubicBezTo>
                    <a:pt x="104231" y="113620"/>
                    <a:pt x="103915" y="112274"/>
                    <a:pt x="104431" y="111358"/>
                  </a:cubicBezTo>
                  <a:cubicBezTo>
                    <a:pt x="104575" y="111071"/>
                    <a:pt x="104831" y="110900"/>
                    <a:pt x="105090" y="110700"/>
                  </a:cubicBezTo>
                  <a:cubicBezTo>
                    <a:pt x="105232" y="110586"/>
                    <a:pt x="105376" y="110499"/>
                    <a:pt x="105548" y="110357"/>
                  </a:cubicBezTo>
                  <a:cubicBezTo>
                    <a:pt x="106063" y="109784"/>
                    <a:pt x="106178" y="109354"/>
                    <a:pt x="106292" y="108896"/>
                  </a:cubicBezTo>
                  <a:cubicBezTo>
                    <a:pt x="106350" y="108697"/>
                    <a:pt x="106407" y="108468"/>
                    <a:pt x="106521" y="108209"/>
                  </a:cubicBezTo>
                  <a:cubicBezTo>
                    <a:pt x="106693" y="107693"/>
                    <a:pt x="107037" y="107322"/>
                    <a:pt x="107437" y="106949"/>
                  </a:cubicBezTo>
                  <a:cubicBezTo>
                    <a:pt x="107923" y="106434"/>
                    <a:pt x="108438" y="105919"/>
                    <a:pt x="108583" y="105003"/>
                  </a:cubicBezTo>
                  <a:cubicBezTo>
                    <a:pt x="108725" y="104029"/>
                    <a:pt x="108640" y="102742"/>
                    <a:pt x="108525" y="101941"/>
                  </a:cubicBezTo>
                  <a:cubicBezTo>
                    <a:pt x="108381" y="101167"/>
                    <a:pt x="108209" y="100651"/>
                    <a:pt x="107953" y="100308"/>
                  </a:cubicBezTo>
                  <a:cubicBezTo>
                    <a:pt x="107595" y="99856"/>
                    <a:pt x="107376" y="99720"/>
                    <a:pt x="107066" y="99720"/>
                  </a:cubicBezTo>
                  <a:cubicBezTo>
                    <a:pt x="107003" y="99720"/>
                    <a:pt x="106937" y="99726"/>
                    <a:pt x="106865" y="99735"/>
                  </a:cubicBezTo>
                  <a:cubicBezTo>
                    <a:pt x="106789" y="99735"/>
                    <a:pt x="106699" y="99748"/>
                    <a:pt x="106589" y="99748"/>
                  </a:cubicBezTo>
                  <a:cubicBezTo>
                    <a:pt x="106534" y="99748"/>
                    <a:pt x="106473" y="99745"/>
                    <a:pt x="106407" y="99735"/>
                  </a:cubicBezTo>
                  <a:cubicBezTo>
                    <a:pt x="105690" y="99651"/>
                    <a:pt x="105347" y="99334"/>
                    <a:pt x="104831" y="98876"/>
                  </a:cubicBezTo>
                  <a:cubicBezTo>
                    <a:pt x="104632" y="98705"/>
                    <a:pt x="104403" y="98505"/>
                    <a:pt x="104117" y="98276"/>
                  </a:cubicBezTo>
                  <a:cubicBezTo>
                    <a:pt x="102914" y="97475"/>
                    <a:pt x="102026" y="97131"/>
                    <a:pt x="100624" y="96987"/>
                  </a:cubicBezTo>
                  <a:cubicBezTo>
                    <a:pt x="100194" y="96902"/>
                    <a:pt x="99793" y="96845"/>
                    <a:pt x="99365" y="96758"/>
                  </a:cubicBezTo>
                  <a:cubicBezTo>
                    <a:pt x="99193" y="96744"/>
                    <a:pt x="99036" y="96737"/>
                    <a:pt x="98885" y="96737"/>
                  </a:cubicBezTo>
                  <a:cubicBezTo>
                    <a:pt x="98735" y="96737"/>
                    <a:pt x="98592" y="96744"/>
                    <a:pt x="98449" y="96758"/>
                  </a:cubicBezTo>
                  <a:lnTo>
                    <a:pt x="98133" y="96758"/>
                  </a:lnTo>
                  <a:cubicBezTo>
                    <a:pt x="97590" y="96701"/>
                    <a:pt x="97533" y="96644"/>
                    <a:pt x="97418" y="96415"/>
                  </a:cubicBezTo>
                  <a:cubicBezTo>
                    <a:pt x="97331" y="96243"/>
                    <a:pt x="97217" y="96044"/>
                    <a:pt x="96988" y="95785"/>
                  </a:cubicBezTo>
                  <a:cubicBezTo>
                    <a:pt x="96415" y="95212"/>
                    <a:pt x="95384" y="94669"/>
                    <a:pt x="94697" y="94525"/>
                  </a:cubicBezTo>
                  <a:cubicBezTo>
                    <a:pt x="94562" y="94502"/>
                    <a:pt x="94438" y="94491"/>
                    <a:pt x="94325" y="94491"/>
                  </a:cubicBezTo>
                  <a:cubicBezTo>
                    <a:pt x="93891" y="94491"/>
                    <a:pt x="93614" y="94642"/>
                    <a:pt x="93410" y="94754"/>
                  </a:cubicBezTo>
                  <a:cubicBezTo>
                    <a:pt x="93323" y="94811"/>
                    <a:pt x="93266" y="94841"/>
                    <a:pt x="93181" y="94869"/>
                  </a:cubicBezTo>
                  <a:cubicBezTo>
                    <a:pt x="93152" y="94525"/>
                    <a:pt x="93067" y="94154"/>
                    <a:pt x="92865" y="93838"/>
                  </a:cubicBezTo>
                  <a:lnTo>
                    <a:pt x="92808" y="93696"/>
                  </a:lnTo>
                  <a:cubicBezTo>
                    <a:pt x="92808" y="93639"/>
                    <a:pt x="92781" y="93609"/>
                    <a:pt x="92751" y="93552"/>
                  </a:cubicBezTo>
                  <a:cubicBezTo>
                    <a:pt x="92437" y="93208"/>
                    <a:pt x="92151" y="93066"/>
                    <a:pt x="91922" y="92922"/>
                  </a:cubicBezTo>
                  <a:cubicBezTo>
                    <a:pt x="91663" y="92780"/>
                    <a:pt x="91521" y="92723"/>
                    <a:pt x="91377" y="92121"/>
                  </a:cubicBezTo>
                  <a:cubicBezTo>
                    <a:pt x="91349" y="92006"/>
                    <a:pt x="91377" y="91834"/>
                    <a:pt x="91377" y="91663"/>
                  </a:cubicBezTo>
                  <a:cubicBezTo>
                    <a:pt x="91407" y="91434"/>
                    <a:pt x="91434" y="91234"/>
                    <a:pt x="91377" y="91033"/>
                  </a:cubicBezTo>
                  <a:cubicBezTo>
                    <a:pt x="91377" y="91005"/>
                    <a:pt x="91377" y="90975"/>
                    <a:pt x="91349" y="90948"/>
                  </a:cubicBezTo>
                  <a:cubicBezTo>
                    <a:pt x="91205" y="90662"/>
                    <a:pt x="90976" y="90517"/>
                    <a:pt x="90804" y="90403"/>
                  </a:cubicBezTo>
                  <a:cubicBezTo>
                    <a:pt x="90632" y="90288"/>
                    <a:pt x="90575" y="90231"/>
                    <a:pt x="90548" y="90117"/>
                  </a:cubicBezTo>
                  <a:cubicBezTo>
                    <a:pt x="90433" y="89860"/>
                    <a:pt x="90461" y="89574"/>
                    <a:pt x="90461" y="89230"/>
                  </a:cubicBezTo>
                  <a:cubicBezTo>
                    <a:pt x="90490" y="88800"/>
                    <a:pt x="90518" y="88285"/>
                    <a:pt x="90261" y="87769"/>
                  </a:cubicBezTo>
                  <a:cubicBezTo>
                    <a:pt x="89861" y="86998"/>
                    <a:pt x="88773" y="86196"/>
                    <a:pt x="88200" y="85880"/>
                  </a:cubicBezTo>
                  <a:cubicBezTo>
                    <a:pt x="87170" y="85223"/>
                    <a:pt x="86082" y="85193"/>
                    <a:pt x="85136" y="85165"/>
                  </a:cubicBezTo>
                  <a:cubicBezTo>
                    <a:pt x="83877" y="85136"/>
                    <a:pt x="82903" y="85108"/>
                    <a:pt x="82131" y="83963"/>
                  </a:cubicBezTo>
                  <a:cubicBezTo>
                    <a:pt x="81415" y="82903"/>
                    <a:pt x="81128" y="82502"/>
                    <a:pt x="80128" y="81902"/>
                  </a:cubicBezTo>
                  <a:cubicBezTo>
                    <a:pt x="79697" y="81643"/>
                    <a:pt x="79296" y="81185"/>
                    <a:pt x="78895" y="80784"/>
                  </a:cubicBezTo>
                  <a:cubicBezTo>
                    <a:pt x="78696" y="80555"/>
                    <a:pt x="78467" y="80326"/>
                    <a:pt x="78266" y="80127"/>
                  </a:cubicBezTo>
                  <a:cubicBezTo>
                    <a:pt x="78094" y="79983"/>
                    <a:pt x="77952" y="79841"/>
                    <a:pt x="77837" y="79697"/>
                  </a:cubicBezTo>
                  <a:cubicBezTo>
                    <a:pt x="77396" y="79215"/>
                    <a:pt x="77109" y="78945"/>
                    <a:pt x="76542" y="78945"/>
                  </a:cubicBezTo>
                  <a:cubicBezTo>
                    <a:pt x="76301" y="78945"/>
                    <a:pt x="76008" y="78994"/>
                    <a:pt x="75632" y="79097"/>
                  </a:cubicBezTo>
                  <a:cubicBezTo>
                    <a:pt x="75117" y="79268"/>
                    <a:pt x="74673" y="79354"/>
                    <a:pt x="74212" y="79354"/>
                  </a:cubicBezTo>
                  <a:cubicBezTo>
                    <a:pt x="73750" y="79354"/>
                    <a:pt x="73271" y="79268"/>
                    <a:pt x="72685" y="79097"/>
                  </a:cubicBezTo>
                  <a:cubicBezTo>
                    <a:pt x="72513" y="79039"/>
                    <a:pt x="72341" y="79010"/>
                    <a:pt x="72140" y="78982"/>
                  </a:cubicBezTo>
                  <a:cubicBezTo>
                    <a:pt x="71796" y="78895"/>
                    <a:pt x="71453" y="78810"/>
                    <a:pt x="71166" y="78696"/>
                  </a:cubicBezTo>
                  <a:cubicBezTo>
                    <a:pt x="70994" y="78609"/>
                    <a:pt x="70795" y="78467"/>
                    <a:pt x="70594" y="78323"/>
                  </a:cubicBezTo>
                  <a:cubicBezTo>
                    <a:pt x="70250" y="78066"/>
                    <a:pt x="69907" y="77807"/>
                    <a:pt x="69506" y="77722"/>
                  </a:cubicBezTo>
                  <a:cubicBezTo>
                    <a:pt x="69431" y="77712"/>
                    <a:pt x="69358" y="77707"/>
                    <a:pt x="69288" y="77707"/>
                  </a:cubicBezTo>
                  <a:cubicBezTo>
                    <a:pt x="68793" y="77707"/>
                    <a:pt x="68405" y="77954"/>
                    <a:pt x="68104" y="78181"/>
                  </a:cubicBezTo>
                  <a:cubicBezTo>
                    <a:pt x="67933" y="78265"/>
                    <a:pt x="67818" y="78380"/>
                    <a:pt x="67674" y="78437"/>
                  </a:cubicBezTo>
                  <a:cubicBezTo>
                    <a:pt x="67903" y="78066"/>
                    <a:pt x="68132" y="77578"/>
                    <a:pt x="67788" y="77177"/>
                  </a:cubicBezTo>
                  <a:cubicBezTo>
                    <a:pt x="67671" y="77031"/>
                    <a:pt x="67512" y="76975"/>
                    <a:pt x="67336" y="76975"/>
                  </a:cubicBezTo>
                  <a:cubicBezTo>
                    <a:pt x="66997" y="76975"/>
                    <a:pt x="66591" y="77181"/>
                    <a:pt x="66272" y="77349"/>
                  </a:cubicBezTo>
                  <a:cubicBezTo>
                    <a:pt x="66215" y="77379"/>
                    <a:pt x="66128" y="77436"/>
                    <a:pt x="66100" y="77436"/>
                  </a:cubicBezTo>
                  <a:cubicBezTo>
                    <a:pt x="66071" y="77436"/>
                    <a:pt x="66071" y="77464"/>
                    <a:pt x="66043" y="77464"/>
                  </a:cubicBezTo>
                  <a:cubicBezTo>
                    <a:pt x="65670" y="77665"/>
                    <a:pt x="65155" y="77807"/>
                    <a:pt x="64669" y="77952"/>
                  </a:cubicBezTo>
                  <a:cubicBezTo>
                    <a:pt x="64010" y="78151"/>
                    <a:pt x="63323" y="78352"/>
                    <a:pt x="62837" y="78723"/>
                  </a:cubicBezTo>
                  <a:cubicBezTo>
                    <a:pt x="62292" y="79154"/>
                    <a:pt x="62120" y="79868"/>
                    <a:pt x="61948" y="80498"/>
                  </a:cubicBezTo>
                  <a:cubicBezTo>
                    <a:pt x="61777" y="81185"/>
                    <a:pt x="61635" y="81616"/>
                    <a:pt x="61319" y="81700"/>
                  </a:cubicBezTo>
                  <a:cubicBezTo>
                    <a:pt x="61214" y="81739"/>
                    <a:pt x="61144" y="81761"/>
                    <a:pt x="61092" y="81761"/>
                  </a:cubicBezTo>
                  <a:cubicBezTo>
                    <a:pt x="60989" y="81761"/>
                    <a:pt x="60957" y="81673"/>
                    <a:pt x="60861" y="81444"/>
                  </a:cubicBezTo>
                  <a:cubicBezTo>
                    <a:pt x="60803" y="81272"/>
                    <a:pt x="60689" y="81013"/>
                    <a:pt x="60490" y="80814"/>
                  </a:cubicBezTo>
                  <a:cubicBezTo>
                    <a:pt x="60120" y="80550"/>
                    <a:pt x="59784" y="80448"/>
                    <a:pt x="59401" y="80448"/>
                  </a:cubicBezTo>
                  <a:cubicBezTo>
                    <a:pt x="59159" y="80448"/>
                    <a:pt x="58899" y="80489"/>
                    <a:pt x="58600" y="80555"/>
                  </a:cubicBezTo>
                  <a:cubicBezTo>
                    <a:pt x="58570" y="80555"/>
                    <a:pt x="58513" y="80585"/>
                    <a:pt x="58486" y="80585"/>
                  </a:cubicBezTo>
                  <a:cubicBezTo>
                    <a:pt x="58428" y="80578"/>
                    <a:pt x="58371" y="80575"/>
                    <a:pt x="58315" y="80575"/>
                  </a:cubicBezTo>
                  <a:cubicBezTo>
                    <a:pt x="57897" y="80575"/>
                    <a:pt x="57525" y="80751"/>
                    <a:pt x="57196" y="80929"/>
                  </a:cubicBezTo>
                  <a:cubicBezTo>
                    <a:pt x="56899" y="81077"/>
                    <a:pt x="56624" y="81226"/>
                    <a:pt x="56369" y="81226"/>
                  </a:cubicBezTo>
                  <a:cubicBezTo>
                    <a:pt x="56330" y="81226"/>
                    <a:pt x="56291" y="81223"/>
                    <a:pt x="56253" y="81215"/>
                  </a:cubicBezTo>
                  <a:cubicBezTo>
                    <a:pt x="55852" y="81100"/>
                    <a:pt x="55795" y="80986"/>
                    <a:pt x="55593" y="80727"/>
                  </a:cubicBezTo>
                  <a:cubicBezTo>
                    <a:pt x="55479" y="80585"/>
                    <a:pt x="55364" y="80413"/>
                    <a:pt x="55193" y="80242"/>
                  </a:cubicBezTo>
                  <a:cubicBezTo>
                    <a:pt x="55051" y="80040"/>
                    <a:pt x="54849" y="79898"/>
                    <a:pt x="54650" y="79726"/>
                  </a:cubicBezTo>
                  <a:cubicBezTo>
                    <a:pt x="54448" y="79555"/>
                    <a:pt x="54249" y="79383"/>
                    <a:pt x="54134" y="79211"/>
                  </a:cubicBezTo>
                  <a:cubicBezTo>
                    <a:pt x="53704" y="78437"/>
                    <a:pt x="54077" y="77349"/>
                    <a:pt x="54363" y="76605"/>
                  </a:cubicBezTo>
                  <a:lnTo>
                    <a:pt x="54478" y="76319"/>
                  </a:lnTo>
                  <a:cubicBezTo>
                    <a:pt x="54879" y="75174"/>
                    <a:pt x="55135" y="74574"/>
                    <a:pt x="54620" y="73142"/>
                  </a:cubicBezTo>
                  <a:cubicBezTo>
                    <a:pt x="54563" y="72998"/>
                    <a:pt x="54535" y="72856"/>
                    <a:pt x="54505" y="72769"/>
                  </a:cubicBezTo>
                  <a:cubicBezTo>
                    <a:pt x="54391" y="72341"/>
                    <a:pt x="54276" y="72139"/>
                    <a:pt x="53619" y="71883"/>
                  </a:cubicBezTo>
                  <a:cubicBezTo>
                    <a:pt x="53287" y="71725"/>
                    <a:pt x="52894" y="71662"/>
                    <a:pt x="52522" y="71662"/>
                  </a:cubicBezTo>
                  <a:cubicBezTo>
                    <a:pt x="52220" y="71662"/>
                    <a:pt x="51931" y="71703"/>
                    <a:pt x="51700" y="71768"/>
                  </a:cubicBezTo>
                  <a:cubicBezTo>
                    <a:pt x="51501" y="71796"/>
                    <a:pt x="51272" y="71883"/>
                    <a:pt x="50986" y="71967"/>
                  </a:cubicBezTo>
                  <a:cubicBezTo>
                    <a:pt x="50528" y="72120"/>
                    <a:pt x="50082" y="72252"/>
                    <a:pt x="49751" y="72252"/>
                  </a:cubicBezTo>
                  <a:cubicBezTo>
                    <a:pt x="49522" y="72252"/>
                    <a:pt x="49350" y="72189"/>
                    <a:pt x="49268" y="72025"/>
                  </a:cubicBezTo>
                  <a:cubicBezTo>
                    <a:pt x="49039" y="71567"/>
                    <a:pt x="49811" y="70021"/>
                    <a:pt x="50269" y="69077"/>
                  </a:cubicBezTo>
                  <a:cubicBezTo>
                    <a:pt x="50555" y="68532"/>
                    <a:pt x="50784" y="68074"/>
                    <a:pt x="50871" y="67760"/>
                  </a:cubicBezTo>
                  <a:cubicBezTo>
                    <a:pt x="50928" y="67616"/>
                    <a:pt x="51013" y="67417"/>
                    <a:pt x="51128" y="67188"/>
                  </a:cubicBezTo>
                  <a:cubicBezTo>
                    <a:pt x="51558" y="66357"/>
                    <a:pt x="52016" y="65441"/>
                    <a:pt x="51673" y="64868"/>
                  </a:cubicBezTo>
                  <a:cubicBezTo>
                    <a:pt x="51558" y="64639"/>
                    <a:pt x="51329" y="64467"/>
                    <a:pt x="51013" y="64382"/>
                  </a:cubicBezTo>
                  <a:cubicBezTo>
                    <a:pt x="50807" y="64324"/>
                    <a:pt x="50557" y="64299"/>
                    <a:pt x="50292" y="64299"/>
                  </a:cubicBezTo>
                  <a:cubicBezTo>
                    <a:pt x="49527" y="64299"/>
                    <a:pt x="48635" y="64506"/>
                    <a:pt x="48295" y="64696"/>
                  </a:cubicBezTo>
                  <a:cubicBezTo>
                    <a:pt x="47436" y="65154"/>
                    <a:pt x="47292" y="65871"/>
                    <a:pt x="47177" y="66501"/>
                  </a:cubicBezTo>
                  <a:cubicBezTo>
                    <a:pt x="47120" y="66815"/>
                    <a:pt x="47063" y="67101"/>
                    <a:pt x="46921" y="67387"/>
                  </a:cubicBezTo>
                  <a:cubicBezTo>
                    <a:pt x="46604" y="68017"/>
                    <a:pt x="45604" y="68562"/>
                    <a:pt x="44772" y="68818"/>
                  </a:cubicBezTo>
                  <a:cubicBezTo>
                    <a:pt x="44629" y="68876"/>
                    <a:pt x="44436" y="68901"/>
                    <a:pt x="44215" y="68901"/>
                  </a:cubicBezTo>
                  <a:cubicBezTo>
                    <a:pt x="43552" y="68901"/>
                    <a:pt x="42640" y="68675"/>
                    <a:pt x="42081" y="68418"/>
                  </a:cubicBezTo>
                  <a:cubicBezTo>
                    <a:pt x="41424" y="68017"/>
                    <a:pt x="41367" y="67474"/>
                    <a:pt x="41280" y="66730"/>
                  </a:cubicBezTo>
                  <a:cubicBezTo>
                    <a:pt x="41223" y="66386"/>
                    <a:pt x="41195" y="66043"/>
                    <a:pt x="41081" y="65670"/>
                  </a:cubicBezTo>
                  <a:cubicBezTo>
                    <a:pt x="40966" y="65241"/>
                    <a:pt x="40822" y="64868"/>
                    <a:pt x="40680" y="64497"/>
                  </a:cubicBezTo>
                  <a:cubicBezTo>
                    <a:pt x="40364" y="63753"/>
                    <a:pt x="40107" y="63180"/>
                    <a:pt x="40336" y="62292"/>
                  </a:cubicBezTo>
                  <a:cubicBezTo>
                    <a:pt x="40451" y="61834"/>
                    <a:pt x="40680" y="61433"/>
                    <a:pt x="40909" y="60975"/>
                  </a:cubicBezTo>
                  <a:cubicBezTo>
                    <a:pt x="41195" y="60459"/>
                    <a:pt x="41509" y="59917"/>
                    <a:pt x="41623" y="59230"/>
                  </a:cubicBezTo>
                  <a:cubicBezTo>
                    <a:pt x="41681" y="59001"/>
                    <a:pt x="41710" y="58799"/>
                    <a:pt x="41710" y="58627"/>
                  </a:cubicBezTo>
                  <a:cubicBezTo>
                    <a:pt x="41852" y="57769"/>
                    <a:pt x="41910" y="57226"/>
                    <a:pt x="42627" y="56596"/>
                  </a:cubicBezTo>
                  <a:cubicBezTo>
                    <a:pt x="43314" y="55936"/>
                    <a:pt x="44200" y="55394"/>
                    <a:pt x="44974" y="54906"/>
                  </a:cubicBezTo>
                  <a:lnTo>
                    <a:pt x="45116" y="54821"/>
                  </a:lnTo>
                  <a:cubicBezTo>
                    <a:pt x="45639" y="54466"/>
                    <a:pt x="46023" y="54351"/>
                    <a:pt x="46425" y="54351"/>
                  </a:cubicBezTo>
                  <a:cubicBezTo>
                    <a:pt x="46706" y="54351"/>
                    <a:pt x="46996" y="54407"/>
                    <a:pt x="47349" y="54478"/>
                  </a:cubicBezTo>
                  <a:cubicBezTo>
                    <a:pt x="47665" y="54562"/>
                    <a:pt x="48008" y="54620"/>
                    <a:pt x="48437" y="54677"/>
                  </a:cubicBezTo>
                  <a:lnTo>
                    <a:pt x="48551" y="54677"/>
                  </a:lnTo>
                  <a:cubicBezTo>
                    <a:pt x="48824" y="54710"/>
                    <a:pt x="49138" y="54747"/>
                    <a:pt x="49462" y="54747"/>
                  </a:cubicBezTo>
                  <a:cubicBezTo>
                    <a:pt x="49989" y="54747"/>
                    <a:pt x="50542" y="54649"/>
                    <a:pt x="50986" y="54276"/>
                  </a:cubicBezTo>
                  <a:cubicBezTo>
                    <a:pt x="51215" y="54077"/>
                    <a:pt x="51299" y="53848"/>
                    <a:pt x="51386" y="53676"/>
                  </a:cubicBezTo>
                  <a:cubicBezTo>
                    <a:pt x="51444" y="53504"/>
                    <a:pt x="51471" y="53417"/>
                    <a:pt x="51673" y="53303"/>
                  </a:cubicBezTo>
                  <a:cubicBezTo>
                    <a:pt x="51881" y="53191"/>
                    <a:pt x="52638" y="53115"/>
                    <a:pt x="53359" y="53115"/>
                  </a:cubicBezTo>
                  <a:cubicBezTo>
                    <a:pt x="53924" y="53115"/>
                    <a:pt x="54468" y="53162"/>
                    <a:pt x="54707" y="53275"/>
                  </a:cubicBezTo>
                  <a:cubicBezTo>
                    <a:pt x="54906" y="53333"/>
                    <a:pt x="55078" y="53504"/>
                    <a:pt x="55222" y="53646"/>
                  </a:cubicBezTo>
                  <a:cubicBezTo>
                    <a:pt x="55422" y="53848"/>
                    <a:pt x="55651" y="54047"/>
                    <a:pt x="55967" y="54134"/>
                  </a:cubicBezTo>
                  <a:cubicBezTo>
                    <a:pt x="56096" y="54173"/>
                    <a:pt x="56208" y="54188"/>
                    <a:pt x="56305" y="54188"/>
                  </a:cubicBezTo>
                  <a:cubicBezTo>
                    <a:pt x="56422" y="54188"/>
                    <a:pt x="56517" y="54165"/>
                    <a:pt x="56596" y="54134"/>
                  </a:cubicBezTo>
                  <a:cubicBezTo>
                    <a:pt x="56647" y="54125"/>
                    <a:pt x="56685" y="54119"/>
                    <a:pt x="56719" y="54119"/>
                  </a:cubicBezTo>
                  <a:cubicBezTo>
                    <a:pt x="56799" y="54119"/>
                    <a:pt x="56855" y="54155"/>
                    <a:pt x="56997" y="54276"/>
                  </a:cubicBezTo>
                  <a:cubicBezTo>
                    <a:pt x="57398" y="54649"/>
                    <a:pt x="57398" y="55623"/>
                    <a:pt x="57398" y="56566"/>
                  </a:cubicBezTo>
                  <a:cubicBezTo>
                    <a:pt x="57398" y="58027"/>
                    <a:pt x="57368" y="59859"/>
                    <a:pt x="59058" y="59944"/>
                  </a:cubicBezTo>
                  <a:cubicBezTo>
                    <a:pt x="59117" y="59951"/>
                    <a:pt x="59175" y="59954"/>
                    <a:pt x="59232" y="59954"/>
                  </a:cubicBezTo>
                  <a:cubicBezTo>
                    <a:pt x="59675" y="59954"/>
                    <a:pt x="60064" y="59760"/>
                    <a:pt x="60318" y="59429"/>
                  </a:cubicBezTo>
                  <a:cubicBezTo>
                    <a:pt x="61463" y="58085"/>
                    <a:pt x="60574" y="54478"/>
                    <a:pt x="60460" y="54077"/>
                  </a:cubicBezTo>
                  <a:cubicBezTo>
                    <a:pt x="59716" y="51157"/>
                    <a:pt x="61319" y="49840"/>
                    <a:pt x="63952" y="48780"/>
                  </a:cubicBezTo>
                  <a:cubicBezTo>
                    <a:pt x="65269" y="48207"/>
                    <a:pt x="66471" y="47607"/>
                    <a:pt x="67273" y="46462"/>
                  </a:cubicBezTo>
                  <a:cubicBezTo>
                    <a:pt x="67960" y="45459"/>
                    <a:pt x="68047" y="44745"/>
                    <a:pt x="68132" y="43943"/>
                  </a:cubicBezTo>
                  <a:cubicBezTo>
                    <a:pt x="68162" y="43627"/>
                    <a:pt x="68219" y="43313"/>
                    <a:pt x="68276" y="42940"/>
                  </a:cubicBezTo>
                  <a:cubicBezTo>
                    <a:pt x="68384" y="42505"/>
                    <a:pt x="68443" y="42401"/>
                    <a:pt x="68616" y="42401"/>
                  </a:cubicBezTo>
                  <a:cubicBezTo>
                    <a:pt x="68670" y="42401"/>
                    <a:pt x="68736" y="42411"/>
                    <a:pt x="68819" y="42425"/>
                  </a:cubicBezTo>
                  <a:cubicBezTo>
                    <a:pt x="68898" y="42432"/>
                    <a:pt x="68988" y="42440"/>
                    <a:pt x="69087" y="42440"/>
                  </a:cubicBezTo>
                  <a:cubicBezTo>
                    <a:pt x="69383" y="42440"/>
                    <a:pt x="69757" y="42374"/>
                    <a:pt x="70165" y="42054"/>
                  </a:cubicBezTo>
                  <a:cubicBezTo>
                    <a:pt x="70823" y="41481"/>
                    <a:pt x="71368" y="40707"/>
                    <a:pt x="71883" y="39963"/>
                  </a:cubicBezTo>
                  <a:cubicBezTo>
                    <a:pt x="72112" y="39592"/>
                    <a:pt x="72369" y="39248"/>
                    <a:pt x="72598" y="38962"/>
                  </a:cubicBezTo>
                  <a:cubicBezTo>
                    <a:pt x="72627" y="38932"/>
                    <a:pt x="72627" y="38905"/>
                    <a:pt x="72655" y="38875"/>
                  </a:cubicBezTo>
                  <a:lnTo>
                    <a:pt x="72685" y="38790"/>
                  </a:lnTo>
                  <a:cubicBezTo>
                    <a:pt x="72917" y="38538"/>
                    <a:pt x="73109" y="38470"/>
                    <a:pt x="73360" y="38470"/>
                  </a:cubicBezTo>
                  <a:cubicBezTo>
                    <a:pt x="73481" y="38470"/>
                    <a:pt x="73614" y="38485"/>
                    <a:pt x="73772" y="38504"/>
                  </a:cubicBezTo>
                  <a:cubicBezTo>
                    <a:pt x="73944" y="38535"/>
                    <a:pt x="74134" y="38558"/>
                    <a:pt x="74340" y="38558"/>
                  </a:cubicBezTo>
                  <a:cubicBezTo>
                    <a:pt x="74511" y="38558"/>
                    <a:pt x="74694" y="38542"/>
                    <a:pt x="74888" y="38504"/>
                  </a:cubicBezTo>
                  <a:cubicBezTo>
                    <a:pt x="75861" y="38188"/>
                    <a:pt x="75976" y="37473"/>
                    <a:pt x="76090" y="36844"/>
                  </a:cubicBezTo>
                  <a:cubicBezTo>
                    <a:pt x="76147" y="36528"/>
                    <a:pt x="76205" y="36214"/>
                    <a:pt x="76349" y="35928"/>
                  </a:cubicBezTo>
                  <a:cubicBezTo>
                    <a:pt x="76750" y="35096"/>
                    <a:pt x="77265" y="34982"/>
                    <a:pt x="78037" y="34783"/>
                  </a:cubicBezTo>
                  <a:cubicBezTo>
                    <a:pt x="78238" y="34725"/>
                    <a:pt x="78495" y="34668"/>
                    <a:pt x="78753" y="34581"/>
                  </a:cubicBezTo>
                  <a:cubicBezTo>
                    <a:pt x="79212" y="34409"/>
                    <a:pt x="79612" y="34180"/>
                    <a:pt x="79983" y="33951"/>
                  </a:cubicBezTo>
                  <a:cubicBezTo>
                    <a:pt x="80471" y="33695"/>
                    <a:pt x="80929" y="33436"/>
                    <a:pt x="81472" y="33264"/>
                  </a:cubicBezTo>
                  <a:cubicBezTo>
                    <a:pt x="81472" y="33264"/>
                    <a:pt x="81502" y="33264"/>
                    <a:pt x="81529" y="33237"/>
                  </a:cubicBezTo>
                  <a:cubicBezTo>
                    <a:pt x="81737" y="33133"/>
                    <a:pt x="82277" y="33004"/>
                    <a:pt x="82589" y="33004"/>
                  </a:cubicBezTo>
                  <a:cubicBezTo>
                    <a:pt x="82620" y="33004"/>
                    <a:pt x="82648" y="33005"/>
                    <a:pt x="82674" y="33008"/>
                  </a:cubicBezTo>
                  <a:cubicBezTo>
                    <a:pt x="82647" y="33035"/>
                    <a:pt x="82617" y="33122"/>
                    <a:pt x="82532" y="33207"/>
                  </a:cubicBezTo>
                  <a:cubicBezTo>
                    <a:pt x="82475" y="33237"/>
                    <a:pt x="82189" y="33351"/>
                    <a:pt x="81987" y="33408"/>
                  </a:cubicBezTo>
                  <a:cubicBezTo>
                    <a:pt x="81357" y="33637"/>
                    <a:pt x="80728" y="33866"/>
                    <a:pt x="80700" y="34382"/>
                  </a:cubicBezTo>
                  <a:cubicBezTo>
                    <a:pt x="80670" y="34810"/>
                    <a:pt x="81128" y="35096"/>
                    <a:pt x="81502" y="35298"/>
                  </a:cubicBezTo>
                  <a:cubicBezTo>
                    <a:pt x="81677" y="35371"/>
                    <a:pt x="81848" y="35402"/>
                    <a:pt x="82014" y="35402"/>
                  </a:cubicBezTo>
                  <a:cubicBezTo>
                    <a:pt x="82628" y="35402"/>
                    <a:pt x="83169" y="34965"/>
                    <a:pt x="83620" y="34581"/>
                  </a:cubicBezTo>
                  <a:cubicBezTo>
                    <a:pt x="83934" y="34325"/>
                    <a:pt x="84277" y="34066"/>
                    <a:pt x="84564" y="33981"/>
                  </a:cubicBezTo>
                  <a:cubicBezTo>
                    <a:pt x="84678" y="33951"/>
                    <a:pt x="84850" y="33924"/>
                    <a:pt x="85022" y="33894"/>
                  </a:cubicBezTo>
                  <a:cubicBezTo>
                    <a:pt x="85624" y="33779"/>
                    <a:pt x="86396" y="33608"/>
                    <a:pt x="86682" y="33065"/>
                  </a:cubicBezTo>
                  <a:cubicBezTo>
                    <a:pt x="86854" y="32779"/>
                    <a:pt x="86854" y="32435"/>
                    <a:pt x="86712" y="32062"/>
                  </a:cubicBezTo>
                  <a:cubicBezTo>
                    <a:pt x="86453" y="31432"/>
                    <a:pt x="85766" y="31375"/>
                    <a:pt x="85251" y="31347"/>
                  </a:cubicBezTo>
                  <a:cubicBezTo>
                    <a:pt x="84735" y="31290"/>
                    <a:pt x="84422" y="31260"/>
                    <a:pt x="84277" y="31004"/>
                  </a:cubicBezTo>
                  <a:cubicBezTo>
                    <a:pt x="84048" y="30573"/>
                    <a:pt x="84193" y="30344"/>
                    <a:pt x="84907" y="29859"/>
                  </a:cubicBezTo>
                  <a:cubicBezTo>
                    <a:pt x="85251" y="29600"/>
                    <a:pt x="85594" y="29371"/>
                    <a:pt x="85738" y="29000"/>
                  </a:cubicBezTo>
                  <a:cubicBezTo>
                    <a:pt x="85967" y="28455"/>
                    <a:pt x="85853" y="28111"/>
                    <a:pt x="85681" y="27940"/>
                  </a:cubicBezTo>
                  <a:cubicBezTo>
                    <a:pt x="85486" y="27725"/>
                    <a:pt x="85171" y="27633"/>
                    <a:pt x="84754" y="27633"/>
                  </a:cubicBezTo>
                  <a:cubicBezTo>
                    <a:pt x="83948" y="27633"/>
                    <a:pt x="82763" y="27975"/>
                    <a:pt x="81330" y="28427"/>
                  </a:cubicBezTo>
                  <a:cubicBezTo>
                    <a:pt x="80815" y="28569"/>
                    <a:pt x="80212" y="28771"/>
                    <a:pt x="79956" y="28798"/>
                  </a:cubicBezTo>
                  <a:lnTo>
                    <a:pt x="79956" y="28741"/>
                  </a:lnTo>
                  <a:cubicBezTo>
                    <a:pt x="80041" y="28226"/>
                    <a:pt x="81215" y="27424"/>
                    <a:pt x="81673" y="27253"/>
                  </a:cubicBezTo>
                  <a:cubicBezTo>
                    <a:pt x="81957" y="27177"/>
                    <a:pt x="82254" y="27151"/>
                    <a:pt x="82563" y="27151"/>
                  </a:cubicBezTo>
                  <a:cubicBezTo>
                    <a:pt x="82721" y="27151"/>
                    <a:pt x="82883" y="27158"/>
                    <a:pt x="83047" y="27168"/>
                  </a:cubicBezTo>
                  <a:cubicBezTo>
                    <a:pt x="83205" y="27176"/>
                    <a:pt x="83365" y="27182"/>
                    <a:pt x="83528" y="27182"/>
                  </a:cubicBezTo>
                  <a:cubicBezTo>
                    <a:pt x="83897" y="27182"/>
                    <a:pt x="84280" y="27152"/>
                    <a:pt x="84678" y="27053"/>
                  </a:cubicBezTo>
                  <a:lnTo>
                    <a:pt x="84822" y="26996"/>
                  </a:lnTo>
                  <a:cubicBezTo>
                    <a:pt x="85719" y="26771"/>
                    <a:pt x="86333" y="26612"/>
                    <a:pt x="87213" y="26612"/>
                  </a:cubicBezTo>
                  <a:cubicBezTo>
                    <a:pt x="87344" y="26612"/>
                    <a:pt x="87482" y="26615"/>
                    <a:pt x="87628" y="26623"/>
                  </a:cubicBezTo>
                  <a:cubicBezTo>
                    <a:pt x="87857" y="26653"/>
                    <a:pt x="88056" y="26680"/>
                    <a:pt x="88258" y="26710"/>
                  </a:cubicBezTo>
                  <a:cubicBezTo>
                    <a:pt x="88648" y="26781"/>
                    <a:pt x="88980" y="26838"/>
                    <a:pt x="89309" y="26838"/>
                  </a:cubicBezTo>
                  <a:cubicBezTo>
                    <a:pt x="89897" y="26838"/>
                    <a:pt x="90478" y="26657"/>
                    <a:pt x="91377" y="26050"/>
                  </a:cubicBezTo>
                  <a:cubicBezTo>
                    <a:pt x="91720" y="25821"/>
                    <a:pt x="92236" y="25679"/>
                    <a:pt x="92781" y="25508"/>
                  </a:cubicBezTo>
                  <a:cubicBezTo>
                    <a:pt x="94125" y="25107"/>
                    <a:pt x="95758" y="24619"/>
                    <a:pt x="95701" y="22645"/>
                  </a:cubicBezTo>
                  <a:cubicBezTo>
                    <a:pt x="95701" y="21814"/>
                    <a:pt x="95098" y="20870"/>
                    <a:pt x="93839" y="19810"/>
                  </a:cubicBezTo>
                  <a:lnTo>
                    <a:pt x="93410" y="19466"/>
                  </a:lnTo>
                  <a:cubicBezTo>
                    <a:pt x="92723" y="18951"/>
                    <a:pt x="92609" y="18894"/>
                    <a:pt x="92609" y="17721"/>
                  </a:cubicBezTo>
                  <a:cubicBezTo>
                    <a:pt x="92609" y="17492"/>
                    <a:pt x="92636" y="17263"/>
                    <a:pt x="92636" y="17034"/>
                  </a:cubicBezTo>
                  <a:cubicBezTo>
                    <a:pt x="92694" y="16118"/>
                    <a:pt x="92751" y="15115"/>
                    <a:pt x="92064" y="14458"/>
                  </a:cubicBezTo>
                  <a:cubicBezTo>
                    <a:pt x="91668" y="14132"/>
                    <a:pt x="91282" y="14014"/>
                    <a:pt x="90913" y="14014"/>
                  </a:cubicBezTo>
                  <a:cubicBezTo>
                    <a:pt x="90374" y="14014"/>
                    <a:pt x="89872" y="14265"/>
                    <a:pt x="89430" y="14485"/>
                  </a:cubicBezTo>
                  <a:cubicBezTo>
                    <a:pt x="89059" y="14657"/>
                    <a:pt x="88716" y="14858"/>
                    <a:pt x="88372" y="14886"/>
                  </a:cubicBezTo>
                  <a:lnTo>
                    <a:pt x="88315" y="14886"/>
                  </a:lnTo>
                  <a:cubicBezTo>
                    <a:pt x="88224" y="14912"/>
                    <a:pt x="88064" y="14926"/>
                    <a:pt x="87896" y="14926"/>
                  </a:cubicBezTo>
                  <a:cubicBezTo>
                    <a:pt x="87693" y="14926"/>
                    <a:pt x="87480" y="14905"/>
                    <a:pt x="87369" y="14858"/>
                  </a:cubicBezTo>
                  <a:cubicBezTo>
                    <a:pt x="87284" y="14801"/>
                    <a:pt x="87254" y="14744"/>
                    <a:pt x="87197" y="14714"/>
                  </a:cubicBezTo>
                  <a:lnTo>
                    <a:pt x="87227" y="14687"/>
                  </a:lnTo>
                  <a:cubicBezTo>
                    <a:pt x="87399" y="14542"/>
                    <a:pt x="87655" y="14286"/>
                    <a:pt x="87685" y="13798"/>
                  </a:cubicBezTo>
                  <a:cubicBezTo>
                    <a:pt x="87685" y="13111"/>
                    <a:pt x="86682" y="11309"/>
                    <a:pt x="86196" y="10993"/>
                  </a:cubicBezTo>
                  <a:cubicBezTo>
                    <a:pt x="85879" y="10732"/>
                    <a:pt x="84143" y="10471"/>
                    <a:pt x="82741" y="10471"/>
                  </a:cubicBezTo>
                  <a:cubicBezTo>
                    <a:pt x="81989" y="10471"/>
                    <a:pt x="81333" y="10546"/>
                    <a:pt x="81044" y="10736"/>
                  </a:cubicBezTo>
                  <a:cubicBezTo>
                    <a:pt x="80212" y="11222"/>
                    <a:pt x="80185" y="12080"/>
                    <a:pt x="80155" y="12740"/>
                  </a:cubicBezTo>
                  <a:cubicBezTo>
                    <a:pt x="80128" y="13255"/>
                    <a:pt x="80098" y="13684"/>
                    <a:pt x="79784" y="13970"/>
                  </a:cubicBezTo>
                  <a:cubicBezTo>
                    <a:pt x="79670" y="14114"/>
                    <a:pt x="79383" y="14142"/>
                    <a:pt x="79097" y="14171"/>
                  </a:cubicBezTo>
                  <a:cubicBezTo>
                    <a:pt x="78666" y="14229"/>
                    <a:pt x="78181" y="14286"/>
                    <a:pt x="77922" y="14714"/>
                  </a:cubicBezTo>
                  <a:cubicBezTo>
                    <a:pt x="77723" y="15058"/>
                    <a:pt x="77723" y="15516"/>
                    <a:pt x="77922" y="16145"/>
                  </a:cubicBezTo>
                  <a:cubicBezTo>
                    <a:pt x="78009" y="16461"/>
                    <a:pt x="78181" y="16718"/>
                    <a:pt x="78323" y="17004"/>
                  </a:cubicBezTo>
                  <a:cubicBezTo>
                    <a:pt x="78666" y="17577"/>
                    <a:pt x="78868" y="17920"/>
                    <a:pt x="78353" y="18493"/>
                  </a:cubicBezTo>
                  <a:cubicBezTo>
                    <a:pt x="77750" y="19152"/>
                    <a:pt x="77036" y="19267"/>
                    <a:pt x="76262" y="19381"/>
                  </a:cubicBezTo>
                  <a:cubicBezTo>
                    <a:pt x="75231" y="19553"/>
                    <a:pt x="74029" y="19725"/>
                    <a:pt x="73658" y="21699"/>
                  </a:cubicBezTo>
                  <a:cubicBezTo>
                    <a:pt x="73658" y="21843"/>
                    <a:pt x="73628" y="21985"/>
                    <a:pt x="73628" y="22130"/>
                  </a:cubicBezTo>
                  <a:cubicBezTo>
                    <a:pt x="73514" y="22874"/>
                    <a:pt x="73372" y="23932"/>
                    <a:pt x="72799" y="24275"/>
                  </a:cubicBezTo>
                  <a:cubicBezTo>
                    <a:pt x="72702" y="24357"/>
                    <a:pt x="72551" y="24392"/>
                    <a:pt x="72376" y="24392"/>
                  </a:cubicBezTo>
                  <a:cubicBezTo>
                    <a:pt x="72241" y="24392"/>
                    <a:pt x="72090" y="24371"/>
                    <a:pt x="71940" y="24333"/>
                  </a:cubicBezTo>
                  <a:cubicBezTo>
                    <a:pt x="71510" y="24191"/>
                    <a:pt x="71139" y="23932"/>
                    <a:pt x="70994" y="23646"/>
                  </a:cubicBezTo>
                  <a:cubicBezTo>
                    <a:pt x="70651" y="22844"/>
                    <a:pt x="70994" y="22615"/>
                    <a:pt x="71540" y="22214"/>
                  </a:cubicBezTo>
                  <a:cubicBezTo>
                    <a:pt x="71940" y="21928"/>
                    <a:pt x="72369" y="21614"/>
                    <a:pt x="72456" y="21042"/>
                  </a:cubicBezTo>
                  <a:cubicBezTo>
                    <a:pt x="72540" y="20611"/>
                    <a:pt x="72483" y="20268"/>
                    <a:pt x="72254" y="20039"/>
                  </a:cubicBezTo>
                  <a:cubicBezTo>
                    <a:pt x="71970" y="19714"/>
                    <a:pt x="71527" y="19648"/>
                    <a:pt x="71058" y="19648"/>
                  </a:cubicBezTo>
                  <a:cubicBezTo>
                    <a:pt x="70867" y="19648"/>
                    <a:pt x="70671" y="19659"/>
                    <a:pt x="70479" y="19668"/>
                  </a:cubicBezTo>
                  <a:cubicBezTo>
                    <a:pt x="70351" y="19681"/>
                    <a:pt x="70215" y="19688"/>
                    <a:pt x="70094" y="19688"/>
                  </a:cubicBezTo>
                  <a:cubicBezTo>
                    <a:pt x="69972" y="19688"/>
                    <a:pt x="69864" y="19681"/>
                    <a:pt x="69792" y="19668"/>
                  </a:cubicBezTo>
                  <a:cubicBezTo>
                    <a:pt x="69048" y="19466"/>
                    <a:pt x="67846" y="18637"/>
                    <a:pt x="67273" y="18092"/>
                  </a:cubicBezTo>
                  <a:cubicBezTo>
                    <a:pt x="67159" y="17978"/>
                    <a:pt x="67074" y="17836"/>
                    <a:pt x="66987" y="17664"/>
                  </a:cubicBezTo>
                  <a:cubicBezTo>
                    <a:pt x="66815" y="17348"/>
                    <a:pt x="66586" y="16920"/>
                    <a:pt x="65871" y="16833"/>
                  </a:cubicBezTo>
                  <a:cubicBezTo>
                    <a:pt x="65555" y="16833"/>
                    <a:pt x="65299" y="17004"/>
                    <a:pt x="65040" y="17149"/>
                  </a:cubicBezTo>
                  <a:cubicBezTo>
                    <a:pt x="64784" y="17291"/>
                    <a:pt x="64582" y="17405"/>
                    <a:pt x="64410" y="17405"/>
                  </a:cubicBezTo>
                  <a:cubicBezTo>
                    <a:pt x="64440" y="17206"/>
                    <a:pt x="64497" y="17004"/>
                    <a:pt x="64555" y="16833"/>
                  </a:cubicBezTo>
                  <a:cubicBezTo>
                    <a:pt x="64697" y="16432"/>
                    <a:pt x="64811" y="16031"/>
                    <a:pt x="64612" y="15660"/>
                  </a:cubicBezTo>
                  <a:cubicBezTo>
                    <a:pt x="64468" y="15431"/>
                    <a:pt x="64268" y="15287"/>
                    <a:pt x="63982" y="15172"/>
                  </a:cubicBezTo>
                  <a:cubicBezTo>
                    <a:pt x="63982" y="15115"/>
                    <a:pt x="64010" y="15058"/>
                    <a:pt x="64067" y="15000"/>
                  </a:cubicBezTo>
                  <a:cubicBezTo>
                    <a:pt x="64124" y="14886"/>
                    <a:pt x="64124" y="14714"/>
                    <a:pt x="64039" y="14600"/>
                  </a:cubicBezTo>
                  <a:lnTo>
                    <a:pt x="64124" y="14171"/>
                  </a:lnTo>
                  <a:cubicBezTo>
                    <a:pt x="64181" y="13771"/>
                    <a:pt x="64211" y="13569"/>
                    <a:pt x="64468" y="13340"/>
                  </a:cubicBezTo>
                  <a:cubicBezTo>
                    <a:pt x="64582" y="13226"/>
                    <a:pt x="64726" y="13226"/>
                    <a:pt x="64983" y="13226"/>
                  </a:cubicBezTo>
                  <a:cubicBezTo>
                    <a:pt x="65042" y="13226"/>
                    <a:pt x="65108" y="13228"/>
                    <a:pt x="65179" y="13228"/>
                  </a:cubicBezTo>
                  <a:cubicBezTo>
                    <a:pt x="65352" y="13228"/>
                    <a:pt x="65554" y="13213"/>
                    <a:pt x="65757" y="13111"/>
                  </a:cubicBezTo>
                  <a:cubicBezTo>
                    <a:pt x="66215" y="12882"/>
                    <a:pt x="66529" y="12596"/>
                    <a:pt x="66845" y="12339"/>
                  </a:cubicBezTo>
                  <a:cubicBezTo>
                    <a:pt x="67303" y="11938"/>
                    <a:pt x="67704" y="11595"/>
                    <a:pt x="68418" y="11480"/>
                  </a:cubicBezTo>
                  <a:cubicBezTo>
                    <a:pt x="69650" y="11251"/>
                    <a:pt x="70422" y="10764"/>
                    <a:pt x="71482" y="10106"/>
                  </a:cubicBezTo>
                  <a:lnTo>
                    <a:pt x="71682" y="9962"/>
                  </a:lnTo>
                  <a:cubicBezTo>
                    <a:pt x="72227" y="9648"/>
                    <a:pt x="72769" y="9447"/>
                    <a:pt x="73342" y="9248"/>
                  </a:cubicBezTo>
                  <a:cubicBezTo>
                    <a:pt x="73800" y="9046"/>
                    <a:pt x="74315" y="8874"/>
                    <a:pt x="74830" y="8588"/>
                  </a:cubicBezTo>
                  <a:cubicBezTo>
                    <a:pt x="75231" y="8359"/>
                    <a:pt x="75605" y="7988"/>
                    <a:pt x="75948" y="7615"/>
                  </a:cubicBezTo>
                  <a:cubicBezTo>
                    <a:pt x="76319" y="7214"/>
                    <a:pt x="76720" y="6813"/>
                    <a:pt x="77093" y="6671"/>
                  </a:cubicBezTo>
                  <a:cubicBezTo>
                    <a:pt x="77227" y="6623"/>
                    <a:pt x="77371" y="6604"/>
                    <a:pt x="77522" y="6604"/>
                  </a:cubicBezTo>
                  <a:cubicBezTo>
                    <a:pt x="77822" y="6604"/>
                    <a:pt x="78152" y="6680"/>
                    <a:pt x="78495" y="6756"/>
                  </a:cubicBezTo>
                  <a:cubicBezTo>
                    <a:pt x="78857" y="6828"/>
                    <a:pt x="79219" y="6901"/>
                    <a:pt x="79589" y="6901"/>
                  </a:cubicBezTo>
                  <a:cubicBezTo>
                    <a:pt x="79803" y="6901"/>
                    <a:pt x="80021" y="6876"/>
                    <a:pt x="80242" y="6813"/>
                  </a:cubicBezTo>
                  <a:cubicBezTo>
                    <a:pt x="81071" y="6584"/>
                    <a:pt x="82990" y="5011"/>
                    <a:pt x="83448" y="4267"/>
                  </a:cubicBezTo>
                  <a:cubicBezTo>
                    <a:pt x="83677" y="3893"/>
                    <a:pt x="83934" y="3378"/>
                    <a:pt x="83648" y="2977"/>
                  </a:cubicBezTo>
                  <a:cubicBezTo>
                    <a:pt x="83472" y="2714"/>
                    <a:pt x="83162" y="2630"/>
                    <a:pt x="82799" y="2630"/>
                  </a:cubicBezTo>
                  <a:cubicBezTo>
                    <a:pt x="82450" y="2630"/>
                    <a:pt x="82051" y="2707"/>
                    <a:pt x="81673" y="2778"/>
                  </a:cubicBezTo>
                  <a:cubicBezTo>
                    <a:pt x="81559" y="2805"/>
                    <a:pt x="81415" y="2835"/>
                    <a:pt x="81300" y="2863"/>
                  </a:cubicBezTo>
                  <a:cubicBezTo>
                    <a:pt x="80270" y="3064"/>
                    <a:pt x="79899" y="3321"/>
                    <a:pt x="79296" y="3751"/>
                  </a:cubicBezTo>
                  <a:cubicBezTo>
                    <a:pt x="79154" y="3836"/>
                    <a:pt x="79010" y="3951"/>
                    <a:pt x="78811" y="4095"/>
                  </a:cubicBezTo>
                  <a:cubicBezTo>
                    <a:pt x="78437" y="4381"/>
                    <a:pt x="78238" y="4438"/>
                    <a:pt x="78181" y="4466"/>
                  </a:cubicBezTo>
                  <a:cubicBezTo>
                    <a:pt x="78151" y="4381"/>
                    <a:pt x="78094" y="4267"/>
                    <a:pt x="78094" y="4152"/>
                  </a:cubicBezTo>
                  <a:cubicBezTo>
                    <a:pt x="78009" y="3866"/>
                    <a:pt x="77922" y="3492"/>
                    <a:pt x="77693" y="3149"/>
                  </a:cubicBezTo>
                  <a:cubicBezTo>
                    <a:pt x="77437" y="2805"/>
                    <a:pt x="77150" y="2691"/>
                    <a:pt x="76949" y="2606"/>
                  </a:cubicBezTo>
                  <a:cubicBezTo>
                    <a:pt x="76720" y="2519"/>
                    <a:pt x="76635" y="2492"/>
                    <a:pt x="76578" y="2290"/>
                  </a:cubicBezTo>
                  <a:cubicBezTo>
                    <a:pt x="76578" y="2205"/>
                    <a:pt x="76635" y="2034"/>
                    <a:pt x="76692" y="1889"/>
                  </a:cubicBezTo>
                  <a:cubicBezTo>
                    <a:pt x="76807" y="1633"/>
                    <a:pt x="76949" y="1289"/>
                    <a:pt x="76864" y="946"/>
                  </a:cubicBezTo>
                  <a:cubicBezTo>
                    <a:pt x="76720" y="431"/>
                    <a:pt x="76463" y="115"/>
                    <a:pt x="76090" y="30"/>
                  </a:cubicBezTo>
                  <a:cubicBezTo>
                    <a:pt x="76018" y="10"/>
                    <a:pt x="75944" y="1"/>
                    <a:pt x="7587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5"/>
            <p:cNvSpPr/>
            <p:nvPr/>
          </p:nvSpPr>
          <p:spPr>
            <a:xfrm>
              <a:off x="7547504" y="763704"/>
              <a:ext cx="886490" cy="505546"/>
            </a:xfrm>
            <a:custGeom>
              <a:avLst/>
              <a:gdLst/>
              <a:ahLst/>
              <a:cxnLst/>
              <a:rect l="l" t="t" r="r" b="b"/>
              <a:pathLst>
                <a:path w="43826" h="24993" extrusionOk="0">
                  <a:moveTo>
                    <a:pt x="33716" y="0"/>
                  </a:moveTo>
                  <a:cubicBezTo>
                    <a:pt x="31663" y="0"/>
                    <a:pt x="29597" y="184"/>
                    <a:pt x="27625" y="184"/>
                  </a:cubicBezTo>
                  <a:cubicBezTo>
                    <a:pt x="25994" y="184"/>
                    <a:pt x="24677" y="326"/>
                    <a:pt x="23159" y="757"/>
                  </a:cubicBezTo>
                  <a:lnTo>
                    <a:pt x="23044" y="814"/>
                  </a:lnTo>
                  <a:cubicBezTo>
                    <a:pt x="21670" y="956"/>
                    <a:pt x="20440" y="1272"/>
                    <a:pt x="19066" y="1272"/>
                  </a:cubicBezTo>
                  <a:cubicBezTo>
                    <a:pt x="18329" y="1236"/>
                    <a:pt x="17662" y="1190"/>
                    <a:pt x="17020" y="1190"/>
                  </a:cubicBezTo>
                  <a:cubicBezTo>
                    <a:pt x="16116" y="1190"/>
                    <a:pt x="15263" y="1281"/>
                    <a:pt x="14342" y="1616"/>
                  </a:cubicBezTo>
                  <a:cubicBezTo>
                    <a:pt x="13169" y="1987"/>
                    <a:pt x="12081" y="1757"/>
                    <a:pt x="10907" y="1987"/>
                  </a:cubicBezTo>
                  <a:cubicBezTo>
                    <a:pt x="9533" y="2216"/>
                    <a:pt x="8788" y="3132"/>
                    <a:pt x="7673" y="3734"/>
                  </a:cubicBezTo>
                  <a:cubicBezTo>
                    <a:pt x="6384" y="4364"/>
                    <a:pt x="1" y="3505"/>
                    <a:pt x="486" y="5909"/>
                  </a:cubicBezTo>
                  <a:cubicBezTo>
                    <a:pt x="699" y="7009"/>
                    <a:pt x="1561" y="7309"/>
                    <a:pt x="2653" y="7309"/>
                  </a:cubicBezTo>
                  <a:cubicBezTo>
                    <a:pt x="3967" y="7309"/>
                    <a:pt x="5615" y="6875"/>
                    <a:pt x="6867" y="6875"/>
                  </a:cubicBezTo>
                  <a:cubicBezTo>
                    <a:pt x="7664" y="6875"/>
                    <a:pt x="8301" y="7051"/>
                    <a:pt x="8589" y="7627"/>
                  </a:cubicBezTo>
                  <a:cubicBezTo>
                    <a:pt x="8933" y="8429"/>
                    <a:pt x="8245" y="10089"/>
                    <a:pt x="8360" y="11033"/>
                  </a:cubicBezTo>
                  <a:cubicBezTo>
                    <a:pt x="8502" y="11834"/>
                    <a:pt x="8016" y="11548"/>
                    <a:pt x="8704" y="11978"/>
                  </a:cubicBezTo>
                  <a:cubicBezTo>
                    <a:pt x="8849" y="12064"/>
                    <a:pt x="9018" y="12080"/>
                    <a:pt x="9192" y="12080"/>
                  </a:cubicBezTo>
                  <a:cubicBezTo>
                    <a:pt x="9298" y="12080"/>
                    <a:pt x="9407" y="12074"/>
                    <a:pt x="9513" y="12074"/>
                  </a:cubicBezTo>
                  <a:cubicBezTo>
                    <a:pt x="9814" y="12074"/>
                    <a:pt x="10099" y="12123"/>
                    <a:pt x="10277" y="12494"/>
                  </a:cubicBezTo>
                  <a:cubicBezTo>
                    <a:pt x="10563" y="13295"/>
                    <a:pt x="9933" y="12865"/>
                    <a:pt x="9677" y="13151"/>
                  </a:cubicBezTo>
                  <a:cubicBezTo>
                    <a:pt x="9189" y="13581"/>
                    <a:pt x="9333" y="13295"/>
                    <a:pt x="8990" y="14010"/>
                  </a:cubicBezTo>
                  <a:cubicBezTo>
                    <a:pt x="8704" y="14582"/>
                    <a:pt x="9047" y="14669"/>
                    <a:pt x="8502" y="15185"/>
                  </a:cubicBezTo>
                  <a:cubicBezTo>
                    <a:pt x="8158" y="15528"/>
                    <a:pt x="7471" y="15613"/>
                    <a:pt x="7128" y="16128"/>
                  </a:cubicBezTo>
                  <a:cubicBezTo>
                    <a:pt x="5697" y="17846"/>
                    <a:pt x="6727" y="21338"/>
                    <a:pt x="7616" y="23085"/>
                  </a:cubicBezTo>
                  <a:cubicBezTo>
                    <a:pt x="8245" y="24231"/>
                    <a:pt x="8933" y="23800"/>
                    <a:pt x="10078" y="24315"/>
                  </a:cubicBezTo>
                  <a:cubicBezTo>
                    <a:pt x="10542" y="24488"/>
                    <a:pt x="10673" y="24993"/>
                    <a:pt x="11254" y="24993"/>
                  </a:cubicBezTo>
                  <a:cubicBezTo>
                    <a:pt x="11353" y="24993"/>
                    <a:pt x="11465" y="24978"/>
                    <a:pt x="11594" y="24945"/>
                  </a:cubicBezTo>
                  <a:cubicBezTo>
                    <a:pt x="12196" y="24803"/>
                    <a:pt x="12539" y="24144"/>
                    <a:pt x="12883" y="23571"/>
                  </a:cubicBezTo>
                  <a:cubicBezTo>
                    <a:pt x="13112" y="23085"/>
                    <a:pt x="13169" y="22627"/>
                    <a:pt x="13655" y="22284"/>
                  </a:cubicBezTo>
                  <a:cubicBezTo>
                    <a:pt x="14113" y="21911"/>
                    <a:pt x="14601" y="22055"/>
                    <a:pt x="15086" y="21540"/>
                  </a:cubicBezTo>
                  <a:cubicBezTo>
                    <a:pt x="15830" y="20681"/>
                    <a:pt x="15773" y="19449"/>
                    <a:pt x="16948" y="18791"/>
                  </a:cubicBezTo>
                  <a:cubicBezTo>
                    <a:pt x="17333" y="18558"/>
                    <a:pt x="17693" y="18483"/>
                    <a:pt x="18049" y="18483"/>
                  </a:cubicBezTo>
                  <a:cubicBezTo>
                    <a:pt x="18699" y="18483"/>
                    <a:pt x="19338" y="18734"/>
                    <a:pt x="20097" y="18734"/>
                  </a:cubicBezTo>
                  <a:cubicBezTo>
                    <a:pt x="21128" y="18647"/>
                    <a:pt x="21872" y="17704"/>
                    <a:pt x="22758" y="17273"/>
                  </a:cubicBezTo>
                  <a:cubicBezTo>
                    <a:pt x="23589" y="16845"/>
                    <a:pt x="24132" y="16043"/>
                    <a:pt x="24964" y="15613"/>
                  </a:cubicBezTo>
                  <a:cubicBezTo>
                    <a:pt x="25195" y="15489"/>
                    <a:pt x="25442" y="15449"/>
                    <a:pt x="25698" y="15449"/>
                  </a:cubicBezTo>
                  <a:cubicBezTo>
                    <a:pt x="26168" y="15449"/>
                    <a:pt x="26670" y="15584"/>
                    <a:pt x="27174" y="15584"/>
                  </a:cubicBezTo>
                  <a:cubicBezTo>
                    <a:pt x="27344" y="15584"/>
                    <a:pt x="27513" y="15569"/>
                    <a:pt x="27682" y="15528"/>
                  </a:cubicBezTo>
                  <a:cubicBezTo>
                    <a:pt x="28598" y="15384"/>
                    <a:pt x="29601" y="14868"/>
                    <a:pt x="30574" y="14582"/>
                  </a:cubicBezTo>
                  <a:cubicBezTo>
                    <a:pt x="31261" y="14383"/>
                    <a:pt x="31948" y="14239"/>
                    <a:pt x="32205" y="13437"/>
                  </a:cubicBezTo>
                  <a:cubicBezTo>
                    <a:pt x="31948" y="13295"/>
                    <a:pt x="30831" y="13066"/>
                    <a:pt x="30774" y="12865"/>
                  </a:cubicBezTo>
                  <a:cubicBezTo>
                    <a:pt x="30517" y="12265"/>
                    <a:pt x="31117" y="11978"/>
                    <a:pt x="31518" y="11978"/>
                  </a:cubicBezTo>
                  <a:cubicBezTo>
                    <a:pt x="32042" y="11978"/>
                    <a:pt x="32649" y="12993"/>
                    <a:pt x="33149" y="12993"/>
                  </a:cubicBezTo>
                  <a:cubicBezTo>
                    <a:pt x="33305" y="12993"/>
                    <a:pt x="33450" y="12894"/>
                    <a:pt x="33579" y="12636"/>
                  </a:cubicBezTo>
                  <a:cubicBezTo>
                    <a:pt x="34209" y="11491"/>
                    <a:pt x="31948" y="10891"/>
                    <a:pt x="32693" y="10089"/>
                  </a:cubicBezTo>
                  <a:cubicBezTo>
                    <a:pt x="33178" y="9658"/>
                    <a:pt x="34697" y="10032"/>
                    <a:pt x="35354" y="9601"/>
                  </a:cubicBezTo>
                  <a:cubicBezTo>
                    <a:pt x="35842" y="9315"/>
                    <a:pt x="36270" y="8658"/>
                    <a:pt x="36613" y="8142"/>
                  </a:cubicBezTo>
                  <a:cubicBezTo>
                    <a:pt x="36957" y="7570"/>
                    <a:pt x="36872" y="6910"/>
                    <a:pt x="37159" y="6482"/>
                  </a:cubicBezTo>
                  <a:cubicBezTo>
                    <a:pt x="37358" y="6109"/>
                    <a:pt x="38045" y="6051"/>
                    <a:pt x="38189" y="5680"/>
                  </a:cubicBezTo>
                  <a:cubicBezTo>
                    <a:pt x="38446" y="5108"/>
                    <a:pt x="37903" y="4822"/>
                    <a:pt x="38102" y="4306"/>
                  </a:cubicBezTo>
                  <a:cubicBezTo>
                    <a:pt x="38732" y="2932"/>
                    <a:pt x="43656" y="3074"/>
                    <a:pt x="43800" y="1902"/>
                  </a:cubicBezTo>
                  <a:cubicBezTo>
                    <a:pt x="43826" y="1251"/>
                    <a:pt x="43036" y="1074"/>
                    <a:pt x="42101" y="1074"/>
                  </a:cubicBezTo>
                  <a:cubicBezTo>
                    <a:pt x="40980" y="1074"/>
                    <a:pt x="39652" y="1329"/>
                    <a:pt x="39277" y="1329"/>
                  </a:cubicBezTo>
                  <a:cubicBezTo>
                    <a:pt x="37701" y="1272"/>
                    <a:pt x="36815" y="184"/>
                    <a:pt x="35239" y="40"/>
                  </a:cubicBezTo>
                  <a:cubicBezTo>
                    <a:pt x="34733" y="12"/>
                    <a:pt x="34225" y="0"/>
                    <a:pt x="33716"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5"/>
            <p:cNvSpPr/>
            <p:nvPr/>
          </p:nvSpPr>
          <p:spPr>
            <a:xfrm>
              <a:off x="7548678" y="756118"/>
              <a:ext cx="892296" cy="520878"/>
            </a:xfrm>
            <a:custGeom>
              <a:avLst/>
              <a:gdLst/>
              <a:ahLst/>
              <a:cxnLst/>
              <a:rect l="l" t="t" r="r" b="b"/>
              <a:pathLst>
                <a:path w="44113" h="25751" extrusionOk="0">
                  <a:moveTo>
                    <a:pt x="33755" y="723"/>
                  </a:moveTo>
                  <a:cubicBezTo>
                    <a:pt x="34215" y="723"/>
                    <a:pt x="34672" y="733"/>
                    <a:pt x="35124" y="758"/>
                  </a:cubicBezTo>
                  <a:cubicBezTo>
                    <a:pt x="35841" y="816"/>
                    <a:pt x="36384" y="1102"/>
                    <a:pt x="36986" y="1388"/>
                  </a:cubicBezTo>
                  <a:cubicBezTo>
                    <a:pt x="37643" y="1704"/>
                    <a:pt x="38303" y="2018"/>
                    <a:pt x="39219" y="2075"/>
                  </a:cubicBezTo>
                  <a:cubicBezTo>
                    <a:pt x="39361" y="2075"/>
                    <a:pt x="39647" y="2048"/>
                    <a:pt x="39991" y="1991"/>
                  </a:cubicBezTo>
                  <a:cubicBezTo>
                    <a:pt x="40479" y="1925"/>
                    <a:pt x="41329" y="1814"/>
                    <a:pt x="42056" y="1814"/>
                  </a:cubicBezTo>
                  <a:cubicBezTo>
                    <a:pt x="42607" y="1814"/>
                    <a:pt x="43086" y="1878"/>
                    <a:pt x="43284" y="2075"/>
                  </a:cubicBezTo>
                  <a:cubicBezTo>
                    <a:pt x="43369" y="2132"/>
                    <a:pt x="43369" y="2190"/>
                    <a:pt x="43369" y="2247"/>
                  </a:cubicBezTo>
                  <a:cubicBezTo>
                    <a:pt x="43341" y="2563"/>
                    <a:pt x="41880" y="2849"/>
                    <a:pt x="41108" y="3021"/>
                  </a:cubicBezTo>
                  <a:cubicBezTo>
                    <a:pt x="39620" y="3335"/>
                    <a:pt x="38101" y="3651"/>
                    <a:pt x="37701" y="4537"/>
                  </a:cubicBezTo>
                  <a:cubicBezTo>
                    <a:pt x="37559" y="4910"/>
                    <a:pt x="37673" y="5224"/>
                    <a:pt x="37758" y="5426"/>
                  </a:cubicBezTo>
                  <a:cubicBezTo>
                    <a:pt x="37845" y="5655"/>
                    <a:pt x="37872" y="5739"/>
                    <a:pt x="37788" y="5911"/>
                  </a:cubicBezTo>
                  <a:cubicBezTo>
                    <a:pt x="37758" y="5968"/>
                    <a:pt x="37559" y="6083"/>
                    <a:pt x="37444" y="6140"/>
                  </a:cubicBezTo>
                  <a:cubicBezTo>
                    <a:pt x="37215" y="6255"/>
                    <a:pt x="36929" y="6399"/>
                    <a:pt x="36784" y="6655"/>
                  </a:cubicBezTo>
                  <a:cubicBezTo>
                    <a:pt x="36613" y="6914"/>
                    <a:pt x="36555" y="7228"/>
                    <a:pt x="36498" y="7514"/>
                  </a:cubicBezTo>
                  <a:cubicBezTo>
                    <a:pt x="36441" y="7801"/>
                    <a:pt x="36384" y="8087"/>
                    <a:pt x="36242" y="8316"/>
                  </a:cubicBezTo>
                  <a:lnTo>
                    <a:pt x="36155" y="8430"/>
                  </a:lnTo>
                  <a:cubicBezTo>
                    <a:pt x="35868" y="8888"/>
                    <a:pt x="35497" y="9433"/>
                    <a:pt x="35124" y="9662"/>
                  </a:cubicBezTo>
                  <a:cubicBezTo>
                    <a:pt x="34868" y="9834"/>
                    <a:pt x="34352" y="9834"/>
                    <a:pt x="33894" y="9862"/>
                  </a:cubicBezTo>
                  <a:cubicBezTo>
                    <a:pt x="33292" y="9891"/>
                    <a:pt x="32719" y="9891"/>
                    <a:pt x="32376" y="10235"/>
                  </a:cubicBezTo>
                  <a:cubicBezTo>
                    <a:pt x="31776" y="10865"/>
                    <a:pt x="32376" y="11465"/>
                    <a:pt x="32749" y="11838"/>
                  </a:cubicBezTo>
                  <a:cubicBezTo>
                    <a:pt x="33207" y="12296"/>
                    <a:pt x="33379" y="12525"/>
                    <a:pt x="33207" y="12839"/>
                  </a:cubicBezTo>
                  <a:cubicBezTo>
                    <a:pt x="33150" y="12983"/>
                    <a:pt x="33093" y="13011"/>
                    <a:pt x="33093" y="13011"/>
                  </a:cubicBezTo>
                  <a:cubicBezTo>
                    <a:pt x="32978" y="13011"/>
                    <a:pt x="32692" y="12754"/>
                    <a:pt x="32548" y="12610"/>
                  </a:cubicBezTo>
                  <a:cubicBezTo>
                    <a:pt x="32204" y="12296"/>
                    <a:pt x="31890" y="12010"/>
                    <a:pt x="31460" y="12010"/>
                  </a:cubicBezTo>
                  <a:cubicBezTo>
                    <a:pt x="31116" y="12010"/>
                    <a:pt x="30631" y="12152"/>
                    <a:pt x="30429" y="12525"/>
                  </a:cubicBezTo>
                  <a:cubicBezTo>
                    <a:pt x="30258" y="12754"/>
                    <a:pt x="30258" y="13068"/>
                    <a:pt x="30372" y="13354"/>
                  </a:cubicBezTo>
                  <a:cubicBezTo>
                    <a:pt x="30487" y="13640"/>
                    <a:pt x="30860" y="13785"/>
                    <a:pt x="31517" y="13984"/>
                  </a:cubicBezTo>
                  <a:cubicBezTo>
                    <a:pt x="31574" y="13984"/>
                    <a:pt x="31604" y="14014"/>
                    <a:pt x="31632" y="14014"/>
                  </a:cubicBezTo>
                  <a:cubicBezTo>
                    <a:pt x="31432" y="14300"/>
                    <a:pt x="31089" y="14414"/>
                    <a:pt x="30574" y="14556"/>
                  </a:cubicBezTo>
                  <a:lnTo>
                    <a:pt x="30402" y="14614"/>
                  </a:lnTo>
                  <a:cubicBezTo>
                    <a:pt x="30029" y="14728"/>
                    <a:pt x="29628" y="14872"/>
                    <a:pt x="29257" y="15014"/>
                  </a:cubicBezTo>
                  <a:cubicBezTo>
                    <a:pt x="28654" y="15243"/>
                    <a:pt x="28082" y="15473"/>
                    <a:pt x="27567" y="15560"/>
                  </a:cubicBezTo>
                  <a:cubicBezTo>
                    <a:pt x="27431" y="15590"/>
                    <a:pt x="27296" y="15602"/>
                    <a:pt x="27158" y="15602"/>
                  </a:cubicBezTo>
                  <a:cubicBezTo>
                    <a:pt x="26919" y="15602"/>
                    <a:pt x="26676" y="15566"/>
                    <a:pt x="26422" y="15530"/>
                  </a:cubicBezTo>
                  <a:cubicBezTo>
                    <a:pt x="26157" y="15491"/>
                    <a:pt x="25892" y="15451"/>
                    <a:pt x="25629" y="15451"/>
                  </a:cubicBezTo>
                  <a:cubicBezTo>
                    <a:pt x="25325" y="15451"/>
                    <a:pt x="25025" y="15504"/>
                    <a:pt x="24734" y="15674"/>
                  </a:cubicBezTo>
                  <a:cubicBezTo>
                    <a:pt x="24276" y="15903"/>
                    <a:pt x="23902" y="16217"/>
                    <a:pt x="23559" y="16560"/>
                  </a:cubicBezTo>
                  <a:cubicBezTo>
                    <a:pt x="23215" y="16847"/>
                    <a:pt x="22902" y="17133"/>
                    <a:pt x="22528" y="17334"/>
                  </a:cubicBezTo>
                  <a:cubicBezTo>
                    <a:pt x="22185" y="17506"/>
                    <a:pt x="21871" y="17735"/>
                    <a:pt x="21555" y="17964"/>
                  </a:cubicBezTo>
                  <a:cubicBezTo>
                    <a:pt x="21040" y="18335"/>
                    <a:pt x="20554" y="18708"/>
                    <a:pt x="20039" y="18736"/>
                  </a:cubicBezTo>
                  <a:cubicBezTo>
                    <a:pt x="19666" y="18736"/>
                    <a:pt x="19322" y="18679"/>
                    <a:pt x="19008" y="18621"/>
                  </a:cubicBezTo>
                  <a:cubicBezTo>
                    <a:pt x="18684" y="18557"/>
                    <a:pt x="18354" y="18499"/>
                    <a:pt x="18011" y="18499"/>
                  </a:cubicBezTo>
                  <a:cubicBezTo>
                    <a:pt x="17595" y="18499"/>
                    <a:pt x="17159" y="18585"/>
                    <a:pt x="16688" y="18850"/>
                  </a:cubicBezTo>
                  <a:cubicBezTo>
                    <a:pt x="15887" y="19308"/>
                    <a:pt x="15601" y="20025"/>
                    <a:pt x="15344" y="20625"/>
                  </a:cubicBezTo>
                  <a:cubicBezTo>
                    <a:pt x="15172" y="21026"/>
                    <a:pt x="15001" y="21399"/>
                    <a:pt x="14772" y="21686"/>
                  </a:cubicBezTo>
                  <a:cubicBezTo>
                    <a:pt x="14570" y="21885"/>
                    <a:pt x="14371" y="21942"/>
                    <a:pt x="14112" y="22029"/>
                  </a:cubicBezTo>
                  <a:cubicBezTo>
                    <a:pt x="13883" y="22086"/>
                    <a:pt x="13627" y="22171"/>
                    <a:pt x="13368" y="22373"/>
                  </a:cubicBezTo>
                  <a:cubicBezTo>
                    <a:pt x="12910" y="22716"/>
                    <a:pt x="12738" y="23117"/>
                    <a:pt x="12596" y="23518"/>
                  </a:cubicBezTo>
                  <a:cubicBezTo>
                    <a:pt x="12566" y="23602"/>
                    <a:pt x="12539" y="23689"/>
                    <a:pt x="12509" y="23804"/>
                  </a:cubicBezTo>
                  <a:lnTo>
                    <a:pt x="12452" y="23889"/>
                  </a:lnTo>
                  <a:cubicBezTo>
                    <a:pt x="12165" y="24377"/>
                    <a:pt x="11879" y="24892"/>
                    <a:pt x="11451" y="24977"/>
                  </a:cubicBezTo>
                  <a:cubicBezTo>
                    <a:pt x="11348" y="24999"/>
                    <a:pt x="11266" y="25010"/>
                    <a:pt x="11197" y="25010"/>
                  </a:cubicBezTo>
                  <a:cubicBezTo>
                    <a:pt x="10996" y="25010"/>
                    <a:pt x="10904" y="24918"/>
                    <a:pt x="10734" y="24748"/>
                  </a:cubicBezTo>
                  <a:cubicBezTo>
                    <a:pt x="10592" y="24606"/>
                    <a:pt x="10420" y="24434"/>
                    <a:pt x="10162" y="24347"/>
                  </a:cubicBezTo>
                  <a:cubicBezTo>
                    <a:pt x="9733" y="24148"/>
                    <a:pt x="9333" y="24090"/>
                    <a:pt x="9017" y="24033"/>
                  </a:cubicBezTo>
                  <a:cubicBezTo>
                    <a:pt x="8474" y="23919"/>
                    <a:pt x="8187" y="23889"/>
                    <a:pt x="7871" y="23289"/>
                  </a:cubicBezTo>
                  <a:cubicBezTo>
                    <a:pt x="7013" y="21571"/>
                    <a:pt x="6069" y="18278"/>
                    <a:pt x="7386" y="16705"/>
                  </a:cubicBezTo>
                  <a:cubicBezTo>
                    <a:pt x="7528" y="16476"/>
                    <a:pt x="7757" y="16361"/>
                    <a:pt x="8016" y="16247"/>
                  </a:cubicBezTo>
                  <a:cubicBezTo>
                    <a:pt x="8272" y="16132"/>
                    <a:pt x="8531" y="15988"/>
                    <a:pt x="8703" y="15816"/>
                  </a:cubicBezTo>
                  <a:cubicBezTo>
                    <a:pt x="9104" y="15445"/>
                    <a:pt x="9131" y="15216"/>
                    <a:pt x="9161" y="14930"/>
                  </a:cubicBezTo>
                  <a:cubicBezTo>
                    <a:pt x="9161" y="14815"/>
                    <a:pt x="9188" y="14728"/>
                    <a:pt x="9275" y="14529"/>
                  </a:cubicBezTo>
                  <a:cubicBezTo>
                    <a:pt x="9475" y="14098"/>
                    <a:pt x="9475" y="14098"/>
                    <a:pt x="9532" y="14041"/>
                  </a:cubicBezTo>
                  <a:cubicBezTo>
                    <a:pt x="9619" y="13984"/>
                    <a:pt x="9704" y="13927"/>
                    <a:pt x="9875" y="13785"/>
                  </a:cubicBezTo>
                  <a:cubicBezTo>
                    <a:pt x="9875" y="13755"/>
                    <a:pt x="9962" y="13755"/>
                    <a:pt x="10020" y="13755"/>
                  </a:cubicBezTo>
                  <a:cubicBezTo>
                    <a:pt x="10162" y="13755"/>
                    <a:pt x="10420" y="13727"/>
                    <a:pt x="10562" y="13498"/>
                  </a:cubicBezTo>
                  <a:cubicBezTo>
                    <a:pt x="10734" y="13269"/>
                    <a:pt x="10649" y="12983"/>
                    <a:pt x="10562" y="12724"/>
                  </a:cubicBezTo>
                  <a:cubicBezTo>
                    <a:pt x="10306" y="12152"/>
                    <a:pt x="9848" y="12095"/>
                    <a:pt x="9475" y="12095"/>
                  </a:cubicBezTo>
                  <a:lnTo>
                    <a:pt x="9303" y="12095"/>
                  </a:lnTo>
                  <a:cubicBezTo>
                    <a:pt x="9104" y="12095"/>
                    <a:pt x="8932" y="12095"/>
                    <a:pt x="8845" y="12067"/>
                  </a:cubicBezTo>
                  <a:cubicBezTo>
                    <a:pt x="8787" y="12010"/>
                    <a:pt x="8730" y="11980"/>
                    <a:pt x="8673" y="11953"/>
                  </a:cubicBezTo>
                  <a:cubicBezTo>
                    <a:pt x="8703" y="11808"/>
                    <a:pt x="8703" y="11637"/>
                    <a:pt x="8673" y="11380"/>
                  </a:cubicBezTo>
                  <a:cubicBezTo>
                    <a:pt x="8616" y="11007"/>
                    <a:pt x="8703" y="10464"/>
                    <a:pt x="8817" y="9949"/>
                  </a:cubicBezTo>
                  <a:cubicBezTo>
                    <a:pt x="8932" y="9204"/>
                    <a:pt x="9074" y="8403"/>
                    <a:pt x="8845" y="7858"/>
                  </a:cubicBezTo>
                  <a:cubicBezTo>
                    <a:pt x="8470" y="7108"/>
                    <a:pt x="7688" y="6896"/>
                    <a:pt x="6749" y="6896"/>
                  </a:cubicBezTo>
                  <a:cubicBezTo>
                    <a:pt x="6111" y="6896"/>
                    <a:pt x="5401" y="6993"/>
                    <a:pt x="4695" y="7086"/>
                  </a:cubicBezTo>
                  <a:cubicBezTo>
                    <a:pt x="3870" y="7214"/>
                    <a:pt x="3150" y="7311"/>
                    <a:pt x="2558" y="7311"/>
                  </a:cubicBezTo>
                  <a:cubicBezTo>
                    <a:pt x="1566" y="7311"/>
                    <a:pt x="934" y="7041"/>
                    <a:pt x="772" y="6197"/>
                  </a:cubicBezTo>
                  <a:cubicBezTo>
                    <a:pt x="745" y="5968"/>
                    <a:pt x="772" y="5826"/>
                    <a:pt x="887" y="5655"/>
                  </a:cubicBezTo>
                  <a:cubicBezTo>
                    <a:pt x="1432" y="4968"/>
                    <a:pt x="3577" y="4853"/>
                    <a:pt x="5123" y="4796"/>
                  </a:cubicBezTo>
                  <a:cubicBezTo>
                    <a:pt x="6326" y="4709"/>
                    <a:pt x="7299" y="4681"/>
                    <a:pt x="7787" y="4423"/>
                  </a:cubicBezTo>
                  <a:cubicBezTo>
                    <a:pt x="8187" y="4223"/>
                    <a:pt x="8531" y="3965"/>
                    <a:pt x="8875" y="3708"/>
                  </a:cubicBezTo>
                  <a:cubicBezTo>
                    <a:pt x="9504" y="3278"/>
                    <a:pt x="10077" y="2849"/>
                    <a:pt x="10906" y="2705"/>
                  </a:cubicBezTo>
                  <a:cubicBezTo>
                    <a:pt x="11394" y="2620"/>
                    <a:pt x="11852" y="2620"/>
                    <a:pt x="12337" y="2591"/>
                  </a:cubicBezTo>
                  <a:cubicBezTo>
                    <a:pt x="12997" y="2591"/>
                    <a:pt x="13654" y="2563"/>
                    <a:pt x="14398" y="2334"/>
                  </a:cubicBezTo>
                  <a:cubicBezTo>
                    <a:pt x="15288" y="2004"/>
                    <a:pt x="16126" y="1924"/>
                    <a:pt x="17035" y="1924"/>
                  </a:cubicBezTo>
                  <a:cubicBezTo>
                    <a:pt x="17471" y="1924"/>
                    <a:pt x="17924" y="1942"/>
                    <a:pt x="18406" y="1961"/>
                  </a:cubicBezTo>
                  <a:lnTo>
                    <a:pt x="19008" y="1991"/>
                  </a:lnTo>
                  <a:cubicBezTo>
                    <a:pt x="19924" y="1991"/>
                    <a:pt x="20783" y="1876"/>
                    <a:pt x="21642" y="1732"/>
                  </a:cubicBezTo>
                  <a:cubicBezTo>
                    <a:pt x="22100" y="1674"/>
                    <a:pt x="22528" y="1617"/>
                    <a:pt x="23016" y="1560"/>
                  </a:cubicBezTo>
                  <a:cubicBezTo>
                    <a:pt x="23101" y="1560"/>
                    <a:pt x="23158" y="1532"/>
                    <a:pt x="23215" y="1475"/>
                  </a:cubicBezTo>
                  <a:cubicBezTo>
                    <a:pt x="24619" y="1074"/>
                    <a:pt x="25879" y="903"/>
                    <a:pt x="27567" y="903"/>
                  </a:cubicBezTo>
                  <a:cubicBezTo>
                    <a:pt x="28540" y="903"/>
                    <a:pt x="29571" y="873"/>
                    <a:pt x="30574" y="816"/>
                  </a:cubicBezTo>
                  <a:cubicBezTo>
                    <a:pt x="31629" y="776"/>
                    <a:pt x="32700" y="723"/>
                    <a:pt x="33755" y="723"/>
                  </a:cubicBezTo>
                  <a:close/>
                  <a:moveTo>
                    <a:pt x="33550" y="1"/>
                  </a:moveTo>
                  <a:cubicBezTo>
                    <a:pt x="32540" y="1"/>
                    <a:pt x="31530" y="45"/>
                    <a:pt x="30544" y="101"/>
                  </a:cubicBezTo>
                  <a:cubicBezTo>
                    <a:pt x="29543" y="129"/>
                    <a:pt x="28540" y="186"/>
                    <a:pt x="27567" y="186"/>
                  </a:cubicBezTo>
                  <a:cubicBezTo>
                    <a:pt x="25792" y="186"/>
                    <a:pt x="24475" y="358"/>
                    <a:pt x="23016" y="788"/>
                  </a:cubicBezTo>
                  <a:cubicBezTo>
                    <a:pt x="22959" y="788"/>
                    <a:pt x="22929" y="816"/>
                    <a:pt x="22872" y="845"/>
                  </a:cubicBezTo>
                  <a:cubicBezTo>
                    <a:pt x="22414" y="903"/>
                    <a:pt x="21986" y="960"/>
                    <a:pt x="21528" y="1017"/>
                  </a:cubicBezTo>
                  <a:cubicBezTo>
                    <a:pt x="20669" y="1159"/>
                    <a:pt x="19867" y="1274"/>
                    <a:pt x="19008" y="1274"/>
                  </a:cubicBezTo>
                  <a:lnTo>
                    <a:pt x="18436" y="1246"/>
                  </a:lnTo>
                  <a:cubicBezTo>
                    <a:pt x="17956" y="1228"/>
                    <a:pt x="17496" y="1210"/>
                    <a:pt x="17046" y="1210"/>
                  </a:cubicBezTo>
                  <a:cubicBezTo>
                    <a:pt x="16073" y="1210"/>
                    <a:pt x="15148" y="1295"/>
                    <a:pt x="14169" y="1647"/>
                  </a:cubicBezTo>
                  <a:cubicBezTo>
                    <a:pt x="13540" y="1846"/>
                    <a:pt x="12940" y="1846"/>
                    <a:pt x="12310" y="1876"/>
                  </a:cubicBezTo>
                  <a:cubicBezTo>
                    <a:pt x="11822" y="1903"/>
                    <a:pt x="11307" y="1903"/>
                    <a:pt x="10791" y="1991"/>
                  </a:cubicBezTo>
                  <a:cubicBezTo>
                    <a:pt x="9791" y="2162"/>
                    <a:pt x="9131" y="2648"/>
                    <a:pt x="8444" y="3136"/>
                  </a:cubicBezTo>
                  <a:cubicBezTo>
                    <a:pt x="8130" y="3365"/>
                    <a:pt x="7814" y="3594"/>
                    <a:pt x="7471" y="3765"/>
                  </a:cubicBezTo>
                  <a:cubicBezTo>
                    <a:pt x="7100" y="3965"/>
                    <a:pt x="6069" y="3994"/>
                    <a:pt x="5096" y="4052"/>
                  </a:cubicBezTo>
                  <a:cubicBezTo>
                    <a:pt x="3206" y="4166"/>
                    <a:pt x="1058" y="4251"/>
                    <a:pt x="314" y="5224"/>
                  </a:cubicBezTo>
                  <a:cubicBezTo>
                    <a:pt x="57" y="5540"/>
                    <a:pt x="0" y="5911"/>
                    <a:pt x="85" y="6342"/>
                  </a:cubicBezTo>
                  <a:cubicBezTo>
                    <a:pt x="324" y="7696"/>
                    <a:pt x="1357" y="8044"/>
                    <a:pt x="2595" y="8044"/>
                  </a:cubicBezTo>
                  <a:cubicBezTo>
                    <a:pt x="3294" y="8044"/>
                    <a:pt x="4057" y="7934"/>
                    <a:pt x="4780" y="7830"/>
                  </a:cubicBezTo>
                  <a:cubicBezTo>
                    <a:pt x="5492" y="7721"/>
                    <a:pt x="6217" y="7611"/>
                    <a:pt x="6821" y="7611"/>
                  </a:cubicBezTo>
                  <a:cubicBezTo>
                    <a:pt x="7479" y="7611"/>
                    <a:pt x="7993" y="7741"/>
                    <a:pt x="8187" y="8144"/>
                  </a:cubicBezTo>
                  <a:cubicBezTo>
                    <a:pt x="8329" y="8488"/>
                    <a:pt x="8215" y="9204"/>
                    <a:pt x="8100" y="9804"/>
                  </a:cubicBezTo>
                  <a:cubicBezTo>
                    <a:pt x="7986" y="10407"/>
                    <a:pt x="7871" y="11007"/>
                    <a:pt x="7958" y="11465"/>
                  </a:cubicBezTo>
                  <a:cubicBezTo>
                    <a:pt x="7986" y="11724"/>
                    <a:pt x="7958" y="11808"/>
                    <a:pt x="7958" y="11866"/>
                  </a:cubicBezTo>
                  <a:cubicBezTo>
                    <a:pt x="7814" y="12266"/>
                    <a:pt x="8043" y="12411"/>
                    <a:pt x="8474" y="12667"/>
                  </a:cubicBezTo>
                  <a:cubicBezTo>
                    <a:pt x="8678" y="12790"/>
                    <a:pt x="8883" y="12825"/>
                    <a:pt x="9087" y="12825"/>
                  </a:cubicBezTo>
                  <a:cubicBezTo>
                    <a:pt x="9169" y="12825"/>
                    <a:pt x="9251" y="12819"/>
                    <a:pt x="9333" y="12811"/>
                  </a:cubicBezTo>
                  <a:cubicBezTo>
                    <a:pt x="9704" y="12811"/>
                    <a:pt x="9818" y="12811"/>
                    <a:pt x="9875" y="12983"/>
                  </a:cubicBezTo>
                  <a:cubicBezTo>
                    <a:pt x="9905" y="13011"/>
                    <a:pt x="9905" y="13011"/>
                    <a:pt x="9905" y="13040"/>
                  </a:cubicBezTo>
                  <a:cubicBezTo>
                    <a:pt x="9733" y="13040"/>
                    <a:pt x="9532" y="13098"/>
                    <a:pt x="9360" y="13240"/>
                  </a:cubicBezTo>
                  <a:cubicBezTo>
                    <a:pt x="9246" y="13354"/>
                    <a:pt x="9161" y="13411"/>
                    <a:pt x="9104" y="13469"/>
                  </a:cubicBezTo>
                  <a:cubicBezTo>
                    <a:pt x="8875" y="13640"/>
                    <a:pt x="8845" y="13698"/>
                    <a:pt x="8588" y="14243"/>
                  </a:cubicBezTo>
                  <a:cubicBezTo>
                    <a:pt x="8474" y="14529"/>
                    <a:pt x="8444" y="14728"/>
                    <a:pt x="8444" y="14872"/>
                  </a:cubicBezTo>
                  <a:cubicBezTo>
                    <a:pt x="8416" y="15014"/>
                    <a:pt x="8416" y="15072"/>
                    <a:pt x="8187" y="15301"/>
                  </a:cubicBezTo>
                  <a:cubicBezTo>
                    <a:pt x="8073" y="15415"/>
                    <a:pt x="7901" y="15502"/>
                    <a:pt x="7700" y="15587"/>
                  </a:cubicBezTo>
                  <a:cubicBezTo>
                    <a:pt x="7386" y="15731"/>
                    <a:pt x="7013" y="15931"/>
                    <a:pt x="6784" y="16247"/>
                  </a:cubicBezTo>
                  <a:cubicBezTo>
                    <a:pt x="5181" y="18221"/>
                    <a:pt x="6383" y="21942"/>
                    <a:pt x="7242" y="23602"/>
                  </a:cubicBezTo>
                  <a:cubicBezTo>
                    <a:pt x="7729" y="24519"/>
                    <a:pt x="8302" y="24633"/>
                    <a:pt x="8902" y="24748"/>
                  </a:cubicBezTo>
                  <a:cubicBezTo>
                    <a:pt x="9188" y="24805"/>
                    <a:pt x="9504" y="24862"/>
                    <a:pt x="9875" y="25006"/>
                  </a:cubicBezTo>
                  <a:cubicBezTo>
                    <a:pt x="10020" y="25064"/>
                    <a:pt x="10104" y="25148"/>
                    <a:pt x="10219" y="25263"/>
                  </a:cubicBezTo>
                  <a:cubicBezTo>
                    <a:pt x="10448" y="25464"/>
                    <a:pt x="10707" y="25751"/>
                    <a:pt x="11192" y="25751"/>
                  </a:cubicBezTo>
                  <a:cubicBezTo>
                    <a:pt x="11336" y="25751"/>
                    <a:pt x="11451" y="25721"/>
                    <a:pt x="11623" y="25693"/>
                  </a:cubicBezTo>
                  <a:cubicBezTo>
                    <a:pt x="12337" y="25522"/>
                    <a:pt x="12738" y="24835"/>
                    <a:pt x="13082" y="24262"/>
                  </a:cubicBezTo>
                  <a:lnTo>
                    <a:pt x="13139" y="24148"/>
                  </a:lnTo>
                  <a:cubicBezTo>
                    <a:pt x="13169" y="24118"/>
                    <a:pt x="13169" y="24118"/>
                    <a:pt x="13169" y="24090"/>
                  </a:cubicBezTo>
                  <a:cubicBezTo>
                    <a:pt x="13226" y="23976"/>
                    <a:pt x="13253" y="23889"/>
                    <a:pt x="13283" y="23774"/>
                  </a:cubicBezTo>
                  <a:cubicBezTo>
                    <a:pt x="13425" y="23431"/>
                    <a:pt x="13512" y="23174"/>
                    <a:pt x="13798" y="22945"/>
                  </a:cubicBezTo>
                  <a:cubicBezTo>
                    <a:pt x="13970" y="22831"/>
                    <a:pt x="14112" y="22773"/>
                    <a:pt x="14314" y="22716"/>
                  </a:cubicBezTo>
                  <a:cubicBezTo>
                    <a:pt x="14600" y="22629"/>
                    <a:pt x="14943" y="22544"/>
                    <a:pt x="15314" y="22171"/>
                  </a:cubicBezTo>
                  <a:cubicBezTo>
                    <a:pt x="15630" y="21770"/>
                    <a:pt x="15830" y="21342"/>
                    <a:pt x="16001" y="20912"/>
                  </a:cubicBezTo>
                  <a:cubicBezTo>
                    <a:pt x="16260" y="20339"/>
                    <a:pt x="16459" y="19824"/>
                    <a:pt x="17062" y="19480"/>
                  </a:cubicBezTo>
                  <a:cubicBezTo>
                    <a:pt x="17386" y="19289"/>
                    <a:pt x="17679" y="19227"/>
                    <a:pt x="17982" y="19227"/>
                  </a:cubicBezTo>
                  <a:cubicBezTo>
                    <a:pt x="18267" y="19227"/>
                    <a:pt x="18560" y="19283"/>
                    <a:pt x="18894" y="19338"/>
                  </a:cubicBezTo>
                  <a:cubicBezTo>
                    <a:pt x="19237" y="19395"/>
                    <a:pt x="19608" y="19453"/>
                    <a:pt x="20039" y="19453"/>
                  </a:cubicBezTo>
                  <a:lnTo>
                    <a:pt x="20066" y="19453"/>
                  </a:lnTo>
                  <a:cubicBezTo>
                    <a:pt x="20811" y="19395"/>
                    <a:pt x="21413" y="18965"/>
                    <a:pt x="21986" y="18537"/>
                  </a:cubicBezTo>
                  <a:cubicBezTo>
                    <a:pt x="22272" y="18335"/>
                    <a:pt x="22558" y="18106"/>
                    <a:pt x="22872" y="17964"/>
                  </a:cubicBezTo>
                  <a:cubicBezTo>
                    <a:pt x="23330" y="17735"/>
                    <a:pt x="23673" y="17392"/>
                    <a:pt x="24047" y="17076"/>
                  </a:cubicBezTo>
                  <a:cubicBezTo>
                    <a:pt x="24360" y="16789"/>
                    <a:pt x="24704" y="16503"/>
                    <a:pt x="25047" y="16304"/>
                  </a:cubicBezTo>
                  <a:cubicBezTo>
                    <a:pt x="25234" y="16218"/>
                    <a:pt x="25428" y="16189"/>
                    <a:pt x="25635" y="16189"/>
                  </a:cubicBezTo>
                  <a:cubicBezTo>
                    <a:pt x="25843" y="16189"/>
                    <a:pt x="26064" y="16218"/>
                    <a:pt x="26307" y="16247"/>
                  </a:cubicBezTo>
                  <a:cubicBezTo>
                    <a:pt x="26582" y="16283"/>
                    <a:pt x="26879" y="16331"/>
                    <a:pt x="27177" y="16331"/>
                  </a:cubicBezTo>
                  <a:cubicBezTo>
                    <a:pt x="27346" y="16331"/>
                    <a:pt x="27515" y="16315"/>
                    <a:pt x="27681" y="16274"/>
                  </a:cubicBezTo>
                  <a:cubicBezTo>
                    <a:pt x="28283" y="16160"/>
                    <a:pt x="28913" y="15931"/>
                    <a:pt x="29513" y="15702"/>
                  </a:cubicBezTo>
                  <a:cubicBezTo>
                    <a:pt x="29887" y="15560"/>
                    <a:pt x="30258" y="15415"/>
                    <a:pt x="30631" y="15301"/>
                  </a:cubicBezTo>
                  <a:lnTo>
                    <a:pt x="30803" y="15273"/>
                  </a:lnTo>
                  <a:cubicBezTo>
                    <a:pt x="31460" y="15072"/>
                    <a:pt x="32177" y="14843"/>
                    <a:pt x="32490" y="13927"/>
                  </a:cubicBezTo>
                  <a:cubicBezTo>
                    <a:pt x="32548" y="13755"/>
                    <a:pt x="32490" y="13583"/>
                    <a:pt x="32319" y="13498"/>
                  </a:cubicBezTo>
                  <a:cubicBezTo>
                    <a:pt x="32204" y="13411"/>
                    <a:pt x="32032" y="13354"/>
                    <a:pt x="31719" y="13269"/>
                  </a:cubicBezTo>
                  <a:cubicBezTo>
                    <a:pt x="31517" y="13212"/>
                    <a:pt x="31174" y="13098"/>
                    <a:pt x="31032" y="13040"/>
                  </a:cubicBezTo>
                  <a:cubicBezTo>
                    <a:pt x="31002" y="12953"/>
                    <a:pt x="31032" y="12926"/>
                    <a:pt x="31032" y="12896"/>
                  </a:cubicBezTo>
                  <a:cubicBezTo>
                    <a:pt x="31089" y="12811"/>
                    <a:pt x="31288" y="12724"/>
                    <a:pt x="31460" y="12724"/>
                  </a:cubicBezTo>
                  <a:cubicBezTo>
                    <a:pt x="31604" y="12724"/>
                    <a:pt x="31861" y="12983"/>
                    <a:pt x="32062" y="13155"/>
                  </a:cubicBezTo>
                  <a:cubicBezTo>
                    <a:pt x="32370" y="13436"/>
                    <a:pt x="32699" y="13740"/>
                    <a:pt x="33094" y="13740"/>
                  </a:cubicBezTo>
                  <a:cubicBezTo>
                    <a:pt x="33140" y="13740"/>
                    <a:pt x="33187" y="13736"/>
                    <a:pt x="33235" y="13727"/>
                  </a:cubicBezTo>
                  <a:cubicBezTo>
                    <a:pt x="33494" y="13670"/>
                    <a:pt x="33693" y="13498"/>
                    <a:pt x="33837" y="13182"/>
                  </a:cubicBezTo>
                  <a:cubicBezTo>
                    <a:pt x="34295" y="12353"/>
                    <a:pt x="33665" y="11724"/>
                    <a:pt x="33235" y="11323"/>
                  </a:cubicBezTo>
                  <a:cubicBezTo>
                    <a:pt x="32777" y="10865"/>
                    <a:pt x="32806" y="10808"/>
                    <a:pt x="32891" y="10750"/>
                  </a:cubicBezTo>
                  <a:cubicBezTo>
                    <a:pt x="33036" y="10606"/>
                    <a:pt x="33521" y="10606"/>
                    <a:pt x="33922" y="10578"/>
                  </a:cubicBezTo>
                  <a:cubicBezTo>
                    <a:pt x="34494" y="10578"/>
                    <a:pt x="35067" y="10549"/>
                    <a:pt x="35497" y="10292"/>
                  </a:cubicBezTo>
                  <a:cubicBezTo>
                    <a:pt x="36013" y="9976"/>
                    <a:pt x="36413" y="9376"/>
                    <a:pt x="36757" y="8861"/>
                  </a:cubicBezTo>
                  <a:lnTo>
                    <a:pt x="36842" y="8717"/>
                  </a:lnTo>
                  <a:cubicBezTo>
                    <a:pt x="37071" y="8346"/>
                    <a:pt x="37128" y="7972"/>
                    <a:pt x="37215" y="7659"/>
                  </a:cubicBezTo>
                  <a:cubicBezTo>
                    <a:pt x="37272" y="7400"/>
                    <a:pt x="37300" y="7201"/>
                    <a:pt x="37414" y="7029"/>
                  </a:cubicBezTo>
                  <a:cubicBezTo>
                    <a:pt x="37444" y="6942"/>
                    <a:pt x="37643" y="6857"/>
                    <a:pt x="37788" y="6800"/>
                  </a:cubicBezTo>
                  <a:cubicBezTo>
                    <a:pt x="38044" y="6655"/>
                    <a:pt x="38330" y="6514"/>
                    <a:pt x="38445" y="6197"/>
                  </a:cubicBezTo>
                  <a:cubicBezTo>
                    <a:pt x="38646" y="5769"/>
                    <a:pt x="38532" y="5426"/>
                    <a:pt x="38445" y="5167"/>
                  </a:cubicBezTo>
                  <a:cubicBezTo>
                    <a:pt x="38360" y="4995"/>
                    <a:pt x="38360" y="4910"/>
                    <a:pt x="38388" y="4823"/>
                  </a:cubicBezTo>
                  <a:cubicBezTo>
                    <a:pt x="38617" y="4281"/>
                    <a:pt x="40078" y="3994"/>
                    <a:pt x="41250" y="3736"/>
                  </a:cubicBezTo>
                  <a:cubicBezTo>
                    <a:pt x="42796" y="3422"/>
                    <a:pt x="43998" y="3163"/>
                    <a:pt x="44113" y="2304"/>
                  </a:cubicBezTo>
                  <a:cubicBezTo>
                    <a:pt x="44113" y="1991"/>
                    <a:pt x="43998" y="1732"/>
                    <a:pt x="43799" y="1532"/>
                  </a:cubicBezTo>
                  <a:cubicBezTo>
                    <a:pt x="43437" y="1201"/>
                    <a:pt x="42821" y="1091"/>
                    <a:pt x="42084" y="1091"/>
                  </a:cubicBezTo>
                  <a:cubicBezTo>
                    <a:pt x="41423" y="1091"/>
                    <a:pt x="40664" y="1179"/>
                    <a:pt x="39906" y="1274"/>
                  </a:cubicBezTo>
                  <a:cubicBezTo>
                    <a:pt x="39620" y="1303"/>
                    <a:pt x="39333" y="1331"/>
                    <a:pt x="39219" y="1331"/>
                  </a:cubicBezTo>
                  <a:cubicBezTo>
                    <a:pt x="38502" y="1303"/>
                    <a:pt x="37902" y="1017"/>
                    <a:pt x="37300" y="731"/>
                  </a:cubicBezTo>
                  <a:cubicBezTo>
                    <a:pt x="36670" y="445"/>
                    <a:pt x="36040" y="129"/>
                    <a:pt x="35181" y="44"/>
                  </a:cubicBezTo>
                  <a:cubicBezTo>
                    <a:pt x="34640" y="13"/>
                    <a:pt x="34095" y="1"/>
                    <a:pt x="3355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5"/>
            <p:cNvSpPr/>
            <p:nvPr/>
          </p:nvSpPr>
          <p:spPr>
            <a:xfrm>
              <a:off x="7197131" y="775052"/>
              <a:ext cx="544322" cy="171893"/>
            </a:xfrm>
            <a:custGeom>
              <a:avLst/>
              <a:gdLst/>
              <a:ahLst/>
              <a:cxnLst/>
              <a:rect l="l" t="t" r="r" b="b"/>
              <a:pathLst>
                <a:path w="26910" h="8498" extrusionOk="0">
                  <a:moveTo>
                    <a:pt x="25058" y="0"/>
                  </a:moveTo>
                  <a:cubicBezTo>
                    <a:pt x="24515" y="0"/>
                    <a:pt x="23947" y="109"/>
                    <a:pt x="23504" y="109"/>
                  </a:cubicBezTo>
                  <a:lnTo>
                    <a:pt x="23504" y="196"/>
                  </a:lnTo>
                  <a:cubicBezTo>
                    <a:pt x="22005" y="356"/>
                    <a:pt x="20784" y="870"/>
                    <a:pt x="19364" y="870"/>
                  </a:cubicBezTo>
                  <a:cubicBezTo>
                    <a:pt x="19021" y="870"/>
                    <a:pt x="18667" y="840"/>
                    <a:pt x="18294" y="768"/>
                  </a:cubicBezTo>
                  <a:cubicBezTo>
                    <a:pt x="17006" y="570"/>
                    <a:pt x="15786" y="262"/>
                    <a:pt x="14550" y="262"/>
                  </a:cubicBezTo>
                  <a:cubicBezTo>
                    <a:pt x="14000" y="262"/>
                    <a:pt x="13447" y="323"/>
                    <a:pt x="12883" y="482"/>
                  </a:cubicBezTo>
                  <a:cubicBezTo>
                    <a:pt x="12489" y="591"/>
                    <a:pt x="11988" y="604"/>
                    <a:pt x="11472" y="604"/>
                  </a:cubicBezTo>
                  <a:cubicBezTo>
                    <a:pt x="11307" y="604"/>
                    <a:pt x="11141" y="603"/>
                    <a:pt x="10977" y="603"/>
                  </a:cubicBezTo>
                  <a:cubicBezTo>
                    <a:pt x="10305" y="603"/>
                    <a:pt x="9660" y="625"/>
                    <a:pt x="9248" y="853"/>
                  </a:cubicBezTo>
                  <a:cubicBezTo>
                    <a:pt x="7386" y="1856"/>
                    <a:pt x="10192" y="1712"/>
                    <a:pt x="10535" y="1998"/>
                  </a:cubicBezTo>
                  <a:cubicBezTo>
                    <a:pt x="11996" y="3173"/>
                    <a:pt x="8905" y="4318"/>
                    <a:pt x="8073" y="4403"/>
                  </a:cubicBezTo>
                  <a:cubicBezTo>
                    <a:pt x="6786" y="4547"/>
                    <a:pt x="5611" y="4318"/>
                    <a:pt x="4867" y="5490"/>
                  </a:cubicBezTo>
                  <a:cubicBezTo>
                    <a:pt x="4581" y="5834"/>
                    <a:pt x="4924" y="6120"/>
                    <a:pt x="4581" y="6436"/>
                  </a:cubicBezTo>
                  <a:cubicBezTo>
                    <a:pt x="4442" y="6555"/>
                    <a:pt x="4245" y="6599"/>
                    <a:pt x="4029" y="6599"/>
                  </a:cubicBezTo>
                  <a:cubicBezTo>
                    <a:pt x="3621" y="6599"/>
                    <a:pt x="3145" y="6444"/>
                    <a:pt x="2863" y="6349"/>
                  </a:cubicBezTo>
                  <a:cubicBezTo>
                    <a:pt x="2363" y="6176"/>
                    <a:pt x="1924" y="5816"/>
                    <a:pt x="1503" y="5816"/>
                  </a:cubicBezTo>
                  <a:cubicBezTo>
                    <a:pt x="1228" y="5816"/>
                    <a:pt x="960" y="5971"/>
                    <a:pt x="688" y="6436"/>
                  </a:cubicBezTo>
                  <a:cubicBezTo>
                    <a:pt x="1" y="7666"/>
                    <a:pt x="1088" y="7810"/>
                    <a:pt x="1920" y="7952"/>
                  </a:cubicBezTo>
                  <a:cubicBezTo>
                    <a:pt x="2981" y="8118"/>
                    <a:pt x="3595" y="8498"/>
                    <a:pt x="4500" y="8498"/>
                  </a:cubicBezTo>
                  <a:cubicBezTo>
                    <a:pt x="4693" y="8498"/>
                    <a:pt x="4899" y="8480"/>
                    <a:pt x="5126" y="8440"/>
                  </a:cubicBezTo>
                  <a:cubicBezTo>
                    <a:pt x="5898" y="8296"/>
                    <a:pt x="7730" y="8440"/>
                    <a:pt x="8218" y="7666"/>
                  </a:cubicBezTo>
                  <a:cubicBezTo>
                    <a:pt x="9104" y="6349"/>
                    <a:pt x="7187" y="6723"/>
                    <a:pt x="6500" y="6578"/>
                  </a:cubicBezTo>
                  <a:cubicBezTo>
                    <a:pt x="6566" y="5790"/>
                    <a:pt x="7289" y="5607"/>
                    <a:pt x="8146" y="5607"/>
                  </a:cubicBezTo>
                  <a:cubicBezTo>
                    <a:pt x="8885" y="5607"/>
                    <a:pt x="9724" y="5743"/>
                    <a:pt x="10326" y="5743"/>
                  </a:cubicBezTo>
                  <a:cubicBezTo>
                    <a:pt x="10519" y="5743"/>
                    <a:pt x="10688" y="5729"/>
                    <a:pt x="10822" y="5692"/>
                  </a:cubicBezTo>
                  <a:cubicBezTo>
                    <a:pt x="11852" y="5406"/>
                    <a:pt x="12798" y="4547"/>
                    <a:pt x="13829" y="4116"/>
                  </a:cubicBezTo>
                  <a:cubicBezTo>
                    <a:pt x="15890" y="3230"/>
                    <a:pt x="17951" y="3230"/>
                    <a:pt x="20069" y="2800"/>
                  </a:cubicBezTo>
                  <a:cubicBezTo>
                    <a:pt x="21042" y="2571"/>
                    <a:pt x="21929" y="2085"/>
                    <a:pt x="22959" y="1856"/>
                  </a:cubicBezTo>
                  <a:cubicBezTo>
                    <a:pt x="23848" y="1655"/>
                    <a:pt x="24878" y="1856"/>
                    <a:pt x="25765" y="1483"/>
                  </a:cubicBezTo>
                  <a:cubicBezTo>
                    <a:pt x="26910" y="1055"/>
                    <a:pt x="26853" y="338"/>
                    <a:pt x="25623" y="51"/>
                  </a:cubicBezTo>
                  <a:cubicBezTo>
                    <a:pt x="25442" y="14"/>
                    <a:pt x="25252" y="0"/>
                    <a:pt x="25058"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5"/>
            <p:cNvSpPr/>
            <p:nvPr/>
          </p:nvSpPr>
          <p:spPr>
            <a:xfrm>
              <a:off x="7197738" y="767669"/>
              <a:ext cx="544888" cy="186781"/>
            </a:xfrm>
            <a:custGeom>
              <a:avLst/>
              <a:gdLst/>
              <a:ahLst/>
              <a:cxnLst/>
              <a:rect l="l" t="t" r="r" b="b"/>
              <a:pathLst>
                <a:path w="26938" h="9234" extrusionOk="0">
                  <a:moveTo>
                    <a:pt x="25070" y="717"/>
                  </a:moveTo>
                  <a:cubicBezTo>
                    <a:pt x="25223" y="717"/>
                    <a:pt x="25370" y="729"/>
                    <a:pt x="25506" y="760"/>
                  </a:cubicBezTo>
                  <a:cubicBezTo>
                    <a:pt x="26078" y="904"/>
                    <a:pt x="26193" y="1076"/>
                    <a:pt x="26193" y="1103"/>
                  </a:cubicBezTo>
                  <a:cubicBezTo>
                    <a:pt x="26193" y="1133"/>
                    <a:pt x="26108" y="1332"/>
                    <a:pt x="25593" y="1534"/>
                  </a:cubicBezTo>
                  <a:cubicBezTo>
                    <a:pt x="25135" y="1706"/>
                    <a:pt x="24647" y="1733"/>
                    <a:pt x="24104" y="1733"/>
                  </a:cubicBezTo>
                  <a:cubicBezTo>
                    <a:pt x="23674" y="1763"/>
                    <a:pt x="23245" y="1763"/>
                    <a:pt x="22845" y="1878"/>
                  </a:cubicBezTo>
                  <a:cubicBezTo>
                    <a:pt x="22272" y="1992"/>
                    <a:pt x="21757" y="2191"/>
                    <a:pt x="21269" y="2363"/>
                  </a:cubicBezTo>
                  <a:cubicBezTo>
                    <a:pt x="20811" y="2535"/>
                    <a:pt x="20383" y="2707"/>
                    <a:pt x="19952" y="2821"/>
                  </a:cubicBezTo>
                  <a:cubicBezTo>
                    <a:pt x="19265" y="2965"/>
                    <a:pt x="18578" y="3050"/>
                    <a:pt x="17921" y="3137"/>
                  </a:cubicBezTo>
                  <a:cubicBezTo>
                    <a:pt x="16517" y="3336"/>
                    <a:pt x="15086" y="3538"/>
                    <a:pt x="13654" y="4138"/>
                  </a:cubicBezTo>
                  <a:cubicBezTo>
                    <a:pt x="13196" y="4339"/>
                    <a:pt x="12738" y="4626"/>
                    <a:pt x="12310" y="4882"/>
                  </a:cubicBezTo>
                  <a:cubicBezTo>
                    <a:pt x="11737" y="5226"/>
                    <a:pt x="11222" y="5569"/>
                    <a:pt x="10707" y="5713"/>
                  </a:cubicBezTo>
                  <a:cubicBezTo>
                    <a:pt x="10602" y="5744"/>
                    <a:pt x="10463" y="5756"/>
                    <a:pt x="10303" y="5756"/>
                  </a:cubicBezTo>
                  <a:cubicBezTo>
                    <a:pt x="10023" y="5756"/>
                    <a:pt x="9677" y="5720"/>
                    <a:pt x="9333" y="5684"/>
                  </a:cubicBezTo>
                  <a:cubicBezTo>
                    <a:pt x="8934" y="5650"/>
                    <a:pt x="8514" y="5612"/>
                    <a:pt x="8111" y="5612"/>
                  </a:cubicBezTo>
                  <a:cubicBezTo>
                    <a:pt x="7501" y="5612"/>
                    <a:pt x="6934" y="5700"/>
                    <a:pt x="6555" y="6027"/>
                  </a:cubicBezTo>
                  <a:cubicBezTo>
                    <a:pt x="6298" y="6229"/>
                    <a:pt x="6154" y="6543"/>
                    <a:pt x="6097" y="6916"/>
                  </a:cubicBezTo>
                  <a:cubicBezTo>
                    <a:pt x="6097" y="7088"/>
                    <a:pt x="6211" y="7259"/>
                    <a:pt x="6383" y="7287"/>
                  </a:cubicBezTo>
                  <a:cubicBezTo>
                    <a:pt x="6585" y="7317"/>
                    <a:pt x="6841" y="7344"/>
                    <a:pt x="7100" y="7344"/>
                  </a:cubicBezTo>
                  <a:cubicBezTo>
                    <a:pt x="7386" y="7344"/>
                    <a:pt x="7959" y="7374"/>
                    <a:pt x="8043" y="7459"/>
                  </a:cubicBezTo>
                  <a:cubicBezTo>
                    <a:pt x="8043" y="7459"/>
                    <a:pt x="8073" y="7546"/>
                    <a:pt x="7872" y="7832"/>
                  </a:cubicBezTo>
                  <a:cubicBezTo>
                    <a:pt x="7615" y="8260"/>
                    <a:pt x="6555" y="8317"/>
                    <a:pt x="5840" y="8375"/>
                  </a:cubicBezTo>
                  <a:cubicBezTo>
                    <a:pt x="5524" y="8404"/>
                    <a:pt x="5238" y="8432"/>
                    <a:pt x="5039" y="8462"/>
                  </a:cubicBezTo>
                  <a:cubicBezTo>
                    <a:pt x="4846" y="8490"/>
                    <a:pt x="4671" y="8503"/>
                    <a:pt x="4508" y="8503"/>
                  </a:cubicBezTo>
                  <a:cubicBezTo>
                    <a:pt x="4014" y="8503"/>
                    <a:pt x="3622" y="8389"/>
                    <a:pt x="3149" y="8260"/>
                  </a:cubicBezTo>
                  <a:cubicBezTo>
                    <a:pt x="2806" y="8146"/>
                    <a:pt x="2405" y="8031"/>
                    <a:pt x="1947" y="7946"/>
                  </a:cubicBezTo>
                  <a:lnTo>
                    <a:pt x="1860" y="7946"/>
                  </a:lnTo>
                  <a:cubicBezTo>
                    <a:pt x="1489" y="7859"/>
                    <a:pt x="916" y="7775"/>
                    <a:pt x="829" y="7546"/>
                  </a:cubicBezTo>
                  <a:cubicBezTo>
                    <a:pt x="772" y="7459"/>
                    <a:pt x="829" y="7230"/>
                    <a:pt x="974" y="6973"/>
                  </a:cubicBezTo>
                  <a:cubicBezTo>
                    <a:pt x="1145" y="6657"/>
                    <a:pt x="1287" y="6543"/>
                    <a:pt x="1489" y="6543"/>
                  </a:cubicBezTo>
                  <a:cubicBezTo>
                    <a:pt x="1661" y="6543"/>
                    <a:pt x="1860" y="6657"/>
                    <a:pt x="2119" y="6801"/>
                  </a:cubicBezTo>
                  <a:lnTo>
                    <a:pt x="2719" y="7058"/>
                  </a:lnTo>
                  <a:cubicBezTo>
                    <a:pt x="3082" y="7190"/>
                    <a:pt x="3541" y="7322"/>
                    <a:pt x="3964" y="7322"/>
                  </a:cubicBezTo>
                  <a:cubicBezTo>
                    <a:pt x="4273" y="7322"/>
                    <a:pt x="4562" y="7251"/>
                    <a:pt x="4780" y="7058"/>
                  </a:cubicBezTo>
                  <a:cubicBezTo>
                    <a:pt x="5096" y="6801"/>
                    <a:pt x="5096" y="6485"/>
                    <a:pt x="5066" y="6314"/>
                  </a:cubicBezTo>
                  <a:cubicBezTo>
                    <a:pt x="5066" y="6172"/>
                    <a:pt x="5066" y="6142"/>
                    <a:pt x="5123" y="6057"/>
                  </a:cubicBezTo>
                  <a:cubicBezTo>
                    <a:pt x="5639" y="5283"/>
                    <a:pt x="6326" y="5226"/>
                    <a:pt x="7299" y="5168"/>
                  </a:cubicBezTo>
                  <a:cubicBezTo>
                    <a:pt x="7558" y="5168"/>
                    <a:pt x="7814" y="5141"/>
                    <a:pt x="8073" y="5111"/>
                  </a:cubicBezTo>
                  <a:cubicBezTo>
                    <a:pt x="8760" y="5054"/>
                    <a:pt x="10906" y="4339"/>
                    <a:pt x="11222" y="3279"/>
                  </a:cubicBezTo>
                  <a:cubicBezTo>
                    <a:pt x="11279" y="3050"/>
                    <a:pt x="11337" y="2565"/>
                    <a:pt x="10764" y="2107"/>
                  </a:cubicBezTo>
                  <a:cubicBezTo>
                    <a:pt x="10563" y="1935"/>
                    <a:pt x="10276" y="1905"/>
                    <a:pt x="9791" y="1820"/>
                  </a:cubicBezTo>
                  <a:cubicBezTo>
                    <a:pt x="9589" y="1791"/>
                    <a:pt x="9303" y="1763"/>
                    <a:pt x="9104" y="1706"/>
                  </a:cubicBezTo>
                  <a:cubicBezTo>
                    <a:pt x="9161" y="1649"/>
                    <a:pt x="9246" y="1591"/>
                    <a:pt x="9390" y="1534"/>
                  </a:cubicBezTo>
                  <a:cubicBezTo>
                    <a:pt x="9761" y="1332"/>
                    <a:pt x="10478" y="1332"/>
                    <a:pt x="11165" y="1332"/>
                  </a:cubicBezTo>
                  <a:cubicBezTo>
                    <a:pt x="11795" y="1332"/>
                    <a:pt x="12424" y="1332"/>
                    <a:pt x="12940" y="1190"/>
                  </a:cubicBezTo>
                  <a:cubicBezTo>
                    <a:pt x="13480" y="1050"/>
                    <a:pt x="14008" y="994"/>
                    <a:pt x="14534" y="994"/>
                  </a:cubicBezTo>
                  <a:cubicBezTo>
                    <a:pt x="15399" y="994"/>
                    <a:pt x="16256" y="1144"/>
                    <a:pt x="17147" y="1305"/>
                  </a:cubicBezTo>
                  <a:cubicBezTo>
                    <a:pt x="17490" y="1390"/>
                    <a:pt x="17864" y="1447"/>
                    <a:pt x="18207" y="1504"/>
                  </a:cubicBezTo>
                  <a:cubicBezTo>
                    <a:pt x="18585" y="1577"/>
                    <a:pt x="18947" y="1607"/>
                    <a:pt x="19296" y="1607"/>
                  </a:cubicBezTo>
                  <a:cubicBezTo>
                    <a:pt x="20190" y="1607"/>
                    <a:pt x="21002" y="1412"/>
                    <a:pt x="21784" y="1248"/>
                  </a:cubicBezTo>
                  <a:cubicBezTo>
                    <a:pt x="22329" y="1103"/>
                    <a:pt x="22902" y="989"/>
                    <a:pt x="23502" y="904"/>
                  </a:cubicBezTo>
                  <a:cubicBezTo>
                    <a:pt x="23589" y="904"/>
                    <a:pt x="23646" y="874"/>
                    <a:pt x="23703" y="847"/>
                  </a:cubicBezTo>
                  <a:cubicBezTo>
                    <a:pt x="23875" y="817"/>
                    <a:pt x="24047" y="817"/>
                    <a:pt x="24246" y="790"/>
                  </a:cubicBezTo>
                  <a:cubicBezTo>
                    <a:pt x="24520" y="753"/>
                    <a:pt x="24804" y="717"/>
                    <a:pt x="25070" y="717"/>
                  </a:cubicBezTo>
                  <a:close/>
                  <a:moveTo>
                    <a:pt x="25100" y="1"/>
                  </a:moveTo>
                  <a:cubicBezTo>
                    <a:pt x="24772" y="1"/>
                    <a:pt x="24450" y="37"/>
                    <a:pt x="24161" y="73"/>
                  </a:cubicBezTo>
                  <a:cubicBezTo>
                    <a:pt x="23903" y="103"/>
                    <a:pt x="23674" y="130"/>
                    <a:pt x="23474" y="130"/>
                  </a:cubicBezTo>
                  <a:cubicBezTo>
                    <a:pt x="23360" y="130"/>
                    <a:pt x="23273" y="160"/>
                    <a:pt x="23216" y="217"/>
                  </a:cubicBezTo>
                  <a:cubicBezTo>
                    <a:pt x="22643" y="302"/>
                    <a:pt x="22128" y="416"/>
                    <a:pt x="21642" y="531"/>
                  </a:cubicBezTo>
                  <a:cubicBezTo>
                    <a:pt x="20869" y="715"/>
                    <a:pt x="20124" y="884"/>
                    <a:pt x="19327" y="884"/>
                  </a:cubicBezTo>
                  <a:cubicBezTo>
                    <a:pt x="19002" y="884"/>
                    <a:pt x="18669" y="856"/>
                    <a:pt x="18322" y="790"/>
                  </a:cubicBezTo>
                  <a:cubicBezTo>
                    <a:pt x="17978" y="732"/>
                    <a:pt x="17634" y="675"/>
                    <a:pt x="17291" y="588"/>
                  </a:cubicBezTo>
                  <a:cubicBezTo>
                    <a:pt x="16361" y="431"/>
                    <a:pt x="15464" y="273"/>
                    <a:pt x="14540" y="273"/>
                  </a:cubicBezTo>
                  <a:cubicBezTo>
                    <a:pt x="13955" y="273"/>
                    <a:pt x="13360" y="337"/>
                    <a:pt x="12738" y="503"/>
                  </a:cubicBezTo>
                  <a:cubicBezTo>
                    <a:pt x="12337" y="618"/>
                    <a:pt x="11737" y="618"/>
                    <a:pt x="11165" y="618"/>
                  </a:cubicBezTo>
                  <a:cubicBezTo>
                    <a:pt x="10334" y="618"/>
                    <a:pt x="9589" y="618"/>
                    <a:pt x="9046" y="904"/>
                  </a:cubicBezTo>
                  <a:cubicBezTo>
                    <a:pt x="8588" y="1133"/>
                    <a:pt x="8158" y="1447"/>
                    <a:pt x="8245" y="1848"/>
                  </a:cubicBezTo>
                  <a:cubicBezTo>
                    <a:pt x="8330" y="2336"/>
                    <a:pt x="8959" y="2420"/>
                    <a:pt x="9676" y="2535"/>
                  </a:cubicBezTo>
                  <a:cubicBezTo>
                    <a:pt x="9905" y="2565"/>
                    <a:pt x="10219" y="2622"/>
                    <a:pt x="10276" y="2649"/>
                  </a:cubicBezTo>
                  <a:cubicBezTo>
                    <a:pt x="10592" y="2878"/>
                    <a:pt x="10535" y="3023"/>
                    <a:pt x="10505" y="3080"/>
                  </a:cubicBezTo>
                  <a:cubicBezTo>
                    <a:pt x="10334" y="3680"/>
                    <a:pt x="8616" y="4339"/>
                    <a:pt x="8016" y="4397"/>
                  </a:cubicBezTo>
                  <a:cubicBezTo>
                    <a:pt x="7757" y="4424"/>
                    <a:pt x="7501" y="4454"/>
                    <a:pt x="7242" y="4454"/>
                  </a:cubicBezTo>
                  <a:cubicBezTo>
                    <a:pt x="6269" y="4511"/>
                    <a:pt x="5238" y="4568"/>
                    <a:pt x="4551" y="5626"/>
                  </a:cubicBezTo>
                  <a:cubicBezTo>
                    <a:pt x="4322" y="5913"/>
                    <a:pt x="4352" y="6172"/>
                    <a:pt x="4352" y="6343"/>
                  </a:cubicBezTo>
                  <a:cubicBezTo>
                    <a:pt x="4352" y="6485"/>
                    <a:pt x="4352" y="6485"/>
                    <a:pt x="4322" y="6515"/>
                  </a:cubicBezTo>
                  <a:cubicBezTo>
                    <a:pt x="4281" y="6556"/>
                    <a:pt x="4193" y="6604"/>
                    <a:pt x="4001" y="6604"/>
                  </a:cubicBezTo>
                  <a:cubicBezTo>
                    <a:pt x="3794" y="6604"/>
                    <a:pt x="3467" y="6549"/>
                    <a:pt x="2948" y="6371"/>
                  </a:cubicBezTo>
                  <a:cubicBezTo>
                    <a:pt x="2806" y="6314"/>
                    <a:pt x="2634" y="6229"/>
                    <a:pt x="2462" y="6142"/>
                  </a:cubicBezTo>
                  <a:cubicBezTo>
                    <a:pt x="2179" y="6000"/>
                    <a:pt x="1826" y="5824"/>
                    <a:pt x="1458" y="5824"/>
                  </a:cubicBezTo>
                  <a:cubicBezTo>
                    <a:pt x="1082" y="5824"/>
                    <a:pt x="691" y="6007"/>
                    <a:pt x="344" y="6600"/>
                  </a:cubicBezTo>
                  <a:cubicBezTo>
                    <a:pt x="58" y="7115"/>
                    <a:pt x="0" y="7516"/>
                    <a:pt x="172" y="7859"/>
                  </a:cubicBezTo>
                  <a:cubicBezTo>
                    <a:pt x="429" y="8432"/>
                    <a:pt x="1145" y="8546"/>
                    <a:pt x="1746" y="8661"/>
                  </a:cubicBezTo>
                  <a:lnTo>
                    <a:pt x="1833" y="8661"/>
                  </a:lnTo>
                  <a:cubicBezTo>
                    <a:pt x="2261" y="8748"/>
                    <a:pt x="2604" y="8833"/>
                    <a:pt x="2948" y="8947"/>
                  </a:cubicBezTo>
                  <a:cubicBezTo>
                    <a:pt x="3436" y="9091"/>
                    <a:pt x="3894" y="9233"/>
                    <a:pt x="4494" y="9233"/>
                  </a:cubicBezTo>
                  <a:cubicBezTo>
                    <a:pt x="4695" y="9233"/>
                    <a:pt x="4924" y="9206"/>
                    <a:pt x="5181" y="9176"/>
                  </a:cubicBezTo>
                  <a:cubicBezTo>
                    <a:pt x="5352" y="9149"/>
                    <a:pt x="5611" y="9119"/>
                    <a:pt x="5898" y="9091"/>
                  </a:cubicBezTo>
                  <a:cubicBezTo>
                    <a:pt x="6841" y="9034"/>
                    <a:pt x="8043" y="8947"/>
                    <a:pt x="8474" y="8233"/>
                  </a:cubicBezTo>
                  <a:cubicBezTo>
                    <a:pt x="8588" y="8061"/>
                    <a:pt x="8932" y="7573"/>
                    <a:pt x="8703" y="7145"/>
                  </a:cubicBezTo>
                  <a:cubicBezTo>
                    <a:pt x="8444" y="6657"/>
                    <a:pt x="7757" y="6630"/>
                    <a:pt x="7127" y="6630"/>
                  </a:cubicBezTo>
                  <a:cubicBezTo>
                    <a:pt x="7070" y="6630"/>
                    <a:pt x="7013" y="6630"/>
                    <a:pt x="6985" y="6600"/>
                  </a:cubicBezTo>
                  <a:cubicBezTo>
                    <a:pt x="6985" y="6600"/>
                    <a:pt x="7013" y="6600"/>
                    <a:pt x="7013" y="6572"/>
                  </a:cubicBezTo>
                  <a:cubicBezTo>
                    <a:pt x="7228" y="6403"/>
                    <a:pt x="7625" y="6349"/>
                    <a:pt x="8075" y="6349"/>
                  </a:cubicBezTo>
                  <a:cubicBezTo>
                    <a:pt x="8463" y="6349"/>
                    <a:pt x="8891" y="6389"/>
                    <a:pt x="9275" y="6428"/>
                  </a:cubicBezTo>
                  <a:cubicBezTo>
                    <a:pt x="9606" y="6457"/>
                    <a:pt x="9916" y="6479"/>
                    <a:pt x="10189" y="6479"/>
                  </a:cubicBezTo>
                  <a:cubicBezTo>
                    <a:pt x="10459" y="6479"/>
                    <a:pt x="10693" y="6457"/>
                    <a:pt x="10879" y="6401"/>
                  </a:cubicBezTo>
                  <a:cubicBezTo>
                    <a:pt x="11508" y="6229"/>
                    <a:pt x="12108" y="5855"/>
                    <a:pt x="12681" y="5512"/>
                  </a:cubicBezTo>
                  <a:cubicBezTo>
                    <a:pt x="13111" y="5255"/>
                    <a:pt x="13540" y="4969"/>
                    <a:pt x="13940" y="4797"/>
                  </a:cubicBezTo>
                  <a:cubicBezTo>
                    <a:pt x="15287" y="4252"/>
                    <a:pt x="16604" y="4053"/>
                    <a:pt x="18005" y="3852"/>
                  </a:cubicBezTo>
                  <a:cubicBezTo>
                    <a:pt x="18693" y="3767"/>
                    <a:pt x="19409" y="3680"/>
                    <a:pt x="20124" y="3508"/>
                  </a:cubicBezTo>
                  <a:cubicBezTo>
                    <a:pt x="20612" y="3423"/>
                    <a:pt x="21070" y="3222"/>
                    <a:pt x="21528" y="3050"/>
                  </a:cubicBezTo>
                  <a:cubicBezTo>
                    <a:pt x="22013" y="2878"/>
                    <a:pt x="22501" y="2679"/>
                    <a:pt x="23016" y="2565"/>
                  </a:cubicBezTo>
                  <a:cubicBezTo>
                    <a:pt x="23360" y="2478"/>
                    <a:pt x="23731" y="2478"/>
                    <a:pt x="24132" y="2478"/>
                  </a:cubicBezTo>
                  <a:cubicBezTo>
                    <a:pt x="24704" y="2450"/>
                    <a:pt x="25306" y="2420"/>
                    <a:pt x="25849" y="2191"/>
                  </a:cubicBezTo>
                  <a:cubicBezTo>
                    <a:pt x="26823" y="1848"/>
                    <a:pt x="26937" y="1332"/>
                    <a:pt x="26910" y="1076"/>
                  </a:cubicBezTo>
                  <a:cubicBezTo>
                    <a:pt x="26910" y="790"/>
                    <a:pt x="26708" y="302"/>
                    <a:pt x="25677" y="45"/>
                  </a:cubicBezTo>
                  <a:cubicBezTo>
                    <a:pt x="25487" y="13"/>
                    <a:pt x="25292" y="1"/>
                    <a:pt x="2510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5"/>
            <p:cNvSpPr/>
            <p:nvPr/>
          </p:nvSpPr>
          <p:spPr>
            <a:xfrm>
              <a:off x="7152566" y="960252"/>
              <a:ext cx="379872" cy="269471"/>
            </a:xfrm>
            <a:custGeom>
              <a:avLst/>
              <a:gdLst/>
              <a:ahLst/>
              <a:cxnLst/>
              <a:rect l="l" t="t" r="r" b="b"/>
              <a:pathLst>
                <a:path w="18780" h="13322" extrusionOk="0">
                  <a:moveTo>
                    <a:pt x="2986" y="1"/>
                  </a:moveTo>
                  <a:cubicBezTo>
                    <a:pt x="2474" y="1"/>
                    <a:pt x="2065" y="366"/>
                    <a:pt x="1718" y="687"/>
                  </a:cubicBezTo>
                  <a:cubicBezTo>
                    <a:pt x="1088" y="1117"/>
                    <a:pt x="1" y="2061"/>
                    <a:pt x="1" y="2920"/>
                  </a:cubicBezTo>
                  <a:cubicBezTo>
                    <a:pt x="28" y="3690"/>
                    <a:pt x="518" y="3905"/>
                    <a:pt x="1127" y="3905"/>
                  </a:cubicBezTo>
                  <a:cubicBezTo>
                    <a:pt x="1787" y="3905"/>
                    <a:pt x="2586" y="3653"/>
                    <a:pt x="3092" y="3579"/>
                  </a:cubicBezTo>
                  <a:cubicBezTo>
                    <a:pt x="3765" y="3476"/>
                    <a:pt x="4584" y="3360"/>
                    <a:pt x="5401" y="3360"/>
                  </a:cubicBezTo>
                  <a:cubicBezTo>
                    <a:pt x="6391" y="3360"/>
                    <a:pt x="7379" y="3530"/>
                    <a:pt x="8101" y="4094"/>
                  </a:cubicBezTo>
                  <a:cubicBezTo>
                    <a:pt x="8845" y="4667"/>
                    <a:pt x="9791" y="5526"/>
                    <a:pt x="9532" y="6614"/>
                  </a:cubicBezTo>
                  <a:cubicBezTo>
                    <a:pt x="9390" y="7129"/>
                    <a:pt x="8444" y="8874"/>
                    <a:pt x="8016" y="9075"/>
                  </a:cubicBezTo>
                  <a:cubicBezTo>
                    <a:pt x="7810" y="9173"/>
                    <a:pt x="7584" y="9210"/>
                    <a:pt x="7345" y="9210"/>
                  </a:cubicBezTo>
                  <a:cubicBezTo>
                    <a:pt x="6593" y="9210"/>
                    <a:pt x="5717" y="8842"/>
                    <a:pt x="4975" y="8842"/>
                  </a:cubicBezTo>
                  <a:cubicBezTo>
                    <a:pt x="4708" y="8842"/>
                    <a:pt x="4458" y="8889"/>
                    <a:pt x="4237" y="9018"/>
                  </a:cubicBezTo>
                  <a:cubicBezTo>
                    <a:pt x="2749" y="9877"/>
                    <a:pt x="5153" y="10248"/>
                    <a:pt x="5840" y="10248"/>
                  </a:cubicBezTo>
                  <a:cubicBezTo>
                    <a:pt x="7414" y="10305"/>
                    <a:pt x="7872" y="10534"/>
                    <a:pt x="8646" y="11908"/>
                  </a:cubicBezTo>
                  <a:cubicBezTo>
                    <a:pt x="8989" y="12625"/>
                    <a:pt x="8845" y="12911"/>
                    <a:pt x="9791" y="13198"/>
                  </a:cubicBezTo>
                  <a:cubicBezTo>
                    <a:pt x="9963" y="13249"/>
                    <a:pt x="10331" y="13321"/>
                    <a:pt x="10641" y="13321"/>
                  </a:cubicBezTo>
                  <a:cubicBezTo>
                    <a:pt x="10847" y="13321"/>
                    <a:pt x="11027" y="13289"/>
                    <a:pt x="11108" y="13198"/>
                  </a:cubicBezTo>
                  <a:cubicBezTo>
                    <a:pt x="11786" y="12623"/>
                    <a:pt x="10203" y="11002"/>
                    <a:pt x="11374" y="11002"/>
                  </a:cubicBezTo>
                  <a:cubicBezTo>
                    <a:pt x="11487" y="11002"/>
                    <a:pt x="11626" y="11017"/>
                    <a:pt x="11795" y="11050"/>
                  </a:cubicBezTo>
                  <a:cubicBezTo>
                    <a:pt x="12406" y="11092"/>
                    <a:pt x="12895" y="11820"/>
                    <a:pt x="13499" y="11820"/>
                  </a:cubicBezTo>
                  <a:cubicBezTo>
                    <a:pt x="13714" y="11820"/>
                    <a:pt x="13944" y="11728"/>
                    <a:pt x="14199" y="11480"/>
                  </a:cubicBezTo>
                  <a:cubicBezTo>
                    <a:pt x="15631" y="10163"/>
                    <a:pt x="13025" y="9446"/>
                    <a:pt x="13226" y="8359"/>
                  </a:cubicBezTo>
                  <a:cubicBezTo>
                    <a:pt x="13327" y="7874"/>
                    <a:pt x="13638" y="7703"/>
                    <a:pt x="14015" y="7703"/>
                  </a:cubicBezTo>
                  <a:cubicBezTo>
                    <a:pt x="14708" y="7703"/>
                    <a:pt x="15628" y="8281"/>
                    <a:pt x="15887" y="8560"/>
                  </a:cubicBezTo>
                  <a:cubicBezTo>
                    <a:pt x="16294" y="8948"/>
                    <a:pt x="16438" y="9288"/>
                    <a:pt x="16766" y="9288"/>
                  </a:cubicBezTo>
                  <a:cubicBezTo>
                    <a:pt x="16946" y="9288"/>
                    <a:pt x="17182" y="9185"/>
                    <a:pt x="17548" y="8931"/>
                  </a:cubicBezTo>
                  <a:cubicBezTo>
                    <a:pt x="18093" y="8560"/>
                    <a:pt x="18780" y="7557"/>
                    <a:pt x="18635" y="6756"/>
                  </a:cubicBezTo>
                  <a:cubicBezTo>
                    <a:pt x="18379" y="5668"/>
                    <a:pt x="17463" y="5897"/>
                    <a:pt x="16719" y="5668"/>
                  </a:cubicBezTo>
                  <a:cubicBezTo>
                    <a:pt x="14257" y="5095"/>
                    <a:pt x="17147" y="3636"/>
                    <a:pt x="15429" y="2205"/>
                  </a:cubicBezTo>
                  <a:cubicBezTo>
                    <a:pt x="15030" y="1888"/>
                    <a:pt x="13326" y="1370"/>
                    <a:pt x="12317" y="1370"/>
                  </a:cubicBezTo>
                  <a:cubicBezTo>
                    <a:pt x="11956" y="1370"/>
                    <a:pt x="11684" y="1437"/>
                    <a:pt x="11593" y="1603"/>
                  </a:cubicBezTo>
                  <a:lnTo>
                    <a:pt x="11508" y="1603"/>
                  </a:lnTo>
                  <a:cubicBezTo>
                    <a:pt x="11012" y="1603"/>
                    <a:pt x="10389" y="1705"/>
                    <a:pt x="9825" y="1705"/>
                  </a:cubicBezTo>
                  <a:cubicBezTo>
                    <a:pt x="9543" y="1705"/>
                    <a:pt x="9276" y="1679"/>
                    <a:pt x="9047" y="1603"/>
                  </a:cubicBezTo>
                  <a:cubicBezTo>
                    <a:pt x="8444" y="1461"/>
                    <a:pt x="8215" y="973"/>
                    <a:pt x="7757" y="687"/>
                  </a:cubicBezTo>
                  <a:cubicBezTo>
                    <a:pt x="7381" y="455"/>
                    <a:pt x="7060" y="355"/>
                    <a:pt x="6752" y="355"/>
                  </a:cubicBezTo>
                  <a:cubicBezTo>
                    <a:pt x="6264" y="355"/>
                    <a:pt x="5807" y="605"/>
                    <a:pt x="5211" y="973"/>
                  </a:cubicBezTo>
                  <a:cubicBezTo>
                    <a:pt x="4936" y="1166"/>
                    <a:pt x="4371" y="1778"/>
                    <a:pt x="3972" y="1778"/>
                  </a:cubicBezTo>
                  <a:cubicBezTo>
                    <a:pt x="3955" y="1778"/>
                    <a:pt x="3938" y="1777"/>
                    <a:pt x="3921" y="1775"/>
                  </a:cubicBezTo>
                  <a:cubicBezTo>
                    <a:pt x="3149" y="1546"/>
                    <a:pt x="3921" y="1175"/>
                    <a:pt x="3837" y="744"/>
                  </a:cubicBezTo>
                  <a:cubicBezTo>
                    <a:pt x="3635" y="171"/>
                    <a:pt x="3979" y="171"/>
                    <a:pt x="3234" y="29"/>
                  </a:cubicBezTo>
                  <a:cubicBezTo>
                    <a:pt x="3149" y="10"/>
                    <a:pt x="3066" y="1"/>
                    <a:pt x="2986"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5"/>
            <p:cNvSpPr/>
            <p:nvPr/>
          </p:nvSpPr>
          <p:spPr>
            <a:xfrm>
              <a:off x="7145021" y="952606"/>
              <a:ext cx="395529" cy="284439"/>
            </a:xfrm>
            <a:custGeom>
              <a:avLst/>
              <a:gdLst/>
              <a:ahLst/>
              <a:cxnLst/>
              <a:rect l="l" t="t" r="r" b="b"/>
              <a:pathLst>
                <a:path w="19554" h="14062" extrusionOk="0">
                  <a:moveTo>
                    <a:pt x="3368" y="734"/>
                  </a:moveTo>
                  <a:cubicBezTo>
                    <a:pt x="3418" y="734"/>
                    <a:pt x="3470" y="740"/>
                    <a:pt x="3522" y="751"/>
                  </a:cubicBezTo>
                  <a:cubicBezTo>
                    <a:pt x="3637" y="778"/>
                    <a:pt x="3722" y="808"/>
                    <a:pt x="3779" y="808"/>
                  </a:cubicBezTo>
                  <a:cubicBezTo>
                    <a:pt x="3779" y="893"/>
                    <a:pt x="3809" y="1037"/>
                    <a:pt x="3866" y="1209"/>
                  </a:cubicBezTo>
                  <a:cubicBezTo>
                    <a:pt x="3836" y="1236"/>
                    <a:pt x="3779" y="1351"/>
                    <a:pt x="3751" y="1408"/>
                  </a:cubicBezTo>
                  <a:cubicBezTo>
                    <a:pt x="3664" y="1580"/>
                    <a:pt x="3522" y="1809"/>
                    <a:pt x="3607" y="2068"/>
                  </a:cubicBezTo>
                  <a:cubicBezTo>
                    <a:pt x="3722" y="2324"/>
                    <a:pt x="3980" y="2439"/>
                    <a:pt x="4210" y="2496"/>
                  </a:cubicBezTo>
                  <a:cubicBezTo>
                    <a:pt x="4253" y="2503"/>
                    <a:pt x="4296" y="2507"/>
                    <a:pt x="4339" y="2507"/>
                  </a:cubicBezTo>
                  <a:cubicBezTo>
                    <a:pt x="4811" y="2507"/>
                    <a:pt x="5274" y="2096"/>
                    <a:pt x="5641" y="1782"/>
                  </a:cubicBezTo>
                  <a:cubicBezTo>
                    <a:pt x="5698" y="1724"/>
                    <a:pt x="5755" y="1667"/>
                    <a:pt x="5783" y="1667"/>
                  </a:cubicBezTo>
                  <a:cubicBezTo>
                    <a:pt x="6362" y="1298"/>
                    <a:pt x="6747" y="1091"/>
                    <a:pt x="7137" y="1091"/>
                  </a:cubicBezTo>
                  <a:cubicBezTo>
                    <a:pt x="7383" y="1091"/>
                    <a:pt x="7631" y="1174"/>
                    <a:pt x="7931" y="1351"/>
                  </a:cubicBezTo>
                  <a:cubicBezTo>
                    <a:pt x="8073" y="1466"/>
                    <a:pt x="8217" y="1580"/>
                    <a:pt x="8332" y="1724"/>
                  </a:cubicBezTo>
                  <a:cubicBezTo>
                    <a:pt x="8588" y="1953"/>
                    <a:pt x="8847" y="2240"/>
                    <a:pt x="9305" y="2354"/>
                  </a:cubicBezTo>
                  <a:cubicBezTo>
                    <a:pt x="9597" y="2431"/>
                    <a:pt x="9923" y="2458"/>
                    <a:pt x="10256" y="2458"/>
                  </a:cubicBezTo>
                  <a:cubicBezTo>
                    <a:pt x="10541" y="2458"/>
                    <a:pt x="10830" y="2438"/>
                    <a:pt x="11107" y="2411"/>
                  </a:cubicBezTo>
                  <a:cubicBezTo>
                    <a:pt x="11394" y="2382"/>
                    <a:pt x="11652" y="2354"/>
                    <a:pt x="11852" y="2354"/>
                  </a:cubicBezTo>
                  <a:cubicBezTo>
                    <a:pt x="11888" y="2366"/>
                    <a:pt x="11925" y="2372"/>
                    <a:pt x="11960" y="2372"/>
                  </a:cubicBezTo>
                  <a:cubicBezTo>
                    <a:pt x="12091" y="2372"/>
                    <a:pt x="12207" y="2294"/>
                    <a:pt x="12252" y="2182"/>
                  </a:cubicBezTo>
                  <a:cubicBezTo>
                    <a:pt x="12315" y="2137"/>
                    <a:pt x="12460" y="2116"/>
                    <a:pt x="12656" y="2116"/>
                  </a:cubicBezTo>
                  <a:cubicBezTo>
                    <a:pt x="13444" y="2116"/>
                    <a:pt x="15069" y="2451"/>
                    <a:pt x="15573" y="2840"/>
                  </a:cubicBezTo>
                  <a:cubicBezTo>
                    <a:pt x="16175" y="3385"/>
                    <a:pt x="16031" y="3843"/>
                    <a:pt x="15859" y="4443"/>
                  </a:cubicBezTo>
                  <a:cubicBezTo>
                    <a:pt x="15717" y="4843"/>
                    <a:pt x="15573" y="5274"/>
                    <a:pt x="15802" y="5702"/>
                  </a:cubicBezTo>
                  <a:cubicBezTo>
                    <a:pt x="16004" y="6018"/>
                    <a:pt x="16375" y="6247"/>
                    <a:pt x="17005" y="6389"/>
                  </a:cubicBezTo>
                  <a:cubicBezTo>
                    <a:pt x="17206" y="6476"/>
                    <a:pt x="17405" y="6504"/>
                    <a:pt x="17607" y="6534"/>
                  </a:cubicBezTo>
                  <a:cubicBezTo>
                    <a:pt x="18237" y="6618"/>
                    <a:pt x="18523" y="6676"/>
                    <a:pt x="18665" y="7191"/>
                  </a:cubicBezTo>
                  <a:cubicBezTo>
                    <a:pt x="18752" y="7821"/>
                    <a:pt x="18179" y="8709"/>
                    <a:pt x="17721" y="9023"/>
                  </a:cubicBezTo>
                  <a:cubicBezTo>
                    <a:pt x="17443" y="9213"/>
                    <a:pt x="17300" y="9307"/>
                    <a:pt x="17188" y="9307"/>
                  </a:cubicBezTo>
                  <a:cubicBezTo>
                    <a:pt x="17081" y="9307"/>
                    <a:pt x="17003" y="9221"/>
                    <a:pt x="16863" y="9053"/>
                  </a:cubicBezTo>
                  <a:cubicBezTo>
                    <a:pt x="16776" y="8938"/>
                    <a:pt x="16661" y="8824"/>
                    <a:pt x="16546" y="8709"/>
                  </a:cubicBezTo>
                  <a:cubicBezTo>
                    <a:pt x="16248" y="8384"/>
                    <a:pt x="15212" y="7715"/>
                    <a:pt x="14365" y="7715"/>
                  </a:cubicBezTo>
                  <a:cubicBezTo>
                    <a:pt x="14238" y="7715"/>
                    <a:pt x="14115" y="7730"/>
                    <a:pt x="14000" y="7763"/>
                  </a:cubicBezTo>
                  <a:cubicBezTo>
                    <a:pt x="13599" y="7878"/>
                    <a:pt x="13340" y="8194"/>
                    <a:pt x="13256" y="8679"/>
                  </a:cubicBezTo>
                  <a:cubicBezTo>
                    <a:pt x="13111" y="9309"/>
                    <a:pt x="13599" y="9767"/>
                    <a:pt x="14027" y="10198"/>
                  </a:cubicBezTo>
                  <a:cubicBezTo>
                    <a:pt x="14343" y="10512"/>
                    <a:pt x="14630" y="10828"/>
                    <a:pt x="14630" y="11084"/>
                  </a:cubicBezTo>
                  <a:cubicBezTo>
                    <a:pt x="14630" y="11228"/>
                    <a:pt x="14515" y="11400"/>
                    <a:pt x="14314" y="11599"/>
                  </a:cubicBezTo>
                  <a:cubicBezTo>
                    <a:pt x="14140" y="11761"/>
                    <a:pt x="13999" y="11831"/>
                    <a:pt x="13856" y="11831"/>
                  </a:cubicBezTo>
                  <a:cubicBezTo>
                    <a:pt x="13667" y="11831"/>
                    <a:pt x="13474" y="11710"/>
                    <a:pt x="13198" y="11515"/>
                  </a:cubicBezTo>
                  <a:cubicBezTo>
                    <a:pt x="12912" y="11313"/>
                    <a:pt x="12569" y="11084"/>
                    <a:pt x="12225" y="11057"/>
                  </a:cubicBezTo>
                  <a:cubicBezTo>
                    <a:pt x="12082" y="11023"/>
                    <a:pt x="11922" y="10999"/>
                    <a:pt x="11764" y="10999"/>
                  </a:cubicBezTo>
                  <a:cubicBezTo>
                    <a:pt x="11509" y="10999"/>
                    <a:pt x="11256" y="11062"/>
                    <a:pt x="11080" y="11256"/>
                  </a:cubicBezTo>
                  <a:cubicBezTo>
                    <a:pt x="10821" y="11572"/>
                    <a:pt x="10965" y="12030"/>
                    <a:pt x="11107" y="12488"/>
                  </a:cubicBezTo>
                  <a:cubicBezTo>
                    <a:pt x="11222" y="12774"/>
                    <a:pt x="11366" y="13202"/>
                    <a:pt x="11252" y="13317"/>
                  </a:cubicBezTo>
                  <a:cubicBezTo>
                    <a:pt x="11213" y="13336"/>
                    <a:pt x="11129" y="13346"/>
                    <a:pt x="11022" y="13346"/>
                  </a:cubicBezTo>
                  <a:cubicBezTo>
                    <a:pt x="10810" y="13346"/>
                    <a:pt x="10506" y="13308"/>
                    <a:pt x="10278" y="13232"/>
                  </a:cubicBezTo>
                  <a:cubicBezTo>
                    <a:pt x="9706" y="13060"/>
                    <a:pt x="9676" y="12973"/>
                    <a:pt x="9534" y="12573"/>
                  </a:cubicBezTo>
                  <a:cubicBezTo>
                    <a:pt x="9477" y="12458"/>
                    <a:pt x="9420" y="12316"/>
                    <a:pt x="9333" y="12115"/>
                  </a:cubicBezTo>
                  <a:cubicBezTo>
                    <a:pt x="8504" y="10599"/>
                    <a:pt x="7874" y="10340"/>
                    <a:pt x="6213" y="10255"/>
                  </a:cubicBezTo>
                  <a:cubicBezTo>
                    <a:pt x="5668" y="10255"/>
                    <a:pt x="4782" y="10083"/>
                    <a:pt x="4523" y="9912"/>
                  </a:cubicBezTo>
                  <a:cubicBezTo>
                    <a:pt x="4581" y="9854"/>
                    <a:pt x="4638" y="9797"/>
                    <a:pt x="4810" y="9710"/>
                  </a:cubicBezTo>
                  <a:cubicBezTo>
                    <a:pt x="4961" y="9623"/>
                    <a:pt x="5142" y="9590"/>
                    <a:pt x="5343" y="9590"/>
                  </a:cubicBezTo>
                  <a:cubicBezTo>
                    <a:pt x="5671" y="9590"/>
                    <a:pt x="6051" y="9679"/>
                    <a:pt x="6442" y="9767"/>
                  </a:cubicBezTo>
                  <a:cubicBezTo>
                    <a:pt x="6861" y="9852"/>
                    <a:pt x="7289" y="9945"/>
                    <a:pt x="7704" y="9945"/>
                  </a:cubicBezTo>
                  <a:cubicBezTo>
                    <a:pt x="7999" y="9945"/>
                    <a:pt x="8287" y="9898"/>
                    <a:pt x="8561" y="9767"/>
                  </a:cubicBezTo>
                  <a:cubicBezTo>
                    <a:pt x="9133" y="9481"/>
                    <a:pt x="10134" y="7564"/>
                    <a:pt x="10249" y="7076"/>
                  </a:cubicBezTo>
                  <a:cubicBezTo>
                    <a:pt x="10622" y="5645"/>
                    <a:pt x="9218" y="4587"/>
                    <a:pt x="8675" y="4186"/>
                  </a:cubicBezTo>
                  <a:cubicBezTo>
                    <a:pt x="7886" y="3555"/>
                    <a:pt x="6801" y="3376"/>
                    <a:pt x="5747" y="3376"/>
                  </a:cubicBezTo>
                  <a:cubicBezTo>
                    <a:pt x="4888" y="3376"/>
                    <a:pt x="4050" y="3494"/>
                    <a:pt x="3408" y="3584"/>
                  </a:cubicBezTo>
                  <a:cubicBezTo>
                    <a:pt x="3236" y="3614"/>
                    <a:pt x="3035" y="3671"/>
                    <a:pt x="2806" y="3728"/>
                  </a:cubicBezTo>
                  <a:cubicBezTo>
                    <a:pt x="2412" y="3817"/>
                    <a:pt x="1917" y="3917"/>
                    <a:pt x="1518" y="3917"/>
                  </a:cubicBezTo>
                  <a:cubicBezTo>
                    <a:pt x="1279" y="3917"/>
                    <a:pt x="1075" y="3881"/>
                    <a:pt x="946" y="3785"/>
                  </a:cubicBezTo>
                  <a:cubicBezTo>
                    <a:pt x="889" y="3756"/>
                    <a:pt x="745" y="3641"/>
                    <a:pt x="745" y="3298"/>
                  </a:cubicBezTo>
                  <a:cubicBezTo>
                    <a:pt x="745" y="2668"/>
                    <a:pt x="1576" y="1866"/>
                    <a:pt x="2290" y="1351"/>
                  </a:cubicBezTo>
                  <a:cubicBezTo>
                    <a:pt x="2320" y="1351"/>
                    <a:pt x="2348" y="1324"/>
                    <a:pt x="2348" y="1294"/>
                  </a:cubicBezTo>
                  <a:cubicBezTo>
                    <a:pt x="2745" y="972"/>
                    <a:pt x="3036" y="734"/>
                    <a:pt x="3368" y="734"/>
                  </a:cubicBezTo>
                  <a:close/>
                  <a:moveTo>
                    <a:pt x="3379" y="0"/>
                  </a:moveTo>
                  <a:cubicBezTo>
                    <a:pt x="2739" y="0"/>
                    <a:pt x="2262" y="429"/>
                    <a:pt x="1890" y="751"/>
                  </a:cubicBezTo>
                  <a:cubicBezTo>
                    <a:pt x="1317" y="1152"/>
                    <a:pt x="0" y="2182"/>
                    <a:pt x="0" y="3327"/>
                  </a:cubicBezTo>
                  <a:cubicBezTo>
                    <a:pt x="30" y="3785"/>
                    <a:pt x="202" y="4129"/>
                    <a:pt x="488" y="4358"/>
                  </a:cubicBezTo>
                  <a:cubicBezTo>
                    <a:pt x="766" y="4572"/>
                    <a:pt x="1122" y="4647"/>
                    <a:pt x="1501" y="4647"/>
                  </a:cubicBezTo>
                  <a:cubicBezTo>
                    <a:pt x="1982" y="4647"/>
                    <a:pt x="2502" y="4527"/>
                    <a:pt x="2950" y="4415"/>
                  </a:cubicBezTo>
                  <a:cubicBezTo>
                    <a:pt x="3179" y="4385"/>
                    <a:pt x="3351" y="4328"/>
                    <a:pt x="3522" y="4301"/>
                  </a:cubicBezTo>
                  <a:cubicBezTo>
                    <a:pt x="4137" y="4221"/>
                    <a:pt x="4939" y="4109"/>
                    <a:pt x="5745" y="4109"/>
                  </a:cubicBezTo>
                  <a:cubicBezTo>
                    <a:pt x="6665" y="4109"/>
                    <a:pt x="7589" y="4254"/>
                    <a:pt x="8245" y="4759"/>
                  </a:cubicBezTo>
                  <a:cubicBezTo>
                    <a:pt x="8962" y="5301"/>
                    <a:pt x="9763" y="6046"/>
                    <a:pt x="9562" y="6905"/>
                  </a:cubicBezTo>
                  <a:cubicBezTo>
                    <a:pt x="9420" y="7392"/>
                    <a:pt x="8504" y="8966"/>
                    <a:pt x="8245" y="9137"/>
                  </a:cubicBezTo>
                  <a:cubicBezTo>
                    <a:pt x="8093" y="9209"/>
                    <a:pt x="7919" y="9237"/>
                    <a:pt x="7731" y="9237"/>
                  </a:cubicBezTo>
                  <a:cubicBezTo>
                    <a:pt x="7389" y="9237"/>
                    <a:pt x="7001" y="9144"/>
                    <a:pt x="6614" y="9053"/>
                  </a:cubicBezTo>
                  <a:cubicBezTo>
                    <a:pt x="6195" y="8956"/>
                    <a:pt x="5767" y="8859"/>
                    <a:pt x="5356" y="8859"/>
                  </a:cubicBezTo>
                  <a:cubicBezTo>
                    <a:pt x="5036" y="8859"/>
                    <a:pt x="4726" y="8918"/>
                    <a:pt x="4439" y="9080"/>
                  </a:cubicBezTo>
                  <a:cubicBezTo>
                    <a:pt x="3923" y="9366"/>
                    <a:pt x="3694" y="9710"/>
                    <a:pt x="3779" y="10053"/>
                  </a:cubicBezTo>
                  <a:cubicBezTo>
                    <a:pt x="4038" y="10912"/>
                    <a:pt x="6156" y="10970"/>
                    <a:pt x="6184" y="10970"/>
                  </a:cubicBezTo>
                  <a:cubicBezTo>
                    <a:pt x="7615" y="11057"/>
                    <a:pt x="7988" y="11171"/>
                    <a:pt x="8675" y="12431"/>
                  </a:cubicBezTo>
                  <a:cubicBezTo>
                    <a:pt x="8760" y="12602"/>
                    <a:pt x="8790" y="12717"/>
                    <a:pt x="8847" y="12831"/>
                  </a:cubicBezTo>
                  <a:cubicBezTo>
                    <a:pt x="9046" y="13347"/>
                    <a:pt x="9191" y="13660"/>
                    <a:pt x="10077" y="13947"/>
                  </a:cubicBezTo>
                  <a:cubicBezTo>
                    <a:pt x="10191" y="13976"/>
                    <a:pt x="10622" y="14061"/>
                    <a:pt x="11023" y="14061"/>
                  </a:cubicBezTo>
                  <a:cubicBezTo>
                    <a:pt x="11309" y="14061"/>
                    <a:pt x="11565" y="14034"/>
                    <a:pt x="11710" y="13862"/>
                  </a:cubicBezTo>
                  <a:cubicBezTo>
                    <a:pt x="12225" y="13431"/>
                    <a:pt x="11996" y="12744"/>
                    <a:pt x="11794" y="12229"/>
                  </a:cubicBezTo>
                  <a:cubicBezTo>
                    <a:pt x="11767" y="12087"/>
                    <a:pt x="11680" y="11858"/>
                    <a:pt x="11652" y="11744"/>
                  </a:cubicBezTo>
                  <a:cubicBezTo>
                    <a:pt x="11676" y="11731"/>
                    <a:pt x="11715" y="11724"/>
                    <a:pt x="11773" y="11724"/>
                  </a:cubicBezTo>
                  <a:cubicBezTo>
                    <a:pt x="11854" y="11724"/>
                    <a:pt x="11972" y="11738"/>
                    <a:pt x="12138" y="11771"/>
                  </a:cubicBezTo>
                  <a:cubicBezTo>
                    <a:pt x="12340" y="11801"/>
                    <a:pt x="12539" y="11943"/>
                    <a:pt x="12768" y="12115"/>
                  </a:cubicBezTo>
                  <a:cubicBezTo>
                    <a:pt x="13059" y="12303"/>
                    <a:pt x="13430" y="12552"/>
                    <a:pt x="13859" y="12552"/>
                  </a:cubicBezTo>
                  <a:cubicBezTo>
                    <a:pt x="14150" y="12552"/>
                    <a:pt x="14466" y="12438"/>
                    <a:pt x="14801" y="12115"/>
                  </a:cubicBezTo>
                  <a:cubicBezTo>
                    <a:pt x="15172" y="11801"/>
                    <a:pt x="15344" y="11457"/>
                    <a:pt x="15374" y="11084"/>
                  </a:cubicBezTo>
                  <a:cubicBezTo>
                    <a:pt x="15374" y="10512"/>
                    <a:pt x="14943" y="10083"/>
                    <a:pt x="14543" y="9682"/>
                  </a:cubicBezTo>
                  <a:cubicBezTo>
                    <a:pt x="14229" y="9366"/>
                    <a:pt x="13913" y="9053"/>
                    <a:pt x="13943" y="8794"/>
                  </a:cubicBezTo>
                  <a:cubicBezTo>
                    <a:pt x="14000" y="8565"/>
                    <a:pt x="14114" y="8480"/>
                    <a:pt x="14199" y="8450"/>
                  </a:cubicBezTo>
                  <a:cubicBezTo>
                    <a:pt x="14252" y="8436"/>
                    <a:pt x="14311" y="8429"/>
                    <a:pt x="14373" y="8429"/>
                  </a:cubicBezTo>
                  <a:cubicBezTo>
                    <a:pt x="14919" y="8429"/>
                    <a:pt x="15774" y="8941"/>
                    <a:pt x="16031" y="9224"/>
                  </a:cubicBezTo>
                  <a:cubicBezTo>
                    <a:pt x="16146" y="9339"/>
                    <a:pt x="16233" y="9424"/>
                    <a:pt x="16317" y="9538"/>
                  </a:cubicBezTo>
                  <a:cubicBezTo>
                    <a:pt x="16585" y="9852"/>
                    <a:pt x="16825" y="10037"/>
                    <a:pt x="17139" y="10037"/>
                  </a:cubicBezTo>
                  <a:cubicBezTo>
                    <a:pt x="17399" y="10037"/>
                    <a:pt x="17708" y="9910"/>
                    <a:pt x="18122" y="9625"/>
                  </a:cubicBezTo>
                  <a:cubicBezTo>
                    <a:pt x="18752" y="9195"/>
                    <a:pt x="19553" y="8050"/>
                    <a:pt x="19352" y="7049"/>
                  </a:cubicBezTo>
                  <a:cubicBezTo>
                    <a:pt x="19095" y="5989"/>
                    <a:pt x="18294" y="5874"/>
                    <a:pt x="17721" y="5789"/>
                  </a:cubicBezTo>
                  <a:cubicBezTo>
                    <a:pt x="17520" y="5789"/>
                    <a:pt x="17348" y="5760"/>
                    <a:pt x="17176" y="5702"/>
                  </a:cubicBezTo>
                  <a:cubicBezTo>
                    <a:pt x="16634" y="5560"/>
                    <a:pt x="16489" y="5416"/>
                    <a:pt x="16432" y="5331"/>
                  </a:cubicBezTo>
                  <a:cubicBezTo>
                    <a:pt x="16347" y="5217"/>
                    <a:pt x="16432" y="4930"/>
                    <a:pt x="16546" y="4672"/>
                  </a:cubicBezTo>
                  <a:cubicBezTo>
                    <a:pt x="16718" y="4042"/>
                    <a:pt x="17034" y="3156"/>
                    <a:pt x="16031" y="2297"/>
                  </a:cubicBezTo>
                  <a:cubicBezTo>
                    <a:pt x="15542" y="1906"/>
                    <a:pt x="13843" y="1389"/>
                    <a:pt x="12734" y="1389"/>
                  </a:cubicBezTo>
                  <a:cubicBezTo>
                    <a:pt x="12544" y="1389"/>
                    <a:pt x="12371" y="1405"/>
                    <a:pt x="12225" y="1438"/>
                  </a:cubicBezTo>
                  <a:cubicBezTo>
                    <a:pt x="12053" y="1466"/>
                    <a:pt x="11909" y="1523"/>
                    <a:pt x="11794" y="1637"/>
                  </a:cubicBezTo>
                  <a:cubicBezTo>
                    <a:pt x="11565" y="1637"/>
                    <a:pt x="11309" y="1667"/>
                    <a:pt x="11050" y="1667"/>
                  </a:cubicBezTo>
                  <a:cubicBezTo>
                    <a:pt x="10761" y="1698"/>
                    <a:pt x="10463" y="1728"/>
                    <a:pt x="10183" y="1728"/>
                  </a:cubicBezTo>
                  <a:cubicBezTo>
                    <a:pt x="9937" y="1728"/>
                    <a:pt x="9705" y="1705"/>
                    <a:pt x="9504" y="1637"/>
                  </a:cubicBezTo>
                  <a:cubicBezTo>
                    <a:pt x="9218" y="1580"/>
                    <a:pt x="9076" y="1408"/>
                    <a:pt x="8847" y="1209"/>
                  </a:cubicBezTo>
                  <a:cubicBezTo>
                    <a:pt x="8703" y="1037"/>
                    <a:pt x="8531" y="865"/>
                    <a:pt x="8302" y="751"/>
                  </a:cubicBezTo>
                  <a:cubicBezTo>
                    <a:pt x="7879" y="491"/>
                    <a:pt x="7502" y="382"/>
                    <a:pt x="7140" y="382"/>
                  </a:cubicBezTo>
                  <a:cubicBezTo>
                    <a:pt x="6546" y="382"/>
                    <a:pt x="5995" y="674"/>
                    <a:pt x="5355" y="1065"/>
                  </a:cubicBezTo>
                  <a:cubicBezTo>
                    <a:pt x="5297" y="1095"/>
                    <a:pt x="5240" y="1179"/>
                    <a:pt x="5153" y="1236"/>
                  </a:cubicBezTo>
                  <a:cubicBezTo>
                    <a:pt x="4751" y="1587"/>
                    <a:pt x="4498" y="1784"/>
                    <a:pt x="4399" y="1784"/>
                  </a:cubicBezTo>
                  <a:cubicBezTo>
                    <a:pt x="4392" y="1784"/>
                    <a:pt x="4386" y="1783"/>
                    <a:pt x="4381" y="1782"/>
                  </a:cubicBezTo>
                  <a:cubicBezTo>
                    <a:pt x="4466" y="1610"/>
                    <a:pt x="4610" y="1351"/>
                    <a:pt x="4581" y="1065"/>
                  </a:cubicBezTo>
                  <a:cubicBezTo>
                    <a:pt x="4581" y="1037"/>
                    <a:pt x="4553" y="1037"/>
                    <a:pt x="4553" y="1007"/>
                  </a:cubicBezTo>
                  <a:cubicBezTo>
                    <a:pt x="4496" y="865"/>
                    <a:pt x="4496" y="778"/>
                    <a:pt x="4496" y="694"/>
                  </a:cubicBezTo>
                  <a:cubicBezTo>
                    <a:pt x="4439" y="206"/>
                    <a:pt x="4122" y="121"/>
                    <a:pt x="3694" y="34"/>
                  </a:cubicBezTo>
                  <a:cubicBezTo>
                    <a:pt x="3585" y="11"/>
                    <a:pt x="3480" y="0"/>
                    <a:pt x="337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5"/>
            <p:cNvSpPr/>
            <p:nvPr/>
          </p:nvSpPr>
          <p:spPr>
            <a:xfrm>
              <a:off x="7225291" y="804850"/>
              <a:ext cx="153952" cy="47939"/>
            </a:xfrm>
            <a:custGeom>
              <a:avLst/>
              <a:gdLst/>
              <a:ahLst/>
              <a:cxnLst/>
              <a:rect l="l" t="t" r="r" b="b"/>
              <a:pathLst>
                <a:path w="7611" h="2370" extrusionOk="0">
                  <a:moveTo>
                    <a:pt x="5247" y="0"/>
                  </a:moveTo>
                  <a:cubicBezTo>
                    <a:pt x="5132" y="0"/>
                    <a:pt x="5034" y="30"/>
                    <a:pt x="4964" y="97"/>
                  </a:cubicBezTo>
                  <a:lnTo>
                    <a:pt x="4907" y="97"/>
                  </a:lnTo>
                  <a:cubicBezTo>
                    <a:pt x="4219" y="239"/>
                    <a:pt x="3876" y="669"/>
                    <a:pt x="3333" y="898"/>
                  </a:cubicBezTo>
                  <a:cubicBezTo>
                    <a:pt x="3189" y="957"/>
                    <a:pt x="3016" y="974"/>
                    <a:pt x="2834" y="974"/>
                  </a:cubicBezTo>
                  <a:cubicBezTo>
                    <a:pt x="2599" y="974"/>
                    <a:pt x="2350" y="946"/>
                    <a:pt x="2132" y="946"/>
                  </a:cubicBezTo>
                  <a:cubicBezTo>
                    <a:pt x="1947" y="946"/>
                    <a:pt x="1784" y="966"/>
                    <a:pt x="1673" y="1040"/>
                  </a:cubicBezTo>
                  <a:cubicBezTo>
                    <a:pt x="1" y="1961"/>
                    <a:pt x="2039" y="2370"/>
                    <a:pt x="3174" y="2370"/>
                  </a:cubicBezTo>
                  <a:cubicBezTo>
                    <a:pt x="3381" y="2370"/>
                    <a:pt x="3558" y="2356"/>
                    <a:pt x="3677" y="2330"/>
                  </a:cubicBezTo>
                  <a:cubicBezTo>
                    <a:pt x="3758" y="2322"/>
                    <a:pt x="3880" y="2319"/>
                    <a:pt x="4030" y="2319"/>
                  </a:cubicBezTo>
                  <a:cubicBezTo>
                    <a:pt x="4294" y="2319"/>
                    <a:pt x="4645" y="2327"/>
                    <a:pt x="5020" y="2327"/>
                  </a:cubicBezTo>
                  <a:cubicBezTo>
                    <a:pt x="5996" y="2327"/>
                    <a:pt x="7133" y="2275"/>
                    <a:pt x="7311" y="1899"/>
                  </a:cubicBezTo>
                  <a:cubicBezTo>
                    <a:pt x="7610" y="1351"/>
                    <a:pt x="6022" y="0"/>
                    <a:pt x="5247"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5"/>
            <p:cNvSpPr/>
            <p:nvPr/>
          </p:nvSpPr>
          <p:spPr>
            <a:xfrm>
              <a:off x="7237125" y="797284"/>
              <a:ext cx="148247" cy="62806"/>
            </a:xfrm>
            <a:custGeom>
              <a:avLst/>
              <a:gdLst/>
              <a:ahLst/>
              <a:cxnLst/>
              <a:rect l="l" t="t" r="r" b="b"/>
              <a:pathLst>
                <a:path w="7329" h="3105" extrusionOk="0">
                  <a:moveTo>
                    <a:pt x="4701" y="743"/>
                  </a:moveTo>
                  <a:cubicBezTo>
                    <a:pt x="4852" y="743"/>
                    <a:pt x="5205" y="878"/>
                    <a:pt x="5638" y="1215"/>
                  </a:cubicBezTo>
                  <a:cubicBezTo>
                    <a:pt x="6183" y="1616"/>
                    <a:pt x="6412" y="2017"/>
                    <a:pt x="6412" y="2101"/>
                  </a:cubicBezTo>
                  <a:cubicBezTo>
                    <a:pt x="6154" y="2330"/>
                    <a:pt x="4551" y="2330"/>
                    <a:pt x="3951" y="2330"/>
                  </a:cubicBezTo>
                  <a:cubicBezTo>
                    <a:pt x="3550" y="2330"/>
                    <a:pt x="3234" y="2330"/>
                    <a:pt x="3034" y="2360"/>
                  </a:cubicBezTo>
                  <a:cubicBezTo>
                    <a:pt x="2926" y="2383"/>
                    <a:pt x="2785" y="2393"/>
                    <a:pt x="2628" y="2393"/>
                  </a:cubicBezTo>
                  <a:cubicBezTo>
                    <a:pt x="1996" y="2393"/>
                    <a:pt x="1088" y="2227"/>
                    <a:pt x="859" y="2044"/>
                  </a:cubicBezTo>
                  <a:cubicBezTo>
                    <a:pt x="886" y="1987"/>
                    <a:pt x="1001" y="1872"/>
                    <a:pt x="1287" y="1730"/>
                  </a:cubicBezTo>
                  <a:cubicBezTo>
                    <a:pt x="1331" y="1701"/>
                    <a:pt x="1428" y="1694"/>
                    <a:pt x="1534" y="1694"/>
                  </a:cubicBezTo>
                  <a:cubicBezTo>
                    <a:pt x="1636" y="1694"/>
                    <a:pt x="1748" y="1701"/>
                    <a:pt x="1832" y="1701"/>
                  </a:cubicBezTo>
                  <a:cubicBezTo>
                    <a:pt x="1972" y="1713"/>
                    <a:pt x="2122" y="1725"/>
                    <a:pt x="2272" y="1725"/>
                  </a:cubicBezTo>
                  <a:cubicBezTo>
                    <a:pt x="2489" y="1725"/>
                    <a:pt x="2705" y="1700"/>
                    <a:pt x="2890" y="1616"/>
                  </a:cubicBezTo>
                  <a:cubicBezTo>
                    <a:pt x="3149" y="1501"/>
                    <a:pt x="3348" y="1357"/>
                    <a:pt x="3550" y="1243"/>
                  </a:cubicBezTo>
                  <a:cubicBezTo>
                    <a:pt x="3806" y="1071"/>
                    <a:pt x="4035" y="899"/>
                    <a:pt x="4351" y="842"/>
                  </a:cubicBezTo>
                  <a:cubicBezTo>
                    <a:pt x="4436" y="842"/>
                    <a:pt x="4551" y="814"/>
                    <a:pt x="4638" y="757"/>
                  </a:cubicBezTo>
                  <a:cubicBezTo>
                    <a:pt x="4651" y="748"/>
                    <a:pt x="4672" y="743"/>
                    <a:pt x="4701" y="743"/>
                  </a:cubicBezTo>
                  <a:close/>
                  <a:moveTo>
                    <a:pt x="4657" y="0"/>
                  </a:moveTo>
                  <a:cubicBezTo>
                    <a:pt x="4519" y="0"/>
                    <a:pt x="4385" y="29"/>
                    <a:pt x="4264" y="97"/>
                  </a:cubicBezTo>
                  <a:cubicBezTo>
                    <a:pt x="4264" y="97"/>
                    <a:pt x="4264" y="127"/>
                    <a:pt x="4237" y="127"/>
                  </a:cubicBezTo>
                  <a:cubicBezTo>
                    <a:pt x="3779" y="212"/>
                    <a:pt x="3435" y="441"/>
                    <a:pt x="3149" y="643"/>
                  </a:cubicBezTo>
                  <a:cubicBezTo>
                    <a:pt x="2977" y="757"/>
                    <a:pt x="2805" y="842"/>
                    <a:pt x="2604" y="929"/>
                  </a:cubicBezTo>
                  <a:cubicBezTo>
                    <a:pt x="2500" y="980"/>
                    <a:pt x="2353" y="990"/>
                    <a:pt x="2197" y="990"/>
                  </a:cubicBezTo>
                  <a:cubicBezTo>
                    <a:pt x="2096" y="990"/>
                    <a:pt x="1990" y="986"/>
                    <a:pt x="1889" y="986"/>
                  </a:cubicBezTo>
                  <a:cubicBezTo>
                    <a:pt x="1749" y="975"/>
                    <a:pt x="1612" y="964"/>
                    <a:pt x="1483" y="964"/>
                  </a:cubicBezTo>
                  <a:cubicBezTo>
                    <a:pt x="1269" y="964"/>
                    <a:pt x="1076" y="994"/>
                    <a:pt x="916" y="1101"/>
                  </a:cubicBezTo>
                  <a:cubicBezTo>
                    <a:pt x="257" y="1472"/>
                    <a:pt x="0" y="1845"/>
                    <a:pt x="142" y="2246"/>
                  </a:cubicBezTo>
                  <a:cubicBezTo>
                    <a:pt x="371" y="2933"/>
                    <a:pt x="1860" y="3104"/>
                    <a:pt x="2661" y="3104"/>
                  </a:cubicBezTo>
                  <a:cubicBezTo>
                    <a:pt x="2890" y="3104"/>
                    <a:pt x="3034" y="3104"/>
                    <a:pt x="3119" y="3075"/>
                  </a:cubicBezTo>
                  <a:cubicBezTo>
                    <a:pt x="3167" y="3065"/>
                    <a:pt x="3238" y="3062"/>
                    <a:pt x="3323" y="3062"/>
                  </a:cubicBezTo>
                  <a:cubicBezTo>
                    <a:pt x="3492" y="3062"/>
                    <a:pt x="3722" y="3075"/>
                    <a:pt x="3951" y="3075"/>
                  </a:cubicBezTo>
                  <a:cubicBezTo>
                    <a:pt x="5581" y="3075"/>
                    <a:pt x="6756" y="3017"/>
                    <a:pt x="7042" y="2445"/>
                  </a:cubicBezTo>
                  <a:cubicBezTo>
                    <a:pt x="7328" y="1872"/>
                    <a:pt x="6726" y="1128"/>
                    <a:pt x="6069" y="613"/>
                  </a:cubicBezTo>
                  <a:cubicBezTo>
                    <a:pt x="5840" y="453"/>
                    <a:pt x="5209" y="0"/>
                    <a:pt x="4657"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5"/>
            <p:cNvSpPr/>
            <p:nvPr/>
          </p:nvSpPr>
          <p:spPr>
            <a:xfrm>
              <a:off x="7070273" y="1135763"/>
              <a:ext cx="87059" cy="59651"/>
            </a:xfrm>
            <a:custGeom>
              <a:avLst/>
              <a:gdLst/>
              <a:ahLst/>
              <a:cxnLst/>
              <a:rect l="l" t="t" r="r" b="b"/>
              <a:pathLst>
                <a:path w="4304" h="2949" extrusionOk="0">
                  <a:moveTo>
                    <a:pt x="2512" y="1"/>
                  </a:moveTo>
                  <a:cubicBezTo>
                    <a:pt x="2384" y="1"/>
                    <a:pt x="2262" y="35"/>
                    <a:pt x="2149" y="113"/>
                  </a:cubicBezTo>
                  <a:lnTo>
                    <a:pt x="2092" y="198"/>
                  </a:lnTo>
                  <a:cubicBezTo>
                    <a:pt x="1320" y="198"/>
                    <a:pt x="1405" y="628"/>
                    <a:pt x="1062" y="972"/>
                  </a:cubicBezTo>
                  <a:cubicBezTo>
                    <a:pt x="977" y="1114"/>
                    <a:pt x="175" y="2060"/>
                    <a:pt x="175" y="2145"/>
                  </a:cubicBezTo>
                  <a:cubicBezTo>
                    <a:pt x="0" y="2762"/>
                    <a:pt x="171" y="2949"/>
                    <a:pt x="476" y="2949"/>
                  </a:cubicBezTo>
                  <a:cubicBezTo>
                    <a:pt x="920" y="2949"/>
                    <a:pt x="1650" y="2552"/>
                    <a:pt x="2007" y="2518"/>
                  </a:cubicBezTo>
                  <a:cubicBezTo>
                    <a:pt x="2041" y="2514"/>
                    <a:pt x="2076" y="2512"/>
                    <a:pt x="2112" y="2512"/>
                  </a:cubicBezTo>
                  <a:cubicBezTo>
                    <a:pt x="2528" y="2512"/>
                    <a:pt x="3126" y="2739"/>
                    <a:pt x="3580" y="2739"/>
                  </a:cubicBezTo>
                  <a:cubicBezTo>
                    <a:pt x="4005" y="2739"/>
                    <a:pt x="4304" y="2541"/>
                    <a:pt x="4211" y="1774"/>
                  </a:cubicBezTo>
                  <a:cubicBezTo>
                    <a:pt x="4090" y="1093"/>
                    <a:pt x="3225" y="1"/>
                    <a:pt x="251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5"/>
            <p:cNvSpPr/>
            <p:nvPr/>
          </p:nvSpPr>
          <p:spPr>
            <a:xfrm>
              <a:off x="7062788" y="1128521"/>
              <a:ext cx="101380" cy="74397"/>
            </a:xfrm>
            <a:custGeom>
              <a:avLst/>
              <a:gdLst/>
              <a:ahLst/>
              <a:cxnLst/>
              <a:rect l="l" t="t" r="r" b="b"/>
              <a:pathLst>
                <a:path w="5012" h="3678" extrusionOk="0">
                  <a:moveTo>
                    <a:pt x="2867" y="728"/>
                  </a:moveTo>
                  <a:cubicBezTo>
                    <a:pt x="2921" y="728"/>
                    <a:pt x="2992" y="743"/>
                    <a:pt x="3092" y="785"/>
                  </a:cubicBezTo>
                  <a:cubicBezTo>
                    <a:pt x="3607" y="986"/>
                    <a:pt x="4152" y="1758"/>
                    <a:pt x="4210" y="2189"/>
                  </a:cubicBezTo>
                  <a:cubicBezTo>
                    <a:pt x="4267" y="2503"/>
                    <a:pt x="4210" y="2647"/>
                    <a:pt x="4180" y="2704"/>
                  </a:cubicBezTo>
                  <a:cubicBezTo>
                    <a:pt x="4137" y="2739"/>
                    <a:pt x="4066" y="2752"/>
                    <a:pt x="3978" y="2752"/>
                  </a:cubicBezTo>
                  <a:cubicBezTo>
                    <a:pt x="3775" y="2752"/>
                    <a:pt x="3485" y="2678"/>
                    <a:pt x="3264" y="2617"/>
                  </a:cubicBezTo>
                  <a:cubicBezTo>
                    <a:pt x="2966" y="2567"/>
                    <a:pt x="2711" y="2497"/>
                    <a:pt x="2462" y="2497"/>
                  </a:cubicBezTo>
                  <a:cubicBezTo>
                    <a:pt x="2424" y="2497"/>
                    <a:pt x="2386" y="2499"/>
                    <a:pt x="2348" y="2503"/>
                  </a:cubicBezTo>
                  <a:cubicBezTo>
                    <a:pt x="2148" y="2532"/>
                    <a:pt x="1890" y="2617"/>
                    <a:pt x="1633" y="2732"/>
                  </a:cubicBezTo>
                  <a:cubicBezTo>
                    <a:pt x="1432" y="2789"/>
                    <a:pt x="1003" y="2961"/>
                    <a:pt x="832" y="2961"/>
                  </a:cubicBezTo>
                  <a:cubicBezTo>
                    <a:pt x="832" y="2903"/>
                    <a:pt x="832" y="2819"/>
                    <a:pt x="889" y="2647"/>
                  </a:cubicBezTo>
                  <a:cubicBezTo>
                    <a:pt x="946" y="2532"/>
                    <a:pt x="1145" y="2303"/>
                    <a:pt x="1260" y="2132"/>
                  </a:cubicBezTo>
                  <a:cubicBezTo>
                    <a:pt x="1546" y="1816"/>
                    <a:pt x="1661" y="1644"/>
                    <a:pt x="1718" y="1559"/>
                  </a:cubicBezTo>
                  <a:cubicBezTo>
                    <a:pt x="1832" y="1415"/>
                    <a:pt x="1919" y="1300"/>
                    <a:pt x="1977" y="1186"/>
                  </a:cubicBezTo>
                  <a:cubicBezTo>
                    <a:pt x="2091" y="957"/>
                    <a:pt x="2148" y="899"/>
                    <a:pt x="2462" y="899"/>
                  </a:cubicBezTo>
                  <a:cubicBezTo>
                    <a:pt x="2577" y="899"/>
                    <a:pt x="2691" y="842"/>
                    <a:pt x="2748" y="757"/>
                  </a:cubicBezTo>
                  <a:cubicBezTo>
                    <a:pt x="2777" y="743"/>
                    <a:pt x="2813" y="728"/>
                    <a:pt x="2867" y="728"/>
                  </a:cubicBezTo>
                  <a:close/>
                  <a:moveTo>
                    <a:pt x="2892" y="0"/>
                  </a:moveTo>
                  <a:cubicBezTo>
                    <a:pt x="2690" y="0"/>
                    <a:pt x="2496" y="57"/>
                    <a:pt x="2320" y="185"/>
                  </a:cubicBezTo>
                  <a:lnTo>
                    <a:pt x="2290" y="185"/>
                  </a:lnTo>
                  <a:cubicBezTo>
                    <a:pt x="1690" y="242"/>
                    <a:pt x="1489" y="586"/>
                    <a:pt x="1347" y="842"/>
                  </a:cubicBezTo>
                  <a:lnTo>
                    <a:pt x="1175" y="1101"/>
                  </a:lnTo>
                  <a:cubicBezTo>
                    <a:pt x="1145" y="1101"/>
                    <a:pt x="1118" y="1158"/>
                    <a:pt x="1118" y="1186"/>
                  </a:cubicBezTo>
                  <a:cubicBezTo>
                    <a:pt x="1061" y="1243"/>
                    <a:pt x="859" y="1502"/>
                    <a:pt x="717" y="1674"/>
                  </a:cubicBezTo>
                  <a:cubicBezTo>
                    <a:pt x="287" y="2189"/>
                    <a:pt x="202" y="2303"/>
                    <a:pt x="172" y="2445"/>
                  </a:cubicBezTo>
                  <a:cubicBezTo>
                    <a:pt x="115" y="2647"/>
                    <a:pt x="0" y="3190"/>
                    <a:pt x="344" y="3506"/>
                  </a:cubicBezTo>
                  <a:cubicBezTo>
                    <a:pt x="488" y="3620"/>
                    <a:pt x="660" y="3677"/>
                    <a:pt x="832" y="3677"/>
                  </a:cubicBezTo>
                  <a:cubicBezTo>
                    <a:pt x="1175" y="3677"/>
                    <a:pt x="1546" y="3533"/>
                    <a:pt x="1890" y="3391"/>
                  </a:cubicBezTo>
                  <a:cubicBezTo>
                    <a:pt x="2091" y="3334"/>
                    <a:pt x="2320" y="3247"/>
                    <a:pt x="2435" y="3219"/>
                  </a:cubicBezTo>
                  <a:cubicBezTo>
                    <a:pt x="2577" y="3219"/>
                    <a:pt x="2835" y="3277"/>
                    <a:pt x="3092" y="3334"/>
                  </a:cubicBezTo>
                  <a:cubicBezTo>
                    <a:pt x="3380" y="3394"/>
                    <a:pt x="3684" y="3463"/>
                    <a:pt x="3966" y="3463"/>
                  </a:cubicBezTo>
                  <a:cubicBezTo>
                    <a:pt x="4216" y="3463"/>
                    <a:pt x="4449" y="3409"/>
                    <a:pt x="4638" y="3247"/>
                  </a:cubicBezTo>
                  <a:cubicBezTo>
                    <a:pt x="4924" y="2990"/>
                    <a:pt x="5011" y="2617"/>
                    <a:pt x="4924" y="2074"/>
                  </a:cubicBezTo>
                  <a:cubicBezTo>
                    <a:pt x="4810" y="1415"/>
                    <a:pt x="4122" y="441"/>
                    <a:pt x="3378" y="98"/>
                  </a:cubicBezTo>
                  <a:cubicBezTo>
                    <a:pt x="3215" y="35"/>
                    <a:pt x="3051" y="0"/>
                    <a:pt x="289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5"/>
            <p:cNvSpPr/>
            <p:nvPr/>
          </p:nvSpPr>
          <p:spPr>
            <a:xfrm>
              <a:off x="6790319" y="893455"/>
              <a:ext cx="226730" cy="49659"/>
            </a:xfrm>
            <a:custGeom>
              <a:avLst/>
              <a:gdLst/>
              <a:ahLst/>
              <a:cxnLst/>
              <a:rect l="l" t="t" r="r" b="b"/>
              <a:pathLst>
                <a:path w="11209" h="2455" extrusionOk="0">
                  <a:moveTo>
                    <a:pt x="4480" y="0"/>
                  </a:moveTo>
                  <a:cubicBezTo>
                    <a:pt x="2751" y="0"/>
                    <a:pt x="0" y="1492"/>
                    <a:pt x="1877" y="2157"/>
                  </a:cubicBezTo>
                  <a:cubicBezTo>
                    <a:pt x="2127" y="2242"/>
                    <a:pt x="2396" y="2274"/>
                    <a:pt x="2678" y="2274"/>
                  </a:cubicBezTo>
                  <a:cubicBezTo>
                    <a:pt x="3433" y="2274"/>
                    <a:pt x="4277" y="2050"/>
                    <a:pt x="5069" y="2050"/>
                  </a:cubicBezTo>
                  <a:cubicBezTo>
                    <a:pt x="5268" y="2050"/>
                    <a:pt x="5465" y="2064"/>
                    <a:pt x="5655" y="2099"/>
                  </a:cubicBezTo>
                  <a:cubicBezTo>
                    <a:pt x="6328" y="2252"/>
                    <a:pt x="6772" y="2454"/>
                    <a:pt x="7359" y="2454"/>
                  </a:cubicBezTo>
                  <a:cubicBezTo>
                    <a:pt x="7545" y="2454"/>
                    <a:pt x="7746" y="2434"/>
                    <a:pt x="7973" y="2386"/>
                  </a:cubicBezTo>
                  <a:cubicBezTo>
                    <a:pt x="8374" y="2301"/>
                    <a:pt x="10178" y="2157"/>
                    <a:pt x="10435" y="1870"/>
                  </a:cubicBezTo>
                  <a:cubicBezTo>
                    <a:pt x="11209" y="1069"/>
                    <a:pt x="9949" y="641"/>
                    <a:pt x="9347" y="641"/>
                  </a:cubicBezTo>
                  <a:lnTo>
                    <a:pt x="9491" y="641"/>
                  </a:lnTo>
                  <a:cubicBezTo>
                    <a:pt x="9311" y="594"/>
                    <a:pt x="9152" y="574"/>
                    <a:pt x="9010" y="574"/>
                  </a:cubicBezTo>
                  <a:cubicBezTo>
                    <a:pt x="8274" y="574"/>
                    <a:pt x="7974" y="1115"/>
                    <a:pt x="7229" y="1355"/>
                  </a:cubicBezTo>
                  <a:cubicBezTo>
                    <a:pt x="7030" y="1411"/>
                    <a:pt x="6865" y="1436"/>
                    <a:pt x="6727" y="1436"/>
                  </a:cubicBezTo>
                  <a:cubicBezTo>
                    <a:pt x="5951" y="1436"/>
                    <a:pt x="6001" y="647"/>
                    <a:pt x="5369" y="210"/>
                  </a:cubicBezTo>
                  <a:cubicBezTo>
                    <a:pt x="5149" y="63"/>
                    <a:pt x="4836" y="0"/>
                    <a:pt x="4480"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5"/>
            <p:cNvSpPr/>
            <p:nvPr/>
          </p:nvSpPr>
          <p:spPr>
            <a:xfrm>
              <a:off x="6807413" y="885909"/>
              <a:ext cx="207878" cy="64526"/>
            </a:xfrm>
            <a:custGeom>
              <a:avLst/>
              <a:gdLst/>
              <a:ahLst/>
              <a:cxnLst/>
              <a:rect l="l" t="t" r="r" b="b"/>
              <a:pathLst>
                <a:path w="10277" h="3190" extrusionOk="0">
                  <a:moveTo>
                    <a:pt x="3665" y="735"/>
                  </a:moveTo>
                  <a:cubicBezTo>
                    <a:pt x="3941" y="735"/>
                    <a:pt x="4172" y="778"/>
                    <a:pt x="4322" y="869"/>
                  </a:cubicBezTo>
                  <a:cubicBezTo>
                    <a:pt x="4524" y="1014"/>
                    <a:pt x="4639" y="1213"/>
                    <a:pt x="4753" y="1414"/>
                  </a:cubicBezTo>
                  <a:cubicBezTo>
                    <a:pt x="4958" y="1734"/>
                    <a:pt x="5218" y="2163"/>
                    <a:pt x="5896" y="2163"/>
                  </a:cubicBezTo>
                  <a:cubicBezTo>
                    <a:pt x="6068" y="2163"/>
                    <a:pt x="6267" y="2136"/>
                    <a:pt x="6498" y="2072"/>
                  </a:cubicBezTo>
                  <a:cubicBezTo>
                    <a:pt x="6842" y="1957"/>
                    <a:pt x="7100" y="1785"/>
                    <a:pt x="7357" y="1643"/>
                  </a:cubicBezTo>
                  <a:cubicBezTo>
                    <a:pt x="7631" y="1469"/>
                    <a:pt x="7840" y="1316"/>
                    <a:pt x="8152" y="1316"/>
                  </a:cubicBezTo>
                  <a:cubicBezTo>
                    <a:pt x="8199" y="1316"/>
                    <a:pt x="8250" y="1320"/>
                    <a:pt x="8303" y="1327"/>
                  </a:cubicBezTo>
                  <a:cubicBezTo>
                    <a:pt x="8360" y="1357"/>
                    <a:pt x="8417" y="1385"/>
                    <a:pt x="8502" y="1385"/>
                  </a:cubicBezTo>
                  <a:cubicBezTo>
                    <a:pt x="8875" y="1385"/>
                    <a:pt x="9391" y="1586"/>
                    <a:pt x="9475" y="1758"/>
                  </a:cubicBezTo>
                  <a:cubicBezTo>
                    <a:pt x="9475" y="1815"/>
                    <a:pt x="9418" y="1900"/>
                    <a:pt x="9333" y="1987"/>
                  </a:cubicBezTo>
                  <a:cubicBezTo>
                    <a:pt x="9132" y="2129"/>
                    <a:pt x="7987" y="2273"/>
                    <a:pt x="7529" y="2330"/>
                  </a:cubicBezTo>
                  <a:cubicBezTo>
                    <a:pt x="7329" y="2358"/>
                    <a:pt x="7158" y="2388"/>
                    <a:pt x="7043" y="2415"/>
                  </a:cubicBezTo>
                  <a:cubicBezTo>
                    <a:pt x="6843" y="2461"/>
                    <a:pt x="6668" y="2481"/>
                    <a:pt x="6505" y="2481"/>
                  </a:cubicBezTo>
                  <a:cubicBezTo>
                    <a:pt x="6156" y="2481"/>
                    <a:pt x="5858" y="2390"/>
                    <a:pt x="5468" y="2273"/>
                  </a:cubicBezTo>
                  <a:cubicBezTo>
                    <a:pt x="5296" y="2216"/>
                    <a:pt x="5097" y="2159"/>
                    <a:pt x="4868" y="2101"/>
                  </a:cubicBezTo>
                  <a:cubicBezTo>
                    <a:pt x="4666" y="2072"/>
                    <a:pt x="4437" y="2044"/>
                    <a:pt x="4238" y="2044"/>
                  </a:cubicBezTo>
                  <a:cubicBezTo>
                    <a:pt x="3807" y="2044"/>
                    <a:pt x="3379" y="2129"/>
                    <a:pt x="2948" y="2186"/>
                  </a:cubicBezTo>
                  <a:cubicBezTo>
                    <a:pt x="2570" y="2236"/>
                    <a:pt x="2200" y="2286"/>
                    <a:pt x="1856" y="2286"/>
                  </a:cubicBezTo>
                  <a:cubicBezTo>
                    <a:pt x="1603" y="2286"/>
                    <a:pt x="1364" y="2259"/>
                    <a:pt x="1146" y="2186"/>
                  </a:cubicBezTo>
                  <a:cubicBezTo>
                    <a:pt x="830" y="2072"/>
                    <a:pt x="773" y="1987"/>
                    <a:pt x="773" y="1957"/>
                  </a:cubicBezTo>
                  <a:cubicBezTo>
                    <a:pt x="773" y="1930"/>
                    <a:pt x="860" y="1701"/>
                    <a:pt x="1345" y="1414"/>
                  </a:cubicBezTo>
                  <a:cubicBezTo>
                    <a:pt x="2056" y="988"/>
                    <a:pt x="2994" y="735"/>
                    <a:pt x="3665" y="735"/>
                  </a:cubicBezTo>
                  <a:close/>
                  <a:moveTo>
                    <a:pt x="3651" y="1"/>
                  </a:moveTo>
                  <a:cubicBezTo>
                    <a:pt x="2748" y="1"/>
                    <a:pt x="1660" y="372"/>
                    <a:pt x="974" y="785"/>
                  </a:cubicBezTo>
                  <a:cubicBezTo>
                    <a:pt x="315" y="1185"/>
                    <a:pt x="1" y="1614"/>
                    <a:pt x="28" y="2044"/>
                  </a:cubicBezTo>
                  <a:cubicBezTo>
                    <a:pt x="86" y="2415"/>
                    <a:pt x="372" y="2701"/>
                    <a:pt x="917" y="2873"/>
                  </a:cubicBezTo>
                  <a:cubicBezTo>
                    <a:pt x="1204" y="2973"/>
                    <a:pt x="1508" y="3008"/>
                    <a:pt x="1822" y="3008"/>
                  </a:cubicBezTo>
                  <a:cubicBezTo>
                    <a:pt x="2225" y="3008"/>
                    <a:pt x="2644" y="2951"/>
                    <a:pt x="3063" y="2903"/>
                  </a:cubicBezTo>
                  <a:cubicBezTo>
                    <a:pt x="3468" y="2841"/>
                    <a:pt x="3874" y="2781"/>
                    <a:pt x="4259" y="2781"/>
                  </a:cubicBezTo>
                  <a:cubicBezTo>
                    <a:pt x="4417" y="2781"/>
                    <a:pt x="4573" y="2791"/>
                    <a:pt x="4723" y="2816"/>
                  </a:cubicBezTo>
                  <a:cubicBezTo>
                    <a:pt x="4925" y="2873"/>
                    <a:pt x="5097" y="2930"/>
                    <a:pt x="5268" y="2960"/>
                  </a:cubicBezTo>
                  <a:cubicBezTo>
                    <a:pt x="5669" y="3075"/>
                    <a:pt x="6040" y="3189"/>
                    <a:pt x="6498" y="3189"/>
                  </a:cubicBezTo>
                  <a:cubicBezTo>
                    <a:pt x="6700" y="3189"/>
                    <a:pt x="6929" y="3159"/>
                    <a:pt x="7185" y="3102"/>
                  </a:cubicBezTo>
                  <a:cubicBezTo>
                    <a:pt x="7272" y="3102"/>
                    <a:pt x="7444" y="3075"/>
                    <a:pt x="7643" y="3045"/>
                  </a:cubicBezTo>
                  <a:cubicBezTo>
                    <a:pt x="8933" y="2903"/>
                    <a:pt x="9590" y="2759"/>
                    <a:pt x="9849" y="2502"/>
                  </a:cubicBezTo>
                  <a:cubicBezTo>
                    <a:pt x="10277" y="2044"/>
                    <a:pt x="10220" y="1643"/>
                    <a:pt x="10135" y="1472"/>
                  </a:cubicBezTo>
                  <a:cubicBezTo>
                    <a:pt x="9906" y="956"/>
                    <a:pt x="9219" y="727"/>
                    <a:pt x="8761" y="670"/>
                  </a:cubicBezTo>
                  <a:lnTo>
                    <a:pt x="8731" y="670"/>
                  </a:lnTo>
                  <a:cubicBezTo>
                    <a:pt x="8523" y="615"/>
                    <a:pt x="8338" y="591"/>
                    <a:pt x="8169" y="591"/>
                  </a:cubicBezTo>
                  <a:cubicBezTo>
                    <a:pt x="7641" y="591"/>
                    <a:pt x="7283" y="824"/>
                    <a:pt x="6956" y="1041"/>
                  </a:cubicBezTo>
                  <a:cubicBezTo>
                    <a:pt x="6727" y="1185"/>
                    <a:pt x="6528" y="1300"/>
                    <a:pt x="6269" y="1385"/>
                  </a:cubicBezTo>
                  <a:cubicBezTo>
                    <a:pt x="6106" y="1433"/>
                    <a:pt x="5983" y="1457"/>
                    <a:pt x="5884" y="1457"/>
                  </a:cubicBezTo>
                  <a:cubicBezTo>
                    <a:pt x="5637" y="1457"/>
                    <a:pt x="5547" y="1308"/>
                    <a:pt x="5383" y="1041"/>
                  </a:cubicBezTo>
                  <a:cubicBezTo>
                    <a:pt x="5239" y="785"/>
                    <a:pt x="5067" y="498"/>
                    <a:pt x="4723" y="269"/>
                  </a:cubicBezTo>
                  <a:cubicBezTo>
                    <a:pt x="4444" y="79"/>
                    <a:pt x="4067" y="1"/>
                    <a:pt x="3651"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5"/>
            <p:cNvSpPr/>
            <p:nvPr/>
          </p:nvSpPr>
          <p:spPr>
            <a:xfrm>
              <a:off x="7041932" y="890198"/>
              <a:ext cx="82852" cy="41385"/>
            </a:xfrm>
            <a:custGeom>
              <a:avLst/>
              <a:gdLst/>
              <a:ahLst/>
              <a:cxnLst/>
              <a:rect l="l" t="t" r="r" b="b"/>
              <a:pathLst>
                <a:path w="4096" h="2046" extrusionOk="0">
                  <a:moveTo>
                    <a:pt x="4041" y="864"/>
                  </a:moveTo>
                  <a:cubicBezTo>
                    <a:pt x="4040" y="871"/>
                    <a:pt x="4039" y="879"/>
                    <a:pt x="4038" y="886"/>
                  </a:cubicBezTo>
                  <a:cubicBezTo>
                    <a:pt x="4041" y="875"/>
                    <a:pt x="4042" y="868"/>
                    <a:pt x="4041" y="864"/>
                  </a:cubicBezTo>
                  <a:close/>
                  <a:moveTo>
                    <a:pt x="3408" y="0"/>
                  </a:moveTo>
                  <a:lnTo>
                    <a:pt x="3695" y="142"/>
                  </a:lnTo>
                  <a:cubicBezTo>
                    <a:pt x="2520" y="142"/>
                    <a:pt x="2520" y="229"/>
                    <a:pt x="1634" y="802"/>
                  </a:cubicBezTo>
                  <a:cubicBezTo>
                    <a:pt x="889" y="1230"/>
                    <a:pt x="1" y="1459"/>
                    <a:pt x="1233" y="1974"/>
                  </a:cubicBezTo>
                  <a:cubicBezTo>
                    <a:pt x="1389" y="2023"/>
                    <a:pt x="1653" y="2046"/>
                    <a:pt x="1950" y="2046"/>
                  </a:cubicBezTo>
                  <a:cubicBezTo>
                    <a:pt x="2504" y="2046"/>
                    <a:pt x="3173" y="1968"/>
                    <a:pt x="3469" y="1843"/>
                  </a:cubicBezTo>
                  <a:lnTo>
                    <a:pt x="3469" y="1843"/>
                  </a:lnTo>
                  <a:cubicBezTo>
                    <a:pt x="3469" y="1843"/>
                    <a:pt x="3470" y="1843"/>
                    <a:pt x="3470" y="1843"/>
                  </a:cubicBezTo>
                  <a:cubicBezTo>
                    <a:pt x="3475" y="1843"/>
                    <a:pt x="3483" y="1839"/>
                    <a:pt x="3493" y="1832"/>
                  </a:cubicBezTo>
                  <a:lnTo>
                    <a:pt x="3493" y="1832"/>
                  </a:lnTo>
                  <a:cubicBezTo>
                    <a:pt x="3485" y="1836"/>
                    <a:pt x="3477" y="1839"/>
                    <a:pt x="3469" y="1843"/>
                  </a:cubicBezTo>
                  <a:lnTo>
                    <a:pt x="3469" y="1843"/>
                  </a:lnTo>
                  <a:cubicBezTo>
                    <a:pt x="3387" y="1835"/>
                    <a:pt x="3977" y="859"/>
                    <a:pt x="4036" y="859"/>
                  </a:cubicBezTo>
                  <a:cubicBezTo>
                    <a:pt x="4039" y="859"/>
                    <a:pt x="4040" y="861"/>
                    <a:pt x="4041" y="864"/>
                  </a:cubicBezTo>
                  <a:lnTo>
                    <a:pt x="4041" y="864"/>
                  </a:lnTo>
                  <a:cubicBezTo>
                    <a:pt x="4095" y="360"/>
                    <a:pt x="4085" y="0"/>
                    <a:pt x="3408"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5"/>
            <p:cNvSpPr/>
            <p:nvPr/>
          </p:nvSpPr>
          <p:spPr>
            <a:xfrm>
              <a:off x="7046564" y="883239"/>
              <a:ext cx="86331" cy="55605"/>
            </a:xfrm>
            <a:custGeom>
              <a:avLst/>
              <a:gdLst/>
              <a:ahLst/>
              <a:cxnLst/>
              <a:rect l="l" t="t" r="r" b="b"/>
              <a:pathLst>
                <a:path w="4268" h="2749" extrusionOk="0">
                  <a:moveTo>
                    <a:pt x="3466" y="859"/>
                  </a:moveTo>
                  <a:lnTo>
                    <a:pt x="3466" y="1031"/>
                  </a:lnTo>
                  <a:cubicBezTo>
                    <a:pt x="3466" y="1059"/>
                    <a:pt x="3436" y="1059"/>
                    <a:pt x="3436" y="1059"/>
                  </a:cubicBezTo>
                  <a:cubicBezTo>
                    <a:pt x="3150" y="1432"/>
                    <a:pt x="3008" y="1718"/>
                    <a:pt x="2921" y="1890"/>
                  </a:cubicBezTo>
                  <a:cubicBezTo>
                    <a:pt x="2634" y="1979"/>
                    <a:pt x="2137" y="2023"/>
                    <a:pt x="1726" y="2023"/>
                  </a:cubicBezTo>
                  <a:cubicBezTo>
                    <a:pt x="1479" y="2023"/>
                    <a:pt x="1264" y="2007"/>
                    <a:pt x="1146" y="1975"/>
                  </a:cubicBezTo>
                  <a:cubicBezTo>
                    <a:pt x="1004" y="1917"/>
                    <a:pt x="917" y="1890"/>
                    <a:pt x="859" y="1860"/>
                  </a:cubicBezTo>
                  <a:cubicBezTo>
                    <a:pt x="974" y="1803"/>
                    <a:pt x="1089" y="1718"/>
                    <a:pt x="1176" y="1688"/>
                  </a:cubicBezTo>
                  <a:cubicBezTo>
                    <a:pt x="1318" y="1604"/>
                    <a:pt x="1462" y="1546"/>
                    <a:pt x="1604" y="1459"/>
                  </a:cubicBezTo>
                  <a:lnTo>
                    <a:pt x="1805" y="1317"/>
                  </a:lnTo>
                  <a:cubicBezTo>
                    <a:pt x="2492" y="887"/>
                    <a:pt x="2520" y="859"/>
                    <a:pt x="3466" y="859"/>
                  </a:cubicBezTo>
                  <a:close/>
                  <a:moveTo>
                    <a:pt x="3179" y="0"/>
                  </a:moveTo>
                  <a:cubicBezTo>
                    <a:pt x="3065" y="0"/>
                    <a:pt x="2950" y="58"/>
                    <a:pt x="2893" y="142"/>
                  </a:cubicBezTo>
                  <a:cubicBezTo>
                    <a:pt x="2234" y="172"/>
                    <a:pt x="2005" y="314"/>
                    <a:pt x="1405" y="715"/>
                  </a:cubicBezTo>
                  <a:lnTo>
                    <a:pt x="1233" y="830"/>
                  </a:lnTo>
                  <a:cubicBezTo>
                    <a:pt x="1089" y="917"/>
                    <a:pt x="974" y="974"/>
                    <a:pt x="859" y="1031"/>
                  </a:cubicBezTo>
                  <a:cubicBezTo>
                    <a:pt x="401" y="1260"/>
                    <a:pt x="1" y="1459"/>
                    <a:pt x="30" y="1860"/>
                  </a:cubicBezTo>
                  <a:cubicBezTo>
                    <a:pt x="30" y="2261"/>
                    <a:pt x="431" y="2462"/>
                    <a:pt x="889" y="2662"/>
                  </a:cubicBezTo>
                  <a:cubicBezTo>
                    <a:pt x="1089" y="2719"/>
                    <a:pt x="1405" y="2749"/>
                    <a:pt x="1776" y="2749"/>
                  </a:cubicBezTo>
                  <a:cubicBezTo>
                    <a:pt x="2378" y="2749"/>
                    <a:pt x="3092" y="2662"/>
                    <a:pt x="3436" y="2490"/>
                  </a:cubicBezTo>
                  <a:lnTo>
                    <a:pt x="3466" y="2462"/>
                  </a:lnTo>
                  <a:cubicBezTo>
                    <a:pt x="3580" y="2375"/>
                    <a:pt x="3637" y="2261"/>
                    <a:pt x="3608" y="2146"/>
                  </a:cubicBezTo>
                  <a:cubicBezTo>
                    <a:pt x="3722" y="1975"/>
                    <a:pt x="3894" y="1661"/>
                    <a:pt x="4008" y="1517"/>
                  </a:cubicBezTo>
                  <a:cubicBezTo>
                    <a:pt x="4066" y="1489"/>
                    <a:pt x="4123" y="1402"/>
                    <a:pt x="4153" y="1317"/>
                  </a:cubicBezTo>
                  <a:lnTo>
                    <a:pt x="4153" y="1260"/>
                  </a:lnTo>
                  <a:cubicBezTo>
                    <a:pt x="4210" y="1001"/>
                    <a:pt x="4267" y="573"/>
                    <a:pt x="4008" y="287"/>
                  </a:cubicBezTo>
                  <a:cubicBezTo>
                    <a:pt x="3837" y="85"/>
                    <a:pt x="3550" y="0"/>
                    <a:pt x="317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5"/>
            <p:cNvSpPr/>
            <p:nvPr/>
          </p:nvSpPr>
          <p:spPr>
            <a:xfrm>
              <a:off x="6969571" y="948438"/>
              <a:ext cx="102493" cy="65092"/>
            </a:xfrm>
            <a:custGeom>
              <a:avLst/>
              <a:gdLst/>
              <a:ahLst/>
              <a:cxnLst/>
              <a:rect l="l" t="t" r="r" b="b"/>
              <a:pathLst>
                <a:path w="5067" h="3218" extrusionOk="0">
                  <a:moveTo>
                    <a:pt x="3405" y="1"/>
                  </a:moveTo>
                  <a:cubicBezTo>
                    <a:pt x="2536" y="1"/>
                    <a:pt x="2229" y="724"/>
                    <a:pt x="1375" y="1129"/>
                  </a:cubicBezTo>
                  <a:cubicBezTo>
                    <a:pt x="1236" y="1180"/>
                    <a:pt x="1100" y="1190"/>
                    <a:pt x="973" y="1190"/>
                  </a:cubicBezTo>
                  <a:cubicBezTo>
                    <a:pt x="890" y="1190"/>
                    <a:pt x="810" y="1185"/>
                    <a:pt x="735" y="1185"/>
                  </a:cubicBezTo>
                  <a:cubicBezTo>
                    <a:pt x="471" y="1185"/>
                    <a:pt x="259" y="1237"/>
                    <a:pt x="142" y="1701"/>
                  </a:cubicBezTo>
                  <a:cubicBezTo>
                    <a:pt x="0" y="2359"/>
                    <a:pt x="543" y="2503"/>
                    <a:pt x="974" y="2789"/>
                  </a:cubicBezTo>
                  <a:cubicBezTo>
                    <a:pt x="1373" y="3096"/>
                    <a:pt x="1643" y="3218"/>
                    <a:pt x="1864" y="3218"/>
                  </a:cubicBezTo>
                  <a:cubicBezTo>
                    <a:pt x="2324" y="3218"/>
                    <a:pt x="2576" y="2689"/>
                    <a:pt x="3349" y="2187"/>
                  </a:cubicBezTo>
                  <a:cubicBezTo>
                    <a:pt x="3779" y="1988"/>
                    <a:pt x="4265" y="2130"/>
                    <a:pt x="4608" y="1759"/>
                  </a:cubicBezTo>
                  <a:cubicBezTo>
                    <a:pt x="5009" y="1328"/>
                    <a:pt x="5066" y="526"/>
                    <a:pt x="4466" y="327"/>
                  </a:cubicBezTo>
                  <a:lnTo>
                    <a:pt x="4265" y="183"/>
                  </a:lnTo>
                  <a:cubicBezTo>
                    <a:pt x="3921" y="54"/>
                    <a:pt x="3642" y="1"/>
                    <a:pt x="3405"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5"/>
            <p:cNvSpPr/>
            <p:nvPr/>
          </p:nvSpPr>
          <p:spPr>
            <a:xfrm>
              <a:off x="6962026" y="940974"/>
              <a:ext cx="115823" cy="79494"/>
            </a:xfrm>
            <a:custGeom>
              <a:avLst/>
              <a:gdLst/>
              <a:ahLst/>
              <a:cxnLst/>
              <a:rect l="l" t="t" r="r" b="b"/>
              <a:pathLst>
                <a:path w="5726" h="3930" extrusionOk="0">
                  <a:moveTo>
                    <a:pt x="3816" y="727"/>
                  </a:moveTo>
                  <a:cubicBezTo>
                    <a:pt x="4001" y="727"/>
                    <a:pt x="4219" y="770"/>
                    <a:pt x="4496" y="868"/>
                  </a:cubicBezTo>
                  <a:lnTo>
                    <a:pt x="4523" y="895"/>
                  </a:lnTo>
                  <a:cubicBezTo>
                    <a:pt x="4580" y="953"/>
                    <a:pt x="4638" y="1010"/>
                    <a:pt x="4725" y="1040"/>
                  </a:cubicBezTo>
                  <a:cubicBezTo>
                    <a:pt x="4809" y="1067"/>
                    <a:pt x="4896" y="1124"/>
                    <a:pt x="4924" y="1239"/>
                  </a:cubicBezTo>
                  <a:cubicBezTo>
                    <a:pt x="4954" y="1440"/>
                    <a:pt x="4867" y="1697"/>
                    <a:pt x="4695" y="1899"/>
                  </a:cubicBezTo>
                  <a:cubicBezTo>
                    <a:pt x="4580" y="2013"/>
                    <a:pt x="4466" y="2041"/>
                    <a:pt x="4209" y="2070"/>
                  </a:cubicBezTo>
                  <a:cubicBezTo>
                    <a:pt x="4008" y="2098"/>
                    <a:pt x="3779" y="2128"/>
                    <a:pt x="3550" y="2270"/>
                  </a:cubicBezTo>
                  <a:cubicBezTo>
                    <a:pt x="3179" y="2471"/>
                    <a:pt x="2950" y="2700"/>
                    <a:pt x="2748" y="2899"/>
                  </a:cubicBezTo>
                  <a:cubicBezTo>
                    <a:pt x="2506" y="3100"/>
                    <a:pt x="2370" y="3214"/>
                    <a:pt x="2212" y="3214"/>
                  </a:cubicBezTo>
                  <a:cubicBezTo>
                    <a:pt x="2055" y="3214"/>
                    <a:pt x="1876" y="3100"/>
                    <a:pt x="1546" y="2842"/>
                  </a:cubicBezTo>
                  <a:cubicBezTo>
                    <a:pt x="1461" y="2785"/>
                    <a:pt x="1374" y="2728"/>
                    <a:pt x="1260" y="2670"/>
                  </a:cubicBezTo>
                  <a:cubicBezTo>
                    <a:pt x="889" y="2441"/>
                    <a:pt x="831" y="2384"/>
                    <a:pt x="859" y="2155"/>
                  </a:cubicBezTo>
                  <a:cubicBezTo>
                    <a:pt x="916" y="1926"/>
                    <a:pt x="916" y="1926"/>
                    <a:pt x="1118" y="1926"/>
                  </a:cubicBezTo>
                  <a:lnTo>
                    <a:pt x="1203" y="1926"/>
                  </a:lnTo>
                  <a:cubicBezTo>
                    <a:pt x="1404" y="1926"/>
                    <a:pt x="1633" y="1926"/>
                    <a:pt x="1890" y="1811"/>
                  </a:cubicBezTo>
                  <a:cubicBezTo>
                    <a:pt x="2290" y="1640"/>
                    <a:pt x="2577" y="1411"/>
                    <a:pt x="2806" y="1211"/>
                  </a:cubicBezTo>
                  <a:cubicBezTo>
                    <a:pt x="3160" y="936"/>
                    <a:pt x="3407" y="727"/>
                    <a:pt x="3816" y="727"/>
                  </a:cubicBezTo>
                  <a:close/>
                  <a:moveTo>
                    <a:pt x="3759" y="1"/>
                  </a:moveTo>
                  <a:cubicBezTo>
                    <a:pt x="3120" y="1"/>
                    <a:pt x="2727" y="320"/>
                    <a:pt x="2348" y="639"/>
                  </a:cubicBezTo>
                  <a:cubicBezTo>
                    <a:pt x="2119" y="811"/>
                    <a:pt x="1890" y="1010"/>
                    <a:pt x="1603" y="1154"/>
                  </a:cubicBezTo>
                  <a:cubicBezTo>
                    <a:pt x="1489" y="1182"/>
                    <a:pt x="1374" y="1182"/>
                    <a:pt x="1232" y="1182"/>
                  </a:cubicBezTo>
                  <a:cubicBezTo>
                    <a:pt x="889" y="1182"/>
                    <a:pt x="373" y="1182"/>
                    <a:pt x="144" y="1983"/>
                  </a:cubicBezTo>
                  <a:cubicBezTo>
                    <a:pt x="0" y="2757"/>
                    <a:pt x="545" y="3101"/>
                    <a:pt x="889" y="3300"/>
                  </a:cubicBezTo>
                  <a:cubicBezTo>
                    <a:pt x="973" y="3357"/>
                    <a:pt x="1061" y="3387"/>
                    <a:pt x="1118" y="3444"/>
                  </a:cubicBezTo>
                  <a:cubicBezTo>
                    <a:pt x="1576" y="3788"/>
                    <a:pt x="1947" y="3930"/>
                    <a:pt x="2233" y="3930"/>
                  </a:cubicBezTo>
                  <a:cubicBezTo>
                    <a:pt x="2606" y="3930"/>
                    <a:pt x="2893" y="3731"/>
                    <a:pt x="3206" y="3415"/>
                  </a:cubicBezTo>
                  <a:cubicBezTo>
                    <a:pt x="3408" y="3273"/>
                    <a:pt x="3637" y="3071"/>
                    <a:pt x="3893" y="2899"/>
                  </a:cubicBezTo>
                  <a:cubicBezTo>
                    <a:pt x="4008" y="2842"/>
                    <a:pt x="4152" y="2815"/>
                    <a:pt x="4324" y="2785"/>
                  </a:cubicBezTo>
                  <a:cubicBezTo>
                    <a:pt x="4610" y="2728"/>
                    <a:pt x="4954" y="2700"/>
                    <a:pt x="5240" y="2384"/>
                  </a:cubicBezTo>
                  <a:cubicBezTo>
                    <a:pt x="5584" y="2013"/>
                    <a:pt x="5726" y="1525"/>
                    <a:pt x="5611" y="1067"/>
                  </a:cubicBezTo>
                  <a:cubicBezTo>
                    <a:pt x="5526" y="724"/>
                    <a:pt x="5297" y="467"/>
                    <a:pt x="4954" y="353"/>
                  </a:cubicBezTo>
                  <a:lnTo>
                    <a:pt x="4924" y="323"/>
                  </a:lnTo>
                  <a:cubicBezTo>
                    <a:pt x="4896" y="266"/>
                    <a:pt x="4839" y="238"/>
                    <a:pt x="4752" y="208"/>
                  </a:cubicBezTo>
                  <a:cubicBezTo>
                    <a:pt x="4362" y="61"/>
                    <a:pt x="4037" y="1"/>
                    <a:pt x="3759"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5"/>
            <p:cNvSpPr/>
            <p:nvPr/>
          </p:nvSpPr>
          <p:spPr>
            <a:xfrm>
              <a:off x="7091736" y="837440"/>
              <a:ext cx="71828" cy="35863"/>
            </a:xfrm>
            <a:custGeom>
              <a:avLst/>
              <a:gdLst/>
              <a:ahLst/>
              <a:cxnLst/>
              <a:rect l="l" t="t" r="r" b="b"/>
              <a:pathLst>
                <a:path w="3551" h="1773" extrusionOk="0">
                  <a:moveTo>
                    <a:pt x="964" y="0"/>
                  </a:moveTo>
                  <a:cubicBezTo>
                    <a:pt x="760" y="0"/>
                    <a:pt x="603" y="23"/>
                    <a:pt x="546" y="89"/>
                  </a:cubicBezTo>
                  <a:cubicBezTo>
                    <a:pt x="1" y="517"/>
                    <a:pt x="889" y="1520"/>
                    <a:pt x="1290" y="1662"/>
                  </a:cubicBezTo>
                  <a:cubicBezTo>
                    <a:pt x="1431" y="1738"/>
                    <a:pt x="1637" y="1773"/>
                    <a:pt x="1861" y="1773"/>
                  </a:cubicBezTo>
                  <a:cubicBezTo>
                    <a:pt x="2319" y="1773"/>
                    <a:pt x="2853" y="1626"/>
                    <a:pt x="3065" y="1376"/>
                  </a:cubicBezTo>
                  <a:cubicBezTo>
                    <a:pt x="3550" y="890"/>
                    <a:pt x="3550" y="89"/>
                    <a:pt x="2749" y="89"/>
                  </a:cubicBezTo>
                  <a:lnTo>
                    <a:pt x="2520" y="146"/>
                  </a:lnTo>
                  <a:cubicBezTo>
                    <a:pt x="2274" y="146"/>
                    <a:pt x="1474" y="0"/>
                    <a:pt x="964"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5"/>
            <p:cNvSpPr/>
            <p:nvPr/>
          </p:nvSpPr>
          <p:spPr>
            <a:xfrm>
              <a:off x="7091190" y="830016"/>
              <a:ext cx="78766" cy="50913"/>
            </a:xfrm>
            <a:custGeom>
              <a:avLst/>
              <a:gdLst/>
              <a:ahLst/>
              <a:cxnLst/>
              <a:rect l="l" t="t" r="r" b="b"/>
              <a:pathLst>
                <a:path w="3894" h="2517" extrusionOk="0">
                  <a:moveTo>
                    <a:pt x="983" y="723"/>
                  </a:moveTo>
                  <a:cubicBezTo>
                    <a:pt x="1275" y="723"/>
                    <a:pt x="1734" y="783"/>
                    <a:pt x="1974" y="827"/>
                  </a:cubicBezTo>
                  <a:cubicBezTo>
                    <a:pt x="2191" y="856"/>
                    <a:pt x="2357" y="878"/>
                    <a:pt x="2486" y="878"/>
                  </a:cubicBezTo>
                  <a:cubicBezTo>
                    <a:pt x="2613" y="878"/>
                    <a:pt x="2705" y="856"/>
                    <a:pt x="2776" y="799"/>
                  </a:cubicBezTo>
                  <a:cubicBezTo>
                    <a:pt x="2890" y="799"/>
                    <a:pt x="3005" y="827"/>
                    <a:pt x="3062" y="914"/>
                  </a:cubicBezTo>
                  <a:cubicBezTo>
                    <a:pt x="3092" y="1028"/>
                    <a:pt x="3035" y="1285"/>
                    <a:pt x="2833" y="1514"/>
                  </a:cubicBezTo>
                  <a:cubicBezTo>
                    <a:pt x="2673" y="1674"/>
                    <a:pt x="2207" y="1778"/>
                    <a:pt x="1852" y="1778"/>
                  </a:cubicBezTo>
                  <a:cubicBezTo>
                    <a:pt x="1699" y="1778"/>
                    <a:pt x="1566" y="1758"/>
                    <a:pt x="1489" y="1715"/>
                  </a:cubicBezTo>
                  <a:cubicBezTo>
                    <a:pt x="1489" y="1715"/>
                    <a:pt x="1459" y="1715"/>
                    <a:pt x="1459" y="1686"/>
                  </a:cubicBezTo>
                  <a:cubicBezTo>
                    <a:pt x="1260" y="1628"/>
                    <a:pt x="829" y="1200"/>
                    <a:pt x="772" y="857"/>
                  </a:cubicBezTo>
                  <a:cubicBezTo>
                    <a:pt x="744" y="770"/>
                    <a:pt x="772" y="742"/>
                    <a:pt x="772" y="742"/>
                  </a:cubicBezTo>
                  <a:cubicBezTo>
                    <a:pt x="819" y="729"/>
                    <a:pt x="893" y="723"/>
                    <a:pt x="983" y="723"/>
                  </a:cubicBezTo>
                  <a:close/>
                  <a:moveTo>
                    <a:pt x="954" y="1"/>
                  </a:moveTo>
                  <a:cubicBezTo>
                    <a:pt x="652" y="1"/>
                    <a:pt x="448" y="50"/>
                    <a:pt x="314" y="170"/>
                  </a:cubicBezTo>
                  <a:cubicBezTo>
                    <a:pt x="85" y="369"/>
                    <a:pt x="0" y="655"/>
                    <a:pt x="57" y="971"/>
                  </a:cubicBezTo>
                  <a:cubicBezTo>
                    <a:pt x="142" y="1571"/>
                    <a:pt x="772" y="2201"/>
                    <a:pt x="1173" y="2373"/>
                  </a:cubicBezTo>
                  <a:cubicBezTo>
                    <a:pt x="1374" y="2460"/>
                    <a:pt x="1603" y="2517"/>
                    <a:pt x="1860" y="2517"/>
                  </a:cubicBezTo>
                  <a:cubicBezTo>
                    <a:pt x="2432" y="2517"/>
                    <a:pt x="3062" y="2315"/>
                    <a:pt x="3378" y="2002"/>
                  </a:cubicBezTo>
                  <a:cubicBezTo>
                    <a:pt x="3749" y="1601"/>
                    <a:pt x="3893" y="1056"/>
                    <a:pt x="3722" y="628"/>
                  </a:cubicBezTo>
                  <a:cubicBezTo>
                    <a:pt x="3577" y="284"/>
                    <a:pt x="3234" y="83"/>
                    <a:pt x="2776" y="83"/>
                  </a:cubicBezTo>
                  <a:cubicBezTo>
                    <a:pt x="2691" y="83"/>
                    <a:pt x="2604" y="112"/>
                    <a:pt x="2547" y="170"/>
                  </a:cubicBezTo>
                  <a:cubicBezTo>
                    <a:pt x="2462" y="140"/>
                    <a:pt x="2260" y="140"/>
                    <a:pt x="2061" y="112"/>
                  </a:cubicBezTo>
                  <a:cubicBezTo>
                    <a:pt x="1594" y="43"/>
                    <a:pt x="1233" y="1"/>
                    <a:pt x="954"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5"/>
            <p:cNvSpPr/>
            <p:nvPr/>
          </p:nvSpPr>
          <p:spPr>
            <a:xfrm>
              <a:off x="7072053" y="949248"/>
              <a:ext cx="100207" cy="45350"/>
            </a:xfrm>
            <a:custGeom>
              <a:avLst/>
              <a:gdLst/>
              <a:ahLst/>
              <a:cxnLst/>
              <a:rect l="l" t="t" r="r" b="b"/>
              <a:pathLst>
                <a:path w="4954" h="2242" extrusionOk="0">
                  <a:moveTo>
                    <a:pt x="3923" y="1"/>
                  </a:moveTo>
                  <a:cubicBezTo>
                    <a:pt x="3923" y="1"/>
                    <a:pt x="3923" y="1"/>
                    <a:pt x="3923" y="1"/>
                  </a:cubicBezTo>
                  <a:lnTo>
                    <a:pt x="3923" y="1"/>
                  </a:lnTo>
                  <a:cubicBezTo>
                    <a:pt x="3961" y="1"/>
                    <a:pt x="3999" y="1"/>
                    <a:pt x="4038" y="1"/>
                  </a:cubicBezTo>
                  <a:close/>
                  <a:moveTo>
                    <a:pt x="3923" y="1"/>
                  </a:moveTo>
                  <a:cubicBezTo>
                    <a:pt x="2736" y="2"/>
                    <a:pt x="2522" y="24"/>
                    <a:pt x="1661" y="773"/>
                  </a:cubicBezTo>
                  <a:cubicBezTo>
                    <a:pt x="1232" y="1089"/>
                    <a:pt x="0" y="1803"/>
                    <a:pt x="1175" y="2234"/>
                  </a:cubicBezTo>
                  <a:cubicBezTo>
                    <a:pt x="1187" y="2239"/>
                    <a:pt x="1206" y="2241"/>
                    <a:pt x="1230" y="2241"/>
                  </a:cubicBezTo>
                  <a:cubicBezTo>
                    <a:pt x="1616" y="2241"/>
                    <a:pt x="3453" y="1653"/>
                    <a:pt x="3722" y="1517"/>
                  </a:cubicBezTo>
                  <a:cubicBezTo>
                    <a:pt x="4267" y="1231"/>
                    <a:pt x="4954" y="200"/>
                    <a:pt x="392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5"/>
            <p:cNvSpPr/>
            <p:nvPr/>
          </p:nvSpPr>
          <p:spPr>
            <a:xfrm>
              <a:off x="7077293" y="941702"/>
              <a:ext cx="93815" cy="60237"/>
            </a:xfrm>
            <a:custGeom>
              <a:avLst/>
              <a:gdLst/>
              <a:ahLst/>
              <a:cxnLst/>
              <a:rect l="l" t="t" r="r" b="b"/>
              <a:pathLst>
                <a:path w="4638" h="2978" extrusionOk="0">
                  <a:moveTo>
                    <a:pt x="3607" y="717"/>
                  </a:moveTo>
                  <a:cubicBezTo>
                    <a:pt x="3692" y="745"/>
                    <a:pt x="3806" y="775"/>
                    <a:pt x="3836" y="832"/>
                  </a:cubicBezTo>
                  <a:cubicBezTo>
                    <a:pt x="3836" y="1004"/>
                    <a:pt x="3577" y="1404"/>
                    <a:pt x="3291" y="1546"/>
                  </a:cubicBezTo>
                  <a:cubicBezTo>
                    <a:pt x="3062" y="1691"/>
                    <a:pt x="1344" y="2206"/>
                    <a:pt x="1001" y="2234"/>
                  </a:cubicBezTo>
                  <a:cubicBezTo>
                    <a:pt x="859" y="2176"/>
                    <a:pt x="802" y="2149"/>
                    <a:pt x="802" y="2149"/>
                  </a:cubicBezTo>
                  <a:cubicBezTo>
                    <a:pt x="829" y="2034"/>
                    <a:pt x="1058" y="1833"/>
                    <a:pt x="1489" y="1546"/>
                  </a:cubicBezTo>
                  <a:lnTo>
                    <a:pt x="1631" y="1432"/>
                  </a:lnTo>
                  <a:cubicBezTo>
                    <a:pt x="2375" y="745"/>
                    <a:pt x="2519" y="717"/>
                    <a:pt x="3607" y="717"/>
                  </a:cubicBezTo>
                  <a:close/>
                  <a:moveTo>
                    <a:pt x="3635" y="1"/>
                  </a:moveTo>
                  <a:cubicBezTo>
                    <a:pt x="2375" y="1"/>
                    <a:pt x="2089" y="58"/>
                    <a:pt x="1173" y="859"/>
                  </a:cubicBezTo>
                  <a:lnTo>
                    <a:pt x="1058" y="946"/>
                  </a:lnTo>
                  <a:cubicBezTo>
                    <a:pt x="630" y="1233"/>
                    <a:pt x="0" y="1661"/>
                    <a:pt x="57" y="2234"/>
                  </a:cubicBezTo>
                  <a:cubicBezTo>
                    <a:pt x="115" y="2550"/>
                    <a:pt x="344" y="2779"/>
                    <a:pt x="802" y="2950"/>
                  </a:cubicBezTo>
                  <a:cubicBezTo>
                    <a:pt x="829" y="2950"/>
                    <a:pt x="886" y="2978"/>
                    <a:pt x="944" y="2978"/>
                  </a:cubicBezTo>
                  <a:cubicBezTo>
                    <a:pt x="1603" y="2978"/>
                    <a:pt x="3550" y="2234"/>
                    <a:pt x="3607" y="2206"/>
                  </a:cubicBezTo>
                  <a:cubicBezTo>
                    <a:pt x="4065" y="1977"/>
                    <a:pt x="4638" y="1347"/>
                    <a:pt x="4551" y="745"/>
                  </a:cubicBezTo>
                  <a:cubicBezTo>
                    <a:pt x="4523" y="573"/>
                    <a:pt x="4409" y="287"/>
                    <a:pt x="4065" y="115"/>
                  </a:cubicBezTo>
                  <a:cubicBezTo>
                    <a:pt x="3951" y="1"/>
                    <a:pt x="3806" y="1"/>
                    <a:pt x="3664"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5"/>
            <p:cNvSpPr/>
            <p:nvPr/>
          </p:nvSpPr>
          <p:spPr>
            <a:xfrm>
              <a:off x="7340416" y="951493"/>
              <a:ext cx="50124" cy="27388"/>
            </a:xfrm>
            <a:custGeom>
              <a:avLst/>
              <a:gdLst/>
              <a:ahLst/>
              <a:cxnLst/>
              <a:rect l="l" t="t" r="r" b="b"/>
              <a:pathLst>
                <a:path w="2478" h="1354" extrusionOk="0">
                  <a:moveTo>
                    <a:pt x="1559" y="1"/>
                  </a:moveTo>
                  <a:cubicBezTo>
                    <a:pt x="1473" y="1"/>
                    <a:pt x="1379" y="10"/>
                    <a:pt x="1277" y="32"/>
                  </a:cubicBezTo>
                  <a:lnTo>
                    <a:pt x="1077" y="89"/>
                  </a:lnTo>
                  <a:cubicBezTo>
                    <a:pt x="1" y="408"/>
                    <a:pt x="450" y="1353"/>
                    <a:pt x="1212" y="1353"/>
                  </a:cubicBezTo>
                  <a:cubicBezTo>
                    <a:pt x="1341" y="1353"/>
                    <a:pt x="1479" y="1326"/>
                    <a:pt x="1620" y="1264"/>
                  </a:cubicBezTo>
                  <a:cubicBezTo>
                    <a:pt x="2477" y="926"/>
                    <a:pt x="2392" y="1"/>
                    <a:pt x="1559"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5"/>
            <p:cNvSpPr/>
            <p:nvPr/>
          </p:nvSpPr>
          <p:spPr>
            <a:xfrm>
              <a:off x="7340760" y="943948"/>
              <a:ext cx="53886" cy="42397"/>
            </a:xfrm>
            <a:custGeom>
              <a:avLst/>
              <a:gdLst/>
              <a:ahLst/>
              <a:cxnLst/>
              <a:rect l="l" t="t" r="r" b="b"/>
              <a:pathLst>
                <a:path w="2664" h="2096" extrusionOk="0">
                  <a:moveTo>
                    <a:pt x="1507" y="730"/>
                  </a:moveTo>
                  <a:cubicBezTo>
                    <a:pt x="1703" y="730"/>
                    <a:pt x="1811" y="797"/>
                    <a:pt x="1832" y="863"/>
                  </a:cubicBezTo>
                  <a:cubicBezTo>
                    <a:pt x="1862" y="977"/>
                    <a:pt x="1747" y="1179"/>
                    <a:pt x="1431" y="1293"/>
                  </a:cubicBezTo>
                  <a:cubicBezTo>
                    <a:pt x="1339" y="1339"/>
                    <a:pt x="1256" y="1356"/>
                    <a:pt x="1183" y="1356"/>
                  </a:cubicBezTo>
                  <a:cubicBezTo>
                    <a:pt x="1031" y="1356"/>
                    <a:pt x="927" y="1284"/>
                    <a:pt x="889" y="1264"/>
                  </a:cubicBezTo>
                  <a:cubicBezTo>
                    <a:pt x="831" y="1206"/>
                    <a:pt x="774" y="1122"/>
                    <a:pt x="802" y="1064"/>
                  </a:cubicBezTo>
                  <a:cubicBezTo>
                    <a:pt x="802" y="977"/>
                    <a:pt x="916" y="893"/>
                    <a:pt x="1145" y="806"/>
                  </a:cubicBezTo>
                  <a:cubicBezTo>
                    <a:pt x="1202" y="806"/>
                    <a:pt x="1232" y="778"/>
                    <a:pt x="1260" y="748"/>
                  </a:cubicBezTo>
                  <a:lnTo>
                    <a:pt x="1317" y="748"/>
                  </a:lnTo>
                  <a:cubicBezTo>
                    <a:pt x="1388" y="736"/>
                    <a:pt x="1451" y="730"/>
                    <a:pt x="1507" y="730"/>
                  </a:cubicBezTo>
                  <a:close/>
                  <a:moveTo>
                    <a:pt x="1518" y="0"/>
                  </a:moveTo>
                  <a:cubicBezTo>
                    <a:pt x="1411" y="0"/>
                    <a:pt x="1297" y="11"/>
                    <a:pt x="1175" y="34"/>
                  </a:cubicBezTo>
                  <a:cubicBezTo>
                    <a:pt x="1118" y="61"/>
                    <a:pt x="1088" y="61"/>
                    <a:pt x="1031" y="91"/>
                  </a:cubicBezTo>
                  <a:cubicBezTo>
                    <a:pt x="1003" y="91"/>
                    <a:pt x="973" y="119"/>
                    <a:pt x="946" y="119"/>
                  </a:cubicBezTo>
                  <a:cubicBezTo>
                    <a:pt x="286" y="320"/>
                    <a:pt x="115" y="691"/>
                    <a:pt x="87" y="920"/>
                  </a:cubicBezTo>
                  <a:cubicBezTo>
                    <a:pt x="0" y="1236"/>
                    <a:pt x="144" y="1607"/>
                    <a:pt x="458" y="1836"/>
                  </a:cubicBezTo>
                  <a:cubicBezTo>
                    <a:pt x="660" y="2008"/>
                    <a:pt x="916" y="2095"/>
                    <a:pt x="1202" y="2095"/>
                  </a:cubicBezTo>
                  <a:cubicBezTo>
                    <a:pt x="1374" y="2095"/>
                    <a:pt x="1546" y="2038"/>
                    <a:pt x="1718" y="1951"/>
                  </a:cubicBezTo>
                  <a:cubicBezTo>
                    <a:pt x="2434" y="1694"/>
                    <a:pt x="2664" y="1122"/>
                    <a:pt x="2549" y="664"/>
                  </a:cubicBezTo>
                  <a:cubicBezTo>
                    <a:pt x="2428" y="301"/>
                    <a:pt x="2084" y="0"/>
                    <a:pt x="1518"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5"/>
            <p:cNvSpPr/>
            <p:nvPr/>
          </p:nvSpPr>
          <p:spPr>
            <a:xfrm>
              <a:off x="7178460" y="849658"/>
              <a:ext cx="56050" cy="27449"/>
            </a:xfrm>
            <a:custGeom>
              <a:avLst/>
              <a:gdLst/>
              <a:ahLst/>
              <a:cxnLst/>
              <a:rect l="l" t="t" r="r" b="b"/>
              <a:pathLst>
                <a:path w="2771" h="1357" extrusionOk="0">
                  <a:moveTo>
                    <a:pt x="1737" y="1"/>
                  </a:moveTo>
                  <a:cubicBezTo>
                    <a:pt x="1626" y="1"/>
                    <a:pt x="1507" y="18"/>
                    <a:pt x="1382" y="57"/>
                  </a:cubicBezTo>
                  <a:lnTo>
                    <a:pt x="1267" y="115"/>
                  </a:lnTo>
                  <a:cubicBezTo>
                    <a:pt x="1" y="185"/>
                    <a:pt x="611" y="1356"/>
                    <a:pt x="1447" y="1356"/>
                  </a:cubicBezTo>
                  <a:cubicBezTo>
                    <a:pt x="1611" y="1356"/>
                    <a:pt x="1785" y="1311"/>
                    <a:pt x="1954" y="1202"/>
                  </a:cubicBezTo>
                  <a:cubicBezTo>
                    <a:pt x="2771" y="708"/>
                    <a:pt x="2433" y="1"/>
                    <a:pt x="1737"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5"/>
            <p:cNvSpPr/>
            <p:nvPr/>
          </p:nvSpPr>
          <p:spPr>
            <a:xfrm>
              <a:off x="7180361" y="842295"/>
              <a:ext cx="56172" cy="42114"/>
            </a:xfrm>
            <a:custGeom>
              <a:avLst/>
              <a:gdLst/>
              <a:ahLst/>
              <a:cxnLst/>
              <a:rect l="l" t="t" r="r" b="b"/>
              <a:pathLst>
                <a:path w="2777" h="2082" extrusionOk="0">
                  <a:moveTo>
                    <a:pt x="1642" y="730"/>
                  </a:moveTo>
                  <a:cubicBezTo>
                    <a:pt x="1818" y="730"/>
                    <a:pt x="1926" y="797"/>
                    <a:pt x="1947" y="879"/>
                  </a:cubicBezTo>
                  <a:cubicBezTo>
                    <a:pt x="2004" y="964"/>
                    <a:pt x="1890" y="1136"/>
                    <a:pt x="1661" y="1280"/>
                  </a:cubicBezTo>
                  <a:cubicBezTo>
                    <a:pt x="1551" y="1349"/>
                    <a:pt x="1445" y="1374"/>
                    <a:pt x="1349" y="1374"/>
                  </a:cubicBezTo>
                  <a:cubicBezTo>
                    <a:pt x="1170" y="1374"/>
                    <a:pt x="1029" y="1288"/>
                    <a:pt x="974" y="1250"/>
                  </a:cubicBezTo>
                  <a:cubicBezTo>
                    <a:pt x="830" y="1136"/>
                    <a:pt x="802" y="994"/>
                    <a:pt x="802" y="964"/>
                  </a:cubicBezTo>
                  <a:cubicBezTo>
                    <a:pt x="802" y="937"/>
                    <a:pt x="887" y="879"/>
                    <a:pt x="1173" y="850"/>
                  </a:cubicBezTo>
                  <a:cubicBezTo>
                    <a:pt x="1260" y="850"/>
                    <a:pt x="1345" y="822"/>
                    <a:pt x="1402" y="765"/>
                  </a:cubicBezTo>
                  <a:cubicBezTo>
                    <a:pt x="1492" y="740"/>
                    <a:pt x="1572" y="730"/>
                    <a:pt x="1642" y="730"/>
                  </a:cubicBezTo>
                  <a:close/>
                  <a:moveTo>
                    <a:pt x="1659" y="0"/>
                  </a:moveTo>
                  <a:cubicBezTo>
                    <a:pt x="1517" y="0"/>
                    <a:pt x="1364" y="24"/>
                    <a:pt x="1203" y="78"/>
                  </a:cubicBezTo>
                  <a:cubicBezTo>
                    <a:pt x="1146" y="78"/>
                    <a:pt x="1116" y="105"/>
                    <a:pt x="1088" y="135"/>
                  </a:cubicBezTo>
                  <a:cubicBezTo>
                    <a:pt x="401" y="192"/>
                    <a:pt x="172" y="536"/>
                    <a:pt x="115" y="735"/>
                  </a:cubicBezTo>
                  <a:cubicBezTo>
                    <a:pt x="1" y="1108"/>
                    <a:pt x="172" y="1537"/>
                    <a:pt x="543" y="1823"/>
                  </a:cubicBezTo>
                  <a:cubicBezTo>
                    <a:pt x="745" y="1967"/>
                    <a:pt x="1031" y="2082"/>
                    <a:pt x="1345" y="2082"/>
                  </a:cubicBezTo>
                  <a:cubicBezTo>
                    <a:pt x="1574" y="2082"/>
                    <a:pt x="1803" y="2024"/>
                    <a:pt x="2032" y="1880"/>
                  </a:cubicBezTo>
                  <a:cubicBezTo>
                    <a:pt x="2719" y="1479"/>
                    <a:pt x="2776" y="907"/>
                    <a:pt x="2634" y="563"/>
                  </a:cubicBezTo>
                  <a:cubicBezTo>
                    <a:pt x="2480" y="256"/>
                    <a:pt x="2125" y="0"/>
                    <a:pt x="165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5"/>
            <p:cNvSpPr/>
            <p:nvPr/>
          </p:nvSpPr>
          <p:spPr>
            <a:xfrm>
              <a:off x="7166626" y="886759"/>
              <a:ext cx="29896" cy="24010"/>
            </a:xfrm>
            <a:custGeom>
              <a:avLst/>
              <a:gdLst/>
              <a:ahLst/>
              <a:cxnLst/>
              <a:rect l="l" t="t" r="r" b="b"/>
              <a:pathLst>
                <a:path w="1478" h="1187" extrusionOk="0">
                  <a:moveTo>
                    <a:pt x="532" y="1"/>
                  </a:moveTo>
                  <a:cubicBezTo>
                    <a:pt x="445" y="1"/>
                    <a:pt x="354" y="16"/>
                    <a:pt x="262" y="52"/>
                  </a:cubicBezTo>
                  <a:lnTo>
                    <a:pt x="262" y="52"/>
                  </a:lnTo>
                  <a:cubicBezTo>
                    <a:pt x="268" y="43"/>
                    <a:pt x="273" y="34"/>
                    <a:pt x="279" y="26"/>
                  </a:cubicBezTo>
                  <a:lnTo>
                    <a:pt x="279" y="26"/>
                  </a:lnTo>
                  <a:lnTo>
                    <a:pt x="135" y="113"/>
                  </a:lnTo>
                  <a:cubicBezTo>
                    <a:pt x="177" y="88"/>
                    <a:pt x="220" y="68"/>
                    <a:pt x="262" y="52"/>
                  </a:cubicBezTo>
                  <a:lnTo>
                    <a:pt x="262" y="52"/>
                  </a:lnTo>
                  <a:cubicBezTo>
                    <a:pt x="1" y="475"/>
                    <a:pt x="32" y="1186"/>
                    <a:pt x="457" y="1186"/>
                  </a:cubicBezTo>
                  <a:cubicBezTo>
                    <a:pt x="556" y="1186"/>
                    <a:pt x="677" y="1147"/>
                    <a:pt x="822" y="1056"/>
                  </a:cubicBezTo>
                  <a:cubicBezTo>
                    <a:pt x="1477" y="682"/>
                    <a:pt x="1099" y="1"/>
                    <a:pt x="53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5"/>
            <p:cNvSpPr/>
            <p:nvPr/>
          </p:nvSpPr>
          <p:spPr>
            <a:xfrm>
              <a:off x="7160071" y="879355"/>
              <a:ext cx="37684" cy="38655"/>
            </a:xfrm>
            <a:custGeom>
              <a:avLst/>
              <a:gdLst/>
              <a:ahLst/>
              <a:cxnLst/>
              <a:rect l="l" t="t" r="r" b="b"/>
              <a:pathLst>
                <a:path w="1863" h="1911" extrusionOk="0">
                  <a:moveTo>
                    <a:pt x="899" y="724"/>
                  </a:moveTo>
                  <a:cubicBezTo>
                    <a:pt x="950" y="724"/>
                    <a:pt x="990" y="744"/>
                    <a:pt x="1031" y="765"/>
                  </a:cubicBezTo>
                  <a:cubicBezTo>
                    <a:pt x="1088" y="822"/>
                    <a:pt x="1146" y="880"/>
                    <a:pt x="1146" y="937"/>
                  </a:cubicBezTo>
                  <a:cubicBezTo>
                    <a:pt x="1146" y="964"/>
                    <a:pt x="1061" y="1051"/>
                    <a:pt x="946" y="1109"/>
                  </a:cubicBezTo>
                  <a:cubicBezTo>
                    <a:pt x="859" y="1166"/>
                    <a:pt x="832" y="1166"/>
                    <a:pt x="802" y="1193"/>
                  </a:cubicBezTo>
                  <a:cubicBezTo>
                    <a:pt x="775" y="1109"/>
                    <a:pt x="745" y="907"/>
                    <a:pt x="832" y="735"/>
                  </a:cubicBezTo>
                  <a:cubicBezTo>
                    <a:pt x="856" y="727"/>
                    <a:pt x="879" y="724"/>
                    <a:pt x="899" y="724"/>
                  </a:cubicBezTo>
                  <a:close/>
                  <a:moveTo>
                    <a:pt x="881" y="0"/>
                  </a:moveTo>
                  <a:cubicBezTo>
                    <a:pt x="775" y="0"/>
                    <a:pt x="670" y="16"/>
                    <a:pt x="573" y="48"/>
                  </a:cubicBezTo>
                  <a:cubicBezTo>
                    <a:pt x="488" y="48"/>
                    <a:pt x="431" y="78"/>
                    <a:pt x="374" y="105"/>
                  </a:cubicBezTo>
                  <a:cubicBezTo>
                    <a:pt x="344" y="105"/>
                    <a:pt x="317" y="135"/>
                    <a:pt x="287" y="163"/>
                  </a:cubicBezTo>
                  <a:cubicBezTo>
                    <a:pt x="115" y="250"/>
                    <a:pt x="58" y="422"/>
                    <a:pt x="115" y="593"/>
                  </a:cubicBezTo>
                  <a:cubicBezTo>
                    <a:pt x="1" y="994"/>
                    <a:pt x="30" y="1452"/>
                    <a:pt x="287" y="1709"/>
                  </a:cubicBezTo>
                  <a:cubicBezTo>
                    <a:pt x="374" y="1796"/>
                    <a:pt x="516" y="1910"/>
                    <a:pt x="775" y="1910"/>
                  </a:cubicBezTo>
                  <a:cubicBezTo>
                    <a:pt x="917" y="1910"/>
                    <a:pt x="1118" y="1880"/>
                    <a:pt x="1317" y="1738"/>
                  </a:cubicBezTo>
                  <a:cubicBezTo>
                    <a:pt x="1661" y="1567"/>
                    <a:pt x="1862" y="1251"/>
                    <a:pt x="1862" y="937"/>
                  </a:cubicBezTo>
                  <a:cubicBezTo>
                    <a:pt x="1862" y="621"/>
                    <a:pt x="1691" y="307"/>
                    <a:pt x="1404" y="135"/>
                  </a:cubicBezTo>
                  <a:cubicBezTo>
                    <a:pt x="1243" y="45"/>
                    <a:pt x="1059" y="0"/>
                    <a:pt x="88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5"/>
            <p:cNvSpPr/>
            <p:nvPr/>
          </p:nvSpPr>
          <p:spPr>
            <a:xfrm>
              <a:off x="7130799" y="913543"/>
              <a:ext cx="33659" cy="21623"/>
            </a:xfrm>
            <a:custGeom>
              <a:avLst/>
              <a:gdLst/>
              <a:ahLst/>
              <a:cxnLst/>
              <a:rect l="l" t="t" r="r" b="b"/>
              <a:pathLst>
                <a:path w="1664" h="1069" extrusionOk="0">
                  <a:moveTo>
                    <a:pt x="957" y="0"/>
                  </a:moveTo>
                  <a:cubicBezTo>
                    <a:pt x="912" y="0"/>
                    <a:pt x="866" y="6"/>
                    <a:pt x="818" y="19"/>
                  </a:cubicBezTo>
                  <a:lnTo>
                    <a:pt x="589" y="163"/>
                  </a:lnTo>
                  <a:cubicBezTo>
                    <a:pt x="0" y="615"/>
                    <a:pt x="432" y="1068"/>
                    <a:pt x="879" y="1068"/>
                  </a:cubicBezTo>
                  <a:cubicBezTo>
                    <a:pt x="997" y="1068"/>
                    <a:pt x="1117" y="1036"/>
                    <a:pt x="1219" y="964"/>
                  </a:cubicBezTo>
                  <a:cubicBezTo>
                    <a:pt x="1663" y="624"/>
                    <a:pt x="1417" y="0"/>
                    <a:pt x="957"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5"/>
            <p:cNvSpPr/>
            <p:nvPr/>
          </p:nvSpPr>
          <p:spPr>
            <a:xfrm>
              <a:off x="7128250" y="906260"/>
              <a:ext cx="41102" cy="36066"/>
            </a:xfrm>
            <a:custGeom>
              <a:avLst/>
              <a:gdLst/>
              <a:ahLst/>
              <a:cxnLst/>
              <a:rect l="l" t="t" r="r" b="b"/>
              <a:pathLst>
                <a:path w="2032" h="1783" extrusionOk="0">
                  <a:moveTo>
                    <a:pt x="1073" y="712"/>
                  </a:moveTo>
                  <a:cubicBezTo>
                    <a:pt x="1116" y="712"/>
                    <a:pt x="1159" y="744"/>
                    <a:pt x="1203" y="809"/>
                  </a:cubicBezTo>
                  <a:cubicBezTo>
                    <a:pt x="1203" y="837"/>
                    <a:pt x="1230" y="951"/>
                    <a:pt x="1116" y="1038"/>
                  </a:cubicBezTo>
                  <a:cubicBezTo>
                    <a:pt x="1087" y="1052"/>
                    <a:pt x="1051" y="1059"/>
                    <a:pt x="1016" y="1059"/>
                  </a:cubicBezTo>
                  <a:cubicBezTo>
                    <a:pt x="980" y="1059"/>
                    <a:pt x="945" y="1052"/>
                    <a:pt x="916" y="1038"/>
                  </a:cubicBezTo>
                  <a:cubicBezTo>
                    <a:pt x="829" y="1038"/>
                    <a:pt x="802" y="981"/>
                    <a:pt x="802" y="981"/>
                  </a:cubicBezTo>
                  <a:cubicBezTo>
                    <a:pt x="802" y="981"/>
                    <a:pt x="802" y="924"/>
                    <a:pt x="944" y="809"/>
                  </a:cubicBezTo>
                  <a:lnTo>
                    <a:pt x="1031" y="722"/>
                  </a:lnTo>
                  <a:cubicBezTo>
                    <a:pt x="1045" y="715"/>
                    <a:pt x="1059" y="712"/>
                    <a:pt x="1073" y="712"/>
                  </a:cubicBezTo>
                  <a:close/>
                  <a:moveTo>
                    <a:pt x="1088" y="0"/>
                  </a:moveTo>
                  <a:cubicBezTo>
                    <a:pt x="1004" y="0"/>
                    <a:pt x="917" y="12"/>
                    <a:pt x="829" y="35"/>
                  </a:cubicBezTo>
                  <a:cubicBezTo>
                    <a:pt x="744" y="35"/>
                    <a:pt x="687" y="92"/>
                    <a:pt x="630" y="179"/>
                  </a:cubicBezTo>
                  <a:cubicBezTo>
                    <a:pt x="600" y="179"/>
                    <a:pt x="543" y="207"/>
                    <a:pt x="515" y="237"/>
                  </a:cubicBezTo>
                  <a:cubicBezTo>
                    <a:pt x="0" y="637"/>
                    <a:pt x="0" y="1123"/>
                    <a:pt x="229" y="1439"/>
                  </a:cubicBezTo>
                  <a:cubicBezTo>
                    <a:pt x="401" y="1638"/>
                    <a:pt x="687" y="1782"/>
                    <a:pt x="1001" y="1782"/>
                  </a:cubicBezTo>
                  <a:cubicBezTo>
                    <a:pt x="1203" y="1782"/>
                    <a:pt x="1402" y="1725"/>
                    <a:pt x="1574" y="1611"/>
                  </a:cubicBezTo>
                  <a:cubicBezTo>
                    <a:pt x="1917" y="1324"/>
                    <a:pt x="2032" y="866"/>
                    <a:pt x="1832" y="493"/>
                  </a:cubicBezTo>
                  <a:cubicBezTo>
                    <a:pt x="1696" y="174"/>
                    <a:pt x="1414" y="0"/>
                    <a:pt x="1088"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5"/>
            <p:cNvSpPr/>
            <p:nvPr/>
          </p:nvSpPr>
          <p:spPr>
            <a:xfrm>
              <a:off x="6941007" y="856294"/>
              <a:ext cx="74336" cy="26033"/>
            </a:xfrm>
            <a:custGeom>
              <a:avLst/>
              <a:gdLst/>
              <a:ahLst/>
              <a:cxnLst/>
              <a:rect l="l" t="t" r="r" b="b"/>
              <a:pathLst>
                <a:path w="3675" h="1287" extrusionOk="0">
                  <a:moveTo>
                    <a:pt x="1903" y="1"/>
                  </a:moveTo>
                  <a:cubicBezTo>
                    <a:pt x="793" y="1"/>
                    <a:pt x="0" y="847"/>
                    <a:pt x="1412" y="1245"/>
                  </a:cubicBezTo>
                  <a:cubicBezTo>
                    <a:pt x="1515" y="1274"/>
                    <a:pt x="1621" y="1287"/>
                    <a:pt x="1727" y="1287"/>
                  </a:cubicBezTo>
                  <a:cubicBezTo>
                    <a:pt x="2689" y="1287"/>
                    <a:pt x="3675" y="230"/>
                    <a:pt x="2386" y="100"/>
                  </a:cubicBezTo>
                  <a:lnTo>
                    <a:pt x="2157" y="16"/>
                  </a:lnTo>
                  <a:cubicBezTo>
                    <a:pt x="2071" y="6"/>
                    <a:pt x="1986" y="1"/>
                    <a:pt x="190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5"/>
            <p:cNvSpPr/>
            <p:nvPr/>
          </p:nvSpPr>
          <p:spPr>
            <a:xfrm>
              <a:off x="6946409" y="848829"/>
              <a:ext cx="63717" cy="40779"/>
            </a:xfrm>
            <a:custGeom>
              <a:avLst/>
              <a:gdLst/>
              <a:ahLst/>
              <a:cxnLst/>
              <a:rect l="l" t="t" r="r" b="b"/>
              <a:pathLst>
                <a:path w="3150" h="2016" extrusionOk="0">
                  <a:moveTo>
                    <a:pt x="1612" y="739"/>
                  </a:moveTo>
                  <a:cubicBezTo>
                    <a:pt x="1691" y="739"/>
                    <a:pt x="1773" y="744"/>
                    <a:pt x="1860" y="756"/>
                  </a:cubicBezTo>
                  <a:lnTo>
                    <a:pt x="1890" y="756"/>
                  </a:lnTo>
                  <a:cubicBezTo>
                    <a:pt x="1947" y="785"/>
                    <a:pt x="2004" y="813"/>
                    <a:pt x="2062" y="813"/>
                  </a:cubicBezTo>
                  <a:cubicBezTo>
                    <a:pt x="2233" y="843"/>
                    <a:pt x="2318" y="870"/>
                    <a:pt x="2348" y="870"/>
                  </a:cubicBezTo>
                  <a:cubicBezTo>
                    <a:pt x="2318" y="927"/>
                    <a:pt x="2233" y="1014"/>
                    <a:pt x="2089" y="1099"/>
                  </a:cubicBezTo>
                  <a:cubicBezTo>
                    <a:pt x="1915" y="1209"/>
                    <a:pt x="1692" y="1301"/>
                    <a:pt x="1470" y="1301"/>
                  </a:cubicBezTo>
                  <a:cubicBezTo>
                    <a:pt x="1399" y="1301"/>
                    <a:pt x="1329" y="1292"/>
                    <a:pt x="1260" y="1271"/>
                  </a:cubicBezTo>
                  <a:cubicBezTo>
                    <a:pt x="859" y="1156"/>
                    <a:pt x="772" y="1042"/>
                    <a:pt x="772" y="1042"/>
                  </a:cubicBezTo>
                  <a:cubicBezTo>
                    <a:pt x="798" y="943"/>
                    <a:pt x="1120" y="739"/>
                    <a:pt x="1612" y="739"/>
                  </a:cubicBezTo>
                  <a:close/>
                  <a:moveTo>
                    <a:pt x="1702" y="0"/>
                  </a:moveTo>
                  <a:cubicBezTo>
                    <a:pt x="883" y="0"/>
                    <a:pt x="162" y="379"/>
                    <a:pt x="58" y="900"/>
                  </a:cubicBezTo>
                  <a:cubicBezTo>
                    <a:pt x="0" y="1129"/>
                    <a:pt x="0" y="1672"/>
                    <a:pt x="1058" y="1958"/>
                  </a:cubicBezTo>
                  <a:cubicBezTo>
                    <a:pt x="1173" y="2015"/>
                    <a:pt x="1317" y="2015"/>
                    <a:pt x="1459" y="2015"/>
                  </a:cubicBezTo>
                  <a:cubicBezTo>
                    <a:pt x="2004" y="2015"/>
                    <a:pt x="2547" y="1759"/>
                    <a:pt x="2833" y="1443"/>
                  </a:cubicBezTo>
                  <a:cubicBezTo>
                    <a:pt x="3062" y="1186"/>
                    <a:pt x="3149" y="870"/>
                    <a:pt x="3062" y="614"/>
                  </a:cubicBezTo>
                  <a:cubicBezTo>
                    <a:pt x="2948" y="327"/>
                    <a:pt x="2634" y="156"/>
                    <a:pt x="2146" y="98"/>
                  </a:cubicBezTo>
                  <a:lnTo>
                    <a:pt x="2119" y="98"/>
                  </a:lnTo>
                  <a:lnTo>
                    <a:pt x="1947" y="11"/>
                  </a:lnTo>
                  <a:cubicBezTo>
                    <a:pt x="1865" y="4"/>
                    <a:pt x="1783" y="0"/>
                    <a:pt x="170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5"/>
            <p:cNvSpPr/>
            <p:nvPr/>
          </p:nvSpPr>
          <p:spPr>
            <a:xfrm>
              <a:off x="7030360" y="887265"/>
              <a:ext cx="28420" cy="19014"/>
            </a:xfrm>
            <a:custGeom>
              <a:avLst/>
              <a:gdLst/>
              <a:ahLst/>
              <a:cxnLst/>
              <a:rect l="l" t="t" r="r" b="b"/>
              <a:pathLst>
                <a:path w="1405" h="940" extrusionOk="0">
                  <a:moveTo>
                    <a:pt x="573" y="1"/>
                  </a:moveTo>
                  <a:lnTo>
                    <a:pt x="344" y="145"/>
                  </a:lnTo>
                  <a:cubicBezTo>
                    <a:pt x="144" y="374"/>
                    <a:pt x="0" y="516"/>
                    <a:pt x="0" y="889"/>
                  </a:cubicBezTo>
                  <a:cubicBezTo>
                    <a:pt x="83" y="924"/>
                    <a:pt x="168" y="939"/>
                    <a:pt x="252" y="939"/>
                  </a:cubicBezTo>
                  <a:cubicBezTo>
                    <a:pt x="862" y="939"/>
                    <a:pt x="1404" y="128"/>
                    <a:pt x="57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5"/>
            <p:cNvSpPr/>
            <p:nvPr/>
          </p:nvSpPr>
          <p:spPr>
            <a:xfrm>
              <a:off x="7023402" y="880185"/>
              <a:ext cx="35358" cy="33193"/>
            </a:xfrm>
            <a:custGeom>
              <a:avLst/>
              <a:gdLst/>
              <a:ahLst/>
              <a:cxnLst/>
              <a:rect l="l" t="t" r="r" b="b"/>
              <a:pathLst>
                <a:path w="1748" h="1641" extrusionOk="0">
                  <a:moveTo>
                    <a:pt x="903" y="0"/>
                  </a:moveTo>
                  <a:cubicBezTo>
                    <a:pt x="785" y="0"/>
                    <a:pt x="674" y="56"/>
                    <a:pt x="603" y="151"/>
                  </a:cubicBezTo>
                  <a:cubicBezTo>
                    <a:pt x="546" y="179"/>
                    <a:pt x="488" y="209"/>
                    <a:pt x="431" y="266"/>
                  </a:cubicBezTo>
                  <a:cubicBezTo>
                    <a:pt x="230" y="495"/>
                    <a:pt x="1" y="724"/>
                    <a:pt x="1" y="1239"/>
                  </a:cubicBezTo>
                  <a:cubicBezTo>
                    <a:pt x="1" y="1381"/>
                    <a:pt x="88" y="1496"/>
                    <a:pt x="230" y="1553"/>
                  </a:cubicBezTo>
                  <a:cubicBezTo>
                    <a:pt x="344" y="1610"/>
                    <a:pt x="488" y="1640"/>
                    <a:pt x="603" y="1640"/>
                  </a:cubicBezTo>
                  <a:cubicBezTo>
                    <a:pt x="889" y="1640"/>
                    <a:pt x="1175" y="1526"/>
                    <a:pt x="1375" y="1324"/>
                  </a:cubicBezTo>
                  <a:cubicBezTo>
                    <a:pt x="1661" y="1095"/>
                    <a:pt x="1748" y="781"/>
                    <a:pt x="1691" y="522"/>
                  </a:cubicBezTo>
                  <a:cubicBezTo>
                    <a:pt x="1633" y="351"/>
                    <a:pt x="1462" y="64"/>
                    <a:pt x="974" y="7"/>
                  </a:cubicBezTo>
                  <a:cubicBezTo>
                    <a:pt x="950" y="3"/>
                    <a:pt x="927" y="0"/>
                    <a:pt x="9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5"/>
            <p:cNvSpPr/>
            <p:nvPr/>
          </p:nvSpPr>
          <p:spPr>
            <a:xfrm>
              <a:off x="6750548" y="878890"/>
              <a:ext cx="75995" cy="24698"/>
            </a:xfrm>
            <a:custGeom>
              <a:avLst/>
              <a:gdLst/>
              <a:ahLst/>
              <a:cxnLst/>
              <a:rect l="l" t="t" r="r" b="b"/>
              <a:pathLst>
                <a:path w="3757" h="1221" extrusionOk="0">
                  <a:moveTo>
                    <a:pt x="3156" y="0"/>
                  </a:moveTo>
                  <a:cubicBezTo>
                    <a:pt x="3057" y="0"/>
                    <a:pt x="2942" y="22"/>
                    <a:pt x="2812" y="71"/>
                  </a:cubicBezTo>
                  <a:lnTo>
                    <a:pt x="2755" y="128"/>
                  </a:lnTo>
                  <a:cubicBezTo>
                    <a:pt x="2722" y="127"/>
                    <a:pt x="2688" y="127"/>
                    <a:pt x="2655" y="127"/>
                  </a:cubicBezTo>
                  <a:cubicBezTo>
                    <a:pt x="1280" y="127"/>
                    <a:pt x="0" y="1221"/>
                    <a:pt x="1673" y="1221"/>
                  </a:cubicBezTo>
                  <a:cubicBezTo>
                    <a:pt x="1733" y="1221"/>
                    <a:pt x="1798" y="1219"/>
                    <a:pt x="1866" y="1216"/>
                  </a:cubicBezTo>
                  <a:cubicBezTo>
                    <a:pt x="2210" y="1216"/>
                    <a:pt x="3011" y="1216"/>
                    <a:pt x="3297" y="987"/>
                  </a:cubicBezTo>
                  <a:cubicBezTo>
                    <a:pt x="3757" y="626"/>
                    <a:pt x="3686" y="0"/>
                    <a:pt x="3156"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5"/>
            <p:cNvSpPr/>
            <p:nvPr/>
          </p:nvSpPr>
          <p:spPr>
            <a:xfrm>
              <a:off x="6760501" y="871486"/>
              <a:ext cx="72414" cy="39565"/>
            </a:xfrm>
            <a:custGeom>
              <a:avLst/>
              <a:gdLst/>
              <a:ahLst/>
              <a:cxnLst/>
              <a:rect l="l" t="t" r="r" b="b"/>
              <a:pathLst>
                <a:path w="3580" h="1956" extrusionOk="0">
                  <a:moveTo>
                    <a:pt x="2678" y="731"/>
                  </a:moveTo>
                  <a:cubicBezTo>
                    <a:pt x="2713" y="731"/>
                    <a:pt x="2734" y="738"/>
                    <a:pt x="2748" y="753"/>
                  </a:cubicBezTo>
                  <a:cubicBezTo>
                    <a:pt x="2778" y="811"/>
                    <a:pt x="2748" y="952"/>
                    <a:pt x="2576" y="1097"/>
                  </a:cubicBezTo>
                  <a:cubicBezTo>
                    <a:pt x="2519" y="1124"/>
                    <a:pt x="2290" y="1211"/>
                    <a:pt x="1347" y="1211"/>
                  </a:cubicBezTo>
                  <a:cubicBezTo>
                    <a:pt x="1279" y="1220"/>
                    <a:pt x="1219" y="1223"/>
                    <a:pt x="1164" y="1223"/>
                  </a:cubicBezTo>
                  <a:cubicBezTo>
                    <a:pt x="1054" y="1223"/>
                    <a:pt x="965" y="1211"/>
                    <a:pt x="889" y="1211"/>
                  </a:cubicBezTo>
                  <a:cubicBezTo>
                    <a:pt x="1128" y="1051"/>
                    <a:pt x="1593" y="865"/>
                    <a:pt x="2119" y="865"/>
                  </a:cubicBezTo>
                  <a:cubicBezTo>
                    <a:pt x="2157" y="865"/>
                    <a:pt x="2195" y="866"/>
                    <a:pt x="2233" y="868"/>
                  </a:cubicBezTo>
                  <a:cubicBezTo>
                    <a:pt x="2347" y="868"/>
                    <a:pt x="2462" y="811"/>
                    <a:pt x="2519" y="753"/>
                  </a:cubicBezTo>
                  <a:cubicBezTo>
                    <a:pt x="2591" y="738"/>
                    <a:pt x="2642" y="731"/>
                    <a:pt x="2678" y="731"/>
                  </a:cubicBezTo>
                  <a:close/>
                  <a:moveTo>
                    <a:pt x="2665" y="1"/>
                  </a:moveTo>
                  <a:cubicBezTo>
                    <a:pt x="2528" y="1"/>
                    <a:pt x="2375" y="29"/>
                    <a:pt x="2205" y="94"/>
                  </a:cubicBezTo>
                  <a:cubicBezTo>
                    <a:pt x="2176" y="94"/>
                    <a:pt x="2148" y="123"/>
                    <a:pt x="2118" y="123"/>
                  </a:cubicBezTo>
                  <a:cubicBezTo>
                    <a:pt x="1289" y="151"/>
                    <a:pt x="401" y="494"/>
                    <a:pt x="115" y="952"/>
                  </a:cubicBezTo>
                  <a:cubicBezTo>
                    <a:pt x="0" y="1154"/>
                    <a:pt x="0" y="1383"/>
                    <a:pt x="87" y="1555"/>
                  </a:cubicBezTo>
                  <a:cubicBezTo>
                    <a:pt x="259" y="1811"/>
                    <a:pt x="602" y="1956"/>
                    <a:pt x="1202" y="1956"/>
                  </a:cubicBezTo>
                  <a:lnTo>
                    <a:pt x="1374" y="1956"/>
                  </a:lnTo>
                  <a:cubicBezTo>
                    <a:pt x="2034" y="1956"/>
                    <a:pt x="2691" y="1898"/>
                    <a:pt x="3035" y="1640"/>
                  </a:cubicBezTo>
                  <a:cubicBezTo>
                    <a:pt x="3435" y="1326"/>
                    <a:pt x="3580" y="781"/>
                    <a:pt x="3378" y="410"/>
                  </a:cubicBezTo>
                  <a:cubicBezTo>
                    <a:pt x="3255" y="183"/>
                    <a:pt x="3013" y="1"/>
                    <a:pt x="2665"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5"/>
            <p:cNvSpPr/>
            <p:nvPr/>
          </p:nvSpPr>
          <p:spPr>
            <a:xfrm>
              <a:off x="6663804" y="964521"/>
              <a:ext cx="283751" cy="108177"/>
            </a:xfrm>
            <a:custGeom>
              <a:avLst/>
              <a:gdLst/>
              <a:ahLst/>
              <a:cxnLst/>
              <a:rect l="l" t="t" r="r" b="b"/>
              <a:pathLst>
                <a:path w="14028" h="5348" extrusionOk="0">
                  <a:moveTo>
                    <a:pt x="5662" y="1"/>
                  </a:moveTo>
                  <a:cubicBezTo>
                    <a:pt x="4902" y="1"/>
                    <a:pt x="4434" y="700"/>
                    <a:pt x="3750" y="964"/>
                  </a:cubicBezTo>
                  <a:cubicBezTo>
                    <a:pt x="3525" y="1045"/>
                    <a:pt x="3279" y="1061"/>
                    <a:pt x="3027" y="1061"/>
                  </a:cubicBezTo>
                  <a:cubicBezTo>
                    <a:pt x="2860" y="1061"/>
                    <a:pt x="2691" y="1054"/>
                    <a:pt x="2523" y="1054"/>
                  </a:cubicBezTo>
                  <a:cubicBezTo>
                    <a:pt x="2232" y="1054"/>
                    <a:pt x="1946" y="1076"/>
                    <a:pt x="1688" y="1193"/>
                  </a:cubicBezTo>
                  <a:cubicBezTo>
                    <a:pt x="859" y="1564"/>
                    <a:pt x="802" y="1907"/>
                    <a:pt x="1546" y="2651"/>
                  </a:cubicBezTo>
                  <a:cubicBezTo>
                    <a:pt x="2176" y="3139"/>
                    <a:pt x="3207" y="2853"/>
                    <a:pt x="3951" y="3654"/>
                  </a:cubicBezTo>
                  <a:cubicBezTo>
                    <a:pt x="3899" y="3684"/>
                    <a:pt x="3777" y="3695"/>
                    <a:pt x="3608" y="3695"/>
                  </a:cubicBezTo>
                  <a:cubicBezTo>
                    <a:pt x="3156" y="3695"/>
                    <a:pt x="2372" y="3617"/>
                    <a:pt x="1709" y="3617"/>
                  </a:cubicBezTo>
                  <a:cubicBezTo>
                    <a:pt x="720" y="3617"/>
                    <a:pt x="1" y="3791"/>
                    <a:pt x="1059" y="4655"/>
                  </a:cubicBezTo>
                  <a:cubicBezTo>
                    <a:pt x="1542" y="5042"/>
                    <a:pt x="2823" y="5347"/>
                    <a:pt x="3623" y="5347"/>
                  </a:cubicBezTo>
                  <a:cubicBezTo>
                    <a:pt x="3770" y="5347"/>
                    <a:pt x="3901" y="5337"/>
                    <a:pt x="4008" y="5315"/>
                  </a:cubicBezTo>
                  <a:cubicBezTo>
                    <a:pt x="5112" y="4963"/>
                    <a:pt x="5532" y="3928"/>
                    <a:pt x="6796" y="3928"/>
                  </a:cubicBezTo>
                  <a:cubicBezTo>
                    <a:pt x="6875" y="3928"/>
                    <a:pt x="6957" y="3932"/>
                    <a:pt x="7043" y="3941"/>
                  </a:cubicBezTo>
                  <a:cubicBezTo>
                    <a:pt x="8073" y="4083"/>
                    <a:pt x="8760" y="4884"/>
                    <a:pt x="9761" y="4884"/>
                  </a:cubicBezTo>
                  <a:cubicBezTo>
                    <a:pt x="10334" y="4884"/>
                    <a:pt x="12509" y="4513"/>
                    <a:pt x="12711" y="4312"/>
                  </a:cubicBezTo>
                  <a:cubicBezTo>
                    <a:pt x="13826" y="3281"/>
                    <a:pt x="12310" y="3082"/>
                    <a:pt x="12253" y="2422"/>
                  </a:cubicBezTo>
                  <a:cubicBezTo>
                    <a:pt x="12166" y="1564"/>
                    <a:pt x="14028" y="1335"/>
                    <a:pt x="12997" y="247"/>
                  </a:cubicBezTo>
                  <a:lnTo>
                    <a:pt x="12796" y="247"/>
                  </a:lnTo>
                  <a:cubicBezTo>
                    <a:pt x="12523" y="153"/>
                    <a:pt x="12309" y="111"/>
                    <a:pt x="12124" y="111"/>
                  </a:cubicBezTo>
                  <a:cubicBezTo>
                    <a:pt x="11744" y="111"/>
                    <a:pt x="11482" y="284"/>
                    <a:pt x="11078" y="533"/>
                  </a:cubicBezTo>
                  <a:cubicBezTo>
                    <a:pt x="10504" y="922"/>
                    <a:pt x="10468" y="1051"/>
                    <a:pt x="10294" y="1051"/>
                  </a:cubicBezTo>
                  <a:cubicBezTo>
                    <a:pt x="10173" y="1051"/>
                    <a:pt x="9986" y="988"/>
                    <a:pt x="9505" y="906"/>
                  </a:cubicBezTo>
                  <a:cubicBezTo>
                    <a:pt x="9161" y="834"/>
                    <a:pt x="8818" y="834"/>
                    <a:pt x="8467" y="834"/>
                  </a:cubicBezTo>
                  <a:cubicBezTo>
                    <a:pt x="8116" y="834"/>
                    <a:pt x="7758" y="834"/>
                    <a:pt x="7386" y="762"/>
                  </a:cubicBezTo>
                  <a:cubicBezTo>
                    <a:pt x="6841" y="620"/>
                    <a:pt x="6413" y="162"/>
                    <a:pt x="5868" y="18"/>
                  </a:cubicBezTo>
                  <a:cubicBezTo>
                    <a:pt x="5797" y="6"/>
                    <a:pt x="5728" y="1"/>
                    <a:pt x="566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5"/>
            <p:cNvSpPr/>
            <p:nvPr/>
          </p:nvSpPr>
          <p:spPr>
            <a:xfrm>
              <a:off x="6664371" y="957461"/>
              <a:ext cx="276247" cy="122680"/>
            </a:xfrm>
            <a:custGeom>
              <a:avLst/>
              <a:gdLst/>
              <a:ahLst/>
              <a:cxnLst/>
              <a:rect l="l" t="t" r="r" b="b"/>
              <a:pathLst>
                <a:path w="13657" h="6065" extrusionOk="0">
                  <a:moveTo>
                    <a:pt x="5615" y="729"/>
                  </a:moveTo>
                  <a:cubicBezTo>
                    <a:pt x="5661" y="729"/>
                    <a:pt x="5707" y="733"/>
                    <a:pt x="5755" y="740"/>
                  </a:cubicBezTo>
                  <a:cubicBezTo>
                    <a:pt x="5984" y="797"/>
                    <a:pt x="6183" y="912"/>
                    <a:pt x="6412" y="1054"/>
                  </a:cubicBezTo>
                  <a:cubicBezTo>
                    <a:pt x="6671" y="1198"/>
                    <a:pt x="6928" y="1370"/>
                    <a:pt x="7271" y="1455"/>
                  </a:cubicBezTo>
                  <a:cubicBezTo>
                    <a:pt x="7672" y="1527"/>
                    <a:pt x="8044" y="1527"/>
                    <a:pt x="8399" y="1527"/>
                  </a:cubicBezTo>
                  <a:cubicBezTo>
                    <a:pt x="8753" y="1527"/>
                    <a:pt x="9090" y="1527"/>
                    <a:pt x="9419" y="1599"/>
                  </a:cubicBezTo>
                  <a:cubicBezTo>
                    <a:pt x="9619" y="1656"/>
                    <a:pt x="9763" y="1684"/>
                    <a:pt x="9877" y="1713"/>
                  </a:cubicBezTo>
                  <a:cubicBezTo>
                    <a:pt x="10039" y="1743"/>
                    <a:pt x="10158" y="1762"/>
                    <a:pt x="10259" y="1762"/>
                  </a:cubicBezTo>
                  <a:cubicBezTo>
                    <a:pt x="10445" y="1762"/>
                    <a:pt x="10571" y="1697"/>
                    <a:pt x="10793" y="1512"/>
                  </a:cubicBezTo>
                  <a:cubicBezTo>
                    <a:pt x="10908" y="1455"/>
                    <a:pt x="11022" y="1340"/>
                    <a:pt x="11222" y="1198"/>
                  </a:cubicBezTo>
                  <a:lnTo>
                    <a:pt x="11336" y="1141"/>
                  </a:lnTo>
                  <a:cubicBezTo>
                    <a:pt x="11666" y="939"/>
                    <a:pt x="11855" y="819"/>
                    <a:pt x="12113" y="819"/>
                  </a:cubicBezTo>
                  <a:cubicBezTo>
                    <a:pt x="12259" y="819"/>
                    <a:pt x="12426" y="857"/>
                    <a:pt x="12653" y="939"/>
                  </a:cubicBezTo>
                  <a:cubicBezTo>
                    <a:pt x="12683" y="969"/>
                    <a:pt x="12740" y="969"/>
                    <a:pt x="12797" y="969"/>
                  </a:cubicBezTo>
                  <a:cubicBezTo>
                    <a:pt x="12882" y="1054"/>
                    <a:pt x="12912" y="1141"/>
                    <a:pt x="12912" y="1198"/>
                  </a:cubicBezTo>
                  <a:cubicBezTo>
                    <a:pt x="12912" y="1340"/>
                    <a:pt x="12710" y="1512"/>
                    <a:pt x="12539" y="1656"/>
                  </a:cubicBezTo>
                  <a:cubicBezTo>
                    <a:pt x="12195" y="1913"/>
                    <a:pt x="11824" y="2256"/>
                    <a:pt x="11852" y="2801"/>
                  </a:cubicBezTo>
                  <a:cubicBezTo>
                    <a:pt x="11881" y="3172"/>
                    <a:pt x="12195" y="3431"/>
                    <a:pt x="12424" y="3630"/>
                  </a:cubicBezTo>
                  <a:cubicBezTo>
                    <a:pt x="12568" y="3745"/>
                    <a:pt x="12740" y="3889"/>
                    <a:pt x="12740" y="4003"/>
                  </a:cubicBezTo>
                  <a:cubicBezTo>
                    <a:pt x="12740" y="4061"/>
                    <a:pt x="12653" y="4203"/>
                    <a:pt x="12454" y="4374"/>
                  </a:cubicBezTo>
                  <a:cubicBezTo>
                    <a:pt x="12195" y="4546"/>
                    <a:pt x="10248" y="4862"/>
                    <a:pt x="9733" y="4862"/>
                  </a:cubicBezTo>
                  <a:cubicBezTo>
                    <a:pt x="9275" y="4862"/>
                    <a:pt x="8874" y="4661"/>
                    <a:pt x="8446" y="4432"/>
                  </a:cubicBezTo>
                  <a:cubicBezTo>
                    <a:pt x="8016" y="4232"/>
                    <a:pt x="7587" y="4003"/>
                    <a:pt x="7042" y="3916"/>
                  </a:cubicBezTo>
                  <a:cubicBezTo>
                    <a:pt x="6961" y="3909"/>
                    <a:pt x="6882" y="3906"/>
                    <a:pt x="6805" y="3906"/>
                  </a:cubicBezTo>
                  <a:cubicBezTo>
                    <a:pt x="5944" y="3906"/>
                    <a:pt x="5395" y="4325"/>
                    <a:pt x="4896" y="4718"/>
                  </a:cubicBezTo>
                  <a:cubicBezTo>
                    <a:pt x="4580" y="4947"/>
                    <a:pt x="4294" y="5206"/>
                    <a:pt x="3923" y="5320"/>
                  </a:cubicBezTo>
                  <a:cubicBezTo>
                    <a:pt x="3842" y="5336"/>
                    <a:pt x="3744" y="5343"/>
                    <a:pt x="3632" y="5343"/>
                  </a:cubicBezTo>
                  <a:cubicBezTo>
                    <a:pt x="2912" y="5343"/>
                    <a:pt x="1656" y="5045"/>
                    <a:pt x="1260" y="4748"/>
                  </a:cubicBezTo>
                  <a:cubicBezTo>
                    <a:pt x="1060" y="4576"/>
                    <a:pt x="973" y="4461"/>
                    <a:pt x="916" y="4404"/>
                  </a:cubicBezTo>
                  <a:cubicBezTo>
                    <a:pt x="1072" y="4352"/>
                    <a:pt x="1370" y="4336"/>
                    <a:pt x="1697" y="4336"/>
                  </a:cubicBezTo>
                  <a:cubicBezTo>
                    <a:pt x="2090" y="4336"/>
                    <a:pt x="2524" y="4359"/>
                    <a:pt x="2805" y="4374"/>
                  </a:cubicBezTo>
                  <a:cubicBezTo>
                    <a:pt x="3176" y="4388"/>
                    <a:pt x="3432" y="4401"/>
                    <a:pt x="3620" y="4401"/>
                  </a:cubicBezTo>
                  <a:cubicBezTo>
                    <a:pt x="3854" y="4401"/>
                    <a:pt x="3983" y="4381"/>
                    <a:pt x="4095" y="4317"/>
                  </a:cubicBezTo>
                  <a:cubicBezTo>
                    <a:pt x="4180" y="4260"/>
                    <a:pt x="4267" y="4175"/>
                    <a:pt x="4267" y="4061"/>
                  </a:cubicBezTo>
                  <a:cubicBezTo>
                    <a:pt x="4294" y="3946"/>
                    <a:pt x="4267" y="3832"/>
                    <a:pt x="4180" y="3745"/>
                  </a:cubicBezTo>
                  <a:cubicBezTo>
                    <a:pt x="3694" y="3229"/>
                    <a:pt x="3064" y="3087"/>
                    <a:pt x="2576" y="3000"/>
                  </a:cubicBezTo>
                  <a:cubicBezTo>
                    <a:pt x="2233" y="2916"/>
                    <a:pt x="1947" y="2858"/>
                    <a:pt x="1775" y="2714"/>
                  </a:cubicBezTo>
                  <a:cubicBezTo>
                    <a:pt x="1347" y="2313"/>
                    <a:pt x="1374" y="2171"/>
                    <a:pt x="1374" y="2171"/>
                  </a:cubicBezTo>
                  <a:cubicBezTo>
                    <a:pt x="1374" y="2171"/>
                    <a:pt x="1374" y="2057"/>
                    <a:pt x="1805" y="1855"/>
                  </a:cubicBezTo>
                  <a:cubicBezTo>
                    <a:pt x="1973" y="1780"/>
                    <a:pt x="2180" y="1767"/>
                    <a:pt x="2399" y="1767"/>
                  </a:cubicBezTo>
                  <a:cubicBezTo>
                    <a:pt x="2513" y="1767"/>
                    <a:pt x="2631" y="1771"/>
                    <a:pt x="2748" y="1771"/>
                  </a:cubicBezTo>
                  <a:cubicBezTo>
                    <a:pt x="2852" y="1771"/>
                    <a:pt x="2956" y="1773"/>
                    <a:pt x="3060" y="1773"/>
                  </a:cubicBezTo>
                  <a:cubicBezTo>
                    <a:pt x="3326" y="1773"/>
                    <a:pt x="3588" y="1758"/>
                    <a:pt x="3836" y="1656"/>
                  </a:cubicBezTo>
                  <a:cubicBezTo>
                    <a:pt x="4180" y="1542"/>
                    <a:pt x="4438" y="1340"/>
                    <a:pt x="4667" y="1168"/>
                  </a:cubicBezTo>
                  <a:cubicBezTo>
                    <a:pt x="5041" y="895"/>
                    <a:pt x="5306" y="729"/>
                    <a:pt x="5615" y="729"/>
                  </a:cubicBezTo>
                  <a:close/>
                  <a:moveTo>
                    <a:pt x="5620" y="1"/>
                  </a:moveTo>
                  <a:cubicBezTo>
                    <a:pt x="5052" y="1"/>
                    <a:pt x="4633" y="295"/>
                    <a:pt x="4237" y="568"/>
                  </a:cubicBezTo>
                  <a:cubicBezTo>
                    <a:pt x="4038" y="740"/>
                    <a:pt x="3809" y="882"/>
                    <a:pt x="3607" y="969"/>
                  </a:cubicBezTo>
                  <a:cubicBezTo>
                    <a:pt x="3378" y="1054"/>
                    <a:pt x="3092" y="1054"/>
                    <a:pt x="2778" y="1054"/>
                  </a:cubicBezTo>
                  <a:cubicBezTo>
                    <a:pt x="2663" y="1046"/>
                    <a:pt x="2544" y="1040"/>
                    <a:pt x="2423" y="1040"/>
                  </a:cubicBezTo>
                  <a:cubicBezTo>
                    <a:pt x="2120" y="1040"/>
                    <a:pt x="1805" y="1075"/>
                    <a:pt x="1518" y="1198"/>
                  </a:cubicBezTo>
                  <a:cubicBezTo>
                    <a:pt x="1145" y="1370"/>
                    <a:pt x="717" y="1599"/>
                    <a:pt x="660" y="2027"/>
                  </a:cubicBezTo>
                  <a:cubicBezTo>
                    <a:pt x="573" y="2485"/>
                    <a:pt x="916" y="2916"/>
                    <a:pt x="1289" y="3259"/>
                  </a:cubicBezTo>
                  <a:cubicBezTo>
                    <a:pt x="1518" y="3431"/>
                    <a:pt x="1747" y="3545"/>
                    <a:pt x="1976" y="3603"/>
                  </a:cubicBezTo>
                  <a:cubicBezTo>
                    <a:pt x="1863" y="3599"/>
                    <a:pt x="1754" y="3597"/>
                    <a:pt x="1651" y="3597"/>
                  </a:cubicBezTo>
                  <a:cubicBezTo>
                    <a:pt x="843" y="3597"/>
                    <a:pt x="354" y="3712"/>
                    <a:pt x="202" y="4118"/>
                  </a:cubicBezTo>
                  <a:cubicBezTo>
                    <a:pt x="0" y="4576"/>
                    <a:pt x="431" y="4977"/>
                    <a:pt x="831" y="5290"/>
                  </a:cubicBezTo>
                  <a:cubicBezTo>
                    <a:pt x="1347" y="5721"/>
                    <a:pt x="2691" y="6065"/>
                    <a:pt x="3607" y="6065"/>
                  </a:cubicBezTo>
                  <a:cubicBezTo>
                    <a:pt x="3779" y="6065"/>
                    <a:pt x="3951" y="6035"/>
                    <a:pt x="4095" y="6007"/>
                  </a:cubicBezTo>
                  <a:cubicBezTo>
                    <a:pt x="4638" y="5863"/>
                    <a:pt x="5011" y="5549"/>
                    <a:pt x="5354" y="5263"/>
                  </a:cubicBezTo>
                  <a:cubicBezTo>
                    <a:pt x="5786" y="4931"/>
                    <a:pt x="6150" y="4647"/>
                    <a:pt x="6729" y="4647"/>
                  </a:cubicBezTo>
                  <a:cubicBezTo>
                    <a:pt x="6801" y="4647"/>
                    <a:pt x="6877" y="4651"/>
                    <a:pt x="6957" y="4661"/>
                  </a:cubicBezTo>
                  <a:cubicBezTo>
                    <a:pt x="7358" y="4718"/>
                    <a:pt x="7729" y="4890"/>
                    <a:pt x="8103" y="5091"/>
                  </a:cubicBezTo>
                  <a:cubicBezTo>
                    <a:pt x="8588" y="5348"/>
                    <a:pt x="9103" y="5607"/>
                    <a:pt x="9733" y="5607"/>
                  </a:cubicBezTo>
                  <a:cubicBezTo>
                    <a:pt x="10134" y="5607"/>
                    <a:pt x="12596" y="5290"/>
                    <a:pt x="12939" y="4919"/>
                  </a:cubicBezTo>
                  <a:cubicBezTo>
                    <a:pt x="13283" y="4603"/>
                    <a:pt x="13455" y="4290"/>
                    <a:pt x="13455" y="3974"/>
                  </a:cubicBezTo>
                  <a:cubicBezTo>
                    <a:pt x="13455" y="3573"/>
                    <a:pt x="13141" y="3287"/>
                    <a:pt x="12882" y="3087"/>
                  </a:cubicBezTo>
                  <a:cubicBezTo>
                    <a:pt x="12740" y="2973"/>
                    <a:pt x="12596" y="2829"/>
                    <a:pt x="12568" y="2744"/>
                  </a:cubicBezTo>
                  <a:cubicBezTo>
                    <a:pt x="12568" y="2572"/>
                    <a:pt x="12740" y="2428"/>
                    <a:pt x="12997" y="2199"/>
                  </a:cubicBezTo>
                  <a:cubicBezTo>
                    <a:pt x="13283" y="1970"/>
                    <a:pt x="13626" y="1684"/>
                    <a:pt x="13626" y="1255"/>
                  </a:cubicBezTo>
                  <a:cubicBezTo>
                    <a:pt x="13656" y="939"/>
                    <a:pt x="13512" y="653"/>
                    <a:pt x="13226" y="339"/>
                  </a:cubicBezTo>
                  <a:cubicBezTo>
                    <a:pt x="13164" y="276"/>
                    <a:pt x="13072" y="229"/>
                    <a:pt x="12973" y="229"/>
                  </a:cubicBezTo>
                  <a:cubicBezTo>
                    <a:pt x="12934" y="229"/>
                    <a:pt x="12894" y="236"/>
                    <a:pt x="12855" y="252"/>
                  </a:cubicBezTo>
                  <a:cubicBezTo>
                    <a:pt x="12550" y="148"/>
                    <a:pt x="12302" y="104"/>
                    <a:pt x="12086" y="104"/>
                  </a:cubicBezTo>
                  <a:cubicBezTo>
                    <a:pt x="11653" y="104"/>
                    <a:pt x="11347" y="282"/>
                    <a:pt x="10965" y="511"/>
                  </a:cubicBezTo>
                  <a:lnTo>
                    <a:pt x="10851" y="596"/>
                  </a:lnTo>
                  <a:cubicBezTo>
                    <a:pt x="10592" y="740"/>
                    <a:pt x="10450" y="882"/>
                    <a:pt x="10335" y="969"/>
                  </a:cubicBezTo>
                  <a:cubicBezTo>
                    <a:pt x="10278" y="996"/>
                    <a:pt x="10248" y="1026"/>
                    <a:pt x="10278" y="1026"/>
                  </a:cubicBezTo>
                  <a:cubicBezTo>
                    <a:pt x="10248" y="1026"/>
                    <a:pt x="10134" y="1026"/>
                    <a:pt x="10049" y="996"/>
                  </a:cubicBezTo>
                  <a:cubicBezTo>
                    <a:pt x="9905" y="969"/>
                    <a:pt x="9763" y="939"/>
                    <a:pt x="9561" y="882"/>
                  </a:cubicBezTo>
                  <a:cubicBezTo>
                    <a:pt x="9175" y="811"/>
                    <a:pt x="8811" y="811"/>
                    <a:pt x="8460" y="811"/>
                  </a:cubicBezTo>
                  <a:cubicBezTo>
                    <a:pt x="8109" y="811"/>
                    <a:pt x="7773" y="811"/>
                    <a:pt x="7443" y="740"/>
                  </a:cubicBezTo>
                  <a:cubicBezTo>
                    <a:pt x="7214" y="683"/>
                    <a:pt x="7015" y="568"/>
                    <a:pt x="6786" y="424"/>
                  </a:cubicBezTo>
                  <a:cubicBezTo>
                    <a:pt x="6527" y="282"/>
                    <a:pt x="6270" y="110"/>
                    <a:pt x="5897" y="23"/>
                  </a:cubicBezTo>
                  <a:cubicBezTo>
                    <a:pt x="5801" y="8"/>
                    <a:pt x="5709" y="1"/>
                    <a:pt x="562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5"/>
            <p:cNvSpPr/>
            <p:nvPr/>
          </p:nvSpPr>
          <p:spPr>
            <a:xfrm>
              <a:off x="6940623" y="1040664"/>
              <a:ext cx="61957" cy="30220"/>
            </a:xfrm>
            <a:custGeom>
              <a:avLst/>
              <a:gdLst/>
              <a:ahLst/>
              <a:cxnLst/>
              <a:rect l="l" t="t" r="r" b="b"/>
              <a:pathLst>
                <a:path w="3063" h="1494" extrusionOk="0">
                  <a:moveTo>
                    <a:pt x="1941" y="1"/>
                  </a:moveTo>
                  <a:cubicBezTo>
                    <a:pt x="1849" y="1"/>
                    <a:pt x="1746" y="11"/>
                    <a:pt x="1631" y="32"/>
                  </a:cubicBezTo>
                  <a:lnTo>
                    <a:pt x="1431" y="32"/>
                  </a:lnTo>
                  <a:cubicBezTo>
                    <a:pt x="257" y="177"/>
                    <a:pt x="0" y="1494"/>
                    <a:pt x="1374" y="1494"/>
                  </a:cubicBezTo>
                  <a:cubicBezTo>
                    <a:pt x="2511" y="1494"/>
                    <a:pt x="3063" y="1"/>
                    <a:pt x="1941"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5"/>
            <p:cNvSpPr/>
            <p:nvPr/>
          </p:nvSpPr>
          <p:spPr>
            <a:xfrm>
              <a:off x="6941776" y="1033463"/>
              <a:ext cx="59085" cy="44379"/>
            </a:xfrm>
            <a:custGeom>
              <a:avLst/>
              <a:gdLst/>
              <a:ahLst/>
              <a:cxnLst/>
              <a:rect l="l" t="t" r="r" b="b"/>
              <a:pathLst>
                <a:path w="2921" h="2194" extrusionOk="0">
                  <a:moveTo>
                    <a:pt x="1898" y="707"/>
                  </a:moveTo>
                  <a:cubicBezTo>
                    <a:pt x="2037" y="707"/>
                    <a:pt x="2098" y="741"/>
                    <a:pt x="2119" y="762"/>
                  </a:cubicBezTo>
                  <a:cubicBezTo>
                    <a:pt x="2146" y="789"/>
                    <a:pt x="2146" y="876"/>
                    <a:pt x="2089" y="1018"/>
                  </a:cubicBezTo>
                  <a:cubicBezTo>
                    <a:pt x="1974" y="1247"/>
                    <a:pt x="1688" y="1476"/>
                    <a:pt x="1317" y="1476"/>
                  </a:cubicBezTo>
                  <a:cubicBezTo>
                    <a:pt x="974" y="1476"/>
                    <a:pt x="772" y="1392"/>
                    <a:pt x="745" y="1247"/>
                  </a:cubicBezTo>
                  <a:cubicBezTo>
                    <a:pt x="745" y="1075"/>
                    <a:pt x="974" y="819"/>
                    <a:pt x="1432" y="762"/>
                  </a:cubicBezTo>
                  <a:cubicBezTo>
                    <a:pt x="1432" y="732"/>
                    <a:pt x="1459" y="732"/>
                    <a:pt x="1489" y="732"/>
                  </a:cubicBezTo>
                  <a:cubicBezTo>
                    <a:pt x="1518" y="747"/>
                    <a:pt x="1546" y="754"/>
                    <a:pt x="1575" y="754"/>
                  </a:cubicBezTo>
                  <a:cubicBezTo>
                    <a:pt x="1603" y="754"/>
                    <a:pt x="1632" y="747"/>
                    <a:pt x="1661" y="732"/>
                  </a:cubicBezTo>
                  <a:cubicBezTo>
                    <a:pt x="1758" y="714"/>
                    <a:pt x="1836" y="707"/>
                    <a:pt x="1898" y="707"/>
                  </a:cubicBezTo>
                  <a:close/>
                  <a:moveTo>
                    <a:pt x="1916" y="1"/>
                  </a:moveTo>
                  <a:cubicBezTo>
                    <a:pt x="1798" y="1"/>
                    <a:pt x="1665" y="14"/>
                    <a:pt x="1516" y="45"/>
                  </a:cubicBezTo>
                  <a:lnTo>
                    <a:pt x="1489" y="45"/>
                  </a:lnTo>
                  <a:cubicBezTo>
                    <a:pt x="1432" y="17"/>
                    <a:pt x="1374" y="17"/>
                    <a:pt x="1345" y="17"/>
                  </a:cubicBezTo>
                  <a:cubicBezTo>
                    <a:pt x="486" y="132"/>
                    <a:pt x="0" y="762"/>
                    <a:pt x="28" y="1304"/>
                  </a:cubicBezTo>
                  <a:cubicBezTo>
                    <a:pt x="58" y="1705"/>
                    <a:pt x="401" y="2193"/>
                    <a:pt x="1317" y="2193"/>
                  </a:cubicBezTo>
                  <a:cubicBezTo>
                    <a:pt x="2062" y="2193"/>
                    <a:pt x="2547" y="1735"/>
                    <a:pt x="2749" y="1334"/>
                  </a:cubicBezTo>
                  <a:cubicBezTo>
                    <a:pt x="2920" y="991"/>
                    <a:pt x="2891" y="590"/>
                    <a:pt x="2691" y="331"/>
                  </a:cubicBezTo>
                  <a:cubicBezTo>
                    <a:pt x="2578" y="175"/>
                    <a:pt x="2343" y="1"/>
                    <a:pt x="1916"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5"/>
            <p:cNvSpPr/>
            <p:nvPr/>
          </p:nvSpPr>
          <p:spPr>
            <a:xfrm>
              <a:off x="6574694" y="928856"/>
              <a:ext cx="221693" cy="69158"/>
            </a:xfrm>
            <a:custGeom>
              <a:avLst/>
              <a:gdLst/>
              <a:ahLst/>
              <a:cxnLst/>
              <a:rect l="l" t="t" r="r" b="b"/>
              <a:pathLst>
                <a:path w="10960" h="3419" extrusionOk="0">
                  <a:moveTo>
                    <a:pt x="6484" y="1"/>
                  </a:moveTo>
                  <a:cubicBezTo>
                    <a:pt x="5826" y="1"/>
                    <a:pt x="5470" y="172"/>
                    <a:pt x="4719" y="693"/>
                  </a:cubicBezTo>
                  <a:cubicBezTo>
                    <a:pt x="3631" y="1437"/>
                    <a:pt x="2315" y="1009"/>
                    <a:pt x="1284" y="1723"/>
                  </a:cubicBezTo>
                  <a:cubicBezTo>
                    <a:pt x="0" y="2572"/>
                    <a:pt x="743" y="3419"/>
                    <a:pt x="1902" y="3419"/>
                  </a:cubicBezTo>
                  <a:cubicBezTo>
                    <a:pt x="2035" y="3419"/>
                    <a:pt x="2173" y="3407"/>
                    <a:pt x="2315" y="3384"/>
                  </a:cubicBezTo>
                  <a:cubicBezTo>
                    <a:pt x="3203" y="3242"/>
                    <a:pt x="4119" y="2582"/>
                    <a:pt x="5006" y="2440"/>
                  </a:cubicBezTo>
                  <a:cubicBezTo>
                    <a:pt x="6380" y="2239"/>
                    <a:pt x="7525" y="1925"/>
                    <a:pt x="8842" y="1581"/>
                  </a:cubicBezTo>
                  <a:cubicBezTo>
                    <a:pt x="9586" y="1352"/>
                    <a:pt x="10960" y="1295"/>
                    <a:pt x="9730" y="407"/>
                  </a:cubicBezTo>
                  <a:cubicBezTo>
                    <a:pt x="9471" y="257"/>
                    <a:pt x="9201" y="223"/>
                    <a:pt x="8930" y="223"/>
                  </a:cubicBezTo>
                  <a:cubicBezTo>
                    <a:pt x="8695" y="223"/>
                    <a:pt x="8461" y="249"/>
                    <a:pt x="8232" y="249"/>
                  </a:cubicBezTo>
                  <a:cubicBezTo>
                    <a:pt x="7966" y="249"/>
                    <a:pt x="7708" y="214"/>
                    <a:pt x="7467" y="63"/>
                  </a:cubicBezTo>
                  <a:lnTo>
                    <a:pt x="7383" y="63"/>
                  </a:lnTo>
                  <a:cubicBezTo>
                    <a:pt x="7017" y="25"/>
                    <a:pt x="6730" y="1"/>
                    <a:pt x="6484"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5"/>
            <p:cNvSpPr/>
            <p:nvPr/>
          </p:nvSpPr>
          <p:spPr>
            <a:xfrm>
              <a:off x="6576939" y="921452"/>
              <a:ext cx="213117" cy="83964"/>
            </a:xfrm>
            <a:custGeom>
              <a:avLst/>
              <a:gdLst/>
              <a:ahLst/>
              <a:cxnLst/>
              <a:rect l="l" t="t" r="r" b="b"/>
              <a:pathLst>
                <a:path w="10536" h="4151" extrusionOk="0">
                  <a:moveTo>
                    <a:pt x="6383" y="715"/>
                  </a:moveTo>
                  <a:cubicBezTo>
                    <a:pt x="6612" y="715"/>
                    <a:pt x="6898" y="745"/>
                    <a:pt x="7242" y="773"/>
                  </a:cubicBezTo>
                  <a:cubicBezTo>
                    <a:pt x="7589" y="957"/>
                    <a:pt x="7935" y="975"/>
                    <a:pt x="8252" y="975"/>
                  </a:cubicBezTo>
                  <a:cubicBezTo>
                    <a:pt x="8327" y="975"/>
                    <a:pt x="8402" y="974"/>
                    <a:pt x="8474" y="974"/>
                  </a:cubicBezTo>
                  <a:cubicBezTo>
                    <a:pt x="8614" y="963"/>
                    <a:pt x="8746" y="952"/>
                    <a:pt x="8870" y="952"/>
                  </a:cubicBezTo>
                  <a:cubicBezTo>
                    <a:pt x="9075" y="952"/>
                    <a:pt x="9258" y="982"/>
                    <a:pt x="9418" y="1089"/>
                  </a:cubicBezTo>
                  <a:cubicBezTo>
                    <a:pt x="9562" y="1173"/>
                    <a:pt x="9647" y="1260"/>
                    <a:pt x="9704" y="1318"/>
                  </a:cubicBezTo>
                  <a:cubicBezTo>
                    <a:pt x="9532" y="1375"/>
                    <a:pt x="9246" y="1432"/>
                    <a:pt x="9074" y="1489"/>
                  </a:cubicBezTo>
                  <a:cubicBezTo>
                    <a:pt x="8902" y="1517"/>
                    <a:pt x="8760" y="1547"/>
                    <a:pt x="8616" y="1604"/>
                  </a:cubicBezTo>
                  <a:cubicBezTo>
                    <a:pt x="7329" y="1947"/>
                    <a:pt x="6184" y="2234"/>
                    <a:pt x="4837" y="2463"/>
                  </a:cubicBezTo>
                  <a:cubicBezTo>
                    <a:pt x="4352" y="2520"/>
                    <a:pt x="3864" y="2749"/>
                    <a:pt x="3406" y="2948"/>
                  </a:cubicBezTo>
                  <a:cubicBezTo>
                    <a:pt x="2978" y="3150"/>
                    <a:pt x="2547" y="3322"/>
                    <a:pt x="2146" y="3406"/>
                  </a:cubicBezTo>
                  <a:cubicBezTo>
                    <a:pt x="2043" y="3419"/>
                    <a:pt x="1945" y="3425"/>
                    <a:pt x="1852" y="3425"/>
                  </a:cubicBezTo>
                  <a:cubicBezTo>
                    <a:pt x="1323" y="3425"/>
                    <a:pt x="961" y="3234"/>
                    <a:pt x="887" y="3063"/>
                  </a:cubicBezTo>
                  <a:cubicBezTo>
                    <a:pt x="830" y="2891"/>
                    <a:pt x="1001" y="2635"/>
                    <a:pt x="1402" y="2376"/>
                  </a:cubicBezTo>
                  <a:cubicBezTo>
                    <a:pt x="1833" y="2062"/>
                    <a:pt x="2375" y="2005"/>
                    <a:pt x="2920" y="1947"/>
                  </a:cubicBezTo>
                  <a:cubicBezTo>
                    <a:pt x="3550" y="1860"/>
                    <a:pt x="4208" y="1776"/>
                    <a:pt x="4810" y="1375"/>
                  </a:cubicBezTo>
                  <a:cubicBezTo>
                    <a:pt x="5524" y="887"/>
                    <a:pt x="5811" y="715"/>
                    <a:pt x="6383" y="715"/>
                  </a:cubicBezTo>
                  <a:close/>
                  <a:moveTo>
                    <a:pt x="6412" y="0"/>
                  </a:moveTo>
                  <a:cubicBezTo>
                    <a:pt x="5647" y="0"/>
                    <a:pt x="5245" y="194"/>
                    <a:pt x="4409" y="773"/>
                  </a:cubicBezTo>
                  <a:cubicBezTo>
                    <a:pt x="3951" y="1089"/>
                    <a:pt x="3406" y="1146"/>
                    <a:pt x="2833" y="1231"/>
                  </a:cubicBezTo>
                  <a:cubicBezTo>
                    <a:pt x="2204" y="1288"/>
                    <a:pt x="1574" y="1375"/>
                    <a:pt x="974" y="1776"/>
                  </a:cubicBezTo>
                  <a:cubicBezTo>
                    <a:pt x="1" y="2433"/>
                    <a:pt x="115" y="3063"/>
                    <a:pt x="200" y="3322"/>
                  </a:cubicBezTo>
                  <a:cubicBezTo>
                    <a:pt x="401" y="3837"/>
                    <a:pt x="1059" y="4151"/>
                    <a:pt x="1803" y="4151"/>
                  </a:cubicBezTo>
                  <a:cubicBezTo>
                    <a:pt x="1975" y="4151"/>
                    <a:pt x="2119" y="4123"/>
                    <a:pt x="2261" y="4123"/>
                  </a:cubicBezTo>
                  <a:cubicBezTo>
                    <a:pt x="2776" y="4036"/>
                    <a:pt x="3234" y="3807"/>
                    <a:pt x="3692" y="3608"/>
                  </a:cubicBezTo>
                  <a:cubicBezTo>
                    <a:pt x="4123" y="3406"/>
                    <a:pt x="4551" y="3235"/>
                    <a:pt x="4952" y="3177"/>
                  </a:cubicBezTo>
                  <a:cubicBezTo>
                    <a:pt x="6326" y="2948"/>
                    <a:pt x="7501" y="2662"/>
                    <a:pt x="8818" y="2291"/>
                  </a:cubicBezTo>
                  <a:cubicBezTo>
                    <a:pt x="8960" y="2261"/>
                    <a:pt x="9074" y="2234"/>
                    <a:pt x="9218" y="2204"/>
                  </a:cubicBezTo>
                  <a:cubicBezTo>
                    <a:pt x="9791" y="2062"/>
                    <a:pt x="10363" y="1947"/>
                    <a:pt x="10448" y="1460"/>
                  </a:cubicBezTo>
                  <a:cubicBezTo>
                    <a:pt x="10535" y="1059"/>
                    <a:pt x="10162" y="715"/>
                    <a:pt x="9791" y="459"/>
                  </a:cubicBezTo>
                  <a:cubicBezTo>
                    <a:pt x="9419" y="249"/>
                    <a:pt x="9026" y="229"/>
                    <a:pt x="8678" y="229"/>
                  </a:cubicBezTo>
                  <a:cubicBezTo>
                    <a:pt x="8597" y="229"/>
                    <a:pt x="8519" y="230"/>
                    <a:pt x="8444" y="230"/>
                  </a:cubicBezTo>
                  <a:cubicBezTo>
                    <a:pt x="8339" y="238"/>
                    <a:pt x="8237" y="244"/>
                    <a:pt x="8139" y="244"/>
                  </a:cubicBezTo>
                  <a:cubicBezTo>
                    <a:pt x="7917" y="244"/>
                    <a:pt x="7717" y="214"/>
                    <a:pt x="7558" y="115"/>
                  </a:cubicBezTo>
                  <a:cubicBezTo>
                    <a:pt x="7471" y="58"/>
                    <a:pt x="7386" y="58"/>
                    <a:pt x="7329" y="58"/>
                  </a:cubicBezTo>
                  <a:cubicBezTo>
                    <a:pt x="6963" y="22"/>
                    <a:pt x="6667" y="0"/>
                    <a:pt x="641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5"/>
            <p:cNvSpPr/>
            <p:nvPr/>
          </p:nvSpPr>
          <p:spPr>
            <a:xfrm>
              <a:off x="6641188" y="2259020"/>
              <a:ext cx="229602" cy="96060"/>
            </a:xfrm>
            <a:custGeom>
              <a:avLst/>
              <a:gdLst/>
              <a:ahLst/>
              <a:cxnLst/>
              <a:rect l="l" t="t" r="r" b="b"/>
              <a:pathLst>
                <a:path w="11351" h="4749" extrusionOk="0">
                  <a:moveTo>
                    <a:pt x="3419" y="0"/>
                  </a:moveTo>
                  <a:cubicBezTo>
                    <a:pt x="2765" y="0"/>
                    <a:pt x="2097" y="69"/>
                    <a:pt x="1577" y="237"/>
                  </a:cubicBezTo>
                  <a:cubicBezTo>
                    <a:pt x="489" y="608"/>
                    <a:pt x="1" y="1467"/>
                    <a:pt x="1519" y="1554"/>
                  </a:cubicBezTo>
                  <a:cubicBezTo>
                    <a:pt x="1731" y="1564"/>
                    <a:pt x="1920" y="1566"/>
                    <a:pt x="2092" y="1566"/>
                  </a:cubicBezTo>
                  <a:cubicBezTo>
                    <a:pt x="2271" y="1566"/>
                    <a:pt x="2432" y="1563"/>
                    <a:pt x="2586" y="1563"/>
                  </a:cubicBezTo>
                  <a:cubicBezTo>
                    <a:pt x="3179" y="1563"/>
                    <a:pt x="3650" y="1602"/>
                    <a:pt x="4524" y="1982"/>
                  </a:cubicBezTo>
                  <a:cubicBezTo>
                    <a:pt x="6013" y="2555"/>
                    <a:pt x="6443" y="2555"/>
                    <a:pt x="7272" y="3872"/>
                  </a:cubicBezTo>
                  <a:cubicBezTo>
                    <a:pt x="7657" y="4434"/>
                    <a:pt x="7907" y="4546"/>
                    <a:pt x="8244" y="4546"/>
                  </a:cubicBezTo>
                  <a:cubicBezTo>
                    <a:pt x="8468" y="4546"/>
                    <a:pt x="8730" y="4496"/>
                    <a:pt x="9096" y="4496"/>
                  </a:cubicBezTo>
                  <a:cubicBezTo>
                    <a:pt x="9162" y="4496"/>
                    <a:pt x="9232" y="4498"/>
                    <a:pt x="9306" y="4502"/>
                  </a:cubicBezTo>
                  <a:cubicBezTo>
                    <a:pt x="9543" y="4502"/>
                    <a:pt x="10240" y="4748"/>
                    <a:pt x="10720" y="4748"/>
                  </a:cubicBezTo>
                  <a:cubicBezTo>
                    <a:pt x="11105" y="4748"/>
                    <a:pt x="11351" y="4589"/>
                    <a:pt x="11108" y="4016"/>
                  </a:cubicBezTo>
                  <a:cubicBezTo>
                    <a:pt x="11108" y="3872"/>
                    <a:pt x="10879" y="3730"/>
                    <a:pt x="10822" y="3643"/>
                  </a:cubicBezTo>
                  <a:cubicBezTo>
                    <a:pt x="9047" y="2127"/>
                    <a:pt x="7043" y="466"/>
                    <a:pt x="4726" y="93"/>
                  </a:cubicBezTo>
                  <a:cubicBezTo>
                    <a:pt x="4335" y="34"/>
                    <a:pt x="3880" y="0"/>
                    <a:pt x="3419"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5"/>
            <p:cNvSpPr/>
            <p:nvPr/>
          </p:nvSpPr>
          <p:spPr>
            <a:xfrm>
              <a:off x="6643514" y="2251637"/>
              <a:ext cx="233405" cy="111191"/>
            </a:xfrm>
            <a:custGeom>
              <a:avLst/>
              <a:gdLst/>
              <a:ahLst/>
              <a:cxnLst/>
              <a:rect l="l" t="t" r="r" b="b"/>
              <a:pathLst>
                <a:path w="11539" h="5497" extrusionOk="0">
                  <a:moveTo>
                    <a:pt x="3294" y="717"/>
                  </a:moveTo>
                  <a:cubicBezTo>
                    <a:pt x="3722" y="717"/>
                    <a:pt x="4152" y="744"/>
                    <a:pt x="4553" y="802"/>
                  </a:cubicBezTo>
                  <a:cubicBezTo>
                    <a:pt x="6843" y="1175"/>
                    <a:pt x="8847" y="2893"/>
                    <a:pt x="10450" y="4267"/>
                  </a:cubicBezTo>
                  <a:cubicBezTo>
                    <a:pt x="10478" y="4294"/>
                    <a:pt x="10508" y="4294"/>
                    <a:pt x="10535" y="4324"/>
                  </a:cubicBezTo>
                  <a:cubicBezTo>
                    <a:pt x="10535" y="4351"/>
                    <a:pt x="10592" y="4409"/>
                    <a:pt x="10622" y="4438"/>
                  </a:cubicBezTo>
                  <a:cubicBezTo>
                    <a:pt x="10622" y="4466"/>
                    <a:pt x="10650" y="4496"/>
                    <a:pt x="10650" y="4523"/>
                  </a:cubicBezTo>
                  <a:cubicBezTo>
                    <a:pt x="10707" y="4638"/>
                    <a:pt x="10707" y="4695"/>
                    <a:pt x="10707" y="4752"/>
                  </a:cubicBezTo>
                  <a:lnTo>
                    <a:pt x="10592" y="4752"/>
                  </a:lnTo>
                  <a:cubicBezTo>
                    <a:pt x="10363" y="4752"/>
                    <a:pt x="10020" y="4667"/>
                    <a:pt x="9734" y="4610"/>
                  </a:cubicBezTo>
                  <a:cubicBezTo>
                    <a:pt x="9505" y="4553"/>
                    <a:pt x="9333" y="4523"/>
                    <a:pt x="9218" y="4523"/>
                  </a:cubicBezTo>
                  <a:cubicBezTo>
                    <a:pt x="9114" y="4514"/>
                    <a:pt x="9015" y="4511"/>
                    <a:pt x="8922" y="4511"/>
                  </a:cubicBezTo>
                  <a:cubicBezTo>
                    <a:pt x="8735" y="4511"/>
                    <a:pt x="8569" y="4523"/>
                    <a:pt x="8417" y="4523"/>
                  </a:cubicBezTo>
                  <a:cubicBezTo>
                    <a:pt x="8332" y="4553"/>
                    <a:pt x="8217" y="4553"/>
                    <a:pt x="8130" y="4553"/>
                  </a:cubicBezTo>
                  <a:cubicBezTo>
                    <a:pt x="7959" y="4553"/>
                    <a:pt x="7787" y="4553"/>
                    <a:pt x="7443" y="4038"/>
                  </a:cubicBezTo>
                  <a:cubicBezTo>
                    <a:pt x="6672" y="2806"/>
                    <a:pt x="6184" y="2606"/>
                    <a:pt x="5069" y="2205"/>
                  </a:cubicBezTo>
                  <a:cubicBezTo>
                    <a:pt x="4924" y="2148"/>
                    <a:pt x="4725" y="2091"/>
                    <a:pt x="4553" y="2004"/>
                  </a:cubicBezTo>
                  <a:cubicBezTo>
                    <a:pt x="3607" y="1603"/>
                    <a:pt x="3092" y="1576"/>
                    <a:pt x="2435" y="1576"/>
                  </a:cubicBezTo>
                  <a:lnTo>
                    <a:pt x="2119" y="1576"/>
                  </a:lnTo>
                  <a:cubicBezTo>
                    <a:pt x="1920" y="1576"/>
                    <a:pt x="1691" y="1546"/>
                    <a:pt x="1404" y="1546"/>
                  </a:cubicBezTo>
                  <a:cubicBezTo>
                    <a:pt x="1031" y="1518"/>
                    <a:pt x="859" y="1461"/>
                    <a:pt x="802" y="1431"/>
                  </a:cubicBezTo>
                  <a:cubicBezTo>
                    <a:pt x="859" y="1317"/>
                    <a:pt x="1088" y="1118"/>
                    <a:pt x="1576" y="946"/>
                  </a:cubicBezTo>
                  <a:cubicBezTo>
                    <a:pt x="2004" y="802"/>
                    <a:pt x="2607" y="717"/>
                    <a:pt x="3294" y="717"/>
                  </a:cubicBezTo>
                  <a:close/>
                  <a:moveTo>
                    <a:pt x="3294" y="0"/>
                  </a:moveTo>
                  <a:cubicBezTo>
                    <a:pt x="2778" y="0"/>
                    <a:pt x="2004" y="57"/>
                    <a:pt x="1347" y="259"/>
                  </a:cubicBezTo>
                  <a:cubicBezTo>
                    <a:pt x="516" y="545"/>
                    <a:pt x="0" y="1060"/>
                    <a:pt x="87" y="1546"/>
                  </a:cubicBezTo>
                  <a:cubicBezTo>
                    <a:pt x="115" y="1832"/>
                    <a:pt x="374" y="2233"/>
                    <a:pt x="1375" y="2263"/>
                  </a:cubicBezTo>
                  <a:cubicBezTo>
                    <a:pt x="1661" y="2290"/>
                    <a:pt x="1890" y="2290"/>
                    <a:pt x="2119" y="2290"/>
                  </a:cubicBezTo>
                  <a:lnTo>
                    <a:pt x="2435" y="2290"/>
                  </a:lnTo>
                  <a:cubicBezTo>
                    <a:pt x="3035" y="2290"/>
                    <a:pt x="3436" y="2320"/>
                    <a:pt x="4267" y="2691"/>
                  </a:cubicBezTo>
                  <a:cubicBezTo>
                    <a:pt x="4466" y="2748"/>
                    <a:pt x="4668" y="2835"/>
                    <a:pt x="4840" y="2893"/>
                  </a:cubicBezTo>
                  <a:cubicBezTo>
                    <a:pt x="5870" y="3293"/>
                    <a:pt x="6184" y="3408"/>
                    <a:pt x="6843" y="4438"/>
                  </a:cubicBezTo>
                  <a:cubicBezTo>
                    <a:pt x="7272" y="5038"/>
                    <a:pt x="7615" y="5267"/>
                    <a:pt x="8130" y="5267"/>
                  </a:cubicBezTo>
                  <a:lnTo>
                    <a:pt x="8474" y="5267"/>
                  </a:lnTo>
                  <a:cubicBezTo>
                    <a:pt x="8618" y="5240"/>
                    <a:pt x="8760" y="5240"/>
                    <a:pt x="8932" y="5240"/>
                  </a:cubicBezTo>
                  <a:lnTo>
                    <a:pt x="9191" y="5240"/>
                  </a:lnTo>
                  <a:cubicBezTo>
                    <a:pt x="9248" y="5240"/>
                    <a:pt x="9447" y="5297"/>
                    <a:pt x="9592" y="5325"/>
                  </a:cubicBezTo>
                  <a:cubicBezTo>
                    <a:pt x="9878" y="5382"/>
                    <a:pt x="10279" y="5496"/>
                    <a:pt x="10592" y="5496"/>
                  </a:cubicBezTo>
                  <a:cubicBezTo>
                    <a:pt x="10936" y="5496"/>
                    <a:pt x="11195" y="5382"/>
                    <a:pt x="11337" y="5153"/>
                  </a:cubicBezTo>
                  <a:cubicBezTo>
                    <a:pt x="11538" y="4839"/>
                    <a:pt x="11424" y="4466"/>
                    <a:pt x="11337" y="4294"/>
                  </a:cubicBezTo>
                  <a:cubicBezTo>
                    <a:pt x="11309" y="4038"/>
                    <a:pt x="11108" y="3893"/>
                    <a:pt x="10993" y="3779"/>
                  </a:cubicBezTo>
                  <a:lnTo>
                    <a:pt x="10936" y="3751"/>
                  </a:lnTo>
                  <a:cubicBezTo>
                    <a:pt x="9248" y="2290"/>
                    <a:pt x="7157" y="488"/>
                    <a:pt x="4668" y="87"/>
                  </a:cubicBezTo>
                  <a:cubicBezTo>
                    <a:pt x="4237" y="30"/>
                    <a:pt x="3779" y="0"/>
                    <a:pt x="3294"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5"/>
            <p:cNvSpPr/>
            <p:nvPr/>
          </p:nvSpPr>
          <p:spPr>
            <a:xfrm>
              <a:off x="6856610" y="2351105"/>
              <a:ext cx="143635" cy="53097"/>
            </a:xfrm>
            <a:custGeom>
              <a:avLst/>
              <a:gdLst/>
              <a:ahLst/>
              <a:cxnLst/>
              <a:rect l="l" t="t" r="r" b="b"/>
              <a:pathLst>
                <a:path w="7101" h="2625" extrusionOk="0">
                  <a:moveTo>
                    <a:pt x="2525" y="0"/>
                  </a:moveTo>
                  <a:cubicBezTo>
                    <a:pt x="2306" y="0"/>
                    <a:pt x="2103" y="45"/>
                    <a:pt x="1948" y="179"/>
                  </a:cubicBezTo>
                  <a:cubicBezTo>
                    <a:pt x="1691" y="465"/>
                    <a:pt x="1890" y="895"/>
                    <a:pt x="1691" y="1182"/>
                  </a:cubicBezTo>
                  <a:cubicBezTo>
                    <a:pt x="1405" y="1495"/>
                    <a:pt x="1004" y="1411"/>
                    <a:pt x="803" y="1640"/>
                  </a:cubicBezTo>
                  <a:cubicBezTo>
                    <a:pt x="1" y="2479"/>
                    <a:pt x="1060" y="2625"/>
                    <a:pt x="2141" y="2625"/>
                  </a:cubicBezTo>
                  <a:cubicBezTo>
                    <a:pt x="2717" y="2625"/>
                    <a:pt x="3300" y="2583"/>
                    <a:pt x="3608" y="2583"/>
                  </a:cubicBezTo>
                  <a:cubicBezTo>
                    <a:pt x="4295" y="2583"/>
                    <a:pt x="7101" y="2270"/>
                    <a:pt x="6615" y="980"/>
                  </a:cubicBezTo>
                  <a:cubicBezTo>
                    <a:pt x="6272" y="37"/>
                    <a:pt x="4210" y="552"/>
                    <a:pt x="3608" y="179"/>
                  </a:cubicBezTo>
                  <a:lnTo>
                    <a:pt x="3665" y="179"/>
                  </a:lnTo>
                  <a:cubicBezTo>
                    <a:pt x="3355" y="142"/>
                    <a:pt x="2914" y="0"/>
                    <a:pt x="2525"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5"/>
            <p:cNvSpPr/>
            <p:nvPr/>
          </p:nvSpPr>
          <p:spPr>
            <a:xfrm>
              <a:off x="6857784" y="2343862"/>
              <a:ext cx="142462" cy="67621"/>
            </a:xfrm>
            <a:custGeom>
              <a:avLst/>
              <a:gdLst/>
              <a:ahLst/>
              <a:cxnLst/>
              <a:rect l="l" t="t" r="r" b="b"/>
              <a:pathLst>
                <a:path w="7043" h="3343" extrusionOk="0">
                  <a:moveTo>
                    <a:pt x="2488" y="732"/>
                  </a:moveTo>
                  <a:cubicBezTo>
                    <a:pt x="2716" y="732"/>
                    <a:pt x="2998" y="788"/>
                    <a:pt x="3207" y="823"/>
                  </a:cubicBezTo>
                  <a:cubicBezTo>
                    <a:pt x="3264" y="853"/>
                    <a:pt x="3321" y="853"/>
                    <a:pt x="3378" y="880"/>
                  </a:cubicBezTo>
                  <a:cubicBezTo>
                    <a:pt x="3694" y="1024"/>
                    <a:pt x="4152" y="1052"/>
                    <a:pt x="4668" y="1052"/>
                  </a:cubicBezTo>
                  <a:cubicBezTo>
                    <a:pt x="5297" y="1082"/>
                    <a:pt x="6099" y="1109"/>
                    <a:pt x="6214" y="1453"/>
                  </a:cubicBezTo>
                  <a:cubicBezTo>
                    <a:pt x="6271" y="1624"/>
                    <a:pt x="6241" y="1739"/>
                    <a:pt x="6184" y="1796"/>
                  </a:cubicBezTo>
                  <a:cubicBezTo>
                    <a:pt x="5840" y="2311"/>
                    <a:pt x="4294" y="2570"/>
                    <a:pt x="3550" y="2570"/>
                  </a:cubicBezTo>
                  <a:lnTo>
                    <a:pt x="2978" y="2570"/>
                  </a:lnTo>
                  <a:cubicBezTo>
                    <a:pt x="2780" y="2582"/>
                    <a:pt x="2408" y="2599"/>
                    <a:pt x="2025" y="2599"/>
                  </a:cubicBezTo>
                  <a:cubicBezTo>
                    <a:pt x="1519" y="2599"/>
                    <a:pt x="995" y="2569"/>
                    <a:pt x="832" y="2456"/>
                  </a:cubicBezTo>
                  <a:cubicBezTo>
                    <a:pt x="832" y="2426"/>
                    <a:pt x="889" y="2341"/>
                    <a:pt x="1003" y="2227"/>
                  </a:cubicBezTo>
                  <a:cubicBezTo>
                    <a:pt x="1031" y="2197"/>
                    <a:pt x="1145" y="2169"/>
                    <a:pt x="1232" y="2169"/>
                  </a:cubicBezTo>
                  <a:cubicBezTo>
                    <a:pt x="1404" y="2112"/>
                    <a:pt x="1661" y="2025"/>
                    <a:pt x="1890" y="1796"/>
                  </a:cubicBezTo>
                  <a:lnTo>
                    <a:pt x="1919" y="1769"/>
                  </a:lnTo>
                  <a:cubicBezTo>
                    <a:pt x="2091" y="1540"/>
                    <a:pt x="2091" y="1311"/>
                    <a:pt x="2091" y="1109"/>
                  </a:cubicBezTo>
                  <a:cubicBezTo>
                    <a:pt x="2091" y="937"/>
                    <a:pt x="2119" y="853"/>
                    <a:pt x="2149" y="823"/>
                  </a:cubicBezTo>
                  <a:cubicBezTo>
                    <a:pt x="2216" y="756"/>
                    <a:pt x="2340" y="732"/>
                    <a:pt x="2488" y="732"/>
                  </a:cubicBezTo>
                  <a:close/>
                  <a:moveTo>
                    <a:pt x="2481" y="0"/>
                  </a:moveTo>
                  <a:cubicBezTo>
                    <a:pt x="2177" y="0"/>
                    <a:pt x="1876" y="65"/>
                    <a:pt x="1633" y="280"/>
                  </a:cubicBezTo>
                  <a:cubicBezTo>
                    <a:pt x="1404" y="537"/>
                    <a:pt x="1374" y="853"/>
                    <a:pt x="1374" y="1082"/>
                  </a:cubicBezTo>
                  <a:cubicBezTo>
                    <a:pt x="1374" y="1166"/>
                    <a:pt x="1374" y="1281"/>
                    <a:pt x="1347" y="1338"/>
                  </a:cubicBezTo>
                  <a:cubicBezTo>
                    <a:pt x="1260" y="1395"/>
                    <a:pt x="1175" y="1425"/>
                    <a:pt x="1031" y="1453"/>
                  </a:cubicBezTo>
                  <a:cubicBezTo>
                    <a:pt x="859" y="1510"/>
                    <a:pt x="630" y="1567"/>
                    <a:pt x="458" y="1739"/>
                  </a:cubicBezTo>
                  <a:cubicBezTo>
                    <a:pt x="115" y="2112"/>
                    <a:pt x="0" y="2456"/>
                    <a:pt x="145" y="2770"/>
                  </a:cubicBezTo>
                  <a:cubicBezTo>
                    <a:pt x="344" y="3228"/>
                    <a:pt x="1061" y="3342"/>
                    <a:pt x="2004" y="3342"/>
                  </a:cubicBezTo>
                  <a:cubicBezTo>
                    <a:pt x="2320" y="3342"/>
                    <a:pt x="2664" y="3315"/>
                    <a:pt x="3035" y="3315"/>
                  </a:cubicBezTo>
                  <a:cubicBezTo>
                    <a:pt x="3236" y="3315"/>
                    <a:pt x="3408" y="3285"/>
                    <a:pt x="3550" y="3285"/>
                  </a:cubicBezTo>
                  <a:cubicBezTo>
                    <a:pt x="3580" y="3285"/>
                    <a:pt x="6069" y="3257"/>
                    <a:pt x="6786" y="2227"/>
                  </a:cubicBezTo>
                  <a:cubicBezTo>
                    <a:pt x="6985" y="1911"/>
                    <a:pt x="7043" y="1567"/>
                    <a:pt x="6901" y="1224"/>
                  </a:cubicBezTo>
                  <a:cubicBezTo>
                    <a:pt x="6614" y="395"/>
                    <a:pt x="5554" y="365"/>
                    <a:pt x="4695" y="337"/>
                  </a:cubicBezTo>
                  <a:cubicBezTo>
                    <a:pt x="4409" y="337"/>
                    <a:pt x="4065" y="308"/>
                    <a:pt x="3866" y="280"/>
                  </a:cubicBezTo>
                  <a:cubicBezTo>
                    <a:pt x="3809" y="223"/>
                    <a:pt x="3752" y="193"/>
                    <a:pt x="3665" y="193"/>
                  </a:cubicBezTo>
                  <a:cubicBezTo>
                    <a:pt x="3580" y="166"/>
                    <a:pt x="3465" y="136"/>
                    <a:pt x="3351" y="108"/>
                  </a:cubicBezTo>
                  <a:cubicBezTo>
                    <a:pt x="3093" y="65"/>
                    <a:pt x="2785" y="0"/>
                    <a:pt x="248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5"/>
            <p:cNvSpPr/>
            <p:nvPr/>
          </p:nvSpPr>
          <p:spPr>
            <a:xfrm>
              <a:off x="7346202" y="1505738"/>
              <a:ext cx="161335" cy="116146"/>
            </a:xfrm>
            <a:custGeom>
              <a:avLst/>
              <a:gdLst/>
              <a:ahLst/>
              <a:cxnLst/>
              <a:rect l="l" t="t" r="r" b="b"/>
              <a:pathLst>
                <a:path w="7976" h="5742" extrusionOk="0">
                  <a:moveTo>
                    <a:pt x="5085" y="1"/>
                  </a:moveTo>
                  <a:cubicBezTo>
                    <a:pt x="4341" y="317"/>
                    <a:pt x="4140" y="1089"/>
                    <a:pt x="3654" y="1691"/>
                  </a:cubicBezTo>
                  <a:cubicBezTo>
                    <a:pt x="3052" y="2406"/>
                    <a:pt x="2078" y="2836"/>
                    <a:pt x="1334" y="3409"/>
                  </a:cubicBezTo>
                  <a:cubicBezTo>
                    <a:pt x="1" y="4523"/>
                    <a:pt x="717" y="4743"/>
                    <a:pt x="1852" y="4743"/>
                  </a:cubicBezTo>
                  <a:cubicBezTo>
                    <a:pt x="2595" y="4743"/>
                    <a:pt x="3517" y="4649"/>
                    <a:pt x="4162" y="4649"/>
                  </a:cubicBezTo>
                  <a:cubicBezTo>
                    <a:pt x="4455" y="4649"/>
                    <a:pt x="4691" y="4669"/>
                    <a:pt x="4827" y="4726"/>
                  </a:cubicBezTo>
                  <a:cubicBezTo>
                    <a:pt x="5517" y="4938"/>
                    <a:pt x="5813" y="5742"/>
                    <a:pt x="6493" y="5742"/>
                  </a:cubicBezTo>
                  <a:cubicBezTo>
                    <a:pt x="6545" y="5742"/>
                    <a:pt x="6601" y="5737"/>
                    <a:pt x="6659" y="5726"/>
                  </a:cubicBezTo>
                  <a:cubicBezTo>
                    <a:pt x="7976" y="5440"/>
                    <a:pt x="7147" y="4868"/>
                    <a:pt x="7002" y="4295"/>
                  </a:cubicBezTo>
                  <a:cubicBezTo>
                    <a:pt x="6888" y="3780"/>
                    <a:pt x="6746" y="4009"/>
                    <a:pt x="6803" y="3409"/>
                  </a:cubicBezTo>
                  <a:cubicBezTo>
                    <a:pt x="6803" y="3065"/>
                    <a:pt x="7433" y="2921"/>
                    <a:pt x="7289" y="2406"/>
                  </a:cubicBezTo>
                  <a:cubicBezTo>
                    <a:pt x="7210" y="1942"/>
                    <a:pt x="7010" y="1787"/>
                    <a:pt x="6763" y="1787"/>
                  </a:cubicBezTo>
                  <a:cubicBezTo>
                    <a:pt x="6386" y="1787"/>
                    <a:pt x="5900" y="2148"/>
                    <a:pt x="5571" y="2321"/>
                  </a:cubicBezTo>
                  <a:cubicBezTo>
                    <a:pt x="5028" y="1691"/>
                    <a:pt x="6746" y="317"/>
                    <a:pt x="537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5"/>
            <p:cNvSpPr/>
            <p:nvPr/>
          </p:nvSpPr>
          <p:spPr>
            <a:xfrm>
              <a:off x="7347699" y="1498577"/>
              <a:ext cx="157532" cy="130589"/>
            </a:xfrm>
            <a:custGeom>
              <a:avLst/>
              <a:gdLst/>
              <a:ahLst/>
              <a:cxnLst/>
              <a:rect l="l" t="t" r="r" b="b"/>
              <a:pathLst>
                <a:path w="7788" h="6456" extrusionOk="0">
                  <a:moveTo>
                    <a:pt x="5153" y="699"/>
                  </a:moveTo>
                  <a:cubicBezTo>
                    <a:pt x="5183" y="699"/>
                    <a:pt x="5211" y="728"/>
                    <a:pt x="5211" y="728"/>
                  </a:cubicBezTo>
                  <a:cubicBezTo>
                    <a:pt x="5440" y="756"/>
                    <a:pt x="5469" y="843"/>
                    <a:pt x="5469" y="843"/>
                  </a:cubicBezTo>
                  <a:cubicBezTo>
                    <a:pt x="5527" y="928"/>
                    <a:pt x="5355" y="1271"/>
                    <a:pt x="5298" y="1443"/>
                  </a:cubicBezTo>
                  <a:cubicBezTo>
                    <a:pt x="5096" y="1901"/>
                    <a:pt x="4840" y="2473"/>
                    <a:pt x="5211" y="2931"/>
                  </a:cubicBezTo>
                  <a:cubicBezTo>
                    <a:pt x="5287" y="3008"/>
                    <a:pt x="5403" y="3047"/>
                    <a:pt x="5514" y="3047"/>
                  </a:cubicBezTo>
                  <a:cubicBezTo>
                    <a:pt x="5568" y="3047"/>
                    <a:pt x="5622" y="3037"/>
                    <a:pt x="5669" y="3018"/>
                  </a:cubicBezTo>
                  <a:cubicBezTo>
                    <a:pt x="5756" y="2961"/>
                    <a:pt x="5840" y="2904"/>
                    <a:pt x="5955" y="2847"/>
                  </a:cubicBezTo>
                  <a:cubicBezTo>
                    <a:pt x="6131" y="2747"/>
                    <a:pt x="6503" y="2515"/>
                    <a:pt x="6671" y="2515"/>
                  </a:cubicBezTo>
                  <a:cubicBezTo>
                    <a:pt x="6695" y="2515"/>
                    <a:pt x="6715" y="2520"/>
                    <a:pt x="6729" y="2531"/>
                  </a:cubicBezTo>
                  <a:cubicBezTo>
                    <a:pt x="6757" y="2531"/>
                    <a:pt x="6814" y="2618"/>
                    <a:pt x="6871" y="2847"/>
                  </a:cubicBezTo>
                  <a:cubicBezTo>
                    <a:pt x="6871" y="2931"/>
                    <a:pt x="6871" y="2961"/>
                    <a:pt x="6699" y="3133"/>
                  </a:cubicBezTo>
                  <a:cubicBezTo>
                    <a:pt x="6557" y="3275"/>
                    <a:pt x="6386" y="3476"/>
                    <a:pt x="6386" y="3733"/>
                  </a:cubicBezTo>
                  <a:cubicBezTo>
                    <a:pt x="6328" y="4134"/>
                    <a:pt x="6356" y="4278"/>
                    <a:pt x="6470" y="4477"/>
                  </a:cubicBezTo>
                  <a:cubicBezTo>
                    <a:pt x="6527" y="4534"/>
                    <a:pt x="6557" y="4592"/>
                    <a:pt x="6585" y="4736"/>
                  </a:cubicBezTo>
                  <a:cubicBezTo>
                    <a:pt x="6642" y="4935"/>
                    <a:pt x="6729" y="5107"/>
                    <a:pt x="6814" y="5251"/>
                  </a:cubicBezTo>
                  <a:cubicBezTo>
                    <a:pt x="6871" y="5366"/>
                    <a:pt x="6958" y="5538"/>
                    <a:pt x="6958" y="5565"/>
                  </a:cubicBezTo>
                  <a:cubicBezTo>
                    <a:pt x="6958" y="5565"/>
                    <a:pt x="6901" y="5652"/>
                    <a:pt x="6527" y="5737"/>
                  </a:cubicBezTo>
                  <a:cubicBezTo>
                    <a:pt x="6491" y="5744"/>
                    <a:pt x="6455" y="5748"/>
                    <a:pt x="6422" y="5748"/>
                  </a:cubicBezTo>
                  <a:cubicBezTo>
                    <a:pt x="6195" y="5748"/>
                    <a:pt x="6032" y="5585"/>
                    <a:pt x="5783" y="5336"/>
                  </a:cubicBezTo>
                  <a:cubicBezTo>
                    <a:pt x="5527" y="5107"/>
                    <a:pt x="5240" y="4851"/>
                    <a:pt x="4897" y="4736"/>
                  </a:cubicBezTo>
                  <a:cubicBezTo>
                    <a:pt x="4695" y="4679"/>
                    <a:pt x="4466" y="4649"/>
                    <a:pt x="4123" y="4649"/>
                  </a:cubicBezTo>
                  <a:cubicBezTo>
                    <a:pt x="3809" y="4649"/>
                    <a:pt x="3436" y="4649"/>
                    <a:pt x="3008" y="4679"/>
                  </a:cubicBezTo>
                  <a:cubicBezTo>
                    <a:pt x="2672" y="4709"/>
                    <a:pt x="2190" y="4740"/>
                    <a:pt x="1765" y="4740"/>
                  </a:cubicBezTo>
                  <a:cubicBezTo>
                    <a:pt x="1393" y="4740"/>
                    <a:pt x="1064" y="4716"/>
                    <a:pt x="917" y="4649"/>
                  </a:cubicBezTo>
                  <a:cubicBezTo>
                    <a:pt x="946" y="4564"/>
                    <a:pt x="1088" y="4392"/>
                    <a:pt x="1462" y="4049"/>
                  </a:cubicBezTo>
                  <a:cubicBezTo>
                    <a:pt x="1718" y="3877"/>
                    <a:pt x="2004" y="3676"/>
                    <a:pt x="2291" y="3504"/>
                  </a:cubicBezTo>
                  <a:cubicBezTo>
                    <a:pt x="2863" y="3133"/>
                    <a:pt x="3436" y="2789"/>
                    <a:pt x="3866" y="2274"/>
                  </a:cubicBezTo>
                  <a:cubicBezTo>
                    <a:pt x="4038" y="2045"/>
                    <a:pt x="4180" y="1844"/>
                    <a:pt x="4295" y="1615"/>
                  </a:cubicBezTo>
                  <a:cubicBezTo>
                    <a:pt x="4553" y="1214"/>
                    <a:pt x="4753" y="870"/>
                    <a:pt x="5153" y="699"/>
                  </a:cubicBezTo>
                  <a:close/>
                  <a:moveTo>
                    <a:pt x="5309" y="0"/>
                  </a:moveTo>
                  <a:cubicBezTo>
                    <a:pt x="5250" y="0"/>
                    <a:pt x="5194" y="20"/>
                    <a:pt x="5153" y="41"/>
                  </a:cubicBezTo>
                  <a:cubicBezTo>
                    <a:pt x="5105" y="24"/>
                    <a:pt x="5055" y="8"/>
                    <a:pt x="5006" y="8"/>
                  </a:cubicBezTo>
                  <a:cubicBezTo>
                    <a:pt x="4970" y="8"/>
                    <a:pt x="4933" y="17"/>
                    <a:pt x="4897" y="41"/>
                  </a:cubicBezTo>
                  <a:cubicBezTo>
                    <a:pt x="4267" y="270"/>
                    <a:pt x="3951" y="786"/>
                    <a:pt x="3665" y="1244"/>
                  </a:cubicBezTo>
                  <a:cubicBezTo>
                    <a:pt x="3550" y="1443"/>
                    <a:pt x="3436" y="1644"/>
                    <a:pt x="3294" y="1786"/>
                  </a:cubicBezTo>
                  <a:cubicBezTo>
                    <a:pt x="2950" y="2217"/>
                    <a:pt x="2435" y="2560"/>
                    <a:pt x="1920" y="2874"/>
                  </a:cubicBezTo>
                  <a:cubicBezTo>
                    <a:pt x="1604" y="3076"/>
                    <a:pt x="1317" y="3275"/>
                    <a:pt x="1031" y="3504"/>
                  </a:cubicBezTo>
                  <a:cubicBezTo>
                    <a:pt x="546" y="3905"/>
                    <a:pt x="1" y="4420"/>
                    <a:pt x="202" y="4935"/>
                  </a:cubicBezTo>
                  <a:cubicBezTo>
                    <a:pt x="382" y="5357"/>
                    <a:pt x="913" y="5469"/>
                    <a:pt x="1766" y="5469"/>
                  </a:cubicBezTo>
                  <a:cubicBezTo>
                    <a:pt x="2131" y="5469"/>
                    <a:pt x="2555" y="5448"/>
                    <a:pt x="3035" y="5423"/>
                  </a:cubicBezTo>
                  <a:cubicBezTo>
                    <a:pt x="3366" y="5392"/>
                    <a:pt x="3749" y="5368"/>
                    <a:pt x="4064" y="5368"/>
                  </a:cubicBezTo>
                  <a:cubicBezTo>
                    <a:pt x="4322" y="5368"/>
                    <a:pt x="4535" y="5384"/>
                    <a:pt x="4638" y="5423"/>
                  </a:cubicBezTo>
                  <a:cubicBezTo>
                    <a:pt x="4867" y="5480"/>
                    <a:pt x="5069" y="5680"/>
                    <a:pt x="5268" y="5881"/>
                  </a:cubicBezTo>
                  <a:cubicBezTo>
                    <a:pt x="5543" y="6128"/>
                    <a:pt x="5872" y="6455"/>
                    <a:pt x="6382" y="6455"/>
                  </a:cubicBezTo>
                  <a:cubicBezTo>
                    <a:pt x="6402" y="6455"/>
                    <a:pt x="6422" y="6455"/>
                    <a:pt x="6443" y="6454"/>
                  </a:cubicBezTo>
                  <a:lnTo>
                    <a:pt x="6672" y="6454"/>
                  </a:lnTo>
                  <a:cubicBezTo>
                    <a:pt x="7015" y="6367"/>
                    <a:pt x="7473" y="6225"/>
                    <a:pt x="7615" y="5881"/>
                  </a:cubicBezTo>
                  <a:cubicBezTo>
                    <a:pt x="7787" y="5508"/>
                    <a:pt x="7615" y="5194"/>
                    <a:pt x="7444" y="4908"/>
                  </a:cubicBezTo>
                  <a:cubicBezTo>
                    <a:pt x="7386" y="4793"/>
                    <a:pt x="7329" y="4649"/>
                    <a:pt x="7302" y="4534"/>
                  </a:cubicBezTo>
                  <a:cubicBezTo>
                    <a:pt x="7215" y="4305"/>
                    <a:pt x="7157" y="4191"/>
                    <a:pt x="7073" y="4076"/>
                  </a:cubicBezTo>
                  <a:cubicBezTo>
                    <a:pt x="7073" y="4049"/>
                    <a:pt x="7073" y="4019"/>
                    <a:pt x="7100" y="3790"/>
                  </a:cubicBezTo>
                  <a:cubicBezTo>
                    <a:pt x="7100" y="3763"/>
                    <a:pt x="7187" y="3676"/>
                    <a:pt x="7215" y="3648"/>
                  </a:cubicBezTo>
                  <a:cubicBezTo>
                    <a:pt x="7416" y="3447"/>
                    <a:pt x="7702" y="3160"/>
                    <a:pt x="7588" y="2702"/>
                  </a:cubicBezTo>
                  <a:cubicBezTo>
                    <a:pt x="7501" y="2274"/>
                    <a:pt x="7329" y="1988"/>
                    <a:pt x="7043" y="1844"/>
                  </a:cubicBezTo>
                  <a:cubicBezTo>
                    <a:pt x="6936" y="1798"/>
                    <a:pt x="6826" y="1779"/>
                    <a:pt x="6714" y="1779"/>
                  </a:cubicBezTo>
                  <a:cubicBezTo>
                    <a:pt x="6405" y="1779"/>
                    <a:pt x="6085" y="1926"/>
                    <a:pt x="5813" y="2073"/>
                  </a:cubicBezTo>
                  <a:cubicBezTo>
                    <a:pt x="5840" y="1958"/>
                    <a:pt x="5898" y="1844"/>
                    <a:pt x="5955" y="1729"/>
                  </a:cubicBezTo>
                  <a:cubicBezTo>
                    <a:pt x="6127" y="1328"/>
                    <a:pt x="6328" y="900"/>
                    <a:pt x="6127" y="499"/>
                  </a:cubicBezTo>
                  <a:cubicBezTo>
                    <a:pt x="5985" y="240"/>
                    <a:pt x="5726" y="98"/>
                    <a:pt x="5382" y="11"/>
                  </a:cubicBezTo>
                  <a:cubicBezTo>
                    <a:pt x="5358" y="3"/>
                    <a:pt x="5333" y="0"/>
                    <a:pt x="530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5"/>
            <p:cNvSpPr/>
            <p:nvPr/>
          </p:nvSpPr>
          <p:spPr>
            <a:xfrm>
              <a:off x="6688221" y="1563008"/>
              <a:ext cx="241375" cy="204925"/>
            </a:xfrm>
            <a:custGeom>
              <a:avLst/>
              <a:gdLst/>
              <a:ahLst/>
              <a:cxnLst/>
              <a:rect l="l" t="t" r="r" b="b"/>
              <a:pathLst>
                <a:path w="11933" h="10131" extrusionOk="0">
                  <a:moveTo>
                    <a:pt x="6503" y="0"/>
                  </a:moveTo>
                  <a:cubicBezTo>
                    <a:pt x="5954" y="0"/>
                    <a:pt x="5368" y="281"/>
                    <a:pt x="4805" y="578"/>
                  </a:cubicBezTo>
                  <a:cubicBezTo>
                    <a:pt x="3775" y="1178"/>
                    <a:pt x="2744" y="1093"/>
                    <a:pt x="1713" y="1608"/>
                  </a:cubicBezTo>
                  <a:cubicBezTo>
                    <a:pt x="661" y="2197"/>
                    <a:pt x="0" y="3017"/>
                    <a:pt x="1253" y="3017"/>
                  </a:cubicBezTo>
                  <a:cubicBezTo>
                    <a:pt x="1399" y="3017"/>
                    <a:pt x="1571" y="3006"/>
                    <a:pt x="1771" y="2982"/>
                  </a:cubicBezTo>
                  <a:cubicBezTo>
                    <a:pt x="2720" y="2865"/>
                    <a:pt x="3614" y="2375"/>
                    <a:pt x="4544" y="2375"/>
                  </a:cubicBezTo>
                  <a:cubicBezTo>
                    <a:pt x="4762" y="2375"/>
                    <a:pt x="4983" y="2402"/>
                    <a:pt x="5206" y="2467"/>
                  </a:cubicBezTo>
                  <a:cubicBezTo>
                    <a:pt x="6866" y="2895"/>
                    <a:pt x="5836" y="3555"/>
                    <a:pt x="4805" y="3926"/>
                  </a:cubicBezTo>
                  <a:cubicBezTo>
                    <a:pt x="3573" y="4356"/>
                    <a:pt x="3630" y="4727"/>
                    <a:pt x="3030" y="5872"/>
                  </a:cubicBezTo>
                  <a:cubicBezTo>
                    <a:pt x="2687" y="6589"/>
                    <a:pt x="1313" y="7677"/>
                    <a:pt x="1713" y="8621"/>
                  </a:cubicBezTo>
                  <a:cubicBezTo>
                    <a:pt x="1882" y="9049"/>
                    <a:pt x="2072" y="9214"/>
                    <a:pt x="2269" y="9214"/>
                  </a:cubicBezTo>
                  <a:cubicBezTo>
                    <a:pt x="2809" y="9214"/>
                    <a:pt x="3394" y="7974"/>
                    <a:pt x="3688" y="7533"/>
                  </a:cubicBezTo>
                  <a:cubicBezTo>
                    <a:pt x="4175" y="6761"/>
                    <a:pt x="5492" y="4929"/>
                    <a:pt x="6436" y="4727"/>
                  </a:cubicBezTo>
                  <a:cubicBezTo>
                    <a:pt x="6522" y="4709"/>
                    <a:pt x="6604" y="4700"/>
                    <a:pt x="6681" y="4700"/>
                  </a:cubicBezTo>
                  <a:cubicBezTo>
                    <a:pt x="7783" y="4700"/>
                    <a:pt x="7976" y="6507"/>
                    <a:pt x="7466" y="7391"/>
                  </a:cubicBezTo>
                  <a:cubicBezTo>
                    <a:pt x="7210" y="8048"/>
                    <a:pt x="6378" y="8048"/>
                    <a:pt x="6237" y="8765"/>
                  </a:cubicBezTo>
                  <a:cubicBezTo>
                    <a:pt x="6092" y="9566"/>
                    <a:pt x="6637" y="9937"/>
                    <a:pt x="7324" y="10082"/>
                  </a:cubicBezTo>
                  <a:cubicBezTo>
                    <a:pt x="7472" y="10115"/>
                    <a:pt x="7643" y="10130"/>
                    <a:pt x="7830" y="10130"/>
                  </a:cubicBezTo>
                  <a:cubicBezTo>
                    <a:pt x="8951" y="10130"/>
                    <a:pt x="10636" y="9565"/>
                    <a:pt x="11103" y="8708"/>
                  </a:cubicBezTo>
                  <a:lnTo>
                    <a:pt x="11046" y="8708"/>
                  </a:lnTo>
                  <a:cubicBezTo>
                    <a:pt x="11825" y="8075"/>
                    <a:pt x="11646" y="7884"/>
                    <a:pt x="11143" y="7884"/>
                  </a:cubicBezTo>
                  <a:cubicBezTo>
                    <a:pt x="10372" y="7884"/>
                    <a:pt x="8840" y="8334"/>
                    <a:pt x="8840" y="8334"/>
                  </a:cubicBezTo>
                  <a:cubicBezTo>
                    <a:pt x="7753" y="7849"/>
                    <a:pt x="10015" y="5815"/>
                    <a:pt x="10416" y="5586"/>
                  </a:cubicBezTo>
                  <a:cubicBezTo>
                    <a:pt x="11046" y="5300"/>
                    <a:pt x="11932" y="5586"/>
                    <a:pt x="11646" y="4269"/>
                  </a:cubicBezTo>
                  <a:cubicBezTo>
                    <a:pt x="11447" y="3353"/>
                    <a:pt x="10902" y="3555"/>
                    <a:pt x="10072" y="3498"/>
                  </a:cubicBezTo>
                  <a:cubicBezTo>
                    <a:pt x="9470" y="3411"/>
                    <a:pt x="8554" y="3411"/>
                    <a:pt x="8211" y="2696"/>
                  </a:cubicBezTo>
                  <a:cubicBezTo>
                    <a:pt x="7897" y="2124"/>
                    <a:pt x="8497" y="1521"/>
                    <a:pt x="8011" y="1036"/>
                  </a:cubicBezTo>
                  <a:lnTo>
                    <a:pt x="7897" y="949"/>
                  </a:lnTo>
                  <a:cubicBezTo>
                    <a:pt x="7496" y="245"/>
                    <a:pt x="7015" y="0"/>
                    <a:pt x="650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5"/>
            <p:cNvSpPr/>
            <p:nvPr/>
          </p:nvSpPr>
          <p:spPr>
            <a:xfrm>
              <a:off x="6688686" y="1555765"/>
              <a:ext cx="244368" cy="219286"/>
            </a:xfrm>
            <a:custGeom>
              <a:avLst/>
              <a:gdLst/>
              <a:ahLst/>
              <a:cxnLst/>
              <a:rect l="l" t="t" r="r" b="b"/>
              <a:pathLst>
                <a:path w="12081" h="10841" extrusionOk="0">
                  <a:moveTo>
                    <a:pt x="6490" y="735"/>
                  </a:moveTo>
                  <a:cubicBezTo>
                    <a:pt x="6911" y="735"/>
                    <a:pt x="7239" y="955"/>
                    <a:pt x="7530" y="1478"/>
                  </a:cubicBezTo>
                  <a:cubicBezTo>
                    <a:pt x="7588" y="1565"/>
                    <a:pt x="7672" y="1623"/>
                    <a:pt x="7759" y="1650"/>
                  </a:cubicBezTo>
                  <a:cubicBezTo>
                    <a:pt x="7844" y="1765"/>
                    <a:pt x="7844" y="1879"/>
                    <a:pt x="7787" y="2166"/>
                  </a:cubicBezTo>
                  <a:cubicBezTo>
                    <a:pt x="7730" y="2452"/>
                    <a:pt x="7672" y="2853"/>
                    <a:pt x="7874" y="3196"/>
                  </a:cubicBezTo>
                  <a:cubicBezTo>
                    <a:pt x="8275" y="4027"/>
                    <a:pt x="9191" y="4112"/>
                    <a:pt x="9791" y="4169"/>
                  </a:cubicBezTo>
                  <a:lnTo>
                    <a:pt x="10020" y="4199"/>
                  </a:lnTo>
                  <a:cubicBezTo>
                    <a:pt x="10191" y="4227"/>
                    <a:pt x="10363" y="4227"/>
                    <a:pt x="10508" y="4227"/>
                  </a:cubicBezTo>
                  <a:cubicBezTo>
                    <a:pt x="11050" y="4227"/>
                    <a:pt x="11165" y="4227"/>
                    <a:pt x="11279" y="4714"/>
                  </a:cubicBezTo>
                  <a:cubicBezTo>
                    <a:pt x="11366" y="5115"/>
                    <a:pt x="11309" y="5230"/>
                    <a:pt x="11279" y="5287"/>
                  </a:cubicBezTo>
                  <a:cubicBezTo>
                    <a:pt x="11222" y="5372"/>
                    <a:pt x="11023" y="5401"/>
                    <a:pt x="10821" y="5459"/>
                  </a:cubicBezTo>
                  <a:cubicBezTo>
                    <a:pt x="10650" y="5486"/>
                    <a:pt x="10450" y="5516"/>
                    <a:pt x="10221" y="5630"/>
                  </a:cubicBezTo>
                  <a:cubicBezTo>
                    <a:pt x="9878" y="5802"/>
                    <a:pt x="8130" y="7291"/>
                    <a:pt x="8160" y="8292"/>
                  </a:cubicBezTo>
                  <a:cubicBezTo>
                    <a:pt x="8160" y="8608"/>
                    <a:pt x="8359" y="8894"/>
                    <a:pt x="8675" y="9036"/>
                  </a:cubicBezTo>
                  <a:cubicBezTo>
                    <a:pt x="8704" y="9051"/>
                    <a:pt x="8747" y="9058"/>
                    <a:pt x="8793" y="9058"/>
                  </a:cubicBezTo>
                  <a:cubicBezTo>
                    <a:pt x="8840" y="9058"/>
                    <a:pt x="8890" y="9051"/>
                    <a:pt x="8932" y="9036"/>
                  </a:cubicBezTo>
                  <a:cubicBezTo>
                    <a:pt x="9706" y="8807"/>
                    <a:pt x="10535" y="8635"/>
                    <a:pt x="10993" y="8608"/>
                  </a:cubicBezTo>
                  <a:lnTo>
                    <a:pt x="10993" y="8608"/>
                  </a:lnTo>
                  <a:cubicBezTo>
                    <a:pt x="10936" y="8665"/>
                    <a:pt x="10879" y="8722"/>
                    <a:pt x="10794" y="8779"/>
                  </a:cubicBezTo>
                  <a:cubicBezTo>
                    <a:pt x="10707" y="8837"/>
                    <a:pt x="10650" y="8951"/>
                    <a:pt x="10650" y="9066"/>
                  </a:cubicBezTo>
                  <a:cubicBezTo>
                    <a:pt x="10135" y="9704"/>
                    <a:pt x="8712" y="10132"/>
                    <a:pt x="7794" y="10132"/>
                  </a:cubicBezTo>
                  <a:cubicBezTo>
                    <a:pt x="7642" y="10132"/>
                    <a:pt x="7504" y="10121"/>
                    <a:pt x="7386" y="10096"/>
                  </a:cubicBezTo>
                  <a:cubicBezTo>
                    <a:pt x="6557" y="9895"/>
                    <a:pt x="6527" y="9524"/>
                    <a:pt x="6585" y="9208"/>
                  </a:cubicBezTo>
                  <a:cubicBezTo>
                    <a:pt x="6614" y="8979"/>
                    <a:pt x="6756" y="8864"/>
                    <a:pt x="7043" y="8692"/>
                  </a:cubicBezTo>
                  <a:cubicBezTo>
                    <a:pt x="7301" y="8521"/>
                    <a:pt x="7615" y="8292"/>
                    <a:pt x="7759" y="7948"/>
                  </a:cubicBezTo>
                  <a:cubicBezTo>
                    <a:pt x="8217" y="7176"/>
                    <a:pt x="8188" y="5887"/>
                    <a:pt x="7672" y="5230"/>
                  </a:cubicBezTo>
                  <a:cubicBezTo>
                    <a:pt x="7416" y="4856"/>
                    <a:pt x="7072" y="4685"/>
                    <a:pt x="6672" y="4685"/>
                  </a:cubicBezTo>
                  <a:cubicBezTo>
                    <a:pt x="6557" y="4685"/>
                    <a:pt x="6443" y="4685"/>
                    <a:pt x="6328" y="4714"/>
                  </a:cubicBezTo>
                  <a:cubicBezTo>
                    <a:pt x="5011" y="5028"/>
                    <a:pt x="3436" y="7605"/>
                    <a:pt x="3378" y="7692"/>
                  </a:cubicBezTo>
                  <a:cubicBezTo>
                    <a:pt x="3321" y="7806"/>
                    <a:pt x="3236" y="7948"/>
                    <a:pt x="3122" y="8092"/>
                  </a:cubicBezTo>
                  <a:cubicBezTo>
                    <a:pt x="2950" y="8379"/>
                    <a:pt x="2462" y="9208"/>
                    <a:pt x="2233" y="9208"/>
                  </a:cubicBezTo>
                  <a:cubicBezTo>
                    <a:pt x="2233" y="9208"/>
                    <a:pt x="2149" y="9180"/>
                    <a:pt x="2034" y="8837"/>
                  </a:cubicBezTo>
                  <a:cubicBezTo>
                    <a:pt x="1832" y="8379"/>
                    <a:pt x="2320" y="7776"/>
                    <a:pt x="2749" y="7204"/>
                  </a:cubicBezTo>
                  <a:cubicBezTo>
                    <a:pt x="2978" y="6918"/>
                    <a:pt x="3207" y="6661"/>
                    <a:pt x="3321" y="6402"/>
                  </a:cubicBezTo>
                  <a:cubicBezTo>
                    <a:pt x="3436" y="6173"/>
                    <a:pt x="3523" y="5974"/>
                    <a:pt x="3607" y="5802"/>
                  </a:cubicBezTo>
                  <a:cubicBezTo>
                    <a:pt x="3951" y="5115"/>
                    <a:pt x="4038" y="4914"/>
                    <a:pt x="4897" y="4627"/>
                  </a:cubicBezTo>
                  <a:cubicBezTo>
                    <a:pt x="5927" y="4256"/>
                    <a:pt x="6443" y="3826"/>
                    <a:pt x="6413" y="3368"/>
                  </a:cubicBezTo>
                  <a:cubicBezTo>
                    <a:pt x="6385" y="2825"/>
                    <a:pt x="5755" y="2596"/>
                    <a:pt x="5297" y="2482"/>
                  </a:cubicBezTo>
                  <a:cubicBezTo>
                    <a:pt x="5027" y="2400"/>
                    <a:pt x="4762" y="2367"/>
                    <a:pt x="4502" y="2367"/>
                  </a:cubicBezTo>
                  <a:cubicBezTo>
                    <a:pt x="3937" y="2367"/>
                    <a:pt x="3393" y="2524"/>
                    <a:pt x="2863" y="2681"/>
                  </a:cubicBezTo>
                  <a:cubicBezTo>
                    <a:pt x="2462" y="2825"/>
                    <a:pt x="2091" y="2940"/>
                    <a:pt x="1718" y="2967"/>
                  </a:cubicBezTo>
                  <a:cubicBezTo>
                    <a:pt x="1499" y="2996"/>
                    <a:pt x="1340" y="3003"/>
                    <a:pt x="1221" y="3003"/>
                  </a:cubicBezTo>
                  <a:cubicBezTo>
                    <a:pt x="1107" y="3003"/>
                    <a:pt x="1030" y="2997"/>
                    <a:pt x="974" y="2997"/>
                  </a:cubicBezTo>
                  <a:cubicBezTo>
                    <a:pt x="1061" y="2825"/>
                    <a:pt x="1347" y="2566"/>
                    <a:pt x="1862" y="2280"/>
                  </a:cubicBezTo>
                  <a:cubicBezTo>
                    <a:pt x="2290" y="2051"/>
                    <a:pt x="2749" y="1966"/>
                    <a:pt x="3236" y="1852"/>
                  </a:cubicBezTo>
                  <a:cubicBezTo>
                    <a:pt x="3779" y="1737"/>
                    <a:pt x="4352" y="1593"/>
                    <a:pt x="4954" y="1279"/>
                  </a:cubicBezTo>
                  <a:cubicBezTo>
                    <a:pt x="5587" y="941"/>
                    <a:pt x="6082" y="735"/>
                    <a:pt x="6490" y="735"/>
                  </a:cubicBezTo>
                  <a:close/>
                  <a:moveTo>
                    <a:pt x="6472" y="0"/>
                  </a:moveTo>
                  <a:cubicBezTo>
                    <a:pt x="5769" y="0"/>
                    <a:pt x="5079" y="370"/>
                    <a:pt x="4610" y="620"/>
                  </a:cubicBezTo>
                  <a:cubicBezTo>
                    <a:pt x="4095" y="906"/>
                    <a:pt x="3607" y="1020"/>
                    <a:pt x="3065" y="1135"/>
                  </a:cubicBezTo>
                  <a:cubicBezTo>
                    <a:pt x="2577" y="1249"/>
                    <a:pt x="2061" y="1364"/>
                    <a:pt x="1519" y="1650"/>
                  </a:cubicBezTo>
                  <a:cubicBezTo>
                    <a:pt x="1061" y="1909"/>
                    <a:pt x="0" y="2566"/>
                    <a:pt x="229" y="3226"/>
                  </a:cubicBezTo>
                  <a:cubicBezTo>
                    <a:pt x="349" y="3623"/>
                    <a:pt x="772" y="3731"/>
                    <a:pt x="1221" y="3731"/>
                  </a:cubicBezTo>
                  <a:cubicBezTo>
                    <a:pt x="1418" y="3731"/>
                    <a:pt x="1621" y="3710"/>
                    <a:pt x="1805" y="3684"/>
                  </a:cubicBezTo>
                  <a:cubicBezTo>
                    <a:pt x="2233" y="3654"/>
                    <a:pt x="2664" y="3512"/>
                    <a:pt x="3065" y="3398"/>
                  </a:cubicBezTo>
                  <a:cubicBezTo>
                    <a:pt x="3573" y="3235"/>
                    <a:pt x="4053" y="3086"/>
                    <a:pt x="4524" y="3086"/>
                  </a:cubicBezTo>
                  <a:cubicBezTo>
                    <a:pt x="4716" y="3086"/>
                    <a:pt x="4906" y="3110"/>
                    <a:pt x="5096" y="3169"/>
                  </a:cubicBezTo>
                  <a:cubicBezTo>
                    <a:pt x="5439" y="3283"/>
                    <a:pt x="5611" y="3368"/>
                    <a:pt x="5668" y="3398"/>
                  </a:cubicBezTo>
                  <a:cubicBezTo>
                    <a:pt x="5554" y="3512"/>
                    <a:pt x="5268" y="3711"/>
                    <a:pt x="4668" y="3940"/>
                  </a:cubicBezTo>
                  <a:cubicBezTo>
                    <a:pt x="3550" y="4314"/>
                    <a:pt x="3351" y="4685"/>
                    <a:pt x="2950" y="5486"/>
                  </a:cubicBezTo>
                  <a:cubicBezTo>
                    <a:pt x="2893" y="5658"/>
                    <a:pt x="2778" y="5859"/>
                    <a:pt x="2664" y="6088"/>
                  </a:cubicBezTo>
                  <a:cubicBezTo>
                    <a:pt x="2577" y="6260"/>
                    <a:pt x="2378" y="6517"/>
                    <a:pt x="2176" y="6776"/>
                  </a:cubicBezTo>
                  <a:cubicBezTo>
                    <a:pt x="1661" y="7433"/>
                    <a:pt x="1003" y="8292"/>
                    <a:pt x="1347" y="9123"/>
                  </a:cubicBezTo>
                  <a:cubicBezTo>
                    <a:pt x="1546" y="9638"/>
                    <a:pt x="1832" y="9895"/>
                    <a:pt x="2176" y="9924"/>
                  </a:cubicBezTo>
                  <a:cubicBezTo>
                    <a:pt x="2206" y="9928"/>
                    <a:pt x="2237" y="9930"/>
                    <a:pt x="2266" y="9930"/>
                  </a:cubicBezTo>
                  <a:cubicBezTo>
                    <a:pt x="2883" y="9930"/>
                    <a:pt x="3369" y="9119"/>
                    <a:pt x="3752" y="8463"/>
                  </a:cubicBezTo>
                  <a:cubicBezTo>
                    <a:pt x="3836" y="8321"/>
                    <a:pt x="3923" y="8207"/>
                    <a:pt x="3981" y="8092"/>
                  </a:cubicBezTo>
                  <a:cubicBezTo>
                    <a:pt x="4610" y="7089"/>
                    <a:pt x="5783" y="5601"/>
                    <a:pt x="6500" y="5429"/>
                  </a:cubicBezTo>
                  <a:cubicBezTo>
                    <a:pt x="6560" y="5415"/>
                    <a:pt x="6618" y="5408"/>
                    <a:pt x="6672" y="5408"/>
                  </a:cubicBezTo>
                  <a:cubicBezTo>
                    <a:pt x="6848" y="5408"/>
                    <a:pt x="6991" y="5483"/>
                    <a:pt x="7100" y="5658"/>
                  </a:cubicBezTo>
                  <a:cubicBezTo>
                    <a:pt x="7416" y="6088"/>
                    <a:pt x="7443" y="7062"/>
                    <a:pt x="7130" y="7605"/>
                  </a:cubicBezTo>
                  <a:cubicBezTo>
                    <a:pt x="7043" y="7806"/>
                    <a:pt x="6843" y="7948"/>
                    <a:pt x="6642" y="8063"/>
                  </a:cubicBezTo>
                  <a:cubicBezTo>
                    <a:pt x="6328" y="8264"/>
                    <a:pt x="5955" y="8521"/>
                    <a:pt x="5870" y="9066"/>
                  </a:cubicBezTo>
                  <a:cubicBezTo>
                    <a:pt x="5698" y="9952"/>
                    <a:pt x="6214" y="10582"/>
                    <a:pt x="7244" y="10783"/>
                  </a:cubicBezTo>
                  <a:cubicBezTo>
                    <a:pt x="7416" y="10841"/>
                    <a:pt x="7588" y="10841"/>
                    <a:pt x="7817" y="10841"/>
                  </a:cubicBezTo>
                  <a:cubicBezTo>
                    <a:pt x="9046" y="10841"/>
                    <a:pt x="10851" y="10238"/>
                    <a:pt x="11394" y="9237"/>
                  </a:cubicBezTo>
                  <a:lnTo>
                    <a:pt x="11424" y="9208"/>
                  </a:lnTo>
                  <a:cubicBezTo>
                    <a:pt x="11710" y="8951"/>
                    <a:pt x="12053" y="8578"/>
                    <a:pt x="11852" y="8207"/>
                  </a:cubicBezTo>
                  <a:cubicBezTo>
                    <a:pt x="11802" y="8089"/>
                    <a:pt x="11692" y="7882"/>
                    <a:pt x="11078" y="7882"/>
                  </a:cubicBezTo>
                  <a:cubicBezTo>
                    <a:pt x="10645" y="7882"/>
                    <a:pt x="9962" y="7984"/>
                    <a:pt x="8875" y="8292"/>
                  </a:cubicBezTo>
                  <a:lnTo>
                    <a:pt x="8875" y="8264"/>
                  </a:lnTo>
                  <a:cubicBezTo>
                    <a:pt x="8875" y="7749"/>
                    <a:pt x="10221" y="6459"/>
                    <a:pt x="10535" y="6288"/>
                  </a:cubicBezTo>
                  <a:cubicBezTo>
                    <a:pt x="10679" y="6230"/>
                    <a:pt x="10821" y="6203"/>
                    <a:pt x="10966" y="6146"/>
                  </a:cubicBezTo>
                  <a:cubicBezTo>
                    <a:pt x="11279" y="6088"/>
                    <a:pt x="11653" y="6031"/>
                    <a:pt x="11882" y="5688"/>
                  </a:cubicBezTo>
                  <a:cubicBezTo>
                    <a:pt x="12053" y="5401"/>
                    <a:pt x="12081" y="5058"/>
                    <a:pt x="11996" y="4570"/>
                  </a:cubicBezTo>
                  <a:cubicBezTo>
                    <a:pt x="11767" y="3540"/>
                    <a:pt x="11108" y="3512"/>
                    <a:pt x="10508" y="3512"/>
                  </a:cubicBezTo>
                  <a:cubicBezTo>
                    <a:pt x="10393" y="3512"/>
                    <a:pt x="10249" y="3512"/>
                    <a:pt x="10107" y="3482"/>
                  </a:cubicBezTo>
                  <a:lnTo>
                    <a:pt x="9878" y="3455"/>
                  </a:lnTo>
                  <a:cubicBezTo>
                    <a:pt x="9218" y="3398"/>
                    <a:pt x="8733" y="3311"/>
                    <a:pt x="8504" y="2853"/>
                  </a:cubicBezTo>
                  <a:cubicBezTo>
                    <a:pt x="8417" y="2711"/>
                    <a:pt x="8446" y="2566"/>
                    <a:pt x="8504" y="2310"/>
                  </a:cubicBezTo>
                  <a:cubicBezTo>
                    <a:pt x="8561" y="1966"/>
                    <a:pt x="8646" y="1536"/>
                    <a:pt x="8275" y="1135"/>
                  </a:cubicBezTo>
                  <a:cubicBezTo>
                    <a:pt x="8217" y="1078"/>
                    <a:pt x="8160" y="1050"/>
                    <a:pt x="8130" y="1050"/>
                  </a:cubicBezTo>
                  <a:cubicBezTo>
                    <a:pt x="7650" y="256"/>
                    <a:pt x="7057" y="0"/>
                    <a:pt x="647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5"/>
            <p:cNvSpPr/>
            <p:nvPr/>
          </p:nvSpPr>
          <p:spPr>
            <a:xfrm>
              <a:off x="6028501" y="1042465"/>
              <a:ext cx="248454" cy="389743"/>
            </a:xfrm>
            <a:custGeom>
              <a:avLst/>
              <a:gdLst/>
              <a:ahLst/>
              <a:cxnLst/>
              <a:rect l="l" t="t" r="r" b="b"/>
              <a:pathLst>
                <a:path w="12283" h="19268" extrusionOk="0">
                  <a:moveTo>
                    <a:pt x="11939" y="1"/>
                  </a:moveTo>
                  <a:cubicBezTo>
                    <a:pt x="10852" y="1118"/>
                    <a:pt x="9619" y="2149"/>
                    <a:pt x="8447" y="3150"/>
                  </a:cubicBezTo>
                  <a:cubicBezTo>
                    <a:pt x="7474" y="3981"/>
                    <a:pt x="6470" y="4840"/>
                    <a:pt x="5527" y="5699"/>
                  </a:cubicBezTo>
                  <a:cubicBezTo>
                    <a:pt x="4783" y="6443"/>
                    <a:pt x="3951" y="7015"/>
                    <a:pt x="3093" y="7615"/>
                  </a:cubicBezTo>
                  <a:cubicBezTo>
                    <a:pt x="2836" y="7760"/>
                    <a:pt x="2607" y="7931"/>
                    <a:pt x="2378" y="8103"/>
                  </a:cubicBezTo>
                  <a:cubicBezTo>
                    <a:pt x="2206" y="8245"/>
                    <a:pt x="2005" y="8360"/>
                    <a:pt x="1833" y="8474"/>
                  </a:cubicBezTo>
                  <a:cubicBezTo>
                    <a:pt x="1318" y="8818"/>
                    <a:pt x="775" y="9191"/>
                    <a:pt x="489" y="9706"/>
                  </a:cubicBezTo>
                  <a:cubicBezTo>
                    <a:pt x="31" y="10393"/>
                    <a:pt x="1" y="10478"/>
                    <a:pt x="58" y="10650"/>
                  </a:cubicBezTo>
                  <a:cubicBezTo>
                    <a:pt x="145" y="10794"/>
                    <a:pt x="287" y="10822"/>
                    <a:pt x="344" y="10822"/>
                  </a:cubicBezTo>
                  <a:cubicBezTo>
                    <a:pt x="431" y="10822"/>
                    <a:pt x="546" y="10851"/>
                    <a:pt x="631" y="11108"/>
                  </a:cubicBezTo>
                  <a:cubicBezTo>
                    <a:pt x="1061" y="12111"/>
                    <a:pt x="1260" y="12425"/>
                    <a:pt x="1547" y="12512"/>
                  </a:cubicBezTo>
                  <a:cubicBezTo>
                    <a:pt x="1594" y="12529"/>
                    <a:pt x="1642" y="12537"/>
                    <a:pt x="1690" y="12537"/>
                  </a:cubicBezTo>
                  <a:cubicBezTo>
                    <a:pt x="1871" y="12537"/>
                    <a:pt x="2052" y="12424"/>
                    <a:pt x="2234" y="12310"/>
                  </a:cubicBezTo>
                  <a:cubicBezTo>
                    <a:pt x="2493" y="12138"/>
                    <a:pt x="2806" y="11939"/>
                    <a:pt x="3294" y="11825"/>
                  </a:cubicBezTo>
                  <a:cubicBezTo>
                    <a:pt x="3494" y="11787"/>
                    <a:pt x="3667" y="11765"/>
                    <a:pt x="3807" y="11765"/>
                  </a:cubicBezTo>
                  <a:cubicBezTo>
                    <a:pt x="3988" y="11765"/>
                    <a:pt x="4116" y="11801"/>
                    <a:pt x="4180" y="11882"/>
                  </a:cubicBezTo>
                  <a:cubicBezTo>
                    <a:pt x="4439" y="12196"/>
                    <a:pt x="4066" y="13141"/>
                    <a:pt x="3837" y="13714"/>
                  </a:cubicBezTo>
                  <a:cubicBezTo>
                    <a:pt x="3780" y="13856"/>
                    <a:pt x="3695" y="13970"/>
                    <a:pt x="3638" y="14085"/>
                  </a:cubicBezTo>
                  <a:cubicBezTo>
                    <a:pt x="3436" y="14429"/>
                    <a:pt x="3264" y="14715"/>
                    <a:pt x="3264" y="15402"/>
                  </a:cubicBezTo>
                  <a:cubicBezTo>
                    <a:pt x="3322" y="15688"/>
                    <a:pt x="3523" y="15974"/>
                    <a:pt x="3722" y="16233"/>
                  </a:cubicBezTo>
                  <a:cubicBezTo>
                    <a:pt x="3924" y="16519"/>
                    <a:pt x="4123" y="16776"/>
                    <a:pt x="4096" y="17062"/>
                  </a:cubicBezTo>
                  <a:cubicBezTo>
                    <a:pt x="4038" y="17550"/>
                    <a:pt x="2092" y="18695"/>
                    <a:pt x="1547" y="18780"/>
                  </a:cubicBezTo>
                  <a:lnTo>
                    <a:pt x="1634" y="19268"/>
                  </a:lnTo>
                  <a:cubicBezTo>
                    <a:pt x="2234" y="19153"/>
                    <a:pt x="4467" y="17951"/>
                    <a:pt x="4581" y="17119"/>
                  </a:cubicBezTo>
                  <a:cubicBezTo>
                    <a:pt x="4638" y="16634"/>
                    <a:pt x="4352" y="16261"/>
                    <a:pt x="4096" y="15917"/>
                  </a:cubicBezTo>
                  <a:cubicBezTo>
                    <a:pt x="3951" y="15718"/>
                    <a:pt x="3780" y="15516"/>
                    <a:pt x="3752" y="15345"/>
                  </a:cubicBezTo>
                  <a:cubicBezTo>
                    <a:pt x="3752" y="14859"/>
                    <a:pt x="3867" y="14658"/>
                    <a:pt x="4066" y="14344"/>
                  </a:cubicBezTo>
                  <a:cubicBezTo>
                    <a:pt x="4123" y="14199"/>
                    <a:pt x="4210" y="14085"/>
                    <a:pt x="4295" y="13886"/>
                  </a:cubicBezTo>
                  <a:cubicBezTo>
                    <a:pt x="4611" y="13084"/>
                    <a:pt x="4982" y="12111"/>
                    <a:pt x="4554" y="11566"/>
                  </a:cubicBezTo>
                  <a:cubicBezTo>
                    <a:pt x="4377" y="11371"/>
                    <a:pt x="4122" y="11269"/>
                    <a:pt x="3761" y="11269"/>
                  </a:cubicBezTo>
                  <a:cubicBezTo>
                    <a:pt x="3591" y="11269"/>
                    <a:pt x="3399" y="11292"/>
                    <a:pt x="3180" y="11337"/>
                  </a:cubicBezTo>
                  <a:cubicBezTo>
                    <a:pt x="2607" y="11481"/>
                    <a:pt x="2234" y="11738"/>
                    <a:pt x="1977" y="11882"/>
                  </a:cubicBezTo>
                  <a:cubicBezTo>
                    <a:pt x="1863" y="11967"/>
                    <a:pt x="1718" y="12054"/>
                    <a:pt x="1691" y="12054"/>
                  </a:cubicBezTo>
                  <a:cubicBezTo>
                    <a:pt x="1576" y="12024"/>
                    <a:pt x="1375" y="11653"/>
                    <a:pt x="1089" y="10909"/>
                  </a:cubicBezTo>
                  <a:cubicBezTo>
                    <a:pt x="947" y="10593"/>
                    <a:pt x="775" y="10451"/>
                    <a:pt x="631" y="10393"/>
                  </a:cubicBezTo>
                  <a:cubicBezTo>
                    <a:pt x="688" y="10279"/>
                    <a:pt x="775" y="10135"/>
                    <a:pt x="889" y="9963"/>
                  </a:cubicBezTo>
                  <a:cubicBezTo>
                    <a:pt x="1146" y="9534"/>
                    <a:pt x="1604" y="9218"/>
                    <a:pt x="2092" y="8875"/>
                  </a:cubicBezTo>
                  <a:cubicBezTo>
                    <a:pt x="2291" y="8760"/>
                    <a:pt x="2493" y="8618"/>
                    <a:pt x="2664" y="8504"/>
                  </a:cubicBezTo>
                  <a:cubicBezTo>
                    <a:pt x="2893" y="8332"/>
                    <a:pt x="3122" y="8160"/>
                    <a:pt x="3351" y="8016"/>
                  </a:cubicBezTo>
                  <a:cubicBezTo>
                    <a:pt x="4210" y="7444"/>
                    <a:pt x="5069" y="6844"/>
                    <a:pt x="5870" y="6070"/>
                  </a:cubicBezTo>
                  <a:cubicBezTo>
                    <a:pt x="6787" y="5183"/>
                    <a:pt x="7787" y="4324"/>
                    <a:pt x="8761" y="3493"/>
                  </a:cubicBezTo>
                  <a:cubicBezTo>
                    <a:pt x="9963" y="2492"/>
                    <a:pt x="11165" y="1462"/>
                    <a:pt x="12283" y="344"/>
                  </a:cubicBezTo>
                  <a:lnTo>
                    <a:pt x="11939"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5"/>
            <p:cNvSpPr/>
            <p:nvPr/>
          </p:nvSpPr>
          <p:spPr>
            <a:xfrm>
              <a:off x="6099162" y="1544923"/>
              <a:ext cx="647988" cy="37279"/>
            </a:xfrm>
            <a:custGeom>
              <a:avLst/>
              <a:gdLst/>
              <a:ahLst/>
              <a:cxnLst/>
              <a:rect l="l" t="t" r="r" b="b"/>
              <a:pathLst>
                <a:path w="32035" h="1843" extrusionOk="0">
                  <a:moveTo>
                    <a:pt x="25773" y="0"/>
                  </a:moveTo>
                  <a:cubicBezTo>
                    <a:pt x="25137" y="0"/>
                    <a:pt x="24479" y="34"/>
                    <a:pt x="23875" y="68"/>
                  </a:cubicBezTo>
                  <a:cubicBezTo>
                    <a:pt x="23390" y="98"/>
                    <a:pt x="22931" y="125"/>
                    <a:pt x="22588" y="125"/>
                  </a:cubicBezTo>
                  <a:cubicBezTo>
                    <a:pt x="20012" y="155"/>
                    <a:pt x="17378" y="327"/>
                    <a:pt x="14829" y="498"/>
                  </a:cubicBezTo>
                  <a:cubicBezTo>
                    <a:pt x="11943" y="683"/>
                    <a:pt x="9006" y="879"/>
                    <a:pt x="6090" y="879"/>
                  </a:cubicBezTo>
                  <a:cubicBezTo>
                    <a:pt x="4062" y="879"/>
                    <a:pt x="2043" y="784"/>
                    <a:pt x="58" y="526"/>
                  </a:cubicBezTo>
                  <a:lnTo>
                    <a:pt x="0" y="984"/>
                  </a:lnTo>
                  <a:cubicBezTo>
                    <a:pt x="2039" y="1260"/>
                    <a:pt x="4118" y="1360"/>
                    <a:pt x="6205" y="1360"/>
                  </a:cubicBezTo>
                  <a:cubicBezTo>
                    <a:pt x="9101" y="1360"/>
                    <a:pt x="12014" y="1168"/>
                    <a:pt x="14859" y="984"/>
                  </a:cubicBezTo>
                  <a:cubicBezTo>
                    <a:pt x="17405" y="812"/>
                    <a:pt x="20039" y="640"/>
                    <a:pt x="22588" y="613"/>
                  </a:cubicBezTo>
                  <a:cubicBezTo>
                    <a:pt x="22959" y="613"/>
                    <a:pt x="23417" y="583"/>
                    <a:pt x="23905" y="556"/>
                  </a:cubicBezTo>
                  <a:cubicBezTo>
                    <a:pt x="24481" y="519"/>
                    <a:pt x="25149" y="483"/>
                    <a:pt x="25795" y="483"/>
                  </a:cubicBezTo>
                  <a:cubicBezTo>
                    <a:pt x="26688" y="483"/>
                    <a:pt x="27540" y="552"/>
                    <a:pt x="28055" y="785"/>
                  </a:cubicBezTo>
                  <a:cubicBezTo>
                    <a:pt x="28084" y="812"/>
                    <a:pt x="28142" y="927"/>
                    <a:pt x="28142" y="1014"/>
                  </a:cubicBezTo>
                  <a:cubicBezTo>
                    <a:pt x="28226" y="1270"/>
                    <a:pt x="28341" y="1671"/>
                    <a:pt x="28714" y="1758"/>
                  </a:cubicBezTo>
                  <a:cubicBezTo>
                    <a:pt x="28841" y="1815"/>
                    <a:pt x="28959" y="1836"/>
                    <a:pt x="29068" y="1836"/>
                  </a:cubicBezTo>
                  <a:cubicBezTo>
                    <a:pt x="29228" y="1836"/>
                    <a:pt x="29367" y="1792"/>
                    <a:pt x="29486" y="1758"/>
                  </a:cubicBezTo>
                  <a:cubicBezTo>
                    <a:pt x="29600" y="1701"/>
                    <a:pt x="29715" y="1671"/>
                    <a:pt x="29802" y="1671"/>
                  </a:cubicBezTo>
                  <a:cubicBezTo>
                    <a:pt x="30116" y="1671"/>
                    <a:pt x="30374" y="1586"/>
                    <a:pt x="30603" y="1499"/>
                  </a:cubicBezTo>
                  <a:cubicBezTo>
                    <a:pt x="30791" y="1429"/>
                    <a:pt x="30935" y="1373"/>
                    <a:pt x="31064" y="1373"/>
                  </a:cubicBezTo>
                  <a:cubicBezTo>
                    <a:pt x="31249" y="1373"/>
                    <a:pt x="31402" y="1489"/>
                    <a:pt x="31604" y="1843"/>
                  </a:cubicBezTo>
                  <a:lnTo>
                    <a:pt x="32035" y="1614"/>
                  </a:lnTo>
                  <a:cubicBezTo>
                    <a:pt x="31717" y="1047"/>
                    <a:pt x="31391" y="888"/>
                    <a:pt x="31077" y="888"/>
                  </a:cubicBezTo>
                  <a:cubicBezTo>
                    <a:pt x="30852" y="888"/>
                    <a:pt x="30634" y="969"/>
                    <a:pt x="30432" y="1041"/>
                  </a:cubicBezTo>
                  <a:cubicBezTo>
                    <a:pt x="30230" y="1098"/>
                    <a:pt x="30031" y="1185"/>
                    <a:pt x="29802" y="1185"/>
                  </a:cubicBezTo>
                  <a:cubicBezTo>
                    <a:pt x="29630" y="1185"/>
                    <a:pt x="29486" y="1243"/>
                    <a:pt x="29344" y="1300"/>
                  </a:cubicBezTo>
                  <a:cubicBezTo>
                    <a:pt x="29220" y="1335"/>
                    <a:pt x="29140" y="1359"/>
                    <a:pt x="29064" y="1359"/>
                  </a:cubicBezTo>
                  <a:cubicBezTo>
                    <a:pt x="29016" y="1359"/>
                    <a:pt x="28969" y="1350"/>
                    <a:pt x="28913" y="1327"/>
                  </a:cubicBezTo>
                  <a:lnTo>
                    <a:pt x="28856" y="1300"/>
                  </a:lnTo>
                  <a:cubicBezTo>
                    <a:pt x="28742" y="1270"/>
                    <a:pt x="28684" y="1128"/>
                    <a:pt x="28627" y="899"/>
                  </a:cubicBezTo>
                  <a:cubicBezTo>
                    <a:pt x="28542" y="670"/>
                    <a:pt x="28485" y="411"/>
                    <a:pt x="28256" y="354"/>
                  </a:cubicBezTo>
                  <a:cubicBezTo>
                    <a:pt x="27652" y="78"/>
                    <a:pt x="26737" y="0"/>
                    <a:pt x="2577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5"/>
            <p:cNvSpPr/>
            <p:nvPr/>
          </p:nvSpPr>
          <p:spPr>
            <a:xfrm>
              <a:off x="6917460" y="1603851"/>
              <a:ext cx="258831" cy="120252"/>
            </a:xfrm>
            <a:custGeom>
              <a:avLst/>
              <a:gdLst/>
              <a:ahLst/>
              <a:cxnLst/>
              <a:rect l="l" t="t" r="r" b="b"/>
              <a:pathLst>
                <a:path w="12796" h="5945" extrusionOk="0">
                  <a:moveTo>
                    <a:pt x="11553" y="0"/>
                  </a:moveTo>
                  <a:cubicBezTo>
                    <a:pt x="11499" y="0"/>
                    <a:pt x="11446" y="6"/>
                    <a:pt x="11394" y="18"/>
                  </a:cubicBezTo>
                  <a:cubicBezTo>
                    <a:pt x="10993" y="105"/>
                    <a:pt x="10764" y="505"/>
                    <a:pt x="10562" y="819"/>
                  </a:cubicBezTo>
                  <a:cubicBezTo>
                    <a:pt x="10477" y="991"/>
                    <a:pt x="10390" y="1135"/>
                    <a:pt x="10276" y="1250"/>
                  </a:cubicBezTo>
                  <a:cubicBezTo>
                    <a:pt x="9247" y="2279"/>
                    <a:pt x="8569" y="2755"/>
                    <a:pt x="7549" y="2755"/>
                  </a:cubicBezTo>
                  <a:cubicBezTo>
                    <a:pt x="7237" y="2755"/>
                    <a:pt x="6893" y="2711"/>
                    <a:pt x="6497" y="2624"/>
                  </a:cubicBezTo>
                  <a:lnTo>
                    <a:pt x="6268" y="2594"/>
                  </a:lnTo>
                  <a:cubicBezTo>
                    <a:pt x="5925" y="2520"/>
                    <a:pt x="5614" y="2452"/>
                    <a:pt x="5311" y="2452"/>
                  </a:cubicBezTo>
                  <a:cubicBezTo>
                    <a:pt x="4907" y="2452"/>
                    <a:pt x="4518" y="2574"/>
                    <a:pt x="4093" y="2967"/>
                  </a:cubicBezTo>
                  <a:cubicBezTo>
                    <a:pt x="3749" y="3253"/>
                    <a:pt x="3607" y="3567"/>
                    <a:pt x="3463" y="3826"/>
                  </a:cubicBezTo>
                  <a:cubicBezTo>
                    <a:pt x="3321" y="4140"/>
                    <a:pt x="3206" y="4369"/>
                    <a:pt x="2748" y="4456"/>
                  </a:cubicBezTo>
                  <a:cubicBezTo>
                    <a:pt x="2567" y="4490"/>
                    <a:pt x="2407" y="4504"/>
                    <a:pt x="2264" y="4504"/>
                  </a:cubicBezTo>
                  <a:cubicBezTo>
                    <a:pt x="1931" y="4504"/>
                    <a:pt x="1689" y="4430"/>
                    <a:pt x="1489" y="4369"/>
                  </a:cubicBezTo>
                  <a:cubicBezTo>
                    <a:pt x="1324" y="4318"/>
                    <a:pt x="1185" y="4289"/>
                    <a:pt x="1062" y="4289"/>
                  </a:cubicBezTo>
                  <a:cubicBezTo>
                    <a:pt x="629" y="4289"/>
                    <a:pt x="402" y="4657"/>
                    <a:pt x="0" y="5773"/>
                  </a:cubicBezTo>
                  <a:lnTo>
                    <a:pt x="458" y="5944"/>
                  </a:lnTo>
                  <a:cubicBezTo>
                    <a:pt x="804" y="4993"/>
                    <a:pt x="921" y="4776"/>
                    <a:pt x="1118" y="4776"/>
                  </a:cubicBezTo>
                  <a:cubicBezTo>
                    <a:pt x="1182" y="4776"/>
                    <a:pt x="1254" y="4799"/>
                    <a:pt x="1344" y="4827"/>
                  </a:cubicBezTo>
                  <a:cubicBezTo>
                    <a:pt x="1576" y="4891"/>
                    <a:pt x="1885" y="4984"/>
                    <a:pt x="2315" y="4984"/>
                  </a:cubicBezTo>
                  <a:cubicBezTo>
                    <a:pt x="2471" y="4984"/>
                    <a:pt x="2643" y="4972"/>
                    <a:pt x="2833" y="4941"/>
                  </a:cubicBezTo>
                  <a:cubicBezTo>
                    <a:pt x="3550" y="4799"/>
                    <a:pt x="3749" y="4399"/>
                    <a:pt x="3921" y="4025"/>
                  </a:cubicBezTo>
                  <a:cubicBezTo>
                    <a:pt x="4035" y="3796"/>
                    <a:pt x="4150" y="3540"/>
                    <a:pt x="4409" y="3338"/>
                  </a:cubicBezTo>
                  <a:cubicBezTo>
                    <a:pt x="4738" y="3026"/>
                    <a:pt x="5019" y="2922"/>
                    <a:pt x="5346" y="2922"/>
                  </a:cubicBezTo>
                  <a:cubicBezTo>
                    <a:pt x="5588" y="2922"/>
                    <a:pt x="5854" y="2979"/>
                    <a:pt x="6183" y="3052"/>
                  </a:cubicBezTo>
                  <a:lnTo>
                    <a:pt x="6383" y="3109"/>
                  </a:lnTo>
                  <a:cubicBezTo>
                    <a:pt x="6804" y="3197"/>
                    <a:pt x="7177" y="3241"/>
                    <a:pt x="7518" y="3241"/>
                  </a:cubicBezTo>
                  <a:cubicBezTo>
                    <a:pt x="8729" y="3241"/>
                    <a:pt x="9532" y="2687"/>
                    <a:pt x="10649" y="1593"/>
                  </a:cubicBezTo>
                  <a:cubicBezTo>
                    <a:pt x="10764" y="1449"/>
                    <a:pt x="10878" y="1250"/>
                    <a:pt x="10993" y="1078"/>
                  </a:cubicBezTo>
                  <a:cubicBezTo>
                    <a:pt x="11135" y="819"/>
                    <a:pt x="11306" y="533"/>
                    <a:pt x="11478" y="505"/>
                  </a:cubicBezTo>
                  <a:cubicBezTo>
                    <a:pt x="11504" y="500"/>
                    <a:pt x="11529" y="498"/>
                    <a:pt x="11555" y="498"/>
                  </a:cubicBezTo>
                  <a:cubicBezTo>
                    <a:pt x="11674" y="498"/>
                    <a:pt x="11800" y="553"/>
                    <a:pt x="11966" y="647"/>
                  </a:cubicBezTo>
                  <a:cubicBezTo>
                    <a:pt x="12252" y="849"/>
                    <a:pt x="12280" y="1479"/>
                    <a:pt x="12280" y="2051"/>
                  </a:cubicBezTo>
                  <a:cubicBezTo>
                    <a:pt x="12280" y="2280"/>
                    <a:pt x="12310" y="2509"/>
                    <a:pt x="12310" y="2708"/>
                  </a:cubicBezTo>
                  <a:lnTo>
                    <a:pt x="12795" y="2651"/>
                  </a:lnTo>
                  <a:cubicBezTo>
                    <a:pt x="12768" y="2479"/>
                    <a:pt x="12768" y="2250"/>
                    <a:pt x="12768" y="2021"/>
                  </a:cubicBezTo>
                  <a:cubicBezTo>
                    <a:pt x="12768" y="1364"/>
                    <a:pt x="12738" y="620"/>
                    <a:pt x="12252" y="247"/>
                  </a:cubicBezTo>
                  <a:cubicBezTo>
                    <a:pt x="12000" y="88"/>
                    <a:pt x="11767" y="0"/>
                    <a:pt x="1155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5"/>
            <p:cNvSpPr/>
            <p:nvPr/>
          </p:nvSpPr>
          <p:spPr>
            <a:xfrm>
              <a:off x="7144454" y="1573527"/>
              <a:ext cx="18549" cy="37643"/>
            </a:xfrm>
            <a:custGeom>
              <a:avLst/>
              <a:gdLst/>
              <a:ahLst/>
              <a:cxnLst/>
              <a:rect l="l" t="t" r="r" b="b"/>
              <a:pathLst>
                <a:path w="917" h="1861" extrusionOk="0">
                  <a:moveTo>
                    <a:pt x="688" y="0"/>
                  </a:moveTo>
                  <a:cubicBezTo>
                    <a:pt x="1" y="344"/>
                    <a:pt x="1" y="1146"/>
                    <a:pt x="1" y="1860"/>
                  </a:cubicBezTo>
                  <a:lnTo>
                    <a:pt x="486" y="1860"/>
                  </a:lnTo>
                  <a:cubicBezTo>
                    <a:pt x="486" y="1230"/>
                    <a:pt x="486" y="658"/>
                    <a:pt x="917" y="429"/>
                  </a:cubicBezTo>
                  <a:lnTo>
                    <a:pt x="688"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5"/>
            <p:cNvSpPr/>
            <p:nvPr/>
          </p:nvSpPr>
          <p:spPr>
            <a:xfrm>
              <a:off x="5988568" y="1983880"/>
              <a:ext cx="385678" cy="200576"/>
            </a:xfrm>
            <a:custGeom>
              <a:avLst/>
              <a:gdLst/>
              <a:ahLst/>
              <a:cxnLst/>
              <a:rect l="l" t="t" r="r" b="b"/>
              <a:pathLst>
                <a:path w="19067" h="9916" extrusionOk="0">
                  <a:moveTo>
                    <a:pt x="1647" y="1"/>
                  </a:moveTo>
                  <a:cubicBezTo>
                    <a:pt x="1585" y="1"/>
                    <a:pt x="1522" y="4"/>
                    <a:pt x="1460" y="11"/>
                  </a:cubicBezTo>
                  <a:cubicBezTo>
                    <a:pt x="917" y="68"/>
                    <a:pt x="429" y="384"/>
                    <a:pt x="1" y="927"/>
                  </a:cubicBezTo>
                  <a:lnTo>
                    <a:pt x="372" y="1243"/>
                  </a:lnTo>
                  <a:cubicBezTo>
                    <a:pt x="745" y="785"/>
                    <a:pt x="1089" y="556"/>
                    <a:pt x="1517" y="498"/>
                  </a:cubicBezTo>
                  <a:cubicBezTo>
                    <a:pt x="1560" y="494"/>
                    <a:pt x="1604" y="492"/>
                    <a:pt x="1647" y="492"/>
                  </a:cubicBezTo>
                  <a:cubicBezTo>
                    <a:pt x="2476" y="492"/>
                    <a:pt x="3426" y="1252"/>
                    <a:pt x="4322" y="1987"/>
                  </a:cubicBezTo>
                  <a:cubicBezTo>
                    <a:pt x="5124" y="2644"/>
                    <a:pt x="5868" y="3274"/>
                    <a:pt x="6642" y="3446"/>
                  </a:cubicBezTo>
                  <a:cubicBezTo>
                    <a:pt x="6751" y="3470"/>
                    <a:pt x="6860" y="3481"/>
                    <a:pt x="6971" y="3481"/>
                  </a:cubicBezTo>
                  <a:cubicBezTo>
                    <a:pt x="7646" y="3481"/>
                    <a:pt x="8354" y="3064"/>
                    <a:pt x="9017" y="2644"/>
                  </a:cubicBezTo>
                  <a:cubicBezTo>
                    <a:pt x="9633" y="2265"/>
                    <a:pt x="10229" y="1907"/>
                    <a:pt x="10757" y="1907"/>
                  </a:cubicBezTo>
                  <a:cubicBezTo>
                    <a:pt x="10867" y="1907"/>
                    <a:pt x="10974" y="1923"/>
                    <a:pt x="11078" y="1957"/>
                  </a:cubicBezTo>
                  <a:cubicBezTo>
                    <a:pt x="11509" y="2101"/>
                    <a:pt x="11880" y="2530"/>
                    <a:pt x="12223" y="3304"/>
                  </a:cubicBezTo>
                  <a:cubicBezTo>
                    <a:pt x="12368" y="3618"/>
                    <a:pt x="12338" y="4018"/>
                    <a:pt x="12338" y="4449"/>
                  </a:cubicBezTo>
                  <a:cubicBezTo>
                    <a:pt x="12310" y="5221"/>
                    <a:pt x="12280" y="6224"/>
                    <a:pt x="13483" y="6453"/>
                  </a:cubicBezTo>
                  <a:cubicBezTo>
                    <a:pt x="13572" y="6472"/>
                    <a:pt x="13656" y="6482"/>
                    <a:pt x="13736" y="6482"/>
                  </a:cubicBezTo>
                  <a:cubicBezTo>
                    <a:pt x="14354" y="6482"/>
                    <a:pt x="14721" y="5936"/>
                    <a:pt x="15001" y="5479"/>
                  </a:cubicBezTo>
                  <a:cubicBezTo>
                    <a:pt x="15316" y="4994"/>
                    <a:pt x="15528" y="4673"/>
                    <a:pt x="15899" y="4673"/>
                  </a:cubicBezTo>
                  <a:cubicBezTo>
                    <a:pt x="15966" y="4673"/>
                    <a:pt x="16038" y="4684"/>
                    <a:pt x="16116" y="4705"/>
                  </a:cubicBezTo>
                  <a:cubicBezTo>
                    <a:pt x="16891" y="4934"/>
                    <a:pt x="16918" y="5651"/>
                    <a:pt x="16948" y="6766"/>
                  </a:cubicBezTo>
                  <a:cubicBezTo>
                    <a:pt x="16948" y="8026"/>
                    <a:pt x="16948" y="9572"/>
                    <a:pt x="18979" y="9915"/>
                  </a:cubicBezTo>
                  <a:lnTo>
                    <a:pt x="19066" y="9457"/>
                  </a:lnTo>
                  <a:cubicBezTo>
                    <a:pt x="17433" y="9171"/>
                    <a:pt x="17433" y="7999"/>
                    <a:pt x="17433" y="6766"/>
                  </a:cubicBezTo>
                  <a:cubicBezTo>
                    <a:pt x="17406" y="5708"/>
                    <a:pt x="17406" y="4591"/>
                    <a:pt x="16231" y="4247"/>
                  </a:cubicBezTo>
                  <a:cubicBezTo>
                    <a:pt x="16103" y="4209"/>
                    <a:pt x="15985" y="4192"/>
                    <a:pt x="15875" y="4192"/>
                  </a:cubicBezTo>
                  <a:cubicBezTo>
                    <a:pt x="15247" y="4192"/>
                    <a:pt x="14893" y="4759"/>
                    <a:pt x="14600" y="5221"/>
                  </a:cubicBezTo>
                  <a:cubicBezTo>
                    <a:pt x="14302" y="5669"/>
                    <a:pt x="14089" y="5987"/>
                    <a:pt x="13738" y="5987"/>
                  </a:cubicBezTo>
                  <a:cubicBezTo>
                    <a:pt x="13685" y="5987"/>
                    <a:pt x="13630" y="5980"/>
                    <a:pt x="13570" y="5965"/>
                  </a:cubicBezTo>
                  <a:cubicBezTo>
                    <a:pt x="12826" y="5823"/>
                    <a:pt x="12796" y="5335"/>
                    <a:pt x="12826" y="4449"/>
                  </a:cubicBezTo>
                  <a:cubicBezTo>
                    <a:pt x="12826" y="3991"/>
                    <a:pt x="12853" y="3503"/>
                    <a:pt x="12654" y="3102"/>
                  </a:cubicBezTo>
                  <a:cubicBezTo>
                    <a:pt x="12280" y="2216"/>
                    <a:pt x="11822" y="1671"/>
                    <a:pt x="11250" y="1499"/>
                  </a:cubicBezTo>
                  <a:cubicBezTo>
                    <a:pt x="11086" y="1442"/>
                    <a:pt x="10921" y="1417"/>
                    <a:pt x="10757" y="1417"/>
                  </a:cubicBezTo>
                  <a:cubicBezTo>
                    <a:pt x="10091" y="1417"/>
                    <a:pt x="9425" y="1830"/>
                    <a:pt x="8761" y="2243"/>
                  </a:cubicBezTo>
                  <a:cubicBezTo>
                    <a:pt x="8150" y="2626"/>
                    <a:pt x="7495" y="3007"/>
                    <a:pt x="6934" y="3007"/>
                  </a:cubicBezTo>
                  <a:cubicBezTo>
                    <a:pt x="6863" y="3007"/>
                    <a:pt x="6794" y="3001"/>
                    <a:pt x="6727" y="2988"/>
                  </a:cubicBezTo>
                  <a:cubicBezTo>
                    <a:pt x="6097" y="2816"/>
                    <a:pt x="5383" y="2243"/>
                    <a:pt x="4638" y="1614"/>
                  </a:cubicBezTo>
                  <a:cubicBezTo>
                    <a:pt x="3668" y="833"/>
                    <a:pt x="2648" y="1"/>
                    <a:pt x="164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5"/>
            <p:cNvSpPr/>
            <p:nvPr/>
          </p:nvSpPr>
          <p:spPr>
            <a:xfrm>
              <a:off x="6443142" y="2381954"/>
              <a:ext cx="110038" cy="91509"/>
            </a:xfrm>
            <a:custGeom>
              <a:avLst/>
              <a:gdLst/>
              <a:ahLst/>
              <a:cxnLst/>
              <a:rect l="l" t="t" r="r" b="b"/>
              <a:pathLst>
                <a:path w="5440" h="4524" extrusionOk="0">
                  <a:moveTo>
                    <a:pt x="5355" y="0"/>
                  </a:moveTo>
                  <a:cubicBezTo>
                    <a:pt x="5011" y="85"/>
                    <a:pt x="4753" y="286"/>
                    <a:pt x="4524" y="516"/>
                  </a:cubicBezTo>
                  <a:cubicBezTo>
                    <a:pt x="4324" y="657"/>
                    <a:pt x="4153" y="829"/>
                    <a:pt x="3981" y="887"/>
                  </a:cubicBezTo>
                  <a:cubicBezTo>
                    <a:pt x="3809" y="916"/>
                    <a:pt x="3466" y="916"/>
                    <a:pt x="3179" y="916"/>
                  </a:cubicBezTo>
                  <a:cubicBezTo>
                    <a:pt x="2749" y="916"/>
                    <a:pt x="2492" y="916"/>
                    <a:pt x="2378" y="1001"/>
                  </a:cubicBezTo>
                  <a:lnTo>
                    <a:pt x="2321" y="1031"/>
                  </a:lnTo>
                  <a:cubicBezTo>
                    <a:pt x="1805" y="1516"/>
                    <a:pt x="1947" y="1974"/>
                    <a:pt x="2034" y="2318"/>
                  </a:cubicBezTo>
                  <a:cubicBezTo>
                    <a:pt x="2119" y="2634"/>
                    <a:pt x="2149" y="2806"/>
                    <a:pt x="2004" y="3035"/>
                  </a:cubicBezTo>
                  <a:cubicBezTo>
                    <a:pt x="1920" y="3149"/>
                    <a:pt x="1661" y="3234"/>
                    <a:pt x="1375" y="3348"/>
                  </a:cubicBezTo>
                  <a:cubicBezTo>
                    <a:pt x="917" y="3520"/>
                    <a:pt x="344" y="3722"/>
                    <a:pt x="1" y="4264"/>
                  </a:cubicBezTo>
                  <a:lnTo>
                    <a:pt x="401" y="4523"/>
                  </a:lnTo>
                  <a:cubicBezTo>
                    <a:pt x="660" y="4122"/>
                    <a:pt x="1146" y="3951"/>
                    <a:pt x="1546" y="3806"/>
                  </a:cubicBezTo>
                  <a:cubicBezTo>
                    <a:pt x="1920" y="3664"/>
                    <a:pt x="2263" y="3550"/>
                    <a:pt x="2405" y="3291"/>
                  </a:cubicBezTo>
                  <a:cubicBezTo>
                    <a:pt x="2664" y="2890"/>
                    <a:pt x="2577" y="2519"/>
                    <a:pt x="2492" y="2203"/>
                  </a:cubicBezTo>
                  <a:cubicBezTo>
                    <a:pt x="2405" y="1890"/>
                    <a:pt x="2348" y="1688"/>
                    <a:pt x="2607" y="1432"/>
                  </a:cubicBezTo>
                  <a:cubicBezTo>
                    <a:pt x="2721" y="1402"/>
                    <a:pt x="3008" y="1402"/>
                    <a:pt x="3179" y="1402"/>
                  </a:cubicBezTo>
                  <a:cubicBezTo>
                    <a:pt x="3523" y="1402"/>
                    <a:pt x="3894" y="1402"/>
                    <a:pt x="4123" y="1345"/>
                  </a:cubicBezTo>
                  <a:cubicBezTo>
                    <a:pt x="4409" y="1230"/>
                    <a:pt x="4638" y="1031"/>
                    <a:pt x="4840" y="859"/>
                  </a:cubicBezTo>
                  <a:cubicBezTo>
                    <a:pt x="5039" y="687"/>
                    <a:pt x="5211" y="516"/>
                    <a:pt x="5440" y="486"/>
                  </a:cubicBezTo>
                  <a:lnTo>
                    <a:pt x="5355"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5"/>
            <p:cNvSpPr/>
            <p:nvPr/>
          </p:nvSpPr>
          <p:spPr>
            <a:xfrm>
              <a:off x="6477896" y="2461860"/>
              <a:ext cx="66629" cy="50387"/>
            </a:xfrm>
            <a:custGeom>
              <a:avLst/>
              <a:gdLst/>
              <a:ahLst/>
              <a:cxnLst/>
              <a:rect l="l" t="t" r="r" b="b"/>
              <a:pathLst>
                <a:path w="3294" h="2491" extrusionOk="0">
                  <a:moveTo>
                    <a:pt x="2806" y="1"/>
                  </a:moveTo>
                  <a:cubicBezTo>
                    <a:pt x="2606" y="860"/>
                    <a:pt x="2119" y="1001"/>
                    <a:pt x="1489" y="1173"/>
                  </a:cubicBezTo>
                  <a:cubicBezTo>
                    <a:pt x="946" y="1345"/>
                    <a:pt x="344" y="1517"/>
                    <a:pt x="0" y="2291"/>
                  </a:cubicBezTo>
                  <a:lnTo>
                    <a:pt x="431" y="2490"/>
                  </a:lnTo>
                  <a:cubicBezTo>
                    <a:pt x="687" y="1918"/>
                    <a:pt x="1118" y="1776"/>
                    <a:pt x="1633" y="1631"/>
                  </a:cubicBezTo>
                  <a:cubicBezTo>
                    <a:pt x="2263" y="1460"/>
                    <a:pt x="3007" y="1231"/>
                    <a:pt x="3293" y="115"/>
                  </a:cubicBezTo>
                  <a:lnTo>
                    <a:pt x="2806"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5"/>
            <p:cNvSpPr/>
            <p:nvPr/>
          </p:nvSpPr>
          <p:spPr>
            <a:xfrm>
              <a:off x="6514390" y="2487350"/>
              <a:ext cx="35317" cy="46341"/>
            </a:xfrm>
            <a:custGeom>
              <a:avLst/>
              <a:gdLst/>
              <a:ahLst/>
              <a:cxnLst/>
              <a:rect l="l" t="t" r="r" b="b"/>
              <a:pathLst>
                <a:path w="1746" h="2291" extrusionOk="0">
                  <a:moveTo>
                    <a:pt x="268" y="1"/>
                  </a:moveTo>
                  <a:cubicBezTo>
                    <a:pt x="185" y="1"/>
                    <a:pt x="96" y="9"/>
                    <a:pt x="1" y="28"/>
                  </a:cubicBezTo>
                  <a:lnTo>
                    <a:pt x="86" y="486"/>
                  </a:lnTo>
                  <a:cubicBezTo>
                    <a:pt x="139" y="477"/>
                    <a:pt x="189" y="473"/>
                    <a:pt x="236" y="473"/>
                  </a:cubicBezTo>
                  <a:cubicBezTo>
                    <a:pt x="665" y="473"/>
                    <a:pt x="828" y="826"/>
                    <a:pt x="1059" y="1574"/>
                  </a:cubicBezTo>
                  <a:cubicBezTo>
                    <a:pt x="1116" y="1832"/>
                    <a:pt x="1203" y="2089"/>
                    <a:pt x="1288" y="2290"/>
                  </a:cubicBezTo>
                  <a:lnTo>
                    <a:pt x="1746" y="2089"/>
                  </a:lnTo>
                  <a:cubicBezTo>
                    <a:pt x="1661" y="1917"/>
                    <a:pt x="1574" y="1688"/>
                    <a:pt x="1517" y="1459"/>
                  </a:cubicBezTo>
                  <a:cubicBezTo>
                    <a:pt x="1336" y="836"/>
                    <a:pt x="1084" y="1"/>
                    <a:pt x="268"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5"/>
            <p:cNvSpPr/>
            <p:nvPr/>
          </p:nvSpPr>
          <p:spPr>
            <a:xfrm>
              <a:off x="6553170" y="2479784"/>
              <a:ext cx="85724" cy="63717"/>
            </a:xfrm>
            <a:custGeom>
              <a:avLst/>
              <a:gdLst/>
              <a:ahLst/>
              <a:cxnLst/>
              <a:rect l="l" t="t" r="r" b="b"/>
              <a:pathLst>
                <a:path w="4238" h="3150" extrusionOk="0">
                  <a:moveTo>
                    <a:pt x="4095" y="1"/>
                  </a:moveTo>
                  <a:cubicBezTo>
                    <a:pt x="3924" y="58"/>
                    <a:pt x="3752" y="145"/>
                    <a:pt x="3550" y="230"/>
                  </a:cubicBezTo>
                  <a:cubicBezTo>
                    <a:pt x="3294" y="345"/>
                    <a:pt x="3065" y="432"/>
                    <a:pt x="2806" y="489"/>
                  </a:cubicBezTo>
                  <a:cubicBezTo>
                    <a:pt x="2692" y="546"/>
                    <a:pt x="2463" y="603"/>
                    <a:pt x="2234" y="661"/>
                  </a:cubicBezTo>
                  <a:cubicBezTo>
                    <a:pt x="1947" y="745"/>
                    <a:pt x="1661" y="832"/>
                    <a:pt x="1519" y="890"/>
                  </a:cubicBezTo>
                  <a:cubicBezTo>
                    <a:pt x="431" y="1405"/>
                    <a:pt x="1" y="1691"/>
                    <a:pt x="1" y="3150"/>
                  </a:cubicBezTo>
                  <a:lnTo>
                    <a:pt x="488" y="3150"/>
                  </a:lnTo>
                  <a:cubicBezTo>
                    <a:pt x="488" y="1920"/>
                    <a:pt x="745" y="1806"/>
                    <a:pt x="1691" y="1348"/>
                  </a:cubicBezTo>
                  <a:cubicBezTo>
                    <a:pt x="1833" y="1290"/>
                    <a:pt x="2119" y="1203"/>
                    <a:pt x="2378" y="1146"/>
                  </a:cubicBezTo>
                  <a:cubicBezTo>
                    <a:pt x="2607" y="1061"/>
                    <a:pt x="2836" y="1004"/>
                    <a:pt x="2950" y="974"/>
                  </a:cubicBezTo>
                  <a:cubicBezTo>
                    <a:pt x="3207" y="890"/>
                    <a:pt x="3493" y="775"/>
                    <a:pt x="3722" y="661"/>
                  </a:cubicBezTo>
                  <a:cubicBezTo>
                    <a:pt x="3924" y="603"/>
                    <a:pt x="4095" y="516"/>
                    <a:pt x="4237" y="489"/>
                  </a:cubicBezTo>
                  <a:lnTo>
                    <a:pt x="4095"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5"/>
            <p:cNvSpPr/>
            <p:nvPr/>
          </p:nvSpPr>
          <p:spPr>
            <a:xfrm>
              <a:off x="6597796" y="2583480"/>
              <a:ext cx="26640" cy="13310"/>
            </a:xfrm>
            <a:custGeom>
              <a:avLst/>
              <a:gdLst/>
              <a:ahLst/>
              <a:cxnLst/>
              <a:rect l="l" t="t" r="r" b="b"/>
              <a:pathLst>
                <a:path w="1317" h="658" extrusionOk="0">
                  <a:moveTo>
                    <a:pt x="1317" y="0"/>
                  </a:moveTo>
                  <a:cubicBezTo>
                    <a:pt x="916" y="0"/>
                    <a:pt x="543" y="85"/>
                    <a:pt x="172" y="142"/>
                  </a:cubicBezTo>
                  <a:lnTo>
                    <a:pt x="0" y="200"/>
                  </a:lnTo>
                  <a:lnTo>
                    <a:pt x="85" y="658"/>
                  </a:lnTo>
                  <a:lnTo>
                    <a:pt x="286" y="630"/>
                  </a:lnTo>
                  <a:cubicBezTo>
                    <a:pt x="630" y="543"/>
                    <a:pt x="944" y="486"/>
                    <a:pt x="1317" y="486"/>
                  </a:cubicBezTo>
                  <a:lnTo>
                    <a:pt x="1317"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5"/>
            <p:cNvSpPr/>
            <p:nvPr/>
          </p:nvSpPr>
          <p:spPr>
            <a:xfrm>
              <a:off x="6635402" y="2624019"/>
              <a:ext cx="21482" cy="40556"/>
            </a:xfrm>
            <a:custGeom>
              <a:avLst/>
              <a:gdLst/>
              <a:ahLst/>
              <a:cxnLst/>
              <a:rect l="l" t="t" r="r" b="b"/>
              <a:pathLst>
                <a:path w="1062" h="2005" extrusionOk="0">
                  <a:moveTo>
                    <a:pt x="660" y="0"/>
                  </a:moveTo>
                  <a:cubicBezTo>
                    <a:pt x="1" y="687"/>
                    <a:pt x="344" y="1431"/>
                    <a:pt x="603" y="2004"/>
                  </a:cubicBezTo>
                  <a:lnTo>
                    <a:pt x="1061" y="1802"/>
                  </a:lnTo>
                  <a:cubicBezTo>
                    <a:pt x="745" y="1173"/>
                    <a:pt x="603" y="772"/>
                    <a:pt x="1004" y="344"/>
                  </a:cubicBezTo>
                  <a:lnTo>
                    <a:pt x="660"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5"/>
            <p:cNvSpPr/>
            <p:nvPr/>
          </p:nvSpPr>
          <p:spPr>
            <a:xfrm>
              <a:off x="6758174" y="2647182"/>
              <a:ext cx="38837" cy="47494"/>
            </a:xfrm>
            <a:custGeom>
              <a:avLst/>
              <a:gdLst/>
              <a:ahLst/>
              <a:cxnLst/>
              <a:rect l="l" t="t" r="r" b="b"/>
              <a:pathLst>
                <a:path w="1920" h="2348" extrusionOk="0">
                  <a:moveTo>
                    <a:pt x="1576" y="0"/>
                  </a:moveTo>
                  <a:lnTo>
                    <a:pt x="1118" y="172"/>
                  </a:lnTo>
                  <a:cubicBezTo>
                    <a:pt x="1290" y="687"/>
                    <a:pt x="1347" y="1459"/>
                    <a:pt x="1" y="1890"/>
                  </a:cubicBezTo>
                  <a:lnTo>
                    <a:pt x="145" y="2348"/>
                  </a:lnTo>
                  <a:cubicBezTo>
                    <a:pt x="1404" y="1947"/>
                    <a:pt x="1920" y="1116"/>
                    <a:pt x="1576"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5"/>
            <p:cNvSpPr/>
            <p:nvPr/>
          </p:nvSpPr>
          <p:spPr>
            <a:xfrm>
              <a:off x="6853151" y="2585199"/>
              <a:ext cx="538537" cy="1196315"/>
            </a:xfrm>
            <a:custGeom>
              <a:avLst/>
              <a:gdLst/>
              <a:ahLst/>
              <a:cxnLst/>
              <a:rect l="l" t="t" r="r" b="b"/>
              <a:pathLst>
                <a:path w="26624" h="59143" extrusionOk="0">
                  <a:moveTo>
                    <a:pt x="2691" y="0"/>
                  </a:moveTo>
                  <a:cubicBezTo>
                    <a:pt x="2520" y="172"/>
                    <a:pt x="2577" y="458"/>
                    <a:pt x="2691" y="1118"/>
                  </a:cubicBezTo>
                  <a:cubicBezTo>
                    <a:pt x="2749" y="1489"/>
                    <a:pt x="2920" y="2462"/>
                    <a:pt x="2749" y="2576"/>
                  </a:cubicBezTo>
                  <a:cubicBezTo>
                    <a:pt x="2749" y="2576"/>
                    <a:pt x="2745" y="2577"/>
                    <a:pt x="2735" y="2577"/>
                  </a:cubicBezTo>
                  <a:cubicBezTo>
                    <a:pt x="2696" y="2577"/>
                    <a:pt x="2559" y="2558"/>
                    <a:pt x="2233" y="2347"/>
                  </a:cubicBezTo>
                  <a:cubicBezTo>
                    <a:pt x="2148" y="2263"/>
                    <a:pt x="2034" y="1718"/>
                    <a:pt x="1977" y="1404"/>
                  </a:cubicBezTo>
                  <a:cubicBezTo>
                    <a:pt x="1832" y="717"/>
                    <a:pt x="1718" y="172"/>
                    <a:pt x="1347" y="115"/>
                  </a:cubicBezTo>
                  <a:cubicBezTo>
                    <a:pt x="1334" y="113"/>
                    <a:pt x="1322" y="113"/>
                    <a:pt x="1309" y="113"/>
                  </a:cubicBezTo>
                  <a:cubicBezTo>
                    <a:pt x="1010" y="113"/>
                    <a:pt x="761" y="434"/>
                    <a:pt x="431" y="1232"/>
                  </a:cubicBezTo>
                  <a:cubicBezTo>
                    <a:pt x="58" y="2205"/>
                    <a:pt x="172" y="3206"/>
                    <a:pt x="717" y="4152"/>
                  </a:cubicBezTo>
                  <a:cubicBezTo>
                    <a:pt x="1546" y="5554"/>
                    <a:pt x="3236" y="6499"/>
                    <a:pt x="4466" y="6671"/>
                  </a:cubicBezTo>
                  <a:cubicBezTo>
                    <a:pt x="4725" y="6699"/>
                    <a:pt x="4954" y="6728"/>
                    <a:pt x="5153" y="6728"/>
                  </a:cubicBezTo>
                  <a:cubicBezTo>
                    <a:pt x="6099" y="6813"/>
                    <a:pt x="6271" y="6843"/>
                    <a:pt x="6271" y="7988"/>
                  </a:cubicBezTo>
                  <a:cubicBezTo>
                    <a:pt x="6271" y="8187"/>
                    <a:pt x="6184" y="8446"/>
                    <a:pt x="6099" y="8703"/>
                  </a:cubicBezTo>
                  <a:cubicBezTo>
                    <a:pt x="5984" y="9019"/>
                    <a:pt x="5840" y="9390"/>
                    <a:pt x="5897" y="9763"/>
                  </a:cubicBezTo>
                  <a:cubicBezTo>
                    <a:pt x="5955" y="10248"/>
                    <a:pt x="6271" y="10592"/>
                    <a:pt x="6527" y="10878"/>
                  </a:cubicBezTo>
                  <a:cubicBezTo>
                    <a:pt x="6729" y="11107"/>
                    <a:pt x="6871" y="11309"/>
                    <a:pt x="6928" y="11508"/>
                  </a:cubicBezTo>
                  <a:cubicBezTo>
                    <a:pt x="6985" y="11909"/>
                    <a:pt x="6985" y="12167"/>
                    <a:pt x="6871" y="12339"/>
                  </a:cubicBezTo>
                  <a:cubicBezTo>
                    <a:pt x="6729" y="12511"/>
                    <a:pt x="6385" y="12538"/>
                    <a:pt x="5984" y="12568"/>
                  </a:cubicBezTo>
                  <a:cubicBezTo>
                    <a:pt x="5641" y="12596"/>
                    <a:pt x="5210" y="12626"/>
                    <a:pt x="4867" y="12768"/>
                  </a:cubicBezTo>
                  <a:cubicBezTo>
                    <a:pt x="3264" y="13484"/>
                    <a:pt x="3637" y="14428"/>
                    <a:pt x="4008" y="15344"/>
                  </a:cubicBezTo>
                  <a:cubicBezTo>
                    <a:pt x="4095" y="15573"/>
                    <a:pt x="4210" y="15832"/>
                    <a:pt x="4267" y="16061"/>
                  </a:cubicBezTo>
                  <a:cubicBezTo>
                    <a:pt x="4496" y="16920"/>
                    <a:pt x="4237" y="17549"/>
                    <a:pt x="4008" y="18236"/>
                  </a:cubicBezTo>
                  <a:cubicBezTo>
                    <a:pt x="3836" y="18637"/>
                    <a:pt x="3694" y="19065"/>
                    <a:pt x="3637" y="19553"/>
                  </a:cubicBezTo>
                  <a:cubicBezTo>
                    <a:pt x="3580" y="19897"/>
                    <a:pt x="3665" y="20126"/>
                    <a:pt x="3722" y="20325"/>
                  </a:cubicBezTo>
                  <a:cubicBezTo>
                    <a:pt x="3809" y="20554"/>
                    <a:pt x="3866" y="20641"/>
                    <a:pt x="3493" y="20955"/>
                  </a:cubicBezTo>
                  <a:cubicBezTo>
                    <a:pt x="3378" y="21069"/>
                    <a:pt x="3092" y="21069"/>
                    <a:pt x="2778" y="21069"/>
                  </a:cubicBezTo>
                  <a:cubicBezTo>
                    <a:pt x="2673" y="21061"/>
                    <a:pt x="2566" y="21055"/>
                    <a:pt x="2458" y="21055"/>
                  </a:cubicBezTo>
                  <a:cubicBezTo>
                    <a:pt x="2212" y="21055"/>
                    <a:pt x="1966" y="21085"/>
                    <a:pt x="1748" y="21184"/>
                  </a:cubicBezTo>
                  <a:cubicBezTo>
                    <a:pt x="516" y="21786"/>
                    <a:pt x="0" y="23618"/>
                    <a:pt x="58" y="25134"/>
                  </a:cubicBezTo>
                  <a:cubicBezTo>
                    <a:pt x="115" y="26882"/>
                    <a:pt x="832" y="28226"/>
                    <a:pt x="1947" y="28684"/>
                  </a:cubicBezTo>
                  <a:cubicBezTo>
                    <a:pt x="2075" y="28732"/>
                    <a:pt x="2194" y="28751"/>
                    <a:pt x="2304" y="28751"/>
                  </a:cubicBezTo>
                  <a:cubicBezTo>
                    <a:pt x="2588" y="28751"/>
                    <a:pt x="2813" y="28624"/>
                    <a:pt x="2978" y="28542"/>
                  </a:cubicBezTo>
                  <a:cubicBezTo>
                    <a:pt x="3144" y="28442"/>
                    <a:pt x="3252" y="28381"/>
                    <a:pt x="3370" y="28381"/>
                  </a:cubicBezTo>
                  <a:cubicBezTo>
                    <a:pt x="3455" y="28381"/>
                    <a:pt x="3545" y="28413"/>
                    <a:pt x="3665" y="28485"/>
                  </a:cubicBezTo>
                  <a:cubicBezTo>
                    <a:pt x="3836" y="28569"/>
                    <a:pt x="3866" y="28741"/>
                    <a:pt x="3894" y="29057"/>
                  </a:cubicBezTo>
                  <a:cubicBezTo>
                    <a:pt x="3923" y="29343"/>
                    <a:pt x="3981" y="29687"/>
                    <a:pt x="4237" y="30001"/>
                  </a:cubicBezTo>
                  <a:cubicBezTo>
                    <a:pt x="4656" y="30388"/>
                    <a:pt x="5048" y="30536"/>
                    <a:pt x="5414" y="30536"/>
                  </a:cubicBezTo>
                  <a:cubicBezTo>
                    <a:pt x="6076" y="30536"/>
                    <a:pt x="6650" y="30053"/>
                    <a:pt x="7130" y="29630"/>
                  </a:cubicBezTo>
                  <a:cubicBezTo>
                    <a:pt x="7530" y="29286"/>
                    <a:pt x="7931" y="28970"/>
                    <a:pt x="8302" y="28885"/>
                  </a:cubicBezTo>
                  <a:cubicBezTo>
                    <a:pt x="8404" y="28866"/>
                    <a:pt x="8496" y="28856"/>
                    <a:pt x="8582" y="28856"/>
                  </a:cubicBezTo>
                  <a:cubicBezTo>
                    <a:pt x="9244" y="28856"/>
                    <a:pt x="9452" y="29431"/>
                    <a:pt x="9706" y="30344"/>
                  </a:cubicBezTo>
                  <a:cubicBezTo>
                    <a:pt x="9878" y="30860"/>
                    <a:pt x="10020" y="31405"/>
                    <a:pt x="10363" y="31718"/>
                  </a:cubicBezTo>
                  <a:cubicBezTo>
                    <a:pt x="10851" y="32234"/>
                    <a:pt x="11538" y="32263"/>
                    <a:pt x="12195" y="32263"/>
                  </a:cubicBezTo>
                  <a:cubicBezTo>
                    <a:pt x="12768" y="32291"/>
                    <a:pt x="13283" y="32291"/>
                    <a:pt x="13656" y="32577"/>
                  </a:cubicBezTo>
                  <a:cubicBezTo>
                    <a:pt x="13885" y="32836"/>
                    <a:pt x="13970" y="33122"/>
                    <a:pt x="14057" y="33379"/>
                  </a:cubicBezTo>
                  <a:cubicBezTo>
                    <a:pt x="14114" y="33665"/>
                    <a:pt x="14199" y="33951"/>
                    <a:pt x="14458" y="34210"/>
                  </a:cubicBezTo>
                  <a:cubicBezTo>
                    <a:pt x="14715" y="34524"/>
                    <a:pt x="14944" y="34725"/>
                    <a:pt x="15145" y="34897"/>
                  </a:cubicBezTo>
                  <a:cubicBezTo>
                    <a:pt x="15402" y="35126"/>
                    <a:pt x="15631" y="35298"/>
                    <a:pt x="15802" y="35612"/>
                  </a:cubicBezTo>
                  <a:cubicBezTo>
                    <a:pt x="15802" y="35641"/>
                    <a:pt x="15745" y="35841"/>
                    <a:pt x="15745" y="35928"/>
                  </a:cubicBezTo>
                  <a:cubicBezTo>
                    <a:pt x="15688" y="36184"/>
                    <a:pt x="15631" y="36413"/>
                    <a:pt x="15718" y="36585"/>
                  </a:cubicBezTo>
                  <a:cubicBezTo>
                    <a:pt x="15917" y="36958"/>
                    <a:pt x="16146" y="37073"/>
                    <a:pt x="16405" y="37157"/>
                  </a:cubicBezTo>
                  <a:cubicBezTo>
                    <a:pt x="16547" y="37244"/>
                    <a:pt x="16691" y="37302"/>
                    <a:pt x="16863" y="37444"/>
                  </a:cubicBezTo>
                  <a:cubicBezTo>
                    <a:pt x="17034" y="37588"/>
                    <a:pt x="17234" y="37730"/>
                    <a:pt x="17405" y="37874"/>
                  </a:cubicBezTo>
                  <a:cubicBezTo>
                    <a:pt x="18207" y="38447"/>
                    <a:pt x="18951" y="39019"/>
                    <a:pt x="18894" y="40135"/>
                  </a:cubicBezTo>
                  <a:cubicBezTo>
                    <a:pt x="18837" y="40650"/>
                    <a:pt x="18695" y="40936"/>
                    <a:pt x="18523" y="41252"/>
                  </a:cubicBezTo>
                  <a:cubicBezTo>
                    <a:pt x="18264" y="41738"/>
                    <a:pt x="18008" y="42196"/>
                    <a:pt x="18638" y="43284"/>
                  </a:cubicBezTo>
                  <a:cubicBezTo>
                    <a:pt x="18894" y="43714"/>
                    <a:pt x="19238" y="44028"/>
                    <a:pt x="19581" y="44344"/>
                  </a:cubicBezTo>
                  <a:cubicBezTo>
                    <a:pt x="19840" y="44600"/>
                    <a:pt x="20096" y="44829"/>
                    <a:pt x="20298" y="45145"/>
                  </a:cubicBezTo>
                  <a:cubicBezTo>
                    <a:pt x="20497" y="45374"/>
                    <a:pt x="20641" y="45661"/>
                    <a:pt x="20783" y="45917"/>
                  </a:cubicBezTo>
                  <a:cubicBezTo>
                    <a:pt x="21012" y="46348"/>
                    <a:pt x="21241" y="46776"/>
                    <a:pt x="21729" y="47119"/>
                  </a:cubicBezTo>
                  <a:cubicBezTo>
                    <a:pt x="22157" y="47378"/>
                    <a:pt x="22673" y="47436"/>
                    <a:pt x="23103" y="47493"/>
                  </a:cubicBezTo>
                  <a:cubicBezTo>
                    <a:pt x="23589" y="47550"/>
                    <a:pt x="23990" y="47578"/>
                    <a:pt x="24161" y="47836"/>
                  </a:cubicBezTo>
                  <a:cubicBezTo>
                    <a:pt x="24306" y="48036"/>
                    <a:pt x="24306" y="48379"/>
                    <a:pt x="24191" y="48894"/>
                  </a:cubicBezTo>
                  <a:lnTo>
                    <a:pt x="24191" y="48952"/>
                  </a:lnTo>
                  <a:cubicBezTo>
                    <a:pt x="24191" y="49009"/>
                    <a:pt x="24019" y="49123"/>
                    <a:pt x="23905" y="49181"/>
                  </a:cubicBezTo>
                  <a:cubicBezTo>
                    <a:pt x="23676" y="49325"/>
                    <a:pt x="23417" y="49467"/>
                    <a:pt x="23360" y="49753"/>
                  </a:cubicBezTo>
                  <a:cubicBezTo>
                    <a:pt x="23275" y="50097"/>
                    <a:pt x="23474" y="50326"/>
                    <a:pt x="23589" y="50497"/>
                  </a:cubicBezTo>
                  <a:cubicBezTo>
                    <a:pt x="23646" y="50555"/>
                    <a:pt x="23733" y="50642"/>
                    <a:pt x="23733" y="50669"/>
                  </a:cubicBezTo>
                  <a:cubicBezTo>
                    <a:pt x="23733" y="50985"/>
                    <a:pt x="23790" y="51242"/>
                    <a:pt x="23848" y="51471"/>
                  </a:cubicBezTo>
                  <a:cubicBezTo>
                    <a:pt x="23932" y="51871"/>
                    <a:pt x="24019" y="52158"/>
                    <a:pt x="23761" y="52588"/>
                  </a:cubicBezTo>
                  <a:cubicBezTo>
                    <a:pt x="23532" y="52932"/>
                    <a:pt x="23161" y="53131"/>
                    <a:pt x="22787" y="53333"/>
                  </a:cubicBezTo>
                  <a:cubicBezTo>
                    <a:pt x="22100" y="53704"/>
                    <a:pt x="21299" y="54134"/>
                    <a:pt x="21443" y="55451"/>
                  </a:cubicBezTo>
                  <a:cubicBezTo>
                    <a:pt x="21557" y="56596"/>
                    <a:pt x="22416" y="56853"/>
                    <a:pt x="23245" y="57082"/>
                  </a:cubicBezTo>
                  <a:cubicBezTo>
                    <a:pt x="23733" y="57226"/>
                    <a:pt x="24248" y="57398"/>
                    <a:pt x="24619" y="57711"/>
                  </a:cubicBezTo>
                  <a:cubicBezTo>
                    <a:pt x="24677" y="57769"/>
                    <a:pt x="24706" y="57856"/>
                    <a:pt x="24734" y="58027"/>
                  </a:cubicBezTo>
                  <a:cubicBezTo>
                    <a:pt x="24791" y="58227"/>
                    <a:pt x="24848" y="58513"/>
                    <a:pt x="25192" y="58799"/>
                  </a:cubicBezTo>
                  <a:cubicBezTo>
                    <a:pt x="25622" y="59143"/>
                    <a:pt x="26138" y="59143"/>
                    <a:pt x="26623" y="59143"/>
                  </a:cubicBezTo>
                  <a:lnTo>
                    <a:pt x="26623" y="58657"/>
                  </a:lnTo>
                  <a:cubicBezTo>
                    <a:pt x="26195" y="58657"/>
                    <a:pt x="25794" y="58657"/>
                    <a:pt x="25478" y="58428"/>
                  </a:cubicBezTo>
                  <a:cubicBezTo>
                    <a:pt x="25279" y="58256"/>
                    <a:pt x="25249" y="58085"/>
                    <a:pt x="25222" y="57913"/>
                  </a:cubicBezTo>
                  <a:cubicBezTo>
                    <a:pt x="25164" y="57741"/>
                    <a:pt x="25135" y="57540"/>
                    <a:pt x="24935" y="57368"/>
                  </a:cubicBezTo>
                  <a:cubicBezTo>
                    <a:pt x="24477" y="56940"/>
                    <a:pt x="23905" y="56768"/>
                    <a:pt x="23390" y="56624"/>
                  </a:cubicBezTo>
                  <a:cubicBezTo>
                    <a:pt x="22501" y="56367"/>
                    <a:pt x="22015" y="56195"/>
                    <a:pt x="21928" y="55394"/>
                  </a:cubicBezTo>
                  <a:cubicBezTo>
                    <a:pt x="21814" y="54391"/>
                    <a:pt x="22329" y="54104"/>
                    <a:pt x="23016" y="53761"/>
                  </a:cubicBezTo>
                  <a:cubicBezTo>
                    <a:pt x="23417" y="53532"/>
                    <a:pt x="23848" y="53303"/>
                    <a:pt x="24161" y="52845"/>
                  </a:cubicBezTo>
                  <a:cubicBezTo>
                    <a:pt x="24535" y="52245"/>
                    <a:pt x="24420" y="51787"/>
                    <a:pt x="24306" y="51356"/>
                  </a:cubicBezTo>
                  <a:cubicBezTo>
                    <a:pt x="24248" y="51157"/>
                    <a:pt x="24219" y="50928"/>
                    <a:pt x="24219" y="50669"/>
                  </a:cubicBezTo>
                  <a:cubicBezTo>
                    <a:pt x="24219" y="50470"/>
                    <a:pt x="24077" y="50326"/>
                    <a:pt x="23990" y="50184"/>
                  </a:cubicBezTo>
                  <a:cubicBezTo>
                    <a:pt x="23848" y="50039"/>
                    <a:pt x="23818" y="49955"/>
                    <a:pt x="23848" y="49868"/>
                  </a:cubicBezTo>
                  <a:cubicBezTo>
                    <a:pt x="23848" y="49783"/>
                    <a:pt x="24019" y="49696"/>
                    <a:pt x="24161" y="49611"/>
                  </a:cubicBezTo>
                  <a:cubicBezTo>
                    <a:pt x="24363" y="49467"/>
                    <a:pt x="24649" y="49295"/>
                    <a:pt x="24649" y="48981"/>
                  </a:cubicBezTo>
                  <a:cubicBezTo>
                    <a:pt x="24821" y="48322"/>
                    <a:pt x="24791" y="47894"/>
                    <a:pt x="24562" y="47550"/>
                  </a:cubicBezTo>
                  <a:cubicBezTo>
                    <a:pt x="24276" y="47149"/>
                    <a:pt x="23733" y="47062"/>
                    <a:pt x="23161" y="47005"/>
                  </a:cubicBezTo>
                  <a:cubicBezTo>
                    <a:pt x="22760" y="46948"/>
                    <a:pt x="22329" y="46890"/>
                    <a:pt x="21986" y="46719"/>
                  </a:cubicBezTo>
                  <a:cubicBezTo>
                    <a:pt x="21615" y="46462"/>
                    <a:pt x="21413" y="46089"/>
                    <a:pt x="21214" y="45688"/>
                  </a:cubicBezTo>
                  <a:cubicBezTo>
                    <a:pt x="21070" y="45402"/>
                    <a:pt x="20898" y="45116"/>
                    <a:pt x="20699" y="44859"/>
                  </a:cubicBezTo>
                  <a:cubicBezTo>
                    <a:pt x="20470" y="44516"/>
                    <a:pt x="20183" y="44257"/>
                    <a:pt x="19925" y="44000"/>
                  </a:cubicBezTo>
                  <a:cubicBezTo>
                    <a:pt x="19581" y="43684"/>
                    <a:pt x="19295" y="43428"/>
                    <a:pt x="19066" y="43027"/>
                  </a:cubicBezTo>
                  <a:cubicBezTo>
                    <a:pt x="18550" y="42196"/>
                    <a:pt x="18722" y="41909"/>
                    <a:pt x="18951" y="41481"/>
                  </a:cubicBezTo>
                  <a:cubicBezTo>
                    <a:pt x="19123" y="41165"/>
                    <a:pt x="19325" y="40794"/>
                    <a:pt x="19352" y="40164"/>
                  </a:cubicBezTo>
                  <a:cubicBezTo>
                    <a:pt x="19439" y="38790"/>
                    <a:pt x="18523" y="38103"/>
                    <a:pt x="17721" y="37473"/>
                  </a:cubicBezTo>
                  <a:cubicBezTo>
                    <a:pt x="17520" y="37359"/>
                    <a:pt x="17348" y="37215"/>
                    <a:pt x="17176" y="37073"/>
                  </a:cubicBezTo>
                  <a:cubicBezTo>
                    <a:pt x="16947" y="36871"/>
                    <a:pt x="16748" y="36786"/>
                    <a:pt x="16604" y="36729"/>
                  </a:cubicBezTo>
                  <a:cubicBezTo>
                    <a:pt x="16375" y="36642"/>
                    <a:pt x="16260" y="36585"/>
                    <a:pt x="16146" y="36386"/>
                  </a:cubicBezTo>
                  <a:cubicBezTo>
                    <a:pt x="16146" y="36328"/>
                    <a:pt x="16176" y="36157"/>
                    <a:pt x="16203" y="36042"/>
                  </a:cubicBezTo>
                  <a:cubicBezTo>
                    <a:pt x="16260" y="35813"/>
                    <a:pt x="16318" y="35584"/>
                    <a:pt x="16233" y="35412"/>
                  </a:cubicBezTo>
                  <a:cubicBezTo>
                    <a:pt x="16004" y="34982"/>
                    <a:pt x="15745" y="34753"/>
                    <a:pt x="15459" y="34524"/>
                  </a:cubicBezTo>
                  <a:cubicBezTo>
                    <a:pt x="15260" y="34352"/>
                    <a:pt x="15058" y="34180"/>
                    <a:pt x="14829" y="33894"/>
                  </a:cubicBezTo>
                  <a:cubicBezTo>
                    <a:pt x="14630" y="33722"/>
                    <a:pt x="14573" y="33493"/>
                    <a:pt x="14515" y="33237"/>
                  </a:cubicBezTo>
                  <a:cubicBezTo>
                    <a:pt x="14428" y="32950"/>
                    <a:pt x="14314" y="32607"/>
                    <a:pt x="13970" y="32234"/>
                  </a:cubicBezTo>
                  <a:cubicBezTo>
                    <a:pt x="13485" y="31805"/>
                    <a:pt x="12825" y="31805"/>
                    <a:pt x="12195" y="31776"/>
                  </a:cubicBezTo>
                  <a:cubicBezTo>
                    <a:pt x="11623" y="31776"/>
                    <a:pt x="11050" y="31748"/>
                    <a:pt x="10707" y="31375"/>
                  </a:cubicBezTo>
                  <a:cubicBezTo>
                    <a:pt x="10450" y="31146"/>
                    <a:pt x="10306" y="30660"/>
                    <a:pt x="10191" y="30202"/>
                  </a:cubicBezTo>
                  <a:cubicBezTo>
                    <a:pt x="9964" y="29390"/>
                    <a:pt x="9668" y="28375"/>
                    <a:pt x="8626" y="28375"/>
                  </a:cubicBezTo>
                  <a:cubicBezTo>
                    <a:pt x="8493" y="28375"/>
                    <a:pt x="8347" y="28392"/>
                    <a:pt x="8188" y="28427"/>
                  </a:cubicBezTo>
                  <a:cubicBezTo>
                    <a:pt x="7702" y="28542"/>
                    <a:pt x="7244" y="28913"/>
                    <a:pt x="6814" y="29256"/>
                  </a:cubicBezTo>
                  <a:cubicBezTo>
                    <a:pt x="6276" y="29722"/>
                    <a:pt x="5850" y="30054"/>
                    <a:pt x="5411" y="30054"/>
                  </a:cubicBezTo>
                  <a:cubicBezTo>
                    <a:pt x="5148" y="30054"/>
                    <a:pt x="4880" y="29936"/>
                    <a:pt x="4581" y="29657"/>
                  </a:cubicBezTo>
                  <a:cubicBezTo>
                    <a:pt x="4439" y="29485"/>
                    <a:pt x="4409" y="29256"/>
                    <a:pt x="4381" y="29000"/>
                  </a:cubicBezTo>
                  <a:cubicBezTo>
                    <a:pt x="4324" y="28656"/>
                    <a:pt x="4294" y="28256"/>
                    <a:pt x="3894" y="28054"/>
                  </a:cubicBezTo>
                  <a:cubicBezTo>
                    <a:pt x="3708" y="27934"/>
                    <a:pt x="3534" y="27889"/>
                    <a:pt x="3376" y="27889"/>
                  </a:cubicBezTo>
                  <a:cubicBezTo>
                    <a:pt x="3122" y="27889"/>
                    <a:pt x="2908" y="28005"/>
                    <a:pt x="2749" y="28111"/>
                  </a:cubicBezTo>
                  <a:cubicBezTo>
                    <a:pt x="2575" y="28209"/>
                    <a:pt x="2452" y="28267"/>
                    <a:pt x="2320" y="28267"/>
                  </a:cubicBezTo>
                  <a:cubicBezTo>
                    <a:pt x="2258" y="28267"/>
                    <a:pt x="2193" y="28254"/>
                    <a:pt x="2119" y="28226"/>
                  </a:cubicBezTo>
                  <a:cubicBezTo>
                    <a:pt x="1031" y="27798"/>
                    <a:pt x="573" y="26337"/>
                    <a:pt x="545" y="25134"/>
                  </a:cubicBezTo>
                  <a:cubicBezTo>
                    <a:pt x="488" y="23504"/>
                    <a:pt x="1088" y="22043"/>
                    <a:pt x="1977" y="21614"/>
                  </a:cubicBezTo>
                  <a:cubicBezTo>
                    <a:pt x="2176" y="21527"/>
                    <a:pt x="2462" y="21527"/>
                    <a:pt x="2749" y="21527"/>
                  </a:cubicBezTo>
                  <a:cubicBezTo>
                    <a:pt x="2858" y="21535"/>
                    <a:pt x="2965" y="21540"/>
                    <a:pt x="3068" y="21540"/>
                  </a:cubicBezTo>
                  <a:cubicBezTo>
                    <a:pt x="3373" y="21540"/>
                    <a:pt x="3645" y="21491"/>
                    <a:pt x="3836" y="21298"/>
                  </a:cubicBezTo>
                  <a:cubicBezTo>
                    <a:pt x="4381" y="20813"/>
                    <a:pt x="4324" y="20497"/>
                    <a:pt x="4180" y="20153"/>
                  </a:cubicBezTo>
                  <a:cubicBezTo>
                    <a:pt x="4123" y="19981"/>
                    <a:pt x="4065" y="19839"/>
                    <a:pt x="4095" y="19610"/>
                  </a:cubicBezTo>
                  <a:cubicBezTo>
                    <a:pt x="4152" y="19180"/>
                    <a:pt x="4324" y="18779"/>
                    <a:pt x="4439" y="18408"/>
                  </a:cubicBezTo>
                  <a:cubicBezTo>
                    <a:pt x="4725" y="17691"/>
                    <a:pt x="4981" y="16947"/>
                    <a:pt x="4725" y="15916"/>
                  </a:cubicBezTo>
                  <a:cubicBezTo>
                    <a:pt x="4668" y="15660"/>
                    <a:pt x="4553" y="15401"/>
                    <a:pt x="4466" y="15172"/>
                  </a:cubicBezTo>
                  <a:cubicBezTo>
                    <a:pt x="4095" y="14256"/>
                    <a:pt x="3894" y="13741"/>
                    <a:pt x="5068" y="13226"/>
                  </a:cubicBezTo>
                  <a:cubicBezTo>
                    <a:pt x="5355" y="13084"/>
                    <a:pt x="5698" y="13054"/>
                    <a:pt x="6042" y="13054"/>
                  </a:cubicBezTo>
                  <a:cubicBezTo>
                    <a:pt x="6500" y="12997"/>
                    <a:pt x="6985" y="12969"/>
                    <a:pt x="7244" y="12626"/>
                  </a:cubicBezTo>
                  <a:cubicBezTo>
                    <a:pt x="7443" y="12339"/>
                    <a:pt x="7501" y="11966"/>
                    <a:pt x="7386" y="11423"/>
                  </a:cubicBezTo>
                  <a:cubicBezTo>
                    <a:pt x="7329" y="11080"/>
                    <a:pt x="7100" y="10821"/>
                    <a:pt x="6901" y="10564"/>
                  </a:cubicBezTo>
                  <a:cubicBezTo>
                    <a:pt x="6642" y="10306"/>
                    <a:pt x="6443" y="10049"/>
                    <a:pt x="6385" y="9676"/>
                  </a:cubicBezTo>
                  <a:cubicBezTo>
                    <a:pt x="6355" y="9419"/>
                    <a:pt x="6443" y="9133"/>
                    <a:pt x="6557" y="8847"/>
                  </a:cubicBezTo>
                  <a:cubicBezTo>
                    <a:pt x="6642" y="8561"/>
                    <a:pt x="6756" y="8274"/>
                    <a:pt x="6756" y="7988"/>
                  </a:cubicBezTo>
                  <a:cubicBezTo>
                    <a:pt x="6756" y="6470"/>
                    <a:pt x="6241" y="6355"/>
                    <a:pt x="5183" y="6270"/>
                  </a:cubicBezTo>
                  <a:cubicBezTo>
                    <a:pt x="5011" y="6241"/>
                    <a:pt x="4782" y="6213"/>
                    <a:pt x="4523" y="6183"/>
                  </a:cubicBezTo>
                  <a:cubicBezTo>
                    <a:pt x="3408" y="6041"/>
                    <a:pt x="1890" y="5183"/>
                    <a:pt x="1118" y="3893"/>
                  </a:cubicBezTo>
                  <a:cubicBezTo>
                    <a:pt x="660" y="3064"/>
                    <a:pt x="573" y="2233"/>
                    <a:pt x="889" y="1404"/>
                  </a:cubicBezTo>
                  <a:cubicBezTo>
                    <a:pt x="1088" y="946"/>
                    <a:pt x="1203" y="744"/>
                    <a:pt x="1290" y="660"/>
                  </a:cubicBezTo>
                  <a:cubicBezTo>
                    <a:pt x="1374" y="831"/>
                    <a:pt x="1432" y="1232"/>
                    <a:pt x="1489" y="1489"/>
                  </a:cubicBezTo>
                  <a:cubicBezTo>
                    <a:pt x="1633" y="2205"/>
                    <a:pt x="1748" y="2634"/>
                    <a:pt x="2004" y="2778"/>
                  </a:cubicBezTo>
                  <a:cubicBezTo>
                    <a:pt x="2113" y="2842"/>
                    <a:pt x="2435" y="3055"/>
                    <a:pt x="2734" y="3055"/>
                  </a:cubicBezTo>
                  <a:cubicBezTo>
                    <a:pt x="2830" y="3055"/>
                    <a:pt x="2924" y="3033"/>
                    <a:pt x="3007" y="2977"/>
                  </a:cubicBezTo>
                  <a:cubicBezTo>
                    <a:pt x="3436" y="2691"/>
                    <a:pt x="3294" y="1862"/>
                    <a:pt x="3149" y="1060"/>
                  </a:cubicBezTo>
                  <a:cubicBezTo>
                    <a:pt x="3122" y="774"/>
                    <a:pt x="3035" y="373"/>
                    <a:pt x="3065" y="286"/>
                  </a:cubicBezTo>
                  <a:lnTo>
                    <a:pt x="3065" y="286"/>
                  </a:lnTo>
                  <a:lnTo>
                    <a:pt x="3035" y="316"/>
                  </a:lnTo>
                  <a:lnTo>
                    <a:pt x="2691"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5"/>
            <p:cNvSpPr/>
            <p:nvPr/>
          </p:nvSpPr>
          <p:spPr>
            <a:xfrm>
              <a:off x="6719961" y="2843468"/>
              <a:ext cx="216576" cy="158685"/>
            </a:xfrm>
            <a:custGeom>
              <a:avLst/>
              <a:gdLst/>
              <a:ahLst/>
              <a:cxnLst/>
              <a:rect l="l" t="t" r="r" b="b"/>
              <a:pathLst>
                <a:path w="10707" h="7845" extrusionOk="0">
                  <a:moveTo>
                    <a:pt x="57" y="1"/>
                  </a:moveTo>
                  <a:lnTo>
                    <a:pt x="0" y="488"/>
                  </a:lnTo>
                  <a:cubicBezTo>
                    <a:pt x="545" y="546"/>
                    <a:pt x="889" y="917"/>
                    <a:pt x="1232" y="1317"/>
                  </a:cubicBezTo>
                  <a:cubicBezTo>
                    <a:pt x="1603" y="1718"/>
                    <a:pt x="2004" y="2206"/>
                    <a:pt x="2721" y="2320"/>
                  </a:cubicBezTo>
                  <a:cubicBezTo>
                    <a:pt x="2761" y="2324"/>
                    <a:pt x="2801" y="2326"/>
                    <a:pt x="2839" y="2326"/>
                  </a:cubicBezTo>
                  <a:cubicBezTo>
                    <a:pt x="3101" y="2326"/>
                    <a:pt x="3323" y="2248"/>
                    <a:pt x="3522" y="2149"/>
                  </a:cubicBezTo>
                  <a:cubicBezTo>
                    <a:pt x="3721" y="2076"/>
                    <a:pt x="3885" y="2004"/>
                    <a:pt x="4066" y="2004"/>
                  </a:cubicBezTo>
                  <a:cubicBezTo>
                    <a:pt x="4172" y="2004"/>
                    <a:pt x="4282" y="2028"/>
                    <a:pt x="4409" y="2091"/>
                  </a:cubicBezTo>
                  <a:cubicBezTo>
                    <a:pt x="4782" y="2291"/>
                    <a:pt x="4839" y="2462"/>
                    <a:pt x="4954" y="2778"/>
                  </a:cubicBezTo>
                  <a:cubicBezTo>
                    <a:pt x="5011" y="2950"/>
                    <a:pt x="5068" y="3122"/>
                    <a:pt x="5240" y="3378"/>
                  </a:cubicBezTo>
                  <a:cubicBezTo>
                    <a:pt x="6126" y="4524"/>
                    <a:pt x="6813" y="4782"/>
                    <a:pt x="7958" y="5211"/>
                  </a:cubicBezTo>
                  <a:lnTo>
                    <a:pt x="8160" y="5298"/>
                  </a:lnTo>
                  <a:cubicBezTo>
                    <a:pt x="8274" y="5325"/>
                    <a:pt x="8359" y="5382"/>
                    <a:pt x="8474" y="5440"/>
                  </a:cubicBezTo>
                  <a:cubicBezTo>
                    <a:pt x="8989" y="5641"/>
                    <a:pt x="9420" y="5840"/>
                    <a:pt x="9706" y="6271"/>
                  </a:cubicBezTo>
                  <a:cubicBezTo>
                    <a:pt x="9820" y="6443"/>
                    <a:pt x="9848" y="6614"/>
                    <a:pt x="9905" y="6843"/>
                  </a:cubicBezTo>
                  <a:cubicBezTo>
                    <a:pt x="9962" y="7157"/>
                    <a:pt x="10020" y="7530"/>
                    <a:pt x="10393" y="7844"/>
                  </a:cubicBezTo>
                  <a:lnTo>
                    <a:pt x="10707" y="7501"/>
                  </a:lnTo>
                  <a:cubicBezTo>
                    <a:pt x="10450" y="7272"/>
                    <a:pt x="10420" y="7043"/>
                    <a:pt x="10363" y="6756"/>
                  </a:cubicBezTo>
                  <a:cubicBezTo>
                    <a:pt x="10336" y="6527"/>
                    <a:pt x="10278" y="6241"/>
                    <a:pt x="10107" y="6012"/>
                  </a:cubicBezTo>
                  <a:cubicBezTo>
                    <a:pt x="9763" y="5440"/>
                    <a:pt x="9191" y="5211"/>
                    <a:pt x="8675" y="4982"/>
                  </a:cubicBezTo>
                  <a:cubicBezTo>
                    <a:pt x="8561" y="4924"/>
                    <a:pt x="8446" y="4897"/>
                    <a:pt x="8332" y="4840"/>
                  </a:cubicBezTo>
                  <a:lnTo>
                    <a:pt x="8130" y="4753"/>
                  </a:lnTo>
                  <a:cubicBezTo>
                    <a:pt x="7015" y="4324"/>
                    <a:pt x="6442" y="4123"/>
                    <a:pt x="5641" y="3092"/>
                  </a:cubicBezTo>
                  <a:cubicBezTo>
                    <a:pt x="5526" y="2920"/>
                    <a:pt x="5469" y="2778"/>
                    <a:pt x="5412" y="2607"/>
                  </a:cubicBezTo>
                  <a:cubicBezTo>
                    <a:pt x="5297" y="2291"/>
                    <a:pt x="5183" y="1947"/>
                    <a:pt x="4610" y="1661"/>
                  </a:cubicBezTo>
                  <a:cubicBezTo>
                    <a:pt x="4411" y="1550"/>
                    <a:pt x="4224" y="1508"/>
                    <a:pt x="4049" y="1508"/>
                  </a:cubicBezTo>
                  <a:cubicBezTo>
                    <a:pt x="3774" y="1508"/>
                    <a:pt x="3531" y="1613"/>
                    <a:pt x="3321" y="1718"/>
                  </a:cubicBezTo>
                  <a:cubicBezTo>
                    <a:pt x="3173" y="1767"/>
                    <a:pt x="3025" y="1839"/>
                    <a:pt x="2878" y="1839"/>
                  </a:cubicBezTo>
                  <a:cubicBezTo>
                    <a:pt x="2854" y="1839"/>
                    <a:pt x="2830" y="1837"/>
                    <a:pt x="2806" y="1833"/>
                  </a:cubicBezTo>
                  <a:cubicBezTo>
                    <a:pt x="2263" y="1748"/>
                    <a:pt x="1919" y="1375"/>
                    <a:pt x="1576" y="1004"/>
                  </a:cubicBezTo>
                  <a:cubicBezTo>
                    <a:pt x="1203" y="573"/>
                    <a:pt x="802" y="115"/>
                    <a:pt x="5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5"/>
            <p:cNvSpPr/>
            <p:nvPr/>
          </p:nvSpPr>
          <p:spPr>
            <a:xfrm>
              <a:off x="6689839" y="2886921"/>
              <a:ext cx="129719" cy="149421"/>
            </a:xfrm>
            <a:custGeom>
              <a:avLst/>
              <a:gdLst/>
              <a:ahLst/>
              <a:cxnLst/>
              <a:rect l="l" t="t" r="r" b="b"/>
              <a:pathLst>
                <a:path w="6413" h="7387" extrusionOk="0">
                  <a:moveTo>
                    <a:pt x="6069" y="1"/>
                  </a:moveTo>
                  <a:lnTo>
                    <a:pt x="5584" y="28"/>
                  </a:lnTo>
                  <a:cubicBezTo>
                    <a:pt x="5584" y="172"/>
                    <a:pt x="5611" y="344"/>
                    <a:pt x="5641" y="516"/>
                  </a:cubicBezTo>
                  <a:cubicBezTo>
                    <a:pt x="5726" y="1489"/>
                    <a:pt x="5898" y="2921"/>
                    <a:pt x="5355" y="3436"/>
                  </a:cubicBezTo>
                  <a:cubicBezTo>
                    <a:pt x="5126" y="3692"/>
                    <a:pt x="4695" y="3779"/>
                    <a:pt x="4267" y="3837"/>
                  </a:cubicBezTo>
                  <a:cubicBezTo>
                    <a:pt x="3779" y="3921"/>
                    <a:pt x="3179" y="4036"/>
                    <a:pt x="2806" y="4524"/>
                  </a:cubicBezTo>
                  <a:cubicBezTo>
                    <a:pt x="2577" y="4810"/>
                    <a:pt x="2520" y="5268"/>
                    <a:pt x="2463" y="5696"/>
                  </a:cubicBezTo>
                  <a:cubicBezTo>
                    <a:pt x="2378" y="6356"/>
                    <a:pt x="2321" y="6757"/>
                    <a:pt x="1977" y="6841"/>
                  </a:cubicBezTo>
                  <a:cubicBezTo>
                    <a:pt x="1909" y="6866"/>
                    <a:pt x="1846" y="6878"/>
                    <a:pt x="1787" y="6878"/>
                  </a:cubicBezTo>
                  <a:cubicBezTo>
                    <a:pt x="1495" y="6878"/>
                    <a:pt x="1289" y="6588"/>
                    <a:pt x="1004" y="6040"/>
                  </a:cubicBezTo>
                  <a:cubicBezTo>
                    <a:pt x="745" y="5639"/>
                    <a:pt x="516" y="5211"/>
                    <a:pt x="115" y="5096"/>
                  </a:cubicBezTo>
                  <a:lnTo>
                    <a:pt x="1" y="5554"/>
                  </a:lnTo>
                  <a:cubicBezTo>
                    <a:pt x="202" y="5611"/>
                    <a:pt x="374" y="5955"/>
                    <a:pt x="573" y="6269"/>
                  </a:cubicBezTo>
                  <a:cubicBezTo>
                    <a:pt x="832" y="6757"/>
                    <a:pt x="1175" y="7386"/>
                    <a:pt x="1775" y="7386"/>
                  </a:cubicBezTo>
                  <a:cubicBezTo>
                    <a:pt x="1890" y="7386"/>
                    <a:pt x="2004" y="7357"/>
                    <a:pt x="2119" y="7299"/>
                  </a:cubicBezTo>
                  <a:cubicBezTo>
                    <a:pt x="2779" y="7157"/>
                    <a:pt x="2863" y="6413"/>
                    <a:pt x="2950" y="5753"/>
                  </a:cubicBezTo>
                  <a:cubicBezTo>
                    <a:pt x="2978" y="5382"/>
                    <a:pt x="3035" y="4982"/>
                    <a:pt x="3179" y="4810"/>
                  </a:cubicBezTo>
                  <a:cubicBezTo>
                    <a:pt x="3436" y="4466"/>
                    <a:pt x="3894" y="4409"/>
                    <a:pt x="4352" y="4322"/>
                  </a:cubicBezTo>
                  <a:cubicBezTo>
                    <a:pt x="4840" y="4237"/>
                    <a:pt x="5355" y="4150"/>
                    <a:pt x="5698" y="3779"/>
                  </a:cubicBezTo>
                  <a:cubicBezTo>
                    <a:pt x="6413" y="3120"/>
                    <a:pt x="6241" y="1574"/>
                    <a:pt x="6099" y="459"/>
                  </a:cubicBezTo>
                  <a:cubicBezTo>
                    <a:pt x="6099" y="287"/>
                    <a:pt x="6069" y="143"/>
                    <a:pt x="6069"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5"/>
            <p:cNvSpPr/>
            <p:nvPr/>
          </p:nvSpPr>
          <p:spPr>
            <a:xfrm>
              <a:off x="6988668" y="2660473"/>
              <a:ext cx="184151" cy="217749"/>
            </a:xfrm>
            <a:custGeom>
              <a:avLst/>
              <a:gdLst/>
              <a:ahLst/>
              <a:cxnLst/>
              <a:rect l="l" t="t" r="r" b="b"/>
              <a:pathLst>
                <a:path w="9104" h="10765" extrusionOk="0">
                  <a:moveTo>
                    <a:pt x="8618" y="0"/>
                  </a:moveTo>
                  <a:cubicBezTo>
                    <a:pt x="8618" y="603"/>
                    <a:pt x="8389" y="889"/>
                    <a:pt x="8073" y="1260"/>
                  </a:cubicBezTo>
                  <a:cubicBezTo>
                    <a:pt x="7844" y="1519"/>
                    <a:pt x="7615" y="1805"/>
                    <a:pt x="7443" y="2233"/>
                  </a:cubicBezTo>
                  <a:cubicBezTo>
                    <a:pt x="7214" y="2836"/>
                    <a:pt x="7301" y="3236"/>
                    <a:pt x="7386" y="3580"/>
                  </a:cubicBezTo>
                  <a:cubicBezTo>
                    <a:pt x="7443" y="3836"/>
                    <a:pt x="7500" y="4065"/>
                    <a:pt x="7443" y="4382"/>
                  </a:cubicBezTo>
                  <a:cubicBezTo>
                    <a:pt x="7214" y="5320"/>
                    <a:pt x="6787" y="5529"/>
                    <a:pt x="6217" y="5529"/>
                  </a:cubicBezTo>
                  <a:cubicBezTo>
                    <a:pt x="6005" y="5529"/>
                    <a:pt x="5774" y="5500"/>
                    <a:pt x="5526" y="5469"/>
                  </a:cubicBezTo>
                  <a:cubicBezTo>
                    <a:pt x="5253" y="5421"/>
                    <a:pt x="4990" y="5381"/>
                    <a:pt x="4730" y="5381"/>
                  </a:cubicBezTo>
                  <a:cubicBezTo>
                    <a:pt x="4526" y="5381"/>
                    <a:pt x="4324" y="5406"/>
                    <a:pt x="4122" y="5469"/>
                  </a:cubicBezTo>
                  <a:cubicBezTo>
                    <a:pt x="3751" y="5611"/>
                    <a:pt x="3522" y="5783"/>
                    <a:pt x="3408" y="6042"/>
                  </a:cubicBezTo>
                  <a:cubicBezTo>
                    <a:pt x="3206" y="6443"/>
                    <a:pt x="3408" y="6901"/>
                    <a:pt x="3579" y="7416"/>
                  </a:cubicBezTo>
                  <a:cubicBezTo>
                    <a:pt x="3809" y="8016"/>
                    <a:pt x="4038" y="8646"/>
                    <a:pt x="3721" y="9248"/>
                  </a:cubicBezTo>
                  <a:cubicBezTo>
                    <a:pt x="3378" y="9791"/>
                    <a:pt x="2920" y="10164"/>
                    <a:pt x="2462" y="10249"/>
                  </a:cubicBezTo>
                  <a:cubicBezTo>
                    <a:pt x="2372" y="10272"/>
                    <a:pt x="2284" y="10283"/>
                    <a:pt x="2197" y="10283"/>
                  </a:cubicBezTo>
                  <a:cubicBezTo>
                    <a:pt x="1954" y="10283"/>
                    <a:pt x="1722" y="10197"/>
                    <a:pt x="1489" y="10050"/>
                  </a:cubicBezTo>
                  <a:cubicBezTo>
                    <a:pt x="1289" y="9905"/>
                    <a:pt x="1202" y="9676"/>
                    <a:pt x="1088" y="9420"/>
                  </a:cubicBezTo>
                  <a:cubicBezTo>
                    <a:pt x="973" y="9019"/>
                    <a:pt x="774" y="8531"/>
                    <a:pt x="172" y="8275"/>
                  </a:cubicBezTo>
                  <a:lnTo>
                    <a:pt x="0" y="8733"/>
                  </a:lnTo>
                  <a:cubicBezTo>
                    <a:pt x="401" y="8905"/>
                    <a:pt x="515" y="9218"/>
                    <a:pt x="630" y="9562"/>
                  </a:cubicBezTo>
                  <a:cubicBezTo>
                    <a:pt x="744" y="9878"/>
                    <a:pt x="889" y="10249"/>
                    <a:pt x="1232" y="10450"/>
                  </a:cubicBezTo>
                  <a:cubicBezTo>
                    <a:pt x="1546" y="10650"/>
                    <a:pt x="1889" y="10764"/>
                    <a:pt x="2205" y="10764"/>
                  </a:cubicBezTo>
                  <a:cubicBezTo>
                    <a:pt x="2320" y="10764"/>
                    <a:pt x="2434" y="10764"/>
                    <a:pt x="2549" y="10737"/>
                  </a:cubicBezTo>
                  <a:cubicBezTo>
                    <a:pt x="3149" y="10592"/>
                    <a:pt x="3721" y="10164"/>
                    <a:pt x="4152" y="9505"/>
                  </a:cubicBezTo>
                  <a:cubicBezTo>
                    <a:pt x="4580" y="8676"/>
                    <a:pt x="4267" y="7874"/>
                    <a:pt x="4038" y="7244"/>
                  </a:cubicBezTo>
                  <a:cubicBezTo>
                    <a:pt x="3866" y="6814"/>
                    <a:pt x="3751" y="6470"/>
                    <a:pt x="3836" y="6241"/>
                  </a:cubicBezTo>
                  <a:cubicBezTo>
                    <a:pt x="3893" y="6127"/>
                    <a:pt x="4038" y="6012"/>
                    <a:pt x="4267" y="5927"/>
                  </a:cubicBezTo>
                  <a:cubicBezTo>
                    <a:pt x="4421" y="5888"/>
                    <a:pt x="4587" y="5873"/>
                    <a:pt x="4762" y="5873"/>
                  </a:cubicBezTo>
                  <a:cubicBezTo>
                    <a:pt x="4976" y="5873"/>
                    <a:pt x="5204" y="5896"/>
                    <a:pt x="5439" y="5927"/>
                  </a:cubicBezTo>
                  <a:cubicBezTo>
                    <a:pt x="5693" y="5967"/>
                    <a:pt x="5962" y="6006"/>
                    <a:pt x="6228" y="6006"/>
                  </a:cubicBezTo>
                  <a:cubicBezTo>
                    <a:pt x="6922" y="6006"/>
                    <a:pt x="7591" y="5737"/>
                    <a:pt x="7901" y="4496"/>
                  </a:cubicBezTo>
                  <a:cubicBezTo>
                    <a:pt x="7988" y="4065"/>
                    <a:pt x="7931" y="3752"/>
                    <a:pt x="7874" y="3465"/>
                  </a:cubicBezTo>
                  <a:cubicBezTo>
                    <a:pt x="7786" y="3149"/>
                    <a:pt x="7729" y="2893"/>
                    <a:pt x="7901" y="2405"/>
                  </a:cubicBezTo>
                  <a:cubicBezTo>
                    <a:pt x="8045" y="2062"/>
                    <a:pt x="8217" y="1833"/>
                    <a:pt x="8446" y="1576"/>
                  </a:cubicBezTo>
                  <a:cubicBezTo>
                    <a:pt x="8760" y="1175"/>
                    <a:pt x="9103" y="775"/>
                    <a:pt x="91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5"/>
            <p:cNvSpPr/>
            <p:nvPr/>
          </p:nvSpPr>
          <p:spPr>
            <a:xfrm>
              <a:off x="7145021" y="2743858"/>
              <a:ext cx="226447" cy="119909"/>
            </a:xfrm>
            <a:custGeom>
              <a:avLst/>
              <a:gdLst/>
              <a:ahLst/>
              <a:cxnLst/>
              <a:rect l="l" t="t" r="r" b="b"/>
              <a:pathLst>
                <a:path w="11195" h="5928" extrusionOk="0">
                  <a:moveTo>
                    <a:pt x="57" y="1"/>
                  </a:moveTo>
                  <a:lnTo>
                    <a:pt x="0" y="459"/>
                  </a:lnTo>
                  <a:cubicBezTo>
                    <a:pt x="1088" y="573"/>
                    <a:pt x="1118" y="1661"/>
                    <a:pt x="1061" y="3321"/>
                  </a:cubicBezTo>
                  <a:cubicBezTo>
                    <a:pt x="1031" y="4409"/>
                    <a:pt x="1003" y="5440"/>
                    <a:pt x="1633" y="5813"/>
                  </a:cubicBezTo>
                  <a:cubicBezTo>
                    <a:pt x="1775" y="5898"/>
                    <a:pt x="1947" y="5928"/>
                    <a:pt x="2119" y="5928"/>
                  </a:cubicBezTo>
                  <a:cubicBezTo>
                    <a:pt x="2634" y="5928"/>
                    <a:pt x="3293" y="5669"/>
                    <a:pt x="4180" y="5096"/>
                  </a:cubicBezTo>
                  <a:cubicBezTo>
                    <a:pt x="4210" y="5069"/>
                    <a:pt x="4352" y="5069"/>
                    <a:pt x="4439" y="5069"/>
                  </a:cubicBezTo>
                  <a:cubicBezTo>
                    <a:pt x="4581" y="5069"/>
                    <a:pt x="4782" y="5069"/>
                    <a:pt x="4981" y="4982"/>
                  </a:cubicBezTo>
                  <a:cubicBezTo>
                    <a:pt x="5240" y="4867"/>
                    <a:pt x="5325" y="4638"/>
                    <a:pt x="5382" y="4439"/>
                  </a:cubicBezTo>
                  <a:cubicBezTo>
                    <a:pt x="5439" y="4210"/>
                    <a:pt x="5497" y="4095"/>
                    <a:pt x="5668" y="4038"/>
                  </a:cubicBezTo>
                  <a:cubicBezTo>
                    <a:pt x="5788" y="4008"/>
                    <a:pt x="5887" y="3994"/>
                    <a:pt x="5971" y="3994"/>
                  </a:cubicBezTo>
                  <a:cubicBezTo>
                    <a:pt x="6292" y="3994"/>
                    <a:pt x="6397" y="4195"/>
                    <a:pt x="6557" y="4466"/>
                  </a:cubicBezTo>
                  <a:cubicBezTo>
                    <a:pt x="6699" y="4695"/>
                    <a:pt x="6843" y="4954"/>
                    <a:pt x="7157" y="5096"/>
                  </a:cubicBezTo>
                  <a:cubicBezTo>
                    <a:pt x="7516" y="5253"/>
                    <a:pt x="7827" y="5320"/>
                    <a:pt x="8100" y="5320"/>
                  </a:cubicBezTo>
                  <a:cubicBezTo>
                    <a:pt x="9029" y="5320"/>
                    <a:pt x="9527" y="4544"/>
                    <a:pt x="9992" y="3837"/>
                  </a:cubicBezTo>
                  <a:cubicBezTo>
                    <a:pt x="10336" y="3321"/>
                    <a:pt x="10679" y="2779"/>
                    <a:pt x="11194" y="2463"/>
                  </a:cubicBezTo>
                  <a:lnTo>
                    <a:pt x="10965" y="2062"/>
                  </a:lnTo>
                  <a:cubicBezTo>
                    <a:pt x="10336" y="2405"/>
                    <a:pt x="9935" y="3035"/>
                    <a:pt x="9591" y="3580"/>
                  </a:cubicBezTo>
                  <a:cubicBezTo>
                    <a:pt x="9116" y="4271"/>
                    <a:pt x="8755" y="4832"/>
                    <a:pt x="8103" y="4832"/>
                  </a:cubicBezTo>
                  <a:cubicBezTo>
                    <a:pt x="7890" y="4832"/>
                    <a:pt x="7647" y="4772"/>
                    <a:pt x="7358" y="4638"/>
                  </a:cubicBezTo>
                  <a:cubicBezTo>
                    <a:pt x="7187" y="4581"/>
                    <a:pt x="7100" y="4409"/>
                    <a:pt x="6985" y="4210"/>
                  </a:cubicBezTo>
                  <a:cubicBezTo>
                    <a:pt x="6797" y="3903"/>
                    <a:pt x="6570" y="3521"/>
                    <a:pt x="5973" y="3521"/>
                  </a:cubicBezTo>
                  <a:cubicBezTo>
                    <a:pt x="5843" y="3521"/>
                    <a:pt x="5695" y="3539"/>
                    <a:pt x="5526" y="3580"/>
                  </a:cubicBezTo>
                  <a:cubicBezTo>
                    <a:pt x="5096" y="3722"/>
                    <a:pt x="5011" y="4038"/>
                    <a:pt x="4924" y="4295"/>
                  </a:cubicBezTo>
                  <a:cubicBezTo>
                    <a:pt x="4867" y="4439"/>
                    <a:pt x="4839" y="4524"/>
                    <a:pt x="4810" y="4554"/>
                  </a:cubicBezTo>
                  <a:cubicBezTo>
                    <a:pt x="4725" y="4585"/>
                    <a:pt x="4621" y="4589"/>
                    <a:pt x="4508" y="4589"/>
                  </a:cubicBezTo>
                  <a:cubicBezTo>
                    <a:pt x="4469" y="4589"/>
                    <a:pt x="4429" y="4588"/>
                    <a:pt x="4388" y="4588"/>
                  </a:cubicBezTo>
                  <a:cubicBezTo>
                    <a:pt x="4231" y="4588"/>
                    <a:pt x="4066" y="4596"/>
                    <a:pt x="3923" y="4668"/>
                  </a:cubicBezTo>
                  <a:cubicBezTo>
                    <a:pt x="2991" y="5268"/>
                    <a:pt x="2449" y="5449"/>
                    <a:pt x="2134" y="5449"/>
                  </a:cubicBezTo>
                  <a:cubicBezTo>
                    <a:pt x="2013" y="5449"/>
                    <a:pt x="1926" y="5422"/>
                    <a:pt x="1862" y="5383"/>
                  </a:cubicBezTo>
                  <a:cubicBezTo>
                    <a:pt x="1489" y="5183"/>
                    <a:pt x="1519" y="4237"/>
                    <a:pt x="1546" y="3351"/>
                  </a:cubicBezTo>
                  <a:cubicBezTo>
                    <a:pt x="1603" y="1920"/>
                    <a:pt x="1661" y="145"/>
                    <a:pt x="5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5"/>
            <p:cNvSpPr/>
            <p:nvPr/>
          </p:nvSpPr>
          <p:spPr>
            <a:xfrm>
              <a:off x="7276491" y="2727088"/>
              <a:ext cx="31292" cy="104253"/>
            </a:xfrm>
            <a:custGeom>
              <a:avLst/>
              <a:gdLst/>
              <a:ahLst/>
              <a:cxnLst/>
              <a:rect l="l" t="t" r="r" b="b"/>
              <a:pathLst>
                <a:path w="1547" h="5154" extrusionOk="0">
                  <a:moveTo>
                    <a:pt x="1260" y="1"/>
                  </a:moveTo>
                  <a:cubicBezTo>
                    <a:pt x="257" y="772"/>
                    <a:pt x="314" y="1776"/>
                    <a:pt x="372" y="2749"/>
                  </a:cubicBezTo>
                  <a:cubicBezTo>
                    <a:pt x="401" y="3521"/>
                    <a:pt x="459" y="4237"/>
                    <a:pt x="1" y="4895"/>
                  </a:cubicBezTo>
                  <a:lnTo>
                    <a:pt x="401" y="5153"/>
                  </a:lnTo>
                  <a:cubicBezTo>
                    <a:pt x="944" y="4379"/>
                    <a:pt x="887" y="3550"/>
                    <a:pt x="859" y="2719"/>
                  </a:cubicBezTo>
                  <a:cubicBezTo>
                    <a:pt x="802" y="1803"/>
                    <a:pt x="745" y="1001"/>
                    <a:pt x="1546" y="372"/>
                  </a:cubicBezTo>
                  <a:lnTo>
                    <a:pt x="1260"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5"/>
            <p:cNvSpPr/>
            <p:nvPr/>
          </p:nvSpPr>
          <p:spPr>
            <a:xfrm>
              <a:off x="7196585" y="2721302"/>
              <a:ext cx="40556" cy="115216"/>
            </a:xfrm>
            <a:custGeom>
              <a:avLst/>
              <a:gdLst/>
              <a:ahLst/>
              <a:cxnLst/>
              <a:rect l="l" t="t" r="r" b="b"/>
              <a:pathLst>
                <a:path w="2005" h="5696" extrusionOk="0">
                  <a:moveTo>
                    <a:pt x="1173" y="0"/>
                  </a:moveTo>
                  <a:cubicBezTo>
                    <a:pt x="1173" y="401"/>
                    <a:pt x="944" y="829"/>
                    <a:pt x="687" y="1287"/>
                  </a:cubicBezTo>
                  <a:cubicBezTo>
                    <a:pt x="344" y="1860"/>
                    <a:pt x="0" y="2462"/>
                    <a:pt x="172" y="3177"/>
                  </a:cubicBezTo>
                  <a:cubicBezTo>
                    <a:pt x="344" y="3578"/>
                    <a:pt x="630" y="3749"/>
                    <a:pt x="886" y="3921"/>
                  </a:cubicBezTo>
                  <a:cubicBezTo>
                    <a:pt x="1145" y="4065"/>
                    <a:pt x="1344" y="4207"/>
                    <a:pt x="1459" y="4523"/>
                  </a:cubicBezTo>
                  <a:cubicBezTo>
                    <a:pt x="1516" y="4665"/>
                    <a:pt x="1489" y="5066"/>
                    <a:pt x="1459" y="5352"/>
                  </a:cubicBezTo>
                  <a:lnTo>
                    <a:pt x="1459" y="5696"/>
                  </a:lnTo>
                  <a:lnTo>
                    <a:pt x="1917" y="5696"/>
                  </a:lnTo>
                  <a:cubicBezTo>
                    <a:pt x="1917" y="5611"/>
                    <a:pt x="1947" y="5497"/>
                    <a:pt x="1947" y="5382"/>
                  </a:cubicBezTo>
                  <a:cubicBezTo>
                    <a:pt x="1974" y="5009"/>
                    <a:pt x="2004" y="4608"/>
                    <a:pt x="1917" y="4352"/>
                  </a:cubicBezTo>
                  <a:cubicBezTo>
                    <a:pt x="1745" y="3864"/>
                    <a:pt x="1402" y="3665"/>
                    <a:pt x="1145" y="3493"/>
                  </a:cubicBezTo>
                  <a:cubicBezTo>
                    <a:pt x="916" y="3349"/>
                    <a:pt x="744" y="3234"/>
                    <a:pt x="630" y="3035"/>
                  </a:cubicBezTo>
                  <a:cubicBezTo>
                    <a:pt x="515" y="2547"/>
                    <a:pt x="802" y="2032"/>
                    <a:pt x="1088" y="1517"/>
                  </a:cubicBezTo>
                  <a:cubicBezTo>
                    <a:pt x="1374" y="1031"/>
                    <a:pt x="1661" y="543"/>
                    <a:pt x="166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5"/>
            <p:cNvSpPr/>
            <p:nvPr/>
          </p:nvSpPr>
          <p:spPr>
            <a:xfrm>
              <a:off x="6952194" y="3195014"/>
              <a:ext cx="30685" cy="197441"/>
            </a:xfrm>
            <a:custGeom>
              <a:avLst/>
              <a:gdLst/>
              <a:ahLst/>
              <a:cxnLst/>
              <a:rect l="l" t="t" r="r" b="b"/>
              <a:pathLst>
                <a:path w="1517" h="9761" extrusionOk="0">
                  <a:moveTo>
                    <a:pt x="745" y="0"/>
                  </a:moveTo>
                  <a:lnTo>
                    <a:pt x="287" y="115"/>
                  </a:lnTo>
                  <a:cubicBezTo>
                    <a:pt x="372" y="486"/>
                    <a:pt x="486" y="802"/>
                    <a:pt x="630" y="1145"/>
                  </a:cubicBezTo>
                  <a:cubicBezTo>
                    <a:pt x="830" y="1603"/>
                    <a:pt x="1001" y="2031"/>
                    <a:pt x="1001" y="2576"/>
                  </a:cubicBezTo>
                  <a:cubicBezTo>
                    <a:pt x="1001" y="3149"/>
                    <a:pt x="830" y="3634"/>
                    <a:pt x="658" y="4150"/>
                  </a:cubicBezTo>
                  <a:cubicBezTo>
                    <a:pt x="516" y="4551"/>
                    <a:pt x="372" y="4951"/>
                    <a:pt x="287" y="5439"/>
                  </a:cubicBezTo>
                  <a:cubicBezTo>
                    <a:pt x="172" y="6183"/>
                    <a:pt x="429" y="6898"/>
                    <a:pt x="630" y="7500"/>
                  </a:cubicBezTo>
                  <a:cubicBezTo>
                    <a:pt x="830" y="8043"/>
                    <a:pt x="1001" y="8501"/>
                    <a:pt x="830" y="8817"/>
                  </a:cubicBezTo>
                  <a:cubicBezTo>
                    <a:pt x="715" y="9016"/>
                    <a:pt x="459" y="9188"/>
                    <a:pt x="1" y="9303"/>
                  </a:cubicBezTo>
                  <a:lnTo>
                    <a:pt x="115" y="9761"/>
                  </a:lnTo>
                  <a:cubicBezTo>
                    <a:pt x="715" y="9619"/>
                    <a:pt x="1088" y="9390"/>
                    <a:pt x="1260" y="9046"/>
                  </a:cubicBezTo>
                  <a:cubicBezTo>
                    <a:pt x="1517" y="8558"/>
                    <a:pt x="1317" y="7958"/>
                    <a:pt x="1088" y="7328"/>
                  </a:cubicBezTo>
                  <a:cubicBezTo>
                    <a:pt x="887" y="6783"/>
                    <a:pt x="658" y="6126"/>
                    <a:pt x="772" y="5496"/>
                  </a:cubicBezTo>
                  <a:cubicBezTo>
                    <a:pt x="830" y="5096"/>
                    <a:pt x="974" y="4695"/>
                    <a:pt x="1116" y="4322"/>
                  </a:cubicBezTo>
                  <a:cubicBezTo>
                    <a:pt x="1288" y="3779"/>
                    <a:pt x="1489" y="3234"/>
                    <a:pt x="1489" y="2576"/>
                  </a:cubicBezTo>
                  <a:cubicBezTo>
                    <a:pt x="1489" y="1947"/>
                    <a:pt x="1288" y="1431"/>
                    <a:pt x="1088" y="944"/>
                  </a:cubicBezTo>
                  <a:cubicBezTo>
                    <a:pt x="944" y="630"/>
                    <a:pt x="830" y="344"/>
                    <a:pt x="745"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5"/>
            <p:cNvSpPr/>
            <p:nvPr/>
          </p:nvSpPr>
          <p:spPr>
            <a:xfrm>
              <a:off x="6966658" y="3376836"/>
              <a:ext cx="254786" cy="930526"/>
            </a:xfrm>
            <a:custGeom>
              <a:avLst/>
              <a:gdLst/>
              <a:ahLst/>
              <a:cxnLst/>
              <a:rect l="l" t="t" r="r" b="b"/>
              <a:pathLst>
                <a:path w="12596" h="46003" extrusionOk="0">
                  <a:moveTo>
                    <a:pt x="0" y="1"/>
                  </a:moveTo>
                  <a:lnTo>
                    <a:pt x="0" y="486"/>
                  </a:lnTo>
                  <a:cubicBezTo>
                    <a:pt x="1175" y="486"/>
                    <a:pt x="1489" y="2433"/>
                    <a:pt x="1748" y="4151"/>
                  </a:cubicBezTo>
                  <a:cubicBezTo>
                    <a:pt x="1919" y="5211"/>
                    <a:pt x="2091" y="6212"/>
                    <a:pt x="2435" y="6757"/>
                  </a:cubicBezTo>
                  <a:cubicBezTo>
                    <a:pt x="2577" y="6956"/>
                    <a:pt x="2778" y="7043"/>
                    <a:pt x="2950" y="7157"/>
                  </a:cubicBezTo>
                  <a:cubicBezTo>
                    <a:pt x="3206" y="7272"/>
                    <a:pt x="3408" y="7357"/>
                    <a:pt x="3493" y="7730"/>
                  </a:cubicBezTo>
                  <a:cubicBezTo>
                    <a:pt x="3637" y="8330"/>
                    <a:pt x="3522" y="8474"/>
                    <a:pt x="3264" y="8761"/>
                  </a:cubicBezTo>
                  <a:cubicBezTo>
                    <a:pt x="3206" y="8818"/>
                    <a:pt x="3149" y="8903"/>
                    <a:pt x="3092" y="8990"/>
                  </a:cubicBezTo>
                  <a:cubicBezTo>
                    <a:pt x="2950" y="9161"/>
                    <a:pt x="2806" y="9246"/>
                    <a:pt x="2606" y="9333"/>
                  </a:cubicBezTo>
                  <a:cubicBezTo>
                    <a:pt x="2348" y="9448"/>
                    <a:pt x="2061" y="9590"/>
                    <a:pt x="1890" y="9990"/>
                  </a:cubicBezTo>
                  <a:cubicBezTo>
                    <a:pt x="1546" y="10593"/>
                    <a:pt x="1661" y="11250"/>
                    <a:pt x="1775" y="11822"/>
                  </a:cubicBezTo>
                  <a:cubicBezTo>
                    <a:pt x="1805" y="11967"/>
                    <a:pt x="1832" y="12109"/>
                    <a:pt x="1862" y="12223"/>
                  </a:cubicBezTo>
                  <a:cubicBezTo>
                    <a:pt x="1890" y="13025"/>
                    <a:pt x="1775" y="13913"/>
                    <a:pt x="1661" y="14829"/>
                  </a:cubicBezTo>
                  <a:cubicBezTo>
                    <a:pt x="1432" y="16689"/>
                    <a:pt x="1203" y="18608"/>
                    <a:pt x="1977" y="20067"/>
                  </a:cubicBezTo>
                  <a:cubicBezTo>
                    <a:pt x="2233" y="20582"/>
                    <a:pt x="2606" y="20926"/>
                    <a:pt x="2920" y="21212"/>
                  </a:cubicBezTo>
                  <a:cubicBezTo>
                    <a:pt x="3435" y="21727"/>
                    <a:pt x="3836" y="22071"/>
                    <a:pt x="3664" y="23216"/>
                  </a:cubicBezTo>
                  <a:cubicBezTo>
                    <a:pt x="3637" y="23589"/>
                    <a:pt x="3493" y="23903"/>
                    <a:pt x="3351" y="24246"/>
                  </a:cubicBezTo>
                  <a:cubicBezTo>
                    <a:pt x="3236" y="24562"/>
                    <a:pt x="3092" y="24876"/>
                    <a:pt x="3035" y="25192"/>
                  </a:cubicBezTo>
                  <a:cubicBezTo>
                    <a:pt x="2835" y="25994"/>
                    <a:pt x="2893" y="26566"/>
                    <a:pt x="2977" y="27253"/>
                  </a:cubicBezTo>
                  <a:cubicBezTo>
                    <a:pt x="3007" y="27453"/>
                    <a:pt x="3007" y="27654"/>
                    <a:pt x="3035" y="27911"/>
                  </a:cubicBezTo>
                  <a:cubicBezTo>
                    <a:pt x="3122" y="28341"/>
                    <a:pt x="3122" y="28884"/>
                    <a:pt x="3092" y="29429"/>
                  </a:cubicBezTo>
                  <a:cubicBezTo>
                    <a:pt x="3092" y="30116"/>
                    <a:pt x="3064" y="30831"/>
                    <a:pt x="3236" y="31346"/>
                  </a:cubicBezTo>
                  <a:cubicBezTo>
                    <a:pt x="3408" y="31861"/>
                    <a:pt x="3779" y="32147"/>
                    <a:pt x="4122" y="32406"/>
                  </a:cubicBezTo>
                  <a:cubicBezTo>
                    <a:pt x="4409" y="32605"/>
                    <a:pt x="4638" y="32807"/>
                    <a:pt x="4782" y="33093"/>
                  </a:cubicBezTo>
                  <a:cubicBezTo>
                    <a:pt x="4839" y="33235"/>
                    <a:pt x="4809" y="33494"/>
                    <a:pt x="4752" y="33723"/>
                  </a:cubicBezTo>
                  <a:cubicBezTo>
                    <a:pt x="4695" y="34037"/>
                    <a:pt x="4610" y="34410"/>
                    <a:pt x="4809" y="34667"/>
                  </a:cubicBezTo>
                  <a:cubicBezTo>
                    <a:pt x="4981" y="35010"/>
                    <a:pt x="5355" y="35097"/>
                    <a:pt x="5698" y="35154"/>
                  </a:cubicBezTo>
                  <a:cubicBezTo>
                    <a:pt x="5955" y="35239"/>
                    <a:pt x="6184" y="35296"/>
                    <a:pt x="6271" y="35441"/>
                  </a:cubicBezTo>
                  <a:cubicBezTo>
                    <a:pt x="6614" y="35956"/>
                    <a:pt x="6442" y="36528"/>
                    <a:pt x="6271" y="37158"/>
                  </a:cubicBezTo>
                  <a:cubicBezTo>
                    <a:pt x="6126" y="37586"/>
                    <a:pt x="6012" y="38017"/>
                    <a:pt x="6042" y="38445"/>
                  </a:cubicBezTo>
                  <a:cubicBezTo>
                    <a:pt x="6099" y="38960"/>
                    <a:pt x="6328" y="39533"/>
                    <a:pt x="6527" y="40106"/>
                  </a:cubicBezTo>
                  <a:cubicBezTo>
                    <a:pt x="6671" y="40506"/>
                    <a:pt x="6813" y="40907"/>
                    <a:pt x="6871" y="41251"/>
                  </a:cubicBezTo>
                  <a:cubicBezTo>
                    <a:pt x="7100" y="42224"/>
                    <a:pt x="7358" y="42654"/>
                    <a:pt x="7729" y="43254"/>
                  </a:cubicBezTo>
                  <a:cubicBezTo>
                    <a:pt x="7844" y="43484"/>
                    <a:pt x="8016" y="43713"/>
                    <a:pt x="8187" y="44056"/>
                  </a:cubicBezTo>
                  <a:cubicBezTo>
                    <a:pt x="8359" y="44315"/>
                    <a:pt x="8446" y="44544"/>
                    <a:pt x="8503" y="44800"/>
                  </a:cubicBezTo>
                  <a:cubicBezTo>
                    <a:pt x="8703" y="45316"/>
                    <a:pt x="8874" y="45831"/>
                    <a:pt x="9820" y="46003"/>
                  </a:cubicBezTo>
                  <a:lnTo>
                    <a:pt x="10049" y="46003"/>
                  </a:lnTo>
                  <a:cubicBezTo>
                    <a:pt x="10450" y="46003"/>
                    <a:pt x="10764" y="45861"/>
                    <a:pt x="11080" y="45716"/>
                  </a:cubicBezTo>
                  <a:cubicBezTo>
                    <a:pt x="11351" y="45573"/>
                    <a:pt x="11551" y="45481"/>
                    <a:pt x="11726" y="45481"/>
                  </a:cubicBezTo>
                  <a:cubicBezTo>
                    <a:pt x="11902" y="45481"/>
                    <a:pt x="12053" y="45574"/>
                    <a:pt x="12225" y="45803"/>
                  </a:cubicBezTo>
                  <a:lnTo>
                    <a:pt x="12596" y="45517"/>
                  </a:lnTo>
                  <a:cubicBezTo>
                    <a:pt x="12304" y="45127"/>
                    <a:pt x="12005" y="45001"/>
                    <a:pt x="11715" y="45001"/>
                  </a:cubicBezTo>
                  <a:cubicBezTo>
                    <a:pt x="11410" y="45001"/>
                    <a:pt x="11115" y="45141"/>
                    <a:pt x="10851" y="45258"/>
                  </a:cubicBezTo>
                  <a:cubicBezTo>
                    <a:pt x="10583" y="45404"/>
                    <a:pt x="10317" y="45530"/>
                    <a:pt x="10049" y="45530"/>
                  </a:cubicBezTo>
                  <a:cubicBezTo>
                    <a:pt x="10001" y="45530"/>
                    <a:pt x="9953" y="45526"/>
                    <a:pt x="9905" y="45517"/>
                  </a:cubicBezTo>
                  <a:cubicBezTo>
                    <a:pt x="9248" y="45403"/>
                    <a:pt x="9133" y="45144"/>
                    <a:pt x="8962" y="44629"/>
                  </a:cubicBezTo>
                  <a:cubicBezTo>
                    <a:pt x="8874" y="44372"/>
                    <a:pt x="8790" y="44086"/>
                    <a:pt x="8618" y="43800"/>
                  </a:cubicBezTo>
                  <a:cubicBezTo>
                    <a:pt x="8416" y="43484"/>
                    <a:pt x="8274" y="43227"/>
                    <a:pt x="8130" y="42998"/>
                  </a:cubicBezTo>
                  <a:cubicBezTo>
                    <a:pt x="7787" y="42425"/>
                    <a:pt x="7530" y="42025"/>
                    <a:pt x="7358" y="41166"/>
                  </a:cubicBezTo>
                  <a:cubicBezTo>
                    <a:pt x="7271" y="40765"/>
                    <a:pt x="7129" y="40335"/>
                    <a:pt x="6958" y="39934"/>
                  </a:cubicBezTo>
                  <a:cubicBezTo>
                    <a:pt x="6786" y="39391"/>
                    <a:pt x="6584" y="38846"/>
                    <a:pt x="6527" y="38388"/>
                  </a:cubicBezTo>
                  <a:cubicBezTo>
                    <a:pt x="6500" y="38044"/>
                    <a:pt x="6614" y="37673"/>
                    <a:pt x="6729" y="37300"/>
                  </a:cubicBezTo>
                  <a:cubicBezTo>
                    <a:pt x="6928" y="36613"/>
                    <a:pt x="7129" y="35869"/>
                    <a:pt x="6699" y="35212"/>
                  </a:cubicBezTo>
                  <a:cubicBezTo>
                    <a:pt x="6500" y="34868"/>
                    <a:pt x="6126" y="34781"/>
                    <a:pt x="5813" y="34696"/>
                  </a:cubicBezTo>
                  <a:cubicBezTo>
                    <a:pt x="5554" y="34639"/>
                    <a:pt x="5297" y="34582"/>
                    <a:pt x="5210" y="34410"/>
                  </a:cubicBezTo>
                  <a:cubicBezTo>
                    <a:pt x="5126" y="34296"/>
                    <a:pt x="5183" y="34066"/>
                    <a:pt x="5240" y="33808"/>
                  </a:cubicBezTo>
                  <a:cubicBezTo>
                    <a:pt x="5297" y="33521"/>
                    <a:pt x="5355" y="33208"/>
                    <a:pt x="5240" y="32892"/>
                  </a:cubicBezTo>
                  <a:cubicBezTo>
                    <a:pt x="5039" y="32491"/>
                    <a:pt x="4695" y="32234"/>
                    <a:pt x="4409" y="32033"/>
                  </a:cubicBezTo>
                  <a:cubicBezTo>
                    <a:pt x="4095" y="31776"/>
                    <a:pt x="3809" y="31575"/>
                    <a:pt x="3694" y="31174"/>
                  </a:cubicBezTo>
                  <a:cubicBezTo>
                    <a:pt x="3550" y="30746"/>
                    <a:pt x="3580" y="30086"/>
                    <a:pt x="3580" y="29429"/>
                  </a:cubicBezTo>
                  <a:cubicBezTo>
                    <a:pt x="3580" y="28884"/>
                    <a:pt x="3607" y="28284"/>
                    <a:pt x="3522" y="27853"/>
                  </a:cubicBezTo>
                  <a:cubicBezTo>
                    <a:pt x="3493" y="27624"/>
                    <a:pt x="3465" y="27395"/>
                    <a:pt x="3435" y="27196"/>
                  </a:cubicBezTo>
                  <a:cubicBezTo>
                    <a:pt x="3378" y="26537"/>
                    <a:pt x="3321" y="26051"/>
                    <a:pt x="3522" y="25307"/>
                  </a:cubicBezTo>
                  <a:cubicBezTo>
                    <a:pt x="3550" y="25020"/>
                    <a:pt x="3664" y="24734"/>
                    <a:pt x="3809" y="24418"/>
                  </a:cubicBezTo>
                  <a:cubicBezTo>
                    <a:pt x="3951" y="24075"/>
                    <a:pt x="4095" y="23704"/>
                    <a:pt x="4152" y="23273"/>
                  </a:cubicBezTo>
                  <a:cubicBezTo>
                    <a:pt x="4351" y="21899"/>
                    <a:pt x="3809" y="21384"/>
                    <a:pt x="3236" y="20868"/>
                  </a:cubicBezTo>
                  <a:cubicBezTo>
                    <a:pt x="2950" y="20582"/>
                    <a:pt x="2634" y="20296"/>
                    <a:pt x="2405" y="19838"/>
                  </a:cubicBezTo>
                  <a:cubicBezTo>
                    <a:pt x="1718" y="18521"/>
                    <a:pt x="1919" y="16661"/>
                    <a:pt x="2148" y="14887"/>
                  </a:cubicBezTo>
                  <a:cubicBezTo>
                    <a:pt x="2263" y="13941"/>
                    <a:pt x="2377" y="13025"/>
                    <a:pt x="2320" y="12196"/>
                  </a:cubicBezTo>
                  <a:cubicBezTo>
                    <a:pt x="2320" y="12051"/>
                    <a:pt x="2290" y="11909"/>
                    <a:pt x="2263" y="11738"/>
                  </a:cubicBezTo>
                  <a:cubicBezTo>
                    <a:pt x="2148" y="11222"/>
                    <a:pt x="2061" y="10677"/>
                    <a:pt x="2320" y="10192"/>
                  </a:cubicBezTo>
                  <a:cubicBezTo>
                    <a:pt x="2435" y="9963"/>
                    <a:pt x="2606" y="9876"/>
                    <a:pt x="2806" y="9761"/>
                  </a:cubicBezTo>
                  <a:cubicBezTo>
                    <a:pt x="3035" y="9677"/>
                    <a:pt x="3264" y="9532"/>
                    <a:pt x="3465" y="9276"/>
                  </a:cubicBezTo>
                  <a:cubicBezTo>
                    <a:pt x="3522" y="9189"/>
                    <a:pt x="3580" y="9132"/>
                    <a:pt x="3637" y="9074"/>
                  </a:cubicBezTo>
                  <a:cubicBezTo>
                    <a:pt x="3951" y="8703"/>
                    <a:pt x="4152" y="8417"/>
                    <a:pt x="3980" y="7643"/>
                  </a:cubicBezTo>
                  <a:cubicBezTo>
                    <a:pt x="3836" y="7043"/>
                    <a:pt x="3435" y="6841"/>
                    <a:pt x="3179" y="6699"/>
                  </a:cubicBezTo>
                  <a:cubicBezTo>
                    <a:pt x="3035" y="6642"/>
                    <a:pt x="2893" y="6585"/>
                    <a:pt x="2835" y="6498"/>
                  </a:cubicBezTo>
                  <a:cubicBezTo>
                    <a:pt x="2549" y="6040"/>
                    <a:pt x="2405" y="5096"/>
                    <a:pt x="2233" y="4093"/>
                  </a:cubicBezTo>
                  <a:cubicBezTo>
                    <a:pt x="1947" y="2176"/>
                    <a:pt x="1603" y="1"/>
                    <a:pt x="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5"/>
            <p:cNvSpPr/>
            <p:nvPr/>
          </p:nvSpPr>
          <p:spPr>
            <a:xfrm>
              <a:off x="7253329" y="3696501"/>
              <a:ext cx="49214" cy="139550"/>
            </a:xfrm>
            <a:custGeom>
              <a:avLst/>
              <a:gdLst/>
              <a:ahLst/>
              <a:cxnLst/>
              <a:rect l="l" t="t" r="r" b="b"/>
              <a:pathLst>
                <a:path w="2433" h="6899" extrusionOk="0">
                  <a:moveTo>
                    <a:pt x="2119" y="1"/>
                  </a:moveTo>
                  <a:cubicBezTo>
                    <a:pt x="1947" y="143"/>
                    <a:pt x="1661" y="200"/>
                    <a:pt x="1375" y="230"/>
                  </a:cubicBezTo>
                  <a:cubicBezTo>
                    <a:pt x="944" y="314"/>
                    <a:pt x="516" y="401"/>
                    <a:pt x="314" y="745"/>
                  </a:cubicBezTo>
                  <a:cubicBezTo>
                    <a:pt x="1" y="1345"/>
                    <a:pt x="372" y="1975"/>
                    <a:pt x="658" y="2520"/>
                  </a:cubicBezTo>
                  <a:cubicBezTo>
                    <a:pt x="772" y="2719"/>
                    <a:pt x="887" y="2921"/>
                    <a:pt x="944" y="3063"/>
                  </a:cubicBezTo>
                  <a:cubicBezTo>
                    <a:pt x="1059" y="3436"/>
                    <a:pt x="1031" y="3979"/>
                    <a:pt x="1031" y="4494"/>
                  </a:cubicBezTo>
                  <a:cubicBezTo>
                    <a:pt x="974" y="5554"/>
                    <a:pt x="944" y="6757"/>
                    <a:pt x="2062" y="6899"/>
                  </a:cubicBezTo>
                  <a:lnTo>
                    <a:pt x="2119" y="6413"/>
                  </a:lnTo>
                  <a:cubicBezTo>
                    <a:pt x="1489" y="6326"/>
                    <a:pt x="1459" y="5639"/>
                    <a:pt x="1489" y="4524"/>
                  </a:cubicBezTo>
                  <a:cubicBezTo>
                    <a:pt x="1517" y="3951"/>
                    <a:pt x="1546" y="3379"/>
                    <a:pt x="1402" y="2921"/>
                  </a:cubicBezTo>
                  <a:cubicBezTo>
                    <a:pt x="1345" y="2719"/>
                    <a:pt x="1203" y="2490"/>
                    <a:pt x="1088" y="2261"/>
                  </a:cubicBezTo>
                  <a:cubicBezTo>
                    <a:pt x="830" y="1833"/>
                    <a:pt x="543" y="1345"/>
                    <a:pt x="745" y="1001"/>
                  </a:cubicBezTo>
                  <a:cubicBezTo>
                    <a:pt x="830" y="830"/>
                    <a:pt x="1146" y="772"/>
                    <a:pt x="1459" y="715"/>
                  </a:cubicBezTo>
                  <a:cubicBezTo>
                    <a:pt x="1803" y="658"/>
                    <a:pt x="2146" y="601"/>
                    <a:pt x="2433" y="372"/>
                  </a:cubicBezTo>
                  <a:lnTo>
                    <a:pt x="2119"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5"/>
            <p:cNvSpPr/>
            <p:nvPr/>
          </p:nvSpPr>
          <p:spPr>
            <a:xfrm>
              <a:off x="7028641" y="3474686"/>
              <a:ext cx="303999" cy="178366"/>
            </a:xfrm>
            <a:custGeom>
              <a:avLst/>
              <a:gdLst/>
              <a:ahLst/>
              <a:cxnLst/>
              <a:rect l="l" t="t" r="r" b="b"/>
              <a:pathLst>
                <a:path w="15029" h="8818" extrusionOk="0">
                  <a:moveTo>
                    <a:pt x="1775" y="1"/>
                  </a:moveTo>
                  <a:cubicBezTo>
                    <a:pt x="715" y="1"/>
                    <a:pt x="344" y="1088"/>
                    <a:pt x="85" y="1890"/>
                  </a:cubicBezTo>
                  <a:cubicBezTo>
                    <a:pt x="58" y="2004"/>
                    <a:pt x="28" y="2091"/>
                    <a:pt x="0" y="2176"/>
                  </a:cubicBezTo>
                  <a:lnTo>
                    <a:pt x="458" y="2348"/>
                  </a:lnTo>
                  <a:cubicBezTo>
                    <a:pt x="486" y="2263"/>
                    <a:pt x="516" y="2149"/>
                    <a:pt x="543" y="2034"/>
                  </a:cubicBezTo>
                  <a:cubicBezTo>
                    <a:pt x="829" y="1146"/>
                    <a:pt x="1116" y="488"/>
                    <a:pt x="1745" y="488"/>
                  </a:cubicBezTo>
                  <a:cubicBezTo>
                    <a:pt x="1975" y="516"/>
                    <a:pt x="2261" y="859"/>
                    <a:pt x="2547" y="1175"/>
                  </a:cubicBezTo>
                  <a:cubicBezTo>
                    <a:pt x="2891" y="1576"/>
                    <a:pt x="3234" y="1977"/>
                    <a:pt x="3665" y="2034"/>
                  </a:cubicBezTo>
                  <a:lnTo>
                    <a:pt x="3921" y="2062"/>
                  </a:lnTo>
                  <a:lnTo>
                    <a:pt x="3921" y="1775"/>
                  </a:lnTo>
                  <a:cubicBezTo>
                    <a:pt x="3921" y="1432"/>
                    <a:pt x="4093" y="1146"/>
                    <a:pt x="4352" y="974"/>
                  </a:cubicBezTo>
                  <a:cubicBezTo>
                    <a:pt x="4486" y="884"/>
                    <a:pt x="4636" y="841"/>
                    <a:pt x="4789" y="841"/>
                  </a:cubicBezTo>
                  <a:cubicBezTo>
                    <a:pt x="4930" y="841"/>
                    <a:pt x="5074" y="877"/>
                    <a:pt x="5210" y="946"/>
                  </a:cubicBezTo>
                  <a:cubicBezTo>
                    <a:pt x="5524" y="1118"/>
                    <a:pt x="5639" y="1462"/>
                    <a:pt x="5753" y="1862"/>
                  </a:cubicBezTo>
                  <a:cubicBezTo>
                    <a:pt x="5868" y="2233"/>
                    <a:pt x="5982" y="2607"/>
                    <a:pt x="6269" y="2920"/>
                  </a:cubicBezTo>
                  <a:cubicBezTo>
                    <a:pt x="6841" y="3493"/>
                    <a:pt x="7700" y="3608"/>
                    <a:pt x="8559" y="3752"/>
                  </a:cubicBezTo>
                  <a:cubicBezTo>
                    <a:pt x="9589" y="3894"/>
                    <a:pt x="10563" y="4038"/>
                    <a:pt x="10963" y="4867"/>
                  </a:cubicBezTo>
                  <a:cubicBezTo>
                    <a:pt x="11135" y="5325"/>
                    <a:pt x="10993" y="5783"/>
                    <a:pt x="10849" y="6298"/>
                  </a:cubicBezTo>
                  <a:cubicBezTo>
                    <a:pt x="10650" y="7043"/>
                    <a:pt x="10363" y="7959"/>
                    <a:pt x="11536" y="8561"/>
                  </a:cubicBezTo>
                  <a:cubicBezTo>
                    <a:pt x="11879" y="8733"/>
                    <a:pt x="12166" y="8818"/>
                    <a:pt x="12424" y="8818"/>
                  </a:cubicBezTo>
                  <a:cubicBezTo>
                    <a:pt x="13283" y="8818"/>
                    <a:pt x="13769" y="8016"/>
                    <a:pt x="14142" y="7386"/>
                  </a:cubicBezTo>
                  <a:cubicBezTo>
                    <a:pt x="14428" y="6928"/>
                    <a:pt x="14685" y="6470"/>
                    <a:pt x="15028" y="6470"/>
                  </a:cubicBezTo>
                  <a:lnTo>
                    <a:pt x="15028" y="5985"/>
                  </a:lnTo>
                  <a:cubicBezTo>
                    <a:pt x="14399" y="5985"/>
                    <a:pt x="14055" y="6585"/>
                    <a:pt x="13711" y="7157"/>
                  </a:cubicBezTo>
                  <a:cubicBezTo>
                    <a:pt x="13291" y="7852"/>
                    <a:pt x="12963" y="8329"/>
                    <a:pt x="12422" y="8329"/>
                  </a:cubicBezTo>
                  <a:cubicBezTo>
                    <a:pt x="12226" y="8329"/>
                    <a:pt x="12003" y="8267"/>
                    <a:pt x="11737" y="8131"/>
                  </a:cubicBezTo>
                  <a:cubicBezTo>
                    <a:pt x="10993" y="7730"/>
                    <a:pt x="11078" y="7244"/>
                    <a:pt x="11337" y="6443"/>
                  </a:cubicBezTo>
                  <a:cubicBezTo>
                    <a:pt x="11479" y="5898"/>
                    <a:pt x="11650" y="5268"/>
                    <a:pt x="11394" y="4668"/>
                  </a:cubicBezTo>
                  <a:cubicBezTo>
                    <a:pt x="10879" y="3580"/>
                    <a:pt x="9733" y="3408"/>
                    <a:pt x="8616" y="3264"/>
                  </a:cubicBezTo>
                  <a:cubicBezTo>
                    <a:pt x="7814" y="3149"/>
                    <a:pt x="7070" y="3035"/>
                    <a:pt x="6612" y="2577"/>
                  </a:cubicBezTo>
                  <a:cubicBezTo>
                    <a:pt x="6413" y="2378"/>
                    <a:pt x="6326" y="2062"/>
                    <a:pt x="6211" y="1748"/>
                  </a:cubicBezTo>
                  <a:cubicBezTo>
                    <a:pt x="6097" y="1290"/>
                    <a:pt x="5955" y="775"/>
                    <a:pt x="5439" y="516"/>
                  </a:cubicBezTo>
                  <a:cubicBezTo>
                    <a:pt x="5231" y="412"/>
                    <a:pt x="5016" y="361"/>
                    <a:pt x="4806" y="361"/>
                  </a:cubicBezTo>
                  <a:cubicBezTo>
                    <a:pt x="4555" y="361"/>
                    <a:pt x="4311" y="433"/>
                    <a:pt x="4093" y="573"/>
                  </a:cubicBezTo>
                  <a:cubicBezTo>
                    <a:pt x="3779" y="775"/>
                    <a:pt x="3578" y="1061"/>
                    <a:pt x="3493" y="1432"/>
                  </a:cubicBezTo>
                  <a:cubicBezTo>
                    <a:pt x="3291" y="1290"/>
                    <a:pt x="3092" y="1061"/>
                    <a:pt x="2920" y="859"/>
                  </a:cubicBezTo>
                  <a:cubicBezTo>
                    <a:pt x="2577" y="459"/>
                    <a:pt x="2204" y="58"/>
                    <a:pt x="1775"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5"/>
            <p:cNvSpPr/>
            <p:nvPr/>
          </p:nvSpPr>
          <p:spPr>
            <a:xfrm>
              <a:off x="7129404" y="3402224"/>
              <a:ext cx="101320" cy="93330"/>
            </a:xfrm>
            <a:custGeom>
              <a:avLst/>
              <a:gdLst/>
              <a:ahLst/>
              <a:cxnLst/>
              <a:rect l="l" t="t" r="r" b="b"/>
              <a:pathLst>
                <a:path w="5009" h="4614" extrusionOk="0">
                  <a:moveTo>
                    <a:pt x="3377" y="1"/>
                  </a:moveTo>
                  <a:cubicBezTo>
                    <a:pt x="2741" y="1"/>
                    <a:pt x="2196" y="439"/>
                    <a:pt x="1574" y="979"/>
                  </a:cubicBezTo>
                  <a:lnTo>
                    <a:pt x="1288" y="1208"/>
                  </a:lnTo>
                  <a:cubicBezTo>
                    <a:pt x="58" y="2238"/>
                    <a:pt x="0" y="2467"/>
                    <a:pt x="172" y="3411"/>
                  </a:cubicBezTo>
                  <a:cubicBezTo>
                    <a:pt x="200" y="3727"/>
                    <a:pt x="257" y="4070"/>
                    <a:pt x="287" y="4613"/>
                  </a:cubicBezTo>
                  <a:lnTo>
                    <a:pt x="772" y="4586"/>
                  </a:lnTo>
                  <a:cubicBezTo>
                    <a:pt x="745" y="4041"/>
                    <a:pt x="687" y="3640"/>
                    <a:pt x="630" y="3354"/>
                  </a:cubicBezTo>
                  <a:cubicBezTo>
                    <a:pt x="516" y="2582"/>
                    <a:pt x="486" y="2495"/>
                    <a:pt x="1604" y="1579"/>
                  </a:cubicBezTo>
                  <a:lnTo>
                    <a:pt x="1890" y="1350"/>
                  </a:lnTo>
                  <a:cubicBezTo>
                    <a:pt x="2451" y="867"/>
                    <a:pt x="2915" y="485"/>
                    <a:pt x="3347" y="485"/>
                  </a:cubicBezTo>
                  <a:cubicBezTo>
                    <a:pt x="3377" y="485"/>
                    <a:pt x="3406" y="487"/>
                    <a:pt x="3436" y="491"/>
                  </a:cubicBezTo>
                  <a:cubicBezTo>
                    <a:pt x="3779" y="521"/>
                    <a:pt x="4180" y="834"/>
                    <a:pt x="4638" y="1464"/>
                  </a:cubicBezTo>
                  <a:lnTo>
                    <a:pt x="5009" y="1178"/>
                  </a:lnTo>
                  <a:cubicBezTo>
                    <a:pt x="4466" y="434"/>
                    <a:pt x="3978" y="63"/>
                    <a:pt x="3493" y="5"/>
                  </a:cubicBezTo>
                  <a:cubicBezTo>
                    <a:pt x="3454" y="2"/>
                    <a:pt x="3415" y="1"/>
                    <a:pt x="337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5"/>
            <p:cNvSpPr/>
            <p:nvPr/>
          </p:nvSpPr>
          <p:spPr>
            <a:xfrm>
              <a:off x="6904109" y="2352399"/>
              <a:ext cx="28966" cy="45168"/>
            </a:xfrm>
            <a:custGeom>
              <a:avLst/>
              <a:gdLst/>
              <a:ahLst/>
              <a:cxnLst/>
              <a:rect l="l" t="t" r="r" b="b"/>
              <a:pathLst>
                <a:path w="1432" h="2233" extrusionOk="0">
                  <a:moveTo>
                    <a:pt x="1203" y="0"/>
                  </a:moveTo>
                  <a:lnTo>
                    <a:pt x="745" y="144"/>
                  </a:lnTo>
                  <a:cubicBezTo>
                    <a:pt x="889" y="630"/>
                    <a:pt x="745" y="774"/>
                    <a:pt x="516" y="1031"/>
                  </a:cubicBezTo>
                  <a:cubicBezTo>
                    <a:pt x="287" y="1289"/>
                    <a:pt x="1" y="1603"/>
                    <a:pt x="115" y="2233"/>
                  </a:cubicBezTo>
                  <a:lnTo>
                    <a:pt x="573" y="2148"/>
                  </a:lnTo>
                  <a:cubicBezTo>
                    <a:pt x="516" y="1775"/>
                    <a:pt x="660" y="1603"/>
                    <a:pt x="859" y="1374"/>
                  </a:cubicBezTo>
                  <a:cubicBezTo>
                    <a:pt x="1118" y="1088"/>
                    <a:pt x="1432" y="744"/>
                    <a:pt x="12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3" name="Google Shape;1763;p15"/>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64" name="Google Shape;1764;p15"/>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1765" name="Google Shape;1765;p15"/>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1766" name="Google Shape;1766;p15"/>
          <p:cNvSpPr txBox="1">
            <a:spLocks noGrp="1"/>
          </p:cNvSpPr>
          <p:nvPr>
            <p:ph type="title"/>
          </p:nvPr>
        </p:nvSpPr>
        <p:spPr>
          <a:xfrm>
            <a:off x="2391900" y="3325213"/>
            <a:ext cx="4360200" cy="531900"/>
          </a:xfrm>
          <a:prstGeom prst="rect">
            <a:avLst/>
          </a:prstGeom>
          <a:solidFill>
            <a:schemeClr val="lt1"/>
          </a:solidFill>
        </p:spPr>
        <p:txBody>
          <a:bodyPr spcFirstLastPara="1" wrap="square" lIns="91425" tIns="91425" rIns="91425" bIns="91425" anchor="ctr" anchorCtr="0">
            <a:noAutofit/>
          </a:bodyPr>
          <a:lstStyle>
            <a:lvl1pPr lvl="0" algn="ctr" rtl="0">
              <a:spcBef>
                <a:spcPts val="0"/>
              </a:spcBef>
              <a:spcAft>
                <a:spcPts val="0"/>
              </a:spcAft>
              <a:buSzPts val="3000"/>
              <a:buNone/>
              <a:defRPr sz="2300">
                <a:solidFill>
                  <a:schemeClr val="dk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767" name="Google Shape;1767;p15"/>
          <p:cNvSpPr txBox="1">
            <a:spLocks noGrp="1"/>
          </p:cNvSpPr>
          <p:nvPr>
            <p:ph type="subTitle" idx="1"/>
          </p:nvPr>
        </p:nvSpPr>
        <p:spPr>
          <a:xfrm>
            <a:off x="1021200" y="1286375"/>
            <a:ext cx="7101600" cy="22338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grpSp>
        <p:nvGrpSpPr>
          <p:cNvPr id="1768" name="Google Shape;1768;p15"/>
          <p:cNvGrpSpPr/>
          <p:nvPr/>
        </p:nvGrpSpPr>
        <p:grpSpPr>
          <a:xfrm flipH="1">
            <a:off x="378402" y="368913"/>
            <a:ext cx="567929" cy="552079"/>
            <a:chOff x="5200325" y="773525"/>
            <a:chExt cx="974650" cy="947450"/>
          </a:xfrm>
        </p:grpSpPr>
        <p:sp>
          <p:nvSpPr>
            <p:cNvPr id="1769" name="Google Shape;1769;p15"/>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5"/>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5"/>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5"/>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 name="Google Shape;1773;p15"/>
          <p:cNvGrpSpPr/>
          <p:nvPr/>
        </p:nvGrpSpPr>
        <p:grpSpPr>
          <a:xfrm rot="10800000" flipH="1">
            <a:off x="8146940" y="4180088"/>
            <a:ext cx="567929" cy="552079"/>
            <a:chOff x="5200325" y="773525"/>
            <a:chExt cx="974650" cy="947450"/>
          </a:xfrm>
        </p:grpSpPr>
        <p:sp>
          <p:nvSpPr>
            <p:cNvPr id="1774" name="Google Shape;1774;p15"/>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5"/>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15"/>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5"/>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
    <p:spTree>
      <p:nvGrpSpPr>
        <p:cNvPr id="1" name="Shape 1778"/>
        <p:cNvGrpSpPr/>
        <p:nvPr/>
      </p:nvGrpSpPr>
      <p:grpSpPr>
        <a:xfrm>
          <a:off x="0" y="0"/>
          <a:ext cx="0" cy="0"/>
          <a:chOff x="0" y="0"/>
          <a:chExt cx="0" cy="0"/>
        </a:xfrm>
      </p:grpSpPr>
      <p:sp>
        <p:nvSpPr>
          <p:cNvPr id="1779" name="Google Shape;1779;p16"/>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80" name="Google Shape;1780;p16"/>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1781" name="Google Shape;1781;p16"/>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1782" name="Google Shape;1782;p16"/>
          <p:cNvSpPr txBox="1">
            <a:spLocks noGrp="1"/>
          </p:cNvSpPr>
          <p:nvPr>
            <p:ph type="title"/>
          </p:nvPr>
        </p:nvSpPr>
        <p:spPr>
          <a:xfrm>
            <a:off x="720000" y="1336200"/>
            <a:ext cx="3852000" cy="146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000"/>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783" name="Google Shape;1783;p16"/>
          <p:cNvSpPr txBox="1">
            <a:spLocks noGrp="1"/>
          </p:cNvSpPr>
          <p:nvPr>
            <p:ph type="subTitle" idx="1"/>
          </p:nvPr>
        </p:nvSpPr>
        <p:spPr>
          <a:xfrm>
            <a:off x="720000" y="2802600"/>
            <a:ext cx="3852000" cy="10047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5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4">
    <p:spTree>
      <p:nvGrpSpPr>
        <p:cNvPr id="1" name="Shape 1784"/>
        <p:cNvGrpSpPr/>
        <p:nvPr/>
      </p:nvGrpSpPr>
      <p:grpSpPr>
        <a:xfrm>
          <a:off x="0" y="0"/>
          <a:ext cx="0" cy="0"/>
          <a:chOff x="0" y="0"/>
          <a:chExt cx="0" cy="0"/>
        </a:xfrm>
      </p:grpSpPr>
      <p:sp>
        <p:nvSpPr>
          <p:cNvPr id="1785" name="Google Shape;1785;p17"/>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86" name="Google Shape;1786;p17"/>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1787" name="Google Shape;1787;p17"/>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1788" name="Google Shape;1788;p17"/>
          <p:cNvSpPr txBox="1">
            <a:spLocks noGrp="1"/>
          </p:cNvSpPr>
          <p:nvPr>
            <p:ph type="title"/>
          </p:nvPr>
        </p:nvSpPr>
        <p:spPr>
          <a:xfrm>
            <a:off x="720000" y="1336225"/>
            <a:ext cx="3358200" cy="12354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789" name="Google Shape;1789;p17"/>
          <p:cNvSpPr txBox="1">
            <a:spLocks noGrp="1"/>
          </p:cNvSpPr>
          <p:nvPr>
            <p:ph type="subTitle" idx="1"/>
          </p:nvPr>
        </p:nvSpPr>
        <p:spPr>
          <a:xfrm>
            <a:off x="720000" y="2688325"/>
            <a:ext cx="2934300" cy="1080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5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3">
  <p:cSld name="CUSTOM_4_1">
    <p:spTree>
      <p:nvGrpSpPr>
        <p:cNvPr id="1" name="Shape 1790"/>
        <p:cNvGrpSpPr/>
        <p:nvPr/>
      </p:nvGrpSpPr>
      <p:grpSpPr>
        <a:xfrm>
          <a:off x="0" y="0"/>
          <a:ext cx="0" cy="0"/>
          <a:chOff x="0" y="0"/>
          <a:chExt cx="0" cy="0"/>
        </a:xfrm>
      </p:grpSpPr>
      <p:sp>
        <p:nvSpPr>
          <p:cNvPr id="1791" name="Google Shape;1791;p18"/>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92" name="Google Shape;1792;p18"/>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1793" name="Google Shape;1793;p18"/>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1794" name="Google Shape;1794;p18"/>
          <p:cNvSpPr txBox="1">
            <a:spLocks noGrp="1"/>
          </p:cNvSpPr>
          <p:nvPr>
            <p:ph type="title"/>
          </p:nvPr>
        </p:nvSpPr>
        <p:spPr>
          <a:xfrm>
            <a:off x="720000" y="1958875"/>
            <a:ext cx="3358200" cy="6126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795" name="Google Shape;1795;p18"/>
          <p:cNvSpPr txBox="1">
            <a:spLocks noGrp="1"/>
          </p:cNvSpPr>
          <p:nvPr>
            <p:ph type="subTitle" idx="1"/>
          </p:nvPr>
        </p:nvSpPr>
        <p:spPr>
          <a:xfrm>
            <a:off x="720000" y="2688325"/>
            <a:ext cx="2934300" cy="1080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5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4">
  <p:cSld name="CUSTOM_4_1_1">
    <p:spTree>
      <p:nvGrpSpPr>
        <p:cNvPr id="1" name="Shape 1796"/>
        <p:cNvGrpSpPr/>
        <p:nvPr/>
      </p:nvGrpSpPr>
      <p:grpSpPr>
        <a:xfrm>
          <a:off x="0" y="0"/>
          <a:ext cx="0" cy="0"/>
          <a:chOff x="0" y="0"/>
          <a:chExt cx="0" cy="0"/>
        </a:xfrm>
      </p:grpSpPr>
      <p:sp>
        <p:nvSpPr>
          <p:cNvPr id="1797" name="Google Shape;1797;p19"/>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98" name="Google Shape;1798;p19"/>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1799" name="Google Shape;1799;p19"/>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1800" name="Google Shape;1800;p19"/>
          <p:cNvSpPr txBox="1">
            <a:spLocks noGrp="1"/>
          </p:cNvSpPr>
          <p:nvPr>
            <p:ph type="title"/>
          </p:nvPr>
        </p:nvSpPr>
        <p:spPr>
          <a:xfrm>
            <a:off x="5072700" y="1958875"/>
            <a:ext cx="3358200" cy="6126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r" rtl="0">
              <a:spcBef>
                <a:spcPts val="0"/>
              </a:spcBef>
              <a:spcAft>
                <a:spcPts val="0"/>
              </a:spcAft>
              <a:buSzPts val="3600"/>
              <a:buNone/>
              <a:defRPr/>
            </a:lvl1pPr>
            <a:lvl2pPr lvl="1" algn="r" rtl="0">
              <a:spcBef>
                <a:spcPts val="0"/>
              </a:spcBef>
              <a:spcAft>
                <a:spcPts val="0"/>
              </a:spcAft>
              <a:buSzPts val="3600"/>
              <a:buNone/>
              <a:defRPr/>
            </a:lvl2pPr>
            <a:lvl3pPr lvl="2" algn="r" rtl="0">
              <a:spcBef>
                <a:spcPts val="0"/>
              </a:spcBef>
              <a:spcAft>
                <a:spcPts val="0"/>
              </a:spcAft>
              <a:buSzPts val="3600"/>
              <a:buNone/>
              <a:defRPr/>
            </a:lvl3pPr>
            <a:lvl4pPr lvl="3" algn="r" rtl="0">
              <a:spcBef>
                <a:spcPts val="0"/>
              </a:spcBef>
              <a:spcAft>
                <a:spcPts val="0"/>
              </a:spcAft>
              <a:buSzPts val="3600"/>
              <a:buNone/>
              <a:defRPr/>
            </a:lvl4pPr>
            <a:lvl5pPr lvl="4" algn="r" rtl="0">
              <a:spcBef>
                <a:spcPts val="0"/>
              </a:spcBef>
              <a:spcAft>
                <a:spcPts val="0"/>
              </a:spcAft>
              <a:buSzPts val="3600"/>
              <a:buNone/>
              <a:defRPr/>
            </a:lvl5pPr>
            <a:lvl6pPr lvl="5" algn="r" rtl="0">
              <a:spcBef>
                <a:spcPts val="0"/>
              </a:spcBef>
              <a:spcAft>
                <a:spcPts val="0"/>
              </a:spcAft>
              <a:buSzPts val="3600"/>
              <a:buNone/>
              <a:defRPr/>
            </a:lvl6pPr>
            <a:lvl7pPr lvl="6" algn="r" rtl="0">
              <a:spcBef>
                <a:spcPts val="0"/>
              </a:spcBef>
              <a:spcAft>
                <a:spcPts val="0"/>
              </a:spcAft>
              <a:buSzPts val="3600"/>
              <a:buNone/>
              <a:defRPr/>
            </a:lvl7pPr>
            <a:lvl8pPr lvl="7" algn="r" rtl="0">
              <a:spcBef>
                <a:spcPts val="0"/>
              </a:spcBef>
              <a:spcAft>
                <a:spcPts val="0"/>
              </a:spcAft>
              <a:buSzPts val="3600"/>
              <a:buNone/>
              <a:defRPr/>
            </a:lvl8pPr>
            <a:lvl9pPr lvl="8" algn="r" rtl="0">
              <a:spcBef>
                <a:spcPts val="0"/>
              </a:spcBef>
              <a:spcAft>
                <a:spcPts val="0"/>
              </a:spcAft>
              <a:buSzPts val="3600"/>
              <a:buNone/>
              <a:defRPr/>
            </a:lvl9pPr>
          </a:lstStyle>
          <a:p>
            <a:endParaRPr/>
          </a:p>
        </p:txBody>
      </p:sp>
      <p:sp>
        <p:nvSpPr>
          <p:cNvPr id="1801" name="Google Shape;1801;p19"/>
          <p:cNvSpPr txBox="1">
            <a:spLocks noGrp="1"/>
          </p:cNvSpPr>
          <p:nvPr>
            <p:ph type="subTitle" idx="1"/>
          </p:nvPr>
        </p:nvSpPr>
        <p:spPr>
          <a:xfrm>
            <a:off x="5496600" y="2688325"/>
            <a:ext cx="2934300" cy="1080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5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grpSp>
        <p:nvGrpSpPr>
          <p:cNvPr id="1802" name="Google Shape;1802;p19"/>
          <p:cNvGrpSpPr/>
          <p:nvPr/>
        </p:nvGrpSpPr>
        <p:grpSpPr>
          <a:xfrm>
            <a:off x="7802136" y="-1398123"/>
            <a:ext cx="2754059" cy="2754134"/>
            <a:chOff x="5507200" y="1736000"/>
            <a:chExt cx="2754059" cy="2754134"/>
          </a:xfrm>
        </p:grpSpPr>
        <p:sp>
          <p:nvSpPr>
            <p:cNvPr id="1803" name="Google Shape;1803;p19"/>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9"/>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9"/>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9"/>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9"/>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9"/>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9"/>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9"/>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9"/>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9"/>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9"/>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9"/>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9"/>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9"/>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9"/>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9"/>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9"/>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9"/>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9"/>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9"/>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9"/>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9"/>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9"/>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9"/>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9"/>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9"/>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9"/>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9"/>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9"/>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9"/>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9"/>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9"/>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9"/>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9"/>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9"/>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9"/>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9"/>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9"/>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9"/>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9"/>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9"/>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9"/>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9"/>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9"/>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9"/>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9"/>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9"/>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9"/>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9"/>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9"/>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9"/>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9"/>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9"/>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9"/>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9"/>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9"/>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9"/>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9"/>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9"/>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9"/>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9"/>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9"/>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9"/>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9"/>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9"/>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9"/>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9"/>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9"/>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9"/>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9"/>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9"/>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9"/>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9"/>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9"/>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9"/>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9"/>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1">
  <p:cSld name="CUSTOM_10">
    <p:spTree>
      <p:nvGrpSpPr>
        <p:cNvPr id="1" name="Shape 1879"/>
        <p:cNvGrpSpPr/>
        <p:nvPr/>
      </p:nvGrpSpPr>
      <p:grpSpPr>
        <a:xfrm>
          <a:off x="0" y="0"/>
          <a:ext cx="0" cy="0"/>
          <a:chOff x="0" y="0"/>
          <a:chExt cx="0" cy="0"/>
        </a:xfrm>
      </p:grpSpPr>
      <p:sp>
        <p:nvSpPr>
          <p:cNvPr id="1880" name="Google Shape;1880;p20"/>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81" name="Google Shape;1881;p20"/>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1882" name="Google Shape;1882;p20"/>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1883" name="Google Shape;1883;p20"/>
          <p:cNvSpPr txBox="1">
            <a:spLocks noGrp="1"/>
          </p:cNvSpPr>
          <p:nvPr>
            <p:ph type="body" idx="1"/>
          </p:nvPr>
        </p:nvSpPr>
        <p:spPr>
          <a:xfrm>
            <a:off x="1027100" y="1533450"/>
            <a:ext cx="3422400" cy="30987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rgbClr val="434343"/>
              </a:buClr>
              <a:buSzPts val="1200"/>
              <a:buAutoNum type="arabicPeriod"/>
              <a:defRPr sz="1250">
                <a:solidFill>
                  <a:srgbClr val="434343"/>
                </a:solidFill>
              </a:defRPr>
            </a:lvl1pPr>
            <a:lvl2pPr marL="914400" lvl="1" indent="-304800" rtl="0">
              <a:lnSpc>
                <a:spcPct val="115000"/>
              </a:lnSpc>
              <a:spcBef>
                <a:spcPts val="0"/>
              </a:spcBef>
              <a:spcAft>
                <a:spcPts val="0"/>
              </a:spcAft>
              <a:buClr>
                <a:srgbClr val="434343"/>
              </a:buClr>
              <a:buSzPts val="1200"/>
              <a:buFont typeface="Roboto Condensed Light"/>
              <a:buAutoNum type="alphaLcPeriod"/>
              <a:defRPr>
                <a:solidFill>
                  <a:srgbClr val="434343"/>
                </a:solidFill>
              </a:defRPr>
            </a:lvl2pPr>
            <a:lvl3pPr marL="1371600" lvl="2" indent="-304800" rtl="0">
              <a:lnSpc>
                <a:spcPct val="115000"/>
              </a:lnSpc>
              <a:spcBef>
                <a:spcPts val="1600"/>
              </a:spcBef>
              <a:spcAft>
                <a:spcPts val="0"/>
              </a:spcAft>
              <a:buClr>
                <a:srgbClr val="434343"/>
              </a:buClr>
              <a:buSzPts val="1200"/>
              <a:buFont typeface="Roboto Condensed Light"/>
              <a:buAutoNum type="romanLcPeriod"/>
              <a:defRPr>
                <a:solidFill>
                  <a:srgbClr val="434343"/>
                </a:solidFill>
              </a:defRPr>
            </a:lvl3pPr>
            <a:lvl4pPr marL="1828800" lvl="3" indent="-304800" rtl="0">
              <a:lnSpc>
                <a:spcPct val="115000"/>
              </a:lnSpc>
              <a:spcBef>
                <a:spcPts val="1600"/>
              </a:spcBef>
              <a:spcAft>
                <a:spcPts val="0"/>
              </a:spcAft>
              <a:buClr>
                <a:srgbClr val="434343"/>
              </a:buClr>
              <a:buSzPts val="1200"/>
              <a:buFont typeface="Roboto Condensed Light"/>
              <a:buAutoNum type="arabicPeriod"/>
              <a:defRPr>
                <a:solidFill>
                  <a:srgbClr val="434343"/>
                </a:solidFill>
              </a:defRPr>
            </a:lvl4pPr>
            <a:lvl5pPr marL="2286000" lvl="4" indent="-304800" rtl="0">
              <a:lnSpc>
                <a:spcPct val="115000"/>
              </a:lnSpc>
              <a:spcBef>
                <a:spcPts val="1600"/>
              </a:spcBef>
              <a:spcAft>
                <a:spcPts val="0"/>
              </a:spcAft>
              <a:buClr>
                <a:srgbClr val="434343"/>
              </a:buClr>
              <a:buSzPts val="1200"/>
              <a:buFont typeface="Roboto Condensed Light"/>
              <a:buAutoNum type="alphaLcPeriod"/>
              <a:defRPr>
                <a:solidFill>
                  <a:srgbClr val="434343"/>
                </a:solidFill>
              </a:defRPr>
            </a:lvl5pPr>
            <a:lvl6pPr marL="2743200" lvl="5" indent="-304800" rtl="0">
              <a:lnSpc>
                <a:spcPct val="115000"/>
              </a:lnSpc>
              <a:spcBef>
                <a:spcPts val="1600"/>
              </a:spcBef>
              <a:spcAft>
                <a:spcPts val="0"/>
              </a:spcAft>
              <a:buClr>
                <a:srgbClr val="434343"/>
              </a:buClr>
              <a:buSzPts val="1200"/>
              <a:buFont typeface="Roboto Condensed Light"/>
              <a:buAutoNum type="romanLcPeriod"/>
              <a:defRPr>
                <a:solidFill>
                  <a:srgbClr val="434343"/>
                </a:solidFill>
              </a:defRPr>
            </a:lvl6pPr>
            <a:lvl7pPr marL="3200400" lvl="6" indent="-304800" rtl="0">
              <a:lnSpc>
                <a:spcPct val="115000"/>
              </a:lnSpc>
              <a:spcBef>
                <a:spcPts val="1600"/>
              </a:spcBef>
              <a:spcAft>
                <a:spcPts val="0"/>
              </a:spcAft>
              <a:buClr>
                <a:srgbClr val="434343"/>
              </a:buClr>
              <a:buSzPts val="1200"/>
              <a:buFont typeface="Roboto Condensed Light"/>
              <a:buAutoNum type="arabicPeriod"/>
              <a:defRPr>
                <a:solidFill>
                  <a:srgbClr val="434343"/>
                </a:solidFill>
              </a:defRPr>
            </a:lvl7pPr>
            <a:lvl8pPr marL="3657600" lvl="7" indent="-304800" rtl="0">
              <a:lnSpc>
                <a:spcPct val="115000"/>
              </a:lnSpc>
              <a:spcBef>
                <a:spcPts val="1600"/>
              </a:spcBef>
              <a:spcAft>
                <a:spcPts val="0"/>
              </a:spcAft>
              <a:buClr>
                <a:srgbClr val="434343"/>
              </a:buClr>
              <a:buSzPts val="1200"/>
              <a:buFont typeface="Roboto Condensed Light"/>
              <a:buAutoNum type="alphaLcPeriod"/>
              <a:defRPr>
                <a:solidFill>
                  <a:srgbClr val="434343"/>
                </a:solidFill>
              </a:defRPr>
            </a:lvl8pPr>
            <a:lvl9pPr marL="4114800" lvl="8" indent="-304800" rtl="0">
              <a:lnSpc>
                <a:spcPct val="115000"/>
              </a:lnSpc>
              <a:spcBef>
                <a:spcPts val="1600"/>
              </a:spcBef>
              <a:spcAft>
                <a:spcPts val="1600"/>
              </a:spcAft>
              <a:buClr>
                <a:srgbClr val="434343"/>
              </a:buClr>
              <a:buSzPts val="1200"/>
              <a:buFont typeface="Roboto Condensed Light"/>
              <a:buAutoNum type="romanLcPeriod"/>
              <a:defRPr>
                <a:solidFill>
                  <a:srgbClr val="434343"/>
                </a:solidFill>
              </a:defRPr>
            </a:lvl9pPr>
          </a:lstStyle>
          <a:p>
            <a:endParaRPr/>
          </a:p>
        </p:txBody>
      </p:sp>
      <p:sp>
        <p:nvSpPr>
          <p:cNvPr id="1884" name="Google Shape;1884;p20"/>
          <p:cNvSpPr txBox="1">
            <a:spLocks noGrp="1"/>
          </p:cNvSpPr>
          <p:nvPr>
            <p:ph type="body" idx="2"/>
          </p:nvPr>
        </p:nvSpPr>
        <p:spPr>
          <a:xfrm>
            <a:off x="4694500" y="1533450"/>
            <a:ext cx="3422400" cy="30987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rgbClr val="434343"/>
              </a:buClr>
              <a:buSzPts val="1200"/>
              <a:buAutoNum type="arabicPeriod"/>
              <a:defRPr sz="2500">
                <a:solidFill>
                  <a:schemeClr val="dk1"/>
                </a:solidFill>
                <a:latin typeface="Bebas Neue"/>
                <a:ea typeface="Bebas Neue"/>
                <a:cs typeface="Bebas Neue"/>
                <a:sym typeface="Bebas Neue"/>
              </a:defRPr>
            </a:lvl1pPr>
            <a:lvl2pPr marL="914400" lvl="1" indent="-304800" rtl="0">
              <a:lnSpc>
                <a:spcPct val="115000"/>
              </a:lnSpc>
              <a:spcBef>
                <a:spcPts val="0"/>
              </a:spcBef>
              <a:spcAft>
                <a:spcPts val="0"/>
              </a:spcAft>
              <a:buClr>
                <a:srgbClr val="434343"/>
              </a:buClr>
              <a:buSzPts val="1200"/>
              <a:buFont typeface="Roboto Condensed Light"/>
              <a:buAutoNum type="alphaLcPeriod"/>
              <a:defRPr>
                <a:solidFill>
                  <a:srgbClr val="434343"/>
                </a:solidFill>
              </a:defRPr>
            </a:lvl2pPr>
            <a:lvl3pPr marL="1371600" lvl="2" indent="-304800" rtl="0">
              <a:lnSpc>
                <a:spcPct val="115000"/>
              </a:lnSpc>
              <a:spcBef>
                <a:spcPts val="1600"/>
              </a:spcBef>
              <a:spcAft>
                <a:spcPts val="0"/>
              </a:spcAft>
              <a:buClr>
                <a:srgbClr val="434343"/>
              </a:buClr>
              <a:buSzPts val="1200"/>
              <a:buFont typeface="Roboto Condensed Light"/>
              <a:buAutoNum type="romanLcPeriod"/>
              <a:defRPr>
                <a:solidFill>
                  <a:srgbClr val="434343"/>
                </a:solidFill>
              </a:defRPr>
            </a:lvl3pPr>
            <a:lvl4pPr marL="1828800" lvl="3" indent="-304800" rtl="0">
              <a:lnSpc>
                <a:spcPct val="115000"/>
              </a:lnSpc>
              <a:spcBef>
                <a:spcPts val="1600"/>
              </a:spcBef>
              <a:spcAft>
                <a:spcPts val="0"/>
              </a:spcAft>
              <a:buClr>
                <a:srgbClr val="434343"/>
              </a:buClr>
              <a:buSzPts val="1200"/>
              <a:buFont typeface="Roboto Condensed Light"/>
              <a:buAutoNum type="arabicPeriod"/>
              <a:defRPr>
                <a:solidFill>
                  <a:srgbClr val="434343"/>
                </a:solidFill>
              </a:defRPr>
            </a:lvl4pPr>
            <a:lvl5pPr marL="2286000" lvl="4" indent="-304800" rtl="0">
              <a:lnSpc>
                <a:spcPct val="115000"/>
              </a:lnSpc>
              <a:spcBef>
                <a:spcPts val="1600"/>
              </a:spcBef>
              <a:spcAft>
                <a:spcPts val="0"/>
              </a:spcAft>
              <a:buClr>
                <a:srgbClr val="434343"/>
              </a:buClr>
              <a:buSzPts val="1200"/>
              <a:buFont typeface="Roboto Condensed Light"/>
              <a:buAutoNum type="alphaLcPeriod"/>
              <a:defRPr>
                <a:solidFill>
                  <a:srgbClr val="434343"/>
                </a:solidFill>
              </a:defRPr>
            </a:lvl5pPr>
            <a:lvl6pPr marL="2743200" lvl="5" indent="-304800" rtl="0">
              <a:lnSpc>
                <a:spcPct val="115000"/>
              </a:lnSpc>
              <a:spcBef>
                <a:spcPts val="1600"/>
              </a:spcBef>
              <a:spcAft>
                <a:spcPts val="0"/>
              </a:spcAft>
              <a:buClr>
                <a:srgbClr val="434343"/>
              </a:buClr>
              <a:buSzPts val="1200"/>
              <a:buFont typeface="Roboto Condensed Light"/>
              <a:buAutoNum type="romanLcPeriod"/>
              <a:defRPr>
                <a:solidFill>
                  <a:srgbClr val="434343"/>
                </a:solidFill>
              </a:defRPr>
            </a:lvl6pPr>
            <a:lvl7pPr marL="3200400" lvl="6" indent="-304800" rtl="0">
              <a:lnSpc>
                <a:spcPct val="115000"/>
              </a:lnSpc>
              <a:spcBef>
                <a:spcPts val="1600"/>
              </a:spcBef>
              <a:spcAft>
                <a:spcPts val="0"/>
              </a:spcAft>
              <a:buClr>
                <a:srgbClr val="434343"/>
              </a:buClr>
              <a:buSzPts val="1200"/>
              <a:buFont typeface="Roboto Condensed Light"/>
              <a:buAutoNum type="arabicPeriod"/>
              <a:defRPr>
                <a:solidFill>
                  <a:srgbClr val="434343"/>
                </a:solidFill>
              </a:defRPr>
            </a:lvl7pPr>
            <a:lvl8pPr marL="3657600" lvl="7" indent="-304800" rtl="0">
              <a:lnSpc>
                <a:spcPct val="115000"/>
              </a:lnSpc>
              <a:spcBef>
                <a:spcPts val="1600"/>
              </a:spcBef>
              <a:spcAft>
                <a:spcPts val="0"/>
              </a:spcAft>
              <a:buClr>
                <a:srgbClr val="434343"/>
              </a:buClr>
              <a:buSzPts val="1200"/>
              <a:buFont typeface="Roboto Condensed Light"/>
              <a:buAutoNum type="alphaLcPeriod"/>
              <a:defRPr>
                <a:solidFill>
                  <a:srgbClr val="434343"/>
                </a:solidFill>
              </a:defRPr>
            </a:lvl8pPr>
            <a:lvl9pPr marL="4114800" lvl="8" indent="-304800" rtl="0">
              <a:lnSpc>
                <a:spcPct val="115000"/>
              </a:lnSpc>
              <a:spcBef>
                <a:spcPts val="1600"/>
              </a:spcBef>
              <a:spcAft>
                <a:spcPts val="1600"/>
              </a:spcAft>
              <a:buClr>
                <a:srgbClr val="434343"/>
              </a:buClr>
              <a:buSzPts val="1200"/>
              <a:buFont typeface="Roboto Condensed Light"/>
              <a:buAutoNum type="romanLcPeriod"/>
              <a:defRPr>
                <a:solidFill>
                  <a:srgbClr val="434343"/>
                </a:solidFill>
              </a:defRPr>
            </a:lvl9pPr>
          </a:lstStyle>
          <a:p>
            <a:endParaRPr/>
          </a:p>
        </p:txBody>
      </p:sp>
      <p:sp>
        <p:nvSpPr>
          <p:cNvPr id="1885" name="Google Shape;1885;p2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9"/>
        <p:cNvGrpSpPr/>
        <p:nvPr/>
      </p:nvGrpSpPr>
      <p:grpSpPr>
        <a:xfrm>
          <a:off x="0" y="0"/>
          <a:ext cx="0" cy="0"/>
          <a:chOff x="0" y="0"/>
          <a:chExt cx="0" cy="0"/>
        </a:xfrm>
      </p:grpSpPr>
      <p:grpSp>
        <p:nvGrpSpPr>
          <p:cNvPr id="20" name="Google Shape;20;p3"/>
          <p:cNvGrpSpPr/>
          <p:nvPr/>
        </p:nvGrpSpPr>
        <p:grpSpPr>
          <a:xfrm>
            <a:off x="5274653" y="546150"/>
            <a:ext cx="3249646" cy="4051206"/>
            <a:chOff x="5503852" y="714425"/>
            <a:chExt cx="2979413" cy="3714317"/>
          </a:xfrm>
        </p:grpSpPr>
        <p:sp>
          <p:nvSpPr>
            <p:cNvPr id="21" name="Google Shape;21;p3"/>
            <p:cNvSpPr/>
            <p:nvPr/>
          </p:nvSpPr>
          <p:spPr>
            <a:xfrm>
              <a:off x="5503852" y="951938"/>
              <a:ext cx="2283220" cy="3476804"/>
            </a:xfrm>
            <a:custGeom>
              <a:avLst/>
              <a:gdLst/>
              <a:ahLst/>
              <a:cxnLst/>
              <a:rect l="l" t="t" r="r" b="b"/>
              <a:pathLst>
                <a:path w="112877" h="171885" extrusionOk="0">
                  <a:moveTo>
                    <a:pt x="76749" y="6480"/>
                  </a:moveTo>
                  <a:cubicBezTo>
                    <a:pt x="76864" y="6594"/>
                    <a:pt x="76949" y="6681"/>
                    <a:pt x="77063" y="6766"/>
                  </a:cubicBezTo>
                  <a:cubicBezTo>
                    <a:pt x="76662" y="7082"/>
                    <a:pt x="76291" y="7453"/>
                    <a:pt x="76005" y="7769"/>
                  </a:cubicBezTo>
                  <a:lnTo>
                    <a:pt x="75490" y="8284"/>
                  </a:lnTo>
                  <a:cubicBezTo>
                    <a:pt x="75403" y="8312"/>
                    <a:pt x="75346" y="8341"/>
                    <a:pt x="75288" y="8369"/>
                  </a:cubicBezTo>
                  <a:cubicBezTo>
                    <a:pt x="75833" y="7998"/>
                    <a:pt x="76319" y="7425"/>
                    <a:pt x="76749" y="6480"/>
                  </a:cubicBezTo>
                  <a:close/>
                  <a:moveTo>
                    <a:pt x="79841" y="10774"/>
                  </a:moveTo>
                  <a:cubicBezTo>
                    <a:pt x="79926" y="10774"/>
                    <a:pt x="80040" y="10803"/>
                    <a:pt x="80127" y="10831"/>
                  </a:cubicBezTo>
                  <a:cubicBezTo>
                    <a:pt x="80532" y="10921"/>
                    <a:pt x="81025" y="11029"/>
                    <a:pt x="81594" y="11029"/>
                  </a:cubicBezTo>
                  <a:cubicBezTo>
                    <a:pt x="81748" y="11029"/>
                    <a:pt x="81908" y="11021"/>
                    <a:pt x="82074" y="11003"/>
                  </a:cubicBezTo>
                  <a:lnTo>
                    <a:pt x="82074" y="11003"/>
                  </a:lnTo>
                  <a:cubicBezTo>
                    <a:pt x="82074" y="11032"/>
                    <a:pt x="82044" y="11032"/>
                    <a:pt x="82017" y="11060"/>
                  </a:cubicBezTo>
                  <a:cubicBezTo>
                    <a:pt x="80498" y="11948"/>
                    <a:pt x="80242" y="13437"/>
                    <a:pt x="80185" y="14353"/>
                  </a:cubicBezTo>
                  <a:cubicBezTo>
                    <a:pt x="79555" y="14495"/>
                    <a:pt x="78753" y="14839"/>
                    <a:pt x="78238" y="15697"/>
                  </a:cubicBezTo>
                  <a:cubicBezTo>
                    <a:pt x="77693" y="16556"/>
                    <a:pt x="77636" y="17616"/>
                    <a:pt x="78037" y="18846"/>
                  </a:cubicBezTo>
                  <a:cubicBezTo>
                    <a:pt x="78094" y="19048"/>
                    <a:pt x="78151" y="19220"/>
                    <a:pt x="78238" y="19391"/>
                  </a:cubicBezTo>
                  <a:cubicBezTo>
                    <a:pt x="78181" y="19391"/>
                    <a:pt x="78094" y="19419"/>
                    <a:pt x="78009" y="19419"/>
                  </a:cubicBezTo>
                  <a:cubicBezTo>
                    <a:pt x="77407" y="19506"/>
                    <a:pt x="76376" y="19678"/>
                    <a:pt x="75460" y="20365"/>
                  </a:cubicBezTo>
                  <a:cubicBezTo>
                    <a:pt x="74716" y="19762"/>
                    <a:pt x="73830" y="19648"/>
                    <a:pt x="73113" y="19648"/>
                  </a:cubicBezTo>
                  <a:cubicBezTo>
                    <a:pt x="72856" y="19648"/>
                    <a:pt x="72627" y="19678"/>
                    <a:pt x="72426" y="19678"/>
                  </a:cubicBezTo>
                  <a:cubicBezTo>
                    <a:pt x="72368" y="19678"/>
                    <a:pt x="72284" y="19705"/>
                    <a:pt x="72254" y="19705"/>
                  </a:cubicBezTo>
                  <a:cubicBezTo>
                    <a:pt x="71910" y="19533"/>
                    <a:pt x="71310" y="19133"/>
                    <a:pt x="70852" y="18762"/>
                  </a:cubicBezTo>
                  <a:cubicBezTo>
                    <a:pt x="70651" y="18388"/>
                    <a:pt x="70108" y="17358"/>
                    <a:pt x="68819" y="16987"/>
                  </a:cubicBezTo>
                  <a:cubicBezTo>
                    <a:pt x="69449" y="16643"/>
                    <a:pt x="69907" y="16242"/>
                    <a:pt x="70250" y="15956"/>
                  </a:cubicBezTo>
                  <a:cubicBezTo>
                    <a:pt x="70651" y="15640"/>
                    <a:pt x="70708" y="15583"/>
                    <a:pt x="70823" y="15583"/>
                  </a:cubicBezTo>
                  <a:cubicBezTo>
                    <a:pt x="72455" y="15269"/>
                    <a:pt x="73514" y="14610"/>
                    <a:pt x="74631" y="13922"/>
                  </a:cubicBezTo>
                  <a:lnTo>
                    <a:pt x="74860" y="13780"/>
                  </a:lnTo>
                  <a:cubicBezTo>
                    <a:pt x="75204" y="13551"/>
                    <a:pt x="75604" y="13407"/>
                    <a:pt x="76090" y="13235"/>
                  </a:cubicBezTo>
                  <a:cubicBezTo>
                    <a:pt x="76605" y="13064"/>
                    <a:pt x="77208" y="12835"/>
                    <a:pt x="77837" y="12491"/>
                  </a:cubicBezTo>
                  <a:cubicBezTo>
                    <a:pt x="77895" y="12464"/>
                    <a:pt x="77922" y="12434"/>
                    <a:pt x="77979" y="12434"/>
                  </a:cubicBezTo>
                  <a:cubicBezTo>
                    <a:pt x="78609" y="12033"/>
                    <a:pt x="79097" y="11518"/>
                    <a:pt x="79498" y="11117"/>
                  </a:cubicBezTo>
                  <a:cubicBezTo>
                    <a:pt x="79582" y="11003"/>
                    <a:pt x="79727" y="10861"/>
                    <a:pt x="79841" y="10774"/>
                  </a:cubicBezTo>
                  <a:close/>
                  <a:moveTo>
                    <a:pt x="28684" y="5192"/>
                  </a:moveTo>
                  <a:cubicBezTo>
                    <a:pt x="28913" y="5250"/>
                    <a:pt x="29142" y="5334"/>
                    <a:pt x="29543" y="5479"/>
                  </a:cubicBezTo>
                  <a:cubicBezTo>
                    <a:pt x="29715" y="5536"/>
                    <a:pt x="29859" y="5621"/>
                    <a:pt x="30001" y="5678"/>
                  </a:cubicBezTo>
                  <a:cubicBezTo>
                    <a:pt x="30058" y="5678"/>
                    <a:pt x="30115" y="5708"/>
                    <a:pt x="30145" y="5708"/>
                  </a:cubicBezTo>
                  <a:cubicBezTo>
                    <a:pt x="31241" y="6049"/>
                    <a:pt x="32319" y="6119"/>
                    <a:pt x="33320" y="6119"/>
                  </a:cubicBezTo>
                  <a:cubicBezTo>
                    <a:pt x="33574" y="6119"/>
                    <a:pt x="33823" y="6114"/>
                    <a:pt x="34066" y="6109"/>
                  </a:cubicBezTo>
                  <a:lnTo>
                    <a:pt x="34554" y="6109"/>
                  </a:lnTo>
                  <a:cubicBezTo>
                    <a:pt x="34897" y="6109"/>
                    <a:pt x="35268" y="6079"/>
                    <a:pt x="35641" y="6051"/>
                  </a:cubicBezTo>
                  <a:cubicBezTo>
                    <a:pt x="35783" y="6022"/>
                    <a:pt x="35985" y="6022"/>
                    <a:pt x="36184" y="5994"/>
                  </a:cubicBezTo>
                  <a:cubicBezTo>
                    <a:pt x="36329" y="6166"/>
                    <a:pt x="36470" y="6365"/>
                    <a:pt x="36672" y="6537"/>
                  </a:cubicBezTo>
                  <a:cubicBezTo>
                    <a:pt x="36757" y="6624"/>
                    <a:pt x="36871" y="6681"/>
                    <a:pt x="36986" y="6738"/>
                  </a:cubicBezTo>
                  <a:cubicBezTo>
                    <a:pt x="37501" y="7082"/>
                    <a:pt x="38131" y="7254"/>
                    <a:pt x="38703" y="7396"/>
                  </a:cubicBezTo>
                  <a:lnTo>
                    <a:pt x="39047" y="7483"/>
                  </a:lnTo>
                  <a:cubicBezTo>
                    <a:pt x="39047" y="7483"/>
                    <a:pt x="39077" y="7483"/>
                    <a:pt x="39104" y="7510"/>
                  </a:cubicBezTo>
                  <a:cubicBezTo>
                    <a:pt x="39803" y="7747"/>
                    <a:pt x="40392" y="7827"/>
                    <a:pt x="40897" y="7827"/>
                  </a:cubicBezTo>
                  <a:cubicBezTo>
                    <a:pt x="41489" y="7827"/>
                    <a:pt x="41966" y="7717"/>
                    <a:pt x="42368" y="7625"/>
                  </a:cubicBezTo>
                  <a:cubicBezTo>
                    <a:pt x="42626" y="7567"/>
                    <a:pt x="42855" y="7510"/>
                    <a:pt x="43112" y="7483"/>
                  </a:cubicBezTo>
                  <a:cubicBezTo>
                    <a:pt x="44459" y="7338"/>
                    <a:pt x="45288" y="6967"/>
                    <a:pt x="46089" y="6594"/>
                  </a:cubicBezTo>
                  <a:cubicBezTo>
                    <a:pt x="46318" y="6509"/>
                    <a:pt x="46577" y="6395"/>
                    <a:pt x="46891" y="6280"/>
                  </a:cubicBezTo>
                  <a:cubicBezTo>
                    <a:pt x="47112" y="6213"/>
                    <a:pt x="47488" y="6147"/>
                    <a:pt x="48109" y="6147"/>
                  </a:cubicBezTo>
                  <a:cubicBezTo>
                    <a:pt x="48292" y="6147"/>
                    <a:pt x="48496" y="6153"/>
                    <a:pt x="48723" y="6166"/>
                  </a:cubicBezTo>
                  <a:cubicBezTo>
                    <a:pt x="49009" y="6422"/>
                    <a:pt x="49467" y="6796"/>
                    <a:pt x="50211" y="7052"/>
                  </a:cubicBezTo>
                  <a:cubicBezTo>
                    <a:pt x="50824" y="7282"/>
                    <a:pt x="51437" y="7332"/>
                    <a:pt x="51998" y="7332"/>
                  </a:cubicBezTo>
                  <a:cubicBezTo>
                    <a:pt x="52276" y="7332"/>
                    <a:pt x="52541" y="7320"/>
                    <a:pt x="52788" y="7311"/>
                  </a:cubicBezTo>
                  <a:cubicBezTo>
                    <a:pt x="52960" y="7311"/>
                    <a:pt x="53183" y="7298"/>
                    <a:pt x="53355" y="7298"/>
                  </a:cubicBezTo>
                  <a:cubicBezTo>
                    <a:pt x="53440" y="7298"/>
                    <a:pt x="53514" y="7301"/>
                    <a:pt x="53562" y="7311"/>
                  </a:cubicBezTo>
                  <a:cubicBezTo>
                    <a:pt x="53589" y="7311"/>
                    <a:pt x="53647" y="7311"/>
                    <a:pt x="53676" y="7338"/>
                  </a:cubicBezTo>
                  <a:cubicBezTo>
                    <a:pt x="54162" y="7396"/>
                    <a:pt x="54620" y="7483"/>
                    <a:pt x="54906" y="7597"/>
                  </a:cubicBezTo>
                  <a:cubicBezTo>
                    <a:pt x="54936" y="7625"/>
                    <a:pt x="54963" y="7625"/>
                    <a:pt x="55021" y="7654"/>
                  </a:cubicBezTo>
                  <a:cubicBezTo>
                    <a:pt x="55050" y="7682"/>
                    <a:pt x="55078" y="7739"/>
                    <a:pt x="55108" y="7796"/>
                  </a:cubicBezTo>
                  <a:cubicBezTo>
                    <a:pt x="55394" y="8170"/>
                    <a:pt x="55822" y="8712"/>
                    <a:pt x="56539" y="9200"/>
                  </a:cubicBezTo>
                  <a:cubicBezTo>
                    <a:pt x="56596" y="9228"/>
                    <a:pt x="56624" y="9257"/>
                    <a:pt x="56654" y="9285"/>
                  </a:cubicBezTo>
                  <a:cubicBezTo>
                    <a:pt x="57555" y="9796"/>
                    <a:pt x="58440" y="9981"/>
                    <a:pt x="59275" y="9981"/>
                  </a:cubicBezTo>
                  <a:cubicBezTo>
                    <a:pt x="60639" y="9981"/>
                    <a:pt x="61867" y="9487"/>
                    <a:pt x="62807" y="9113"/>
                  </a:cubicBezTo>
                  <a:cubicBezTo>
                    <a:pt x="63265" y="8914"/>
                    <a:pt x="64009" y="8628"/>
                    <a:pt x="64296" y="8628"/>
                  </a:cubicBezTo>
                  <a:cubicBezTo>
                    <a:pt x="64325" y="8628"/>
                    <a:pt x="64353" y="8655"/>
                    <a:pt x="64410" y="8685"/>
                  </a:cubicBezTo>
                  <a:cubicBezTo>
                    <a:pt x="64669" y="8914"/>
                    <a:pt x="65097" y="9257"/>
                    <a:pt x="65670" y="9457"/>
                  </a:cubicBezTo>
                  <a:cubicBezTo>
                    <a:pt x="65727" y="9457"/>
                    <a:pt x="65784" y="9486"/>
                    <a:pt x="65842" y="9486"/>
                  </a:cubicBezTo>
                  <a:cubicBezTo>
                    <a:pt x="66219" y="9599"/>
                    <a:pt x="66568" y="9644"/>
                    <a:pt x="66884" y="9644"/>
                  </a:cubicBezTo>
                  <a:cubicBezTo>
                    <a:pt x="67696" y="9644"/>
                    <a:pt x="68298" y="9349"/>
                    <a:pt x="68647" y="9143"/>
                  </a:cubicBezTo>
                  <a:cubicBezTo>
                    <a:pt x="68819" y="9170"/>
                    <a:pt x="69048" y="9200"/>
                    <a:pt x="69220" y="9257"/>
                  </a:cubicBezTo>
                  <a:cubicBezTo>
                    <a:pt x="69563" y="9315"/>
                    <a:pt x="69964" y="9399"/>
                    <a:pt x="70394" y="9429"/>
                  </a:cubicBezTo>
                  <a:cubicBezTo>
                    <a:pt x="70479" y="9457"/>
                    <a:pt x="70536" y="9457"/>
                    <a:pt x="70623" y="9457"/>
                  </a:cubicBezTo>
                  <a:cubicBezTo>
                    <a:pt x="71482" y="9457"/>
                    <a:pt x="71997" y="9285"/>
                    <a:pt x="72455" y="9113"/>
                  </a:cubicBezTo>
                  <a:cubicBezTo>
                    <a:pt x="72597" y="9056"/>
                    <a:pt x="72627" y="9056"/>
                    <a:pt x="72684" y="9028"/>
                  </a:cubicBezTo>
                  <a:cubicBezTo>
                    <a:pt x="72884" y="8999"/>
                    <a:pt x="73055" y="8971"/>
                    <a:pt x="73257" y="8971"/>
                  </a:cubicBezTo>
                  <a:cubicBezTo>
                    <a:pt x="73486" y="8941"/>
                    <a:pt x="73685" y="8914"/>
                    <a:pt x="73887" y="8884"/>
                  </a:cubicBezTo>
                  <a:lnTo>
                    <a:pt x="73887" y="8884"/>
                  </a:lnTo>
                  <a:cubicBezTo>
                    <a:pt x="73399" y="9086"/>
                    <a:pt x="72826" y="9315"/>
                    <a:pt x="72284" y="9686"/>
                  </a:cubicBezTo>
                  <a:lnTo>
                    <a:pt x="72082" y="9800"/>
                  </a:lnTo>
                  <a:cubicBezTo>
                    <a:pt x="71052" y="10460"/>
                    <a:pt x="70651" y="10689"/>
                    <a:pt x="70021" y="10803"/>
                  </a:cubicBezTo>
                  <a:cubicBezTo>
                    <a:pt x="68562" y="11032"/>
                    <a:pt x="67674" y="11804"/>
                    <a:pt x="67101" y="12292"/>
                  </a:cubicBezTo>
                  <a:cubicBezTo>
                    <a:pt x="66987" y="12377"/>
                    <a:pt x="66902" y="12464"/>
                    <a:pt x="66815" y="12521"/>
                  </a:cubicBezTo>
                  <a:cubicBezTo>
                    <a:pt x="66329" y="12548"/>
                    <a:pt x="65498" y="12635"/>
                    <a:pt x="64726" y="13293"/>
                  </a:cubicBezTo>
                  <a:cubicBezTo>
                    <a:pt x="63666" y="14209"/>
                    <a:pt x="63494" y="15326"/>
                    <a:pt x="63409" y="15869"/>
                  </a:cubicBezTo>
                  <a:lnTo>
                    <a:pt x="63409" y="16041"/>
                  </a:lnTo>
                  <a:cubicBezTo>
                    <a:pt x="63295" y="16300"/>
                    <a:pt x="63208" y="16586"/>
                    <a:pt x="63208" y="16842"/>
                  </a:cubicBezTo>
                  <a:cubicBezTo>
                    <a:pt x="63036" y="17472"/>
                    <a:pt x="63123" y="18102"/>
                    <a:pt x="63437" y="18647"/>
                  </a:cubicBezTo>
                  <a:cubicBezTo>
                    <a:pt x="63524" y="18789"/>
                    <a:pt x="63609" y="18933"/>
                    <a:pt x="63723" y="19075"/>
                  </a:cubicBezTo>
                  <a:cubicBezTo>
                    <a:pt x="63696" y="19277"/>
                    <a:pt x="63666" y="19533"/>
                    <a:pt x="63666" y="19792"/>
                  </a:cubicBezTo>
                  <a:cubicBezTo>
                    <a:pt x="63666" y="20793"/>
                    <a:pt x="64296" y="21681"/>
                    <a:pt x="65212" y="22052"/>
                  </a:cubicBezTo>
                  <a:cubicBezTo>
                    <a:pt x="65627" y="22210"/>
                    <a:pt x="66021" y="22268"/>
                    <a:pt x="66383" y="22268"/>
                  </a:cubicBezTo>
                  <a:cubicBezTo>
                    <a:pt x="66744" y="22268"/>
                    <a:pt x="67074" y="22210"/>
                    <a:pt x="67360" y="22139"/>
                  </a:cubicBezTo>
                  <a:cubicBezTo>
                    <a:pt x="67387" y="22139"/>
                    <a:pt x="67417" y="22167"/>
                    <a:pt x="67445" y="22197"/>
                  </a:cubicBezTo>
                  <a:cubicBezTo>
                    <a:pt x="67960" y="22682"/>
                    <a:pt x="69105" y="23598"/>
                    <a:pt x="70307" y="24143"/>
                  </a:cubicBezTo>
                  <a:cubicBezTo>
                    <a:pt x="69994" y="25117"/>
                    <a:pt x="70193" y="26090"/>
                    <a:pt x="70509" y="26834"/>
                  </a:cubicBezTo>
                  <a:cubicBezTo>
                    <a:pt x="70536" y="26862"/>
                    <a:pt x="70536" y="26891"/>
                    <a:pt x="70536" y="26891"/>
                  </a:cubicBezTo>
                  <a:cubicBezTo>
                    <a:pt x="71024" y="27922"/>
                    <a:pt x="72025" y="28724"/>
                    <a:pt x="73227" y="29067"/>
                  </a:cubicBezTo>
                  <a:cubicBezTo>
                    <a:pt x="73644" y="29192"/>
                    <a:pt x="74058" y="29253"/>
                    <a:pt x="74456" y="29253"/>
                  </a:cubicBezTo>
                  <a:cubicBezTo>
                    <a:pt x="75152" y="29253"/>
                    <a:pt x="75803" y="29069"/>
                    <a:pt x="76349" y="28724"/>
                  </a:cubicBezTo>
                  <a:cubicBezTo>
                    <a:pt x="78009" y="27693"/>
                    <a:pt x="78266" y="25717"/>
                    <a:pt x="78437" y="24544"/>
                  </a:cubicBezTo>
                  <a:cubicBezTo>
                    <a:pt x="78437" y="24457"/>
                    <a:pt x="78467" y="24343"/>
                    <a:pt x="78467" y="24258"/>
                  </a:cubicBezTo>
                  <a:cubicBezTo>
                    <a:pt x="78582" y="24228"/>
                    <a:pt x="78666" y="24228"/>
                    <a:pt x="78753" y="24201"/>
                  </a:cubicBezTo>
                  <a:cubicBezTo>
                    <a:pt x="79669" y="24056"/>
                    <a:pt x="81215" y="23827"/>
                    <a:pt x="82502" y="22396"/>
                  </a:cubicBezTo>
                  <a:cubicBezTo>
                    <a:pt x="83819" y="20907"/>
                    <a:pt x="83590" y="19449"/>
                    <a:pt x="83219" y="18503"/>
                  </a:cubicBezTo>
                  <a:cubicBezTo>
                    <a:pt x="83418" y="18388"/>
                    <a:pt x="83620" y="18216"/>
                    <a:pt x="83792" y="18045"/>
                  </a:cubicBezTo>
                  <a:cubicBezTo>
                    <a:pt x="84735" y="17186"/>
                    <a:pt x="84907" y="16098"/>
                    <a:pt x="84964" y="15326"/>
                  </a:cubicBezTo>
                  <a:cubicBezTo>
                    <a:pt x="85509" y="15354"/>
                    <a:pt x="86167" y="15411"/>
                    <a:pt x="86625" y="15468"/>
                  </a:cubicBezTo>
                  <a:cubicBezTo>
                    <a:pt x="86654" y="15526"/>
                    <a:pt x="86682" y="15583"/>
                    <a:pt x="86712" y="15613"/>
                  </a:cubicBezTo>
                  <a:cubicBezTo>
                    <a:pt x="86510" y="16013"/>
                    <a:pt x="86425" y="16442"/>
                    <a:pt x="86453" y="16872"/>
                  </a:cubicBezTo>
                  <a:cubicBezTo>
                    <a:pt x="86510" y="18132"/>
                    <a:pt x="87426" y="18876"/>
                    <a:pt x="87712" y="19133"/>
                  </a:cubicBezTo>
                  <a:cubicBezTo>
                    <a:pt x="87857" y="19220"/>
                    <a:pt x="87971" y="19304"/>
                    <a:pt x="88113" y="19391"/>
                  </a:cubicBezTo>
                  <a:cubicBezTo>
                    <a:pt x="88700" y="19685"/>
                    <a:pt x="89393" y="19790"/>
                    <a:pt x="90003" y="19790"/>
                  </a:cubicBezTo>
                  <a:cubicBezTo>
                    <a:pt x="90345" y="19790"/>
                    <a:pt x="90662" y="19757"/>
                    <a:pt x="90919" y="19705"/>
                  </a:cubicBezTo>
                  <a:cubicBezTo>
                    <a:pt x="91262" y="19648"/>
                    <a:pt x="91606" y="19533"/>
                    <a:pt x="91892" y="19419"/>
                  </a:cubicBezTo>
                  <a:lnTo>
                    <a:pt x="91892" y="19792"/>
                  </a:lnTo>
                  <a:cubicBezTo>
                    <a:pt x="91892" y="21968"/>
                    <a:pt x="92522" y="22797"/>
                    <a:pt x="93811" y="23770"/>
                  </a:cubicBezTo>
                  <a:cubicBezTo>
                    <a:pt x="93896" y="23857"/>
                    <a:pt x="94010" y="23942"/>
                    <a:pt x="94155" y="24029"/>
                  </a:cubicBezTo>
                  <a:cubicBezTo>
                    <a:pt x="94441" y="24285"/>
                    <a:pt x="94670" y="24514"/>
                    <a:pt x="94784" y="24659"/>
                  </a:cubicBezTo>
                  <a:cubicBezTo>
                    <a:pt x="94555" y="24743"/>
                    <a:pt x="94269" y="24830"/>
                    <a:pt x="94068" y="24915"/>
                  </a:cubicBezTo>
                  <a:cubicBezTo>
                    <a:pt x="93353" y="25117"/>
                    <a:pt x="92579" y="25346"/>
                    <a:pt x="91864" y="25804"/>
                  </a:cubicBezTo>
                  <a:cubicBezTo>
                    <a:pt x="91521" y="26060"/>
                    <a:pt x="91349" y="26117"/>
                    <a:pt x="91349" y="26117"/>
                  </a:cubicBezTo>
                  <a:cubicBezTo>
                    <a:pt x="91262" y="26117"/>
                    <a:pt x="90976" y="26090"/>
                    <a:pt x="90747" y="26033"/>
                  </a:cubicBezTo>
                  <a:cubicBezTo>
                    <a:pt x="90548" y="26003"/>
                    <a:pt x="90319" y="25975"/>
                    <a:pt x="90060" y="25946"/>
                  </a:cubicBezTo>
                  <a:cubicBezTo>
                    <a:pt x="90003" y="25918"/>
                    <a:pt x="89945" y="25918"/>
                    <a:pt x="89861" y="25918"/>
                  </a:cubicBezTo>
                  <a:cubicBezTo>
                    <a:pt x="89653" y="25907"/>
                    <a:pt x="89455" y="25901"/>
                    <a:pt x="89264" y="25901"/>
                  </a:cubicBezTo>
                  <a:cubicBezTo>
                    <a:pt x="88030" y="25901"/>
                    <a:pt x="87108" y="26128"/>
                    <a:pt x="86167" y="26376"/>
                  </a:cubicBezTo>
                  <a:lnTo>
                    <a:pt x="85995" y="26433"/>
                  </a:lnTo>
                  <a:cubicBezTo>
                    <a:pt x="85911" y="26462"/>
                    <a:pt x="85792" y="26469"/>
                    <a:pt x="85656" y="26469"/>
                  </a:cubicBezTo>
                  <a:cubicBezTo>
                    <a:pt x="85515" y="26469"/>
                    <a:pt x="85354" y="26461"/>
                    <a:pt x="85193" y="26461"/>
                  </a:cubicBezTo>
                  <a:cubicBezTo>
                    <a:pt x="84995" y="26452"/>
                    <a:pt x="84782" y="26443"/>
                    <a:pt x="84557" y="26443"/>
                  </a:cubicBezTo>
                  <a:cubicBezTo>
                    <a:pt x="84068" y="26443"/>
                    <a:pt x="83521" y="26485"/>
                    <a:pt x="82933" y="26662"/>
                  </a:cubicBezTo>
                  <a:cubicBezTo>
                    <a:pt x="82876" y="26690"/>
                    <a:pt x="82789" y="26720"/>
                    <a:pt x="82731" y="26747"/>
                  </a:cubicBezTo>
                  <a:cubicBezTo>
                    <a:pt x="82704" y="26747"/>
                    <a:pt x="79697" y="28007"/>
                    <a:pt x="79269" y="30327"/>
                  </a:cubicBezTo>
                  <a:cubicBezTo>
                    <a:pt x="79097" y="31327"/>
                    <a:pt x="79468" y="32358"/>
                    <a:pt x="80269" y="33075"/>
                  </a:cubicBezTo>
                  <a:cubicBezTo>
                    <a:pt x="80498" y="33247"/>
                    <a:pt x="80700" y="33389"/>
                    <a:pt x="80899" y="33476"/>
                  </a:cubicBezTo>
                  <a:cubicBezTo>
                    <a:pt x="80842" y="33533"/>
                    <a:pt x="80757" y="33560"/>
                    <a:pt x="80670" y="33618"/>
                  </a:cubicBezTo>
                  <a:cubicBezTo>
                    <a:pt x="80384" y="33789"/>
                    <a:pt x="80098" y="33934"/>
                    <a:pt x="79869" y="34018"/>
                  </a:cubicBezTo>
                  <a:cubicBezTo>
                    <a:pt x="79697" y="34076"/>
                    <a:pt x="79555" y="34105"/>
                    <a:pt x="79411" y="34163"/>
                  </a:cubicBezTo>
                  <a:cubicBezTo>
                    <a:pt x="78467" y="34392"/>
                    <a:pt x="76891" y="34792"/>
                    <a:pt x="75918" y="36739"/>
                  </a:cubicBezTo>
                  <a:cubicBezTo>
                    <a:pt x="75918" y="36767"/>
                    <a:pt x="75891" y="36767"/>
                    <a:pt x="75891" y="36796"/>
                  </a:cubicBezTo>
                  <a:cubicBezTo>
                    <a:pt x="75719" y="37140"/>
                    <a:pt x="75632" y="37483"/>
                    <a:pt x="75547" y="37770"/>
                  </a:cubicBezTo>
                  <a:cubicBezTo>
                    <a:pt x="75496" y="37768"/>
                    <a:pt x="75444" y="37767"/>
                    <a:pt x="75390" y="37767"/>
                  </a:cubicBezTo>
                  <a:cubicBezTo>
                    <a:pt x="74623" y="37767"/>
                    <a:pt x="73562" y="37987"/>
                    <a:pt x="72627" y="39057"/>
                  </a:cubicBezTo>
                  <a:cubicBezTo>
                    <a:pt x="72513" y="39201"/>
                    <a:pt x="72398" y="39343"/>
                    <a:pt x="72311" y="39515"/>
                  </a:cubicBezTo>
                  <a:lnTo>
                    <a:pt x="71624" y="40461"/>
                  </a:lnTo>
                  <a:cubicBezTo>
                    <a:pt x="71338" y="40919"/>
                    <a:pt x="71024" y="41347"/>
                    <a:pt x="70708" y="41690"/>
                  </a:cubicBezTo>
                  <a:cubicBezTo>
                    <a:pt x="69135" y="41690"/>
                    <a:pt x="68017" y="42664"/>
                    <a:pt x="67646" y="44381"/>
                  </a:cubicBezTo>
                  <a:cubicBezTo>
                    <a:pt x="67616" y="44411"/>
                    <a:pt x="67616" y="44438"/>
                    <a:pt x="67616" y="44438"/>
                  </a:cubicBezTo>
                  <a:cubicBezTo>
                    <a:pt x="67532" y="44926"/>
                    <a:pt x="67474" y="45355"/>
                    <a:pt x="67445" y="45671"/>
                  </a:cubicBezTo>
                  <a:cubicBezTo>
                    <a:pt x="67360" y="46358"/>
                    <a:pt x="67330" y="46529"/>
                    <a:pt x="67044" y="46958"/>
                  </a:cubicBezTo>
                  <a:cubicBezTo>
                    <a:pt x="66673" y="47473"/>
                    <a:pt x="65842" y="47874"/>
                    <a:pt x="64955" y="48274"/>
                  </a:cubicBezTo>
                  <a:cubicBezTo>
                    <a:pt x="61891" y="49534"/>
                    <a:pt x="60146" y="51281"/>
                    <a:pt x="59688" y="53542"/>
                  </a:cubicBezTo>
                  <a:cubicBezTo>
                    <a:pt x="59429" y="53484"/>
                    <a:pt x="59173" y="53427"/>
                    <a:pt x="58886" y="53427"/>
                  </a:cubicBezTo>
                  <a:cubicBezTo>
                    <a:pt x="58628" y="53198"/>
                    <a:pt x="58284" y="52942"/>
                    <a:pt x="57799" y="52740"/>
                  </a:cubicBezTo>
                  <a:cubicBezTo>
                    <a:pt x="57210" y="52518"/>
                    <a:pt x="56305" y="52398"/>
                    <a:pt x="55372" y="52398"/>
                  </a:cubicBezTo>
                  <a:cubicBezTo>
                    <a:pt x="54263" y="52398"/>
                    <a:pt x="53116" y="52568"/>
                    <a:pt x="52417" y="52942"/>
                  </a:cubicBezTo>
                  <a:cubicBezTo>
                    <a:pt x="51814" y="53255"/>
                    <a:pt x="51443" y="53656"/>
                    <a:pt x="51214" y="54000"/>
                  </a:cubicBezTo>
                  <a:cubicBezTo>
                    <a:pt x="51100" y="54000"/>
                    <a:pt x="51013" y="54000"/>
                    <a:pt x="50928" y="53972"/>
                  </a:cubicBezTo>
                  <a:lnTo>
                    <a:pt x="50756" y="53972"/>
                  </a:lnTo>
                  <a:cubicBezTo>
                    <a:pt x="50498" y="53943"/>
                    <a:pt x="50241" y="53885"/>
                    <a:pt x="49955" y="53828"/>
                  </a:cubicBezTo>
                  <a:cubicBezTo>
                    <a:pt x="49551" y="53745"/>
                    <a:pt x="49058" y="53648"/>
                    <a:pt x="48489" y="53648"/>
                  </a:cubicBezTo>
                  <a:cubicBezTo>
                    <a:pt x="47687" y="53648"/>
                    <a:pt x="46732" y="53842"/>
                    <a:pt x="45661" y="54545"/>
                  </a:cubicBezTo>
                  <a:lnTo>
                    <a:pt x="45574" y="54602"/>
                  </a:lnTo>
                  <a:cubicBezTo>
                    <a:pt x="44745" y="55117"/>
                    <a:pt x="43684" y="55775"/>
                    <a:pt x="42768" y="56633"/>
                  </a:cubicBezTo>
                  <a:cubicBezTo>
                    <a:pt x="41367" y="57950"/>
                    <a:pt x="41165" y="59240"/>
                    <a:pt x="41023" y="60298"/>
                  </a:cubicBezTo>
                  <a:cubicBezTo>
                    <a:pt x="40994" y="60469"/>
                    <a:pt x="40994" y="60641"/>
                    <a:pt x="40966" y="60813"/>
                  </a:cubicBezTo>
                  <a:cubicBezTo>
                    <a:pt x="40909" y="61042"/>
                    <a:pt x="40737" y="61358"/>
                    <a:pt x="40535" y="61701"/>
                  </a:cubicBezTo>
                  <a:cubicBezTo>
                    <a:pt x="40249" y="62217"/>
                    <a:pt x="39906" y="62874"/>
                    <a:pt x="39677" y="63705"/>
                  </a:cubicBezTo>
                  <a:cubicBezTo>
                    <a:pt x="39276" y="65480"/>
                    <a:pt x="39791" y="66710"/>
                    <a:pt x="40164" y="67626"/>
                  </a:cubicBezTo>
                  <a:cubicBezTo>
                    <a:pt x="40279" y="67942"/>
                    <a:pt x="40394" y="68199"/>
                    <a:pt x="40451" y="68428"/>
                  </a:cubicBezTo>
                  <a:cubicBezTo>
                    <a:pt x="40451" y="68457"/>
                    <a:pt x="40451" y="68485"/>
                    <a:pt x="40478" y="68515"/>
                  </a:cubicBezTo>
                  <a:cubicBezTo>
                    <a:pt x="40508" y="68657"/>
                    <a:pt x="40535" y="68886"/>
                    <a:pt x="40565" y="69144"/>
                  </a:cubicBezTo>
                  <a:cubicBezTo>
                    <a:pt x="40650" y="69859"/>
                    <a:pt x="40794" y="71091"/>
                    <a:pt x="41795" y="72122"/>
                  </a:cubicBezTo>
                  <a:cubicBezTo>
                    <a:pt x="41596" y="72092"/>
                    <a:pt x="41337" y="72007"/>
                    <a:pt x="40966" y="71893"/>
                  </a:cubicBezTo>
                  <a:cubicBezTo>
                    <a:pt x="40535" y="71748"/>
                    <a:pt x="40164" y="71634"/>
                    <a:pt x="39821" y="71549"/>
                  </a:cubicBezTo>
                  <a:cubicBezTo>
                    <a:pt x="38990" y="71290"/>
                    <a:pt x="38619" y="71176"/>
                    <a:pt x="38245" y="70805"/>
                  </a:cubicBezTo>
                  <a:cubicBezTo>
                    <a:pt x="37673" y="70232"/>
                    <a:pt x="36958" y="69831"/>
                    <a:pt x="36329" y="69458"/>
                  </a:cubicBezTo>
                  <a:cubicBezTo>
                    <a:pt x="36127" y="69344"/>
                    <a:pt x="35841" y="69172"/>
                    <a:pt x="35641" y="69030"/>
                  </a:cubicBezTo>
                  <a:cubicBezTo>
                    <a:pt x="35841" y="68542"/>
                    <a:pt x="36070" y="67855"/>
                    <a:pt x="36012" y="66939"/>
                  </a:cubicBezTo>
                  <a:cubicBezTo>
                    <a:pt x="35928" y="65652"/>
                    <a:pt x="35268" y="64564"/>
                    <a:pt x="34725" y="63676"/>
                  </a:cubicBezTo>
                  <a:cubicBezTo>
                    <a:pt x="34611" y="63476"/>
                    <a:pt x="34467" y="63275"/>
                    <a:pt x="34382" y="63076"/>
                  </a:cubicBezTo>
                  <a:cubicBezTo>
                    <a:pt x="33951" y="62274"/>
                    <a:pt x="33436" y="61672"/>
                    <a:pt x="33008" y="61156"/>
                  </a:cubicBezTo>
                  <a:cubicBezTo>
                    <a:pt x="32692" y="60785"/>
                    <a:pt x="32405" y="60469"/>
                    <a:pt x="32234" y="60156"/>
                  </a:cubicBezTo>
                  <a:cubicBezTo>
                    <a:pt x="32149" y="59954"/>
                    <a:pt x="32092" y="59668"/>
                    <a:pt x="32005" y="59354"/>
                  </a:cubicBezTo>
                  <a:cubicBezTo>
                    <a:pt x="31805" y="58695"/>
                    <a:pt x="31576" y="57865"/>
                    <a:pt x="31031" y="57007"/>
                  </a:cubicBezTo>
                  <a:cubicBezTo>
                    <a:pt x="30603" y="56290"/>
                    <a:pt x="30603" y="56233"/>
                    <a:pt x="30603" y="55575"/>
                  </a:cubicBezTo>
                  <a:cubicBezTo>
                    <a:pt x="30603" y="54801"/>
                    <a:pt x="30603" y="53026"/>
                    <a:pt x="29257" y="51854"/>
                  </a:cubicBezTo>
                  <a:cubicBezTo>
                    <a:pt x="28796" y="51465"/>
                    <a:pt x="28067" y="51036"/>
                    <a:pt x="27000" y="51036"/>
                  </a:cubicBezTo>
                  <a:cubicBezTo>
                    <a:pt x="26809" y="51036"/>
                    <a:pt x="26607" y="51050"/>
                    <a:pt x="26394" y="51080"/>
                  </a:cubicBezTo>
                  <a:cubicBezTo>
                    <a:pt x="26337" y="50938"/>
                    <a:pt x="26279" y="50794"/>
                    <a:pt x="26252" y="50679"/>
                  </a:cubicBezTo>
                  <a:cubicBezTo>
                    <a:pt x="26222" y="50594"/>
                    <a:pt x="26165" y="50480"/>
                    <a:pt x="26137" y="50393"/>
                  </a:cubicBezTo>
                  <a:cubicBezTo>
                    <a:pt x="26080" y="50336"/>
                    <a:pt x="26080" y="50251"/>
                    <a:pt x="26050" y="50194"/>
                  </a:cubicBezTo>
                  <a:cubicBezTo>
                    <a:pt x="25794" y="49591"/>
                    <a:pt x="25508" y="48934"/>
                    <a:pt x="24534" y="48247"/>
                  </a:cubicBezTo>
                  <a:cubicBezTo>
                    <a:pt x="24447" y="48190"/>
                    <a:pt x="24363" y="48132"/>
                    <a:pt x="24275" y="48103"/>
                  </a:cubicBezTo>
                  <a:cubicBezTo>
                    <a:pt x="24248" y="48075"/>
                    <a:pt x="24218" y="48075"/>
                    <a:pt x="24191" y="48045"/>
                  </a:cubicBezTo>
                  <a:cubicBezTo>
                    <a:pt x="24218" y="47903"/>
                    <a:pt x="24248" y="47759"/>
                    <a:pt x="24248" y="47617"/>
                  </a:cubicBezTo>
                  <a:cubicBezTo>
                    <a:pt x="24248" y="46729"/>
                    <a:pt x="24161" y="45842"/>
                    <a:pt x="23989" y="44984"/>
                  </a:cubicBezTo>
                  <a:cubicBezTo>
                    <a:pt x="23989" y="44926"/>
                    <a:pt x="23962" y="44839"/>
                    <a:pt x="23932" y="44782"/>
                  </a:cubicBezTo>
                  <a:cubicBezTo>
                    <a:pt x="23847" y="44438"/>
                    <a:pt x="23733" y="44095"/>
                    <a:pt x="23588" y="43751"/>
                  </a:cubicBezTo>
                  <a:cubicBezTo>
                    <a:pt x="23561" y="43667"/>
                    <a:pt x="23504" y="43552"/>
                    <a:pt x="23474" y="43438"/>
                  </a:cubicBezTo>
                  <a:cubicBezTo>
                    <a:pt x="23904" y="43122"/>
                    <a:pt x="24420" y="42636"/>
                    <a:pt x="24763" y="41892"/>
                  </a:cubicBezTo>
                  <a:cubicBezTo>
                    <a:pt x="25249" y="40889"/>
                    <a:pt x="25221" y="39945"/>
                    <a:pt x="25221" y="39315"/>
                  </a:cubicBezTo>
                  <a:lnTo>
                    <a:pt x="25221" y="38972"/>
                  </a:lnTo>
                  <a:cubicBezTo>
                    <a:pt x="25393" y="38800"/>
                    <a:pt x="25622" y="38599"/>
                    <a:pt x="25879" y="38399"/>
                  </a:cubicBezTo>
                  <a:cubicBezTo>
                    <a:pt x="26481" y="37912"/>
                    <a:pt x="27310" y="37254"/>
                    <a:pt x="27940" y="36167"/>
                  </a:cubicBezTo>
                  <a:cubicBezTo>
                    <a:pt x="28340" y="35537"/>
                    <a:pt x="29028" y="34392"/>
                    <a:pt x="29573" y="33217"/>
                  </a:cubicBezTo>
                  <a:cubicBezTo>
                    <a:pt x="29802" y="33160"/>
                    <a:pt x="30031" y="33075"/>
                    <a:pt x="30260" y="32988"/>
                  </a:cubicBezTo>
                  <a:cubicBezTo>
                    <a:pt x="30344" y="32960"/>
                    <a:pt x="30402" y="32903"/>
                    <a:pt x="30459" y="32873"/>
                  </a:cubicBezTo>
                  <a:cubicBezTo>
                    <a:pt x="31089" y="32502"/>
                    <a:pt x="31576" y="31843"/>
                    <a:pt x="31748" y="31071"/>
                  </a:cubicBezTo>
                  <a:cubicBezTo>
                    <a:pt x="32176" y="29381"/>
                    <a:pt x="31118" y="27063"/>
                    <a:pt x="30802" y="26433"/>
                  </a:cubicBezTo>
                  <a:cubicBezTo>
                    <a:pt x="30489" y="25918"/>
                    <a:pt x="30145" y="25488"/>
                    <a:pt x="29859" y="25117"/>
                  </a:cubicBezTo>
                  <a:cubicBezTo>
                    <a:pt x="29744" y="25002"/>
                    <a:pt x="29600" y="24830"/>
                    <a:pt x="29486" y="24686"/>
                  </a:cubicBezTo>
                  <a:cubicBezTo>
                    <a:pt x="29543" y="24514"/>
                    <a:pt x="29630" y="24315"/>
                    <a:pt x="29687" y="24143"/>
                  </a:cubicBezTo>
                  <a:cubicBezTo>
                    <a:pt x="29886" y="23628"/>
                    <a:pt x="30145" y="22998"/>
                    <a:pt x="30260" y="22281"/>
                  </a:cubicBezTo>
                  <a:lnTo>
                    <a:pt x="30260" y="22224"/>
                  </a:lnTo>
                  <a:cubicBezTo>
                    <a:pt x="30660" y="18532"/>
                    <a:pt x="28684" y="15040"/>
                    <a:pt x="25535" y="13895"/>
                  </a:cubicBezTo>
                  <a:cubicBezTo>
                    <a:pt x="25508" y="13865"/>
                    <a:pt x="25478" y="13865"/>
                    <a:pt x="25450" y="13865"/>
                  </a:cubicBezTo>
                  <a:cubicBezTo>
                    <a:pt x="24878" y="13666"/>
                    <a:pt x="24305" y="13494"/>
                    <a:pt x="23733" y="13322"/>
                  </a:cubicBezTo>
                  <a:cubicBezTo>
                    <a:pt x="23217" y="13178"/>
                    <a:pt x="22702" y="13006"/>
                    <a:pt x="22214" y="12864"/>
                  </a:cubicBezTo>
                  <a:cubicBezTo>
                    <a:pt x="21624" y="12660"/>
                    <a:pt x="21086" y="12577"/>
                    <a:pt x="20594" y="12577"/>
                  </a:cubicBezTo>
                  <a:cubicBezTo>
                    <a:pt x="19775" y="12577"/>
                    <a:pt x="19084" y="12807"/>
                    <a:pt x="18493" y="13093"/>
                  </a:cubicBezTo>
                  <a:cubicBezTo>
                    <a:pt x="18117" y="12807"/>
                    <a:pt x="17572" y="12565"/>
                    <a:pt x="16830" y="12565"/>
                  </a:cubicBezTo>
                  <a:cubicBezTo>
                    <a:pt x="16388" y="12565"/>
                    <a:pt x="15875" y="12651"/>
                    <a:pt x="15287" y="12864"/>
                  </a:cubicBezTo>
                  <a:cubicBezTo>
                    <a:pt x="14057" y="13235"/>
                    <a:pt x="13198" y="13922"/>
                    <a:pt x="12424" y="14525"/>
                  </a:cubicBezTo>
                  <a:lnTo>
                    <a:pt x="11737" y="15040"/>
                  </a:lnTo>
                  <a:cubicBezTo>
                    <a:pt x="11709" y="15068"/>
                    <a:pt x="11680" y="15068"/>
                    <a:pt x="11680" y="15097"/>
                  </a:cubicBezTo>
                  <a:cubicBezTo>
                    <a:pt x="11366" y="15326"/>
                    <a:pt x="10908" y="15498"/>
                    <a:pt x="10393" y="15727"/>
                  </a:cubicBezTo>
                  <a:cubicBezTo>
                    <a:pt x="10164" y="15842"/>
                    <a:pt x="9877" y="15956"/>
                    <a:pt x="9591" y="16098"/>
                  </a:cubicBezTo>
                  <a:cubicBezTo>
                    <a:pt x="9161" y="15670"/>
                    <a:pt x="8675" y="15468"/>
                    <a:pt x="8187" y="15411"/>
                  </a:cubicBezTo>
                  <a:cubicBezTo>
                    <a:pt x="8130" y="15326"/>
                    <a:pt x="8103" y="15212"/>
                    <a:pt x="8045" y="15125"/>
                  </a:cubicBezTo>
                  <a:cubicBezTo>
                    <a:pt x="8675" y="14953"/>
                    <a:pt x="9332" y="14811"/>
                    <a:pt x="9763" y="14697"/>
                  </a:cubicBezTo>
                  <a:cubicBezTo>
                    <a:pt x="10622" y="14525"/>
                    <a:pt x="11423" y="14323"/>
                    <a:pt x="12110" y="14037"/>
                  </a:cubicBezTo>
                  <a:cubicBezTo>
                    <a:pt x="12225" y="14009"/>
                    <a:pt x="12339" y="13952"/>
                    <a:pt x="12481" y="13922"/>
                  </a:cubicBezTo>
                  <a:cubicBezTo>
                    <a:pt x="13626" y="13464"/>
                    <a:pt x="15488" y="12777"/>
                    <a:pt x="15660" y="11060"/>
                  </a:cubicBezTo>
                  <a:cubicBezTo>
                    <a:pt x="16462" y="10746"/>
                    <a:pt x="17034" y="10316"/>
                    <a:pt x="17034" y="10316"/>
                  </a:cubicBezTo>
                  <a:cubicBezTo>
                    <a:pt x="18179" y="9457"/>
                    <a:pt x="18408" y="8483"/>
                    <a:pt x="18408" y="7826"/>
                  </a:cubicBezTo>
                  <a:lnTo>
                    <a:pt x="18408" y="7510"/>
                  </a:lnTo>
                  <a:cubicBezTo>
                    <a:pt x="18607" y="7483"/>
                    <a:pt x="18779" y="7425"/>
                    <a:pt x="18951" y="7368"/>
                  </a:cubicBezTo>
                  <a:cubicBezTo>
                    <a:pt x="20153" y="6995"/>
                    <a:pt x="21443" y="6537"/>
                    <a:pt x="22588" y="6079"/>
                  </a:cubicBezTo>
                  <a:cubicBezTo>
                    <a:pt x="23217" y="5822"/>
                    <a:pt x="23790" y="5822"/>
                    <a:pt x="24905" y="5822"/>
                  </a:cubicBezTo>
                  <a:lnTo>
                    <a:pt x="25050" y="5822"/>
                  </a:lnTo>
                  <a:cubicBezTo>
                    <a:pt x="25908" y="5765"/>
                    <a:pt x="26623" y="5593"/>
                    <a:pt x="27282" y="5449"/>
                  </a:cubicBezTo>
                  <a:cubicBezTo>
                    <a:pt x="27683" y="5364"/>
                    <a:pt x="28084" y="5277"/>
                    <a:pt x="28485" y="5220"/>
                  </a:cubicBezTo>
                  <a:cubicBezTo>
                    <a:pt x="28570" y="5220"/>
                    <a:pt x="28627" y="5220"/>
                    <a:pt x="28684" y="5192"/>
                  </a:cubicBezTo>
                  <a:close/>
                  <a:moveTo>
                    <a:pt x="48551" y="73209"/>
                  </a:moveTo>
                  <a:cubicBezTo>
                    <a:pt x="48551" y="73381"/>
                    <a:pt x="48524" y="73553"/>
                    <a:pt x="48524" y="73725"/>
                  </a:cubicBezTo>
                  <a:cubicBezTo>
                    <a:pt x="48409" y="73610"/>
                    <a:pt x="48322" y="73496"/>
                    <a:pt x="48207" y="73351"/>
                  </a:cubicBezTo>
                  <a:cubicBezTo>
                    <a:pt x="48322" y="73324"/>
                    <a:pt x="48436" y="73267"/>
                    <a:pt x="48551" y="73209"/>
                  </a:cubicBezTo>
                  <a:close/>
                  <a:moveTo>
                    <a:pt x="54162" y="76587"/>
                  </a:moveTo>
                  <a:cubicBezTo>
                    <a:pt x="54162" y="76729"/>
                    <a:pt x="54105" y="76901"/>
                    <a:pt x="53990" y="77245"/>
                  </a:cubicBezTo>
                  <a:cubicBezTo>
                    <a:pt x="53876" y="77073"/>
                    <a:pt x="53761" y="76931"/>
                    <a:pt x="53619" y="76787"/>
                  </a:cubicBezTo>
                  <a:cubicBezTo>
                    <a:pt x="53704" y="76759"/>
                    <a:pt x="53818" y="76702"/>
                    <a:pt x="53933" y="76672"/>
                  </a:cubicBezTo>
                  <a:cubicBezTo>
                    <a:pt x="54020" y="76645"/>
                    <a:pt x="54105" y="76615"/>
                    <a:pt x="54162" y="76587"/>
                  </a:cubicBezTo>
                  <a:close/>
                  <a:moveTo>
                    <a:pt x="67532" y="82713"/>
                  </a:moveTo>
                  <a:cubicBezTo>
                    <a:pt x="67731" y="82885"/>
                    <a:pt x="67990" y="83027"/>
                    <a:pt x="68246" y="83142"/>
                  </a:cubicBezTo>
                  <a:cubicBezTo>
                    <a:pt x="68668" y="83298"/>
                    <a:pt x="69063" y="83360"/>
                    <a:pt x="69427" y="83360"/>
                  </a:cubicBezTo>
                  <a:cubicBezTo>
                    <a:pt x="70201" y="83360"/>
                    <a:pt x="70834" y="83080"/>
                    <a:pt x="71281" y="82828"/>
                  </a:cubicBezTo>
                  <a:cubicBezTo>
                    <a:pt x="71510" y="82970"/>
                    <a:pt x="71768" y="83142"/>
                    <a:pt x="72082" y="83286"/>
                  </a:cubicBezTo>
                  <a:cubicBezTo>
                    <a:pt x="72627" y="83542"/>
                    <a:pt x="73170" y="83657"/>
                    <a:pt x="73601" y="83744"/>
                  </a:cubicBezTo>
                  <a:cubicBezTo>
                    <a:pt x="73743" y="83801"/>
                    <a:pt x="73857" y="83829"/>
                    <a:pt x="74001" y="83858"/>
                  </a:cubicBezTo>
                  <a:cubicBezTo>
                    <a:pt x="74813" y="84088"/>
                    <a:pt x="75544" y="84203"/>
                    <a:pt x="76259" y="84203"/>
                  </a:cubicBezTo>
                  <a:cubicBezTo>
                    <a:pt x="76878" y="84203"/>
                    <a:pt x="77486" y="84117"/>
                    <a:pt x="78124" y="83943"/>
                  </a:cubicBezTo>
                  <a:lnTo>
                    <a:pt x="78380" y="84202"/>
                  </a:lnTo>
                  <a:lnTo>
                    <a:pt x="78410" y="84229"/>
                  </a:lnTo>
                  <a:cubicBezTo>
                    <a:pt x="78582" y="84401"/>
                    <a:pt x="78753" y="84573"/>
                    <a:pt x="78925" y="84775"/>
                  </a:cubicBezTo>
                  <a:cubicBezTo>
                    <a:pt x="79440" y="85290"/>
                    <a:pt x="79983" y="85862"/>
                    <a:pt x="80700" y="86320"/>
                  </a:cubicBezTo>
                  <a:cubicBezTo>
                    <a:pt x="80700" y="86320"/>
                    <a:pt x="80727" y="86320"/>
                    <a:pt x="80727" y="86348"/>
                  </a:cubicBezTo>
                  <a:cubicBezTo>
                    <a:pt x="81273" y="86664"/>
                    <a:pt x="81300" y="86691"/>
                    <a:pt x="81902" y="87580"/>
                  </a:cubicBezTo>
                  <a:cubicBezTo>
                    <a:pt x="83448" y="89927"/>
                    <a:pt x="85738" y="89985"/>
                    <a:pt x="87112" y="90042"/>
                  </a:cubicBezTo>
                  <a:cubicBezTo>
                    <a:pt x="87914" y="90042"/>
                    <a:pt x="88429" y="90069"/>
                    <a:pt x="88773" y="90298"/>
                  </a:cubicBezTo>
                  <a:cubicBezTo>
                    <a:pt x="88800" y="90328"/>
                    <a:pt x="88830" y="90328"/>
                    <a:pt x="88857" y="90356"/>
                  </a:cubicBezTo>
                  <a:cubicBezTo>
                    <a:pt x="89201" y="90557"/>
                    <a:pt x="89574" y="90843"/>
                    <a:pt x="89774" y="91043"/>
                  </a:cubicBezTo>
                  <a:cubicBezTo>
                    <a:pt x="89774" y="91100"/>
                    <a:pt x="89746" y="91130"/>
                    <a:pt x="89746" y="91187"/>
                  </a:cubicBezTo>
                  <a:cubicBezTo>
                    <a:pt x="89746" y="91645"/>
                    <a:pt x="89689" y="92332"/>
                    <a:pt x="89975" y="93104"/>
                  </a:cubicBezTo>
                  <a:cubicBezTo>
                    <a:pt x="90147" y="93592"/>
                    <a:pt x="90403" y="93963"/>
                    <a:pt x="90662" y="94221"/>
                  </a:cubicBezTo>
                  <a:cubicBezTo>
                    <a:pt x="90662" y="94363"/>
                    <a:pt x="90662" y="94535"/>
                    <a:pt x="90719" y="94707"/>
                  </a:cubicBezTo>
                  <a:lnTo>
                    <a:pt x="90719" y="94794"/>
                  </a:lnTo>
                  <a:cubicBezTo>
                    <a:pt x="91063" y="96282"/>
                    <a:pt x="91777" y="96940"/>
                    <a:pt x="92494" y="97370"/>
                  </a:cubicBezTo>
                  <a:lnTo>
                    <a:pt x="92494" y="97398"/>
                  </a:lnTo>
                  <a:cubicBezTo>
                    <a:pt x="92522" y="97512"/>
                    <a:pt x="92522" y="97657"/>
                    <a:pt x="92551" y="97771"/>
                  </a:cubicBezTo>
                  <a:cubicBezTo>
                    <a:pt x="92739" y="98957"/>
                    <a:pt x="93766" y="99812"/>
                    <a:pt x="94936" y="99812"/>
                  </a:cubicBezTo>
                  <a:cubicBezTo>
                    <a:pt x="95009" y="99812"/>
                    <a:pt x="95082" y="99809"/>
                    <a:pt x="95155" y="99802"/>
                  </a:cubicBezTo>
                  <a:cubicBezTo>
                    <a:pt x="95728" y="99745"/>
                    <a:pt x="96158" y="99573"/>
                    <a:pt x="96472" y="99431"/>
                  </a:cubicBezTo>
                  <a:cubicBezTo>
                    <a:pt x="96701" y="99546"/>
                    <a:pt x="96930" y="99688"/>
                    <a:pt x="97017" y="99775"/>
                  </a:cubicBezTo>
                  <a:lnTo>
                    <a:pt x="97045" y="99832"/>
                  </a:lnTo>
                  <a:cubicBezTo>
                    <a:pt x="97647" y="100890"/>
                    <a:pt x="98476" y="101435"/>
                    <a:pt x="99823" y="101607"/>
                  </a:cubicBezTo>
                  <a:cubicBezTo>
                    <a:pt x="99918" y="101616"/>
                    <a:pt x="100013" y="101619"/>
                    <a:pt x="100109" y="101619"/>
                  </a:cubicBezTo>
                  <a:cubicBezTo>
                    <a:pt x="100300" y="101619"/>
                    <a:pt x="100491" y="101607"/>
                    <a:pt x="100681" y="101607"/>
                  </a:cubicBezTo>
                  <a:cubicBezTo>
                    <a:pt x="100853" y="101577"/>
                    <a:pt x="100938" y="101577"/>
                    <a:pt x="100995" y="101577"/>
                  </a:cubicBezTo>
                  <a:cubicBezTo>
                    <a:pt x="101396" y="101664"/>
                    <a:pt x="101797" y="101722"/>
                    <a:pt x="102198" y="101806"/>
                  </a:cubicBezTo>
                  <a:cubicBezTo>
                    <a:pt x="102255" y="101806"/>
                    <a:pt x="102312" y="101806"/>
                    <a:pt x="102369" y="101836"/>
                  </a:cubicBezTo>
                  <a:cubicBezTo>
                    <a:pt x="103315" y="101921"/>
                    <a:pt x="103773" y="102093"/>
                    <a:pt x="104545" y="102608"/>
                  </a:cubicBezTo>
                  <a:cubicBezTo>
                    <a:pt x="104717" y="102752"/>
                    <a:pt x="104888" y="102894"/>
                    <a:pt x="105033" y="103038"/>
                  </a:cubicBezTo>
                  <a:cubicBezTo>
                    <a:pt x="105633" y="103554"/>
                    <a:pt x="106434" y="104268"/>
                    <a:pt x="107838" y="104527"/>
                  </a:cubicBezTo>
                  <a:cubicBezTo>
                    <a:pt x="107953" y="105241"/>
                    <a:pt x="107980" y="106130"/>
                    <a:pt x="107895" y="106645"/>
                  </a:cubicBezTo>
                  <a:cubicBezTo>
                    <a:pt x="107838" y="106730"/>
                    <a:pt x="107637" y="106932"/>
                    <a:pt x="107522" y="107074"/>
                  </a:cubicBezTo>
                  <a:cubicBezTo>
                    <a:pt x="107037" y="107561"/>
                    <a:pt x="106377" y="108219"/>
                    <a:pt x="105976" y="109279"/>
                  </a:cubicBezTo>
                  <a:cubicBezTo>
                    <a:pt x="105804" y="109707"/>
                    <a:pt x="105720" y="110051"/>
                    <a:pt x="105663" y="110280"/>
                  </a:cubicBezTo>
                  <a:cubicBezTo>
                    <a:pt x="105633" y="110337"/>
                    <a:pt x="105633" y="110394"/>
                    <a:pt x="105605" y="110451"/>
                  </a:cubicBezTo>
                  <a:lnTo>
                    <a:pt x="105518" y="110539"/>
                  </a:lnTo>
                  <a:cubicBezTo>
                    <a:pt x="105117" y="110825"/>
                    <a:pt x="104488" y="111283"/>
                    <a:pt x="104059" y="112084"/>
                  </a:cubicBezTo>
                  <a:cubicBezTo>
                    <a:pt x="103029" y="113916"/>
                    <a:pt x="103514" y="115948"/>
                    <a:pt x="103888" y="117608"/>
                  </a:cubicBezTo>
                  <a:cubicBezTo>
                    <a:pt x="104002" y="118153"/>
                    <a:pt x="104144" y="118753"/>
                    <a:pt x="104174" y="119126"/>
                  </a:cubicBezTo>
                  <a:cubicBezTo>
                    <a:pt x="104117" y="119612"/>
                    <a:pt x="103773" y="120299"/>
                    <a:pt x="103457" y="120929"/>
                  </a:cubicBezTo>
                  <a:cubicBezTo>
                    <a:pt x="103315" y="121215"/>
                    <a:pt x="103201" y="121501"/>
                    <a:pt x="103056" y="121760"/>
                  </a:cubicBezTo>
                  <a:cubicBezTo>
                    <a:pt x="103056" y="121788"/>
                    <a:pt x="103056" y="121817"/>
                    <a:pt x="103029" y="121845"/>
                  </a:cubicBezTo>
                  <a:cubicBezTo>
                    <a:pt x="102885" y="122246"/>
                    <a:pt x="102743" y="122676"/>
                    <a:pt x="102598" y="123077"/>
                  </a:cubicBezTo>
                  <a:cubicBezTo>
                    <a:pt x="102399" y="123677"/>
                    <a:pt x="102198" y="124337"/>
                    <a:pt x="101969" y="124650"/>
                  </a:cubicBezTo>
                  <a:cubicBezTo>
                    <a:pt x="101827" y="124795"/>
                    <a:pt x="101052" y="124879"/>
                    <a:pt x="100652" y="124909"/>
                  </a:cubicBezTo>
                  <a:cubicBezTo>
                    <a:pt x="99278" y="125051"/>
                    <a:pt x="97216" y="125280"/>
                    <a:pt x="95815" y="127169"/>
                  </a:cubicBezTo>
                  <a:cubicBezTo>
                    <a:pt x="95728" y="127256"/>
                    <a:pt x="95671" y="127371"/>
                    <a:pt x="95613" y="127485"/>
                  </a:cubicBezTo>
                  <a:cubicBezTo>
                    <a:pt x="94441" y="128802"/>
                    <a:pt x="94354" y="129746"/>
                    <a:pt x="94583" y="131837"/>
                  </a:cubicBezTo>
                  <a:lnTo>
                    <a:pt x="94583" y="131894"/>
                  </a:lnTo>
                  <a:cubicBezTo>
                    <a:pt x="94727" y="132952"/>
                    <a:pt x="94697" y="133039"/>
                    <a:pt x="93552" y="134154"/>
                  </a:cubicBezTo>
                  <a:cubicBezTo>
                    <a:pt x="93525" y="134184"/>
                    <a:pt x="93495" y="134241"/>
                    <a:pt x="93468" y="134269"/>
                  </a:cubicBezTo>
                  <a:cubicBezTo>
                    <a:pt x="92235" y="135673"/>
                    <a:pt x="91892" y="136845"/>
                    <a:pt x="91578" y="138364"/>
                  </a:cubicBezTo>
                  <a:cubicBezTo>
                    <a:pt x="91548" y="138391"/>
                    <a:pt x="91521" y="138421"/>
                    <a:pt x="91521" y="138448"/>
                  </a:cubicBezTo>
                  <a:cubicBezTo>
                    <a:pt x="91406" y="138593"/>
                    <a:pt x="91235" y="138822"/>
                    <a:pt x="91090" y="139108"/>
                  </a:cubicBezTo>
                  <a:cubicBezTo>
                    <a:pt x="91090" y="139165"/>
                    <a:pt x="91063" y="139222"/>
                    <a:pt x="91033" y="139280"/>
                  </a:cubicBezTo>
                  <a:cubicBezTo>
                    <a:pt x="90948" y="139509"/>
                    <a:pt x="90861" y="139738"/>
                    <a:pt x="90804" y="139937"/>
                  </a:cubicBezTo>
                  <a:cubicBezTo>
                    <a:pt x="90777" y="139994"/>
                    <a:pt x="90777" y="140051"/>
                    <a:pt x="90747" y="140109"/>
                  </a:cubicBezTo>
                  <a:cubicBezTo>
                    <a:pt x="90548" y="140051"/>
                    <a:pt x="90289" y="140024"/>
                    <a:pt x="89975" y="139994"/>
                  </a:cubicBezTo>
                  <a:cubicBezTo>
                    <a:pt x="89811" y="139971"/>
                    <a:pt x="89559" y="139941"/>
                    <a:pt x="89261" y="139941"/>
                  </a:cubicBezTo>
                  <a:cubicBezTo>
                    <a:pt x="88468" y="139941"/>
                    <a:pt x="87348" y="140152"/>
                    <a:pt x="86682" y="141254"/>
                  </a:cubicBezTo>
                  <a:cubicBezTo>
                    <a:pt x="85796" y="142772"/>
                    <a:pt x="86739" y="144146"/>
                    <a:pt x="87140" y="144719"/>
                  </a:cubicBezTo>
                  <a:cubicBezTo>
                    <a:pt x="87254" y="144861"/>
                    <a:pt x="87399" y="145090"/>
                    <a:pt x="87426" y="145147"/>
                  </a:cubicBezTo>
                  <a:cubicBezTo>
                    <a:pt x="87456" y="145234"/>
                    <a:pt x="87483" y="145291"/>
                    <a:pt x="87513" y="145348"/>
                  </a:cubicBezTo>
                  <a:cubicBezTo>
                    <a:pt x="87370" y="145334"/>
                    <a:pt x="87213" y="145326"/>
                    <a:pt x="87044" y="145326"/>
                  </a:cubicBezTo>
                  <a:cubicBezTo>
                    <a:pt x="86876" y="145326"/>
                    <a:pt x="86697" y="145334"/>
                    <a:pt x="86510" y="145348"/>
                  </a:cubicBezTo>
                  <a:cubicBezTo>
                    <a:pt x="85338" y="145406"/>
                    <a:pt x="84421" y="145807"/>
                    <a:pt x="83819" y="146551"/>
                  </a:cubicBezTo>
                  <a:cubicBezTo>
                    <a:pt x="83247" y="147265"/>
                    <a:pt x="83132" y="148039"/>
                    <a:pt x="83162" y="148669"/>
                  </a:cubicBezTo>
                  <a:cubicBezTo>
                    <a:pt x="81758" y="148983"/>
                    <a:pt x="81273" y="149986"/>
                    <a:pt x="81101" y="150472"/>
                  </a:cubicBezTo>
                  <a:cubicBezTo>
                    <a:pt x="80929" y="151044"/>
                    <a:pt x="80727" y="152333"/>
                    <a:pt x="82102" y="153620"/>
                  </a:cubicBezTo>
                  <a:cubicBezTo>
                    <a:pt x="82017" y="153964"/>
                    <a:pt x="81987" y="154307"/>
                    <a:pt x="81987" y="154594"/>
                  </a:cubicBezTo>
                  <a:cubicBezTo>
                    <a:pt x="81815" y="154738"/>
                    <a:pt x="81616" y="154937"/>
                    <a:pt x="81444" y="155196"/>
                  </a:cubicBezTo>
                  <a:cubicBezTo>
                    <a:pt x="80785" y="156112"/>
                    <a:pt x="80528" y="157056"/>
                    <a:pt x="80670" y="158001"/>
                  </a:cubicBezTo>
                  <a:cubicBezTo>
                    <a:pt x="80899" y="159231"/>
                    <a:pt x="81731" y="159948"/>
                    <a:pt x="82445" y="160434"/>
                  </a:cubicBezTo>
                  <a:cubicBezTo>
                    <a:pt x="82044" y="161121"/>
                    <a:pt x="81586" y="162094"/>
                    <a:pt x="81559" y="163326"/>
                  </a:cubicBezTo>
                  <a:lnTo>
                    <a:pt x="81559" y="163411"/>
                  </a:lnTo>
                  <a:cubicBezTo>
                    <a:pt x="81215" y="162953"/>
                    <a:pt x="80842" y="162437"/>
                    <a:pt x="80757" y="162151"/>
                  </a:cubicBezTo>
                  <a:cubicBezTo>
                    <a:pt x="80670" y="161865"/>
                    <a:pt x="80613" y="161579"/>
                    <a:pt x="80528" y="161292"/>
                  </a:cubicBezTo>
                  <a:cubicBezTo>
                    <a:pt x="80384" y="160663"/>
                    <a:pt x="80242" y="159976"/>
                    <a:pt x="79898" y="159147"/>
                  </a:cubicBezTo>
                  <a:cubicBezTo>
                    <a:pt x="79898" y="159117"/>
                    <a:pt x="79869" y="159089"/>
                    <a:pt x="79841" y="159032"/>
                  </a:cubicBezTo>
                  <a:cubicBezTo>
                    <a:pt x="79582" y="158487"/>
                    <a:pt x="79411" y="157543"/>
                    <a:pt x="79239" y="156655"/>
                  </a:cubicBezTo>
                  <a:cubicBezTo>
                    <a:pt x="78868" y="154681"/>
                    <a:pt x="78380" y="152219"/>
                    <a:pt x="76491" y="150701"/>
                  </a:cubicBezTo>
                  <a:lnTo>
                    <a:pt x="76463" y="150673"/>
                  </a:lnTo>
                  <a:cubicBezTo>
                    <a:pt x="76349" y="150616"/>
                    <a:pt x="76262" y="150559"/>
                    <a:pt x="76204" y="150501"/>
                  </a:cubicBezTo>
                  <a:cubicBezTo>
                    <a:pt x="76177" y="150300"/>
                    <a:pt x="76147" y="150101"/>
                    <a:pt x="76147" y="149929"/>
                  </a:cubicBezTo>
                  <a:cubicBezTo>
                    <a:pt x="76120" y="149757"/>
                    <a:pt x="76120" y="149613"/>
                    <a:pt x="76090" y="149471"/>
                  </a:cubicBezTo>
                  <a:lnTo>
                    <a:pt x="76090" y="149384"/>
                  </a:lnTo>
                  <a:cubicBezTo>
                    <a:pt x="75975" y="148555"/>
                    <a:pt x="75689" y="147838"/>
                    <a:pt x="75460" y="147295"/>
                  </a:cubicBezTo>
                  <a:cubicBezTo>
                    <a:pt x="75318" y="146979"/>
                    <a:pt x="75146" y="146608"/>
                    <a:pt x="75146" y="146436"/>
                  </a:cubicBezTo>
                  <a:lnTo>
                    <a:pt x="75146" y="146292"/>
                  </a:lnTo>
                  <a:cubicBezTo>
                    <a:pt x="75117" y="146150"/>
                    <a:pt x="75231" y="145749"/>
                    <a:pt x="75288" y="145463"/>
                  </a:cubicBezTo>
                  <a:cubicBezTo>
                    <a:pt x="75433" y="144861"/>
                    <a:pt x="75632" y="144116"/>
                    <a:pt x="75632" y="143258"/>
                  </a:cubicBezTo>
                  <a:cubicBezTo>
                    <a:pt x="75632" y="141597"/>
                    <a:pt x="75547" y="140223"/>
                    <a:pt x="75346" y="138936"/>
                  </a:cubicBezTo>
                  <a:cubicBezTo>
                    <a:pt x="75231" y="138077"/>
                    <a:pt x="75261" y="137132"/>
                    <a:pt x="75318" y="136131"/>
                  </a:cubicBezTo>
                  <a:cubicBezTo>
                    <a:pt x="75346" y="135100"/>
                    <a:pt x="75403" y="134040"/>
                    <a:pt x="75288" y="132925"/>
                  </a:cubicBezTo>
                  <a:cubicBezTo>
                    <a:pt x="75174" y="132066"/>
                    <a:pt x="75002" y="131321"/>
                    <a:pt x="74860" y="130577"/>
                  </a:cubicBezTo>
                  <a:cubicBezTo>
                    <a:pt x="74688" y="129833"/>
                    <a:pt x="74517" y="129173"/>
                    <a:pt x="74487" y="128516"/>
                  </a:cubicBezTo>
                  <a:cubicBezTo>
                    <a:pt x="74574" y="128287"/>
                    <a:pt x="74601" y="128028"/>
                    <a:pt x="74601" y="127742"/>
                  </a:cubicBezTo>
                  <a:lnTo>
                    <a:pt x="74601" y="126798"/>
                  </a:lnTo>
                  <a:cubicBezTo>
                    <a:pt x="74601" y="126311"/>
                    <a:pt x="74574" y="125795"/>
                    <a:pt x="74574" y="125310"/>
                  </a:cubicBezTo>
                  <a:cubicBezTo>
                    <a:pt x="74544" y="124879"/>
                    <a:pt x="74544" y="124421"/>
                    <a:pt x="74544" y="123993"/>
                  </a:cubicBezTo>
                  <a:cubicBezTo>
                    <a:pt x="74544" y="123906"/>
                    <a:pt x="74544" y="123821"/>
                    <a:pt x="74517" y="123764"/>
                  </a:cubicBezTo>
                  <a:lnTo>
                    <a:pt x="74517" y="123047"/>
                  </a:lnTo>
                  <a:cubicBezTo>
                    <a:pt x="74517" y="122275"/>
                    <a:pt x="74544" y="121417"/>
                    <a:pt x="74315" y="120643"/>
                  </a:cubicBezTo>
                  <a:cubicBezTo>
                    <a:pt x="74288" y="120585"/>
                    <a:pt x="74288" y="120558"/>
                    <a:pt x="74258" y="120528"/>
                  </a:cubicBezTo>
                  <a:cubicBezTo>
                    <a:pt x="73857" y="119326"/>
                    <a:pt x="72913" y="118554"/>
                    <a:pt x="72169" y="117952"/>
                  </a:cubicBezTo>
                  <a:cubicBezTo>
                    <a:pt x="71968" y="117780"/>
                    <a:pt x="71739" y="117581"/>
                    <a:pt x="71624" y="117466"/>
                  </a:cubicBezTo>
                  <a:cubicBezTo>
                    <a:pt x="70536" y="116291"/>
                    <a:pt x="69391" y="115920"/>
                    <a:pt x="68562" y="115634"/>
                  </a:cubicBezTo>
                  <a:cubicBezTo>
                    <a:pt x="68132" y="115520"/>
                    <a:pt x="67903" y="115433"/>
                    <a:pt x="67703" y="115318"/>
                  </a:cubicBezTo>
                  <a:cubicBezTo>
                    <a:pt x="66929" y="114775"/>
                    <a:pt x="66444" y="113573"/>
                    <a:pt x="65929" y="112284"/>
                  </a:cubicBezTo>
                  <a:cubicBezTo>
                    <a:pt x="65384" y="110939"/>
                    <a:pt x="64754" y="109421"/>
                    <a:pt x="63609" y="108191"/>
                  </a:cubicBezTo>
                  <a:cubicBezTo>
                    <a:pt x="63238" y="107818"/>
                    <a:pt x="63066" y="107390"/>
                    <a:pt x="62780" y="106673"/>
                  </a:cubicBezTo>
                  <a:cubicBezTo>
                    <a:pt x="62521" y="106043"/>
                    <a:pt x="62264" y="105356"/>
                    <a:pt x="61777" y="104584"/>
                  </a:cubicBezTo>
                  <a:cubicBezTo>
                    <a:pt x="61261" y="103783"/>
                    <a:pt x="60689" y="103325"/>
                    <a:pt x="60288" y="103066"/>
                  </a:cubicBezTo>
                  <a:cubicBezTo>
                    <a:pt x="60260" y="102981"/>
                    <a:pt x="60260" y="102894"/>
                    <a:pt x="60231" y="102837"/>
                  </a:cubicBezTo>
                  <a:cubicBezTo>
                    <a:pt x="60975" y="102409"/>
                    <a:pt x="61834" y="101520"/>
                    <a:pt x="61548" y="99688"/>
                  </a:cubicBezTo>
                  <a:cubicBezTo>
                    <a:pt x="61463" y="99173"/>
                    <a:pt x="61204" y="98687"/>
                    <a:pt x="60833" y="98314"/>
                  </a:cubicBezTo>
                  <a:lnTo>
                    <a:pt x="60574" y="98057"/>
                  </a:lnTo>
                  <a:cubicBezTo>
                    <a:pt x="60402" y="97599"/>
                    <a:pt x="60719" y="96969"/>
                    <a:pt x="61062" y="96539"/>
                  </a:cubicBezTo>
                  <a:cubicBezTo>
                    <a:pt x="61376" y="96397"/>
                    <a:pt x="61749" y="96138"/>
                    <a:pt x="62093" y="95710"/>
                  </a:cubicBezTo>
                  <a:cubicBezTo>
                    <a:pt x="62322" y="95424"/>
                    <a:pt x="62521" y="95023"/>
                    <a:pt x="62608" y="94508"/>
                  </a:cubicBezTo>
                  <a:cubicBezTo>
                    <a:pt x="62635" y="94508"/>
                    <a:pt x="62665" y="94478"/>
                    <a:pt x="62693" y="94478"/>
                  </a:cubicBezTo>
                  <a:lnTo>
                    <a:pt x="62864" y="94306"/>
                  </a:lnTo>
                  <a:cubicBezTo>
                    <a:pt x="64554" y="92733"/>
                    <a:pt x="64784" y="91072"/>
                    <a:pt x="64868" y="89355"/>
                  </a:cubicBezTo>
                  <a:cubicBezTo>
                    <a:pt x="64925" y="88409"/>
                    <a:pt x="64955" y="87436"/>
                    <a:pt x="64612" y="86291"/>
                  </a:cubicBezTo>
                  <a:cubicBezTo>
                    <a:pt x="66100" y="85604"/>
                    <a:pt x="66501" y="84058"/>
                    <a:pt x="66700" y="83256"/>
                  </a:cubicBezTo>
                  <a:cubicBezTo>
                    <a:pt x="66730" y="83171"/>
                    <a:pt x="66758" y="83027"/>
                    <a:pt x="66787" y="82942"/>
                  </a:cubicBezTo>
                  <a:cubicBezTo>
                    <a:pt x="66987" y="82855"/>
                    <a:pt x="67303" y="82771"/>
                    <a:pt x="67502" y="82713"/>
                  </a:cubicBezTo>
                  <a:close/>
                  <a:moveTo>
                    <a:pt x="77943" y="0"/>
                  </a:moveTo>
                  <a:cubicBezTo>
                    <a:pt x="76529" y="0"/>
                    <a:pt x="75434" y="1014"/>
                    <a:pt x="74945" y="1528"/>
                  </a:cubicBezTo>
                  <a:lnTo>
                    <a:pt x="74688" y="1785"/>
                  </a:lnTo>
                  <a:cubicBezTo>
                    <a:pt x="74601" y="1815"/>
                    <a:pt x="74487" y="1842"/>
                    <a:pt x="74402" y="1899"/>
                  </a:cubicBezTo>
                  <a:cubicBezTo>
                    <a:pt x="74288" y="1929"/>
                    <a:pt x="74201" y="1986"/>
                    <a:pt x="74116" y="2044"/>
                  </a:cubicBezTo>
                  <a:cubicBezTo>
                    <a:pt x="73028" y="2673"/>
                    <a:pt x="72655" y="3445"/>
                    <a:pt x="72426" y="4189"/>
                  </a:cubicBezTo>
                  <a:cubicBezTo>
                    <a:pt x="72226" y="4189"/>
                    <a:pt x="71968" y="4247"/>
                    <a:pt x="71681" y="4304"/>
                  </a:cubicBezTo>
                  <a:cubicBezTo>
                    <a:pt x="71253" y="4391"/>
                    <a:pt x="70937" y="4505"/>
                    <a:pt x="70738" y="4590"/>
                  </a:cubicBezTo>
                  <a:lnTo>
                    <a:pt x="70681" y="4590"/>
                  </a:lnTo>
                  <a:cubicBezTo>
                    <a:pt x="70566" y="4590"/>
                    <a:pt x="70365" y="4533"/>
                    <a:pt x="70193" y="4505"/>
                  </a:cubicBezTo>
                  <a:cubicBezTo>
                    <a:pt x="69731" y="4404"/>
                    <a:pt x="69156" y="4289"/>
                    <a:pt x="68508" y="4289"/>
                  </a:cubicBezTo>
                  <a:cubicBezTo>
                    <a:pt x="68233" y="4289"/>
                    <a:pt x="67944" y="4310"/>
                    <a:pt x="67646" y="4361"/>
                  </a:cubicBezTo>
                  <a:cubicBezTo>
                    <a:pt x="67616" y="4361"/>
                    <a:pt x="67559" y="4361"/>
                    <a:pt x="67532" y="4391"/>
                  </a:cubicBezTo>
                  <a:cubicBezTo>
                    <a:pt x="67303" y="4418"/>
                    <a:pt x="67131" y="4505"/>
                    <a:pt x="66959" y="4563"/>
                  </a:cubicBezTo>
                  <a:cubicBezTo>
                    <a:pt x="66758" y="4418"/>
                    <a:pt x="66529" y="4304"/>
                    <a:pt x="66272" y="4162"/>
                  </a:cubicBezTo>
                  <a:cubicBezTo>
                    <a:pt x="66242" y="4162"/>
                    <a:pt x="66215" y="4132"/>
                    <a:pt x="66185" y="4132"/>
                  </a:cubicBezTo>
                  <a:cubicBezTo>
                    <a:pt x="65553" y="3879"/>
                    <a:pt x="64935" y="3780"/>
                    <a:pt x="64344" y="3780"/>
                  </a:cubicBezTo>
                  <a:cubicBezTo>
                    <a:pt x="63059" y="3780"/>
                    <a:pt x="61897" y="4247"/>
                    <a:pt x="60975" y="4620"/>
                  </a:cubicBezTo>
                  <a:cubicBezTo>
                    <a:pt x="60244" y="4926"/>
                    <a:pt x="59707" y="5135"/>
                    <a:pt x="59365" y="5135"/>
                  </a:cubicBezTo>
                  <a:cubicBezTo>
                    <a:pt x="59292" y="5135"/>
                    <a:pt x="59228" y="5126"/>
                    <a:pt x="59173" y="5105"/>
                  </a:cubicBezTo>
                  <a:cubicBezTo>
                    <a:pt x="59115" y="5048"/>
                    <a:pt x="59058" y="4991"/>
                    <a:pt x="59001" y="4906"/>
                  </a:cubicBezTo>
                  <a:cubicBezTo>
                    <a:pt x="58657" y="4418"/>
                    <a:pt x="57998" y="3532"/>
                    <a:pt x="56624" y="3074"/>
                  </a:cubicBezTo>
                  <a:cubicBezTo>
                    <a:pt x="55795" y="2758"/>
                    <a:pt x="54906" y="2616"/>
                    <a:pt x="54276" y="2529"/>
                  </a:cubicBezTo>
                  <a:cubicBezTo>
                    <a:pt x="53929" y="2478"/>
                    <a:pt x="53572" y="2468"/>
                    <a:pt x="53229" y="2468"/>
                  </a:cubicBezTo>
                  <a:cubicBezTo>
                    <a:pt x="53007" y="2468"/>
                    <a:pt x="52791" y="2472"/>
                    <a:pt x="52588" y="2472"/>
                  </a:cubicBezTo>
                  <a:cubicBezTo>
                    <a:pt x="52359" y="2502"/>
                    <a:pt x="52043" y="2502"/>
                    <a:pt x="51872" y="2502"/>
                  </a:cubicBezTo>
                  <a:lnTo>
                    <a:pt x="51844" y="2472"/>
                  </a:lnTo>
                  <a:cubicBezTo>
                    <a:pt x="51414" y="2101"/>
                    <a:pt x="50642" y="1441"/>
                    <a:pt x="49211" y="1357"/>
                  </a:cubicBezTo>
                  <a:cubicBezTo>
                    <a:pt x="48810" y="1327"/>
                    <a:pt x="48430" y="1313"/>
                    <a:pt x="48068" y="1313"/>
                  </a:cubicBezTo>
                  <a:cubicBezTo>
                    <a:pt x="47008" y="1313"/>
                    <a:pt x="46106" y="1436"/>
                    <a:pt x="45317" y="1670"/>
                  </a:cubicBezTo>
                  <a:cubicBezTo>
                    <a:pt x="45288" y="1700"/>
                    <a:pt x="45230" y="1700"/>
                    <a:pt x="45203" y="1728"/>
                  </a:cubicBezTo>
                  <a:cubicBezTo>
                    <a:pt x="44772" y="1899"/>
                    <a:pt x="44429" y="2044"/>
                    <a:pt x="44115" y="2186"/>
                  </a:cubicBezTo>
                  <a:cubicBezTo>
                    <a:pt x="43485" y="2472"/>
                    <a:pt x="43199" y="2616"/>
                    <a:pt x="42597" y="2673"/>
                  </a:cubicBezTo>
                  <a:cubicBezTo>
                    <a:pt x="42024" y="2731"/>
                    <a:pt x="41596" y="2815"/>
                    <a:pt x="41280" y="2902"/>
                  </a:cubicBezTo>
                  <a:cubicBezTo>
                    <a:pt x="41138" y="2930"/>
                    <a:pt x="40936" y="2987"/>
                    <a:pt x="40909" y="2987"/>
                  </a:cubicBezTo>
                  <a:cubicBezTo>
                    <a:pt x="40909" y="2987"/>
                    <a:pt x="40852" y="2987"/>
                    <a:pt x="40765" y="2960"/>
                  </a:cubicBezTo>
                  <a:cubicBezTo>
                    <a:pt x="40535" y="2845"/>
                    <a:pt x="40279" y="2788"/>
                    <a:pt x="40020" y="2731"/>
                  </a:cubicBezTo>
                  <a:cubicBezTo>
                    <a:pt x="39706" y="2186"/>
                    <a:pt x="39191" y="1757"/>
                    <a:pt x="38532" y="1471"/>
                  </a:cubicBezTo>
                  <a:cubicBezTo>
                    <a:pt x="38504" y="1441"/>
                    <a:pt x="38474" y="1441"/>
                    <a:pt x="38447" y="1441"/>
                  </a:cubicBezTo>
                  <a:cubicBezTo>
                    <a:pt x="37856" y="1218"/>
                    <a:pt x="37221" y="1146"/>
                    <a:pt x="36606" y="1146"/>
                  </a:cubicBezTo>
                  <a:cubicBezTo>
                    <a:pt x="36117" y="1146"/>
                    <a:pt x="35642" y="1191"/>
                    <a:pt x="35211" y="1242"/>
                  </a:cubicBezTo>
                  <a:cubicBezTo>
                    <a:pt x="34954" y="1242"/>
                    <a:pt x="34696" y="1269"/>
                    <a:pt x="34554" y="1269"/>
                  </a:cubicBezTo>
                  <a:lnTo>
                    <a:pt x="34009" y="1269"/>
                  </a:lnTo>
                  <a:cubicBezTo>
                    <a:pt x="33806" y="1269"/>
                    <a:pt x="33607" y="1271"/>
                    <a:pt x="33413" y="1271"/>
                  </a:cubicBezTo>
                  <a:cubicBezTo>
                    <a:pt x="32754" y="1271"/>
                    <a:pt x="32147" y="1253"/>
                    <a:pt x="31661" y="1098"/>
                  </a:cubicBezTo>
                  <a:cubicBezTo>
                    <a:pt x="31547" y="1070"/>
                    <a:pt x="31432" y="1040"/>
                    <a:pt x="31347" y="983"/>
                  </a:cubicBezTo>
                  <a:cubicBezTo>
                    <a:pt x="30565" y="697"/>
                    <a:pt x="29615" y="315"/>
                    <a:pt x="28349" y="315"/>
                  </a:cubicBezTo>
                  <a:cubicBezTo>
                    <a:pt x="28226" y="315"/>
                    <a:pt x="28099" y="318"/>
                    <a:pt x="27969" y="326"/>
                  </a:cubicBezTo>
                  <a:cubicBezTo>
                    <a:pt x="27683" y="353"/>
                    <a:pt x="27397" y="440"/>
                    <a:pt x="27138" y="555"/>
                  </a:cubicBezTo>
                  <a:cubicBezTo>
                    <a:pt x="26824" y="612"/>
                    <a:pt x="26508" y="669"/>
                    <a:pt x="26222" y="727"/>
                  </a:cubicBezTo>
                  <a:cubicBezTo>
                    <a:pt x="25707" y="841"/>
                    <a:pt x="25249" y="956"/>
                    <a:pt x="24821" y="983"/>
                  </a:cubicBezTo>
                  <a:cubicBezTo>
                    <a:pt x="23588" y="983"/>
                    <a:pt x="22272" y="983"/>
                    <a:pt x="20783" y="1586"/>
                  </a:cubicBezTo>
                  <a:cubicBezTo>
                    <a:pt x="19752" y="1986"/>
                    <a:pt x="18580" y="2415"/>
                    <a:pt x="17462" y="2758"/>
                  </a:cubicBezTo>
                  <a:cubicBezTo>
                    <a:pt x="17291" y="2788"/>
                    <a:pt x="16862" y="2873"/>
                    <a:pt x="16576" y="2902"/>
                  </a:cubicBezTo>
                  <a:cubicBezTo>
                    <a:pt x="14687" y="3159"/>
                    <a:pt x="13168" y="3360"/>
                    <a:pt x="12481" y="4762"/>
                  </a:cubicBezTo>
                  <a:cubicBezTo>
                    <a:pt x="12339" y="5021"/>
                    <a:pt x="12195" y="5392"/>
                    <a:pt x="12138" y="5822"/>
                  </a:cubicBezTo>
                  <a:cubicBezTo>
                    <a:pt x="12097" y="5821"/>
                    <a:pt x="12056" y="5821"/>
                    <a:pt x="12016" y="5821"/>
                  </a:cubicBezTo>
                  <a:cubicBezTo>
                    <a:pt x="10998" y="5821"/>
                    <a:pt x="10341" y="6177"/>
                    <a:pt x="9790" y="6452"/>
                  </a:cubicBezTo>
                  <a:cubicBezTo>
                    <a:pt x="9275" y="6681"/>
                    <a:pt x="7214" y="7796"/>
                    <a:pt x="6786" y="9601"/>
                  </a:cubicBezTo>
                  <a:cubicBezTo>
                    <a:pt x="6728" y="9887"/>
                    <a:pt x="6699" y="10201"/>
                    <a:pt x="6756" y="10487"/>
                  </a:cubicBezTo>
                  <a:cubicBezTo>
                    <a:pt x="4553" y="11147"/>
                    <a:pt x="2118" y="12349"/>
                    <a:pt x="1633" y="15212"/>
                  </a:cubicBezTo>
                  <a:cubicBezTo>
                    <a:pt x="1374" y="16499"/>
                    <a:pt x="1603" y="17472"/>
                    <a:pt x="2290" y="18189"/>
                  </a:cubicBezTo>
                  <a:cubicBezTo>
                    <a:pt x="316" y="19334"/>
                    <a:pt x="0" y="20365"/>
                    <a:pt x="0" y="21223"/>
                  </a:cubicBezTo>
                  <a:cubicBezTo>
                    <a:pt x="0" y="22224"/>
                    <a:pt x="488" y="23113"/>
                    <a:pt x="1289" y="23628"/>
                  </a:cubicBezTo>
                  <a:cubicBezTo>
                    <a:pt x="1826" y="23973"/>
                    <a:pt x="2401" y="24106"/>
                    <a:pt x="2982" y="24106"/>
                  </a:cubicBezTo>
                  <a:cubicBezTo>
                    <a:pt x="4137" y="24106"/>
                    <a:pt x="5318" y="23579"/>
                    <a:pt x="6270" y="23140"/>
                  </a:cubicBezTo>
                  <a:cubicBezTo>
                    <a:pt x="6355" y="23113"/>
                    <a:pt x="6442" y="23056"/>
                    <a:pt x="6527" y="23026"/>
                  </a:cubicBezTo>
                  <a:cubicBezTo>
                    <a:pt x="8130" y="22655"/>
                    <a:pt x="9275" y="22281"/>
                    <a:pt x="10821" y="20994"/>
                  </a:cubicBezTo>
                  <a:cubicBezTo>
                    <a:pt x="10851" y="20994"/>
                    <a:pt x="10851" y="20965"/>
                    <a:pt x="10878" y="20965"/>
                  </a:cubicBezTo>
                  <a:cubicBezTo>
                    <a:pt x="11222" y="20651"/>
                    <a:pt x="11737" y="20422"/>
                    <a:pt x="12310" y="20163"/>
                  </a:cubicBezTo>
                  <a:cubicBezTo>
                    <a:pt x="12855" y="19964"/>
                    <a:pt x="13397" y="19705"/>
                    <a:pt x="14000" y="19362"/>
                  </a:cubicBezTo>
                  <a:cubicBezTo>
                    <a:pt x="14199" y="19506"/>
                    <a:pt x="14485" y="19648"/>
                    <a:pt x="14771" y="19735"/>
                  </a:cubicBezTo>
                  <a:cubicBezTo>
                    <a:pt x="14829" y="19762"/>
                    <a:pt x="14858" y="19762"/>
                    <a:pt x="14886" y="19792"/>
                  </a:cubicBezTo>
                  <a:cubicBezTo>
                    <a:pt x="15222" y="19891"/>
                    <a:pt x="15547" y="19934"/>
                    <a:pt x="15861" y="19934"/>
                  </a:cubicBezTo>
                  <a:cubicBezTo>
                    <a:pt x="17366" y="19934"/>
                    <a:pt x="18599" y="18937"/>
                    <a:pt x="19381" y="18274"/>
                  </a:cubicBezTo>
                  <a:cubicBezTo>
                    <a:pt x="19523" y="18189"/>
                    <a:pt x="19695" y="18017"/>
                    <a:pt x="19752" y="17987"/>
                  </a:cubicBezTo>
                  <a:lnTo>
                    <a:pt x="20069" y="17788"/>
                  </a:lnTo>
                  <a:cubicBezTo>
                    <a:pt x="20268" y="17674"/>
                    <a:pt x="20497" y="17502"/>
                    <a:pt x="20641" y="17445"/>
                  </a:cubicBezTo>
                  <a:lnTo>
                    <a:pt x="22359" y="17960"/>
                  </a:lnTo>
                  <a:cubicBezTo>
                    <a:pt x="22874" y="18132"/>
                    <a:pt x="23389" y="18274"/>
                    <a:pt x="23904" y="18445"/>
                  </a:cubicBezTo>
                  <a:cubicBezTo>
                    <a:pt x="24935" y="18819"/>
                    <a:pt x="25592" y="20220"/>
                    <a:pt x="25450" y="21652"/>
                  </a:cubicBezTo>
                  <a:cubicBezTo>
                    <a:pt x="25421" y="21796"/>
                    <a:pt x="25306" y="22110"/>
                    <a:pt x="25192" y="22368"/>
                  </a:cubicBezTo>
                  <a:cubicBezTo>
                    <a:pt x="24935" y="23083"/>
                    <a:pt x="24534" y="24029"/>
                    <a:pt x="24619" y="25174"/>
                  </a:cubicBezTo>
                  <a:lnTo>
                    <a:pt x="24619" y="25316"/>
                  </a:lnTo>
                  <a:cubicBezTo>
                    <a:pt x="24706" y="25888"/>
                    <a:pt x="24905" y="26376"/>
                    <a:pt x="25134" y="26804"/>
                  </a:cubicBezTo>
                  <a:cubicBezTo>
                    <a:pt x="24134" y="27808"/>
                    <a:pt x="23904" y="29411"/>
                    <a:pt x="24562" y="30755"/>
                  </a:cubicBezTo>
                  <a:cubicBezTo>
                    <a:pt x="24706" y="31041"/>
                    <a:pt x="24878" y="31300"/>
                    <a:pt x="25020" y="31529"/>
                  </a:cubicBezTo>
                  <a:cubicBezTo>
                    <a:pt x="24706" y="32159"/>
                    <a:pt x="24275" y="32903"/>
                    <a:pt x="23817" y="33618"/>
                  </a:cubicBezTo>
                  <a:cubicBezTo>
                    <a:pt x="23790" y="33675"/>
                    <a:pt x="23760" y="33705"/>
                    <a:pt x="23760" y="33762"/>
                  </a:cubicBezTo>
                  <a:cubicBezTo>
                    <a:pt x="23588" y="34018"/>
                    <a:pt x="23359" y="34220"/>
                    <a:pt x="22901" y="34591"/>
                  </a:cubicBezTo>
                  <a:cubicBezTo>
                    <a:pt x="22473" y="34934"/>
                    <a:pt x="21928" y="35365"/>
                    <a:pt x="21413" y="35965"/>
                  </a:cubicBezTo>
                  <a:cubicBezTo>
                    <a:pt x="20325" y="37254"/>
                    <a:pt x="20355" y="38599"/>
                    <a:pt x="20382" y="39430"/>
                  </a:cubicBezTo>
                  <a:lnTo>
                    <a:pt x="20382" y="39686"/>
                  </a:lnTo>
                  <a:cubicBezTo>
                    <a:pt x="19810" y="40087"/>
                    <a:pt x="18694" y="40889"/>
                    <a:pt x="18465" y="42492"/>
                  </a:cubicBezTo>
                  <a:lnTo>
                    <a:pt x="18465" y="42579"/>
                  </a:lnTo>
                  <a:cubicBezTo>
                    <a:pt x="18351" y="43580"/>
                    <a:pt x="18722" y="44583"/>
                    <a:pt x="19065" y="45469"/>
                  </a:cubicBezTo>
                  <a:cubicBezTo>
                    <a:pt x="19152" y="45671"/>
                    <a:pt x="19210" y="45870"/>
                    <a:pt x="19267" y="46014"/>
                  </a:cubicBezTo>
                  <a:cubicBezTo>
                    <a:pt x="19324" y="46300"/>
                    <a:pt x="19352" y="46587"/>
                    <a:pt x="19381" y="46873"/>
                  </a:cubicBezTo>
                  <a:cubicBezTo>
                    <a:pt x="19324" y="47072"/>
                    <a:pt x="19324" y="47301"/>
                    <a:pt x="19352" y="47530"/>
                  </a:cubicBezTo>
                  <a:cubicBezTo>
                    <a:pt x="19352" y="47617"/>
                    <a:pt x="19324" y="47874"/>
                    <a:pt x="19324" y="48018"/>
                  </a:cubicBezTo>
                  <a:cubicBezTo>
                    <a:pt x="19294" y="49048"/>
                    <a:pt x="19210" y="50480"/>
                    <a:pt x="20210" y="51510"/>
                  </a:cubicBezTo>
                  <a:cubicBezTo>
                    <a:pt x="20698" y="52026"/>
                    <a:pt x="21241" y="52255"/>
                    <a:pt x="21699" y="52397"/>
                  </a:cubicBezTo>
                  <a:cubicBezTo>
                    <a:pt x="21786" y="52626"/>
                    <a:pt x="21901" y="52884"/>
                    <a:pt x="21985" y="53113"/>
                  </a:cubicBezTo>
                  <a:cubicBezTo>
                    <a:pt x="22130" y="53484"/>
                    <a:pt x="22272" y="53828"/>
                    <a:pt x="22301" y="54030"/>
                  </a:cubicBezTo>
                  <a:cubicBezTo>
                    <a:pt x="22301" y="54057"/>
                    <a:pt x="22272" y="54087"/>
                    <a:pt x="22272" y="54114"/>
                  </a:cubicBezTo>
                  <a:cubicBezTo>
                    <a:pt x="22130" y="54602"/>
                    <a:pt x="21901" y="55346"/>
                    <a:pt x="22043" y="56175"/>
                  </a:cubicBezTo>
                  <a:cubicBezTo>
                    <a:pt x="22187" y="56862"/>
                    <a:pt x="22473" y="57350"/>
                    <a:pt x="22759" y="57721"/>
                  </a:cubicBezTo>
                  <a:cubicBezTo>
                    <a:pt x="22558" y="58179"/>
                    <a:pt x="22301" y="58866"/>
                    <a:pt x="22359" y="59755"/>
                  </a:cubicBezTo>
                  <a:cubicBezTo>
                    <a:pt x="22359" y="59782"/>
                    <a:pt x="22359" y="59840"/>
                    <a:pt x="22386" y="59897"/>
                  </a:cubicBezTo>
                  <a:cubicBezTo>
                    <a:pt x="22645" y="61701"/>
                    <a:pt x="23932" y="62389"/>
                    <a:pt x="24649" y="62645"/>
                  </a:cubicBezTo>
                  <a:cubicBezTo>
                    <a:pt x="24649" y="62702"/>
                    <a:pt x="24676" y="62760"/>
                    <a:pt x="24676" y="62817"/>
                  </a:cubicBezTo>
                  <a:cubicBezTo>
                    <a:pt x="25107" y="64821"/>
                    <a:pt x="26337" y="66969"/>
                    <a:pt x="28512" y="67111"/>
                  </a:cubicBezTo>
                  <a:cubicBezTo>
                    <a:pt x="28591" y="67116"/>
                    <a:pt x="28670" y="67119"/>
                    <a:pt x="28747" y="67119"/>
                  </a:cubicBezTo>
                  <a:cubicBezTo>
                    <a:pt x="29512" y="67119"/>
                    <a:pt x="30198" y="66864"/>
                    <a:pt x="30718" y="66396"/>
                  </a:cubicBezTo>
                  <a:cubicBezTo>
                    <a:pt x="30860" y="66653"/>
                    <a:pt x="31061" y="66969"/>
                    <a:pt x="31146" y="67198"/>
                  </a:cubicBezTo>
                  <a:cubicBezTo>
                    <a:pt x="31146" y="67225"/>
                    <a:pt x="31118" y="67255"/>
                    <a:pt x="31118" y="67283"/>
                  </a:cubicBezTo>
                  <a:cubicBezTo>
                    <a:pt x="30832" y="67855"/>
                    <a:pt x="30287" y="69057"/>
                    <a:pt x="30860" y="70603"/>
                  </a:cubicBezTo>
                  <a:cubicBezTo>
                    <a:pt x="31405" y="72179"/>
                    <a:pt x="32836" y="73038"/>
                    <a:pt x="33894" y="73638"/>
                  </a:cubicBezTo>
                  <a:cubicBezTo>
                    <a:pt x="34238" y="73839"/>
                    <a:pt x="34696" y="74125"/>
                    <a:pt x="34840" y="74240"/>
                  </a:cubicBezTo>
                  <a:cubicBezTo>
                    <a:pt x="36099" y="75470"/>
                    <a:pt x="37416" y="75871"/>
                    <a:pt x="38447" y="76187"/>
                  </a:cubicBezTo>
                  <a:cubicBezTo>
                    <a:pt x="38761" y="76271"/>
                    <a:pt x="39077" y="76358"/>
                    <a:pt x="39363" y="76473"/>
                  </a:cubicBezTo>
                  <a:cubicBezTo>
                    <a:pt x="39390" y="76473"/>
                    <a:pt x="39448" y="76500"/>
                    <a:pt x="39477" y="76500"/>
                  </a:cubicBezTo>
                  <a:cubicBezTo>
                    <a:pt x="40458" y="76805"/>
                    <a:pt x="41209" y="76989"/>
                    <a:pt x="42043" y="76989"/>
                  </a:cubicBezTo>
                  <a:cubicBezTo>
                    <a:pt x="42621" y="76989"/>
                    <a:pt x="43238" y="76901"/>
                    <a:pt x="44000" y="76702"/>
                  </a:cubicBezTo>
                  <a:cubicBezTo>
                    <a:pt x="44172" y="76645"/>
                    <a:pt x="44344" y="76645"/>
                    <a:pt x="44459" y="76645"/>
                  </a:cubicBezTo>
                  <a:cubicBezTo>
                    <a:pt x="44543" y="77103"/>
                    <a:pt x="44772" y="77645"/>
                    <a:pt x="45288" y="78190"/>
                  </a:cubicBezTo>
                  <a:cubicBezTo>
                    <a:pt x="45860" y="78790"/>
                    <a:pt x="46634" y="79134"/>
                    <a:pt x="47349" y="79393"/>
                  </a:cubicBezTo>
                  <a:cubicBezTo>
                    <a:pt x="48207" y="79851"/>
                    <a:pt x="49009" y="80050"/>
                    <a:pt x="49669" y="80222"/>
                  </a:cubicBezTo>
                  <a:cubicBezTo>
                    <a:pt x="49840" y="80252"/>
                    <a:pt x="49982" y="80309"/>
                    <a:pt x="50154" y="80336"/>
                  </a:cubicBezTo>
                  <a:cubicBezTo>
                    <a:pt x="50326" y="80737"/>
                    <a:pt x="50642" y="81225"/>
                    <a:pt x="51185" y="81683"/>
                  </a:cubicBezTo>
                  <a:cubicBezTo>
                    <a:pt x="51185" y="83801"/>
                    <a:pt x="52788" y="84802"/>
                    <a:pt x="53447" y="85203"/>
                  </a:cubicBezTo>
                  <a:cubicBezTo>
                    <a:pt x="53589" y="85290"/>
                    <a:pt x="53761" y="85404"/>
                    <a:pt x="53876" y="85489"/>
                  </a:cubicBezTo>
                  <a:lnTo>
                    <a:pt x="53933" y="85519"/>
                  </a:lnTo>
                  <a:lnTo>
                    <a:pt x="54421" y="86004"/>
                  </a:lnTo>
                  <a:cubicBezTo>
                    <a:pt x="54993" y="86664"/>
                    <a:pt x="55879" y="87637"/>
                    <a:pt x="57254" y="87981"/>
                  </a:cubicBezTo>
                  <a:cubicBezTo>
                    <a:pt x="57283" y="87981"/>
                    <a:pt x="57311" y="88008"/>
                    <a:pt x="57341" y="88008"/>
                  </a:cubicBezTo>
                  <a:cubicBezTo>
                    <a:pt x="57605" y="88067"/>
                    <a:pt x="57859" y="88094"/>
                    <a:pt x="58102" y="88094"/>
                  </a:cubicBezTo>
                  <a:cubicBezTo>
                    <a:pt x="58803" y="88094"/>
                    <a:pt x="59414" y="87870"/>
                    <a:pt x="59944" y="87550"/>
                  </a:cubicBezTo>
                  <a:cubicBezTo>
                    <a:pt x="60089" y="87923"/>
                    <a:pt x="60089" y="88237"/>
                    <a:pt x="60031" y="89039"/>
                  </a:cubicBezTo>
                  <a:lnTo>
                    <a:pt x="60031" y="89096"/>
                  </a:lnTo>
                  <a:cubicBezTo>
                    <a:pt x="59974" y="90271"/>
                    <a:pt x="59887" y="90470"/>
                    <a:pt x="59658" y="90672"/>
                  </a:cubicBezTo>
                  <a:cubicBezTo>
                    <a:pt x="59173" y="91043"/>
                    <a:pt x="58628" y="91473"/>
                    <a:pt x="58142" y="92245"/>
                  </a:cubicBezTo>
                  <a:cubicBezTo>
                    <a:pt x="58085" y="92332"/>
                    <a:pt x="58055" y="92417"/>
                    <a:pt x="57998" y="92504"/>
                  </a:cubicBezTo>
                  <a:cubicBezTo>
                    <a:pt x="57970" y="92618"/>
                    <a:pt x="57913" y="92733"/>
                    <a:pt x="57883" y="92817"/>
                  </a:cubicBezTo>
                  <a:cubicBezTo>
                    <a:pt x="57799" y="92904"/>
                    <a:pt x="57741" y="92989"/>
                    <a:pt x="57654" y="93076"/>
                  </a:cubicBezTo>
                  <a:cubicBezTo>
                    <a:pt x="55765" y="95137"/>
                    <a:pt x="55192" y="97657"/>
                    <a:pt x="56081" y="99860"/>
                  </a:cubicBezTo>
                  <a:cubicBezTo>
                    <a:pt x="55508" y="100519"/>
                    <a:pt x="55421" y="101348"/>
                    <a:pt x="55394" y="101921"/>
                  </a:cubicBezTo>
                  <a:cubicBezTo>
                    <a:pt x="55307" y="102466"/>
                    <a:pt x="55364" y="103123"/>
                    <a:pt x="55536" y="104096"/>
                  </a:cubicBezTo>
                  <a:cubicBezTo>
                    <a:pt x="55822" y="105986"/>
                    <a:pt x="56967" y="106703"/>
                    <a:pt x="57512" y="107046"/>
                  </a:cubicBezTo>
                  <a:cubicBezTo>
                    <a:pt x="57570" y="107074"/>
                    <a:pt x="57597" y="107074"/>
                    <a:pt x="57654" y="107103"/>
                  </a:cubicBezTo>
                  <a:cubicBezTo>
                    <a:pt x="57654" y="107131"/>
                    <a:pt x="57654" y="107161"/>
                    <a:pt x="57684" y="107188"/>
                  </a:cubicBezTo>
                  <a:cubicBezTo>
                    <a:pt x="57913" y="107561"/>
                    <a:pt x="58085" y="107990"/>
                    <a:pt x="58284" y="108477"/>
                  </a:cubicBezTo>
                  <a:cubicBezTo>
                    <a:pt x="58628" y="109364"/>
                    <a:pt x="59086" y="110451"/>
                    <a:pt x="60089" y="111512"/>
                  </a:cubicBezTo>
                  <a:cubicBezTo>
                    <a:pt x="60604" y="112084"/>
                    <a:pt x="61005" y="113058"/>
                    <a:pt x="61433" y="114116"/>
                  </a:cubicBezTo>
                  <a:cubicBezTo>
                    <a:pt x="62150" y="115833"/>
                    <a:pt x="63009" y="117981"/>
                    <a:pt x="65040" y="119356"/>
                  </a:cubicBezTo>
                  <a:cubicBezTo>
                    <a:pt x="65814" y="119841"/>
                    <a:pt x="66501" y="120070"/>
                    <a:pt x="67074" y="120242"/>
                  </a:cubicBezTo>
                  <a:cubicBezTo>
                    <a:pt x="67703" y="120443"/>
                    <a:pt x="67845" y="120528"/>
                    <a:pt x="68047" y="120730"/>
                  </a:cubicBezTo>
                  <a:lnTo>
                    <a:pt x="68104" y="120787"/>
                  </a:lnTo>
                  <a:cubicBezTo>
                    <a:pt x="68418" y="121130"/>
                    <a:pt x="68761" y="121417"/>
                    <a:pt x="69105" y="121673"/>
                  </a:cubicBezTo>
                  <a:cubicBezTo>
                    <a:pt x="69249" y="121817"/>
                    <a:pt x="69506" y="122017"/>
                    <a:pt x="69678" y="122188"/>
                  </a:cubicBezTo>
                  <a:lnTo>
                    <a:pt x="69678" y="122990"/>
                  </a:lnTo>
                  <a:cubicBezTo>
                    <a:pt x="69678" y="123363"/>
                    <a:pt x="69678" y="123734"/>
                    <a:pt x="69707" y="124078"/>
                  </a:cubicBezTo>
                  <a:cubicBezTo>
                    <a:pt x="69707" y="124536"/>
                    <a:pt x="69707" y="125024"/>
                    <a:pt x="69735" y="125482"/>
                  </a:cubicBezTo>
                  <a:cubicBezTo>
                    <a:pt x="69735" y="125910"/>
                    <a:pt x="69765" y="126368"/>
                    <a:pt x="69765" y="126798"/>
                  </a:cubicBezTo>
                  <a:lnTo>
                    <a:pt x="69765" y="127027"/>
                  </a:lnTo>
                  <a:cubicBezTo>
                    <a:pt x="69678" y="127256"/>
                    <a:pt x="69650" y="127485"/>
                    <a:pt x="69620" y="127742"/>
                  </a:cubicBezTo>
                  <a:cubicBezTo>
                    <a:pt x="69563" y="129203"/>
                    <a:pt x="69879" y="130490"/>
                    <a:pt x="70136" y="131635"/>
                  </a:cubicBezTo>
                  <a:cubicBezTo>
                    <a:pt x="70280" y="132265"/>
                    <a:pt x="70394" y="132867"/>
                    <a:pt x="70452" y="133440"/>
                  </a:cubicBezTo>
                  <a:cubicBezTo>
                    <a:pt x="70536" y="134184"/>
                    <a:pt x="70509" y="135043"/>
                    <a:pt x="70479" y="135929"/>
                  </a:cubicBezTo>
                  <a:cubicBezTo>
                    <a:pt x="70422" y="137104"/>
                    <a:pt x="70365" y="138306"/>
                    <a:pt x="70536" y="139593"/>
                  </a:cubicBezTo>
                  <a:lnTo>
                    <a:pt x="70536" y="139651"/>
                  </a:lnTo>
                  <a:cubicBezTo>
                    <a:pt x="70708" y="140711"/>
                    <a:pt x="70795" y="141856"/>
                    <a:pt x="70795" y="143258"/>
                  </a:cubicBezTo>
                  <a:cubicBezTo>
                    <a:pt x="70795" y="143516"/>
                    <a:pt x="70708" y="143860"/>
                    <a:pt x="70594" y="144261"/>
                  </a:cubicBezTo>
                  <a:cubicBezTo>
                    <a:pt x="70422" y="144948"/>
                    <a:pt x="70223" y="145807"/>
                    <a:pt x="70337" y="146807"/>
                  </a:cubicBezTo>
                  <a:cubicBezTo>
                    <a:pt x="70394" y="147753"/>
                    <a:pt x="70738" y="148555"/>
                    <a:pt x="70994" y="149155"/>
                  </a:cubicBezTo>
                  <a:cubicBezTo>
                    <a:pt x="71139" y="149471"/>
                    <a:pt x="71253" y="149814"/>
                    <a:pt x="71281" y="149986"/>
                  </a:cubicBezTo>
                  <a:cubicBezTo>
                    <a:pt x="71310" y="150101"/>
                    <a:pt x="71310" y="150185"/>
                    <a:pt x="71310" y="150300"/>
                  </a:cubicBezTo>
                  <a:cubicBezTo>
                    <a:pt x="71368" y="151074"/>
                    <a:pt x="71452" y="152104"/>
                    <a:pt x="71997" y="153048"/>
                  </a:cubicBezTo>
                  <a:cubicBezTo>
                    <a:pt x="72398" y="153822"/>
                    <a:pt x="72884" y="154280"/>
                    <a:pt x="73571" y="154594"/>
                  </a:cubicBezTo>
                  <a:cubicBezTo>
                    <a:pt x="74029" y="155082"/>
                    <a:pt x="74288" y="156513"/>
                    <a:pt x="74487" y="157571"/>
                  </a:cubicBezTo>
                  <a:cubicBezTo>
                    <a:pt x="74716" y="158746"/>
                    <a:pt x="74945" y="159948"/>
                    <a:pt x="75433" y="161036"/>
                  </a:cubicBezTo>
                  <a:cubicBezTo>
                    <a:pt x="75604" y="161464"/>
                    <a:pt x="75689" y="161865"/>
                    <a:pt x="75804" y="162353"/>
                  </a:cubicBezTo>
                  <a:cubicBezTo>
                    <a:pt x="75891" y="162696"/>
                    <a:pt x="75975" y="163067"/>
                    <a:pt x="76090" y="163498"/>
                  </a:cubicBezTo>
                  <a:cubicBezTo>
                    <a:pt x="76463" y="164700"/>
                    <a:pt x="77208" y="165701"/>
                    <a:pt x="77865" y="166560"/>
                  </a:cubicBezTo>
                  <a:cubicBezTo>
                    <a:pt x="78151" y="166903"/>
                    <a:pt x="78380" y="167247"/>
                    <a:pt x="78552" y="167506"/>
                  </a:cubicBezTo>
                  <a:cubicBezTo>
                    <a:pt x="79610" y="169162"/>
                    <a:pt x="80853" y="170005"/>
                    <a:pt x="82281" y="170005"/>
                  </a:cubicBezTo>
                  <a:cubicBezTo>
                    <a:pt x="82630" y="170005"/>
                    <a:pt x="82990" y="169954"/>
                    <a:pt x="83361" y="169853"/>
                  </a:cubicBezTo>
                  <a:cubicBezTo>
                    <a:pt x="84448" y="171493"/>
                    <a:pt x="85868" y="171843"/>
                    <a:pt x="87013" y="171843"/>
                  </a:cubicBezTo>
                  <a:cubicBezTo>
                    <a:pt x="87166" y="171843"/>
                    <a:pt x="87314" y="171837"/>
                    <a:pt x="87456" y="171827"/>
                  </a:cubicBezTo>
                  <a:lnTo>
                    <a:pt x="87483" y="171857"/>
                  </a:lnTo>
                  <a:cubicBezTo>
                    <a:pt x="87685" y="171857"/>
                    <a:pt x="87857" y="171884"/>
                    <a:pt x="88028" y="171884"/>
                  </a:cubicBezTo>
                  <a:cubicBezTo>
                    <a:pt x="89774" y="171884"/>
                    <a:pt x="90490" y="170769"/>
                    <a:pt x="90747" y="170224"/>
                  </a:cubicBezTo>
                  <a:cubicBezTo>
                    <a:pt x="90777" y="170196"/>
                    <a:pt x="90804" y="170139"/>
                    <a:pt x="90804" y="170082"/>
                  </a:cubicBezTo>
                  <a:cubicBezTo>
                    <a:pt x="91292" y="168850"/>
                    <a:pt x="90948" y="167934"/>
                    <a:pt x="90719" y="167506"/>
                  </a:cubicBezTo>
                  <a:cubicBezTo>
                    <a:pt x="90060" y="166388"/>
                    <a:pt x="88972" y="166159"/>
                    <a:pt x="88486" y="166074"/>
                  </a:cubicBezTo>
                  <a:cubicBezTo>
                    <a:pt x="87914" y="165788"/>
                    <a:pt x="87685" y="165616"/>
                    <a:pt x="87513" y="165330"/>
                  </a:cubicBezTo>
                  <a:cubicBezTo>
                    <a:pt x="87483" y="165273"/>
                    <a:pt x="87456" y="165158"/>
                    <a:pt x="87399" y="165044"/>
                  </a:cubicBezTo>
                  <a:cubicBezTo>
                    <a:pt x="87284" y="164700"/>
                    <a:pt x="87083" y="164185"/>
                    <a:pt x="86682" y="163670"/>
                  </a:cubicBezTo>
                  <a:cubicBezTo>
                    <a:pt x="86597" y="163525"/>
                    <a:pt x="86510" y="163383"/>
                    <a:pt x="86425" y="163296"/>
                  </a:cubicBezTo>
                  <a:cubicBezTo>
                    <a:pt x="86483" y="163097"/>
                    <a:pt x="86625" y="162838"/>
                    <a:pt x="86826" y="162495"/>
                  </a:cubicBezTo>
                  <a:cubicBezTo>
                    <a:pt x="87284" y="161780"/>
                    <a:pt x="87941" y="160663"/>
                    <a:pt x="87598" y="159204"/>
                  </a:cubicBezTo>
                  <a:cubicBezTo>
                    <a:pt x="87369" y="158315"/>
                    <a:pt x="86826" y="157685"/>
                    <a:pt x="86311" y="157257"/>
                  </a:cubicBezTo>
                  <a:cubicBezTo>
                    <a:pt x="86453" y="157028"/>
                    <a:pt x="86597" y="156799"/>
                    <a:pt x="86712" y="156513"/>
                  </a:cubicBezTo>
                  <a:cubicBezTo>
                    <a:pt x="86968" y="155826"/>
                    <a:pt x="86911" y="155196"/>
                    <a:pt x="86854" y="154795"/>
                  </a:cubicBezTo>
                  <a:lnTo>
                    <a:pt x="86883" y="154766"/>
                  </a:lnTo>
                  <a:cubicBezTo>
                    <a:pt x="87083" y="154479"/>
                    <a:pt x="87655" y="153650"/>
                    <a:pt x="87456" y="152533"/>
                  </a:cubicBezTo>
                  <a:cubicBezTo>
                    <a:pt x="88028" y="151788"/>
                    <a:pt x="88143" y="150872"/>
                    <a:pt x="88170" y="150272"/>
                  </a:cubicBezTo>
                  <a:cubicBezTo>
                    <a:pt x="89173" y="150272"/>
                    <a:pt x="90548" y="149986"/>
                    <a:pt x="91635" y="148440"/>
                  </a:cubicBezTo>
                  <a:cubicBezTo>
                    <a:pt x="92407" y="147380"/>
                    <a:pt x="92522" y="146036"/>
                    <a:pt x="92350" y="144833"/>
                  </a:cubicBezTo>
                  <a:cubicBezTo>
                    <a:pt x="92494" y="144776"/>
                    <a:pt x="92666" y="144719"/>
                    <a:pt x="92865" y="144661"/>
                  </a:cubicBezTo>
                  <a:cubicBezTo>
                    <a:pt x="93667" y="144375"/>
                    <a:pt x="94984" y="143860"/>
                    <a:pt x="95242" y="142028"/>
                  </a:cubicBezTo>
                  <a:lnTo>
                    <a:pt x="95242" y="141913"/>
                  </a:lnTo>
                  <a:cubicBezTo>
                    <a:pt x="95327" y="141742"/>
                    <a:pt x="95357" y="141570"/>
                    <a:pt x="95414" y="141398"/>
                  </a:cubicBezTo>
                  <a:cubicBezTo>
                    <a:pt x="95442" y="141341"/>
                    <a:pt x="95471" y="141254"/>
                    <a:pt x="95471" y="141196"/>
                  </a:cubicBezTo>
                  <a:cubicBezTo>
                    <a:pt x="95700" y="140910"/>
                    <a:pt x="96071" y="140367"/>
                    <a:pt x="96273" y="139536"/>
                  </a:cubicBezTo>
                  <a:lnTo>
                    <a:pt x="96273" y="139479"/>
                  </a:lnTo>
                  <a:cubicBezTo>
                    <a:pt x="96502" y="138334"/>
                    <a:pt x="96616" y="138020"/>
                    <a:pt x="97045" y="137505"/>
                  </a:cubicBezTo>
                  <a:cubicBezTo>
                    <a:pt x="98620" y="135929"/>
                    <a:pt x="99793" y="134441"/>
                    <a:pt x="99392" y="131292"/>
                  </a:cubicBezTo>
                  <a:cubicBezTo>
                    <a:pt x="99365" y="131063"/>
                    <a:pt x="99335" y="130776"/>
                    <a:pt x="99307" y="130577"/>
                  </a:cubicBezTo>
                  <a:cubicBezTo>
                    <a:pt x="99449" y="130433"/>
                    <a:pt x="99651" y="130261"/>
                    <a:pt x="99765" y="130147"/>
                  </a:cubicBezTo>
                  <a:lnTo>
                    <a:pt x="99994" y="129918"/>
                  </a:lnTo>
                  <a:cubicBezTo>
                    <a:pt x="100251" y="129833"/>
                    <a:pt x="100652" y="129776"/>
                    <a:pt x="101167" y="129718"/>
                  </a:cubicBezTo>
                  <a:cubicBezTo>
                    <a:pt x="102541" y="129574"/>
                    <a:pt x="104632" y="129345"/>
                    <a:pt x="105976" y="127371"/>
                  </a:cubicBezTo>
                  <a:lnTo>
                    <a:pt x="106006" y="127341"/>
                  </a:lnTo>
                  <a:cubicBezTo>
                    <a:pt x="106579" y="126425"/>
                    <a:pt x="106922" y="125452"/>
                    <a:pt x="107208" y="124593"/>
                  </a:cubicBezTo>
                  <a:cubicBezTo>
                    <a:pt x="107293" y="124250"/>
                    <a:pt x="107408" y="123936"/>
                    <a:pt x="107522" y="123677"/>
                  </a:cubicBezTo>
                  <a:cubicBezTo>
                    <a:pt x="107609" y="123478"/>
                    <a:pt x="107724" y="123249"/>
                    <a:pt x="107808" y="123047"/>
                  </a:cubicBezTo>
                  <a:cubicBezTo>
                    <a:pt x="108296" y="122017"/>
                    <a:pt x="108926" y="120757"/>
                    <a:pt x="109011" y="119326"/>
                  </a:cubicBezTo>
                  <a:lnTo>
                    <a:pt x="109011" y="119211"/>
                  </a:lnTo>
                  <a:cubicBezTo>
                    <a:pt x="109011" y="118295"/>
                    <a:pt x="108811" y="117409"/>
                    <a:pt x="108610" y="116520"/>
                  </a:cubicBezTo>
                  <a:cubicBezTo>
                    <a:pt x="108468" y="115948"/>
                    <a:pt x="108239" y="114917"/>
                    <a:pt x="108296" y="114489"/>
                  </a:cubicBezTo>
                  <a:cubicBezTo>
                    <a:pt x="108324" y="114459"/>
                    <a:pt x="108353" y="114459"/>
                    <a:pt x="108381" y="114432"/>
                  </a:cubicBezTo>
                  <a:cubicBezTo>
                    <a:pt x="108582" y="114287"/>
                    <a:pt x="108754" y="114145"/>
                    <a:pt x="108926" y="113974"/>
                  </a:cubicBezTo>
                  <a:cubicBezTo>
                    <a:pt x="108983" y="113944"/>
                    <a:pt x="109040" y="113887"/>
                    <a:pt x="109098" y="113829"/>
                  </a:cubicBezTo>
                  <a:cubicBezTo>
                    <a:pt x="109984" y="112886"/>
                    <a:pt x="110213" y="112055"/>
                    <a:pt x="110357" y="111482"/>
                  </a:cubicBezTo>
                  <a:cubicBezTo>
                    <a:pt x="110385" y="111310"/>
                    <a:pt x="110415" y="111168"/>
                    <a:pt x="110472" y="111024"/>
                  </a:cubicBezTo>
                  <a:cubicBezTo>
                    <a:pt x="110472" y="111024"/>
                    <a:pt x="110499" y="110997"/>
                    <a:pt x="110499" y="110967"/>
                  </a:cubicBezTo>
                  <a:cubicBezTo>
                    <a:pt x="110529" y="110882"/>
                    <a:pt x="110758" y="110653"/>
                    <a:pt x="110930" y="110481"/>
                  </a:cubicBezTo>
                  <a:cubicBezTo>
                    <a:pt x="111530" y="109879"/>
                    <a:pt x="112446" y="108963"/>
                    <a:pt x="112675" y="107390"/>
                  </a:cubicBezTo>
                  <a:cubicBezTo>
                    <a:pt x="112876" y="106187"/>
                    <a:pt x="112762" y="104669"/>
                    <a:pt x="112618" y="103668"/>
                  </a:cubicBezTo>
                  <a:cubicBezTo>
                    <a:pt x="112418" y="102551"/>
                    <a:pt x="112132" y="101749"/>
                    <a:pt x="111674" y="101149"/>
                  </a:cubicBezTo>
                  <a:cubicBezTo>
                    <a:pt x="111153" y="100472"/>
                    <a:pt x="110395" y="99722"/>
                    <a:pt x="109076" y="99722"/>
                  </a:cubicBezTo>
                  <a:cubicBezTo>
                    <a:pt x="108945" y="99722"/>
                    <a:pt x="108809" y="99730"/>
                    <a:pt x="108667" y="99745"/>
                  </a:cubicBezTo>
                  <a:cubicBezTo>
                    <a:pt x="108582" y="99718"/>
                    <a:pt x="108411" y="99546"/>
                    <a:pt x="108266" y="99431"/>
                  </a:cubicBezTo>
                  <a:cubicBezTo>
                    <a:pt x="108037" y="99230"/>
                    <a:pt x="107781" y="98973"/>
                    <a:pt x="107437" y="98715"/>
                  </a:cubicBezTo>
                  <a:cubicBezTo>
                    <a:pt x="107408" y="98687"/>
                    <a:pt x="107350" y="98687"/>
                    <a:pt x="107323" y="98657"/>
                  </a:cubicBezTo>
                  <a:cubicBezTo>
                    <a:pt x="105892" y="97657"/>
                    <a:pt x="104689" y="97226"/>
                    <a:pt x="102942" y="97027"/>
                  </a:cubicBezTo>
                  <a:cubicBezTo>
                    <a:pt x="102571" y="96940"/>
                    <a:pt x="102170" y="96882"/>
                    <a:pt x="101797" y="96825"/>
                  </a:cubicBezTo>
                  <a:cubicBezTo>
                    <a:pt x="101769" y="96825"/>
                    <a:pt x="101739" y="96798"/>
                    <a:pt x="101739" y="96798"/>
                  </a:cubicBezTo>
                  <a:cubicBezTo>
                    <a:pt x="101368" y="96740"/>
                    <a:pt x="101052" y="96740"/>
                    <a:pt x="100796" y="96740"/>
                  </a:cubicBezTo>
                  <a:cubicBezTo>
                    <a:pt x="100709" y="96653"/>
                    <a:pt x="100624" y="96539"/>
                    <a:pt x="100537" y="96454"/>
                  </a:cubicBezTo>
                  <a:cubicBezTo>
                    <a:pt x="99651" y="95538"/>
                    <a:pt x="98220" y="94821"/>
                    <a:pt x="97274" y="94592"/>
                  </a:cubicBezTo>
                  <a:cubicBezTo>
                    <a:pt x="97189" y="94592"/>
                    <a:pt x="97132" y="94565"/>
                    <a:pt x="97074" y="94565"/>
                  </a:cubicBezTo>
                  <a:cubicBezTo>
                    <a:pt x="96873" y="94535"/>
                    <a:pt x="96701" y="94508"/>
                    <a:pt x="96529" y="94508"/>
                  </a:cubicBezTo>
                  <a:cubicBezTo>
                    <a:pt x="96472" y="94421"/>
                    <a:pt x="96415" y="94363"/>
                    <a:pt x="96358" y="94279"/>
                  </a:cubicBezTo>
                  <a:cubicBezTo>
                    <a:pt x="96071" y="93935"/>
                    <a:pt x="95785" y="93706"/>
                    <a:pt x="95529" y="93534"/>
                  </a:cubicBezTo>
                  <a:cubicBezTo>
                    <a:pt x="95529" y="93275"/>
                    <a:pt x="95529" y="92962"/>
                    <a:pt x="95442" y="92646"/>
                  </a:cubicBezTo>
                  <a:cubicBezTo>
                    <a:pt x="95414" y="92474"/>
                    <a:pt x="95357" y="92302"/>
                    <a:pt x="95270" y="92160"/>
                  </a:cubicBezTo>
                  <a:cubicBezTo>
                    <a:pt x="95071" y="91759"/>
                    <a:pt x="94842" y="91443"/>
                    <a:pt x="94613" y="91214"/>
                  </a:cubicBezTo>
                  <a:cubicBezTo>
                    <a:pt x="94613" y="90642"/>
                    <a:pt x="94613" y="89783"/>
                    <a:pt x="94125" y="88867"/>
                  </a:cubicBezTo>
                  <a:cubicBezTo>
                    <a:pt x="93410" y="87523"/>
                    <a:pt x="91835" y="86492"/>
                    <a:pt x="91319" y="86176"/>
                  </a:cubicBezTo>
                  <a:cubicBezTo>
                    <a:pt x="89831" y="85260"/>
                    <a:pt x="88342" y="85233"/>
                    <a:pt x="87227" y="85203"/>
                  </a:cubicBezTo>
                  <a:cubicBezTo>
                    <a:pt x="86109" y="85175"/>
                    <a:pt x="86052" y="85118"/>
                    <a:pt x="85938" y="84917"/>
                  </a:cubicBezTo>
                  <a:cubicBezTo>
                    <a:pt x="85938" y="84889"/>
                    <a:pt x="85910" y="84889"/>
                    <a:pt x="85910" y="84859"/>
                  </a:cubicBezTo>
                  <a:cubicBezTo>
                    <a:pt x="85136" y="83744"/>
                    <a:pt x="84621" y="83057"/>
                    <a:pt x="83276" y="82226"/>
                  </a:cubicBezTo>
                  <a:cubicBezTo>
                    <a:pt x="83075" y="82084"/>
                    <a:pt x="82731" y="81740"/>
                    <a:pt x="82445" y="81424"/>
                  </a:cubicBezTo>
                  <a:lnTo>
                    <a:pt x="81731" y="80710"/>
                  </a:lnTo>
                  <a:cubicBezTo>
                    <a:pt x="81616" y="80595"/>
                    <a:pt x="81502" y="80481"/>
                    <a:pt x="81415" y="80366"/>
                  </a:cubicBezTo>
                  <a:cubicBezTo>
                    <a:pt x="80612" y="79521"/>
                    <a:pt x="79794" y="78972"/>
                    <a:pt x="78593" y="78972"/>
                  </a:cubicBezTo>
                  <a:cubicBezTo>
                    <a:pt x="78166" y="78972"/>
                    <a:pt x="77691" y="79041"/>
                    <a:pt x="77150" y="79191"/>
                  </a:cubicBezTo>
                  <a:cubicBezTo>
                    <a:pt x="77120" y="79191"/>
                    <a:pt x="77093" y="79221"/>
                    <a:pt x="77036" y="79221"/>
                  </a:cubicBezTo>
                  <a:cubicBezTo>
                    <a:pt x="76749" y="79321"/>
                    <a:pt x="76527" y="79378"/>
                    <a:pt x="76277" y="79378"/>
                  </a:cubicBezTo>
                  <a:cubicBezTo>
                    <a:pt x="76026" y="79378"/>
                    <a:pt x="75746" y="79321"/>
                    <a:pt x="75346" y="79191"/>
                  </a:cubicBezTo>
                  <a:lnTo>
                    <a:pt x="75288" y="79191"/>
                  </a:lnTo>
                  <a:cubicBezTo>
                    <a:pt x="75059" y="79134"/>
                    <a:pt x="74860" y="79077"/>
                    <a:pt x="74659" y="79049"/>
                  </a:cubicBezTo>
                  <a:cubicBezTo>
                    <a:pt x="74459" y="78992"/>
                    <a:pt x="74230" y="78935"/>
                    <a:pt x="74116" y="78905"/>
                  </a:cubicBezTo>
                  <a:lnTo>
                    <a:pt x="73857" y="78733"/>
                  </a:lnTo>
                  <a:cubicBezTo>
                    <a:pt x="73456" y="78419"/>
                    <a:pt x="72884" y="78019"/>
                    <a:pt x="72139" y="77790"/>
                  </a:cubicBezTo>
                  <a:cubicBezTo>
                    <a:pt x="72025" y="77790"/>
                    <a:pt x="71940" y="77760"/>
                    <a:pt x="71853" y="77760"/>
                  </a:cubicBezTo>
                  <a:cubicBezTo>
                    <a:pt x="71624" y="77703"/>
                    <a:pt x="71425" y="77703"/>
                    <a:pt x="71223" y="77703"/>
                  </a:cubicBezTo>
                  <a:cubicBezTo>
                    <a:pt x="70853" y="77332"/>
                    <a:pt x="70295" y="77001"/>
                    <a:pt x="69484" y="77001"/>
                  </a:cubicBezTo>
                  <a:cubicBezTo>
                    <a:pt x="68917" y="77001"/>
                    <a:pt x="68225" y="77164"/>
                    <a:pt x="67387" y="77588"/>
                  </a:cubicBezTo>
                  <a:lnTo>
                    <a:pt x="67330" y="77618"/>
                  </a:lnTo>
                  <a:lnTo>
                    <a:pt x="67158" y="77703"/>
                  </a:lnTo>
                  <a:cubicBezTo>
                    <a:pt x="66929" y="77817"/>
                    <a:pt x="66501" y="77961"/>
                    <a:pt x="66128" y="78076"/>
                  </a:cubicBezTo>
                  <a:cubicBezTo>
                    <a:pt x="65326" y="78305"/>
                    <a:pt x="64440" y="78561"/>
                    <a:pt x="63666" y="79164"/>
                  </a:cubicBezTo>
                  <a:cubicBezTo>
                    <a:pt x="63123" y="79564"/>
                    <a:pt x="62750" y="80107"/>
                    <a:pt x="62493" y="80595"/>
                  </a:cubicBezTo>
                  <a:cubicBezTo>
                    <a:pt x="62133" y="80493"/>
                    <a:pt x="61787" y="80458"/>
                    <a:pt x="61470" y="80458"/>
                  </a:cubicBezTo>
                  <a:cubicBezTo>
                    <a:pt x="60982" y="80458"/>
                    <a:pt x="60566" y="80542"/>
                    <a:pt x="60288" y="80595"/>
                  </a:cubicBezTo>
                  <a:cubicBezTo>
                    <a:pt x="59715" y="80595"/>
                    <a:pt x="59173" y="80767"/>
                    <a:pt x="58799" y="80939"/>
                  </a:cubicBezTo>
                  <a:cubicBezTo>
                    <a:pt x="58543" y="80652"/>
                    <a:pt x="58284" y="80423"/>
                    <a:pt x="58085" y="80252"/>
                  </a:cubicBezTo>
                  <a:cubicBezTo>
                    <a:pt x="58112" y="80080"/>
                    <a:pt x="58170" y="79821"/>
                    <a:pt x="58341" y="79450"/>
                  </a:cubicBezTo>
                  <a:lnTo>
                    <a:pt x="58341" y="79393"/>
                  </a:lnTo>
                  <a:lnTo>
                    <a:pt x="58456" y="79106"/>
                  </a:lnTo>
                  <a:cubicBezTo>
                    <a:pt x="58914" y="77847"/>
                    <a:pt x="59372" y="76672"/>
                    <a:pt x="58657" y="74554"/>
                  </a:cubicBezTo>
                  <a:cubicBezTo>
                    <a:pt x="58628" y="74526"/>
                    <a:pt x="58600" y="74469"/>
                    <a:pt x="58600" y="74412"/>
                  </a:cubicBezTo>
                  <a:lnTo>
                    <a:pt x="58570" y="74354"/>
                  </a:lnTo>
                  <a:cubicBezTo>
                    <a:pt x="58227" y="72980"/>
                    <a:pt x="57368" y="72435"/>
                    <a:pt x="56539" y="72064"/>
                  </a:cubicBezTo>
                  <a:cubicBezTo>
                    <a:pt x="55970" y="71805"/>
                    <a:pt x="55282" y="71687"/>
                    <a:pt x="54585" y="71687"/>
                  </a:cubicBezTo>
                  <a:cubicBezTo>
                    <a:pt x="54511" y="71687"/>
                    <a:pt x="54437" y="71688"/>
                    <a:pt x="54363" y="71691"/>
                  </a:cubicBezTo>
                  <a:cubicBezTo>
                    <a:pt x="54592" y="71263"/>
                    <a:pt x="54764" y="70862"/>
                    <a:pt x="54879" y="70518"/>
                  </a:cubicBezTo>
                  <a:cubicBezTo>
                    <a:pt x="54906" y="70404"/>
                    <a:pt x="54963" y="70289"/>
                    <a:pt x="55050" y="70175"/>
                  </a:cubicBezTo>
                  <a:cubicBezTo>
                    <a:pt x="55593" y="69087"/>
                    <a:pt x="56395" y="67454"/>
                    <a:pt x="55508" y="65908"/>
                  </a:cubicBezTo>
                  <a:cubicBezTo>
                    <a:pt x="55135" y="65221"/>
                    <a:pt x="54478" y="64706"/>
                    <a:pt x="53619" y="64477"/>
                  </a:cubicBezTo>
                  <a:cubicBezTo>
                    <a:pt x="53226" y="64369"/>
                    <a:pt x="52784" y="64321"/>
                    <a:pt x="52331" y="64321"/>
                  </a:cubicBezTo>
                  <a:cubicBezTo>
                    <a:pt x="51233" y="64321"/>
                    <a:pt x="50071" y="64600"/>
                    <a:pt x="49382" y="64965"/>
                  </a:cubicBezTo>
                  <a:cubicBezTo>
                    <a:pt x="47665" y="65881"/>
                    <a:pt x="47378" y="67427"/>
                    <a:pt x="47234" y="68171"/>
                  </a:cubicBezTo>
                  <a:cubicBezTo>
                    <a:pt x="47207" y="68256"/>
                    <a:pt x="47177" y="68400"/>
                    <a:pt x="47149" y="68485"/>
                  </a:cubicBezTo>
                  <a:cubicBezTo>
                    <a:pt x="47005" y="68599"/>
                    <a:pt x="46634" y="68801"/>
                    <a:pt x="46291" y="68915"/>
                  </a:cubicBezTo>
                  <a:lnTo>
                    <a:pt x="46261" y="68915"/>
                  </a:lnTo>
                  <a:cubicBezTo>
                    <a:pt x="46062" y="68915"/>
                    <a:pt x="45718" y="68858"/>
                    <a:pt x="45402" y="68771"/>
                  </a:cubicBezTo>
                  <a:cubicBezTo>
                    <a:pt x="45402" y="68686"/>
                    <a:pt x="45375" y="68629"/>
                    <a:pt x="45375" y="68572"/>
                  </a:cubicBezTo>
                  <a:cubicBezTo>
                    <a:pt x="45345" y="68199"/>
                    <a:pt x="45288" y="67713"/>
                    <a:pt x="45116" y="67168"/>
                  </a:cubicBezTo>
                  <a:cubicBezTo>
                    <a:pt x="44974" y="66625"/>
                    <a:pt x="44772" y="66167"/>
                    <a:pt x="44630" y="65794"/>
                  </a:cubicBezTo>
                  <a:cubicBezTo>
                    <a:pt x="44344" y="65107"/>
                    <a:pt x="44344" y="65022"/>
                    <a:pt x="44371" y="64878"/>
                  </a:cubicBezTo>
                  <a:cubicBezTo>
                    <a:pt x="44429" y="64679"/>
                    <a:pt x="44600" y="64363"/>
                    <a:pt x="44772" y="64049"/>
                  </a:cubicBezTo>
                  <a:cubicBezTo>
                    <a:pt x="45116" y="63447"/>
                    <a:pt x="45546" y="62675"/>
                    <a:pt x="45718" y="61644"/>
                  </a:cubicBezTo>
                  <a:cubicBezTo>
                    <a:pt x="45775" y="61385"/>
                    <a:pt x="45803" y="61186"/>
                    <a:pt x="45833" y="60985"/>
                  </a:cubicBezTo>
                  <a:cubicBezTo>
                    <a:pt x="45860" y="60728"/>
                    <a:pt x="45890" y="60412"/>
                    <a:pt x="45947" y="60327"/>
                  </a:cubicBezTo>
                  <a:cubicBezTo>
                    <a:pt x="45947" y="60327"/>
                    <a:pt x="45975" y="60270"/>
                    <a:pt x="46062" y="60183"/>
                  </a:cubicBezTo>
                  <a:cubicBezTo>
                    <a:pt x="46089" y="60183"/>
                    <a:pt x="46089" y="60156"/>
                    <a:pt x="46119" y="60156"/>
                  </a:cubicBezTo>
                  <a:cubicBezTo>
                    <a:pt x="46634" y="59640"/>
                    <a:pt x="47436" y="59153"/>
                    <a:pt x="48123" y="58724"/>
                  </a:cubicBezTo>
                  <a:lnTo>
                    <a:pt x="48237" y="58637"/>
                  </a:lnTo>
                  <a:cubicBezTo>
                    <a:pt x="48265" y="58637"/>
                    <a:pt x="48322" y="58610"/>
                    <a:pt x="48352" y="58580"/>
                  </a:cubicBezTo>
                  <a:cubicBezTo>
                    <a:pt x="48409" y="58523"/>
                    <a:pt x="48466" y="58495"/>
                    <a:pt x="48494" y="58495"/>
                  </a:cubicBezTo>
                  <a:cubicBezTo>
                    <a:pt x="48608" y="58495"/>
                    <a:pt x="48837" y="58553"/>
                    <a:pt x="49009" y="58580"/>
                  </a:cubicBezTo>
                  <a:cubicBezTo>
                    <a:pt x="49353" y="58637"/>
                    <a:pt x="49783" y="58724"/>
                    <a:pt x="50269" y="58782"/>
                  </a:cubicBezTo>
                  <a:lnTo>
                    <a:pt x="50383" y="58782"/>
                  </a:lnTo>
                  <a:cubicBezTo>
                    <a:pt x="50692" y="58820"/>
                    <a:pt x="51086" y="58865"/>
                    <a:pt x="51524" y="58865"/>
                  </a:cubicBezTo>
                  <a:cubicBezTo>
                    <a:pt x="52386" y="58865"/>
                    <a:pt x="53423" y="58691"/>
                    <a:pt x="54334" y="57950"/>
                  </a:cubicBezTo>
                  <a:cubicBezTo>
                    <a:pt x="54363" y="57950"/>
                    <a:pt x="54363" y="57923"/>
                    <a:pt x="54391" y="57893"/>
                  </a:cubicBezTo>
                  <a:cubicBezTo>
                    <a:pt x="54650" y="57694"/>
                    <a:pt x="54821" y="57465"/>
                    <a:pt x="54963" y="57236"/>
                  </a:cubicBezTo>
                  <a:cubicBezTo>
                    <a:pt x="55279" y="57236"/>
                    <a:pt x="55650" y="57236"/>
                    <a:pt x="55909" y="57263"/>
                  </a:cubicBezTo>
                  <a:cubicBezTo>
                    <a:pt x="56195" y="57522"/>
                    <a:pt x="56681" y="57950"/>
                    <a:pt x="57398" y="58179"/>
                  </a:cubicBezTo>
                  <a:lnTo>
                    <a:pt x="57398" y="58637"/>
                  </a:lnTo>
                  <a:cubicBezTo>
                    <a:pt x="57398" y="60069"/>
                    <a:pt x="57368" y="63847"/>
                    <a:pt x="61005" y="64076"/>
                  </a:cubicBezTo>
                  <a:cubicBezTo>
                    <a:pt x="61099" y="64083"/>
                    <a:pt x="61193" y="64087"/>
                    <a:pt x="61286" y="64087"/>
                  </a:cubicBezTo>
                  <a:cubicBezTo>
                    <a:pt x="62346" y="64087"/>
                    <a:pt x="63298" y="63634"/>
                    <a:pt x="63982" y="62817"/>
                  </a:cubicBezTo>
                  <a:cubicBezTo>
                    <a:pt x="65555" y="60927"/>
                    <a:pt x="65013" y="57492"/>
                    <a:pt x="64525" y="55633"/>
                  </a:cubicBezTo>
                  <a:cubicBezTo>
                    <a:pt x="64238" y="54545"/>
                    <a:pt x="64067" y="53858"/>
                    <a:pt x="66787" y="52740"/>
                  </a:cubicBezTo>
                  <a:cubicBezTo>
                    <a:pt x="66815" y="52740"/>
                    <a:pt x="66845" y="52740"/>
                    <a:pt x="66845" y="52713"/>
                  </a:cubicBezTo>
                  <a:cubicBezTo>
                    <a:pt x="68047" y="52197"/>
                    <a:pt x="69849" y="51423"/>
                    <a:pt x="71024" y="49706"/>
                  </a:cubicBezTo>
                  <a:cubicBezTo>
                    <a:pt x="71940" y="48361"/>
                    <a:pt x="72112" y="47274"/>
                    <a:pt x="72226" y="46415"/>
                  </a:cubicBezTo>
                  <a:cubicBezTo>
                    <a:pt x="72627" y="46271"/>
                    <a:pt x="73085" y="46071"/>
                    <a:pt x="73514" y="45698"/>
                  </a:cubicBezTo>
                  <a:cubicBezTo>
                    <a:pt x="74430" y="44954"/>
                    <a:pt x="75059" y="44010"/>
                    <a:pt x="75632" y="43209"/>
                  </a:cubicBezTo>
                  <a:cubicBezTo>
                    <a:pt x="75746" y="43007"/>
                    <a:pt x="75891" y="42835"/>
                    <a:pt x="76005" y="42664"/>
                  </a:cubicBezTo>
                  <a:cubicBezTo>
                    <a:pt x="76130" y="42674"/>
                    <a:pt x="76266" y="42680"/>
                    <a:pt x="76411" y="42680"/>
                  </a:cubicBezTo>
                  <a:cubicBezTo>
                    <a:pt x="76695" y="42680"/>
                    <a:pt x="77018" y="42655"/>
                    <a:pt x="77379" y="42579"/>
                  </a:cubicBezTo>
                  <a:cubicBezTo>
                    <a:pt x="77437" y="42549"/>
                    <a:pt x="77494" y="42549"/>
                    <a:pt x="77579" y="42522"/>
                  </a:cubicBezTo>
                  <a:cubicBezTo>
                    <a:pt x="79754" y="41835"/>
                    <a:pt x="80070" y="39973"/>
                    <a:pt x="80185" y="39258"/>
                  </a:cubicBezTo>
                  <a:cubicBezTo>
                    <a:pt x="80212" y="39144"/>
                    <a:pt x="80212" y="39029"/>
                    <a:pt x="80242" y="38942"/>
                  </a:cubicBezTo>
                  <a:cubicBezTo>
                    <a:pt x="80356" y="38915"/>
                    <a:pt x="80471" y="38857"/>
                    <a:pt x="80585" y="38828"/>
                  </a:cubicBezTo>
                  <a:cubicBezTo>
                    <a:pt x="80872" y="38770"/>
                    <a:pt x="81158" y="38686"/>
                    <a:pt x="81444" y="38599"/>
                  </a:cubicBezTo>
                  <a:cubicBezTo>
                    <a:pt x="81472" y="38599"/>
                    <a:pt x="81502" y="38571"/>
                    <a:pt x="81529" y="38571"/>
                  </a:cubicBezTo>
                  <a:cubicBezTo>
                    <a:pt x="81559" y="38541"/>
                    <a:pt x="81616" y="38541"/>
                    <a:pt x="81644" y="38541"/>
                  </a:cubicBezTo>
                  <a:cubicBezTo>
                    <a:pt x="81873" y="38770"/>
                    <a:pt x="82216" y="38972"/>
                    <a:pt x="82589" y="39171"/>
                  </a:cubicBezTo>
                  <a:lnTo>
                    <a:pt x="82761" y="39258"/>
                  </a:lnTo>
                  <a:cubicBezTo>
                    <a:pt x="83220" y="39451"/>
                    <a:pt x="83657" y="39529"/>
                    <a:pt x="84066" y="39529"/>
                  </a:cubicBezTo>
                  <a:cubicBezTo>
                    <a:pt x="85419" y="39529"/>
                    <a:pt x="86470" y="38674"/>
                    <a:pt x="86998" y="38255"/>
                  </a:cubicBezTo>
                  <a:cubicBezTo>
                    <a:pt x="87083" y="38170"/>
                    <a:pt x="87197" y="38083"/>
                    <a:pt x="87284" y="38026"/>
                  </a:cubicBezTo>
                  <a:cubicBezTo>
                    <a:pt x="87341" y="37999"/>
                    <a:pt x="87426" y="37999"/>
                    <a:pt x="87483" y="37969"/>
                  </a:cubicBezTo>
                  <a:cubicBezTo>
                    <a:pt x="88285" y="37827"/>
                    <a:pt x="89774" y="37511"/>
                    <a:pt x="90548" y="36137"/>
                  </a:cubicBezTo>
                  <a:cubicBezTo>
                    <a:pt x="91006" y="35308"/>
                    <a:pt x="91033" y="34334"/>
                    <a:pt x="90690" y="33389"/>
                  </a:cubicBezTo>
                  <a:cubicBezTo>
                    <a:pt x="90433" y="32759"/>
                    <a:pt x="90060" y="32331"/>
                    <a:pt x="89632" y="32015"/>
                  </a:cubicBezTo>
                  <a:lnTo>
                    <a:pt x="89716" y="31843"/>
                  </a:lnTo>
                  <a:cubicBezTo>
                    <a:pt x="89861" y="31499"/>
                    <a:pt x="89945" y="31156"/>
                    <a:pt x="89975" y="30812"/>
                  </a:cubicBezTo>
                  <a:cubicBezTo>
                    <a:pt x="90477" y="30898"/>
                    <a:pt x="90938" y="30961"/>
                    <a:pt x="91400" y="30961"/>
                  </a:cubicBezTo>
                  <a:cubicBezTo>
                    <a:pt x="92334" y="30961"/>
                    <a:pt x="93271" y="30702"/>
                    <a:pt x="94555" y="29839"/>
                  </a:cubicBezTo>
                  <a:cubicBezTo>
                    <a:pt x="94697" y="29754"/>
                    <a:pt x="95155" y="29640"/>
                    <a:pt x="95442" y="29553"/>
                  </a:cubicBezTo>
                  <a:cubicBezTo>
                    <a:pt x="96788" y="29152"/>
                    <a:pt x="99907" y="28208"/>
                    <a:pt x="99823" y="24659"/>
                  </a:cubicBezTo>
                  <a:cubicBezTo>
                    <a:pt x="99823" y="23197"/>
                    <a:pt x="98964" y="21766"/>
                    <a:pt x="97246" y="20335"/>
                  </a:cubicBezTo>
                  <a:cubicBezTo>
                    <a:pt x="97246" y="20307"/>
                    <a:pt x="97216" y="20278"/>
                    <a:pt x="97189" y="20278"/>
                  </a:cubicBezTo>
                  <a:cubicBezTo>
                    <a:pt x="97017" y="20136"/>
                    <a:pt x="96873" y="20021"/>
                    <a:pt x="96731" y="19934"/>
                  </a:cubicBezTo>
                  <a:lnTo>
                    <a:pt x="96731" y="19792"/>
                  </a:lnTo>
                  <a:cubicBezTo>
                    <a:pt x="96731" y="19591"/>
                    <a:pt x="96758" y="19419"/>
                    <a:pt x="96758" y="19220"/>
                  </a:cubicBezTo>
                  <a:cubicBezTo>
                    <a:pt x="96816" y="18132"/>
                    <a:pt x="96930" y="16327"/>
                    <a:pt x="95586" y="15068"/>
                  </a:cubicBezTo>
                  <a:cubicBezTo>
                    <a:pt x="95529" y="15010"/>
                    <a:pt x="95499" y="14983"/>
                    <a:pt x="95442" y="14953"/>
                  </a:cubicBezTo>
                  <a:cubicBezTo>
                    <a:pt x="94599" y="14257"/>
                    <a:pt x="93756" y="14028"/>
                    <a:pt x="93002" y="14028"/>
                  </a:cubicBezTo>
                  <a:cubicBezTo>
                    <a:pt x="92424" y="14028"/>
                    <a:pt x="91898" y="14162"/>
                    <a:pt x="91464" y="14323"/>
                  </a:cubicBezTo>
                  <a:cubicBezTo>
                    <a:pt x="91006" y="13208"/>
                    <a:pt x="90232" y="12033"/>
                    <a:pt x="89574" y="11490"/>
                  </a:cubicBezTo>
                  <a:cubicBezTo>
                    <a:pt x="89231" y="11204"/>
                    <a:pt x="88686" y="10716"/>
                    <a:pt x="85938" y="10545"/>
                  </a:cubicBezTo>
                  <a:cubicBezTo>
                    <a:pt x="85484" y="10506"/>
                    <a:pt x="85089" y="10491"/>
                    <a:pt x="84740" y="10491"/>
                  </a:cubicBezTo>
                  <a:cubicBezTo>
                    <a:pt x="84317" y="10491"/>
                    <a:pt x="83961" y="10513"/>
                    <a:pt x="83647" y="10545"/>
                  </a:cubicBezTo>
                  <a:cubicBezTo>
                    <a:pt x="85021" y="9830"/>
                    <a:pt x="86712" y="8312"/>
                    <a:pt x="87254" y="7453"/>
                  </a:cubicBezTo>
                  <a:cubicBezTo>
                    <a:pt x="87254" y="7425"/>
                    <a:pt x="87284" y="7425"/>
                    <a:pt x="87284" y="7396"/>
                  </a:cubicBezTo>
                  <a:cubicBezTo>
                    <a:pt x="88315" y="5651"/>
                    <a:pt x="87799" y="4418"/>
                    <a:pt x="87399" y="3846"/>
                  </a:cubicBezTo>
                  <a:cubicBezTo>
                    <a:pt x="86727" y="2901"/>
                    <a:pt x="85747" y="2657"/>
                    <a:pt x="84860" y="2657"/>
                  </a:cubicBezTo>
                  <a:cubicBezTo>
                    <a:pt x="84270" y="2657"/>
                    <a:pt x="83722" y="2765"/>
                    <a:pt x="83334" y="2845"/>
                  </a:cubicBezTo>
                  <a:cubicBezTo>
                    <a:pt x="83219" y="2873"/>
                    <a:pt x="83132" y="2873"/>
                    <a:pt x="83047" y="2902"/>
                  </a:cubicBezTo>
                  <a:lnTo>
                    <a:pt x="82990" y="2902"/>
                  </a:lnTo>
                  <a:cubicBezTo>
                    <a:pt x="82102" y="3074"/>
                    <a:pt x="81529" y="3303"/>
                    <a:pt x="81043" y="3589"/>
                  </a:cubicBezTo>
                  <a:cubicBezTo>
                    <a:pt x="81014" y="3560"/>
                    <a:pt x="81014" y="3532"/>
                    <a:pt x="80986" y="3532"/>
                  </a:cubicBezTo>
                  <a:cubicBezTo>
                    <a:pt x="81014" y="3216"/>
                    <a:pt x="80986" y="2845"/>
                    <a:pt x="80899" y="2472"/>
                  </a:cubicBezTo>
                  <a:cubicBezTo>
                    <a:pt x="80441" y="727"/>
                    <a:pt x="79211" y="239"/>
                    <a:pt x="78696" y="97"/>
                  </a:cubicBezTo>
                  <a:cubicBezTo>
                    <a:pt x="78437" y="30"/>
                    <a:pt x="78185" y="0"/>
                    <a:pt x="7794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a:off x="7505225" y="714425"/>
              <a:ext cx="978040" cy="604256"/>
            </a:xfrm>
            <a:custGeom>
              <a:avLst/>
              <a:gdLst/>
              <a:ahLst/>
              <a:cxnLst/>
              <a:rect l="l" t="t" r="r" b="b"/>
              <a:pathLst>
                <a:path w="48352" h="29873" extrusionOk="0">
                  <a:moveTo>
                    <a:pt x="35832" y="4845"/>
                  </a:moveTo>
                  <a:cubicBezTo>
                    <a:pt x="36270" y="4845"/>
                    <a:pt x="36704" y="4855"/>
                    <a:pt x="37130" y="4881"/>
                  </a:cubicBezTo>
                  <a:cubicBezTo>
                    <a:pt x="37444" y="4910"/>
                    <a:pt x="37730" y="5052"/>
                    <a:pt x="38245" y="5281"/>
                  </a:cubicBezTo>
                  <a:lnTo>
                    <a:pt x="38245" y="5311"/>
                  </a:lnTo>
                  <a:cubicBezTo>
                    <a:pt x="38131" y="5426"/>
                    <a:pt x="38074" y="5597"/>
                    <a:pt x="37989" y="5739"/>
                  </a:cubicBezTo>
                  <a:cubicBezTo>
                    <a:pt x="37989" y="5769"/>
                    <a:pt x="37959" y="5797"/>
                    <a:pt x="37959" y="5826"/>
                  </a:cubicBezTo>
                  <a:cubicBezTo>
                    <a:pt x="37787" y="6255"/>
                    <a:pt x="37730" y="6628"/>
                    <a:pt x="37730" y="6971"/>
                  </a:cubicBezTo>
                  <a:cubicBezTo>
                    <a:pt x="37531" y="7171"/>
                    <a:pt x="37329" y="7400"/>
                    <a:pt x="37158" y="7658"/>
                  </a:cubicBezTo>
                  <a:cubicBezTo>
                    <a:pt x="36814" y="8231"/>
                    <a:pt x="36700" y="8804"/>
                    <a:pt x="36642" y="9175"/>
                  </a:cubicBezTo>
                  <a:cubicBezTo>
                    <a:pt x="36615" y="9232"/>
                    <a:pt x="36585" y="9319"/>
                    <a:pt x="36585" y="9376"/>
                  </a:cubicBezTo>
                  <a:cubicBezTo>
                    <a:pt x="36500" y="9518"/>
                    <a:pt x="36356" y="9720"/>
                    <a:pt x="36242" y="9862"/>
                  </a:cubicBezTo>
                  <a:lnTo>
                    <a:pt x="35955" y="9862"/>
                  </a:lnTo>
                  <a:cubicBezTo>
                    <a:pt x="35154" y="9891"/>
                    <a:pt x="34066" y="9919"/>
                    <a:pt x="33150" y="10750"/>
                  </a:cubicBezTo>
                  <a:lnTo>
                    <a:pt x="33035" y="10865"/>
                  </a:lnTo>
                  <a:cubicBezTo>
                    <a:pt x="32864" y="11036"/>
                    <a:pt x="32435" y="11552"/>
                    <a:pt x="32264" y="12266"/>
                  </a:cubicBezTo>
                  <a:cubicBezTo>
                    <a:pt x="31719" y="12495"/>
                    <a:pt x="31203" y="12896"/>
                    <a:pt x="30832" y="13469"/>
                  </a:cubicBezTo>
                  <a:cubicBezTo>
                    <a:pt x="30489" y="14014"/>
                    <a:pt x="30344" y="14643"/>
                    <a:pt x="30402" y="15273"/>
                  </a:cubicBezTo>
                  <a:cubicBezTo>
                    <a:pt x="30001" y="15415"/>
                    <a:pt x="29630" y="15530"/>
                    <a:pt x="29401" y="15587"/>
                  </a:cubicBezTo>
                  <a:cubicBezTo>
                    <a:pt x="29371" y="15587"/>
                    <a:pt x="29314" y="15587"/>
                    <a:pt x="29286" y="15617"/>
                  </a:cubicBezTo>
                  <a:cubicBezTo>
                    <a:pt x="29199" y="15617"/>
                    <a:pt x="29000" y="15587"/>
                    <a:pt x="28856" y="15559"/>
                  </a:cubicBezTo>
                  <a:cubicBezTo>
                    <a:pt x="28577" y="15511"/>
                    <a:pt x="28210" y="15457"/>
                    <a:pt x="27793" y="15457"/>
                  </a:cubicBezTo>
                  <a:cubicBezTo>
                    <a:pt x="27227" y="15457"/>
                    <a:pt x="26568" y="15556"/>
                    <a:pt x="25908" y="15903"/>
                  </a:cubicBezTo>
                  <a:cubicBezTo>
                    <a:pt x="25221" y="16274"/>
                    <a:pt x="24734" y="16704"/>
                    <a:pt x="24333" y="17075"/>
                  </a:cubicBezTo>
                  <a:cubicBezTo>
                    <a:pt x="24104" y="17277"/>
                    <a:pt x="23875" y="17476"/>
                    <a:pt x="23733" y="17563"/>
                  </a:cubicBezTo>
                  <a:cubicBezTo>
                    <a:pt x="23245" y="17820"/>
                    <a:pt x="22844" y="18106"/>
                    <a:pt x="22473" y="18365"/>
                  </a:cubicBezTo>
                  <a:cubicBezTo>
                    <a:pt x="22329" y="18479"/>
                    <a:pt x="22100" y="18651"/>
                    <a:pt x="21958" y="18736"/>
                  </a:cubicBezTo>
                  <a:cubicBezTo>
                    <a:pt x="21843" y="18708"/>
                    <a:pt x="21672" y="18679"/>
                    <a:pt x="21527" y="18651"/>
                  </a:cubicBezTo>
                  <a:cubicBezTo>
                    <a:pt x="21163" y="18588"/>
                    <a:pt x="20692" y="18502"/>
                    <a:pt x="20150" y="18502"/>
                  </a:cubicBezTo>
                  <a:cubicBezTo>
                    <a:pt x="19461" y="18502"/>
                    <a:pt x="18656" y="18640"/>
                    <a:pt x="17806" y="19137"/>
                  </a:cubicBezTo>
                  <a:cubicBezTo>
                    <a:pt x="16404" y="19938"/>
                    <a:pt x="15889" y="21170"/>
                    <a:pt x="15573" y="21885"/>
                  </a:cubicBezTo>
                  <a:cubicBezTo>
                    <a:pt x="15546" y="21972"/>
                    <a:pt x="15516" y="22086"/>
                    <a:pt x="15459" y="22171"/>
                  </a:cubicBezTo>
                  <a:cubicBezTo>
                    <a:pt x="15145" y="22286"/>
                    <a:pt x="14714" y="22457"/>
                    <a:pt x="14256" y="22773"/>
                  </a:cubicBezTo>
                  <a:cubicBezTo>
                    <a:pt x="13542" y="23316"/>
                    <a:pt x="13198" y="23946"/>
                    <a:pt x="12997" y="24461"/>
                  </a:cubicBezTo>
                  <a:cubicBezTo>
                    <a:pt x="12481" y="24262"/>
                    <a:pt x="12053" y="24147"/>
                    <a:pt x="11710" y="24090"/>
                  </a:cubicBezTo>
                  <a:cubicBezTo>
                    <a:pt x="10965" y="22457"/>
                    <a:pt x="10764" y="20682"/>
                    <a:pt x="11050" y="20167"/>
                  </a:cubicBezTo>
                  <a:lnTo>
                    <a:pt x="11080" y="20140"/>
                  </a:lnTo>
                  <a:cubicBezTo>
                    <a:pt x="11394" y="19995"/>
                    <a:pt x="11852" y="19766"/>
                    <a:pt x="12282" y="19338"/>
                  </a:cubicBezTo>
                  <a:cubicBezTo>
                    <a:pt x="12912" y="18736"/>
                    <a:pt x="13168" y="18163"/>
                    <a:pt x="13283" y="17648"/>
                  </a:cubicBezTo>
                  <a:cubicBezTo>
                    <a:pt x="13855" y="17419"/>
                    <a:pt x="14199" y="17048"/>
                    <a:pt x="14428" y="16704"/>
                  </a:cubicBezTo>
                  <a:cubicBezTo>
                    <a:pt x="14771" y="16217"/>
                    <a:pt x="15088" y="15358"/>
                    <a:pt x="14657" y="14128"/>
                  </a:cubicBezTo>
                  <a:cubicBezTo>
                    <a:pt x="14629" y="14071"/>
                    <a:pt x="14600" y="13984"/>
                    <a:pt x="14572" y="13899"/>
                  </a:cubicBezTo>
                  <a:cubicBezTo>
                    <a:pt x="14286" y="13327"/>
                    <a:pt x="13828" y="12697"/>
                    <a:pt x="12997" y="12353"/>
                  </a:cubicBezTo>
                  <a:cubicBezTo>
                    <a:pt x="13168" y="11407"/>
                    <a:pt x="13370" y="10235"/>
                    <a:pt x="12882" y="9117"/>
                  </a:cubicBezTo>
                  <a:cubicBezTo>
                    <a:pt x="12882" y="9090"/>
                    <a:pt x="12855" y="9060"/>
                    <a:pt x="12855" y="9003"/>
                  </a:cubicBezTo>
                  <a:cubicBezTo>
                    <a:pt x="12568" y="8460"/>
                    <a:pt x="12225" y="8029"/>
                    <a:pt x="11824" y="7743"/>
                  </a:cubicBezTo>
                  <a:cubicBezTo>
                    <a:pt x="11966" y="7629"/>
                    <a:pt x="12110" y="7544"/>
                    <a:pt x="12225" y="7457"/>
                  </a:cubicBezTo>
                  <a:cubicBezTo>
                    <a:pt x="12768" y="7056"/>
                    <a:pt x="13054" y="6857"/>
                    <a:pt x="13370" y="6800"/>
                  </a:cubicBezTo>
                  <a:lnTo>
                    <a:pt x="13427" y="6800"/>
                  </a:lnTo>
                  <a:cubicBezTo>
                    <a:pt x="13741" y="6742"/>
                    <a:pt x="14114" y="6742"/>
                    <a:pt x="14542" y="6713"/>
                  </a:cubicBezTo>
                  <a:cubicBezTo>
                    <a:pt x="15259" y="6713"/>
                    <a:pt x="16146" y="6685"/>
                    <a:pt x="17149" y="6369"/>
                  </a:cubicBezTo>
                  <a:cubicBezTo>
                    <a:pt x="17176" y="6369"/>
                    <a:pt x="17206" y="6342"/>
                    <a:pt x="17263" y="6342"/>
                  </a:cubicBezTo>
                  <a:cubicBezTo>
                    <a:pt x="17894" y="6112"/>
                    <a:pt x="18500" y="6048"/>
                    <a:pt x="19234" y="6048"/>
                  </a:cubicBezTo>
                  <a:cubicBezTo>
                    <a:pt x="19598" y="6048"/>
                    <a:pt x="19994" y="6064"/>
                    <a:pt x="20440" y="6083"/>
                  </a:cubicBezTo>
                  <a:lnTo>
                    <a:pt x="21042" y="6113"/>
                  </a:lnTo>
                  <a:lnTo>
                    <a:pt x="21156" y="6113"/>
                  </a:lnTo>
                  <a:cubicBezTo>
                    <a:pt x="22214" y="6113"/>
                    <a:pt x="23160" y="5968"/>
                    <a:pt x="24076" y="5854"/>
                  </a:cubicBezTo>
                  <a:cubicBezTo>
                    <a:pt x="24505" y="5769"/>
                    <a:pt x="24935" y="5712"/>
                    <a:pt x="25363" y="5655"/>
                  </a:cubicBezTo>
                  <a:cubicBezTo>
                    <a:pt x="25650" y="5625"/>
                    <a:pt x="25908" y="5568"/>
                    <a:pt x="26165" y="5453"/>
                  </a:cubicBezTo>
                  <a:cubicBezTo>
                    <a:pt x="27283" y="5139"/>
                    <a:pt x="28313" y="5025"/>
                    <a:pt x="29715" y="5025"/>
                  </a:cubicBezTo>
                  <a:cubicBezTo>
                    <a:pt x="30745" y="5025"/>
                    <a:pt x="31806" y="4968"/>
                    <a:pt x="32806" y="4938"/>
                  </a:cubicBezTo>
                  <a:cubicBezTo>
                    <a:pt x="33803" y="4898"/>
                    <a:pt x="34828" y="4845"/>
                    <a:pt x="35832" y="4845"/>
                  </a:cubicBezTo>
                  <a:close/>
                  <a:moveTo>
                    <a:pt x="35731" y="1"/>
                  </a:moveTo>
                  <a:cubicBezTo>
                    <a:pt x="34673" y="1"/>
                    <a:pt x="33619" y="44"/>
                    <a:pt x="32577" y="101"/>
                  </a:cubicBezTo>
                  <a:cubicBezTo>
                    <a:pt x="31577" y="158"/>
                    <a:pt x="30631" y="186"/>
                    <a:pt x="29715" y="186"/>
                  </a:cubicBezTo>
                  <a:cubicBezTo>
                    <a:pt x="27741" y="186"/>
                    <a:pt x="26252" y="387"/>
                    <a:pt x="24592" y="873"/>
                  </a:cubicBezTo>
                  <a:cubicBezTo>
                    <a:pt x="24562" y="873"/>
                    <a:pt x="24505" y="873"/>
                    <a:pt x="24477" y="903"/>
                  </a:cubicBezTo>
                  <a:cubicBezTo>
                    <a:pt x="24104" y="960"/>
                    <a:pt x="23733" y="987"/>
                    <a:pt x="23389" y="1045"/>
                  </a:cubicBezTo>
                  <a:cubicBezTo>
                    <a:pt x="22588" y="1159"/>
                    <a:pt x="21901" y="1274"/>
                    <a:pt x="21184" y="1274"/>
                  </a:cubicBezTo>
                  <a:lnTo>
                    <a:pt x="20669" y="1246"/>
                  </a:lnTo>
                  <a:cubicBezTo>
                    <a:pt x="20177" y="1228"/>
                    <a:pt x="19682" y="1207"/>
                    <a:pt x="19178" y="1207"/>
                  </a:cubicBezTo>
                  <a:cubicBezTo>
                    <a:pt x="18071" y="1207"/>
                    <a:pt x="16919" y="1308"/>
                    <a:pt x="15660" y="1761"/>
                  </a:cubicBezTo>
                  <a:cubicBezTo>
                    <a:pt x="15317" y="1846"/>
                    <a:pt x="14916" y="1876"/>
                    <a:pt x="14400" y="1876"/>
                  </a:cubicBezTo>
                  <a:cubicBezTo>
                    <a:pt x="13855" y="1903"/>
                    <a:pt x="13255" y="1903"/>
                    <a:pt x="12596" y="2048"/>
                  </a:cubicBezTo>
                  <a:cubicBezTo>
                    <a:pt x="11137" y="2277"/>
                    <a:pt x="10134" y="2991"/>
                    <a:pt x="9419" y="3506"/>
                  </a:cubicBezTo>
                  <a:cubicBezTo>
                    <a:pt x="9190" y="3678"/>
                    <a:pt x="8961" y="3822"/>
                    <a:pt x="8790" y="3937"/>
                  </a:cubicBezTo>
                  <a:cubicBezTo>
                    <a:pt x="8446" y="3994"/>
                    <a:pt x="7672" y="4052"/>
                    <a:pt x="7129" y="4052"/>
                  </a:cubicBezTo>
                  <a:cubicBezTo>
                    <a:pt x="4695" y="4193"/>
                    <a:pt x="2176" y="4308"/>
                    <a:pt x="831" y="6026"/>
                  </a:cubicBezTo>
                  <a:cubicBezTo>
                    <a:pt x="229" y="6800"/>
                    <a:pt x="0" y="7800"/>
                    <a:pt x="202" y="8774"/>
                  </a:cubicBezTo>
                  <a:cubicBezTo>
                    <a:pt x="730" y="11555"/>
                    <a:pt x="2948" y="12126"/>
                    <a:pt x="4901" y="12126"/>
                  </a:cubicBezTo>
                  <a:cubicBezTo>
                    <a:pt x="5802" y="12126"/>
                    <a:pt x="6647" y="12004"/>
                    <a:pt x="7244" y="11923"/>
                  </a:cubicBezTo>
                  <a:cubicBezTo>
                    <a:pt x="7500" y="11865"/>
                    <a:pt x="7844" y="11838"/>
                    <a:pt x="8160" y="11781"/>
                  </a:cubicBezTo>
                  <a:lnTo>
                    <a:pt x="8160" y="11781"/>
                  </a:lnTo>
                  <a:cubicBezTo>
                    <a:pt x="8073" y="12381"/>
                    <a:pt x="7988" y="13010"/>
                    <a:pt x="8045" y="13640"/>
                  </a:cubicBezTo>
                  <a:cubicBezTo>
                    <a:pt x="7931" y="14300"/>
                    <a:pt x="8016" y="15101"/>
                    <a:pt x="8732" y="15846"/>
                  </a:cubicBezTo>
                  <a:cubicBezTo>
                    <a:pt x="8703" y="15873"/>
                    <a:pt x="8703" y="15903"/>
                    <a:pt x="8675" y="15930"/>
                  </a:cubicBezTo>
                  <a:cubicBezTo>
                    <a:pt x="8274" y="16132"/>
                    <a:pt x="7729" y="16475"/>
                    <a:pt x="7301" y="17075"/>
                  </a:cubicBezTo>
                  <a:cubicBezTo>
                    <a:pt x="5068" y="19881"/>
                    <a:pt x="6412" y="24376"/>
                    <a:pt x="7558" y="26637"/>
                  </a:cubicBezTo>
                  <a:cubicBezTo>
                    <a:pt x="8531" y="28441"/>
                    <a:pt x="9935" y="28698"/>
                    <a:pt x="10679" y="28812"/>
                  </a:cubicBezTo>
                  <a:cubicBezTo>
                    <a:pt x="10851" y="28842"/>
                    <a:pt x="10935" y="28870"/>
                    <a:pt x="11050" y="28899"/>
                  </a:cubicBezTo>
                  <a:cubicBezTo>
                    <a:pt x="11394" y="29243"/>
                    <a:pt x="12138" y="29873"/>
                    <a:pt x="13340" y="29873"/>
                  </a:cubicBezTo>
                  <a:cubicBezTo>
                    <a:pt x="13626" y="29873"/>
                    <a:pt x="13913" y="29815"/>
                    <a:pt x="14229" y="29758"/>
                  </a:cubicBezTo>
                  <a:cubicBezTo>
                    <a:pt x="15832" y="29385"/>
                    <a:pt x="16546" y="28125"/>
                    <a:pt x="17004" y="27354"/>
                  </a:cubicBezTo>
                  <a:lnTo>
                    <a:pt x="17062" y="27239"/>
                  </a:lnTo>
                  <a:cubicBezTo>
                    <a:pt x="17119" y="27152"/>
                    <a:pt x="17176" y="27038"/>
                    <a:pt x="17233" y="26923"/>
                  </a:cubicBezTo>
                  <a:lnTo>
                    <a:pt x="17320" y="26667"/>
                  </a:lnTo>
                  <a:cubicBezTo>
                    <a:pt x="17749" y="26522"/>
                    <a:pt x="18351" y="26266"/>
                    <a:pt x="18924" y="25636"/>
                  </a:cubicBezTo>
                  <a:cubicBezTo>
                    <a:pt x="18951" y="25636"/>
                    <a:pt x="18981" y="25606"/>
                    <a:pt x="19008" y="25579"/>
                  </a:cubicBezTo>
                  <a:cubicBezTo>
                    <a:pt x="19553" y="24919"/>
                    <a:pt x="19840" y="24262"/>
                    <a:pt x="20039" y="23774"/>
                  </a:cubicBezTo>
                  <a:cubicBezTo>
                    <a:pt x="20096" y="23632"/>
                    <a:pt x="20183" y="23460"/>
                    <a:pt x="20240" y="23346"/>
                  </a:cubicBezTo>
                  <a:cubicBezTo>
                    <a:pt x="20355" y="23373"/>
                    <a:pt x="20527" y="23403"/>
                    <a:pt x="20669" y="23403"/>
                  </a:cubicBezTo>
                  <a:cubicBezTo>
                    <a:pt x="21069" y="23488"/>
                    <a:pt x="21585" y="23575"/>
                    <a:pt x="22187" y="23575"/>
                  </a:cubicBezTo>
                  <a:lnTo>
                    <a:pt x="22359" y="23575"/>
                  </a:lnTo>
                  <a:cubicBezTo>
                    <a:pt x="23703" y="23488"/>
                    <a:pt x="24649" y="22773"/>
                    <a:pt x="25336" y="22258"/>
                  </a:cubicBezTo>
                  <a:cubicBezTo>
                    <a:pt x="25565" y="22114"/>
                    <a:pt x="25794" y="21942"/>
                    <a:pt x="25908" y="21885"/>
                  </a:cubicBezTo>
                  <a:cubicBezTo>
                    <a:pt x="25936" y="21885"/>
                    <a:pt x="25966" y="21857"/>
                    <a:pt x="25993" y="21857"/>
                  </a:cubicBezTo>
                  <a:cubicBezTo>
                    <a:pt x="26653" y="21484"/>
                    <a:pt x="27168" y="21026"/>
                    <a:pt x="27569" y="20682"/>
                  </a:cubicBezTo>
                  <a:cubicBezTo>
                    <a:pt x="27711" y="20540"/>
                    <a:pt x="27855" y="20426"/>
                    <a:pt x="27970" y="20311"/>
                  </a:cubicBezTo>
                  <a:cubicBezTo>
                    <a:pt x="28054" y="20311"/>
                    <a:pt x="28112" y="20339"/>
                    <a:pt x="28169" y="20339"/>
                  </a:cubicBezTo>
                  <a:cubicBezTo>
                    <a:pt x="28466" y="20389"/>
                    <a:pt x="28829" y="20438"/>
                    <a:pt x="29243" y="20438"/>
                  </a:cubicBezTo>
                  <a:cubicBezTo>
                    <a:pt x="29547" y="20438"/>
                    <a:pt x="29879" y="20412"/>
                    <a:pt x="30230" y="20339"/>
                  </a:cubicBezTo>
                  <a:cubicBezTo>
                    <a:pt x="31004" y="20224"/>
                    <a:pt x="31748" y="19938"/>
                    <a:pt x="32406" y="19682"/>
                  </a:cubicBezTo>
                  <a:cubicBezTo>
                    <a:pt x="32749" y="19567"/>
                    <a:pt x="33065" y="19423"/>
                    <a:pt x="33379" y="19338"/>
                  </a:cubicBezTo>
                  <a:lnTo>
                    <a:pt x="33551" y="19281"/>
                  </a:lnTo>
                  <a:cubicBezTo>
                    <a:pt x="34153" y="19109"/>
                    <a:pt x="35268" y="18766"/>
                    <a:pt x="36013" y="17735"/>
                  </a:cubicBezTo>
                  <a:cubicBezTo>
                    <a:pt x="36558" y="17591"/>
                    <a:pt x="37302" y="17190"/>
                    <a:pt x="37817" y="16189"/>
                  </a:cubicBezTo>
                  <a:cubicBezTo>
                    <a:pt x="38074" y="15701"/>
                    <a:pt x="38275" y="15072"/>
                    <a:pt x="38188" y="14357"/>
                  </a:cubicBezTo>
                  <a:cubicBezTo>
                    <a:pt x="38360" y="14300"/>
                    <a:pt x="38561" y="14185"/>
                    <a:pt x="38733" y="14098"/>
                  </a:cubicBezTo>
                  <a:cubicBezTo>
                    <a:pt x="39620" y="13556"/>
                    <a:pt x="40192" y="12697"/>
                    <a:pt x="40623" y="12067"/>
                  </a:cubicBezTo>
                  <a:lnTo>
                    <a:pt x="40707" y="11923"/>
                  </a:lnTo>
                  <a:cubicBezTo>
                    <a:pt x="40737" y="11895"/>
                    <a:pt x="40737" y="11865"/>
                    <a:pt x="40765" y="11808"/>
                  </a:cubicBezTo>
                  <a:cubicBezTo>
                    <a:pt x="41081" y="11293"/>
                    <a:pt x="41223" y="10807"/>
                    <a:pt x="41310" y="10434"/>
                  </a:cubicBezTo>
                  <a:cubicBezTo>
                    <a:pt x="41710" y="10178"/>
                    <a:pt x="42196" y="9747"/>
                    <a:pt x="42482" y="9090"/>
                  </a:cubicBezTo>
                  <a:cubicBezTo>
                    <a:pt x="42654" y="8716"/>
                    <a:pt x="42741" y="8373"/>
                    <a:pt x="42741" y="8059"/>
                  </a:cubicBezTo>
                  <a:cubicBezTo>
                    <a:pt x="43112" y="7945"/>
                    <a:pt x="43513" y="7887"/>
                    <a:pt x="43829" y="7800"/>
                  </a:cubicBezTo>
                  <a:cubicBezTo>
                    <a:pt x="45688" y="7400"/>
                    <a:pt x="48008" y="6914"/>
                    <a:pt x="48295" y="4624"/>
                  </a:cubicBezTo>
                  <a:lnTo>
                    <a:pt x="48295" y="4452"/>
                  </a:lnTo>
                  <a:cubicBezTo>
                    <a:pt x="48352" y="3536"/>
                    <a:pt x="48008" y="2705"/>
                    <a:pt x="47321" y="2075"/>
                  </a:cubicBezTo>
                  <a:cubicBezTo>
                    <a:pt x="46519" y="1326"/>
                    <a:pt x="45441" y="1097"/>
                    <a:pt x="44236" y="1097"/>
                  </a:cubicBezTo>
                  <a:cubicBezTo>
                    <a:pt x="43462" y="1097"/>
                    <a:pt x="42635" y="1191"/>
                    <a:pt x="41795" y="1303"/>
                  </a:cubicBezTo>
                  <a:cubicBezTo>
                    <a:pt x="41623" y="1303"/>
                    <a:pt x="41481" y="1331"/>
                    <a:pt x="41367" y="1331"/>
                  </a:cubicBezTo>
                  <a:cubicBezTo>
                    <a:pt x="41108" y="1303"/>
                    <a:pt x="40822" y="1159"/>
                    <a:pt x="40336" y="930"/>
                  </a:cubicBezTo>
                  <a:cubicBezTo>
                    <a:pt x="39620" y="587"/>
                    <a:pt x="38733" y="158"/>
                    <a:pt x="37531" y="44"/>
                  </a:cubicBezTo>
                  <a:lnTo>
                    <a:pt x="37444" y="44"/>
                  </a:lnTo>
                  <a:cubicBezTo>
                    <a:pt x="36873" y="13"/>
                    <a:pt x="36301" y="1"/>
                    <a:pt x="3573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a:off x="7152566" y="725976"/>
              <a:ext cx="631745" cy="270158"/>
            </a:xfrm>
            <a:custGeom>
              <a:avLst/>
              <a:gdLst/>
              <a:ahLst/>
              <a:cxnLst/>
              <a:rect l="l" t="t" r="r" b="b"/>
              <a:pathLst>
                <a:path w="31232" h="13356" extrusionOk="0">
                  <a:moveTo>
                    <a:pt x="27276" y="1"/>
                  </a:moveTo>
                  <a:cubicBezTo>
                    <a:pt x="26864" y="1"/>
                    <a:pt x="26484" y="41"/>
                    <a:pt x="26165" y="73"/>
                  </a:cubicBezTo>
                  <a:cubicBezTo>
                    <a:pt x="25994" y="103"/>
                    <a:pt x="25792" y="130"/>
                    <a:pt x="25707" y="130"/>
                  </a:cubicBezTo>
                  <a:cubicBezTo>
                    <a:pt x="25364" y="130"/>
                    <a:pt x="25078" y="187"/>
                    <a:pt x="24791" y="302"/>
                  </a:cubicBezTo>
                  <a:cubicBezTo>
                    <a:pt x="24276" y="389"/>
                    <a:pt x="23818" y="503"/>
                    <a:pt x="23417" y="588"/>
                  </a:cubicBezTo>
                  <a:cubicBezTo>
                    <a:pt x="22714" y="754"/>
                    <a:pt x="22144" y="875"/>
                    <a:pt x="21591" y="875"/>
                  </a:cubicBezTo>
                  <a:cubicBezTo>
                    <a:pt x="21379" y="875"/>
                    <a:pt x="21169" y="857"/>
                    <a:pt x="20955" y="817"/>
                  </a:cubicBezTo>
                  <a:lnTo>
                    <a:pt x="20868" y="817"/>
                  </a:lnTo>
                  <a:cubicBezTo>
                    <a:pt x="20525" y="760"/>
                    <a:pt x="20211" y="703"/>
                    <a:pt x="19895" y="645"/>
                  </a:cubicBezTo>
                  <a:cubicBezTo>
                    <a:pt x="18926" y="472"/>
                    <a:pt x="17874" y="278"/>
                    <a:pt x="16744" y="278"/>
                  </a:cubicBezTo>
                  <a:cubicBezTo>
                    <a:pt x="16005" y="278"/>
                    <a:pt x="15232" y="362"/>
                    <a:pt x="14428" y="588"/>
                  </a:cubicBezTo>
                  <a:cubicBezTo>
                    <a:pt x="14257" y="618"/>
                    <a:pt x="13741" y="618"/>
                    <a:pt x="13398" y="618"/>
                  </a:cubicBezTo>
                  <a:cubicBezTo>
                    <a:pt x="12425" y="618"/>
                    <a:pt x="11307" y="618"/>
                    <a:pt x="10276" y="1161"/>
                  </a:cubicBezTo>
                  <a:cubicBezTo>
                    <a:pt x="8474" y="2134"/>
                    <a:pt x="8273" y="3393"/>
                    <a:pt x="8444" y="4282"/>
                  </a:cubicBezTo>
                  <a:cubicBezTo>
                    <a:pt x="8444" y="4367"/>
                    <a:pt x="8474" y="4454"/>
                    <a:pt x="8502" y="4539"/>
                  </a:cubicBezTo>
                  <a:cubicBezTo>
                    <a:pt x="7501" y="4653"/>
                    <a:pt x="6241" y="4997"/>
                    <a:pt x="5295" y="6229"/>
                  </a:cubicBezTo>
                  <a:cubicBezTo>
                    <a:pt x="4855" y="6031"/>
                    <a:pt x="4261" y="5844"/>
                    <a:pt x="3618" y="5844"/>
                  </a:cubicBezTo>
                  <a:cubicBezTo>
                    <a:pt x="2672" y="5844"/>
                    <a:pt x="1620" y="6250"/>
                    <a:pt x="802" y="7630"/>
                  </a:cubicBezTo>
                  <a:cubicBezTo>
                    <a:pt x="802" y="7630"/>
                    <a:pt x="772" y="7660"/>
                    <a:pt x="772" y="7687"/>
                  </a:cubicBezTo>
                  <a:cubicBezTo>
                    <a:pt x="1" y="9062"/>
                    <a:pt x="230" y="10149"/>
                    <a:pt x="543" y="10809"/>
                  </a:cubicBezTo>
                  <a:cubicBezTo>
                    <a:pt x="1260" y="12325"/>
                    <a:pt x="2863" y="12611"/>
                    <a:pt x="3607" y="12756"/>
                  </a:cubicBezTo>
                  <a:lnTo>
                    <a:pt x="3722" y="12756"/>
                  </a:lnTo>
                  <a:cubicBezTo>
                    <a:pt x="4008" y="12813"/>
                    <a:pt x="4295" y="12898"/>
                    <a:pt x="4581" y="12985"/>
                  </a:cubicBezTo>
                  <a:cubicBezTo>
                    <a:pt x="5153" y="13156"/>
                    <a:pt x="5840" y="13356"/>
                    <a:pt x="6699" y="13356"/>
                  </a:cubicBezTo>
                  <a:cubicBezTo>
                    <a:pt x="7043" y="13356"/>
                    <a:pt x="7386" y="13328"/>
                    <a:pt x="7787" y="13271"/>
                  </a:cubicBezTo>
                  <a:cubicBezTo>
                    <a:pt x="7872" y="13241"/>
                    <a:pt x="8101" y="13241"/>
                    <a:pt x="8273" y="13214"/>
                  </a:cubicBezTo>
                  <a:cubicBezTo>
                    <a:pt x="9447" y="13127"/>
                    <a:pt x="11421" y="13012"/>
                    <a:pt x="12452" y="11409"/>
                  </a:cubicBezTo>
                  <a:cubicBezTo>
                    <a:pt x="12624" y="11123"/>
                    <a:pt x="12768" y="10836"/>
                    <a:pt x="12883" y="10580"/>
                  </a:cubicBezTo>
                  <a:cubicBezTo>
                    <a:pt x="13139" y="10580"/>
                    <a:pt x="13425" y="10523"/>
                    <a:pt x="13684" y="10465"/>
                  </a:cubicBezTo>
                  <a:cubicBezTo>
                    <a:pt x="14600" y="10207"/>
                    <a:pt x="15344" y="9721"/>
                    <a:pt x="16002" y="9320"/>
                  </a:cubicBezTo>
                  <a:cubicBezTo>
                    <a:pt x="16375" y="9091"/>
                    <a:pt x="16719" y="8862"/>
                    <a:pt x="16975" y="8748"/>
                  </a:cubicBezTo>
                  <a:cubicBezTo>
                    <a:pt x="18063" y="8290"/>
                    <a:pt x="19208" y="8145"/>
                    <a:pt x="20525" y="7946"/>
                  </a:cubicBezTo>
                  <a:cubicBezTo>
                    <a:pt x="21242" y="7859"/>
                    <a:pt x="21986" y="7745"/>
                    <a:pt x="22758" y="7603"/>
                  </a:cubicBezTo>
                  <a:cubicBezTo>
                    <a:pt x="22787" y="7603"/>
                    <a:pt x="22787" y="7603"/>
                    <a:pt x="22815" y="7573"/>
                  </a:cubicBezTo>
                  <a:cubicBezTo>
                    <a:pt x="23445" y="7431"/>
                    <a:pt x="23990" y="7229"/>
                    <a:pt x="24505" y="7030"/>
                  </a:cubicBezTo>
                  <a:cubicBezTo>
                    <a:pt x="24906" y="6886"/>
                    <a:pt x="25307" y="6714"/>
                    <a:pt x="25650" y="6657"/>
                  </a:cubicBezTo>
                  <a:cubicBezTo>
                    <a:pt x="25678" y="6657"/>
                    <a:pt x="25707" y="6629"/>
                    <a:pt x="25707" y="6629"/>
                  </a:cubicBezTo>
                  <a:cubicBezTo>
                    <a:pt x="25849" y="6600"/>
                    <a:pt x="26165" y="6600"/>
                    <a:pt x="26422" y="6572"/>
                  </a:cubicBezTo>
                  <a:cubicBezTo>
                    <a:pt x="27081" y="6572"/>
                    <a:pt x="27940" y="6542"/>
                    <a:pt x="28827" y="6171"/>
                  </a:cubicBezTo>
                  <a:cubicBezTo>
                    <a:pt x="31174" y="5283"/>
                    <a:pt x="31231" y="3538"/>
                    <a:pt x="31204" y="2993"/>
                  </a:cubicBezTo>
                  <a:cubicBezTo>
                    <a:pt x="31174" y="2477"/>
                    <a:pt x="30860" y="703"/>
                    <a:pt x="28368" y="130"/>
                  </a:cubicBezTo>
                  <a:cubicBezTo>
                    <a:pt x="28368" y="103"/>
                    <a:pt x="28341" y="103"/>
                    <a:pt x="28311" y="103"/>
                  </a:cubicBezTo>
                  <a:cubicBezTo>
                    <a:pt x="27955" y="26"/>
                    <a:pt x="27605" y="1"/>
                    <a:pt x="2727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3"/>
            <p:cNvSpPr/>
            <p:nvPr/>
          </p:nvSpPr>
          <p:spPr>
            <a:xfrm>
              <a:off x="7103914" y="911075"/>
              <a:ext cx="480646" cy="367655"/>
            </a:xfrm>
            <a:custGeom>
              <a:avLst/>
              <a:gdLst/>
              <a:ahLst/>
              <a:cxnLst/>
              <a:rect l="l" t="t" r="r" b="b"/>
              <a:pathLst>
                <a:path w="23762" h="18176" extrusionOk="0">
                  <a:moveTo>
                    <a:pt x="15001" y="6239"/>
                  </a:moveTo>
                  <a:cubicBezTo>
                    <a:pt x="15230" y="6267"/>
                    <a:pt x="15517" y="6324"/>
                    <a:pt x="15773" y="6411"/>
                  </a:cubicBezTo>
                  <a:cubicBezTo>
                    <a:pt x="15659" y="6782"/>
                    <a:pt x="15601" y="7270"/>
                    <a:pt x="15688" y="7785"/>
                  </a:cubicBezTo>
                  <a:cubicBezTo>
                    <a:pt x="15631" y="7813"/>
                    <a:pt x="15544" y="7813"/>
                    <a:pt x="15459" y="7842"/>
                  </a:cubicBezTo>
                  <a:cubicBezTo>
                    <a:pt x="15059" y="7957"/>
                    <a:pt x="14715" y="8156"/>
                    <a:pt x="14399" y="8385"/>
                  </a:cubicBezTo>
                  <a:cubicBezTo>
                    <a:pt x="14372" y="7728"/>
                    <a:pt x="14142" y="7098"/>
                    <a:pt x="13769" y="6468"/>
                  </a:cubicBezTo>
                  <a:lnTo>
                    <a:pt x="13941" y="6468"/>
                  </a:lnTo>
                  <a:cubicBezTo>
                    <a:pt x="14314" y="6468"/>
                    <a:pt x="14685" y="6411"/>
                    <a:pt x="15001" y="6239"/>
                  </a:cubicBezTo>
                  <a:close/>
                  <a:moveTo>
                    <a:pt x="5380" y="1"/>
                  </a:moveTo>
                  <a:cubicBezTo>
                    <a:pt x="4073" y="1"/>
                    <a:pt x="3114" y="765"/>
                    <a:pt x="2605" y="1201"/>
                  </a:cubicBezTo>
                  <a:cubicBezTo>
                    <a:pt x="1574" y="1945"/>
                    <a:pt x="1" y="3434"/>
                    <a:pt x="1" y="5351"/>
                  </a:cubicBezTo>
                  <a:lnTo>
                    <a:pt x="1" y="5465"/>
                  </a:lnTo>
                  <a:cubicBezTo>
                    <a:pt x="28" y="6525"/>
                    <a:pt x="486" y="7442"/>
                    <a:pt x="1260" y="8042"/>
                  </a:cubicBezTo>
                  <a:cubicBezTo>
                    <a:pt x="1977" y="8583"/>
                    <a:pt x="2783" y="8751"/>
                    <a:pt x="3538" y="8751"/>
                  </a:cubicBezTo>
                  <a:cubicBezTo>
                    <a:pt x="4261" y="8751"/>
                    <a:pt x="4936" y="8597"/>
                    <a:pt x="5440" y="8472"/>
                  </a:cubicBezTo>
                  <a:cubicBezTo>
                    <a:pt x="5582" y="8442"/>
                    <a:pt x="5726" y="8415"/>
                    <a:pt x="5841" y="8385"/>
                  </a:cubicBezTo>
                  <a:cubicBezTo>
                    <a:pt x="6665" y="8277"/>
                    <a:pt x="7342" y="8220"/>
                    <a:pt x="7864" y="8220"/>
                  </a:cubicBezTo>
                  <a:cubicBezTo>
                    <a:pt x="8447" y="8220"/>
                    <a:pt x="8836" y="8291"/>
                    <a:pt x="9017" y="8442"/>
                  </a:cubicBezTo>
                  <a:cubicBezTo>
                    <a:pt x="9189" y="8557"/>
                    <a:pt x="9333" y="8671"/>
                    <a:pt x="9418" y="8758"/>
                  </a:cubicBezTo>
                  <a:cubicBezTo>
                    <a:pt x="9361" y="8873"/>
                    <a:pt x="9276" y="9015"/>
                    <a:pt x="9219" y="9129"/>
                  </a:cubicBezTo>
                  <a:cubicBezTo>
                    <a:pt x="9161" y="9102"/>
                    <a:pt x="9132" y="9102"/>
                    <a:pt x="9104" y="9102"/>
                  </a:cubicBezTo>
                  <a:cubicBezTo>
                    <a:pt x="8626" y="8997"/>
                    <a:pt x="8023" y="8861"/>
                    <a:pt x="7361" y="8861"/>
                  </a:cubicBezTo>
                  <a:cubicBezTo>
                    <a:pt x="6754" y="8861"/>
                    <a:pt x="6097" y="8975"/>
                    <a:pt x="5440" y="9331"/>
                  </a:cubicBezTo>
                  <a:cubicBezTo>
                    <a:pt x="3436" y="10503"/>
                    <a:pt x="3722" y="12164"/>
                    <a:pt x="3837" y="12652"/>
                  </a:cubicBezTo>
                  <a:cubicBezTo>
                    <a:pt x="3979" y="13224"/>
                    <a:pt x="4753" y="15056"/>
                    <a:pt x="8158" y="15084"/>
                  </a:cubicBezTo>
                  <a:cubicBezTo>
                    <a:pt x="8445" y="15113"/>
                    <a:pt x="8616" y="15113"/>
                    <a:pt x="8703" y="15141"/>
                  </a:cubicBezTo>
                  <a:cubicBezTo>
                    <a:pt x="8731" y="15198"/>
                    <a:pt x="8788" y="15285"/>
                    <a:pt x="8875" y="15427"/>
                  </a:cubicBezTo>
                  <a:cubicBezTo>
                    <a:pt x="8903" y="15484"/>
                    <a:pt x="8932" y="15571"/>
                    <a:pt x="8960" y="15599"/>
                  </a:cubicBezTo>
                  <a:cubicBezTo>
                    <a:pt x="9303" y="16545"/>
                    <a:pt x="9848" y="17461"/>
                    <a:pt x="11509" y="17946"/>
                  </a:cubicBezTo>
                  <a:cubicBezTo>
                    <a:pt x="11536" y="17976"/>
                    <a:pt x="11566" y="17976"/>
                    <a:pt x="11594" y="17976"/>
                  </a:cubicBezTo>
                  <a:cubicBezTo>
                    <a:pt x="11967" y="18091"/>
                    <a:pt x="12482" y="18175"/>
                    <a:pt x="13025" y="18175"/>
                  </a:cubicBezTo>
                  <a:cubicBezTo>
                    <a:pt x="13742" y="18175"/>
                    <a:pt x="14543" y="18004"/>
                    <a:pt x="15173" y="17404"/>
                  </a:cubicBezTo>
                  <a:cubicBezTo>
                    <a:pt x="15430" y="17175"/>
                    <a:pt x="15631" y="16916"/>
                    <a:pt x="15773" y="16659"/>
                  </a:cubicBezTo>
                  <a:cubicBezTo>
                    <a:pt x="15841" y="16664"/>
                    <a:pt x="15910" y="16667"/>
                    <a:pt x="15979" y="16667"/>
                  </a:cubicBezTo>
                  <a:cubicBezTo>
                    <a:pt x="16698" y="16667"/>
                    <a:pt x="17481" y="16387"/>
                    <a:pt x="18265" y="15656"/>
                  </a:cubicBezTo>
                  <a:cubicBezTo>
                    <a:pt x="18808" y="15141"/>
                    <a:pt x="19124" y="14626"/>
                    <a:pt x="19266" y="14140"/>
                  </a:cubicBezTo>
                  <a:cubicBezTo>
                    <a:pt x="19925" y="14110"/>
                    <a:pt x="20612" y="13854"/>
                    <a:pt x="21327" y="13366"/>
                  </a:cubicBezTo>
                  <a:cubicBezTo>
                    <a:pt x="22586" y="12507"/>
                    <a:pt x="23761" y="10618"/>
                    <a:pt x="23418" y="8786"/>
                  </a:cubicBezTo>
                  <a:cubicBezTo>
                    <a:pt x="23418" y="8729"/>
                    <a:pt x="23418" y="8671"/>
                    <a:pt x="23388" y="8587"/>
                  </a:cubicBezTo>
                  <a:cubicBezTo>
                    <a:pt x="22960" y="6839"/>
                    <a:pt x="21700" y="6209"/>
                    <a:pt x="20811" y="5980"/>
                  </a:cubicBezTo>
                  <a:cubicBezTo>
                    <a:pt x="20869" y="5037"/>
                    <a:pt x="20640" y="3835"/>
                    <a:pt x="19380" y="2774"/>
                  </a:cubicBezTo>
                  <a:lnTo>
                    <a:pt x="19323" y="2717"/>
                  </a:lnTo>
                  <a:cubicBezTo>
                    <a:pt x="18527" y="2089"/>
                    <a:pt x="16384" y="1379"/>
                    <a:pt x="14720" y="1379"/>
                  </a:cubicBezTo>
                  <a:cubicBezTo>
                    <a:pt x="14412" y="1379"/>
                    <a:pt x="14120" y="1404"/>
                    <a:pt x="13856" y="1457"/>
                  </a:cubicBezTo>
                  <a:cubicBezTo>
                    <a:pt x="13627" y="1515"/>
                    <a:pt x="13426" y="1572"/>
                    <a:pt x="13226" y="1659"/>
                  </a:cubicBezTo>
                  <a:cubicBezTo>
                    <a:pt x="13139" y="1659"/>
                    <a:pt x="13025" y="1686"/>
                    <a:pt x="12910" y="1686"/>
                  </a:cubicBezTo>
                  <a:cubicBezTo>
                    <a:pt x="12739" y="1686"/>
                    <a:pt x="12452" y="1716"/>
                    <a:pt x="12253" y="1716"/>
                  </a:cubicBezTo>
                  <a:cubicBezTo>
                    <a:pt x="12081" y="1515"/>
                    <a:pt x="11795" y="1258"/>
                    <a:pt x="11394" y="1029"/>
                  </a:cubicBezTo>
                  <a:cubicBezTo>
                    <a:pt x="10585" y="541"/>
                    <a:pt x="9832" y="361"/>
                    <a:pt x="9158" y="361"/>
                  </a:cubicBezTo>
                  <a:cubicBezTo>
                    <a:pt x="8569" y="361"/>
                    <a:pt x="8040" y="499"/>
                    <a:pt x="7586" y="686"/>
                  </a:cubicBezTo>
                  <a:cubicBezTo>
                    <a:pt x="7128" y="370"/>
                    <a:pt x="6613" y="170"/>
                    <a:pt x="6127" y="83"/>
                  </a:cubicBezTo>
                  <a:cubicBezTo>
                    <a:pt x="5867" y="26"/>
                    <a:pt x="5618" y="1"/>
                    <a:pt x="538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7186713" y="755875"/>
              <a:ext cx="241496" cy="145294"/>
            </a:xfrm>
            <a:custGeom>
              <a:avLst/>
              <a:gdLst/>
              <a:ahLst/>
              <a:cxnLst/>
              <a:rect l="l" t="t" r="r" b="b"/>
              <a:pathLst>
                <a:path w="11939" h="7183" extrusionOk="0">
                  <a:moveTo>
                    <a:pt x="7188" y="0"/>
                  </a:moveTo>
                  <a:cubicBezTo>
                    <a:pt x="6800" y="0"/>
                    <a:pt x="6444" y="73"/>
                    <a:pt x="6126" y="198"/>
                  </a:cubicBezTo>
                  <a:cubicBezTo>
                    <a:pt x="5355" y="399"/>
                    <a:pt x="4839" y="743"/>
                    <a:pt x="4496" y="942"/>
                  </a:cubicBezTo>
                  <a:lnTo>
                    <a:pt x="4496" y="972"/>
                  </a:lnTo>
                  <a:cubicBezTo>
                    <a:pt x="4351" y="964"/>
                    <a:pt x="4184" y="953"/>
                    <a:pt x="4000" y="953"/>
                  </a:cubicBezTo>
                  <a:cubicBezTo>
                    <a:pt x="3530" y="953"/>
                    <a:pt x="2954" y="1022"/>
                    <a:pt x="2378" y="1373"/>
                  </a:cubicBezTo>
                  <a:cubicBezTo>
                    <a:pt x="0" y="2690"/>
                    <a:pt x="545" y="4636"/>
                    <a:pt x="687" y="5007"/>
                  </a:cubicBezTo>
                  <a:cubicBezTo>
                    <a:pt x="1374" y="6897"/>
                    <a:pt x="3752" y="7183"/>
                    <a:pt x="5096" y="7183"/>
                  </a:cubicBezTo>
                  <a:cubicBezTo>
                    <a:pt x="5412" y="7183"/>
                    <a:pt x="5668" y="7183"/>
                    <a:pt x="5813" y="7155"/>
                  </a:cubicBezTo>
                  <a:lnTo>
                    <a:pt x="5813" y="7183"/>
                  </a:lnTo>
                  <a:cubicBezTo>
                    <a:pt x="5955" y="7155"/>
                    <a:pt x="6184" y="7155"/>
                    <a:pt x="6413" y="7155"/>
                  </a:cubicBezTo>
                  <a:cubicBezTo>
                    <a:pt x="6625" y="7158"/>
                    <a:pt x="6841" y="7161"/>
                    <a:pt x="7057" y="7161"/>
                  </a:cubicBezTo>
                  <a:cubicBezTo>
                    <a:pt x="8798" y="7161"/>
                    <a:pt x="10606" y="6986"/>
                    <a:pt x="11394" y="5408"/>
                  </a:cubicBezTo>
                  <a:cubicBezTo>
                    <a:pt x="11939" y="4293"/>
                    <a:pt x="11824" y="2575"/>
                    <a:pt x="9820" y="1029"/>
                  </a:cubicBezTo>
                  <a:cubicBezTo>
                    <a:pt x="8850" y="287"/>
                    <a:pt x="7956" y="0"/>
                    <a:pt x="7188"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7018223" y="1086848"/>
              <a:ext cx="189329" cy="157147"/>
            </a:xfrm>
            <a:custGeom>
              <a:avLst/>
              <a:gdLst/>
              <a:ahLst/>
              <a:cxnLst/>
              <a:rect l="l" t="t" r="r" b="b"/>
              <a:pathLst>
                <a:path w="9360" h="7769" extrusionOk="0">
                  <a:moveTo>
                    <a:pt x="5098" y="1"/>
                  </a:moveTo>
                  <a:cubicBezTo>
                    <a:pt x="4653" y="1"/>
                    <a:pt x="4215" y="94"/>
                    <a:pt x="3806" y="269"/>
                  </a:cubicBezTo>
                  <a:cubicBezTo>
                    <a:pt x="2948" y="470"/>
                    <a:pt x="2260" y="1013"/>
                    <a:pt x="1775" y="1872"/>
                  </a:cubicBezTo>
                  <a:cubicBezTo>
                    <a:pt x="1718" y="1929"/>
                    <a:pt x="1631" y="2016"/>
                    <a:pt x="1603" y="2101"/>
                  </a:cubicBezTo>
                  <a:cubicBezTo>
                    <a:pt x="1516" y="2188"/>
                    <a:pt x="1431" y="2330"/>
                    <a:pt x="1317" y="2444"/>
                  </a:cubicBezTo>
                  <a:cubicBezTo>
                    <a:pt x="829" y="3017"/>
                    <a:pt x="486" y="3475"/>
                    <a:pt x="371" y="4105"/>
                  </a:cubicBezTo>
                  <a:cubicBezTo>
                    <a:pt x="0" y="5708"/>
                    <a:pt x="687" y="6653"/>
                    <a:pt x="1145" y="7082"/>
                  </a:cubicBezTo>
                  <a:cubicBezTo>
                    <a:pt x="1745" y="7627"/>
                    <a:pt x="2405" y="7769"/>
                    <a:pt x="3005" y="7769"/>
                  </a:cubicBezTo>
                  <a:cubicBezTo>
                    <a:pt x="3749" y="7769"/>
                    <a:pt x="4409" y="7540"/>
                    <a:pt x="4809" y="7398"/>
                  </a:cubicBezTo>
                  <a:lnTo>
                    <a:pt x="4837" y="7398"/>
                  </a:lnTo>
                  <a:cubicBezTo>
                    <a:pt x="5161" y="7475"/>
                    <a:pt x="5642" y="7588"/>
                    <a:pt x="6180" y="7588"/>
                  </a:cubicBezTo>
                  <a:cubicBezTo>
                    <a:pt x="6834" y="7588"/>
                    <a:pt x="7572" y="7422"/>
                    <a:pt x="8215" y="6825"/>
                  </a:cubicBezTo>
                  <a:cubicBezTo>
                    <a:pt x="8760" y="6337"/>
                    <a:pt x="9360" y="5451"/>
                    <a:pt x="9188" y="3905"/>
                  </a:cubicBezTo>
                  <a:cubicBezTo>
                    <a:pt x="9188" y="3876"/>
                    <a:pt x="9161" y="3818"/>
                    <a:pt x="9161" y="3791"/>
                  </a:cubicBezTo>
                  <a:cubicBezTo>
                    <a:pt x="8932" y="2359"/>
                    <a:pt x="7729" y="841"/>
                    <a:pt x="6383" y="269"/>
                  </a:cubicBezTo>
                  <a:cubicBezTo>
                    <a:pt x="5962" y="87"/>
                    <a:pt x="5527" y="1"/>
                    <a:pt x="509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a:off x="6765133" y="844338"/>
              <a:ext cx="294775" cy="147782"/>
            </a:xfrm>
            <a:custGeom>
              <a:avLst/>
              <a:gdLst/>
              <a:ahLst/>
              <a:cxnLst/>
              <a:rect l="l" t="t" r="r" b="b"/>
              <a:pathLst>
                <a:path w="14573" h="7306" extrusionOk="0">
                  <a:moveTo>
                    <a:pt x="5705" y="0"/>
                  </a:moveTo>
                  <a:cubicBezTo>
                    <a:pt x="4245" y="0"/>
                    <a:pt x="2786" y="599"/>
                    <a:pt x="2004" y="1065"/>
                  </a:cubicBezTo>
                  <a:cubicBezTo>
                    <a:pt x="172" y="2180"/>
                    <a:pt x="0" y="3554"/>
                    <a:pt x="87" y="4298"/>
                  </a:cubicBezTo>
                  <a:cubicBezTo>
                    <a:pt x="144" y="4843"/>
                    <a:pt x="488" y="6217"/>
                    <a:pt x="2347" y="6905"/>
                  </a:cubicBezTo>
                  <a:cubicBezTo>
                    <a:pt x="2884" y="7066"/>
                    <a:pt x="3402" y="7119"/>
                    <a:pt x="3892" y="7119"/>
                  </a:cubicBezTo>
                  <a:cubicBezTo>
                    <a:pt x="4448" y="7119"/>
                    <a:pt x="4968" y="7050"/>
                    <a:pt x="5439" y="6989"/>
                  </a:cubicBezTo>
                  <a:cubicBezTo>
                    <a:pt x="5718" y="6943"/>
                    <a:pt x="6054" y="6896"/>
                    <a:pt x="6277" y="6896"/>
                  </a:cubicBezTo>
                  <a:cubicBezTo>
                    <a:pt x="6329" y="6896"/>
                    <a:pt x="6375" y="6899"/>
                    <a:pt x="6412" y="6905"/>
                  </a:cubicBezTo>
                  <a:cubicBezTo>
                    <a:pt x="6557" y="6932"/>
                    <a:pt x="6671" y="6962"/>
                    <a:pt x="6756" y="6989"/>
                  </a:cubicBezTo>
                  <a:cubicBezTo>
                    <a:pt x="7244" y="7134"/>
                    <a:pt x="7816" y="7305"/>
                    <a:pt x="8588" y="7305"/>
                  </a:cubicBezTo>
                  <a:cubicBezTo>
                    <a:pt x="8904" y="7305"/>
                    <a:pt x="9275" y="7276"/>
                    <a:pt x="9676" y="7191"/>
                  </a:cubicBezTo>
                  <a:cubicBezTo>
                    <a:pt x="9733" y="7191"/>
                    <a:pt x="9848" y="7161"/>
                    <a:pt x="9962" y="7161"/>
                  </a:cubicBezTo>
                  <a:cubicBezTo>
                    <a:pt x="11623" y="6932"/>
                    <a:pt x="12683" y="6760"/>
                    <a:pt x="13455" y="5959"/>
                  </a:cubicBezTo>
                  <a:cubicBezTo>
                    <a:pt x="14343" y="5015"/>
                    <a:pt x="14572" y="3813"/>
                    <a:pt x="14114" y="2695"/>
                  </a:cubicBezTo>
                  <a:cubicBezTo>
                    <a:pt x="13542" y="1408"/>
                    <a:pt x="12252" y="863"/>
                    <a:pt x="11252" y="721"/>
                  </a:cubicBezTo>
                  <a:cubicBezTo>
                    <a:pt x="10882" y="629"/>
                    <a:pt x="10543" y="590"/>
                    <a:pt x="10232" y="590"/>
                  </a:cubicBezTo>
                  <a:cubicBezTo>
                    <a:pt x="9482" y="590"/>
                    <a:pt x="8899" y="813"/>
                    <a:pt x="8474" y="1035"/>
                  </a:cubicBezTo>
                  <a:cubicBezTo>
                    <a:pt x="8332" y="893"/>
                    <a:pt x="8160" y="749"/>
                    <a:pt x="7958" y="634"/>
                  </a:cubicBezTo>
                  <a:cubicBezTo>
                    <a:pt x="7277" y="173"/>
                    <a:pt x="6491" y="0"/>
                    <a:pt x="5705"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7003718" y="841546"/>
              <a:ext cx="172581" cy="138983"/>
            </a:xfrm>
            <a:custGeom>
              <a:avLst/>
              <a:gdLst/>
              <a:ahLst/>
              <a:cxnLst/>
              <a:rect l="l" t="t" r="r" b="b"/>
              <a:pathLst>
                <a:path w="8532" h="6871" extrusionOk="0">
                  <a:moveTo>
                    <a:pt x="5297" y="0"/>
                  </a:moveTo>
                  <a:cubicBezTo>
                    <a:pt x="4954" y="0"/>
                    <a:pt x="4581" y="85"/>
                    <a:pt x="4267" y="229"/>
                  </a:cubicBezTo>
                  <a:cubicBezTo>
                    <a:pt x="3580" y="344"/>
                    <a:pt x="3122" y="573"/>
                    <a:pt x="2405" y="1058"/>
                  </a:cubicBezTo>
                  <a:lnTo>
                    <a:pt x="2263" y="1145"/>
                  </a:lnTo>
                  <a:cubicBezTo>
                    <a:pt x="2176" y="1173"/>
                    <a:pt x="2119" y="1230"/>
                    <a:pt x="2034" y="1260"/>
                  </a:cubicBezTo>
                  <a:cubicBezTo>
                    <a:pt x="1489" y="1546"/>
                    <a:pt x="0" y="2291"/>
                    <a:pt x="87" y="4008"/>
                  </a:cubicBezTo>
                  <a:cubicBezTo>
                    <a:pt x="115" y="4810"/>
                    <a:pt x="516" y="5925"/>
                    <a:pt x="2206" y="6612"/>
                  </a:cubicBezTo>
                  <a:cubicBezTo>
                    <a:pt x="2263" y="6642"/>
                    <a:pt x="2348" y="6669"/>
                    <a:pt x="2405" y="6669"/>
                  </a:cubicBezTo>
                  <a:cubicBezTo>
                    <a:pt x="2806" y="6814"/>
                    <a:pt x="3321" y="6871"/>
                    <a:pt x="3923" y="6871"/>
                  </a:cubicBezTo>
                  <a:cubicBezTo>
                    <a:pt x="4782" y="6871"/>
                    <a:pt x="5755" y="6726"/>
                    <a:pt x="6385" y="6413"/>
                  </a:cubicBezTo>
                  <a:cubicBezTo>
                    <a:pt x="6527" y="6355"/>
                    <a:pt x="6642" y="6298"/>
                    <a:pt x="6756" y="6211"/>
                  </a:cubicBezTo>
                  <a:cubicBezTo>
                    <a:pt x="7214" y="5897"/>
                    <a:pt x="7530" y="5439"/>
                    <a:pt x="7672" y="4952"/>
                  </a:cubicBezTo>
                  <a:cubicBezTo>
                    <a:pt x="7702" y="4952"/>
                    <a:pt x="7702" y="4924"/>
                    <a:pt x="7702" y="4924"/>
                  </a:cubicBezTo>
                  <a:cubicBezTo>
                    <a:pt x="7931" y="4665"/>
                    <a:pt x="8130" y="4352"/>
                    <a:pt x="8245" y="4008"/>
                  </a:cubicBezTo>
                  <a:lnTo>
                    <a:pt x="8332" y="3578"/>
                  </a:lnTo>
                  <a:cubicBezTo>
                    <a:pt x="8389" y="3092"/>
                    <a:pt x="8531" y="1947"/>
                    <a:pt x="7672" y="974"/>
                  </a:cubicBezTo>
                  <a:cubicBezTo>
                    <a:pt x="7272" y="543"/>
                    <a:pt x="6527" y="0"/>
                    <a:pt x="5297"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a:off x="6920920" y="899443"/>
              <a:ext cx="200374" cy="162710"/>
            </a:xfrm>
            <a:custGeom>
              <a:avLst/>
              <a:gdLst/>
              <a:ahLst/>
              <a:cxnLst/>
              <a:rect l="l" t="t" r="r" b="b"/>
              <a:pathLst>
                <a:path w="9906" h="8044" extrusionOk="0">
                  <a:moveTo>
                    <a:pt x="5834" y="0"/>
                  </a:moveTo>
                  <a:cubicBezTo>
                    <a:pt x="4453" y="0"/>
                    <a:pt x="3578" y="709"/>
                    <a:pt x="3093" y="1089"/>
                  </a:cubicBezTo>
                  <a:lnTo>
                    <a:pt x="2978" y="1203"/>
                  </a:lnTo>
                  <a:cubicBezTo>
                    <a:pt x="1002" y="1318"/>
                    <a:pt x="372" y="2834"/>
                    <a:pt x="200" y="3493"/>
                  </a:cubicBezTo>
                  <a:cubicBezTo>
                    <a:pt x="200" y="3551"/>
                    <a:pt x="173" y="3578"/>
                    <a:pt x="173" y="3635"/>
                  </a:cubicBezTo>
                  <a:cubicBezTo>
                    <a:pt x="1" y="4437"/>
                    <a:pt x="1" y="6013"/>
                    <a:pt x="1890" y="7128"/>
                  </a:cubicBezTo>
                  <a:cubicBezTo>
                    <a:pt x="1918" y="7128"/>
                    <a:pt x="1947" y="7158"/>
                    <a:pt x="1947" y="7158"/>
                  </a:cubicBezTo>
                  <a:cubicBezTo>
                    <a:pt x="2834" y="7815"/>
                    <a:pt x="3608" y="8044"/>
                    <a:pt x="4265" y="8044"/>
                  </a:cubicBezTo>
                  <a:cubicBezTo>
                    <a:pt x="5467" y="8044"/>
                    <a:pt x="6269" y="7329"/>
                    <a:pt x="6612" y="7013"/>
                  </a:cubicBezTo>
                  <a:cubicBezTo>
                    <a:pt x="6699" y="6956"/>
                    <a:pt x="6757" y="6899"/>
                    <a:pt x="6814" y="6842"/>
                  </a:cubicBezTo>
                  <a:cubicBezTo>
                    <a:pt x="7272" y="6757"/>
                    <a:pt x="8074" y="6585"/>
                    <a:pt x="8761" y="5841"/>
                  </a:cubicBezTo>
                  <a:cubicBezTo>
                    <a:pt x="9562" y="4982"/>
                    <a:pt x="9906" y="3750"/>
                    <a:pt x="9647" y="2635"/>
                  </a:cubicBezTo>
                  <a:cubicBezTo>
                    <a:pt x="9448" y="1776"/>
                    <a:pt x="8875" y="1059"/>
                    <a:pt x="8074" y="631"/>
                  </a:cubicBezTo>
                  <a:cubicBezTo>
                    <a:pt x="7902" y="516"/>
                    <a:pt x="7700" y="402"/>
                    <a:pt x="7501" y="315"/>
                  </a:cubicBezTo>
                  <a:cubicBezTo>
                    <a:pt x="6878" y="90"/>
                    <a:pt x="6324" y="0"/>
                    <a:pt x="5834"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a:off x="7047717" y="788404"/>
              <a:ext cx="167403" cy="133623"/>
            </a:xfrm>
            <a:custGeom>
              <a:avLst/>
              <a:gdLst/>
              <a:ahLst/>
              <a:cxnLst/>
              <a:rect l="l" t="t" r="r" b="b"/>
              <a:pathLst>
                <a:path w="8276" h="6606" extrusionOk="0">
                  <a:moveTo>
                    <a:pt x="3172" y="1"/>
                  </a:moveTo>
                  <a:cubicBezTo>
                    <a:pt x="2434" y="1"/>
                    <a:pt x="1699" y="152"/>
                    <a:pt x="1089" y="708"/>
                  </a:cubicBezTo>
                  <a:cubicBezTo>
                    <a:pt x="344" y="1368"/>
                    <a:pt x="1" y="2369"/>
                    <a:pt x="173" y="3372"/>
                  </a:cubicBezTo>
                  <a:cubicBezTo>
                    <a:pt x="402" y="4688"/>
                    <a:pt x="1490" y="5861"/>
                    <a:pt x="2493" y="6292"/>
                  </a:cubicBezTo>
                  <a:cubicBezTo>
                    <a:pt x="2951" y="6521"/>
                    <a:pt x="3466" y="6605"/>
                    <a:pt x="4038" y="6605"/>
                  </a:cubicBezTo>
                  <a:cubicBezTo>
                    <a:pt x="5154" y="6605"/>
                    <a:pt x="6329" y="6205"/>
                    <a:pt x="7016" y="5460"/>
                  </a:cubicBezTo>
                  <a:cubicBezTo>
                    <a:pt x="7959" y="4459"/>
                    <a:pt x="8275" y="3056"/>
                    <a:pt x="7760" y="1883"/>
                  </a:cubicBezTo>
                  <a:cubicBezTo>
                    <a:pt x="7272" y="766"/>
                    <a:pt x="6184" y="78"/>
                    <a:pt x="4925" y="78"/>
                  </a:cubicBezTo>
                  <a:cubicBezTo>
                    <a:pt x="4753" y="78"/>
                    <a:pt x="4638" y="108"/>
                    <a:pt x="4496" y="108"/>
                  </a:cubicBezTo>
                  <a:lnTo>
                    <a:pt x="4467" y="108"/>
                  </a:lnTo>
                  <a:cubicBezTo>
                    <a:pt x="4051" y="54"/>
                    <a:pt x="3611" y="1"/>
                    <a:pt x="3172"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a:off x="7033274" y="900009"/>
              <a:ext cx="181238" cy="143069"/>
            </a:xfrm>
            <a:custGeom>
              <a:avLst/>
              <a:gdLst/>
              <a:ahLst/>
              <a:cxnLst/>
              <a:rect l="l" t="t" r="r" b="b"/>
              <a:pathLst>
                <a:path w="8960" h="7073" extrusionOk="0">
                  <a:moveTo>
                    <a:pt x="5753" y="1"/>
                  </a:moveTo>
                  <a:cubicBezTo>
                    <a:pt x="4207" y="1"/>
                    <a:pt x="3378" y="172"/>
                    <a:pt x="2089" y="1317"/>
                  </a:cubicBezTo>
                  <a:cubicBezTo>
                    <a:pt x="1489" y="1691"/>
                    <a:pt x="0" y="2749"/>
                    <a:pt x="200" y="4524"/>
                  </a:cubicBezTo>
                  <a:cubicBezTo>
                    <a:pt x="257" y="5039"/>
                    <a:pt x="600" y="6328"/>
                    <a:pt x="2291" y="6958"/>
                  </a:cubicBezTo>
                  <a:cubicBezTo>
                    <a:pt x="2520" y="7043"/>
                    <a:pt x="2806" y="7072"/>
                    <a:pt x="3120" y="7072"/>
                  </a:cubicBezTo>
                  <a:cubicBezTo>
                    <a:pt x="4665" y="7072"/>
                    <a:pt x="6727" y="6099"/>
                    <a:pt x="6756" y="6069"/>
                  </a:cubicBezTo>
                  <a:cubicBezTo>
                    <a:pt x="7901" y="5469"/>
                    <a:pt x="8959" y="4066"/>
                    <a:pt x="8760" y="2520"/>
                  </a:cubicBezTo>
                  <a:cubicBezTo>
                    <a:pt x="8646" y="1661"/>
                    <a:pt x="8130" y="917"/>
                    <a:pt x="7414" y="459"/>
                  </a:cubicBezTo>
                  <a:cubicBezTo>
                    <a:pt x="6985" y="172"/>
                    <a:pt x="6440" y="1"/>
                    <a:pt x="589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a:off x="7297348" y="902558"/>
              <a:ext cx="143615" cy="124864"/>
            </a:xfrm>
            <a:custGeom>
              <a:avLst/>
              <a:gdLst/>
              <a:ahLst/>
              <a:cxnLst/>
              <a:rect l="l" t="t" r="r" b="b"/>
              <a:pathLst>
                <a:path w="7100" h="6173" extrusionOk="0">
                  <a:moveTo>
                    <a:pt x="3668" y="1"/>
                  </a:moveTo>
                  <a:cubicBezTo>
                    <a:pt x="3424" y="1"/>
                    <a:pt x="3174" y="25"/>
                    <a:pt x="2920" y="76"/>
                  </a:cubicBezTo>
                  <a:cubicBezTo>
                    <a:pt x="2776" y="104"/>
                    <a:pt x="2634" y="133"/>
                    <a:pt x="2490" y="191"/>
                  </a:cubicBezTo>
                  <a:cubicBezTo>
                    <a:pt x="1287" y="562"/>
                    <a:pt x="428" y="1450"/>
                    <a:pt x="199" y="2565"/>
                  </a:cubicBezTo>
                  <a:cubicBezTo>
                    <a:pt x="0" y="3653"/>
                    <a:pt x="428" y="4771"/>
                    <a:pt x="1317" y="5485"/>
                  </a:cubicBezTo>
                  <a:cubicBezTo>
                    <a:pt x="1890" y="5943"/>
                    <a:pt x="2604" y="6172"/>
                    <a:pt x="3321" y="6172"/>
                  </a:cubicBezTo>
                  <a:cubicBezTo>
                    <a:pt x="3779" y="6172"/>
                    <a:pt x="4237" y="6088"/>
                    <a:pt x="4665" y="5916"/>
                  </a:cubicBezTo>
                  <a:cubicBezTo>
                    <a:pt x="6241" y="5286"/>
                    <a:pt x="7100" y="3683"/>
                    <a:pt x="6669" y="2137"/>
                  </a:cubicBezTo>
                  <a:cubicBezTo>
                    <a:pt x="6279" y="819"/>
                    <a:pt x="5078" y="1"/>
                    <a:pt x="366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a:off x="7135189" y="800703"/>
              <a:ext cx="149421" cy="125390"/>
            </a:xfrm>
            <a:custGeom>
              <a:avLst/>
              <a:gdLst/>
              <a:ahLst/>
              <a:cxnLst/>
              <a:rect l="l" t="t" r="r" b="b"/>
              <a:pathLst>
                <a:path w="7387" h="6199" extrusionOk="0">
                  <a:moveTo>
                    <a:pt x="3891" y="1"/>
                  </a:moveTo>
                  <a:cubicBezTo>
                    <a:pt x="3524" y="1"/>
                    <a:pt x="3148" y="61"/>
                    <a:pt x="2776" y="187"/>
                  </a:cubicBezTo>
                  <a:lnTo>
                    <a:pt x="2719" y="187"/>
                  </a:lnTo>
                  <a:cubicBezTo>
                    <a:pt x="1375" y="444"/>
                    <a:pt x="658" y="1360"/>
                    <a:pt x="372" y="2191"/>
                  </a:cubicBezTo>
                  <a:cubicBezTo>
                    <a:pt x="1" y="3393"/>
                    <a:pt x="459" y="4681"/>
                    <a:pt x="1517" y="5512"/>
                  </a:cubicBezTo>
                  <a:cubicBezTo>
                    <a:pt x="2147" y="5970"/>
                    <a:pt x="2863" y="6199"/>
                    <a:pt x="3578" y="6199"/>
                  </a:cubicBezTo>
                  <a:cubicBezTo>
                    <a:pt x="4180" y="6199"/>
                    <a:pt x="4810" y="6027"/>
                    <a:pt x="5353" y="5684"/>
                  </a:cubicBezTo>
                  <a:cubicBezTo>
                    <a:pt x="6814" y="4795"/>
                    <a:pt x="7386" y="3192"/>
                    <a:pt x="6727" y="1761"/>
                  </a:cubicBezTo>
                  <a:cubicBezTo>
                    <a:pt x="6222" y="661"/>
                    <a:pt x="5108" y="1"/>
                    <a:pt x="389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7117225" y="837662"/>
              <a:ext cx="122781" cy="122033"/>
            </a:xfrm>
            <a:custGeom>
              <a:avLst/>
              <a:gdLst/>
              <a:ahLst/>
              <a:cxnLst/>
              <a:rect l="l" t="t" r="r" b="b"/>
              <a:pathLst>
                <a:path w="6070" h="6033" extrusionOk="0">
                  <a:moveTo>
                    <a:pt x="3018" y="1"/>
                  </a:moveTo>
                  <a:cubicBezTo>
                    <a:pt x="2786" y="1"/>
                    <a:pt x="2552" y="26"/>
                    <a:pt x="2320" y="78"/>
                  </a:cubicBezTo>
                  <a:cubicBezTo>
                    <a:pt x="2034" y="105"/>
                    <a:pt x="1748" y="220"/>
                    <a:pt x="1519" y="364"/>
                  </a:cubicBezTo>
                  <a:cubicBezTo>
                    <a:pt x="1461" y="392"/>
                    <a:pt x="1404" y="421"/>
                    <a:pt x="1374" y="449"/>
                  </a:cubicBezTo>
                  <a:cubicBezTo>
                    <a:pt x="602" y="879"/>
                    <a:pt x="172" y="1681"/>
                    <a:pt x="144" y="2510"/>
                  </a:cubicBezTo>
                  <a:cubicBezTo>
                    <a:pt x="0" y="3456"/>
                    <a:pt x="202" y="4486"/>
                    <a:pt x="973" y="5231"/>
                  </a:cubicBezTo>
                  <a:cubicBezTo>
                    <a:pt x="1431" y="5716"/>
                    <a:pt x="2119" y="6032"/>
                    <a:pt x="2893" y="6032"/>
                  </a:cubicBezTo>
                  <a:cubicBezTo>
                    <a:pt x="3408" y="6032"/>
                    <a:pt x="3951" y="5888"/>
                    <a:pt x="4496" y="5544"/>
                  </a:cubicBezTo>
                  <a:cubicBezTo>
                    <a:pt x="5439" y="5002"/>
                    <a:pt x="6012" y="4086"/>
                    <a:pt x="6042" y="3055"/>
                  </a:cubicBezTo>
                  <a:cubicBezTo>
                    <a:pt x="6069" y="1995"/>
                    <a:pt x="5496" y="994"/>
                    <a:pt x="4553" y="421"/>
                  </a:cubicBezTo>
                  <a:cubicBezTo>
                    <a:pt x="4091" y="141"/>
                    <a:pt x="3560" y="1"/>
                    <a:pt x="301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a:off x="7080165" y="864345"/>
              <a:ext cx="135504" cy="119666"/>
            </a:xfrm>
            <a:custGeom>
              <a:avLst/>
              <a:gdLst/>
              <a:ahLst/>
              <a:cxnLst/>
              <a:rect l="l" t="t" r="r" b="b"/>
              <a:pathLst>
                <a:path w="6699" h="5916" extrusionOk="0">
                  <a:moveTo>
                    <a:pt x="3460" y="0"/>
                  </a:moveTo>
                  <a:cubicBezTo>
                    <a:pt x="3207" y="0"/>
                    <a:pt x="2949" y="34"/>
                    <a:pt x="2691" y="103"/>
                  </a:cubicBezTo>
                  <a:cubicBezTo>
                    <a:pt x="2347" y="190"/>
                    <a:pt x="2061" y="332"/>
                    <a:pt x="1805" y="561"/>
                  </a:cubicBezTo>
                  <a:cubicBezTo>
                    <a:pt x="1747" y="591"/>
                    <a:pt x="1690" y="618"/>
                    <a:pt x="1633" y="676"/>
                  </a:cubicBezTo>
                  <a:cubicBezTo>
                    <a:pt x="286" y="1706"/>
                    <a:pt x="0" y="3454"/>
                    <a:pt x="973" y="4741"/>
                  </a:cubicBezTo>
                  <a:cubicBezTo>
                    <a:pt x="1546" y="5515"/>
                    <a:pt x="2462" y="5916"/>
                    <a:pt x="3378" y="5916"/>
                  </a:cubicBezTo>
                  <a:cubicBezTo>
                    <a:pt x="4008" y="5916"/>
                    <a:pt x="4638" y="5714"/>
                    <a:pt x="5183" y="5313"/>
                  </a:cubicBezTo>
                  <a:cubicBezTo>
                    <a:pt x="6328" y="4454"/>
                    <a:pt x="6699" y="2938"/>
                    <a:pt x="6069" y="1649"/>
                  </a:cubicBezTo>
                  <a:cubicBezTo>
                    <a:pt x="5557" y="626"/>
                    <a:pt x="4555" y="0"/>
                    <a:pt x="3460"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6901236" y="807318"/>
              <a:ext cx="153446" cy="123974"/>
            </a:xfrm>
            <a:custGeom>
              <a:avLst/>
              <a:gdLst/>
              <a:ahLst/>
              <a:cxnLst/>
              <a:rect l="l" t="t" r="r" b="b"/>
              <a:pathLst>
                <a:path w="7586" h="6129" extrusionOk="0">
                  <a:moveTo>
                    <a:pt x="3867" y="1"/>
                  </a:moveTo>
                  <a:cubicBezTo>
                    <a:pt x="2089" y="1"/>
                    <a:pt x="569" y="1015"/>
                    <a:pt x="257" y="2551"/>
                  </a:cubicBezTo>
                  <a:cubicBezTo>
                    <a:pt x="1" y="3838"/>
                    <a:pt x="658" y="5414"/>
                    <a:pt x="2719" y="5986"/>
                  </a:cubicBezTo>
                  <a:cubicBezTo>
                    <a:pt x="3062" y="6101"/>
                    <a:pt x="3378" y="6128"/>
                    <a:pt x="3722" y="6128"/>
                  </a:cubicBezTo>
                  <a:cubicBezTo>
                    <a:pt x="4895" y="6128"/>
                    <a:pt x="5955" y="5556"/>
                    <a:pt x="6585" y="4869"/>
                  </a:cubicBezTo>
                  <a:cubicBezTo>
                    <a:pt x="7356" y="4040"/>
                    <a:pt x="7585" y="2922"/>
                    <a:pt x="7214" y="1949"/>
                  </a:cubicBezTo>
                  <a:cubicBezTo>
                    <a:pt x="7043" y="1491"/>
                    <a:pt x="6470" y="433"/>
                    <a:pt x="4924" y="147"/>
                  </a:cubicBezTo>
                  <a:cubicBezTo>
                    <a:pt x="4753" y="89"/>
                    <a:pt x="4608" y="60"/>
                    <a:pt x="4409" y="32"/>
                  </a:cubicBezTo>
                  <a:cubicBezTo>
                    <a:pt x="4227" y="11"/>
                    <a:pt x="4046" y="1"/>
                    <a:pt x="3867"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6981709" y="838573"/>
              <a:ext cx="121628" cy="116490"/>
            </a:xfrm>
            <a:custGeom>
              <a:avLst/>
              <a:gdLst/>
              <a:ahLst/>
              <a:cxnLst/>
              <a:rect l="l" t="t" r="r" b="b"/>
              <a:pathLst>
                <a:path w="6013" h="5759" extrusionOk="0">
                  <a:moveTo>
                    <a:pt x="2936" y="1"/>
                  </a:moveTo>
                  <a:cubicBezTo>
                    <a:pt x="2391" y="1"/>
                    <a:pt x="1880" y="193"/>
                    <a:pt x="1462" y="518"/>
                  </a:cubicBezTo>
                  <a:cubicBezTo>
                    <a:pt x="1290" y="633"/>
                    <a:pt x="1146" y="747"/>
                    <a:pt x="1004" y="919"/>
                  </a:cubicBezTo>
                  <a:cubicBezTo>
                    <a:pt x="688" y="1235"/>
                    <a:pt x="0" y="1979"/>
                    <a:pt x="0" y="3296"/>
                  </a:cubicBezTo>
                  <a:cubicBezTo>
                    <a:pt x="0" y="4270"/>
                    <a:pt x="573" y="5128"/>
                    <a:pt x="1489" y="5499"/>
                  </a:cubicBezTo>
                  <a:cubicBezTo>
                    <a:pt x="1862" y="5671"/>
                    <a:pt x="2263" y="5758"/>
                    <a:pt x="2664" y="5758"/>
                  </a:cubicBezTo>
                  <a:cubicBezTo>
                    <a:pt x="3436" y="5758"/>
                    <a:pt x="4210" y="5472"/>
                    <a:pt x="4810" y="4927"/>
                  </a:cubicBezTo>
                  <a:cubicBezTo>
                    <a:pt x="5669" y="4155"/>
                    <a:pt x="6012" y="3038"/>
                    <a:pt x="5698" y="1979"/>
                  </a:cubicBezTo>
                  <a:cubicBezTo>
                    <a:pt x="5382" y="949"/>
                    <a:pt x="4496" y="205"/>
                    <a:pt x="3321" y="33"/>
                  </a:cubicBezTo>
                  <a:cubicBezTo>
                    <a:pt x="3191" y="11"/>
                    <a:pt x="3063" y="1"/>
                    <a:pt x="293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a:off x="6717088" y="829834"/>
              <a:ext cx="162144" cy="122902"/>
            </a:xfrm>
            <a:custGeom>
              <a:avLst/>
              <a:gdLst/>
              <a:ahLst/>
              <a:cxnLst/>
              <a:rect l="l" t="t" r="r" b="b"/>
              <a:pathLst>
                <a:path w="8016" h="6076" extrusionOk="0">
                  <a:moveTo>
                    <a:pt x="4772" y="0"/>
                  </a:moveTo>
                  <a:cubicBezTo>
                    <a:pt x="4448" y="0"/>
                    <a:pt x="4113" y="49"/>
                    <a:pt x="3779" y="149"/>
                  </a:cubicBezTo>
                  <a:cubicBezTo>
                    <a:pt x="2577" y="293"/>
                    <a:pt x="1203" y="836"/>
                    <a:pt x="515" y="1953"/>
                  </a:cubicBezTo>
                  <a:cubicBezTo>
                    <a:pt x="0" y="2812"/>
                    <a:pt x="0" y="3843"/>
                    <a:pt x="486" y="4672"/>
                  </a:cubicBezTo>
                  <a:cubicBezTo>
                    <a:pt x="1031" y="5588"/>
                    <a:pt x="2004" y="6076"/>
                    <a:pt x="3378" y="6076"/>
                  </a:cubicBezTo>
                  <a:lnTo>
                    <a:pt x="3550" y="6076"/>
                  </a:lnTo>
                  <a:cubicBezTo>
                    <a:pt x="4523" y="6076"/>
                    <a:pt x="5611" y="5989"/>
                    <a:pt x="6470" y="5331"/>
                  </a:cubicBezTo>
                  <a:cubicBezTo>
                    <a:pt x="7672" y="4358"/>
                    <a:pt x="8016" y="2755"/>
                    <a:pt x="7329" y="1466"/>
                  </a:cubicBezTo>
                  <a:cubicBezTo>
                    <a:pt x="6802" y="523"/>
                    <a:pt x="5838" y="0"/>
                    <a:pt x="4772"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3"/>
            <p:cNvSpPr/>
            <p:nvPr/>
          </p:nvSpPr>
          <p:spPr>
            <a:xfrm>
              <a:off x="6619785" y="915808"/>
              <a:ext cx="362517" cy="206017"/>
            </a:xfrm>
            <a:custGeom>
              <a:avLst/>
              <a:gdLst/>
              <a:ahLst/>
              <a:cxnLst/>
              <a:rect l="l" t="t" r="r" b="b"/>
              <a:pathLst>
                <a:path w="17922" h="10185" extrusionOk="0">
                  <a:moveTo>
                    <a:pt x="7835" y="0"/>
                  </a:moveTo>
                  <a:cubicBezTo>
                    <a:pt x="6588" y="0"/>
                    <a:pt x="5710" y="644"/>
                    <a:pt x="5238" y="967"/>
                  </a:cubicBezTo>
                  <a:lnTo>
                    <a:pt x="5154" y="1052"/>
                  </a:lnTo>
                  <a:lnTo>
                    <a:pt x="5039" y="1052"/>
                  </a:lnTo>
                  <a:cubicBezTo>
                    <a:pt x="4899" y="1045"/>
                    <a:pt x="4742" y="1037"/>
                    <a:pt x="4571" y="1037"/>
                  </a:cubicBezTo>
                  <a:cubicBezTo>
                    <a:pt x="4080" y="1037"/>
                    <a:pt x="3479" y="1098"/>
                    <a:pt x="2864" y="1395"/>
                  </a:cubicBezTo>
                  <a:cubicBezTo>
                    <a:pt x="1689" y="1910"/>
                    <a:pt x="1002" y="2712"/>
                    <a:pt x="830" y="3743"/>
                  </a:cubicBezTo>
                  <a:cubicBezTo>
                    <a:pt x="773" y="4116"/>
                    <a:pt x="773" y="4459"/>
                    <a:pt x="830" y="4773"/>
                  </a:cubicBezTo>
                  <a:cubicBezTo>
                    <a:pt x="688" y="4975"/>
                    <a:pt x="573" y="5174"/>
                    <a:pt x="486" y="5433"/>
                  </a:cubicBezTo>
                  <a:cubicBezTo>
                    <a:pt x="200" y="6147"/>
                    <a:pt x="1" y="7551"/>
                    <a:pt x="1746" y="8982"/>
                  </a:cubicBezTo>
                  <a:cubicBezTo>
                    <a:pt x="2635" y="9669"/>
                    <a:pt x="4409" y="10185"/>
                    <a:pt x="5811" y="10185"/>
                  </a:cubicBezTo>
                  <a:cubicBezTo>
                    <a:pt x="6127" y="10185"/>
                    <a:pt x="6441" y="10155"/>
                    <a:pt x="6700" y="10098"/>
                  </a:cubicBezTo>
                  <a:cubicBezTo>
                    <a:pt x="6784" y="10070"/>
                    <a:pt x="6842" y="10070"/>
                    <a:pt x="6899" y="10040"/>
                  </a:cubicBezTo>
                  <a:cubicBezTo>
                    <a:pt x="7787" y="9754"/>
                    <a:pt x="8417" y="9269"/>
                    <a:pt x="8818" y="8953"/>
                  </a:cubicBezTo>
                  <a:cubicBezTo>
                    <a:pt x="8875" y="8895"/>
                    <a:pt x="8960" y="8838"/>
                    <a:pt x="9017" y="8811"/>
                  </a:cubicBezTo>
                  <a:cubicBezTo>
                    <a:pt x="9132" y="8838"/>
                    <a:pt x="9276" y="8925"/>
                    <a:pt x="9361" y="8982"/>
                  </a:cubicBezTo>
                  <a:cubicBezTo>
                    <a:pt x="9933" y="9269"/>
                    <a:pt x="10822" y="9697"/>
                    <a:pt x="11937" y="9697"/>
                  </a:cubicBezTo>
                  <a:cubicBezTo>
                    <a:pt x="11994" y="9697"/>
                    <a:pt x="15258" y="9612"/>
                    <a:pt x="16547" y="8495"/>
                  </a:cubicBezTo>
                  <a:cubicBezTo>
                    <a:pt x="17349" y="7750"/>
                    <a:pt x="17720" y="6921"/>
                    <a:pt x="17720" y="6005"/>
                  </a:cubicBezTo>
                  <a:cubicBezTo>
                    <a:pt x="17720" y="5547"/>
                    <a:pt x="17605" y="5146"/>
                    <a:pt x="17433" y="4830"/>
                  </a:cubicBezTo>
                  <a:cubicBezTo>
                    <a:pt x="17692" y="4459"/>
                    <a:pt x="17864" y="4001"/>
                    <a:pt x="17891" y="3429"/>
                  </a:cubicBezTo>
                  <a:cubicBezTo>
                    <a:pt x="17921" y="2826"/>
                    <a:pt x="17777" y="1910"/>
                    <a:pt x="16918" y="994"/>
                  </a:cubicBezTo>
                  <a:cubicBezTo>
                    <a:pt x="16490" y="536"/>
                    <a:pt x="15917" y="280"/>
                    <a:pt x="15345" y="250"/>
                  </a:cubicBezTo>
                  <a:cubicBezTo>
                    <a:pt x="14952" y="145"/>
                    <a:pt x="14596" y="102"/>
                    <a:pt x="14272" y="102"/>
                  </a:cubicBezTo>
                  <a:cubicBezTo>
                    <a:pt x="13275" y="102"/>
                    <a:pt x="12592" y="513"/>
                    <a:pt x="12139" y="795"/>
                  </a:cubicBezTo>
                  <a:lnTo>
                    <a:pt x="12024" y="852"/>
                  </a:lnTo>
                  <a:lnTo>
                    <a:pt x="11967" y="910"/>
                  </a:lnTo>
                  <a:cubicBezTo>
                    <a:pt x="11223" y="765"/>
                    <a:pt x="10593" y="823"/>
                    <a:pt x="10162" y="795"/>
                  </a:cubicBezTo>
                  <a:cubicBezTo>
                    <a:pt x="10135" y="795"/>
                    <a:pt x="10105" y="765"/>
                    <a:pt x="10048" y="738"/>
                  </a:cubicBezTo>
                  <a:cubicBezTo>
                    <a:pt x="9734" y="536"/>
                    <a:pt x="9276" y="250"/>
                    <a:pt x="8674" y="108"/>
                  </a:cubicBezTo>
                  <a:cubicBezTo>
                    <a:pt x="8589" y="78"/>
                    <a:pt x="8502" y="51"/>
                    <a:pt x="8445" y="51"/>
                  </a:cubicBezTo>
                  <a:cubicBezTo>
                    <a:pt x="8233" y="16"/>
                    <a:pt x="8029" y="0"/>
                    <a:pt x="7835"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a:off x="6898930" y="991527"/>
              <a:ext cx="145921" cy="128000"/>
            </a:xfrm>
            <a:custGeom>
              <a:avLst/>
              <a:gdLst/>
              <a:ahLst/>
              <a:cxnLst/>
              <a:rect l="l" t="t" r="r" b="b"/>
              <a:pathLst>
                <a:path w="7214" h="6328" extrusionOk="0">
                  <a:moveTo>
                    <a:pt x="3990" y="1"/>
                  </a:moveTo>
                  <a:cubicBezTo>
                    <a:pt x="3840" y="1"/>
                    <a:pt x="3684" y="10"/>
                    <a:pt x="3520" y="29"/>
                  </a:cubicBezTo>
                  <a:cubicBezTo>
                    <a:pt x="3405" y="29"/>
                    <a:pt x="3321" y="57"/>
                    <a:pt x="3206" y="57"/>
                  </a:cubicBezTo>
                  <a:cubicBezTo>
                    <a:pt x="1344" y="286"/>
                    <a:pt x="0" y="1804"/>
                    <a:pt x="85" y="3492"/>
                  </a:cubicBezTo>
                  <a:cubicBezTo>
                    <a:pt x="172" y="4896"/>
                    <a:pt x="1344" y="6327"/>
                    <a:pt x="3435" y="6327"/>
                  </a:cubicBezTo>
                  <a:cubicBezTo>
                    <a:pt x="4809" y="6327"/>
                    <a:pt x="6096" y="5553"/>
                    <a:pt x="6699" y="4323"/>
                  </a:cubicBezTo>
                  <a:cubicBezTo>
                    <a:pt x="7214" y="3263"/>
                    <a:pt x="7127" y="2061"/>
                    <a:pt x="6440" y="1174"/>
                  </a:cubicBezTo>
                  <a:cubicBezTo>
                    <a:pt x="6157" y="786"/>
                    <a:pt x="5382" y="1"/>
                    <a:pt x="399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a:off x="6534093" y="879820"/>
              <a:ext cx="298194" cy="167281"/>
            </a:xfrm>
            <a:custGeom>
              <a:avLst/>
              <a:gdLst/>
              <a:ahLst/>
              <a:cxnLst/>
              <a:rect l="l" t="t" r="r" b="b"/>
              <a:pathLst>
                <a:path w="14742" h="8270" extrusionOk="0">
                  <a:moveTo>
                    <a:pt x="8513" y="0"/>
                  </a:moveTo>
                  <a:cubicBezTo>
                    <a:pt x="7322" y="0"/>
                    <a:pt x="6541" y="294"/>
                    <a:pt x="5382" y="1113"/>
                  </a:cubicBezTo>
                  <a:cubicBezTo>
                    <a:pt x="5295" y="1170"/>
                    <a:pt x="4951" y="1200"/>
                    <a:pt x="4695" y="1228"/>
                  </a:cubicBezTo>
                  <a:cubicBezTo>
                    <a:pt x="3951" y="1315"/>
                    <a:pt x="2948" y="1457"/>
                    <a:pt x="1947" y="2144"/>
                  </a:cubicBezTo>
                  <a:cubicBezTo>
                    <a:pt x="142" y="3346"/>
                    <a:pt x="0" y="5036"/>
                    <a:pt x="401" y="6124"/>
                  </a:cubicBezTo>
                  <a:cubicBezTo>
                    <a:pt x="916" y="7441"/>
                    <a:pt x="2318" y="8270"/>
                    <a:pt x="3921" y="8270"/>
                  </a:cubicBezTo>
                  <a:cubicBezTo>
                    <a:pt x="4180" y="8270"/>
                    <a:pt x="4466" y="8242"/>
                    <a:pt x="4722" y="8185"/>
                  </a:cubicBezTo>
                  <a:cubicBezTo>
                    <a:pt x="5467" y="8070"/>
                    <a:pt x="6126" y="7784"/>
                    <a:pt x="6669" y="7555"/>
                  </a:cubicBezTo>
                  <a:cubicBezTo>
                    <a:pt x="6898" y="7441"/>
                    <a:pt x="7271" y="7269"/>
                    <a:pt x="7386" y="7269"/>
                  </a:cubicBezTo>
                  <a:cubicBezTo>
                    <a:pt x="8959" y="7010"/>
                    <a:pt x="10276" y="6667"/>
                    <a:pt x="11508" y="6323"/>
                  </a:cubicBezTo>
                  <a:cubicBezTo>
                    <a:pt x="11593" y="6296"/>
                    <a:pt x="11707" y="6266"/>
                    <a:pt x="11794" y="6266"/>
                  </a:cubicBezTo>
                  <a:cubicBezTo>
                    <a:pt x="12539" y="6094"/>
                    <a:pt x="14227" y="5723"/>
                    <a:pt x="14600" y="3918"/>
                  </a:cubicBezTo>
                  <a:cubicBezTo>
                    <a:pt x="14742" y="3261"/>
                    <a:pt x="14714" y="1972"/>
                    <a:pt x="13139" y="857"/>
                  </a:cubicBezTo>
                  <a:cubicBezTo>
                    <a:pt x="13081" y="827"/>
                    <a:pt x="12997" y="770"/>
                    <a:pt x="12939" y="742"/>
                  </a:cubicBezTo>
                  <a:cubicBezTo>
                    <a:pt x="12191" y="315"/>
                    <a:pt x="11476" y="238"/>
                    <a:pt x="10935" y="238"/>
                  </a:cubicBezTo>
                  <a:cubicBezTo>
                    <a:pt x="10751" y="238"/>
                    <a:pt x="10586" y="247"/>
                    <a:pt x="10448" y="254"/>
                  </a:cubicBezTo>
                  <a:lnTo>
                    <a:pt x="10391" y="254"/>
                  </a:lnTo>
                  <a:cubicBezTo>
                    <a:pt x="10134" y="112"/>
                    <a:pt x="9818" y="55"/>
                    <a:pt x="9532" y="55"/>
                  </a:cubicBezTo>
                  <a:cubicBezTo>
                    <a:pt x="9156" y="20"/>
                    <a:pt x="8820" y="0"/>
                    <a:pt x="851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a:off x="6599495" y="2209924"/>
              <a:ext cx="321981" cy="194042"/>
            </a:xfrm>
            <a:custGeom>
              <a:avLst/>
              <a:gdLst/>
              <a:ahLst/>
              <a:cxnLst/>
              <a:rect l="l" t="t" r="r" b="b"/>
              <a:pathLst>
                <a:path w="15918" h="9593" extrusionOk="0">
                  <a:moveTo>
                    <a:pt x="5470" y="1"/>
                  </a:moveTo>
                  <a:cubicBezTo>
                    <a:pt x="4496" y="1"/>
                    <a:pt x="3608" y="115"/>
                    <a:pt x="2864" y="374"/>
                  </a:cubicBezTo>
                  <a:cubicBezTo>
                    <a:pt x="1061" y="974"/>
                    <a:pt x="1" y="2348"/>
                    <a:pt x="230" y="3894"/>
                  </a:cubicBezTo>
                  <a:cubicBezTo>
                    <a:pt x="287" y="4267"/>
                    <a:pt x="688" y="6271"/>
                    <a:pt x="3436" y="6386"/>
                  </a:cubicBezTo>
                  <a:cubicBezTo>
                    <a:pt x="3752" y="6413"/>
                    <a:pt x="4038" y="6413"/>
                    <a:pt x="4295" y="6413"/>
                  </a:cubicBezTo>
                  <a:lnTo>
                    <a:pt x="4611" y="6413"/>
                  </a:lnTo>
                  <a:cubicBezTo>
                    <a:pt x="5012" y="6413"/>
                    <a:pt x="5126" y="6413"/>
                    <a:pt x="5612" y="6615"/>
                  </a:cubicBezTo>
                  <a:cubicBezTo>
                    <a:pt x="5641" y="6642"/>
                    <a:pt x="5669" y="6642"/>
                    <a:pt x="5699" y="6672"/>
                  </a:cubicBezTo>
                  <a:cubicBezTo>
                    <a:pt x="5928" y="6729"/>
                    <a:pt x="6099" y="6814"/>
                    <a:pt x="6299" y="6871"/>
                  </a:cubicBezTo>
                  <a:cubicBezTo>
                    <a:pt x="6558" y="6986"/>
                    <a:pt x="6901" y="7100"/>
                    <a:pt x="6958" y="7158"/>
                  </a:cubicBezTo>
                  <a:cubicBezTo>
                    <a:pt x="6958" y="7158"/>
                    <a:pt x="7043" y="7245"/>
                    <a:pt x="7272" y="7588"/>
                  </a:cubicBezTo>
                  <a:lnTo>
                    <a:pt x="7329" y="7645"/>
                  </a:lnTo>
                  <a:cubicBezTo>
                    <a:pt x="7616" y="8074"/>
                    <a:pt x="8504" y="9391"/>
                    <a:pt x="10306" y="9391"/>
                  </a:cubicBezTo>
                  <a:cubicBezTo>
                    <a:pt x="10478" y="9391"/>
                    <a:pt x="10650" y="9391"/>
                    <a:pt x="10822" y="9363"/>
                  </a:cubicBezTo>
                  <a:cubicBezTo>
                    <a:pt x="10880" y="9363"/>
                    <a:pt x="10950" y="9350"/>
                    <a:pt x="11032" y="9350"/>
                  </a:cubicBezTo>
                  <a:cubicBezTo>
                    <a:pt x="11074" y="9350"/>
                    <a:pt x="11118" y="9353"/>
                    <a:pt x="11165" y="9363"/>
                  </a:cubicBezTo>
                  <a:cubicBezTo>
                    <a:pt x="11195" y="9363"/>
                    <a:pt x="11223" y="9363"/>
                    <a:pt x="11280" y="9391"/>
                  </a:cubicBezTo>
                  <a:cubicBezTo>
                    <a:pt x="11653" y="9478"/>
                    <a:pt x="12196" y="9592"/>
                    <a:pt x="12768" y="9592"/>
                  </a:cubicBezTo>
                  <a:cubicBezTo>
                    <a:pt x="13799" y="9592"/>
                    <a:pt x="14687" y="9161"/>
                    <a:pt x="15230" y="8360"/>
                  </a:cubicBezTo>
                  <a:cubicBezTo>
                    <a:pt x="15517" y="7932"/>
                    <a:pt x="15917" y="7016"/>
                    <a:pt x="15489" y="5784"/>
                  </a:cubicBezTo>
                  <a:cubicBezTo>
                    <a:pt x="15345" y="5241"/>
                    <a:pt x="15031" y="4753"/>
                    <a:pt x="14543" y="4325"/>
                  </a:cubicBezTo>
                  <a:lnTo>
                    <a:pt x="14458" y="4238"/>
                  </a:lnTo>
                  <a:cubicBezTo>
                    <a:pt x="12654" y="2692"/>
                    <a:pt x="10222" y="603"/>
                    <a:pt x="7130" y="115"/>
                  </a:cubicBezTo>
                  <a:cubicBezTo>
                    <a:pt x="6615" y="58"/>
                    <a:pt x="6042" y="1"/>
                    <a:pt x="547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6809132" y="2302170"/>
              <a:ext cx="234558" cy="150998"/>
            </a:xfrm>
            <a:custGeom>
              <a:avLst/>
              <a:gdLst/>
              <a:ahLst/>
              <a:cxnLst/>
              <a:rect l="l" t="t" r="r" b="b"/>
              <a:pathLst>
                <a:path w="11596" h="7465" extrusionOk="0">
                  <a:moveTo>
                    <a:pt x="4871" y="1"/>
                  </a:moveTo>
                  <a:cubicBezTo>
                    <a:pt x="4188" y="1"/>
                    <a:pt x="3399" y="168"/>
                    <a:pt x="2692" y="795"/>
                  </a:cubicBezTo>
                  <a:lnTo>
                    <a:pt x="2550" y="937"/>
                  </a:lnTo>
                  <a:cubicBezTo>
                    <a:pt x="2234" y="1253"/>
                    <a:pt x="2034" y="1624"/>
                    <a:pt x="1920" y="1940"/>
                  </a:cubicBezTo>
                  <a:cubicBezTo>
                    <a:pt x="1748" y="2055"/>
                    <a:pt x="1547" y="2197"/>
                    <a:pt x="1375" y="2398"/>
                  </a:cubicBezTo>
                  <a:cubicBezTo>
                    <a:pt x="1" y="3830"/>
                    <a:pt x="489" y="5261"/>
                    <a:pt x="688" y="5662"/>
                  </a:cubicBezTo>
                  <a:cubicBezTo>
                    <a:pt x="1375" y="7208"/>
                    <a:pt x="2978" y="7464"/>
                    <a:pt x="4439" y="7464"/>
                  </a:cubicBezTo>
                  <a:cubicBezTo>
                    <a:pt x="4810" y="7464"/>
                    <a:pt x="5183" y="7437"/>
                    <a:pt x="5527" y="7437"/>
                  </a:cubicBezTo>
                  <a:cubicBezTo>
                    <a:pt x="5699" y="7407"/>
                    <a:pt x="5841" y="7407"/>
                    <a:pt x="5955" y="7407"/>
                  </a:cubicBezTo>
                  <a:cubicBezTo>
                    <a:pt x="6557" y="7407"/>
                    <a:pt x="9592" y="7322"/>
                    <a:pt x="10879" y="5460"/>
                  </a:cubicBezTo>
                  <a:cubicBezTo>
                    <a:pt x="11481" y="4601"/>
                    <a:pt x="11596" y="3543"/>
                    <a:pt x="11252" y="2570"/>
                  </a:cubicBezTo>
                  <a:cubicBezTo>
                    <a:pt x="10478" y="452"/>
                    <a:pt x="8160" y="365"/>
                    <a:pt x="7157" y="337"/>
                  </a:cubicBezTo>
                  <a:lnTo>
                    <a:pt x="6844" y="337"/>
                  </a:lnTo>
                  <a:cubicBezTo>
                    <a:pt x="6699" y="280"/>
                    <a:pt x="6557" y="223"/>
                    <a:pt x="6386" y="223"/>
                  </a:cubicBezTo>
                  <a:cubicBezTo>
                    <a:pt x="6328" y="193"/>
                    <a:pt x="6271" y="193"/>
                    <a:pt x="6184" y="166"/>
                  </a:cubicBezTo>
                  <a:cubicBezTo>
                    <a:pt x="5871" y="102"/>
                    <a:pt x="5403" y="1"/>
                    <a:pt x="487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7305440" y="1456965"/>
              <a:ext cx="244389" cy="213845"/>
            </a:xfrm>
            <a:custGeom>
              <a:avLst/>
              <a:gdLst/>
              <a:ahLst/>
              <a:cxnLst/>
              <a:rect l="l" t="t" r="r" b="b"/>
              <a:pathLst>
                <a:path w="12082" h="10572" extrusionOk="0">
                  <a:moveTo>
                    <a:pt x="7083" y="1"/>
                  </a:moveTo>
                  <a:cubicBezTo>
                    <a:pt x="6814" y="1"/>
                    <a:pt x="6528" y="56"/>
                    <a:pt x="6242" y="152"/>
                  </a:cubicBezTo>
                  <a:cubicBezTo>
                    <a:pt x="4952" y="667"/>
                    <a:pt x="4352" y="1640"/>
                    <a:pt x="4009" y="2240"/>
                  </a:cubicBezTo>
                  <a:cubicBezTo>
                    <a:pt x="3951" y="2355"/>
                    <a:pt x="3837" y="2499"/>
                    <a:pt x="3837" y="2526"/>
                  </a:cubicBezTo>
                  <a:cubicBezTo>
                    <a:pt x="3665" y="2728"/>
                    <a:pt x="3264" y="2957"/>
                    <a:pt x="2891" y="3214"/>
                  </a:cubicBezTo>
                  <a:cubicBezTo>
                    <a:pt x="2577" y="3415"/>
                    <a:pt x="2204" y="3644"/>
                    <a:pt x="1861" y="3930"/>
                  </a:cubicBezTo>
                  <a:cubicBezTo>
                    <a:pt x="1833" y="3930"/>
                    <a:pt x="1803" y="3958"/>
                    <a:pt x="1803" y="3988"/>
                  </a:cubicBezTo>
                  <a:cubicBezTo>
                    <a:pt x="1" y="5476"/>
                    <a:pt x="28" y="6850"/>
                    <a:pt x="402" y="7737"/>
                  </a:cubicBezTo>
                  <a:cubicBezTo>
                    <a:pt x="1010" y="9279"/>
                    <a:pt x="2441" y="9568"/>
                    <a:pt x="3896" y="9568"/>
                  </a:cubicBezTo>
                  <a:cubicBezTo>
                    <a:pt x="4360" y="9568"/>
                    <a:pt x="4826" y="9539"/>
                    <a:pt x="5268" y="9511"/>
                  </a:cubicBezTo>
                  <a:cubicBezTo>
                    <a:pt x="5497" y="9511"/>
                    <a:pt x="5784" y="9484"/>
                    <a:pt x="6013" y="9484"/>
                  </a:cubicBezTo>
                  <a:cubicBezTo>
                    <a:pt x="6413" y="9855"/>
                    <a:pt x="7272" y="10572"/>
                    <a:pt x="8502" y="10572"/>
                  </a:cubicBezTo>
                  <a:cubicBezTo>
                    <a:pt x="8704" y="10572"/>
                    <a:pt x="8903" y="10572"/>
                    <a:pt x="9104" y="10542"/>
                  </a:cubicBezTo>
                  <a:cubicBezTo>
                    <a:pt x="9132" y="10514"/>
                    <a:pt x="9189" y="10514"/>
                    <a:pt x="9219" y="10514"/>
                  </a:cubicBezTo>
                  <a:cubicBezTo>
                    <a:pt x="10391" y="10256"/>
                    <a:pt x="11193" y="9656"/>
                    <a:pt x="11594" y="8797"/>
                  </a:cubicBezTo>
                  <a:cubicBezTo>
                    <a:pt x="12081" y="7679"/>
                    <a:pt x="11708" y="6706"/>
                    <a:pt x="11452" y="6191"/>
                  </a:cubicBezTo>
                  <a:cubicBezTo>
                    <a:pt x="11795" y="5476"/>
                    <a:pt x="11795" y="4817"/>
                    <a:pt x="11681" y="4301"/>
                  </a:cubicBezTo>
                  <a:cubicBezTo>
                    <a:pt x="11422" y="3129"/>
                    <a:pt x="10765" y="2499"/>
                    <a:pt x="10249" y="2183"/>
                  </a:cubicBezTo>
                  <a:cubicBezTo>
                    <a:pt x="10220" y="2011"/>
                    <a:pt x="10135" y="1812"/>
                    <a:pt x="10020" y="1610"/>
                  </a:cubicBezTo>
                  <a:cubicBezTo>
                    <a:pt x="9791" y="1152"/>
                    <a:pt x="9189" y="323"/>
                    <a:pt x="7872" y="65"/>
                  </a:cubicBezTo>
                  <a:cubicBezTo>
                    <a:pt x="7673" y="7"/>
                    <a:pt x="7444" y="7"/>
                    <a:pt x="7242" y="7"/>
                  </a:cubicBezTo>
                  <a:cubicBezTo>
                    <a:pt x="7190" y="3"/>
                    <a:pt x="7137" y="1"/>
                    <a:pt x="7083"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6644121" y="1514599"/>
              <a:ext cx="335251" cy="302138"/>
            </a:xfrm>
            <a:custGeom>
              <a:avLst/>
              <a:gdLst/>
              <a:ahLst/>
              <a:cxnLst/>
              <a:rect l="l" t="t" r="r" b="b"/>
              <a:pathLst>
                <a:path w="16574" h="14937" extrusionOk="0">
                  <a:moveTo>
                    <a:pt x="8756" y="1"/>
                  </a:moveTo>
                  <a:cubicBezTo>
                    <a:pt x="7947" y="1"/>
                    <a:pt x="6983" y="240"/>
                    <a:pt x="5840" y="852"/>
                  </a:cubicBezTo>
                  <a:cubicBezTo>
                    <a:pt x="5840" y="852"/>
                    <a:pt x="5810" y="852"/>
                    <a:pt x="5810" y="880"/>
                  </a:cubicBezTo>
                  <a:cubicBezTo>
                    <a:pt x="5554" y="994"/>
                    <a:pt x="5238" y="1081"/>
                    <a:pt x="4810" y="1166"/>
                  </a:cubicBezTo>
                  <a:cubicBezTo>
                    <a:pt x="4264" y="1310"/>
                    <a:pt x="3550" y="1452"/>
                    <a:pt x="2833" y="1826"/>
                  </a:cubicBezTo>
                  <a:cubicBezTo>
                    <a:pt x="2776" y="1853"/>
                    <a:pt x="2748" y="1853"/>
                    <a:pt x="2719" y="1883"/>
                  </a:cubicBezTo>
                  <a:cubicBezTo>
                    <a:pt x="0" y="3399"/>
                    <a:pt x="229" y="5204"/>
                    <a:pt x="458" y="5891"/>
                  </a:cubicBezTo>
                  <a:cubicBezTo>
                    <a:pt x="829" y="7063"/>
                    <a:pt x="1745" y="7551"/>
                    <a:pt x="2634" y="7723"/>
                  </a:cubicBezTo>
                  <a:cubicBezTo>
                    <a:pt x="1947" y="8582"/>
                    <a:pt x="887" y="10127"/>
                    <a:pt x="1661" y="11930"/>
                  </a:cubicBezTo>
                  <a:cubicBezTo>
                    <a:pt x="2348" y="13677"/>
                    <a:pt x="3664" y="13963"/>
                    <a:pt x="4207" y="14021"/>
                  </a:cubicBezTo>
                  <a:cubicBezTo>
                    <a:pt x="4295" y="14028"/>
                    <a:pt x="4381" y="14032"/>
                    <a:pt x="4466" y="14032"/>
                  </a:cubicBezTo>
                  <a:cubicBezTo>
                    <a:pt x="5313" y="14032"/>
                    <a:pt x="5974" y="13658"/>
                    <a:pt x="6470" y="13189"/>
                  </a:cubicBezTo>
                  <a:cubicBezTo>
                    <a:pt x="6955" y="13963"/>
                    <a:pt x="7787" y="14563"/>
                    <a:pt x="9017" y="14850"/>
                  </a:cubicBezTo>
                  <a:cubicBezTo>
                    <a:pt x="9303" y="14907"/>
                    <a:pt x="9646" y="14937"/>
                    <a:pt x="9990" y="14937"/>
                  </a:cubicBezTo>
                  <a:cubicBezTo>
                    <a:pt x="11765" y="14937"/>
                    <a:pt x="14199" y="14135"/>
                    <a:pt x="15257" y="12502"/>
                  </a:cubicBezTo>
                  <a:cubicBezTo>
                    <a:pt x="16574" y="11101"/>
                    <a:pt x="16146" y="9811"/>
                    <a:pt x="15887" y="9269"/>
                  </a:cubicBezTo>
                  <a:cubicBezTo>
                    <a:pt x="15830" y="9182"/>
                    <a:pt x="15772" y="9067"/>
                    <a:pt x="15715" y="8982"/>
                  </a:cubicBezTo>
                  <a:cubicBezTo>
                    <a:pt x="15745" y="8953"/>
                    <a:pt x="15772" y="8895"/>
                    <a:pt x="15802" y="8838"/>
                  </a:cubicBezTo>
                  <a:cubicBezTo>
                    <a:pt x="16288" y="8123"/>
                    <a:pt x="16432" y="7207"/>
                    <a:pt x="16203" y="6147"/>
                  </a:cubicBezTo>
                  <a:cubicBezTo>
                    <a:pt x="15944" y="4975"/>
                    <a:pt x="15115" y="3543"/>
                    <a:pt x="12795" y="3486"/>
                  </a:cubicBezTo>
                  <a:cubicBezTo>
                    <a:pt x="12711" y="2941"/>
                    <a:pt x="12509" y="2341"/>
                    <a:pt x="11966" y="1768"/>
                  </a:cubicBezTo>
                  <a:cubicBezTo>
                    <a:pt x="11909" y="1711"/>
                    <a:pt x="11879" y="1654"/>
                    <a:pt x="11822" y="1624"/>
                  </a:cubicBezTo>
                  <a:cubicBezTo>
                    <a:pt x="11227" y="825"/>
                    <a:pt x="10257" y="1"/>
                    <a:pt x="875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5553090" y="1000853"/>
              <a:ext cx="2184186" cy="3379044"/>
            </a:xfrm>
            <a:custGeom>
              <a:avLst/>
              <a:gdLst/>
              <a:ahLst/>
              <a:cxnLst/>
              <a:rect l="l" t="t" r="r" b="b"/>
              <a:pathLst>
                <a:path w="107981" h="167052" extrusionOk="0">
                  <a:moveTo>
                    <a:pt x="75507" y="1"/>
                  </a:moveTo>
                  <a:cubicBezTo>
                    <a:pt x="75053" y="1"/>
                    <a:pt x="74488" y="549"/>
                    <a:pt x="74144" y="913"/>
                  </a:cubicBezTo>
                  <a:cubicBezTo>
                    <a:pt x="73999" y="1000"/>
                    <a:pt x="74057" y="1428"/>
                    <a:pt x="73942" y="1572"/>
                  </a:cubicBezTo>
                  <a:cubicBezTo>
                    <a:pt x="73815" y="1678"/>
                    <a:pt x="73689" y="1705"/>
                    <a:pt x="73562" y="1705"/>
                  </a:cubicBezTo>
                  <a:cubicBezTo>
                    <a:pt x="73422" y="1705"/>
                    <a:pt x="73283" y="1672"/>
                    <a:pt x="73143" y="1672"/>
                  </a:cubicBezTo>
                  <a:cubicBezTo>
                    <a:pt x="73066" y="1672"/>
                    <a:pt x="72989" y="1682"/>
                    <a:pt x="72912" y="1714"/>
                  </a:cubicBezTo>
                  <a:cubicBezTo>
                    <a:pt x="72282" y="2087"/>
                    <a:pt x="72426" y="2287"/>
                    <a:pt x="72140" y="2946"/>
                  </a:cubicBezTo>
                  <a:cubicBezTo>
                    <a:pt x="71538" y="4462"/>
                    <a:pt x="71109" y="3947"/>
                    <a:pt x="69763" y="4233"/>
                  </a:cubicBezTo>
                  <a:cubicBezTo>
                    <a:pt x="69076" y="4405"/>
                    <a:pt x="68991" y="4607"/>
                    <a:pt x="68189" y="4607"/>
                  </a:cubicBezTo>
                  <a:cubicBezTo>
                    <a:pt x="67491" y="4558"/>
                    <a:pt x="66754" y="4287"/>
                    <a:pt x="66043" y="4287"/>
                  </a:cubicBezTo>
                  <a:cubicBezTo>
                    <a:pt x="65908" y="4287"/>
                    <a:pt x="65773" y="4297"/>
                    <a:pt x="65640" y="4320"/>
                  </a:cubicBezTo>
                  <a:cubicBezTo>
                    <a:pt x="65122" y="4437"/>
                    <a:pt x="64896" y="4806"/>
                    <a:pt x="64417" y="4806"/>
                  </a:cubicBezTo>
                  <a:cubicBezTo>
                    <a:pt x="64314" y="4806"/>
                    <a:pt x="64199" y="4789"/>
                    <a:pt x="64067" y="4749"/>
                  </a:cubicBezTo>
                  <a:cubicBezTo>
                    <a:pt x="63666" y="4607"/>
                    <a:pt x="63323" y="4176"/>
                    <a:pt x="62835" y="3947"/>
                  </a:cubicBezTo>
                  <a:cubicBezTo>
                    <a:pt x="62525" y="3822"/>
                    <a:pt x="62211" y="3770"/>
                    <a:pt x="61895" y="3770"/>
                  </a:cubicBezTo>
                  <a:cubicBezTo>
                    <a:pt x="60277" y="3770"/>
                    <a:pt x="58590" y="5136"/>
                    <a:pt x="56877" y="5136"/>
                  </a:cubicBezTo>
                  <a:cubicBezTo>
                    <a:pt x="56394" y="5136"/>
                    <a:pt x="55908" y="5028"/>
                    <a:pt x="55422" y="4749"/>
                  </a:cubicBezTo>
                  <a:cubicBezTo>
                    <a:pt x="54533" y="4176"/>
                    <a:pt x="54533" y="3317"/>
                    <a:pt x="53388" y="2946"/>
                  </a:cubicBezTo>
                  <a:cubicBezTo>
                    <a:pt x="52816" y="2717"/>
                    <a:pt x="52129" y="2573"/>
                    <a:pt x="51529" y="2516"/>
                  </a:cubicBezTo>
                  <a:cubicBezTo>
                    <a:pt x="51329" y="2484"/>
                    <a:pt x="51112" y="2474"/>
                    <a:pt x="50886" y="2474"/>
                  </a:cubicBezTo>
                  <a:cubicBezTo>
                    <a:pt x="50478" y="2474"/>
                    <a:pt x="50041" y="2507"/>
                    <a:pt x="49625" y="2507"/>
                  </a:cubicBezTo>
                  <a:cubicBezTo>
                    <a:pt x="49247" y="2507"/>
                    <a:pt x="48886" y="2479"/>
                    <a:pt x="48579" y="2374"/>
                  </a:cubicBezTo>
                  <a:cubicBezTo>
                    <a:pt x="47750" y="2087"/>
                    <a:pt x="47693" y="1428"/>
                    <a:pt x="46605" y="1343"/>
                  </a:cubicBezTo>
                  <a:cubicBezTo>
                    <a:pt x="46304" y="1325"/>
                    <a:pt x="45992" y="1313"/>
                    <a:pt x="45679" y="1313"/>
                  </a:cubicBezTo>
                  <a:cubicBezTo>
                    <a:pt x="44978" y="1313"/>
                    <a:pt x="44269" y="1374"/>
                    <a:pt x="43655" y="1572"/>
                  </a:cubicBezTo>
                  <a:cubicBezTo>
                    <a:pt x="42338" y="2087"/>
                    <a:pt x="41795" y="2516"/>
                    <a:pt x="40421" y="2660"/>
                  </a:cubicBezTo>
                  <a:cubicBezTo>
                    <a:pt x="39541" y="2757"/>
                    <a:pt x="39062" y="2988"/>
                    <a:pt x="38455" y="2988"/>
                  </a:cubicBezTo>
                  <a:cubicBezTo>
                    <a:pt x="38172" y="2988"/>
                    <a:pt x="37862" y="2939"/>
                    <a:pt x="37472" y="2802"/>
                  </a:cubicBezTo>
                  <a:cubicBezTo>
                    <a:pt x="37128" y="2660"/>
                    <a:pt x="36185" y="2516"/>
                    <a:pt x="35841" y="2287"/>
                  </a:cubicBezTo>
                  <a:cubicBezTo>
                    <a:pt x="35411" y="1916"/>
                    <a:pt x="35841" y="1572"/>
                    <a:pt x="35154" y="1286"/>
                  </a:cubicBezTo>
                  <a:cubicBezTo>
                    <a:pt x="34896" y="1190"/>
                    <a:pt x="34559" y="1159"/>
                    <a:pt x="34195" y="1159"/>
                  </a:cubicBezTo>
                  <a:cubicBezTo>
                    <a:pt x="33467" y="1159"/>
                    <a:pt x="32634" y="1286"/>
                    <a:pt x="32120" y="1286"/>
                  </a:cubicBezTo>
                  <a:cubicBezTo>
                    <a:pt x="31812" y="1286"/>
                    <a:pt x="31500" y="1289"/>
                    <a:pt x="31188" y="1289"/>
                  </a:cubicBezTo>
                  <a:cubicBezTo>
                    <a:pt x="30251" y="1289"/>
                    <a:pt x="29307" y="1257"/>
                    <a:pt x="28426" y="1000"/>
                  </a:cubicBezTo>
                  <a:cubicBezTo>
                    <a:pt x="27574" y="663"/>
                    <a:pt x="26932" y="328"/>
                    <a:pt x="25993" y="328"/>
                  </a:cubicBezTo>
                  <a:cubicBezTo>
                    <a:pt x="25892" y="328"/>
                    <a:pt x="25787" y="332"/>
                    <a:pt x="25677" y="340"/>
                  </a:cubicBezTo>
                  <a:lnTo>
                    <a:pt x="25765" y="397"/>
                  </a:lnTo>
                  <a:cubicBezTo>
                    <a:pt x="24590" y="542"/>
                    <a:pt x="23646" y="913"/>
                    <a:pt x="22471" y="1000"/>
                  </a:cubicBezTo>
                  <a:cubicBezTo>
                    <a:pt x="21299" y="1000"/>
                    <a:pt x="20353" y="1000"/>
                    <a:pt x="19238" y="1428"/>
                  </a:cubicBezTo>
                  <a:cubicBezTo>
                    <a:pt x="18150" y="1858"/>
                    <a:pt x="16918" y="2287"/>
                    <a:pt x="15745" y="2660"/>
                  </a:cubicBezTo>
                  <a:cubicBezTo>
                    <a:pt x="15143" y="2859"/>
                    <a:pt x="12395" y="3004"/>
                    <a:pt x="12195" y="3462"/>
                  </a:cubicBezTo>
                  <a:cubicBezTo>
                    <a:pt x="11708" y="4320"/>
                    <a:pt x="13570" y="4749"/>
                    <a:pt x="13570" y="5408"/>
                  </a:cubicBezTo>
                  <a:cubicBezTo>
                    <a:pt x="13570" y="5935"/>
                    <a:pt x="11995" y="6655"/>
                    <a:pt x="11364" y="6655"/>
                  </a:cubicBezTo>
                  <a:cubicBezTo>
                    <a:pt x="11309" y="6655"/>
                    <a:pt x="11261" y="6650"/>
                    <a:pt x="11222" y="6638"/>
                  </a:cubicBezTo>
                  <a:cubicBezTo>
                    <a:pt x="10879" y="6553"/>
                    <a:pt x="10563" y="5981"/>
                    <a:pt x="9933" y="5836"/>
                  </a:cubicBezTo>
                  <a:cubicBezTo>
                    <a:pt x="9833" y="5828"/>
                    <a:pt x="9742" y="5824"/>
                    <a:pt x="9657" y="5824"/>
                  </a:cubicBezTo>
                  <a:cubicBezTo>
                    <a:pt x="9157" y="5824"/>
                    <a:pt x="8881" y="5965"/>
                    <a:pt x="8417" y="6210"/>
                  </a:cubicBezTo>
                  <a:cubicBezTo>
                    <a:pt x="7959" y="6409"/>
                    <a:pt x="6841" y="7153"/>
                    <a:pt x="6699" y="7726"/>
                  </a:cubicBezTo>
                  <a:cubicBezTo>
                    <a:pt x="7284" y="7970"/>
                    <a:pt x="7869" y="8011"/>
                    <a:pt x="8470" y="8011"/>
                  </a:cubicBezTo>
                  <a:cubicBezTo>
                    <a:pt x="8770" y="8011"/>
                    <a:pt x="9074" y="8001"/>
                    <a:pt x="9383" y="8001"/>
                  </a:cubicBezTo>
                  <a:cubicBezTo>
                    <a:pt x="9546" y="8001"/>
                    <a:pt x="9710" y="8004"/>
                    <a:pt x="9876" y="8012"/>
                  </a:cubicBezTo>
                  <a:cubicBezTo>
                    <a:pt x="12195" y="8241"/>
                    <a:pt x="9646" y="9043"/>
                    <a:pt x="8760" y="9386"/>
                  </a:cubicBezTo>
                  <a:cubicBezTo>
                    <a:pt x="6784" y="10188"/>
                    <a:pt x="2062" y="10275"/>
                    <a:pt x="1574" y="13222"/>
                  </a:cubicBezTo>
                  <a:cubicBezTo>
                    <a:pt x="1427" y="13968"/>
                    <a:pt x="1561" y="14186"/>
                    <a:pt x="1818" y="14186"/>
                  </a:cubicBezTo>
                  <a:cubicBezTo>
                    <a:pt x="2181" y="14186"/>
                    <a:pt x="2790" y="13750"/>
                    <a:pt x="3198" y="13750"/>
                  </a:cubicBezTo>
                  <a:cubicBezTo>
                    <a:pt x="3289" y="13750"/>
                    <a:pt x="3370" y="13772"/>
                    <a:pt x="3436" y="13824"/>
                  </a:cubicBezTo>
                  <a:cubicBezTo>
                    <a:pt x="4036" y="14310"/>
                    <a:pt x="1574" y="15198"/>
                    <a:pt x="3436" y="15684"/>
                  </a:cubicBezTo>
                  <a:cubicBezTo>
                    <a:pt x="3454" y="15687"/>
                    <a:pt x="3475" y="15689"/>
                    <a:pt x="3499" y="15689"/>
                  </a:cubicBezTo>
                  <a:cubicBezTo>
                    <a:pt x="3841" y="15689"/>
                    <a:pt x="4741" y="15357"/>
                    <a:pt x="5217" y="15357"/>
                  </a:cubicBezTo>
                  <a:cubicBezTo>
                    <a:pt x="5547" y="15357"/>
                    <a:pt x="5673" y="15517"/>
                    <a:pt x="5268" y="16057"/>
                  </a:cubicBezTo>
                  <a:cubicBezTo>
                    <a:pt x="4867" y="16715"/>
                    <a:pt x="3092" y="16859"/>
                    <a:pt x="2405" y="17230"/>
                  </a:cubicBezTo>
                  <a:cubicBezTo>
                    <a:pt x="2062" y="17374"/>
                    <a:pt x="0" y="18318"/>
                    <a:pt x="0" y="18805"/>
                  </a:cubicBezTo>
                  <a:cubicBezTo>
                    <a:pt x="0" y="19147"/>
                    <a:pt x="221" y="19272"/>
                    <a:pt x="550" y="19272"/>
                  </a:cubicBezTo>
                  <a:cubicBezTo>
                    <a:pt x="1406" y="19272"/>
                    <a:pt x="2998" y="18422"/>
                    <a:pt x="3349" y="18318"/>
                  </a:cubicBezTo>
                  <a:cubicBezTo>
                    <a:pt x="4867" y="17947"/>
                    <a:pt x="5611" y="17718"/>
                    <a:pt x="6841" y="16715"/>
                  </a:cubicBezTo>
                  <a:cubicBezTo>
                    <a:pt x="8016" y="15684"/>
                    <a:pt x="9532" y="15485"/>
                    <a:pt x="10677" y="14596"/>
                  </a:cubicBezTo>
                  <a:cubicBezTo>
                    <a:pt x="11708" y="13882"/>
                    <a:pt x="12482" y="13080"/>
                    <a:pt x="13627" y="12737"/>
                  </a:cubicBezTo>
                  <a:cubicBezTo>
                    <a:pt x="13949" y="12611"/>
                    <a:pt x="14198" y="12554"/>
                    <a:pt x="14371" y="12554"/>
                  </a:cubicBezTo>
                  <a:cubicBezTo>
                    <a:pt x="14828" y="12554"/>
                    <a:pt x="14757" y="12949"/>
                    <a:pt x="14112" y="13508"/>
                  </a:cubicBezTo>
                  <a:cubicBezTo>
                    <a:pt x="13570" y="13966"/>
                    <a:pt x="11909" y="14596"/>
                    <a:pt x="13139" y="15054"/>
                  </a:cubicBezTo>
                  <a:cubicBezTo>
                    <a:pt x="13229" y="15081"/>
                    <a:pt x="13322" y="15093"/>
                    <a:pt x="13416" y="15093"/>
                  </a:cubicBezTo>
                  <a:cubicBezTo>
                    <a:pt x="14336" y="15093"/>
                    <a:pt x="15408" y="13924"/>
                    <a:pt x="16031" y="13508"/>
                  </a:cubicBezTo>
                  <a:cubicBezTo>
                    <a:pt x="16809" y="13033"/>
                    <a:pt x="17390" y="12575"/>
                    <a:pt x="18157" y="12575"/>
                  </a:cubicBezTo>
                  <a:cubicBezTo>
                    <a:pt x="18407" y="12575"/>
                    <a:pt x="18677" y="12624"/>
                    <a:pt x="18979" y="12737"/>
                  </a:cubicBezTo>
                  <a:cubicBezTo>
                    <a:pt x="20067" y="13080"/>
                    <a:pt x="21184" y="13366"/>
                    <a:pt x="22272" y="13737"/>
                  </a:cubicBezTo>
                  <a:cubicBezTo>
                    <a:pt x="24448" y="14539"/>
                    <a:pt x="25677" y="17058"/>
                    <a:pt x="25421" y="19550"/>
                  </a:cubicBezTo>
                  <a:cubicBezTo>
                    <a:pt x="25277" y="20550"/>
                    <a:pt x="24532" y="21554"/>
                    <a:pt x="24590" y="22584"/>
                  </a:cubicBezTo>
                  <a:cubicBezTo>
                    <a:pt x="24734" y="23585"/>
                    <a:pt x="25765" y="24329"/>
                    <a:pt x="26250" y="25188"/>
                  </a:cubicBezTo>
                  <a:cubicBezTo>
                    <a:pt x="26509" y="25619"/>
                    <a:pt x="27395" y="28023"/>
                    <a:pt x="26795" y="28367"/>
                  </a:cubicBezTo>
                  <a:cubicBezTo>
                    <a:pt x="26740" y="28393"/>
                    <a:pt x="26688" y="28405"/>
                    <a:pt x="26638" y="28405"/>
                  </a:cubicBezTo>
                  <a:cubicBezTo>
                    <a:pt x="25992" y="28405"/>
                    <a:pt x="25793" y="26313"/>
                    <a:pt x="25421" y="26047"/>
                  </a:cubicBezTo>
                  <a:cubicBezTo>
                    <a:pt x="25224" y="25931"/>
                    <a:pt x="25045" y="25881"/>
                    <a:pt x="24887" y="25881"/>
                  </a:cubicBezTo>
                  <a:cubicBezTo>
                    <a:pt x="24267" y="25881"/>
                    <a:pt x="23990" y="26661"/>
                    <a:pt x="24333" y="27279"/>
                  </a:cubicBezTo>
                  <a:cubicBezTo>
                    <a:pt x="24791" y="28367"/>
                    <a:pt x="25563" y="28165"/>
                    <a:pt x="25020" y="29597"/>
                  </a:cubicBezTo>
                  <a:cubicBezTo>
                    <a:pt x="24590" y="30542"/>
                    <a:pt x="23990" y="31630"/>
                    <a:pt x="23445" y="32516"/>
                  </a:cubicBezTo>
                  <a:cubicBezTo>
                    <a:pt x="22758" y="33749"/>
                    <a:pt x="21642" y="34092"/>
                    <a:pt x="20841" y="35123"/>
                  </a:cubicBezTo>
                  <a:cubicBezTo>
                    <a:pt x="19925" y="36123"/>
                    <a:pt x="20696" y="37355"/>
                    <a:pt x="20154" y="38443"/>
                  </a:cubicBezTo>
                  <a:cubicBezTo>
                    <a:pt x="19810" y="39245"/>
                    <a:pt x="18578" y="39387"/>
                    <a:pt x="18436" y="40417"/>
                  </a:cubicBezTo>
                  <a:cubicBezTo>
                    <a:pt x="18349" y="41047"/>
                    <a:pt x="18979" y="42279"/>
                    <a:pt x="19180" y="43024"/>
                  </a:cubicBezTo>
                  <a:cubicBezTo>
                    <a:pt x="19322" y="43738"/>
                    <a:pt x="19380" y="44455"/>
                    <a:pt x="19380" y="45199"/>
                  </a:cubicBezTo>
                  <a:lnTo>
                    <a:pt x="19322" y="44913"/>
                  </a:lnTo>
                  <a:lnTo>
                    <a:pt x="19322" y="44913"/>
                  </a:lnTo>
                  <a:cubicBezTo>
                    <a:pt x="19380" y="45543"/>
                    <a:pt x="19123" y="47001"/>
                    <a:pt x="19524" y="47432"/>
                  </a:cubicBezTo>
                  <a:cubicBezTo>
                    <a:pt x="19810" y="47718"/>
                    <a:pt x="20410" y="47661"/>
                    <a:pt x="20696" y="47803"/>
                  </a:cubicBezTo>
                  <a:cubicBezTo>
                    <a:pt x="21299" y="48234"/>
                    <a:pt x="21241" y="48463"/>
                    <a:pt x="21498" y="49035"/>
                  </a:cubicBezTo>
                  <a:cubicBezTo>
                    <a:pt x="21841" y="50036"/>
                    <a:pt x="22414" y="50924"/>
                    <a:pt x="22272" y="52012"/>
                  </a:cubicBezTo>
                  <a:cubicBezTo>
                    <a:pt x="22185" y="52356"/>
                    <a:pt x="21929" y="52956"/>
                    <a:pt x="21986" y="53299"/>
                  </a:cubicBezTo>
                  <a:cubicBezTo>
                    <a:pt x="22128" y="54044"/>
                    <a:pt x="22529" y="53815"/>
                    <a:pt x="22758" y="54330"/>
                  </a:cubicBezTo>
                  <a:cubicBezTo>
                    <a:pt x="23303" y="55562"/>
                    <a:pt x="22272" y="56192"/>
                    <a:pt x="22329" y="57135"/>
                  </a:cubicBezTo>
                  <a:cubicBezTo>
                    <a:pt x="22471" y="58081"/>
                    <a:pt x="23445" y="57937"/>
                    <a:pt x="23903" y="58367"/>
                  </a:cubicBezTo>
                  <a:cubicBezTo>
                    <a:pt x="24448" y="58825"/>
                    <a:pt x="24390" y="59112"/>
                    <a:pt x="24590" y="59826"/>
                  </a:cubicBezTo>
                  <a:cubicBezTo>
                    <a:pt x="24734" y="60486"/>
                    <a:pt x="25277" y="62231"/>
                    <a:pt x="26250" y="62288"/>
                  </a:cubicBezTo>
                  <a:cubicBezTo>
                    <a:pt x="27539" y="62288"/>
                    <a:pt x="26250" y="60543"/>
                    <a:pt x="26021" y="59971"/>
                  </a:cubicBezTo>
                  <a:cubicBezTo>
                    <a:pt x="25677" y="59169"/>
                    <a:pt x="25765" y="58367"/>
                    <a:pt x="25563" y="57566"/>
                  </a:cubicBezTo>
                  <a:cubicBezTo>
                    <a:pt x="25277" y="56707"/>
                    <a:pt x="24590" y="56048"/>
                    <a:pt x="24390" y="55189"/>
                  </a:cubicBezTo>
                  <a:cubicBezTo>
                    <a:pt x="24333" y="54760"/>
                    <a:pt x="24448" y="54330"/>
                    <a:pt x="24390" y="53959"/>
                  </a:cubicBezTo>
                  <a:cubicBezTo>
                    <a:pt x="24189" y="53386"/>
                    <a:pt x="23761" y="53242"/>
                    <a:pt x="23559" y="52727"/>
                  </a:cubicBezTo>
                  <a:cubicBezTo>
                    <a:pt x="23303" y="52154"/>
                    <a:pt x="23216" y="51268"/>
                    <a:pt x="24047" y="51124"/>
                  </a:cubicBezTo>
                  <a:lnTo>
                    <a:pt x="24189" y="51066"/>
                  </a:lnTo>
                  <a:cubicBezTo>
                    <a:pt x="24306" y="51048"/>
                    <a:pt x="24415" y="51039"/>
                    <a:pt x="24516" y="51039"/>
                  </a:cubicBezTo>
                  <a:cubicBezTo>
                    <a:pt x="25643" y="51039"/>
                    <a:pt x="25765" y="52159"/>
                    <a:pt x="25765" y="53157"/>
                  </a:cubicBezTo>
                  <a:cubicBezTo>
                    <a:pt x="25765" y="54330"/>
                    <a:pt x="25906" y="54760"/>
                    <a:pt x="26509" y="55848"/>
                  </a:cubicBezTo>
                  <a:cubicBezTo>
                    <a:pt x="27139" y="56792"/>
                    <a:pt x="27196" y="57795"/>
                    <a:pt x="27624" y="58738"/>
                  </a:cubicBezTo>
                  <a:cubicBezTo>
                    <a:pt x="28169" y="59913"/>
                    <a:pt x="29200" y="60628"/>
                    <a:pt x="29800" y="61773"/>
                  </a:cubicBezTo>
                  <a:cubicBezTo>
                    <a:pt x="30201" y="62574"/>
                    <a:pt x="31117" y="63749"/>
                    <a:pt x="31174" y="64693"/>
                  </a:cubicBezTo>
                  <a:cubicBezTo>
                    <a:pt x="31231" y="65781"/>
                    <a:pt x="30288" y="66268"/>
                    <a:pt x="30688" y="67356"/>
                  </a:cubicBezTo>
                  <a:cubicBezTo>
                    <a:pt x="31117" y="68586"/>
                    <a:pt x="33150" y="69188"/>
                    <a:pt x="34124" y="70104"/>
                  </a:cubicBezTo>
                  <a:cubicBezTo>
                    <a:pt x="35211" y="71192"/>
                    <a:pt x="36384" y="71277"/>
                    <a:pt x="37758" y="71792"/>
                  </a:cubicBezTo>
                  <a:cubicBezTo>
                    <a:pt x="38567" y="72035"/>
                    <a:pt x="39074" y="72159"/>
                    <a:pt x="39595" y="72159"/>
                  </a:cubicBezTo>
                  <a:cubicBezTo>
                    <a:pt x="39996" y="72159"/>
                    <a:pt x="40404" y="72086"/>
                    <a:pt x="40964" y="71936"/>
                  </a:cubicBezTo>
                  <a:cubicBezTo>
                    <a:pt x="41291" y="71860"/>
                    <a:pt x="41629" y="71819"/>
                    <a:pt x="41960" y="71819"/>
                  </a:cubicBezTo>
                  <a:cubicBezTo>
                    <a:pt x="42878" y="71819"/>
                    <a:pt x="43753" y="72138"/>
                    <a:pt x="44257" y="72937"/>
                  </a:cubicBezTo>
                  <a:cubicBezTo>
                    <a:pt x="44457" y="73368"/>
                    <a:pt x="44200" y="73654"/>
                    <a:pt x="44601" y="74112"/>
                  </a:cubicBezTo>
                  <a:cubicBezTo>
                    <a:pt x="44887" y="74398"/>
                    <a:pt x="45487" y="74598"/>
                    <a:pt x="45918" y="74742"/>
                  </a:cubicBezTo>
                  <a:cubicBezTo>
                    <a:pt x="46948" y="75342"/>
                    <a:pt x="47892" y="75399"/>
                    <a:pt x="48922" y="75772"/>
                  </a:cubicBezTo>
                  <a:cubicBezTo>
                    <a:pt x="50010" y="76143"/>
                    <a:pt x="49525" y="76860"/>
                    <a:pt x="50354" y="77433"/>
                  </a:cubicBezTo>
                  <a:cubicBezTo>
                    <a:pt x="50448" y="77496"/>
                    <a:pt x="50557" y="77513"/>
                    <a:pt x="50674" y="77513"/>
                  </a:cubicBezTo>
                  <a:cubicBezTo>
                    <a:pt x="50820" y="77513"/>
                    <a:pt x="50976" y="77486"/>
                    <a:pt x="51127" y="77486"/>
                  </a:cubicBezTo>
                  <a:cubicBezTo>
                    <a:pt x="51294" y="77486"/>
                    <a:pt x="51455" y="77519"/>
                    <a:pt x="51586" y="77662"/>
                  </a:cubicBezTo>
                  <a:cubicBezTo>
                    <a:pt x="52216" y="78376"/>
                    <a:pt x="51384" y="78234"/>
                    <a:pt x="51242" y="78750"/>
                  </a:cubicBezTo>
                  <a:cubicBezTo>
                    <a:pt x="50899" y="80266"/>
                    <a:pt x="51929" y="80410"/>
                    <a:pt x="52903" y="81124"/>
                  </a:cubicBezTo>
                  <a:cubicBezTo>
                    <a:pt x="53704" y="81697"/>
                    <a:pt x="54334" y="82929"/>
                    <a:pt x="55422" y="83243"/>
                  </a:cubicBezTo>
                  <a:cubicBezTo>
                    <a:pt x="55492" y="83258"/>
                    <a:pt x="55562" y="83265"/>
                    <a:pt x="55631" y="83265"/>
                  </a:cubicBezTo>
                  <a:cubicBezTo>
                    <a:pt x="56700" y="83265"/>
                    <a:pt x="57574" y="81531"/>
                    <a:pt x="58285" y="81531"/>
                  </a:cubicBezTo>
                  <a:cubicBezTo>
                    <a:pt x="58383" y="81531"/>
                    <a:pt x="58479" y="81564"/>
                    <a:pt x="58571" y="81640"/>
                  </a:cubicBezTo>
                  <a:lnTo>
                    <a:pt x="58456" y="81498"/>
                  </a:lnTo>
                  <a:lnTo>
                    <a:pt x="58456" y="81498"/>
                  </a:lnTo>
                  <a:cubicBezTo>
                    <a:pt x="59143" y="82070"/>
                    <a:pt x="59487" y="83444"/>
                    <a:pt x="59743" y="84246"/>
                  </a:cubicBezTo>
                  <a:cubicBezTo>
                    <a:pt x="60087" y="85105"/>
                    <a:pt x="60087" y="85849"/>
                    <a:pt x="60030" y="86793"/>
                  </a:cubicBezTo>
                  <a:cubicBezTo>
                    <a:pt x="59945" y="88224"/>
                    <a:pt x="59801" y="89170"/>
                    <a:pt x="58800" y="90113"/>
                  </a:cubicBezTo>
                  <a:cubicBezTo>
                    <a:pt x="58312" y="90486"/>
                    <a:pt x="58026" y="90686"/>
                    <a:pt x="57769" y="91144"/>
                  </a:cubicBezTo>
                  <a:cubicBezTo>
                    <a:pt x="57682" y="91258"/>
                    <a:pt x="57884" y="91632"/>
                    <a:pt x="57769" y="91774"/>
                  </a:cubicBezTo>
                  <a:cubicBezTo>
                    <a:pt x="57568" y="92060"/>
                    <a:pt x="57224" y="92003"/>
                    <a:pt x="57082" y="92204"/>
                  </a:cubicBezTo>
                  <a:cubicBezTo>
                    <a:pt x="55965" y="93377"/>
                    <a:pt x="55163" y="95181"/>
                    <a:pt x="56052" y="96842"/>
                  </a:cubicBezTo>
                  <a:cubicBezTo>
                    <a:pt x="56109" y="97071"/>
                    <a:pt x="56739" y="97643"/>
                    <a:pt x="56739" y="97643"/>
                  </a:cubicBezTo>
                  <a:cubicBezTo>
                    <a:pt x="56881" y="98529"/>
                    <a:pt x="56594" y="98158"/>
                    <a:pt x="56109" y="98587"/>
                  </a:cubicBezTo>
                  <a:cubicBezTo>
                    <a:pt x="55422" y="99246"/>
                    <a:pt x="55422" y="98674"/>
                    <a:pt x="55365" y="99762"/>
                  </a:cubicBezTo>
                  <a:cubicBezTo>
                    <a:pt x="55307" y="100105"/>
                    <a:pt x="55422" y="100907"/>
                    <a:pt x="55507" y="101278"/>
                  </a:cubicBezTo>
                  <a:cubicBezTo>
                    <a:pt x="55708" y="102709"/>
                    <a:pt x="56594" y="102281"/>
                    <a:pt x="57281" y="103453"/>
                  </a:cubicBezTo>
                  <a:cubicBezTo>
                    <a:pt x="58170" y="104827"/>
                    <a:pt x="58227" y="106201"/>
                    <a:pt x="59400" y="107433"/>
                  </a:cubicBezTo>
                  <a:cubicBezTo>
                    <a:pt x="61319" y="109465"/>
                    <a:pt x="61461" y="113244"/>
                    <a:pt x="63923" y="114904"/>
                  </a:cubicBezTo>
                  <a:cubicBezTo>
                    <a:pt x="65155" y="115705"/>
                    <a:pt x="66327" y="115476"/>
                    <a:pt x="67415" y="116708"/>
                  </a:cubicBezTo>
                  <a:cubicBezTo>
                    <a:pt x="68045" y="117366"/>
                    <a:pt x="69277" y="118083"/>
                    <a:pt x="69534" y="118884"/>
                  </a:cubicBezTo>
                  <a:cubicBezTo>
                    <a:pt x="69763" y="119599"/>
                    <a:pt x="69621" y="120831"/>
                    <a:pt x="69678" y="121575"/>
                  </a:cubicBezTo>
                  <a:cubicBezTo>
                    <a:pt x="69678" y="122519"/>
                    <a:pt x="69763" y="123435"/>
                    <a:pt x="69763" y="124380"/>
                  </a:cubicBezTo>
                  <a:lnTo>
                    <a:pt x="69763" y="125324"/>
                  </a:lnTo>
                  <a:lnTo>
                    <a:pt x="69621" y="125411"/>
                  </a:lnTo>
                  <a:cubicBezTo>
                    <a:pt x="69534" y="127300"/>
                    <a:pt x="70221" y="128961"/>
                    <a:pt x="70450" y="130763"/>
                  </a:cubicBezTo>
                  <a:cubicBezTo>
                    <a:pt x="70651" y="132710"/>
                    <a:pt x="70221" y="134828"/>
                    <a:pt x="70507" y="136862"/>
                  </a:cubicBezTo>
                  <a:cubicBezTo>
                    <a:pt x="70709" y="138149"/>
                    <a:pt x="70766" y="139466"/>
                    <a:pt x="70766" y="140840"/>
                  </a:cubicBezTo>
                  <a:cubicBezTo>
                    <a:pt x="70766" y="142072"/>
                    <a:pt x="70163" y="143072"/>
                    <a:pt x="70308" y="144160"/>
                  </a:cubicBezTo>
                  <a:cubicBezTo>
                    <a:pt x="70365" y="145248"/>
                    <a:pt x="71109" y="146194"/>
                    <a:pt x="71251" y="147282"/>
                  </a:cubicBezTo>
                  <a:cubicBezTo>
                    <a:pt x="71338" y="147939"/>
                    <a:pt x="71338" y="148885"/>
                    <a:pt x="71682" y="149457"/>
                  </a:cubicBezTo>
                  <a:cubicBezTo>
                    <a:pt x="72025" y="150115"/>
                    <a:pt x="72083" y="149828"/>
                    <a:pt x="72568" y="150172"/>
                  </a:cubicBezTo>
                  <a:cubicBezTo>
                    <a:pt x="74487" y="151718"/>
                    <a:pt x="74201" y="155469"/>
                    <a:pt x="75232" y="157645"/>
                  </a:cubicBezTo>
                  <a:cubicBezTo>
                    <a:pt x="75632" y="158675"/>
                    <a:pt x="75717" y="159477"/>
                    <a:pt x="75976" y="160393"/>
                  </a:cubicBezTo>
                  <a:cubicBezTo>
                    <a:pt x="76319" y="161565"/>
                    <a:pt x="77492" y="162710"/>
                    <a:pt x="78179" y="163798"/>
                  </a:cubicBezTo>
                  <a:cubicBezTo>
                    <a:pt x="78696" y="164616"/>
                    <a:pt x="79164" y="165160"/>
                    <a:pt x="79901" y="165160"/>
                  </a:cubicBezTo>
                  <a:cubicBezTo>
                    <a:pt x="80144" y="165160"/>
                    <a:pt x="80416" y="165101"/>
                    <a:pt x="80728" y="164973"/>
                  </a:cubicBezTo>
                  <a:cubicBezTo>
                    <a:pt x="81083" y="164861"/>
                    <a:pt x="81213" y="164407"/>
                    <a:pt x="81600" y="164407"/>
                  </a:cubicBezTo>
                  <a:cubicBezTo>
                    <a:pt x="81713" y="164407"/>
                    <a:pt x="81847" y="164446"/>
                    <a:pt x="82015" y="164542"/>
                  </a:cubicBezTo>
                  <a:cubicBezTo>
                    <a:pt x="82503" y="164829"/>
                    <a:pt x="82560" y="165630"/>
                    <a:pt x="82904" y="166061"/>
                  </a:cubicBezTo>
                  <a:cubicBezTo>
                    <a:pt x="83379" y="166813"/>
                    <a:pt x="83921" y="167015"/>
                    <a:pt x="84685" y="167015"/>
                  </a:cubicBezTo>
                  <a:cubicBezTo>
                    <a:pt x="84793" y="167015"/>
                    <a:pt x="84905" y="167011"/>
                    <a:pt x="85022" y="167004"/>
                  </a:cubicBezTo>
                  <a:cubicBezTo>
                    <a:pt x="85229" y="167004"/>
                    <a:pt x="85443" y="167051"/>
                    <a:pt x="85635" y="167051"/>
                  </a:cubicBezTo>
                  <a:cubicBezTo>
                    <a:pt x="85840" y="167051"/>
                    <a:pt x="86019" y="166998"/>
                    <a:pt x="86137" y="166775"/>
                  </a:cubicBezTo>
                  <a:cubicBezTo>
                    <a:pt x="86481" y="165917"/>
                    <a:pt x="85565" y="166118"/>
                    <a:pt x="85164" y="165917"/>
                  </a:cubicBezTo>
                  <a:cubicBezTo>
                    <a:pt x="84278" y="165488"/>
                    <a:pt x="83533" y="165030"/>
                    <a:pt x="82988" y="164114"/>
                  </a:cubicBezTo>
                  <a:cubicBezTo>
                    <a:pt x="82702" y="163599"/>
                    <a:pt x="82645" y="163084"/>
                    <a:pt x="82301" y="162653"/>
                  </a:cubicBezTo>
                  <a:cubicBezTo>
                    <a:pt x="81816" y="161939"/>
                    <a:pt x="81529" y="161996"/>
                    <a:pt x="81529" y="160993"/>
                  </a:cubicBezTo>
                  <a:cubicBezTo>
                    <a:pt x="81614" y="158675"/>
                    <a:pt x="84278" y="157787"/>
                    <a:pt x="81729" y="156271"/>
                  </a:cubicBezTo>
                  <a:cubicBezTo>
                    <a:pt x="80842" y="155698"/>
                    <a:pt x="80155" y="155267"/>
                    <a:pt x="80984" y="154180"/>
                  </a:cubicBezTo>
                  <a:cubicBezTo>
                    <a:pt x="81271" y="153751"/>
                    <a:pt x="81816" y="153751"/>
                    <a:pt x="82015" y="153236"/>
                  </a:cubicBezTo>
                  <a:cubicBezTo>
                    <a:pt x="82159" y="152863"/>
                    <a:pt x="81873" y="152290"/>
                    <a:pt x="82015" y="151862"/>
                  </a:cubicBezTo>
                  <a:cubicBezTo>
                    <a:pt x="82358" y="150630"/>
                    <a:pt x="83247" y="150774"/>
                    <a:pt x="81958" y="149886"/>
                  </a:cubicBezTo>
                  <a:cubicBezTo>
                    <a:pt x="81058" y="149356"/>
                    <a:pt x="80403" y="148582"/>
                    <a:pt x="81621" y="148582"/>
                  </a:cubicBezTo>
                  <a:cubicBezTo>
                    <a:pt x="81720" y="148582"/>
                    <a:pt x="81832" y="148588"/>
                    <a:pt x="81958" y="148599"/>
                  </a:cubicBezTo>
                  <a:cubicBezTo>
                    <a:pt x="82364" y="148621"/>
                    <a:pt x="82650" y="148706"/>
                    <a:pt x="82851" y="148706"/>
                  </a:cubicBezTo>
                  <a:cubicBezTo>
                    <a:pt x="83161" y="148706"/>
                    <a:pt x="83270" y="148505"/>
                    <a:pt x="83304" y="147568"/>
                  </a:cubicBezTo>
                  <a:cubicBezTo>
                    <a:pt x="83304" y="146423"/>
                    <a:pt x="82560" y="145392"/>
                    <a:pt x="84220" y="145335"/>
                  </a:cubicBezTo>
                  <a:cubicBezTo>
                    <a:pt x="84292" y="145329"/>
                    <a:pt x="84364" y="145327"/>
                    <a:pt x="84436" y="145327"/>
                  </a:cubicBezTo>
                  <a:cubicBezTo>
                    <a:pt x="84891" y="145327"/>
                    <a:pt x="85335" y="145428"/>
                    <a:pt x="85761" y="145428"/>
                  </a:cubicBezTo>
                  <a:cubicBezTo>
                    <a:pt x="86279" y="145428"/>
                    <a:pt x="86771" y="145279"/>
                    <a:pt x="87225" y="144618"/>
                  </a:cubicBezTo>
                  <a:cubicBezTo>
                    <a:pt x="87770" y="143874"/>
                    <a:pt x="87569" y="142587"/>
                    <a:pt x="87225" y="141785"/>
                  </a:cubicBezTo>
                  <a:cubicBezTo>
                    <a:pt x="86789" y="140809"/>
                    <a:pt x="85637" y="139946"/>
                    <a:pt x="86794" y="139946"/>
                  </a:cubicBezTo>
                  <a:cubicBezTo>
                    <a:pt x="86925" y="139946"/>
                    <a:pt x="87087" y="139957"/>
                    <a:pt x="87282" y="139981"/>
                  </a:cubicBezTo>
                  <a:cubicBezTo>
                    <a:pt x="87817" y="140018"/>
                    <a:pt x="88209" y="140186"/>
                    <a:pt x="88673" y="140186"/>
                  </a:cubicBezTo>
                  <a:cubicBezTo>
                    <a:pt x="88930" y="140186"/>
                    <a:pt x="89208" y="140134"/>
                    <a:pt x="89545" y="139981"/>
                  </a:cubicBezTo>
                  <a:cubicBezTo>
                    <a:pt x="90660" y="139610"/>
                    <a:pt x="90232" y="139610"/>
                    <a:pt x="90518" y="138751"/>
                  </a:cubicBezTo>
                  <a:cubicBezTo>
                    <a:pt x="90660" y="138378"/>
                    <a:pt x="90717" y="138091"/>
                    <a:pt x="90862" y="137720"/>
                  </a:cubicBezTo>
                  <a:cubicBezTo>
                    <a:pt x="91004" y="137434"/>
                    <a:pt x="91347" y="137148"/>
                    <a:pt x="91462" y="136575"/>
                  </a:cubicBezTo>
                  <a:cubicBezTo>
                    <a:pt x="91748" y="135259"/>
                    <a:pt x="91950" y="134457"/>
                    <a:pt x="92836" y="133454"/>
                  </a:cubicBezTo>
                  <a:cubicBezTo>
                    <a:pt x="94210" y="132080"/>
                    <a:pt x="94840" y="131278"/>
                    <a:pt x="94553" y="129160"/>
                  </a:cubicBezTo>
                  <a:cubicBezTo>
                    <a:pt x="94354" y="127300"/>
                    <a:pt x="94354" y="127213"/>
                    <a:pt x="95641" y="125984"/>
                  </a:cubicBezTo>
                  <a:lnTo>
                    <a:pt x="95641" y="125984"/>
                  </a:lnTo>
                  <a:lnTo>
                    <a:pt x="95298" y="126213"/>
                  </a:lnTo>
                  <a:cubicBezTo>
                    <a:pt x="96901" y="124094"/>
                    <a:pt x="100107" y="125697"/>
                    <a:pt x="101538" y="123606"/>
                  </a:cubicBezTo>
                  <a:cubicBezTo>
                    <a:pt x="102168" y="122663"/>
                    <a:pt x="102427" y="121346"/>
                    <a:pt x="102855" y="120343"/>
                  </a:cubicBezTo>
                  <a:cubicBezTo>
                    <a:pt x="103343" y="119255"/>
                    <a:pt x="104087" y="118025"/>
                    <a:pt x="104145" y="116793"/>
                  </a:cubicBezTo>
                  <a:cubicBezTo>
                    <a:pt x="104145" y="115048"/>
                    <a:pt x="102855" y="112442"/>
                    <a:pt x="103744" y="110839"/>
                  </a:cubicBezTo>
                  <a:cubicBezTo>
                    <a:pt x="104000" y="110324"/>
                    <a:pt x="104488" y="110124"/>
                    <a:pt x="104889" y="109751"/>
                  </a:cubicBezTo>
                  <a:cubicBezTo>
                    <a:pt x="105603" y="109037"/>
                    <a:pt x="105461" y="108579"/>
                    <a:pt x="105805" y="107720"/>
                  </a:cubicBezTo>
                  <a:cubicBezTo>
                    <a:pt x="106263" y="106430"/>
                    <a:pt x="107637" y="106059"/>
                    <a:pt x="107866" y="104598"/>
                  </a:cubicBezTo>
                  <a:cubicBezTo>
                    <a:pt x="107981" y="103739"/>
                    <a:pt x="107923" y="102510"/>
                    <a:pt x="107779" y="101621"/>
                  </a:cubicBezTo>
                  <a:cubicBezTo>
                    <a:pt x="107722" y="101193"/>
                    <a:pt x="107580" y="100563"/>
                    <a:pt x="107294" y="100190"/>
                  </a:cubicBezTo>
                  <a:cubicBezTo>
                    <a:pt x="107002" y="99808"/>
                    <a:pt x="106866" y="99728"/>
                    <a:pt x="106689" y="99728"/>
                  </a:cubicBezTo>
                  <a:cubicBezTo>
                    <a:pt x="106563" y="99728"/>
                    <a:pt x="106416" y="99768"/>
                    <a:pt x="106177" y="99768"/>
                  </a:cubicBezTo>
                  <a:cubicBezTo>
                    <a:pt x="106124" y="99768"/>
                    <a:pt x="106067" y="99766"/>
                    <a:pt x="106004" y="99762"/>
                  </a:cubicBezTo>
                  <a:cubicBezTo>
                    <a:pt x="104832" y="99617"/>
                    <a:pt x="104488" y="98960"/>
                    <a:pt x="103542" y="98243"/>
                  </a:cubicBezTo>
                  <a:cubicBezTo>
                    <a:pt x="102370" y="97442"/>
                    <a:pt x="101538" y="97155"/>
                    <a:pt x="100164" y="97013"/>
                  </a:cubicBezTo>
                  <a:cubicBezTo>
                    <a:pt x="99764" y="96926"/>
                    <a:pt x="99363" y="96842"/>
                    <a:pt x="98934" y="96784"/>
                  </a:cubicBezTo>
                  <a:cubicBezTo>
                    <a:pt x="98772" y="96755"/>
                    <a:pt x="98629" y="96746"/>
                    <a:pt x="98494" y="96746"/>
                  </a:cubicBezTo>
                  <a:cubicBezTo>
                    <a:pt x="98225" y="96746"/>
                    <a:pt x="97989" y="96784"/>
                    <a:pt x="97702" y="96784"/>
                  </a:cubicBezTo>
                  <a:cubicBezTo>
                    <a:pt x="96615" y="96640"/>
                    <a:pt x="96958" y="96354"/>
                    <a:pt x="96328" y="95697"/>
                  </a:cubicBezTo>
                  <a:cubicBezTo>
                    <a:pt x="95870" y="95181"/>
                    <a:pt x="94897" y="94666"/>
                    <a:pt x="94267" y="94551"/>
                  </a:cubicBezTo>
                  <a:cubicBezTo>
                    <a:pt x="94134" y="94527"/>
                    <a:pt x="94018" y="94517"/>
                    <a:pt x="93916" y="94517"/>
                  </a:cubicBezTo>
                  <a:cubicBezTo>
                    <a:pt x="93293" y="94517"/>
                    <a:pt x="93157" y="94907"/>
                    <a:pt x="92492" y="94980"/>
                  </a:cubicBezTo>
                  <a:cubicBezTo>
                    <a:pt x="92435" y="94551"/>
                    <a:pt x="92435" y="94036"/>
                    <a:pt x="92149" y="93663"/>
                  </a:cubicBezTo>
                  <a:lnTo>
                    <a:pt x="92092" y="93434"/>
                  </a:lnTo>
                  <a:cubicBezTo>
                    <a:pt x="91405" y="92662"/>
                    <a:pt x="90919" y="93090"/>
                    <a:pt x="90660" y="91861"/>
                  </a:cubicBezTo>
                  <a:cubicBezTo>
                    <a:pt x="90575" y="91487"/>
                    <a:pt x="90717" y="91059"/>
                    <a:pt x="90660" y="90773"/>
                  </a:cubicBezTo>
                  <a:cubicBezTo>
                    <a:pt x="90431" y="90342"/>
                    <a:pt x="89973" y="90342"/>
                    <a:pt x="89831" y="89884"/>
                  </a:cubicBezTo>
                  <a:cubicBezTo>
                    <a:pt x="89545" y="89170"/>
                    <a:pt x="89973" y="88368"/>
                    <a:pt x="89545" y="87594"/>
                  </a:cubicBezTo>
                  <a:cubicBezTo>
                    <a:pt x="89201" y="86937"/>
                    <a:pt x="88256" y="86193"/>
                    <a:pt x="87626" y="85849"/>
                  </a:cubicBezTo>
                  <a:cubicBezTo>
                    <a:pt x="85450" y="84475"/>
                    <a:pt x="82988" y="86135"/>
                    <a:pt x="81472" y="83815"/>
                  </a:cubicBezTo>
                  <a:cubicBezTo>
                    <a:pt x="80785" y="82785"/>
                    <a:pt x="80499" y="82441"/>
                    <a:pt x="79553" y="81841"/>
                  </a:cubicBezTo>
                  <a:cubicBezTo>
                    <a:pt x="78866" y="81411"/>
                    <a:pt x="78236" y="80609"/>
                    <a:pt x="77636" y="80037"/>
                  </a:cubicBezTo>
                  <a:cubicBezTo>
                    <a:pt x="76910" y="79333"/>
                    <a:pt x="76726" y="78963"/>
                    <a:pt x="76144" y="78963"/>
                  </a:cubicBezTo>
                  <a:cubicBezTo>
                    <a:pt x="75946" y="78963"/>
                    <a:pt x="75701" y="79006"/>
                    <a:pt x="75374" y="79093"/>
                  </a:cubicBezTo>
                  <a:cubicBezTo>
                    <a:pt x="74830" y="79279"/>
                    <a:pt x="74350" y="79371"/>
                    <a:pt x="73853" y="79371"/>
                  </a:cubicBezTo>
                  <a:cubicBezTo>
                    <a:pt x="73356" y="79371"/>
                    <a:pt x="72841" y="79279"/>
                    <a:pt x="72225" y="79093"/>
                  </a:cubicBezTo>
                  <a:cubicBezTo>
                    <a:pt x="71682" y="78949"/>
                    <a:pt x="71109" y="78892"/>
                    <a:pt x="70651" y="78663"/>
                  </a:cubicBezTo>
                  <a:cubicBezTo>
                    <a:pt x="70163" y="78434"/>
                    <a:pt x="69621" y="77861"/>
                    <a:pt x="69076" y="77719"/>
                  </a:cubicBezTo>
                  <a:cubicBezTo>
                    <a:pt x="69021" y="77711"/>
                    <a:pt x="68969" y="77707"/>
                    <a:pt x="68917" y="77707"/>
                  </a:cubicBezTo>
                  <a:cubicBezTo>
                    <a:pt x="68169" y="77707"/>
                    <a:pt x="67707" y="78504"/>
                    <a:pt x="67025" y="78504"/>
                  </a:cubicBezTo>
                  <a:cubicBezTo>
                    <a:pt x="66914" y="78504"/>
                    <a:pt x="66796" y="78483"/>
                    <a:pt x="66671" y="78434"/>
                  </a:cubicBezTo>
                  <a:cubicBezTo>
                    <a:pt x="66728" y="78147"/>
                    <a:pt x="67502" y="77433"/>
                    <a:pt x="67159" y="77059"/>
                  </a:cubicBezTo>
                  <a:cubicBezTo>
                    <a:pt x="67114" y="77003"/>
                    <a:pt x="67043" y="76980"/>
                    <a:pt x="66957" y="76980"/>
                  </a:cubicBezTo>
                  <a:cubicBezTo>
                    <a:pt x="66606" y="76980"/>
                    <a:pt x="66002" y="77363"/>
                    <a:pt x="65842" y="77433"/>
                  </a:cubicBezTo>
                  <a:cubicBezTo>
                    <a:pt x="64896" y="77948"/>
                    <a:pt x="63437" y="78090"/>
                    <a:pt x="62693" y="78663"/>
                  </a:cubicBezTo>
                  <a:cubicBezTo>
                    <a:pt x="61747" y="79379"/>
                    <a:pt x="62063" y="81411"/>
                    <a:pt x="61060" y="81697"/>
                  </a:cubicBezTo>
                  <a:cubicBezTo>
                    <a:pt x="60918" y="81743"/>
                    <a:pt x="60800" y="81764"/>
                    <a:pt x="60702" y="81764"/>
                  </a:cubicBezTo>
                  <a:cubicBezTo>
                    <a:pt x="60133" y="81764"/>
                    <a:pt x="60230" y="81070"/>
                    <a:pt x="59888" y="80753"/>
                  </a:cubicBezTo>
                  <a:cubicBezTo>
                    <a:pt x="59591" y="80544"/>
                    <a:pt x="59326" y="80463"/>
                    <a:pt x="59009" y="80463"/>
                  </a:cubicBezTo>
                  <a:cubicBezTo>
                    <a:pt x="58806" y="80463"/>
                    <a:pt x="58581" y="80496"/>
                    <a:pt x="58312" y="80552"/>
                  </a:cubicBezTo>
                  <a:lnTo>
                    <a:pt x="58312" y="80696"/>
                  </a:lnTo>
                  <a:cubicBezTo>
                    <a:pt x="58170" y="80627"/>
                    <a:pt x="58033" y="80599"/>
                    <a:pt x="57899" y="80599"/>
                  </a:cubicBezTo>
                  <a:cubicBezTo>
                    <a:pt x="57266" y="80599"/>
                    <a:pt x="56702" y="81235"/>
                    <a:pt x="55997" y="81235"/>
                  </a:cubicBezTo>
                  <a:cubicBezTo>
                    <a:pt x="55922" y="81235"/>
                    <a:pt x="55844" y="81228"/>
                    <a:pt x="55765" y="81211"/>
                  </a:cubicBezTo>
                  <a:cubicBezTo>
                    <a:pt x="55021" y="80982"/>
                    <a:pt x="55078" y="80696"/>
                    <a:pt x="54533" y="80124"/>
                  </a:cubicBezTo>
                  <a:cubicBezTo>
                    <a:pt x="54277" y="79750"/>
                    <a:pt x="53704" y="79464"/>
                    <a:pt x="53445" y="79036"/>
                  </a:cubicBezTo>
                  <a:cubicBezTo>
                    <a:pt x="52960" y="78147"/>
                    <a:pt x="53303" y="77002"/>
                    <a:pt x="53647" y="76143"/>
                  </a:cubicBezTo>
                  <a:cubicBezTo>
                    <a:pt x="54132" y="74827"/>
                    <a:pt x="54391" y="74311"/>
                    <a:pt x="53933" y="72937"/>
                  </a:cubicBezTo>
                  <a:cubicBezTo>
                    <a:pt x="53647" y="72280"/>
                    <a:pt x="53933" y="72223"/>
                    <a:pt x="53102" y="71849"/>
                  </a:cubicBezTo>
                  <a:cubicBezTo>
                    <a:pt x="52839" y="71741"/>
                    <a:pt x="52516" y="71692"/>
                    <a:pt x="52189" y="71692"/>
                  </a:cubicBezTo>
                  <a:cubicBezTo>
                    <a:pt x="51913" y="71692"/>
                    <a:pt x="51634" y="71727"/>
                    <a:pt x="51384" y="71792"/>
                  </a:cubicBezTo>
                  <a:cubicBezTo>
                    <a:pt x="50982" y="71831"/>
                    <a:pt x="50079" y="72268"/>
                    <a:pt x="49379" y="72268"/>
                  </a:cubicBezTo>
                  <a:cubicBezTo>
                    <a:pt x="49035" y="72268"/>
                    <a:pt x="48740" y="72162"/>
                    <a:pt x="48579" y="71849"/>
                  </a:cubicBezTo>
                  <a:cubicBezTo>
                    <a:pt x="48093" y="70906"/>
                    <a:pt x="49868" y="68242"/>
                    <a:pt x="50154" y="67299"/>
                  </a:cubicBezTo>
                  <a:cubicBezTo>
                    <a:pt x="50354" y="66697"/>
                    <a:pt x="51327" y="65265"/>
                    <a:pt x="50984" y="64693"/>
                  </a:cubicBezTo>
                  <a:cubicBezTo>
                    <a:pt x="50842" y="64423"/>
                    <a:pt x="50411" y="64326"/>
                    <a:pt x="49918" y="64326"/>
                  </a:cubicBezTo>
                  <a:cubicBezTo>
                    <a:pt x="49212" y="64326"/>
                    <a:pt x="48379" y="64524"/>
                    <a:pt x="48093" y="64693"/>
                  </a:cubicBezTo>
                  <a:cubicBezTo>
                    <a:pt x="47006" y="65265"/>
                    <a:pt x="47349" y="66268"/>
                    <a:pt x="46861" y="67212"/>
                  </a:cubicBezTo>
                  <a:cubicBezTo>
                    <a:pt x="46461" y="68013"/>
                    <a:pt x="45288" y="68586"/>
                    <a:pt x="44544" y="68815"/>
                  </a:cubicBezTo>
                  <a:cubicBezTo>
                    <a:pt x="44350" y="68887"/>
                    <a:pt x="44111" y="68917"/>
                    <a:pt x="43850" y="68917"/>
                  </a:cubicBezTo>
                  <a:cubicBezTo>
                    <a:pt x="43069" y="68917"/>
                    <a:pt x="42088" y="68644"/>
                    <a:pt x="41509" y="68387"/>
                  </a:cubicBezTo>
                  <a:cubicBezTo>
                    <a:pt x="40364" y="67642"/>
                    <a:pt x="40708" y="66555"/>
                    <a:pt x="40364" y="65410"/>
                  </a:cubicBezTo>
                  <a:cubicBezTo>
                    <a:pt x="40021" y="64093"/>
                    <a:pt x="39247" y="63319"/>
                    <a:pt x="39590" y="61860"/>
                  </a:cubicBezTo>
                  <a:cubicBezTo>
                    <a:pt x="39876" y="60772"/>
                    <a:pt x="40708" y="59971"/>
                    <a:pt x="40907" y="58825"/>
                  </a:cubicBezTo>
                  <a:cubicBezTo>
                    <a:pt x="41108" y="57566"/>
                    <a:pt x="41051" y="56849"/>
                    <a:pt x="41995" y="55990"/>
                  </a:cubicBezTo>
                  <a:cubicBezTo>
                    <a:pt x="42739" y="55246"/>
                    <a:pt x="43712" y="54673"/>
                    <a:pt x="44544" y="54158"/>
                  </a:cubicBezTo>
                  <a:cubicBezTo>
                    <a:pt x="45125" y="53771"/>
                    <a:pt x="45583" y="53650"/>
                    <a:pt x="46031" y="53650"/>
                  </a:cubicBezTo>
                  <a:cubicBezTo>
                    <a:pt x="46642" y="53650"/>
                    <a:pt x="47234" y="53876"/>
                    <a:pt x="48093" y="53959"/>
                  </a:cubicBezTo>
                  <a:cubicBezTo>
                    <a:pt x="48380" y="53994"/>
                    <a:pt x="48716" y="54035"/>
                    <a:pt x="49055" y="54035"/>
                  </a:cubicBezTo>
                  <a:cubicBezTo>
                    <a:pt x="49527" y="54035"/>
                    <a:pt x="50004" y="53956"/>
                    <a:pt x="50354" y="53673"/>
                  </a:cubicBezTo>
                  <a:cubicBezTo>
                    <a:pt x="50784" y="53299"/>
                    <a:pt x="50555" y="52956"/>
                    <a:pt x="51128" y="52642"/>
                  </a:cubicBezTo>
                  <a:cubicBezTo>
                    <a:pt x="51380" y="52485"/>
                    <a:pt x="52175" y="52397"/>
                    <a:pt x="52946" y="52397"/>
                  </a:cubicBezTo>
                  <a:cubicBezTo>
                    <a:pt x="53578" y="52397"/>
                    <a:pt x="54192" y="52456"/>
                    <a:pt x="54476" y="52585"/>
                  </a:cubicBezTo>
                  <a:cubicBezTo>
                    <a:pt x="55021" y="52784"/>
                    <a:pt x="55220" y="53299"/>
                    <a:pt x="55708" y="53444"/>
                  </a:cubicBezTo>
                  <a:cubicBezTo>
                    <a:pt x="55784" y="53466"/>
                    <a:pt x="55852" y="53474"/>
                    <a:pt x="55913" y="53474"/>
                  </a:cubicBezTo>
                  <a:cubicBezTo>
                    <a:pt x="56084" y="53474"/>
                    <a:pt x="56208" y="53410"/>
                    <a:pt x="56356" y="53410"/>
                  </a:cubicBezTo>
                  <a:cubicBezTo>
                    <a:pt x="56493" y="53410"/>
                    <a:pt x="56649" y="53464"/>
                    <a:pt x="56881" y="53673"/>
                  </a:cubicBezTo>
                  <a:cubicBezTo>
                    <a:pt x="58113" y="54760"/>
                    <a:pt x="56395" y="59112"/>
                    <a:pt x="58713" y="59254"/>
                  </a:cubicBezTo>
                  <a:cubicBezTo>
                    <a:pt x="58748" y="59256"/>
                    <a:pt x="58782" y="59257"/>
                    <a:pt x="58815" y="59257"/>
                  </a:cubicBezTo>
                  <a:cubicBezTo>
                    <a:pt x="60890" y="59257"/>
                    <a:pt x="60025" y="54885"/>
                    <a:pt x="59743" y="53815"/>
                  </a:cubicBezTo>
                  <a:cubicBezTo>
                    <a:pt x="58914" y="50608"/>
                    <a:pt x="60774" y="49177"/>
                    <a:pt x="63437" y="48089"/>
                  </a:cubicBezTo>
                  <a:cubicBezTo>
                    <a:pt x="64610" y="47574"/>
                    <a:pt x="65842" y="47001"/>
                    <a:pt x="66586" y="45914"/>
                  </a:cubicBezTo>
                  <a:cubicBezTo>
                    <a:pt x="67502" y="44597"/>
                    <a:pt x="67273" y="43882"/>
                    <a:pt x="67560" y="42508"/>
                  </a:cubicBezTo>
                  <a:cubicBezTo>
                    <a:pt x="67718" y="41809"/>
                    <a:pt x="67949" y="41693"/>
                    <a:pt x="68244" y="41693"/>
                  </a:cubicBezTo>
                  <a:cubicBezTo>
                    <a:pt x="68391" y="41693"/>
                    <a:pt x="68554" y="41722"/>
                    <a:pt x="68732" y="41722"/>
                  </a:cubicBezTo>
                  <a:cubicBezTo>
                    <a:pt x="68973" y="41722"/>
                    <a:pt x="69241" y="41669"/>
                    <a:pt x="69534" y="41420"/>
                  </a:cubicBezTo>
                  <a:cubicBezTo>
                    <a:pt x="70507" y="40619"/>
                    <a:pt x="71194" y="39330"/>
                    <a:pt x="71938" y="38386"/>
                  </a:cubicBezTo>
                  <a:lnTo>
                    <a:pt x="72025" y="38242"/>
                  </a:lnTo>
                  <a:cubicBezTo>
                    <a:pt x="72352" y="37853"/>
                    <a:pt x="72667" y="37761"/>
                    <a:pt x="72997" y="37761"/>
                  </a:cubicBezTo>
                  <a:cubicBezTo>
                    <a:pt x="73295" y="37761"/>
                    <a:pt x="73604" y="37836"/>
                    <a:pt x="73945" y="37836"/>
                  </a:cubicBezTo>
                  <a:cubicBezTo>
                    <a:pt x="74091" y="37836"/>
                    <a:pt x="74242" y="37822"/>
                    <a:pt x="74400" y="37784"/>
                  </a:cubicBezTo>
                  <a:cubicBezTo>
                    <a:pt x="75575" y="37440"/>
                    <a:pt x="75174" y="36410"/>
                    <a:pt x="75632" y="35409"/>
                  </a:cubicBezTo>
                  <a:cubicBezTo>
                    <a:pt x="76262" y="34177"/>
                    <a:pt x="77148" y="34234"/>
                    <a:pt x="78236" y="33890"/>
                  </a:cubicBezTo>
                  <a:cubicBezTo>
                    <a:pt x="79210" y="33519"/>
                    <a:pt x="79954" y="32860"/>
                    <a:pt x="80984" y="32574"/>
                  </a:cubicBezTo>
                  <a:cubicBezTo>
                    <a:pt x="81185" y="32474"/>
                    <a:pt x="81822" y="32295"/>
                    <a:pt x="82269" y="32295"/>
                  </a:cubicBezTo>
                  <a:cubicBezTo>
                    <a:pt x="82717" y="32295"/>
                    <a:pt x="82975" y="32474"/>
                    <a:pt x="82416" y="33089"/>
                  </a:cubicBezTo>
                  <a:cubicBezTo>
                    <a:pt x="82159" y="33462"/>
                    <a:pt x="79553" y="33749"/>
                    <a:pt x="81271" y="34607"/>
                  </a:cubicBezTo>
                  <a:cubicBezTo>
                    <a:pt x="81397" y="34660"/>
                    <a:pt x="81521" y="34683"/>
                    <a:pt x="81644" y="34683"/>
                  </a:cubicBezTo>
                  <a:cubicBezTo>
                    <a:pt x="82519" y="34683"/>
                    <a:pt x="83298" y="33491"/>
                    <a:pt x="84076" y="33290"/>
                  </a:cubicBezTo>
                  <a:cubicBezTo>
                    <a:pt x="84678" y="33089"/>
                    <a:pt x="86481" y="33089"/>
                    <a:pt x="85995" y="31859"/>
                  </a:cubicBezTo>
                  <a:cubicBezTo>
                    <a:pt x="85652" y="31000"/>
                    <a:pt x="84076" y="31715"/>
                    <a:pt x="83591" y="30829"/>
                  </a:cubicBezTo>
                  <a:cubicBezTo>
                    <a:pt x="82904" y="29597"/>
                    <a:pt x="84763" y="29253"/>
                    <a:pt x="85022" y="28509"/>
                  </a:cubicBezTo>
                  <a:cubicBezTo>
                    <a:pt x="85301" y="27869"/>
                    <a:pt x="84987" y="27645"/>
                    <a:pt x="84389" y="27645"/>
                  </a:cubicBezTo>
                  <a:cubicBezTo>
                    <a:pt x="83004" y="27645"/>
                    <a:pt x="80094" y="28845"/>
                    <a:pt x="79502" y="28845"/>
                  </a:cubicBezTo>
                  <a:cubicBezTo>
                    <a:pt x="79459" y="28845"/>
                    <a:pt x="79428" y="28839"/>
                    <a:pt x="79411" y="28825"/>
                  </a:cubicBezTo>
                  <a:cubicBezTo>
                    <a:pt x="78580" y="28080"/>
                    <a:pt x="80641" y="26791"/>
                    <a:pt x="81186" y="26562"/>
                  </a:cubicBezTo>
                  <a:cubicBezTo>
                    <a:pt x="81502" y="26469"/>
                    <a:pt x="81825" y="26446"/>
                    <a:pt x="82151" y="26446"/>
                  </a:cubicBezTo>
                  <a:cubicBezTo>
                    <a:pt x="82481" y="26446"/>
                    <a:pt x="82814" y="26469"/>
                    <a:pt x="83149" y="26469"/>
                  </a:cubicBezTo>
                  <a:cubicBezTo>
                    <a:pt x="83505" y="26469"/>
                    <a:pt x="83863" y="26443"/>
                    <a:pt x="84220" y="26333"/>
                  </a:cubicBezTo>
                  <a:cubicBezTo>
                    <a:pt x="85182" y="26080"/>
                    <a:pt x="85875" y="25895"/>
                    <a:pt x="86872" y="25895"/>
                  </a:cubicBezTo>
                  <a:cubicBezTo>
                    <a:pt x="87003" y="25895"/>
                    <a:pt x="87140" y="25898"/>
                    <a:pt x="87282" y="25905"/>
                  </a:cubicBezTo>
                  <a:cubicBezTo>
                    <a:pt x="88002" y="26009"/>
                    <a:pt x="88483" y="26126"/>
                    <a:pt x="88937" y="26126"/>
                  </a:cubicBezTo>
                  <a:cubicBezTo>
                    <a:pt x="89477" y="26126"/>
                    <a:pt x="89980" y="25962"/>
                    <a:pt x="90804" y="25417"/>
                  </a:cubicBezTo>
                  <a:cubicBezTo>
                    <a:pt x="92092" y="24531"/>
                    <a:pt x="95041" y="24760"/>
                    <a:pt x="94954" y="22298"/>
                  </a:cubicBezTo>
                  <a:cubicBezTo>
                    <a:pt x="94954" y="21352"/>
                    <a:pt x="93953" y="20321"/>
                    <a:pt x="93266" y="19749"/>
                  </a:cubicBezTo>
                  <a:cubicBezTo>
                    <a:pt x="92149" y="18890"/>
                    <a:pt x="91892" y="18947"/>
                    <a:pt x="91892" y="17374"/>
                  </a:cubicBezTo>
                  <a:cubicBezTo>
                    <a:pt x="91892" y="16344"/>
                    <a:pt x="92149" y="15054"/>
                    <a:pt x="91462" y="14397"/>
                  </a:cubicBezTo>
                  <a:cubicBezTo>
                    <a:pt x="91136" y="14124"/>
                    <a:pt x="90823" y="14021"/>
                    <a:pt x="90519" y="14021"/>
                  </a:cubicBezTo>
                  <a:cubicBezTo>
                    <a:pt x="89677" y="14021"/>
                    <a:pt x="88898" y="14806"/>
                    <a:pt x="88056" y="14912"/>
                  </a:cubicBezTo>
                  <a:cubicBezTo>
                    <a:pt x="87946" y="14934"/>
                    <a:pt x="87775" y="14948"/>
                    <a:pt x="87593" y="14948"/>
                  </a:cubicBezTo>
                  <a:cubicBezTo>
                    <a:pt x="87303" y="14948"/>
                    <a:pt x="86983" y="14914"/>
                    <a:pt x="86824" y="14825"/>
                  </a:cubicBezTo>
                  <a:cubicBezTo>
                    <a:pt x="85908" y="14111"/>
                    <a:pt x="86881" y="14253"/>
                    <a:pt x="86939" y="13451"/>
                  </a:cubicBezTo>
                  <a:cubicBezTo>
                    <a:pt x="86939" y="12879"/>
                    <a:pt x="85995" y="11191"/>
                    <a:pt x="85565" y="10904"/>
                  </a:cubicBezTo>
                  <a:cubicBezTo>
                    <a:pt x="85357" y="10715"/>
                    <a:pt x="83662" y="10501"/>
                    <a:pt x="82338" y="10501"/>
                  </a:cubicBezTo>
                  <a:cubicBezTo>
                    <a:pt x="81658" y="10501"/>
                    <a:pt x="81075" y="10558"/>
                    <a:pt x="80842" y="10703"/>
                  </a:cubicBezTo>
                  <a:cubicBezTo>
                    <a:pt x="79610" y="11420"/>
                    <a:pt x="80584" y="13080"/>
                    <a:pt x="79697" y="13882"/>
                  </a:cubicBezTo>
                  <a:cubicBezTo>
                    <a:pt x="79068" y="14539"/>
                    <a:pt x="77206" y="13680"/>
                    <a:pt x="77893" y="15684"/>
                  </a:cubicBezTo>
                  <a:cubicBezTo>
                    <a:pt x="78179" y="16630"/>
                    <a:pt x="79210" y="17287"/>
                    <a:pt x="78236" y="18375"/>
                  </a:cubicBezTo>
                  <a:cubicBezTo>
                    <a:pt x="76606" y="20179"/>
                    <a:pt x="74201" y="18462"/>
                    <a:pt x="73656" y="21409"/>
                  </a:cubicBezTo>
                  <a:cubicBezTo>
                    <a:pt x="73514" y="22298"/>
                    <a:pt x="73457" y="23729"/>
                    <a:pt x="72625" y="24244"/>
                  </a:cubicBezTo>
                  <a:cubicBezTo>
                    <a:pt x="72448" y="24355"/>
                    <a:pt x="72231" y="24405"/>
                    <a:pt x="72000" y="24405"/>
                  </a:cubicBezTo>
                  <a:cubicBezTo>
                    <a:pt x="71337" y="24405"/>
                    <a:pt x="70563" y="23995"/>
                    <a:pt x="70308" y="23443"/>
                  </a:cubicBezTo>
                  <a:cubicBezTo>
                    <a:pt x="69534" y="21725"/>
                    <a:pt x="71538" y="21725"/>
                    <a:pt x="71739" y="20638"/>
                  </a:cubicBezTo>
                  <a:cubicBezTo>
                    <a:pt x="71900" y="19815"/>
                    <a:pt x="71362" y="19664"/>
                    <a:pt x="70723" y="19664"/>
                  </a:cubicBezTo>
                  <a:cubicBezTo>
                    <a:pt x="70356" y="19664"/>
                    <a:pt x="69955" y="19714"/>
                    <a:pt x="69635" y="19714"/>
                  </a:cubicBezTo>
                  <a:cubicBezTo>
                    <a:pt x="69523" y="19714"/>
                    <a:pt x="69422" y="19708"/>
                    <a:pt x="69334" y="19692"/>
                  </a:cubicBezTo>
                  <a:cubicBezTo>
                    <a:pt x="68503" y="19463"/>
                    <a:pt x="67273" y="18604"/>
                    <a:pt x="66671" y="18004"/>
                  </a:cubicBezTo>
                  <a:cubicBezTo>
                    <a:pt x="66185" y="17573"/>
                    <a:pt x="66270" y="16916"/>
                    <a:pt x="65498" y="16859"/>
                  </a:cubicBezTo>
                  <a:cubicBezTo>
                    <a:pt x="65036" y="16859"/>
                    <a:pt x="64575" y="17436"/>
                    <a:pt x="63991" y="17436"/>
                  </a:cubicBezTo>
                  <a:cubicBezTo>
                    <a:pt x="63887" y="17436"/>
                    <a:pt x="63779" y="17417"/>
                    <a:pt x="63666" y="17374"/>
                  </a:cubicBezTo>
                  <a:cubicBezTo>
                    <a:pt x="63666" y="16199"/>
                    <a:pt x="64667" y="15398"/>
                    <a:pt x="63094" y="15054"/>
                  </a:cubicBezTo>
                  <a:cubicBezTo>
                    <a:pt x="63179" y="14825"/>
                    <a:pt x="63236" y="14683"/>
                    <a:pt x="63380" y="14454"/>
                  </a:cubicBezTo>
                  <a:lnTo>
                    <a:pt x="63380" y="14454"/>
                  </a:lnTo>
                  <a:lnTo>
                    <a:pt x="63179" y="14596"/>
                  </a:lnTo>
                  <a:cubicBezTo>
                    <a:pt x="63522" y="13882"/>
                    <a:pt x="63236" y="13222"/>
                    <a:pt x="63866" y="12737"/>
                  </a:cubicBezTo>
                  <a:cubicBezTo>
                    <a:pt x="64266" y="12363"/>
                    <a:pt x="64754" y="12650"/>
                    <a:pt x="65240" y="12421"/>
                  </a:cubicBezTo>
                  <a:cubicBezTo>
                    <a:pt x="66270" y="11935"/>
                    <a:pt x="66671" y="10989"/>
                    <a:pt x="67960" y="10760"/>
                  </a:cubicBezTo>
                  <a:cubicBezTo>
                    <a:pt x="69190" y="10561"/>
                    <a:pt x="69964" y="10046"/>
                    <a:pt x="71109" y="9329"/>
                  </a:cubicBezTo>
                  <a:cubicBezTo>
                    <a:pt x="72140" y="8672"/>
                    <a:pt x="73170" y="8527"/>
                    <a:pt x="74286" y="7955"/>
                  </a:cubicBezTo>
                  <a:cubicBezTo>
                    <a:pt x="75087" y="7439"/>
                    <a:pt x="75774" y="6267"/>
                    <a:pt x="76606" y="5981"/>
                  </a:cubicBezTo>
                  <a:cubicBezTo>
                    <a:pt x="76784" y="5916"/>
                    <a:pt x="76970" y="5891"/>
                    <a:pt x="77162" y="5891"/>
                  </a:cubicBezTo>
                  <a:cubicBezTo>
                    <a:pt x="77822" y="5891"/>
                    <a:pt x="78550" y="6188"/>
                    <a:pt x="79243" y="6188"/>
                  </a:cubicBezTo>
                  <a:cubicBezTo>
                    <a:pt x="79416" y="6188"/>
                    <a:pt x="79587" y="6169"/>
                    <a:pt x="79755" y="6123"/>
                  </a:cubicBezTo>
                  <a:cubicBezTo>
                    <a:pt x="80499" y="5923"/>
                    <a:pt x="82358" y="4405"/>
                    <a:pt x="82759" y="3748"/>
                  </a:cubicBezTo>
                  <a:cubicBezTo>
                    <a:pt x="83293" y="2868"/>
                    <a:pt x="82974" y="2643"/>
                    <a:pt x="82431" y="2643"/>
                  </a:cubicBezTo>
                  <a:cubicBezTo>
                    <a:pt x="81984" y="2643"/>
                    <a:pt x="81385" y="2795"/>
                    <a:pt x="80984" y="2859"/>
                  </a:cubicBezTo>
                  <a:cubicBezTo>
                    <a:pt x="79812" y="3088"/>
                    <a:pt x="79610" y="3375"/>
                    <a:pt x="78667" y="4034"/>
                  </a:cubicBezTo>
                  <a:cubicBezTo>
                    <a:pt x="78224" y="4356"/>
                    <a:pt x="77948" y="4486"/>
                    <a:pt x="77767" y="4486"/>
                  </a:cubicBezTo>
                  <a:cubicBezTo>
                    <a:pt x="77305" y="4486"/>
                    <a:pt x="77459" y="3640"/>
                    <a:pt x="77006" y="3004"/>
                  </a:cubicBezTo>
                  <a:cubicBezTo>
                    <a:pt x="76606" y="2431"/>
                    <a:pt x="76061" y="2717"/>
                    <a:pt x="75861" y="2000"/>
                  </a:cubicBezTo>
                  <a:cubicBezTo>
                    <a:pt x="75774" y="1572"/>
                    <a:pt x="76262" y="1142"/>
                    <a:pt x="76118" y="684"/>
                  </a:cubicBezTo>
                  <a:cubicBezTo>
                    <a:pt x="75992" y="182"/>
                    <a:pt x="75768" y="1"/>
                    <a:pt x="75507"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5545545" y="993833"/>
              <a:ext cx="2199235" cy="3393224"/>
            </a:xfrm>
            <a:custGeom>
              <a:avLst/>
              <a:gdLst/>
              <a:ahLst/>
              <a:cxnLst/>
              <a:rect l="l" t="t" r="r" b="b"/>
              <a:pathLst>
                <a:path w="108725" h="167753" extrusionOk="0">
                  <a:moveTo>
                    <a:pt x="75903" y="717"/>
                  </a:moveTo>
                  <a:cubicBezTo>
                    <a:pt x="75909" y="717"/>
                    <a:pt x="75914" y="717"/>
                    <a:pt x="75918" y="717"/>
                  </a:cubicBezTo>
                  <a:cubicBezTo>
                    <a:pt x="76005" y="744"/>
                    <a:pt x="76090" y="889"/>
                    <a:pt x="76147" y="1145"/>
                  </a:cubicBezTo>
                  <a:cubicBezTo>
                    <a:pt x="76177" y="1260"/>
                    <a:pt x="76120" y="1404"/>
                    <a:pt x="76033" y="1603"/>
                  </a:cubicBezTo>
                  <a:cubicBezTo>
                    <a:pt x="75918" y="1832"/>
                    <a:pt x="75804" y="2091"/>
                    <a:pt x="75861" y="2434"/>
                  </a:cubicBezTo>
                  <a:cubicBezTo>
                    <a:pt x="76033" y="3007"/>
                    <a:pt x="76406" y="3179"/>
                    <a:pt x="76663" y="3263"/>
                  </a:cubicBezTo>
                  <a:cubicBezTo>
                    <a:pt x="76834" y="3351"/>
                    <a:pt x="76979" y="3408"/>
                    <a:pt x="77093" y="3580"/>
                  </a:cubicBezTo>
                  <a:cubicBezTo>
                    <a:pt x="77235" y="3779"/>
                    <a:pt x="77322" y="4065"/>
                    <a:pt x="77379" y="4324"/>
                  </a:cubicBezTo>
                  <a:cubicBezTo>
                    <a:pt x="77464" y="4667"/>
                    <a:pt x="77551" y="5038"/>
                    <a:pt x="77895" y="5153"/>
                  </a:cubicBezTo>
                  <a:cubicBezTo>
                    <a:pt x="77977" y="5182"/>
                    <a:pt x="78060" y="5196"/>
                    <a:pt x="78145" y="5196"/>
                  </a:cubicBezTo>
                  <a:cubicBezTo>
                    <a:pt x="78474" y="5196"/>
                    <a:pt x="78829" y="4986"/>
                    <a:pt x="79239" y="4667"/>
                  </a:cubicBezTo>
                  <a:cubicBezTo>
                    <a:pt x="79411" y="4553"/>
                    <a:pt x="79583" y="4438"/>
                    <a:pt x="79727" y="4351"/>
                  </a:cubicBezTo>
                  <a:cubicBezTo>
                    <a:pt x="80299" y="3923"/>
                    <a:pt x="80556" y="3722"/>
                    <a:pt x="81415" y="3580"/>
                  </a:cubicBezTo>
                  <a:cubicBezTo>
                    <a:pt x="81529" y="3550"/>
                    <a:pt x="81673" y="3522"/>
                    <a:pt x="81815" y="3492"/>
                  </a:cubicBezTo>
                  <a:cubicBezTo>
                    <a:pt x="82083" y="3448"/>
                    <a:pt x="82595" y="3352"/>
                    <a:pt x="82876" y="3352"/>
                  </a:cubicBezTo>
                  <a:cubicBezTo>
                    <a:pt x="82955" y="3352"/>
                    <a:pt x="83016" y="3359"/>
                    <a:pt x="83047" y="3378"/>
                  </a:cubicBezTo>
                  <a:cubicBezTo>
                    <a:pt x="83047" y="3378"/>
                    <a:pt x="83075" y="3492"/>
                    <a:pt x="82846" y="3893"/>
                  </a:cubicBezTo>
                  <a:cubicBezTo>
                    <a:pt x="82475" y="4466"/>
                    <a:pt x="80700" y="5927"/>
                    <a:pt x="80041" y="6126"/>
                  </a:cubicBezTo>
                  <a:cubicBezTo>
                    <a:pt x="79897" y="6165"/>
                    <a:pt x="79750" y="6181"/>
                    <a:pt x="79599" y="6181"/>
                  </a:cubicBezTo>
                  <a:cubicBezTo>
                    <a:pt x="79299" y="6181"/>
                    <a:pt x="78982" y="6118"/>
                    <a:pt x="78639" y="6041"/>
                  </a:cubicBezTo>
                  <a:cubicBezTo>
                    <a:pt x="78288" y="5953"/>
                    <a:pt x="77915" y="5876"/>
                    <a:pt x="77547" y="5876"/>
                  </a:cubicBezTo>
                  <a:cubicBezTo>
                    <a:pt x="77315" y="5876"/>
                    <a:pt x="77085" y="5906"/>
                    <a:pt x="76864" y="5984"/>
                  </a:cubicBezTo>
                  <a:cubicBezTo>
                    <a:pt x="76319" y="6183"/>
                    <a:pt x="75861" y="6671"/>
                    <a:pt x="75403" y="7129"/>
                  </a:cubicBezTo>
                  <a:cubicBezTo>
                    <a:pt x="75117" y="7443"/>
                    <a:pt x="74773" y="7786"/>
                    <a:pt x="74487" y="7958"/>
                  </a:cubicBezTo>
                  <a:cubicBezTo>
                    <a:pt x="74001" y="8217"/>
                    <a:pt x="73543" y="8389"/>
                    <a:pt x="73085" y="8561"/>
                  </a:cubicBezTo>
                  <a:cubicBezTo>
                    <a:pt x="72513" y="8760"/>
                    <a:pt x="71911" y="8989"/>
                    <a:pt x="71311" y="9362"/>
                  </a:cubicBezTo>
                  <a:lnTo>
                    <a:pt x="71109" y="9477"/>
                  </a:lnTo>
                  <a:cubicBezTo>
                    <a:pt x="70051" y="10134"/>
                    <a:pt x="69364" y="10564"/>
                    <a:pt x="68276" y="10764"/>
                  </a:cubicBezTo>
                  <a:cubicBezTo>
                    <a:pt x="67388" y="10908"/>
                    <a:pt x="66872" y="11336"/>
                    <a:pt x="66387" y="11767"/>
                  </a:cubicBezTo>
                  <a:cubicBezTo>
                    <a:pt x="66071" y="12023"/>
                    <a:pt x="65814" y="12282"/>
                    <a:pt x="65441" y="12454"/>
                  </a:cubicBezTo>
                  <a:cubicBezTo>
                    <a:pt x="65326" y="12511"/>
                    <a:pt x="65155" y="12511"/>
                    <a:pt x="64983" y="12511"/>
                  </a:cubicBezTo>
                  <a:cubicBezTo>
                    <a:pt x="64697" y="12511"/>
                    <a:pt x="64326" y="12511"/>
                    <a:pt x="64010" y="12797"/>
                  </a:cubicBezTo>
                  <a:cubicBezTo>
                    <a:pt x="63524" y="13198"/>
                    <a:pt x="63467" y="13656"/>
                    <a:pt x="63410" y="14084"/>
                  </a:cubicBezTo>
                  <a:cubicBezTo>
                    <a:pt x="63352" y="14313"/>
                    <a:pt x="63323" y="14572"/>
                    <a:pt x="63208" y="14801"/>
                  </a:cubicBezTo>
                  <a:cubicBezTo>
                    <a:pt x="63181" y="14886"/>
                    <a:pt x="63181" y="15000"/>
                    <a:pt x="63208" y="15087"/>
                  </a:cubicBezTo>
                  <a:cubicBezTo>
                    <a:pt x="63181" y="15145"/>
                    <a:pt x="63151" y="15202"/>
                    <a:pt x="63123" y="15287"/>
                  </a:cubicBezTo>
                  <a:cubicBezTo>
                    <a:pt x="63094" y="15374"/>
                    <a:pt x="63123" y="15488"/>
                    <a:pt x="63151" y="15573"/>
                  </a:cubicBezTo>
                  <a:cubicBezTo>
                    <a:pt x="63208" y="15660"/>
                    <a:pt x="63295" y="15717"/>
                    <a:pt x="63410" y="15745"/>
                  </a:cubicBezTo>
                  <a:cubicBezTo>
                    <a:pt x="63838" y="15859"/>
                    <a:pt x="63952" y="15974"/>
                    <a:pt x="63982" y="16003"/>
                  </a:cubicBezTo>
                  <a:cubicBezTo>
                    <a:pt x="64039" y="16118"/>
                    <a:pt x="63952" y="16374"/>
                    <a:pt x="63868" y="16603"/>
                  </a:cubicBezTo>
                  <a:cubicBezTo>
                    <a:pt x="63781" y="16920"/>
                    <a:pt x="63666" y="17291"/>
                    <a:pt x="63666" y="17721"/>
                  </a:cubicBezTo>
                  <a:cubicBezTo>
                    <a:pt x="63666" y="17863"/>
                    <a:pt x="63753" y="18007"/>
                    <a:pt x="63895" y="18035"/>
                  </a:cubicBezTo>
                  <a:cubicBezTo>
                    <a:pt x="64064" y="18104"/>
                    <a:pt x="64223" y="18132"/>
                    <a:pt x="64372" y="18132"/>
                  </a:cubicBezTo>
                  <a:cubicBezTo>
                    <a:pt x="64778" y="18132"/>
                    <a:pt x="65112" y="17924"/>
                    <a:pt x="65384" y="17778"/>
                  </a:cubicBezTo>
                  <a:cubicBezTo>
                    <a:pt x="65555" y="17664"/>
                    <a:pt x="65757" y="17577"/>
                    <a:pt x="65842" y="17577"/>
                  </a:cubicBezTo>
                  <a:cubicBezTo>
                    <a:pt x="66100" y="17577"/>
                    <a:pt x="66185" y="17691"/>
                    <a:pt x="66357" y="18007"/>
                  </a:cubicBezTo>
                  <a:cubicBezTo>
                    <a:pt x="66444" y="18207"/>
                    <a:pt x="66586" y="18436"/>
                    <a:pt x="66787" y="18637"/>
                  </a:cubicBezTo>
                  <a:cubicBezTo>
                    <a:pt x="67417" y="19210"/>
                    <a:pt x="68704" y="20126"/>
                    <a:pt x="69650" y="20382"/>
                  </a:cubicBezTo>
                  <a:cubicBezTo>
                    <a:pt x="69759" y="20407"/>
                    <a:pt x="69874" y="20416"/>
                    <a:pt x="69996" y="20416"/>
                  </a:cubicBezTo>
                  <a:cubicBezTo>
                    <a:pt x="70161" y="20416"/>
                    <a:pt x="70339" y="20399"/>
                    <a:pt x="70536" y="20382"/>
                  </a:cubicBezTo>
                  <a:cubicBezTo>
                    <a:pt x="70688" y="20372"/>
                    <a:pt x="70873" y="20361"/>
                    <a:pt x="71051" y="20361"/>
                  </a:cubicBezTo>
                  <a:cubicBezTo>
                    <a:pt x="71345" y="20361"/>
                    <a:pt x="71622" y="20390"/>
                    <a:pt x="71711" y="20497"/>
                  </a:cubicBezTo>
                  <a:cubicBezTo>
                    <a:pt x="71796" y="20584"/>
                    <a:pt x="71769" y="20783"/>
                    <a:pt x="71769" y="20897"/>
                  </a:cubicBezTo>
                  <a:cubicBezTo>
                    <a:pt x="71711" y="21184"/>
                    <a:pt x="71425" y="21385"/>
                    <a:pt x="71109" y="21614"/>
                  </a:cubicBezTo>
                  <a:cubicBezTo>
                    <a:pt x="70536" y="22043"/>
                    <a:pt x="69765" y="22615"/>
                    <a:pt x="70337" y="23962"/>
                  </a:cubicBezTo>
                  <a:cubicBezTo>
                    <a:pt x="70566" y="24420"/>
                    <a:pt x="71109" y="24848"/>
                    <a:pt x="71739" y="25020"/>
                  </a:cubicBezTo>
                  <a:cubicBezTo>
                    <a:pt x="71965" y="25087"/>
                    <a:pt x="72182" y="25120"/>
                    <a:pt x="72384" y="25120"/>
                  </a:cubicBezTo>
                  <a:cubicBezTo>
                    <a:pt x="72696" y="25120"/>
                    <a:pt x="72974" y="25044"/>
                    <a:pt x="73200" y="24905"/>
                  </a:cubicBezTo>
                  <a:cubicBezTo>
                    <a:pt x="74059" y="24362"/>
                    <a:pt x="74201" y="23130"/>
                    <a:pt x="74345" y="22214"/>
                  </a:cubicBezTo>
                  <a:cubicBezTo>
                    <a:pt x="74345" y="22072"/>
                    <a:pt x="74372" y="21958"/>
                    <a:pt x="74372" y="21843"/>
                  </a:cubicBezTo>
                  <a:cubicBezTo>
                    <a:pt x="74659" y="20382"/>
                    <a:pt x="75346" y="20268"/>
                    <a:pt x="76376" y="20096"/>
                  </a:cubicBezTo>
                  <a:cubicBezTo>
                    <a:pt x="77178" y="19981"/>
                    <a:pt x="78094" y="19839"/>
                    <a:pt x="78895" y="18951"/>
                  </a:cubicBezTo>
                  <a:cubicBezTo>
                    <a:pt x="79754" y="18007"/>
                    <a:pt x="79296" y="17233"/>
                    <a:pt x="78953" y="16633"/>
                  </a:cubicBezTo>
                  <a:cubicBezTo>
                    <a:pt x="78811" y="16404"/>
                    <a:pt x="78696" y="16175"/>
                    <a:pt x="78609" y="15916"/>
                  </a:cubicBezTo>
                  <a:cubicBezTo>
                    <a:pt x="78437" y="15374"/>
                    <a:pt x="78495" y="15172"/>
                    <a:pt x="78524" y="15115"/>
                  </a:cubicBezTo>
                  <a:cubicBezTo>
                    <a:pt x="78609" y="14973"/>
                    <a:pt x="78895" y="14943"/>
                    <a:pt x="79182" y="14916"/>
                  </a:cubicBezTo>
                  <a:cubicBezTo>
                    <a:pt x="79583" y="14858"/>
                    <a:pt x="80013" y="14801"/>
                    <a:pt x="80299" y="14515"/>
                  </a:cubicBezTo>
                  <a:cubicBezTo>
                    <a:pt x="80815" y="14027"/>
                    <a:pt x="80842" y="13370"/>
                    <a:pt x="80872" y="12768"/>
                  </a:cubicBezTo>
                  <a:cubicBezTo>
                    <a:pt x="80899" y="12080"/>
                    <a:pt x="80929" y="11622"/>
                    <a:pt x="81415" y="11336"/>
                  </a:cubicBezTo>
                  <a:cubicBezTo>
                    <a:pt x="81576" y="11238"/>
                    <a:pt x="82014" y="11199"/>
                    <a:pt x="82555" y="11199"/>
                  </a:cubicBezTo>
                  <a:cubicBezTo>
                    <a:pt x="83743" y="11199"/>
                    <a:pt x="85424" y="11389"/>
                    <a:pt x="85738" y="11565"/>
                  </a:cubicBezTo>
                  <a:cubicBezTo>
                    <a:pt x="86082" y="11794"/>
                    <a:pt x="86968" y="13340"/>
                    <a:pt x="86968" y="13771"/>
                  </a:cubicBezTo>
                  <a:cubicBezTo>
                    <a:pt x="86941" y="13942"/>
                    <a:pt x="86854" y="14057"/>
                    <a:pt x="86739" y="14171"/>
                  </a:cubicBezTo>
                  <a:cubicBezTo>
                    <a:pt x="86597" y="14286"/>
                    <a:pt x="86425" y="14458"/>
                    <a:pt x="86453" y="14714"/>
                  </a:cubicBezTo>
                  <a:cubicBezTo>
                    <a:pt x="86453" y="15000"/>
                    <a:pt x="86712" y="15259"/>
                    <a:pt x="86968" y="15458"/>
                  </a:cubicBezTo>
                  <a:cubicBezTo>
                    <a:pt x="86968" y="15458"/>
                    <a:pt x="86998" y="15488"/>
                    <a:pt x="87025" y="15488"/>
                  </a:cubicBezTo>
                  <a:cubicBezTo>
                    <a:pt x="87251" y="15609"/>
                    <a:pt x="87623" y="15656"/>
                    <a:pt x="87952" y="15656"/>
                  </a:cubicBezTo>
                  <a:cubicBezTo>
                    <a:pt x="88166" y="15656"/>
                    <a:pt x="88362" y="15636"/>
                    <a:pt x="88487" y="15603"/>
                  </a:cubicBezTo>
                  <a:cubicBezTo>
                    <a:pt x="88945" y="15545"/>
                    <a:pt x="89345" y="15344"/>
                    <a:pt x="89746" y="15145"/>
                  </a:cubicBezTo>
                  <a:cubicBezTo>
                    <a:pt x="90226" y="14905"/>
                    <a:pt x="90583" y="14726"/>
                    <a:pt x="90922" y="14726"/>
                  </a:cubicBezTo>
                  <a:cubicBezTo>
                    <a:pt x="91148" y="14726"/>
                    <a:pt x="91365" y="14806"/>
                    <a:pt x="91606" y="15000"/>
                  </a:cubicBezTo>
                  <a:cubicBezTo>
                    <a:pt x="92007" y="15401"/>
                    <a:pt x="91979" y="16203"/>
                    <a:pt x="91922" y="17004"/>
                  </a:cubicBezTo>
                  <a:cubicBezTo>
                    <a:pt x="91922" y="17233"/>
                    <a:pt x="91892" y="17492"/>
                    <a:pt x="91892" y="17721"/>
                  </a:cubicBezTo>
                  <a:cubicBezTo>
                    <a:pt x="91892" y="19180"/>
                    <a:pt x="92151" y="19439"/>
                    <a:pt x="92980" y="20068"/>
                  </a:cubicBezTo>
                  <a:cubicBezTo>
                    <a:pt x="93094" y="20153"/>
                    <a:pt x="93239" y="20268"/>
                    <a:pt x="93381" y="20382"/>
                  </a:cubicBezTo>
                  <a:cubicBezTo>
                    <a:pt x="94411" y="21241"/>
                    <a:pt x="94984" y="22043"/>
                    <a:pt x="94984" y="22645"/>
                  </a:cubicBezTo>
                  <a:cubicBezTo>
                    <a:pt x="95013" y="23989"/>
                    <a:pt x="94097" y="24362"/>
                    <a:pt x="92579" y="24791"/>
                  </a:cubicBezTo>
                  <a:cubicBezTo>
                    <a:pt x="91979" y="24992"/>
                    <a:pt x="91407" y="25164"/>
                    <a:pt x="90948" y="25450"/>
                  </a:cubicBezTo>
                  <a:cubicBezTo>
                    <a:pt x="90211" y="25948"/>
                    <a:pt x="89782" y="26101"/>
                    <a:pt x="89294" y="26101"/>
                  </a:cubicBezTo>
                  <a:cubicBezTo>
                    <a:pt x="89025" y="26101"/>
                    <a:pt x="88739" y="26054"/>
                    <a:pt x="88372" y="25993"/>
                  </a:cubicBezTo>
                  <a:cubicBezTo>
                    <a:pt x="88171" y="25966"/>
                    <a:pt x="87942" y="25936"/>
                    <a:pt x="87685" y="25908"/>
                  </a:cubicBezTo>
                  <a:cubicBezTo>
                    <a:pt x="87503" y="25895"/>
                    <a:pt x="87331" y="25889"/>
                    <a:pt x="87166" y="25889"/>
                  </a:cubicBezTo>
                  <a:cubicBezTo>
                    <a:pt x="86211" y="25889"/>
                    <a:pt x="85499" y="26088"/>
                    <a:pt x="84621" y="26309"/>
                  </a:cubicBezTo>
                  <a:lnTo>
                    <a:pt x="84479" y="26337"/>
                  </a:lnTo>
                  <a:cubicBezTo>
                    <a:pt x="84155" y="26439"/>
                    <a:pt x="83830" y="26454"/>
                    <a:pt x="83496" y="26454"/>
                  </a:cubicBezTo>
                  <a:cubicBezTo>
                    <a:pt x="83357" y="26454"/>
                    <a:pt x="83217" y="26451"/>
                    <a:pt x="83075" y="26451"/>
                  </a:cubicBezTo>
                  <a:cubicBezTo>
                    <a:pt x="82869" y="26441"/>
                    <a:pt x="82664" y="26430"/>
                    <a:pt x="82458" y="26430"/>
                  </a:cubicBezTo>
                  <a:cubicBezTo>
                    <a:pt x="82120" y="26430"/>
                    <a:pt x="81782" y="26459"/>
                    <a:pt x="81444" y="26566"/>
                  </a:cubicBezTo>
                  <a:cubicBezTo>
                    <a:pt x="81014" y="26737"/>
                    <a:pt x="79411" y="27653"/>
                    <a:pt x="79239" y="28599"/>
                  </a:cubicBezTo>
                  <a:cubicBezTo>
                    <a:pt x="79182" y="28913"/>
                    <a:pt x="79296" y="29199"/>
                    <a:pt x="79555" y="29428"/>
                  </a:cubicBezTo>
                  <a:cubicBezTo>
                    <a:pt x="79642" y="29506"/>
                    <a:pt x="79735" y="29544"/>
                    <a:pt x="79876" y="29544"/>
                  </a:cubicBezTo>
                  <a:cubicBezTo>
                    <a:pt x="80150" y="29544"/>
                    <a:pt x="80602" y="29398"/>
                    <a:pt x="81529" y="29114"/>
                  </a:cubicBezTo>
                  <a:cubicBezTo>
                    <a:pt x="82213" y="28901"/>
                    <a:pt x="84021" y="28341"/>
                    <a:pt x="84799" y="28341"/>
                  </a:cubicBezTo>
                  <a:cubicBezTo>
                    <a:pt x="84966" y="28341"/>
                    <a:pt x="85085" y="28367"/>
                    <a:pt x="85136" y="28427"/>
                  </a:cubicBezTo>
                  <a:cubicBezTo>
                    <a:pt x="85136" y="28427"/>
                    <a:pt x="85166" y="28512"/>
                    <a:pt x="85079" y="28741"/>
                  </a:cubicBezTo>
                  <a:cubicBezTo>
                    <a:pt x="85022" y="28885"/>
                    <a:pt x="84735" y="29085"/>
                    <a:pt x="84479" y="29256"/>
                  </a:cubicBezTo>
                  <a:cubicBezTo>
                    <a:pt x="83964" y="29657"/>
                    <a:pt x="83047" y="30287"/>
                    <a:pt x="83648" y="31375"/>
                  </a:cubicBezTo>
                  <a:cubicBezTo>
                    <a:pt x="83991" y="31977"/>
                    <a:pt x="84651" y="32005"/>
                    <a:pt x="85193" y="32062"/>
                  </a:cubicBezTo>
                  <a:cubicBezTo>
                    <a:pt x="85709" y="32092"/>
                    <a:pt x="85938" y="32119"/>
                    <a:pt x="86025" y="32321"/>
                  </a:cubicBezTo>
                  <a:cubicBezTo>
                    <a:pt x="86082" y="32492"/>
                    <a:pt x="86109" y="32634"/>
                    <a:pt x="86052" y="32721"/>
                  </a:cubicBezTo>
                  <a:cubicBezTo>
                    <a:pt x="85910" y="32978"/>
                    <a:pt x="85280" y="33092"/>
                    <a:pt x="84880" y="33179"/>
                  </a:cubicBezTo>
                  <a:cubicBezTo>
                    <a:pt x="84678" y="33207"/>
                    <a:pt x="84479" y="33264"/>
                    <a:pt x="84364" y="33294"/>
                  </a:cubicBezTo>
                  <a:cubicBezTo>
                    <a:pt x="83934" y="33408"/>
                    <a:pt x="83563" y="33722"/>
                    <a:pt x="83189" y="34008"/>
                  </a:cubicBezTo>
                  <a:cubicBezTo>
                    <a:pt x="82695" y="34411"/>
                    <a:pt x="82336" y="34676"/>
                    <a:pt x="82000" y="34676"/>
                  </a:cubicBezTo>
                  <a:cubicBezTo>
                    <a:pt x="81929" y="34676"/>
                    <a:pt x="81858" y="34664"/>
                    <a:pt x="81788" y="34638"/>
                  </a:cubicBezTo>
                  <a:cubicBezTo>
                    <a:pt x="81616" y="34554"/>
                    <a:pt x="81529" y="34467"/>
                    <a:pt x="81472" y="34409"/>
                  </a:cubicBezTo>
                  <a:cubicBezTo>
                    <a:pt x="81616" y="34325"/>
                    <a:pt x="82017" y="34180"/>
                    <a:pt x="82246" y="34096"/>
                  </a:cubicBezTo>
                  <a:cubicBezTo>
                    <a:pt x="82674" y="33951"/>
                    <a:pt x="82960" y="33837"/>
                    <a:pt x="83075" y="33665"/>
                  </a:cubicBezTo>
                  <a:cubicBezTo>
                    <a:pt x="83476" y="33207"/>
                    <a:pt x="83590" y="32836"/>
                    <a:pt x="83361" y="32550"/>
                  </a:cubicBezTo>
                  <a:cubicBezTo>
                    <a:pt x="83209" y="32346"/>
                    <a:pt x="82932" y="32276"/>
                    <a:pt x="82627" y="32276"/>
                  </a:cubicBezTo>
                  <a:cubicBezTo>
                    <a:pt x="82074" y="32276"/>
                    <a:pt x="81427" y="32503"/>
                    <a:pt x="81243" y="32577"/>
                  </a:cubicBezTo>
                  <a:cubicBezTo>
                    <a:pt x="80643" y="32749"/>
                    <a:pt x="80128" y="33035"/>
                    <a:pt x="79640" y="33321"/>
                  </a:cubicBezTo>
                  <a:cubicBezTo>
                    <a:pt x="79239" y="33550"/>
                    <a:pt x="78895" y="33752"/>
                    <a:pt x="78495" y="33894"/>
                  </a:cubicBezTo>
                  <a:cubicBezTo>
                    <a:pt x="78266" y="33951"/>
                    <a:pt x="78066" y="34008"/>
                    <a:pt x="77837" y="34066"/>
                  </a:cubicBezTo>
                  <a:cubicBezTo>
                    <a:pt x="77036" y="34295"/>
                    <a:pt x="76262" y="34467"/>
                    <a:pt x="75689" y="35612"/>
                  </a:cubicBezTo>
                  <a:cubicBezTo>
                    <a:pt x="75490" y="35985"/>
                    <a:pt x="75433" y="36386"/>
                    <a:pt x="75376" y="36729"/>
                  </a:cubicBezTo>
                  <a:cubicBezTo>
                    <a:pt x="75261" y="37359"/>
                    <a:pt x="75204" y="37645"/>
                    <a:pt x="74716" y="37787"/>
                  </a:cubicBezTo>
                  <a:cubicBezTo>
                    <a:pt x="74582" y="37812"/>
                    <a:pt x="74459" y="37821"/>
                    <a:pt x="74338" y="37821"/>
                  </a:cubicBezTo>
                  <a:cubicBezTo>
                    <a:pt x="74177" y="37821"/>
                    <a:pt x="74021" y="37804"/>
                    <a:pt x="73857" y="37787"/>
                  </a:cubicBezTo>
                  <a:cubicBezTo>
                    <a:pt x="73692" y="37770"/>
                    <a:pt x="73521" y="37750"/>
                    <a:pt x="73347" y="37750"/>
                  </a:cubicBezTo>
                  <a:cubicBezTo>
                    <a:pt x="72948" y="37750"/>
                    <a:pt x="72530" y="37854"/>
                    <a:pt x="72112" y="38332"/>
                  </a:cubicBezTo>
                  <a:cubicBezTo>
                    <a:pt x="72082" y="38360"/>
                    <a:pt x="72082" y="38390"/>
                    <a:pt x="72055" y="38417"/>
                  </a:cubicBezTo>
                  <a:lnTo>
                    <a:pt x="71998" y="38531"/>
                  </a:lnTo>
                  <a:cubicBezTo>
                    <a:pt x="71769" y="38848"/>
                    <a:pt x="71510" y="39191"/>
                    <a:pt x="71281" y="39562"/>
                  </a:cubicBezTo>
                  <a:cubicBezTo>
                    <a:pt x="70795" y="40249"/>
                    <a:pt x="70280" y="40993"/>
                    <a:pt x="69678" y="41481"/>
                  </a:cubicBezTo>
                  <a:cubicBezTo>
                    <a:pt x="69482" y="41656"/>
                    <a:pt x="69301" y="41699"/>
                    <a:pt x="69123" y="41699"/>
                  </a:cubicBezTo>
                  <a:cubicBezTo>
                    <a:pt x="69040" y="41699"/>
                    <a:pt x="68958" y="41690"/>
                    <a:pt x="68876" y="41680"/>
                  </a:cubicBezTo>
                  <a:cubicBezTo>
                    <a:pt x="68811" y="41677"/>
                    <a:pt x="68747" y="41675"/>
                    <a:pt x="68683" y="41675"/>
                  </a:cubicBezTo>
                  <a:cubicBezTo>
                    <a:pt x="68214" y="41675"/>
                    <a:pt x="67791" y="41810"/>
                    <a:pt x="67589" y="42768"/>
                  </a:cubicBezTo>
                  <a:cubicBezTo>
                    <a:pt x="67502" y="43199"/>
                    <a:pt x="67445" y="43542"/>
                    <a:pt x="67417" y="43856"/>
                  </a:cubicBezTo>
                  <a:cubicBezTo>
                    <a:pt x="67330" y="44630"/>
                    <a:pt x="67273" y="45203"/>
                    <a:pt x="66673" y="46061"/>
                  </a:cubicBezTo>
                  <a:cubicBezTo>
                    <a:pt x="65986" y="47035"/>
                    <a:pt x="64868" y="47578"/>
                    <a:pt x="63696" y="48093"/>
                  </a:cubicBezTo>
                  <a:cubicBezTo>
                    <a:pt x="61234" y="49096"/>
                    <a:pt x="58829" y="50612"/>
                    <a:pt x="59773" y="54249"/>
                  </a:cubicBezTo>
                  <a:cubicBezTo>
                    <a:pt x="60146" y="55707"/>
                    <a:pt x="60432" y="58169"/>
                    <a:pt x="59773" y="58971"/>
                  </a:cubicBezTo>
                  <a:cubicBezTo>
                    <a:pt x="59622" y="59148"/>
                    <a:pt x="59450" y="59235"/>
                    <a:pt x="59217" y="59235"/>
                  </a:cubicBezTo>
                  <a:cubicBezTo>
                    <a:pt x="59184" y="59235"/>
                    <a:pt x="59150" y="59233"/>
                    <a:pt x="59116" y="59230"/>
                  </a:cubicBezTo>
                  <a:cubicBezTo>
                    <a:pt x="58170" y="59172"/>
                    <a:pt x="58112" y="58199"/>
                    <a:pt x="58112" y="56566"/>
                  </a:cubicBezTo>
                  <a:cubicBezTo>
                    <a:pt x="58112" y="55394"/>
                    <a:pt x="58112" y="54306"/>
                    <a:pt x="57483" y="53761"/>
                  </a:cubicBezTo>
                  <a:cubicBezTo>
                    <a:pt x="57201" y="53479"/>
                    <a:pt x="56968" y="53395"/>
                    <a:pt x="56759" y="53395"/>
                  </a:cubicBezTo>
                  <a:cubicBezTo>
                    <a:pt x="56651" y="53395"/>
                    <a:pt x="56550" y="53417"/>
                    <a:pt x="56452" y="53447"/>
                  </a:cubicBezTo>
                  <a:cubicBezTo>
                    <a:pt x="56395" y="53461"/>
                    <a:pt x="56352" y="53468"/>
                    <a:pt x="56309" y="53468"/>
                  </a:cubicBezTo>
                  <a:cubicBezTo>
                    <a:pt x="56266" y="53468"/>
                    <a:pt x="56223" y="53461"/>
                    <a:pt x="56166" y="53447"/>
                  </a:cubicBezTo>
                  <a:cubicBezTo>
                    <a:pt x="56024" y="53390"/>
                    <a:pt x="55909" y="53275"/>
                    <a:pt x="55738" y="53131"/>
                  </a:cubicBezTo>
                  <a:cubicBezTo>
                    <a:pt x="55536" y="52932"/>
                    <a:pt x="55307" y="52730"/>
                    <a:pt x="54993" y="52588"/>
                  </a:cubicBezTo>
                  <a:cubicBezTo>
                    <a:pt x="54673" y="52447"/>
                    <a:pt x="54022" y="52380"/>
                    <a:pt x="53349" y="52380"/>
                  </a:cubicBezTo>
                  <a:cubicBezTo>
                    <a:pt x="52515" y="52380"/>
                    <a:pt x="51646" y="52483"/>
                    <a:pt x="51329" y="52673"/>
                  </a:cubicBezTo>
                  <a:cubicBezTo>
                    <a:pt x="50899" y="52902"/>
                    <a:pt x="50784" y="53188"/>
                    <a:pt x="50699" y="53417"/>
                  </a:cubicBezTo>
                  <a:cubicBezTo>
                    <a:pt x="50642" y="53562"/>
                    <a:pt x="50612" y="53646"/>
                    <a:pt x="50498" y="53733"/>
                  </a:cubicBezTo>
                  <a:cubicBezTo>
                    <a:pt x="50226" y="53954"/>
                    <a:pt x="49843" y="54013"/>
                    <a:pt x="49444" y="54013"/>
                  </a:cubicBezTo>
                  <a:cubicBezTo>
                    <a:pt x="49173" y="54013"/>
                    <a:pt x="48894" y="53986"/>
                    <a:pt x="48638" y="53962"/>
                  </a:cubicBezTo>
                  <a:lnTo>
                    <a:pt x="48494" y="53933"/>
                  </a:lnTo>
                  <a:cubicBezTo>
                    <a:pt x="48123" y="53905"/>
                    <a:pt x="47807" y="53848"/>
                    <a:pt x="47493" y="53791"/>
                  </a:cubicBezTo>
                  <a:cubicBezTo>
                    <a:pt x="47119" y="53706"/>
                    <a:pt x="46766" y="53632"/>
                    <a:pt x="46398" y="53632"/>
                  </a:cubicBezTo>
                  <a:cubicBezTo>
                    <a:pt x="45893" y="53632"/>
                    <a:pt x="45362" y="53772"/>
                    <a:pt x="44715" y="54219"/>
                  </a:cubicBezTo>
                  <a:lnTo>
                    <a:pt x="44601" y="54276"/>
                  </a:lnTo>
                  <a:cubicBezTo>
                    <a:pt x="43799" y="54791"/>
                    <a:pt x="42856" y="55364"/>
                    <a:pt x="42139" y="56051"/>
                  </a:cubicBezTo>
                  <a:cubicBezTo>
                    <a:pt x="41223" y="56882"/>
                    <a:pt x="41138" y="57597"/>
                    <a:pt x="40994" y="58513"/>
                  </a:cubicBezTo>
                  <a:cubicBezTo>
                    <a:pt x="40966" y="58714"/>
                    <a:pt x="40966" y="58886"/>
                    <a:pt x="40909" y="59085"/>
                  </a:cubicBezTo>
                  <a:cubicBezTo>
                    <a:pt x="40822" y="59658"/>
                    <a:pt x="40565" y="60146"/>
                    <a:pt x="40279" y="60631"/>
                  </a:cubicBezTo>
                  <a:cubicBezTo>
                    <a:pt x="40020" y="61089"/>
                    <a:pt x="39764" y="61577"/>
                    <a:pt x="39620" y="62120"/>
                  </a:cubicBezTo>
                  <a:cubicBezTo>
                    <a:pt x="39363" y="63237"/>
                    <a:pt x="39677" y="64009"/>
                    <a:pt x="39993" y="64783"/>
                  </a:cubicBezTo>
                  <a:cubicBezTo>
                    <a:pt x="40135" y="65127"/>
                    <a:pt x="40279" y="65470"/>
                    <a:pt x="40394" y="65871"/>
                  </a:cubicBezTo>
                  <a:cubicBezTo>
                    <a:pt x="40478" y="66185"/>
                    <a:pt x="40508" y="66501"/>
                    <a:pt x="40565" y="66815"/>
                  </a:cubicBezTo>
                  <a:cubicBezTo>
                    <a:pt x="40650" y="67616"/>
                    <a:pt x="40737" y="68447"/>
                    <a:pt x="41738" y="69047"/>
                  </a:cubicBezTo>
                  <a:cubicBezTo>
                    <a:pt x="42326" y="69342"/>
                    <a:pt x="43346" y="69636"/>
                    <a:pt x="44186" y="69636"/>
                  </a:cubicBezTo>
                  <a:cubicBezTo>
                    <a:pt x="44491" y="69636"/>
                    <a:pt x="44773" y="69597"/>
                    <a:pt x="45001" y="69506"/>
                  </a:cubicBezTo>
                  <a:cubicBezTo>
                    <a:pt x="45718" y="69306"/>
                    <a:pt x="47063" y="68676"/>
                    <a:pt x="47550" y="67731"/>
                  </a:cubicBezTo>
                  <a:cubicBezTo>
                    <a:pt x="47750" y="67360"/>
                    <a:pt x="47837" y="66959"/>
                    <a:pt x="47894" y="66615"/>
                  </a:cubicBezTo>
                  <a:cubicBezTo>
                    <a:pt x="48008" y="66043"/>
                    <a:pt x="48093" y="65642"/>
                    <a:pt x="48666" y="65326"/>
                  </a:cubicBezTo>
                  <a:cubicBezTo>
                    <a:pt x="48880" y="65197"/>
                    <a:pt x="49643" y="65036"/>
                    <a:pt x="50264" y="65036"/>
                  </a:cubicBezTo>
                  <a:cubicBezTo>
                    <a:pt x="50472" y="65036"/>
                    <a:pt x="50663" y="65054"/>
                    <a:pt x="50814" y="65097"/>
                  </a:cubicBezTo>
                  <a:cubicBezTo>
                    <a:pt x="50956" y="65127"/>
                    <a:pt x="51013" y="65154"/>
                    <a:pt x="51043" y="65212"/>
                  </a:cubicBezTo>
                  <a:cubicBezTo>
                    <a:pt x="51185" y="65470"/>
                    <a:pt x="50699" y="66444"/>
                    <a:pt x="50498" y="66844"/>
                  </a:cubicBezTo>
                  <a:cubicBezTo>
                    <a:pt x="50356" y="67101"/>
                    <a:pt x="50241" y="67330"/>
                    <a:pt x="50184" y="67531"/>
                  </a:cubicBezTo>
                  <a:cubicBezTo>
                    <a:pt x="50097" y="67788"/>
                    <a:pt x="49868" y="68276"/>
                    <a:pt x="49611" y="68761"/>
                  </a:cubicBezTo>
                  <a:cubicBezTo>
                    <a:pt x="48810" y="70337"/>
                    <a:pt x="48237" y="71624"/>
                    <a:pt x="48638" y="72368"/>
                  </a:cubicBezTo>
                  <a:cubicBezTo>
                    <a:pt x="48870" y="72833"/>
                    <a:pt x="49279" y="72985"/>
                    <a:pt x="49733" y="72985"/>
                  </a:cubicBezTo>
                  <a:cubicBezTo>
                    <a:pt x="50230" y="72985"/>
                    <a:pt x="50780" y="72804"/>
                    <a:pt x="51215" y="72654"/>
                  </a:cubicBezTo>
                  <a:cubicBezTo>
                    <a:pt x="51471" y="72570"/>
                    <a:pt x="51673" y="72512"/>
                    <a:pt x="51815" y="72483"/>
                  </a:cubicBezTo>
                  <a:lnTo>
                    <a:pt x="51844" y="72483"/>
                  </a:lnTo>
                  <a:cubicBezTo>
                    <a:pt x="52067" y="72421"/>
                    <a:pt x="52306" y="72392"/>
                    <a:pt x="52536" y="72392"/>
                  </a:cubicBezTo>
                  <a:cubicBezTo>
                    <a:pt x="52837" y="72392"/>
                    <a:pt x="53121" y="72443"/>
                    <a:pt x="53333" y="72540"/>
                  </a:cubicBezTo>
                  <a:cubicBezTo>
                    <a:pt x="53761" y="72712"/>
                    <a:pt x="53761" y="72741"/>
                    <a:pt x="53818" y="72941"/>
                  </a:cubicBezTo>
                  <a:cubicBezTo>
                    <a:pt x="53848" y="73055"/>
                    <a:pt x="53876" y="73227"/>
                    <a:pt x="53963" y="73399"/>
                  </a:cubicBezTo>
                  <a:cubicBezTo>
                    <a:pt x="54363" y="74544"/>
                    <a:pt x="54192" y="75002"/>
                    <a:pt x="53791" y="76062"/>
                  </a:cubicBezTo>
                  <a:lnTo>
                    <a:pt x="53676" y="76348"/>
                  </a:lnTo>
                  <a:cubicBezTo>
                    <a:pt x="53333" y="77235"/>
                    <a:pt x="52932" y="78524"/>
                    <a:pt x="53505" y="79582"/>
                  </a:cubicBezTo>
                  <a:cubicBezTo>
                    <a:pt x="53704" y="79868"/>
                    <a:pt x="53963" y="80097"/>
                    <a:pt x="54192" y="80269"/>
                  </a:cubicBezTo>
                  <a:cubicBezTo>
                    <a:pt x="54363" y="80413"/>
                    <a:pt x="54535" y="80555"/>
                    <a:pt x="54650" y="80700"/>
                  </a:cubicBezTo>
                  <a:cubicBezTo>
                    <a:pt x="54822" y="80871"/>
                    <a:pt x="54906" y="81013"/>
                    <a:pt x="54993" y="81158"/>
                  </a:cubicBezTo>
                  <a:cubicBezTo>
                    <a:pt x="55222" y="81444"/>
                    <a:pt x="55422" y="81700"/>
                    <a:pt x="56081" y="81902"/>
                  </a:cubicBezTo>
                  <a:cubicBezTo>
                    <a:pt x="56195" y="81930"/>
                    <a:pt x="56305" y="81943"/>
                    <a:pt x="56411" y="81943"/>
                  </a:cubicBezTo>
                  <a:cubicBezTo>
                    <a:pt x="56835" y="81943"/>
                    <a:pt x="57197" y="81742"/>
                    <a:pt x="57540" y="81558"/>
                  </a:cubicBezTo>
                  <a:cubicBezTo>
                    <a:pt x="57849" y="81414"/>
                    <a:pt x="58069" y="81300"/>
                    <a:pt x="58274" y="81300"/>
                  </a:cubicBezTo>
                  <a:cubicBezTo>
                    <a:pt x="58355" y="81300"/>
                    <a:pt x="58433" y="81317"/>
                    <a:pt x="58513" y="81357"/>
                  </a:cubicBezTo>
                  <a:cubicBezTo>
                    <a:pt x="58570" y="81386"/>
                    <a:pt x="58635" y="81400"/>
                    <a:pt x="58700" y="81400"/>
                  </a:cubicBezTo>
                  <a:cubicBezTo>
                    <a:pt x="58765" y="81400"/>
                    <a:pt x="58829" y="81386"/>
                    <a:pt x="58887" y="81357"/>
                  </a:cubicBezTo>
                  <a:cubicBezTo>
                    <a:pt x="58944" y="81300"/>
                    <a:pt x="58971" y="81272"/>
                    <a:pt x="59001" y="81215"/>
                  </a:cubicBezTo>
                  <a:cubicBezTo>
                    <a:pt x="59147" y="81189"/>
                    <a:pt x="59273" y="81176"/>
                    <a:pt x="59385" y="81176"/>
                  </a:cubicBezTo>
                  <a:cubicBezTo>
                    <a:pt x="59645" y="81176"/>
                    <a:pt x="59832" y="81246"/>
                    <a:pt x="60032" y="81387"/>
                  </a:cubicBezTo>
                  <a:cubicBezTo>
                    <a:pt x="60089" y="81444"/>
                    <a:pt x="60146" y="81586"/>
                    <a:pt x="60203" y="81730"/>
                  </a:cubicBezTo>
                  <a:cubicBezTo>
                    <a:pt x="60298" y="82013"/>
                    <a:pt x="60488" y="82490"/>
                    <a:pt x="61080" y="82490"/>
                  </a:cubicBezTo>
                  <a:cubicBezTo>
                    <a:pt x="61207" y="82490"/>
                    <a:pt x="61353" y="82468"/>
                    <a:pt x="61520" y="82417"/>
                  </a:cubicBezTo>
                  <a:cubicBezTo>
                    <a:pt x="62264" y="82188"/>
                    <a:pt x="62464" y="81387"/>
                    <a:pt x="62635" y="80700"/>
                  </a:cubicBezTo>
                  <a:cubicBezTo>
                    <a:pt x="62780" y="80127"/>
                    <a:pt x="62922" y="79582"/>
                    <a:pt x="63295" y="79296"/>
                  </a:cubicBezTo>
                  <a:cubicBezTo>
                    <a:pt x="63666" y="79010"/>
                    <a:pt x="64239" y="78838"/>
                    <a:pt x="64868" y="78666"/>
                  </a:cubicBezTo>
                  <a:cubicBezTo>
                    <a:pt x="65384" y="78494"/>
                    <a:pt x="65929" y="78352"/>
                    <a:pt x="66357" y="78123"/>
                  </a:cubicBezTo>
                  <a:cubicBezTo>
                    <a:pt x="66444" y="78094"/>
                    <a:pt x="66529" y="78036"/>
                    <a:pt x="66616" y="77979"/>
                  </a:cubicBezTo>
                  <a:cubicBezTo>
                    <a:pt x="66730" y="77922"/>
                    <a:pt x="67044" y="77750"/>
                    <a:pt x="67246" y="77722"/>
                  </a:cubicBezTo>
                  <a:lnTo>
                    <a:pt x="67246" y="77722"/>
                  </a:lnTo>
                  <a:cubicBezTo>
                    <a:pt x="67188" y="77864"/>
                    <a:pt x="67044" y="78094"/>
                    <a:pt x="66959" y="78208"/>
                  </a:cubicBezTo>
                  <a:cubicBezTo>
                    <a:pt x="66815" y="78410"/>
                    <a:pt x="66730" y="78552"/>
                    <a:pt x="66700" y="78723"/>
                  </a:cubicBezTo>
                  <a:cubicBezTo>
                    <a:pt x="66643" y="78895"/>
                    <a:pt x="66730" y="79067"/>
                    <a:pt x="66902" y="79124"/>
                  </a:cubicBezTo>
                  <a:cubicBezTo>
                    <a:pt x="67074" y="79189"/>
                    <a:pt x="67236" y="79216"/>
                    <a:pt x="67387" y="79216"/>
                  </a:cubicBezTo>
                  <a:cubicBezTo>
                    <a:pt x="67840" y="79216"/>
                    <a:pt x="68205" y="78974"/>
                    <a:pt x="68505" y="78781"/>
                  </a:cubicBezTo>
                  <a:cubicBezTo>
                    <a:pt x="68795" y="78569"/>
                    <a:pt x="69038" y="78406"/>
                    <a:pt x="69276" y="78406"/>
                  </a:cubicBezTo>
                  <a:cubicBezTo>
                    <a:pt x="69295" y="78406"/>
                    <a:pt x="69315" y="78407"/>
                    <a:pt x="69334" y="78410"/>
                  </a:cubicBezTo>
                  <a:cubicBezTo>
                    <a:pt x="69593" y="78494"/>
                    <a:pt x="69879" y="78696"/>
                    <a:pt x="70165" y="78895"/>
                  </a:cubicBezTo>
                  <a:cubicBezTo>
                    <a:pt x="70394" y="79067"/>
                    <a:pt x="70623" y="79239"/>
                    <a:pt x="70880" y="79353"/>
                  </a:cubicBezTo>
                  <a:cubicBezTo>
                    <a:pt x="71224" y="79497"/>
                    <a:pt x="71624" y="79582"/>
                    <a:pt x="71998" y="79669"/>
                  </a:cubicBezTo>
                  <a:cubicBezTo>
                    <a:pt x="72169" y="79726"/>
                    <a:pt x="72341" y="79754"/>
                    <a:pt x="72483" y="79811"/>
                  </a:cubicBezTo>
                  <a:cubicBezTo>
                    <a:pt x="73141" y="79998"/>
                    <a:pt x="73693" y="80091"/>
                    <a:pt x="74223" y="80091"/>
                  </a:cubicBezTo>
                  <a:cubicBezTo>
                    <a:pt x="74753" y="80091"/>
                    <a:pt x="75261" y="79998"/>
                    <a:pt x="75834" y="79811"/>
                  </a:cubicBezTo>
                  <a:cubicBezTo>
                    <a:pt x="76143" y="79721"/>
                    <a:pt x="76352" y="79673"/>
                    <a:pt x="76515" y="79673"/>
                  </a:cubicBezTo>
                  <a:cubicBezTo>
                    <a:pt x="76819" y="79673"/>
                    <a:pt x="76968" y="79839"/>
                    <a:pt x="77322" y="80212"/>
                  </a:cubicBezTo>
                  <a:lnTo>
                    <a:pt x="77750" y="80642"/>
                  </a:lnTo>
                  <a:cubicBezTo>
                    <a:pt x="77952" y="80842"/>
                    <a:pt x="78151" y="81071"/>
                    <a:pt x="78380" y="81272"/>
                  </a:cubicBezTo>
                  <a:cubicBezTo>
                    <a:pt x="78811" y="81730"/>
                    <a:pt x="79239" y="82188"/>
                    <a:pt x="79727" y="82502"/>
                  </a:cubicBezTo>
                  <a:cubicBezTo>
                    <a:pt x="80643" y="83047"/>
                    <a:pt x="80872" y="83361"/>
                    <a:pt x="81529" y="84364"/>
                  </a:cubicBezTo>
                  <a:cubicBezTo>
                    <a:pt x="82502" y="85823"/>
                    <a:pt x="83819" y="85880"/>
                    <a:pt x="85109" y="85910"/>
                  </a:cubicBezTo>
                  <a:cubicBezTo>
                    <a:pt x="86025" y="85937"/>
                    <a:pt x="86941" y="85937"/>
                    <a:pt x="87827" y="86510"/>
                  </a:cubicBezTo>
                  <a:cubicBezTo>
                    <a:pt x="88514" y="86911"/>
                    <a:pt x="89345" y="87570"/>
                    <a:pt x="89602" y="88085"/>
                  </a:cubicBezTo>
                  <a:cubicBezTo>
                    <a:pt x="89774" y="88429"/>
                    <a:pt x="89774" y="88800"/>
                    <a:pt x="89746" y="89201"/>
                  </a:cubicBezTo>
                  <a:cubicBezTo>
                    <a:pt x="89716" y="89574"/>
                    <a:pt x="89716" y="89975"/>
                    <a:pt x="89861" y="90346"/>
                  </a:cubicBezTo>
                  <a:cubicBezTo>
                    <a:pt x="89975" y="90689"/>
                    <a:pt x="90232" y="90861"/>
                    <a:pt x="90403" y="91005"/>
                  </a:cubicBezTo>
                  <a:cubicBezTo>
                    <a:pt x="90548" y="91090"/>
                    <a:pt x="90632" y="91147"/>
                    <a:pt x="90690" y="91234"/>
                  </a:cubicBezTo>
                  <a:cubicBezTo>
                    <a:pt x="90690" y="91319"/>
                    <a:pt x="90662" y="91463"/>
                    <a:pt x="90662" y="91578"/>
                  </a:cubicBezTo>
                  <a:cubicBezTo>
                    <a:pt x="90632" y="91807"/>
                    <a:pt x="90632" y="92036"/>
                    <a:pt x="90662" y="92292"/>
                  </a:cubicBezTo>
                  <a:cubicBezTo>
                    <a:pt x="90861" y="93124"/>
                    <a:pt x="91177" y="93353"/>
                    <a:pt x="91578" y="93582"/>
                  </a:cubicBezTo>
                  <a:cubicBezTo>
                    <a:pt x="91778" y="93666"/>
                    <a:pt x="91949" y="93753"/>
                    <a:pt x="92151" y="93982"/>
                  </a:cubicBezTo>
                  <a:lnTo>
                    <a:pt x="92178" y="94124"/>
                  </a:lnTo>
                  <a:cubicBezTo>
                    <a:pt x="92208" y="94154"/>
                    <a:pt x="92208" y="94211"/>
                    <a:pt x="92236" y="94239"/>
                  </a:cubicBezTo>
                  <a:cubicBezTo>
                    <a:pt x="92407" y="94440"/>
                    <a:pt x="92437" y="94754"/>
                    <a:pt x="92465" y="95070"/>
                  </a:cubicBezTo>
                  <a:cubicBezTo>
                    <a:pt x="92494" y="95185"/>
                    <a:pt x="92494" y="95269"/>
                    <a:pt x="92522" y="95384"/>
                  </a:cubicBezTo>
                  <a:cubicBezTo>
                    <a:pt x="92549" y="95540"/>
                    <a:pt x="92694" y="95674"/>
                    <a:pt x="92849" y="95674"/>
                  </a:cubicBezTo>
                  <a:cubicBezTo>
                    <a:pt x="92865" y="95674"/>
                    <a:pt x="92880" y="95673"/>
                    <a:pt x="92895" y="95670"/>
                  </a:cubicBezTo>
                  <a:cubicBezTo>
                    <a:pt x="93296" y="95643"/>
                    <a:pt x="93552" y="95498"/>
                    <a:pt x="93754" y="95414"/>
                  </a:cubicBezTo>
                  <a:cubicBezTo>
                    <a:pt x="93934" y="95301"/>
                    <a:pt x="94078" y="95224"/>
                    <a:pt x="94339" y="95224"/>
                  </a:cubicBezTo>
                  <a:cubicBezTo>
                    <a:pt x="94411" y="95224"/>
                    <a:pt x="94491" y="95230"/>
                    <a:pt x="94583" y="95242"/>
                  </a:cubicBezTo>
                  <a:cubicBezTo>
                    <a:pt x="95098" y="95357"/>
                    <a:pt x="96014" y="95815"/>
                    <a:pt x="96445" y="96300"/>
                  </a:cubicBezTo>
                  <a:cubicBezTo>
                    <a:pt x="96617" y="96472"/>
                    <a:pt x="96701" y="96616"/>
                    <a:pt x="96788" y="96758"/>
                  </a:cubicBezTo>
                  <a:cubicBezTo>
                    <a:pt x="97017" y="97159"/>
                    <a:pt x="97217" y="97388"/>
                    <a:pt x="98075" y="97502"/>
                  </a:cubicBezTo>
                  <a:cubicBezTo>
                    <a:pt x="98220" y="97502"/>
                    <a:pt x="98362" y="97475"/>
                    <a:pt x="98506" y="97475"/>
                  </a:cubicBezTo>
                  <a:cubicBezTo>
                    <a:pt x="98659" y="97475"/>
                    <a:pt x="98824" y="97462"/>
                    <a:pt x="98993" y="97462"/>
                  </a:cubicBezTo>
                  <a:cubicBezTo>
                    <a:pt x="99078" y="97462"/>
                    <a:pt x="99164" y="97465"/>
                    <a:pt x="99250" y="97475"/>
                  </a:cubicBezTo>
                  <a:cubicBezTo>
                    <a:pt x="99651" y="97560"/>
                    <a:pt x="100079" y="97617"/>
                    <a:pt x="100510" y="97704"/>
                  </a:cubicBezTo>
                  <a:cubicBezTo>
                    <a:pt x="101827" y="97846"/>
                    <a:pt x="102598" y="98132"/>
                    <a:pt x="103686" y="98876"/>
                  </a:cubicBezTo>
                  <a:cubicBezTo>
                    <a:pt x="103945" y="99048"/>
                    <a:pt x="104144" y="99250"/>
                    <a:pt x="104346" y="99421"/>
                  </a:cubicBezTo>
                  <a:cubicBezTo>
                    <a:pt x="104889" y="99907"/>
                    <a:pt x="105376" y="100338"/>
                    <a:pt x="106350" y="100452"/>
                  </a:cubicBezTo>
                  <a:cubicBezTo>
                    <a:pt x="106435" y="100461"/>
                    <a:pt x="106515" y="100464"/>
                    <a:pt x="106588" y="100464"/>
                  </a:cubicBezTo>
                  <a:cubicBezTo>
                    <a:pt x="106734" y="100464"/>
                    <a:pt x="106855" y="100452"/>
                    <a:pt x="106950" y="100452"/>
                  </a:cubicBezTo>
                  <a:cubicBezTo>
                    <a:pt x="106989" y="100445"/>
                    <a:pt x="107019" y="100440"/>
                    <a:pt x="107045" y="100440"/>
                  </a:cubicBezTo>
                  <a:cubicBezTo>
                    <a:pt x="107135" y="100440"/>
                    <a:pt x="107180" y="100500"/>
                    <a:pt x="107380" y="100766"/>
                  </a:cubicBezTo>
                  <a:cubicBezTo>
                    <a:pt x="107495" y="100910"/>
                    <a:pt x="107667" y="101254"/>
                    <a:pt x="107781" y="102025"/>
                  </a:cubicBezTo>
                  <a:cubicBezTo>
                    <a:pt x="107923" y="102857"/>
                    <a:pt x="108010" y="104059"/>
                    <a:pt x="107866" y="104888"/>
                  </a:cubicBezTo>
                  <a:cubicBezTo>
                    <a:pt x="107781" y="105575"/>
                    <a:pt x="107380" y="105976"/>
                    <a:pt x="106922" y="106434"/>
                  </a:cubicBezTo>
                  <a:cubicBezTo>
                    <a:pt x="106521" y="106835"/>
                    <a:pt x="106063" y="107293"/>
                    <a:pt x="105834" y="107952"/>
                  </a:cubicBezTo>
                  <a:cubicBezTo>
                    <a:pt x="105720" y="108238"/>
                    <a:pt x="105633" y="108495"/>
                    <a:pt x="105576" y="108724"/>
                  </a:cubicBezTo>
                  <a:cubicBezTo>
                    <a:pt x="105491" y="109155"/>
                    <a:pt x="105404" y="109441"/>
                    <a:pt x="105033" y="109812"/>
                  </a:cubicBezTo>
                  <a:cubicBezTo>
                    <a:pt x="104918" y="109926"/>
                    <a:pt x="104804" y="110013"/>
                    <a:pt x="104660" y="110098"/>
                  </a:cubicBezTo>
                  <a:cubicBezTo>
                    <a:pt x="104346" y="110357"/>
                    <a:pt x="104030" y="110586"/>
                    <a:pt x="103801" y="111014"/>
                  </a:cubicBezTo>
                  <a:cubicBezTo>
                    <a:pt x="103143" y="112159"/>
                    <a:pt x="103487" y="113648"/>
                    <a:pt x="103831" y="115079"/>
                  </a:cubicBezTo>
                  <a:cubicBezTo>
                    <a:pt x="104002" y="115823"/>
                    <a:pt x="104174" y="116540"/>
                    <a:pt x="104174" y="117113"/>
                  </a:cubicBezTo>
                  <a:cubicBezTo>
                    <a:pt x="104117" y="117999"/>
                    <a:pt x="103686" y="118888"/>
                    <a:pt x="103258" y="119746"/>
                  </a:cubicBezTo>
                  <a:cubicBezTo>
                    <a:pt x="103114" y="120033"/>
                    <a:pt x="102999" y="120289"/>
                    <a:pt x="102885" y="120548"/>
                  </a:cubicBezTo>
                  <a:cubicBezTo>
                    <a:pt x="102743" y="120891"/>
                    <a:pt x="102628" y="121262"/>
                    <a:pt x="102484" y="121663"/>
                  </a:cubicBezTo>
                  <a:cubicBezTo>
                    <a:pt x="102255" y="122380"/>
                    <a:pt x="101998" y="123152"/>
                    <a:pt x="101625" y="123724"/>
                  </a:cubicBezTo>
                  <a:cubicBezTo>
                    <a:pt x="100995" y="124640"/>
                    <a:pt x="99937" y="124755"/>
                    <a:pt x="98820" y="124869"/>
                  </a:cubicBezTo>
                  <a:cubicBezTo>
                    <a:pt x="97617" y="125014"/>
                    <a:pt x="96273" y="125156"/>
                    <a:pt x="95384" y="126331"/>
                  </a:cubicBezTo>
                  <a:cubicBezTo>
                    <a:pt x="95357" y="126388"/>
                    <a:pt x="95327" y="126445"/>
                    <a:pt x="95327" y="126502"/>
                  </a:cubicBezTo>
                  <a:cubicBezTo>
                    <a:pt x="94384" y="127476"/>
                    <a:pt x="94384" y="127819"/>
                    <a:pt x="94555" y="129564"/>
                  </a:cubicBezTo>
                  <a:cubicBezTo>
                    <a:pt x="94812" y="131454"/>
                    <a:pt x="94326" y="132170"/>
                    <a:pt x="92952" y="133544"/>
                  </a:cubicBezTo>
                  <a:cubicBezTo>
                    <a:pt x="91979" y="134632"/>
                    <a:pt x="91778" y="135519"/>
                    <a:pt x="91491" y="136835"/>
                  </a:cubicBezTo>
                  <a:cubicBezTo>
                    <a:pt x="91407" y="137151"/>
                    <a:pt x="91262" y="137351"/>
                    <a:pt x="91120" y="137552"/>
                  </a:cubicBezTo>
                  <a:cubicBezTo>
                    <a:pt x="91033" y="137667"/>
                    <a:pt x="90948" y="137781"/>
                    <a:pt x="90891" y="137953"/>
                  </a:cubicBezTo>
                  <a:cubicBezTo>
                    <a:pt x="90804" y="138125"/>
                    <a:pt x="90747" y="138296"/>
                    <a:pt x="90719" y="138496"/>
                  </a:cubicBezTo>
                  <a:cubicBezTo>
                    <a:pt x="90662" y="138640"/>
                    <a:pt x="90605" y="138782"/>
                    <a:pt x="90548" y="138984"/>
                  </a:cubicBezTo>
                  <a:cubicBezTo>
                    <a:pt x="90461" y="139240"/>
                    <a:pt x="90433" y="139442"/>
                    <a:pt x="90403" y="139584"/>
                  </a:cubicBezTo>
                  <a:lnTo>
                    <a:pt x="90403" y="139728"/>
                  </a:lnTo>
                  <a:cubicBezTo>
                    <a:pt x="90346" y="139785"/>
                    <a:pt x="90147" y="139870"/>
                    <a:pt x="89774" y="139984"/>
                  </a:cubicBezTo>
                  <a:cubicBezTo>
                    <a:pt x="89476" y="140119"/>
                    <a:pt x="89240" y="140168"/>
                    <a:pt x="89014" y="140168"/>
                  </a:cubicBezTo>
                  <a:cubicBezTo>
                    <a:pt x="88805" y="140168"/>
                    <a:pt x="88605" y="140126"/>
                    <a:pt x="88372" y="140071"/>
                  </a:cubicBezTo>
                  <a:cubicBezTo>
                    <a:pt x="88171" y="140014"/>
                    <a:pt x="87971" y="139984"/>
                    <a:pt x="87713" y="139957"/>
                  </a:cubicBezTo>
                  <a:cubicBezTo>
                    <a:pt x="87517" y="139931"/>
                    <a:pt x="87339" y="139915"/>
                    <a:pt x="87180" y="139915"/>
                  </a:cubicBezTo>
                  <a:cubicBezTo>
                    <a:pt x="86805" y="139915"/>
                    <a:pt x="86537" y="140002"/>
                    <a:pt x="86396" y="140243"/>
                  </a:cubicBezTo>
                  <a:cubicBezTo>
                    <a:pt x="86167" y="140614"/>
                    <a:pt x="86453" y="141015"/>
                    <a:pt x="86769" y="141473"/>
                  </a:cubicBezTo>
                  <a:cubicBezTo>
                    <a:pt x="86941" y="141702"/>
                    <a:pt x="87140" y="141988"/>
                    <a:pt x="87254" y="142274"/>
                  </a:cubicBezTo>
                  <a:cubicBezTo>
                    <a:pt x="87598" y="143048"/>
                    <a:pt x="87742" y="144164"/>
                    <a:pt x="87312" y="144736"/>
                  </a:cubicBezTo>
                  <a:cubicBezTo>
                    <a:pt x="86929" y="145282"/>
                    <a:pt x="86560" y="145415"/>
                    <a:pt x="86114" y="145415"/>
                  </a:cubicBezTo>
                  <a:cubicBezTo>
                    <a:pt x="85928" y="145415"/>
                    <a:pt x="85729" y="145392"/>
                    <a:pt x="85509" y="145366"/>
                  </a:cubicBezTo>
                  <a:cubicBezTo>
                    <a:pt x="85252" y="145344"/>
                    <a:pt x="84996" y="145302"/>
                    <a:pt x="84739" y="145302"/>
                  </a:cubicBezTo>
                  <a:cubicBezTo>
                    <a:pt x="84681" y="145302"/>
                    <a:pt x="84622" y="145304"/>
                    <a:pt x="84564" y="145309"/>
                  </a:cubicBezTo>
                  <a:cubicBezTo>
                    <a:pt x="83964" y="145339"/>
                    <a:pt x="83590" y="145481"/>
                    <a:pt x="83361" y="145767"/>
                  </a:cubicBezTo>
                  <a:cubicBezTo>
                    <a:pt x="83075" y="146140"/>
                    <a:pt x="83162" y="146626"/>
                    <a:pt x="83247" y="147141"/>
                  </a:cubicBezTo>
                  <a:cubicBezTo>
                    <a:pt x="83277" y="147400"/>
                    <a:pt x="83334" y="147656"/>
                    <a:pt x="83334" y="147915"/>
                  </a:cubicBezTo>
                  <a:cubicBezTo>
                    <a:pt x="83304" y="148545"/>
                    <a:pt x="83247" y="148687"/>
                    <a:pt x="83247" y="148687"/>
                  </a:cubicBezTo>
                  <a:cubicBezTo>
                    <a:pt x="83189" y="148687"/>
                    <a:pt x="83047" y="148659"/>
                    <a:pt x="82903" y="148659"/>
                  </a:cubicBezTo>
                  <a:cubicBezTo>
                    <a:pt x="82761" y="148630"/>
                    <a:pt x="82560" y="148602"/>
                    <a:pt x="82360" y="148572"/>
                  </a:cubicBezTo>
                  <a:cubicBezTo>
                    <a:pt x="82278" y="148565"/>
                    <a:pt x="82158" y="148556"/>
                    <a:pt x="82023" y="148556"/>
                  </a:cubicBezTo>
                  <a:cubicBezTo>
                    <a:pt x="81640" y="148556"/>
                    <a:pt x="81134" y="148629"/>
                    <a:pt x="80986" y="149030"/>
                  </a:cubicBezTo>
                  <a:cubicBezTo>
                    <a:pt x="80785" y="149660"/>
                    <a:pt x="81731" y="150320"/>
                    <a:pt x="82131" y="150549"/>
                  </a:cubicBezTo>
                  <a:cubicBezTo>
                    <a:pt x="82475" y="150778"/>
                    <a:pt x="82589" y="150892"/>
                    <a:pt x="82647" y="150949"/>
                  </a:cubicBezTo>
                  <a:cubicBezTo>
                    <a:pt x="82617" y="151007"/>
                    <a:pt x="82560" y="151064"/>
                    <a:pt x="82532" y="151121"/>
                  </a:cubicBezTo>
                  <a:cubicBezTo>
                    <a:pt x="82388" y="151320"/>
                    <a:pt x="82159" y="151636"/>
                    <a:pt x="82044" y="152095"/>
                  </a:cubicBezTo>
                  <a:cubicBezTo>
                    <a:pt x="81960" y="152381"/>
                    <a:pt x="81987" y="152695"/>
                    <a:pt x="82044" y="152981"/>
                  </a:cubicBezTo>
                  <a:cubicBezTo>
                    <a:pt x="82044" y="153153"/>
                    <a:pt x="82074" y="153354"/>
                    <a:pt x="82044" y="153439"/>
                  </a:cubicBezTo>
                  <a:cubicBezTo>
                    <a:pt x="81987" y="153583"/>
                    <a:pt x="81873" y="153668"/>
                    <a:pt x="81673" y="153782"/>
                  </a:cubicBezTo>
                  <a:cubicBezTo>
                    <a:pt x="81472" y="153897"/>
                    <a:pt x="81215" y="154041"/>
                    <a:pt x="81071" y="154298"/>
                  </a:cubicBezTo>
                  <a:cubicBezTo>
                    <a:pt x="80728" y="154756"/>
                    <a:pt x="80586" y="155186"/>
                    <a:pt x="80643" y="155557"/>
                  </a:cubicBezTo>
                  <a:cubicBezTo>
                    <a:pt x="80757" y="156159"/>
                    <a:pt x="81300" y="156530"/>
                    <a:pt x="81930" y="156931"/>
                  </a:cubicBezTo>
                  <a:cubicBezTo>
                    <a:pt x="82445" y="157247"/>
                    <a:pt x="82761" y="157534"/>
                    <a:pt x="82818" y="157820"/>
                  </a:cubicBezTo>
                  <a:cubicBezTo>
                    <a:pt x="82903" y="158134"/>
                    <a:pt x="82674" y="158507"/>
                    <a:pt x="82388" y="158992"/>
                  </a:cubicBezTo>
                  <a:cubicBezTo>
                    <a:pt x="82017" y="159595"/>
                    <a:pt x="81586" y="160339"/>
                    <a:pt x="81559" y="161340"/>
                  </a:cubicBezTo>
                  <a:cubicBezTo>
                    <a:pt x="81559" y="162141"/>
                    <a:pt x="81731" y="162400"/>
                    <a:pt x="82044" y="162771"/>
                  </a:cubicBezTo>
                  <a:cubicBezTo>
                    <a:pt x="82131" y="162886"/>
                    <a:pt x="82246" y="163000"/>
                    <a:pt x="82388" y="163229"/>
                  </a:cubicBezTo>
                  <a:cubicBezTo>
                    <a:pt x="82560" y="163431"/>
                    <a:pt x="82647" y="163687"/>
                    <a:pt x="82731" y="163973"/>
                  </a:cubicBezTo>
                  <a:cubicBezTo>
                    <a:pt x="82818" y="164175"/>
                    <a:pt x="82903" y="164404"/>
                    <a:pt x="83047" y="164633"/>
                  </a:cubicBezTo>
                  <a:cubicBezTo>
                    <a:pt x="83648" y="165664"/>
                    <a:pt x="84506" y="166149"/>
                    <a:pt x="85365" y="166580"/>
                  </a:cubicBezTo>
                  <a:cubicBezTo>
                    <a:pt x="85537" y="166664"/>
                    <a:pt x="85738" y="166694"/>
                    <a:pt x="85910" y="166722"/>
                  </a:cubicBezTo>
                  <a:cubicBezTo>
                    <a:pt x="86025" y="166751"/>
                    <a:pt x="86196" y="166779"/>
                    <a:pt x="86224" y="166779"/>
                  </a:cubicBezTo>
                  <a:cubicBezTo>
                    <a:pt x="86224" y="166779"/>
                    <a:pt x="86224" y="166836"/>
                    <a:pt x="86167" y="166980"/>
                  </a:cubicBezTo>
                  <a:cubicBezTo>
                    <a:pt x="86150" y="167015"/>
                    <a:pt x="86143" y="167039"/>
                    <a:pt x="86054" y="167039"/>
                  </a:cubicBezTo>
                  <a:cubicBezTo>
                    <a:pt x="85999" y="167039"/>
                    <a:pt x="85910" y="167030"/>
                    <a:pt x="85766" y="167008"/>
                  </a:cubicBezTo>
                  <a:cubicBezTo>
                    <a:pt x="85651" y="167008"/>
                    <a:pt x="85537" y="166980"/>
                    <a:pt x="85395" y="166980"/>
                  </a:cubicBezTo>
                  <a:lnTo>
                    <a:pt x="85365" y="166980"/>
                  </a:lnTo>
                  <a:cubicBezTo>
                    <a:pt x="85237" y="166989"/>
                    <a:pt x="85118" y="166995"/>
                    <a:pt x="85005" y="166995"/>
                  </a:cubicBezTo>
                  <a:cubicBezTo>
                    <a:pt x="84386" y="166995"/>
                    <a:pt x="83974" y="166832"/>
                    <a:pt x="83563" y="166179"/>
                  </a:cubicBezTo>
                  <a:cubicBezTo>
                    <a:pt x="83448" y="166035"/>
                    <a:pt x="83391" y="165835"/>
                    <a:pt x="83304" y="165634"/>
                  </a:cubicBezTo>
                  <a:cubicBezTo>
                    <a:pt x="83132" y="165233"/>
                    <a:pt x="82960" y="164805"/>
                    <a:pt x="82560" y="164576"/>
                  </a:cubicBezTo>
                  <a:cubicBezTo>
                    <a:pt x="82330" y="164437"/>
                    <a:pt x="82133" y="164385"/>
                    <a:pt x="81964" y="164385"/>
                  </a:cubicBezTo>
                  <a:cubicBezTo>
                    <a:pt x="81605" y="164385"/>
                    <a:pt x="81371" y="164619"/>
                    <a:pt x="81215" y="164775"/>
                  </a:cubicBezTo>
                  <a:cubicBezTo>
                    <a:pt x="81128" y="164862"/>
                    <a:pt x="81071" y="164947"/>
                    <a:pt x="80957" y="164976"/>
                  </a:cubicBezTo>
                  <a:cubicBezTo>
                    <a:pt x="80702" y="165083"/>
                    <a:pt x="80480" y="165140"/>
                    <a:pt x="80276" y="165140"/>
                  </a:cubicBezTo>
                  <a:cubicBezTo>
                    <a:pt x="79771" y="165140"/>
                    <a:pt x="79377" y="164789"/>
                    <a:pt x="78868" y="163973"/>
                  </a:cubicBezTo>
                  <a:cubicBezTo>
                    <a:pt x="78609" y="163573"/>
                    <a:pt x="78323" y="163172"/>
                    <a:pt x="78037" y="162801"/>
                  </a:cubicBezTo>
                  <a:cubicBezTo>
                    <a:pt x="77494" y="162084"/>
                    <a:pt x="76921" y="161340"/>
                    <a:pt x="76720" y="160653"/>
                  </a:cubicBezTo>
                  <a:cubicBezTo>
                    <a:pt x="76605" y="160309"/>
                    <a:pt x="76548" y="159995"/>
                    <a:pt x="76463" y="159652"/>
                  </a:cubicBezTo>
                  <a:cubicBezTo>
                    <a:pt x="76349" y="159107"/>
                    <a:pt x="76205" y="158534"/>
                    <a:pt x="75948" y="157847"/>
                  </a:cubicBezTo>
                  <a:cubicBezTo>
                    <a:pt x="75575" y="157046"/>
                    <a:pt x="75376" y="156045"/>
                    <a:pt x="75174" y="154985"/>
                  </a:cubicBezTo>
                  <a:cubicBezTo>
                    <a:pt x="74803" y="153153"/>
                    <a:pt x="74459" y="151263"/>
                    <a:pt x="73143" y="150233"/>
                  </a:cubicBezTo>
                  <a:cubicBezTo>
                    <a:pt x="72941" y="150061"/>
                    <a:pt x="72769" y="150004"/>
                    <a:pt x="72655" y="149976"/>
                  </a:cubicBezTo>
                  <a:cubicBezTo>
                    <a:pt x="72540" y="149946"/>
                    <a:pt x="72513" y="149919"/>
                    <a:pt x="72369" y="149633"/>
                  </a:cubicBezTo>
                  <a:cubicBezTo>
                    <a:pt x="72112" y="149232"/>
                    <a:pt x="72082" y="148545"/>
                    <a:pt x="72025" y="148030"/>
                  </a:cubicBezTo>
                  <a:cubicBezTo>
                    <a:pt x="72025" y="147858"/>
                    <a:pt x="71998" y="147713"/>
                    <a:pt x="71998" y="147599"/>
                  </a:cubicBezTo>
                  <a:cubicBezTo>
                    <a:pt x="71911" y="147026"/>
                    <a:pt x="71711" y="146511"/>
                    <a:pt x="71482" y="146026"/>
                  </a:cubicBezTo>
                  <a:cubicBezTo>
                    <a:pt x="71281" y="145481"/>
                    <a:pt x="71082" y="144995"/>
                    <a:pt x="71024" y="144480"/>
                  </a:cubicBezTo>
                  <a:cubicBezTo>
                    <a:pt x="70967" y="143965"/>
                    <a:pt x="71109" y="143449"/>
                    <a:pt x="71253" y="142877"/>
                  </a:cubicBezTo>
                  <a:cubicBezTo>
                    <a:pt x="71368" y="142361"/>
                    <a:pt x="71510" y="141816"/>
                    <a:pt x="71510" y="141187"/>
                  </a:cubicBezTo>
                  <a:cubicBezTo>
                    <a:pt x="71510" y="139641"/>
                    <a:pt x="71425" y="138354"/>
                    <a:pt x="71224" y="137151"/>
                  </a:cubicBezTo>
                  <a:cubicBezTo>
                    <a:pt x="71109" y="136121"/>
                    <a:pt x="71139" y="135033"/>
                    <a:pt x="71196" y="133973"/>
                  </a:cubicBezTo>
                  <a:cubicBezTo>
                    <a:pt x="71224" y="133029"/>
                    <a:pt x="71281" y="132026"/>
                    <a:pt x="71166" y="131083"/>
                  </a:cubicBezTo>
                  <a:cubicBezTo>
                    <a:pt x="71082" y="130338"/>
                    <a:pt x="70937" y="129651"/>
                    <a:pt x="70765" y="128964"/>
                  </a:cubicBezTo>
                  <a:cubicBezTo>
                    <a:pt x="70566" y="127961"/>
                    <a:pt x="70337" y="126988"/>
                    <a:pt x="70337" y="125957"/>
                  </a:cubicBezTo>
                  <a:cubicBezTo>
                    <a:pt x="70422" y="125900"/>
                    <a:pt x="70479" y="125785"/>
                    <a:pt x="70479" y="125671"/>
                  </a:cubicBezTo>
                  <a:lnTo>
                    <a:pt x="70479" y="124727"/>
                  </a:lnTo>
                  <a:cubicBezTo>
                    <a:pt x="70479" y="124269"/>
                    <a:pt x="70479" y="123782"/>
                    <a:pt x="70452" y="123324"/>
                  </a:cubicBezTo>
                  <a:cubicBezTo>
                    <a:pt x="70422" y="122838"/>
                    <a:pt x="70422" y="122380"/>
                    <a:pt x="70422" y="121865"/>
                  </a:cubicBezTo>
                  <a:cubicBezTo>
                    <a:pt x="70394" y="121636"/>
                    <a:pt x="70394" y="121292"/>
                    <a:pt x="70394" y="120949"/>
                  </a:cubicBezTo>
                  <a:cubicBezTo>
                    <a:pt x="70394" y="120289"/>
                    <a:pt x="70422" y="119632"/>
                    <a:pt x="70250" y="119117"/>
                  </a:cubicBezTo>
                  <a:cubicBezTo>
                    <a:pt x="70051" y="118487"/>
                    <a:pt x="69421" y="117972"/>
                    <a:pt x="68791" y="117456"/>
                  </a:cubicBezTo>
                  <a:cubicBezTo>
                    <a:pt x="68505" y="117227"/>
                    <a:pt x="68246" y="116998"/>
                    <a:pt x="68075" y="116826"/>
                  </a:cubicBezTo>
                  <a:cubicBezTo>
                    <a:pt x="67360" y="115995"/>
                    <a:pt x="66586" y="115766"/>
                    <a:pt x="65871" y="115537"/>
                  </a:cubicBezTo>
                  <a:cubicBezTo>
                    <a:pt x="65413" y="115365"/>
                    <a:pt x="64955" y="115223"/>
                    <a:pt x="64497" y="114937"/>
                  </a:cubicBezTo>
                  <a:cubicBezTo>
                    <a:pt x="63208" y="114078"/>
                    <a:pt x="62608" y="112590"/>
                    <a:pt x="61948" y="110987"/>
                  </a:cubicBezTo>
                  <a:cubicBezTo>
                    <a:pt x="61463" y="109755"/>
                    <a:pt x="60918" y="108468"/>
                    <a:pt x="60032" y="107522"/>
                  </a:cubicBezTo>
                  <a:cubicBezTo>
                    <a:pt x="59402" y="106864"/>
                    <a:pt x="59116" y="106148"/>
                    <a:pt x="58799" y="105376"/>
                  </a:cubicBezTo>
                  <a:cubicBezTo>
                    <a:pt x="58570" y="104803"/>
                    <a:pt x="58341" y="104201"/>
                    <a:pt x="57970" y="103601"/>
                  </a:cubicBezTo>
                  <a:cubicBezTo>
                    <a:pt x="57627" y="103028"/>
                    <a:pt x="57226" y="102799"/>
                    <a:pt x="56910" y="102598"/>
                  </a:cubicBezTo>
                  <a:cubicBezTo>
                    <a:pt x="56539" y="102369"/>
                    <a:pt x="56338" y="102227"/>
                    <a:pt x="56223" y="101540"/>
                  </a:cubicBezTo>
                  <a:cubicBezTo>
                    <a:pt x="56051" y="100594"/>
                    <a:pt x="56081" y="100251"/>
                    <a:pt x="56109" y="100109"/>
                  </a:cubicBezTo>
                  <a:cubicBezTo>
                    <a:pt x="56109" y="99964"/>
                    <a:pt x="56109" y="99735"/>
                    <a:pt x="56138" y="99621"/>
                  </a:cubicBezTo>
                  <a:cubicBezTo>
                    <a:pt x="56253" y="99563"/>
                    <a:pt x="56452" y="99479"/>
                    <a:pt x="56738" y="99220"/>
                  </a:cubicBezTo>
                  <a:cubicBezTo>
                    <a:pt x="56853" y="99105"/>
                    <a:pt x="56940" y="99078"/>
                    <a:pt x="57025" y="99021"/>
                  </a:cubicBezTo>
                  <a:cubicBezTo>
                    <a:pt x="57512" y="98849"/>
                    <a:pt x="57570" y="98533"/>
                    <a:pt x="57455" y="97933"/>
                  </a:cubicBezTo>
                  <a:cubicBezTo>
                    <a:pt x="57455" y="97876"/>
                    <a:pt x="57425" y="97789"/>
                    <a:pt x="57368" y="97731"/>
                  </a:cubicBezTo>
                  <a:cubicBezTo>
                    <a:pt x="57082" y="97475"/>
                    <a:pt x="56796" y="97159"/>
                    <a:pt x="56768" y="97102"/>
                  </a:cubicBezTo>
                  <a:cubicBezTo>
                    <a:pt x="56768" y="97074"/>
                    <a:pt x="56738" y="97044"/>
                    <a:pt x="56738" y="97017"/>
                  </a:cubicBezTo>
                  <a:cubicBezTo>
                    <a:pt x="55937" y="95528"/>
                    <a:pt x="56711" y="93868"/>
                    <a:pt x="57712" y="92808"/>
                  </a:cubicBezTo>
                  <a:cubicBezTo>
                    <a:pt x="57741" y="92808"/>
                    <a:pt x="57741" y="92780"/>
                    <a:pt x="57741" y="92780"/>
                  </a:cubicBezTo>
                  <a:cubicBezTo>
                    <a:pt x="57769" y="92750"/>
                    <a:pt x="57826" y="92750"/>
                    <a:pt x="57856" y="92723"/>
                  </a:cubicBezTo>
                  <a:cubicBezTo>
                    <a:pt x="58028" y="92666"/>
                    <a:pt x="58257" y="92579"/>
                    <a:pt x="58399" y="92379"/>
                  </a:cubicBezTo>
                  <a:cubicBezTo>
                    <a:pt x="58600" y="92150"/>
                    <a:pt x="58543" y="91864"/>
                    <a:pt x="58513" y="91663"/>
                  </a:cubicBezTo>
                  <a:cubicBezTo>
                    <a:pt x="58486" y="91663"/>
                    <a:pt x="58486" y="91635"/>
                    <a:pt x="58486" y="91605"/>
                  </a:cubicBezTo>
                  <a:cubicBezTo>
                    <a:pt x="58715" y="91262"/>
                    <a:pt x="58944" y="91090"/>
                    <a:pt x="59402" y="90719"/>
                  </a:cubicBezTo>
                  <a:cubicBezTo>
                    <a:pt x="60547" y="89688"/>
                    <a:pt x="60689" y="88571"/>
                    <a:pt x="60746" y="87169"/>
                  </a:cubicBezTo>
                  <a:cubicBezTo>
                    <a:pt x="60833" y="86253"/>
                    <a:pt x="60833" y="85422"/>
                    <a:pt x="60460" y="84478"/>
                  </a:cubicBezTo>
                  <a:cubicBezTo>
                    <a:pt x="60432" y="84334"/>
                    <a:pt x="60375" y="84192"/>
                    <a:pt x="60318" y="84048"/>
                  </a:cubicBezTo>
                  <a:cubicBezTo>
                    <a:pt x="60059" y="83189"/>
                    <a:pt x="59716" y="82101"/>
                    <a:pt x="59058" y="81558"/>
                  </a:cubicBezTo>
                  <a:cubicBezTo>
                    <a:pt x="58985" y="81502"/>
                    <a:pt x="58899" y="81471"/>
                    <a:pt x="58809" y="81471"/>
                  </a:cubicBezTo>
                  <a:cubicBezTo>
                    <a:pt x="58759" y="81471"/>
                    <a:pt x="58708" y="81481"/>
                    <a:pt x="58658" y="81501"/>
                  </a:cubicBezTo>
                  <a:cubicBezTo>
                    <a:pt x="58199" y="81501"/>
                    <a:pt x="57712" y="81959"/>
                    <a:pt x="57341" y="82360"/>
                  </a:cubicBezTo>
                  <a:cubicBezTo>
                    <a:pt x="56927" y="82774"/>
                    <a:pt x="56466" y="83235"/>
                    <a:pt x="56043" y="83235"/>
                  </a:cubicBezTo>
                  <a:cubicBezTo>
                    <a:pt x="55998" y="83235"/>
                    <a:pt x="55953" y="83230"/>
                    <a:pt x="55909" y="83219"/>
                  </a:cubicBezTo>
                  <a:cubicBezTo>
                    <a:pt x="55307" y="83075"/>
                    <a:pt x="54849" y="82559"/>
                    <a:pt x="54421" y="82074"/>
                  </a:cubicBezTo>
                  <a:cubicBezTo>
                    <a:pt x="54105" y="81758"/>
                    <a:pt x="53818" y="81414"/>
                    <a:pt x="53475" y="81185"/>
                  </a:cubicBezTo>
                  <a:cubicBezTo>
                    <a:pt x="53276" y="81013"/>
                    <a:pt x="53047" y="80871"/>
                    <a:pt x="52845" y="80757"/>
                  </a:cubicBezTo>
                  <a:cubicBezTo>
                    <a:pt x="52131" y="80326"/>
                    <a:pt x="51757" y="80097"/>
                    <a:pt x="51986" y="79181"/>
                  </a:cubicBezTo>
                  <a:cubicBezTo>
                    <a:pt x="51986" y="79124"/>
                    <a:pt x="52044" y="79097"/>
                    <a:pt x="52158" y="79010"/>
                  </a:cubicBezTo>
                  <a:cubicBezTo>
                    <a:pt x="52302" y="78925"/>
                    <a:pt x="52502" y="78781"/>
                    <a:pt x="52559" y="78494"/>
                  </a:cubicBezTo>
                  <a:cubicBezTo>
                    <a:pt x="52589" y="78208"/>
                    <a:pt x="52417" y="77952"/>
                    <a:pt x="52245" y="77750"/>
                  </a:cubicBezTo>
                  <a:cubicBezTo>
                    <a:pt x="52021" y="77527"/>
                    <a:pt x="51740" y="77476"/>
                    <a:pt x="51503" y="77476"/>
                  </a:cubicBezTo>
                  <a:cubicBezTo>
                    <a:pt x="51406" y="77476"/>
                    <a:pt x="51317" y="77485"/>
                    <a:pt x="51242" y="77493"/>
                  </a:cubicBezTo>
                  <a:lnTo>
                    <a:pt x="50956" y="77493"/>
                  </a:lnTo>
                  <a:cubicBezTo>
                    <a:pt x="50669" y="77292"/>
                    <a:pt x="50585" y="77093"/>
                    <a:pt x="50498" y="76834"/>
                  </a:cubicBezTo>
                  <a:cubicBezTo>
                    <a:pt x="50356" y="76490"/>
                    <a:pt x="50184" y="76032"/>
                    <a:pt x="49410" y="75776"/>
                  </a:cubicBezTo>
                  <a:cubicBezTo>
                    <a:pt x="49039" y="75632"/>
                    <a:pt x="48666" y="75547"/>
                    <a:pt x="48295" y="75460"/>
                  </a:cubicBezTo>
                  <a:cubicBezTo>
                    <a:pt x="47665" y="75288"/>
                    <a:pt x="47092" y="75146"/>
                    <a:pt x="46463" y="74773"/>
                  </a:cubicBezTo>
                  <a:cubicBezTo>
                    <a:pt x="46433" y="74773"/>
                    <a:pt x="46433" y="74773"/>
                    <a:pt x="46405" y="74745"/>
                  </a:cubicBezTo>
                  <a:cubicBezTo>
                    <a:pt x="46119" y="74658"/>
                    <a:pt x="45459" y="74429"/>
                    <a:pt x="45230" y="74200"/>
                  </a:cubicBezTo>
                  <a:cubicBezTo>
                    <a:pt x="45088" y="74029"/>
                    <a:pt x="45088" y="73944"/>
                    <a:pt x="45088" y="73772"/>
                  </a:cubicBezTo>
                  <a:cubicBezTo>
                    <a:pt x="45088" y="73600"/>
                    <a:pt x="45088" y="73371"/>
                    <a:pt x="44944" y="73085"/>
                  </a:cubicBezTo>
                  <a:cubicBezTo>
                    <a:pt x="44333" y="72134"/>
                    <a:pt x="43301" y="71791"/>
                    <a:pt x="42296" y="71791"/>
                  </a:cubicBezTo>
                  <a:cubicBezTo>
                    <a:pt x="41938" y="71791"/>
                    <a:pt x="41583" y="71835"/>
                    <a:pt x="41252" y="71910"/>
                  </a:cubicBezTo>
                  <a:cubicBezTo>
                    <a:pt x="40720" y="72062"/>
                    <a:pt x="40339" y="72136"/>
                    <a:pt x="39961" y="72136"/>
                  </a:cubicBezTo>
                  <a:cubicBezTo>
                    <a:pt x="39484" y="72136"/>
                    <a:pt x="39011" y="72019"/>
                    <a:pt x="38245" y="71796"/>
                  </a:cubicBezTo>
                  <a:cubicBezTo>
                    <a:pt x="37874" y="71654"/>
                    <a:pt x="37531" y="71539"/>
                    <a:pt x="37187" y="71452"/>
                  </a:cubicBezTo>
                  <a:cubicBezTo>
                    <a:pt x="36271" y="71166"/>
                    <a:pt x="35497" y="70937"/>
                    <a:pt x="34753" y="70193"/>
                  </a:cubicBezTo>
                  <a:cubicBezTo>
                    <a:pt x="34352" y="69822"/>
                    <a:pt x="33780" y="69478"/>
                    <a:pt x="33237" y="69162"/>
                  </a:cubicBezTo>
                  <a:cubicBezTo>
                    <a:pt x="32435" y="68704"/>
                    <a:pt x="31634" y="68218"/>
                    <a:pt x="31405" y="67589"/>
                  </a:cubicBezTo>
                  <a:cubicBezTo>
                    <a:pt x="31233" y="67131"/>
                    <a:pt x="31375" y="66815"/>
                    <a:pt x="31577" y="66386"/>
                  </a:cubicBezTo>
                  <a:cubicBezTo>
                    <a:pt x="31748" y="66013"/>
                    <a:pt x="31948" y="65585"/>
                    <a:pt x="31920" y="65012"/>
                  </a:cubicBezTo>
                  <a:cubicBezTo>
                    <a:pt x="31863" y="64238"/>
                    <a:pt x="31348" y="63409"/>
                    <a:pt x="30917" y="62665"/>
                  </a:cubicBezTo>
                  <a:cubicBezTo>
                    <a:pt x="30745" y="62406"/>
                    <a:pt x="30603" y="62177"/>
                    <a:pt x="30489" y="61948"/>
                  </a:cubicBezTo>
                  <a:cubicBezTo>
                    <a:pt x="30173" y="61376"/>
                    <a:pt x="29772" y="60890"/>
                    <a:pt x="29371" y="60432"/>
                  </a:cubicBezTo>
                  <a:cubicBezTo>
                    <a:pt x="28970" y="59944"/>
                    <a:pt x="28570" y="59486"/>
                    <a:pt x="28313" y="58943"/>
                  </a:cubicBezTo>
                  <a:cubicBezTo>
                    <a:pt x="28169" y="58600"/>
                    <a:pt x="28054" y="58227"/>
                    <a:pt x="27970" y="57856"/>
                  </a:cubicBezTo>
                  <a:cubicBezTo>
                    <a:pt x="27768" y="57253"/>
                    <a:pt x="27596" y="56596"/>
                    <a:pt x="27196" y="55994"/>
                  </a:cubicBezTo>
                  <a:cubicBezTo>
                    <a:pt x="26596" y="54936"/>
                    <a:pt x="26509" y="54562"/>
                    <a:pt x="26509" y="53504"/>
                  </a:cubicBezTo>
                  <a:cubicBezTo>
                    <a:pt x="26509" y="52703"/>
                    <a:pt x="26424" y="51844"/>
                    <a:pt x="25851" y="51356"/>
                  </a:cubicBezTo>
                  <a:cubicBezTo>
                    <a:pt x="25605" y="51133"/>
                    <a:pt x="25271" y="51014"/>
                    <a:pt x="24865" y="51014"/>
                  </a:cubicBezTo>
                  <a:cubicBezTo>
                    <a:pt x="24750" y="51014"/>
                    <a:pt x="24630" y="51023"/>
                    <a:pt x="24505" y="51042"/>
                  </a:cubicBezTo>
                  <a:cubicBezTo>
                    <a:pt x="24447" y="51042"/>
                    <a:pt x="24420" y="51070"/>
                    <a:pt x="24390" y="51100"/>
                  </a:cubicBezTo>
                  <a:lnTo>
                    <a:pt x="24305" y="51127"/>
                  </a:lnTo>
                  <a:cubicBezTo>
                    <a:pt x="23847" y="51242"/>
                    <a:pt x="23646" y="51501"/>
                    <a:pt x="23531" y="51700"/>
                  </a:cubicBezTo>
                  <a:cubicBezTo>
                    <a:pt x="23218" y="52302"/>
                    <a:pt x="23504" y="53017"/>
                    <a:pt x="23589" y="53218"/>
                  </a:cubicBezTo>
                  <a:cubicBezTo>
                    <a:pt x="23733" y="53504"/>
                    <a:pt x="23905" y="53704"/>
                    <a:pt x="24047" y="53875"/>
                  </a:cubicBezTo>
                  <a:cubicBezTo>
                    <a:pt x="24191" y="54047"/>
                    <a:pt x="24333" y="54162"/>
                    <a:pt x="24420" y="54391"/>
                  </a:cubicBezTo>
                  <a:cubicBezTo>
                    <a:pt x="24420" y="54535"/>
                    <a:pt x="24420" y="54677"/>
                    <a:pt x="24390" y="54849"/>
                  </a:cubicBezTo>
                  <a:cubicBezTo>
                    <a:pt x="24390" y="55078"/>
                    <a:pt x="24363" y="55336"/>
                    <a:pt x="24420" y="55623"/>
                  </a:cubicBezTo>
                  <a:cubicBezTo>
                    <a:pt x="24534" y="56138"/>
                    <a:pt x="24791" y="56566"/>
                    <a:pt x="25050" y="56997"/>
                  </a:cubicBezTo>
                  <a:cubicBezTo>
                    <a:pt x="25279" y="57340"/>
                    <a:pt x="25478" y="57654"/>
                    <a:pt x="25565" y="58027"/>
                  </a:cubicBezTo>
                  <a:cubicBezTo>
                    <a:pt x="25650" y="58314"/>
                    <a:pt x="25679" y="58600"/>
                    <a:pt x="25737" y="58914"/>
                  </a:cubicBezTo>
                  <a:cubicBezTo>
                    <a:pt x="25794" y="59429"/>
                    <a:pt x="25851" y="59944"/>
                    <a:pt x="26080" y="60432"/>
                  </a:cubicBezTo>
                  <a:cubicBezTo>
                    <a:pt x="26108" y="60604"/>
                    <a:pt x="26222" y="60776"/>
                    <a:pt x="26337" y="61005"/>
                  </a:cubicBezTo>
                  <a:cubicBezTo>
                    <a:pt x="26481" y="61261"/>
                    <a:pt x="26909" y="62063"/>
                    <a:pt x="26825" y="62234"/>
                  </a:cubicBezTo>
                  <a:cubicBezTo>
                    <a:pt x="26825" y="62234"/>
                    <a:pt x="26767" y="62264"/>
                    <a:pt x="26653" y="62264"/>
                  </a:cubicBezTo>
                  <a:cubicBezTo>
                    <a:pt x="26050" y="62234"/>
                    <a:pt x="25508" y="60947"/>
                    <a:pt x="25306" y="60059"/>
                  </a:cubicBezTo>
                  <a:cubicBezTo>
                    <a:pt x="25279" y="59917"/>
                    <a:pt x="25249" y="59772"/>
                    <a:pt x="25221" y="59658"/>
                  </a:cubicBezTo>
                  <a:cubicBezTo>
                    <a:pt x="25107" y="59200"/>
                    <a:pt x="25020" y="58856"/>
                    <a:pt x="24534" y="58456"/>
                  </a:cubicBezTo>
                  <a:cubicBezTo>
                    <a:pt x="24305" y="58256"/>
                    <a:pt x="24019" y="58142"/>
                    <a:pt x="23790" y="58055"/>
                  </a:cubicBezTo>
                  <a:cubicBezTo>
                    <a:pt x="23332" y="57913"/>
                    <a:pt x="23131" y="57826"/>
                    <a:pt x="23073" y="57455"/>
                  </a:cubicBezTo>
                  <a:cubicBezTo>
                    <a:pt x="23046" y="57169"/>
                    <a:pt x="23160" y="56910"/>
                    <a:pt x="23302" y="56596"/>
                  </a:cubicBezTo>
                  <a:cubicBezTo>
                    <a:pt x="23561" y="56051"/>
                    <a:pt x="23847" y="55394"/>
                    <a:pt x="23447" y="54535"/>
                  </a:cubicBezTo>
                  <a:cubicBezTo>
                    <a:pt x="23332" y="54191"/>
                    <a:pt x="23131" y="54077"/>
                    <a:pt x="22959" y="53962"/>
                  </a:cubicBezTo>
                  <a:cubicBezTo>
                    <a:pt x="22844" y="53875"/>
                    <a:pt x="22760" y="53848"/>
                    <a:pt x="22730" y="53589"/>
                  </a:cubicBezTo>
                  <a:cubicBezTo>
                    <a:pt x="22702" y="53417"/>
                    <a:pt x="22787" y="53104"/>
                    <a:pt x="22874" y="52875"/>
                  </a:cubicBezTo>
                  <a:cubicBezTo>
                    <a:pt x="22931" y="52703"/>
                    <a:pt x="22959" y="52531"/>
                    <a:pt x="22989" y="52387"/>
                  </a:cubicBezTo>
                  <a:cubicBezTo>
                    <a:pt x="23103" y="51501"/>
                    <a:pt x="22817" y="50726"/>
                    <a:pt x="22501" y="50012"/>
                  </a:cubicBezTo>
                  <a:cubicBezTo>
                    <a:pt x="22416" y="49753"/>
                    <a:pt x="22302" y="49524"/>
                    <a:pt x="22214" y="49210"/>
                  </a:cubicBezTo>
                  <a:cubicBezTo>
                    <a:pt x="22157" y="49096"/>
                    <a:pt x="22100" y="48981"/>
                    <a:pt x="22073" y="48867"/>
                  </a:cubicBezTo>
                  <a:cubicBezTo>
                    <a:pt x="21901" y="48466"/>
                    <a:pt x="21786" y="48207"/>
                    <a:pt x="21241" y="47836"/>
                  </a:cubicBezTo>
                  <a:cubicBezTo>
                    <a:pt x="21069" y="47749"/>
                    <a:pt x="20870" y="47722"/>
                    <a:pt x="20669" y="47692"/>
                  </a:cubicBezTo>
                  <a:cubicBezTo>
                    <a:pt x="20469" y="47665"/>
                    <a:pt x="20240" y="47607"/>
                    <a:pt x="20153" y="47520"/>
                  </a:cubicBezTo>
                  <a:cubicBezTo>
                    <a:pt x="19982" y="47348"/>
                    <a:pt x="20039" y="46547"/>
                    <a:pt x="20039" y="46089"/>
                  </a:cubicBezTo>
                  <a:cubicBezTo>
                    <a:pt x="20069" y="45974"/>
                    <a:pt x="20069" y="45860"/>
                    <a:pt x="20069" y="45745"/>
                  </a:cubicBezTo>
                  <a:cubicBezTo>
                    <a:pt x="20096" y="45688"/>
                    <a:pt x="20126" y="45603"/>
                    <a:pt x="20126" y="45546"/>
                  </a:cubicBezTo>
                  <a:cubicBezTo>
                    <a:pt x="20126" y="44802"/>
                    <a:pt x="20039" y="44028"/>
                    <a:pt x="19897" y="43256"/>
                  </a:cubicBezTo>
                  <a:cubicBezTo>
                    <a:pt x="19840" y="43027"/>
                    <a:pt x="19725" y="42741"/>
                    <a:pt x="19611" y="42425"/>
                  </a:cubicBezTo>
                  <a:cubicBezTo>
                    <a:pt x="19382" y="41852"/>
                    <a:pt x="19123" y="41138"/>
                    <a:pt x="19153" y="40794"/>
                  </a:cubicBezTo>
                  <a:cubicBezTo>
                    <a:pt x="19210" y="40393"/>
                    <a:pt x="19553" y="40164"/>
                    <a:pt x="19924" y="39906"/>
                  </a:cubicBezTo>
                  <a:cubicBezTo>
                    <a:pt x="20268" y="39649"/>
                    <a:pt x="20669" y="39390"/>
                    <a:pt x="20840" y="38962"/>
                  </a:cubicBezTo>
                  <a:cubicBezTo>
                    <a:pt x="21127" y="38390"/>
                    <a:pt x="21099" y="37817"/>
                    <a:pt x="21099" y="37302"/>
                  </a:cubicBezTo>
                  <a:cubicBezTo>
                    <a:pt x="21069" y="36699"/>
                    <a:pt x="21069" y="36157"/>
                    <a:pt x="21470" y="35699"/>
                  </a:cubicBezTo>
                  <a:cubicBezTo>
                    <a:pt x="21814" y="35298"/>
                    <a:pt x="22157" y="35012"/>
                    <a:pt x="22558" y="34696"/>
                  </a:cubicBezTo>
                  <a:cubicBezTo>
                    <a:pt x="23103" y="34267"/>
                    <a:pt x="23676" y="33809"/>
                    <a:pt x="24104" y="33035"/>
                  </a:cubicBezTo>
                  <a:cubicBezTo>
                    <a:pt x="24763" y="32034"/>
                    <a:pt x="25336" y="30947"/>
                    <a:pt x="25707" y="30088"/>
                  </a:cubicBezTo>
                  <a:cubicBezTo>
                    <a:pt x="26138" y="29000"/>
                    <a:pt x="25908" y="28627"/>
                    <a:pt x="25478" y="28169"/>
                  </a:cubicBezTo>
                  <a:cubicBezTo>
                    <a:pt x="25336" y="27997"/>
                    <a:pt x="25164" y="27798"/>
                    <a:pt x="25020" y="27482"/>
                  </a:cubicBezTo>
                  <a:cubicBezTo>
                    <a:pt x="24848" y="27138"/>
                    <a:pt x="24905" y="26824"/>
                    <a:pt x="25077" y="26680"/>
                  </a:cubicBezTo>
                  <a:cubicBezTo>
                    <a:pt x="25136" y="26623"/>
                    <a:pt x="25208" y="26602"/>
                    <a:pt x="25281" y="26602"/>
                  </a:cubicBezTo>
                  <a:cubicBezTo>
                    <a:pt x="25388" y="26602"/>
                    <a:pt x="25497" y="26646"/>
                    <a:pt x="25565" y="26680"/>
                  </a:cubicBezTo>
                  <a:cubicBezTo>
                    <a:pt x="25650" y="26767"/>
                    <a:pt x="25764" y="27195"/>
                    <a:pt x="25851" y="27482"/>
                  </a:cubicBezTo>
                  <a:cubicBezTo>
                    <a:pt x="26080" y="28198"/>
                    <a:pt x="26279" y="28856"/>
                    <a:pt x="26738" y="29057"/>
                  </a:cubicBezTo>
                  <a:cubicBezTo>
                    <a:pt x="26831" y="29096"/>
                    <a:pt x="26923" y="29117"/>
                    <a:pt x="27016" y="29117"/>
                  </a:cubicBezTo>
                  <a:cubicBezTo>
                    <a:pt x="27124" y="29117"/>
                    <a:pt x="27231" y="29089"/>
                    <a:pt x="27340" y="29027"/>
                  </a:cubicBezTo>
                  <a:cubicBezTo>
                    <a:pt x="27454" y="28970"/>
                    <a:pt x="27626" y="28828"/>
                    <a:pt x="27683" y="28512"/>
                  </a:cubicBezTo>
                  <a:cubicBezTo>
                    <a:pt x="27912" y="27626"/>
                    <a:pt x="27168" y="25707"/>
                    <a:pt x="26939" y="25363"/>
                  </a:cubicBezTo>
                  <a:cubicBezTo>
                    <a:pt x="26738" y="25020"/>
                    <a:pt x="26481" y="24676"/>
                    <a:pt x="26195" y="24362"/>
                  </a:cubicBezTo>
                  <a:cubicBezTo>
                    <a:pt x="25794" y="23875"/>
                    <a:pt x="25393" y="23417"/>
                    <a:pt x="25336" y="22901"/>
                  </a:cubicBezTo>
                  <a:cubicBezTo>
                    <a:pt x="25306" y="22416"/>
                    <a:pt x="25508" y="21871"/>
                    <a:pt x="25737" y="21328"/>
                  </a:cubicBezTo>
                  <a:cubicBezTo>
                    <a:pt x="25908" y="20870"/>
                    <a:pt x="26080" y="20412"/>
                    <a:pt x="26138" y="19924"/>
                  </a:cubicBezTo>
                  <a:cubicBezTo>
                    <a:pt x="26451" y="17176"/>
                    <a:pt x="25020" y="14572"/>
                    <a:pt x="22760" y="13741"/>
                  </a:cubicBezTo>
                  <a:cubicBezTo>
                    <a:pt x="22187" y="13569"/>
                    <a:pt x="21642" y="13397"/>
                    <a:pt x="21099" y="13226"/>
                  </a:cubicBezTo>
                  <a:cubicBezTo>
                    <a:pt x="20554" y="13054"/>
                    <a:pt x="20011" y="12912"/>
                    <a:pt x="19466" y="12740"/>
                  </a:cubicBezTo>
                  <a:cubicBezTo>
                    <a:pt x="19120" y="12617"/>
                    <a:pt x="18810" y="12564"/>
                    <a:pt x="18525" y="12564"/>
                  </a:cubicBezTo>
                  <a:cubicBezTo>
                    <a:pt x="17752" y="12564"/>
                    <a:pt x="17158" y="12952"/>
                    <a:pt x="16489" y="13370"/>
                  </a:cubicBezTo>
                  <a:lnTo>
                    <a:pt x="16203" y="13569"/>
                  </a:lnTo>
                  <a:cubicBezTo>
                    <a:pt x="16004" y="13684"/>
                    <a:pt x="15802" y="13855"/>
                    <a:pt x="15546" y="14057"/>
                  </a:cubicBezTo>
                  <a:cubicBezTo>
                    <a:pt x="15028" y="14496"/>
                    <a:pt x="14322" y="15078"/>
                    <a:pt x="13811" y="15078"/>
                  </a:cubicBezTo>
                  <a:cubicBezTo>
                    <a:pt x="13757" y="15078"/>
                    <a:pt x="13705" y="15071"/>
                    <a:pt x="13656" y="15058"/>
                  </a:cubicBezTo>
                  <a:cubicBezTo>
                    <a:pt x="13569" y="15030"/>
                    <a:pt x="13512" y="15000"/>
                    <a:pt x="13484" y="14973"/>
                  </a:cubicBezTo>
                  <a:cubicBezTo>
                    <a:pt x="13626" y="14829"/>
                    <a:pt x="13970" y="14629"/>
                    <a:pt x="14172" y="14515"/>
                  </a:cubicBezTo>
                  <a:cubicBezTo>
                    <a:pt x="14371" y="14371"/>
                    <a:pt x="14572" y="14256"/>
                    <a:pt x="14714" y="14142"/>
                  </a:cubicBezTo>
                  <a:cubicBezTo>
                    <a:pt x="15317" y="13599"/>
                    <a:pt x="15516" y="13168"/>
                    <a:pt x="15317" y="12825"/>
                  </a:cubicBezTo>
                  <a:cubicBezTo>
                    <a:pt x="15195" y="12605"/>
                    <a:pt x="14969" y="12537"/>
                    <a:pt x="14728" y="12537"/>
                  </a:cubicBezTo>
                  <a:cubicBezTo>
                    <a:pt x="14403" y="12537"/>
                    <a:pt x="14050" y="12662"/>
                    <a:pt x="13885" y="12710"/>
                  </a:cubicBezTo>
                  <a:cubicBezTo>
                    <a:pt x="12997" y="12997"/>
                    <a:pt x="12339" y="13512"/>
                    <a:pt x="11652" y="14057"/>
                  </a:cubicBezTo>
                  <a:cubicBezTo>
                    <a:pt x="11394" y="14256"/>
                    <a:pt x="11137" y="14458"/>
                    <a:pt x="10851" y="14657"/>
                  </a:cubicBezTo>
                  <a:cubicBezTo>
                    <a:pt x="10336" y="15030"/>
                    <a:pt x="9763" y="15287"/>
                    <a:pt x="9161" y="15545"/>
                  </a:cubicBezTo>
                  <a:cubicBezTo>
                    <a:pt x="8416" y="15859"/>
                    <a:pt x="7645" y="16203"/>
                    <a:pt x="6985" y="16775"/>
                  </a:cubicBezTo>
                  <a:cubicBezTo>
                    <a:pt x="5813" y="17749"/>
                    <a:pt x="5125" y="17950"/>
                    <a:pt x="3637" y="18294"/>
                  </a:cubicBezTo>
                  <a:cubicBezTo>
                    <a:pt x="3493" y="18351"/>
                    <a:pt x="3321" y="18436"/>
                    <a:pt x="3064" y="18550"/>
                  </a:cubicBezTo>
                  <a:cubicBezTo>
                    <a:pt x="1765" y="19137"/>
                    <a:pt x="1171" y="19279"/>
                    <a:pt x="912" y="19279"/>
                  </a:cubicBezTo>
                  <a:cubicBezTo>
                    <a:pt x="818" y="19279"/>
                    <a:pt x="768" y="19260"/>
                    <a:pt x="744" y="19237"/>
                  </a:cubicBezTo>
                  <a:cubicBezTo>
                    <a:pt x="744" y="19237"/>
                    <a:pt x="744" y="19210"/>
                    <a:pt x="717" y="19210"/>
                  </a:cubicBezTo>
                  <a:cubicBezTo>
                    <a:pt x="831" y="18951"/>
                    <a:pt x="2004" y="18294"/>
                    <a:pt x="2950" y="17893"/>
                  </a:cubicBezTo>
                  <a:cubicBezTo>
                    <a:pt x="3149" y="17778"/>
                    <a:pt x="3522" y="17664"/>
                    <a:pt x="3923" y="17577"/>
                  </a:cubicBezTo>
                  <a:cubicBezTo>
                    <a:pt x="4752" y="17348"/>
                    <a:pt x="5611" y="17119"/>
                    <a:pt x="5927" y="16633"/>
                  </a:cubicBezTo>
                  <a:cubicBezTo>
                    <a:pt x="6069" y="16432"/>
                    <a:pt x="6413" y="15974"/>
                    <a:pt x="6184" y="15603"/>
                  </a:cubicBezTo>
                  <a:cubicBezTo>
                    <a:pt x="6053" y="15406"/>
                    <a:pt x="5845" y="15335"/>
                    <a:pt x="5587" y="15335"/>
                  </a:cubicBezTo>
                  <a:cubicBezTo>
                    <a:pt x="5279" y="15335"/>
                    <a:pt x="4900" y="15436"/>
                    <a:pt x="4496" y="15545"/>
                  </a:cubicBezTo>
                  <a:cubicBezTo>
                    <a:pt x="4267" y="15603"/>
                    <a:pt x="3951" y="15687"/>
                    <a:pt x="3893" y="15687"/>
                  </a:cubicBezTo>
                  <a:cubicBezTo>
                    <a:pt x="3637" y="15630"/>
                    <a:pt x="3522" y="15545"/>
                    <a:pt x="3465" y="15516"/>
                  </a:cubicBezTo>
                  <a:cubicBezTo>
                    <a:pt x="3522" y="15431"/>
                    <a:pt x="3694" y="15259"/>
                    <a:pt x="3779" y="15172"/>
                  </a:cubicBezTo>
                  <a:cubicBezTo>
                    <a:pt x="4008" y="14916"/>
                    <a:pt x="4267" y="14657"/>
                    <a:pt x="4267" y="14313"/>
                  </a:cubicBezTo>
                  <a:cubicBezTo>
                    <a:pt x="4267" y="14199"/>
                    <a:pt x="4209" y="14027"/>
                    <a:pt x="4008" y="13885"/>
                  </a:cubicBezTo>
                  <a:cubicBezTo>
                    <a:pt x="3876" y="13772"/>
                    <a:pt x="3728" y="13729"/>
                    <a:pt x="3573" y="13729"/>
                  </a:cubicBezTo>
                  <a:cubicBezTo>
                    <a:pt x="3293" y="13729"/>
                    <a:pt x="2986" y="13870"/>
                    <a:pt x="2691" y="14000"/>
                  </a:cubicBezTo>
                  <a:cubicBezTo>
                    <a:pt x="2577" y="14057"/>
                    <a:pt x="2377" y="14142"/>
                    <a:pt x="2263" y="14171"/>
                  </a:cubicBezTo>
                  <a:cubicBezTo>
                    <a:pt x="2233" y="14084"/>
                    <a:pt x="2233" y="13942"/>
                    <a:pt x="2290" y="13626"/>
                  </a:cubicBezTo>
                  <a:cubicBezTo>
                    <a:pt x="2634" y="11680"/>
                    <a:pt x="5183" y="11107"/>
                    <a:pt x="7244" y="10622"/>
                  </a:cubicBezTo>
                  <a:cubicBezTo>
                    <a:pt x="8016" y="10450"/>
                    <a:pt x="8732" y="10306"/>
                    <a:pt x="9275" y="10077"/>
                  </a:cubicBezTo>
                  <a:cubicBezTo>
                    <a:pt x="9390" y="10019"/>
                    <a:pt x="9534" y="9962"/>
                    <a:pt x="9676" y="9905"/>
                  </a:cubicBezTo>
                  <a:cubicBezTo>
                    <a:pt x="10878" y="9447"/>
                    <a:pt x="11623" y="9161"/>
                    <a:pt x="11565" y="8618"/>
                  </a:cubicBezTo>
                  <a:cubicBezTo>
                    <a:pt x="11481" y="8160"/>
                    <a:pt x="10851" y="8045"/>
                    <a:pt x="10249" y="7988"/>
                  </a:cubicBezTo>
                  <a:lnTo>
                    <a:pt x="9218" y="7988"/>
                  </a:lnTo>
                  <a:cubicBezTo>
                    <a:pt x="9066" y="7988"/>
                    <a:pt x="8915" y="7990"/>
                    <a:pt x="8764" y="7990"/>
                  </a:cubicBezTo>
                  <a:cubicBezTo>
                    <a:pt x="8373" y="7990"/>
                    <a:pt x="7986" y="7976"/>
                    <a:pt x="7615" y="7874"/>
                  </a:cubicBezTo>
                  <a:cubicBezTo>
                    <a:pt x="7901" y="7500"/>
                    <a:pt x="8531" y="7072"/>
                    <a:pt x="8961" y="6870"/>
                  </a:cubicBezTo>
                  <a:cubicBezTo>
                    <a:pt x="9441" y="6618"/>
                    <a:pt x="9654" y="6522"/>
                    <a:pt x="10052" y="6522"/>
                  </a:cubicBezTo>
                  <a:cubicBezTo>
                    <a:pt x="10105" y="6522"/>
                    <a:pt x="10161" y="6524"/>
                    <a:pt x="10221" y="6527"/>
                  </a:cubicBezTo>
                  <a:cubicBezTo>
                    <a:pt x="10478" y="6614"/>
                    <a:pt x="10707" y="6786"/>
                    <a:pt x="10908" y="6957"/>
                  </a:cubicBezTo>
                  <a:cubicBezTo>
                    <a:pt x="11107" y="7129"/>
                    <a:pt x="11279" y="7301"/>
                    <a:pt x="11508" y="7328"/>
                  </a:cubicBezTo>
                  <a:cubicBezTo>
                    <a:pt x="11585" y="7353"/>
                    <a:pt x="11674" y="7364"/>
                    <a:pt x="11772" y="7364"/>
                  </a:cubicBezTo>
                  <a:cubicBezTo>
                    <a:pt x="12365" y="7364"/>
                    <a:pt x="13275" y="6954"/>
                    <a:pt x="13741" y="6584"/>
                  </a:cubicBezTo>
                  <a:cubicBezTo>
                    <a:pt x="14114" y="6328"/>
                    <a:pt x="14286" y="6041"/>
                    <a:pt x="14286" y="5755"/>
                  </a:cubicBezTo>
                  <a:cubicBezTo>
                    <a:pt x="14286" y="5297"/>
                    <a:pt x="13885" y="4981"/>
                    <a:pt x="13484" y="4695"/>
                  </a:cubicBezTo>
                  <a:cubicBezTo>
                    <a:pt x="12939" y="4324"/>
                    <a:pt x="12797" y="4180"/>
                    <a:pt x="12882" y="3980"/>
                  </a:cubicBezTo>
                  <a:cubicBezTo>
                    <a:pt x="13111" y="3836"/>
                    <a:pt x="14256" y="3664"/>
                    <a:pt x="14886" y="3580"/>
                  </a:cubicBezTo>
                  <a:cubicBezTo>
                    <a:pt x="15516" y="3492"/>
                    <a:pt x="16004" y="3435"/>
                    <a:pt x="16233" y="3351"/>
                  </a:cubicBezTo>
                  <a:cubicBezTo>
                    <a:pt x="17405" y="2977"/>
                    <a:pt x="18665" y="2549"/>
                    <a:pt x="19753" y="2118"/>
                  </a:cubicBezTo>
                  <a:cubicBezTo>
                    <a:pt x="20783" y="1690"/>
                    <a:pt x="21699" y="1690"/>
                    <a:pt x="22874" y="1690"/>
                  </a:cubicBezTo>
                  <a:cubicBezTo>
                    <a:pt x="23561" y="1660"/>
                    <a:pt x="24161" y="1518"/>
                    <a:pt x="24763" y="1374"/>
                  </a:cubicBezTo>
                  <a:cubicBezTo>
                    <a:pt x="25221" y="1289"/>
                    <a:pt x="25679" y="1175"/>
                    <a:pt x="26165" y="1118"/>
                  </a:cubicBezTo>
                  <a:cubicBezTo>
                    <a:pt x="26252" y="1118"/>
                    <a:pt x="26309" y="1088"/>
                    <a:pt x="26367" y="1031"/>
                  </a:cubicBezTo>
                  <a:cubicBezTo>
                    <a:pt x="27054" y="1031"/>
                    <a:pt x="27596" y="1260"/>
                    <a:pt x="28256" y="1518"/>
                  </a:cubicBezTo>
                  <a:cubicBezTo>
                    <a:pt x="28398" y="1546"/>
                    <a:pt x="28542" y="1603"/>
                    <a:pt x="28714" y="1690"/>
                  </a:cubicBezTo>
                  <a:cubicBezTo>
                    <a:pt x="29509" y="1932"/>
                    <a:pt x="30373" y="1988"/>
                    <a:pt x="31225" y="1988"/>
                  </a:cubicBezTo>
                  <a:cubicBezTo>
                    <a:pt x="31478" y="1988"/>
                    <a:pt x="31729" y="1983"/>
                    <a:pt x="31977" y="1976"/>
                  </a:cubicBezTo>
                  <a:lnTo>
                    <a:pt x="32493" y="1976"/>
                  </a:lnTo>
                  <a:cubicBezTo>
                    <a:pt x="32749" y="1976"/>
                    <a:pt x="33065" y="1947"/>
                    <a:pt x="33379" y="1919"/>
                  </a:cubicBezTo>
                  <a:cubicBezTo>
                    <a:pt x="33764" y="1887"/>
                    <a:pt x="34212" y="1846"/>
                    <a:pt x="34607" y="1846"/>
                  </a:cubicBezTo>
                  <a:cubicBezTo>
                    <a:pt x="34917" y="1846"/>
                    <a:pt x="35195" y="1871"/>
                    <a:pt x="35383" y="1947"/>
                  </a:cubicBezTo>
                  <a:cubicBezTo>
                    <a:pt x="35584" y="2034"/>
                    <a:pt x="35584" y="2091"/>
                    <a:pt x="35612" y="2233"/>
                  </a:cubicBezTo>
                  <a:cubicBezTo>
                    <a:pt x="35642" y="2405"/>
                    <a:pt x="35699" y="2663"/>
                    <a:pt x="35955" y="2920"/>
                  </a:cubicBezTo>
                  <a:cubicBezTo>
                    <a:pt x="35985" y="2920"/>
                    <a:pt x="35985" y="2920"/>
                    <a:pt x="36013" y="2950"/>
                  </a:cubicBezTo>
                  <a:cubicBezTo>
                    <a:pt x="36271" y="3092"/>
                    <a:pt x="36700" y="3206"/>
                    <a:pt x="37130" y="3321"/>
                  </a:cubicBezTo>
                  <a:cubicBezTo>
                    <a:pt x="37359" y="3378"/>
                    <a:pt x="37588" y="3435"/>
                    <a:pt x="37730" y="3492"/>
                  </a:cubicBezTo>
                  <a:cubicBezTo>
                    <a:pt x="38174" y="3641"/>
                    <a:pt x="38530" y="3694"/>
                    <a:pt x="38847" y="3694"/>
                  </a:cubicBezTo>
                  <a:cubicBezTo>
                    <a:pt x="39205" y="3694"/>
                    <a:pt x="39515" y="3626"/>
                    <a:pt x="39849" y="3550"/>
                  </a:cubicBezTo>
                  <a:cubicBezTo>
                    <a:pt x="40135" y="3465"/>
                    <a:pt x="40451" y="3408"/>
                    <a:pt x="40822" y="3351"/>
                  </a:cubicBezTo>
                  <a:cubicBezTo>
                    <a:pt x="41882" y="3263"/>
                    <a:pt x="42482" y="2977"/>
                    <a:pt x="43199" y="2663"/>
                  </a:cubicBezTo>
                  <a:cubicBezTo>
                    <a:pt x="43485" y="2519"/>
                    <a:pt x="43772" y="2405"/>
                    <a:pt x="44143" y="2263"/>
                  </a:cubicBezTo>
                  <a:cubicBezTo>
                    <a:pt x="44631" y="2100"/>
                    <a:pt x="45234" y="2024"/>
                    <a:pt x="45974" y="2024"/>
                  </a:cubicBezTo>
                  <a:cubicBezTo>
                    <a:pt x="46276" y="2024"/>
                    <a:pt x="46600" y="2037"/>
                    <a:pt x="46948" y="2061"/>
                  </a:cubicBezTo>
                  <a:cubicBezTo>
                    <a:pt x="47463" y="2091"/>
                    <a:pt x="47692" y="2290"/>
                    <a:pt x="47979" y="2519"/>
                  </a:cubicBezTo>
                  <a:cubicBezTo>
                    <a:pt x="48180" y="2691"/>
                    <a:pt x="48437" y="2920"/>
                    <a:pt x="48837" y="3064"/>
                  </a:cubicBezTo>
                  <a:cubicBezTo>
                    <a:pt x="49158" y="3171"/>
                    <a:pt x="49533" y="3200"/>
                    <a:pt x="49923" y="3200"/>
                  </a:cubicBezTo>
                  <a:cubicBezTo>
                    <a:pt x="50161" y="3200"/>
                    <a:pt x="50404" y="3189"/>
                    <a:pt x="50642" y="3179"/>
                  </a:cubicBezTo>
                  <a:cubicBezTo>
                    <a:pt x="50860" y="3179"/>
                    <a:pt x="51079" y="3171"/>
                    <a:pt x="51287" y="3171"/>
                  </a:cubicBezTo>
                  <a:cubicBezTo>
                    <a:pt x="51487" y="3171"/>
                    <a:pt x="51676" y="3178"/>
                    <a:pt x="51844" y="3206"/>
                  </a:cubicBezTo>
                  <a:cubicBezTo>
                    <a:pt x="52531" y="3293"/>
                    <a:pt x="53131" y="3435"/>
                    <a:pt x="53647" y="3637"/>
                  </a:cubicBezTo>
                  <a:cubicBezTo>
                    <a:pt x="54192" y="3809"/>
                    <a:pt x="54421" y="4122"/>
                    <a:pt x="54707" y="4496"/>
                  </a:cubicBezTo>
                  <a:cubicBezTo>
                    <a:pt x="54936" y="4782"/>
                    <a:pt x="55193" y="5125"/>
                    <a:pt x="55623" y="5412"/>
                  </a:cubicBezTo>
                  <a:cubicBezTo>
                    <a:pt x="56172" y="5723"/>
                    <a:pt x="56717" y="5842"/>
                    <a:pt x="57254" y="5842"/>
                  </a:cubicBezTo>
                  <a:cubicBezTo>
                    <a:pt x="58199" y="5842"/>
                    <a:pt x="59115" y="5472"/>
                    <a:pt x="59974" y="5125"/>
                  </a:cubicBezTo>
                  <a:cubicBezTo>
                    <a:pt x="60762" y="4794"/>
                    <a:pt x="61535" y="4492"/>
                    <a:pt x="62261" y="4492"/>
                  </a:cubicBezTo>
                  <a:cubicBezTo>
                    <a:pt x="62536" y="4492"/>
                    <a:pt x="62805" y="4535"/>
                    <a:pt x="63066" y="4638"/>
                  </a:cubicBezTo>
                  <a:cubicBezTo>
                    <a:pt x="63238" y="4725"/>
                    <a:pt x="63410" y="4867"/>
                    <a:pt x="63609" y="5011"/>
                  </a:cubicBezTo>
                  <a:cubicBezTo>
                    <a:pt x="63810" y="5183"/>
                    <a:pt x="64039" y="5354"/>
                    <a:pt x="64326" y="5439"/>
                  </a:cubicBezTo>
                  <a:cubicBezTo>
                    <a:pt x="64501" y="5495"/>
                    <a:pt x="64655" y="5518"/>
                    <a:pt x="64795" y="5518"/>
                  </a:cubicBezTo>
                  <a:cubicBezTo>
                    <a:pt x="65157" y="5518"/>
                    <a:pt x="65414" y="5364"/>
                    <a:pt x="65642" y="5240"/>
                  </a:cubicBezTo>
                  <a:cubicBezTo>
                    <a:pt x="65784" y="5153"/>
                    <a:pt x="65929" y="5068"/>
                    <a:pt x="66071" y="5011"/>
                  </a:cubicBezTo>
                  <a:cubicBezTo>
                    <a:pt x="66172" y="4998"/>
                    <a:pt x="66276" y="4992"/>
                    <a:pt x="66382" y="4992"/>
                  </a:cubicBezTo>
                  <a:cubicBezTo>
                    <a:pt x="66756" y="4992"/>
                    <a:pt x="67158" y="5064"/>
                    <a:pt x="67559" y="5153"/>
                  </a:cubicBezTo>
                  <a:cubicBezTo>
                    <a:pt x="67875" y="5210"/>
                    <a:pt x="68189" y="5297"/>
                    <a:pt x="68562" y="5325"/>
                  </a:cubicBezTo>
                  <a:cubicBezTo>
                    <a:pt x="69135" y="5325"/>
                    <a:pt x="69391" y="5210"/>
                    <a:pt x="69678" y="5125"/>
                  </a:cubicBezTo>
                  <a:cubicBezTo>
                    <a:pt x="69822" y="5068"/>
                    <a:pt x="69964" y="5011"/>
                    <a:pt x="70193" y="4954"/>
                  </a:cubicBezTo>
                  <a:cubicBezTo>
                    <a:pt x="70536" y="4867"/>
                    <a:pt x="70823" y="4867"/>
                    <a:pt x="71052" y="4839"/>
                  </a:cubicBezTo>
                  <a:cubicBezTo>
                    <a:pt x="71853" y="4782"/>
                    <a:pt x="72341" y="4695"/>
                    <a:pt x="72856" y="3435"/>
                  </a:cubicBezTo>
                  <a:cubicBezTo>
                    <a:pt x="72941" y="3236"/>
                    <a:pt x="72998" y="3064"/>
                    <a:pt x="73028" y="2920"/>
                  </a:cubicBezTo>
                  <a:cubicBezTo>
                    <a:pt x="73113" y="2634"/>
                    <a:pt x="73143" y="2549"/>
                    <a:pt x="73429" y="2405"/>
                  </a:cubicBezTo>
                  <a:cubicBezTo>
                    <a:pt x="73458" y="2391"/>
                    <a:pt x="73486" y="2384"/>
                    <a:pt x="73525" y="2384"/>
                  </a:cubicBezTo>
                  <a:cubicBezTo>
                    <a:pt x="73565" y="2384"/>
                    <a:pt x="73614" y="2391"/>
                    <a:pt x="73685" y="2405"/>
                  </a:cubicBezTo>
                  <a:cubicBezTo>
                    <a:pt x="73743" y="2405"/>
                    <a:pt x="73812" y="2409"/>
                    <a:pt x="73890" y="2409"/>
                  </a:cubicBezTo>
                  <a:cubicBezTo>
                    <a:pt x="74083" y="2409"/>
                    <a:pt x="74329" y="2380"/>
                    <a:pt x="74574" y="2176"/>
                  </a:cubicBezTo>
                  <a:cubicBezTo>
                    <a:pt x="74716" y="2004"/>
                    <a:pt x="74746" y="1775"/>
                    <a:pt x="74773" y="1603"/>
                  </a:cubicBezTo>
                  <a:lnTo>
                    <a:pt x="74773" y="1489"/>
                  </a:lnTo>
                  <a:cubicBezTo>
                    <a:pt x="75494" y="743"/>
                    <a:pt x="75815" y="717"/>
                    <a:pt x="75903" y="717"/>
                  </a:cubicBezTo>
                  <a:close/>
                  <a:moveTo>
                    <a:pt x="75870" y="1"/>
                  </a:moveTo>
                  <a:cubicBezTo>
                    <a:pt x="75299" y="1"/>
                    <a:pt x="74693" y="544"/>
                    <a:pt x="74288" y="973"/>
                  </a:cubicBezTo>
                  <a:cubicBezTo>
                    <a:pt x="74086" y="1118"/>
                    <a:pt x="74059" y="1347"/>
                    <a:pt x="74059" y="1518"/>
                  </a:cubicBezTo>
                  <a:cubicBezTo>
                    <a:pt x="74029" y="1576"/>
                    <a:pt x="74029" y="1633"/>
                    <a:pt x="74029" y="1660"/>
                  </a:cubicBezTo>
                  <a:cubicBezTo>
                    <a:pt x="74000" y="1675"/>
                    <a:pt x="73972" y="1683"/>
                    <a:pt x="73932" y="1683"/>
                  </a:cubicBezTo>
                  <a:cubicBezTo>
                    <a:pt x="73893" y="1683"/>
                    <a:pt x="73843" y="1675"/>
                    <a:pt x="73772" y="1660"/>
                  </a:cubicBezTo>
                  <a:cubicBezTo>
                    <a:pt x="73717" y="1660"/>
                    <a:pt x="73655" y="1657"/>
                    <a:pt x="73587" y="1657"/>
                  </a:cubicBezTo>
                  <a:cubicBezTo>
                    <a:pt x="73446" y="1657"/>
                    <a:pt x="73279" y="1670"/>
                    <a:pt x="73085" y="1747"/>
                  </a:cubicBezTo>
                  <a:cubicBezTo>
                    <a:pt x="72570" y="2061"/>
                    <a:pt x="72456" y="2320"/>
                    <a:pt x="72341" y="2721"/>
                  </a:cubicBezTo>
                  <a:cubicBezTo>
                    <a:pt x="72311" y="2835"/>
                    <a:pt x="72254" y="2977"/>
                    <a:pt x="72197" y="3149"/>
                  </a:cubicBezTo>
                  <a:cubicBezTo>
                    <a:pt x="71826" y="4065"/>
                    <a:pt x="71654" y="4065"/>
                    <a:pt x="71024" y="4122"/>
                  </a:cubicBezTo>
                  <a:cubicBezTo>
                    <a:pt x="70765" y="4122"/>
                    <a:pt x="70452" y="4152"/>
                    <a:pt x="70051" y="4237"/>
                  </a:cubicBezTo>
                  <a:cubicBezTo>
                    <a:pt x="69765" y="4294"/>
                    <a:pt x="69563" y="4381"/>
                    <a:pt x="69421" y="4438"/>
                  </a:cubicBezTo>
                  <a:cubicBezTo>
                    <a:pt x="69162" y="4523"/>
                    <a:pt x="68991" y="4580"/>
                    <a:pt x="68590" y="4580"/>
                  </a:cubicBezTo>
                  <a:cubicBezTo>
                    <a:pt x="68304" y="4580"/>
                    <a:pt x="68017" y="4523"/>
                    <a:pt x="67731" y="4438"/>
                  </a:cubicBezTo>
                  <a:cubicBezTo>
                    <a:pt x="67307" y="4357"/>
                    <a:pt x="66896" y="4276"/>
                    <a:pt x="66469" y="4276"/>
                  </a:cubicBezTo>
                  <a:cubicBezTo>
                    <a:pt x="66293" y="4276"/>
                    <a:pt x="66113" y="4290"/>
                    <a:pt x="65929" y="4324"/>
                  </a:cubicBezTo>
                  <a:cubicBezTo>
                    <a:pt x="65642" y="4381"/>
                    <a:pt x="65441" y="4496"/>
                    <a:pt x="65269" y="4610"/>
                  </a:cubicBezTo>
                  <a:cubicBezTo>
                    <a:pt x="65083" y="4713"/>
                    <a:pt x="64957" y="4787"/>
                    <a:pt x="64782" y="4787"/>
                  </a:cubicBezTo>
                  <a:cubicBezTo>
                    <a:pt x="64715" y="4787"/>
                    <a:pt x="64641" y="4776"/>
                    <a:pt x="64555" y="4752"/>
                  </a:cubicBezTo>
                  <a:cubicBezTo>
                    <a:pt x="64410" y="4695"/>
                    <a:pt x="64239" y="4580"/>
                    <a:pt x="64067" y="4438"/>
                  </a:cubicBezTo>
                  <a:cubicBezTo>
                    <a:pt x="63868" y="4267"/>
                    <a:pt x="63639" y="4095"/>
                    <a:pt x="63352" y="3980"/>
                  </a:cubicBezTo>
                  <a:cubicBezTo>
                    <a:pt x="62989" y="3828"/>
                    <a:pt x="62626" y="3766"/>
                    <a:pt x="62264" y="3766"/>
                  </a:cubicBezTo>
                  <a:cubicBezTo>
                    <a:pt x="61398" y="3766"/>
                    <a:pt x="60536" y="4123"/>
                    <a:pt x="59688" y="4466"/>
                  </a:cubicBezTo>
                  <a:cubicBezTo>
                    <a:pt x="58845" y="4803"/>
                    <a:pt x="58038" y="5128"/>
                    <a:pt x="57245" y="5128"/>
                  </a:cubicBezTo>
                  <a:cubicBezTo>
                    <a:pt x="56826" y="5128"/>
                    <a:pt x="56410" y="5037"/>
                    <a:pt x="55994" y="4809"/>
                  </a:cubicBezTo>
                  <a:cubicBezTo>
                    <a:pt x="55680" y="4580"/>
                    <a:pt x="55509" y="4324"/>
                    <a:pt x="55307" y="4065"/>
                  </a:cubicBezTo>
                  <a:cubicBezTo>
                    <a:pt x="54993" y="3664"/>
                    <a:pt x="54650" y="3179"/>
                    <a:pt x="53876" y="2950"/>
                  </a:cubicBezTo>
                  <a:cubicBezTo>
                    <a:pt x="53360" y="2748"/>
                    <a:pt x="52673" y="2576"/>
                    <a:pt x="51959" y="2492"/>
                  </a:cubicBezTo>
                  <a:cubicBezTo>
                    <a:pt x="51705" y="2458"/>
                    <a:pt x="51441" y="2444"/>
                    <a:pt x="51173" y="2444"/>
                  </a:cubicBezTo>
                  <a:cubicBezTo>
                    <a:pt x="50987" y="2444"/>
                    <a:pt x="50800" y="2451"/>
                    <a:pt x="50612" y="2462"/>
                  </a:cubicBezTo>
                  <a:cubicBezTo>
                    <a:pt x="50378" y="2474"/>
                    <a:pt x="50144" y="2486"/>
                    <a:pt x="49922" y="2486"/>
                  </a:cubicBezTo>
                  <a:cubicBezTo>
                    <a:pt x="49601" y="2486"/>
                    <a:pt x="49303" y="2461"/>
                    <a:pt x="49066" y="2377"/>
                  </a:cubicBezTo>
                  <a:cubicBezTo>
                    <a:pt x="48810" y="2263"/>
                    <a:pt x="48638" y="2118"/>
                    <a:pt x="48437" y="1976"/>
                  </a:cubicBezTo>
                  <a:cubicBezTo>
                    <a:pt x="48123" y="1690"/>
                    <a:pt x="47750" y="1374"/>
                    <a:pt x="46978" y="1347"/>
                  </a:cubicBezTo>
                  <a:cubicBezTo>
                    <a:pt x="46600" y="1313"/>
                    <a:pt x="46248" y="1297"/>
                    <a:pt x="45917" y="1297"/>
                  </a:cubicBezTo>
                  <a:cubicBezTo>
                    <a:pt x="45119" y="1297"/>
                    <a:pt x="44453" y="1393"/>
                    <a:pt x="43886" y="1576"/>
                  </a:cubicBezTo>
                  <a:cubicBezTo>
                    <a:pt x="43513" y="1718"/>
                    <a:pt x="43199" y="1862"/>
                    <a:pt x="42883" y="2004"/>
                  </a:cubicBezTo>
                  <a:cubicBezTo>
                    <a:pt x="42196" y="2320"/>
                    <a:pt x="41681" y="2549"/>
                    <a:pt x="40765" y="2634"/>
                  </a:cubicBezTo>
                  <a:cubicBezTo>
                    <a:pt x="40307" y="2691"/>
                    <a:pt x="39993" y="2778"/>
                    <a:pt x="39677" y="2835"/>
                  </a:cubicBezTo>
                  <a:cubicBezTo>
                    <a:pt x="39356" y="2911"/>
                    <a:pt x="39100" y="2971"/>
                    <a:pt x="38822" y="2971"/>
                  </a:cubicBezTo>
                  <a:cubicBezTo>
                    <a:pt x="38580" y="2971"/>
                    <a:pt x="38321" y="2926"/>
                    <a:pt x="37989" y="2805"/>
                  </a:cubicBezTo>
                  <a:cubicBezTo>
                    <a:pt x="37817" y="2748"/>
                    <a:pt x="37588" y="2691"/>
                    <a:pt x="37302" y="2606"/>
                  </a:cubicBezTo>
                  <a:cubicBezTo>
                    <a:pt x="37016" y="2549"/>
                    <a:pt x="36585" y="2434"/>
                    <a:pt x="36413" y="2347"/>
                  </a:cubicBezTo>
                  <a:cubicBezTo>
                    <a:pt x="36356" y="2290"/>
                    <a:pt x="36356" y="2233"/>
                    <a:pt x="36329" y="2118"/>
                  </a:cubicBezTo>
                  <a:cubicBezTo>
                    <a:pt x="36299" y="1832"/>
                    <a:pt x="36184" y="1518"/>
                    <a:pt x="35642" y="1289"/>
                  </a:cubicBezTo>
                  <a:cubicBezTo>
                    <a:pt x="35339" y="1174"/>
                    <a:pt x="34958" y="1139"/>
                    <a:pt x="34551" y="1139"/>
                  </a:cubicBezTo>
                  <a:cubicBezTo>
                    <a:pt x="34148" y="1139"/>
                    <a:pt x="33721" y="1174"/>
                    <a:pt x="33322" y="1202"/>
                  </a:cubicBezTo>
                  <a:cubicBezTo>
                    <a:pt x="33008" y="1232"/>
                    <a:pt x="32722" y="1260"/>
                    <a:pt x="32493" y="1260"/>
                  </a:cubicBezTo>
                  <a:lnTo>
                    <a:pt x="31977" y="1260"/>
                  </a:lnTo>
                  <a:cubicBezTo>
                    <a:pt x="31800" y="1260"/>
                    <a:pt x="31621" y="1260"/>
                    <a:pt x="31441" y="1260"/>
                  </a:cubicBezTo>
                  <a:cubicBezTo>
                    <a:pt x="30577" y="1260"/>
                    <a:pt x="29701" y="1240"/>
                    <a:pt x="28943" y="1003"/>
                  </a:cubicBezTo>
                  <a:lnTo>
                    <a:pt x="28512" y="831"/>
                  </a:lnTo>
                  <a:cubicBezTo>
                    <a:pt x="27814" y="545"/>
                    <a:pt x="27185" y="308"/>
                    <a:pt x="26328" y="308"/>
                  </a:cubicBezTo>
                  <a:cubicBezTo>
                    <a:pt x="26238" y="308"/>
                    <a:pt x="26146" y="311"/>
                    <a:pt x="26050" y="316"/>
                  </a:cubicBezTo>
                  <a:cubicBezTo>
                    <a:pt x="25936" y="316"/>
                    <a:pt x="25851" y="373"/>
                    <a:pt x="25794" y="431"/>
                  </a:cubicBezTo>
                  <a:cubicBezTo>
                    <a:pt x="25393" y="488"/>
                    <a:pt x="24992" y="602"/>
                    <a:pt x="24592" y="687"/>
                  </a:cubicBezTo>
                  <a:cubicBezTo>
                    <a:pt x="24019" y="802"/>
                    <a:pt x="23447" y="946"/>
                    <a:pt x="22844" y="973"/>
                  </a:cubicBezTo>
                  <a:cubicBezTo>
                    <a:pt x="21672" y="973"/>
                    <a:pt x="20641" y="973"/>
                    <a:pt x="19496" y="1431"/>
                  </a:cubicBezTo>
                  <a:cubicBezTo>
                    <a:pt x="18408" y="1862"/>
                    <a:pt x="17176" y="2290"/>
                    <a:pt x="16004" y="2663"/>
                  </a:cubicBezTo>
                  <a:cubicBezTo>
                    <a:pt x="15832" y="2721"/>
                    <a:pt x="15287" y="2805"/>
                    <a:pt x="14801" y="2863"/>
                  </a:cubicBezTo>
                  <a:cubicBezTo>
                    <a:pt x="13168" y="3092"/>
                    <a:pt x="12424" y="3236"/>
                    <a:pt x="12252" y="3637"/>
                  </a:cubicBezTo>
                  <a:cubicBezTo>
                    <a:pt x="11824" y="4409"/>
                    <a:pt x="12568" y="4924"/>
                    <a:pt x="13054" y="5297"/>
                  </a:cubicBezTo>
                  <a:cubicBezTo>
                    <a:pt x="13226" y="5412"/>
                    <a:pt x="13569" y="5641"/>
                    <a:pt x="13569" y="5725"/>
                  </a:cubicBezTo>
                  <a:cubicBezTo>
                    <a:pt x="13490" y="6048"/>
                    <a:pt x="12223" y="6649"/>
                    <a:pt x="11759" y="6649"/>
                  </a:cubicBezTo>
                  <a:cubicBezTo>
                    <a:pt x="11729" y="6649"/>
                    <a:pt x="11703" y="6647"/>
                    <a:pt x="11680" y="6641"/>
                  </a:cubicBezTo>
                  <a:cubicBezTo>
                    <a:pt x="11623" y="6614"/>
                    <a:pt x="11481" y="6499"/>
                    <a:pt x="11366" y="6412"/>
                  </a:cubicBezTo>
                  <a:cubicBezTo>
                    <a:pt x="11137" y="6213"/>
                    <a:pt x="10821" y="5927"/>
                    <a:pt x="10336" y="5840"/>
                  </a:cubicBezTo>
                  <a:cubicBezTo>
                    <a:pt x="10201" y="5825"/>
                    <a:pt x="10080" y="5818"/>
                    <a:pt x="9968" y="5818"/>
                  </a:cubicBezTo>
                  <a:cubicBezTo>
                    <a:pt x="9435" y="5818"/>
                    <a:pt x="9119" y="5977"/>
                    <a:pt x="8645" y="6213"/>
                  </a:cubicBezTo>
                  <a:cubicBezTo>
                    <a:pt x="8302" y="6385"/>
                    <a:pt x="6928" y="7157"/>
                    <a:pt x="6729" y="7988"/>
                  </a:cubicBezTo>
                  <a:cubicBezTo>
                    <a:pt x="6699" y="8160"/>
                    <a:pt x="6786" y="8332"/>
                    <a:pt x="6958" y="8416"/>
                  </a:cubicBezTo>
                  <a:cubicBezTo>
                    <a:pt x="7548" y="8658"/>
                    <a:pt x="8140" y="8715"/>
                    <a:pt x="8719" y="8715"/>
                  </a:cubicBezTo>
                  <a:cubicBezTo>
                    <a:pt x="8896" y="8715"/>
                    <a:pt x="9073" y="8710"/>
                    <a:pt x="9248" y="8703"/>
                  </a:cubicBezTo>
                  <a:cubicBezTo>
                    <a:pt x="9561" y="8703"/>
                    <a:pt x="9878" y="8703"/>
                    <a:pt x="10191" y="8732"/>
                  </a:cubicBezTo>
                  <a:cubicBezTo>
                    <a:pt x="10363" y="8732"/>
                    <a:pt x="10478" y="8760"/>
                    <a:pt x="10565" y="8760"/>
                  </a:cubicBezTo>
                  <a:cubicBezTo>
                    <a:pt x="10221" y="8932"/>
                    <a:pt x="9706" y="9133"/>
                    <a:pt x="9419" y="9248"/>
                  </a:cubicBezTo>
                  <a:cubicBezTo>
                    <a:pt x="9275" y="9305"/>
                    <a:pt x="9133" y="9362"/>
                    <a:pt x="9019" y="9390"/>
                  </a:cubicBezTo>
                  <a:cubicBezTo>
                    <a:pt x="8531" y="9591"/>
                    <a:pt x="7816" y="9763"/>
                    <a:pt x="7100" y="9935"/>
                  </a:cubicBezTo>
                  <a:cubicBezTo>
                    <a:pt x="4809" y="10450"/>
                    <a:pt x="1977" y="11080"/>
                    <a:pt x="1603" y="13512"/>
                  </a:cubicBezTo>
                  <a:cubicBezTo>
                    <a:pt x="1489" y="13942"/>
                    <a:pt x="1431" y="14485"/>
                    <a:pt x="1775" y="14771"/>
                  </a:cubicBezTo>
                  <a:cubicBezTo>
                    <a:pt x="1893" y="14870"/>
                    <a:pt x="2024" y="14907"/>
                    <a:pt x="2163" y="14907"/>
                  </a:cubicBezTo>
                  <a:cubicBezTo>
                    <a:pt x="2430" y="14907"/>
                    <a:pt x="2724" y="14770"/>
                    <a:pt x="3007" y="14657"/>
                  </a:cubicBezTo>
                  <a:cubicBezTo>
                    <a:pt x="3122" y="14600"/>
                    <a:pt x="3293" y="14515"/>
                    <a:pt x="3435" y="14485"/>
                  </a:cubicBezTo>
                  <a:lnTo>
                    <a:pt x="3435" y="14485"/>
                  </a:lnTo>
                  <a:cubicBezTo>
                    <a:pt x="3378" y="14542"/>
                    <a:pt x="3293" y="14600"/>
                    <a:pt x="3264" y="14657"/>
                  </a:cubicBezTo>
                  <a:cubicBezTo>
                    <a:pt x="2977" y="14943"/>
                    <a:pt x="2634" y="15287"/>
                    <a:pt x="2748" y="15717"/>
                  </a:cubicBezTo>
                  <a:cubicBezTo>
                    <a:pt x="2863" y="16118"/>
                    <a:pt x="3351" y="16290"/>
                    <a:pt x="3751" y="16404"/>
                  </a:cubicBezTo>
                  <a:cubicBezTo>
                    <a:pt x="3785" y="16409"/>
                    <a:pt x="3819" y="16411"/>
                    <a:pt x="3857" y="16411"/>
                  </a:cubicBezTo>
                  <a:cubicBezTo>
                    <a:pt x="4042" y="16411"/>
                    <a:pt x="4286" y="16355"/>
                    <a:pt x="4667" y="16260"/>
                  </a:cubicBezTo>
                  <a:cubicBezTo>
                    <a:pt x="4867" y="16203"/>
                    <a:pt x="5210" y="16118"/>
                    <a:pt x="5439" y="16088"/>
                  </a:cubicBezTo>
                  <a:lnTo>
                    <a:pt x="5439" y="16088"/>
                  </a:lnTo>
                  <a:cubicBezTo>
                    <a:pt x="5412" y="16118"/>
                    <a:pt x="5382" y="16175"/>
                    <a:pt x="5325" y="16203"/>
                  </a:cubicBezTo>
                  <a:cubicBezTo>
                    <a:pt x="5153" y="16489"/>
                    <a:pt x="4351" y="16718"/>
                    <a:pt x="3751" y="16862"/>
                  </a:cubicBezTo>
                  <a:cubicBezTo>
                    <a:pt x="3321" y="16977"/>
                    <a:pt x="2893" y="17091"/>
                    <a:pt x="2634" y="17233"/>
                  </a:cubicBezTo>
                  <a:cubicBezTo>
                    <a:pt x="1832" y="17577"/>
                    <a:pt x="0" y="18408"/>
                    <a:pt x="0" y="19152"/>
                  </a:cubicBezTo>
                  <a:cubicBezTo>
                    <a:pt x="0" y="19466"/>
                    <a:pt x="115" y="19695"/>
                    <a:pt x="344" y="19839"/>
                  </a:cubicBezTo>
                  <a:cubicBezTo>
                    <a:pt x="498" y="19942"/>
                    <a:pt x="690" y="19987"/>
                    <a:pt x="911" y="19987"/>
                  </a:cubicBezTo>
                  <a:cubicBezTo>
                    <a:pt x="1553" y="19987"/>
                    <a:pt x="2441" y="19613"/>
                    <a:pt x="3378" y="19210"/>
                  </a:cubicBezTo>
                  <a:cubicBezTo>
                    <a:pt x="3580" y="19095"/>
                    <a:pt x="3751" y="19008"/>
                    <a:pt x="3809" y="19008"/>
                  </a:cubicBezTo>
                  <a:cubicBezTo>
                    <a:pt x="5325" y="18637"/>
                    <a:pt x="6156" y="18408"/>
                    <a:pt x="7473" y="17320"/>
                  </a:cubicBezTo>
                  <a:cubicBezTo>
                    <a:pt x="8045" y="16833"/>
                    <a:pt x="8732" y="16519"/>
                    <a:pt x="9447" y="16203"/>
                  </a:cubicBezTo>
                  <a:cubicBezTo>
                    <a:pt x="10077" y="15946"/>
                    <a:pt x="10707" y="15660"/>
                    <a:pt x="11279" y="15259"/>
                  </a:cubicBezTo>
                  <a:cubicBezTo>
                    <a:pt x="11565" y="15058"/>
                    <a:pt x="11824" y="14829"/>
                    <a:pt x="12081" y="14629"/>
                  </a:cubicBezTo>
                  <a:cubicBezTo>
                    <a:pt x="12768" y="14114"/>
                    <a:pt x="13340" y="13656"/>
                    <a:pt x="14142" y="13397"/>
                  </a:cubicBezTo>
                  <a:cubicBezTo>
                    <a:pt x="14314" y="13340"/>
                    <a:pt x="14458" y="13313"/>
                    <a:pt x="14543" y="13283"/>
                  </a:cubicBezTo>
                  <a:lnTo>
                    <a:pt x="14543" y="13283"/>
                  </a:lnTo>
                  <a:cubicBezTo>
                    <a:pt x="14485" y="13370"/>
                    <a:pt x="14401" y="13455"/>
                    <a:pt x="14256" y="13599"/>
                  </a:cubicBezTo>
                  <a:cubicBezTo>
                    <a:pt x="14142" y="13656"/>
                    <a:pt x="13970" y="13771"/>
                    <a:pt x="13798" y="13885"/>
                  </a:cubicBezTo>
                  <a:cubicBezTo>
                    <a:pt x="13255" y="14229"/>
                    <a:pt x="12653" y="14572"/>
                    <a:pt x="12710" y="15087"/>
                  </a:cubicBezTo>
                  <a:cubicBezTo>
                    <a:pt x="12768" y="15516"/>
                    <a:pt x="13255" y="15687"/>
                    <a:pt x="13427" y="15745"/>
                  </a:cubicBezTo>
                  <a:cubicBezTo>
                    <a:pt x="13548" y="15780"/>
                    <a:pt x="13670" y="15796"/>
                    <a:pt x="13792" y="15796"/>
                  </a:cubicBezTo>
                  <a:cubicBezTo>
                    <a:pt x="14568" y="15796"/>
                    <a:pt x="15364" y="15148"/>
                    <a:pt x="16031" y="14629"/>
                  </a:cubicBezTo>
                  <a:cubicBezTo>
                    <a:pt x="16233" y="14458"/>
                    <a:pt x="16432" y="14286"/>
                    <a:pt x="16604" y="14171"/>
                  </a:cubicBezTo>
                  <a:lnTo>
                    <a:pt x="16890" y="13970"/>
                  </a:lnTo>
                  <a:cubicBezTo>
                    <a:pt x="17491" y="13578"/>
                    <a:pt x="17956" y="13289"/>
                    <a:pt x="18525" y="13289"/>
                  </a:cubicBezTo>
                  <a:cubicBezTo>
                    <a:pt x="18743" y="13289"/>
                    <a:pt x="18976" y="13332"/>
                    <a:pt x="19237" y="13427"/>
                  </a:cubicBezTo>
                  <a:cubicBezTo>
                    <a:pt x="19782" y="13599"/>
                    <a:pt x="20325" y="13771"/>
                    <a:pt x="20870" y="13913"/>
                  </a:cubicBezTo>
                  <a:cubicBezTo>
                    <a:pt x="21413" y="14084"/>
                    <a:pt x="21985" y="14256"/>
                    <a:pt x="22501" y="14428"/>
                  </a:cubicBezTo>
                  <a:cubicBezTo>
                    <a:pt x="24477" y="15145"/>
                    <a:pt x="25707" y="17405"/>
                    <a:pt x="25421" y="19839"/>
                  </a:cubicBezTo>
                  <a:cubicBezTo>
                    <a:pt x="25393" y="20240"/>
                    <a:pt x="25221" y="20641"/>
                    <a:pt x="25050" y="21042"/>
                  </a:cubicBezTo>
                  <a:cubicBezTo>
                    <a:pt x="24821" y="21672"/>
                    <a:pt x="24562" y="22301"/>
                    <a:pt x="24619" y="22988"/>
                  </a:cubicBezTo>
                  <a:cubicBezTo>
                    <a:pt x="24706" y="23733"/>
                    <a:pt x="25192" y="24305"/>
                    <a:pt x="25650" y="24848"/>
                  </a:cubicBezTo>
                  <a:cubicBezTo>
                    <a:pt x="25908" y="25134"/>
                    <a:pt x="26138" y="25420"/>
                    <a:pt x="26309" y="25737"/>
                  </a:cubicBezTo>
                  <a:cubicBezTo>
                    <a:pt x="26623" y="26222"/>
                    <a:pt x="27168" y="27969"/>
                    <a:pt x="26996" y="28370"/>
                  </a:cubicBezTo>
                  <a:cubicBezTo>
                    <a:pt x="26852" y="28198"/>
                    <a:pt x="26653" y="27596"/>
                    <a:pt x="26566" y="27282"/>
                  </a:cubicBezTo>
                  <a:cubicBezTo>
                    <a:pt x="26367" y="26653"/>
                    <a:pt x="26252" y="26279"/>
                    <a:pt x="25966" y="26108"/>
                  </a:cubicBezTo>
                  <a:cubicBezTo>
                    <a:pt x="25714" y="25954"/>
                    <a:pt x="25462" y="25876"/>
                    <a:pt x="25227" y="25876"/>
                  </a:cubicBezTo>
                  <a:cubicBezTo>
                    <a:pt x="24981" y="25876"/>
                    <a:pt x="24753" y="25962"/>
                    <a:pt x="24562" y="26137"/>
                  </a:cubicBezTo>
                  <a:cubicBezTo>
                    <a:pt x="24161" y="26538"/>
                    <a:pt x="24076" y="27225"/>
                    <a:pt x="24363" y="27798"/>
                  </a:cubicBezTo>
                  <a:cubicBezTo>
                    <a:pt x="24562" y="28198"/>
                    <a:pt x="24763" y="28455"/>
                    <a:pt x="24935" y="28656"/>
                  </a:cubicBezTo>
                  <a:cubicBezTo>
                    <a:pt x="25221" y="28970"/>
                    <a:pt x="25336" y="29085"/>
                    <a:pt x="25050" y="29802"/>
                  </a:cubicBezTo>
                  <a:cubicBezTo>
                    <a:pt x="24706" y="30631"/>
                    <a:pt x="24134" y="31661"/>
                    <a:pt x="23474" y="32664"/>
                  </a:cubicBezTo>
                  <a:cubicBezTo>
                    <a:pt x="23131" y="33321"/>
                    <a:pt x="22645" y="33722"/>
                    <a:pt x="22100" y="34123"/>
                  </a:cubicBezTo>
                  <a:cubicBezTo>
                    <a:pt x="21699" y="34439"/>
                    <a:pt x="21298" y="34783"/>
                    <a:pt x="20927" y="35211"/>
                  </a:cubicBezTo>
                  <a:cubicBezTo>
                    <a:pt x="20325" y="35898"/>
                    <a:pt x="20355" y="36642"/>
                    <a:pt x="20382" y="37302"/>
                  </a:cubicBezTo>
                  <a:cubicBezTo>
                    <a:pt x="20382" y="37787"/>
                    <a:pt x="20382" y="38245"/>
                    <a:pt x="20183" y="38646"/>
                  </a:cubicBezTo>
                  <a:cubicBezTo>
                    <a:pt x="20069" y="38905"/>
                    <a:pt x="19810" y="39104"/>
                    <a:pt x="19524" y="39306"/>
                  </a:cubicBezTo>
                  <a:cubicBezTo>
                    <a:pt x="19066" y="39592"/>
                    <a:pt x="18550" y="39993"/>
                    <a:pt x="18436" y="40707"/>
                  </a:cubicBezTo>
                  <a:cubicBezTo>
                    <a:pt x="18379" y="41252"/>
                    <a:pt x="18665" y="41967"/>
                    <a:pt x="18924" y="42683"/>
                  </a:cubicBezTo>
                  <a:cubicBezTo>
                    <a:pt x="19038" y="42970"/>
                    <a:pt x="19153" y="43256"/>
                    <a:pt x="19210" y="43428"/>
                  </a:cubicBezTo>
                  <a:cubicBezTo>
                    <a:pt x="19295" y="43971"/>
                    <a:pt x="19352" y="44516"/>
                    <a:pt x="19382" y="45058"/>
                  </a:cubicBezTo>
                  <a:cubicBezTo>
                    <a:pt x="19352" y="45116"/>
                    <a:pt x="19324" y="45203"/>
                    <a:pt x="19324" y="45287"/>
                  </a:cubicBezTo>
                  <a:cubicBezTo>
                    <a:pt x="19352" y="45459"/>
                    <a:pt x="19324" y="45745"/>
                    <a:pt x="19324" y="46061"/>
                  </a:cubicBezTo>
                  <a:cubicBezTo>
                    <a:pt x="19295" y="46833"/>
                    <a:pt x="19237" y="47635"/>
                    <a:pt x="19638" y="48036"/>
                  </a:cubicBezTo>
                  <a:cubicBezTo>
                    <a:pt x="19897" y="48294"/>
                    <a:pt x="20268" y="48352"/>
                    <a:pt x="20554" y="48409"/>
                  </a:cubicBezTo>
                  <a:cubicBezTo>
                    <a:pt x="20669" y="48409"/>
                    <a:pt x="20840" y="48436"/>
                    <a:pt x="20840" y="48436"/>
                  </a:cubicBezTo>
                  <a:cubicBezTo>
                    <a:pt x="21214" y="48695"/>
                    <a:pt x="21271" y="48837"/>
                    <a:pt x="21385" y="49123"/>
                  </a:cubicBezTo>
                  <a:cubicBezTo>
                    <a:pt x="21443" y="49238"/>
                    <a:pt x="21470" y="49382"/>
                    <a:pt x="21527" y="49497"/>
                  </a:cubicBezTo>
                  <a:cubicBezTo>
                    <a:pt x="21642" y="49753"/>
                    <a:pt x="21729" y="50012"/>
                    <a:pt x="21843" y="50268"/>
                  </a:cubicBezTo>
                  <a:cubicBezTo>
                    <a:pt x="22130" y="50985"/>
                    <a:pt x="22359" y="51585"/>
                    <a:pt x="22272" y="52272"/>
                  </a:cubicBezTo>
                  <a:cubicBezTo>
                    <a:pt x="22272" y="52387"/>
                    <a:pt x="22214" y="52531"/>
                    <a:pt x="22187" y="52646"/>
                  </a:cubicBezTo>
                  <a:cubicBezTo>
                    <a:pt x="22073" y="52989"/>
                    <a:pt x="21958" y="53390"/>
                    <a:pt x="22015" y="53733"/>
                  </a:cubicBezTo>
                  <a:cubicBezTo>
                    <a:pt x="22100" y="54249"/>
                    <a:pt x="22329" y="54420"/>
                    <a:pt x="22588" y="54592"/>
                  </a:cubicBezTo>
                  <a:cubicBezTo>
                    <a:pt x="22673" y="54649"/>
                    <a:pt x="22730" y="54677"/>
                    <a:pt x="22787" y="54821"/>
                  </a:cubicBezTo>
                  <a:cubicBezTo>
                    <a:pt x="23046" y="55394"/>
                    <a:pt x="22874" y="55822"/>
                    <a:pt x="22645" y="56310"/>
                  </a:cubicBezTo>
                  <a:cubicBezTo>
                    <a:pt x="22473" y="56653"/>
                    <a:pt x="22302" y="57054"/>
                    <a:pt x="22359" y="57540"/>
                  </a:cubicBezTo>
                  <a:cubicBezTo>
                    <a:pt x="22473" y="58371"/>
                    <a:pt x="23073" y="58600"/>
                    <a:pt x="23531" y="58742"/>
                  </a:cubicBezTo>
                  <a:cubicBezTo>
                    <a:pt x="23733" y="58829"/>
                    <a:pt x="23932" y="58886"/>
                    <a:pt x="24047" y="59001"/>
                  </a:cubicBezTo>
                  <a:cubicBezTo>
                    <a:pt x="24390" y="59257"/>
                    <a:pt x="24420" y="59401"/>
                    <a:pt x="24505" y="59802"/>
                  </a:cubicBezTo>
                  <a:cubicBezTo>
                    <a:pt x="24534" y="59944"/>
                    <a:pt x="24562" y="60088"/>
                    <a:pt x="24619" y="60260"/>
                  </a:cubicBezTo>
                  <a:cubicBezTo>
                    <a:pt x="24676" y="60517"/>
                    <a:pt x="25192" y="62894"/>
                    <a:pt x="26623" y="63008"/>
                  </a:cubicBezTo>
                  <a:cubicBezTo>
                    <a:pt x="27111" y="63008"/>
                    <a:pt x="27340" y="62779"/>
                    <a:pt x="27425" y="62608"/>
                  </a:cubicBezTo>
                  <a:cubicBezTo>
                    <a:pt x="27741" y="62092"/>
                    <a:pt x="27340" y="61348"/>
                    <a:pt x="26996" y="60661"/>
                  </a:cubicBezTo>
                  <a:cubicBezTo>
                    <a:pt x="26882" y="60489"/>
                    <a:pt x="26795" y="60288"/>
                    <a:pt x="26738" y="60173"/>
                  </a:cubicBezTo>
                  <a:cubicBezTo>
                    <a:pt x="26566" y="59745"/>
                    <a:pt x="26509" y="59314"/>
                    <a:pt x="26451" y="58829"/>
                  </a:cubicBezTo>
                  <a:cubicBezTo>
                    <a:pt x="26394" y="58513"/>
                    <a:pt x="26367" y="58169"/>
                    <a:pt x="26279" y="57826"/>
                  </a:cubicBezTo>
                  <a:cubicBezTo>
                    <a:pt x="26138" y="57368"/>
                    <a:pt x="25908" y="56967"/>
                    <a:pt x="25679" y="56596"/>
                  </a:cubicBezTo>
                  <a:cubicBezTo>
                    <a:pt x="25421" y="56223"/>
                    <a:pt x="25221" y="55852"/>
                    <a:pt x="25134" y="55478"/>
                  </a:cubicBezTo>
                  <a:cubicBezTo>
                    <a:pt x="25107" y="55307"/>
                    <a:pt x="25107" y="55107"/>
                    <a:pt x="25134" y="54906"/>
                  </a:cubicBezTo>
                  <a:cubicBezTo>
                    <a:pt x="25134" y="54677"/>
                    <a:pt x="25164" y="54448"/>
                    <a:pt x="25107" y="54249"/>
                  </a:cubicBezTo>
                  <a:lnTo>
                    <a:pt x="25107" y="54191"/>
                  </a:lnTo>
                  <a:cubicBezTo>
                    <a:pt x="24963" y="53818"/>
                    <a:pt x="24763" y="53589"/>
                    <a:pt x="24592" y="53390"/>
                  </a:cubicBezTo>
                  <a:cubicBezTo>
                    <a:pt x="24477" y="53246"/>
                    <a:pt x="24363" y="53104"/>
                    <a:pt x="24276" y="52902"/>
                  </a:cubicBezTo>
                  <a:cubicBezTo>
                    <a:pt x="24104" y="52588"/>
                    <a:pt x="24076" y="52215"/>
                    <a:pt x="24161" y="52016"/>
                  </a:cubicBezTo>
                  <a:cubicBezTo>
                    <a:pt x="24218" y="51959"/>
                    <a:pt x="24276" y="51872"/>
                    <a:pt x="24477" y="51844"/>
                  </a:cubicBezTo>
                  <a:cubicBezTo>
                    <a:pt x="24534" y="51844"/>
                    <a:pt x="24562" y="51814"/>
                    <a:pt x="24592" y="51787"/>
                  </a:cubicBezTo>
                  <a:lnTo>
                    <a:pt x="24676" y="51757"/>
                  </a:lnTo>
                  <a:cubicBezTo>
                    <a:pt x="24747" y="51751"/>
                    <a:pt x="24813" y="51747"/>
                    <a:pt x="24875" y="51747"/>
                  </a:cubicBezTo>
                  <a:cubicBezTo>
                    <a:pt x="25091" y="51747"/>
                    <a:pt x="25260" y="51789"/>
                    <a:pt x="25393" y="51901"/>
                  </a:cubicBezTo>
                  <a:cubicBezTo>
                    <a:pt x="25737" y="52188"/>
                    <a:pt x="25764" y="52902"/>
                    <a:pt x="25764" y="53504"/>
                  </a:cubicBezTo>
                  <a:cubicBezTo>
                    <a:pt x="25764" y="54764"/>
                    <a:pt x="25966" y="55279"/>
                    <a:pt x="26596" y="56395"/>
                  </a:cubicBezTo>
                  <a:cubicBezTo>
                    <a:pt x="26939" y="56910"/>
                    <a:pt x="27081" y="57482"/>
                    <a:pt x="27253" y="58055"/>
                  </a:cubicBezTo>
                  <a:cubicBezTo>
                    <a:pt x="27367" y="58456"/>
                    <a:pt x="27482" y="58829"/>
                    <a:pt x="27654" y="59230"/>
                  </a:cubicBezTo>
                  <a:cubicBezTo>
                    <a:pt x="27970" y="59887"/>
                    <a:pt x="28398" y="60402"/>
                    <a:pt x="28828" y="60890"/>
                  </a:cubicBezTo>
                  <a:cubicBezTo>
                    <a:pt x="29229" y="61348"/>
                    <a:pt x="29573" y="61776"/>
                    <a:pt x="29859" y="62292"/>
                  </a:cubicBezTo>
                  <a:cubicBezTo>
                    <a:pt x="29973" y="62521"/>
                    <a:pt x="30115" y="62779"/>
                    <a:pt x="30287" y="63036"/>
                  </a:cubicBezTo>
                  <a:cubicBezTo>
                    <a:pt x="30688" y="63695"/>
                    <a:pt x="31146" y="64467"/>
                    <a:pt x="31176" y="65040"/>
                  </a:cubicBezTo>
                  <a:cubicBezTo>
                    <a:pt x="31203" y="65441"/>
                    <a:pt x="31061" y="65757"/>
                    <a:pt x="30917" y="66070"/>
                  </a:cubicBezTo>
                  <a:cubicBezTo>
                    <a:pt x="30688" y="66558"/>
                    <a:pt x="30432" y="67101"/>
                    <a:pt x="30718" y="67818"/>
                  </a:cubicBezTo>
                  <a:cubicBezTo>
                    <a:pt x="31032" y="68704"/>
                    <a:pt x="31977" y="69276"/>
                    <a:pt x="32893" y="69792"/>
                  </a:cubicBezTo>
                  <a:cubicBezTo>
                    <a:pt x="33409" y="70108"/>
                    <a:pt x="33894" y="70394"/>
                    <a:pt x="34238" y="70708"/>
                  </a:cubicBezTo>
                  <a:cubicBezTo>
                    <a:pt x="35097" y="71596"/>
                    <a:pt x="36013" y="71853"/>
                    <a:pt x="36986" y="72139"/>
                  </a:cubicBezTo>
                  <a:cubicBezTo>
                    <a:pt x="37302" y="72226"/>
                    <a:pt x="37645" y="72341"/>
                    <a:pt x="38016" y="72483"/>
                  </a:cubicBezTo>
                  <a:cubicBezTo>
                    <a:pt x="38868" y="72739"/>
                    <a:pt x="39412" y="72870"/>
                    <a:pt x="39964" y="72870"/>
                  </a:cubicBezTo>
                  <a:cubicBezTo>
                    <a:pt x="40396" y="72870"/>
                    <a:pt x="40833" y="72790"/>
                    <a:pt x="41424" y="72627"/>
                  </a:cubicBezTo>
                  <a:cubicBezTo>
                    <a:pt x="41715" y="72560"/>
                    <a:pt x="42031" y="72520"/>
                    <a:pt x="42347" y="72520"/>
                  </a:cubicBezTo>
                  <a:cubicBezTo>
                    <a:pt x="43117" y="72520"/>
                    <a:pt x="43889" y="72758"/>
                    <a:pt x="44314" y="73429"/>
                  </a:cubicBezTo>
                  <a:cubicBezTo>
                    <a:pt x="44372" y="73543"/>
                    <a:pt x="44372" y="73658"/>
                    <a:pt x="44372" y="73772"/>
                  </a:cubicBezTo>
                  <a:cubicBezTo>
                    <a:pt x="44372" y="74001"/>
                    <a:pt x="44372" y="74345"/>
                    <a:pt x="44715" y="74688"/>
                  </a:cubicBezTo>
                  <a:cubicBezTo>
                    <a:pt x="45031" y="75032"/>
                    <a:pt x="45604" y="75261"/>
                    <a:pt x="46119" y="75432"/>
                  </a:cubicBezTo>
                  <a:cubicBezTo>
                    <a:pt x="46834" y="75803"/>
                    <a:pt x="47493" y="75975"/>
                    <a:pt x="48123" y="76147"/>
                  </a:cubicBezTo>
                  <a:cubicBezTo>
                    <a:pt x="48466" y="76234"/>
                    <a:pt x="48810" y="76348"/>
                    <a:pt x="49181" y="76463"/>
                  </a:cubicBezTo>
                  <a:cubicBezTo>
                    <a:pt x="49639" y="76605"/>
                    <a:pt x="49696" y="76777"/>
                    <a:pt x="49811" y="77093"/>
                  </a:cubicBezTo>
                  <a:cubicBezTo>
                    <a:pt x="49925" y="77406"/>
                    <a:pt x="50069" y="77750"/>
                    <a:pt x="50527" y="78094"/>
                  </a:cubicBezTo>
                  <a:cubicBezTo>
                    <a:pt x="50704" y="78193"/>
                    <a:pt x="50894" y="78224"/>
                    <a:pt x="51071" y="78224"/>
                  </a:cubicBezTo>
                  <a:cubicBezTo>
                    <a:pt x="51151" y="78224"/>
                    <a:pt x="51228" y="78217"/>
                    <a:pt x="51299" y="78208"/>
                  </a:cubicBezTo>
                  <a:cubicBezTo>
                    <a:pt x="51393" y="78197"/>
                    <a:pt x="51468" y="78190"/>
                    <a:pt x="51527" y="78190"/>
                  </a:cubicBezTo>
                  <a:cubicBezTo>
                    <a:pt x="51612" y="78190"/>
                    <a:pt x="51666" y="78204"/>
                    <a:pt x="51700" y="78238"/>
                  </a:cubicBezTo>
                  <a:cubicBezTo>
                    <a:pt x="51757" y="78295"/>
                    <a:pt x="51787" y="78352"/>
                    <a:pt x="51787" y="78380"/>
                  </a:cubicBezTo>
                  <a:cubicBezTo>
                    <a:pt x="51787" y="78380"/>
                    <a:pt x="51787" y="78410"/>
                    <a:pt x="51757" y="78410"/>
                  </a:cubicBezTo>
                  <a:cubicBezTo>
                    <a:pt x="51615" y="78524"/>
                    <a:pt x="51357" y="78666"/>
                    <a:pt x="51272" y="79010"/>
                  </a:cubicBezTo>
                  <a:cubicBezTo>
                    <a:pt x="50956" y="80441"/>
                    <a:pt x="51700" y="80929"/>
                    <a:pt x="52444" y="81387"/>
                  </a:cubicBezTo>
                  <a:cubicBezTo>
                    <a:pt x="52646" y="81501"/>
                    <a:pt x="52845" y="81616"/>
                    <a:pt x="53074" y="81787"/>
                  </a:cubicBezTo>
                  <a:cubicBezTo>
                    <a:pt x="53333" y="81959"/>
                    <a:pt x="53589" y="82246"/>
                    <a:pt x="53876" y="82559"/>
                  </a:cubicBezTo>
                  <a:cubicBezTo>
                    <a:pt x="54363" y="83104"/>
                    <a:pt x="54906" y="83734"/>
                    <a:pt x="55738" y="83933"/>
                  </a:cubicBezTo>
                  <a:cubicBezTo>
                    <a:pt x="55839" y="83957"/>
                    <a:pt x="55938" y="83968"/>
                    <a:pt x="56035" y="83968"/>
                  </a:cubicBezTo>
                  <a:cubicBezTo>
                    <a:pt x="56757" y="83968"/>
                    <a:pt x="57351" y="83354"/>
                    <a:pt x="57856" y="82875"/>
                  </a:cubicBezTo>
                  <a:cubicBezTo>
                    <a:pt x="58200" y="82531"/>
                    <a:pt x="58502" y="82249"/>
                    <a:pt x="58653" y="82249"/>
                  </a:cubicBezTo>
                  <a:cubicBezTo>
                    <a:pt x="58678" y="82249"/>
                    <a:pt x="58699" y="82257"/>
                    <a:pt x="58715" y="82273"/>
                  </a:cubicBezTo>
                  <a:lnTo>
                    <a:pt x="58742" y="82273"/>
                  </a:lnTo>
                  <a:cubicBezTo>
                    <a:pt x="59143" y="82761"/>
                    <a:pt x="59429" y="83620"/>
                    <a:pt x="59631" y="84277"/>
                  </a:cubicBezTo>
                  <a:cubicBezTo>
                    <a:pt x="59688" y="84421"/>
                    <a:pt x="59745" y="84593"/>
                    <a:pt x="59773" y="84735"/>
                  </a:cubicBezTo>
                  <a:cubicBezTo>
                    <a:pt x="60089" y="85479"/>
                    <a:pt x="60116" y="86139"/>
                    <a:pt x="60032" y="87112"/>
                  </a:cubicBezTo>
                  <a:cubicBezTo>
                    <a:pt x="59974" y="88456"/>
                    <a:pt x="59860" y="89315"/>
                    <a:pt x="58944" y="90174"/>
                  </a:cubicBezTo>
                  <a:cubicBezTo>
                    <a:pt x="58428" y="90547"/>
                    <a:pt x="58142" y="90804"/>
                    <a:pt x="57799" y="91319"/>
                  </a:cubicBezTo>
                  <a:cubicBezTo>
                    <a:pt x="57712" y="91491"/>
                    <a:pt x="57769" y="91663"/>
                    <a:pt x="57799" y="91834"/>
                  </a:cubicBezTo>
                  <a:cubicBezTo>
                    <a:pt x="57799" y="91864"/>
                    <a:pt x="57799" y="91921"/>
                    <a:pt x="57826" y="91949"/>
                  </a:cubicBezTo>
                  <a:cubicBezTo>
                    <a:pt x="57769" y="91979"/>
                    <a:pt x="57712" y="92006"/>
                    <a:pt x="57627" y="92036"/>
                  </a:cubicBezTo>
                  <a:cubicBezTo>
                    <a:pt x="57483" y="92093"/>
                    <a:pt x="57283" y="92150"/>
                    <a:pt x="57169" y="92350"/>
                  </a:cubicBezTo>
                  <a:cubicBezTo>
                    <a:pt x="55994" y="93582"/>
                    <a:pt x="55135" y="95528"/>
                    <a:pt x="56081" y="97360"/>
                  </a:cubicBezTo>
                  <a:cubicBezTo>
                    <a:pt x="56196" y="97589"/>
                    <a:pt x="56482" y="97903"/>
                    <a:pt x="56768" y="98162"/>
                  </a:cubicBezTo>
                  <a:lnTo>
                    <a:pt x="56768" y="98361"/>
                  </a:lnTo>
                  <a:cubicBezTo>
                    <a:pt x="56654" y="98418"/>
                    <a:pt x="56452" y="98476"/>
                    <a:pt x="56253" y="98677"/>
                  </a:cubicBezTo>
                  <a:cubicBezTo>
                    <a:pt x="56024" y="98876"/>
                    <a:pt x="55909" y="98934"/>
                    <a:pt x="55822" y="98963"/>
                  </a:cubicBezTo>
                  <a:cubicBezTo>
                    <a:pt x="55422" y="99163"/>
                    <a:pt x="55422" y="99392"/>
                    <a:pt x="55364" y="100022"/>
                  </a:cubicBezTo>
                  <a:cubicBezTo>
                    <a:pt x="55307" y="100338"/>
                    <a:pt x="55364" y="100880"/>
                    <a:pt x="55509" y="101682"/>
                  </a:cubicBezTo>
                  <a:cubicBezTo>
                    <a:pt x="55651" y="102655"/>
                    <a:pt x="56138" y="102971"/>
                    <a:pt x="56539" y="103228"/>
                  </a:cubicBezTo>
                  <a:cubicBezTo>
                    <a:pt x="56825" y="103399"/>
                    <a:pt x="57082" y="103571"/>
                    <a:pt x="57341" y="104002"/>
                  </a:cubicBezTo>
                  <a:cubicBezTo>
                    <a:pt x="57712" y="104545"/>
                    <a:pt x="57913" y="105090"/>
                    <a:pt x="58142" y="105632"/>
                  </a:cubicBezTo>
                  <a:cubicBezTo>
                    <a:pt x="58456" y="106434"/>
                    <a:pt x="58772" y="107265"/>
                    <a:pt x="59516" y="108037"/>
                  </a:cubicBezTo>
                  <a:cubicBezTo>
                    <a:pt x="60318" y="108868"/>
                    <a:pt x="60776" y="110041"/>
                    <a:pt x="61291" y="111273"/>
                  </a:cubicBezTo>
                  <a:cubicBezTo>
                    <a:pt x="61948" y="112876"/>
                    <a:pt x="62608" y="114536"/>
                    <a:pt x="64097" y="115537"/>
                  </a:cubicBezTo>
                  <a:cubicBezTo>
                    <a:pt x="64639" y="115910"/>
                    <a:pt x="65155" y="116052"/>
                    <a:pt x="65642" y="116224"/>
                  </a:cubicBezTo>
                  <a:cubicBezTo>
                    <a:pt x="66329" y="116453"/>
                    <a:pt x="66929" y="116625"/>
                    <a:pt x="67532" y="117312"/>
                  </a:cubicBezTo>
                  <a:cubicBezTo>
                    <a:pt x="67761" y="117541"/>
                    <a:pt x="68047" y="117770"/>
                    <a:pt x="68333" y="118029"/>
                  </a:cubicBezTo>
                  <a:cubicBezTo>
                    <a:pt x="68849" y="118430"/>
                    <a:pt x="69421" y="118915"/>
                    <a:pt x="69563" y="119316"/>
                  </a:cubicBezTo>
                  <a:cubicBezTo>
                    <a:pt x="69678" y="119746"/>
                    <a:pt x="69678" y="120376"/>
                    <a:pt x="69678" y="120949"/>
                  </a:cubicBezTo>
                  <a:cubicBezTo>
                    <a:pt x="69678" y="121320"/>
                    <a:pt x="69678" y="121663"/>
                    <a:pt x="69707" y="121922"/>
                  </a:cubicBezTo>
                  <a:cubicBezTo>
                    <a:pt x="69707" y="122380"/>
                    <a:pt x="69707" y="122866"/>
                    <a:pt x="69735" y="123324"/>
                  </a:cubicBezTo>
                  <a:cubicBezTo>
                    <a:pt x="69735" y="123811"/>
                    <a:pt x="69765" y="124269"/>
                    <a:pt x="69765" y="124727"/>
                  </a:cubicBezTo>
                  <a:lnTo>
                    <a:pt x="69765" y="125472"/>
                  </a:lnTo>
                  <a:cubicBezTo>
                    <a:pt x="69678" y="125529"/>
                    <a:pt x="69620" y="125643"/>
                    <a:pt x="69620" y="125728"/>
                  </a:cubicBezTo>
                  <a:cubicBezTo>
                    <a:pt x="69593" y="126931"/>
                    <a:pt x="69822" y="128048"/>
                    <a:pt x="70078" y="129106"/>
                  </a:cubicBezTo>
                  <a:cubicBezTo>
                    <a:pt x="70223" y="129793"/>
                    <a:pt x="70365" y="130453"/>
                    <a:pt x="70452" y="131140"/>
                  </a:cubicBezTo>
                  <a:cubicBezTo>
                    <a:pt x="70536" y="132056"/>
                    <a:pt x="70509" y="132972"/>
                    <a:pt x="70452" y="133945"/>
                  </a:cubicBezTo>
                  <a:cubicBezTo>
                    <a:pt x="70422" y="135033"/>
                    <a:pt x="70365" y="136148"/>
                    <a:pt x="70509" y="137266"/>
                  </a:cubicBezTo>
                  <a:cubicBezTo>
                    <a:pt x="70708" y="138411"/>
                    <a:pt x="70795" y="139671"/>
                    <a:pt x="70795" y="141187"/>
                  </a:cubicBezTo>
                  <a:cubicBezTo>
                    <a:pt x="70795" y="141702"/>
                    <a:pt x="70651" y="142217"/>
                    <a:pt x="70536" y="142705"/>
                  </a:cubicBezTo>
                  <a:cubicBezTo>
                    <a:pt x="70394" y="143305"/>
                    <a:pt x="70223" y="143907"/>
                    <a:pt x="70307" y="144537"/>
                  </a:cubicBezTo>
                  <a:cubicBezTo>
                    <a:pt x="70337" y="145167"/>
                    <a:pt x="70594" y="145739"/>
                    <a:pt x="70823" y="146282"/>
                  </a:cubicBezTo>
                  <a:cubicBezTo>
                    <a:pt x="71024" y="146770"/>
                    <a:pt x="71224" y="147228"/>
                    <a:pt x="71281" y="147686"/>
                  </a:cubicBezTo>
                  <a:cubicBezTo>
                    <a:pt x="71281" y="147801"/>
                    <a:pt x="71281" y="147942"/>
                    <a:pt x="71311" y="148087"/>
                  </a:cubicBezTo>
                  <a:cubicBezTo>
                    <a:pt x="71368" y="148717"/>
                    <a:pt x="71425" y="149461"/>
                    <a:pt x="71711" y="149976"/>
                  </a:cubicBezTo>
                  <a:cubicBezTo>
                    <a:pt x="71968" y="150434"/>
                    <a:pt x="72140" y="150549"/>
                    <a:pt x="72398" y="150663"/>
                  </a:cubicBezTo>
                  <a:cubicBezTo>
                    <a:pt x="72483" y="150691"/>
                    <a:pt x="72570" y="150720"/>
                    <a:pt x="72712" y="150805"/>
                  </a:cubicBezTo>
                  <a:cubicBezTo>
                    <a:pt x="73800" y="151664"/>
                    <a:pt x="74116" y="153411"/>
                    <a:pt x="74459" y="155099"/>
                  </a:cubicBezTo>
                  <a:cubicBezTo>
                    <a:pt x="74659" y="156187"/>
                    <a:pt x="74860" y="157275"/>
                    <a:pt x="75261" y="158134"/>
                  </a:cubicBezTo>
                  <a:cubicBezTo>
                    <a:pt x="75518" y="158736"/>
                    <a:pt x="75632" y="159279"/>
                    <a:pt x="75747" y="159824"/>
                  </a:cubicBezTo>
                  <a:cubicBezTo>
                    <a:pt x="75834" y="160167"/>
                    <a:pt x="75918" y="160481"/>
                    <a:pt x="76005" y="160854"/>
                  </a:cubicBezTo>
                  <a:cubicBezTo>
                    <a:pt x="76262" y="161683"/>
                    <a:pt x="76864" y="162485"/>
                    <a:pt x="77437" y="163229"/>
                  </a:cubicBezTo>
                  <a:cubicBezTo>
                    <a:pt x="77750" y="163630"/>
                    <a:pt x="78009" y="164003"/>
                    <a:pt x="78238" y="164347"/>
                  </a:cubicBezTo>
                  <a:cubicBezTo>
                    <a:pt x="78729" y="165105"/>
                    <a:pt x="79306" y="165863"/>
                    <a:pt x="80268" y="165863"/>
                  </a:cubicBezTo>
                  <a:cubicBezTo>
                    <a:pt x="80541" y="165863"/>
                    <a:pt x="80844" y="165803"/>
                    <a:pt x="81186" y="165664"/>
                  </a:cubicBezTo>
                  <a:cubicBezTo>
                    <a:pt x="81444" y="165577"/>
                    <a:pt x="81616" y="165405"/>
                    <a:pt x="81758" y="165290"/>
                  </a:cubicBezTo>
                  <a:cubicBezTo>
                    <a:pt x="81871" y="165163"/>
                    <a:pt x="81920" y="165106"/>
                    <a:pt x="81982" y="165106"/>
                  </a:cubicBezTo>
                  <a:cubicBezTo>
                    <a:pt x="82031" y="165106"/>
                    <a:pt x="82087" y="165142"/>
                    <a:pt x="82189" y="165205"/>
                  </a:cubicBezTo>
                  <a:cubicBezTo>
                    <a:pt x="82388" y="165290"/>
                    <a:pt x="82502" y="165577"/>
                    <a:pt x="82617" y="165893"/>
                  </a:cubicBezTo>
                  <a:cubicBezTo>
                    <a:pt x="82731" y="166149"/>
                    <a:pt x="82818" y="166408"/>
                    <a:pt x="82960" y="166607"/>
                  </a:cubicBezTo>
                  <a:cubicBezTo>
                    <a:pt x="83518" y="167479"/>
                    <a:pt x="84156" y="167716"/>
                    <a:pt x="84946" y="167716"/>
                  </a:cubicBezTo>
                  <a:cubicBezTo>
                    <a:pt x="85091" y="167716"/>
                    <a:pt x="85240" y="167708"/>
                    <a:pt x="85395" y="167695"/>
                  </a:cubicBezTo>
                  <a:cubicBezTo>
                    <a:pt x="85509" y="167695"/>
                    <a:pt x="85594" y="167725"/>
                    <a:pt x="85681" y="167725"/>
                  </a:cubicBezTo>
                  <a:cubicBezTo>
                    <a:pt x="85766" y="167752"/>
                    <a:pt x="85880" y="167752"/>
                    <a:pt x="86025" y="167752"/>
                  </a:cubicBezTo>
                  <a:cubicBezTo>
                    <a:pt x="86311" y="167752"/>
                    <a:pt x="86654" y="167667"/>
                    <a:pt x="86826" y="167267"/>
                  </a:cubicBezTo>
                  <a:cubicBezTo>
                    <a:pt x="86968" y="166923"/>
                    <a:pt x="86968" y="166664"/>
                    <a:pt x="86854" y="166435"/>
                  </a:cubicBezTo>
                  <a:cubicBezTo>
                    <a:pt x="86682" y="166122"/>
                    <a:pt x="86311" y="166064"/>
                    <a:pt x="86025" y="166007"/>
                  </a:cubicBezTo>
                  <a:cubicBezTo>
                    <a:pt x="85910" y="166007"/>
                    <a:pt x="85766" y="165977"/>
                    <a:pt x="85709" y="165920"/>
                  </a:cubicBezTo>
                  <a:cubicBezTo>
                    <a:pt x="84880" y="165549"/>
                    <a:pt x="84163" y="165148"/>
                    <a:pt x="83677" y="164260"/>
                  </a:cubicBezTo>
                  <a:cubicBezTo>
                    <a:pt x="83563" y="164088"/>
                    <a:pt x="83506" y="163916"/>
                    <a:pt x="83419" y="163717"/>
                  </a:cubicBezTo>
                  <a:cubicBezTo>
                    <a:pt x="83304" y="163401"/>
                    <a:pt x="83189" y="163087"/>
                    <a:pt x="82960" y="162801"/>
                  </a:cubicBezTo>
                  <a:cubicBezTo>
                    <a:pt x="82818" y="162572"/>
                    <a:pt x="82704" y="162428"/>
                    <a:pt x="82589" y="162286"/>
                  </a:cubicBezTo>
                  <a:cubicBezTo>
                    <a:pt x="82360" y="162027"/>
                    <a:pt x="82273" y="161912"/>
                    <a:pt x="82273" y="161340"/>
                  </a:cubicBezTo>
                  <a:cubicBezTo>
                    <a:pt x="82303" y="160538"/>
                    <a:pt x="82674" y="159938"/>
                    <a:pt x="83018" y="159366"/>
                  </a:cubicBezTo>
                  <a:cubicBezTo>
                    <a:pt x="83361" y="158793"/>
                    <a:pt x="83677" y="158248"/>
                    <a:pt x="83533" y="157648"/>
                  </a:cubicBezTo>
                  <a:cubicBezTo>
                    <a:pt x="83419" y="157160"/>
                    <a:pt x="83018" y="156732"/>
                    <a:pt x="82303" y="156301"/>
                  </a:cubicBezTo>
                  <a:cubicBezTo>
                    <a:pt x="81815" y="155988"/>
                    <a:pt x="81415" y="155729"/>
                    <a:pt x="81357" y="155443"/>
                  </a:cubicBezTo>
                  <a:cubicBezTo>
                    <a:pt x="81330" y="155271"/>
                    <a:pt x="81415" y="155042"/>
                    <a:pt x="81673" y="154698"/>
                  </a:cubicBezTo>
                  <a:cubicBezTo>
                    <a:pt x="81758" y="154584"/>
                    <a:pt x="81873" y="154527"/>
                    <a:pt x="82044" y="154412"/>
                  </a:cubicBezTo>
                  <a:cubicBezTo>
                    <a:pt x="82273" y="154270"/>
                    <a:pt x="82560" y="154098"/>
                    <a:pt x="82731" y="153698"/>
                  </a:cubicBezTo>
                  <a:cubicBezTo>
                    <a:pt x="82818" y="153439"/>
                    <a:pt x="82789" y="153153"/>
                    <a:pt x="82761" y="152866"/>
                  </a:cubicBezTo>
                  <a:cubicBezTo>
                    <a:pt x="82731" y="152667"/>
                    <a:pt x="82704" y="152438"/>
                    <a:pt x="82731" y="152294"/>
                  </a:cubicBezTo>
                  <a:cubicBezTo>
                    <a:pt x="82846" y="151923"/>
                    <a:pt x="82990" y="151721"/>
                    <a:pt x="83132" y="151522"/>
                  </a:cubicBezTo>
                  <a:cubicBezTo>
                    <a:pt x="83277" y="151320"/>
                    <a:pt x="83419" y="151121"/>
                    <a:pt x="83361" y="150835"/>
                  </a:cubicBezTo>
                  <a:cubicBezTo>
                    <a:pt x="83304" y="150519"/>
                    <a:pt x="83018" y="150262"/>
                    <a:pt x="82502" y="149946"/>
                  </a:cubicBezTo>
                  <a:cubicBezTo>
                    <a:pt x="82074" y="149660"/>
                    <a:pt x="81845" y="149431"/>
                    <a:pt x="81731" y="149317"/>
                  </a:cubicBezTo>
                  <a:cubicBezTo>
                    <a:pt x="81845" y="149289"/>
                    <a:pt x="82017" y="149289"/>
                    <a:pt x="82303" y="149289"/>
                  </a:cubicBezTo>
                  <a:cubicBezTo>
                    <a:pt x="82502" y="149317"/>
                    <a:pt x="82647" y="149346"/>
                    <a:pt x="82789" y="149374"/>
                  </a:cubicBezTo>
                  <a:cubicBezTo>
                    <a:pt x="82930" y="149397"/>
                    <a:pt x="83062" y="149416"/>
                    <a:pt x="83186" y="149416"/>
                  </a:cubicBezTo>
                  <a:cubicBezTo>
                    <a:pt x="83363" y="149416"/>
                    <a:pt x="83525" y="149378"/>
                    <a:pt x="83677" y="149259"/>
                  </a:cubicBezTo>
                  <a:cubicBezTo>
                    <a:pt x="83964" y="149030"/>
                    <a:pt x="84021" y="148630"/>
                    <a:pt x="84048" y="147915"/>
                  </a:cubicBezTo>
                  <a:cubicBezTo>
                    <a:pt x="84048" y="147599"/>
                    <a:pt x="83991" y="147285"/>
                    <a:pt x="83964" y="146999"/>
                  </a:cubicBezTo>
                  <a:cubicBezTo>
                    <a:pt x="83906" y="146655"/>
                    <a:pt x="83849" y="146339"/>
                    <a:pt x="83934" y="146225"/>
                  </a:cubicBezTo>
                  <a:cubicBezTo>
                    <a:pt x="83991" y="146168"/>
                    <a:pt x="84135" y="146053"/>
                    <a:pt x="84593" y="146053"/>
                  </a:cubicBezTo>
                  <a:cubicBezTo>
                    <a:pt x="84676" y="146045"/>
                    <a:pt x="84757" y="146042"/>
                    <a:pt x="84837" y="146042"/>
                  </a:cubicBezTo>
                  <a:cubicBezTo>
                    <a:pt x="85031" y="146042"/>
                    <a:pt x="85219" y="146062"/>
                    <a:pt x="85422" y="146083"/>
                  </a:cubicBezTo>
                  <a:cubicBezTo>
                    <a:pt x="85650" y="146107"/>
                    <a:pt x="85887" y="146133"/>
                    <a:pt x="86127" y="146133"/>
                  </a:cubicBezTo>
                  <a:cubicBezTo>
                    <a:pt x="86731" y="146133"/>
                    <a:pt x="87351" y="145965"/>
                    <a:pt x="87884" y="145167"/>
                  </a:cubicBezTo>
                  <a:cubicBezTo>
                    <a:pt x="88514" y="144365"/>
                    <a:pt x="88342" y="142934"/>
                    <a:pt x="87942" y="141988"/>
                  </a:cubicBezTo>
                  <a:cubicBezTo>
                    <a:pt x="87770" y="141645"/>
                    <a:pt x="87571" y="141331"/>
                    <a:pt x="87369" y="141045"/>
                  </a:cubicBezTo>
                  <a:cubicBezTo>
                    <a:pt x="87284" y="140930"/>
                    <a:pt x="87170" y="140758"/>
                    <a:pt x="87112" y="140644"/>
                  </a:cubicBezTo>
                  <a:cubicBezTo>
                    <a:pt x="87197" y="140644"/>
                    <a:pt x="87369" y="140644"/>
                    <a:pt x="87628" y="140671"/>
                  </a:cubicBezTo>
                  <a:cubicBezTo>
                    <a:pt x="87857" y="140701"/>
                    <a:pt x="88056" y="140729"/>
                    <a:pt x="88228" y="140786"/>
                  </a:cubicBezTo>
                  <a:cubicBezTo>
                    <a:pt x="88485" y="140843"/>
                    <a:pt x="88751" y="140900"/>
                    <a:pt x="89044" y="140900"/>
                  </a:cubicBezTo>
                  <a:cubicBezTo>
                    <a:pt x="89338" y="140900"/>
                    <a:pt x="89660" y="140843"/>
                    <a:pt x="90032" y="140671"/>
                  </a:cubicBezTo>
                  <a:cubicBezTo>
                    <a:pt x="90834" y="140385"/>
                    <a:pt x="91063" y="140243"/>
                    <a:pt x="91120" y="139698"/>
                  </a:cubicBezTo>
                  <a:cubicBezTo>
                    <a:pt x="91148" y="139556"/>
                    <a:pt x="91177" y="139412"/>
                    <a:pt x="91235" y="139213"/>
                  </a:cubicBezTo>
                  <a:lnTo>
                    <a:pt x="91407" y="138697"/>
                  </a:lnTo>
                  <a:cubicBezTo>
                    <a:pt x="91464" y="138553"/>
                    <a:pt x="91491" y="138381"/>
                    <a:pt x="91548" y="138239"/>
                  </a:cubicBezTo>
                  <a:lnTo>
                    <a:pt x="91720" y="137980"/>
                  </a:lnTo>
                  <a:cubicBezTo>
                    <a:pt x="91865" y="137751"/>
                    <a:pt x="92094" y="137438"/>
                    <a:pt x="92208" y="136980"/>
                  </a:cubicBezTo>
                  <a:cubicBezTo>
                    <a:pt x="92465" y="135748"/>
                    <a:pt x="92666" y="134976"/>
                    <a:pt x="93468" y="134060"/>
                  </a:cubicBezTo>
                  <a:cubicBezTo>
                    <a:pt x="94842" y="132686"/>
                    <a:pt x="95586" y="131797"/>
                    <a:pt x="95300" y="129479"/>
                  </a:cubicBezTo>
                  <a:cubicBezTo>
                    <a:pt x="95098" y="127705"/>
                    <a:pt x="95098" y="127705"/>
                    <a:pt x="96273" y="126587"/>
                  </a:cubicBezTo>
                  <a:cubicBezTo>
                    <a:pt x="96358" y="126530"/>
                    <a:pt x="96388" y="126445"/>
                    <a:pt x="96388" y="126331"/>
                  </a:cubicBezTo>
                  <a:cubicBezTo>
                    <a:pt x="97075" y="125815"/>
                    <a:pt x="97961" y="125701"/>
                    <a:pt x="98877" y="125614"/>
                  </a:cubicBezTo>
                  <a:cubicBezTo>
                    <a:pt x="100137" y="125472"/>
                    <a:pt x="101396" y="125327"/>
                    <a:pt x="102227" y="124125"/>
                  </a:cubicBezTo>
                  <a:cubicBezTo>
                    <a:pt x="102656" y="123468"/>
                    <a:pt x="102914" y="122666"/>
                    <a:pt x="103171" y="121865"/>
                  </a:cubicBezTo>
                  <a:cubicBezTo>
                    <a:pt x="103315" y="121491"/>
                    <a:pt x="103430" y="121148"/>
                    <a:pt x="103544" y="120834"/>
                  </a:cubicBezTo>
                  <a:cubicBezTo>
                    <a:pt x="103659" y="120575"/>
                    <a:pt x="103773" y="120319"/>
                    <a:pt x="103915" y="120060"/>
                  </a:cubicBezTo>
                  <a:cubicBezTo>
                    <a:pt x="104346" y="119174"/>
                    <a:pt x="104831" y="118171"/>
                    <a:pt x="104889" y="117140"/>
                  </a:cubicBezTo>
                  <a:cubicBezTo>
                    <a:pt x="104889" y="116453"/>
                    <a:pt x="104717" y="115709"/>
                    <a:pt x="104545" y="114907"/>
                  </a:cubicBezTo>
                  <a:cubicBezTo>
                    <a:pt x="104231" y="113620"/>
                    <a:pt x="103915" y="112274"/>
                    <a:pt x="104431" y="111358"/>
                  </a:cubicBezTo>
                  <a:cubicBezTo>
                    <a:pt x="104575" y="111071"/>
                    <a:pt x="104831" y="110900"/>
                    <a:pt x="105090" y="110700"/>
                  </a:cubicBezTo>
                  <a:cubicBezTo>
                    <a:pt x="105232" y="110586"/>
                    <a:pt x="105376" y="110499"/>
                    <a:pt x="105548" y="110357"/>
                  </a:cubicBezTo>
                  <a:cubicBezTo>
                    <a:pt x="106063" y="109784"/>
                    <a:pt x="106178" y="109354"/>
                    <a:pt x="106292" y="108896"/>
                  </a:cubicBezTo>
                  <a:cubicBezTo>
                    <a:pt x="106350" y="108697"/>
                    <a:pt x="106407" y="108468"/>
                    <a:pt x="106521" y="108209"/>
                  </a:cubicBezTo>
                  <a:cubicBezTo>
                    <a:pt x="106693" y="107693"/>
                    <a:pt x="107037" y="107322"/>
                    <a:pt x="107437" y="106949"/>
                  </a:cubicBezTo>
                  <a:cubicBezTo>
                    <a:pt x="107923" y="106434"/>
                    <a:pt x="108438" y="105919"/>
                    <a:pt x="108583" y="105003"/>
                  </a:cubicBezTo>
                  <a:cubicBezTo>
                    <a:pt x="108725" y="104029"/>
                    <a:pt x="108640" y="102742"/>
                    <a:pt x="108525" y="101941"/>
                  </a:cubicBezTo>
                  <a:cubicBezTo>
                    <a:pt x="108381" y="101167"/>
                    <a:pt x="108209" y="100651"/>
                    <a:pt x="107953" y="100308"/>
                  </a:cubicBezTo>
                  <a:cubicBezTo>
                    <a:pt x="107595" y="99856"/>
                    <a:pt x="107376" y="99720"/>
                    <a:pt x="107066" y="99720"/>
                  </a:cubicBezTo>
                  <a:cubicBezTo>
                    <a:pt x="107003" y="99720"/>
                    <a:pt x="106937" y="99726"/>
                    <a:pt x="106865" y="99735"/>
                  </a:cubicBezTo>
                  <a:cubicBezTo>
                    <a:pt x="106789" y="99735"/>
                    <a:pt x="106699" y="99748"/>
                    <a:pt x="106589" y="99748"/>
                  </a:cubicBezTo>
                  <a:cubicBezTo>
                    <a:pt x="106534" y="99748"/>
                    <a:pt x="106473" y="99745"/>
                    <a:pt x="106407" y="99735"/>
                  </a:cubicBezTo>
                  <a:cubicBezTo>
                    <a:pt x="105690" y="99651"/>
                    <a:pt x="105347" y="99334"/>
                    <a:pt x="104831" y="98876"/>
                  </a:cubicBezTo>
                  <a:cubicBezTo>
                    <a:pt x="104632" y="98705"/>
                    <a:pt x="104403" y="98505"/>
                    <a:pt x="104117" y="98276"/>
                  </a:cubicBezTo>
                  <a:cubicBezTo>
                    <a:pt x="102914" y="97475"/>
                    <a:pt x="102026" y="97131"/>
                    <a:pt x="100624" y="96987"/>
                  </a:cubicBezTo>
                  <a:cubicBezTo>
                    <a:pt x="100194" y="96902"/>
                    <a:pt x="99793" y="96845"/>
                    <a:pt x="99365" y="96758"/>
                  </a:cubicBezTo>
                  <a:cubicBezTo>
                    <a:pt x="99193" y="96744"/>
                    <a:pt x="99036" y="96737"/>
                    <a:pt x="98885" y="96737"/>
                  </a:cubicBezTo>
                  <a:cubicBezTo>
                    <a:pt x="98735" y="96737"/>
                    <a:pt x="98592" y="96744"/>
                    <a:pt x="98449" y="96758"/>
                  </a:cubicBezTo>
                  <a:lnTo>
                    <a:pt x="98133" y="96758"/>
                  </a:lnTo>
                  <a:cubicBezTo>
                    <a:pt x="97590" y="96701"/>
                    <a:pt x="97533" y="96644"/>
                    <a:pt x="97418" y="96415"/>
                  </a:cubicBezTo>
                  <a:cubicBezTo>
                    <a:pt x="97331" y="96243"/>
                    <a:pt x="97217" y="96044"/>
                    <a:pt x="96988" y="95785"/>
                  </a:cubicBezTo>
                  <a:cubicBezTo>
                    <a:pt x="96415" y="95212"/>
                    <a:pt x="95384" y="94669"/>
                    <a:pt x="94697" y="94525"/>
                  </a:cubicBezTo>
                  <a:cubicBezTo>
                    <a:pt x="94562" y="94502"/>
                    <a:pt x="94438" y="94491"/>
                    <a:pt x="94325" y="94491"/>
                  </a:cubicBezTo>
                  <a:cubicBezTo>
                    <a:pt x="93891" y="94491"/>
                    <a:pt x="93614" y="94642"/>
                    <a:pt x="93410" y="94754"/>
                  </a:cubicBezTo>
                  <a:cubicBezTo>
                    <a:pt x="93323" y="94811"/>
                    <a:pt x="93266" y="94841"/>
                    <a:pt x="93181" y="94869"/>
                  </a:cubicBezTo>
                  <a:cubicBezTo>
                    <a:pt x="93152" y="94525"/>
                    <a:pt x="93067" y="94154"/>
                    <a:pt x="92865" y="93838"/>
                  </a:cubicBezTo>
                  <a:lnTo>
                    <a:pt x="92808" y="93696"/>
                  </a:lnTo>
                  <a:cubicBezTo>
                    <a:pt x="92808" y="93639"/>
                    <a:pt x="92781" y="93609"/>
                    <a:pt x="92751" y="93552"/>
                  </a:cubicBezTo>
                  <a:cubicBezTo>
                    <a:pt x="92437" y="93208"/>
                    <a:pt x="92151" y="93066"/>
                    <a:pt x="91922" y="92922"/>
                  </a:cubicBezTo>
                  <a:cubicBezTo>
                    <a:pt x="91663" y="92780"/>
                    <a:pt x="91521" y="92723"/>
                    <a:pt x="91377" y="92121"/>
                  </a:cubicBezTo>
                  <a:cubicBezTo>
                    <a:pt x="91349" y="92006"/>
                    <a:pt x="91377" y="91834"/>
                    <a:pt x="91377" y="91663"/>
                  </a:cubicBezTo>
                  <a:cubicBezTo>
                    <a:pt x="91407" y="91434"/>
                    <a:pt x="91434" y="91234"/>
                    <a:pt x="91377" y="91033"/>
                  </a:cubicBezTo>
                  <a:cubicBezTo>
                    <a:pt x="91377" y="91005"/>
                    <a:pt x="91377" y="90975"/>
                    <a:pt x="91349" y="90948"/>
                  </a:cubicBezTo>
                  <a:cubicBezTo>
                    <a:pt x="91205" y="90662"/>
                    <a:pt x="90976" y="90517"/>
                    <a:pt x="90804" y="90403"/>
                  </a:cubicBezTo>
                  <a:cubicBezTo>
                    <a:pt x="90632" y="90288"/>
                    <a:pt x="90575" y="90231"/>
                    <a:pt x="90548" y="90117"/>
                  </a:cubicBezTo>
                  <a:cubicBezTo>
                    <a:pt x="90433" y="89860"/>
                    <a:pt x="90461" y="89574"/>
                    <a:pt x="90461" y="89230"/>
                  </a:cubicBezTo>
                  <a:cubicBezTo>
                    <a:pt x="90490" y="88800"/>
                    <a:pt x="90518" y="88285"/>
                    <a:pt x="90261" y="87769"/>
                  </a:cubicBezTo>
                  <a:cubicBezTo>
                    <a:pt x="89861" y="86998"/>
                    <a:pt x="88773" y="86196"/>
                    <a:pt x="88200" y="85880"/>
                  </a:cubicBezTo>
                  <a:cubicBezTo>
                    <a:pt x="87170" y="85223"/>
                    <a:pt x="86082" y="85193"/>
                    <a:pt x="85136" y="85165"/>
                  </a:cubicBezTo>
                  <a:cubicBezTo>
                    <a:pt x="83877" y="85136"/>
                    <a:pt x="82903" y="85108"/>
                    <a:pt x="82131" y="83963"/>
                  </a:cubicBezTo>
                  <a:cubicBezTo>
                    <a:pt x="81415" y="82903"/>
                    <a:pt x="81128" y="82502"/>
                    <a:pt x="80128" y="81902"/>
                  </a:cubicBezTo>
                  <a:cubicBezTo>
                    <a:pt x="79697" y="81643"/>
                    <a:pt x="79296" y="81185"/>
                    <a:pt x="78895" y="80784"/>
                  </a:cubicBezTo>
                  <a:cubicBezTo>
                    <a:pt x="78696" y="80555"/>
                    <a:pt x="78467" y="80326"/>
                    <a:pt x="78266" y="80127"/>
                  </a:cubicBezTo>
                  <a:cubicBezTo>
                    <a:pt x="78094" y="79983"/>
                    <a:pt x="77952" y="79841"/>
                    <a:pt x="77837" y="79697"/>
                  </a:cubicBezTo>
                  <a:cubicBezTo>
                    <a:pt x="77396" y="79215"/>
                    <a:pt x="77109" y="78945"/>
                    <a:pt x="76542" y="78945"/>
                  </a:cubicBezTo>
                  <a:cubicBezTo>
                    <a:pt x="76301" y="78945"/>
                    <a:pt x="76008" y="78994"/>
                    <a:pt x="75632" y="79097"/>
                  </a:cubicBezTo>
                  <a:cubicBezTo>
                    <a:pt x="75117" y="79268"/>
                    <a:pt x="74673" y="79354"/>
                    <a:pt x="74212" y="79354"/>
                  </a:cubicBezTo>
                  <a:cubicBezTo>
                    <a:pt x="73750" y="79354"/>
                    <a:pt x="73271" y="79268"/>
                    <a:pt x="72685" y="79097"/>
                  </a:cubicBezTo>
                  <a:cubicBezTo>
                    <a:pt x="72513" y="79039"/>
                    <a:pt x="72341" y="79010"/>
                    <a:pt x="72140" y="78982"/>
                  </a:cubicBezTo>
                  <a:cubicBezTo>
                    <a:pt x="71796" y="78895"/>
                    <a:pt x="71453" y="78810"/>
                    <a:pt x="71166" y="78696"/>
                  </a:cubicBezTo>
                  <a:cubicBezTo>
                    <a:pt x="70994" y="78609"/>
                    <a:pt x="70795" y="78467"/>
                    <a:pt x="70594" y="78323"/>
                  </a:cubicBezTo>
                  <a:cubicBezTo>
                    <a:pt x="70250" y="78066"/>
                    <a:pt x="69907" y="77807"/>
                    <a:pt x="69506" y="77722"/>
                  </a:cubicBezTo>
                  <a:cubicBezTo>
                    <a:pt x="69431" y="77712"/>
                    <a:pt x="69358" y="77707"/>
                    <a:pt x="69288" y="77707"/>
                  </a:cubicBezTo>
                  <a:cubicBezTo>
                    <a:pt x="68793" y="77707"/>
                    <a:pt x="68405" y="77954"/>
                    <a:pt x="68104" y="78181"/>
                  </a:cubicBezTo>
                  <a:cubicBezTo>
                    <a:pt x="67933" y="78265"/>
                    <a:pt x="67818" y="78380"/>
                    <a:pt x="67674" y="78437"/>
                  </a:cubicBezTo>
                  <a:cubicBezTo>
                    <a:pt x="67903" y="78066"/>
                    <a:pt x="68132" y="77578"/>
                    <a:pt x="67788" y="77177"/>
                  </a:cubicBezTo>
                  <a:cubicBezTo>
                    <a:pt x="67671" y="77031"/>
                    <a:pt x="67512" y="76975"/>
                    <a:pt x="67336" y="76975"/>
                  </a:cubicBezTo>
                  <a:cubicBezTo>
                    <a:pt x="66997" y="76975"/>
                    <a:pt x="66591" y="77181"/>
                    <a:pt x="66272" y="77349"/>
                  </a:cubicBezTo>
                  <a:cubicBezTo>
                    <a:pt x="66215" y="77379"/>
                    <a:pt x="66128" y="77436"/>
                    <a:pt x="66100" y="77436"/>
                  </a:cubicBezTo>
                  <a:cubicBezTo>
                    <a:pt x="66071" y="77436"/>
                    <a:pt x="66071" y="77464"/>
                    <a:pt x="66043" y="77464"/>
                  </a:cubicBezTo>
                  <a:cubicBezTo>
                    <a:pt x="65670" y="77665"/>
                    <a:pt x="65155" y="77807"/>
                    <a:pt x="64669" y="77952"/>
                  </a:cubicBezTo>
                  <a:cubicBezTo>
                    <a:pt x="64010" y="78151"/>
                    <a:pt x="63323" y="78352"/>
                    <a:pt x="62837" y="78723"/>
                  </a:cubicBezTo>
                  <a:cubicBezTo>
                    <a:pt x="62292" y="79154"/>
                    <a:pt x="62120" y="79868"/>
                    <a:pt x="61948" y="80498"/>
                  </a:cubicBezTo>
                  <a:cubicBezTo>
                    <a:pt x="61777" y="81185"/>
                    <a:pt x="61635" y="81616"/>
                    <a:pt x="61319" y="81700"/>
                  </a:cubicBezTo>
                  <a:cubicBezTo>
                    <a:pt x="61214" y="81739"/>
                    <a:pt x="61144" y="81761"/>
                    <a:pt x="61092" y="81761"/>
                  </a:cubicBezTo>
                  <a:cubicBezTo>
                    <a:pt x="60989" y="81761"/>
                    <a:pt x="60957" y="81673"/>
                    <a:pt x="60861" y="81444"/>
                  </a:cubicBezTo>
                  <a:cubicBezTo>
                    <a:pt x="60803" y="81272"/>
                    <a:pt x="60689" y="81013"/>
                    <a:pt x="60490" y="80814"/>
                  </a:cubicBezTo>
                  <a:cubicBezTo>
                    <a:pt x="60120" y="80550"/>
                    <a:pt x="59784" y="80448"/>
                    <a:pt x="59401" y="80448"/>
                  </a:cubicBezTo>
                  <a:cubicBezTo>
                    <a:pt x="59159" y="80448"/>
                    <a:pt x="58899" y="80489"/>
                    <a:pt x="58600" y="80555"/>
                  </a:cubicBezTo>
                  <a:cubicBezTo>
                    <a:pt x="58570" y="80555"/>
                    <a:pt x="58513" y="80585"/>
                    <a:pt x="58486" y="80585"/>
                  </a:cubicBezTo>
                  <a:cubicBezTo>
                    <a:pt x="58428" y="80578"/>
                    <a:pt x="58371" y="80575"/>
                    <a:pt x="58315" y="80575"/>
                  </a:cubicBezTo>
                  <a:cubicBezTo>
                    <a:pt x="57897" y="80575"/>
                    <a:pt x="57525" y="80751"/>
                    <a:pt x="57196" y="80929"/>
                  </a:cubicBezTo>
                  <a:cubicBezTo>
                    <a:pt x="56899" y="81077"/>
                    <a:pt x="56624" y="81226"/>
                    <a:pt x="56369" y="81226"/>
                  </a:cubicBezTo>
                  <a:cubicBezTo>
                    <a:pt x="56330" y="81226"/>
                    <a:pt x="56291" y="81223"/>
                    <a:pt x="56253" y="81215"/>
                  </a:cubicBezTo>
                  <a:cubicBezTo>
                    <a:pt x="55852" y="81100"/>
                    <a:pt x="55795" y="80986"/>
                    <a:pt x="55593" y="80727"/>
                  </a:cubicBezTo>
                  <a:cubicBezTo>
                    <a:pt x="55479" y="80585"/>
                    <a:pt x="55364" y="80413"/>
                    <a:pt x="55193" y="80242"/>
                  </a:cubicBezTo>
                  <a:cubicBezTo>
                    <a:pt x="55051" y="80040"/>
                    <a:pt x="54849" y="79898"/>
                    <a:pt x="54650" y="79726"/>
                  </a:cubicBezTo>
                  <a:cubicBezTo>
                    <a:pt x="54448" y="79555"/>
                    <a:pt x="54249" y="79383"/>
                    <a:pt x="54134" y="79211"/>
                  </a:cubicBezTo>
                  <a:cubicBezTo>
                    <a:pt x="53704" y="78437"/>
                    <a:pt x="54077" y="77349"/>
                    <a:pt x="54363" y="76605"/>
                  </a:cubicBezTo>
                  <a:lnTo>
                    <a:pt x="54478" y="76319"/>
                  </a:lnTo>
                  <a:cubicBezTo>
                    <a:pt x="54879" y="75174"/>
                    <a:pt x="55135" y="74574"/>
                    <a:pt x="54620" y="73142"/>
                  </a:cubicBezTo>
                  <a:cubicBezTo>
                    <a:pt x="54563" y="72998"/>
                    <a:pt x="54535" y="72856"/>
                    <a:pt x="54505" y="72769"/>
                  </a:cubicBezTo>
                  <a:cubicBezTo>
                    <a:pt x="54391" y="72341"/>
                    <a:pt x="54276" y="72139"/>
                    <a:pt x="53619" y="71883"/>
                  </a:cubicBezTo>
                  <a:cubicBezTo>
                    <a:pt x="53287" y="71725"/>
                    <a:pt x="52894" y="71662"/>
                    <a:pt x="52522" y="71662"/>
                  </a:cubicBezTo>
                  <a:cubicBezTo>
                    <a:pt x="52220" y="71662"/>
                    <a:pt x="51931" y="71703"/>
                    <a:pt x="51700" y="71768"/>
                  </a:cubicBezTo>
                  <a:cubicBezTo>
                    <a:pt x="51501" y="71796"/>
                    <a:pt x="51272" y="71883"/>
                    <a:pt x="50986" y="71967"/>
                  </a:cubicBezTo>
                  <a:cubicBezTo>
                    <a:pt x="50528" y="72120"/>
                    <a:pt x="50082" y="72252"/>
                    <a:pt x="49751" y="72252"/>
                  </a:cubicBezTo>
                  <a:cubicBezTo>
                    <a:pt x="49522" y="72252"/>
                    <a:pt x="49350" y="72189"/>
                    <a:pt x="49268" y="72025"/>
                  </a:cubicBezTo>
                  <a:cubicBezTo>
                    <a:pt x="49039" y="71567"/>
                    <a:pt x="49811" y="70021"/>
                    <a:pt x="50269" y="69077"/>
                  </a:cubicBezTo>
                  <a:cubicBezTo>
                    <a:pt x="50555" y="68532"/>
                    <a:pt x="50784" y="68074"/>
                    <a:pt x="50871" y="67760"/>
                  </a:cubicBezTo>
                  <a:cubicBezTo>
                    <a:pt x="50928" y="67616"/>
                    <a:pt x="51013" y="67417"/>
                    <a:pt x="51128" y="67188"/>
                  </a:cubicBezTo>
                  <a:cubicBezTo>
                    <a:pt x="51558" y="66357"/>
                    <a:pt x="52016" y="65441"/>
                    <a:pt x="51673" y="64868"/>
                  </a:cubicBezTo>
                  <a:cubicBezTo>
                    <a:pt x="51558" y="64639"/>
                    <a:pt x="51329" y="64467"/>
                    <a:pt x="51013" y="64382"/>
                  </a:cubicBezTo>
                  <a:cubicBezTo>
                    <a:pt x="50807" y="64324"/>
                    <a:pt x="50557" y="64299"/>
                    <a:pt x="50292" y="64299"/>
                  </a:cubicBezTo>
                  <a:cubicBezTo>
                    <a:pt x="49527" y="64299"/>
                    <a:pt x="48635" y="64506"/>
                    <a:pt x="48295" y="64696"/>
                  </a:cubicBezTo>
                  <a:cubicBezTo>
                    <a:pt x="47436" y="65154"/>
                    <a:pt x="47292" y="65871"/>
                    <a:pt x="47177" y="66501"/>
                  </a:cubicBezTo>
                  <a:cubicBezTo>
                    <a:pt x="47120" y="66815"/>
                    <a:pt x="47063" y="67101"/>
                    <a:pt x="46921" y="67387"/>
                  </a:cubicBezTo>
                  <a:cubicBezTo>
                    <a:pt x="46604" y="68017"/>
                    <a:pt x="45604" y="68562"/>
                    <a:pt x="44772" y="68818"/>
                  </a:cubicBezTo>
                  <a:cubicBezTo>
                    <a:pt x="44629" y="68876"/>
                    <a:pt x="44436" y="68901"/>
                    <a:pt x="44215" y="68901"/>
                  </a:cubicBezTo>
                  <a:cubicBezTo>
                    <a:pt x="43552" y="68901"/>
                    <a:pt x="42640" y="68675"/>
                    <a:pt x="42081" y="68418"/>
                  </a:cubicBezTo>
                  <a:cubicBezTo>
                    <a:pt x="41424" y="68017"/>
                    <a:pt x="41367" y="67474"/>
                    <a:pt x="41280" y="66730"/>
                  </a:cubicBezTo>
                  <a:cubicBezTo>
                    <a:pt x="41223" y="66386"/>
                    <a:pt x="41195" y="66043"/>
                    <a:pt x="41081" y="65670"/>
                  </a:cubicBezTo>
                  <a:cubicBezTo>
                    <a:pt x="40966" y="65241"/>
                    <a:pt x="40822" y="64868"/>
                    <a:pt x="40680" y="64497"/>
                  </a:cubicBezTo>
                  <a:cubicBezTo>
                    <a:pt x="40364" y="63753"/>
                    <a:pt x="40107" y="63180"/>
                    <a:pt x="40336" y="62292"/>
                  </a:cubicBezTo>
                  <a:cubicBezTo>
                    <a:pt x="40451" y="61834"/>
                    <a:pt x="40680" y="61433"/>
                    <a:pt x="40909" y="60975"/>
                  </a:cubicBezTo>
                  <a:cubicBezTo>
                    <a:pt x="41195" y="60459"/>
                    <a:pt x="41509" y="59917"/>
                    <a:pt x="41623" y="59230"/>
                  </a:cubicBezTo>
                  <a:cubicBezTo>
                    <a:pt x="41681" y="59001"/>
                    <a:pt x="41710" y="58799"/>
                    <a:pt x="41710" y="58627"/>
                  </a:cubicBezTo>
                  <a:cubicBezTo>
                    <a:pt x="41852" y="57769"/>
                    <a:pt x="41910" y="57226"/>
                    <a:pt x="42627" y="56596"/>
                  </a:cubicBezTo>
                  <a:cubicBezTo>
                    <a:pt x="43314" y="55936"/>
                    <a:pt x="44200" y="55394"/>
                    <a:pt x="44974" y="54906"/>
                  </a:cubicBezTo>
                  <a:lnTo>
                    <a:pt x="45116" y="54821"/>
                  </a:lnTo>
                  <a:cubicBezTo>
                    <a:pt x="45639" y="54466"/>
                    <a:pt x="46023" y="54351"/>
                    <a:pt x="46425" y="54351"/>
                  </a:cubicBezTo>
                  <a:cubicBezTo>
                    <a:pt x="46706" y="54351"/>
                    <a:pt x="46996" y="54407"/>
                    <a:pt x="47349" y="54478"/>
                  </a:cubicBezTo>
                  <a:cubicBezTo>
                    <a:pt x="47665" y="54562"/>
                    <a:pt x="48008" y="54620"/>
                    <a:pt x="48437" y="54677"/>
                  </a:cubicBezTo>
                  <a:lnTo>
                    <a:pt x="48551" y="54677"/>
                  </a:lnTo>
                  <a:cubicBezTo>
                    <a:pt x="48824" y="54710"/>
                    <a:pt x="49138" y="54747"/>
                    <a:pt x="49462" y="54747"/>
                  </a:cubicBezTo>
                  <a:cubicBezTo>
                    <a:pt x="49989" y="54747"/>
                    <a:pt x="50542" y="54649"/>
                    <a:pt x="50986" y="54276"/>
                  </a:cubicBezTo>
                  <a:cubicBezTo>
                    <a:pt x="51215" y="54077"/>
                    <a:pt x="51299" y="53848"/>
                    <a:pt x="51386" y="53676"/>
                  </a:cubicBezTo>
                  <a:cubicBezTo>
                    <a:pt x="51444" y="53504"/>
                    <a:pt x="51471" y="53417"/>
                    <a:pt x="51673" y="53303"/>
                  </a:cubicBezTo>
                  <a:cubicBezTo>
                    <a:pt x="51881" y="53191"/>
                    <a:pt x="52638" y="53115"/>
                    <a:pt x="53359" y="53115"/>
                  </a:cubicBezTo>
                  <a:cubicBezTo>
                    <a:pt x="53924" y="53115"/>
                    <a:pt x="54468" y="53162"/>
                    <a:pt x="54707" y="53275"/>
                  </a:cubicBezTo>
                  <a:cubicBezTo>
                    <a:pt x="54906" y="53333"/>
                    <a:pt x="55078" y="53504"/>
                    <a:pt x="55222" y="53646"/>
                  </a:cubicBezTo>
                  <a:cubicBezTo>
                    <a:pt x="55422" y="53848"/>
                    <a:pt x="55651" y="54047"/>
                    <a:pt x="55967" y="54134"/>
                  </a:cubicBezTo>
                  <a:cubicBezTo>
                    <a:pt x="56096" y="54173"/>
                    <a:pt x="56208" y="54188"/>
                    <a:pt x="56305" y="54188"/>
                  </a:cubicBezTo>
                  <a:cubicBezTo>
                    <a:pt x="56422" y="54188"/>
                    <a:pt x="56517" y="54165"/>
                    <a:pt x="56596" y="54134"/>
                  </a:cubicBezTo>
                  <a:cubicBezTo>
                    <a:pt x="56647" y="54125"/>
                    <a:pt x="56685" y="54119"/>
                    <a:pt x="56719" y="54119"/>
                  </a:cubicBezTo>
                  <a:cubicBezTo>
                    <a:pt x="56799" y="54119"/>
                    <a:pt x="56855" y="54155"/>
                    <a:pt x="56997" y="54276"/>
                  </a:cubicBezTo>
                  <a:cubicBezTo>
                    <a:pt x="57398" y="54649"/>
                    <a:pt x="57398" y="55623"/>
                    <a:pt x="57398" y="56566"/>
                  </a:cubicBezTo>
                  <a:cubicBezTo>
                    <a:pt x="57398" y="58027"/>
                    <a:pt x="57368" y="59859"/>
                    <a:pt x="59058" y="59944"/>
                  </a:cubicBezTo>
                  <a:cubicBezTo>
                    <a:pt x="59117" y="59951"/>
                    <a:pt x="59175" y="59954"/>
                    <a:pt x="59232" y="59954"/>
                  </a:cubicBezTo>
                  <a:cubicBezTo>
                    <a:pt x="59675" y="59954"/>
                    <a:pt x="60064" y="59760"/>
                    <a:pt x="60318" y="59429"/>
                  </a:cubicBezTo>
                  <a:cubicBezTo>
                    <a:pt x="61463" y="58085"/>
                    <a:pt x="60574" y="54478"/>
                    <a:pt x="60460" y="54077"/>
                  </a:cubicBezTo>
                  <a:cubicBezTo>
                    <a:pt x="59716" y="51157"/>
                    <a:pt x="61319" y="49840"/>
                    <a:pt x="63952" y="48780"/>
                  </a:cubicBezTo>
                  <a:cubicBezTo>
                    <a:pt x="65269" y="48207"/>
                    <a:pt x="66471" y="47607"/>
                    <a:pt x="67273" y="46462"/>
                  </a:cubicBezTo>
                  <a:cubicBezTo>
                    <a:pt x="67960" y="45459"/>
                    <a:pt x="68047" y="44745"/>
                    <a:pt x="68132" y="43943"/>
                  </a:cubicBezTo>
                  <a:cubicBezTo>
                    <a:pt x="68162" y="43627"/>
                    <a:pt x="68219" y="43313"/>
                    <a:pt x="68276" y="42940"/>
                  </a:cubicBezTo>
                  <a:cubicBezTo>
                    <a:pt x="68384" y="42505"/>
                    <a:pt x="68443" y="42401"/>
                    <a:pt x="68616" y="42401"/>
                  </a:cubicBezTo>
                  <a:cubicBezTo>
                    <a:pt x="68670" y="42401"/>
                    <a:pt x="68736" y="42411"/>
                    <a:pt x="68819" y="42425"/>
                  </a:cubicBezTo>
                  <a:cubicBezTo>
                    <a:pt x="68898" y="42432"/>
                    <a:pt x="68988" y="42440"/>
                    <a:pt x="69087" y="42440"/>
                  </a:cubicBezTo>
                  <a:cubicBezTo>
                    <a:pt x="69383" y="42440"/>
                    <a:pt x="69757" y="42374"/>
                    <a:pt x="70165" y="42054"/>
                  </a:cubicBezTo>
                  <a:cubicBezTo>
                    <a:pt x="70823" y="41481"/>
                    <a:pt x="71368" y="40707"/>
                    <a:pt x="71883" y="39963"/>
                  </a:cubicBezTo>
                  <a:cubicBezTo>
                    <a:pt x="72112" y="39592"/>
                    <a:pt x="72369" y="39248"/>
                    <a:pt x="72598" y="38962"/>
                  </a:cubicBezTo>
                  <a:cubicBezTo>
                    <a:pt x="72627" y="38932"/>
                    <a:pt x="72627" y="38905"/>
                    <a:pt x="72655" y="38875"/>
                  </a:cubicBezTo>
                  <a:lnTo>
                    <a:pt x="72685" y="38790"/>
                  </a:lnTo>
                  <a:cubicBezTo>
                    <a:pt x="72917" y="38538"/>
                    <a:pt x="73109" y="38470"/>
                    <a:pt x="73360" y="38470"/>
                  </a:cubicBezTo>
                  <a:cubicBezTo>
                    <a:pt x="73481" y="38470"/>
                    <a:pt x="73614" y="38485"/>
                    <a:pt x="73772" y="38504"/>
                  </a:cubicBezTo>
                  <a:cubicBezTo>
                    <a:pt x="73944" y="38535"/>
                    <a:pt x="74134" y="38558"/>
                    <a:pt x="74340" y="38558"/>
                  </a:cubicBezTo>
                  <a:cubicBezTo>
                    <a:pt x="74511" y="38558"/>
                    <a:pt x="74694" y="38542"/>
                    <a:pt x="74888" y="38504"/>
                  </a:cubicBezTo>
                  <a:cubicBezTo>
                    <a:pt x="75861" y="38188"/>
                    <a:pt x="75976" y="37473"/>
                    <a:pt x="76090" y="36844"/>
                  </a:cubicBezTo>
                  <a:cubicBezTo>
                    <a:pt x="76147" y="36528"/>
                    <a:pt x="76205" y="36214"/>
                    <a:pt x="76349" y="35928"/>
                  </a:cubicBezTo>
                  <a:cubicBezTo>
                    <a:pt x="76750" y="35096"/>
                    <a:pt x="77265" y="34982"/>
                    <a:pt x="78037" y="34783"/>
                  </a:cubicBezTo>
                  <a:cubicBezTo>
                    <a:pt x="78238" y="34725"/>
                    <a:pt x="78495" y="34668"/>
                    <a:pt x="78753" y="34581"/>
                  </a:cubicBezTo>
                  <a:cubicBezTo>
                    <a:pt x="79212" y="34409"/>
                    <a:pt x="79612" y="34180"/>
                    <a:pt x="79983" y="33951"/>
                  </a:cubicBezTo>
                  <a:cubicBezTo>
                    <a:pt x="80471" y="33695"/>
                    <a:pt x="80929" y="33436"/>
                    <a:pt x="81472" y="33264"/>
                  </a:cubicBezTo>
                  <a:cubicBezTo>
                    <a:pt x="81472" y="33264"/>
                    <a:pt x="81502" y="33264"/>
                    <a:pt x="81529" y="33237"/>
                  </a:cubicBezTo>
                  <a:cubicBezTo>
                    <a:pt x="81737" y="33133"/>
                    <a:pt x="82277" y="33004"/>
                    <a:pt x="82589" y="33004"/>
                  </a:cubicBezTo>
                  <a:cubicBezTo>
                    <a:pt x="82620" y="33004"/>
                    <a:pt x="82648" y="33005"/>
                    <a:pt x="82674" y="33008"/>
                  </a:cubicBezTo>
                  <a:cubicBezTo>
                    <a:pt x="82647" y="33035"/>
                    <a:pt x="82617" y="33122"/>
                    <a:pt x="82532" y="33207"/>
                  </a:cubicBezTo>
                  <a:cubicBezTo>
                    <a:pt x="82475" y="33237"/>
                    <a:pt x="82189" y="33351"/>
                    <a:pt x="81987" y="33408"/>
                  </a:cubicBezTo>
                  <a:cubicBezTo>
                    <a:pt x="81357" y="33637"/>
                    <a:pt x="80728" y="33866"/>
                    <a:pt x="80700" y="34382"/>
                  </a:cubicBezTo>
                  <a:cubicBezTo>
                    <a:pt x="80670" y="34810"/>
                    <a:pt x="81128" y="35096"/>
                    <a:pt x="81502" y="35298"/>
                  </a:cubicBezTo>
                  <a:cubicBezTo>
                    <a:pt x="81677" y="35371"/>
                    <a:pt x="81848" y="35402"/>
                    <a:pt x="82014" y="35402"/>
                  </a:cubicBezTo>
                  <a:cubicBezTo>
                    <a:pt x="82628" y="35402"/>
                    <a:pt x="83169" y="34965"/>
                    <a:pt x="83620" y="34581"/>
                  </a:cubicBezTo>
                  <a:cubicBezTo>
                    <a:pt x="83934" y="34325"/>
                    <a:pt x="84277" y="34066"/>
                    <a:pt x="84564" y="33981"/>
                  </a:cubicBezTo>
                  <a:cubicBezTo>
                    <a:pt x="84678" y="33951"/>
                    <a:pt x="84850" y="33924"/>
                    <a:pt x="85022" y="33894"/>
                  </a:cubicBezTo>
                  <a:cubicBezTo>
                    <a:pt x="85624" y="33779"/>
                    <a:pt x="86396" y="33608"/>
                    <a:pt x="86682" y="33065"/>
                  </a:cubicBezTo>
                  <a:cubicBezTo>
                    <a:pt x="86854" y="32779"/>
                    <a:pt x="86854" y="32435"/>
                    <a:pt x="86712" y="32062"/>
                  </a:cubicBezTo>
                  <a:cubicBezTo>
                    <a:pt x="86453" y="31432"/>
                    <a:pt x="85766" y="31375"/>
                    <a:pt x="85251" y="31347"/>
                  </a:cubicBezTo>
                  <a:cubicBezTo>
                    <a:pt x="84735" y="31290"/>
                    <a:pt x="84422" y="31260"/>
                    <a:pt x="84277" y="31004"/>
                  </a:cubicBezTo>
                  <a:cubicBezTo>
                    <a:pt x="84048" y="30573"/>
                    <a:pt x="84193" y="30344"/>
                    <a:pt x="84907" y="29859"/>
                  </a:cubicBezTo>
                  <a:cubicBezTo>
                    <a:pt x="85251" y="29600"/>
                    <a:pt x="85594" y="29371"/>
                    <a:pt x="85738" y="29000"/>
                  </a:cubicBezTo>
                  <a:cubicBezTo>
                    <a:pt x="85967" y="28455"/>
                    <a:pt x="85853" y="28111"/>
                    <a:pt x="85681" y="27940"/>
                  </a:cubicBezTo>
                  <a:cubicBezTo>
                    <a:pt x="85486" y="27725"/>
                    <a:pt x="85171" y="27633"/>
                    <a:pt x="84754" y="27633"/>
                  </a:cubicBezTo>
                  <a:cubicBezTo>
                    <a:pt x="83948" y="27633"/>
                    <a:pt x="82763" y="27975"/>
                    <a:pt x="81330" y="28427"/>
                  </a:cubicBezTo>
                  <a:cubicBezTo>
                    <a:pt x="80815" y="28569"/>
                    <a:pt x="80212" y="28771"/>
                    <a:pt x="79956" y="28798"/>
                  </a:cubicBezTo>
                  <a:lnTo>
                    <a:pt x="79956" y="28741"/>
                  </a:lnTo>
                  <a:cubicBezTo>
                    <a:pt x="80041" y="28226"/>
                    <a:pt x="81215" y="27424"/>
                    <a:pt x="81673" y="27253"/>
                  </a:cubicBezTo>
                  <a:cubicBezTo>
                    <a:pt x="81957" y="27177"/>
                    <a:pt x="82254" y="27151"/>
                    <a:pt x="82563" y="27151"/>
                  </a:cubicBezTo>
                  <a:cubicBezTo>
                    <a:pt x="82721" y="27151"/>
                    <a:pt x="82883" y="27158"/>
                    <a:pt x="83047" y="27168"/>
                  </a:cubicBezTo>
                  <a:cubicBezTo>
                    <a:pt x="83205" y="27176"/>
                    <a:pt x="83365" y="27182"/>
                    <a:pt x="83528" y="27182"/>
                  </a:cubicBezTo>
                  <a:cubicBezTo>
                    <a:pt x="83897" y="27182"/>
                    <a:pt x="84280" y="27152"/>
                    <a:pt x="84678" y="27053"/>
                  </a:cubicBezTo>
                  <a:lnTo>
                    <a:pt x="84822" y="26996"/>
                  </a:lnTo>
                  <a:cubicBezTo>
                    <a:pt x="85719" y="26771"/>
                    <a:pt x="86333" y="26612"/>
                    <a:pt x="87213" y="26612"/>
                  </a:cubicBezTo>
                  <a:cubicBezTo>
                    <a:pt x="87344" y="26612"/>
                    <a:pt x="87482" y="26615"/>
                    <a:pt x="87628" y="26623"/>
                  </a:cubicBezTo>
                  <a:cubicBezTo>
                    <a:pt x="87857" y="26653"/>
                    <a:pt x="88056" y="26680"/>
                    <a:pt x="88258" y="26710"/>
                  </a:cubicBezTo>
                  <a:cubicBezTo>
                    <a:pt x="88648" y="26781"/>
                    <a:pt x="88980" y="26838"/>
                    <a:pt x="89309" y="26838"/>
                  </a:cubicBezTo>
                  <a:cubicBezTo>
                    <a:pt x="89897" y="26838"/>
                    <a:pt x="90478" y="26657"/>
                    <a:pt x="91377" y="26050"/>
                  </a:cubicBezTo>
                  <a:cubicBezTo>
                    <a:pt x="91720" y="25821"/>
                    <a:pt x="92236" y="25679"/>
                    <a:pt x="92781" y="25508"/>
                  </a:cubicBezTo>
                  <a:cubicBezTo>
                    <a:pt x="94125" y="25107"/>
                    <a:pt x="95758" y="24619"/>
                    <a:pt x="95701" y="22645"/>
                  </a:cubicBezTo>
                  <a:cubicBezTo>
                    <a:pt x="95701" y="21814"/>
                    <a:pt x="95098" y="20870"/>
                    <a:pt x="93839" y="19810"/>
                  </a:cubicBezTo>
                  <a:lnTo>
                    <a:pt x="93410" y="19466"/>
                  </a:lnTo>
                  <a:cubicBezTo>
                    <a:pt x="92723" y="18951"/>
                    <a:pt x="92609" y="18894"/>
                    <a:pt x="92609" y="17721"/>
                  </a:cubicBezTo>
                  <a:cubicBezTo>
                    <a:pt x="92609" y="17492"/>
                    <a:pt x="92636" y="17263"/>
                    <a:pt x="92636" y="17034"/>
                  </a:cubicBezTo>
                  <a:cubicBezTo>
                    <a:pt x="92694" y="16118"/>
                    <a:pt x="92751" y="15115"/>
                    <a:pt x="92064" y="14458"/>
                  </a:cubicBezTo>
                  <a:cubicBezTo>
                    <a:pt x="91668" y="14132"/>
                    <a:pt x="91282" y="14014"/>
                    <a:pt x="90913" y="14014"/>
                  </a:cubicBezTo>
                  <a:cubicBezTo>
                    <a:pt x="90374" y="14014"/>
                    <a:pt x="89872" y="14265"/>
                    <a:pt x="89430" y="14485"/>
                  </a:cubicBezTo>
                  <a:cubicBezTo>
                    <a:pt x="89059" y="14657"/>
                    <a:pt x="88716" y="14858"/>
                    <a:pt x="88372" y="14886"/>
                  </a:cubicBezTo>
                  <a:lnTo>
                    <a:pt x="88315" y="14886"/>
                  </a:lnTo>
                  <a:cubicBezTo>
                    <a:pt x="88224" y="14912"/>
                    <a:pt x="88064" y="14926"/>
                    <a:pt x="87896" y="14926"/>
                  </a:cubicBezTo>
                  <a:cubicBezTo>
                    <a:pt x="87693" y="14926"/>
                    <a:pt x="87480" y="14905"/>
                    <a:pt x="87369" y="14858"/>
                  </a:cubicBezTo>
                  <a:cubicBezTo>
                    <a:pt x="87284" y="14801"/>
                    <a:pt x="87254" y="14744"/>
                    <a:pt x="87197" y="14714"/>
                  </a:cubicBezTo>
                  <a:lnTo>
                    <a:pt x="87227" y="14687"/>
                  </a:lnTo>
                  <a:cubicBezTo>
                    <a:pt x="87399" y="14542"/>
                    <a:pt x="87655" y="14286"/>
                    <a:pt x="87685" y="13798"/>
                  </a:cubicBezTo>
                  <a:cubicBezTo>
                    <a:pt x="87685" y="13111"/>
                    <a:pt x="86682" y="11309"/>
                    <a:pt x="86196" y="10993"/>
                  </a:cubicBezTo>
                  <a:cubicBezTo>
                    <a:pt x="85879" y="10732"/>
                    <a:pt x="84143" y="10471"/>
                    <a:pt x="82741" y="10471"/>
                  </a:cubicBezTo>
                  <a:cubicBezTo>
                    <a:pt x="81989" y="10471"/>
                    <a:pt x="81333" y="10546"/>
                    <a:pt x="81044" y="10736"/>
                  </a:cubicBezTo>
                  <a:cubicBezTo>
                    <a:pt x="80212" y="11222"/>
                    <a:pt x="80185" y="12080"/>
                    <a:pt x="80155" y="12740"/>
                  </a:cubicBezTo>
                  <a:cubicBezTo>
                    <a:pt x="80128" y="13255"/>
                    <a:pt x="80098" y="13684"/>
                    <a:pt x="79784" y="13970"/>
                  </a:cubicBezTo>
                  <a:cubicBezTo>
                    <a:pt x="79670" y="14114"/>
                    <a:pt x="79383" y="14142"/>
                    <a:pt x="79097" y="14171"/>
                  </a:cubicBezTo>
                  <a:cubicBezTo>
                    <a:pt x="78666" y="14229"/>
                    <a:pt x="78181" y="14286"/>
                    <a:pt x="77922" y="14714"/>
                  </a:cubicBezTo>
                  <a:cubicBezTo>
                    <a:pt x="77723" y="15058"/>
                    <a:pt x="77723" y="15516"/>
                    <a:pt x="77922" y="16145"/>
                  </a:cubicBezTo>
                  <a:cubicBezTo>
                    <a:pt x="78009" y="16461"/>
                    <a:pt x="78181" y="16718"/>
                    <a:pt x="78323" y="17004"/>
                  </a:cubicBezTo>
                  <a:cubicBezTo>
                    <a:pt x="78666" y="17577"/>
                    <a:pt x="78868" y="17920"/>
                    <a:pt x="78353" y="18493"/>
                  </a:cubicBezTo>
                  <a:cubicBezTo>
                    <a:pt x="77750" y="19152"/>
                    <a:pt x="77036" y="19267"/>
                    <a:pt x="76262" y="19381"/>
                  </a:cubicBezTo>
                  <a:cubicBezTo>
                    <a:pt x="75231" y="19553"/>
                    <a:pt x="74029" y="19725"/>
                    <a:pt x="73658" y="21699"/>
                  </a:cubicBezTo>
                  <a:cubicBezTo>
                    <a:pt x="73658" y="21843"/>
                    <a:pt x="73628" y="21985"/>
                    <a:pt x="73628" y="22130"/>
                  </a:cubicBezTo>
                  <a:cubicBezTo>
                    <a:pt x="73514" y="22874"/>
                    <a:pt x="73372" y="23932"/>
                    <a:pt x="72799" y="24275"/>
                  </a:cubicBezTo>
                  <a:cubicBezTo>
                    <a:pt x="72702" y="24357"/>
                    <a:pt x="72551" y="24392"/>
                    <a:pt x="72376" y="24392"/>
                  </a:cubicBezTo>
                  <a:cubicBezTo>
                    <a:pt x="72241" y="24392"/>
                    <a:pt x="72090" y="24371"/>
                    <a:pt x="71940" y="24333"/>
                  </a:cubicBezTo>
                  <a:cubicBezTo>
                    <a:pt x="71510" y="24191"/>
                    <a:pt x="71139" y="23932"/>
                    <a:pt x="70994" y="23646"/>
                  </a:cubicBezTo>
                  <a:cubicBezTo>
                    <a:pt x="70651" y="22844"/>
                    <a:pt x="70994" y="22615"/>
                    <a:pt x="71540" y="22214"/>
                  </a:cubicBezTo>
                  <a:cubicBezTo>
                    <a:pt x="71940" y="21928"/>
                    <a:pt x="72369" y="21614"/>
                    <a:pt x="72456" y="21042"/>
                  </a:cubicBezTo>
                  <a:cubicBezTo>
                    <a:pt x="72540" y="20611"/>
                    <a:pt x="72483" y="20268"/>
                    <a:pt x="72254" y="20039"/>
                  </a:cubicBezTo>
                  <a:cubicBezTo>
                    <a:pt x="71970" y="19714"/>
                    <a:pt x="71527" y="19648"/>
                    <a:pt x="71058" y="19648"/>
                  </a:cubicBezTo>
                  <a:cubicBezTo>
                    <a:pt x="70867" y="19648"/>
                    <a:pt x="70671" y="19659"/>
                    <a:pt x="70479" y="19668"/>
                  </a:cubicBezTo>
                  <a:cubicBezTo>
                    <a:pt x="70351" y="19681"/>
                    <a:pt x="70215" y="19688"/>
                    <a:pt x="70094" y="19688"/>
                  </a:cubicBezTo>
                  <a:cubicBezTo>
                    <a:pt x="69972" y="19688"/>
                    <a:pt x="69864" y="19681"/>
                    <a:pt x="69792" y="19668"/>
                  </a:cubicBezTo>
                  <a:cubicBezTo>
                    <a:pt x="69048" y="19466"/>
                    <a:pt x="67846" y="18637"/>
                    <a:pt x="67273" y="18092"/>
                  </a:cubicBezTo>
                  <a:cubicBezTo>
                    <a:pt x="67159" y="17978"/>
                    <a:pt x="67074" y="17836"/>
                    <a:pt x="66987" y="17664"/>
                  </a:cubicBezTo>
                  <a:cubicBezTo>
                    <a:pt x="66815" y="17348"/>
                    <a:pt x="66586" y="16920"/>
                    <a:pt x="65871" y="16833"/>
                  </a:cubicBezTo>
                  <a:cubicBezTo>
                    <a:pt x="65555" y="16833"/>
                    <a:pt x="65299" y="17004"/>
                    <a:pt x="65040" y="17149"/>
                  </a:cubicBezTo>
                  <a:cubicBezTo>
                    <a:pt x="64784" y="17291"/>
                    <a:pt x="64582" y="17405"/>
                    <a:pt x="64410" y="17405"/>
                  </a:cubicBezTo>
                  <a:cubicBezTo>
                    <a:pt x="64440" y="17206"/>
                    <a:pt x="64497" y="17004"/>
                    <a:pt x="64555" y="16833"/>
                  </a:cubicBezTo>
                  <a:cubicBezTo>
                    <a:pt x="64697" y="16432"/>
                    <a:pt x="64811" y="16031"/>
                    <a:pt x="64612" y="15660"/>
                  </a:cubicBezTo>
                  <a:cubicBezTo>
                    <a:pt x="64468" y="15431"/>
                    <a:pt x="64268" y="15287"/>
                    <a:pt x="63982" y="15172"/>
                  </a:cubicBezTo>
                  <a:cubicBezTo>
                    <a:pt x="63982" y="15115"/>
                    <a:pt x="64010" y="15058"/>
                    <a:pt x="64067" y="15000"/>
                  </a:cubicBezTo>
                  <a:cubicBezTo>
                    <a:pt x="64124" y="14886"/>
                    <a:pt x="64124" y="14714"/>
                    <a:pt x="64039" y="14600"/>
                  </a:cubicBezTo>
                  <a:lnTo>
                    <a:pt x="64124" y="14171"/>
                  </a:lnTo>
                  <a:cubicBezTo>
                    <a:pt x="64181" y="13771"/>
                    <a:pt x="64211" y="13569"/>
                    <a:pt x="64468" y="13340"/>
                  </a:cubicBezTo>
                  <a:cubicBezTo>
                    <a:pt x="64582" y="13226"/>
                    <a:pt x="64726" y="13226"/>
                    <a:pt x="64983" y="13226"/>
                  </a:cubicBezTo>
                  <a:cubicBezTo>
                    <a:pt x="65042" y="13226"/>
                    <a:pt x="65108" y="13228"/>
                    <a:pt x="65179" y="13228"/>
                  </a:cubicBezTo>
                  <a:cubicBezTo>
                    <a:pt x="65352" y="13228"/>
                    <a:pt x="65554" y="13213"/>
                    <a:pt x="65757" y="13111"/>
                  </a:cubicBezTo>
                  <a:cubicBezTo>
                    <a:pt x="66215" y="12882"/>
                    <a:pt x="66529" y="12596"/>
                    <a:pt x="66845" y="12339"/>
                  </a:cubicBezTo>
                  <a:cubicBezTo>
                    <a:pt x="67303" y="11938"/>
                    <a:pt x="67704" y="11595"/>
                    <a:pt x="68418" y="11480"/>
                  </a:cubicBezTo>
                  <a:cubicBezTo>
                    <a:pt x="69650" y="11251"/>
                    <a:pt x="70422" y="10764"/>
                    <a:pt x="71482" y="10106"/>
                  </a:cubicBezTo>
                  <a:lnTo>
                    <a:pt x="71682" y="9962"/>
                  </a:lnTo>
                  <a:cubicBezTo>
                    <a:pt x="72227" y="9648"/>
                    <a:pt x="72769" y="9447"/>
                    <a:pt x="73342" y="9248"/>
                  </a:cubicBezTo>
                  <a:cubicBezTo>
                    <a:pt x="73800" y="9046"/>
                    <a:pt x="74315" y="8874"/>
                    <a:pt x="74830" y="8588"/>
                  </a:cubicBezTo>
                  <a:cubicBezTo>
                    <a:pt x="75231" y="8359"/>
                    <a:pt x="75605" y="7988"/>
                    <a:pt x="75948" y="7615"/>
                  </a:cubicBezTo>
                  <a:cubicBezTo>
                    <a:pt x="76319" y="7214"/>
                    <a:pt x="76720" y="6813"/>
                    <a:pt x="77093" y="6671"/>
                  </a:cubicBezTo>
                  <a:cubicBezTo>
                    <a:pt x="77227" y="6623"/>
                    <a:pt x="77371" y="6604"/>
                    <a:pt x="77522" y="6604"/>
                  </a:cubicBezTo>
                  <a:cubicBezTo>
                    <a:pt x="77822" y="6604"/>
                    <a:pt x="78152" y="6680"/>
                    <a:pt x="78495" y="6756"/>
                  </a:cubicBezTo>
                  <a:cubicBezTo>
                    <a:pt x="78857" y="6828"/>
                    <a:pt x="79219" y="6901"/>
                    <a:pt x="79589" y="6901"/>
                  </a:cubicBezTo>
                  <a:cubicBezTo>
                    <a:pt x="79803" y="6901"/>
                    <a:pt x="80021" y="6876"/>
                    <a:pt x="80242" y="6813"/>
                  </a:cubicBezTo>
                  <a:cubicBezTo>
                    <a:pt x="81071" y="6584"/>
                    <a:pt x="82990" y="5011"/>
                    <a:pt x="83448" y="4267"/>
                  </a:cubicBezTo>
                  <a:cubicBezTo>
                    <a:pt x="83677" y="3893"/>
                    <a:pt x="83934" y="3378"/>
                    <a:pt x="83648" y="2977"/>
                  </a:cubicBezTo>
                  <a:cubicBezTo>
                    <a:pt x="83472" y="2714"/>
                    <a:pt x="83162" y="2630"/>
                    <a:pt x="82799" y="2630"/>
                  </a:cubicBezTo>
                  <a:cubicBezTo>
                    <a:pt x="82450" y="2630"/>
                    <a:pt x="82051" y="2707"/>
                    <a:pt x="81673" y="2778"/>
                  </a:cubicBezTo>
                  <a:cubicBezTo>
                    <a:pt x="81559" y="2805"/>
                    <a:pt x="81415" y="2835"/>
                    <a:pt x="81300" y="2863"/>
                  </a:cubicBezTo>
                  <a:cubicBezTo>
                    <a:pt x="80270" y="3064"/>
                    <a:pt x="79899" y="3321"/>
                    <a:pt x="79296" y="3751"/>
                  </a:cubicBezTo>
                  <a:cubicBezTo>
                    <a:pt x="79154" y="3836"/>
                    <a:pt x="79010" y="3951"/>
                    <a:pt x="78811" y="4095"/>
                  </a:cubicBezTo>
                  <a:cubicBezTo>
                    <a:pt x="78437" y="4381"/>
                    <a:pt x="78238" y="4438"/>
                    <a:pt x="78181" y="4466"/>
                  </a:cubicBezTo>
                  <a:cubicBezTo>
                    <a:pt x="78151" y="4381"/>
                    <a:pt x="78094" y="4267"/>
                    <a:pt x="78094" y="4152"/>
                  </a:cubicBezTo>
                  <a:cubicBezTo>
                    <a:pt x="78009" y="3866"/>
                    <a:pt x="77922" y="3492"/>
                    <a:pt x="77693" y="3149"/>
                  </a:cubicBezTo>
                  <a:cubicBezTo>
                    <a:pt x="77437" y="2805"/>
                    <a:pt x="77150" y="2691"/>
                    <a:pt x="76949" y="2606"/>
                  </a:cubicBezTo>
                  <a:cubicBezTo>
                    <a:pt x="76720" y="2519"/>
                    <a:pt x="76635" y="2492"/>
                    <a:pt x="76578" y="2290"/>
                  </a:cubicBezTo>
                  <a:cubicBezTo>
                    <a:pt x="76578" y="2205"/>
                    <a:pt x="76635" y="2034"/>
                    <a:pt x="76692" y="1889"/>
                  </a:cubicBezTo>
                  <a:cubicBezTo>
                    <a:pt x="76807" y="1633"/>
                    <a:pt x="76949" y="1289"/>
                    <a:pt x="76864" y="946"/>
                  </a:cubicBezTo>
                  <a:cubicBezTo>
                    <a:pt x="76720" y="431"/>
                    <a:pt x="76463" y="115"/>
                    <a:pt x="76090" y="30"/>
                  </a:cubicBezTo>
                  <a:cubicBezTo>
                    <a:pt x="76018" y="10"/>
                    <a:pt x="75944" y="1"/>
                    <a:pt x="7587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7547504" y="763704"/>
              <a:ext cx="886490" cy="505546"/>
            </a:xfrm>
            <a:custGeom>
              <a:avLst/>
              <a:gdLst/>
              <a:ahLst/>
              <a:cxnLst/>
              <a:rect l="l" t="t" r="r" b="b"/>
              <a:pathLst>
                <a:path w="43826" h="24993" extrusionOk="0">
                  <a:moveTo>
                    <a:pt x="33716" y="0"/>
                  </a:moveTo>
                  <a:cubicBezTo>
                    <a:pt x="31663" y="0"/>
                    <a:pt x="29597" y="184"/>
                    <a:pt x="27625" y="184"/>
                  </a:cubicBezTo>
                  <a:cubicBezTo>
                    <a:pt x="25994" y="184"/>
                    <a:pt x="24677" y="326"/>
                    <a:pt x="23159" y="757"/>
                  </a:cubicBezTo>
                  <a:lnTo>
                    <a:pt x="23044" y="814"/>
                  </a:lnTo>
                  <a:cubicBezTo>
                    <a:pt x="21670" y="956"/>
                    <a:pt x="20440" y="1272"/>
                    <a:pt x="19066" y="1272"/>
                  </a:cubicBezTo>
                  <a:cubicBezTo>
                    <a:pt x="18329" y="1236"/>
                    <a:pt x="17662" y="1190"/>
                    <a:pt x="17020" y="1190"/>
                  </a:cubicBezTo>
                  <a:cubicBezTo>
                    <a:pt x="16116" y="1190"/>
                    <a:pt x="15263" y="1281"/>
                    <a:pt x="14342" y="1616"/>
                  </a:cubicBezTo>
                  <a:cubicBezTo>
                    <a:pt x="13169" y="1987"/>
                    <a:pt x="12081" y="1757"/>
                    <a:pt x="10907" y="1987"/>
                  </a:cubicBezTo>
                  <a:cubicBezTo>
                    <a:pt x="9533" y="2216"/>
                    <a:pt x="8788" y="3132"/>
                    <a:pt x="7673" y="3734"/>
                  </a:cubicBezTo>
                  <a:cubicBezTo>
                    <a:pt x="6384" y="4364"/>
                    <a:pt x="1" y="3505"/>
                    <a:pt x="486" y="5909"/>
                  </a:cubicBezTo>
                  <a:cubicBezTo>
                    <a:pt x="699" y="7009"/>
                    <a:pt x="1561" y="7309"/>
                    <a:pt x="2653" y="7309"/>
                  </a:cubicBezTo>
                  <a:cubicBezTo>
                    <a:pt x="3967" y="7309"/>
                    <a:pt x="5615" y="6875"/>
                    <a:pt x="6867" y="6875"/>
                  </a:cubicBezTo>
                  <a:cubicBezTo>
                    <a:pt x="7664" y="6875"/>
                    <a:pt x="8301" y="7051"/>
                    <a:pt x="8589" y="7627"/>
                  </a:cubicBezTo>
                  <a:cubicBezTo>
                    <a:pt x="8933" y="8429"/>
                    <a:pt x="8245" y="10089"/>
                    <a:pt x="8360" y="11033"/>
                  </a:cubicBezTo>
                  <a:cubicBezTo>
                    <a:pt x="8502" y="11834"/>
                    <a:pt x="8016" y="11548"/>
                    <a:pt x="8704" y="11978"/>
                  </a:cubicBezTo>
                  <a:cubicBezTo>
                    <a:pt x="8849" y="12064"/>
                    <a:pt x="9018" y="12080"/>
                    <a:pt x="9192" y="12080"/>
                  </a:cubicBezTo>
                  <a:cubicBezTo>
                    <a:pt x="9298" y="12080"/>
                    <a:pt x="9407" y="12074"/>
                    <a:pt x="9513" y="12074"/>
                  </a:cubicBezTo>
                  <a:cubicBezTo>
                    <a:pt x="9814" y="12074"/>
                    <a:pt x="10099" y="12123"/>
                    <a:pt x="10277" y="12494"/>
                  </a:cubicBezTo>
                  <a:cubicBezTo>
                    <a:pt x="10563" y="13295"/>
                    <a:pt x="9933" y="12865"/>
                    <a:pt x="9677" y="13151"/>
                  </a:cubicBezTo>
                  <a:cubicBezTo>
                    <a:pt x="9189" y="13581"/>
                    <a:pt x="9333" y="13295"/>
                    <a:pt x="8990" y="14010"/>
                  </a:cubicBezTo>
                  <a:cubicBezTo>
                    <a:pt x="8704" y="14582"/>
                    <a:pt x="9047" y="14669"/>
                    <a:pt x="8502" y="15185"/>
                  </a:cubicBezTo>
                  <a:cubicBezTo>
                    <a:pt x="8158" y="15528"/>
                    <a:pt x="7471" y="15613"/>
                    <a:pt x="7128" y="16128"/>
                  </a:cubicBezTo>
                  <a:cubicBezTo>
                    <a:pt x="5697" y="17846"/>
                    <a:pt x="6727" y="21338"/>
                    <a:pt x="7616" y="23085"/>
                  </a:cubicBezTo>
                  <a:cubicBezTo>
                    <a:pt x="8245" y="24231"/>
                    <a:pt x="8933" y="23800"/>
                    <a:pt x="10078" y="24315"/>
                  </a:cubicBezTo>
                  <a:cubicBezTo>
                    <a:pt x="10542" y="24488"/>
                    <a:pt x="10673" y="24993"/>
                    <a:pt x="11254" y="24993"/>
                  </a:cubicBezTo>
                  <a:cubicBezTo>
                    <a:pt x="11353" y="24993"/>
                    <a:pt x="11465" y="24978"/>
                    <a:pt x="11594" y="24945"/>
                  </a:cubicBezTo>
                  <a:cubicBezTo>
                    <a:pt x="12196" y="24803"/>
                    <a:pt x="12539" y="24144"/>
                    <a:pt x="12883" y="23571"/>
                  </a:cubicBezTo>
                  <a:cubicBezTo>
                    <a:pt x="13112" y="23085"/>
                    <a:pt x="13169" y="22627"/>
                    <a:pt x="13655" y="22284"/>
                  </a:cubicBezTo>
                  <a:cubicBezTo>
                    <a:pt x="14113" y="21911"/>
                    <a:pt x="14601" y="22055"/>
                    <a:pt x="15086" y="21540"/>
                  </a:cubicBezTo>
                  <a:cubicBezTo>
                    <a:pt x="15830" y="20681"/>
                    <a:pt x="15773" y="19449"/>
                    <a:pt x="16948" y="18791"/>
                  </a:cubicBezTo>
                  <a:cubicBezTo>
                    <a:pt x="17333" y="18558"/>
                    <a:pt x="17693" y="18483"/>
                    <a:pt x="18049" y="18483"/>
                  </a:cubicBezTo>
                  <a:cubicBezTo>
                    <a:pt x="18699" y="18483"/>
                    <a:pt x="19338" y="18734"/>
                    <a:pt x="20097" y="18734"/>
                  </a:cubicBezTo>
                  <a:cubicBezTo>
                    <a:pt x="21128" y="18647"/>
                    <a:pt x="21872" y="17704"/>
                    <a:pt x="22758" y="17273"/>
                  </a:cubicBezTo>
                  <a:cubicBezTo>
                    <a:pt x="23589" y="16845"/>
                    <a:pt x="24132" y="16043"/>
                    <a:pt x="24964" y="15613"/>
                  </a:cubicBezTo>
                  <a:cubicBezTo>
                    <a:pt x="25195" y="15489"/>
                    <a:pt x="25442" y="15449"/>
                    <a:pt x="25698" y="15449"/>
                  </a:cubicBezTo>
                  <a:cubicBezTo>
                    <a:pt x="26168" y="15449"/>
                    <a:pt x="26670" y="15584"/>
                    <a:pt x="27174" y="15584"/>
                  </a:cubicBezTo>
                  <a:cubicBezTo>
                    <a:pt x="27344" y="15584"/>
                    <a:pt x="27513" y="15569"/>
                    <a:pt x="27682" y="15528"/>
                  </a:cubicBezTo>
                  <a:cubicBezTo>
                    <a:pt x="28598" y="15384"/>
                    <a:pt x="29601" y="14868"/>
                    <a:pt x="30574" y="14582"/>
                  </a:cubicBezTo>
                  <a:cubicBezTo>
                    <a:pt x="31261" y="14383"/>
                    <a:pt x="31948" y="14239"/>
                    <a:pt x="32205" y="13437"/>
                  </a:cubicBezTo>
                  <a:cubicBezTo>
                    <a:pt x="31948" y="13295"/>
                    <a:pt x="30831" y="13066"/>
                    <a:pt x="30774" y="12865"/>
                  </a:cubicBezTo>
                  <a:cubicBezTo>
                    <a:pt x="30517" y="12265"/>
                    <a:pt x="31117" y="11978"/>
                    <a:pt x="31518" y="11978"/>
                  </a:cubicBezTo>
                  <a:cubicBezTo>
                    <a:pt x="32042" y="11978"/>
                    <a:pt x="32649" y="12993"/>
                    <a:pt x="33149" y="12993"/>
                  </a:cubicBezTo>
                  <a:cubicBezTo>
                    <a:pt x="33305" y="12993"/>
                    <a:pt x="33450" y="12894"/>
                    <a:pt x="33579" y="12636"/>
                  </a:cubicBezTo>
                  <a:cubicBezTo>
                    <a:pt x="34209" y="11491"/>
                    <a:pt x="31948" y="10891"/>
                    <a:pt x="32693" y="10089"/>
                  </a:cubicBezTo>
                  <a:cubicBezTo>
                    <a:pt x="33178" y="9658"/>
                    <a:pt x="34697" y="10032"/>
                    <a:pt x="35354" y="9601"/>
                  </a:cubicBezTo>
                  <a:cubicBezTo>
                    <a:pt x="35842" y="9315"/>
                    <a:pt x="36270" y="8658"/>
                    <a:pt x="36613" y="8142"/>
                  </a:cubicBezTo>
                  <a:cubicBezTo>
                    <a:pt x="36957" y="7570"/>
                    <a:pt x="36872" y="6910"/>
                    <a:pt x="37159" y="6482"/>
                  </a:cubicBezTo>
                  <a:cubicBezTo>
                    <a:pt x="37358" y="6109"/>
                    <a:pt x="38045" y="6051"/>
                    <a:pt x="38189" y="5680"/>
                  </a:cubicBezTo>
                  <a:cubicBezTo>
                    <a:pt x="38446" y="5108"/>
                    <a:pt x="37903" y="4822"/>
                    <a:pt x="38102" y="4306"/>
                  </a:cubicBezTo>
                  <a:cubicBezTo>
                    <a:pt x="38732" y="2932"/>
                    <a:pt x="43656" y="3074"/>
                    <a:pt x="43800" y="1902"/>
                  </a:cubicBezTo>
                  <a:cubicBezTo>
                    <a:pt x="43826" y="1251"/>
                    <a:pt x="43036" y="1074"/>
                    <a:pt x="42101" y="1074"/>
                  </a:cubicBezTo>
                  <a:cubicBezTo>
                    <a:pt x="40980" y="1074"/>
                    <a:pt x="39652" y="1329"/>
                    <a:pt x="39277" y="1329"/>
                  </a:cubicBezTo>
                  <a:cubicBezTo>
                    <a:pt x="37701" y="1272"/>
                    <a:pt x="36815" y="184"/>
                    <a:pt x="35239" y="40"/>
                  </a:cubicBezTo>
                  <a:cubicBezTo>
                    <a:pt x="34733" y="12"/>
                    <a:pt x="34225" y="0"/>
                    <a:pt x="33716"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7548678" y="756118"/>
              <a:ext cx="892296" cy="520878"/>
            </a:xfrm>
            <a:custGeom>
              <a:avLst/>
              <a:gdLst/>
              <a:ahLst/>
              <a:cxnLst/>
              <a:rect l="l" t="t" r="r" b="b"/>
              <a:pathLst>
                <a:path w="44113" h="25751" extrusionOk="0">
                  <a:moveTo>
                    <a:pt x="33755" y="723"/>
                  </a:moveTo>
                  <a:cubicBezTo>
                    <a:pt x="34215" y="723"/>
                    <a:pt x="34672" y="733"/>
                    <a:pt x="35124" y="758"/>
                  </a:cubicBezTo>
                  <a:cubicBezTo>
                    <a:pt x="35841" y="816"/>
                    <a:pt x="36384" y="1102"/>
                    <a:pt x="36986" y="1388"/>
                  </a:cubicBezTo>
                  <a:cubicBezTo>
                    <a:pt x="37643" y="1704"/>
                    <a:pt x="38303" y="2018"/>
                    <a:pt x="39219" y="2075"/>
                  </a:cubicBezTo>
                  <a:cubicBezTo>
                    <a:pt x="39361" y="2075"/>
                    <a:pt x="39647" y="2048"/>
                    <a:pt x="39991" y="1991"/>
                  </a:cubicBezTo>
                  <a:cubicBezTo>
                    <a:pt x="40479" y="1925"/>
                    <a:pt x="41329" y="1814"/>
                    <a:pt x="42056" y="1814"/>
                  </a:cubicBezTo>
                  <a:cubicBezTo>
                    <a:pt x="42607" y="1814"/>
                    <a:pt x="43086" y="1878"/>
                    <a:pt x="43284" y="2075"/>
                  </a:cubicBezTo>
                  <a:cubicBezTo>
                    <a:pt x="43369" y="2132"/>
                    <a:pt x="43369" y="2190"/>
                    <a:pt x="43369" y="2247"/>
                  </a:cubicBezTo>
                  <a:cubicBezTo>
                    <a:pt x="43341" y="2563"/>
                    <a:pt x="41880" y="2849"/>
                    <a:pt x="41108" y="3021"/>
                  </a:cubicBezTo>
                  <a:cubicBezTo>
                    <a:pt x="39620" y="3335"/>
                    <a:pt x="38101" y="3651"/>
                    <a:pt x="37701" y="4537"/>
                  </a:cubicBezTo>
                  <a:cubicBezTo>
                    <a:pt x="37559" y="4910"/>
                    <a:pt x="37673" y="5224"/>
                    <a:pt x="37758" y="5426"/>
                  </a:cubicBezTo>
                  <a:cubicBezTo>
                    <a:pt x="37845" y="5655"/>
                    <a:pt x="37872" y="5739"/>
                    <a:pt x="37788" y="5911"/>
                  </a:cubicBezTo>
                  <a:cubicBezTo>
                    <a:pt x="37758" y="5968"/>
                    <a:pt x="37559" y="6083"/>
                    <a:pt x="37444" y="6140"/>
                  </a:cubicBezTo>
                  <a:cubicBezTo>
                    <a:pt x="37215" y="6255"/>
                    <a:pt x="36929" y="6399"/>
                    <a:pt x="36784" y="6655"/>
                  </a:cubicBezTo>
                  <a:cubicBezTo>
                    <a:pt x="36613" y="6914"/>
                    <a:pt x="36555" y="7228"/>
                    <a:pt x="36498" y="7514"/>
                  </a:cubicBezTo>
                  <a:cubicBezTo>
                    <a:pt x="36441" y="7801"/>
                    <a:pt x="36384" y="8087"/>
                    <a:pt x="36242" y="8316"/>
                  </a:cubicBezTo>
                  <a:lnTo>
                    <a:pt x="36155" y="8430"/>
                  </a:lnTo>
                  <a:cubicBezTo>
                    <a:pt x="35868" y="8888"/>
                    <a:pt x="35497" y="9433"/>
                    <a:pt x="35124" y="9662"/>
                  </a:cubicBezTo>
                  <a:cubicBezTo>
                    <a:pt x="34868" y="9834"/>
                    <a:pt x="34352" y="9834"/>
                    <a:pt x="33894" y="9862"/>
                  </a:cubicBezTo>
                  <a:cubicBezTo>
                    <a:pt x="33292" y="9891"/>
                    <a:pt x="32719" y="9891"/>
                    <a:pt x="32376" y="10235"/>
                  </a:cubicBezTo>
                  <a:cubicBezTo>
                    <a:pt x="31776" y="10865"/>
                    <a:pt x="32376" y="11465"/>
                    <a:pt x="32749" y="11838"/>
                  </a:cubicBezTo>
                  <a:cubicBezTo>
                    <a:pt x="33207" y="12296"/>
                    <a:pt x="33379" y="12525"/>
                    <a:pt x="33207" y="12839"/>
                  </a:cubicBezTo>
                  <a:cubicBezTo>
                    <a:pt x="33150" y="12983"/>
                    <a:pt x="33093" y="13011"/>
                    <a:pt x="33093" y="13011"/>
                  </a:cubicBezTo>
                  <a:cubicBezTo>
                    <a:pt x="32978" y="13011"/>
                    <a:pt x="32692" y="12754"/>
                    <a:pt x="32548" y="12610"/>
                  </a:cubicBezTo>
                  <a:cubicBezTo>
                    <a:pt x="32204" y="12296"/>
                    <a:pt x="31890" y="12010"/>
                    <a:pt x="31460" y="12010"/>
                  </a:cubicBezTo>
                  <a:cubicBezTo>
                    <a:pt x="31116" y="12010"/>
                    <a:pt x="30631" y="12152"/>
                    <a:pt x="30429" y="12525"/>
                  </a:cubicBezTo>
                  <a:cubicBezTo>
                    <a:pt x="30258" y="12754"/>
                    <a:pt x="30258" y="13068"/>
                    <a:pt x="30372" y="13354"/>
                  </a:cubicBezTo>
                  <a:cubicBezTo>
                    <a:pt x="30487" y="13640"/>
                    <a:pt x="30860" y="13785"/>
                    <a:pt x="31517" y="13984"/>
                  </a:cubicBezTo>
                  <a:cubicBezTo>
                    <a:pt x="31574" y="13984"/>
                    <a:pt x="31604" y="14014"/>
                    <a:pt x="31632" y="14014"/>
                  </a:cubicBezTo>
                  <a:cubicBezTo>
                    <a:pt x="31432" y="14300"/>
                    <a:pt x="31089" y="14414"/>
                    <a:pt x="30574" y="14556"/>
                  </a:cubicBezTo>
                  <a:lnTo>
                    <a:pt x="30402" y="14614"/>
                  </a:lnTo>
                  <a:cubicBezTo>
                    <a:pt x="30029" y="14728"/>
                    <a:pt x="29628" y="14872"/>
                    <a:pt x="29257" y="15014"/>
                  </a:cubicBezTo>
                  <a:cubicBezTo>
                    <a:pt x="28654" y="15243"/>
                    <a:pt x="28082" y="15473"/>
                    <a:pt x="27567" y="15560"/>
                  </a:cubicBezTo>
                  <a:cubicBezTo>
                    <a:pt x="27431" y="15590"/>
                    <a:pt x="27296" y="15602"/>
                    <a:pt x="27158" y="15602"/>
                  </a:cubicBezTo>
                  <a:cubicBezTo>
                    <a:pt x="26919" y="15602"/>
                    <a:pt x="26676" y="15566"/>
                    <a:pt x="26422" y="15530"/>
                  </a:cubicBezTo>
                  <a:cubicBezTo>
                    <a:pt x="26157" y="15491"/>
                    <a:pt x="25892" y="15451"/>
                    <a:pt x="25629" y="15451"/>
                  </a:cubicBezTo>
                  <a:cubicBezTo>
                    <a:pt x="25325" y="15451"/>
                    <a:pt x="25025" y="15504"/>
                    <a:pt x="24734" y="15674"/>
                  </a:cubicBezTo>
                  <a:cubicBezTo>
                    <a:pt x="24276" y="15903"/>
                    <a:pt x="23902" y="16217"/>
                    <a:pt x="23559" y="16560"/>
                  </a:cubicBezTo>
                  <a:cubicBezTo>
                    <a:pt x="23215" y="16847"/>
                    <a:pt x="22902" y="17133"/>
                    <a:pt x="22528" y="17334"/>
                  </a:cubicBezTo>
                  <a:cubicBezTo>
                    <a:pt x="22185" y="17506"/>
                    <a:pt x="21871" y="17735"/>
                    <a:pt x="21555" y="17964"/>
                  </a:cubicBezTo>
                  <a:cubicBezTo>
                    <a:pt x="21040" y="18335"/>
                    <a:pt x="20554" y="18708"/>
                    <a:pt x="20039" y="18736"/>
                  </a:cubicBezTo>
                  <a:cubicBezTo>
                    <a:pt x="19666" y="18736"/>
                    <a:pt x="19322" y="18679"/>
                    <a:pt x="19008" y="18621"/>
                  </a:cubicBezTo>
                  <a:cubicBezTo>
                    <a:pt x="18684" y="18557"/>
                    <a:pt x="18354" y="18499"/>
                    <a:pt x="18011" y="18499"/>
                  </a:cubicBezTo>
                  <a:cubicBezTo>
                    <a:pt x="17595" y="18499"/>
                    <a:pt x="17159" y="18585"/>
                    <a:pt x="16688" y="18850"/>
                  </a:cubicBezTo>
                  <a:cubicBezTo>
                    <a:pt x="15887" y="19308"/>
                    <a:pt x="15601" y="20025"/>
                    <a:pt x="15344" y="20625"/>
                  </a:cubicBezTo>
                  <a:cubicBezTo>
                    <a:pt x="15172" y="21026"/>
                    <a:pt x="15001" y="21399"/>
                    <a:pt x="14772" y="21686"/>
                  </a:cubicBezTo>
                  <a:cubicBezTo>
                    <a:pt x="14570" y="21885"/>
                    <a:pt x="14371" y="21942"/>
                    <a:pt x="14112" y="22029"/>
                  </a:cubicBezTo>
                  <a:cubicBezTo>
                    <a:pt x="13883" y="22086"/>
                    <a:pt x="13627" y="22171"/>
                    <a:pt x="13368" y="22373"/>
                  </a:cubicBezTo>
                  <a:cubicBezTo>
                    <a:pt x="12910" y="22716"/>
                    <a:pt x="12738" y="23117"/>
                    <a:pt x="12596" y="23518"/>
                  </a:cubicBezTo>
                  <a:cubicBezTo>
                    <a:pt x="12566" y="23602"/>
                    <a:pt x="12539" y="23689"/>
                    <a:pt x="12509" y="23804"/>
                  </a:cubicBezTo>
                  <a:lnTo>
                    <a:pt x="12452" y="23889"/>
                  </a:lnTo>
                  <a:cubicBezTo>
                    <a:pt x="12165" y="24377"/>
                    <a:pt x="11879" y="24892"/>
                    <a:pt x="11451" y="24977"/>
                  </a:cubicBezTo>
                  <a:cubicBezTo>
                    <a:pt x="11348" y="24999"/>
                    <a:pt x="11266" y="25010"/>
                    <a:pt x="11197" y="25010"/>
                  </a:cubicBezTo>
                  <a:cubicBezTo>
                    <a:pt x="10996" y="25010"/>
                    <a:pt x="10904" y="24918"/>
                    <a:pt x="10734" y="24748"/>
                  </a:cubicBezTo>
                  <a:cubicBezTo>
                    <a:pt x="10592" y="24606"/>
                    <a:pt x="10420" y="24434"/>
                    <a:pt x="10162" y="24347"/>
                  </a:cubicBezTo>
                  <a:cubicBezTo>
                    <a:pt x="9733" y="24148"/>
                    <a:pt x="9333" y="24090"/>
                    <a:pt x="9017" y="24033"/>
                  </a:cubicBezTo>
                  <a:cubicBezTo>
                    <a:pt x="8474" y="23919"/>
                    <a:pt x="8187" y="23889"/>
                    <a:pt x="7871" y="23289"/>
                  </a:cubicBezTo>
                  <a:cubicBezTo>
                    <a:pt x="7013" y="21571"/>
                    <a:pt x="6069" y="18278"/>
                    <a:pt x="7386" y="16705"/>
                  </a:cubicBezTo>
                  <a:cubicBezTo>
                    <a:pt x="7528" y="16476"/>
                    <a:pt x="7757" y="16361"/>
                    <a:pt x="8016" y="16247"/>
                  </a:cubicBezTo>
                  <a:cubicBezTo>
                    <a:pt x="8272" y="16132"/>
                    <a:pt x="8531" y="15988"/>
                    <a:pt x="8703" y="15816"/>
                  </a:cubicBezTo>
                  <a:cubicBezTo>
                    <a:pt x="9104" y="15445"/>
                    <a:pt x="9131" y="15216"/>
                    <a:pt x="9161" y="14930"/>
                  </a:cubicBezTo>
                  <a:cubicBezTo>
                    <a:pt x="9161" y="14815"/>
                    <a:pt x="9188" y="14728"/>
                    <a:pt x="9275" y="14529"/>
                  </a:cubicBezTo>
                  <a:cubicBezTo>
                    <a:pt x="9475" y="14098"/>
                    <a:pt x="9475" y="14098"/>
                    <a:pt x="9532" y="14041"/>
                  </a:cubicBezTo>
                  <a:cubicBezTo>
                    <a:pt x="9619" y="13984"/>
                    <a:pt x="9704" y="13927"/>
                    <a:pt x="9875" y="13785"/>
                  </a:cubicBezTo>
                  <a:cubicBezTo>
                    <a:pt x="9875" y="13755"/>
                    <a:pt x="9962" y="13755"/>
                    <a:pt x="10020" y="13755"/>
                  </a:cubicBezTo>
                  <a:cubicBezTo>
                    <a:pt x="10162" y="13755"/>
                    <a:pt x="10420" y="13727"/>
                    <a:pt x="10562" y="13498"/>
                  </a:cubicBezTo>
                  <a:cubicBezTo>
                    <a:pt x="10734" y="13269"/>
                    <a:pt x="10649" y="12983"/>
                    <a:pt x="10562" y="12724"/>
                  </a:cubicBezTo>
                  <a:cubicBezTo>
                    <a:pt x="10306" y="12152"/>
                    <a:pt x="9848" y="12095"/>
                    <a:pt x="9475" y="12095"/>
                  </a:cubicBezTo>
                  <a:lnTo>
                    <a:pt x="9303" y="12095"/>
                  </a:lnTo>
                  <a:cubicBezTo>
                    <a:pt x="9104" y="12095"/>
                    <a:pt x="8932" y="12095"/>
                    <a:pt x="8845" y="12067"/>
                  </a:cubicBezTo>
                  <a:cubicBezTo>
                    <a:pt x="8787" y="12010"/>
                    <a:pt x="8730" y="11980"/>
                    <a:pt x="8673" y="11953"/>
                  </a:cubicBezTo>
                  <a:cubicBezTo>
                    <a:pt x="8703" y="11808"/>
                    <a:pt x="8703" y="11637"/>
                    <a:pt x="8673" y="11380"/>
                  </a:cubicBezTo>
                  <a:cubicBezTo>
                    <a:pt x="8616" y="11007"/>
                    <a:pt x="8703" y="10464"/>
                    <a:pt x="8817" y="9949"/>
                  </a:cubicBezTo>
                  <a:cubicBezTo>
                    <a:pt x="8932" y="9204"/>
                    <a:pt x="9074" y="8403"/>
                    <a:pt x="8845" y="7858"/>
                  </a:cubicBezTo>
                  <a:cubicBezTo>
                    <a:pt x="8470" y="7108"/>
                    <a:pt x="7688" y="6896"/>
                    <a:pt x="6749" y="6896"/>
                  </a:cubicBezTo>
                  <a:cubicBezTo>
                    <a:pt x="6111" y="6896"/>
                    <a:pt x="5401" y="6993"/>
                    <a:pt x="4695" y="7086"/>
                  </a:cubicBezTo>
                  <a:cubicBezTo>
                    <a:pt x="3870" y="7214"/>
                    <a:pt x="3150" y="7311"/>
                    <a:pt x="2558" y="7311"/>
                  </a:cubicBezTo>
                  <a:cubicBezTo>
                    <a:pt x="1566" y="7311"/>
                    <a:pt x="934" y="7041"/>
                    <a:pt x="772" y="6197"/>
                  </a:cubicBezTo>
                  <a:cubicBezTo>
                    <a:pt x="745" y="5968"/>
                    <a:pt x="772" y="5826"/>
                    <a:pt x="887" y="5655"/>
                  </a:cubicBezTo>
                  <a:cubicBezTo>
                    <a:pt x="1432" y="4968"/>
                    <a:pt x="3577" y="4853"/>
                    <a:pt x="5123" y="4796"/>
                  </a:cubicBezTo>
                  <a:cubicBezTo>
                    <a:pt x="6326" y="4709"/>
                    <a:pt x="7299" y="4681"/>
                    <a:pt x="7787" y="4423"/>
                  </a:cubicBezTo>
                  <a:cubicBezTo>
                    <a:pt x="8187" y="4223"/>
                    <a:pt x="8531" y="3965"/>
                    <a:pt x="8875" y="3708"/>
                  </a:cubicBezTo>
                  <a:cubicBezTo>
                    <a:pt x="9504" y="3278"/>
                    <a:pt x="10077" y="2849"/>
                    <a:pt x="10906" y="2705"/>
                  </a:cubicBezTo>
                  <a:cubicBezTo>
                    <a:pt x="11394" y="2620"/>
                    <a:pt x="11852" y="2620"/>
                    <a:pt x="12337" y="2591"/>
                  </a:cubicBezTo>
                  <a:cubicBezTo>
                    <a:pt x="12997" y="2591"/>
                    <a:pt x="13654" y="2563"/>
                    <a:pt x="14398" y="2334"/>
                  </a:cubicBezTo>
                  <a:cubicBezTo>
                    <a:pt x="15288" y="2004"/>
                    <a:pt x="16126" y="1924"/>
                    <a:pt x="17035" y="1924"/>
                  </a:cubicBezTo>
                  <a:cubicBezTo>
                    <a:pt x="17471" y="1924"/>
                    <a:pt x="17924" y="1942"/>
                    <a:pt x="18406" y="1961"/>
                  </a:cubicBezTo>
                  <a:lnTo>
                    <a:pt x="19008" y="1991"/>
                  </a:lnTo>
                  <a:cubicBezTo>
                    <a:pt x="19924" y="1991"/>
                    <a:pt x="20783" y="1876"/>
                    <a:pt x="21642" y="1732"/>
                  </a:cubicBezTo>
                  <a:cubicBezTo>
                    <a:pt x="22100" y="1674"/>
                    <a:pt x="22528" y="1617"/>
                    <a:pt x="23016" y="1560"/>
                  </a:cubicBezTo>
                  <a:cubicBezTo>
                    <a:pt x="23101" y="1560"/>
                    <a:pt x="23158" y="1532"/>
                    <a:pt x="23215" y="1475"/>
                  </a:cubicBezTo>
                  <a:cubicBezTo>
                    <a:pt x="24619" y="1074"/>
                    <a:pt x="25879" y="903"/>
                    <a:pt x="27567" y="903"/>
                  </a:cubicBezTo>
                  <a:cubicBezTo>
                    <a:pt x="28540" y="903"/>
                    <a:pt x="29571" y="873"/>
                    <a:pt x="30574" y="816"/>
                  </a:cubicBezTo>
                  <a:cubicBezTo>
                    <a:pt x="31629" y="776"/>
                    <a:pt x="32700" y="723"/>
                    <a:pt x="33755" y="723"/>
                  </a:cubicBezTo>
                  <a:close/>
                  <a:moveTo>
                    <a:pt x="33550" y="1"/>
                  </a:moveTo>
                  <a:cubicBezTo>
                    <a:pt x="32540" y="1"/>
                    <a:pt x="31530" y="45"/>
                    <a:pt x="30544" y="101"/>
                  </a:cubicBezTo>
                  <a:cubicBezTo>
                    <a:pt x="29543" y="129"/>
                    <a:pt x="28540" y="186"/>
                    <a:pt x="27567" y="186"/>
                  </a:cubicBezTo>
                  <a:cubicBezTo>
                    <a:pt x="25792" y="186"/>
                    <a:pt x="24475" y="358"/>
                    <a:pt x="23016" y="788"/>
                  </a:cubicBezTo>
                  <a:cubicBezTo>
                    <a:pt x="22959" y="788"/>
                    <a:pt x="22929" y="816"/>
                    <a:pt x="22872" y="845"/>
                  </a:cubicBezTo>
                  <a:cubicBezTo>
                    <a:pt x="22414" y="903"/>
                    <a:pt x="21986" y="960"/>
                    <a:pt x="21528" y="1017"/>
                  </a:cubicBezTo>
                  <a:cubicBezTo>
                    <a:pt x="20669" y="1159"/>
                    <a:pt x="19867" y="1274"/>
                    <a:pt x="19008" y="1274"/>
                  </a:cubicBezTo>
                  <a:lnTo>
                    <a:pt x="18436" y="1246"/>
                  </a:lnTo>
                  <a:cubicBezTo>
                    <a:pt x="17956" y="1228"/>
                    <a:pt x="17496" y="1210"/>
                    <a:pt x="17046" y="1210"/>
                  </a:cubicBezTo>
                  <a:cubicBezTo>
                    <a:pt x="16073" y="1210"/>
                    <a:pt x="15148" y="1295"/>
                    <a:pt x="14169" y="1647"/>
                  </a:cubicBezTo>
                  <a:cubicBezTo>
                    <a:pt x="13540" y="1846"/>
                    <a:pt x="12940" y="1846"/>
                    <a:pt x="12310" y="1876"/>
                  </a:cubicBezTo>
                  <a:cubicBezTo>
                    <a:pt x="11822" y="1903"/>
                    <a:pt x="11307" y="1903"/>
                    <a:pt x="10791" y="1991"/>
                  </a:cubicBezTo>
                  <a:cubicBezTo>
                    <a:pt x="9791" y="2162"/>
                    <a:pt x="9131" y="2648"/>
                    <a:pt x="8444" y="3136"/>
                  </a:cubicBezTo>
                  <a:cubicBezTo>
                    <a:pt x="8130" y="3365"/>
                    <a:pt x="7814" y="3594"/>
                    <a:pt x="7471" y="3765"/>
                  </a:cubicBezTo>
                  <a:cubicBezTo>
                    <a:pt x="7100" y="3965"/>
                    <a:pt x="6069" y="3994"/>
                    <a:pt x="5096" y="4052"/>
                  </a:cubicBezTo>
                  <a:cubicBezTo>
                    <a:pt x="3206" y="4166"/>
                    <a:pt x="1058" y="4251"/>
                    <a:pt x="314" y="5224"/>
                  </a:cubicBezTo>
                  <a:cubicBezTo>
                    <a:pt x="57" y="5540"/>
                    <a:pt x="0" y="5911"/>
                    <a:pt x="85" y="6342"/>
                  </a:cubicBezTo>
                  <a:cubicBezTo>
                    <a:pt x="324" y="7696"/>
                    <a:pt x="1357" y="8044"/>
                    <a:pt x="2595" y="8044"/>
                  </a:cubicBezTo>
                  <a:cubicBezTo>
                    <a:pt x="3294" y="8044"/>
                    <a:pt x="4057" y="7934"/>
                    <a:pt x="4780" y="7830"/>
                  </a:cubicBezTo>
                  <a:cubicBezTo>
                    <a:pt x="5492" y="7721"/>
                    <a:pt x="6217" y="7611"/>
                    <a:pt x="6821" y="7611"/>
                  </a:cubicBezTo>
                  <a:cubicBezTo>
                    <a:pt x="7479" y="7611"/>
                    <a:pt x="7993" y="7741"/>
                    <a:pt x="8187" y="8144"/>
                  </a:cubicBezTo>
                  <a:cubicBezTo>
                    <a:pt x="8329" y="8488"/>
                    <a:pt x="8215" y="9204"/>
                    <a:pt x="8100" y="9804"/>
                  </a:cubicBezTo>
                  <a:cubicBezTo>
                    <a:pt x="7986" y="10407"/>
                    <a:pt x="7871" y="11007"/>
                    <a:pt x="7958" y="11465"/>
                  </a:cubicBezTo>
                  <a:cubicBezTo>
                    <a:pt x="7986" y="11724"/>
                    <a:pt x="7958" y="11808"/>
                    <a:pt x="7958" y="11866"/>
                  </a:cubicBezTo>
                  <a:cubicBezTo>
                    <a:pt x="7814" y="12266"/>
                    <a:pt x="8043" y="12411"/>
                    <a:pt x="8474" y="12667"/>
                  </a:cubicBezTo>
                  <a:cubicBezTo>
                    <a:pt x="8678" y="12790"/>
                    <a:pt x="8883" y="12825"/>
                    <a:pt x="9087" y="12825"/>
                  </a:cubicBezTo>
                  <a:cubicBezTo>
                    <a:pt x="9169" y="12825"/>
                    <a:pt x="9251" y="12819"/>
                    <a:pt x="9333" y="12811"/>
                  </a:cubicBezTo>
                  <a:cubicBezTo>
                    <a:pt x="9704" y="12811"/>
                    <a:pt x="9818" y="12811"/>
                    <a:pt x="9875" y="12983"/>
                  </a:cubicBezTo>
                  <a:cubicBezTo>
                    <a:pt x="9905" y="13011"/>
                    <a:pt x="9905" y="13011"/>
                    <a:pt x="9905" y="13040"/>
                  </a:cubicBezTo>
                  <a:cubicBezTo>
                    <a:pt x="9733" y="13040"/>
                    <a:pt x="9532" y="13098"/>
                    <a:pt x="9360" y="13240"/>
                  </a:cubicBezTo>
                  <a:cubicBezTo>
                    <a:pt x="9246" y="13354"/>
                    <a:pt x="9161" y="13411"/>
                    <a:pt x="9104" y="13469"/>
                  </a:cubicBezTo>
                  <a:cubicBezTo>
                    <a:pt x="8875" y="13640"/>
                    <a:pt x="8845" y="13698"/>
                    <a:pt x="8588" y="14243"/>
                  </a:cubicBezTo>
                  <a:cubicBezTo>
                    <a:pt x="8474" y="14529"/>
                    <a:pt x="8444" y="14728"/>
                    <a:pt x="8444" y="14872"/>
                  </a:cubicBezTo>
                  <a:cubicBezTo>
                    <a:pt x="8416" y="15014"/>
                    <a:pt x="8416" y="15072"/>
                    <a:pt x="8187" y="15301"/>
                  </a:cubicBezTo>
                  <a:cubicBezTo>
                    <a:pt x="8073" y="15415"/>
                    <a:pt x="7901" y="15502"/>
                    <a:pt x="7700" y="15587"/>
                  </a:cubicBezTo>
                  <a:cubicBezTo>
                    <a:pt x="7386" y="15731"/>
                    <a:pt x="7013" y="15931"/>
                    <a:pt x="6784" y="16247"/>
                  </a:cubicBezTo>
                  <a:cubicBezTo>
                    <a:pt x="5181" y="18221"/>
                    <a:pt x="6383" y="21942"/>
                    <a:pt x="7242" y="23602"/>
                  </a:cubicBezTo>
                  <a:cubicBezTo>
                    <a:pt x="7729" y="24519"/>
                    <a:pt x="8302" y="24633"/>
                    <a:pt x="8902" y="24748"/>
                  </a:cubicBezTo>
                  <a:cubicBezTo>
                    <a:pt x="9188" y="24805"/>
                    <a:pt x="9504" y="24862"/>
                    <a:pt x="9875" y="25006"/>
                  </a:cubicBezTo>
                  <a:cubicBezTo>
                    <a:pt x="10020" y="25064"/>
                    <a:pt x="10104" y="25148"/>
                    <a:pt x="10219" y="25263"/>
                  </a:cubicBezTo>
                  <a:cubicBezTo>
                    <a:pt x="10448" y="25464"/>
                    <a:pt x="10707" y="25751"/>
                    <a:pt x="11192" y="25751"/>
                  </a:cubicBezTo>
                  <a:cubicBezTo>
                    <a:pt x="11336" y="25751"/>
                    <a:pt x="11451" y="25721"/>
                    <a:pt x="11623" y="25693"/>
                  </a:cubicBezTo>
                  <a:cubicBezTo>
                    <a:pt x="12337" y="25522"/>
                    <a:pt x="12738" y="24835"/>
                    <a:pt x="13082" y="24262"/>
                  </a:cubicBezTo>
                  <a:lnTo>
                    <a:pt x="13139" y="24148"/>
                  </a:lnTo>
                  <a:cubicBezTo>
                    <a:pt x="13169" y="24118"/>
                    <a:pt x="13169" y="24118"/>
                    <a:pt x="13169" y="24090"/>
                  </a:cubicBezTo>
                  <a:cubicBezTo>
                    <a:pt x="13226" y="23976"/>
                    <a:pt x="13253" y="23889"/>
                    <a:pt x="13283" y="23774"/>
                  </a:cubicBezTo>
                  <a:cubicBezTo>
                    <a:pt x="13425" y="23431"/>
                    <a:pt x="13512" y="23174"/>
                    <a:pt x="13798" y="22945"/>
                  </a:cubicBezTo>
                  <a:cubicBezTo>
                    <a:pt x="13970" y="22831"/>
                    <a:pt x="14112" y="22773"/>
                    <a:pt x="14314" y="22716"/>
                  </a:cubicBezTo>
                  <a:cubicBezTo>
                    <a:pt x="14600" y="22629"/>
                    <a:pt x="14943" y="22544"/>
                    <a:pt x="15314" y="22171"/>
                  </a:cubicBezTo>
                  <a:cubicBezTo>
                    <a:pt x="15630" y="21770"/>
                    <a:pt x="15830" y="21342"/>
                    <a:pt x="16001" y="20912"/>
                  </a:cubicBezTo>
                  <a:cubicBezTo>
                    <a:pt x="16260" y="20339"/>
                    <a:pt x="16459" y="19824"/>
                    <a:pt x="17062" y="19480"/>
                  </a:cubicBezTo>
                  <a:cubicBezTo>
                    <a:pt x="17386" y="19289"/>
                    <a:pt x="17679" y="19227"/>
                    <a:pt x="17982" y="19227"/>
                  </a:cubicBezTo>
                  <a:cubicBezTo>
                    <a:pt x="18267" y="19227"/>
                    <a:pt x="18560" y="19283"/>
                    <a:pt x="18894" y="19338"/>
                  </a:cubicBezTo>
                  <a:cubicBezTo>
                    <a:pt x="19237" y="19395"/>
                    <a:pt x="19608" y="19453"/>
                    <a:pt x="20039" y="19453"/>
                  </a:cubicBezTo>
                  <a:lnTo>
                    <a:pt x="20066" y="19453"/>
                  </a:lnTo>
                  <a:cubicBezTo>
                    <a:pt x="20811" y="19395"/>
                    <a:pt x="21413" y="18965"/>
                    <a:pt x="21986" y="18537"/>
                  </a:cubicBezTo>
                  <a:cubicBezTo>
                    <a:pt x="22272" y="18335"/>
                    <a:pt x="22558" y="18106"/>
                    <a:pt x="22872" y="17964"/>
                  </a:cubicBezTo>
                  <a:cubicBezTo>
                    <a:pt x="23330" y="17735"/>
                    <a:pt x="23673" y="17392"/>
                    <a:pt x="24047" y="17076"/>
                  </a:cubicBezTo>
                  <a:cubicBezTo>
                    <a:pt x="24360" y="16789"/>
                    <a:pt x="24704" y="16503"/>
                    <a:pt x="25047" y="16304"/>
                  </a:cubicBezTo>
                  <a:cubicBezTo>
                    <a:pt x="25234" y="16218"/>
                    <a:pt x="25428" y="16189"/>
                    <a:pt x="25635" y="16189"/>
                  </a:cubicBezTo>
                  <a:cubicBezTo>
                    <a:pt x="25843" y="16189"/>
                    <a:pt x="26064" y="16218"/>
                    <a:pt x="26307" y="16247"/>
                  </a:cubicBezTo>
                  <a:cubicBezTo>
                    <a:pt x="26582" y="16283"/>
                    <a:pt x="26879" y="16331"/>
                    <a:pt x="27177" y="16331"/>
                  </a:cubicBezTo>
                  <a:cubicBezTo>
                    <a:pt x="27346" y="16331"/>
                    <a:pt x="27515" y="16315"/>
                    <a:pt x="27681" y="16274"/>
                  </a:cubicBezTo>
                  <a:cubicBezTo>
                    <a:pt x="28283" y="16160"/>
                    <a:pt x="28913" y="15931"/>
                    <a:pt x="29513" y="15702"/>
                  </a:cubicBezTo>
                  <a:cubicBezTo>
                    <a:pt x="29887" y="15560"/>
                    <a:pt x="30258" y="15415"/>
                    <a:pt x="30631" y="15301"/>
                  </a:cubicBezTo>
                  <a:lnTo>
                    <a:pt x="30803" y="15273"/>
                  </a:lnTo>
                  <a:cubicBezTo>
                    <a:pt x="31460" y="15072"/>
                    <a:pt x="32177" y="14843"/>
                    <a:pt x="32490" y="13927"/>
                  </a:cubicBezTo>
                  <a:cubicBezTo>
                    <a:pt x="32548" y="13755"/>
                    <a:pt x="32490" y="13583"/>
                    <a:pt x="32319" y="13498"/>
                  </a:cubicBezTo>
                  <a:cubicBezTo>
                    <a:pt x="32204" y="13411"/>
                    <a:pt x="32032" y="13354"/>
                    <a:pt x="31719" y="13269"/>
                  </a:cubicBezTo>
                  <a:cubicBezTo>
                    <a:pt x="31517" y="13212"/>
                    <a:pt x="31174" y="13098"/>
                    <a:pt x="31032" y="13040"/>
                  </a:cubicBezTo>
                  <a:cubicBezTo>
                    <a:pt x="31002" y="12953"/>
                    <a:pt x="31032" y="12926"/>
                    <a:pt x="31032" y="12896"/>
                  </a:cubicBezTo>
                  <a:cubicBezTo>
                    <a:pt x="31089" y="12811"/>
                    <a:pt x="31288" y="12724"/>
                    <a:pt x="31460" y="12724"/>
                  </a:cubicBezTo>
                  <a:cubicBezTo>
                    <a:pt x="31604" y="12724"/>
                    <a:pt x="31861" y="12983"/>
                    <a:pt x="32062" y="13155"/>
                  </a:cubicBezTo>
                  <a:cubicBezTo>
                    <a:pt x="32370" y="13436"/>
                    <a:pt x="32699" y="13740"/>
                    <a:pt x="33094" y="13740"/>
                  </a:cubicBezTo>
                  <a:cubicBezTo>
                    <a:pt x="33140" y="13740"/>
                    <a:pt x="33187" y="13736"/>
                    <a:pt x="33235" y="13727"/>
                  </a:cubicBezTo>
                  <a:cubicBezTo>
                    <a:pt x="33494" y="13670"/>
                    <a:pt x="33693" y="13498"/>
                    <a:pt x="33837" y="13182"/>
                  </a:cubicBezTo>
                  <a:cubicBezTo>
                    <a:pt x="34295" y="12353"/>
                    <a:pt x="33665" y="11724"/>
                    <a:pt x="33235" y="11323"/>
                  </a:cubicBezTo>
                  <a:cubicBezTo>
                    <a:pt x="32777" y="10865"/>
                    <a:pt x="32806" y="10808"/>
                    <a:pt x="32891" y="10750"/>
                  </a:cubicBezTo>
                  <a:cubicBezTo>
                    <a:pt x="33036" y="10606"/>
                    <a:pt x="33521" y="10606"/>
                    <a:pt x="33922" y="10578"/>
                  </a:cubicBezTo>
                  <a:cubicBezTo>
                    <a:pt x="34494" y="10578"/>
                    <a:pt x="35067" y="10549"/>
                    <a:pt x="35497" y="10292"/>
                  </a:cubicBezTo>
                  <a:cubicBezTo>
                    <a:pt x="36013" y="9976"/>
                    <a:pt x="36413" y="9376"/>
                    <a:pt x="36757" y="8861"/>
                  </a:cubicBezTo>
                  <a:lnTo>
                    <a:pt x="36842" y="8717"/>
                  </a:lnTo>
                  <a:cubicBezTo>
                    <a:pt x="37071" y="8346"/>
                    <a:pt x="37128" y="7972"/>
                    <a:pt x="37215" y="7659"/>
                  </a:cubicBezTo>
                  <a:cubicBezTo>
                    <a:pt x="37272" y="7400"/>
                    <a:pt x="37300" y="7201"/>
                    <a:pt x="37414" y="7029"/>
                  </a:cubicBezTo>
                  <a:cubicBezTo>
                    <a:pt x="37444" y="6942"/>
                    <a:pt x="37643" y="6857"/>
                    <a:pt x="37788" y="6800"/>
                  </a:cubicBezTo>
                  <a:cubicBezTo>
                    <a:pt x="38044" y="6655"/>
                    <a:pt x="38330" y="6514"/>
                    <a:pt x="38445" y="6197"/>
                  </a:cubicBezTo>
                  <a:cubicBezTo>
                    <a:pt x="38646" y="5769"/>
                    <a:pt x="38532" y="5426"/>
                    <a:pt x="38445" y="5167"/>
                  </a:cubicBezTo>
                  <a:cubicBezTo>
                    <a:pt x="38360" y="4995"/>
                    <a:pt x="38360" y="4910"/>
                    <a:pt x="38388" y="4823"/>
                  </a:cubicBezTo>
                  <a:cubicBezTo>
                    <a:pt x="38617" y="4281"/>
                    <a:pt x="40078" y="3994"/>
                    <a:pt x="41250" y="3736"/>
                  </a:cubicBezTo>
                  <a:cubicBezTo>
                    <a:pt x="42796" y="3422"/>
                    <a:pt x="43998" y="3163"/>
                    <a:pt x="44113" y="2304"/>
                  </a:cubicBezTo>
                  <a:cubicBezTo>
                    <a:pt x="44113" y="1991"/>
                    <a:pt x="43998" y="1732"/>
                    <a:pt x="43799" y="1532"/>
                  </a:cubicBezTo>
                  <a:cubicBezTo>
                    <a:pt x="43437" y="1201"/>
                    <a:pt x="42821" y="1091"/>
                    <a:pt x="42084" y="1091"/>
                  </a:cubicBezTo>
                  <a:cubicBezTo>
                    <a:pt x="41423" y="1091"/>
                    <a:pt x="40664" y="1179"/>
                    <a:pt x="39906" y="1274"/>
                  </a:cubicBezTo>
                  <a:cubicBezTo>
                    <a:pt x="39620" y="1303"/>
                    <a:pt x="39333" y="1331"/>
                    <a:pt x="39219" y="1331"/>
                  </a:cubicBezTo>
                  <a:cubicBezTo>
                    <a:pt x="38502" y="1303"/>
                    <a:pt x="37902" y="1017"/>
                    <a:pt x="37300" y="731"/>
                  </a:cubicBezTo>
                  <a:cubicBezTo>
                    <a:pt x="36670" y="445"/>
                    <a:pt x="36040" y="129"/>
                    <a:pt x="35181" y="44"/>
                  </a:cubicBezTo>
                  <a:cubicBezTo>
                    <a:pt x="34640" y="13"/>
                    <a:pt x="34095" y="1"/>
                    <a:pt x="3355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7197131" y="775052"/>
              <a:ext cx="544322" cy="171893"/>
            </a:xfrm>
            <a:custGeom>
              <a:avLst/>
              <a:gdLst/>
              <a:ahLst/>
              <a:cxnLst/>
              <a:rect l="l" t="t" r="r" b="b"/>
              <a:pathLst>
                <a:path w="26910" h="8498" extrusionOk="0">
                  <a:moveTo>
                    <a:pt x="25058" y="0"/>
                  </a:moveTo>
                  <a:cubicBezTo>
                    <a:pt x="24515" y="0"/>
                    <a:pt x="23947" y="109"/>
                    <a:pt x="23504" y="109"/>
                  </a:cubicBezTo>
                  <a:lnTo>
                    <a:pt x="23504" y="196"/>
                  </a:lnTo>
                  <a:cubicBezTo>
                    <a:pt x="22005" y="356"/>
                    <a:pt x="20784" y="870"/>
                    <a:pt x="19364" y="870"/>
                  </a:cubicBezTo>
                  <a:cubicBezTo>
                    <a:pt x="19021" y="870"/>
                    <a:pt x="18667" y="840"/>
                    <a:pt x="18294" y="768"/>
                  </a:cubicBezTo>
                  <a:cubicBezTo>
                    <a:pt x="17006" y="570"/>
                    <a:pt x="15786" y="262"/>
                    <a:pt x="14550" y="262"/>
                  </a:cubicBezTo>
                  <a:cubicBezTo>
                    <a:pt x="14000" y="262"/>
                    <a:pt x="13447" y="323"/>
                    <a:pt x="12883" y="482"/>
                  </a:cubicBezTo>
                  <a:cubicBezTo>
                    <a:pt x="12489" y="591"/>
                    <a:pt x="11988" y="604"/>
                    <a:pt x="11472" y="604"/>
                  </a:cubicBezTo>
                  <a:cubicBezTo>
                    <a:pt x="11307" y="604"/>
                    <a:pt x="11141" y="603"/>
                    <a:pt x="10977" y="603"/>
                  </a:cubicBezTo>
                  <a:cubicBezTo>
                    <a:pt x="10305" y="603"/>
                    <a:pt x="9660" y="625"/>
                    <a:pt x="9248" y="853"/>
                  </a:cubicBezTo>
                  <a:cubicBezTo>
                    <a:pt x="7386" y="1856"/>
                    <a:pt x="10192" y="1712"/>
                    <a:pt x="10535" y="1998"/>
                  </a:cubicBezTo>
                  <a:cubicBezTo>
                    <a:pt x="11996" y="3173"/>
                    <a:pt x="8905" y="4318"/>
                    <a:pt x="8073" y="4403"/>
                  </a:cubicBezTo>
                  <a:cubicBezTo>
                    <a:pt x="6786" y="4547"/>
                    <a:pt x="5611" y="4318"/>
                    <a:pt x="4867" y="5490"/>
                  </a:cubicBezTo>
                  <a:cubicBezTo>
                    <a:pt x="4581" y="5834"/>
                    <a:pt x="4924" y="6120"/>
                    <a:pt x="4581" y="6436"/>
                  </a:cubicBezTo>
                  <a:cubicBezTo>
                    <a:pt x="4442" y="6555"/>
                    <a:pt x="4245" y="6599"/>
                    <a:pt x="4029" y="6599"/>
                  </a:cubicBezTo>
                  <a:cubicBezTo>
                    <a:pt x="3621" y="6599"/>
                    <a:pt x="3145" y="6444"/>
                    <a:pt x="2863" y="6349"/>
                  </a:cubicBezTo>
                  <a:cubicBezTo>
                    <a:pt x="2363" y="6176"/>
                    <a:pt x="1924" y="5816"/>
                    <a:pt x="1503" y="5816"/>
                  </a:cubicBezTo>
                  <a:cubicBezTo>
                    <a:pt x="1228" y="5816"/>
                    <a:pt x="960" y="5971"/>
                    <a:pt x="688" y="6436"/>
                  </a:cubicBezTo>
                  <a:cubicBezTo>
                    <a:pt x="1" y="7666"/>
                    <a:pt x="1088" y="7810"/>
                    <a:pt x="1920" y="7952"/>
                  </a:cubicBezTo>
                  <a:cubicBezTo>
                    <a:pt x="2981" y="8118"/>
                    <a:pt x="3595" y="8498"/>
                    <a:pt x="4500" y="8498"/>
                  </a:cubicBezTo>
                  <a:cubicBezTo>
                    <a:pt x="4693" y="8498"/>
                    <a:pt x="4899" y="8480"/>
                    <a:pt x="5126" y="8440"/>
                  </a:cubicBezTo>
                  <a:cubicBezTo>
                    <a:pt x="5898" y="8296"/>
                    <a:pt x="7730" y="8440"/>
                    <a:pt x="8218" y="7666"/>
                  </a:cubicBezTo>
                  <a:cubicBezTo>
                    <a:pt x="9104" y="6349"/>
                    <a:pt x="7187" y="6723"/>
                    <a:pt x="6500" y="6578"/>
                  </a:cubicBezTo>
                  <a:cubicBezTo>
                    <a:pt x="6566" y="5790"/>
                    <a:pt x="7289" y="5607"/>
                    <a:pt x="8146" y="5607"/>
                  </a:cubicBezTo>
                  <a:cubicBezTo>
                    <a:pt x="8885" y="5607"/>
                    <a:pt x="9724" y="5743"/>
                    <a:pt x="10326" y="5743"/>
                  </a:cubicBezTo>
                  <a:cubicBezTo>
                    <a:pt x="10519" y="5743"/>
                    <a:pt x="10688" y="5729"/>
                    <a:pt x="10822" y="5692"/>
                  </a:cubicBezTo>
                  <a:cubicBezTo>
                    <a:pt x="11852" y="5406"/>
                    <a:pt x="12798" y="4547"/>
                    <a:pt x="13829" y="4116"/>
                  </a:cubicBezTo>
                  <a:cubicBezTo>
                    <a:pt x="15890" y="3230"/>
                    <a:pt x="17951" y="3230"/>
                    <a:pt x="20069" y="2800"/>
                  </a:cubicBezTo>
                  <a:cubicBezTo>
                    <a:pt x="21042" y="2571"/>
                    <a:pt x="21929" y="2085"/>
                    <a:pt x="22959" y="1856"/>
                  </a:cubicBezTo>
                  <a:cubicBezTo>
                    <a:pt x="23848" y="1655"/>
                    <a:pt x="24878" y="1856"/>
                    <a:pt x="25765" y="1483"/>
                  </a:cubicBezTo>
                  <a:cubicBezTo>
                    <a:pt x="26910" y="1055"/>
                    <a:pt x="26853" y="338"/>
                    <a:pt x="25623" y="51"/>
                  </a:cubicBezTo>
                  <a:cubicBezTo>
                    <a:pt x="25442" y="14"/>
                    <a:pt x="25252" y="0"/>
                    <a:pt x="25058"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7197738" y="767669"/>
              <a:ext cx="544888" cy="186781"/>
            </a:xfrm>
            <a:custGeom>
              <a:avLst/>
              <a:gdLst/>
              <a:ahLst/>
              <a:cxnLst/>
              <a:rect l="l" t="t" r="r" b="b"/>
              <a:pathLst>
                <a:path w="26938" h="9234" extrusionOk="0">
                  <a:moveTo>
                    <a:pt x="25070" y="717"/>
                  </a:moveTo>
                  <a:cubicBezTo>
                    <a:pt x="25223" y="717"/>
                    <a:pt x="25370" y="729"/>
                    <a:pt x="25506" y="760"/>
                  </a:cubicBezTo>
                  <a:cubicBezTo>
                    <a:pt x="26078" y="904"/>
                    <a:pt x="26193" y="1076"/>
                    <a:pt x="26193" y="1103"/>
                  </a:cubicBezTo>
                  <a:cubicBezTo>
                    <a:pt x="26193" y="1133"/>
                    <a:pt x="26108" y="1332"/>
                    <a:pt x="25593" y="1534"/>
                  </a:cubicBezTo>
                  <a:cubicBezTo>
                    <a:pt x="25135" y="1706"/>
                    <a:pt x="24647" y="1733"/>
                    <a:pt x="24104" y="1733"/>
                  </a:cubicBezTo>
                  <a:cubicBezTo>
                    <a:pt x="23674" y="1763"/>
                    <a:pt x="23245" y="1763"/>
                    <a:pt x="22845" y="1878"/>
                  </a:cubicBezTo>
                  <a:cubicBezTo>
                    <a:pt x="22272" y="1992"/>
                    <a:pt x="21757" y="2191"/>
                    <a:pt x="21269" y="2363"/>
                  </a:cubicBezTo>
                  <a:cubicBezTo>
                    <a:pt x="20811" y="2535"/>
                    <a:pt x="20383" y="2707"/>
                    <a:pt x="19952" y="2821"/>
                  </a:cubicBezTo>
                  <a:cubicBezTo>
                    <a:pt x="19265" y="2965"/>
                    <a:pt x="18578" y="3050"/>
                    <a:pt x="17921" y="3137"/>
                  </a:cubicBezTo>
                  <a:cubicBezTo>
                    <a:pt x="16517" y="3336"/>
                    <a:pt x="15086" y="3538"/>
                    <a:pt x="13654" y="4138"/>
                  </a:cubicBezTo>
                  <a:cubicBezTo>
                    <a:pt x="13196" y="4339"/>
                    <a:pt x="12738" y="4626"/>
                    <a:pt x="12310" y="4882"/>
                  </a:cubicBezTo>
                  <a:cubicBezTo>
                    <a:pt x="11737" y="5226"/>
                    <a:pt x="11222" y="5569"/>
                    <a:pt x="10707" y="5713"/>
                  </a:cubicBezTo>
                  <a:cubicBezTo>
                    <a:pt x="10602" y="5744"/>
                    <a:pt x="10463" y="5756"/>
                    <a:pt x="10303" y="5756"/>
                  </a:cubicBezTo>
                  <a:cubicBezTo>
                    <a:pt x="10023" y="5756"/>
                    <a:pt x="9677" y="5720"/>
                    <a:pt x="9333" y="5684"/>
                  </a:cubicBezTo>
                  <a:cubicBezTo>
                    <a:pt x="8934" y="5650"/>
                    <a:pt x="8514" y="5612"/>
                    <a:pt x="8111" y="5612"/>
                  </a:cubicBezTo>
                  <a:cubicBezTo>
                    <a:pt x="7501" y="5612"/>
                    <a:pt x="6934" y="5700"/>
                    <a:pt x="6555" y="6027"/>
                  </a:cubicBezTo>
                  <a:cubicBezTo>
                    <a:pt x="6298" y="6229"/>
                    <a:pt x="6154" y="6543"/>
                    <a:pt x="6097" y="6916"/>
                  </a:cubicBezTo>
                  <a:cubicBezTo>
                    <a:pt x="6097" y="7088"/>
                    <a:pt x="6211" y="7259"/>
                    <a:pt x="6383" y="7287"/>
                  </a:cubicBezTo>
                  <a:cubicBezTo>
                    <a:pt x="6585" y="7317"/>
                    <a:pt x="6841" y="7344"/>
                    <a:pt x="7100" y="7344"/>
                  </a:cubicBezTo>
                  <a:cubicBezTo>
                    <a:pt x="7386" y="7344"/>
                    <a:pt x="7959" y="7374"/>
                    <a:pt x="8043" y="7459"/>
                  </a:cubicBezTo>
                  <a:cubicBezTo>
                    <a:pt x="8043" y="7459"/>
                    <a:pt x="8073" y="7546"/>
                    <a:pt x="7872" y="7832"/>
                  </a:cubicBezTo>
                  <a:cubicBezTo>
                    <a:pt x="7615" y="8260"/>
                    <a:pt x="6555" y="8317"/>
                    <a:pt x="5840" y="8375"/>
                  </a:cubicBezTo>
                  <a:cubicBezTo>
                    <a:pt x="5524" y="8404"/>
                    <a:pt x="5238" y="8432"/>
                    <a:pt x="5039" y="8462"/>
                  </a:cubicBezTo>
                  <a:cubicBezTo>
                    <a:pt x="4846" y="8490"/>
                    <a:pt x="4671" y="8503"/>
                    <a:pt x="4508" y="8503"/>
                  </a:cubicBezTo>
                  <a:cubicBezTo>
                    <a:pt x="4014" y="8503"/>
                    <a:pt x="3622" y="8389"/>
                    <a:pt x="3149" y="8260"/>
                  </a:cubicBezTo>
                  <a:cubicBezTo>
                    <a:pt x="2806" y="8146"/>
                    <a:pt x="2405" y="8031"/>
                    <a:pt x="1947" y="7946"/>
                  </a:cubicBezTo>
                  <a:lnTo>
                    <a:pt x="1860" y="7946"/>
                  </a:lnTo>
                  <a:cubicBezTo>
                    <a:pt x="1489" y="7859"/>
                    <a:pt x="916" y="7775"/>
                    <a:pt x="829" y="7546"/>
                  </a:cubicBezTo>
                  <a:cubicBezTo>
                    <a:pt x="772" y="7459"/>
                    <a:pt x="829" y="7230"/>
                    <a:pt x="974" y="6973"/>
                  </a:cubicBezTo>
                  <a:cubicBezTo>
                    <a:pt x="1145" y="6657"/>
                    <a:pt x="1287" y="6543"/>
                    <a:pt x="1489" y="6543"/>
                  </a:cubicBezTo>
                  <a:cubicBezTo>
                    <a:pt x="1661" y="6543"/>
                    <a:pt x="1860" y="6657"/>
                    <a:pt x="2119" y="6801"/>
                  </a:cubicBezTo>
                  <a:lnTo>
                    <a:pt x="2719" y="7058"/>
                  </a:lnTo>
                  <a:cubicBezTo>
                    <a:pt x="3082" y="7190"/>
                    <a:pt x="3541" y="7322"/>
                    <a:pt x="3964" y="7322"/>
                  </a:cubicBezTo>
                  <a:cubicBezTo>
                    <a:pt x="4273" y="7322"/>
                    <a:pt x="4562" y="7251"/>
                    <a:pt x="4780" y="7058"/>
                  </a:cubicBezTo>
                  <a:cubicBezTo>
                    <a:pt x="5096" y="6801"/>
                    <a:pt x="5096" y="6485"/>
                    <a:pt x="5066" y="6314"/>
                  </a:cubicBezTo>
                  <a:cubicBezTo>
                    <a:pt x="5066" y="6172"/>
                    <a:pt x="5066" y="6142"/>
                    <a:pt x="5123" y="6057"/>
                  </a:cubicBezTo>
                  <a:cubicBezTo>
                    <a:pt x="5639" y="5283"/>
                    <a:pt x="6326" y="5226"/>
                    <a:pt x="7299" y="5168"/>
                  </a:cubicBezTo>
                  <a:cubicBezTo>
                    <a:pt x="7558" y="5168"/>
                    <a:pt x="7814" y="5141"/>
                    <a:pt x="8073" y="5111"/>
                  </a:cubicBezTo>
                  <a:cubicBezTo>
                    <a:pt x="8760" y="5054"/>
                    <a:pt x="10906" y="4339"/>
                    <a:pt x="11222" y="3279"/>
                  </a:cubicBezTo>
                  <a:cubicBezTo>
                    <a:pt x="11279" y="3050"/>
                    <a:pt x="11337" y="2565"/>
                    <a:pt x="10764" y="2107"/>
                  </a:cubicBezTo>
                  <a:cubicBezTo>
                    <a:pt x="10563" y="1935"/>
                    <a:pt x="10276" y="1905"/>
                    <a:pt x="9791" y="1820"/>
                  </a:cubicBezTo>
                  <a:cubicBezTo>
                    <a:pt x="9589" y="1791"/>
                    <a:pt x="9303" y="1763"/>
                    <a:pt x="9104" y="1706"/>
                  </a:cubicBezTo>
                  <a:cubicBezTo>
                    <a:pt x="9161" y="1649"/>
                    <a:pt x="9246" y="1591"/>
                    <a:pt x="9390" y="1534"/>
                  </a:cubicBezTo>
                  <a:cubicBezTo>
                    <a:pt x="9761" y="1332"/>
                    <a:pt x="10478" y="1332"/>
                    <a:pt x="11165" y="1332"/>
                  </a:cubicBezTo>
                  <a:cubicBezTo>
                    <a:pt x="11795" y="1332"/>
                    <a:pt x="12424" y="1332"/>
                    <a:pt x="12940" y="1190"/>
                  </a:cubicBezTo>
                  <a:cubicBezTo>
                    <a:pt x="13480" y="1050"/>
                    <a:pt x="14008" y="994"/>
                    <a:pt x="14534" y="994"/>
                  </a:cubicBezTo>
                  <a:cubicBezTo>
                    <a:pt x="15399" y="994"/>
                    <a:pt x="16256" y="1144"/>
                    <a:pt x="17147" y="1305"/>
                  </a:cubicBezTo>
                  <a:cubicBezTo>
                    <a:pt x="17490" y="1390"/>
                    <a:pt x="17864" y="1447"/>
                    <a:pt x="18207" y="1504"/>
                  </a:cubicBezTo>
                  <a:cubicBezTo>
                    <a:pt x="18585" y="1577"/>
                    <a:pt x="18947" y="1607"/>
                    <a:pt x="19296" y="1607"/>
                  </a:cubicBezTo>
                  <a:cubicBezTo>
                    <a:pt x="20190" y="1607"/>
                    <a:pt x="21002" y="1412"/>
                    <a:pt x="21784" y="1248"/>
                  </a:cubicBezTo>
                  <a:cubicBezTo>
                    <a:pt x="22329" y="1103"/>
                    <a:pt x="22902" y="989"/>
                    <a:pt x="23502" y="904"/>
                  </a:cubicBezTo>
                  <a:cubicBezTo>
                    <a:pt x="23589" y="904"/>
                    <a:pt x="23646" y="874"/>
                    <a:pt x="23703" y="847"/>
                  </a:cubicBezTo>
                  <a:cubicBezTo>
                    <a:pt x="23875" y="817"/>
                    <a:pt x="24047" y="817"/>
                    <a:pt x="24246" y="790"/>
                  </a:cubicBezTo>
                  <a:cubicBezTo>
                    <a:pt x="24520" y="753"/>
                    <a:pt x="24804" y="717"/>
                    <a:pt x="25070" y="717"/>
                  </a:cubicBezTo>
                  <a:close/>
                  <a:moveTo>
                    <a:pt x="25100" y="1"/>
                  </a:moveTo>
                  <a:cubicBezTo>
                    <a:pt x="24772" y="1"/>
                    <a:pt x="24450" y="37"/>
                    <a:pt x="24161" y="73"/>
                  </a:cubicBezTo>
                  <a:cubicBezTo>
                    <a:pt x="23903" y="103"/>
                    <a:pt x="23674" y="130"/>
                    <a:pt x="23474" y="130"/>
                  </a:cubicBezTo>
                  <a:cubicBezTo>
                    <a:pt x="23360" y="130"/>
                    <a:pt x="23273" y="160"/>
                    <a:pt x="23216" y="217"/>
                  </a:cubicBezTo>
                  <a:cubicBezTo>
                    <a:pt x="22643" y="302"/>
                    <a:pt x="22128" y="416"/>
                    <a:pt x="21642" y="531"/>
                  </a:cubicBezTo>
                  <a:cubicBezTo>
                    <a:pt x="20869" y="715"/>
                    <a:pt x="20124" y="884"/>
                    <a:pt x="19327" y="884"/>
                  </a:cubicBezTo>
                  <a:cubicBezTo>
                    <a:pt x="19002" y="884"/>
                    <a:pt x="18669" y="856"/>
                    <a:pt x="18322" y="790"/>
                  </a:cubicBezTo>
                  <a:cubicBezTo>
                    <a:pt x="17978" y="732"/>
                    <a:pt x="17634" y="675"/>
                    <a:pt x="17291" y="588"/>
                  </a:cubicBezTo>
                  <a:cubicBezTo>
                    <a:pt x="16361" y="431"/>
                    <a:pt x="15464" y="273"/>
                    <a:pt x="14540" y="273"/>
                  </a:cubicBezTo>
                  <a:cubicBezTo>
                    <a:pt x="13955" y="273"/>
                    <a:pt x="13360" y="337"/>
                    <a:pt x="12738" y="503"/>
                  </a:cubicBezTo>
                  <a:cubicBezTo>
                    <a:pt x="12337" y="618"/>
                    <a:pt x="11737" y="618"/>
                    <a:pt x="11165" y="618"/>
                  </a:cubicBezTo>
                  <a:cubicBezTo>
                    <a:pt x="10334" y="618"/>
                    <a:pt x="9589" y="618"/>
                    <a:pt x="9046" y="904"/>
                  </a:cubicBezTo>
                  <a:cubicBezTo>
                    <a:pt x="8588" y="1133"/>
                    <a:pt x="8158" y="1447"/>
                    <a:pt x="8245" y="1848"/>
                  </a:cubicBezTo>
                  <a:cubicBezTo>
                    <a:pt x="8330" y="2336"/>
                    <a:pt x="8959" y="2420"/>
                    <a:pt x="9676" y="2535"/>
                  </a:cubicBezTo>
                  <a:cubicBezTo>
                    <a:pt x="9905" y="2565"/>
                    <a:pt x="10219" y="2622"/>
                    <a:pt x="10276" y="2649"/>
                  </a:cubicBezTo>
                  <a:cubicBezTo>
                    <a:pt x="10592" y="2878"/>
                    <a:pt x="10535" y="3023"/>
                    <a:pt x="10505" y="3080"/>
                  </a:cubicBezTo>
                  <a:cubicBezTo>
                    <a:pt x="10334" y="3680"/>
                    <a:pt x="8616" y="4339"/>
                    <a:pt x="8016" y="4397"/>
                  </a:cubicBezTo>
                  <a:cubicBezTo>
                    <a:pt x="7757" y="4424"/>
                    <a:pt x="7501" y="4454"/>
                    <a:pt x="7242" y="4454"/>
                  </a:cubicBezTo>
                  <a:cubicBezTo>
                    <a:pt x="6269" y="4511"/>
                    <a:pt x="5238" y="4568"/>
                    <a:pt x="4551" y="5626"/>
                  </a:cubicBezTo>
                  <a:cubicBezTo>
                    <a:pt x="4322" y="5913"/>
                    <a:pt x="4352" y="6172"/>
                    <a:pt x="4352" y="6343"/>
                  </a:cubicBezTo>
                  <a:cubicBezTo>
                    <a:pt x="4352" y="6485"/>
                    <a:pt x="4352" y="6485"/>
                    <a:pt x="4322" y="6515"/>
                  </a:cubicBezTo>
                  <a:cubicBezTo>
                    <a:pt x="4281" y="6556"/>
                    <a:pt x="4193" y="6604"/>
                    <a:pt x="4001" y="6604"/>
                  </a:cubicBezTo>
                  <a:cubicBezTo>
                    <a:pt x="3794" y="6604"/>
                    <a:pt x="3467" y="6549"/>
                    <a:pt x="2948" y="6371"/>
                  </a:cubicBezTo>
                  <a:cubicBezTo>
                    <a:pt x="2806" y="6314"/>
                    <a:pt x="2634" y="6229"/>
                    <a:pt x="2462" y="6142"/>
                  </a:cubicBezTo>
                  <a:cubicBezTo>
                    <a:pt x="2179" y="6000"/>
                    <a:pt x="1826" y="5824"/>
                    <a:pt x="1458" y="5824"/>
                  </a:cubicBezTo>
                  <a:cubicBezTo>
                    <a:pt x="1082" y="5824"/>
                    <a:pt x="691" y="6007"/>
                    <a:pt x="344" y="6600"/>
                  </a:cubicBezTo>
                  <a:cubicBezTo>
                    <a:pt x="58" y="7115"/>
                    <a:pt x="0" y="7516"/>
                    <a:pt x="172" y="7859"/>
                  </a:cubicBezTo>
                  <a:cubicBezTo>
                    <a:pt x="429" y="8432"/>
                    <a:pt x="1145" y="8546"/>
                    <a:pt x="1746" y="8661"/>
                  </a:cubicBezTo>
                  <a:lnTo>
                    <a:pt x="1833" y="8661"/>
                  </a:lnTo>
                  <a:cubicBezTo>
                    <a:pt x="2261" y="8748"/>
                    <a:pt x="2604" y="8833"/>
                    <a:pt x="2948" y="8947"/>
                  </a:cubicBezTo>
                  <a:cubicBezTo>
                    <a:pt x="3436" y="9091"/>
                    <a:pt x="3894" y="9233"/>
                    <a:pt x="4494" y="9233"/>
                  </a:cubicBezTo>
                  <a:cubicBezTo>
                    <a:pt x="4695" y="9233"/>
                    <a:pt x="4924" y="9206"/>
                    <a:pt x="5181" y="9176"/>
                  </a:cubicBezTo>
                  <a:cubicBezTo>
                    <a:pt x="5352" y="9149"/>
                    <a:pt x="5611" y="9119"/>
                    <a:pt x="5898" y="9091"/>
                  </a:cubicBezTo>
                  <a:cubicBezTo>
                    <a:pt x="6841" y="9034"/>
                    <a:pt x="8043" y="8947"/>
                    <a:pt x="8474" y="8233"/>
                  </a:cubicBezTo>
                  <a:cubicBezTo>
                    <a:pt x="8588" y="8061"/>
                    <a:pt x="8932" y="7573"/>
                    <a:pt x="8703" y="7145"/>
                  </a:cubicBezTo>
                  <a:cubicBezTo>
                    <a:pt x="8444" y="6657"/>
                    <a:pt x="7757" y="6630"/>
                    <a:pt x="7127" y="6630"/>
                  </a:cubicBezTo>
                  <a:cubicBezTo>
                    <a:pt x="7070" y="6630"/>
                    <a:pt x="7013" y="6630"/>
                    <a:pt x="6985" y="6600"/>
                  </a:cubicBezTo>
                  <a:cubicBezTo>
                    <a:pt x="6985" y="6600"/>
                    <a:pt x="7013" y="6600"/>
                    <a:pt x="7013" y="6572"/>
                  </a:cubicBezTo>
                  <a:cubicBezTo>
                    <a:pt x="7228" y="6403"/>
                    <a:pt x="7625" y="6349"/>
                    <a:pt x="8075" y="6349"/>
                  </a:cubicBezTo>
                  <a:cubicBezTo>
                    <a:pt x="8463" y="6349"/>
                    <a:pt x="8891" y="6389"/>
                    <a:pt x="9275" y="6428"/>
                  </a:cubicBezTo>
                  <a:cubicBezTo>
                    <a:pt x="9606" y="6457"/>
                    <a:pt x="9916" y="6479"/>
                    <a:pt x="10189" y="6479"/>
                  </a:cubicBezTo>
                  <a:cubicBezTo>
                    <a:pt x="10459" y="6479"/>
                    <a:pt x="10693" y="6457"/>
                    <a:pt x="10879" y="6401"/>
                  </a:cubicBezTo>
                  <a:cubicBezTo>
                    <a:pt x="11508" y="6229"/>
                    <a:pt x="12108" y="5855"/>
                    <a:pt x="12681" y="5512"/>
                  </a:cubicBezTo>
                  <a:cubicBezTo>
                    <a:pt x="13111" y="5255"/>
                    <a:pt x="13540" y="4969"/>
                    <a:pt x="13940" y="4797"/>
                  </a:cubicBezTo>
                  <a:cubicBezTo>
                    <a:pt x="15287" y="4252"/>
                    <a:pt x="16604" y="4053"/>
                    <a:pt x="18005" y="3852"/>
                  </a:cubicBezTo>
                  <a:cubicBezTo>
                    <a:pt x="18693" y="3767"/>
                    <a:pt x="19409" y="3680"/>
                    <a:pt x="20124" y="3508"/>
                  </a:cubicBezTo>
                  <a:cubicBezTo>
                    <a:pt x="20612" y="3423"/>
                    <a:pt x="21070" y="3222"/>
                    <a:pt x="21528" y="3050"/>
                  </a:cubicBezTo>
                  <a:cubicBezTo>
                    <a:pt x="22013" y="2878"/>
                    <a:pt x="22501" y="2679"/>
                    <a:pt x="23016" y="2565"/>
                  </a:cubicBezTo>
                  <a:cubicBezTo>
                    <a:pt x="23360" y="2478"/>
                    <a:pt x="23731" y="2478"/>
                    <a:pt x="24132" y="2478"/>
                  </a:cubicBezTo>
                  <a:cubicBezTo>
                    <a:pt x="24704" y="2450"/>
                    <a:pt x="25306" y="2420"/>
                    <a:pt x="25849" y="2191"/>
                  </a:cubicBezTo>
                  <a:cubicBezTo>
                    <a:pt x="26823" y="1848"/>
                    <a:pt x="26937" y="1332"/>
                    <a:pt x="26910" y="1076"/>
                  </a:cubicBezTo>
                  <a:cubicBezTo>
                    <a:pt x="26910" y="790"/>
                    <a:pt x="26708" y="302"/>
                    <a:pt x="25677" y="45"/>
                  </a:cubicBezTo>
                  <a:cubicBezTo>
                    <a:pt x="25487" y="13"/>
                    <a:pt x="25292" y="1"/>
                    <a:pt x="2510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7152566" y="960252"/>
              <a:ext cx="379872" cy="269471"/>
            </a:xfrm>
            <a:custGeom>
              <a:avLst/>
              <a:gdLst/>
              <a:ahLst/>
              <a:cxnLst/>
              <a:rect l="l" t="t" r="r" b="b"/>
              <a:pathLst>
                <a:path w="18780" h="13322" extrusionOk="0">
                  <a:moveTo>
                    <a:pt x="2986" y="1"/>
                  </a:moveTo>
                  <a:cubicBezTo>
                    <a:pt x="2474" y="1"/>
                    <a:pt x="2065" y="366"/>
                    <a:pt x="1718" y="687"/>
                  </a:cubicBezTo>
                  <a:cubicBezTo>
                    <a:pt x="1088" y="1117"/>
                    <a:pt x="1" y="2061"/>
                    <a:pt x="1" y="2920"/>
                  </a:cubicBezTo>
                  <a:cubicBezTo>
                    <a:pt x="28" y="3690"/>
                    <a:pt x="518" y="3905"/>
                    <a:pt x="1127" y="3905"/>
                  </a:cubicBezTo>
                  <a:cubicBezTo>
                    <a:pt x="1787" y="3905"/>
                    <a:pt x="2586" y="3653"/>
                    <a:pt x="3092" y="3579"/>
                  </a:cubicBezTo>
                  <a:cubicBezTo>
                    <a:pt x="3765" y="3476"/>
                    <a:pt x="4584" y="3360"/>
                    <a:pt x="5401" y="3360"/>
                  </a:cubicBezTo>
                  <a:cubicBezTo>
                    <a:pt x="6391" y="3360"/>
                    <a:pt x="7379" y="3530"/>
                    <a:pt x="8101" y="4094"/>
                  </a:cubicBezTo>
                  <a:cubicBezTo>
                    <a:pt x="8845" y="4667"/>
                    <a:pt x="9791" y="5526"/>
                    <a:pt x="9532" y="6614"/>
                  </a:cubicBezTo>
                  <a:cubicBezTo>
                    <a:pt x="9390" y="7129"/>
                    <a:pt x="8444" y="8874"/>
                    <a:pt x="8016" y="9075"/>
                  </a:cubicBezTo>
                  <a:cubicBezTo>
                    <a:pt x="7810" y="9173"/>
                    <a:pt x="7584" y="9210"/>
                    <a:pt x="7345" y="9210"/>
                  </a:cubicBezTo>
                  <a:cubicBezTo>
                    <a:pt x="6593" y="9210"/>
                    <a:pt x="5717" y="8842"/>
                    <a:pt x="4975" y="8842"/>
                  </a:cubicBezTo>
                  <a:cubicBezTo>
                    <a:pt x="4708" y="8842"/>
                    <a:pt x="4458" y="8889"/>
                    <a:pt x="4237" y="9018"/>
                  </a:cubicBezTo>
                  <a:cubicBezTo>
                    <a:pt x="2749" y="9877"/>
                    <a:pt x="5153" y="10248"/>
                    <a:pt x="5840" y="10248"/>
                  </a:cubicBezTo>
                  <a:cubicBezTo>
                    <a:pt x="7414" y="10305"/>
                    <a:pt x="7872" y="10534"/>
                    <a:pt x="8646" y="11908"/>
                  </a:cubicBezTo>
                  <a:cubicBezTo>
                    <a:pt x="8989" y="12625"/>
                    <a:pt x="8845" y="12911"/>
                    <a:pt x="9791" y="13198"/>
                  </a:cubicBezTo>
                  <a:cubicBezTo>
                    <a:pt x="9963" y="13249"/>
                    <a:pt x="10331" y="13321"/>
                    <a:pt x="10641" y="13321"/>
                  </a:cubicBezTo>
                  <a:cubicBezTo>
                    <a:pt x="10847" y="13321"/>
                    <a:pt x="11027" y="13289"/>
                    <a:pt x="11108" y="13198"/>
                  </a:cubicBezTo>
                  <a:cubicBezTo>
                    <a:pt x="11786" y="12623"/>
                    <a:pt x="10203" y="11002"/>
                    <a:pt x="11374" y="11002"/>
                  </a:cubicBezTo>
                  <a:cubicBezTo>
                    <a:pt x="11487" y="11002"/>
                    <a:pt x="11626" y="11017"/>
                    <a:pt x="11795" y="11050"/>
                  </a:cubicBezTo>
                  <a:cubicBezTo>
                    <a:pt x="12406" y="11092"/>
                    <a:pt x="12895" y="11820"/>
                    <a:pt x="13499" y="11820"/>
                  </a:cubicBezTo>
                  <a:cubicBezTo>
                    <a:pt x="13714" y="11820"/>
                    <a:pt x="13944" y="11728"/>
                    <a:pt x="14199" y="11480"/>
                  </a:cubicBezTo>
                  <a:cubicBezTo>
                    <a:pt x="15631" y="10163"/>
                    <a:pt x="13025" y="9446"/>
                    <a:pt x="13226" y="8359"/>
                  </a:cubicBezTo>
                  <a:cubicBezTo>
                    <a:pt x="13327" y="7874"/>
                    <a:pt x="13638" y="7703"/>
                    <a:pt x="14015" y="7703"/>
                  </a:cubicBezTo>
                  <a:cubicBezTo>
                    <a:pt x="14708" y="7703"/>
                    <a:pt x="15628" y="8281"/>
                    <a:pt x="15887" y="8560"/>
                  </a:cubicBezTo>
                  <a:cubicBezTo>
                    <a:pt x="16294" y="8948"/>
                    <a:pt x="16438" y="9288"/>
                    <a:pt x="16766" y="9288"/>
                  </a:cubicBezTo>
                  <a:cubicBezTo>
                    <a:pt x="16946" y="9288"/>
                    <a:pt x="17182" y="9185"/>
                    <a:pt x="17548" y="8931"/>
                  </a:cubicBezTo>
                  <a:cubicBezTo>
                    <a:pt x="18093" y="8560"/>
                    <a:pt x="18780" y="7557"/>
                    <a:pt x="18635" y="6756"/>
                  </a:cubicBezTo>
                  <a:cubicBezTo>
                    <a:pt x="18379" y="5668"/>
                    <a:pt x="17463" y="5897"/>
                    <a:pt x="16719" y="5668"/>
                  </a:cubicBezTo>
                  <a:cubicBezTo>
                    <a:pt x="14257" y="5095"/>
                    <a:pt x="17147" y="3636"/>
                    <a:pt x="15429" y="2205"/>
                  </a:cubicBezTo>
                  <a:cubicBezTo>
                    <a:pt x="15030" y="1888"/>
                    <a:pt x="13326" y="1370"/>
                    <a:pt x="12317" y="1370"/>
                  </a:cubicBezTo>
                  <a:cubicBezTo>
                    <a:pt x="11956" y="1370"/>
                    <a:pt x="11684" y="1437"/>
                    <a:pt x="11593" y="1603"/>
                  </a:cubicBezTo>
                  <a:lnTo>
                    <a:pt x="11508" y="1603"/>
                  </a:lnTo>
                  <a:cubicBezTo>
                    <a:pt x="11012" y="1603"/>
                    <a:pt x="10389" y="1705"/>
                    <a:pt x="9825" y="1705"/>
                  </a:cubicBezTo>
                  <a:cubicBezTo>
                    <a:pt x="9543" y="1705"/>
                    <a:pt x="9276" y="1679"/>
                    <a:pt x="9047" y="1603"/>
                  </a:cubicBezTo>
                  <a:cubicBezTo>
                    <a:pt x="8444" y="1461"/>
                    <a:pt x="8215" y="973"/>
                    <a:pt x="7757" y="687"/>
                  </a:cubicBezTo>
                  <a:cubicBezTo>
                    <a:pt x="7381" y="455"/>
                    <a:pt x="7060" y="355"/>
                    <a:pt x="6752" y="355"/>
                  </a:cubicBezTo>
                  <a:cubicBezTo>
                    <a:pt x="6264" y="355"/>
                    <a:pt x="5807" y="605"/>
                    <a:pt x="5211" y="973"/>
                  </a:cubicBezTo>
                  <a:cubicBezTo>
                    <a:pt x="4936" y="1166"/>
                    <a:pt x="4371" y="1778"/>
                    <a:pt x="3972" y="1778"/>
                  </a:cubicBezTo>
                  <a:cubicBezTo>
                    <a:pt x="3955" y="1778"/>
                    <a:pt x="3938" y="1777"/>
                    <a:pt x="3921" y="1775"/>
                  </a:cubicBezTo>
                  <a:cubicBezTo>
                    <a:pt x="3149" y="1546"/>
                    <a:pt x="3921" y="1175"/>
                    <a:pt x="3837" y="744"/>
                  </a:cubicBezTo>
                  <a:cubicBezTo>
                    <a:pt x="3635" y="171"/>
                    <a:pt x="3979" y="171"/>
                    <a:pt x="3234" y="29"/>
                  </a:cubicBezTo>
                  <a:cubicBezTo>
                    <a:pt x="3149" y="10"/>
                    <a:pt x="3066" y="1"/>
                    <a:pt x="2986"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7145021" y="952606"/>
              <a:ext cx="395529" cy="284439"/>
            </a:xfrm>
            <a:custGeom>
              <a:avLst/>
              <a:gdLst/>
              <a:ahLst/>
              <a:cxnLst/>
              <a:rect l="l" t="t" r="r" b="b"/>
              <a:pathLst>
                <a:path w="19554" h="14062" extrusionOk="0">
                  <a:moveTo>
                    <a:pt x="3368" y="734"/>
                  </a:moveTo>
                  <a:cubicBezTo>
                    <a:pt x="3418" y="734"/>
                    <a:pt x="3470" y="740"/>
                    <a:pt x="3522" y="751"/>
                  </a:cubicBezTo>
                  <a:cubicBezTo>
                    <a:pt x="3637" y="778"/>
                    <a:pt x="3722" y="808"/>
                    <a:pt x="3779" y="808"/>
                  </a:cubicBezTo>
                  <a:cubicBezTo>
                    <a:pt x="3779" y="893"/>
                    <a:pt x="3809" y="1037"/>
                    <a:pt x="3866" y="1209"/>
                  </a:cubicBezTo>
                  <a:cubicBezTo>
                    <a:pt x="3836" y="1236"/>
                    <a:pt x="3779" y="1351"/>
                    <a:pt x="3751" y="1408"/>
                  </a:cubicBezTo>
                  <a:cubicBezTo>
                    <a:pt x="3664" y="1580"/>
                    <a:pt x="3522" y="1809"/>
                    <a:pt x="3607" y="2068"/>
                  </a:cubicBezTo>
                  <a:cubicBezTo>
                    <a:pt x="3722" y="2324"/>
                    <a:pt x="3980" y="2439"/>
                    <a:pt x="4210" y="2496"/>
                  </a:cubicBezTo>
                  <a:cubicBezTo>
                    <a:pt x="4253" y="2503"/>
                    <a:pt x="4296" y="2507"/>
                    <a:pt x="4339" y="2507"/>
                  </a:cubicBezTo>
                  <a:cubicBezTo>
                    <a:pt x="4811" y="2507"/>
                    <a:pt x="5274" y="2096"/>
                    <a:pt x="5641" y="1782"/>
                  </a:cubicBezTo>
                  <a:cubicBezTo>
                    <a:pt x="5698" y="1724"/>
                    <a:pt x="5755" y="1667"/>
                    <a:pt x="5783" y="1667"/>
                  </a:cubicBezTo>
                  <a:cubicBezTo>
                    <a:pt x="6362" y="1298"/>
                    <a:pt x="6747" y="1091"/>
                    <a:pt x="7137" y="1091"/>
                  </a:cubicBezTo>
                  <a:cubicBezTo>
                    <a:pt x="7383" y="1091"/>
                    <a:pt x="7631" y="1174"/>
                    <a:pt x="7931" y="1351"/>
                  </a:cubicBezTo>
                  <a:cubicBezTo>
                    <a:pt x="8073" y="1466"/>
                    <a:pt x="8217" y="1580"/>
                    <a:pt x="8332" y="1724"/>
                  </a:cubicBezTo>
                  <a:cubicBezTo>
                    <a:pt x="8588" y="1953"/>
                    <a:pt x="8847" y="2240"/>
                    <a:pt x="9305" y="2354"/>
                  </a:cubicBezTo>
                  <a:cubicBezTo>
                    <a:pt x="9597" y="2431"/>
                    <a:pt x="9923" y="2458"/>
                    <a:pt x="10256" y="2458"/>
                  </a:cubicBezTo>
                  <a:cubicBezTo>
                    <a:pt x="10541" y="2458"/>
                    <a:pt x="10830" y="2438"/>
                    <a:pt x="11107" y="2411"/>
                  </a:cubicBezTo>
                  <a:cubicBezTo>
                    <a:pt x="11394" y="2382"/>
                    <a:pt x="11652" y="2354"/>
                    <a:pt x="11852" y="2354"/>
                  </a:cubicBezTo>
                  <a:cubicBezTo>
                    <a:pt x="11888" y="2366"/>
                    <a:pt x="11925" y="2372"/>
                    <a:pt x="11960" y="2372"/>
                  </a:cubicBezTo>
                  <a:cubicBezTo>
                    <a:pt x="12091" y="2372"/>
                    <a:pt x="12207" y="2294"/>
                    <a:pt x="12252" y="2182"/>
                  </a:cubicBezTo>
                  <a:cubicBezTo>
                    <a:pt x="12315" y="2137"/>
                    <a:pt x="12460" y="2116"/>
                    <a:pt x="12656" y="2116"/>
                  </a:cubicBezTo>
                  <a:cubicBezTo>
                    <a:pt x="13444" y="2116"/>
                    <a:pt x="15069" y="2451"/>
                    <a:pt x="15573" y="2840"/>
                  </a:cubicBezTo>
                  <a:cubicBezTo>
                    <a:pt x="16175" y="3385"/>
                    <a:pt x="16031" y="3843"/>
                    <a:pt x="15859" y="4443"/>
                  </a:cubicBezTo>
                  <a:cubicBezTo>
                    <a:pt x="15717" y="4843"/>
                    <a:pt x="15573" y="5274"/>
                    <a:pt x="15802" y="5702"/>
                  </a:cubicBezTo>
                  <a:cubicBezTo>
                    <a:pt x="16004" y="6018"/>
                    <a:pt x="16375" y="6247"/>
                    <a:pt x="17005" y="6389"/>
                  </a:cubicBezTo>
                  <a:cubicBezTo>
                    <a:pt x="17206" y="6476"/>
                    <a:pt x="17405" y="6504"/>
                    <a:pt x="17607" y="6534"/>
                  </a:cubicBezTo>
                  <a:cubicBezTo>
                    <a:pt x="18237" y="6618"/>
                    <a:pt x="18523" y="6676"/>
                    <a:pt x="18665" y="7191"/>
                  </a:cubicBezTo>
                  <a:cubicBezTo>
                    <a:pt x="18752" y="7821"/>
                    <a:pt x="18179" y="8709"/>
                    <a:pt x="17721" y="9023"/>
                  </a:cubicBezTo>
                  <a:cubicBezTo>
                    <a:pt x="17443" y="9213"/>
                    <a:pt x="17300" y="9307"/>
                    <a:pt x="17188" y="9307"/>
                  </a:cubicBezTo>
                  <a:cubicBezTo>
                    <a:pt x="17081" y="9307"/>
                    <a:pt x="17003" y="9221"/>
                    <a:pt x="16863" y="9053"/>
                  </a:cubicBezTo>
                  <a:cubicBezTo>
                    <a:pt x="16776" y="8938"/>
                    <a:pt x="16661" y="8824"/>
                    <a:pt x="16546" y="8709"/>
                  </a:cubicBezTo>
                  <a:cubicBezTo>
                    <a:pt x="16248" y="8384"/>
                    <a:pt x="15212" y="7715"/>
                    <a:pt x="14365" y="7715"/>
                  </a:cubicBezTo>
                  <a:cubicBezTo>
                    <a:pt x="14238" y="7715"/>
                    <a:pt x="14115" y="7730"/>
                    <a:pt x="14000" y="7763"/>
                  </a:cubicBezTo>
                  <a:cubicBezTo>
                    <a:pt x="13599" y="7878"/>
                    <a:pt x="13340" y="8194"/>
                    <a:pt x="13256" y="8679"/>
                  </a:cubicBezTo>
                  <a:cubicBezTo>
                    <a:pt x="13111" y="9309"/>
                    <a:pt x="13599" y="9767"/>
                    <a:pt x="14027" y="10198"/>
                  </a:cubicBezTo>
                  <a:cubicBezTo>
                    <a:pt x="14343" y="10512"/>
                    <a:pt x="14630" y="10828"/>
                    <a:pt x="14630" y="11084"/>
                  </a:cubicBezTo>
                  <a:cubicBezTo>
                    <a:pt x="14630" y="11228"/>
                    <a:pt x="14515" y="11400"/>
                    <a:pt x="14314" y="11599"/>
                  </a:cubicBezTo>
                  <a:cubicBezTo>
                    <a:pt x="14140" y="11761"/>
                    <a:pt x="13999" y="11831"/>
                    <a:pt x="13856" y="11831"/>
                  </a:cubicBezTo>
                  <a:cubicBezTo>
                    <a:pt x="13667" y="11831"/>
                    <a:pt x="13474" y="11710"/>
                    <a:pt x="13198" y="11515"/>
                  </a:cubicBezTo>
                  <a:cubicBezTo>
                    <a:pt x="12912" y="11313"/>
                    <a:pt x="12569" y="11084"/>
                    <a:pt x="12225" y="11057"/>
                  </a:cubicBezTo>
                  <a:cubicBezTo>
                    <a:pt x="12082" y="11023"/>
                    <a:pt x="11922" y="10999"/>
                    <a:pt x="11764" y="10999"/>
                  </a:cubicBezTo>
                  <a:cubicBezTo>
                    <a:pt x="11509" y="10999"/>
                    <a:pt x="11256" y="11062"/>
                    <a:pt x="11080" y="11256"/>
                  </a:cubicBezTo>
                  <a:cubicBezTo>
                    <a:pt x="10821" y="11572"/>
                    <a:pt x="10965" y="12030"/>
                    <a:pt x="11107" y="12488"/>
                  </a:cubicBezTo>
                  <a:cubicBezTo>
                    <a:pt x="11222" y="12774"/>
                    <a:pt x="11366" y="13202"/>
                    <a:pt x="11252" y="13317"/>
                  </a:cubicBezTo>
                  <a:cubicBezTo>
                    <a:pt x="11213" y="13336"/>
                    <a:pt x="11129" y="13346"/>
                    <a:pt x="11022" y="13346"/>
                  </a:cubicBezTo>
                  <a:cubicBezTo>
                    <a:pt x="10810" y="13346"/>
                    <a:pt x="10506" y="13308"/>
                    <a:pt x="10278" y="13232"/>
                  </a:cubicBezTo>
                  <a:cubicBezTo>
                    <a:pt x="9706" y="13060"/>
                    <a:pt x="9676" y="12973"/>
                    <a:pt x="9534" y="12573"/>
                  </a:cubicBezTo>
                  <a:cubicBezTo>
                    <a:pt x="9477" y="12458"/>
                    <a:pt x="9420" y="12316"/>
                    <a:pt x="9333" y="12115"/>
                  </a:cubicBezTo>
                  <a:cubicBezTo>
                    <a:pt x="8504" y="10599"/>
                    <a:pt x="7874" y="10340"/>
                    <a:pt x="6213" y="10255"/>
                  </a:cubicBezTo>
                  <a:cubicBezTo>
                    <a:pt x="5668" y="10255"/>
                    <a:pt x="4782" y="10083"/>
                    <a:pt x="4523" y="9912"/>
                  </a:cubicBezTo>
                  <a:cubicBezTo>
                    <a:pt x="4581" y="9854"/>
                    <a:pt x="4638" y="9797"/>
                    <a:pt x="4810" y="9710"/>
                  </a:cubicBezTo>
                  <a:cubicBezTo>
                    <a:pt x="4961" y="9623"/>
                    <a:pt x="5142" y="9590"/>
                    <a:pt x="5343" y="9590"/>
                  </a:cubicBezTo>
                  <a:cubicBezTo>
                    <a:pt x="5671" y="9590"/>
                    <a:pt x="6051" y="9679"/>
                    <a:pt x="6442" y="9767"/>
                  </a:cubicBezTo>
                  <a:cubicBezTo>
                    <a:pt x="6861" y="9852"/>
                    <a:pt x="7289" y="9945"/>
                    <a:pt x="7704" y="9945"/>
                  </a:cubicBezTo>
                  <a:cubicBezTo>
                    <a:pt x="7999" y="9945"/>
                    <a:pt x="8287" y="9898"/>
                    <a:pt x="8561" y="9767"/>
                  </a:cubicBezTo>
                  <a:cubicBezTo>
                    <a:pt x="9133" y="9481"/>
                    <a:pt x="10134" y="7564"/>
                    <a:pt x="10249" y="7076"/>
                  </a:cubicBezTo>
                  <a:cubicBezTo>
                    <a:pt x="10622" y="5645"/>
                    <a:pt x="9218" y="4587"/>
                    <a:pt x="8675" y="4186"/>
                  </a:cubicBezTo>
                  <a:cubicBezTo>
                    <a:pt x="7886" y="3555"/>
                    <a:pt x="6801" y="3376"/>
                    <a:pt x="5747" y="3376"/>
                  </a:cubicBezTo>
                  <a:cubicBezTo>
                    <a:pt x="4888" y="3376"/>
                    <a:pt x="4050" y="3494"/>
                    <a:pt x="3408" y="3584"/>
                  </a:cubicBezTo>
                  <a:cubicBezTo>
                    <a:pt x="3236" y="3614"/>
                    <a:pt x="3035" y="3671"/>
                    <a:pt x="2806" y="3728"/>
                  </a:cubicBezTo>
                  <a:cubicBezTo>
                    <a:pt x="2412" y="3817"/>
                    <a:pt x="1917" y="3917"/>
                    <a:pt x="1518" y="3917"/>
                  </a:cubicBezTo>
                  <a:cubicBezTo>
                    <a:pt x="1279" y="3917"/>
                    <a:pt x="1075" y="3881"/>
                    <a:pt x="946" y="3785"/>
                  </a:cubicBezTo>
                  <a:cubicBezTo>
                    <a:pt x="889" y="3756"/>
                    <a:pt x="745" y="3641"/>
                    <a:pt x="745" y="3298"/>
                  </a:cubicBezTo>
                  <a:cubicBezTo>
                    <a:pt x="745" y="2668"/>
                    <a:pt x="1576" y="1866"/>
                    <a:pt x="2290" y="1351"/>
                  </a:cubicBezTo>
                  <a:cubicBezTo>
                    <a:pt x="2320" y="1351"/>
                    <a:pt x="2348" y="1324"/>
                    <a:pt x="2348" y="1294"/>
                  </a:cubicBezTo>
                  <a:cubicBezTo>
                    <a:pt x="2745" y="972"/>
                    <a:pt x="3036" y="734"/>
                    <a:pt x="3368" y="734"/>
                  </a:cubicBezTo>
                  <a:close/>
                  <a:moveTo>
                    <a:pt x="3379" y="0"/>
                  </a:moveTo>
                  <a:cubicBezTo>
                    <a:pt x="2739" y="0"/>
                    <a:pt x="2262" y="429"/>
                    <a:pt x="1890" y="751"/>
                  </a:cubicBezTo>
                  <a:cubicBezTo>
                    <a:pt x="1317" y="1152"/>
                    <a:pt x="0" y="2182"/>
                    <a:pt x="0" y="3327"/>
                  </a:cubicBezTo>
                  <a:cubicBezTo>
                    <a:pt x="30" y="3785"/>
                    <a:pt x="202" y="4129"/>
                    <a:pt x="488" y="4358"/>
                  </a:cubicBezTo>
                  <a:cubicBezTo>
                    <a:pt x="766" y="4572"/>
                    <a:pt x="1122" y="4647"/>
                    <a:pt x="1501" y="4647"/>
                  </a:cubicBezTo>
                  <a:cubicBezTo>
                    <a:pt x="1982" y="4647"/>
                    <a:pt x="2502" y="4527"/>
                    <a:pt x="2950" y="4415"/>
                  </a:cubicBezTo>
                  <a:cubicBezTo>
                    <a:pt x="3179" y="4385"/>
                    <a:pt x="3351" y="4328"/>
                    <a:pt x="3522" y="4301"/>
                  </a:cubicBezTo>
                  <a:cubicBezTo>
                    <a:pt x="4137" y="4221"/>
                    <a:pt x="4939" y="4109"/>
                    <a:pt x="5745" y="4109"/>
                  </a:cubicBezTo>
                  <a:cubicBezTo>
                    <a:pt x="6665" y="4109"/>
                    <a:pt x="7589" y="4254"/>
                    <a:pt x="8245" y="4759"/>
                  </a:cubicBezTo>
                  <a:cubicBezTo>
                    <a:pt x="8962" y="5301"/>
                    <a:pt x="9763" y="6046"/>
                    <a:pt x="9562" y="6905"/>
                  </a:cubicBezTo>
                  <a:cubicBezTo>
                    <a:pt x="9420" y="7392"/>
                    <a:pt x="8504" y="8966"/>
                    <a:pt x="8245" y="9137"/>
                  </a:cubicBezTo>
                  <a:cubicBezTo>
                    <a:pt x="8093" y="9209"/>
                    <a:pt x="7919" y="9237"/>
                    <a:pt x="7731" y="9237"/>
                  </a:cubicBezTo>
                  <a:cubicBezTo>
                    <a:pt x="7389" y="9237"/>
                    <a:pt x="7001" y="9144"/>
                    <a:pt x="6614" y="9053"/>
                  </a:cubicBezTo>
                  <a:cubicBezTo>
                    <a:pt x="6195" y="8956"/>
                    <a:pt x="5767" y="8859"/>
                    <a:pt x="5356" y="8859"/>
                  </a:cubicBezTo>
                  <a:cubicBezTo>
                    <a:pt x="5036" y="8859"/>
                    <a:pt x="4726" y="8918"/>
                    <a:pt x="4439" y="9080"/>
                  </a:cubicBezTo>
                  <a:cubicBezTo>
                    <a:pt x="3923" y="9366"/>
                    <a:pt x="3694" y="9710"/>
                    <a:pt x="3779" y="10053"/>
                  </a:cubicBezTo>
                  <a:cubicBezTo>
                    <a:pt x="4038" y="10912"/>
                    <a:pt x="6156" y="10970"/>
                    <a:pt x="6184" y="10970"/>
                  </a:cubicBezTo>
                  <a:cubicBezTo>
                    <a:pt x="7615" y="11057"/>
                    <a:pt x="7988" y="11171"/>
                    <a:pt x="8675" y="12431"/>
                  </a:cubicBezTo>
                  <a:cubicBezTo>
                    <a:pt x="8760" y="12602"/>
                    <a:pt x="8790" y="12717"/>
                    <a:pt x="8847" y="12831"/>
                  </a:cubicBezTo>
                  <a:cubicBezTo>
                    <a:pt x="9046" y="13347"/>
                    <a:pt x="9191" y="13660"/>
                    <a:pt x="10077" y="13947"/>
                  </a:cubicBezTo>
                  <a:cubicBezTo>
                    <a:pt x="10191" y="13976"/>
                    <a:pt x="10622" y="14061"/>
                    <a:pt x="11023" y="14061"/>
                  </a:cubicBezTo>
                  <a:cubicBezTo>
                    <a:pt x="11309" y="14061"/>
                    <a:pt x="11565" y="14034"/>
                    <a:pt x="11710" y="13862"/>
                  </a:cubicBezTo>
                  <a:cubicBezTo>
                    <a:pt x="12225" y="13431"/>
                    <a:pt x="11996" y="12744"/>
                    <a:pt x="11794" y="12229"/>
                  </a:cubicBezTo>
                  <a:cubicBezTo>
                    <a:pt x="11767" y="12087"/>
                    <a:pt x="11680" y="11858"/>
                    <a:pt x="11652" y="11744"/>
                  </a:cubicBezTo>
                  <a:cubicBezTo>
                    <a:pt x="11676" y="11731"/>
                    <a:pt x="11715" y="11724"/>
                    <a:pt x="11773" y="11724"/>
                  </a:cubicBezTo>
                  <a:cubicBezTo>
                    <a:pt x="11854" y="11724"/>
                    <a:pt x="11972" y="11738"/>
                    <a:pt x="12138" y="11771"/>
                  </a:cubicBezTo>
                  <a:cubicBezTo>
                    <a:pt x="12340" y="11801"/>
                    <a:pt x="12539" y="11943"/>
                    <a:pt x="12768" y="12115"/>
                  </a:cubicBezTo>
                  <a:cubicBezTo>
                    <a:pt x="13059" y="12303"/>
                    <a:pt x="13430" y="12552"/>
                    <a:pt x="13859" y="12552"/>
                  </a:cubicBezTo>
                  <a:cubicBezTo>
                    <a:pt x="14150" y="12552"/>
                    <a:pt x="14466" y="12438"/>
                    <a:pt x="14801" y="12115"/>
                  </a:cubicBezTo>
                  <a:cubicBezTo>
                    <a:pt x="15172" y="11801"/>
                    <a:pt x="15344" y="11457"/>
                    <a:pt x="15374" y="11084"/>
                  </a:cubicBezTo>
                  <a:cubicBezTo>
                    <a:pt x="15374" y="10512"/>
                    <a:pt x="14943" y="10083"/>
                    <a:pt x="14543" y="9682"/>
                  </a:cubicBezTo>
                  <a:cubicBezTo>
                    <a:pt x="14229" y="9366"/>
                    <a:pt x="13913" y="9053"/>
                    <a:pt x="13943" y="8794"/>
                  </a:cubicBezTo>
                  <a:cubicBezTo>
                    <a:pt x="14000" y="8565"/>
                    <a:pt x="14114" y="8480"/>
                    <a:pt x="14199" y="8450"/>
                  </a:cubicBezTo>
                  <a:cubicBezTo>
                    <a:pt x="14252" y="8436"/>
                    <a:pt x="14311" y="8429"/>
                    <a:pt x="14373" y="8429"/>
                  </a:cubicBezTo>
                  <a:cubicBezTo>
                    <a:pt x="14919" y="8429"/>
                    <a:pt x="15774" y="8941"/>
                    <a:pt x="16031" y="9224"/>
                  </a:cubicBezTo>
                  <a:cubicBezTo>
                    <a:pt x="16146" y="9339"/>
                    <a:pt x="16233" y="9424"/>
                    <a:pt x="16317" y="9538"/>
                  </a:cubicBezTo>
                  <a:cubicBezTo>
                    <a:pt x="16585" y="9852"/>
                    <a:pt x="16825" y="10037"/>
                    <a:pt x="17139" y="10037"/>
                  </a:cubicBezTo>
                  <a:cubicBezTo>
                    <a:pt x="17399" y="10037"/>
                    <a:pt x="17708" y="9910"/>
                    <a:pt x="18122" y="9625"/>
                  </a:cubicBezTo>
                  <a:cubicBezTo>
                    <a:pt x="18752" y="9195"/>
                    <a:pt x="19553" y="8050"/>
                    <a:pt x="19352" y="7049"/>
                  </a:cubicBezTo>
                  <a:cubicBezTo>
                    <a:pt x="19095" y="5989"/>
                    <a:pt x="18294" y="5874"/>
                    <a:pt x="17721" y="5789"/>
                  </a:cubicBezTo>
                  <a:cubicBezTo>
                    <a:pt x="17520" y="5789"/>
                    <a:pt x="17348" y="5760"/>
                    <a:pt x="17176" y="5702"/>
                  </a:cubicBezTo>
                  <a:cubicBezTo>
                    <a:pt x="16634" y="5560"/>
                    <a:pt x="16489" y="5416"/>
                    <a:pt x="16432" y="5331"/>
                  </a:cubicBezTo>
                  <a:cubicBezTo>
                    <a:pt x="16347" y="5217"/>
                    <a:pt x="16432" y="4930"/>
                    <a:pt x="16546" y="4672"/>
                  </a:cubicBezTo>
                  <a:cubicBezTo>
                    <a:pt x="16718" y="4042"/>
                    <a:pt x="17034" y="3156"/>
                    <a:pt x="16031" y="2297"/>
                  </a:cubicBezTo>
                  <a:cubicBezTo>
                    <a:pt x="15542" y="1906"/>
                    <a:pt x="13843" y="1389"/>
                    <a:pt x="12734" y="1389"/>
                  </a:cubicBezTo>
                  <a:cubicBezTo>
                    <a:pt x="12544" y="1389"/>
                    <a:pt x="12371" y="1405"/>
                    <a:pt x="12225" y="1438"/>
                  </a:cubicBezTo>
                  <a:cubicBezTo>
                    <a:pt x="12053" y="1466"/>
                    <a:pt x="11909" y="1523"/>
                    <a:pt x="11794" y="1637"/>
                  </a:cubicBezTo>
                  <a:cubicBezTo>
                    <a:pt x="11565" y="1637"/>
                    <a:pt x="11309" y="1667"/>
                    <a:pt x="11050" y="1667"/>
                  </a:cubicBezTo>
                  <a:cubicBezTo>
                    <a:pt x="10761" y="1698"/>
                    <a:pt x="10463" y="1728"/>
                    <a:pt x="10183" y="1728"/>
                  </a:cubicBezTo>
                  <a:cubicBezTo>
                    <a:pt x="9937" y="1728"/>
                    <a:pt x="9705" y="1705"/>
                    <a:pt x="9504" y="1637"/>
                  </a:cubicBezTo>
                  <a:cubicBezTo>
                    <a:pt x="9218" y="1580"/>
                    <a:pt x="9076" y="1408"/>
                    <a:pt x="8847" y="1209"/>
                  </a:cubicBezTo>
                  <a:cubicBezTo>
                    <a:pt x="8703" y="1037"/>
                    <a:pt x="8531" y="865"/>
                    <a:pt x="8302" y="751"/>
                  </a:cubicBezTo>
                  <a:cubicBezTo>
                    <a:pt x="7879" y="491"/>
                    <a:pt x="7502" y="382"/>
                    <a:pt x="7140" y="382"/>
                  </a:cubicBezTo>
                  <a:cubicBezTo>
                    <a:pt x="6546" y="382"/>
                    <a:pt x="5995" y="674"/>
                    <a:pt x="5355" y="1065"/>
                  </a:cubicBezTo>
                  <a:cubicBezTo>
                    <a:pt x="5297" y="1095"/>
                    <a:pt x="5240" y="1179"/>
                    <a:pt x="5153" y="1236"/>
                  </a:cubicBezTo>
                  <a:cubicBezTo>
                    <a:pt x="4751" y="1587"/>
                    <a:pt x="4498" y="1784"/>
                    <a:pt x="4399" y="1784"/>
                  </a:cubicBezTo>
                  <a:cubicBezTo>
                    <a:pt x="4392" y="1784"/>
                    <a:pt x="4386" y="1783"/>
                    <a:pt x="4381" y="1782"/>
                  </a:cubicBezTo>
                  <a:cubicBezTo>
                    <a:pt x="4466" y="1610"/>
                    <a:pt x="4610" y="1351"/>
                    <a:pt x="4581" y="1065"/>
                  </a:cubicBezTo>
                  <a:cubicBezTo>
                    <a:pt x="4581" y="1037"/>
                    <a:pt x="4553" y="1037"/>
                    <a:pt x="4553" y="1007"/>
                  </a:cubicBezTo>
                  <a:cubicBezTo>
                    <a:pt x="4496" y="865"/>
                    <a:pt x="4496" y="778"/>
                    <a:pt x="4496" y="694"/>
                  </a:cubicBezTo>
                  <a:cubicBezTo>
                    <a:pt x="4439" y="206"/>
                    <a:pt x="4122" y="121"/>
                    <a:pt x="3694" y="34"/>
                  </a:cubicBezTo>
                  <a:cubicBezTo>
                    <a:pt x="3585" y="11"/>
                    <a:pt x="3480" y="0"/>
                    <a:pt x="337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7225291" y="804850"/>
              <a:ext cx="153952" cy="47939"/>
            </a:xfrm>
            <a:custGeom>
              <a:avLst/>
              <a:gdLst/>
              <a:ahLst/>
              <a:cxnLst/>
              <a:rect l="l" t="t" r="r" b="b"/>
              <a:pathLst>
                <a:path w="7611" h="2370" extrusionOk="0">
                  <a:moveTo>
                    <a:pt x="5247" y="0"/>
                  </a:moveTo>
                  <a:cubicBezTo>
                    <a:pt x="5132" y="0"/>
                    <a:pt x="5034" y="30"/>
                    <a:pt x="4964" y="97"/>
                  </a:cubicBezTo>
                  <a:lnTo>
                    <a:pt x="4907" y="97"/>
                  </a:lnTo>
                  <a:cubicBezTo>
                    <a:pt x="4219" y="239"/>
                    <a:pt x="3876" y="669"/>
                    <a:pt x="3333" y="898"/>
                  </a:cubicBezTo>
                  <a:cubicBezTo>
                    <a:pt x="3189" y="957"/>
                    <a:pt x="3016" y="974"/>
                    <a:pt x="2834" y="974"/>
                  </a:cubicBezTo>
                  <a:cubicBezTo>
                    <a:pt x="2599" y="974"/>
                    <a:pt x="2350" y="946"/>
                    <a:pt x="2132" y="946"/>
                  </a:cubicBezTo>
                  <a:cubicBezTo>
                    <a:pt x="1947" y="946"/>
                    <a:pt x="1784" y="966"/>
                    <a:pt x="1673" y="1040"/>
                  </a:cubicBezTo>
                  <a:cubicBezTo>
                    <a:pt x="1" y="1961"/>
                    <a:pt x="2039" y="2370"/>
                    <a:pt x="3174" y="2370"/>
                  </a:cubicBezTo>
                  <a:cubicBezTo>
                    <a:pt x="3381" y="2370"/>
                    <a:pt x="3558" y="2356"/>
                    <a:pt x="3677" y="2330"/>
                  </a:cubicBezTo>
                  <a:cubicBezTo>
                    <a:pt x="3758" y="2322"/>
                    <a:pt x="3880" y="2319"/>
                    <a:pt x="4030" y="2319"/>
                  </a:cubicBezTo>
                  <a:cubicBezTo>
                    <a:pt x="4294" y="2319"/>
                    <a:pt x="4645" y="2327"/>
                    <a:pt x="5020" y="2327"/>
                  </a:cubicBezTo>
                  <a:cubicBezTo>
                    <a:pt x="5996" y="2327"/>
                    <a:pt x="7133" y="2275"/>
                    <a:pt x="7311" y="1899"/>
                  </a:cubicBezTo>
                  <a:cubicBezTo>
                    <a:pt x="7610" y="1351"/>
                    <a:pt x="6022" y="0"/>
                    <a:pt x="5247"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7237125" y="797284"/>
              <a:ext cx="148247" cy="62806"/>
            </a:xfrm>
            <a:custGeom>
              <a:avLst/>
              <a:gdLst/>
              <a:ahLst/>
              <a:cxnLst/>
              <a:rect l="l" t="t" r="r" b="b"/>
              <a:pathLst>
                <a:path w="7329" h="3105" extrusionOk="0">
                  <a:moveTo>
                    <a:pt x="4701" y="743"/>
                  </a:moveTo>
                  <a:cubicBezTo>
                    <a:pt x="4852" y="743"/>
                    <a:pt x="5205" y="878"/>
                    <a:pt x="5638" y="1215"/>
                  </a:cubicBezTo>
                  <a:cubicBezTo>
                    <a:pt x="6183" y="1616"/>
                    <a:pt x="6412" y="2017"/>
                    <a:pt x="6412" y="2101"/>
                  </a:cubicBezTo>
                  <a:cubicBezTo>
                    <a:pt x="6154" y="2330"/>
                    <a:pt x="4551" y="2330"/>
                    <a:pt x="3951" y="2330"/>
                  </a:cubicBezTo>
                  <a:cubicBezTo>
                    <a:pt x="3550" y="2330"/>
                    <a:pt x="3234" y="2330"/>
                    <a:pt x="3034" y="2360"/>
                  </a:cubicBezTo>
                  <a:cubicBezTo>
                    <a:pt x="2926" y="2383"/>
                    <a:pt x="2785" y="2393"/>
                    <a:pt x="2628" y="2393"/>
                  </a:cubicBezTo>
                  <a:cubicBezTo>
                    <a:pt x="1996" y="2393"/>
                    <a:pt x="1088" y="2227"/>
                    <a:pt x="859" y="2044"/>
                  </a:cubicBezTo>
                  <a:cubicBezTo>
                    <a:pt x="886" y="1987"/>
                    <a:pt x="1001" y="1872"/>
                    <a:pt x="1287" y="1730"/>
                  </a:cubicBezTo>
                  <a:cubicBezTo>
                    <a:pt x="1331" y="1701"/>
                    <a:pt x="1428" y="1694"/>
                    <a:pt x="1534" y="1694"/>
                  </a:cubicBezTo>
                  <a:cubicBezTo>
                    <a:pt x="1636" y="1694"/>
                    <a:pt x="1748" y="1701"/>
                    <a:pt x="1832" y="1701"/>
                  </a:cubicBezTo>
                  <a:cubicBezTo>
                    <a:pt x="1972" y="1713"/>
                    <a:pt x="2122" y="1725"/>
                    <a:pt x="2272" y="1725"/>
                  </a:cubicBezTo>
                  <a:cubicBezTo>
                    <a:pt x="2489" y="1725"/>
                    <a:pt x="2705" y="1700"/>
                    <a:pt x="2890" y="1616"/>
                  </a:cubicBezTo>
                  <a:cubicBezTo>
                    <a:pt x="3149" y="1501"/>
                    <a:pt x="3348" y="1357"/>
                    <a:pt x="3550" y="1243"/>
                  </a:cubicBezTo>
                  <a:cubicBezTo>
                    <a:pt x="3806" y="1071"/>
                    <a:pt x="4035" y="899"/>
                    <a:pt x="4351" y="842"/>
                  </a:cubicBezTo>
                  <a:cubicBezTo>
                    <a:pt x="4436" y="842"/>
                    <a:pt x="4551" y="814"/>
                    <a:pt x="4638" y="757"/>
                  </a:cubicBezTo>
                  <a:cubicBezTo>
                    <a:pt x="4651" y="748"/>
                    <a:pt x="4672" y="743"/>
                    <a:pt x="4701" y="743"/>
                  </a:cubicBezTo>
                  <a:close/>
                  <a:moveTo>
                    <a:pt x="4657" y="0"/>
                  </a:moveTo>
                  <a:cubicBezTo>
                    <a:pt x="4519" y="0"/>
                    <a:pt x="4385" y="29"/>
                    <a:pt x="4264" y="97"/>
                  </a:cubicBezTo>
                  <a:cubicBezTo>
                    <a:pt x="4264" y="97"/>
                    <a:pt x="4264" y="127"/>
                    <a:pt x="4237" y="127"/>
                  </a:cubicBezTo>
                  <a:cubicBezTo>
                    <a:pt x="3779" y="212"/>
                    <a:pt x="3435" y="441"/>
                    <a:pt x="3149" y="643"/>
                  </a:cubicBezTo>
                  <a:cubicBezTo>
                    <a:pt x="2977" y="757"/>
                    <a:pt x="2805" y="842"/>
                    <a:pt x="2604" y="929"/>
                  </a:cubicBezTo>
                  <a:cubicBezTo>
                    <a:pt x="2500" y="980"/>
                    <a:pt x="2353" y="990"/>
                    <a:pt x="2197" y="990"/>
                  </a:cubicBezTo>
                  <a:cubicBezTo>
                    <a:pt x="2096" y="990"/>
                    <a:pt x="1990" y="986"/>
                    <a:pt x="1889" y="986"/>
                  </a:cubicBezTo>
                  <a:cubicBezTo>
                    <a:pt x="1749" y="975"/>
                    <a:pt x="1612" y="964"/>
                    <a:pt x="1483" y="964"/>
                  </a:cubicBezTo>
                  <a:cubicBezTo>
                    <a:pt x="1269" y="964"/>
                    <a:pt x="1076" y="994"/>
                    <a:pt x="916" y="1101"/>
                  </a:cubicBezTo>
                  <a:cubicBezTo>
                    <a:pt x="257" y="1472"/>
                    <a:pt x="0" y="1845"/>
                    <a:pt x="142" y="2246"/>
                  </a:cubicBezTo>
                  <a:cubicBezTo>
                    <a:pt x="371" y="2933"/>
                    <a:pt x="1860" y="3104"/>
                    <a:pt x="2661" y="3104"/>
                  </a:cubicBezTo>
                  <a:cubicBezTo>
                    <a:pt x="2890" y="3104"/>
                    <a:pt x="3034" y="3104"/>
                    <a:pt x="3119" y="3075"/>
                  </a:cubicBezTo>
                  <a:cubicBezTo>
                    <a:pt x="3167" y="3065"/>
                    <a:pt x="3238" y="3062"/>
                    <a:pt x="3323" y="3062"/>
                  </a:cubicBezTo>
                  <a:cubicBezTo>
                    <a:pt x="3492" y="3062"/>
                    <a:pt x="3722" y="3075"/>
                    <a:pt x="3951" y="3075"/>
                  </a:cubicBezTo>
                  <a:cubicBezTo>
                    <a:pt x="5581" y="3075"/>
                    <a:pt x="6756" y="3017"/>
                    <a:pt x="7042" y="2445"/>
                  </a:cubicBezTo>
                  <a:cubicBezTo>
                    <a:pt x="7328" y="1872"/>
                    <a:pt x="6726" y="1128"/>
                    <a:pt x="6069" y="613"/>
                  </a:cubicBezTo>
                  <a:cubicBezTo>
                    <a:pt x="5840" y="453"/>
                    <a:pt x="5209" y="0"/>
                    <a:pt x="4657"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7070273" y="1135763"/>
              <a:ext cx="87059" cy="59651"/>
            </a:xfrm>
            <a:custGeom>
              <a:avLst/>
              <a:gdLst/>
              <a:ahLst/>
              <a:cxnLst/>
              <a:rect l="l" t="t" r="r" b="b"/>
              <a:pathLst>
                <a:path w="4304" h="2949" extrusionOk="0">
                  <a:moveTo>
                    <a:pt x="2512" y="1"/>
                  </a:moveTo>
                  <a:cubicBezTo>
                    <a:pt x="2384" y="1"/>
                    <a:pt x="2262" y="35"/>
                    <a:pt x="2149" y="113"/>
                  </a:cubicBezTo>
                  <a:lnTo>
                    <a:pt x="2092" y="198"/>
                  </a:lnTo>
                  <a:cubicBezTo>
                    <a:pt x="1320" y="198"/>
                    <a:pt x="1405" y="628"/>
                    <a:pt x="1062" y="972"/>
                  </a:cubicBezTo>
                  <a:cubicBezTo>
                    <a:pt x="977" y="1114"/>
                    <a:pt x="175" y="2060"/>
                    <a:pt x="175" y="2145"/>
                  </a:cubicBezTo>
                  <a:cubicBezTo>
                    <a:pt x="0" y="2762"/>
                    <a:pt x="171" y="2949"/>
                    <a:pt x="476" y="2949"/>
                  </a:cubicBezTo>
                  <a:cubicBezTo>
                    <a:pt x="920" y="2949"/>
                    <a:pt x="1650" y="2552"/>
                    <a:pt x="2007" y="2518"/>
                  </a:cubicBezTo>
                  <a:cubicBezTo>
                    <a:pt x="2041" y="2514"/>
                    <a:pt x="2076" y="2512"/>
                    <a:pt x="2112" y="2512"/>
                  </a:cubicBezTo>
                  <a:cubicBezTo>
                    <a:pt x="2528" y="2512"/>
                    <a:pt x="3126" y="2739"/>
                    <a:pt x="3580" y="2739"/>
                  </a:cubicBezTo>
                  <a:cubicBezTo>
                    <a:pt x="4005" y="2739"/>
                    <a:pt x="4304" y="2541"/>
                    <a:pt x="4211" y="1774"/>
                  </a:cubicBezTo>
                  <a:cubicBezTo>
                    <a:pt x="4090" y="1093"/>
                    <a:pt x="3225" y="1"/>
                    <a:pt x="251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7062788" y="1128521"/>
              <a:ext cx="101380" cy="74397"/>
            </a:xfrm>
            <a:custGeom>
              <a:avLst/>
              <a:gdLst/>
              <a:ahLst/>
              <a:cxnLst/>
              <a:rect l="l" t="t" r="r" b="b"/>
              <a:pathLst>
                <a:path w="5012" h="3678" extrusionOk="0">
                  <a:moveTo>
                    <a:pt x="2867" y="728"/>
                  </a:moveTo>
                  <a:cubicBezTo>
                    <a:pt x="2921" y="728"/>
                    <a:pt x="2992" y="743"/>
                    <a:pt x="3092" y="785"/>
                  </a:cubicBezTo>
                  <a:cubicBezTo>
                    <a:pt x="3607" y="986"/>
                    <a:pt x="4152" y="1758"/>
                    <a:pt x="4210" y="2189"/>
                  </a:cubicBezTo>
                  <a:cubicBezTo>
                    <a:pt x="4267" y="2503"/>
                    <a:pt x="4210" y="2647"/>
                    <a:pt x="4180" y="2704"/>
                  </a:cubicBezTo>
                  <a:cubicBezTo>
                    <a:pt x="4137" y="2739"/>
                    <a:pt x="4066" y="2752"/>
                    <a:pt x="3978" y="2752"/>
                  </a:cubicBezTo>
                  <a:cubicBezTo>
                    <a:pt x="3775" y="2752"/>
                    <a:pt x="3485" y="2678"/>
                    <a:pt x="3264" y="2617"/>
                  </a:cubicBezTo>
                  <a:cubicBezTo>
                    <a:pt x="2966" y="2567"/>
                    <a:pt x="2711" y="2497"/>
                    <a:pt x="2462" y="2497"/>
                  </a:cubicBezTo>
                  <a:cubicBezTo>
                    <a:pt x="2424" y="2497"/>
                    <a:pt x="2386" y="2499"/>
                    <a:pt x="2348" y="2503"/>
                  </a:cubicBezTo>
                  <a:cubicBezTo>
                    <a:pt x="2148" y="2532"/>
                    <a:pt x="1890" y="2617"/>
                    <a:pt x="1633" y="2732"/>
                  </a:cubicBezTo>
                  <a:cubicBezTo>
                    <a:pt x="1432" y="2789"/>
                    <a:pt x="1003" y="2961"/>
                    <a:pt x="832" y="2961"/>
                  </a:cubicBezTo>
                  <a:cubicBezTo>
                    <a:pt x="832" y="2903"/>
                    <a:pt x="832" y="2819"/>
                    <a:pt x="889" y="2647"/>
                  </a:cubicBezTo>
                  <a:cubicBezTo>
                    <a:pt x="946" y="2532"/>
                    <a:pt x="1145" y="2303"/>
                    <a:pt x="1260" y="2132"/>
                  </a:cubicBezTo>
                  <a:cubicBezTo>
                    <a:pt x="1546" y="1816"/>
                    <a:pt x="1661" y="1644"/>
                    <a:pt x="1718" y="1559"/>
                  </a:cubicBezTo>
                  <a:cubicBezTo>
                    <a:pt x="1832" y="1415"/>
                    <a:pt x="1919" y="1300"/>
                    <a:pt x="1977" y="1186"/>
                  </a:cubicBezTo>
                  <a:cubicBezTo>
                    <a:pt x="2091" y="957"/>
                    <a:pt x="2148" y="899"/>
                    <a:pt x="2462" y="899"/>
                  </a:cubicBezTo>
                  <a:cubicBezTo>
                    <a:pt x="2577" y="899"/>
                    <a:pt x="2691" y="842"/>
                    <a:pt x="2748" y="757"/>
                  </a:cubicBezTo>
                  <a:cubicBezTo>
                    <a:pt x="2777" y="743"/>
                    <a:pt x="2813" y="728"/>
                    <a:pt x="2867" y="728"/>
                  </a:cubicBezTo>
                  <a:close/>
                  <a:moveTo>
                    <a:pt x="2892" y="0"/>
                  </a:moveTo>
                  <a:cubicBezTo>
                    <a:pt x="2690" y="0"/>
                    <a:pt x="2496" y="57"/>
                    <a:pt x="2320" y="185"/>
                  </a:cubicBezTo>
                  <a:lnTo>
                    <a:pt x="2290" y="185"/>
                  </a:lnTo>
                  <a:cubicBezTo>
                    <a:pt x="1690" y="242"/>
                    <a:pt x="1489" y="586"/>
                    <a:pt x="1347" y="842"/>
                  </a:cubicBezTo>
                  <a:lnTo>
                    <a:pt x="1175" y="1101"/>
                  </a:lnTo>
                  <a:cubicBezTo>
                    <a:pt x="1145" y="1101"/>
                    <a:pt x="1118" y="1158"/>
                    <a:pt x="1118" y="1186"/>
                  </a:cubicBezTo>
                  <a:cubicBezTo>
                    <a:pt x="1061" y="1243"/>
                    <a:pt x="859" y="1502"/>
                    <a:pt x="717" y="1674"/>
                  </a:cubicBezTo>
                  <a:cubicBezTo>
                    <a:pt x="287" y="2189"/>
                    <a:pt x="202" y="2303"/>
                    <a:pt x="172" y="2445"/>
                  </a:cubicBezTo>
                  <a:cubicBezTo>
                    <a:pt x="115" y="2647"/>
                    <a:pt x="0" y="3190"/>
                    <a:pt x="344" y="3506"/>
                  </a:cubicBezTo>
                  <a:cubicBezTo>
                    <a:pt x="488" y="3620"/>
                    <a:pt x="660" y="3677"/>
                    <a:pt x="832" y="3677"/>
                  </a:cubicBezTo>
                  <a:cubicBezTo>
                    <a:pt x="1175" y="3677"/>
                    <a:pt x="1546" y="3533"/>
                    <a:pt x="1890" y="3391"/>
                  </a:cubicBezTo>
                  <a:cubicBezTo>
                    <a:pt x="2091" y="3334"/>
                    <a:pt x="2320" y="3247"/>
                    <a:pt x="2435" y="3219"/>
                  </a:cubicBezTo>
                  <a:cubicBezTo>
                    <a:pt x="2577" y="3219"/>
                    <a:pt x="2835" y="3277"/>
                    <a:pt x="3092" y="3334"/>
                  </a:cubicBezTo>
                  <a:cubicBezTo>
                    <a:pt x="3380" y="3394"/>
                    <a:pt x="3684" y="3463"/>
                    <a:pt x="3966" y="3463"/>
                  </a:cubicBezTo>
                  <a:cubicBezTo>
                    <a:pt x="4216" y="3463"/>
                    <a:pt x="4449" y="3409"/>
                    <a:pt x="4638" y="3247"/>
                  </a:cubicBezTo>
                  <a:cubicBezTo>
                    <a:pt x="4924" y="2990"/>
                    <a:pt x="5011" y="2617"/>
                    <a:pt x="4924" y="2074"/>
                  </a:cubicBezTo>
                  <a:cubicBezTo>
                    <a:pt x="4810" y="1415"/>
                    <a:pt x="4122" y="441"/>
                    <a:pt x="3378" y="98"/>
                  </a:cubicBezTo>
                  <a:cubicBezTo>
                    <a:pt x="3215" y="35"/>
                    <a:pt x="3051" y="0"/>
                    <a:pt x="289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6790319" y="893455"/>
              <a:ext cx="226730" cy="49659"/>
            </a:xfrm>
            <a:custGeom>
              <a:avLst/>
              <a:gdLst/>
              <a:ahLst/>
              <a:cxnLst/>
              <a:rect l="l" t="t" r="r" b="b"/>
              <a:pathLst>
                <a:path w="11209" h="2455" extrusionOk="0">
                  <a:moveTo>
                    <a:pt x="4480" y="0"/>
                  </a:moveTo>
                  <a:cubicBezTo>
                    <a:pt x="2751" y="0"/>
                    <a:pt x="0" y="1492"/>
                    <a:pt x="1877" y="2157"/>
                  </a:cubicBezTo>
                  <a:cubicBezTo>
                    <a:pt x="2127" y="2242"/>
                    <a:pt x="2396" y="2274"/>
                    <a:pt x="2678" y="2274"/>
                  </a:cubicBezTo>
                  <a:cubicBezTo>
                    <a:pt x="3433" y="2274"/>
                    <a:pt x="4277" y="2050"/>
                    <a:pt x="5069" y="2050"/>
                  </a:cubicBezTo>
                  <a:cubicBezTo>
                    <a:pt x="5268" y="2050"/>
                    <a:pt x="5465" y="2064"/>
                    <a:pt x="5655" y="2099"/>
                  </a:cubicBezTo>
                  <a:cubicBezTo>
                    <a:pt x="6328" y="2252"/>
                    <a:pt x="6772" y="2454"/>
                    <a:pt x="7359" y="2454"/>
                  </a:cubicBezTo>
                  <a:cubicBezTo>
                    <a:pt x="7545" y="2454"/>
                    <a:pt x="7746" y="2434"/>
                    <a:pt x="7973" y="2386"/>
                  </a:cubicBezTo>
                  <a:cubicBezTo>
                    <a:pt x="8374" y="2301"/>
                    <a:pt x="10178" y="2157"/>
                    <a:pt x="10435" y="1870"/>
                  </a:cubicBezTo>
                  <a:cubicBezTo>
                    <a:pt x="11209" y="1069"/>
                    <a:pt x="9949" y="641"/>
                    <a:pt x="9347" y="641"/>
                  </a:cubicBezTo>
                  <a:lnTo>
                    <a:pt x="9491" y="641"/>
                  </a:lnTo>
                  <a:cubicBezTo>
                    <a:pt x="9311" y="594"/>
                    <a:pt x="9152" y="574"/>
                    <a:pt x="9010" y="574"/>
                  </a:cubicBezTo>
                  <a:cubicBezTo>
                    <a:pt x="8274" y="574"/>
                    <a:pt x="7974" y="1115"/>
                    <a:pt x="7229" y="1355"/>
                  </a:cubicBezTo>
                  <a:cubicBezTo>
                    <a:pt x="7030" y="1411"/>
                    <a:pt x="6865" y="1436"/>
                    <a:pt x="6727" y="1436"/>
                  </a:cubicBezTo>
                  <a:cubicBezTo>
                    <a:pt x="5951" y="1436"/>
                    <a:pt x="6001" y="647"/>
                    <a:pt x="5369" y="210"/>
                  </a:cubicBezTo>
                  <a:cubicBezTo>
                    <a:pt x="5149" y="63"/>
                    <a:pt x="4836" y="0"/>
                    <a:pt x="4480"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6807413" y="885909"/>
              <a:ext cx="207878" cy="64526"/>
            </a:xfrm>
            <a:custGeom>
              <a:avLst/>
              <a:gdLst/>
              <a:ahLst/>
              <a:cxnLst/>
              <a:rect l="l" t="t" r="r" b="b"/>
              <a:pathLst>
                <a:path w="10277" h="3190" extrusionOk="0">
                  <a:moveTo>
                    <a:pt x="3665" y="735"/>
                  </a:moveTo>
                  <a:cubicBezTo>
                    <a:pt x="3941" y="735"/>
                    <a:pt x="4172" y="778"/>
                    <a:pt x="4322" y="869"/>
                  </a:cubicBezTo>
                  <a:cubicBezTo>
                    <a:pt x="4524" y="1014"/>
                    <a:pt x="4639" y="1213"/>
                    <a:pt x="4753" y="1414"/>
                  </a:cubicBezTo>
                  <a:cubicBezTo>
                    <a:pt x="4958" y="1734"/>
                    <a:pt x="5218" y="2163"/>
                    <a:pt x="5896" y="2163"/>
                  </a:cubicBezTo>
                  <a:cubicBezTo>
                    <a:pt x="6068" y="2163"/>
                    <a:pt x="6267" y="2136"/>
                    <a:pt x="6498" y="2072"/>
                  </a:cubicBezTo>
                  <a:cubicBezTo>
                    <a:pt x="6842" y="1957"/>
                    <a:pt x="7100" y="1785"/>
                    <a:pt x="7357" y="1643"/>
                  </a:cubicBezTo>
                  <a:cubicBezTo>
                    <a:pt x="7631" y="1469"/>
                    <a:pt x="7840" y="1316"/>
                    <a:pt x="8152" y="1316"/>
                  </a:cubicBezTo>
                  <a:cubicBezTo>
                    <a:pt x="8199" y="1316"/>
                    <a:pt x="8250" y="1320"/>
                    <a:pt x="8303" y="1327"/>
                  </a:cubicBezTo>
                  <a:cubicBezTo>
                    <a:pt x="8360" y="1357"/>
                    <a:pt x="8417" y="1385"/>
                    <a:pt x="8502" y="1385"/>
                  </a:cubicBezTo>
                  <a:cubicBezTo>
                    <a:pt x="8875" y="1385"/>
                    <a:pt x="9391" y="1586"/>
                    <a:pt x="9475" y="1758"/>
                  </a:cubicBezTo>
                  <a:cubicBezTo>
                    <a:pt x="9475" y="1815"/>
                    <a:pt x="9418" y="1900"/>
                    <a:pt x="9333" y="1987"/>
                  </a:cubicBezTo>
                  <a:cubicBezTo>
                    <a:pt x="9132" y="2129"/>
                    <a:pt x="7987" y="2273"/>
                    <a:pt x="7529" y="2330"/>
                  </a:cubicBezTo>
                  <a:cubicBezTo>
                    <a:pt x="7329" y="2358"/>
                    <a:pt x="7158" y="2388"/>
                    <a:pt x="7043" y="2415"/>
                  </a:cubicBezTo>
                  <a:cubicBezTo>
                    <a:pt x="6843" y="2461"/>
                    <a:pt x="6668" y="2481"/>
                    <a:pt x="6505" y="2481"/>
                  </a:cubicBezTo>
                  <a:cubicBezTo>
                    <a:pt x="6156" y="2481"/>
                    <a:pt x="5858" y="2390"/>
                    <a:pt x="5468" y="2273"/>
                  </a:cubicBezTo>
                  <a:cubicBezTo>
                    <a:pt x="5296" y="2216"/>
                    <a:pt x="5097" y="2159"/>
                    <a:pt x="4868" y="2101"/>
                  </a:cubicBezTo>
                  <a:cubicBezTo>
                    <a:pt x="4666" y="2072"/>
                    <a:pt x="4437" y="2044"/>
                    <a:pt x="4238" y="2044"/>
                  </a:cubicBezTo>
                  <a:cubicBezTo>
                    <a:pt x="3807" y="2044"/>
                    <a:pt x="3379" y="2129"/>
                    <a:pt x="2948" y="2186"/>
                  </a:cubicBezTo>
                  <a:cubicBezTo>
                    <a:pt x="2570" y="2236"/>
                    <a:pt x="2200" y="2286"/>
                    <a:pt x="1856" y="2286"/>
                  </a:cubicBezTo>
                  <a:cubicBezTo>
                    <a:pt x="1603" y="2286"/>
                    <a:pt x="1364" y="2259"/>
                    <a:pt x="1146" y="2186"/>
                  </a:cubicBezTo>
                  <a:cubicBezTo>
                    <a:pt x="830" y="2072"/>
                    <a:pt x="773" y="1987"/>
                    <a:pt x="773" y="1957"/>
                  </a:cubicBezTo>
                  <a:cubicBezTo>
                    <a:pt x="773" y="1930"/>
                    <a:pt x="860" y="1701"/>
                    <a:pt x="1345" y="1414"/>
                  </a:cubicBezTo>
                  <a:cubicBezTo>
                    <a:pt x="2056" y="988"/>
                    <a:pt x="2994" y="735"/>
                    <a:pt x="3665" y="735"/>
                  </a:cubicBezTo>
                  <a:close/>
                  <a:moveTo>
                    <a:pt x="3651" y="1"/>
                  </a:moveTo>
                  <a:cubicBezTo>
                    <a:pt x="2748" y="1"/>
                    <a:pt x="1660" y="372"/>
                    <a:pt x="974" y="785"/>
                  </a:cubicBezTo>
                  <a:cubicBezTo>
                    <a:pt x="315" y="1185"/>
                    <a:pt x="1" y="1614"/>
                    <a:pt x="28" y="2044"/>
                  </a:cubicBezTo>
                  <a:cubicBezTo>
                    <a:pt x="86" y="2415"/>
                    <a:pt x="372" y="2701"/>
                    <a:pt x="917" y="2873"/>
                  </a:cubicBezTo>
                  <a:cubicBezTo>
                    <a:pt x="1204" y="2973"/>
                    <a:pt x="1508" y="3008"/>
                    <a:pt x="1822" y="3008"/>
                  </a:cubicBezTo>
                  <a:cubicBezTo>
                    <a:pt x="2225" y="3008"/>
                    <a:pt x="2644" y="2951"/>
                    <a:pt x="3063" y="2903"/>
                  </a:cubicBezTo>
                  <a:cubicBezTo>
                    <a:pt x="3468" y="2841"/>
                    <a:pt x="3874" y="2781"/>
                    <a:pt x="4259" y="2781"/>
                  </a:cubicBezTo>
                  <a:cubicBezTo>
                    <a:pt x="4417" y="2781"/>
                    <a:pt x="4573" y="2791"/>
                    <a:pt x="4723" y="2816"/>
                  </a:cubicBezTo>
                  <a:cubicBezTo>
                    <a:pt x="4925" y="2873"/>
                    <a:pt x="5097" y="2930"/>
                    <a:pt x="5268" y="2960"/>
                  </a:cubicBezTo>
                  <a:cubicBezTo>
                    <a:pt x="5669" y="3075"/>
                    <a:pt x="6040" y="3189"/>
                    <a:pt x="6498" y="3189"/>
                  </a:cubicBezTo>
                  <a:cubicBezTo>
                    <a:pt x="6700" y="3189"/>
                    <a:pt x="6929" y="3159"/>
                    <a:pt x="7185" y="3102"/>
                  </a:cubicBezTo>
                  <a:cubicBezTo>
                    <a:pt x="7272" y="3102"/>
                    <a:pt x="7444" y="3075"/>
                    <a:pt x="7643" y="3045"/>
                  </a:cubicBezTo>
                  <a:cubicBezTo>
                    <a:pt x="8933" y="2903"/>
                    <a:pt x="9590" y="2759"/>
                    <a:pt x="9849" y="2502"/>
                  </a:cubicBezTo>
                  <a:cubicBezTo>
                    <a:pt x="10277" y="2044"/>
                    <a:pt x="10220" y="1643"/>
                    <a:pt x="10135" y="1472"/>
                  </a:cubicBezTo>
                  <a:cubicBezTo>
                    <a:pt x="9906" y="956"/>
                    <a:pt x="9219" y="727"/>
                    <a:pt x="8761" y="670"/>
                  </a:cubicBezTo>
                  <a:lnTo>
                    <a:pt x="8731" y="670"/>
                  </a:lnTo>
                  <a:cubicBezTo>
                    <a:pt x="8523" y="615"/>
                    <a:pt x="8338" y="591"/>
                    <a:pt x="8169" y="591"/>
                  </a:cubicBezTo>
                  <a:cubicBezTo>
                    <a:pt x="7641" y="591"/>
                    <a:pt x="7283" y="824"/>
                    <a:pt x="6956" y="1041"/>
                  </a:cubicBezTo>
                  <a:cubicBezTo>
                    <a:pt x="6727" y="1185"/>
                    <a:pt x="6528" y="1300"/>
                    <a:pt x="6269" y="1385"/>
                  </a:cubicBezTo>
                  <a:cubicBezTo>
                    <a:pt x="6106" y="1433"/>
                    <a:pt x="5983" y="1457"/>
                    <a:pt x="5884" y="1457"/>
                  </a:cubicBezTo>
                  <a:cubicBezTo>
                    <a:pt x="5637" y="1457"/>
                    <a:pt x="5547" y="1308"/>
                    <a:pt x="5383" y="1041"/>
                  </a:cubicBezTo>
                  <a:cubicBezTo>
                    <a:pt x="5239" y="785"/>
                    <a:pt x="5067" y="498"/>
                    <a:pt x="4723" y="269"/>
                  </a:cubicBezTo>
                  <a:cubicBezTo>
                    <a:pt x="4444" y="79"/>
                    <a:pt x="4067" y="1"/>
                    <a:pt x="3651"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7041932" y="890198"/>
              <a:ext cx="82852" cy="41385"/>
            </a:xfrm>
            <a:custGeom>
              <a:avLst/>
              <a:gdLst/>
              <a:ahLst/>
              <a:cxnLst/>
              <a:rect l="l" t="t" r="r" b="b"/>
              <a:pathLst>
                <a:path w="4096" h="2046" extrusionOk="0">
                  <a:moveTo>
                    <a:pt x="4041" y="864"/>
                  </a:moveTo>
                  <a:cubicBezTo>
                    <a:pt x="4040" y="871"/>
                    <a:pt x="4039" y="879"/>
                    <a:pt x="4038" y="886"/>
                  </a:cubicBezTo>
                  <a:cubicBezTo>
                    <a:pt x="4041" y="875"/>
                    <a:pt x="4042" y="868"/>
                    <a:pt x="4041" y="864"/>
                  </a:cubicBezTo>
                  <a:close/>
                  <a:moveTo>
                    <a:pt x="3408" y="0"/>
                  </a:moveTo>
                  <a:lnTo>
                    <a:pt x="3695" y="142"/>
                  </a:lnTo>
                  <a:cubicBezTo>
                    <a:pt x="2520" y="142"/>
                    <a:pt x="2520" y="229"/>
                    <a:pt x="1634" y="802"/>
                  </a:cubicBezTo>
                  <a:cubicBezTo>
                    <a:pt x="889" y="1230"/>
                    <a:pt x="1" y="1459"/>
                    <a:pt x="1233" y="1974"/>
                  </a:cubicBezTo>
                  <a:cubicBezTo>
                    <a:pt x="1389" y="2023"/>
                    <a:pt x="1653" y="2046"/>
                    <a:pt x="1950" y="2046"/>
                  </a:cubicBezTo>
                  <a:cubicBezTo>
                    <a:pt x="2504" y="2046"/>
                    <a:pt x="3173" y="1968"/>
                    <a:pt x="3469" y="1843"/>
                  </a:cubicBezTo>
                  <a:lnTo>
                    <a:pt x="3469" y="1843"/>
                  </a:lnTo>
                  <a:cubicBezTo>
                    <a:pt x="3469" y="1843"/>
                    <a:pt x="3470" y="1843"/>
                    <a:pt x="3470" y="1843"/>
                  </a:cubicBezTo>
                  <a:cubicBezTo>
                    <a:pt x="3475" y="1843"/>
                    <a:pt x="3483" y="1839"/>
                    <a:pt x="3493" y="1832"/>
                  </a:cubicBezTo>
                  <a:lnTo>
                    <a:pt x="3493" y="1832"/>
                  </a:lnTo>
                  <a:cubicBezTo>
                    <a:pt x="3485" y="1836"/>
                    <a:pt x="3477" y="1839"/>
                    <a:pt x="3469" y="1843"/>
                  </a:cubicBezTo>
                  <a:lnTo>
                    <a:pt x="3469" y="1843"/>
                  </a:lnTo>
                  <a:cubicBezTo>
                    <a:pt x="3387" y="1835"/>
                    <a:pt x="3977" y="859"/>
                    <a:pt x="4036" y="859"/>
                  </a:cubicBezTo>
                  <a:cubicBezTo>
                    <a:pt x="4039" y="859"/>
                    <a:pt x="4040" y="861"/>
                    <a:pt x="4041" y="864"/>
                  </a:cubicBezTo>
                  <a:lnTo>
                    <a:pt x="4041" y="864"/>
                  </a:lnTo>
                  <a:cubicBezTo>
                    <a:pt x="4095" y="360"/>
                    <a:pt x="4085" y="0"/>
                    <a:pt x="3408"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7046564" y="883239"/>
              <a:ext cx="86331" cy="55605"/>
            </a:xfrm>
            <a:custGeom>
              <a:avLst/>
              <a:gdLst/>
              <a:ahLst/>
              <a:cxnLst/>
              <a:rect l="l" t="t" r="r" b="b"/>
              <a:pathLst>
                <a:path w="4268" h="2749" extrusionOk="0">
                  <a:moveTo>
                    <a:pt x="3466" y="859"/>
                  </a:moveTo>
                  <a:lnTo>
                    <a:pt x="3466" y="1031"/>
                  </a:lnTo>
                  <a:cubicBezTo>
                    <a:pt x="3466" y="1059"/>
                    <a:pt x="3436" y="1059"/>
                    <a:pt x="3436" y="1059"/>
                  </a:cubicBezTo>
                  <a:cubicBezTo>
                    <a:pt x="3150" y="1432"/>
                    <a:pt x="3008" y="1718"/>
                    <a:pt x="2921" y="1890"/>
                  </a:cubicBezTo>
                  <a:cubicBezTo>
                    <a:pt x="2634" y="1979"/>
                    <a:pt x="2137" y="2023"/>
                    <a:pt x="1726" y="2023"/>
                  </a:cubicBezTo>
                  <a:cubicBezTo>
                    <a:pt x="1479" y="2023"/>
                    <a:pt x="1264" y="2007"/>
                    <a:pt x="1146" y="1975"/>
                  </a:cubicBezTo>
                  <a:cubicBezTo>
                    <a:pt x="1004" y="1917"/>
                    <a:pt x="917" y="1890"/>
                    <a:pt x="859" y="1860"/>
                  </a:cubicBezTo>
                  <a:cubicBezTo>
                    <a:pt x="974" y="1803"/>
                    <a:pt x="1089" y="1718"/>
                    <a:pt x="1176" y="1688"/>
                  </a:cubicBezTo>
                  <a:cubicBezTo>
                    <a:pt x="1318" y="1604"/>
                    <a:pt x="1462" y="1546"/>
                    <a:pt x="1604" y="1459"/>
                  </a:cubicBezTo>
                  <a:lnTo>
                    <a:pt x="1805" y="1317"/>
                  </a:lnTo>
                  <a:cubicBezTo>
                    <a:pt x="2492" y="887"/>
                    <a:pt x="2520" y="859"/>
                    <a:pt x="3466" y="859"/>
                  </a:cubicBezTo>
                  <a:close/>
                  <a:moveTo>
                    <a:pt x="3179" y="0"/>
                  </a:moveTo>
                  <a:cubicBezTo>
                    <a:pt x="3065" y="0"/>
                    <a:pt x="2950" y="58"/>
                    <a:pt x="2893" y="142"/>
                  </a:cubicBezTo>
                  <a:cubicBezTo>
                    <a:pt x="2234" y="172"/>
                    <a:pt x="2005" y="314"/>
                    <a:pt x="1405" y="715"/>
                  </a:cubicBezTo>
                  <a:lnTo>
                    <a:pt x="1233" y="830"/>
                  </a:lnTo>
                  <a:cubicBezTo>
                    <a:pt x="1089" y="917"/>
                    <a:pt x="974" y="974"/>
                    <a:pt x="859" y="1031"/>
                  </a:cubicBezTo>
                  <a:cubicBezTo>
                    <a:pt x="401" y="1260"/>
                    <a:pt x="1" y="1459"/>
                    <a:pt x="30" y="1860"/>
                  </a:cubicBezTo>
                  <a:cubicBezTo>
                    <a:pt x="30" y="2261"/>
                    <a:pt x="431" y="2462"/>
                    <a:pt x="889" y="2662"/>
                  </a:cubicBezTo>
                  <a:cubicBezTo>
                    <a:pt x="1089" y="2719"/>
                    <a:pt x="1405" y="2749"/>
                    <a:pt x="1776" y="2749"/>
                  </a:cubicBezTo>
                  <a:cubicBezTo>
                    <a:pt x="2378" y="2749"/>
                    <a:pt x="3092" y="2662"/>
                    <a:pt x="3436" y="2490"/>
                  </a:cubicBezTo>
                  <a:lnTo>
                    <a:pt x="3466" y="2462"/>
                  </a:lnTo>
                  <a:cubicBezTo>
                    <a:pt x="3580" y="2375"/>
                    <a:pt x="3637" y="2261"/>
                    <a:pt x="3608" y="2146"/>
                  </a:cubicBezTo>
                  <a:cubicBezTo>
                    <a:pt x="3722" y="1975"/>
                    <a:pt x="3894" y="1661"/>
                    <a:pt x="4008" y="1517"/>
                  </a:cubicBezTo>
                  <a:cubicBezTo>
                    <a:pt x="4066" y="1489"/>
                    <a:pt x="4123" y="1402"/>
                    <a:pt x="4153" y="1317"/>
                  </a:cubicBezTo>
                  <a:lnTo>
                    <a:pt x="4153" y="1260"/>
                  </a:lnTo>
                  <a:cubicBezTo>
                    <a:pt x="4210" y="1001"/>
                    <a:pt x="4267" y="573"/>
                    <a:pt x="4008" y="287"/>
                  </a:cubicBezTo>
                  <a:cubicBezTo>
                    <a:pt x="3837" y="85"/>
                    <a:pt x="3550" y="0"/>
                    <a:pt x="317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6969571" y="948438"/>
              <a:ext cx="102493" cy="65092"/>
            </a:xfrm>
            <a:custGeom>
              <a:avLst/>
              <a:gdLst/>
              <a:ahLst/>
              <a:cxnLst/>
              <a:rect l="l" t="t" r="r" b="b"/>
              <a:pathLst>
                <a:path w="5067" h="3218" extrusionOk="0">
                  <a:moveTo>
                    <a:pt x="3405" y="1"/>
                  </a:moveTo>
                  <a:cubicBezTo>
                    <a:pt x="2536" y="1"/>
                    <a:pt x="2229" y="724"/>
                    <a:pt x="1375" y="1129"/>
                  </a:cubicBezTo>
                  <a:cubicBezTo>
                    <a:pt x="1236" y="1180"/>
                    <a:pt x="1100" y="1190"/>
                    <a:pt x="973" y="1190"/>
                  </a:cubicBezTo>
                  <a:cubicBezTo>
                    <a:pt x="890" y="1190"/>
                    <a:pt x="810" y="1185"/>
                    <a:pt x="735" y="1185"/>
                  </a:cubicBezTo>
                  <a:cubicBezTo>
                    <a:pt x="471" y="1185"/>
                    <a:pt x="259" y="1237"/>
                    <a:pt x="142" y="1701"/>
                  </a:cubicBezTo>
                  <a:cubicBezTo>
                    <a:pt x="0" y="2359"/>
                    <a:pt x="543" y="2503"/>
                    <a:pt x="974" y="2789"/>
                  </a:cubicBezTo>
                  <a:cubicBezTo>
                    <a:pt x="1373" y="3096"/>
                    <a:pt x="1643" y="3218"/>
                    <a:pt x="1864" y="3218"/>
                  </a:cubicBezTo>
                  <a:cubicBezTo>
                    <a:pt x="2324" y="3218"/>
                    <a:pt x="2576" y="2689"/>
                    <a:pt x="3349" y="2187"/>
                  </a:cubicBezTo>
                  <a:cubicBezTo>
                    <a:pt x="3779" y="1988"/>
                    <a:pt x="4265" y="2130"/>
                    <a:pt x="4608" y="1759"/>
                  </a:cubicBezTo>
                  <a:cubicBezTo>
                    <a:pt x="5009" y="1328"/>
                    <a:pt x="5066" y="526"/>
                    <a:pt x="4466" y="327"/>
                  </a:cubicBezTo>
                  <a:lnTo>
                    <a:pt x="4265" y="183"/>
                  </a:lnTo>
                  <a:cubicBezTo>
                    <a:pt x="3921" y="54"/>
                    <a:pt x="3642" y="1"/>
                    <a:pt x="3405"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6962026" y="940974"/>
              <a:ext cx="115823" cy="79494"/>
            </a:xfrm>
            <a:custGeom>
              <a:avLst/>
              <a:gdLst/>
              <a:ahLst/>
              <a:cxnLst/>
              <a:rect l="l" t="t" r="r" b="b"/>
              <a:pathLst>
                <a:path w="5726" h="3930" extrusionOk="0">
                  <a:moveTo>
                    <a:pt x="3816" y="727"/>
                  </a:moveTo>
                  <a:cubicBezTo>
                    <a:pt x="4001" y="727"/>
                    <a:pt x="4219" y="770"/>
                    <a:pt x="4496" y="868"/>
                  </a:cubicBezTo>
                  <a:lnTo>
                    <a:pt x="4523" y="895"/>
                  </a:lnTo>
                  <a:cubicBezTo>
                    <a:pt x="4580" y="953"/>
                    <a:pt x="4638" y="1010"/>
                    <a:pt x="4725" y="1040"/>
                  </a:cubicBezTo>
                  <a:cubicBezTo>
                    <a:pt x="4809" y="1067"/>
                    <a:pt x="4896" y="1124"/>
                    <a:pt x="4924" y="1239"/>
                  </a:cubicBezTo>
                  <a:cubicBezTo>
                    <a:pt x="4954" y="1440"/>
                    <a:pt x="4867" y="1697"/>
                    <a:pt x="4695" y="1899"/>
                  </a:cubicBezTo>
                  <a:cubicBezTo>
                    <a:pt x="4580" y="2013"/>
                    <a:pt x="4466" y="2041"/>
                    <a:pt x="4209" y="2070"/>
                  </a:cubicBezTo>
                  <a:cubicBezTo>
                    <a:pt x="4008" y="2098"/>
                    <a:pt x="3779" y="2128"/>
                    <a:pt x="3550" y="2270"/>
                  </a:cubicBezTo>
                  <a:cubicBezTo>
                    <a:pt x="3179" y="2471"/>
                    <a:pt x="2950" y="2700"/>
                    <a:pt x="2748" y="2899"/>
                  </a:cubicBezTo>
                  <a:cubicBezTo>
                    <a:pt x="2506" y="3100"/>
                    <a:pt x="2370" y="3214"/>
                    <a:pt x="2212" y="3214"/>
                  </a:cubicBezTo>
                  <a:cubicBezTo>
                    <a:pt x="2055" y="3214"/>
                    <a:pt x="1876" y="3100"/>
                    <a:pt x="1546" y="2842"/>
                  </a:cubicBezTo>
                  <a:cubicBezTo>
                    <a:pt x="1461" y="2785"/>
                    <a:pt x="1374" y="2728"/>
                    <a:pt x="1260" y="2670"/>
                  </a:cubicBezTo>
                  <a:cubicBezTo>
                    <a:pt x="889" y="2441"/>
                    <a:pt x="831" y="2384"/>
                    <a:pt x="859" y="2155"/>
                  </a:cubicBezTo>
                  <a:cubicBezTo>
                    <a:pt x="916" y="1926"/>
                    <a:pt x="916" y="1926"/>
                    <a:pt x="1118" y="1926"/>
                  </a:cubicBezTo>
                  <a:lnTo>
                    <a:pt x="1203" y="1926"/>
                  </a:lnTo>
                  <a:cubicBezTo>
                    <a:pt x="1404" y="1926"/>
                    <a:pt x="1633" y="1926"/>
                    <a:pt x="1890" y="1811"/>
                  </a:cubicBezTo>
                  <a:cubicBezTo>
                    <a:pt x="2290" y="1640"/>
                    <a:pt x="2577" y="1411"/>
                    <a:pt x="2806" y="1211"/>
                  </a:cubicBezTo>
                  <a:cubicBezTo>
                    <a:pt x="3160" y="936"/>
                    <a:pt x="3407" y="727"/>
                    <a:pt x="3816" y="727"/>
                  </a:cubicBezTo>
                  <a:close/>
                  <a:moveTo>
                    <a:pt x="3759" y="1"/>
                  </a:moveTo>
                  <a:cubicBezTo>
                    <a:pt x="3120" y="1"/>
                    <a:pt x="2727" y="320"/>
                    <a:pt x="2348" y="639"/>
                  </a:cubicBezTo>
                  <a:cubicBezTo>
                    <a:pt x="2119" y="811"/>
                    <a:pt x="1890" y="1010"/>
                    <a:pt x="1603" y="1154"/>
                  </a:cubicBezTo>
                  <a:cubicBezTo>
                    <a:pt x="1489" y="1182"/>
                    <a:pt x="1374" y="1182"/>
                    <a:pt x="1232" y="1182"/>
                  </a:cubicBezTo>
                  <a:cubicBezTo>
                    <a:pt x="889" y="1182"/>
                    <a:pt x="373" y="1182"/>
                    <a:pt x="144" y="1983"/>
                  </a:cubicBezTo>
                  <a:cubicBezTo>
                    <a:pt x="0" y="2757"/>
                    <a:pt x="545" y="3101"/>
                    <a:pt x="889" y="3300"/>
                  </a:cubicBezTo>
                  <a:cubicBezTo>
                    <a:pt x="973" y="3357"/>
                    <a:pt x="1061" y="3387"/>
                    <a:pt x="1118" y="3444"/>
                  </a:cubicBezTo>
                  <a:cubicBezTo>
                    <a:pt x="1576" y="3788"/>
                    <a:pt x="1947" y="3930"/>
                    <a:pt x="2233" y="3930"/>
                  </a:cubicBezTo>
                  <a:cubicBezTo>
                    <a:pt x="2606" y="3930"/>
                    <a:pt x="2893" y="3731"/>
                    <a:pt x="3206" y="3415"/>
                  </a:cubicBezTo>
                  <a:cubicBezTo>
                    <a:pt x="3408" y="3273"/>
                    <a:pt x="3637" y="3071"/>
                    <a:pt x="3893" y="2899"/>
                  </a:cubicBezTo>
                  <a:cubicBezTo>
                    <a:pt x="4008" y="2842"/>
                    <a:pt x="4152" y="2815"/>
                    <a:pt x="4324" y="2785"/>
                  </a:cubicBezTo>
                  <a:cubicBezTo>
                    <a:pt x="4610" y="2728"/>
                    <a:pt x="4954" y="2700"/>
                    <a:pt x="5240" y="2384"/>
                  </a:cubicBezTo>
                  <a:cubicBezTo>
                    <a:pt x="5584" y="2013"/>
                    <a:pt x="5726" y="1525"/>
                    <a:pt x="5611" y="1067"/>
                  </a:cubicBezTo>
                  <a:cubicBezTo>
                    <a:pt x="5526" y="724"/>
                    <a:pt x="5297" y="467"/>
                    <a:pt x="4954" y="353"/>
                  </a:cubicBezTo>
                  <a:lnTo>
                    <a:pt x="4924" y="323"/>
                  </a:lnTo>
                  <a:cubicBezTo>
                    <a:pt x="4896" y="266"/>
                    <a:pt x="4839" y="238"/>
                    <a:pt x="4752" y="208"/>
                  </a:cubicBezTo>
                  <a:cubicBezTo>
                    <a:pt x="4362" y="61"/>
                    <a:pt x="4037" y="1"/>
                    <a:pt x="3759"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7091736" y="837440"/>
              <a:ext cx="71828" cy="35863"/>
            </a:xfrm>
            <a:custGeom>
              <a:avLst/>
              <a:gdLst/>
              <a:ahLst/>
              <a:cxnLst/>
              <a:rect l="l" t="t" r="r" b="b"/>
              <a:pathLst>
                <a:path w="3551" h="1773" extrusionOk="0">
                  <a:moveTo>
                    <a:pt x="964" y="0"/>
                  </a:moveTo>
                  <a:cubicBezTo>
                    <a:pt x="760" y="0"/>
                    <a:pt x="603" y="23"/>
                    <a:pt x="546" y="89"/>
                  </a:cubicBezTo>
                  <a:cubicBezTo>
                    <a:pt x="1" y="517"/>
                    <a:pt x="889" y="1520"/>
                    <a:pt x="1290" y="1662"/>
                  </a:cubicBezTo>
                  <a:cubicBezTo>
                    <a:pt x="1431" y="1738"/>
                    <a:pt x="1637" y="1773"/>
                    <a:pt x="1861" y="1773"/>
                  </a:cubicBezTo>
                  <a:cubicBezTo>
                    <a:pt x="2319" y="1773"/>
                    <a:pt x="2853" y="1626"/>
                    <a:pt x="3065" y="1376"/>
                  </a:cubicBezTo>
                  <a:cubicBezTo>
                    <a:pt x="3550" y="890"/>
                    <a:pt x="3550" y="89"/>
                    <a:pt x="2749" y="89"/>
                  </a:cubicBezTo>
                  <a:lnTo>
                    <a:pt x="2520" y="146"/>
                  </a:lnTo>
                  <a:cubicBezTo>
                    <a:pt x="2274" y="146"/>
                    <a:pt x="1474" y="0"/>
                    <a:pt x="964"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7091190" y="830016"/>
              <a:ext cx="78766" cy="50913"/>
            </a:xfrm>
            <a:custGeom>
              <a:avLst/>
              <a:gdLst/>
              <a:ahLst/>
              <a:cxnLst/>
              <a:rect l="l" t="t" r="r" b="b"/>
              <a:pathLst>
                <a:path w="3894" h="2517" extrusionOk="0">
                  <a:moveTo>
                    <a:pt x="983" y="723"/>
                  </a:moveTo>
                  <a:cubicBezTo>
                    <a:pt x="1275" y="723"/>
                    <a:pt x="1734" y="783"/>
                    <a:pt x="1974" y="827"/>
                  </a:cubicBezTo>
                  <a:cubicBezTo>
                    <a:pt x="2191" y="856"/>
                    <a:pt x="2357" y="878"/>
                    <a:pt x="2486" y="878"/>
                  </a:cubicBezTo>
                  <a:cubicBezTo>
                    <a:pt x="2613" y="878"/>
                    <a:pt x="2705" y="856"/>
                    <a:pt x="2776" y="799"/>
                  </a:cubicBezTo>
                  <a:cubicBezTo>
                    <a:pt x="2890" y="799"/>
                    <a:pt x="3005" y="827"/>
                    <a:pt x="3062" y="914"/>
                  </a:cubicBezTo>
                  <a:cubicBezTo>
                    <a:pt x="3092" y="1028"/>
                    <a:pt x="3035" y="1285"/>
                    <a:pt x="2833" y="1514"/>
                  </a:cubicBezTo>
                  <a:cubicBezTo>
                    <a:pt x="2673" y="1674"/>
                    <a:pt x="2207" y="1778"/>
                    <a:pt x="1852" y="1778"/>
                  </a:cubicBezTo>
                  <a:cubicBezTo>
                    <a:pt x="1699" y="1778"/>
                    <a:pt x="1566" y="1758"/>
                    <a:pt x="1489" y="1715"/>
                  </a:cubicBezTo>
                  <a:cubicBezTo>
                    <a:pt x="1489" y="1715"/>
                    <a:pt x="1459" y="1715"/>
                    <a:pt x="1459" y="1686"/>
                  </a:cubicBezTo>
                  <a:cubicBezTo>
                    <a:pt x="1260" y="1628"/>
                    <a:pt x="829" y="1200"/>
                    <a:pt x="772" y="857"/>
                  </a:cubicBezTo>
                  <a:cubicBezTo>
                    <a:pt x="744" y="770"/>
                    <a:pt x="772" y="742"/>
                    <a:pt x="772" y="742"/>
                  </a:cubicBezTo>
                  <a:cubicBezTo>
                    <a:pt x="819" y="729"/>
                    <a:pt x="893" y="723"/>
                    <a:pt x="983" y="723"/>
                  </a:cubicBezTo>
                  <a:close/>
                  <a:moveTo>
                    <a:pt x="954" y="1"/>
                  </a:moveTo>
                  <a:cubicBezTo>
                    <a:pt x="652" y="1"/>
                    <a:pt x="448" y="50"/>
                    <a:pt x="314" y="170"/>
                  </a:cubicBezTo>
                  <a:cubicBezTo>
                    <a:pt x="85" y="369"/>
                    <a:pt x="0" y="655"/>
                    <a:pt x="57" y="971"/>
                  </a:cubicBezTo>
                  <a:cubicBezTo>
                    <a:pt x="142" y="1571"/>
                    <a:pt x="772" y="2201"/>
                    <a:pt x="1173" y="2373"/>
                  </a:cubicBezTo>
                  <a:cubicBezTo>
                    <a:pt x="1374" y="2460"/>
                    <a:pt x="1603" y="2517"/>
                    <a:pt x="1860" y="2517"/>
                  </a:cubicBezTo>
                  <a:cubicBezTo>
                    <a:pt x="2432" y="2517"/>
                    <a:pt x="3062" y="2315"/>
                    <a:pt x="3378" y="2002"/>
                  </a:cubicBezTo>
                  <a:cubicBezTo>
                    <a:pt x="3749" y="1601"/>
                    <a:pt x="3893" y="1056"/>
                    <a:pt x="3722" y="628"/>
                  </a:cubicBezTo>
                  <a:cubicBezTo>
                    <a:pt x="3577" y="284"/>
                    <a:pt x="3234" y="83"/>
                    <a:pt x="2776" y="83"/>
                  </a:cubicBezTo>
                  <a:cubicBezTo>
                    <a:pt x="2691" y="83"/>
                    <a:pt x="2604" y="112"/>
                    <a:pt x="2547" y="170"/>
                  </a:cubicBezTo>
                  <a:cubicBezTo>
                    <a:pt x="2462" y="140"/>
                    <a:pt x="2260" y="140"/>
                    <a:pt x="2061" y="112"/>
                  </a:cubicBezTo>
                  <a:cubicBezTo>
                    <a:pt x="1594" y="43"/>
                    <a:pt x="1233" y="1"/>
                    <a:pt x="954"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7072053" y="949248"/>
              <a:ext cx="100207" cy="45350"/>
            </a:xfrm>
            <a:custGeom>
              <a:avLst/>
              <a:gdLst/>
              <a:ahLst/>
              <a:cxnLst/>
              <a:rect l="l" t="t" r="r" b="b"/>
              <a:pathLst>
                <a:path w="4954" h="2242" extrusionOk="0">
                  <a:moveTo>
                    <a:pt x="3923" y="1"/>
                  </a:moveTo>
                  <a:cubicBezTo>
                    <a:pt x="3923" y="1"/>
                    <a:pt x="3923" y="1"/>
                    <a:pt x="3923" y="1"/>
                  </a:cubicBezTo>
                  <a:lnTo>
                    <a:pt x="3923" y="1"/>
                  </a:lnTo>
                  <a:cubicBezTo>
                    <a:pt x="3961" y="1"/>
                    <a:pt x="3999" y="1"/>
                    <a:pt x="4038" y="1"/>
                  </a:cubicBezTo>
                  <a:close/>
                  <a:moveTo>
                    <a:pt x="3923" y="1"/>
                  </a:moveTo>
                  <a:cubicBezTo>
                    <a:pt x="2736" y="2"/>
                    <a:pt x="2522" y="24"/>
                    <a:pt x="1661" y="773"/>
                  </a:cubicBezTo>
                  <a:cubicBezTo>
                    <a:pt x="1232" y="1089"/>
                    <a:pt x="0" y="1803"/>
                    <a:pt x="1175" y="2234"/>
                  </a:cubicBezTo>
                  <a:cubicBezTo>
                    <a:pt x="1187" y="2239"/>
                    <a:pt x="1206" y="2241"/>
                    <a:pt x="1230" y="2241"/>
                  </a:cubicBezTo>
                  <a:cubicBezTo>
                    <a:pt x="1616" y="2241"/>
                    <a:pt x="3453" y="1653"/>
                    <a:pt x="3722" y="1517"/>
                  </a:cubicBezTo>
                  <a:cubicBezTo>
                    <a:pt x="4267" y="1231"/>
                    <a:pt x="4954" y="200"/>
                    <a:pt x="392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7077293" y="941702"/>
              <a:ext cx="93815" cy="60237"/>
            </a:xfrm>
            <a:custGeom>
              <a:avLst/>
              <a:gdLst/>
              <a:ahLst/>
              <a:cxnLst/>
              <a:rect l="l" t="t" r="r" b="b"/>
              <a:pathLst>
                <a:path w="4638" h="2978" extrusionOk="0">
                  <a:moveTo>
                    <a:pt x="3607" y="717"/>
                  </a:moveTo>
                  <a:cubicBezTo>
                    <a:pt x="3692" y="745"/>
                    <a:pt x="3806" y="775"/>
                    <a:pt x="3836" y="832"/>
                  </a:cubicBezTo>
                  <a:cubicBezTo>
                    <a:pt x="3836" y="1004"/>
                    <a:pt x="3577" y="1404"/>
                    <a:pt x="3291" y="1546"/>
                  </a:cubicBezTo>
                  <a:cubicBezTo>
                    <a:pt x="3062" y="1691"/>
                    <a:pt x="1344" y="2206"/>
                    <a:pt x="1001" y="2234"/>
                  </a:cubicBezTo>
                  <a:cubicBezTo>
                    <a:pt x="859" y="2176"/>
                    <a:pt x="802" y="2149"/>
                    <a:pt x="802" y="2149"/>
                  </a:cubicBezTo>
                  <a:cubicBezTo>
                    <a:pt x="829" y="2034"/>
                    <a:pt x="1058" y="1833"/>
                    <a:pt x="1489" y="1546"/>
                  </a:cubicBezTo>
                  <a:lnTo>
                    <a:pt x="1631" y="1432"/>
                  </a:lnTo>
                  <a:cubicBezTo>
                    <a:pt x="2375" y="745"/>
                    <a:pt x="2519" y="717"/>
                    <a:pt x="3607" y="717"/>
                  </a:cubicBezTo>
                  <a:close/>
                  <a:moveTo>
                    <a:pt x="3635" y="1"/>
                  </a:moveTo>
                  <a:cubicBezTo>
                    <a:pt x="2375" y="1"/>
                    <a:pt x="2089" y="58"/>
                    <a:pt x="1173" y="859"/>
                  </a:cubicBezTo>
                  <a:lnTo>
                    <a:pt x="1058" y="946"/>
                  </a:lnTo>
                  <a:cubicBezTo>
                    <a:pt x="630" y="1233"/>
                    <a:pt x="0" y="1661"/>
                    <a:pt x="57" y="2234"/>
                  </a:cubicBezTo>
                  <a:cubicBezTo>
                    <a:pt x="115" y="2550"/>
                    <a:pt x="344" y="2779"/>
                    <a:pt x="802" y="2950"/>
                  </a:cubicBezTo>
                  <a:cubicBezTo>
                    <a:pt x="829" y="2950"/>
                    <a:pt x="886" y="2978"/>
                    <a:pt x="944" y="2978"/>
                  </a:cubicBezTo>
                  <a:cubicBezTo>
                    <a:pt x="1603" y="2978"/>
                    <a:pt x="3550" y="2234"/>
                    <a:pt x="3607" y="2206"/>
                  </a:cubicBezTo>
                  <a:cubicBezTo>
                    <a:pt x="4065" y="1977"/>
                    <a:pt x="4638" y="1347"/>
                    <a:pt x="4551" y="745"/>
                  </a:cubicBezTo>
                  <a:cubicBezTo>
                    <a:pt x="4523" y="573"/>
                    <a:pt x="4409" y="287"/>
                    <a:pt x="4065" y="115"/>
                  </a:cubicBezTo>
                  <a:cubicBezTo>
                    <a:pt x="3951" y="1"/>
                    <a:pt x="3806" y="1"/>
                    <a:pt x="3664"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7340416" y="951493"/>
              <a:ext cx="50124" cy="27388"/>
            </a:xfrm>
            <a:custGeom>
              <a:avLst/>
              <a:gdLst/>
              <a:ahLst/>
              <a:cxnLst/>
              <a:rect l="l" t="t" r="r" b="b"/>
              <a:pathLst>
                <a:path w="2478" h="1354" extrusionOk="0">
                  <a:moveTo>
                    <a:pt x="1559" y="1"/>
                  </a:moveTo>
                  <a:cubicBezTo>
                    <a:pt x="1473" y="1"/>
                    <a:pt x="1379" y="10"/>
                    <a:pt x="1277" y="32"/>
                  </a:cubicBezTo>
                  <a:lnTo>
                    <a:pt x="1077" y="89"/>
                  </a:lnTo>
                  <a:cubicBezTo>
                    <a:pt x="1" y="408"/>
                    <a:pt x="450" y="1353"/>
                    <a:pt x="1212" y="1353"/>
                  </a:cubicBezTo>
                  <a:cubicBezTo>
                    <a:pt x="1341" y="1353"/>
                    <a:pt x="1479" y="1326"/>
                    <a:pt x="1620" y="1264"/>
                  </a:cubicBezTo>
                  <a:cubicBezTo>
                    <a:pt x="2477" y="926"/>
                    <a:pt x="2392" y="1"/>
                    <a:pt x="1559"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7340760" y="943948"/>
              <a:ext cx="53886" cy="42397"/>
            </a:xfrm>
            <a:custGeom>
              <a:avLst/>
              <a:gdLst/>
              <a:ahLst/>
              <a:cxnLst/>
              <a:rect l="l" t="t" r="r" b="b"/>
              <a:pathLst>
                <a:path w="2664" h="2096" extrusionOk="0">
                  <a:moveTo>
                    <a:pt x="1507" y="730"/>
                  </a:moveTo>
                  <a:cubicBezTo>
                    <a:pt x="1703" y="730"/>
                    <a:pt x="1811" y="797"/>
                    <a:pt x="1832" y="863"/>
                  </a:cubicBezTo>
                  <a:cubicBezTo>
                    <a:pt x="1862" y="977"/>
                    <a:pt x="1747" y="1179"/>
                    <a:pt x="1431" y="1293"/>
                  </a:cubicBezTo>
                  <a:cubicBezTo>
                    <a:pt x="1339" y="1339"/>
                    <a:pt x="1256" y="1356"/>
                    <a:pt x="1183" y="1356"/>
                  </a:cubicBezTo>
                  <a:cubicBezTo>
                    <a:pt x="1031" y="1356"/>
                    <a:pt x="927" y="1284"/>
                    <a:pt x="889" y="1264"/>
                  </a:cubicBezTo>
                  <a:cubicBezTo>
                    <a:pt x="831" y="1206"/>
                    <a:pt x="774" y="1122"/>
                    <a:pt x="802" y="1064"/>
                  </a:cubicBezTo>
                  <a:cubicBezTo>
                    <a:pt x="802" y="977"/>
                    <a:pt x="916" y="893"/>
                    <a:pt x="1145" y="806"/>
                  </a:cubicBezTo>
                  <a:cubicBezTo>
                    <a:pt x="1202" y="806"/>
                    <a:pt x="1232" y="778"/>
                    <a:pt x="1260" y="748"/>
                  </a:cubicBezTo>
                  <a:lnTo>
                    <a:pt x="1317" y="748"/>
                  </a:lnTo>
                  <a:cubicBezTo>
                    <a:pt x="1388" y="736"/>
                    <a:pt x="1451" y="730"/>
                    <a:pt x="1507" y="730"/>
                  </a:cubicBezTo>
                  <a:close/>
                  <a:moveTo>
                    <a:pt x="1518" y="0"/>
                  </a:moveTo>
                  <a:cubicBezTo>
                    <a:pt x="1411" y="0"/>
                    <a:pt x="1297" y="11"/>
                    <a:pt x="1175" y="34"/>
                  </a:cubicBezTo>
                  <a:cubicBezTo>
                    <a:pt x="1118" y="61"/>
                    <a:pt x="1088" y="61"/>
                    <a:pt x="1031" y="91"/>
                  </a:cubicBezTo>
                  <a:cubicBezTo>
                    <a:pt x="1003" y="91"/>
                    <a:pt x="973" y="119"/>
                    <a:pt x="946" y="119"/>
                  </a:cubicBezTo>
                  <a:cubicBezTo>
                    <a:pt x="286" y="320"/>
                    <a:pt x="115" y="691"/>
                    <a:pt x="87" y="920"/>
                  </a:cubicBezTo>
                  <a:cubicBezTo>
                    <a:pt x="0" y="1236"/>
                    <a:pt x="144" y="1607"/>
                    <a:pt x="458" y="1836"/>
                  </a:cubicBezTo>
                  <a:cubicBezTo>
                    <a:pt x="660" y="2008"/>
                    <a:pt x="916" y="2095"/>
                    <a:pt x="1202" y="2095"/>
                  </a:cubicBezTo>
                  <a:cubicBezTo>
                    <a:pt x="1374" y="2095"/>
                    <a:pt x="1546" y="2038"/>
                    <a:pt x="1718" y="1951"/>
                  </a:cubicBezTo>
                  <a:cubicBezTo>
                    <a:pt x="2434" y="1694"/>
                    <a:pt x="2664" y="1122"/>
                    <a:pt x="2549" y="664"/>
                  </a:cubicBezTo>
                  <a:cubicBezTo>
                    <a:pt x="2428" y="301"/>
                    <a:pt x="2084" y="0"/>
                    <a:pt x="1518"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7178460" y="849658"/>
              <a:ext cx="56050" cy="27449"/>
            </a:xfrm>
            <a:custGeom>
              <a:avLst/>
              <a:gdLst/>
              <a:ahLst/>
              <a:cxnLst/>
              <a:rect l="l" t="t" r="r" b="b"/>
              <a:pathLst>
                <a:path w="2771" h="1357" extrusionOk="0">
                  <a:moveTo>
                    <a:pt x="1737" y="1"/>
                  </a:moveTo>
                  <a:cubicBezTo>
                    <a:pt x="1626" y="1"/>
                    <a:pt x="1507" y="18"/>
                    <a:pt x="1382" y="57"/>
                  </a:cubicBezTo>
                  <a:lnTo>
                    <a:pt x="1267" y="115"/>
                  </a:lnTo>
                  <a:cubicBezTo>
                    <a:pt x="1" y="185"/>
                    <a:pt x="611" y="1356"/>
                    <a:pt x="1447" y="1356"/>
                  </a:cubicBezTo>
                  <a:cubicBezTo>
                    <a:pt x="1611" y="1356"/>
                    <a:pt x="1785" y="1311"/>
                    <a:pt x="1954" y="1202"/>
                  </a:cubicBezTo>
                  <a:cubicBezTo>
                    <a:pt x="2771" y="708"/>
                    <a:pt x="2433" y="1"/>
                    <a:pt x="1737"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7180361" y="842295"/>
              <a:ext cx="56172" cy="42114"/>
            </a:xfrm>
            <a:custGeom>
              <a:avLst/>
              <a:gdLst/>
              <a:ahLst/>
              <a:cxnLst/>
              <a:rect l="l" t="t" r="r" b="b"/>
              <a:pathLst>
                <a:path w="2777" h="2082" extrusionOk="0">
                  <a:moveTo>
                    <a:pt x="1642" y="730"/>
                  </a:moveTo>
                  <a:cubicBezTo>
                    <a:pt x="1818" y="730"/>
                    <a:pt x="1926" y="797"/>
                    <a:pt x="1947" y="879"/>
                  </a:cubicBezTo>
                  <a:cubicBezTo>
                    <a:pt x="2004" y="964"/>
                    <a:pt x="1890" y="1136"/>
                    <a:pt x="1661" y="1280"/>
                  </a:cubicBezTo>
                  <a:cubicBezTo>
                    <a:pt x="1551" y="1349"/>
                    <a:pt x="1445" y="1374"/>
                    <a:pt x="1349" y="1374"/>
                  </a:cubicBezTo>
                  <a:cubicBezTo>
                    <a:pt x="1170" y="1374"/>
                    <a:pt x="1029" y="1288"/>
                    <a:pt x="974" y="1250"/>
                  </a:cubicBezTo>
                  <a:cubicBezTo>
                    <a:pt x="830" y="1136"/>
                    <a:pt x="802" y="994"/>
                    <a:pt x="802" y="964"/>
                  </a:cubicBezTo>
                  <a:cubicBezTo>
                    <a:pt x="802" y="937"/>
                    <a:pt x="887" y="879"/>
                    <a:pt x="1173" y="850"/>
                  </a:cubicBezTo>
                  <a:cubicBezTo>
                    <a:pt x="1260" y="850"/>
                    <a:pt x="1345" y="822"/>
                    <a:pt x="1402" y="765"/>
                  </a:cubicBezTo>
                  <a:cubicBezTo>
                    <a:pt x="1492" y="740"/>
                    <a:pt x="1572" y="730"/>
                    <a:pt x="1642" y="730"/>
                  </a:cubicBezTo>
                  <a:close/>
                  <a:moveTo>
                    <a:pt x="1659" y="0"/>
                  </a:moveTo>
                  <a:cubicBezTo>
                    <a:pt x="1517" y="0"/>
                    <a:pt x="1364" y="24"/>
                    <a:pt x="1203" y="78"/>
                  </a:cubicBezTo>
                  <a:cubicBezTo>
                    <a:pt x="1146" y="78"/>
                    <a:pt x="1116" y="105"/>
                    <a:pt x="1088" y="135"/>
                  </a:cubicBezTo>
                  <a:cubicBezTo>
                    <a:pt x="401" y="192"/>
                    <a:pt x="172" y="536"/>
                    <a:pt x="115" y="735"/>
                  </a:cubicBezTo>
                  <a:cubicBezTo>
                    <a:pt x="1" y="1108"/>
                    <a:pt x="172" y="1537"/>
                    <a:pt x="543" y="1823"/>
                  </a:cubicBezTo>
                  <a:cubicBezTo>
                    <a:pt x="745" y="1967"/>
                    <a:pt x="1031" y="2082"/>
                    <a:pt x="1345" y="2082"/>
                  </a:cubicBezTo>
                  <a:cubicBezTo>
                    <a:pt x="1574" y="2082"/>
                    <a:pt x="1803" y="2024"/>
                    <a:pt x="2032" y="1880"/>
                  </a:cubicBezTo>
                  <a:cubicBezTo>
                    <a:pt x="2719" y="1479"/>
                    <a:pt x="2776" y="907"/>
                    <a:pt x="2634" y="563"/>
                  </a:cubicBezTo>
                  <a:cubicBezTo>
                    <a:pt x="2480" y="256"/>
                    <a:pt x="2125" y="0"/>
                    <a:pt x="165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7166626" y="886759"/>
              <a:ext cx="29896" cy="24010"/>
            </a:xfrm>
            <a:custGeom>
              <a:avLst/>
              <a:gdLst/>
              <a:ahLst/>
              <a:cxnLst/>
              <a:rect l="l" t="t" r="r" b="b"/>
              <a:pathLst>
                <a:path w="1478" h="1187" extrusionOk="0">
                  <a:moveTo>
                    <a:pt x="532" y="1"/>
                  </a:moveTo>
                  <a:cubicBezTo>
                    <a:pt x="445" y="1"/>
                    <a:pt x="354" y="16"/>
                    <a:pt x="262" y="52"/>
                  </a:cubicBezTo>
                  <a:lnTo>
                    <a:pt x="262" y="52"/>
                  </a:lnTo>
                  <a:cubicBezTo>
                    <a:pt x="268" y="43"/>
                    <a:pt x="273" y="34"/>
                    <a:pt x="279" y="26"/>
                  </a:cubicBezTo>
                  <a:lnTo>
                    <a:pt x="279" y="26"/>
                  </a:lnTo>
                  <a:lnTo>
                    <a:pt x="135" y="113"/>
                  </a:lnTo>
                  <a:cubicBezTo>
                    <a:pt x="177" y="88"/>
                    <a:pt x="220" y="68"/>
                    <a:pt x="262" y="52"/>
                  </a:cubicBezTo>
                  <a:lnTo>
                    <a:pt x="262" y="52"/>
                  </a:lnTo>
                  <a:cubicBezTo>
                    <a:pt x="1" y="475"/>
                    <a:pt x="32" y="1186"/>
                    <a:pt x="457" y="1186"/>
                  </a:cubicBezTo>
                  <a:cubicBezTo>
                    <a:pt x="556" y="1186"/>
                    <a:pt x="677" y="1147"/>
                    <a:pt x="822" y="1056"/>
                  </a:cubicBezTo>
                  <a:cubicBezTo>
                    <a:pt x="1477" y="682"/>
                    <a:pt x="1099" y="1"/>
                    <a:pt x="53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7160071" y="879355"/>
              <a:ext cx="37684" cy="38655"/>
            </a:xfrm>
            <a:custGeom>
              <a:avLst/>
              <a:gdLst/>
              <a:ahLst/>
              <a:cxnLst/>
              <a:rect l="l" t="t" r="r" b="b"/>
              <a:pathLst>
                <a:path w="1863" h="1911" extrusionOk="0">
                  <a:moveTo>
                    <a:pt x="899" y="724"/>
                  </a:moveTo>
                  <a:cubicBezTo>
                    <a:pt x="950" y="724"/>
                    <a:pt x="990" y="744"/>
                    <a:pt x="1031" y="765"/>
                  </a:cubicBezTo>
                  <a:cubicBezTo>
                    <a:pt x="1088" y="822"/>
                    <a:pt x="1146" y="880"/>
                    <a:pt x="1146" y="937"/>
                  </a:cubicBezTo>
                  <a:cubicBezTo>
                    <a:pt x="1146" y="964"/>
                    <a:pt x="1061" y="1051"/>
                    <a:pt x="946" y="1109"/>
                  </a:cubicBezTo>
                  <a:cubicBezTo>
                    <a:pt x="859" y="1166"/>
                    <a:pt x="832" y="1166"/>
                    <a:pt x="802" y="1193"/>
                  </a:cubicBezTo>
                  <a:cubicBezTo>
                    <a:pt x="775" y="1109"/>
                    <a:pt x="745" y="907"/>
                    <a:pt x="832" y="735"/>
                  </a:cubicBezTo>
                  <a:cubicBezTo>
                    <a:pt x="856" y="727"/>
                    <a:pt x="879" y="724"/>
                    <a:pt x="899" y="724"/>
                  </a:cubicBezTo>
                  <a:close/>
                  <a:moveTo>
                    <a:pt x="881" y="0"/>
                  </a:moveTo>
                  <a:cubicBezTo>
                    <a:pt x="775" y="0"/>
                    <a:pt x="670" y="16"/>
                    <a:pt x="573" y="48"/>
                  </a:cubicBezTo>
                  <a:cubicBezTo>
                    <a:pt x="488" y="48"/>
                    <a:pt x="431" y="78"/>
                    <a:pt x="374" y="105"/>
                  </a:cubicBezTo>
                  <a:cubicBezTo>
                    <a:pt x="344" y="105"/>
                    <a:pt x="317" y="135"/>
                    <a:pt x="287" y="163"/>
                  </a:cubicBezTo>
                  <a:cubicBezTo>
                    <a:pt x="115" y="250"/>
                    <a:pt x="58" y="422"/>
                    <a:pt x="115" y="593"/>
                  </a:cubicBezTo>
                  <a:cubicBezTo>
                    <a:pt x="1" y="994"/>
                    <a:pt x="30" y="1452"/>
                    <a:pt x="287" y="1709"/>
                  </a:cubicBezTo>
                  <a:cubicBezTo>
                    <a:pt x="374" y="1796"/>
                    <a:pt x="516" y="1910"/>
                    <a:pt x="775" y="1910"/>
                  </a:cubicBezTo>
                  <a:cubicBezTo>
                    <a:pt x="917" y="1910"/>
                    <a:pt x="1118" y="1880"/>
                    <a:pt x="1317" y="1738"/>
                  </a:cubicBezTo>
                  <a:cubicBezTo>
                    <a:pt x="1661" y="1567"/>
                    <a:pt x="1862" y="1251"/>
                    <a:pt x="1862" y="937"/>
                  </a:cubicBezTo>
                  <a:cubicBezTo>
                    <a:pt x="1862" y="621"/>
                    <a:pt x="1691" y="307"/>
                    <a:pt x="1404" y="135"/>
                  </a:cubicBezTo>
                  <a:cubicBezTo>
                    <a:pt x="1243" y="45"/>
                    <a:pt x="1059" y="0"/>
                    <a:pt x="88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7130799" y="913543"/>
              <a:ext cx="33659" cy="21623"/>
            </a:xfrm>
            <a:custGeom>
              <a:avLst/>
              <a:gdLst/>
              <a:ahLst/>
              <a:cxnLst/>
              <a:rect l="l" t="t" r="r" b="b"/>
              <a:pathLst>
                <a:path w="1664" h="1069" extrusionOk="0">
                  <a:moveTo>
                    <a:pt x="957" y="0"/>
                  </a:moveTo>
                  <a:cubicBezTo>
                    <a:pt x="912" y="0"/>
                    <a:pt x="866" y="6"/>
                    <a:pt x="818" y="19"/>
                  </a:cubicBezTo>
                  <a:lnTo>
                    <a:pt x="589" y="163"/>
                  </a:lnTo>
                  <a:cubicBezTo>
                    <a:pt x="0" y="615"/>
                    <a:pt x="432" y="1068"/>
                    <a:pt x="879" y="1068"/>
                  </a:cubicBezTo>
                  <a:cubicBezTo>
                    <a:pt x="997" y="1068"/>
                    <a:pt x="1117" y="1036"/>
                    <a:pt x="1219" y="964"/>
                  </a:cubicBezTo>
                  <a:cubicBezTo>
                    <a:pt x="1663" y="624"/>
                    <a:pt x="1417" y="0"/>
                    <a:pt x="957"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7128250" y="906260"/>
              <a:ext cx="41102" cy="36066"/>
            </a:xfrm>
            <a:custGeom>
              <a:avLst/>
              <a:gdLst/>
              <a:ahLst/>
              <a:cxnLst/>
              <a:rect l="l" t="t" r="r" b="b"/>
              <a:pathLst>
                <a:path w="2032" h="1783" extrusionOk="0">
                  <a:moveTo>
                    <a:pt x="1073" y="712"/>
                  </a:moveTo>
                  <a:cubicBezTo>
                    <a:pt x="1116" y="712"/>
                    <a:pt x="1159" y="744"/>
                    <a:pt x="1203" y="809"/>
                  </a:cubicBezTo>
                  <a:cubicBezTo>
                    <a:pt x="1203" y="837"/>
                    <a:pt x="1230" y="951"/>
                    <a:pt x="1116" y="1038"/>
                  </a:cubicBezTo>
                  <a:cubicBezTo>
                    <a:pt x="1087" y="1052"/>
                    <a:pt x="1051" y="1059"/>
                    <a:pt x="1016" y="1059"/>
                  </a:cubicBezTo>
                  <a:cubicBezTo>
                    <a:pt x="980" y="1059"/>
                    <a:pt x="945" y="1052"/>
                    <a:pt x="916" y="1038"/>
                  </a:cubicBezTo>
                  <a:cubicBezTo>
                    <a:pt x="829" y="1038"/>
                    <a:pt x="802" y="981"/>
                    <a:pt x="802" y="981"/>
                  </a:cubicBezTo>
                  <a:cubicBezTo>
                    <a:pt x="802" y="981"/>
                    <a:pt x="802" y="924"/>
                    <a:pt x="944" y="809"/>
                  </a:cubicBezTo>
                  <a:lnTo>
                    <a:pt x="1031" y="722"/>
                  </a:lnTo>
                  <a:cubicBezTo>
                    <a:pt x="1045" y="715"/>
                    <a:pt x="1059" y="712"/>
                    <a:pt x="1073" y="712"/>
                  </a:cubicBezTo>
                  <a:close/>
                  <a:moveTo>
                    <a:pt x="1088" y="0"/>
                  </a:moveTo>
                  <a:cubicBezTo>
                    <a:pt x="1004" y="0"/>
                    <a:pt x="917" y="12"/>
                    <a:pt x="829" y="35"/>
                  </a:cubicBezTo>
                  <a:cubicBezTo>
                    <a:pt x="744" y="35"/>
                    <a:pt x="687" y="92"/>
                    <a:pt x="630" y="179"/>
                  </a:cubicBezTo>
                  <a:cubicBezTo>
                    <a:pt x="600" y="179"/>
                    <a:pt x="543" y="207"/>
                    <a:pt x="515" y="237"/>
                  </a:cubicBezTo>
                  <a:cubicBezTo>
                    <a:pt x="0" y="637"/>
                    <a:pt x="0" y="1123"/>
                    <a:pt x="229" y="1439"/>
                  </a:cubicBezTo>
                  <a:cubicBezTo>
                    <a:pt x="401" y="1638"/>
                    <a:pt x="687" y="1782"/>
                    <a:pt x="1001" y="1782"/>
                  </a:cubicBezTo>
                  <a:cubicBezTo>
                    <a:pt x="1203" y="1782"/>
                    <a:pt x="1402" y="1725"/>
                    <a:pt x="1574" y="1611"/>
                  </a:cubicBezTo>
                  <a:cubicBezTo>
                    <a:pt x="1917" y="1324"/>
                    <a:pt x="2032" y="866"/>
                    <a:pt x="1832" y="493"/>
                  </a:cubicBezTo>
                  <a:cubicBezTo>
                    <a:pt x="1696" y="174"/>
                    <a:pt x="1414" y="0"/>
                    <a:pt x="1088"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6941007" y="856294"/>
              <a:ext cx="74336" cy="26033"/>
            </a:xfrm>
            <a:custGeom>
              <a:avLst/>
              <a:gdLst/>
              <a:ahLst/>
              <a:cxnLst/>
              <a:rect l="l" t="t" r="r" b="b"/>
              <a:pathLst>
                <a:path w="3675" h="1287" extrusionOk="0">
                  <a:moveTo>
                    <a:pt x="1903" y="1"/>
                  </a:moveTo>
                  <a:cubicBezTo>
                    <a:pt x="793" y="1"/>
                    <a:pt x="0" y="847"/>
                    <a:pt x="1412" y="1245"/>
                  </a:cubicBezTo>
                  <a:cubicBezTo>
                    <a:pt x="1515" y="1274"/>
                    <a:pt x="1621" y="1287"/>
                    <a:pt x="1727" y="1287"/>
                  </a:cubicBezTo>
                  <a:cubicBezTo>
                    <a:pt x="2689" y="1287"/>
                    <a:pt x="3675" y="230"/>
                    <a:pt x="2386" y="100"/>
                  </a:cubicBezTo>
                  <a:lnTo>
                    <a:pt x="2157" y="16"/>
                  </a:lnTo>
                  <a:cubicBezTo>
                    <a:pt x="2071" y="6"/>
                    <a:pt x="1986" y="1"/>
                    <a:pt x="190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6946409" y="848829"/>
              <a:ext cx="63717" cy="40779"/>
            </a:xfrm>
            <a:custGeom>
              <a:avLst/>
              <a:gdLst/>
              <a:ahLst/>
              <a:cxnLst/>
              <a:rect l="l" t="t" r="r" b="b"/>
              <a:pathLst>
                <a:path w="3150" h="2016" extrusionOk="0">
                  <a:moveTo>
                    <a:pt x="1612" y="739"/>
                  </a:moveTo>
                  <a:cubicBezTo>
                    <a:pt x="1691" y="739"/>
                    <a:pt x="1773" y="744"/>
                    <a:pt x="1860" y="756"/>
                  </a:cubicBezTo>
                  <a:lnTo>
                    <a:pt x="1890" y="756"/>
                  </a:lnTo>
                  <a:cubicBezTo>
                    <a:pt x="1947" y="785"/>
                    <a:pt x="2004" y="813"/>
                    <a:pt x="2062" y="813"/>
                  </a:cubicBezTo>
                  <a:cubicBezTo>
                    <a:pt x="2233" y="843"/>
                    <a:pt x="2318" y="870"/>
                    <a:pt x="2348" y="870"/>
                  </a:cubicBezTo>
                  <a:cubicBezTo>
                    <a:pt x="2318" y="927"/>
                    <a:pt x="2233" y="1014"/>
                    <a:pt x="2089" y="1099"/>
                  </a:cubicBezTo>
                  <a:cubicBezTo>
                    <a:pt x="1915" y="1209"/>
                    <a:pt x="1692" y="1301"/>
                    <a:pt x="1470" y="1301"/>
                  </a:cubicBezTo>
                  <a:cubicBezTo>
                    <a:pt x="1399" y="1301"/>
                    <a:pt x="1329" y="1292"/>
                    <a:pt x="1260" y="1271"/>
                  </a:cubicBezTo>
                  <a:cubicBezTo>
                    <a:pt x="859" y="1156"/>
                    <a:pt x="772" y="1042"/>
                    <a:pt x="772" y="1042"/>
                  </a:cubicBezTo>
                  <a:cubicBezTo>
                    <a:pt x="798" y="943"/>
                    <a:pt x="1120" y="739"/>
                    <a:pt x="1612" y="739"/>
                  </a:cubicBezTo>
                  <a:close/>
                  <a:moveTo>
                    <a:pt x="1702" y="0"/>
                  </a:moveTo>
                  <a:cubicBezTo>
                    <a:pt x="883" y="0"/>
                    <a:pt x="162" y="379"/>
                    <a:pt x="58" y="900"/>
                  </a:cubicBezTo>
                  <a:cubicBezTo>
                    <a:pt x="0" y="1129"/>
                    <a:pt x="0" y="1672"/>
                    <a:pt x="1058" y="1958"/>
                  </a:cubicBezTo>
                  <a:cubicBezTo>
                    <a:pt x="1173" y="2015"/>
                    <a:pt x="1317" y="2015"/>
                    <a:pt x="1459" y="2015"/>
                  </a:cubicBezTo>
                  <a:cubicBezTo>
                    <a:pt x="2004" y="2015"/>
                    <a:pt x="2547" y="1759"/>
                    <a:pt x="2833" y="1443"/>
                  </a:cubicBezTo>
                  <a:cubicBezTo>
                    <a:pt x="3062" y="1186"/>
                    <a:pt x="3149" y="870"/>
                    <a:pt x="3062" y="614"/>
                  </a:cubicBezTo>
                  <a:cubicBezTo>
                    <a:pt x="2948" y="327"/>
                    <a:pt x="2634" y="156"/>
                    <a:pt x="2146" y="98"/>
                  </a:cubicBezTo>
                  <a:lnTo>
                    <a:pt x="2119" y="98"/>
                  </a:lnTo>
                  <a:lnTo>
                    <a:pt x="1947" y="11"/>
                  </a:lnTo>
                  <a:cubicBezTo>
                    <a:pt x="1865" y="4"/>
                    <a:pt x="1783" y="0"/>
                    <a:pt x="170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7030360" y="887265"/>
              <a:ext cx="28420" cy="19014"/>
            </a:xfrm>
            <a:custGeom>
              <a:avLst/>
              <a:gdLst/>
              <a:ahLst/>
              <a:cxnLst/>
              <a:rect l="l" t="t" r="r" b="b"/>
              <a:pathLst>
                <a:path w="1405" h="940" extrusionOk="0">
                  <a:moveTo>
                    <a:pt x="573" y="1"/>
                  </a:moveTo>
                  <a:lnTo>
                    <a:pt x="344" y="145"/>
                  </a:lnTo>
                  <a:cubicBezTo>
                    <a:pt x="144" y="374"/>
                    <a:pt x="0" y="516"/>
                    <a:pt x="0" y="889"/>
                  </a:cubicBezTo>
                  <a:cubicBezTo>
                    <a:pt x="83" y="924"/>
                    <a:pt x="168" y="939"/>
                    <a:pt x="252" y="939"/>
                  </a:cubicBezTo>
                  <a:cubicBezTo>
                    <a:pt x="862" y="939"/>
                    <a:pt x="1404" y="128"/>
                    <a:pt x="57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7023402" y="880185"/>
              <a:ext cx="35358" cy="33193"/>
            </a:xfrm>
            <a:custGeom>
              <a:avLst/>
              <a:gdLst/>
              <a:ahLst/>
              <a:cxnLst/>
              <a:rect l="l" t="t" r="r" b="b"/>
              <a:pathLst>
                <a:path w="1748" h="1641" extrusionOk="0">
                  <a:moveTo>
                    <a:pt x="903" y="0"/>
                  </a:moveTo>
                  <a:cubicBezTo>
                    <a:pt x="785" y="0"/>
                    <a:pt x="674" y="56"/>
                    <a:pt x="603" y="151"/>
                  </a:cubicBezTo>
                  <a:cubicBezTo>
                    <a:pt x="546" y="179"/>
                    <a:pt x="488" y="209"/>
                    <a:pt x="431" y="266"/>
                  </a:cubicBezTo>
                  <a:cubicBezTo>
                    <a:pt x="230" y="495"/>
                    <a:pt x="1" y="724"/>
                    <a:pt x="1" y="1239"/>
                  </a:cubicBezTo>
                  <a:cubicBezTo>
                    <a:pt x="1" y="1381"/>
                    <a:pt x="88" y="1496"/>
                    <a:pt x="230" y="1553"/>
                  </a:cubicBezTo>
                  <a:cubicBezTo>
                    <a:pt x="344" y="1610"/>
                    <a:pt x="488" y="1640"/>
                    <a:pt x="603" y="1640"/>
                  </a:cubicBezTo>
                  <a:cubicBezTo>
                    <a:pt x="889" y="1640"/>
                    <a:pt x="1175" y="1526"/>
                    <a:pt x="1375" y="1324"/>
                  </a:cubicBezTo>
                  <a:cubicBezTo>
                    <a:pt x="1661" y="1095"/>
                    <a:pt x="1748" y="781"/>
                    <a:pt x="1691" y="522"/>
                  </a:cubicBezTo>
                  <a:cubicBezTo>
                    <a:pt x="1633" y="351"/>
                    <a:pt x="1462" y="64"/>
                    <a:pt x="974" y="7"/>
                  </a:cubicBezTo>
                  <a:cubicBezTo>
                    <a:pt x="950" y="3"/>
                    <a:pt x="927" y="0"/>
                    <a:pt x="9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6750548" y="878890"/>
              <a:ext cx="75995" cy="24698"/>
            </a:xfrm>
            <a:custGeom>
              <a:avLst/>
              <a:gdLst/>
              <a:ahLst/>
              <a:cxnLst/>
              <a:rect l="l" t="t" r="r" b="b"/>
              <a:pathLst>
                <a:path w="3757" h="1221" extrusionOk="0">
                  <a:moveTo>
                    <a:pt x="3156" y="0"/>
                  </a:moveTo>
                  <a:cubicBezTo>
                    <a:pt x="3057" y="0"/>
                    <a:pt x="2942" y="22"/>
                    <a:pt x="2812" y="71"/>
                  </a:cubicBezTo>
                  <a:lnTo>
                    <a:pt x="2755" y="128"/>
                  </a:lnTo>
                  <a:cubicBezTo>
                    <a:pt x="2722" y="127"/>
                    <a:pt x="2688" y="127"/>
                    <a:pt x="2655" y="127"/>
                  </a:cubicBezTo>
                  <a:cubicBezTo>
                    <a:pt x="1280" y="127"/>
                    <a:pt x="0" y="1221"/>
                    <a:pt x="1673" y="1221"/>
                  </a:cubicBezTo>
                  <a:cubicBezTo>
                    <a:pt x="1733" y="1221"/>
                    <a:pt x="1798" y="1219"/>
                    <a:pt x="1866" y="1216"/>
                  </a:cubicBezTo>
                  <a:cubicBezTo>
                    <a:pt x="2210" y="1216"/>
                    <a:pt x="3011" y="1216"/>
                    <a:pt x="3297" y="987"/>
                  </a:cubicBezTo>
                  <a:cubicBezTo>
                    <a:pt x="3757" y="626"/>
                    <a:pt x="3686" y="0"/>
                    <a:pt x="3156"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6760501" y="871486"/>
              <a:ext cx="72414" cy="39565"/>
            </a:xfrm>
            <a:custGeom>
              <a:avLst/>
              <a:gdLst/>
              <a:ahLst/>
              <a:cxnLst/>
              <a:rect l="l" t="t" r="r" b="b"/>
              <a:pathLst>
                <a:path w="3580" h="1956" extrusionOk="0">
                  <a:moveTo>
                    <a:pt x="2678" y="731"/>
                  </a:moveTo>
                  <a:cubicBezTo>
                    <a:pt x="2713" y="731"/>
                    <a:pt x="2734" y="738"/>
                    <a:pt x="2748" y="753"/>
                  </a:cubicBezTo>
                  <a:cubicBezTo>
                    <a:pt x="2778" y="811"/>
                    <a:pt x="2748" y="952"/>
                    <a:pt x="2576" y="1097"/>
                  </a:cubicBezTo>
                  <a:cubicBezTo>
                    <a:pt x="2519" y="1124"/>
                    <a:pt x="2290" y="1211"/>
                    <a:pt x="1347" y="1211"/>
                  </a:cubicBezTo>
                  <a:cubicBezTo>
                    <a:pt x="1279" y="1220"/>
                    <a:pt x="1219" y="1223"/>
                    <a:pt x="1164" y="1223"/>
                  </a:cubicBezTo>
                  <a:cubicBezTo>
                    <a:pt x="1054" y="1223"/>
                    <a:pt x="965" y="1211"/>
                    <a:pt x="889" y="1211"/>
                  </a:cubicBezTo>
                  <a:cubicBezTo>
                    <a:pt x="1128" y="1051"/>
                    <a:pt x="1593" y="865"/>
                    <a:pt x="2119" y="865"/>
                  </a:cubicBezTo>
                  <a:cubicBezTo>
                    <a:pt x="2157" y="865"/>
                    <a:pt x="2195" y="866"/>
                    <a:pt x="2233" y="868"/>
                  </a:cubicBezTo>
                  <a:cubicBezTo>
                    <a:pt x="2347" y="868"/>
                    <a:pt x="2462" y="811"/>
                    <a:pt x="2519" y="753"/>
                  </a:cubicBezTo>
                  <a:cubicBezTo>
                    <a:pt x="2591" y="738"/>
                    <a:pt x="2642" y="731"/>
                    <a:pt x="2678" y="731"/>
                  </a:cubicBezTo>
                  <a:close/>
                  <a:moveTo>
                    <a:pt x="2665" y="1"/>
                  </a:moveTo>
                  <a:cubicBezTo>
                    <a:pt x="2528" y="1"/>
                    <a:pt x="2375" y="29"/>
                    <a:pt x="2205" y="94"/>
                  </a:cubicBezTo>
                  <a:cubicBezTo>
                    <a:pt x="2176" y="94"/>
                    <a:pt x="2148" y="123"/>
                    <a:pt x="2118" y="123"/>
                  </a:cubicBezTo>
                  <a:cubicBezTo>
                    <a:pt x="1289" y="151"/>
                    <a:pt x="401" y="494"/>
                    <a:pt x="115" y="952"/>
                  </a:cubicBezTo>
                  <a:cubicBezTo>
                    <a:pt x="0" y="1154"/>
                    <a:pt x="0" y="1383"/>
                    <a:pt x="87" y="1555"/>
                  </a:cubicBezTo>
                  <a:cubicBezTo>
                    <a:pt x="259" y="1811"/>
                    <a:pt x="602" y="1956"/>
                    <a:pt x="1202" y="1956"/>
                  </a:cubicBezTo>
                  <a:lnTo>
                    <a:pt x="1374" y="1956"/>
                  </a:lnTo>
                  <a:cubicBezTo>
                    <a:pt x="2034" y="1956"/>
                    <a:pt x="2691" y="1898"/>
                    <a:pt x="3035" y="1640"/>
                  </a:cubicBezTo>
                  <a:cubicBezTo>
                    <a:pt x="3435" y="1326"/>
                    <a:pt x="3580" y="781"/>
                    <a:pt x="3378" y="410"/>
                  </a:cubicBezTo>
                  <a:cubicBezTo>
                    <a:pt x="3255" y="183"/>
                    <a:pt x="3013" y="1"/>
                    <a:pt x="2665"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6663804" y="964521"/>
              <a:ext cx="283751" cy="108177"/>
            </a:xfrm>
            <a:custGeom>
              <a:avLst/>
              <a:gdLst/>
              <a:ahLst/>
              <a:cxnLst/>
              <a:rect l="l" t="t" r="r" b="b"/>
              <a:pathLst>
                <a:path w="14028" h="5348" extrusionOk="0">
                  <a:moveTo>
                    <a:pt x="5662" y="1"/>
                  </a:moveTo>
                  <a:cubicBezTo>
                    <a:pt x="4902" y="1"/>
                    <a:pt x="4434" y="700"/>
                    <a:pt x="3750" y="964"/>
                  </a:cubicBezTo>
                  <a:cubicBezTo>
                    <a:pt x="3525" y="1045"/>
                    <a:pt x="3279" y="1061"/>
                    <a:pt x="3027" y="1061"/>
                  </a:cubicBezTo>
                  <a:cubicBezTo>
                    <a:pt x="2860" y="1061"/>
                    <a:pt x="2691" y="1054"/>
                    <a:pt x="2523" y="1054"/>
                  </a:cubicBezTo>
                  <a:cubicBezTo>
                    <a:pt x="2232" y="1054"/>
                    <a:pt x="1946" y="1076"/>
                    <a:pt x="1688" y="1193"/>
                  </a:cubicBezTo>
                  <a:cubicBezTo>
                    <a:pt x="859" y="1564"/>
                    <a:pt x="802" y="1907"/>
                    <a:pt x="1546" y="2651"/>
                  </a:cubicBezTo>
                  <a:cubicBezTo>
                    <a:pt x="2176" y="3139"/>
                    <a:pt x="3207" y="2853"/>
                    <a:pt x="3951" y="3654"/>
                  </a:cubicBezTo>
                  <a:cubicBezTo>
                    <a:pt x="3899" y="3684"/>
                    <a:pt x="3777" y="3695"/>
                    <a:pt x="3608" y="3695"/>
                  </a:cubicBezTo>
                  <a:cubicBezTo>
                    <a:pt x="3156" y="3695"/>
                    <a:pt x="2372" y="3617"/>
                    <a:pt x="1709" y="3617"/>
                  </a:cubicBezTo>
                  <a:cubicBezTo>
                    <a:pt x="720" y="3617"/>
                    <a:pt x="1" y="3791"/>
                    <a:pt x="1059" y="4655"/>
                  </a:cubicBezTo>
                  <a:cubicBezTo>
                    <a:pt x="1542" y="5042"/>
                    <a:pt x="2823" y="5347"/>
                    <a:pt x="3623" y="5347"/>
                  </a:cubicBezTo>
                  <a:cubicBezTo>
                    <a:pt x="3770" y="5347"/>
                    <a:pt x="3901" y="5337"/>
                    <a:pt x="4008" y="5315"/>
                  </a:cubicBezTo>
                  <a:cubicBezTo>
                    <a:pt x="5112" y="4963"/>
                    <a:pt x="5532" y="3928"/>
                    <a:pt x="6796" y="3928"/>
                  </a:cubicBezTo>
                  <a:cubicBezTo>
                    <a:pt x="6875" y="3928"/>
                    <a:pt x="6957" y="3932"/>
                    <a:pt x="7043" y="3941"/>
                  </a:cubicBezTo>
                  <a:cubicBezTo>
                    <a:pt x="8073" y="4083"/>
                    <a:pt x="8760" y="4884"/>
                    <a:pt x="9761" y="4884"/>
                  </a:cubicBezTo>
                  <a:cubicBezTo>
                    <a:pt x="10334" y="4884"/>
                    <a:pt x="12509" y="4513"/>
                    <a:pt x="12711" y="4312"/>
                  </a:cubicBezTo>
                  <a:cubicBezTo>
                    <a:pt x="13826" y="3281"/>
                    <a:pt x="12310" y="3082"/>
                    <a:pt x="12253" y="2422"/>
                  </a:cubicBezTo>
                  <a:cubicBezTo>
                    <a:pt x="12166" y="1564"/>
                    <a:pt x="14028" y="1335"/>
                    <a:pt x="12997" y="247"/>
                  </a:cubicBezTo>
                  <a:lnTo>
                    <a:pt x="12796" y="247"/>
                  </a:lnTo>
                  <a:cubicBezTo>
                    <a:pt x="12523" y="153"/>
                    <a:pt x="12309" y="111"/>
                    <a:pt x="12124" y="111"/>
                  </a:cubicBezTo>
                  <a:cubicBezTo>
                    <a:pt x="11744" y="111"/>
                    <a:pt x="11482" y="284"/>
                    <a:pt x="11078" y="533"/>
                  </a:cubicBezTo>
                  <a:cubicBezTo>
                    <a:pt x="10504" y="922"/>
                    <a:pt x="10468" y="1051"/>
                    <a:pt x="10294" y="1051"/>
                  </a:cubicBezTo>
                  <a:cubicBezTo>
                    <a:pt x="10173" y="1051"/>
                    <a:pt x="9986" y="988"/>
                    <a:pt x="9505" y="906"/>
                  </a:cubicBezTo>
                  <a:cubicBezTo>
                    <a:pt x="9161" y="834"/>
                    <a:pt x="8818" y="834"/>
                    <a:pt x="8467" y="834"/>
                  </a:cubicBezTo>
                  <a:cubicBezTo>
                    <a:pt x="8116" y="834"/>
                    <a:pt x="7758" y="834"/>
                    <a:pt x="7386" y="762"/>
                  </a:cubicBezTo>
                  <a:cubicBezTo>
                    <a:pt x="6841" y="620"/>
                    <a:pt x="6413" y="162"/>
                    <a:pt x="5868" y="18"/>
                  </a:cubicBezTo>
                  <a:cubicBezTo>
                    <a:pt x="5797" y="6"/>
                    <a:pt x="5728" y="1"/>
                    <a:pt x="566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6664371" y="957461"/>
              <a:ext cx="276247" cy="122680"/>
            </a:xfrm>
            <a:custGeom>
              <a:avLst/>
              <a:gdLst/>
              <a:ahLst/>
              <a:cxnLst/>
              <a:rect l="l" t="t" r="r" b="b"/>
              <a:pathLst>
                <a:path w="13657" h="6065" extrusionOk="0">
                  <a:moveTo>
                    <a:pt x="5615" y="729"/>
                  </a:moveTo>
                  <a:cubicBezTo>
                    <a:pt x="5661" y="729"/>
                    <a:pt x="5707" y="733"/>
                    <a:pt x="5755" y="740"/>
                  </a:cubicBezTo>
                  <a:cubicBezTo>
                    <a:pt x="5984" y="797"/>
                    <a:pt x="6183" y="912"/>
                    <a:pt x="6412" y="1054"/>
                  </a:cubicBezTo>
                  <a:cubicBezTo>
                    <a:pt x="6671" y="1198"/>
                    <a:pt x="6928" y="1370"/>
                    <a:pt x="7271" y="1455"/>
                  </a:cubicBezTo>
                  <a:cubicBezTo>
                    <a:pt x="7672" y="1527"/>
                    <a:pt x="8044" y="1527"/>
                    <a:pt x="8399" y="1527"/>
                  </a:cubicBezTo>
                  <a:cubicBezTo>
                    <a:pt x="8753" y="1527"/>
                    <a:pt x="9090" y="1527"/>
                    <a:pt x="9419" y="1599"/>
                  </a:cubicBezTo>
                  <a:cubicBezTo>
                    <a:pt x="9619" y="1656"/>
                    <a:pt x="9763" y="1684"/>
                    <a:pt x="9877" y="1713"/>
                  </a:cubicBezTo>
                  <a:cubicBezTo>
                    <a:pt x="10039" y="1743"/>
                    <a:pt x="10158" y="1762"/>
                    <a:pt x="10259" y="1762"/>
                  </a:cubicBezTo>
                  <a:cubicBezTo>
                    <a:pt x="10445" y="1762"/>
                    <a:pt x="10571" y="1697"/>
                    <a:pt x="10793" y="1512"/>
                  </a:cubicBezTo>
                  <a:cubicBezTo>
                    <a:pt x="10908" y="1455"/>
                    <a:pt x="11022" y="1340"/>
                    <a:pt x="11222" y="1198"/>
                  </a:cubicBezTo>
                  <a:lnTo>
                    <a:pt x="11336" y="1141"/>
                  </a:lnTo>
                  <a:cubicBezTo>
                    <a:pt x="11666" y="939"/>
                    <a:pt x="11855" y="819"/>
                    <a:pt x="12113" y="819"/>
                  </a:cubicBezTo>
                  <a:cubicBezTo>
                    <a:pt x="12259" y="819"/>
                    <a:pt x="12426" y="857"/>
                    <a:pt x="12653" y="939"/>
                  </a:cubicBezTo>
                  <a:cubicBezTo>
                    <a:pt x="12683" y="969"/>
                    <a:pt x="12740" y="969"/>
                    <a:pt x="12797" y="969"/>
                  </a:cubicBezTo>
                  <a:cubicBezTo>
                    <a:pt x="12882" y="1054"/>
                    <a:pt x="12912" y="1141"/>
                    <a:pt x="12912" y="1198"/>
                  </a:cubicBezTo>
                  <a:cubicBezTo>
                    <a:pt x="12912" y="1340"/>
                    <a:pt x="12710" y="1512"/>
                    <a:pt x="12539" y="1656"/>
                  </a:cubicBezTo>
                  <a:cubicBezTo>
                    <a:pt x="12195" y="1913"/>
                    <a:pt x="11824" y="2256"/>
                    <a:pt x="11852" y="2801"/>
                  </a:cubicBezTo>
                  <a:cubicBezTo>
                    <a:pt x="11881" y="3172"/>
                    <a:pt x="12195" y="3431"/>
                    <a:pt x="12424" y="3630"/>
                  </a:cubicBezTo>
                  <a:cubicBezTo>
                    <a:pt x="12568" y="3745"/>
                    <a:pt x="12740" y="3889"/>
                    <a:pt x="12740" y="4003"/>
                  </a:cubicBezTo>
                  <a:cubicBezTo>
                    <a:pt x="12740" y="4061"/>
                    <a:pt x="12653" y="4203"/>
                    <a:pt x="12454" y="4374"/>
                  </a:cubicBezTo>
                  <a:cubicBezTo>
                    <a:pt x="12195" y="4546"/>
                    <a:pt x="10248" y="4862"/>
                    <a:pt x="9733" y="4862"/>
                  </a:cubicBezTo>
                  <a:cubicBezTo>
                    <a:pt x="9275" y="4862"/>
                    <a:pt x="8874" y="4661"/>
                    <a:pt x="8446" y="4432"/>
                  </a:cubicBezTo>
                  <a:cubicBezTo>
                    <a:pt x="8016" y="4232"/>
                    <a:pt x="7587" y="4003"/>
                    <a:pt x="7042" y="3916"/>
                  </a:cubicBezTo>
                  <a:cubicBezTo>
                    <a:pt x="6961" y="3909"/>
                    <a:pt x="6882" y="3906"/>
                    <a:pt x="6805" y="3906"/>
                  </a:cubicBezTo>
                  <a:cubicBezTo>
                    <a:pt x="5944" y="3906"/>
                    <a:pt x="5395" y="4325"/>
                    <a:pt x="4896" y="4718"/>
                  </a:cubicBezTo>
                  <a:cubicBezTo>
                    <a:pt x="4580" y="4947"/>
                    <a:pt x="4294" y="5206"/>
                    <a:pt x="3923" y="5320"/>
                  </a:cubicBezTo>
                  <a:cubicBezTo>
                    <a:pt x="3842" y="5336"/>
                    <a:pt x="3744" y="5343"/>
                    <a:pt x="3632" y="5343"/>
                  </a:cubicBezTo>
                  <a:cubicBezTo>
                    <a:pt x="2912" y="5343"/>
                    <a:pt x="1656" y="5045"/>
                    <a:pt x="1260" y="4748"/>
                  </a:cubicBezTo>
                  <a:cubicBezTo>
                    <a:pt x="1060" y="4576"/>
                    <a:pt x="973" y="4461"/>
                    <a:pt x="916" y="4404"/>
                  </a:cubicBezTo>
                  <a:cubicBezTo>
                    <a:pt x="1072" y="4352"/>
                    <a:pt x="1370" y="4336"/>
                    <a:pt x="1697" y="4336"/>
                  </a:cubicBezTo>
                  <a:cubicBezTo>
                    <a:pt x="2090" y="4336"/>
                    <a:pt x="2524" y="4359"/>
                    <a:pt x="2805" y="4374"/>
                  </a:cubicBezTo>
                  <a:cubicBezTo>
                    <a:pt x="3176" y="4388"/>
                    <a:pt x="3432" y="4401"/>
                    <a:pt x="3620" y="4401"/>
                  </a:cubicBezTo>
                  <a:cubicBezTo>
                    <a:pt x="3854" y="4401"/>
                    <a:pt x="3983" y="4381"/>
                    <a:pt x="4095" y="4317"/>
                  </a:cubicBezTo>
                  <a:cubicBezTo>
                    <a:pt x="4180" y="4260"/>
                    <a:pt x="4267" y="4175"/>
                    <a:pt x="4267" y="4061"/>
                  </a:cubicBezTo>
                  <a:cubicBezTo>
                    <a:pt x="4294" y="3946"/>
                    <a:pt x="4267" y="3832"/>
                    <a:pt x="4180" y="3745"/>
                  </a:cubicBezTo>
                  <a:cubicBezTo>
                    <a:pt x="3694" y="3229"/>
                    <a:pt x="3064" y="3087"/>
                    <a:pt x="2576" y="3000"/>
                  </a:cubicBezTo>
                  <a:cubicBezTo>
                    <a:pt x="2233" y="2916"/>
                    <a:pt x="1947" y="2858"/>
                    <a:pt x="1775" y="2714"/>
                  </a:cubicBezTo>
                  <a:cubicBezTo>
                    <a:pt x="1347" y="2313"/>
                    <a:pt x="1374" y="2171"/>
                    <a:pt x="1374" y="2171"/>
                  </a:cubicBezTo>
                  <a:cubicBezTo>
                    <a:pt x="1374" y="2171"/>
                    <a:pt x="1374" y="2057"/>
                    <a:pt x="1805" y="1855"/>
                  </a:cubicBezTo>
                  <a:cubicBezTo>
                    <a:pt x="1973" y="1780"/>
                    <a:pt x="2180" y="1767"/>
                    <a:pt x="2399" y="1767"/>
                  </a:cubicBezTo>
                  <a:cubicBezTo>
                    <a:pt x="2513" y="1767"/>
                    <a:pt x="2631" y="1771"/>
                    <a:pt x="2748" y="1771"/>
                  </a:cubicBezTo>
                  <a:cubicBezTo>
                    <a:pt x="2852" y="1771"/>
                    <a:pt x="2956" y="1773"/>
                    <a:pt x="3060" y="1773"/>
                  </a:cubicBezTo>
                  <a:cubicBezTo>
                    <a:pt x="3326" y="1773"/>
                    <a:pt x="3588" y="1758"/>
                    <a:pt x="3836" y="1656"/>
                  </a:cubicBezTo>
                  <a:cubicBezTo>
                    <a:pt x="4180" y="1542"/>
                    <a:pt x="4438" y="1340"/>
                    <a:pt x="4667" y="1168"/>
                  </a:cubicBezTo>
                  <a:cubicBezTo>
                    <a:pt x="5041" y="895"/>
                    <a:pt x="5306" y="729"/>
                    <a:pt x="5615" y="729"/>
                  </a:cubicBezTo>
                  <a:close/>
                  <a:moveTo>
                    <a:pt x="5620" y="1"/>
                  </a:moveTo>
                  <a:cubicBezTo>
                    <a:pt x="5052" y="1"/>
                    <a:pt x="4633" y="295"/>
                    <a:pt x="4237" y="568"/>
                  </a:cubicBezTo>
                  <a:cubicBezTo>
                    <a:pt x="4038" y="740"/>
                    <a:pt x="3809" y="882"/>
                    <a:pt x="3607" y="969"/>
                  </a:cubicBezTo>
                  <a:cubicBezTo>
                    <a:pt x="3378" y="1054"/>
                    <a:pt x="3092" y="1054"/>
                    <a:pt x="2778" y="1054"/>
                  </a:cubicBezTo>
                  <a:cubicBezTo>
                    <a:pt x="2663" y="1046"/>
                    <a:pt x="2544" y="1040"/>
                    <a:pt x="2423" y="1040"/>
                  </a:cubicBezTo>
                  <a:cubicBezTo>
                    <a:pt x="2120" y="1040"/>
                    <a:pt x="1805" y="1075"/>
                    <a:pt x="1518" y="1198"/>
                  </a:cubicBezTo>
                  <a:cubicBezTo>
                    <a:pt x="1145" y="1370"/>
                    <a:pt x="717" y="1599"/>
                    <a:pt x="660" y="2027"/>
                  </a:cubicBezTo>
                  <a:cubicBezTo>
                    <a:pt x="573" y="2485"/>
                    <a:pt x="916" y="2916"/>
                    <a:pt x="1289" y="3259"/>
                  </a:cubicBezTo>
                  <a:cubicBezTo>
                    <a:pt x="1518" y="3431"/>
                    <a:pt x="1747" y="3545"/>
                    <a:pt x="1976" y="3603"/>
                  </a:cubicBezTo>
                  <a:cubicBezTo>
                    <a:pt x="1863" y="3599"/>
                    <a:pt x="1754" y="3597"/>
                    <a:pt x="1651" y="3597"/>
                  </a:cubicBezTo>
                  <a:cubicBezTo>
                    <a:pt x="843" y="3597"/>
                    <a:pt x="354" y="3712"/>
                    <a:pt x="202" y="4118"/>
                  </a:cubicBezTo>
                  <a:cubicBezTo>
                    <a:pt x="0" y="4576"/>
                    <a:pt x="431" y="4977"/>
                    <a:pt x="831" y="5290"/>
                  </a:cubicBezTo>
                  <a:cubicBezTo>
                    <a:pt x="1347" y="5721"/>
                    <a:pt x="2691" y="6065"/>
                    <a:pt x="3607" y="6065"/>
                  </a:cubicBezTo>
                  <a:cubicBezTo>
                    <a:pt x="3779" y="6065"/>
                    <a:pt x="3951" y="6035"/>
                    <a:pt x="4095" y="6007"/>
                  </a:cubicBezTo>
                  <a:cubicBezTo>
                    <a:pt x="4638" y="5863"/>
                    <a:pt x="5011" y="5549"/>
                    <a:pt x="5354" y="5263"/>
                  </a:cubicBezTo>
                  <a:cubicBezTo>
                    <a:pt x="5786" y="4931"/>
                    <a:pt x="6150" y="4647"/>
                    <a:pt x="6729" y="4647"/>
                  </a:cubicBezTo>
                  <a:cubicBezTo>
                    <a:pt x="6801" y="4647"/>
                    <a:pt x="6877" y="4651"/>
                    <a:pt x="6957" y="4661"/>
                  </a:cubicBezTo>
                  <a:cubicBezTo>
                    <a:pt x="7358" y="4718"/>
                    <a:pt x="7729" y="4890"/>
                    <a:pt x="8103" y="5091"/>
                  </a:cubicBezTo>
                  <a:cubicBezTo>
                    <a:pt x="8588" y="5348"/>
                    <a:pt x="9103" y="5607"/>
                    <a:pt x="9733" y="5607"/>
                  </a:cubicBezTo>
                  <a:cubicBezTo>
                    <a:pt x="10134" y="5607"/>
                    <a:pt x="12596" y="5290"/>
                    <a:pt x="12939" y="4919"/>
                  </a:cubicBezTo>
                  <a:cubicBezTo>
                    <a:pt x="13283" y="4603"/>
                    <a:pt x="13455" y="4290"/>
                    <a:pt x="13455" y="3974"/>
                  </a:cubicBezTo>
                  <a:cubicBezTo>
                    <a:pt x="13455" y="3573"/>
                    <a:pt x="13141" y="3287"/>
                    <a:pt x="12882" y="3087"/>
                  </a:cubicBezTo>
                  <a:cubicBezTo>
                    <a:pt x="12740" y="2973"/>
                    <a:pt x="12596" y="2829"/>
                    <a:pt x="12568" y="2744"/>
                  </a:cubicBezTo>
                  <a:cubicBezTo>
                    <a:pt x="12568" y="2572"/>
                    <a:pt x="12740" y="2428"/>
                    <a:pt x="12997" y="2199"/>
                  </a:cubicBezTo>
                  <a:cubicBezTo>
                    <a:pt x="13283" y="1970"/>
                    <a:pt x="13626" y="1684"/>
                    <a:pt x="13626" y="1255"/>
                  </a:cubicBezTo>
                  <a:cubicBezTo>
                    <a:pt x="13656" y="939"/>
                    <a:pt x="13512" y="653"/>
                    <a:pt x="13226" y="339"/>
                  </a:cubicBezTo>
                  <a:cubicBezTo>
                    <a:pt x="13164" y="276"/>
                    <a:pt x="13072" y="229"/>
                    <a:pt x="12973" y="229"/>
                  </a:cubicBezTo>
                  <a:cubicBezTo>
                    <a:pt x="12934" y="229"/>
                    <a:pt x="12894" y="236"/>
                    <a:pt x="12855" y="252"/>
                  </a:cubicBezTo>
                  <a:cubicBezTo>
                    <a:pt x="12550" y="148"/>
                    <a:pt x="12302" y="104"/>
                    <a:pt x="12086" y="104"/>
                  </a:cubicBezTo>
                  <a:cubicBezTo>
                    <a:pt x="11653" y="104"/>
                    <a:pt x="11347" y="282"/>
                    <a:pt x="10965" y="511"/>
                  </a:cubicBezTo>
                  <a:lnTo>
                    <a:pt x="10851" y="596"/>
                  </a:lnTo>
                  <a:cubicBezTo>
                    <a:pt x="10592" y="740"/>
                    <a:pt x="10450" y="882"/>
                    <a:pt x="10335" y="969"/>
                  </a:cubicBezTo>
                  <a:cubicBezTo>
                    <a:pt x="10278" y="996"/>
                    <a:pt x="10248" y="1026"/>
                    <a:pt x="10278" y="1026"/>
                  </a:cubicBezTo>
                  <a:cubicBezTo>
                    <a:pt x="10248" y="1026"/>
                    <a:pt x="10134" y="1026"/>
                    <a:pt x="10049" y="996"/>
                  </a:cubicBezTo>
                  <a:cubicBezTo>
                    <a:pt x="9905" y="969"/>
                    <a:pt x="9763" y="939"/>
                    <a:pt x="9561" y="882"/>
                  </a:cubicBezTo>
                  <a:cubicBezTo>
                    <a:pt x="9175" y="811"/>
                    <a:pt x="8811" y="811"/>
                    <a:pt x="8460" y="811"/>
                  </a:cubicBezTo>
                  <a:cubicBezTo>
                    <a:pt x="8109" y="811"/>
                    <a:pt x="7773" y="811"/>
                    <a:pt x="7443" y="740"/>
                  </a:cubicBezTo>
                  <a:cubicBezTo>
                    <a:pt x="7214" y="683"/>
                    <a:pt x="7015" y="568"/>
                    <a:pt x="6786" y="424"/>
                  </a:cubicBezTo>
                  <a:cubicBezTo>
                    <a:pt x="6527" y="282"/>
                    <a:pt x="6270" y="110"/>
                    <a:pt x="5897" y="23"/>
                  </a:cubicBezTo>
                  <a:cubicBezTo>
                    <a:pt x="5801" y="8"/>
                    <a:pt x="5709" y="1"/>
                    <a:pt x="562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6940623" y="1040664"/>
              <a:ext cx="61957" cy="30220"/>
            </a:xfrm>
            <a:custGeom>
              <a:avLst/>
              <a:gdLst/>
              <a:ahLst/>
              <a:cxnLst/>
              <a:rect l="l" t="t" r="r" b="b"/>
              <a:pathLst>
                <a:path w="3063" h="1494" extrusionOk="0">
                  <a:moveTo>
                    <a:pt x="1941" y="1"/>
                  </a:moveTo>
                  <a:cubicBezTo>
                    <a:pt x="1849" y="1"/>
                    <a:pt x="1746" y="11"/>
                    <a:pt x="1631" y="32"/>
                  </a:cubicBezTo>
                  <a:lnTo>
                    <a:pt x="1431" y="32"/>
                  </a:lnTo>
                  <a:cubicBezTo>
                    <a:pt x="257" y="177"/>
                    <a:pt x="0" y="1494"/>
                    <a:pt x="1374" y="1494"/>
                  </a:cubicBezTo>
                  <a:cubicBezTo>
                    <a:pt x="2511" y="1494"/>
                    <a:pt x="3063" y="1"/>
                    <a:pt x="1941"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6941776" y="1033463"/>
              <a:ext cx="59085" cy="44379"/>
            </a:xfrm>
            <a:custGeom>
              <a:avLst/>
              <a:gdLst/>
              <a:ahLst/>
              <a:cxnLst/>
              <a:rect l="l" t="t" r="r" b="b"/>
              <a:pathLst>
                <a:path w="2921" h="2194" extrusionOk="0">
                  <a:moveTo>
                    <a:pt x="1898" y="707"/>
                  </a:moveTo>
                  <a:cubicBezTo>
                    <a:pt x="2037" y="707"/>
                    <a:pt x="2098" y="741"/>
                    <a:pt x="2119" y="762"/>
                  </a:cubicBezTo>
                  <a:cubicBezTo>
                    <a:pt x="2146" y="789"/>
                    <a:pt x="2146" y="876"/>
                    <a:pt x="2089" y="1018"/>
                  </a:cubicBezTo>
                  <a:cubicBezTo>
                    <a:pt x="1974" y="1247"/>
                    <a:pt x="1688" y="1476"/>
                    <a:pt x="1317" y="1476"/>
                  </a:cubicBezTo>
                  <a:cubicBezTo>
                    <a:pt x="974" y="1476"/>
                    <a:pt x="772" y="1392"/>
                    <a:pt x="745" y="1247"/>
                  </a:cubicBezTo>
                  <a:cubicBezTo>
                    <a:pt x="745" y="1075"/>
                    <a:pt x="974" y="819"/>
                    <a:pt x="1432" y="762"/>
                  </a:cubicBezTo>
                  <a:cubicBezTo>
                    <a:pt x="1432" y="732"/>
                    <a:pt x="1459" y="732"/>
                    <a:pt x="1489" y="732"/>
                  </a:cubicBezTo>
                  <a:cubicBezTo>
                    <a:pt x="1518" y="747"/>
                    <a:pt x="1546" y="754"/>
                    <a:pt x="1575" y="754"/>
                  </a:cubicBezTo>
                  <a:cubicBezTo>
                    <a:pt x="1603" y="754"/>
                    <a:pt x="1632" y="747"/>
                    <a:pt x="1661" y="732"/>
                  </a:cubicBezTo>
                  <a:cubicBezTo>
                    <a:pt x="1758" y="714"/>
                    <a:pt x="1836" y="707"/>
                    <a:pt x="1898" y="707"/>
                  </a:cubicBezTo>
                  <a:close/>
                  <a:moveTo>
                    <a:pt x="1916" y="1"/>
                  </a:moveTo>
                  <a:cubicBezTo>
                    <a:pt x="1798" y="1"/>
                    <a:pt x="1665" y="14"/>
                    <a:pt x="1516" y="45"/>
                  </a:cubicBezTo>
                  <a:lnTo>
                    <a:pt x="1489" y="45"/>
                  </a:lnTo>
                  <a:cubicBezTo>
                    <a:pt x="1432" y="17"/>
                    <a:pt x="1374" y="17"/>
                    <a:pt x="1345" y="17"/>
                  </a:cubicBezTo>
                  <a:cubicBezTo>
                    <a:pt x="486" y="132"/>
                    <a:pt x="0" y="762"/>
                    <a:pt x="28" y="1304"/>
                  </a:cubicBezTo>
                  <a:cubicBezTo>
                    <a:pt x="58" y="1705"/>
                    <a:pt x="401" y="2193"/>
                    <a:pt x="1317" y="2193"/>
                  </a:cubicBezTo>
                  <a:cubicBezTo>
                    <a:pt x="2062" y="2193"/>
                    <a:pt x="2547" y="1735"/>
                    <a:pt x="2749" y="1334"/>
                  </a:cubicBezTo>
                  <a:cubicBezTo>
                    <a:pt x="2920" y="991"/>
                    <a:pt x="2891" y="590"/>
                    <a:pt x="2691" y="331"/>
                  </a:cubicBezTo>
                  <a:cubicBezTo>
                    <a:pt x="2578" y="175"/>
                    <a:pt x="2343" y="1"/>
                    <a:pt x="1916"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6574694" y="928856"/>
              <a:ext cx="221693" cy="69158"/>
            </a:xfrm>
            <a:custGeom>
              <a:avLst/>
              <a:gdLst/>
              <a:ahLst/>
              <a:cxnLst/>
              <a:rect l="l" t="t" r="r" b="b"/>
              <a:pathLst>
                <a:path w="10960" h="3419" extrusionOk="0">
                  <a:moveTo>
                    <a:pt x="6484" y="1"/>
                  </a:moveTo>
                  <a:cubicBezTo>
                    <a:pt x="5826" y="1"/>
                    <a:pt x="5470" y="172"/>
                    <a:pt x="4719" y="693"/>
                  </a:cubicBezTo>
                  <a:cubicBezTo>
                    <a:pt x="3631" y="1437"/>
                    <a:pt x="2315" y="1009"/>
                    <a:pt x="1284" y="1723"/>
                  </a:cubicBezTo>
                  <a:cubicBezTo>
                    <a:pt x="0" y="2572"/>
                    <a:pt x="743" y="3419"/>
                    <a:pt x="1902" y="3419"/>
                  </a:cubicBezTo>
                  <a:cubicBezTo>
                    <a:pt x="2035" y="3419"/>
                    <a:pt x="2173" y="3407"/>
                    <a:pt x="2315" y="3384"/>
                  </a:cubicBezTo>
                  <a:cubicBezTo>
                    <a:pt x="3203" y="3242"/>
                    <a:pt x="4119" y="2582"/>
                    <a:pt x="5006" y="2440"/>
                  </a:cubicBezTo>
                  <a:cubicBezTo>
                    <a:pt x="6380" y="2239"/>
                    <a:pt x="7525" y="1925"/>
                    <a:pt x="8842" y="1581"/>
                  </a:cubicBezTo>
                  <a:cubicBezTo>
                    <a:pt x="9586" y="1352"/>
                    <a:pt x="10960" y="1295"/>
                    <a:pt x="9730" y="407"/>
                  </a:cubicBezTo>
                  <a:cubicBezTo>
                    <a:pt x="9471" y="257"/>
                    <a:pt x="9201" y="223"/>
                    <a:pt x="8930" y="223"/>
                  </a:cubicBezTo>
                  <a:cubicBezTo>
                    <a:pt x="8695" y="223"/>
                    <a:pt x="8461" y="249"/>
                    <a:pt x="8232" y="249"/>
                  </a:cubicBezTo>
                  <a:cubicBezTo>
                    <a:pt x="7966" y="249"/>
                    <a:pt x="7708" y="214"/>
                    <a:pt x="7467" y="63"/>
                  </a:cubicBezTo>
                  <a:lnTo>
                    <a:pt x="7383" y="63"/>
                  </a:lnTo>
                  <a:cubicBezTo>
                    <a:pt x="7017" y="25"/>
                    <a:pt x="6730" y="1"/>
                    <a:pt x="6484"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6576939" y="921452"/>
              <a:ext cx="213117" cy="83964"/>
            </a:xfrm>
            <a:custGeom>
              <a:avLst/>
              <a:gdLst/>
              <a:ahLst/>
              <a:cxnLst/>
              <a:rect l="l" t="t" r="r" b="b"/>
              <a:pathLst>
                <a:path w="10536" h="4151" extrusionOk="0">
                  <a:moveTo>
                    <a:pt x="6383" y="715"/>
                  </a:moveTo>
                  <a:cubicBezTo>
                    <a:pt x="6612" y="715"/>
                    <a:pt x="6898" y="745"/>
                    <a:pt x="7242" y="773"/>
                  </a:cubicBezTo>
                  <a:cubicBezTo>
                    <a:pt x="7589" y="957"/>
                    <a:pt x="7935" y="975"/>
                    <a:pt x="8252" y="975"/>
                  </a:cubicBezTo>
                  <a:cubicBezTo>
                    <a:pt x="8327" y="975"/>
                    <a:pt x="8402" y="974"/>
                    <a:pt x="8474" y="974"/>
                  </a:cubicBezTo>
                  <a:cubicBezTo>
                    <a:pt x="8614" y="963"/>
                    <a:pt x="8746" y="952"/>
                    <a:pt x="8870" y="952"/>
                  </a:cubicBezTo>
                  <a:cubicBezTo>
                    <a:pt x="9075" y="952"/>
                    <a:pt x="9258" y="982"/>
                    <a:pt x="9418" y="1089"/>
                  </a:cubicBezTo>
                  <a:cubicBezTo>
                    <a:pt x="9562" y="1173"/>
                    <a:pt x="9647" y="1260"/>
                    <a:pt x="9704" y="1318"/>
                  </a:cubicBezTo>
                  <a:cubicBezTo>
                    <a:pt x="9532" y="1375"/>
                    <a:pt x="9246" y="1432"/>
                    <a:pt x="9074" y="1489"/>
                  </a:cubicBezTo>
                  <a:cubicBezTo>
                    <a:pt x="8902" y="1517"/>
                    <a:pt x="8760" y="1547"/>
                    <a:pt x="8616" y="1604"/>
                  </a:cubicBezTo>
                  <a:cubicBezTo>
                    <a:pt x="7329" y="1947"/>
                    <a:pt x="6184" y="2234"/>
                    <a:pt x="4837" y="2463"/>
                  </a:cubicBezTo>
                  <a:cubicBezTo>
                    <a:pt x="4352" y="2520"/>
                    <a:pt x="3864" y="2749"/>
                    <a:pt x="3406" y="2948"/>
                  </a:cubicBezTo>
                  <a:cubicBezTo>
                    <a:pt x="2978" y="3150"/>
                    <a:pt x="2547" y="3322"/>
                    <a:pt x="2146" y="3406"/>
                  </a:cubicBezTo>
                  <a:cubicBezTo>
                    <a:pt x="2043" y="3419"/>
                    <a:pt x="1945" y="3425"/>
                    <a:pt x="1852" y="3425"/>
                  </a:cubicBezTo>
                  <a:cubicBezTo>
                    <a:pt x="1323" y="3425"/>
                    <a:pt x="961" y="3234"/>
                    <a:pt x="887" y="3063"/>
                  </a:cubicBezTo>
                  <a:cubicBezTo>
                    <a:pt x="830" y="2891"/>
                    <a:pt x="1001" y="2635"/>
                    <a:pt x="1402" y="2376"/>
                  </a:cubicBezTo>
                  <a:cubicBezTo>
                    <a:pt x="1833" y="2062"/>
                    <a:pt x="2375" y="2005"/>
                    <a:pt x="2920" y="1947"/>
                  </a:cubicBezTo>
                  <a:cubicBezTo>
                    <a:pt x="3550" y="1860"/>
                    <a:pt x="4208" y="1776"/>
                    <a:pt x="4810" y="1375"/>
                  </a:cubicBezTo>
                  <a:cubicBezTo>
                    <a:pt x="5524" y="887"/>
                    <a:pt x="5811" y="715"/>
                    <a:pt x="6383" y="715"/>
                  </a:cubicBezTo>
                  <a:close/>
                  <a:moveTo>
                    <a:pt x="6412" y="0"/>
                  </a:moveTo>
                  <a:cubicBezTo>
                    <a:pt x="5647" y="0"/>
                    <a:pt x="5245" y="194"/>
                    <a:pt x="4409" y="773"/>
                  </a:cubicBezTo>
                  <a:cubicBezTo>
                    <a:pt x="3951" y="1089"/>
                    <a:pt x="3406" y="1146"/>
                    <a:pt x="2833" y="1231"/>
                  </a:cubicBezTo>
                  <a:cubicBezTo>
                    <a:pt x="2204" y="1288"/>
                    <a:pt x="1574" y="1375"/>
                    <a:pt x="974" y="1776"/>
                  </a:cubicBezTo>
                  <a:cubicBezTo>
                    <a:pt x="1" y="2433"/>
                    <a:pt x="115" y="3063"/>
                    <a:pt x="200" y="3322"/>
                  </a:cubicBezTo>
                  <a:cubicBezTo>
                    <a:pt x="401" y="3837"/>
                    <a:pt x="1059" y="4151"/>
                    <a:pt x="1803" y="4151"/>
                  </a:cubicBezTo>
                  <a:cubicBezTo>
                    <a:pt x="1975" y="4151"/>
                    <a:pt x="2119" y="4123"/>
                    <a:pt x="2261" y="4123"/>
                  </a:cubicBezTo>
                  <a:cubicBezTo>
                    <a:pt x="2776" y="4036"/>
                    <a:pt x="3234" y="3807"/>
                    <a:pt x="3692" y="3608"/>
                  </a:cubicBezTo>
                  <a:cubicBezTo>
                    <a:pt x="4123" y="3406"/>
                    <a:pt x="4551" y="3235"/>
                    <a:pt x="4952" y="3177"/>
                  </a:cubicBezTo>
                  <a:cubicBezTo>
                    <a:pt x="6326" y="2948"/>
                    <a:pt x="7501" y="2662"/>
                    <a:pt x="8818" y="2291"/>
                  </a:cubicBezTo>
                  <a:cubicBezTo>
                    <a:pt x="8960" y="2261"/>
                    <a:pt x="9074" y="2234"/>
                    <a:pt x="9218" y="2204"/>
                  </a:cubicBezTo>
                  <a:cubicBezTo>
                    <a:pt x="9791" y="2062"/>
                    <a:pt x="10363" y="1947"/>
                    <a:pt x="10448" y="1460"/>
                  </a:cubicBezTo>
                  <a:cubicBezTo>
                    <a:pt x="10535" y="1059"/>
                    <a:pt x="10162" y="715"/>
                    <a:pt x="9791" y="459"/>
                  </a:cubicBezTo>
                  <a:cubicBezTo>
                    <a:pt x="9419" y="249"/>
                    <a:pt x="9026" y="229"/>
                    <a:pt x="8678" y="229"/>
                  </a:cubicBezTo>
                  <a:cubicBezTo>
                    <a:pt x="8597" y="229"/>
                    <a:pt x="8519" y="230"/>
                    <a:pt x="8444" y="230"/>
                  </a:cubicBezTo>
                  <a:cubicBezTo>
                    <a:pt x="8339" y="238"/>
                    <a:pt x="8237" y="244"/>
                    <a:pt x="8139" y="244"/>
                  </a:cubicBezTo>
                  <a:cubicBezTo>
                    <a:pt x="7917" y="244"/>
                    <a:pt x="7717" y="214"/>
                    <a:pt x="7558" y="115"/>
                  </a:cubicBezTo>
                  <a:cubicBezTo>
                    <a:pt x="7471" y="58"/>
                    <a:pt x="7386" y="58"/>
                    <a:pt x="7329" y="58"/>
                  </a:cubicBezTo>
                  <a:cubicBezTo>
                    <a:pt x="6963" y="22"/>
                    <a:pt x="6667" y="0"/>
                    <a:pt x="641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6641188" y="2259020"/>
              <a:ext cx="229602" cy="96060"/>
            </a:xfrm>
            <a:custGeom>
              <a:avLst/>
              <a:gdLst/>
              <a:ahLst/>
              <a:cxnLst/>
              <a:rect l="l" t="t" r="r" b="b"/>
              <a:pathLst>
                <a:path w="11351" h="4749" extrusionOk="0">
                  <a:moveTo>
                    <a:pt x="3419" y="0"/>
                  </a:moveTo>
                  <a:cubicBezTo>
                    <a:pt x="2765" y="0"/>
                    <a:pt x="2097" y="69"/>
                    <a:pt x="1577" y="237"/>
                  </a:cubicBezTo>
                  <a:cubicBezTo>
                    <a:pt x="489" y="608"/>
                    <a:pt x="1" y="1467"/>
                    <a:pt x="1519" y="1554"/>
                  </a:cubicBezTo>
                  <a:cubicBezTo>
                    <a:pt x="1731" y="1564"/>
                    <a:pt x="1920" y="1566"/>
                    <a:pt x="2092" y="1566"/>
                  </a:cubicBezTo>
                  <a:cubicBezTo>
                    <a:pt x="2271" y="1566"/>
                    <a:pt x="2432" y="1563"/>
                    <a:pt x="2586" y="1563"/>
                  </a:cubicBezTo>
                  <a:cubicBezTo>
                    <a:pt x="3179" y="1563"/>
                    <a:pt x="3650" y="1602"/>
                    <a:pt x="4524" y="1982"/>
                  </a:cubicBezTo>
                  <a:cubicBezTo>
                    <a:pt x="6013" y="2555"/>
                    <a:pt x="6443" y="2555"/>
                    <a:pt x="7272" y="3872"/>
                  </a:cubicBezTo>
                  <a:cubicBezTo>
                    <a:pt x="7657" y="4434"/>
                    <a:pt x="7907" y="4546"/>
                    <a:pt x="8244" y="4546"/>
                  </a:cubicBezTo>
                  <a:cubicBezTo>
                    <a:pt x="8468" y="4546"/>
                    <a:pt x="8730" y="4496"/>
                    <a:pt x="9096" y="4496"/>
                  </a:cubicBezTo>
                  <a:cubicBezTo>
                    <a:pt x="9162" y="4496"/>
                    <a:pt x="9232" y="4498"/>
                    <a:pt x="9306" y="4502"/>
                  </a:cubicBezTo>
                  <a:cubicBezTo>
                    <a:pt x="9543" y="4502"/>
                    <a:pt x="10240" y="4748"/>
                    <a:pt x="10720" y="4748"/>
                  </a:cubicBezTo>
                  <a:cubicBezTo>
                    <a:pt x="11105" y="4748"/>
                    <a:pt x="11351" y="4589"/>
                    <a:pt x="11108" y="4016"/>
                  </a:cubicBezTo>
                  <a:cubicBezTo>
                    <a:pt x="11108" y="3872"/>
                    <a:pt x="10879" y="3730"/>
                    <a:pt x="10822" y="3643"/>
                  </a:cubicBezTo>
                  <a:cubicBezTo>
                    <a:pt x="9047" y="2127"/>
                    <a:pt x="7043" y="466"/>
                    <a:pt x="4726" y="93"/>
                  </a:cubicBezTo>
                  <a:cubicBezTo>
                    <a:pt x="4335" y="34"/>
                    <a:pt x="3880" y="0"/>
                    <a:pt x="3419"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6643514" y="2251637"/>
              <a:ext cx="233405" cy="111191"/>
            </a:xfrm>
            <a:custGeom>
              <a:avLst/>
              <a:gdLst/>
              <a:ahLst/>
              <a:cxnLst/>
              <a:rect l="l" t="t" r="r" b="b"/>
              <a:pathLst>
                <a:path w="11539" h="5497" extrusionOk="0">
                  <a:moveTo>
                    <a:pt x="3294" y="717"/>
                  </a:moveTo>
                  <a:cubicBezTo>
                    <a:pt x="3722" y="717"/>
                    <a:pt x="4152" y="744"/>
                    <a:pt x="4553" y="802"/>
                  </a:cubicBezTo>
                  <a:cubicBezTo>
                    <a:pt x="6843" y="1175"/>
                    <a:pt x="8847" y="2893"/>
                    <a:pt x="10450" y="4267"/>
                  </a:cubicBezTo>
                  <a:cubicBezTo>
                    <a:pt x="10478" y="4294"/>
                    <a:pt x="10508" y="4294"/>
                    <a:pt x="10535" y="4324"/>
                  </a:cubicBezTo>
                  <a:cubicBezTo>
                    <a:pt x="10535" y="4351"/>
                    <a:pt x="10592" y="4409"/>
                    <a:pt x="10622" y="4438"/>
                  </a:cubicBezTo>
                  <a:cubicBezTo>
                    <a:pt x="10622" y="4466"/>
                    <a:pt x="10650" y="4496"/>
                    <a:pt x="10650" y="4523"/>
                  </a:cubicBezTo>
                  <a:cubicBezTo>
                    <a:pt x="10707" y="4638"/>
                    <a:pt x="10707" y="4695"/>
                    <a:pt x="10707" y="4752"/>
                  </a:cubicBezTo>
                  <a:lnTo>
                    <a:pt x="10592" y="4752"/>
                  </a:lnTo>
                  <a:cubicBezTo>
                    <a:pt x="10363" y="4752"/>
                    <a:pt x="10020" y="4667"/>
                    <a:pt x="9734" y="4610"/>
                  </a:cubicBezTo>
                  <a:cubicBezTo>
                    <a:pt x="9505" y="4553"/>
                    <a:pt x="9333" y="4523"/>
                    <a:pt x="9218" y="4523"/>
                  </a:cubicBezTo>
                  <a:cubicBezTo>
                    <a:pt x="9114" y="4514"/>
                    <a:pt x="9015" y="4511"/>
                    <a:pt x="8922" y="4511"/>
                  </a:cubicBezTo>
                  <a:cubicBezTo>
                    <a:pt x="8735" y="4511"/>
                    <a:pt x="8569" y="4523"/>
                    <a:pt x="8417" y="4523"/>
                  </a:cubicBezTo>
                  <a:cubicBezTo>
                    <a:pt x="8332" y="4553"/>
                    <a:pt x="8217" y="4553"/>
                    <a:pt x="8130" y="4553"/>
                  </a:cubicBezTo>
                  <a:cubicBezTo>
                    <a:pt x="7959" y="4553"/>
                    <a:pt x="7787" y="4553"/>
                    <a:pt x="7443" y="4038"/>
                  </a:cubicBezTo>
                  <a:cubicBezTo>
                    <a:pt x="6672" y="2806"/>
                    <a:pt x="6184" y="2606"/>
                    <a:pt x="5069" y="2205"/>
                  </a:cubicBezTo>
                  <a:cubicBezTo>
                    <a:pt x="4924" y="2148"/>
                    <a:pt x="4725" y="2091"/>
                    <a:pt x="4553" y="2004"/>
                  </a:cubicBezTo>
                  <a:cubicBezTo>
                    <a:pt x="3607" y="1603"/>
                    <a:pt x="3092" y="1576"/>
                    <a:pt x="2435" y="1576"/>
                  </a:cubicBezTo>
                  <a:lnTo>
                    <a:pt x="2119" y="1576"/>
                  </a:lnTo>
                  <a:cubicBezTo>
                    <a:pt x="1920" y="1576"/>
                    <a:pt x="1691" y="1546"/>
                    <a:pt x="1404" y="1546"/>
                  </a:cubicBezTo>
                  <a:cubicBezTo>
                    <a:pt x="1031" y="1518"/>
                    <a:pt x="859" y="1461"/>
                    <a:pt x="802" y="1431"/>
                  </a:cubicBezTo>
                  <a:cubicBezTo>
                    <a:pt x="859" y="1317"/>
                    <a:pt x="1088" y="1118"/>
                    <a:pt x="1576" y="946"/>
                  </a:cubicBezTo>
                  <a:cubicBezTo>
                    <a:pt x="2004" y="802"/>
                    <a:pt x="2607" y="717"/>
                    <a:pt x="3294" y="717"/>
                  </a:cubicBezTo>
                  <a:close/>
                  <a:moveTo>
                    <a:pt x="3294" y="0"/>
                  </a:moveTo>
                  <a:cubicBezTo>
                    <a:pt x="2778" y="0"/>
                    <a:pt x="2004" y="57"/>
                    <a:pt x="1347" y="259"/>
                  </a:cubicBezTo>
                  <a:cubicBezTo>
                    <a:pt x="516" y="545"/>
                    <a:pt x="0" y="1060"/>
                    <a:pt x="87" y="1546"/>
                  </a:cubicBezTo>
                  <a:cubicBezTo>
                    <a:pt x="115" y="1832"/>
                    <a:pt x="374" y="2233"/>
                    <a:pt x="1375" y="2263"/>
                  </a:cubicBezTo>
                  <a:cubicBezTo>
                    <a:pt x="1661" y="2290"/>
                    <a:pt x="1890" y="2290"/>
                    <a:pt x="2119" y="2290"/>
                  </a:cubicBezTo>
                  <a:lnTo>
                    <a:pt x="2435" y="2290"/>
                  </a:lnTo>
                  <a:cubicBezTo>
                    <a:pt x="3035" y="2290"/>
                    <a:pt x="3436" y="2320"/>
                    <a:pt x="4267" y="2691"/>
                  </a:cubicBezTo>
                  <a:cubicBezTo>
                    <a:pt x="4466" y="2748"/>
                    <a:pt x="4668" y="2835"/>
                    <a:pt x="4840" y="2893"/>
                  </a:cubicBezTo>
                  <a:cubicBezTo>
                    <a:pt x="5870" y="3293"/>
                    <a:pt x="6184" y="3408"/>
                    <a:pt x="6843" y="4438"/>
                  </a:cubicBezTo>
                  <a:cubicBezTo>
                    <a:pt x="7272" y="5038"/>
                    <a:pt x="7615" y="5267"/>
                    <a:pt x="8130" y="5267"/>
                  </a:cubicBezTo>
                  <a:lnTo>
                    <a:pt x="8474" y="5267"/>
                  </a:lnTo>
                  <a:cubicBezTo>
                    <a:pt x="8618" y="5240"/>
                    <a:pt x="8760" y="5240"/>
                    <a:pt x="8932" y="5240"/>
                  </a:cubicBezTo>
                  <a:lnTo>
                    <a:pt x="9191" y="5240"/>
                  </a:lnTo>
                  <a:cubicBezTo>
                    <a:pt x="9248" y="5240"/>
                    <a:pt x="9447" y="5297"/>
                    <a:pt x="9592" y="5325"/>
                  </a:cubicBezTo>
                  <a:cubicBezTo>
                    <a:pt x="9878" y="5382"/>
                    <a:pt x="10279" y="5496"/>
                    <a:pt x="10592" y="5496"/>
                  </a:cubicBezTo>
                  <a:cubicBezTo>
                    <a:pt x="10936" y="5496"/>
                    <a:pt x="11195" y="5382"/>
                    <a:pt x="11337" y="5153"/>
                  </a:cubicBezTo>
                  <a:cubicBezTo>
                    <a:pt x="11538" y="4839"/>
                    <a:pt x="11424" y="4466"/>
                    <a:pt x="11337" y="4294"/>
                  </a:cubicBezTo>
                  <a:cubicBezTo>
                    <a:pt x="11309" y="4038"/>
                    <a:pt x="11108" y="3893"/>
                    <a:pt x="10993" y="3779"/>
                  </a:cubicBezTo>
                  <a:lnTo>
                    <a:pt x="10936" y="3751"/>
                  </a:lnTo>
                  <a:cubicBezTo>
                    <a:pt x="9248" y="2290"/>
                    <a:pt x="7157" y="488"/>
                    <a:pt x="4668" y="87"/>
                  </a:cubicBezTo>
                  <a:cubicBezTo>
                    <a:pt x="4237" y="30"/>
                    <a:pt x="3779" y="0"/>
                    <a:pt x="3294"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6856610" y="2351105"/>
              <a:ext cx="143635" cy="53097"/>
            </a:xfrm>
            <a:custGeom>
              <a:avLst/>
              <a:gdLst/>
              <a:ahLst/>
              <a:cxnLst/>
              <a:rect l="l" t="t" r="r" b="b"/>
              <a:pathLst>
                <a:path w="7101" h="2625" extrusionOk="0">
                  <a:moveTo>
                    <a:pt x="2525" y="0"/>
                  </a:moveTo>
                  <a:cubicBezTo>
                    <a:pt x="2306" y="0"/>
                    <a:pt x="2103" y="45"/>
                    <a:pt x="1948" y="179"/>
                  </a:cubicBezTo>
                  <a:cubicBezTo>
                    <a:pt x="1691" y="465"/>
                    <a:pt x="1890" y="895"/>
                    <a:pt x="1691" y="1182"/>
                  </a:cubicBezTo>
                  <a:cubicBezTo>
                    <a:pt x="1405" y="1495"/>
                    <a:pt x="1004" y="1411"/>
                    <a:pt x="803" y="1640"/>
                  </a:cubicBezTo>
                  <a:cubicBezTo>
                    <a:pt x="1" y="2479"/>
                    <a:pt x="1060" y="2625"/>
                    <a:pt x="2141" y="2625"/>
                  </a:cubicBezTo>
                  <a:cubicBezTo>
                    <a:pt x="2717" y="2625"/>
                    <a:pt x="3300" y="2583"/>
                    <a:pt x="3608" y="2583"/>
                  </a:cubicBezTo>
                  <a:cubicBezTo>
                    <a:pt x="4295" y="2583"/>
                    <a:pt x="7101" y="2270"/>
                    <a:pt x="6615" y="980"/>
                  </a:cubicBezTo>
                  <a:cubicBezTo>
                    <a:pt x="6272" y="37"/>
                    <a:pt x="4210" y="552"/>
                    <a:pt x="3608" y="179"/>
                  </a:cubicBezTo>
                  <a:lnTo>
                    <a:pt x="3665" y="179"/>
                  </a:lnTo>
                  <a:cubicBezTo>
                    <a:pt x="3355" y="142"/>
                    <a:pt x="2914" y="0"/>
                    <a:pt x="2525"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6857784" y="2343862"/>
              <a:ext cx="142462" cy="67621"/>
            </a:xfrm>
            <a:custGeom>
              <a:avLst/>
              <a:gdLst/>
              <a:ahLst/>
              <a:cxnLst/>
              <a:rect l="l" t="t" r="r" b="b"/>
              <a:pathLst>
                <a:path w="7043" h="3343" extrusionOk="0">
                  <a:moveTo>
                    <a:pt x="2488" y="732"/>
                  </a:moveTo>
                  <a:cubicBezTo>
                    <a:pt x="2716" y="732"/>
                    <a:pt x="2998" y="788"/>
                    <a:pt x="3207" y="823"/>
                  </a:cubicBezTo>
                  <a:cubicBezTo>
                    <a:pt x="3264" y="853"/>
                    <a:pt x="3321" y="853"/>
                    <a:pt x="3378" y="880"/>
                  </a:cubicBezTo>
                  <a:cubicBezTo>
                    <a:pt x="3694" y="1024"/>
                    <a:pt x="4152" y="1052"/>
                    <a:pt x="4668" y="1052"/>
                  </a:cubicBezTo>
                  <a:cubicBezTo>
                    <a:pt x="5297" y="1082"/>
                    <a:pt x="6099" y="1109"/>
                    <a:pt x="6214" y="1453"/>
                  </a:cubicBezTo>
                  <a:cubicBezTo>
                    <a:pt x="6271" y="1624"/>
                    <a:pt x="6241" y="1739"/>
                    <a:pt x="6184" y="1796"/>
                  </a:cubicBezTo>
                  <a:cubicBezTo>
                    <a:pt x="5840" y="2311"/>
                    <a:pt x="4294" y="2570"/>
                    <a:pt x="3550" y="2570"/>
                  </a:cubicBezTo>
                  <a:lnTo>
                    <a:pt x="2978" y="2570"/>
                  </a:lnTo>
                  <a:cubicBezTo>
                    <a:pt x="2780" y="2582"/>
                    <a:pt x="2408" y="2599"/>
                    <a:pt x="2025" y="2599"/>
                  </a:cubicBezTo>
                  <a:cubicBezTo>
                    <a:pt x="1519" y="2599"/>
                    <a:pt x="995" y="2569"/>
                    <a:pt x="832" y="2456"/>
                  </a:cubicBezTo>
                  <a:cubicBezTo>
                    <a:pt x="832" y="2426"/>
                    <a:pt x="889" y="2341"/>
                    <a:pt x="1003" y="2227"/>
                  </a:cubicBezTo>
                  <a:cubicBezTo>
                    <a:pt x="1031" y="2197"/>
                    <a:pt x="1145" y="2169"/>
                    <a:pt x="1232" y="2169"/>
                  </a:cubicBezTo>
                  <a:cubicBezTo>
                    <a:pt x="1404" y="2112"/>
                    <a:pt x="1661" y="2025"/>
                    <a:pt x="1890" y="1796"/>
                  </a:cubicBezTo>
                  <a:lnTo>
                    <a:pt x="1919" y="1769"/>
                  </a:lnTo>
                  <a:cubicBezTo>
                    <a:pt x="2091" y="1540"/>
                    <a:pt x="2091" y="1311"/>
                    <a:pt x="2091" y="1109"/>
                  </a:cubicBezTo>
                  <a:cubicBezTo>
                    <a:pt x="2091" y="937"/>
                    <a:pt x="2119" y="853"/>
                    <a:pt x="2149" y="823"/>
                  </a:cubicBezTo>
                  <a:cubicBezTo>
                    <a:pt x="2216" y="756"/>
                    <a:pt x="2340" y="732"/>
                    <a:pt x="2488" y="732"/>
                  </a:cubicBezTo>
                  <a:close/>
                  <a:moveTo>
                    <a:pt x="2481" y="0"/>
                  </a:moveTo>
                  <a:cubicBezTo>
                    <a:pt x="2177" y="0"/>
                    <a:pt x="1876" y="65"/>
                    <a:pt x="1633" y="280"/>
                  </a:cubicBezTo>
                  <a:cubicBezTo>
                    <a:pt x="1404" y="537"/>
                    <a:pt x="1374" y="853"/>
                    <a:pt x="1374" y="1082"/>
                  </a:cubicBezTo>
                  <a:cubicBezTo>
                    <a:pt x="1374" y="1166"/>
                    <a:pt x="1374" y="1281"/>
                    <a:pt x="1347" y="1338"/>
                  </a:cubicBezTo>
                  <a:cubicBezTo>
                    <a:pt x="1260" y="1395"/>
                    <a:pt x="1175" y="1425"/>
                    <a:pt x="1031" y="1453"/>
                  </a:cubicBezTo>
                  <a:cubicBezTo>
                    <a:pt x="859" y="1510"/>
                    <a:pt x="630" y="1567"/>
                    <a:pt x="458" y="1739"/>
                  </a:cubicBezTo>
                  <a:cubicBezTo>
                    <a:pt x="115" y="2112"/>
                    <a:pt x="0" y="2456"/>
                    <a:pt x="145" y="2770"/>
                  </a:cubicBezTo>
                  <a:cubicBezTo>
                    <a:pt x="344" y="3228"/>
                    <a:pt x="1061" y="3342"/>
                    <a:pt x="2004" y="3342"/>
                  </a:cubicBezTo>
                  <a:cubicBezTo>
                    <a:pt x="2320" y="3342"/>
                    <a:pt x="2664" y="3315"/>
                    <a:pt x="3035" y="3315"/>
                  </a:cubicBezTo>
                  <a:cubicBezTo>
                    <a:pt x="3236" y="3315"/>
                    <a:pt x="3408" y="3285"/>
                    <a:pt x="3550" y="3285"/>
                  </a:cubicBezTo>
                  <a:cubicBezTo>
                    <a:pt x="3580" y="3285"/>
                    <a:pt x="6069" y="3257"/>
                    <a:pt x="6786" y="2227"/>
                  </a:cubicBezTo>
                  <a:cubicBezTo>
                    <a:pt x="6985" y="1911"/>
                    <a:pt x="7043" y="1567"/>
                    <a:pt x="6901" y="1224"/>
                  </a:cubicBezTo>
                  <a:cubicBezTo>
                    <a:pt x="6614" y="395"/>
                    <a:pt x="5554" y="365"/>
                    <a:pt x="4695" y="337"/>
                  </a:cubicBezTo>
                  <a:cubicBezTo>
                    <a:pt x="4409" y="337"/>
                    <a:pt x="4065" y="308"/>
                    <a:pt x="3866" y="280"/>
                  </a:cubicBezTo>
                  <a:cubicBezTo>
                    <a:pt x="3809" y="223"/>
                    <a:pt x="3752" y="193"/>
                    <a:pt x="3665" y="193"/>
                  </a:cubicBezTo>
                  <a:cubicBezTo>
                    <a:pt x="3580" y="166"/>
                    <a:pt x="3465" y="136"/>
                    <a:pt x="3351" y="108"/>
                  </a:cubicBezTo>
                  <a:cubicBezTo>
                    <a:pt x="3093" y="65"/>
                    <a:pt x="2785" y="0"/>
                    <a:pt x="248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7346202" y="1505738"/>
              <a:ext cx="161335" cy="116146"/>
            </a:xfrm>
            <a:custGeom>
              <a:avLst/>
              <a:gdLst/>
              <a:ahLst/>
              <a:cxnLst/>
              <a:rect l="l" t="t" r="r" b="b"/>
              <a:pathLst>
                <a:path w="7976" h="5742" extrusionOk="0">
                  <a:moveTo>
                    <a:pt x="5085" y="1"/>
                  </a:moveTo>
                  <a:cubicBezTo>
                    <a:pt x="4341" y="317"/>
                    <a:pt x="4140" y="1089"/>
                    <a:pt x="3654" y="1691"/>
                  </a:cubicBezTo>
                  <a:cubicBezTo>
                    <a:pt x="3052" y="2406"/>
                    <a:pt x="2078" y="2836"/>
                    <a:pt x="1334" y="3409"/>
                  </a:cubicBezTo>
                  <a:cubicBezTo>
                    <a:pt x="1" y="4523"/>
                    <a:pt x="717" y="4743"/>
                    <a:pt x="1852" y="4743"/>
                  </a:cubicBezTo>
                  <a:cubicBezTo>
                    <a:pt x="2595" y="4743"/>
                    <a:pt x="3517" y="4649"/>
                    <a:pt x="4162" y="4649"/>
                  </a:cubicBezTo>
                  <a:cubicBezTo>
                    <a:pt x="4455" y="4649"/>
                    <a:pt x="4691" y="4669"/>
                    <a:pt x="4827" y="4726"/>
                  </a:cubicBezTo>
                  <a:cubicBezTo>
                    <a:pt x="5517" y="4938"/>
                    <a:pt x="5813" y="5742"/>
                    <a:pt x="6493" y="5742"/>
                  </a:cubicBezTo>
                  <a:cubicBezTo>
                    <a:pt x="6545" y="5742"/>
                    <a:pt x="6601" y="5737"/>
                    <a:pt x="6659" y="5726"/>
                  </a:cubicBezTo>
                  <a:cubicBezTo>
                    <a:pt x="7976" y="5440"/>
                    <a:pt x="7147" y="4868"/>
                    <a:pt x="7002" y="4295"/>
                  </a:cubicBezTo>
                  <a:cubicBezTo>
                    <a:pt x="6888" y="3780"/>
                    <a:pt x="6746" y="4009"/>
                    <a:pt x="6803" y="3409"/>
                  </a:cubicBezTo>
                  <a:cubicBezTo>
                    <a:pt x="6803" y="3065"/>
                    <a:pt x="7433" y="2921"/>
                    <a:pt x="7289" y="2406"/>
                  </a:cubicBezTo>
                  <a:cubicBezTo>
                    <a:pt x="7210" y="1942"/>
                    <a:pt x="7010" y="1787"/>
                    <a:pt x="6763" y="1787"/>
                  </a:cubicBezTo>
                  <a:cubicBezTo>
                    <a:pt x="6386" y="1787"/>
                    <a:pt x="5900" y="2148"/>
                    <a:pt x="5571" y="2321"/>
                  </a:cubicBezTo>
                  <a:cubicBezTo>
                    <a:pt x="5028" y="1691"/>
                    <a:pt x="6746" y="317"/>
                    <a:pt x="537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7347699" y="1498577"/>
              <a:ext cx="157532" cy="130589"/>
            </a:xfrm>
            <a:custGeom>
              <a:avLst/>
              <a:gdLst/>
              <a:ahLst/>
              <a:cxnLst/>
              <a:rect l="l" t="t" r="r" b="b"/>
              <a:pathLst>
                <a:path w="7788" h="6456" extrusionOk="0">
                  <a:moveTo>
                    <a:pt x="5153" y="699"/>
                  </a:moveTo>
                  <a:cubicBezTo>
                    <a:pt x="5183" y="699"/>
                    <a:pt x="5211" y="728"/>
                    <a:pt x="5211" y="728"/>
                  </a:cubicBezTo>
                  <a:cubicBezTo>
                    <a:pt x="5440" y="756"/>
                    <a:pt x="5469" y="843"/>
                    <a:pt x="5469" y="843"/>
                  </a:cubicBezTo>
                  <a:cubicBezTo>
                    <a:pt x="5527" y="928"/>
                    <a:pt x="5355" y="1271"/>
                    <a:pt x="5298" y="1443"/>
                  </a:cubicBezTo>
                  <a:cubicBezTo>
                    <a:pt x="5096" y="1901"/>
                    <a:pt x="4840" y="2473"/>
                    <a:pt x="5211" y="2931"/>
                  </a:cubicBezTo>
                  <a:cubicBezTo>
                    <a:pt x="5287" y="3008"/>
                    <a:pt x="5403" y="3047"/>
                    <a:pt x="5514" y="3047"/>
                  </a:cubicBezTo>
                  <a:cubicBezTo>
                    <a:pt x="5568" y="3047"/>
                    <a:pt x="5622" y="3037"/>
                    <a:pt x="5669" y="3018"/>
                  </a:cubicBezTo>
                  <a:cubicBezTo>
                    <a:pt x="5756" y="2961"/>
                    <a:pt x="5840" y="2904"/>
                    <a:pt x="5955" y="2847"/>
                  </a:cubicBezTo>
                  <a:cubicBezTo>
                    <a:pt x="6131" y="2747"/>
                    <a:pt x="6503" y="2515"/>
                    <a:pt x="6671" y="2515"/>
                  </a:cubicBezTo>
                  <a:cubicBezTo>
                    <a:pt x="6695" y="2515"/>
                    <a:pt x="6715" y="2520"/>
                    <a:pt x="6729" y="2531"/>
                  </a:cubicBezTo>
                  <a:cubicBezTo>
                    <a:pt x="6757" y="2531"/>
                    <a:pt x="6814" y="2618"/>
                    <a:pt x="6871" y="2847"/>
                  </a:cubicBezTo>
                  <a:cubicBezTo>
                    <a:pt x="6871" y="2931"/>
                    <a:pt x="6871" y="2961"/>
                    <a:pt x="6699" y="3133"/>
                  </a:cubicBezTo>
                  <a:cubicBezTo>
                    <a:pt x="6557" y="3275"/>
                    <a:pt x="6386" y="3476"/>
                    <a:pt x="6386" y="3733"/>
                  </a:cubicBezTo>
                  <a:cubicBezTo>
                    <a:pt x="6328" y="4134"/>
                    <a:pt x="6356" y="4278"/>
                    <a:pt x="6470" y="4477"/>
                  </a:cubicBezTo>
                  <a:cubicBezTo>
                    <a:pt x="6527" y="4534"/>
                    <a:pt x="6557" y="4592"/>
                    <a:pt x="6585" y="4736"/>
                  </a:cubicBezTo>
                  <a:cubicBezTo>
                    <a:pt x="6642" y="4935"/>
                    <a:pt x="6729" y="5107"/>
                    <a:pt x="6814" y="5251"/>
                  </a:cubicBezTo>
                  <a:cubicBezTo>
                    <a:pt x="6871" y="5366"/>
                    <a:pt x="6958" y="5538"/>
                    <a:pt x="6958" y="5565"/>
                  </a:cubicBezTo>
                  <a:cubicBezTo>
                    <a:pt x="6958" y="5565"/>
                    <a:pt x="6901" y="5652"/>
                    <a:pt x="6527" y="5737"/>
                  </a:cubicBezTo>
                  <a:cubicBezTo>
                    <a:pt x="6491" y="5744"/>
                    <a:pt x="6455" y="5748"/>
                    <a:pt x="6422" y="5748"/>
                  </a:cubicBezTo>
                  <a:cubicBezTo>
                    <a:pt x="6195" y="5748"/>
                    <a:pt x="6032" y="5585"/>
                    <a:pt x="5783" y="5336"/>
                  </a:cubicBezTo>
                  <a:cubicBezTo>
                    <a:pt x="5527" y="5107"/>
                    <a:pt x="5240" y="4851"/>
                    <a:pt x="4897" y="4736"/>
                  </a:cubicBezTo>
                  <a:cubicBezTo>
                    <a:pt x="4695" y="4679"/>
                    <a:pt x="4466" y="4649"/>
                    <a:pt x="4123" y="4649"/>
                  </a:cubicBezTo>
                  <a:cubicBezTo>
                    <a:pt x="3809" y="4649"/>
                    <a:pt x="3436" y="4649"/>
                    <a:pt x="3008" y="4679"/>
                  </a:cubicBezTo>
                  <a:cubicBezTo>
                    <a:pt x="2672" y="4709"/>
                    <a:pt x="2190" y="4740"/>
                    <a:pt x="1765" y="4740"/>
                  </a:cubicBezTo>
                  <a:cubicBezTo>
                    <a:pt x="1393" y="4740"/>
                    <a:pt x="1064" y="4716"/>
                    <a:pt x="917" y="4649"/>
                  </a:cubicBezTo>
                  <a:cubicBezTo>
                    <a:pt x="946" y="4564"/>
                    <a:pt x="1088" y="4392"/>
                    <a:pt x="1462" y="4049"/>
                  </a:cubicBezTo>
                  <a:cubicBezTo>
                    <a:pt x="1718" y="3877"/>
                    <a:pt x="2004" y="3676"/>
                    <a:pt x="2291" y="3504"/>
                  </a:cubicBezTo>
                  <a:cubicBezTo>
                    <a:pt x="2863" y="3133"/>
                    <a:pt x="3436" y="2789"/>
                    <a:pt x="3866" y="2274"/>
                  </a:cubicBezTo>
                  <a:cubicBezTo>
                    <a:pt x="4038" y="2045"/>
                    <a:pt x="4180" y="1844"/>
                    <a:pt x="4295" y="1615"/>
                  </a:cubicBezTo>
                  <a:cubicBezTo>
                    <a:pt x="4553" y="1214"/>
                    <a:pt x="4753" y="870"/>
                    <a:pt x="5153" y="699"/>
                  </a:cubicBezTo>
                  <a:close/>
                  <a:moveTo>
                    <a:pt x="5309" y="0"/>
                  </a:moveTo>
                  <a:cubicBezTo>
                    <a:pt x="5250" y="0"/>
                    <a:pt x="5194" y="20"/>
                    <a:pt x="5153" y="41"/>
                  </a:cubicBezTo>
                  <a:cubicBezTo>
                    <a:pt x="5105" y="24"/>
                    <a:pt x="5055" y="8"/>
                    <a:pt x="5006" y="8"/>
                  </a:cubicBezTo>
                  <a:cubicBezTo>
                    <a:pt x="4970" y="8"/>
                    <a:pt x="4933" y="17"/>
                    <a:pt x="4897" y="41"/>
                  </a:cubicBezTo>
                  <a:cubicBezTo>
                    <a:pt x="4267" y="270"/>
                    <a:pt x="3951" y="786"/>
                    <a:pt x="3665" y="1244"/>
                  </a:cubicBezTo>
                  <a:cubicBezTo>
                    <a:pt x="3550" y="1443"/>
                    <a:pt x="3436" y="1644"/>
                    <a:pt x="3294" y="1786"/>
                  </a:cubicBezTo>
                  <a:cubicBezTo>
                    <a:pt x="2950" y="2217"/>
                    <a:pt x="2435" y="2560"/>
                    <a:pt x="1920" y="2874"/>
                  </a:cubicBezTo>
                  <a:cubicBezTo>
                    <a:pt x="1604" y="3076"/>
                    <a:pt x="1317" y="3275"/>
                    <a:pt x="1031" y="3504"/>
                  </a:cubicBezTo>
                  <a:cubicBezTo>
                    <a:pt x="546" y="3905"/>
                    <a:pt x="1" y="4420"/>
                    <a:pt x="202" y="4935"/>
                  </a:cubicBezTo>
                  <a:cubicBezTo>
                    <a:pt x="382" y="5357"/>
                    <a:pt x="913" y="5469"/>
                    <a:pt x="1766" y="5469"/>
                  </a:cubicBezTo>
                  <a:cubicBezTo>
                    <a:pt x="2131" y="5469"/>
                    <a:pt x="2555" y="5448"/>
                    <a:pt x="3035" y="5423"/>
                  </a:cubicBezTo>
                  <a:cubicBezTo>
                    <a:pt x="3366" y="5392"/>
                    <a:pt x="3749" y="5368"/>
                    <a:pt x="4064" y="5368"/>
                  </a:cubicBezTo>
                  <a:cubicBezTo>
                    <a:pt x="4322" y="5368"/>
                    <a:pt x="4535" y="5384"/>
                    <a:pt x="4638" y="5423"/>
                  </a:cubicBezTo>
                  <a:cubicBezTo>
                    <a:pt x="4867" y="5480"/>
                    <a:pt x="5069" y="5680"/>
                    <a:pt x="5268" y="5881"/>
                  </a:cubicBezTo>
                  <a:cubicBezTo>
                    <a:pt x="5543" y="6128"/>
                    <a:pt x="5872" y="6455"/>
                    <a:pt x="6382" y="6455"/>
                  </a:cubicBezTo>
                  <a:cubicBezTo>
                    <a:pt x="6402" y="6455"/>
                    <a:pt x="6422" y="6455"/>
                    <a:pt x="6443" y="6454"/>
                  </a:cubicBezTo>
                  <a:lnTo>
                    <a:pt x="6672" y="6454"/>
                  </a:lnTo>
                  <a:cubicBezTo>
                    <a:pt x="7015" y="6367"/>
                    <a:pt x="7473" y="6225"/>
                    <a:pt x="7615" y="5881"/>
                  </a:cubicBezTo>
                  <a:cubicBezTo>
                    <a:pt x="7787" y="5508"/>
                    <a:pt x="7615" y="5194"/>
                    <a:pt x="7444" y="4908"/>
                  </a:cubicBezTo>
                  <a:cubicBezTo>
                    <a:pt x="7386" y="4793"/>
                    <a:pt x="7329" y="4649"/>
                    <a:pt x="7302" y="4534"/>
                  </a:cubicBezTo>
                  <a:cubicBezTo>
                    <a:pt x="7215" y="4305"/>
                    <a:pt x="7157" y="4191"/>
                    <a:pt x="7073" y="4076"/>
                  </a:cubicBezTo>
                  <a:cubicBezTo>
                    <a:pt x="7073" y="4049"/>
                    <a:pt x="7073" y="4019"/>
                    <a:pt x="7100" y="3790"/>
                  </a:cubicBezTo>
                  <a:cubicBezTo>
                    <a:pt x="7100" y="3763"/>
                    <a:pt x="7187" y="3676"/>
                    <a:pt x="7215" y="3648"/>
                  </a:cubicBezTo>
                  <a:cubicBezTo>
                    <a:pt x="7416" y="3447"/>
                    <a:pt x="7702" y="3160"/>
                    <a:pt x="7588" y="2702"/>
                  </a:cubicBezTo>
                  <a:cubicBezTo>
                    <a:pt x="7501" y="2274"/>
                    <a:pt x="7329" y="1988"/>
                    <a:pt x="7043" y="1844"/>
                  </a:cubicBezTo>
                  <a:cubicBezTo>
                    <a:pt x="6936" y="1798"/>
                    <a:pt x="6826" y="1779"/>
                    <a:pt x="6714" y="1779"/>
                  </a:cubicBezTo>
                  <a:cubicBezTo>
                    <a:pt x="6405" y="1779"/>
                    <a:pt x="6085" y="1926"/>
                    <a:pt x="5813" y="2073"/>
                  </a:cubicBezTo>
                  <a:cubicBezTo>
                    <a:pt x="5840" y="1958"/>
                    <a:pt x="5898" y="1844"/>
                    <a:pt x="5955" y="1729"/>
                  </a:cubicBezTo>
                  <a:cubicBezTo>
                    <a:pt x="6127" y="1328"/>
                    <a:pt x="6328" y="900"/>
                    <a:pt x="6127" y="499"/>
                  </a:cubicBezTo>
                  <a:cubicBezTo>
                    <a:pt x="5985" y="240"/>
                    <a:pt x="5726" y="98"/>
                    <a:pt x="5382" y="11"/>
                  </a:cubicBezTo>
                  <a:cubicBezTo>
                    <a:pt x="5358" y="3"/>
                    <a:pt x="5333" y="0"/>
                    <a:pt x="530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a:off x="6688221" y="1563008"/>
              <a:ext cx="241375" cy="204925"/>
            </a:xfrm>
            <a:custGeom>
              <a:avLst/>
              <a:gdLst/>
              <a:ahLst/>
              <a:cxnLst/>
              <a:rect l="l" t="t" r="r" b="b"/>
              <a:pathLst>
                <a:path w="11933" h="10131" extrusionOk="0">
                  <a:moveTo>
                    <a:pt x="6503" y="0"/>
                  </a:moveTo>
                  <a:cubicBezTo>
                    <a:pt x="5954" y="0"/>
                    <a:pt x="5368" y="281"/>
                    <a:pt x="4805" y="578"/>
                  </a:cubicBezTo>
                  <a:cubicBezTo>
                    <a:pt x="3775" y="1178"/>
                    <a:pt x="2744" y="1093"/>
                    <a:pt x="1713" y="1608"/>
                  </a:cubicBezTo>
                  <a:cubicBezTo>
                    <a:pt x="661" y="2197"/>
                    <a:pt x="0" y="3017"/>
                    <a:pt x="1253" y="3017"/>
                  </a:cubicBezTo>
                  <a:cubicBezTo>
                    <a:pt x="1399" y="3017"/>
                    <a:pt x="1571" y="3006"/>
                    <a:pt x="1771" y="2982"/>
                  </a:cubicBezTo>
                  <a:cubicBezTo>
                    <a:pt x="2720" y="2865"/>
                    <a:pt x="3614" y="2375"/>
                    <a:pt x="4544" y="2375"/>
                  </a:cubicBezTo>
                  <a:cubicBezTo>
                    <a:pt x="4762" y="2375"/>
                    <a:pt x="4983" y="2402"/>
                    <a:pt x="5206" y="2467"/>
                  </a:cubicBezTo>
                  <a:cubicBezTo>
                    <a:pt x="6866" y="2895"/>
                    <a:pt x="5836" y="3555"/>
                    <a:pt x="4805" y="3926"/>
                  </a:cubicBezTo>
                  <a:cubicBezTo>
                    <a:pt x="3573" y="4356"/>
                    <a:pt x="3630" y="4727"/>
                    <a:pt x="3030" y="5872"/>
                  </a:cubicBezTo>
                  <a:cubicBezTo>
                    <a:pt x="2687" y="6589"/>
                    <a:pt x="1313" y="7677"/>
                    <a:pt x="1713" y="8621"/>
                  </a:cubicBezTo>
                  <a:cubicBezTo>
                    <a:pt x="1882" y="9049"/>
                    <a:pt x="2072" y="9214"/>
                    <a:pt x="2269" y="9214"/>
                  </a:cubicBezTo>
                  <a:cubicBezTo>
                    <a:pt x="2809" y="9214"/>
                    <a:pt x="3394" y="7974"/>
                    <a:pt x="3688" y="7533"/>
                  </a:cubicBezTo>
                  <a:cubicBezTo>
                    <a:pt x="4175" y="6761"/>
                    <a:pt x="5492" y="4929"/>
                    <a:pt x="6436" y="4727"/>
                  </a:cubicBezTo>
                  <a:cubicBezTo>
                    <a:pt x="6522" y="4709"/>
                    <a:pt x="6604" y="4700"/>
                    <a:pt x="6681" y="4700"/>
                  </a:cubicBezTo>
                  <a:cubicBezTo>
                    <a:pt x="7783" y="4700"/>
                    <a:pt x="7976" y="6507"/>
                    <a:pt x="7466" y="7391"/>
                  </a:cubicBezTo>
                  <a:cubicBezTo>
                    <a:pt x="7210" y="8048"/>
                    <a:pt x="6378" y="8048"/>
                    <a:pt x="6237" y="8765"/>
                  </a:cubicBezTo>
                  <a:cubicBezTo>
                    <a:pt x="6092" y="9566"/>
                    <a:pt x="6637" y="9937"/>
                    <a:pt x="7324" y="10082"/>
                  </a:cubicBezTo>
                  <a:cubicBezTo>
                    <a:pt x="7472" y="10115"/>
                    <a:pt x="7643" y="10130"/>
                    <a:pt x="7830" y="10130"/>
                  </a:cubicBezTo>
                  <a:cubicBezTo>
                    <a:pt x="8951" y="10130"/>
                    <a:pt x="10636" y="9565"/>
                    <a:pt x="11103" y="8708"/>
                  </a:cubicBezTo>
                  <a:lnTo>
                    <a:pt x="11046" y="8708"/>
                  </a:lnTo>
                  <a:cubicBezTo>
                    <a:pt x="11825" y="8075"/>
                    <a:pt x="11646" y="7884"/>
                    <a:pt x="11143" y="7884"/>
                  </a:cubicBezTo>
                  <a:cubicBezTo>
                    <a:pt x="10372" y="7884"/>
                    <a:pt x="8840" y="8334"/>
                    <a:pt x="8840" y="8334"/>
                  </a:cubicBezTo>
                  <a:cubicBezTo>
                    <a:pt x="7753" y="7849"/>
                    <a:pt x="10015" y="5815"/>
                    <a:pt x="10416" y="5586"/>
                  </a:cubicBezTo>
                  <a:cubicBezTo>
                    <a:pt x="11046" y="5300"/>
                    <a:pt x="11932" y="5586"/>
                    <a:pt x="11646" y="4269"/>
                  </a:cubicBezTo>
                  <a:cubicBezTo>
                    <a:pt x="11447" y="3353"/>
                    <a:pt x="10902" y="3555"/>
                    <a:pt x="10072" y="3498"/>
                  </a:cubicBezTo>
                  <a:cubicBezTo>
                    <a:pt x="9470" y="3411"/>
                    <a:pt x="8554" y="3411"/>
                    <a:pt x="8211" y="2696"/>
                  </a:cubicBezTo>
                  <a:cubicBezTo>
                    <a:pt x="7897" y="2124"/>
                    <a:pt x="8497" y="1521"/>
                    <a:pt x="8011" y="1036"/>
                  </a:cubicBezTo>
                  <a:lnTo>
                    <a:pt x="7897" y="949"/>
                  </a:lnTo>
                  <a:cubicBezTo>
                    <a:pt x="7496" y="245"/>
                    <a:pt x="7015" y="0"/>
                    <a:pt x="650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6688686" y="1555765"/>
              <a:ext cx="244368" cy="219286"/>
            </a:xfrm>
            <a:custGeom>
              <a:avLst/>
              <a:gdLst/>
              <a:ahLst/>
              <a:cxnLst/>
              <a:rect l="l" t="t" r="r" b="b"/>
              <a:pathLst>
                <a:path w="12081" h="10841" extrusionOk="0">
                  <a:moveTo>
                    <a:pt x="6490" y="735"/>
                  </a:moveTo>
                  <a:cubicBezTo>
                    <a:pt x="6911" y="735"/>
                    <a:pt x="7239" y="955"/>
                    <a:pt x="7530" y="1478"/>
                  </a:cubicBezTo>
                  <a:cubicBezTo>
                    <a:pt x="7588" y="1565"/>
                    <a:pt x="7672" y="1623"/>
                    <a:pt x="7759" y="1650"/>
                  </a:cubicBezTo>
                  <a:cubicBezTo>
                    <a:pt x="7844" y="1765"/>
                    <a:pt x="7844" y="1879"/>
                    <a:pt x="7787" y="2166"/>
                  </a:cubicBezTo>
                  <a:cubicBezTo>
                    <a:pt x="7730" y="2452"/>
                    <a:pt x="7672" y="2853"/>
                    <a:pt x="7874" y="3196"/>
                  </a:cubicBezTo>
                  <a:cubicBezTo>
                    <a:pt x="8275" y="4027"/>
                    <a:pt x="9191" y="4112"/>
                    <a:pt x="9791" y="4169"/>
                  </a:cubicBezTo>
                  <a:lnTo>
                    <a:pt x="10020" y="4199"/>
                  </a:lnTo>
                  <a:cubicBezTo>
                    <a:pt x="10191" y="4227"/>
                    <a:pt x="10363" y="4227"/>
                    <a:pt x="10508" y="4227"/>
                  </a:cubicBezTo>
                  <a:cubicBezTo>
                    <a:pt x="11050" y="4227"/>
                    <a:pt x="11165" y="4227"/>
                    <a:pt x="11279" y="4714"/>
                  </a:cubicBezTo>
                  <a:cubicBezTo>
                    <a:pt x="11366" y="5115"/>
                    <a:pt x="11309" y="5230"/>
                    <a:pt x="11279" y="5287"/>
                  </a:cubicBezTo>
                  <a:cubicBezTo>
                    <a:pt x="11222" y="5372"/>
                    <a:pt x="11023" y="5401"/>
                    <a:pt x="10821" y="5459"/>
                  </a:cubicBezTo>
                  <a:cubicBezTo>
                    <a:pt x="10650" y="5486"/>
                    <a:pt x="10450" y="5516"/>
                    <a:pt x="10221" y="5630"/>
                  </a:cubicBezTo>
                  <a:cubicBezTo>
                    <a:pt x="9878" y="5802"/>
                    <a:pt x="8130" y="7291"/>
                    <a:pt x="8160" y="8292"/>
                  </a:cubicBezTo>
                  <a:cubicBezTo>
                    <a:pt x="8160" y="8608"/>
                    <a:pt x="8359" y="8894"/>
                    <a:pt x="8675" y="9036"/>
                  </a:cubicBezTo>
                  <a:cubicBezTo>
                    <a:pt x="8704" y="9051"/>
                    <a:pt x="8747" y="9058"/>
                    <a:pt x="8793" y="9058"/>
                  </a:cubicBezTo>
                  <a:cubicBezTo>
                    <a:pt x="8840" y="9058"/>
                    <a:pt x="8890" y="9051"/>
                    <a:pt x="8932" y="9036"/>
                  </a:cubicBezTo>
                  <a:cubicBezTo>
                    <a:pt x="9706" y="8807"/>
                    <a:pt x="10535" y="8635"/>
                    <a:pt x="10993" y="8608"/>
                  </a:cubicBezTo>
                  <a:lnTo>
                    <a:pt x="10993" y="8608"/>
                  </a:lnTo>
                  <a:cubicBezTo>
                    <a:pt x="10936" y="8665"/>
                    <a:pt x="10879" y="8722"/>
                    <a:pt x="10794" y="8779"/>
                  </a:cubicBezTo>
                  <a:cubicBezTo>
                    <a:pt x="10707" y="8837"/>
                    <a:pt x="10650" y="8951"/>
                    <a:pt x="10650" y="9066"/>
                  </a:cubicBezTo>
                  <a:cubicBezTo>
                    <a:pt x="10135" y="9704"/>
                    <a:pt x="8712" y="10132"/>
                    <a:pt x="7794" y="10132"/>
                  </a:cubicBezTo>
                  <a:cubicBezTo>
                    <a:pt x="7642" y="10132"/>
                    <a:pt x="7504" y="10121"/>
                    <a:pt x="7386" y="10096"/>
                  </a:cubicBezTo>
                  <a:cubicBezTo>
                    <a:pt x="6557" y="9895"/>
                    <a:pt x="6527" y="9524"/>
                    <a:pt x="6585" y="9208"/>
                  </a:cubicBezTo>
                  <a:cubicBezTo>
                    <a:pt x="6614" y="8979"/>
                    <a:pt x="6756" y="8864"/>
                    <a:pt x="7043" y="8692"/>
                  </a:cubicBezTo>
                  <a:cubicBezTo>
                    <a:pt x="7301" y="8521"/>
                    <a:pt x="7615" y="8292"/>
                    <a:pt x="7759" y="7948"/>
                  </a:cubicBezTo>
                  <a:cubicBezTo>
                    <a:pt x="8217" y="7176"/>
                    <a:pt x="8188" y="5887"/>
                    <a:pt x="7672" y="5230"/>
                  </a:cubicBezTo>
                  <a:cubicBezTo>
                    <a:pt x="7416" y="4856"/>
                    <a:pt x="7072" y="4685"/>
                    <a:pt x="6672" y="4685"/>
                  </a:cubicBezTo>
                  <a:cubicBezTo>
                    <a:pt x="6557" y="4685"/>
                    <a:pt x="6443" y="4685"/>
                    <a:pt x="6328" y="4714"/>
                  </a:cubicBezTo>
                  <a:cubicBezTo>
                    <a:pt x="5011" y="5028"/>
                    <a:pt x="3436" y="7605"/>
                    <a:pt x="3378" y="7692"/>
                  </a:cubicBezTo>
                  <a:cubicBezTo>
                    <a:pt x="3321" y="7806"/>
                    <a:pt x="3236" y="7948"/>
                    <a:pt x="3122" y="8092"/>
                  </a:cubicBezTo>
                  <a:cubicBezTo>
                    <a:pt x="2950" y="8379"/>
                    <a:pt x="2462" y="9208"/>
                    <a:pt x="2233" y="9208"/>
                  </a:cubicBezTo>
                  <a:cubicBezTo>
                    <a:pt x="2233" y="9208"/>
                    <a:pt x="2149" y="9180"/>
                    <a:pt x="2034" y="8837"/>
                  </a:cubicBezTo>
                  <a:cubicBezTo>
                    <a:pt x="1832" y="8379"/>
                    <a:pt x="2320" y="7776"/>
                    <a:pt x="2749" y="7204"/>
                  </a:cubicBezTo>
                  <a:cubicBezTo>
                    <a:pt x="2978" y="6918"/>
                    <a:pt x="3207" y="6661"/>
                    <a:pt x="3321" y="6402"/>
                  </a:cubicBezTo>
                  <a:cubicBezTo>
                    <a:pt x="3436" y="6173"/>
                    <a:pt x="3523" y="5974"/>
                    <a:pt x="3607" y="5802"/>
                  </a:cubicBezTo>
                  <a:cubicBezTo>
                    <a:pt x="3951" y="5115"/>
                    <a:pt x="4038" y="4914"/>
                    <a:pt x="4897" y="4627"/>
                  </a:cubicBezTo>
                  <a:cubicBezTo>
                    <a:pt x="5927" y="4256"/>
                    <a:pt x="6443" y="3826"/>
                    <a:pt x="6413" y="3368"/>
                  </a:cubicBezTo>
                  <a:cubicBezTo>
                    <a:pt x="6385" y="2825"/>
                    <a:pt x="5755" y="2596"/>
                    <a:pt x="5297" y="2482"/>
                  </a:cubicBezTo>
                  <a:cubicBezTo>
                    <a:pt x="5027" y="2400"/>
                    <a:pt x="4762" y="2367"/>
                    <a:pt x="4502" y="2367"/>
                  </a:cubicBezTo>
                  <a:cubicBezTo>
                    <a:pt x="3937" y="2367"/>
                    <a:pt x="3393" y="2524"/>
                    <a:pt x="2863" y="2681"/>
                  </a:cubicBezTo>
                  <a:cubicBezTo>
                    <a:pt x="2462" y="2825"/>
                    <a:pt x="2091" y="2940"/>
                    <a:pt x="1718" y="2967"/>
                  </a:cubicBezTo>
                  <a:cubicBezTo>
                    <a:pt x="1499" y="2996"/>
                    <a:pt x="1340" y="3003"/>
                    <a:pt x="1221" y="3003"/>
                  </a:cubicBezTo>
                  <a:cubicBezTo>
                    <a:pt x="1107" y="3003"/>
                    <a:pt x="1030" y="2997"/>
                    <a:pt x="974" y="2997"/>
                  </a:cubicBezTo>
                  <a:cubicBezTo>
                    <a:pt x="1061" y="2825"/>
                    <a:pt x="1347" y="2566"/>
                    <a:pt x="1862" y="2280"/>
                  </a:cubicBezTo>
                  <a:cubicBezTo>
                    <a:pt x="2290" y="2051"/>
                    <a:pt x="2749" y="1966"/>
                    <a:pt x="3236" y="1852"/>
                  </a:cubicBezTo>
                  <a:cubicBezTo>
                    <a:pt x="3779" y="1737"/>
                    <a:pt x="4352" y="1593"/>
                    <a:pt x="4954" y="1279"/>
                  </a:cubicBezTo>
                  <a:cubicBezTo>
                    <a:pt x="5587" y="941"/>
                    <a:pt x="6082" y="735"/>
                    <a:pt x="6490" y="735"/>
                  </a:cubicBezTo>
                  <a:close/>
                  <a:moveTo>
                    <a:pt x="6472" y="0"/>
                  </a:moveTo>
                  <a:cubicBezTo>
                    <a:pt x="5769" y="0"/>
                    <a:pt x="5079" y="370"/>
                    <a:pt x="4610" y="620"/>
                  </a:cubicBezTo>
                  <a:cubicBezTo>
                    <a:pt x="4095" y="906"/>
                    <a:pt x="3607" y="1020"/>
                    <a:pt x="3065" y="1135"/>
                  </a:cubicBezTo>
                  <a:cubicBezTo>
                    <a:pt x="2577" y="1249"/>
                    <a:pt x="2061" y="1364"/>
                    <a:pt x="1519" y="1650"/>
                  </a:cubicBezTo>
                  <a:cubicBezTo>
                    <a:pt x="1061" y="1909"/>
                    <a:pt x="0" y="2566"/>
                    <a:pt x="229" y="3226"/>
                  </a:cubicBezTo>
                  <a:cubicBezTo>
                    <a:pt x="349" y="3623"/>
                    <a:pt x="772" y="3731"/>
                    <a:pt x="1221" y="3731"/>
                  </a:cubicBezTo>
                  <a:cubicBezTo>
                    <a:pt x="1418" y="3731"/>
                    <a:pt x="1621" y="3710"/>
                    <a:pt x="1805" y="3684"/>
                  </a:cubicBezTo>
                  <a:cubicBezTo>
                    <a:pt x="2233" y="3654"/>
                    <a:pt x="2664" y="3512"/>
                    <a:pt x="3065" y="3398"/>
                  </a:cubicBezTo>
                  <a:cubicBezTo>
                    <a:pt x="3573" y="3235"/>
                    <a:pt x="4053" y="3086"/>
                    <a:pt x="4524" y="3086"/>
                  </a:cubicBezTo>
                  <a:cubicBezTo>
                    <a:pt x="4716" y="3086"/>
                    <a:pt x="4906" y="3110"/>
                    <a:pt x="5096" y="3169"/>
                  </a:cubicBezTo>
                  <a:cubicBezTo>
                    <a:pt x="5439" y="3283"/>
                    <a:pt x="5611" y="3368"/>
                    <a:pt x="5668" y="3398"/>
                  </a:cubicBezTo>
                  <a:cubicBezTo>
                    <a:pt x="5554" y="3512"/>
                    <a:pt x="5268" y="3711"/>
                    <a:pt x="4668" y="3940"/>
                  </a:cubicBezTo>
                  <a:cubicBezTo>
                    <a:pt x="3550" y="4314"/>
                    <a:pt x="3351" y="4685"/>
                    <a:pt x="2950" y="5486"/>
                  </a:cubicBezTo>
                  <a:cubicBezTo>
                    <a:pt x="2893" y="5658"/>
                    <a:pt x="2778" y="5859"/>
                    <a:pt x="2664" y="6088"/>
                  </a:cubicBezTo>
                  <a:cubicBezTo>
                    <a:pt x="2577" y="6260"/>
                    <a:pt x="2378" y="6517"/>
                    <a:pt x="2176" y="6776"/>
                  </a:cubicBezTo>
                  <a:cubicBezTo>
                    <a:pt x="1661" y="7433"/>
                    <a:pt x="1003" y="8292"/>
                    <a:pt x="1347" y="9123"/>
                  </a:cubicBezTo>
                  <a:cubicBezTo>
                    <a:pt x="1546" y="9638"/>
                    <a:pt x="1832" y="9895"/>
                    <a:pt x="2176" y="9924"/>
                  </a:cubicBezTo>
                  <a:cubicBezTo>
                    <a:pt x="2206" y="9928"/>
                    <a:pt x="2237" y="9930"/>
                    <a:pt x="2266" y="9930"/>
                  </a:cubicBezTo>
                  <a:cubicBezTo>
                    <a:pt x="2883" y="9930"/>
                    <a:pt x="3369" y="9119"/>
                    <a:pt x="3752" y="8463"/>
                  </a:cubicBezTo>
                  <a:cubicBezTo>
                    <a:pt x="3836" y="8321"/>
                    <a:pt x="3923" y="8207"/>
                    <a:pt x="3981" y="8092"/>
                  </a:cubicBezTo>
                  <a:cubicBezTo>
                    <a:pt x="4610" y="7089"/>
                    <a:pt x="5783" y="5601"/>
                    <a:pt x="6500" y="5429"/>
                  </a:cubicBezTo>
                  <a:cubicBezTo>
                    <a:pt x="6560" y="5415"/>
                    <a:pt x="6618" y="5408"/>
                    <a:pt x="6672" y="5408"/>
                  </a:cubicBezTo>
                  <a:cubicBezTo>
                    <a:pt x="6848" y="5408"/>
                    <a:pt x="6991" y="5483"/>
                    <a:pt x="7100" y="5658"/>
                  </a:cubicBezTo>
                  <a:cubicBezTo>
                    <a:pt x="7416" y="6088"/>
                    <a:pt x="7443" y="7062"/>
                    <a:pt x="7130" y="7605"/>
                  </a:cubicBezTo>
                  <a:cubicBezTo>
                    <a:pt x="7043" y="7806"/>
                    <a:pt x="6843" y="7948"/>
                    <a:pt x="6642" y="8063"/>
                  </a:cubicBezTo>
                  <a:cubicBezTo>
                    <a:pt x="6328" y="8264"/>
                    <a:pt x="5955" y="8521"/>
                    <a:pt x="5870" y="9066"/>
                  </a:cubicBezTo>
                  <a:cubicBezTo>
                    <a:pt x="5698" y="9952"/>
                    <a:pt x="6214" y="10582"/>
                    <a:pt x="7244" y="10783"/>
                  </a:cubicBezTo>
                  <a:cubicBezTo>
                    <a:pt x="7416" y="10841"/>
                    <a:pt x="7588" y="10841"/>
                    <a:pt x="7817" y="10841"/>
                  </a:cubicBezTo>
                  <a:cubicBezTo>
                    <a:pt x="9046" y="10841"/>
                    <a:pt x="10851" y="10238"/>
                    <a:pt x="11394" y="9237"/>
                  </a:cubicBezTo>
                  <a:lnTo>
                    <a:pt x="11424" y="9208"/>
                  </a:lnTo>
                  <a:cubicBezTo>
                    <a:pt x="11710" y="8951"/>
                    <a:pt x="12053" y="8578"/>
                    <a:pt x="11852" y="8207"/>
                  </a:cubicBezTo>
                  <a:cubicBezTo>
                    <a:pt x="11802" y="8089"/>
                    <a:pt x="11692" y="7882"/>
                    <a:pt x="11078" y="7882"/>
                  </a:cubicBezTo>
                  <a:cubicBezTo>
                    <a:pt x="10645" y="7882"/>
                    <a:pt x="9962" y="7984"/>
                    <a:pt x="8875" y="8292"/>
                  </a:cubicBezTo>
                  <a:lnTo>
                    <a:pt x="8875" y="8264"/>
                  </a:lnTo>
                  <a:cubicBezTo>
                    <a:pt x="8875" y="7749"/>
                    <a:pt x="10221" y="6459"/>
                    <a:pt x="10535" y="6288"/>
                  </a:cubicBezTo>
                  <a:cubicBezTo>
                    <a:pt x="10679" y="6230"/>
                    <a:pt x="10821" y="6203"/>
                    <a:pt x="10966" y="6146"/>
                  </a:cubicBezTo>
                  <a:cubicBezTo>
                    <a:pt x="11279" y="6088"/>
                    <a:pt x="11653" y="6031"/>
                    <a:pt x="11882" y="5688"/>
                  </a:cubicBezTo>
                  <a:cubicBezTo>
                    <a:pt x="12053" y="5401"/>
                    <a:pt x="12081" y="5058"/>
                    <a:pt x="11996" y="4570"/>
                  </a:cubicBezTo>
                  <a:cubicBezTo>
                    <a:pt x="11767" y="3540"/>
                    <a:pt x="11108" y="3512"/>
                    <a:pt x="10508" y="3512"/>
                  </a:cubicBezTo>
                  <a:cubicBezTo>
                    <a:pt x="10393" y="3512"/>
                    <a:pt x="10249" y="3512"/>
                    <a:pt x="10107" y="3482"/>
                  </a:cubicBezTo>
                  <a:lnTo>
                    <a:pt x="9878" y="3455"/>
                  </a:lnTo>
                  <a:cubicBezTo>
                    <a:pt x="9218" y="3398"/>
                    <a:pt x="8733" y="3311"/>
                    <a:pt x="8504" y="2853"/>
                  </a:cubicBezTo>
                  <a:cubicBezTo>
                    <a:pt x="8417" y="2711"/>
                    <a:pt x="8446" y="2566"/>
                    <a:pt x="8504" y="2310"/>
                  </a:cubicBezTo>
                  <a:cubicBezTo>
                    <a:pt x="8561" y="1966"/>
                    <a:pt x="8646" y="1536"/>
                    <a:pt x="8275" y="1135"/>
                  </a:cubicBezTo>
                  <a:cubicBezTo>
                    <a:pt x="8217" y="1078"/>
                    <a:pt x="8160" y="1050"/>
                    <a:pt x="8130" y="1050"/>
                  </a:cubicBezTo>
                  <a:cubicBezTo>
                    <a:pt x="7650" y="256"/>
                    <a:pt x="7057" y="0"/>
                    <a:pt x="647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6028501" y="1042465"/>
              <a:ext cx="248454" cy="389743"/>
            </a:xfrm>
            <a:custGeom>
              <a:avLst/>
              <a:gdLst/>
              <a:ahLst/>
              <a:cxnLst/>
              <a:rect l="l" t="t" r="r" b="b"/>
              <a:pathLst>
                <a:path w="12283" h="19268" extrusionOk="0">
                  <a:moveTo>
                    <a:pt x="11939" y="1"/>
                  </a:moveTo>
                  <a:cubicBezTo>
                    <a:pt x="10852" y="1118"/>
                    <a:pt x="9619" y="2149"/>
                    <a:pt x="8447" y="3150"/>
                  </a:cubicBezTo>
                  <a:cubicBezTo>
                    <a:pt x="7474" y="3981"/>
                    <a:pt x="6470" y="4840"/>
                    <a:pt x="5527" y="5699"/>
                  </a:cubicBezTo>
                  <a:cubicBezTo>
                    <a:pt x="4783" y="6443"/>
                    <a:pt x="3951" y="7015"/>
                    <a:pt x="3093" y="7615"/>
                  </a:cubicBezTo>
                  <a:cubicBezTo>
                    <a:pt x="2836" y="7760"/>
                    <a:pt x="2607" y="7931"/>
                    <a:pt x="2378" y="8103"/>
                  </a:cubicBezTo>
                  <a:cubicBezTo>
                    <a:pt x="2206" y="8245"/>
                    <a:pt x="2005" y="8360"/>
                    <a:pt x="1833" y="8474"/>
                  </a:cubicBezTo>
                  <a:cubicBezTo>
                    <a:pt x="1318" y="8818"/>
                    <a:pt x="775" y="9191"/>
                    <a:pt x="489" y="9706"/>
                  </a:cubicBezTo>
                  <a:cubicBezTo>
                    <a:pt x="31" y="10393"/>
                    <a:pt x="1" y="10478"/>
                    <a:pt x="58" y="10650"/>
                  </a:cubicBezTo>
                  <a:cubicBezTo>
                    <a:pt x="145" y="10794"/>
                    <a:pt x="287" y="10822"/>
                    <a:pt x="344" y="10822"/>
                  </a:cubicBezTo>
                  <a:cubicBezTo>
                    <a:pt x="431" y="10822"/>
                    <a:pt x="546" y="10851"/>
                    <a:pt x="631" y="11108"/>
                  </a:cubicBezTo>
                  <a:cubicBezTo>
                    <a:pt x="1061" y="12111"/>
                    <a:pt x="1260" y="12425"/>
                    <a:pt x="1547" y="12512"/>
                  </a:cubicBezTo>
                  <a:cubicBezTo>
                    <a:pt x="1594" y="12529"/>
                    <a:pt x="1642" y="12537"/>
                    <a:pt x="1690" y="12537"/>
                  </a:cubicBezTo>
                  <a:cubicBezTo>
                    <a:pt x="1871" y="12537"/>
                    <a:pt x="2052" y="12424"/>
                    <a:pt x="2234" y="12310"/>
                  </a:cubicBezTo>
                  <a:cubicBezTo>
                    <a:pt x="2493" y="12138"/>
                    <a:pt x="2806" y="11939"/>
                    <a:pt x="3294" y="11825"/>
                  </a:cubicBezTo>
                  <a:cubicBezTo>
                    <a:pt x="3494" y="11787"/>
                    <a:pt x="3667" y="11765"/>
                    <a:pt x="3807" y="11765"/>
                  </a:cubicBezTo>
                  <a:cubicBezTo>
                    <a:pt x="3988" y="11765"/>
                    <a:pt x="4116" y="11801"/>
                    <a:pt x="4180" y="11882"/>
                  </a:cubicBezTo>
                  <a:cubicBezTo>
                    <a:pt x="4439" y="12196"/>
                    <a:pt x="4066" y="13141"/>
                    <a:pt x="3837" y="13714"/>
                  </a:cubicBezTo>
                  <a:cubicBezTo>
                    <a:pt x="3780" y="13856"/>
                    <a:pt x="3695" y="13970"/>
                    <a:pt x="3638" y="14085"/>
                  </a:cubicBezTo>
                  <a:cubicBezTo>
                    <a:pt x="3436" y="14429"/>
                    <a:pt x="3264" y="14715"/>
                    <a:pt x="3264" y="15402"/>
                  </a:cubicBezTo>
                  <a:cubicBezTo>
                    <a:pt x="3322" y="15688"/>
                    <a:pt x="3523" y="15974"/>
                    <a:pt x="3722" y="16233"/>
                  </a:cubicBezTo>
                  <a:cubicBezTo>
                    <a:pt x="3924" y="16519"/>
                    <a:pt x="4123" y="16776"/>
                    <a:pt x="4096" y="17062"/>
                  </a:cubicBezTo>
                  <a:cubicBezTo>
                    <a:pt x="4038" y="17550"/>
                    <a:pt x="2092" y="18695"/>
                    <a:pt x="1547" y="18780"/>
                  </a:cubicBezTo>
                  <a:lnTo>
                    <a:pt x="1634" y="19268"/>
                  </a:lnTo>
                  <a:cubicBezTo>
                    <a:pt x="2234" y="19153"/>
                    <a:pt x="4467" y="17951"/>
                    <a:pt x="4581" y="17119"/>
                  </a:cubicBezTo>
                  <a:cubicBezTo>
                    <a:pt x="4638" y="16634"/>
                    <a:pt x="4352" y="16261"/>
                    <a:pt x="4096" y="15917"/>
                  </a:cubicBezTo>
                  <a:cubicBezTo>
                    <a:pt x="3951" y="15718"/>
                    <a:pt x="3780" y="15516"/>
                    <a:pt x="3752" y="15345"/>
                  </a:cubicBezTo>
                  <a:cubicBezTo>
                    <a:pt x="3752" y="14859"/>
                    <a:pt x="3867" y="14658"/>
                    <a:pt x="4066" y="14344"/>
                  </a:cubicBezTo>
                  <a:cubicBezTo>
                    <a:pt x="4123" y="14199"/>
                    <a:pt x="4210" y="14085"/>
                    <a:pt x="4295" y="13886"/>
                  </a:cubicBezTo>
                  <a:cubicBezTo>
                    <a:pt x="4611" y="13084"/>
                    <a:pt x="4982" y="12111"/>
                    <a:pt x="4554" y="11566"/>
                  </a:cubicBezTo>
                  <a:cubicBezTo>
                    <a:pt x="4377" y="11371"/>
                    <a:pt x="4122" y="11269"/>
                    <a:pt x="3761" y="11269"/>
                  </a:cubicBezTo>
                  <a:cubicBezTo>
                    <a:pt x="3591" y="11269"/>
                    <a:pt x="3399" y="11292"/>
                    <a:pt x="3180" y="11337"/>
                  </a:cubicBezTo>
                  <a:cubicBezTo>
                    <a:pt x="2607" y="11481"/>
                    <a:pt x="2234" y="11738"/>
                    <a:pt x="1977" y="11882"/>
                  </a:cubicBezTo>
                  <a:cubicBezTo>
                    <a:pt x="1863" y="11967"/>
                    <a:pt x="1718" y="12054"/>
                    <a:pt x="1691" y="12054"/>
                  </a:cubicBezTo>
                  <a:cubicBezTo>
                    <a:pt x="1576" y="12024"/>
                    <a:pt x="1375" y="11653"/>
                    <a:pt x="1089" y="10909"/>
                  </a:cubicBezTo>
                  <a:cubicBezTo>
                    <a:pt x="947" y="10593"/>
                    <a:pt x="775" y="10451"/>
                    <a:pt x="631" y="10393"/>
                  </a:cubicBezTo>
                  <a:cubicBezTo>
                    <a:pt x="688" y="10279"/>
                    <a:pt x="775" y="10135"/>
                    <a:pt x="889" y="9963"/>
                  </a:cubicBezTo>
                  <a:cubicBezTo>
                    <a:pt x="1146" y="9534"/>
                    <a:pt x="1604" y="9218"/>
                    <a:pt x="2092" y="8875"/>
                  </a:cubicBezTo>
                  <a:cubicBezTo>
                    <a:pt x="2291" y="8760"/>
                    <a:pt x="2493" y="8618"/>
                    <a:pt x="2664" y="8504"/>
                  </a:cubicBezTo>
                  <a:cubicBezTo>
                    <a:pt x="2893" y="8332"/>
                    <a:pt x="3122" y="8160"/>
                    <a:pt x="3351" y="8016"/>
                  </a:cubicBezTo>
                  <a:cubicBezTo>
                    <a:pt x="4210" y="7444"/>
                    <a:pt x="5069" y="6844"/>
                    <a:pt x="5870" y="6070"/>
                  </a:cubicBezTo>
                  <a:cubicBezTo>
                    <a:pt x="6787" y="5183"/>
                    <a:pt x="7787" y="4324"/>
                    <a:pt x="8761" y="3493"/>
                  </a:cubicBezTo>
                  <a:cubicBezTo>
                    <a:pt x="9963" y="2492"/>
                    <a:pt x="11165" y="1462"/>
                    <a:pt x="12283" y="344"/>
                  </a:cubicBezTo>
                  <a:lnTo>
                    <a:pt x="11939"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6099162" y="1544923"/>
              <a:ext cx="647988" cy="37279"/>
            </a:xfrm>
            <a:custGeom>
              <a:avLst/>
              <a:gdLst/>
              <a:ahLst/>
              <a:cxnLst/>
              <a:rect l="l" t="t" r="r" b="b"/>
              <a:pathLst>
                <a:path w="32035" h="1843" extrusionOk="0">
                  <a:moveTo>
                    <a:pt x="25773" y="0"/>
                  </a:moveTo>
                  <a:cubicBezTo>
                    <a:pt x="25137" y="0"/>
                    <a:pt x="24479" y="34"/>
                    <a:pt x="23875" y="68"/>
                  </a:cubicBezTo>
                  <a:cubicBezTo>
                    <a:pt x="23390" y="98"/>
                    <a:pt x="22931" y="125"/>
                    <a:pt x="22588" y="125"/>
                  </a:cubicBezTo>
                  <a:cubicBezTo>
                    <a:pt x="20012" y="155"/>
                    <a:pt x="17378" y="327"/>
                    <a:pt x="14829" y="498"/>
                  </a:cubicBezTo>
                  <a:cubicBezTo>
                    <a:pt x="11943" y="683"/>
                    <a:pt x="9006" y="879"/>
                    <a:pt x="6090" y="879"/>
                  </a:cubicBezTo>
                  <a:cubicBezTo>
                    <a:pt x="4062" y="879"/>
                    <a:pt x="2043" y="784"/>
                    <a:pt x="58" y="526"/>
                  </a:cubicBezTo>
                  <a:lnTo>
                    <a:pt x="0" y="984"/>
                  </a:lnTo>
                  <a:cubicBezTo>
                    <a:pt x="2039" y="1260"/>
                    <a:pt x="4118" y="1360"/>
                    <a:pt x="6205" y="1360"/>
                  </a:cubicBezTo>
                  <a:cubicBezTo>
                    <a:pt x="9101" y="1360"/>
                    <a:pt x="12014" y="1168"/>
                    <a:pt x="14859" y="984"/>
                  </a:cubicBezTo>
                  <a:cubicBezTo>
                    <a:pt x="17405" y="812"/>
                    <a:pt x="20039" y="640"/>
                    <a:pt x="22588" y="613"/>
                  </a:cubicBezTo>
                  <a:cubicBezTo>
                    <a:pt x="22959" y="613"/>
                    <a:pt x="23417" y="583"/>
                    <a:pt x="23905" y="556"/>
                  </a:cubicBezTo>
                  <a:cubicBezTo>
                    <a:pt x="24481" y="519"/>
                    <a:pt x="25149" y="483"/>
                    <a:pt x="25795" y="483"/>
                  </a:cubicBezTo>
                  <a:cubicBezTo>
                    <a:pt x="26688" y="483"/>
                    <a:pt x="27540" y="552"/>
                    <a:pt x="28055" y="785"/>
                  </a:cubicBezTo>
                  <a:cubicBezTo>
                    <a:pt x="28084" y="812"/>
                    <a:pt x="28142" y="927"/>
                    <a:pt x="28142" y="1014"/>
                  </a:cubicBezTo>
                  <a:cubicBezTo>
                    <a:pt x="28226" y="1270"/>
                    <a:pt x="28341" y="1671"/>
                    <a:pt x="28714" y="1758"/>
                  </a:cubicBezTo>
                  <a:cubicBezTo>
                    <a:pt x="28841" y="1815"/>
                    <a:pt x="28959" y="1836"/>
                    <a:pt x="29068" y="1836"/>
                  </a:cubicBezTo>
                  <a:cubicBezTo>
                    <a:pt x="29228" y="1836"/>
                    <a:pt x="29367" y="1792"/>
                    <a:pt x="29486" y="1758"/>
                  </a:cubicBezTo>
                  <a:cubicBezTo>
                    <a:pt x="29600" y="1701"/>
                    <a:pt x="29715" y="1671"/>
                    <a:pt x="29802" y="1671"/>
                  </a:cubicBezTo>
                  <a:cubicBezTo>
                    <a:pt x="30116" y="1671"/>
                    <a:pt x="30374" y="1586"/>
                    <a:pt x="30603" y="1499"/>
                  </a:cubicBezTo>
                  <a:cubicBezTo>
                    <a:pt x="30791" y="1429"/>
                    <a:pt x="30935" y="1373"/>
                    <a:pt x="31064" y="1373"/>
                  </a:cubicBezTo>
                  <a:cubicBezTo>
                    <a:pt x="31249" y="1373"/>
                    <a:pt x="31402" y="1489"/>
                    <a:pt x="31604" y="1843"/>
                  </a:cubicBezTo>
                  <a:lnTo>
                    <a:pt x="32035" y="1614"/>
                  </a:lnTo>
                  <a:cubicBezTo>
                    <a:pt x="31717" y="1047"/>
                    <a:pt x="31391" y="888"/>
                    <a:pt x="31077" y="888"/>
                  </a:cubicBezTo>
                  <a:cubicBezTo>
                    <a:pt x="30852" y="888"/>
                    <a:pt x="30634" y="969"/>
                    <a:pt x="30432" y="1041"/>
                  </a:cubicBezTo>
                  <a:cubicBezTo>
                    <a:pt x="30230" y="1098"/>
                    <a:pt x="30031" y="1185"/>
                    <a:pt x="29802" y="1185"/>
                  </a:cubicBezTo>
                  <a:cubicBezTo>
                    <a:pt x="29630" y="1185"/>
                    <a:pt x="29486" y="1243"/>
                    <a:pt x="29344" y="1300"/>
                  </a:cubicBezTo>
                  <a:cubicBezTo>
                    <a:pt x="29220" y="1335"/>
                    <a:pt x="29140" y="1359"/>
                    <a:pt x="29064" y="1359"/>
                  </a:cubicBezTo>
                  <a:cubicBezTo>
                    <a:pt x="29016" y="1359"/>
                    <a:pt x="28969" y="1350"/>
                    <a:pt x="28913" y="1327"/>
                  </a:cubicBezTo>
                  <a:lnTo>
                    <a:pt x="28856" y="1300"/>
                  </a:lnTo>
                  <a:cubicBezTo>
                    <a:pt x="28742" y="1270"/>
                    <a:pt x="28684" y="1128"/>
                    <a:pt x="28627" y="899"/>
                  </a:cubicBezTo>
                  <a:cubicBezTo>
                    <a:pt x="28542" y="670"/>
                    <a:pt x="28485" y="411"/>
                    <a:pt x="28256" y="354"/>
                  </a:cubicBezTo>
                  <a:cubicBezTo>
                    <a:pt x="27652" y="78"/>
                    <a:pt x="26737" y="0"/>
                    <a:pt x="2577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6917460" y="1603851"/>
              <a:ext cx="258831" cy="120252"/>
            </a:xfrm>
            <a:custGeom>
              <a:avLst/>
              <a:gdLst/>
              <a:ahLst/>
              <a:cxnLst/>
              <a:rect l="l" t="t" r="r" b="b"/>
              <a:pathLst>
                <a:path w="12796" h="5945" extrusionOk="0">
                  <a:moveTo>
                    <a:pt x="11553" y="0"/>
                  </a:moveTo>
                  <a:cubicBezTo>
                    <a:pt x="11499" y="0"/>
                    <a:pt x="11446" y="6"/>
                    <a:pt x="11394" y="18"/>
                  </a:cubicBezTo>
                  <a:cubicBezTo>
                    <a:pt x="10993" y="105"/>
                    <a:pt x="10764" y="505"/>
                    <a:pt x="10562" y="819"/>
                  </a:cubicBezTo>
                  <a:cubicBezTo>
                    <a:pt x="10477" y="991"/>
                    <a:pt x="10390" y="1135"/>
                    <a:pt x="10276" y="1250"/>
                  </a:cubicBezTo>
                  <a:cubicBezTo>
                    <a:pt x="9247" y="2279"/>
                    <a:pt x="8569" y="2755"/>
                    <a:pt x="7549" y="2755"/>
                  </a:cubicBezTo>
                  <a:cubicBezTo>
                    <a:pt x="7237" y="2755"/>
                    <a:pt x="6893" y="2711"/>
                    <a:pt x="6497" y="2624"/>
                  </a:cubicBezTo>
                  <a:lnTo>
                    <a:pt x="6268" y="2594"/>
                  </a:lnTo>
                  <a:cubicBezTo>
                    <a:pt x="5925" y="2520"/>
                    <a:pt x="5614" y="2452"/>
                    <a:pt x="5311" y="2452"/>
                  </a:cubicBezTo>
                  <a:cubicBezTo>
                    <a:pt x="4907" y="2452"/>
                    <a:pt x="4518" y="2574"/>
                    <a:pt x="4093" y="2967"/>
                  </a:cubicBezTo>
                  <a:cubicBezTo>
                    <a:pt x="3749" y="3253"/>
                    <a:pt x="3607" y="3567"/>
                    <a:pt x="3463" y="3826"/>
                  </a:cubicBezTo>
                  <a:cubicBezTo>
                    <a:pt x="3321" y="4140"/>
                    <a:pt x="3206" y="4369"/>
                    <a:pt x="2748" y="4456"/>
                  </a:cubicBezTo>
                  <a:cubicBezTo>
                    <a:pt x="2567" y="4490"/>
                    <a:pt x="2407" y="4504"/>
                    <a:pt x="2264" y="4504"/>
                  </a:cubicBezTo>
                  <a:cubicBezTo>
                    <a:pt x="1931" y="4504"/>
                    <a:pt x="1689" y="4430"/>
                    <a:pt x="1489" y="4369"/>
                  </a:cubicBezTo>
                  <a:cubicBezTo>
                    <a:pt x="1324" y="4318"/>
                    <a:pt x="1185" y="4289"/>
                    <a:pt x="1062" y="4289"/>
                  </a:cubicBezTo>
                  <a:cubicBezTo>
                    <a:pt x="629" y="4289"/>
                    <a:pt x="402" y="4657"/>
                    <a:pt x="0" y="5773"/>
                  </a:cubicBezTo>
                  <a:lnTo>
                    <a:pt x="458" y="5944"/>
                  </a:lnTo>
                  <a:cubicBezTo>
                    <a:pt x="804" y="4993"/>
                    <a:pt x="921" y="4776"/>
                    <a:pt x="1118" y="4776"/>
                  </a:cubicBezTo>
                  <a:cubicBezTo>
                    <a:pt x="1182" y="4776"/>
                    <a:pt x="1254" y="4799"/>
                    <a:pt x="1344" y="4827"/>
                  </a:cubicBezTo>
                  <a:cubicBezTo>
                    <a:pt x="1576" y="4891"/>
                    <a:pt x="1885" y="4984"/>
                    <a:pt x="2315" y="4984"/>
                  </a:cubicBezTo>
                  <a:cubicBezTo>
                    <a:pt x="2471" y="4984"/>
                    <a:pt x="2643" y="4972"/>
                    <a:pt x="2833" y="4941"/>
                  </a:cubicBezTo>
                  <a:cubicBezTo>
                    <a:pt x="3550" y="4799"/>
                    <a:pt x="3749" y="4399"/>
                    <a:pt x="3921" y="4025"/>
                  </a:cubicBezTo>
                  <a:cubicBezTo>
                    <a:pt x="4035" y="3796"/>
                    <a:pt x="4150" y="3540"/>
                    <a:pt x="4409" y="3338"/>
                  </a:cubicBezTo>
                  <a:cubicBezTo>
                    <a:pt x="4738" y="3026"/>
                    <a:pt x="5019" y="2922"/>
                    <a:pt x="5346" y="2922"/>
                  </a:cubicBezTo>
                  <a:cubicBezTo>
                    <a:pt x="5588" y="2922"/>
                    <a:pt x="5854" y="2979"/>
                    <a:pt x="6183" y="3052"/>
                  </a:cubicBezTo>
                  <a:lnTo>
                    <a:pt x="6383" y="3109"/>
                  </a:lnTo>
                  <a:cubicBezTo>
                    <a:pt x="6804" y="3197"/>
                    <a:pt x="7177" y="3241"/>
                    <a:pt x="7518" y="3241"/>
                  </a:cubicBezTo>
                  <a:cubicBezTo>
                    <a:pt x="8729" y="3241"/>
                    <a:pt x="9532" y="2687"/>
                    <a:pt x="10649" y="1593"/>
                  </a:cubicBezTo>
                  <a:cubicBezTo>
                    <a:pt x="10764" y="1449"/>
                    <a:pt x="10878" y="1250"/>
                    <a:pt x="10993" y="1078"/>
                  </a:cubicBezTo>
                  <a:cubicBezTo>
                    <a:pt x="11135" y="819"/>
                    <a:pt x="11306" y="533"/>
                    <a:pt x="11478" y="505"/>
                  </a:cubicBezTo>
                  <a:cubicBezTo>
                    <a:pt x="11504" y="500"/>
                    <a:pt x="11529" y="498"/>
                    <a:pt x="11555" y="498"/>
                  </a:cubicBezTo>
                  <a:cubicBezTo>
                    <a:pt x="11674" y="498"/>
                    <a:pt x="11800" y="553"/>
                    <a:pt x="11966" y="647"/>
                  </a:cubicBezTo>
                  <a:cubicBezTo>
                    <a:pt x="12252" y="849"/>
                    <a:pt x="12280" y="1479"/>
                    <a:pt x="12280" y="2051"/>
                  </a:cubicBezTo>
                  <a:cubicBezTo>
                    <a:pt x="12280" y="2280"/>
                    <a:pt x="12310" y="2509"/>
                    <a:pt x="12310" y="2708"/>
                  </a:cubicBezTo>
                  <a:lnTo>
                    <a:pt x="12795" y="2651"/>
                  </a:lnTo>
                  <a:cubicBezTo>
                    <a:pt x="12768" y="2479"/>
                    <a:pt x="12768" y="2250"/>
                    <a:pt x="12768" y="2021"/>
                  </a:cubicBezTo>
                  <a:cubicBezTo>
                    <a:pt x="12768" y="1364"/>
                    <a:pt x="12738" y="620"/>
                    <a:pt x="12252" y="247"/>
                  </a:cubicBezTo>
                  <a:cubicBezTo>
                    <a:pt x="12000" y="88"/>
                    <a:pt x="11767" y="0"/>
                    <a:pt x="1155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7144454" y="1573527"/>
              <a:ext cx="18549" cy="37643"/>
            </a:xfrm>
            <a:custGeom>
              <a:avLst/>
              <a:gdLst/>
              <a:ahLst/>
              <a:cxnLst/>
              <a:rect l="l" t="t" r="r" b="b"/>
              <a:pathLst>
                <a:path w="917" h="1861" extrusionOk="0">
                  <a:moveTo>
                    <a:pt x="688" y="0"/>
                  </a:moveTo>
                  <a:cubicBezTo>
                    <a:pt x="1" y="344"/>
                    <a:pt x="1" y="1146"/>
                    <a:pt x="1" y="1860"/>
                  </a:cubicBezTo>
                  <a:lnTo>
                    <a:pt x="486" y="1860"/>
                  </a:lnTo>
                  <a:cubicBezTo>
                    <a:pt x="486" y="1230"/>
                    <a:pt x="486" y="658"/>
                    <a:pt x="917" y="429"/>
                  </a:cubicBezTo>
                  <a:lnTo>
                    <a:pt x="688"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5988568" y="1983880"/>
              <a:ext cx="385678" cy="200576"/>
            </a:xfrm>
            <a:custGeom>
              <a:avLst/>
              <a:gdLst/>
              <a:ahLst/>
              <a:cxnLst/>
              <a:rect l="l" t="t" r="r" b="b"/>
              <a:pathLst>
                <a:path w="19067" h="9916" extrusionOk="0">
                  <a:moveTo>
                    <a:pt x="1647" y="1"/>
                  </a:moveTo>
                  <a:cubicBezTo>
                    <a:pt x="1585" y="1"/>
                    <a:pt x="1522" y="4"/>
                    <a:pt x="1460" y="11"/>
                  </a:cubicBezTo>
                  <a:cubicBezTo>
                    <a:pt x="917" y="68"/>
                    <a:pt x="429" y="384"/>
                    <a:pt x="1" y="927"/>
                  </a:cubicBezTo>
                  <a:lnTo>
                    <a:pt x="372" y="1243"/>
                  </a:lnTo>
                  <a:cubicBezTo>
                    <a:pt x="745" y="785"/>
                    <a:pt x="1089" y="556"/>
                    <a:pt x="1517" y="498"/>
                  </a:cubicBezTo>
                  <a:cubicBezTo>
                    <a:pt x="1560" y="494"/>
                    <a:pt x="1604" y="492"/>
                    <a:pt x="1647" y="492"/>
                  </a:cubicBezTo>
                  <a:cubicBezTo>
                    <a:pt x="2476" y="492"/>
                    <a:pt x="3426" y="1252"/>
                    <a:pt x="4322" y="1987"/>
                  </a:cubicBezTo>
                  <a:cubicBezTo>
                    <a:pt x="5124" y="2644"/>
                    <a:pt x="5868" y="3274"/>
                    <a:pt x="6642" y="3446"/>
                  </a:cubicBezTo>
                  <a:cubicBezTo>
                    <a:pt x="6751" y="3470"/>
                    <a:pt x="6860" y="3481"/>
                    <a:pt x="6971" y="3481"/>
                  </a:cubicBezTo>
                  <a:cubicBezTo>
                    <a:pt x="7646" y="3481"/>
                    <a:pt x="8354" y="3064"/>
                    <a:pt x="9017" y="2644"/>
                  </a:cubicBezTo>
                  <a:cubicBezTo>
                    <a:pt x="9633" y="2265"/>
                    <a:pt x="10229" y="1907"/>
                    <a:pt x="10757" y="1907"/>
                  </a:cubicBezTo>
                  <a:cubicBezTo>
                    <a:pt x="10867" y="1907"/>
                    <a:pt x="10974" y="1923"/>
                    <a:pt x="11078" y="1957"/>
                  </a:cubicBezTo>
                  <a:cubicBezTo>
                    <a:pt x="11509" y="2101"/>
                    <a:pt x="11880" y="2530"/>
                    <a:pt x="12223" y="3304"/>
                  </a:cubicBezTo>
                  <a:cubicBezTo>
                    <a:pt x="12368" y="3618"/>
                    <a:pt x="12338" y="4018"/>
                    <a:pt x="12338" y="4449"/>
                  </a:cubicBezTo>
                  <a:cubicBezTo>
                    <a:pt x="12310" y="5221"/>
                    <a:pt x="12280" y="6224"/>
                    <a:pt x="13483" y="6453"/>
                  </a:cubicBezTo>
                  <a:cubicBezTo>
                    <a:pt x="13572" y="6472"/>
                    <a:pt x="13656" y="6482"/>
                    <a:pt x="13736" y="6482"/>
                  </a:cubicBezTo>
                  <a:cubicBezTo>
                    <a:pt x="14354" y="6482"/>
                    <a:pt x="14721" y="5936"/>
                    <a:pt x="15001" y="5479"/>
                  </a:cubicBezTo>
                  <a:cubicBezTo>
                    <a:pt x="15316" y="4994"/>
                    <a:pt x="15528" y="4673"/>
                    <a:pt x="15899" y="4673"/>
                  </a:cubicBezTo>
                  <a:cubicBezTo>
                    <a:pt x="15966" y="4673"/>
                    <a:pt x="16038" y="4684"/>
                    <a:pt x="16116" y="4705"/>
                  </a:cubicBezTo>
                  <a:cubicBezTo>
                    <a:pt x="16891" y="4934"/>
                    <a:pt x="16918" y="5651"/>
                    <a:pt x="16948" y="6766"/>
                  </a:cubicBezTo>
                  <a:cubicBezTo>
                    <a:pt x="16948" y="8026"/>
                    <a:pt x="16948" y="9572"/>
                    <a:pt x="18979" y="9915"/>
                  </a:cubicBezTo>
                  <a:lnTo>
                    <a:pt x="19066" y="9457"/>
                  </a:lnTo>
                  <a:cubicBezTo>
                    <a:pt x="17433" y="9171"/>
                    <a:pt x="17433" y="7999"/>
                    <a:pt x="17433" y="6766"/>
                  </a:cubicBezTo>
                  <a:cubicBezTo>
                    <a:pt x="17406" y="5708"/>
                    <a:pt x="17406" y="4591"/>
                    <a:pt x="16231" y="4247"/>
                  </a:cubicBezTo>
                  <a:cubicBezTo>
                    <a:pt x="16103" y="4209"/>
                    <a:pt x="15985" y="4192"/>
                    <a:pt x="15875" y="4192"/>
                  </a:cubicBezTo>
                  <a:cubicBezTo>
                    <a:pt x="15247" y="4192"/>
                    <a:pt x="14893" y="4759"/>
                    <a:pt x="14600" y="5221"/>
                  </a:cubicBezTo>
                  <a:cubicBezTo>
                    <a:pt x="14302" y="5669"/>
                    <a:pt x="14089" y="5987"/>
                    <a:pt x="13738" y="5987"/>
                  </a:cubicBezTo>
                  <a:cubicBezTo>
                    <a:pt x="13685" y="5987"/>
                    <a:pt x="13630" y="5980"/>
                    <a:pt x="13570" y="5965"/>
                  </a:cubicBezTo>
                  <a:cubicBezTo>
                    <a:pt x="12826" y="5823"/>
                    <a:pt x="12796" y="5335"/>
                    <a:pt x="12826" y="4449"/>
                  </a:cubicBezTo>
                  <a:cubicBezTo>
                    <a:pt x="12826" y="3991"/>
                    <a:pt x="12853" y="3503"/>
                    <a:pt x="12654" y="3102"/>
                  </a:cubicBezTo>
                  <a:cubicBezTo>
                    <a:pt x="12280" y="2216"/>
                    <a:pt x="11822" y="1671"/>
                    <a:pt x="11250" y="1499"/>
                  </a:cubicBezTo>
                  <a:cubicBezTo>
                    <a:pt x="11086" y="1442"/>
                    <a:pt x="10921" y="1417"/>
                    <a:pt x="10757" y="1417"/>
                  </a:cubicBezTo>
                  <a:cubicBezTo>
                    <a:pt x="10091" y="1417"/>
                    <a:pt x="9425" y="1830"/>
                    <a:pt x="8761" y="2243"/>
                  </a:cubicBezTo>
                  <a:cubicBezTo>
                    <a:pt x="8150" y="2626"/>
                    <a:pt x="7495" y="3007"/>
                    <a:pt x="6934" y="3007"/>
                  </a:cubicBezTo>
                  <a:cubicBezTo>
                    <a:pt x="6863" y="3007"/>
                    <a:pt x="6794" y="3001"/>
                    <a:pt x="6727" y="2988"/>
                  </a:cubicBezTo>
                  <a:cubicBezTo>
                    <a:pt x="6097" y="2816"/>
                    <a:pt x="5383" y="2243"/>
                    <a:pt x="4638" y="1614"/>
                  </a:cubicBezTo>
                  <a:cubicBezTo>
                    <a:pt x="3668" y="833"/>
                    <a:pt x="2648" y="1"/>
                    <a:pt x="164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6443142" y="2381954"/>
              <a:ext cx="110038" cy="91509"/>
            </a:xfrm>
            <a:custGeom>
              <a:avLst/>
              <a:gdLst/>
              <a:ahLst/>
              <a:cxnLst/>
              <a:rect l="l" t="t" r="r" b="b"/>
              <a:pathLst>
                <a:path w="5440" h="4524" extrusionOk="0">
                  <a:moveTo>
                    <a:pt x="5355" y="0"/>
                  </a:moveTo>
                  <a:cubicBezTo>
                    <a:pt x="5011" y="85"/>
                    <a:pt x="4753" y="286"/>
                    <a:pt x="4524" y="516"/>
                  </a:cubicBezTo>
                  <a:cubicBezTo>
                    <a:pt x="4324" y="657"/>
                    <a:pt x="4153" y="829"/>
                    <a:pt x="3981" y="887"/>
                  </a:cubicBezTo>
                  <a:cubicBezTo>
                    <a:pt x="3809" y="916"/>
                    <a:pt x="3466" y="916"/>
                    <a:pt x="3179" y="916"/>
                  </a:cubicBezTo>
                  <a:cubicBezTo>
                    <a:pt x="2749" y="916"/>
                    <a:pt x="2492" y="916"/>
                    <a:pt x="2378" y="1001"/>
                  </a:cubicBezTo>
                  <a:lnTo>
                    <a:pt x="2321" y="1031"/>
                  </a:lnTo>
                  <a:cubicBezTo>
                    <a:pt x="1805" y="1516"/>
                    <a:pt x="1947" y="1974"/>
                    <a:pt x="2034" y="2318"/>
                  </a:cubicBezTo>
                  <a:cubicBezTo>
                    <a:pt x="2119" y="2634"/>
                    <a:pt x="2149" y="2806"/>
                    <a:pt x="2004" y="3035"/>
                  </a:cubicBezTo>
                  <a:cubicBezTo>
                    <a:pt x="1920" y="3149"/>
                    <a:pt x="1661" y="3234"/>
                    <a:pt x="1375" y="3348"/>
                  </a:cubicBezTo>
                  <a:cubicBezTo>
                    <a:pt x="917" y="3520"/>
                    <a:pt x="344" y="3722"/>
                    <a:pt x="1" y="4264"/>
                  </a:cubicBezTo>
                  <a:lnTo>
                    <a:pt x="401" y="4523"/>
                  </a:lnTo>
                  <a:cubicBezTo>
                    <a:pt x="660" y="4122"/>
                    <a:pt x="1146" y="3951"/>
                    <a:pt x="1546" y="3806"/>
                  </a:cubicBezTo>
                  <a:cubicBezTo>
                    <a:pt x="1920" y="3664"/>
                    <a:pt x="2263" y="3550"/>
                    <a:pt x="2405" y="3291"/>
                  </a:cubicBezTo>
                  <a:cubicBezTo>
                    <a:pt x="2664" y="2890"/>
                    <a:pt x="2577" y="2519"/>
                    <a:pt x="2492" y="2203"/>
                  </a:cubicBezTo>
                  <a:cubicBezTo>
                    <a:pt x="2405" y="1890"/>
                    <a:pt x="2348" y="1688"/>
                    <a:pt x="2607" y="1432"/>
                  </a:cubicBezTo>
                  <a:cubicBezTo>
                    <a:pt x="2721" y="1402"/>
                    <a:pt x="3008" y="1402"/>
                    <a:pt x="3179" y="1402"/>
                  </a:cubicBezTo>
                  <a:cubicBezTo>
                    <a:pt x="3523" y="1402"/>
                    <a:pt x="3894" y="1402"/>
                    <a:pt x="4123" y="1345"/>
                  </a:cubicBezTo>
                  <a:cubicBezTo>
                    <a:pt x="4409" y="1230"/>
                    <a:pt x="4638" y="1031"/>
                    <a:pt x="4840" y="859"/>
                  </a:cubicBezTo>
                  <a:cubicBezTo>
                    <a:pt x="5039" y="687"/>
                    <a:pt x="5211" y="516"/>
                    <a:pt x="5440" y="486"/>
                  </a:cubicBezTo>
                  <a:lnTo>
                    <a:pt x="5355"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a:off x="6477896" y="2461860"/>
              <a:ext cx="66629" cy="50387"/>
            </a:xfrm>
            <a:custGeom>
              <a:avLst/>
              <a:gdLst/>
              <a:ahLst/>
              <a:cxnLst/>
              <a:rect l="l" t="t" r="r" b="b"/>
              <a:pathLst>
                <a:path w="3294" h="2491" extrusionOk="0">
                  <a:moveTo>
                    <a:pt x="2806" y="1"/>
                  </a:moveTo>
                  <a:cubicBezTo>
                    <a:pt x="2606" y="860"/>
                    <a:pt x="2119" y="1001"/>
                    <a:pt x="1489" y="1173"/>
                  </a:cubicBezTo>
                  <a:cubicBezTo>
                    <a:pt x="946" y="1345"/>
                    <a:pt x="344" y="1517"/>
                    <a:pt x="0" y="2291"/>
                  </a:cubicBezTo>
                  <a:lnTo>
                    <a:pt x="431" y="2490"/>
                  </a:lnTo>
                  <a:cubicBezTo>
                    <a:pt x="687" y="1918"/>
                    <a:pt x="1118" y="1776"/>
                    <a:pt x="1633" y="1631"/>
                  </a:cubicBezTo>
                  <a:cubicBezTo>
                    <a:pt x="2263" y="1460"/>
                    <a:pt x="3007" y="1231"/>
                    <a:pt x="3293" y="115"/>
                  </a:cubicBezTo>
                  <a:lnTo>
                    <a:pt x="2806"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6514390" y="2487350"/>
              <a:ext cx="35317" cy="46341"/>
            </a:xfrm>
            <a:custGeom>
              <a:avLst/>
              <a:gdLst/>
              <a:ahLst/>
              <a:cxnLst/>
              <a:rect l="l" t="t" r="r" b="b"/>
              <a:pathLst>
                <a:path w="1746" h="2291" extrusionOk="0">
                  <a:moveTo>
                    <a:pt x="268" y="1"/>
                  </a:moveTo>
                  <a:cubicBezTo>
                    <a:pt x="185" y="1"/>
                    <a:pt x="96" y="9"/>
                    <a:pt x="1" y="28"/>
                  </a:cubicBezTo>
                  <a:lnTo>
                    <a:pt x="86" y="486"/>
                  </a:lnTo>
                  <a:cubicBezTo>
                    <a:pt x="139" y="477"/>
                    <a:pt x="189" y="473"/>
                    <a:pt x="236" y="473"/>
                  </a:cubicBezTo>
                  <a:cubicBezTo>
                    <a:pt x="665" y="473"/>
                    <a:pt x="828" y="826"/>
                    <a:pt x="1059" y="1574"/>
                  </a:cubicBezTo>
                  <a:cubicBezTo>
                    <a:pt x="1116" y="1832"/>
                    <a:pt x="1203" y="2089"/>
                    <a:pt x="1288" y="2290"/>
                  </a:cubicBezTo>
                  <a:lnTo>
                    <a:pt x="1746" y="2089"/>
                  </a:lnTo>
                  <a:cubicBezTo>
                    <a:pt x="1661" y="1917"/>
                    <a:pt x="1574" y="1688"/>
                    <a:pt x="1517" y="1459"/>
                  </a:cubicBezTo>
                  <a:cubicBezTo>
                    <a:pt x="1336" y="836"/>
                    <a:pt x="1084" y="1"/>
                    <a:pt x="268"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6553170" y="2479784"/>
              <a:ext cx="85724" cy="63717"/>
            </a:xfrm>
            <a:custGeom>
              <a:avLst/>
              <a:gdLst/>
              <a:ahLst/>
              <a:cxnLst/>
              <a:rect l="l" t="t" r="r" b="b"/>
              <a:pathLst>
                <a:path w="4238" h="3150" extrusionOk="0">
                  <a:moveTo>
                    <a:pt x="4095" y="1"/>
                  </a:moveTo>
                  <a:cubicBezTo>
                    <a:pt x="3924" y="58"/>
                    <a:pt x="3752" y="145"/>
                    <a:pt x="3550" y="230"/>
                  </a:cubicBezTo>
                  <a:cubicBezTo>
                    <a:pt x="3294" y="345"/>
                    <a:pt x="3065" y="432"/>
                    <a:pt x="2806" y="489"/>
                  </a:cubicBezTo>
                  <a:cubicBezTo>
                    <a:pt x="2692" y="546"/>
                    <a:pt x="2463" y="603"/>
                    <a:pt x="2234" y="661"/>
                  </a:cubicBezTo>
                  <a:cubicBezTo>
                    <a:pt x="1947" y="745"/>
                    <a:pt x="1661" y="832"/>
                    <a:pt x="1519" y="890"/>
                  </a:cubicBezTo>
                  <a:cubicBezTo>
                    <a:pt x="431" y="1405"/>
                    <a:pt x="1" y="1691"/>
                    <a:pt x="1" y="3150"/>
                  </a:cubicBezTo>
                  <a:lnTo>
                    <a:pt x="488" y="3150"/>
                  </a:lnTo>
                  <a:cubicBezTo>
                    <a:pt x="488" y="1920"/>
                    <a:pt x="745" y="1806"/>
                    <a:pt x="1691" y="1348"/>
                  </a:cubicBezTo>
                  <a:cubicBezTo>
                    <a:pt x="1833" y="1290"/>
                    <a:pt x="2119" y="1203"/>
                    <a:pt x="2378" y="1146"/>
                  </a:cubicBezTo>
                  <a:cubicBezTo>
                    <a:pt x="2607" y="1061"/>
                    <a:pt x="2836" y="1004"/>
                    <a:pt x="2950" y="974"/>
                  </a:cubicBezTo>
                  <a:cubicBezTo>
                    <a:pt x="3207" y="890"/>
                    <a:pt x="3493" y="775"/>
                    <a:pt x="3722" y="661"/>
                  </a:cubicBezTo>
                  <a:cubicBezTo>
                    <a:pt x="3924" y="603"/>
                    <a:pt x="4095" y="516"/>
                    <a:pt x="4237" y="489"/>
                  </a:cubicBezTo>
                  <a:lnTo>
                    <a:pt x="4095"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a:off x="6597796" y="2583480"/>
              <a:ext cx="26640" cy="13310"/>
            </a:xfrm>
            <a:custGeom>
              <a:avLst/>
              <a:gdLst/>
              <a:ahLst/>
              <a:cxnLst/>
              <a:rect l="l" t="t" r="r" b="b"/>
              <a:pathLst>
                <a:path w="1317" h="658" extrusionOk="0">
                  <a:moveTo>
                    <a:pt x="1317" y="0"/>
                  </a:moveTo>
                  <a:cubicBezTo>
                    <a:pt x="916" y="0"/>
                    <a:pt x="543" y="85"/>
                    <a:pt x="172" y="142"/>
                  </a:cubicBezTo>
                  <a:lnTo>
                    <a:pt x="0" y="200"/>
                  </a:lnTo>
                  <a:lnTo>
                    <a:pt x="85" y="658"/>
                  </a:lnTo>
                  <a:lnTo>
                    <a:pt x="286" y="630"/>
                  </a:lnTo>
                  <a:cubicBezTo>
                    <a:pt x="630" y="543"/>
                    <a:pt x="944" y="486"/>
                    <a:pt x="1317" y="486"/>
                  </a:cubicBezTo>
                  <a:lnTo>
                    <a:pt x="1317"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6635402" y="2624019"/>
              <a:ext cx="21482" cy="40556"/>
            </a:xfrm>
            <a:custGeom>
              <a:avLst/>
              <a:gdLst/>
              <a:ahLst/>
              <a:cxnLst/>
              <a:rect l="l" t="t" r="r" b="b"/>
              <a:pathLst>
                <a:path w="1062" h="2005" extrusionOk="0">
                  <a:moveTo>
                    <a:pt x="660" y="0"/>
                  </a:moveTo>
                  <a:cubicBezTo>
                    <a:pt x="1" y="687"/>
                    <a:pt x="344" y="1431"/>
                    <a:pt x="603" y="2004"/>
                  </a:cubicBezTo>
                  <a:lnTo>
                    <a:pt x="1061" y="1802"/>
                  </a:lnTo>
                  <a:cubicBezTo>
                    <a:pt x="745" y="1173"/>
                    <a:pt x="603" y="772"/>
                    <a:pt x="1004" y="344"/>
                  </a:cubicBezTo>
                  <a:lnTo>
                    <a:pt x="660"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6758174" y="2647182"/>
              <a:ext cx="38837" cy="47494"/>
            </a:xfrm>
            <a:custGeom>
              <a:avLst/>
              <a:gdLst/>
              <a:ahLst/>
              <a:cxnLst/>
              <a:rect l="l" t="t" r="r" b="b"/>
              <a:pathLst>
                <a:path w="1920" h="2348" extrusionOk="0">
                  <a:moveTo>
                    <a:pt x="1576" y="0"/>
                  </a:moveTo>
                  <a:lnTo>
                    <a:pt x="1118" y="172"/>
                  </a:lnTo>
                  <a:cubicBezTo>
                    <a:pt x="1290" y="687"/>
                    <a:pt x="1347" y="1459"/>
                    <a:pt x="1" y="1890"/>
                  </a:cubicBezTo>
                  <a:lnTo>
                    <a:pt x="145" y="2348"/>
                  </a:lnTo>
                  <a:cubicBezTo>
                    <a:pt x="1404" y="1947"/>
                    <a:pt x="1920" y="1116"/>
                    <a:pt x="1576"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3"/>
            <p:cNvSpPr/>
            <p:nvPr/>
          </p:nvSpPr>
          <p:spPr>
            <a:xfrm>
              <a:off x="6853151" y="2585199"/>
              <a:ext cx="538537" cy="1196315"/>
            </a:xfrm>
            <a:custGeom>
              <a:avLst/>
              <a:gdLst/>
              <a:ahLst/>
              <a:cxnLst/>
              <a:rect l="l" t="t" r="r" b="b"/>
              <a:pathLst>
                <a:path w="26624" h="59143" extrusionOk="0">
                  <a:moveTo>
                    <a:pt x="2691" y="0"/>
                  </a:moveTo>
                  <a:cubicBezTo>
                    <a:pt x="2520" y="172"/>
                    <a:pt x="2577" y="458"/>
                    <a:pt x="2691" y="1118"/>
                  </a:cubicBezTo>
                  <a:cubicBezTo>
                    <a:pt x="2749" y="1489"/>
                    <a:pt x="2920" y="2462"/>
                    <a:pt x="2749" y="2576"/>
                  </a:cubicBezTo>
                  <a:cubicBezTo>
                    <a:pt x="2749" y="2576"/>
                    <a:pt x="2745" y="2577"/>
                    <a:pt x="2735" y="2577"/>
                  </a:cubicBezTo>
                  <a:cubicBezTo>
                    <a:pt x="2696" y="2577"/>
                    <a:pt x="2559" y="2558"/>
                    <a:pt x="2233" y="2347"/>
                  </a:cubicBezTo>
                  <a:cubicBezTo>
                    <a:pt x="2148" y="2263"/>
                    <a:pt x="2034" y="1718"/>
                    <a:pt x="1977" y="1404"/>
                  </a:cubicBezTo>
                  <a:cubicBezTo>
                    <a:pt x="1832" y="717"/>
                    <a:pt x="1718" y="172"/>
                    <a:pt x="1347" y="115"/>
                  </a:cubicBezTo>
                  <a:cubicBezTo>
                    <a:pt x="1334" y="113"/>
                    <a:pt x="1322" y="113"/>
                    <a:pt x="1309" y="113"/>
                  </a:cubicBezTo>
                  <a:cubicBezTo>
                    <a:pt x="1010" y="113"/>
                    <a:pt x="761" y="434"/>
                    <a:pt x="431" y="1232"/>
                  </a:cubicBezTo>
                  <a:cubicBezTo>
                    <a:pt x="58" y="2205"/>
                    <a:pt x="172" y="3206"/>
                    <a:pt x="717" y="4152"/>
                  </a:cubicBezTo>
                  <a:cubicBezTo>
                    <a:pt x="1546" y="5554"/>
                    <a:pt x="3236" y="6499"/>
                    <a:pt x="4466" y="6671"/>
                  </a:cubicBezTo>
                  <a:cubicBezTo>
                    <a:pt x="4725" y="6699"/>
                    <a:pt x="4954" y="6728"/>
                    <a:pt x="5153" y="6728"/>
                  </a:cubicBezTo>
                  <a:cubicBezTo>
                    <a:pt x="6099" y="6813"/>
                    <a:pt x="6271" y="6843"/>
                    <a:pt x="6271" y="7988"/>
                  </a:cubicBezTo>
                  <a:cubicBezTo>
                    <a:pt x="6271" y="8187"/>
                    <a:pt x="6184" y="8446"/>
                    <a:pt x="6099" y="8703"/>
                  </a:cubicBezTo>
                  <a:cubicBezTo>
                    <a:pt x="5984" y="9019"/>
                    <a:pt x="5840" y="9390"/>
                    <a:pt x="5897" y="9763"/>
                  </a:cubicBezTo>
                  <a:cubicBezTo>
                    <a:pt x="5955" y="10248"/>
                    <a:pt x="6271" y="10592"/>
                    <a:pt x="6527" y="10878"/>
                  </a:cubicBezTo>
                  <a:cubicBezTo>
                    <a:pt x="6729" y="11107"/>
                    <a:pt x="6871" y="11309"/>
                    <a:pt x="6928" y="11508"/>
                  </a:cubicBezTo>
                  <a:cubicBezTo>
                    <a:pt x="6985" y="11909"/>
                    <a:pt x="6985" y="12167"/>
                    <a:pt x="6871" y="12339"/>
                  </a:cubicBezTo>
                  <a:cubicBezTo>
                    <a:pt x="6729" y="12511"/>
                    <a:pt x="6385" y="12538"/>
                    <a:pt x="5984" y="12568"/>
                  </a:cubicBezTo>
                  <a:cubicBezTo>
                    <a:pt x="5641" y="12596"/>
                    <a:pt x="5210" y="12626"/>
                    <a:pt x="4867" y="12768"/>
                  </a:cubicBezTo>
                  <a:cubicBezTo>
                    <a:pt x="3264" y="13484"/>
                    <a:pt x="3637" y="14428"/>
                    <a:pt x="4008" y="15344"/>
                  </a:cubicBezTo>
                  <a:cubicBezTo>
                    <a:pt x="4095" y="15573"/>
                    <a:pt x="4210" y="15832"/>
                    <a:pt x="4267" y="16061"/>
                  </a:cubicBezTo>
                  <a:cubicBezTo>
                    <a:pt x="4496" y="16920"/>
                    <a:pt x="4237" y="17549"/>
                    <a:pt x="4008" y="18236"/>
                  </a:cubicBezTo>
                  <a:cubicBezTo>
                    <a:pt x="3836" y="18637"/>
                    <a:pt x="3694" y="19065"/>
                    <a:pt x="3637" y="19553"/>
                  </a:cubicBezTo>
                  <a:cubicBezTo>
                    <a:pt x="3580" y="19897"/>
                    <a:pt x="3665" y="20126"/>
                    <a:pt x="3722" y="20325"/>
                  </a:cubicBezTo>
                  <a:cubicBezTo>
                    <a:pt x="3809" y="20554"/>
                    <a:pt x="3866" y="20641"/>
                    <a:pt x="3493" y="20955"/>
                  </a:cubicBezTo>
                  <a:cubicBezTo>
                    <a:pt x="3378" y="21069"/>
                    <a:pt x="3092" y="21069"/>
                    <a:pt x="2778" y="21069"/>
                  </a:cubicBezTo>
                  <a:cubicBezTo>
                    <a:pt x="2673" y="21061"/>
                    <a:pt x="2566" y="21055"/>
                    <a:pt x="2458" y="21055"/>
                  </a:cubicBezTo>
                  <a:cubicBezTo>
                    <a:pt x="2212" y="21055"/>
                    <a:pt x="1966" y="21085"/>
                    <a:pt x="1748" y="21184"/>
                  </a:cubicBezTo>
                  <a:cubicBezTo>
                    <a:pt x="516" y="21786"/>
                    <a:pt x="0" y="23618"/>
                    <a:pt x="58" y="25134"/>
                  </a:cubicBezTo>
                  <a:cubicBezTo>
                    <a:pt x="115" y="26882"/>
                    <a:pt x="832" y="28226"/>
                    <a:pt x="1947" y="28684"/>
                  </a:cubicBezTo>
                  <a:cubicBezTo>
                    <a:pt x="2075" y="28732"/>
                    <a:pt x="2194" y="28751"/>
                    <a:pt x="2304" y="28751"/>
                  </a:cubicBezTo>
                  <a:cubicBezTo>
                    <a:pt x="2588" y="28751"/>
                    <a:pt x="2813" y="28624"/>
                    <a:pt x="2978" y="28542"/>
                  </a:cubicBezTo>
                  <a:cubicBezTo>
                    <a:pt x="3144" y="28442"/>
                    <a:pt x="3252" y="28381"/>
                    <a:pt x="3370" y="28381"/>
                  </a:cubicBezTo>
                  <a:cubicBezTo>
                    <a:pt x="3455" y="28381"/>
                    <a:pt x="3545" y="28413"/>
                    <a:pt x="3665" y="28485"/>
                  </a:cubicBezTo>
                  <a:cubicBezTo>
                    <a:pt x="3836" y="28569"/>
                    <a:pt x="3866" y="28741"/>
                    <a:pt x="3894" y="29057"/>
                  </a:cubicBezTo>
                  <a:cubicBezTo>
                    <a:pt x="3923" y="29343"/>
                    <a:pt x="3981" y="29687"/>
                    <a:pt x="4237" y="30001"/>
                  </a:cubicBezTo>
                  <a:cubicBezTo>
                    <a:pt x="4656" y="30388"/>
                    <a:pt x="5048" y="30536"/>
                    <a:pt x="5414" y="30536"/>
                  </a:cubicBezTo>
                  <a:cubicBezTo>
                    <a:pt x="6076" y="30536"/>
                    <a:pt x="6650" y="30053"/>
                    <a:pt x="7130" y="29630"/>
                  </a:cubicBezTo>
                  <a:cubicBezTo>
                    <a:pt x="7530" y="29286"/>
                    <a:pt x="7931" y="28970"/>
                    <a:pt x="8302" y="28885"/>
                  </a:cubicBezTo>
                  <a:cubicBezTo>
                    <a:pt x="8404" y="28866"/>
                    <a:pt x="8496" y="28856"/>
                    <a:pt x="8582" y="28856"/>
                  </a:cubicBezTo>
                  <a:cubicBezTo>
                    <a:pt x="9244" y="28856"/>
                    <a:pt x="9452" y="29431"/>
                    <a:pt x="9706" y="30344"/>
                  </a:cubicBezTo>
                  <a:cubicBezTo>
                    <a:pt x="9878" y="30860"/>
                    <a:pt x="10020" y="31405"/>
                    <a:pt x="10363" y="31718"/>
                  </a:cubicBezTo>
                  <a:cubicBezTo>
                    <a:pt x="10851" y="32234"/>
                    <a:pt x="11538" y="32263"/>
                    <a:pt x="12195" y="32263"/>
                  </a:cubicBezTo>
                  <a:cubicBezTo>
                    <a:pt x="12768" y="32291"/>
                    <a:pt x="13283" y="32291"/>
                    <a:pt x="13656" y="32577"/>
                  </a:cubicBezTo>
                  <a:cubicBezTo>
                    <a:pt x="13885" y="32836"/>
                    <a:pt x="13970" y="33122"/>
                    <a:pt x="14057" y="33379"/>
                  </a:cubicBezTo>
                  <a:cubicBezTo>
                    <a:pt x="14114" y="33665"/>
                    <a:pt x="14199" y="33951"/>
                    <a:pt x="14458" y="34210"/>
                  </a:cubicBezTo>
                  <a:cubicBezTo>
                    <a:pt x="14715" y="34524"/>
                    <a:pt x="14944" y="34725"/>
                    <a:pt x="15145" y="34897"/>
                  </a:cubicBezTo>
                  <a:cubicBezTo>
                    <a:pt x="15402" y="35126"/>
                    <a:pt x="15631" y="35298"/>
                    <a:pt x="15802" y="35612"/>
                  </a:cubicBezTo>
                  <a:cubicBezTo>
                    <a:pt x="15802" y="35641"/>
                    <a:pt x="15745" y="35841"/>
                    <a:pt x="15745" y="35928"/>
                  </a:cubicBezTo>
                  <a:cubicBezTo>
                    <a:pt x="15688" y="36184"/>
                    <a:pt x="15631" y="36413"/>
                    <a:pt x="15718" y="36585"/>
                  </a:cubicBezTo>
                  <a:cubicBezTo>
                    <a:pt x="15917" y="36958"/>
                    <a:pt x="16146" y="37073"/>
                    <a:pt x="16405" y="37157"/>
                  </a:cubicBezTo>
                  <a:cubicBezTo>
                    <a:pt x="16547" y="37244"/>
                    <a:pt x="16691" y="37302"/>
                    <a:pt x="16863" y="37444"/>
                  </a:cubicBezTo>
                  <a:cubicBezTo>
                    <a:pt x="17034" y="37588"/>
                    <a:pt x="17234" y="37730"/>
                    <a:pt x="17405" y="37874"/>
                  </a:cubicBezTo>
                  <a:cubicBezTo>
                    <a:pt x="18207" y="38447"/>
                    <a:pt x="18951" y="39019"/>
                    <a:pt x="18894" y="40135"/>
                  </a:cubicBezTo>
                  <a:cubicBezTo>
                    <a:pt x="18837" y="40650"/>
                    <a:pt x="18695" y="40936"/>
                    <a:pt x="18523" y="41252"/>
                  </a:cubicBezTo>
                  <a:cubicBezTo>
                    <a:pt x="18264" y="41738"/>
                    <a:pt x="18008" y="42196"/>
                    <a:pt x="18638" y="43284"/>
                  </a:cubicBezTo>
                  <a:cubicBezTo>
                    <a:pt x="18894" y="43714"/>
                    <a:pt x="19238" y="44028"/>
                    <a:pt x="19581" y="44344"/>
                  </a:cubicBezTo>
                  <a:cubicBezTo>
                    <a:pt x="19840" y="44600"/>
                    <a:pt x="20096" y="44829"/>
                    <a:pt x="20298" y="45145"/>
                  </a:cubicBezTo>
                  <a:cubicBezTo>
                    <a:pt x="20497" y="45374"/>
                    <a:pt x="20641" y="45661"/>
                    <a:pt x="20783" y="45917"/>
                  </a:cubicBezTo>
                  <a:cubicBezTo>
                    <a:pt x="21012" y="46348"/>
                    <a:pt x="21241" y="46776"/>
                    <a:pt x="21729" y="47119"/>
                  </a:cubicBezTo>
                  <a:cubicBezTo>
                    <a:pt x="22157" y="47378"/>
                    <a:pt x="22673" y="47436"/>
                    <a:pt x="23103" y="47493"/>
                  </a:cubicBezTo>
                  <a:cubicBezTo>
                    <a:pt x="23589" y="47550"/>
                    <a:pt x="23990" y="47578"/>
                    <a:pt x="24161" y="47836"/>
                  </a:cubicBezTo>
                  <a:cubicBezTo>
                    <a:pt x="24306" y="48036"/>
                    <a:pt x="24306" y="48379"/>
                    <a:pt x="24191" y="48894"/>
                  </a:cubicBezTo>
                  <a:lnTo>
                    <a:pt x="24191" y="48952"/>
                  </a:lnTo>
                  <a:cubicBezTo>
                    <a:pt x="24191" y="49009"/>
                    <a:pt x="24019" y="49123"/>
                    <a:pt x="23905" y="49181"/>
                  </a:cubicBezTo>
                  <a:cubicBezTo>
                    <a:pt x="23676" y="49325"/>
                    <a:pt x="23417" y="49467"/>
                    <a:pt x="23360" y="49753"/>
                  </a:cubicBezTo>
                  <a:cubicBezTo>
                    <a:pt x="23275" y="50097"/>
                    <a:pt x="23474" y="50326"/>
                    <a:pt x="23589" y="50497"/>
                  </a:cubicBezTo>
                  <a:cubicBezTo>
                    <a:pt x="23646" y="50555"/>
                    <a:pt x="23733" y="50642"/>
                    <a:pt x="23733" y="50669"/>
                  </a:cubicBezTo>
                  <a:cubicBezTo>
                    <a:pt x="23733" y="50985"/>
                    <a:pt x="23790" y="51242"/>
                    <a:pt x="23848" y="51471"/>
                  </a:cubicBezTo>
                  <a:cubicBezTo>
                    <a:pt x="23932" y="51871"/>
                    <a:pt x="24019" y="52158"/>
                    <a:pt x="23761" y="52588"/>
                  </a:cubicBezTo>
                  <a:cubicBezTo>
                    <a:pt x="23532" y="52932"/>
                    <a:pt x="23161" y="53131"/>
                    <a:pt x="22787" y="53333"/>
                  </a:cubicBezTo>
                  <a:cubicBezTo>
                    <a:pt x="22100" y="53704"/>
                    <a:pt x="21299" y="54134"/>
                    <a:pt x="21443" y="55451"/>
                  </a:cubicBezTo>
                  <a:cubicBezTo>
                    <a:pt x="21557" y="56596"/>
                    <a:pt x="22416" y="56853"/>
                    <a:pt x="23245" y="57082"/>
                  </a:cubicBezTo>
                  <a:cubicBezTo>
                    <a:pt x="23733" y="57226"/>
                    <a:pt x="24248" y="57398"/>
                    <a:pt x="24619" y="57711"/>
                  </a:cubicBezTo>
                  <a:cubicBezTo>
                    <a:pt x="24677" y="57769"/>
                    <a:pt x="24706" y="57856"/>
                    <a:pt x="24734" y="58027"/>
                  </a:cubicBezTo>
                  <a:cubicBezTo>
                    <a:pt x="24791" y="58227"/>
                    <a:pt x="24848" y="58513"/>
                    <a:pt x="25192" y="58799"/>
                  </a:cubicBezTo>
                  <a:cubicBezTo>
                    <a:pt x="25622" y="59143"/>
                    <a:pt x="26138" y="59143"/>
                    <a:pt x="26623" y="59143"/>
                  </a:cubicBezTo>
                  <a:lnTo>
                    <a:pt x="26623" y="58657"/>
                  </a:lnTo>
                  <a:cubicBezTo>
                    <a:pt x="26195" y="58657"/>
                    <a:pt x="25794" y="58657"/>
                    <a:pt x="25478" y="58428"/>
                  </a:cubicBezTo>
                  <a:cubicBezTo>
                    <a:pt x="25279" y="58256"/>
                    <a:pt x="25249" y="58085"/>
                    <a:pt x="25222" y="57913"/>
                  </a:cubicBezTo>
                  <a:cubicBezTo>
                    <a:pt x="25164" y="57741"/>
                    <a:pt x="25135" y="57540"/>
                    <a:pt x="24935" y="57368"/>
                  </a:cubicBezTo>
                  <a:cubicBezTo>
                    <a:pt x="24477" y="56940"/>
                    <a:pt x="23905" y="56768"/>
                    <a:pt x="23390" y="56624"/>
                  </a:cubicBezTo>
                  <a:cubicBezTo>
                    <a:pt x="22501" y="56367"/>
                    <a:pt x="22015" y="56195"/>
                    <a:pt x="21928" y="55394"/>
                  </a:cubicBezTo>
                  <a:cubicBezTo>
                    <a:pt x="21814" y="54391"/>
                    <a:pt x="22329" y="54104"/>
                    <a:pt x="23016" y="53761"/>
                  </a:cubicBezTo>
                  <a:cubicBezTo>
                    <a:pt x="23417" y="53532"/>
                    <a:pt x="23848" y="53303"/>
                    <a:pt x="24161" y="52845"/>
                  </a:cubicBezTo>
                  <a:cubicBezTo>
                    <a:pt x="24535" y="52245"/>
                    <a:pt x="24420" y="51787"/>
                    <a:pt x="24306" y="51356"/>
                  </a:cubicBezTo>
                  <a:cubicBezTo>
                    <a:pt x="24248" y="51157"/>
                    <a:pt x="24219" y="50928"/>
                    <a:pt x="24219" y="50669"/>
                  </a:cubicBezTo>
                  <a:cubicBezTo>
                    <a:pt x="24219" y="50470"/>
                    <a:pt x="24077" y="50326"/>
                    <a:pt x="23990" y="50184"/>
                  </a:cubicBezTo>
                  <a:cubicBezTo>
                    <a:pt x="23848" y="50039"/>
                    <a:pt x="23818" y="49955"/>
                    <a:pt x="23848" y="49868"/>
                  </a:cubicBezTo>
                  <a:cubicBezTo>
                    <a:pt x="23848" y="49783"/>
                    <a:pt x="24019" y="49696"/>
                    <a:pt x="24161" y="49611"/>
                  </a:cubicBezTo>
                  <a:cubicBezTo>
                    <a:pt x="24363" y="49467"/>
                    <a:pt x="24649" y="49295"/>
                    <a:pt x="24649" y="48981"/>
                  </a:cubicBezTo>
                  <a:cubicBezTo>
                    <a:pt x="24821" y="48322"/>
                    <a:pt x="24791" y="47894"/>
                    <a:pt x="24562" y="47550"/>
                  </a:cubicBezTo>
                  <a:cubicBezTo>
                    <a:pt x="24276" y="47149"/>
                    <a:pt x="23733" y="47062"/>
                    <a:pt x="23161" y="47005"/>
                  </a:cubicBezTo>
                  <a:cubicBezTo>
                    <a:pt x="22760" y="46948"/>
                    <a:pt x="22329" y="46890"/>
                    <a:pt x="21986" y="46719"/>
                  </a:cubicBezTo>
                  <a:cubicBezTo>
                    <a:pt x="21615" y="46462"/>
                    <a:pt x="21413" y="46089"/>
                    <a:pt x="21214" y="45688"/>
                  </a:cubicBezTo>
                  <a:cubicBezTo>
                    <a:pt x="21070" y="45402"/>
                    <a:pt x="20898" y="45116"/>
                    <a:pt x="20699" y="44859"/>
                  </a:cubicBezTo>
                  <a:cubicBezTo>
                    <a:pt x="20470" y="44516"/>
                    <a:pt x="20183" y="44257"/>
                    <a:pt x="19925" y="44000"/>
                  </a:cubicBezTo>
                  <a:cubicBezTo>
                    <a:pt x="19581" y="43684"/>
                    <a:pt x="19295" y="43428"/>
                    <a:pt x="19066" y="43027"/>
                  </a:cubicBezTo>
                  <a:cubicBezTo>
                    <a:pt x="18550" y="42196"/>
                    <a:pt x="18722" y="41909"/>
                    <a:pt x="18951" y="41481"/>
                  </a:cubicBezTo>
                  <a:cubicBezTo>
                    <a:pt x="19123" y="41165"/>
                    <a:pt x="19325" y="40794"/>
                    <a:pt x="19352" y="40164"/>
                  </a:cubicBezTo>
                  <a:cubicBezTo>
                    <a:pt x="19439" y="38790"/>
                    <a:pt x="18523" y="38103"/>
                    <a:pt x="17721" y="37473"/>
                  </a:cubicBezTo>
                  <a:cubicBezTo>
                    <a:pt x="17520" y="37359"/>
                    <a:pt x="17348" y="37215"/>
                    <a:pt x="17176" y="37073"/>
                  </a:cubicBezTo>
                  <a:cubicBezTo>
                    <a:pt x="16947" y="36871"/>
                    <a:pt x="16748" y="36786"/>
                    <a:pt x="16604" y="36729"/>
                  </a:cubicBezTo>
                  <a:cubicBezTo>
                    <a:pt x="16375" y="36642"/>
                    <a:pt x="16260" y="36585"/>
                    <a:pt x="16146" y="36386"/>
                  </a:cubicBezTo>
                  <a:cubicBezTo>
                    <a:pt x="16146" y="36328"/>
                    <a:pt x="16176" y="36157"/>
                    <a:pt x="16203" y="36042"/>
                  </a:cubicBezTo>
                  <a:cubicBezTo>
                    <a:pt x="16260" y="35813"/>
                    <a:pt x="16318" y="35584"/>
                    <a:pt x="16233" y="35412"/>
                  </a:cubicBezTo>
                  <a:cubicBezTo>
                    <a:pt x="16004" y="34982"/>
                    <a:pt x="15745" y="34753"/>
                    <a:pt x="15459" y="34524"/>
                  </a:cubicBezTo>
                  <a:cubicBezTo>
                    <a:pt x="15260" y="34352"/>
                    <a:pt x="15058" y="34180"/>
                    <a:pt x="14829" y="33894"/>
                  </a:cubicBezTo>
                  <a:cubicBezTo>
                    <a:pt x="14630" y="33722"/>
                    <a:pt x="14573" y="33493"/>
                    <a:pt x="14515" y="33237"/>
                  </a:cubicBezTo>
                  <a:cubicBezTo>
                    <a:pt x="14428" y="32950"/>
                    <a:pt x="14314" y="32607"/>
                    <a:pt x="13970" y="32234"/>
                  </a:cubicBezTo>
                  <a:cubicBezTo>
                    <a:pt x="13485" y="31805"/>
                    <a:pt x="12825" y="31805"/>
                    <a:pt x="12195" y="31776"/>
                  </a:cubicBezTo>
                  <a:cubicBezTo>
                    <a:pt x="11623" y="31776"/>
                    <a:pt x="11050" y="31748"/>
                    <a:pt x="10707" y="31375"/>
                  </a:cubicBezTo>
                  <a:cubicBezTo>
                    <a:pt x="10450" y="31146"/>
                    <a:pt x="10306" y="30660"/>
                    <a:pt x="10191" y="30202"/>
                  </a:cubicBezTo>
                  <a:cubicBezTo>
                    <a:pt x="9964" y="29390"/>
                    <a:pt x="9668" y="28375"/>
                    <a:pt x="8626" y="28375"/>
                  </a:cubicBezTo>
                  <a:cubicBezTo>
                    <a:pt x="8493" y="28375"/>
                    <a:pt x="8347" y="28392"/>
                    <a:pt x="8188" y="28427"/>
                  </a:cubicBezTo>
                  <a:cubicBezTo>
                    <a:pt x="7702" y="28542"/>
                    <a:pt x="7244" y="28913"/>
                    <a:pt x="6814" y="29256"/>
                  </a:cubicBezTo>
                  <a:cubicBezTo>
                    <a:pt x="6276" y="29722"/>
                    <a:pt x="5850" y="30054"/>
                    <a:pt x="5411" y="30054"/>
                  </a:cubicBezTo>
                  <a:cubicBezTo>
                    <a:pt x="5148" y="30054"/>
                    <a:pt x="4880" y="29936"/>
                    <a:pt x="4581" y="29657"/>
                  </a:cubicBezTo>
                  <a:cubicBezTo>
                    <a:pt x="4439" y="29485"/>
                    <a:pt x="4409" y="29256"/>
                    <a:pt x="4381" y="29000"/>
                  </a:cubicBezTo>
                  <a:cubicBezTo>
                    <a:pt x="4324" y="28656"/>
                    <a:pt x="4294" y="28256"/>
                    <a:pt x="3894" y="28054"/>
                  </a:cubicBezTo>
                  <a:cubicBezTo>
                    <a:pt x="3708" y="27934"/>
                    <a:pt x="3534" y="27889"/>
                    <a:pt x="3376" y="27889"/>
                  </a:cubicBezTo>
                  <a:cubicBezTo>
                    <a:pt x="3122" y="27889"/>
                    <a:pt x="2908" y="28005"/>
                    <a:pt x="2749" y="28111"/>
                  </a:cubicBezTo>
                  <a:cubicBezTo>
                    <a:pt x="2575" y="28209"/>
                    <a:pt x="2452" y="28267"/>
                    <a:pt x="2320" y="28267"/>
                  </a:cubicBezTo>
                  <a:cubicBezTo>
                    <a:pt x="2258" y="28267"/>
                    <a:pt x="2193" y="28254"/>
                    <a:pt x="2119" y="28226"/>
                  </a:cubicBezTo>
                  <a:cubicBezTo>
                    <a:pt x="1031" y="27798"/>
                    <a:pt x="573" y="26337"/>
                    <a:pt x="545" y="25134"/>
                  </a:cubicBezTo>
                  <a:cubicBezTo>
                    <a:pt x="488" y="23504"/>
                    <a:pt x="1088" y="22043"/>
                    <a:pt x="1977" y="21614"/>
                  </a:cubicBezTo>
                  <a:cubicBezTo>
                    <a:pt x="2176" y="21527"/>
                    <a:pt x="2462" y="21527"/>
                    <a:pt x="2749" y="21527"/>
                  </a:cubicBezTo>
                  <a:cubicBezTo>
                    <a:pt x="2858" y="21535"/>
                    <a:pt x="2965" y="21540"/>
                    <a:pt x="3068" y="21540"/>
                  </a:cubicBezTo>
                  <a:cubicBezTo>
                    <a:pt x="3373" y="21540"/>
                    <a:pt x="3645" y="21491"/>
                    <a:pt x="3836" y="21298"/>
                  </a:cubicBezTo>
                  <a:cubicBezTo>
                    <a:pt x="4381" y="20813"/>
                    <a:pt x="4324" y="20497"/>
                    <a:pt x="4180" y="20153"/>
                  </a:cubicBezTo>
                  <a:cubicBezTo>
                    <a:pt x="4123" y="19981"/>
                    <a:pt x="4065" y="19839"/>
                    <a:pt x="4095" y="19610"/>
                  </a:cubicBezTo>
                  <a:cubicBezTo>
                    <a:pt x="4152" y="19180"/>
                    <a:pt x="4324" y="18779"/>
                    <a:pt x="4439" y="18408"/>
                  </a:cubicBezTo>
                  <a:cubicBezTo>
                    <a:pt x="4725" y="17691"/>
                    <a:pt x="4981" y="16947"/>
                    <a:pt x="4725" y="15916"/>
                  </a:cubicBezTo>
                  <a:cubicBezTo>
                    <a:pt x="4668" y="15660"/>
                    <a:pt x="4553" y="15401"/>
                    <a:pt x="4466" y="15172"/>
                  </a:cubicBezTo>
                  <a:cubicBezTo>
                    <a:pt x="4095" y="14256"/>
                    <a:pt x="3894" y="13741"/>
                    <a:pt x="5068" y="13226"/>
                  </a:cubicBezTo>
                  <a:cubicBezTo>
                    <a:pt x="5355" y="13084"/>
                    <a:pt x="5698" y="13054"/>
                    <a:pt x="6042" y="13054"/>
                  </a:cubicBezTo>
                  <a:cubicBezTo>
                    <a:pt x="6500" y="12997"/>
                    <a:pt x="6985" y="12969"/>
                    <a:pt x="7244" y="12626"/>
                  </a:cubicBezTo>
                  <a:cubicBezTo>
                    <a:pt x="7443" y="12339"/>
                    <a:pt x="7501" y="11966"/>
                    <a:pt x="7386" y="11423"/>
                  </a:cubicBezTo>
                  <a:cubicBezTo>
                    <a:pt x="7329" y="11080"/>
                    <a:pt x="7100" y="10821"/>
                    <a:pt x="6901" y="10564"/>
                  </a:cubicBezTo>
                  <a:cubicBezTo>
                    <a:pt x="6642" y="10306"/>
                    <a:pt x="6443" y="10049"/>
                    <a:pt x="6385" y="9676"/>
                  </a:cubicBezTo>
                  <a:cubicBezTo>
                    <a:pt x="6355" y="9419"/>
                    <a:pt x="6443" y="9133"/>
                    <a:pt x="6557" y="8847"/>
                  </a:cubicBezTo>
                  <a:cubicBezTo>
                    <a:pt x="6642" y="8561"/>
                    <a:pt x="6756" y="8274"/>
                    <a:pt x="6756" y="7988"/>
                  </a:cubicBezTo>
                  <a:cubicBezTo>
                    <a:pt x="6756" y="6470"/>
                    <a:pt x="6241" y="6355"/>
                    <a:pt x="5183" y="6270"/>
                  </a:cubicBezTo>
                  <a:cubicBezTo>
                    <a:pt x="5011" y="6241"/>
                    <a:pt x="4782" y="6213"/>
                    <a:pt x="4523" y="6183"/>
                  </a:cubicBezTo>
                  <a:cubicBezTo>
                    <a:pt x="3408" y="6041"/>
                    <a:pt x="1890" y="5183"/>
                    <a:pt x="1118" y="3893"/>
                  </a:cubicBezTo>
                  <a:cubicBezTo>
                    <a:pt x="660" y="3064"/>
                    <a:pt x="573" y="2233"/>
                    <a:pt x="889" y="1404"/>
                  </a:cubicBezTo>
                  <a:cubicBezTo>
                    <a:pt x="1088" y="946"/>
                    <a:pt x="1203" y="744"/>
                    <a:pt x="1290" y="660"/>
                  </a:cubicBezTo>
                  <a:cubicBezTo>
                    <a:pt x="1374" y="831"/>
                    <a:pt x="1432" y="1232"/>
                    <a:pt x="1489" y="1489"/>
                  </a:cubicBezTo>
                  <a:cubicBezTo>
                    <a:pt x="1633" y="2205"/>
                    <a:pt x="1748" y="2634"/>
                    <a:pt x="2004" y="2778"/>
                  </a:cubicBezTo>
                  <a:cubicBezTo>
                    <a:pt x="2113" y="2842"/>
                    <a:pt x="2435" y="3055"/>
                    <a:pt x="2734" y="3055"/>
                  </a:cubicBezTo>
                  <a:cubicBezTo>
                    <a:pt x="2830" y="3055"/>
                    <a:pt x="2924" y="3033"/>
                    <a:pt x="3007" y="2977"/>
                  </a:cubicBezTo>
                  <a:cubicBezTo>
                    <a:pt x="3436" y="2691"/>
                    <a:pt x="3294" y="1862"/>
                    <a:pt x="3149" y="1060"/>
                  </a:cubicBezTo>
                  <a:cubicBezTo>
                    <a:pt x="3122" y="774"/>
                    <a:pt x="3035" y="373"/>
                    <a:pt x="3065" y="286"/>
                  </a:cubicBezTo>
                  <a:lnTo>
                    <a:pt x="3065" y="286"/>
                  </a:lnTo>
                  <a:lnTo>
                    <a:pt x="3035" y="316"/>
                  </a:lnTo>
                  <a:lnTo>
                    <a:pt x="2691"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3"/>
            <p:cNvSpPr/>
            <p:nvPr/>
          </p:nvSpPr>
          <p:spPr>
            <a:xfrm>
              <a:off x="6719961" y="2843468"/>
              <a:ext cx="216576" cy="158685"/>
            </a:xfrm>
            <a:custGeom>
              <a:avLst/>
              <a:gdLst/>
              <a:ahLst/>
              <a:cxnLst/>
              <a:rect l="l" t="t" r="r" b="b"/>
              <a:pathLst>
                <a:path w="10707" h="7845" extrusionOk="0">
                  <a:moveTo>
                    <a:pt x="57" y="1"/>
                  </a:moveTo>
                  <a:lnTo>
                    <a:pt x="0" y="488"/>
                  </a:lnTo>
                  <a:cubicBezTo>
                    <a:pt x="545" y="546"/>
                    <a:pt x="889" y="917"/>
                    <a:pt x="1232" y="1317"/>
                  </a:cubicBezTo>
                  <a:cubicBezTo>
                    <a:pt x="1603" y="1718"/>
                    <a:pt x="2004" y="2206"/>
                    <a:pt x="2721" y="2320"/>
                  </a:cubicBezTo>
                  <a:cubicBezTo>
                    <a:pt x="2761" y="2324"/>
                    <a:pt x="2801" y="2326"/>
                    <a:pt x="2839" y="2326"/>
                  </a:cubicBezTo>
                  <a:cubicBezTo>
                    <a:pt x="3101" y="2326"/>
                    <a:pt x="3323" y="2248"/>
                    <a:pt x="3522" y="2149"/>
                  </a:cubicBezTo>
                  <a:cubicBezTo>
                    <a:pt x="3721" y="2076"/>
                    <a:pt x="3885" y="2004"/>
                    <a:pt x="4066" y="2004"/>
                  </a:cubicBezTo>
                  <a:cubicBezTo>
                    <a:pt x="4172" y="2004"/>
                    <a:pt x="4282" y="2028"/>
                    <a:pt x="4409" y="2091"/>
                  </a:cubicBezTo>
                  <a:cubicBezTo>
                    <a:pt x="4782" y="2291"/>
                    <a:pt x="4839" y="2462"/>
                    <a:pt x="4954" y="2778"/>
                  </a:cubicBezTo>
                  <a:cubicBezTo>
                    <a:pt x="5011" y="2950"/>
                    <a:pt x="5068" y="3122"/>
                    <a:pt x="5240" y="3378"/>
                  </a:cubicBezTo>
                  <a:cubicBezTo>
                    <a:pt x="6126" y="4524"/>
                    <a:pt x="6813" y="4782"/>
                    <a:pt x="7958" y="5211"/>
                  </a:cubicBezTo>
                  <a:lnTo>
                    <a:pt x="8160" y="5298"/>
                  </a:lnTo>
                  <a:cubicBezTo>
                    <a:pt x="8274" y="5325"/>
                    <a:pt x="8359" y="5382"/>
                    <a:pt x="8474" y="5440"/>
                  </a:cubicBezTo>
                  <a:cubicBezTo>
                    <a:pt x="8989" y="5641"/>
                    <a:pt x="9420" y="5840"/>
                    <a:pt x="9706" y="6271"/>
                  </a:cubicBezTo>
                  <a:cubicBezTo>
                    <a:pt x="9820" y="6443"/>
                    <a:pt x="9848" y="6614"/>
                    <a:pt x="9905" y="6843"/>
                  </a:cubicBezTo>
                  <a:cubicBezTo>
                    <a:pt x="9962" y="7157"/>
                    <a:pt x="10020" y="7530"/>
                    <a:pt x="10393" y="7844"/>
                  </a:cubicBezTo>
                  <a:lnTo>
                    <a:pt x="10707" y="7501"/>
                  </a:lnTo>
                  <a:cubicBezTo>
                    <a:pt x="10450" y="7272"/>
                    <a:pt x="10420" y="7043"/>
                    <a:pt x="10363" y="6756"/>
                  </a:cubicBezTo>
                  <a:cubicBezTo>
                    <a:pt x="10336" y="6527"/>
                    <a:pt x="10278" y="6241"/>
                    <a:pt x="10107" y="6012"/>
                  </a:cubicBezTo>
                  <a:cubicBezTo>
                    <a:pt x="9763" y="5440"/>
                    <a:pt x="9191" y="5211"/>
                    <a:pt x="8675" y="4982"/>
                  </a:cubicBezTo>
                  <a:cubicBezTo>
                    <a:pt x="8561" y="4924"/>
                    <a:pt x="8446" y="4897"/>
                    <a:pt x="8332" y="4840"/>
                  </a:cubicBezTo>
                  <a:lnTo>
                    <a:pt x="8130" y="4753"/>
                  </a:lnTo>
                  <a:cubicBezTo>
                    <a:pt x="7015" y="4324"/>
                    <a:pt x="6442" y="4123"/>
                    <a:pt x="5641" y="3092"/>
                  </a:cubicBezTo>
                  <a:cubicBezTo>
                    <a:pt x="5526" y="2920"/>
                    <a:pt x="5469" y="2778"/>
                    <a:pt x="5412" y="2607"/>
                  </a:cubicBezTo>
                  <a:cubicBezTo>
                    <a:pt x="5297" y="2291"/>
                    <a:pt x="5183" y="1947"/>
                    <a:pt x="4610" y="1661"/>
                  </a:cubicBezTo>
                  <a:cubicBezTo>
                    <a:pt x="4411" y="1550"/>
                    <a:pt x="4224" y="1508"/>
                    <a:pt x="4049" y="1508"/>
                  </a:cubicBezTo>
                  <a:cubicBezTo>
                    <a:pt x="3774" y="1508"/>
                    <a:pt x="3531" y="1613"/>
                    <a:pt x="3321" y="1718"/>
                  </a:cubicBezTo>
                  <a:cubicBezTo>
                    <a:pt x="3173" y="1767"/>
                    <a:pt x="3025" y="1839"/>
                    <a:pt x="2878" y="1839"/>
                  </a:cubicBezTo>
                  <a:cubicBezTo>
                    <a:pt x="2854" y="1839"/>
                    <a:pt x="2830" y="1837"/>
                    <a:pt x="2806" y="1833"/>
                  </a:cubicBezTo>
                  <a:cubicBezTo>
                    <a:pt x="2263" y="1748"/>
                    <a:pt x="1919" y="1375"/>
                    <a:pt x="1576" y="1004"/>
                  </a:cubicBezTo>
                  <a:cubicBezTo>
                    <a:pt x="1203" y="573"/>
                    <a:pt x="802" y="115"/>
                    <a:pt x="5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3"/>
            <p:cNvSpPr/>
            <p:nvPr/>
          </p:nvSpPr>
          <p:spPr>
            <a:xfrm>
              <a:off x="6689839" y="2886921"/>
              <a:ext cx="129719" cy="149421"/>
            </a:xfrm>
            <a:custGeom>
              <a:avLst/>
              <a:gdLst/>
              <a:ahLst/>
              <a:cxnLst/>
              <a:rect l="l" t="t" r="r" b="b"/>
              <a:pathLst>
                <a:path w="6413" h="7387" extrusionOk="0">
                  <a:moveTo>
                    <a:pt x="6069" y="1"/>
                  </a:moveTo>
                  <a:lnTo>
                    <a:pt x="5584" y="28"/>
                  </a:lnTo>
                  <a:cubicBezTo>
                    <a:pt x="5584" y="172"/>
                    <a:pt x="5611" y="344"/>
                    <a:pt x="5641" y="516"/>
                  </a:cubicBezTo>
                  <a:cubicBezTo>
                    <a:pt x="5726" y="1489"/>
                    <a:pt x="5898" y="2921"/>
                    <a:pt x="5355" y="3436"/>
                  </a:cubicBezTo>
                  <a:cubicBezTo>
                    <a:pt x="5126" y="3692"/>
                    <a:pt x="4695" y="3779"/>
                    <a:pt x="4267" y="3837"/>
                  </a:cubicBezTo>
                  <a:cubicBezTo>
                    <a:pt x="3779" y="3921"/>
                    <a:pt x="3179" y="4036"/>
                    <a:pt x="2806" y="4524"/>
                  </a:cubicBezTo>
                  <a:cubicBezTo>
                    <a:pt x="2577" y="4810"/>
                    <a:pt x="2520" y="5268"/>
                    <a:pt x="2463" y="5696"/>
                  </a:cubicBezTo>
                  <a:cubicBezTo>
                    <a:pt x="2378" y="6356"/>
                    <a:pt x="2321" y="6757"/>
                    <a:pt x="1977" y="6841"/>
                  </a:cubicBezTo>
                  <a:cubicBezTo>
                    <a:pt x="1909" y="6866"/>
                    <a:pt x="1846" y="6878"/>
                    <a:pt x="1787" y="6878"/>
                  </a:cubicBezTo>
                  <a:cubicBezTo>
                    <a:pt x="1495" y="6878"/>
                    <a:pt x="1289" y="6588"/>
                    <a:pt x="1004" y="6040"/>
                  </a:cubicBezTo>
                  <a:cubicBezTo>
                    <a:pt x="745" y="5639"/>
                    <a:pt x="516" y="5211"/>
                    <a:pt x="115" y="5096"/>
                  </a:cubicBezTo>
                  <a:lnTo>
                    <a:pt x="1" y="5554"/>
                  </a:lnTo>
                  <a:cubicBezTo>
                    <a:pt x="202" y="5611"/>
                    <a:pt x="374" y="5955"/>
                    <a:pt x="573" y="6269"/>
                  </a:cubicBezTo>
                  <a:cubicBezTo>
                    <a:pt x="832" y="6757"/>
                    <a:pt x="1175" y="7386"/>
                    <a:pt x="1775" y="7386"/>
                  </a:cubicBezTo>
                  <a:cubicBezTo>
                    <a:pt x="1890" y="7386"/>
                    <a:pt x="2004" y="7357"/>
                    <a:pt x="2119" y="7299"/>
                  </a:cubicBezTo>
                  <a:cubicBezTo>
                    <a:pt x="2779" y="7157"/>
                    <a:pt x="2863" y="6413"/>
                    <a:pt x="2950" y="5753"/>
                  </a:cubicBezTo>
                  <a:cubicBezTo>
                    <a:pt x="2978" y="5382"/>
                    <a:pt x="3035" y="4982"/>
                    <a:pt x="3179" y="4810"/>
                  </a:cubicBezTo>
                  <a:cubicBezTo>
                    <a:pt x="3436" y="4466"/>
                    <a:pt x="3894" y="4409"/>
                    <a:pt x="4352" y="4322"/>
                  </a:cubicBezTo>
                  <a:cubicBezTo>
                    <a:pt x="4840" y="4237"/>
                    <a:pt x="5355" y="4150"/>
                    <a:pt x="5698" y="3779"/>
                  </a:cubicBezTo>
                  <a:cubicBezTo>
                    <a:pt x="6413" y="3120"/>
                    <a:pt x="6241" y="1574"/>
                    <a:pt x="6099" y="459"/>
                  </a:cubicBezTo>
                  <a:cubicBezTo>
                    <a:pt x="6099" y="287"/>
                    <a:pt x="6069" y="143"/>
                    <a:pt x="6069"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a:off x="6988668" y="2660473"/>
              <a:ext cx="184151" cy="217749"/>
            </a:xfrm>
            <a:custGeom>
              <a:avLst/>
              <a:gdLst/>
              <a:ahLst/>
              <a:cxnLst/>
              <a:rect l="l" t="t" r="r" b="b"/>
              <a:pathLst>
                <a:path w="9104" h="10765" extrusionOk="0">
                  <a:moveTo>
                    <a:pt x="8618" y="0"/>
                  </a:moveTo>
                  <a:cubicBezTo>
                    <a:pt x="8618" y="603"/>
                    <a:pt x="8389" y="889"/>
                    <a:pt x="8073" y="1260"/>
                  </a:cubicBezTo>
                  <a:cubicBezTo>
                    <a:pt x="7844" y="1519"/>
                    <a:pt x="7615" y="1805"/>
                    <a:pt x="7443" y="2233"/>
                  </a:cubicBezTo>
                  <a:cubicBezTo>
                    <a:pt x="7214" y="2836"/>
                    <a:pt x="7301" y="3236"/>
                    <a:pt x="7386" y="3580"/>
                  </a:cubicBezTo>
                  <a:cubicBezTo>
                    <a:pt x="7443" y="3836"/>
                    <a:pt x="7500" y="4065"/>
                    <a:pt x="7443" y="4382"/>
                  </a:cubicBezTo>
                  <a:cubicBezTo>
                    <a:pt x="7214" y="5320"/>
                    <a:pt x="6787" y="5529"/>
                    <a:pt x="6217" y="5529"/>
                  </a:cubicBezTo>
                  <a:cubicBezTo>
                    <a:pt x="6005" y="5529"/>
                    <a:pt x="5774" y="5500"/>
                    <a:pt x="5526" y="5469"/>
                  </a:cubicBezTo>
                  <a:cubicBezTo>
                    <a:pt x="5253" y="5421"/>
                    <a:pt x="4990" y="5381"/>
                    <a:pt x="4730" y="5381"/>
                  </a:cubicBezTo>
                  <a:cubicBezTo>
                    <a:pt x="4526" y="5381"/>
                    <a:pt x="4324" y="5406"/>
                    <a:pt x="4122" y="5469"/>
                  </a:cubicBezTo>
                  <a:cubicBezTo>
                    <a:pt x="3751" y="5611"/>
                    <a:pt x="3522" y="5783"/>
                    <a:pt x="3408" y="6042"/>
                  </a:cubicBezTo>
                  <a:cubicBezTo>
                    <a:pt x="3206" y="6443"/>
                    <a:pt x="3408" y="6901"/>
                    <a:pt x="3579" y="7416"/>
                  </a:cubicBezTo>
                  <a:cubicBezTo>
                    <a:pt x="3809" y="8016"/>
                    <a:pt x="4038" y="8646"/>
                    <a:pt x="3721" y="9248"/>
                  </a:cubicBezTo>
                  <a:cubicBezTo>
                    <a:pt x="3378" y="9791"/>
                    <a:pt x="2920" y="10164"/>
                    <a:pt x="2462" y="10249"/>
                  </a:cubicBezTo>
                  <a:cubicBezTo>
                    <a:pt x="2372" y="10272"/>
                    <a:pt x="2284" y="10283"/>
                    <a:pt x="2197" y="10283"/>
                  </a:cubicBezTo>
                  <a:cubicBezTo>
                    <a:pt x="1954" y="10283"/>
                    <a:pt x="1722" y="10197"/>
                    <a:pt x="1489" y="10050"/>
                  </a:cubicBezTo>
                  <a:cubicBezTo>
                    <a:pt x="1289" y="9905"/>
                    <a:pt x="1202" y="9676"/>
                    <a:pt x="1088" y="9420"/>
                  </a:cubicBezTo>
                  <a:cubicBezTo>
                    <a:pt x="973" y="9019"/>
                    <a:pt x="774" y="8531"/>
                    <a:pt x="172" y="8275"/>
                  </a:cubicBezTo>
                  <a:lnTo>
                    <a:pt x="0" y="8733"/>
                  </a:lnTo>
                  <a:cubicBezTo>
                    <a:pt x="401" y="8905"/>
                    <a:pt x="515" y="9218"/>
                    <a:pt x="630" y="9562"/>
                  </a:cubicBezTo>
                  <a:cubicBezTo>
                    <a:pt x="744" y="9878"/>
                    <a:pt x="889" y="10249"/>
                    <a:pt x="1232" y="10450"/>
                  </a:cubicBezTo>
                  <a:cubicBezTo>
                    <a:pt x="1546" y="10650"/>
                    <a:pt x="1889" y="10764"/>
                    <a:pt x="2205" y="10764"/>
                  </a:cubicBezTo>
                  <a:cubicBezTo>
                    <a:pt x="2320" y="10764"/>
                    <a:pt x="2434" y="10764"/>
                    <a:pt x="2549" y="10737"/>
                  </a:cubicBezTo>
                  <a:cubicBezTo>
                    <a:pt x="3149" y="10592"/>
                    <a:pt x="3721" y="10164"/>
                    <a:pt x="4152" y="9505"/>
                  </a:cubicBezTo>
                  <a:cubicBezTo>
                    <a:pt x="4580" y="8676"/>
                    <a:pt x="4267" y="7874"/>
                    <a:pt x="4038" y="7244"/>
                  </a:cubicBezTo>
                  <a:cubicBezTo>
                    <a:pt x="3866" y="6814"/>
                    <a:pt x="3751" y="6470"/>
                    <a:pt x="3836" y="6241"/>
                  </a:cubicBezTo>
                  <a:cubicBezTo>
                    <a:pt x="3893" y="6127"/>
                    <a:pt x="4038" y="6012"/>
                    <a:pt x="4267" y="5927"/>
                  </a:cubicBezTo>
                  <a:cubicBezTo>
                    <a:pt x="4421" y="5888"/>
                    <a:pt x="4587" y="5873"/>
                    <a:pt x="4762" y="5873"/>
                  </a:cubicBezTo>
                  <a:cubicBezTo>
                    <a:pt x="4976" y="5873"/>
                    <a:pt x="5204" y="5896"/>
                    <a:pt x="5439" y="5927"/>
                  </a:cubicBezTo>
                  <a:cubicBezTo>
                    <a:pt x="5693" y="5967"/>
                    <a:pt x="5962" y="6006"/>
                    <a:pt x="6228" y="6006"/>
                  </a:cubicBezTo>
                  <a:cubicBezTo>
                    <a:pt x="6922" y="6006"/>
                    <a:pt x="7591" y="5737"/>
                    <a:pt x="7901" y="4496"/>
                  </a:cubicBezTo>
                  <a:cubicBezTo>
                    <a:pt x="7988" y="4065"/>
                    <a:pt x="7931" y="3752"/>
                    <a:pt x="7874" y="3465"/>
                  </a:cubicBezTo>
                  <a:cubicBezTo>
                    <a:pt x="7786" y="3149"/>
                    <a:pt x="7729" y="2893"/>
                    <a:pt x="7901" y="2405"/>
                  </a:cubicBezTo>
                  <a:cubicBezTo>
                    <a:pt x="8045" y="2062"/>
                    <a:pt x="8217" y="1833"/>
                    <a:pt x="8446" y="1576"/>
                  </a:cubicBezTo>
                  <a:cubicBezTo>
                    <a:pt x="8760" y="1175"/>
                    <a:pt x="9103" y="775"/>
                    <a:pt x="91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3"/>
            <p:cNvSpPr/>
            <p:nvPr/>
          </p:nvSpPr>
          <p:spPr>
            <a:xfrm>
              <a:off x="7145021" y="2743858"/>
              <a:ext cx="226447" cy="119909"/>
            </a:xfrm>
            <a:custGeom>
              <a:avLst/>
              <a:gdLst/>
              <a:ahLst/>
              <a:cxnLst/>
              <a:rect l="l" t="t" r="r" b="b"/>
              <a:pathLst>
                <a:path w="11195" h="5928" extrusionOk="0">
                  <a:moveTo>
                    <a:pt x="57" y="1"/>
                  </a:moveTo>
                  <a:lnTo>
                    <a:pt x="0" y="459"/>
                  </a:lnTo>
                  <a:cubicBezTo>
                    <a:pt x="1088" y="573"/>
                    <a:pt x="1118" y="1661"/>
                    <a:pt x="1061" y="3321"/>
                  </a:cubicBezTo>
                  <a:cubicBezTo>
                    <a:pt x="1031" y="4409"/>
                    <a:pt x="1003" y="5440"/>
                    <a:pt x="1633" y="5813"/>
                  </a:cubicBezTo>
                  <a:cubicBezTo>
                    <a:pt x="1775" y="5898"/>
                    <a:pt x="1947" y="5928"/>
                    <a:pt x="2119" y="5928"/>
                  </a:cubicBezTo>
                  <a:cubicBezTo>
                    <a:pt x="2634" y="5928"/>
                    <a:pt x="3293" y="5669"/>
                    <a:pt x="4180" y="5096"/>
                  </a:cubicBezTo>
                  <a:cubicBezTo>
                    <a:pt x="4210" y="5069"/>
                    <a:pt x="4352" y="5069"/>
                    <a:pt x="4439" y="5069"/>
                  </a:cubicBezTo>
                  <a:cubicBezTo>
                    <a:pt x="4581" y="5069"/>
                    <a:pt x="4782" y="5069"/>
                    <a:pt x="4981" y="4982"/>
                  </a:cubicBezTo>
                  <a:cubicBezTo>
                    <a:pt x="5240" y="4867"/>
                    <a:pt x="5325" y="4638"/>
                    <a:pt x="5382" y="4439"/>
                  </a:cubicBezTo>
                  <a:cubicBezTo>
                    <a:pt x="5439" y="4210"/>
                    <a:pt x="5497" y="4095"/>
                    <a:pt x="5668" y="4038"/>
                  </a:cubicBezTo>
                  <a:cubicBezTo>
                    <a:pt x="5788" y="4008"/>
                    <a:pt x="5887" y="3994"/>
                    <a:pt x="5971" y="3994"/>
                  </a:cubicBezTo>
                  <a:cubicBezTo>
                    <a:pt x="6292" y="3994"/>
                    <a:pt x="6397" y="4195"/>
                    <a:pt x="6557" y="4466"/>
                  </a:cubicBezTo>
                  <a:cubicBezTo>
                    <a:pt x="6699" y="4695"/>
                    <a:pt x="6843" y="4954"/>
                    <a:pt x="7157" y="5096"/>
                  </a:cubicBezTo>
                  <a:cubicBezTo>
                    <a:pt x="7516" y="5253"/>
                    <a:pt x="7827" y="5320"/>
                    <a:pt x="8100" y="5320"/>
                  </a:cubicBezTo>
                  <a:cubicBezTo>
                    <a:pt x="9029" y="5320"/>
                    <a:pt x="9527" y="4544"/>
                    <a:pt x="9992" y="3837"/>
                  </a:cubicBezTo>
                  <a:cubicBezTo>
                    <a:pt x="10336" y="3321"/>
                    <a:pt x="10679" y="2779"/>
                    <a:pt x="11194" y="2463"/>
                  </a:cubicBezTo>
                  <a:lnTo>
                    <a:pt x="10965" y="2062"/>
                  </a:lnTo>
                  <a:cubicBezTo>
                    <a:pt x="10336" y="2405"/>
                    <a:pt x="9935" y="3035"/>
                    <a:pt x="9591" y="3580"/>
                  </a:cubicBezTo>
                  <a:cubicBezTo>
                    <a:pt x="9116" y="4271"/>
                    <a:pt x="8755" y="4832"/>
                    <a:pt x="8103" y="4832"/>
                  </a:cubicBezTo>
                  <a:cubicBezTo>
                    <a:pt x="7890" y="4832"/>
                    <a:pt x="7647" y="4772"/>
                    <a:pt x="7358" y="4638"/>
                  </a:cubicBezTo>
                  <a:cubicBezTo>
                    <a:pt x="7187" y="4581"/>
                    <a:pt x="7100" y="4409"/>
                    <a:pt x="6985" y="4210"/>
                  </a:cubicBezTo>
                  <a:cubicBezTo>
                    <a:pt x="6797" y="3903"/>
                    <a:pt x="6570" y="3521"/>
                    <a:pt x="5973" y="3521"/>
                  </a:cubicBezTo>
                  <a:cubicBezTo>
                    <a:pt x="5843" y="3521"/>
                    <a:pt x="5695" y="3539"/>
                    <a:pt x="5526" y="3580"/>
                  </a:cubicBezTo>
                  <a:cubicBezTo>
                    <a:pt x="5096" y="3722"/>
                    <a:pt x="5011" y="4038"/>
                    <a:pt x="4924" y="4295"/>
                  </a:cubicBezTo>
                  <a:cubicBezTo>
                    <a:pt x="4867" y="4439"/>
                    <a:pt x="4839" y="4524"/>
                    <a:pt x="4810" y="4554"/>
                  </a:cubicBezTo>
                  <a:cubicBezTo>
                    <a:pt x="4725" y="4585"/>
                    <a:pt x="4621" y="4589"/>
                    <a:pt x="4508" y="4589"/>
                  </a:cubicBezTo>
                  <a:cubicBezTo>
                    <a:pt x="4469" y="4589"/>
                    <a:pt x="4429" y="4588"/>
                    <a:pt x="4388" y="4588"/>
                  </a:cubicBezTo>
                  <a:cubicBezTo>
                    <a:pt x="4231" y="4588"/>
                    <a:pt x="4066" y="4596"/>
                    <a:pt x="3923" y="4668"/>
                  </a:cubicBezTo>
                  <a:cubicBezTo>
                    <a:pt x="2991" y="5268"/>
                    <a:pt x="2449" y="5449"/>
                    <a:pt x="2134" y="5449"/>
                  </a:cubicBezTo>
                  <a:cubicBezTo>
                    <a:pt x="2013" y="5449"/>
                    <a:pt x="1926" y="5422"/>
                    <a:pt x="1862" y="5383"/>
                  </a:cubicBezTo>
                  <a:cubicBezTo>
                    <a:pt x="1489" y="5183"/>
                    <a:pt x="1519" y="4237"/>
                    <a:pt x="1546" y="3351"/>
                  </a:cubicBezTo>
                  <a:cubicBezTo>
                    <a:pt x="1603" y="1920"/>
                    <a:pt x="1661" y="145"/>
                    <a:pt x="5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3"/>
            <p:cNvSpPr/>
            <p:nvPr/>
          </p:nvSpPr>
          <p:spPr>
            <a:xfrm>
              <a:off x="7276491" y="2727088"/>
              <a:ext cx="31292" cy="104253"/>
            </a:xfrm>
            <a:custGeom>
              <a:avLst/>
              <a:gdLst/>
              <a:ahLst/>
              <a:cxnLst/>
              <a:rect l="l" t="t" r="r" b="b"/>
              <a:pathLst>
                <a:path w="1547" h="5154" extrusionOk="0">
                  <a:moveTo>
                    <a:pt x="1260" y="1"/>
                  </a:moveTo>
                  <a:cubicBezTo>
                    <a:pt x="257" y="772"/>
                    <a:pt x="314" y="1776"/>
                    <a:pt x="372" y="2749"/>
                  </a:cubicBezTo>
                  <a:cubicBezTo>
                    <a:pt x="401" y="3521"/>
                    <a:pt x="459" y="4237"/>
                    <a:pt x="1" y="4895"/>
                  </a:cubicBezTo>
                  <a:lnTo>
                    <a:pt x="401" y="5153"/>
                  </a:lnTo>
                  <a:cubicBezTo>
                    <a:pt x="944" y="4379"/>
                    <a:pt x="887" y="3550"/>
                    <a:pt x="859" y="2719"/>
                  </a:cubicBezTo>
                  <a:cubicBezTo>
                    <a:pt x="802" y="1803"/>
                    <a:pt x="745" y="1001"/>
                    <a:pt x="1546" y="372"/>
                  </a:cubicBezTo>
                  <a:lnTo>
                    <a:pt x="1260"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7196585" y="2721302"/>
              <a:ext cx="40556" cy="115216"/>
            </a:xfrm>
            <a:custGeom>
              <a:avLst/>
              <a:gdLst/>
              <a:ahLst/>
              <a:cxnLst/>
              <a:rect l="l" t="t" r="r" b="b"/>
              <a:pathLst>
                <a:path w="2005" h="5696" extrusionOk="0">
                  <a:moveTo>
                    <a:pt x="1173" y="0"/>
                  </a:moveTo>
                  <a:cubicBezTo>
                    <a:pt x="1173" y="401"/>
                    <a:pt x="944" y="829"/>
                    <a:pt x="687" y="1287"/>
                  </a:cubicBezTo>
                  <a:cubicBezTo>
                    <a:pt x="344" y="1860"/>
                    <a:pt x="0" y="2462"/>
                    <a:pt x="172" y="3177"/>
                  </a:cubicBezTo>
                  <a:cubicBezTo>
                    <a:pt x="344" y="3578"/>
                    <a:pt x="630" y="3749"/>
                    <a:pt x="886" y="3921"/>
                  </a:cubicBezTo>
                  <a:cubicBezTo>
                    <a:pt x="1145" y="4065"/>
                    <a:pt x="1344" y="4207"/>
                    <a:pt x="1459" y="4523"/>
                  </a:cubicBezTo>
                  <a:cubicBezTo>
                    <a:pt x="1516" y="4665"/>
                    <a:pt x="1489" y="5066"/>
                    <a:pt x="1459" y="5352"/>
                  </a:cubicBezTo>
                  <a:lnTo>
                    <a:pt x="1459" y="5696"/>
                  </a:lnTo>
                  <a:lnTo>
                    <a:pt x="1917" y="5696"/>
                  </a:lnTo>
                  <a:cubicBezTo>
                    <a:pt x="1917" y="5611"/>
                    <a:pt x="1947" y="5497"/>
                    <a:pt x="1947" y="5382"/>
                  </a:cubicBezTo>
                  <a:cubicBezTo>
                    <a:pt x="1974" y="5009"/>
                    <a:pt x="2004" y="4608"/>
                    <a:pt x="1917" y="4352"/>
                  </a:cubicBezTo>
                  <a:cubicBezTo>
                    <a:pt x="1745" y="3864"/>
                    <a:pt x="1402" y="3665"/>
                    <a:pt x="1145" y="3493"/>
                  </a:cubicBezTo>
                  <a:cubicBezTo>
                    <a:pt x="916" y="3349"/>
                    <a:pt x="744" y="3234"/>
                    <a:pt x="630" y="3035"/>
                  </a:cubicBezTo>
                  <a:cubicBezTo>
                    <a:pt x="515" y="2547"/>
                    <a:pt x="802" y="2032"/>
                    <a:pt x="1088" y="1517"/>
                  </a:cubicBezTo>
                  <a:cubicBezTo>
                    <a:pt x="1374" y="1031"/>
                    <a:pt x="1661" y="543"/>
                    <a:pt x="166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6952194" y="3195014"/>
              <a:ext cx="30685" cy="197441"/>
            </a:xfrm>
            <a:custGeom>
              <a:avLst/>
              <a:gdLst/>
              <a:ahLst/>
              <a:cxnLst/>
              <a:rect l="l" t="t" r="r" b="b"/>
              <a:pathLst>
                <a:path w="1517" h="9761" extrusionOk="0">
                  <a:moveTo>
                    <a:pt x="745" y="0"/>
                  </a:moveTo>
                  <a:lnTo>
                    <a:pt x="287" y="115"/>
                  </a:lnTo>
                  <a:cubicBezTo>
                    <a:pt x="372" y="486"/>
                    <a:pt x="486" y="802"/>
                    <a:pt x="630" y="1145"/>
                  </a:cubicBezTo>
                  <a:cubicBezTo>
                    <a:pt x="830" y="1603"/>
                    <a:pt x="1001" y="2031"/>
                    <a:pt x="1001" y="2576"/>
                  </a:cubicBezTo>
                  <a:cubicBezTo>
                    <a:pt x="1001" y="3149"/>
                    <a:pt x="830" y="3634"/>
                    <a:pt x="658" y="4150"/>
                  </a:cubicBezTo>
                  <a:cubicBezTo>
                    <a:pt x="516" y="4551"/>
                    <a:pt x="372" y="4951"/>
                    <a:pt x="287" y="5439"/>
                  </a:cubicBezTo>
                  <a:cubicBezTo>
                    <a:pt x="172" y="6183"/>
                    <a:pt x="429" y="6898"/>
                    <a:pt x="630" y="7500"/>
                  </a:cubicBezTo>
                  <a:cubicBezTo>
                    <a:pt x="830" y="8043"/>
                    <a:pt x="1001" y="8501"/>
                    <a:pt x="830" y="8817"/>
                  </a:cubicBezTo>
                  <a:cubicBezTo>
                    <a:pt x="715" y="9016"/>
                    <a:pt x="459" y="9188"/>
                    <a:pt x="1" y="9303"/>
                  </a:cubicBezTo>
                  <a:lnTo>
                    <a:pt x="115" y="9761"/>
                  </a:lnTo>
                  <a:cubicBezTo>
                    <a:pt x="715" y="9619"/>
                    <a:pt x="1088" y="9390"/>
                    <a:pt x="1260" y="9046"/>
                  </a:cubicBezTo>
                  <a:cubicBezTo>
                    <a:pt x="1517" y="8558"/>
                    <a:pt x="1317" y="7958"/>
                    <a:pt x="1088" y="7328"/>
                  </a:cubicBezTo>
                  <a:cubicBezTo>
                    <a:pt x="887" y="6783"/>
                    <a:pt x="658" y="6126"/>
                    <a:pt x="772" y="5496"/>
                  </a:cubicBezTo>
                  <a:cubicBezTo>
                    <a:pt x="830" y="5096"/>
                    <a:pt x="974" y="4695"/>
                    <a:pt x="1116" y="4322"/>
                  </a:cubicBezTo>
                  <a:cubicBezTo>
                    <a:pt x="1288" y="3779"/>
                    <a:pt x="1489" y="3234"/>
                    <a:pt x="1489" y="2576"/>
                  </a:cubicBezTo>
                  <a:cubicBezTo>
                    <a:pt x="1489" y="1947"/>
                    <a:pt x="1288" y="1431"/>
                    <a:pt x="1088" y="944"/>
                  </a:cubicBezTo>
                  <a:cubicBezTo>
                    <a:pt x="944" y="630"/>
                    <a:pt x="830" y="344"/>
                    <a:pt x="745"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6966658" y="3376836"/>
              <a:ext cx="254786" cy="930526"/>
            </a:xfrm>
            <a:custGeom>
              <a:avLst/>
              <a:gdLst/>
              <a:ahLst/>
              <a:cxnLst/>
              <a:rect l="l" t="t" r="r" b="b"/>
              <a:pathLst>
                <a:path w="12596" h="46003" extrusionOk="0">
                  <a:moveTo>
                    <a:pt x="0" y="1"/>
                  </a:moveTo>
                  <a:lnTo>
                    <a:pt x="0" y="486"/>
                  </a:lnTo>
                  <a:cubicBezTo>
                    <a:pt x="1175" y="486"/>
                    <a:pt x="1489" y="2433"/>
                    <a:pt x="1748" y="4151"/>
                  </a:cubicBezTo>
                  <a:cubicBezTo>
                    <a:pt x="1919" y="5211"/>
                    <a:pt x="2091" y="6212"/>
                    <a:pt x="2435" y="6757"/>
                  </a:cubicBezTo>
                  <a:cubicBezTo>
                    <a:pt x="2577" y="6956"/>
                    <a:pt x="2778" y="7043"/>
                    <a:pt x="2950" y="7157"/>
                  </a:cubicBezTo>
                  <a:cubicBezTo>
                    <a:pt x="3206" y="7272"/>
                    <a:pt x="3408" y="7357"/>
                    <a:pt x="3493" y="7730"/>
                  </a:cubicBezTo>
                  <a:cubicBezTo>
                    <a:pt x="3637" y="8330"/>
                    <a:pt x="3522" y="8474"/>
                    <a:pt x="3264" y="8761"/>
                  </a:cubicBezTo>
                  <a:cubicBezTo>
                    <a:pt x="3206" y="8818"/>
                    <a:pt x="3149" y="8903"/>
                    <a:pt x="3092" y="8990"/>
                  </a:cubicBezTo>
                  <a:cubicBezTo>
                    <a:pt x="2950" y="9161"/>
                    <a:pt x="2806" y="9246"/>
                    <a:pt x="2606" y="9333"/>
                  </a:cubicBezTo>
                  <a:cubicBezTo>
                    <a:pt x="2348" y="9448"/>
                    <a:pt x="2061" y="9590"/>
                    <a:pt x="1890" y="9990"/>
                  </a:cubicBezTo>
                  <a:cubicBezTo>
                    <a:pt x="1546" y="10593"/>
                    <a:pt x="1661" y="11250"/>
                    <a:pt x="1775" y="11822"/>
                  </a:cubicBezTo>
                  <a:cubicBezTo>
                    <a:pt x="1805" y="11967"/>
                    <a:pt x="1832" y="12109"/>
                    <a:pt x="1862" y="12223"/>
                  </a:cubicBezTo>
                  <a:cubicBezTo>
                    <a:pt x="1890" y="13025"/>
                    <a:pt x="1775" y="13913"/>
                    <a:pt x="1661" y="14829"/>
                  </a:cubicBezTo>
                  <a:cubicBezTo>
                    <a:pt x="1432" y="16689"/>
                    <a:pt x="1203" y="18608"/>
                    <a:pt x="1977" y="20067"/>
                  </a:cubicBezTo>
                  <a:cubicBezTo>
                    <a:pt x="2233" y="20582"/>
                    <a:pt x="2606" y="20926"/>
                    <a:pt x="2920" y="21212"/>
                  </a:cubicBezTo>
                  <a:cubicBezTo>
                    <a:pt x="3435" y="21727"/>
                    <a:pt x="3836" y="22071"/>
                    <a:pt x="3664" y="23216"/>
                  </a:cubicBezTo>
                  <a:cubicBezTo>
                    <a:pt x="3637" y="23589"/>
                    <a:pt x="3493" y="23903"/>
                    <a:pt x="3351" y="24246"/>
                  </a:cubicBezTo>
                  <a:cubicBezTo>
                    <a:pt x="3236" y="24562"/>
                    <a:pt x="3092" y="24876"/>
                    <a:pt x="3035" y="25192"/>
                  </a:cubicBezTo>
                  <a:cubicBezTo>
                    <a:pt x="2835" y="25994"/>
                    <a:pt x="2893" y="26566"/>
                    <a:pt x="2977" y="27253"/>
                  </a:cubicBezTo>
                  <a:cubicBezTo>
                    <a:pt x="3007" y="27453"/>
                    <a:pt x="3007" y="27654"/>
                    <a:pt x="3035" y="27911"/>
                  </a:cubicBezTo>
                  <a:cubicBezTo>
                    <a:pt x="3122" y="28341"/>
                    <a:pt x="3122" y="28884"/>
                    <a:pt x="3092" y="29429"/>
                  </a:cubicBezTo>
                  <a:cubicBezTo>
                    <a:pt x="3092" y="30116"/>
                    <a:pt x="3064" y="30831"/>
                    <a:pt x="3236" y="31346"/>
                  </a:cubicBezTo>
                  <a:cubicBezTo>
                    <a:pt x="3408" y="31861"/>
                    <a:pt x="3779" y="32147"/>
                    <a:pt x="4122" y="32406"/>
                  </a:cubicBezTo>
                  <a:cubicBezTo>
                    <a:pt x="4409" y="32605"/>
                    <a:pt x="4638" y="32807"/>
                    <a:pt x="4782" y="33093"/>
                  </a:cubicBezTo>
                  <a:cubicBezTo>
                    <a:pt x="4839" y="33235"/>
                    <a:pt x="4809" y="33494"/>
                    <a:pt x="4752" y="33723"/>
                  </a:cubicBezTo>
                  <a:cubicBezTo>
                    <a:pt x="4695" y="34037"/>
                    <a:pt x="4610" y="34410"/>
                    <a:pt x="4809" y="34667"/>
                  </a:cubicBezTo>
                  <a:cubicBezTo>
                    <a:pt x="4981" y="35010"/>
                    <a:pt x="5355" y="35097"/>
                    <a:pt x="5698" y="35154"/>
                  </a:cubicBezTo>
                  <a:cubicBezTo>
                    <a:pt x="5955" y="35239"/>
                    <a:pt x="6184" y="35296"/>
                    <a:pt x="6271" y="35441"/>
                  </a:cubicBezTo>
                  <a:cubicBezTo>
                    <a:pt x="6614" y="35956"/>
                    <a:pt x="6442" y="36528"/>
                    <a:pt x="6271" y="37158"/>
                  </a:cubicBezTo>
                  <a:cubicBezTo>
                    <a:pt x="6126" y="37586"/>
                    <a:pt x="6012" y="38017"/>
                    <a:pt x="6042" y="38445"/>
                  </a:cubicBezTo>
                  <a:cubicBezTo>
                    <a:pt x="6099" y="38960"/>
                    <a:pt x="6328" y="39533"/>
                    <a:pt x="6527" y="40106"/>
                  </a:cubicBezTo>
                  <a:cubicBezTo>
                    <a:pt x="6671" y="40506"/>
                    <a:pt x="6813" y="40907"/>
                    <a:pt x="6871" y="41251"/>
                  </a:cubicBezTo>
                  <a:cubicBezTo>
                    <a:pt x="7100" y="42224"/>
                    <a:pt x="7358" y="42654"/>
                    <a:pt x="7729" y="43254"/>
                  </a:cubicBezTo>
                  <a:cubicBezTo>
                    <a:pt x="7844" y="43484"/>
                    <a:pt x="8016" y="43713"/>
                    <a:pt x="8187" y="44056"/>
                  </a:cubicBezTo>
                  <a:cubicBezTo>
                    <a:pt x="8359" y="44315"/>
                    <a:pt x="8446" y="44544"/>
                    <a:pt x="8503" y="44800"/>
                  </a:cubicBezTo>
                  <a:cubicBezTo>
                    <a:pt x="8703" y="45316"/>
                    <a:pt x="8874" y="45831"/>
                    <a:pt x="9820" y="46003"/>
                  </a:cubicBezTo>
                  <a:lnTo>
                    <a:pt x="10049" y="46003"/>
                  </a:lnTo>
                  <a:cubicBezTo>
                    <a:pt x="10450" y="46003"/>
                    <a:pt x="10764" y="45861"/>
                    <a:pt x="11080" y="45716"/>
                  </a:cubicBezTo>
                  <a:cubicBezTo>
                    <a:pt x="11351" y="45573"/>
                    <a:pt x="11551" y="45481"/>
                    <a:pt x="11726" y="45481"/>
                  </a:cubicBezTo>
                  <a:cubicBezTo>
                    <a:pt x="11902" y="45481"/>
                    <a:pt x="12053" y="45574"/>
                    <a:pt x="12225" y="45803"/>
                  </a:cubicBezTo>
                  <a:lnTo>
                    <a:pt x="12596" y="45517"/>
                  </a:lnTo>
                  <a:cubicBezTo>
                    <a:pt x="12304" y="45127"/>
                    <a:pt x="12005" y="45001"/>
                    <a:pt x="11715" y="45001"/>
                  </a:cubicBezTo>
                  <a:cubicBezTo>
                    <a:pt x="11410" y="45001"/>
                    <a:pt x="11115" y="45141"/>
                    <a:pt x="10851" y="45258"/>
                  </a:cubicBezTo>
                  <a:cubicBezTo>
                    <a:pt x="10583" y="45404"/>
                    <a:pt x="10317" y="45530"/>
                    <a:pt x="10049" y="45530"/>
                  </a:cubicBezTo>
                  <a:cubicBezTo>
                    <a:pt x="10001" y="45530"/>
                    <a:pt x="9953" y="45526"/>
                    <a:pt x="9905" y="45517"/>
                  </a:cubicBezTo>
                  <a:cubicBezTo>
                    <a:pt x="9248" y="45403"/>
                    <a:pt x="9133" y="45144"/>
                    <a:pt x="8962" y="44629"/>
                  </a:cubicBezTo>
                  <a:cubicBezTo>
                    <a:pt x="8874" y="44372"/>
                    <a:pt x="8790" y="44086"/>
                    <a:pt x="8618" y="43800"/>
                  </a:cubicBezTo>
                  <a:cubicBezTo>
                    <a:pt x="8416" y="43484"/>
                    <a:pt x="8274" y="43227"/>
                    <a:pt x="8130" y="42998"/>
                  </a:cubicBezTo>
                  <a:cubicBezTo>
                    <a:pt x="7787" y="42425"/>
                    <a:pt x="7530" y="42025"/>
                    <a:pt x="7358" y="41166"/>
                  </a:cubicBezTo>
                  <a:cubicBezTo>
                    <a:pt x="7271" y="40765"/>
                    <a:pt x="7129" y="40335"/>
                    <a:pt x="6958" y="39934"/>
                  </a:cubicBezTo>
                  <a:cubicBezTo>
                    <a:pt x="6786" y="39391"/>
                    <a:pt x="6584" y="38846"/>
                    <a:pt x="6527" y="38388"/>
                  </a:cubicBezTo>
                  <a:cubicBezTo>
                    <a:pt x="6500" y="38044"/>
                    <a:pt x="6614" y="37673"/>
                    <a:pt x="6729" y="37300"/>
                  </a:cubicBezTo>
                  <a:cubicBezTo>
                    <a:pt x="6928" y="36613"/>
                    <a:pt x="7129" y="35869"/>
                    <a:pt x="6699" y="35212"/>
                  </a:cubicBezTo>
                  <a:cubicBezTo>
                    <a:pt x="6500" y="34868"/>
                    <a:pt x="6126" y="34781"/>
                    <a:pt x="5813" y="34696"/>
                  </a:cubicBezTo>
                  <a:cubicBezTo>
                    <a:pt x="5554" y="34639"/>
                    <a:pt x="5297" y="34582"/>
                    <a:pt x="5210" y="34410"/>
                  </a:cubicBezTo>
                  <a:cubicBezTo>
                    <a:pt x="5126" y="34296"/>
                    <a:pt x="5183" y="34066"/>
                    <a:pt x="5240" y="33808"/>
                  </a:cubicBezTo>
                  <a:cubicBezTo>
                    <a:pt x="5297" y="33521"/>
                    <a:pt x="5355" y="33208"/>
                    <a:pt x="5240" y="32892"/>
                  </a:cubicBezTo>
                  <a:cubicBezTo>
                    <a:pt x="5039" y="32491"/>
                    <a:pt x="4695" y="32234"/>
                    <a:pt x="4409" y="32033"/>
                  </a:cubicBezTo>
                  <a:cubicBezTo>
                    <a:pt x="4095" y="31776"/>
                    <a:pt x="3809" y="31575"/>
                    <a:pt x="3694" y="31174"/>
                  </a:cubicBezTo>
                  <a:cubicBezTo>
                    <a:pt x="3550" y="30746"/>
                    <a:pt x="3580" y="30086"/>
                    <a:pt x="3580" y="29429"/>
                  </a:cubicBezTo>
                  <a:cubicBezTo>
                    <a:pt x="3580" y="28884"/>
                    <a:pt x="3607" y="28284"/>
                    <a:pt x="3522" y="27853"/>
                  </a:cubicBezTo>
                  <a:cubicBezTo>
                    <a:pt x="3493" y="27624"/>
                    <a:pt x="3465" y="27395"/>
                    <a:pt x="3435" y="27196"/>
                  </a:cubicBezTo>
                  <a:cubicBezTo>
                    <a:pt x="3378" y="26537"/>
                    <a:pt x="3321" y="26051"/>
                    <a:pt x="3522" y="25307"/>
                  </a:cubicBezTo>
                  <a:cubicBezTo>
                    <a:pt x="3550" y="25020"/>
                    <a:pt x="3664" y="24734"/>
                    <a:pt x="3809" y="24418"/>
                  </a:cubicBezTo>
                  <a:cubicBezTo>
                    <a:pt x="3951" y="24075"/>
                    <a:pt x="4095" y="23704"/>
                    <a:pt x="4152" y="23273"/>
                  </a:cubicBezTo>
                  <a:cubicBezTo>
                    <a:pt x="4351" y="21899"/>
                    <a:pt x="3809" y="21384"/>
                    <a:pt x="3236" y="20868"/>
                  </a:cubicBezTo>
                  <a:cubicBezTo>
                    <a:pt x="2950" y="20582"/>
                    <a:pt x="2634" y="20296"/>
                    <a:pt x="2405" y="19838"/>
                  </a:cubicBezTo>
                  <a:cubicBezTo>
                    <a:pt x="1718" y="18521"/>
                    <a:pt x="1919" y="16661"/>
                    <a:pt x="2148" y="14887"/>
                  </a:cubicBezTo>
                  <a:cubicBezTo>
                    <a:pt x="2263" y="13941"/>
                    <a:pt x="2377" y="13025"/>
                    <a:pt x="2320" y="12196"/>
                  </a:cubicBezTo>
                  <a:cubicBezTo>
                    <a:pt x="2320" y="12051"/>
                    <a:pt x="2290" y="11909"/>
                    <a:pt x="2263" y="11738"/>
                  </a:cubicBezTo>
                  <a:cubicBezTo>
                    <a:pt x="2148" y="11222"/>
                    <a:pt x="2061" y="10677"/>
                    <a:pt x="2320" y="10192"/>
                  </a:cubicBezTo>
                  <a:cubicBezTo>
                    <a:pt x="2435" y="9963"/>
                    <a:pt x="2606" y="9876"/>
                    <a:pt x="2806" y="9761"/>
                  </a:cubicBezTo>
                  <a:cubicBezTo>
                    <a:pt x="3035" y="9677"/>
                    <a:pt x="3264" y="9532"/>
                    <a:pt x="3465" y="9276"/>
                  </a:cubicBezTo>
                  <a:cubicBezTo>
                    <a:pt x="3522" y="9189"/>
                    <a:pt x="3580" y="9132"/>
                    <a:pt x="3637" y="9074"/>
                  </a:cubicBezTo>
                  <a:cubicBezTo>
                    <a:pt x="3951" y="8703"/>
                    <a:pt x="4152" y="8417"/>
                    <a:pt x="3980" y="7643"/>
                  </a:cubicBezTo>
                  <a:cubicBezTo>
                    <a:pt x="3836" y="7043"/>
                    <a:pt x="3435" y="6841"/>
                    <a:pt x="3179" y="6699"/>
                  </a:cubicBezTo>
                  <a:cubicBezTo>
                    <a:pt x="3035" y="6642"/>
                    <a:pt x="2893" y="6585"/>
                    <a:pt x="2835" y="6498"/>
                  </a:cubicBezTo>
                  <a:cubicBezTo>
                    <a:pt x="2549" y="6040"/>
                    <a:pt x="2405" y="5096"/>
                    <a:pt x="2233" y="4093"/>
                  </a:cubicBezTo>
                  <a:cubicBezTo>
                    <a:pt x="1947" y="2176"/>
                    <a:pt x="1603" y="1"/>
                    <a:pt x="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7253329" y="3696501"/>
              <a:ext cx="49214" cy="139550"/>
            </a:xfrm>
            <a:custGeom>
              <a:avLst/>
              <a:gdLst/>
              <a:ahLst/>
              <a:cxnLst/>
              <a:rect l="l" t="t" r="r" b="b"/>
              <a:pathLst>
                <a:path w="2433" h="6899" extrusionOk="0">
                  <a:moveTo>
                    <a:pt x="2119" y="1"/>
                  </a:moveTo>
                  <a:cubicBezTo>
                    <a:pt x="1947" y="143"/>
                    <a:pt x="1661" y="200"/>
                    <a:pt x="1375" y="230"/>
                  </a:cubicBezTo>
                  <a:cubicBezTo>
                    <a:pt x="944" y="314"/>
                    <a:pt x="516" y="401"/>
                    <a:pt x="314" y="745"/>
                  </a:cubicBezTo>
                  <a:cubicBezTo>
                    <a:pt x="1" y="1345"/>
                    <a:pt x="372" y="1975"/>
                    <a:pt x="658" y="2520"/>
                  </a:cubicBezTo>
                  <a:cubicBezTo>
                    <a:pt x="772" y="2719"/>
                    <a:pt x="887" y="2921"/>
                    <a:pt x="944" y="3063"/>
                  </a:cubicBezTo>
                  <a:cubicBezTo>
                    <a:pt x="1059" y="3436"/>
                    <a:pt x="1031" y="3979"/>
                    <a:pt x="1031" y="4494"/>
                  </a:cubicBezTo>
                  <a:cubicBezTo>
                    <a:pt x="974" y="5554"/>
                    <a:pt x="944" y="6757"/>
                    <a:pt x="2062" y="6899"/>
                  </a:cubicBezTo>
                  <a:lnTo>
                    <a:pt x="2119" y="6413"/>
                  </a:lnTo>
                  <a:cubicBezTo>
                    <a:pt x="1489" y="6326"/>
                    <a:pt x="1459" y="5639"/>
                    <a:pt x="1489" y="4524"/>
                  </a:cubicBezTo>
                  <a:cubicBezTo>
                    <a:pt x="1517" y="3951"/>
                    <a:pt x="1546" y="3379"/>
                    <a:pt x="1402" y="2921"/>
                  </a:cubicBezTo>
                  <a:cubicBezTo>
                    <a:pt x="1345" y="2719"/>
                    <a:pt x="1203" y="2490"/>
                    <a:pt x="1088" y="2261"/>
                  </a:cubicBezTo>
                  <a:cubicBezTo>
                    <a:pt x="830" y="1833"/>
                    <a:pt x="543" y="1345"/>
                    <a:pt x="745" y="1001"/>
                  </a:cubicBezTo>
                  <a:cubicBezTo>
                    <a:pt x="830" y="830"/>
                    <a:pt x="1146" y="772"/>
                    <a:pt x="1459" y="715"/>
                  </a:cubicBezTo>
                  <a:cubicBezTo>
                    <a:pt x="1803" y="658"/>
                    <a:pt x="2146" y="601"/>
                    <a:pt x="2433" y="372"/>
                  </a:cubicBezTo>
                  <a:lnTo>
                    <a:pt x="2119"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7028641" y="3474686"/>
              <a:ext cx="303999" cy="178366"/>
            </a:xfrm>
            <a:custGeom>
              <a:avLst/>
              <a:gdLst/>
              <a:ahLst/>
              <a:cxnLst/>
              <a:rect l="l" t="t" r="r" b="b"/>
              <a:pathLst>
                <a:path w="15029" h="8818" extrusionOk="0">
                  <a:moveTo>
                    <a:pt x="1775" y="1"/>
                  </a:moveTo>
                  <a:cubicBezTo>
                    <a:pt x="715" y="1"/>
                    <a:pt x="344" y="1088"/>
                    <a:pt x="85" y="1890"/>
                  </a:cubicBezTo>
                  <a:cubicBezTo>
                    <a:pt x="58" y="2004"/>
                    <a:pt x="28" y="2091"/>
                    <a:pt x="0" y="2176"/>
                  </a:cubicBezTo>
                  <a:lnTo>
                    <a:pt x="458" y="2348"/>
                  </a:lnTo>
                  <a:cubicBezTo>
                    <a:pt x="486" y="2263"/>
                    <a:pt x="516" y="2149"/>
                    <a:pt x="543" y="2034"/>
                  </a:cubicBezTo>
                  <a:cubicBezTo>
                    <a:pt x="829" y="1146"/>
                    <a:pt x="1116" y="488"/>
                    <a:pt x="1745" y="488"/>
                  </a:cubicBezTo>
                  <a:cubicBezTo>
                    <a:pt x="1975" y="516"/>
                    <a:pt x="2261" y="859"/>
                    <a:pt x="2547" y="1175"/>
                  </a:cubicBezTo>
                  <a:cubicBezTo>
                    <a:pt x="2891" y="1576"/>
                    <a:pt x="3234" y="1977"/>
                    <a:pt x="3665" y="2034"/>
                  </a:cubicBezTo>
                  <a:lnTo>
                    <a:pt x="3921" y="2062"/>
                  </a:lnTo>
                  <a:lnTo>
                    <a:pt x="3921" y="1775"/>
                  </a:lnTo>
                  <a:cubicBezTo>
                    <a:pt x="3921" y="1432"/>
                    <a:pt x="4093" y="1146"/>
                    <a:pt x="4352" y="974"/>
                  </a:cubicBezTo>
                  <a:cubicBezTo>
                    <a:pt x="4486" y="884"/>
                    <a:pt x="4636" y="841"/>
                    <a:pt x="4789" y="841"/>
                  </a:cubicBezTo>
                  <a:cubicBezTo>
                    <a:pt x="4930" y="841"/>
                    <a:pt x="5074" y="877"/>
                    <a:pt x="5210" y="946"/>
                  </a:cubicBezTo>
                  <a:cubicBezTo>
                    <a:pt x="5524" y="1118"/>
                    <a:pt x="5639" y="1462"/>
                    <a:pt x="5753" y="1862"/>
                  </a:cubicBezTo>
                  <a:cubicBezTo>
                    <a:pt x="5868" y="2233"/>
                    <a:pt x="5982" y="2607"/>
                    <a:pt x="6269" y="2920"/>
                  </a:cubicBezTo>
                  <a:cubicBezTo>
                    <a:pt x="6841" y="3493"/>
                    <a:pt x="7700" y="3608"/>
                    <a:pt x="8559" y="3752"/>
                  </a:cubicBezTo>
                  <a:cubicBezTo>
                    <a:pt x="9589" y="3894"/>
                    <a:pt x="10563" y="4038"/>
                    <a:pt x="10963" y="4867"/>
                  </a:cubicBezTo>
                  <a:cubicBezTo>
                    <a:pt x="11135" y="5325"/>
                    <a:pt x="10993" y="5783"/>
                    <a:pt x="10849" y="6298"/>
                  </a:cubicBezTo>
                  <a:cubicBezTo>
                    <a:pt x="10650" y="7043"/>
                    <a:pt x="10363" y="7959"/>
                    <a:pt x="11536" y="8561"/>
                  </a:cubicBezTo>
                  <a:cubicBezTo>
                    <a:pt x="11879" y="8733"/>
                    <a:pt x="12166" y="8818"/>
                    <a:pt x="12424" y="8818"/>
                  </a:cubicBezTo>
                  <a:cubicBezTo>
                    <a:pt x="13283" y="8818"/>
                    <a:pt x="13769" y="8016"/>
                    <a:pt x="14142" y="7386"/>
                  </a:cubicBezTo>
                  <a:cubicBezTo>
                    <a:pt x="14428" y="6928"/>
                    <a:pt x="14685" y="6470"/>
                    <a:pt x="15028" y="6470"/>
                  </a:cubicBezTo>
                  <a:lnTo>
                    <a:pt x="15028" y="5985"/>
                  </a:lnTo>
                  <a:cubicBezTo>
                    <a:pt x="14399" y="5985"/>
                    <a:pt x="14055" y="6585"/>
                    <a:pt x="13711" y="7157"/>
                  </a:cubicBezTo>
                  <a:cubicBezTo>
                    <a:pt x="13291" y="7852"/>
                    <a:pt x="12963" y="8329"/>
                    <a:pt x="12422" y="8329"/>
                  </a:cubicBezTo>
                  <a:cubicBezTo>
                    <a:pt x="12226" y="8329"/>
                    <a:pt x="12003" y="8267"/>
                    <a:pt x="11737" y="8131"/>
                  </a:cubicBezTo>
                  <a:cubicBezTo>
                    <a:pt x="10993" y="7730"/>
                    <a:pt x="11078" y="7244"/>
                    <a:pt x="11337" y="6443"/>
                  </a:cubicBezTo>
                  <a:cubicBezTo>
                    <a:pt x="11479" y="5898"/>
                    <a:pt x="11650" y="5268"/>
                    <a:pt x="11394" y="4668"/>
                  </a:cubicBezTo>
                  <a:cubicBezTo>
                    <a:pt x="10879" y="3580"/>
                    <a:pt x="9733" y="3408"/>
                    <a:pt x="8616" y="3264"/>
                  </a:cubicBezTo>
                  <a:cubicBezTo>
                    <a:pt x="7814" y="3149"/>
                    <a:pt x="7070" y="3035"/>
                    <a:pt x="6612" y="2577"/>
                  </a:cubicBezTo>
                  <a:cubicBezTo>
                    <a:pt x="6413" y="2378"/>
                    <a:pt x="6326" y="2062"/>
                    <a:pt x="6211" y="1748"/>
                  </a:cubicBezTo>
                  <a:cubicBezTo>
                    <a:pt x="6097" y="1290"/>
                    <a:pt x="5955" y="775"/>
                    <a:pt x="5439" y="516"/>
                  </a:cubicBezTo>
                  <a:cubicBezTo>
                    <a:pt x="5231" y="412"/>
                    <a:pt x="5016" y="361"/>
                    <a:pt x="4806" y="361"/>
                  </a:cubicBezTo>
                  <a:cubicBezTo>
                    <a:pt x="4555" y="361"/>
                    <a:pt x="4311" y="433"/>
                    <a:pt x="4093" y="573"/>
                  </a:cubicBezTo>
                  <a:cubicBezTo>
                    <a:pt x="3779" y="775"/>
                    <a:pt x="3578" y="1061"/>
                    <a:pt x="3493" y="1432"/>
                  </a:cubicBezTo>
                  <a:cubicBezTo>
                    <a:pt x="3291" y="1290"/>
                    <a:pt x="3092" y="1061"/>
                    <a:pt x="2920" y="859"/>
                  </a:cubicBezTo>
                  <a:cubicBezTo>
                    <a:pt x="2577" y="459"/>
                    <a:pt x="2204" y="58"/>
                    <a:pt x="1775"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7129404" y="3402224"/>
              <a:ext cx="101320" cy="93330"/>
            </a:xfrm>
            <a:custGeom>
              <a:avLst/>
              <a:gdLst/>
              <a:ahLst/>
              <a:cxnLst/>
              <a:rect l="l" t="t" r="r" b="b"/>
              <a:pathLst>
                <a:path w="5009" h="4614" extrusionOk="0">
                  <a:moveTo>
                    <a:pt x="3377" y="1"/>
                  </a:moveTo>
                  <a:cubicBezTo>
                    <a:pt x="2741" y="1"/>
                    <a:pt x="2196" y="439"/>
                    <a:pt x="1574" y="979"/>
                  </a:cubicBezTo>
                  <a:lnTo>
                    <a:pt x="1288" y="1208"/>
                  </a:lnTo>
                  <a:cubicBezTo>
                    <a:pt x="58" y="2238"/>
                    <a:pt x="0" y="2467"/>
                    <a:pt x="172" y="3411"/>
                  </a:cubicBezTo>
                  <a:cubicBezTo>
                    <a:pt x="200" y="3727"/>
                    <a:pt x="257" y="4070"/>
                    <a:pt x="287" y="4613"/>
                  </a:cubicBezTo>
                  <a:lnTo>
                    <a:pt x="772" y="4586"/>
                  </a:lnTo>
                  <a:cubicBezTo>
                    <a:pt x="745" y="4041"/>
                    <a:pt x="687" y="3640"/>
                    <a:pt x="630" y="3354"/>
                  </a:cubicBezTo>
                  <a:cubicBezTo>
                    <a:pt x="516" y="2582"/>
                    <a:pt x="486" y="2495"/>
                    <a:pt x="1604" y="1579"/>
                  </a:cubicBezTo>
                  <a:lnTo>
                    <a:pt x="1890" y="1350"/>
                  </a:lnTo>
                  <a:cubicBezTo>
                    <a:pt x="2451" y="867"/>
                    <a:pt x="2915" y="485"/>
                    <a:pt x="3347" y="485"/>
                  </a:cubicBezTo>
                  <a:cubicBezTo>
                    <a:pt x="3377" y="485"/>
                    <a:pt x="3406" y="487"/>
                    <a:pt x="3436" y="491"/>
                  </a:cubicBezTo>
                  <a:cubicBezTo>
                    <a:pt x="3779" y="521"/>
                    <a:pt x="4180" y="834"/>
                    <a:pt x="4638" y="1464"/>
                  </a:cubicBezTo>
                  <a:lnTo>
                    <a:pt x="5009" y="1178"/>
                  </a:lnTo>
                  <a:cubicBezTo>
                    <a:pt x="4466" y="434"/>
                    <a:pt x="3978" y="63"/>
                    <a:pt x="3493" y="5"/>
                  </a:cubicBezTo>
                  <a:cubicBezTo>
                    <a:pt x="3454" y="2"/>
                    <a:pt x="3415" y="1"/>
                    <a:pt x="337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3"/>
            <p:cNvSpPr/>
            <p:nvPr/>
          </p:nvSpPr>
          <p:spPr>
            <a:xfrm>
              <a:off x="6904109" y="2352399"/>
              <a:ext cx="28966" cy="45168"/>
            </a:xfrm>
            <a:custGeom>
              <a:avLst/>
              <a:gdLst/>
              <a:ahLst/>
              <a:cxnLst/>
              <a:rect l="l" t="t" r="r" b="b"/>
              <a:pathLst>
                <a:path w="1432" h="2233" extrusionOk="0">
                  <a:moveTo>
                    <a:pt x="1203" y="0"/>
                  </a:moveTo>
                  <a:lnTo>
                    <a:pt x="745" y="144"/>
                  </a:lnTo>
                  <a:cubicBezTo>
                    <a:pt x="889" y="630"/>
                    <a:pt x="745" y="774"/>
                    <a:pt x="516" y="1031"/>
                  </a:cubicBezTo>
                  <a:cubicBezTo>
                    <a:pt x="287" y="1289"/>
                    <a:pt x="1" y="1603"/>
                    <a:pt x="115" y="2233"/>
                  </a:cubicBezTo>
                  <a:lnTo>
                    <a:pt x="573" y="2148"/>
                  </a:lnTo>
                  <a:cubicBezTo>
                    <a:pt x="516" y="1775"/>
                    <a:pt x="660" y="1603"/>
                    <a:pt x="859" y="1374"/>
                  </a:cubicBezTo>
                  <a:cubicBezTo>
                    <a:pt x="1118" y="1088"/>
                    <a:pt x="1432" y="744"/>
                    <a:pt x="12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 name="Google Shape;121;p3"/>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2" name="Google Shape;122;p3"/>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123" name="Google Shape;123;p3"/>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124" name="Google Shape;124;p3"/>
          <p:cNvSpPr txBox="1">
            <a:spLocks noGrp="1"/>
          </p:cNvSpPr>
          <p:nvPr>
            <p:ph type="title"/>
          </p:nvPr>
        </p:nvSpPr>
        <p:spPr>
          <a:xfrm>
            <a:off x="713100" y="1915650"/>
            <a:ext cx="5067600" cy="13122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25" name="Google Shape;125;p3"/>
          <p:cNvSpPr txBox="1">
            <a:spLocks noGrp="1"/>
          </p:cNvSpPr>
          <p:nvPr>
            <p:ph type="title" idx="2" hasCustomPrompt="1"/>
          </p:nvPr>
        </p:nvSpPr>
        <p:spPr>
          <a:xfrm>
            <a:off x="713100" y="844725"/>
            <a:ext cx="5067600" cy="7482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6" name="Google Shape;126;p3"/>
          <p:cNvSpPr txBox="1">
            <a:spLocks noGrp="1"/>
          </p:cNvSpPr>
          <p:nvPr>
            <p:ph type="subTitle" idx="1"/>
          </p:nvPr>
        </p:nvSpPr>
        <p:spPr>
          <a:xfrm>
            <a:off x="713100" y="3371275"/>
            <a:ext cx="4655100" cy="5103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27" name="Google Shape;127;p3"/>
          <p:cNvGrpSpPr/>
          <p:nvPr/>
        </p:nvGrpSpPr>
        <p:grpSpPr>
          <a:xfrm>
            <a:off x="-1409460" y="-1398123"/>
            <a:ext cx="2754059" cy="2754134"/>
            <a:chOff x="5507200" y="1736000"/>
            <a:chExt cx="2754059" cy="2754134"/>
          </a:xfrm>
        </p:grpSpPr>
        <p:sp>
          <p:nvSpPr>
            <p:cNvPr id="128" name="Google Shape;128;p3"/>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 name="Google Shape;204;p3"/>
          <p:cNvGrpSpPr/>
          <p:nvPr/>
        </p:nvGrpSpPr>
        <p:grpSpPr>
          <a:xfrm>
            <a:off x="7802136" y="-1398123"/>
            <a:ext cx="2754059" cy="2754134"/>
            <a:chOff x="5507200" y="1736000"/>
            <a:chExt cx="2754059" cy="2754134"/>
          </a:xfrm>
        </p:grpSpPr>
        <p:sp>
          <p:nvSpPr>
            <p:cNvPr id="205" name="Google Shape;205;p3"/>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 name="Google Shape;281;p3"/>
          <p:cNvGrpSpPr/>
          <p:nvPr/>
        </p:nvGrpSpPr>
        <p:grpSpPr>
          <a:xfrm>
            <a:off x="-1409460" y="3801997"/>
            <a:ext cx="2754059" cy="2754134"/>
            <a:chOff x="5507200" y="1736000"/>
            <a:chExt cx="2754059" cy="2754134"/>
          </a:xfrm>
        </p:grpSpPr>
        <p:sp>
          <p:nvSpPr>
            <p:cNvPr id="282" name="Google Shape;282;p3"/>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 name="Google Shape;358;p3"/>
          <p:cNvGrpSpPr/>
          <p:nvPr/>
        </p:nvGrpSpPr>
        <p:grpSpPr>
          <a:xfrm>
            <a:off x="7802136" y="3801997"/>
            <a:ext cx="2754059" cy="2754134"/>
            <a:chOff x="5507200" y="1736000"/>
            <a:chExt cx="2754059" cy="2754134"/>
          </a:xfrm>
        </p:grpSpPr>
        <p:sp>
          <p:nvSpPr>
            <p:cNvPr id="359" name="Google Shape;359;p3"/>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886"/>
        <p:cNvGrpSpPr/>
        <p:nvPr/>
      </p:nvGrpSpPr>
      <p:grpSpPr>
        <a:xfrm>
          <a:off x="0" y="0"/>
          <a:ext cx="0" cy="0"/>
          <a:chOff x="0" y="0"/>
          <a:chExt cx="0" cy="0"/>
        </a:xfrm>
      </p:grpSpPr>
      <p:sp>
        <p:nvSpPr>
          <p:cNvPr id="1887" name="Google Shape;1887;p21"/>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88" name="Google Shape;1888;p21"/>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1889" name="Google Shape;1889;p21"/>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1890" name="Google Shape;1890;p2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solidFill>
                  <a:schemeClr val="lt1"/>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891" name="Google Shape;1891;p21"/>
          <p:cNvSpPr txBox="1">
            <a:spLocks noGrp="1"/>
          </p:cNvSpPr>
          <p:nvPr>
            <p:ph type="title" idx="2"/>
          </p:nvPr>
        </p:nvSpPr>
        <p:spPr>
          <a:xfrm>
            <a:off x="828800" y="3167300"/>
            <a:ext cx="2175300" cy="3381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2300">
                <a:solidFill>
                  <a:srgbClr val="383B51"/>
                </a:solidFill>
                <a:latin typeface="Arial"/>
                <a:ea typeface="Arial"/>
                <a:cs typeface="Arial"/>
                <a:sym typeface="Aria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92" name="Google Shape;1892;p21"/>
          <p:cNvSpPr txBox="1">
            <a:spLocks noGrp="1"/>
          </p:cNvSpPr>
          <p:nvPr>
            <p:ph type="subTitle" idx="1"/>
          </p:nvPr>
        </p:nvSpPr>
        <p:spPr>
          <a:xfrm>
            <a:off x="719900" y="3542875"/>
            <a:ext cx="2393100" cy="8904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5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93" name="Google Shape;1893;p21"/>
          <p:cNvSpPr txBox="1">
            <a:spLocks noGrp="1"/>
          </p:cNvSpPr>
          <p:nvPr>
            <p:ph type="title" idx="3"/>
          </p:nvPr>
        </p:nvSpPr>
        <p:spPr>
          <a:xfrm>
            <a:off x="3484425" y="3167300"/>
            <a:ext cx="2175300" cy="3381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2300">
                <a:solidFill>
                  <a:srgbClr val="383B51"/>
                </a:solidFill>
                <a:latin typeface="Arial"/>
                <a:ea typeface="Arial"/>
                <a:cs typeface="Arial"/>
                <a:sym typeface="Aria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94" name="Google Shape;1894;p21"/>
          <p:cNvSpPr txBox="1">
            <a:spLocks noGrp="1"/>
          </p:cNvSpPr>
          <p:nvPr>
            <p:ph type="subTitle" idx="4"/>
          </p:nvPr>
        </p:nvSpPr>
        <p:spPr>
          <a:xfrm>
            <a:off x="3375525" y="3542875"/>
            <a:ext cx="2393100" cy="8904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5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95" name="Google Shape;1895;p21"/>
          <p:cNvSpPr txBox="1">
            <a:spLocks noGrp="1"/>
          </p:cNvSpPr>
          <p:nvPr>
            <p:ph type="title" idx="5"/>
          </p:nvPr>
        </p:nvSpPr>
        <p:spPr>
          <a:xfrm>
            <a:off x="6140050" y="3167300"/>
            <a:ext cx="2175300" cy="3381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2300">
                <a:solidFill>
                  <a:srgbClr val="383B51"/>
                </a:solidFill>
                <a:latin typeface="Arial"/>
                <a:ea typeface="Arial"/>
                <a:cs typeface="Arial"/>
                <a:sym typeface="Aria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96" name="Google Shape;1896;p21"/>
          <p:cNvSpPr txBox="1">
            <a:spLocks noGrp="1"/>
          </p:cNvSpPr>
          <p:nvPr>
            <p:ph type="subTitle" idx="6"/>
          </p:nvPr>
        </p:nvSpPr>
        <p:spPr>
          <a:xfrm>
            <a:off x="6031150" y="3542875"/>
            <a:ext cx="2393100" cy="8904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5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897" name="Google Shape;1897;p21"/>
          <p:cNvGrpSpPr/>
          <p:nvPr/>
        </p:nvGrpSpPr>
        <p:grpSpPr>
          <a:xfrm>
            <a:off x="8218068" y="368913"/>
            <a:ext cx="567929" cy="552079"/>
            <a:chOff x="5200325" y="773525"/>
            <a:chExt cx="974650" cy="947450"/>
          </a:xfrm>
        </p:grpSpPr>
        <p:sp>
          <p:nvSpPr>
            <p:cNvPr id="1898" name="Google Shape;1898;p21"/>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1"/>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1"/>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1"/>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1">
  <p:cSld name="CUSTOM_6_1">
    <p:spTree>
      <p:nvGrpSpPr>
        <p:cNvPr id="1" name="Shape 1902"/>
        <p:cNvGrpSpPr/>
        <p:nvPr/>
      </p:nvGrpSpPr>
      <p:grpSpPr>
        <a:xfrm>
          <a:off x="0" y="0"/>
          <a:ext cx="0" cy="0"/>
          <a:chOff x="0" y="0"/>
          <a:chExt cx="0" cy="0"/>
        </a:xfrm>
      </p:grpSpPr>
      <p:sp>
        <p:nvSpPr>
          <p:cNvPr id="1903" name="Google Shape;1903;p22"/>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904" name="Google Shape;1904;p22"/>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1905" name="Google Shape;1905;p22"/>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1906" name="Google Shape;1906;p2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solidFill>
                  <a:schemeClr val="lt1"/>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907" name="Google Shape;1907;p22"/>
          <p:cNvSpPr txBox="1">
            <a:spLocks noGrp="1"/>
          </p:cNvSpPr>
          <p:nvPr>
            <p:ph type="title" idx="2"/>
          </p:nvPr>
        </p:nvSpPr>
        <p:spPr>
          <a:xfrm>
            <a:off x="828800" y="3327675"/>
            <a:ext cx="2175300" cy="3381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23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908" name="Google Shape;1908;p22"/>
          <p:cNvSpPr txBox="1">
            <a:spLocks noGrp="1"/>
          </p:cNvSpPr>
          <p:nvPr>
            <p:ph type="subTitle" idx="1"/>
          </p:nvPr>
        </p:nvSpPr>
        <p:spPr>
          <a:xfrm>
            <a:off x="719900" y="3542875"/>
            <a:ext cx="2393100" cy="8904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5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09" name="Google Shape;1909;p22"/>
          <p:cNvSpPr txBox="1">
            <a:spLocks noGrp="1"/>
          </p:cNvSpPr>
          <p:nvPr>
            <p:ph type="title" idx="3"/>
          </p:nvPr>
        </p:nvSpPr>
        <p:spPr>
          <a:xfrm>
            <a:off x="3484425" y="3327675"/>
            <a:ext cx="2175300" cy="3381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23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910" name="Google Shape;1910;p22"/>
          <p:cNvSpPr txBox="1">
            <a:spLocks noGrp="1"/>
          </p:cNvSpPr>
          <p:nvPr>
            <p:ph type="subTitle" idx="4"/>
          </p:nvPr>
        </p:nvSpPr>
        <p:spPr>
          <a:xfrm>
            <a:off x="3375525" y="3542875"/>
            <a:ext cx="2393100" cy="8904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5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11" name="Google Shape;1911;p22"/>
          <p:cNvSpPr txBox="1">
            <a:spLocks noGrp="1"/>
          </p:cNvSpPr>
          <p:nvPr>
            <p:ph type="title" idx="5"/>
          </p:nvPr>
        </p:nvSpPr>
        <p:spPr>
          <a:xfrm>
            <a:off x="6140050" y="3327675"/>
            <a:ext cx="2175300" cy="3381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23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912" name="Google Shape;1912;p22"/>
          <p:cNvSpPr txBox="1">
            <a:spLocks noGrp="1"/>
          </p:cNvSpPr>
          <p:nvPr>
            <p:ph type="subTitle" idx="6"/>
          </p:nvPr>
        </p:nvSpPr>
        <p:spPr>
          <a:xfrm>
            <a:off x="6031150" y="3542875"/>
            <a:ext cx="2393100" cy="8904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5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913" name="Google Shape;1913;p22"/>
          <p:cNvGrpSpPr/>
          <p:nvPr/>
        </p:nvGrpSpPr>
        <p:grpSpPr>
          <a:xfrm>
            <a:off x="7802136" y="-1398123"/>
            <a:ext cx="2754059" cy="2754134"/>
            <a:chOff x="5507200" y="1736000"/>
            <a:chExt cx="2754059" cy="2754134"/>
          </a:xfrm>
        </p:grpSpPr>
        <p:sp>
          <p:nvSpPr>
            <p:cNvPr id="1914" name="Google Shape;1914;p22"/>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2"/>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2"/>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2"/>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2"/>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2"/>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2"/>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2"/>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2"/>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2"/>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2"/>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2"/>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2"/>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2"/>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2"/>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2"/>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2"/>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2"/>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2"/>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2"/>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2"/>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2"/>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2"/>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2"/>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2"/>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2"/>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2"/>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2"/>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2"/>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2"/>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2"/>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2"/>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2"/>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2"/>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2"/>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2"/>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2"/>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2"/>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2"/>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2"/>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2"/>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2"/>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2"/>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2"/>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2"/>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2"/>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2"/>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2"/>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2"/>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2"/>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2"/>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2"/>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2"/>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2"/>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2"/>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2"/>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2"/>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2"/>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2"/>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2"/>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2"/>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2"/>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2"/>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2"/>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2"/>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2"/>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2"/>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2"/>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2"/>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2"/>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2"/>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2"/>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2"/>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2"/>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2"/>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2"/>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990"/>
        <p:cNvGrpSpPr/>
        <p:nvPr/>
      </p:nvGrpSpPr>
      <p:grpSpPr>
        <a:xfrm>
          <a:off x="0" y="0"/>
          <a:ext cx="0" cy="0"/>
          <a:chOff x="0" y="0"/>
          <a:chExt cx="0" cy="0"/>
        </a:xfrm>
      </p:grpSpPr>
      <p:sp>
        <p:nvSpPr>
          <p:cNvPr id="1991" name="Google Shape;1991;p23"/>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992" name="Google Shape;1992;p23"/>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1993" name="Google Shape;1993;p23"/>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1994" name="Google Shape;1994;p2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995" name="Google Shape;1995;p23"/>
          <p:cNvSpPr txBox="1">
            <a:spLocks noGrp="1"/>
          </p:cNvSpPr>
          <p:nvPr>
            <p:ph type="title" idx="2"/>
          </p:nvPr>
        </p:nvSpPr>
        <p:spPr>
          <a:xfrm>
            <a:off x="2047200" y="1618250"/>
            <a:ext cx="2284200" cy="3381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500"/>
              <a:buNone/>
              <a:defRPr sz="2300">
                <a:solidFill>
                  <a:srgbClr val="383B51"/>
                </a:solidFill>
                <a:latin typeface="Arial"/>
                <a:ea typeface="Arial"/>
                <a:cs typeface="Arial"/>
                <a:sym typeface="Aria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996" name="Google Shape;1996;p23"/>
          <p:cNvSpPr txBox="1">
            <a:spLocks noGrp="1"/>
          </p:cNvSpPr>
          <p:nvPr>
            <p:ph type="subTitle" idx="1"/>
          </p:nvPr>
        </p:nvSpPr>
        <p:spPr>
          <a:xfrm>
            <a:off x="2047200" y="1955900"/>
            <a:ext cx="22842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5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97" name="Google Shape;1997;p23"/>
          <p:cNvSpPr txBox="1">
            <a:spLocks noGrp="1"/>
          </p:cNvSpPr>
          <p:nvPr>
            <p:ph type="title" idx="3"/>
          </p:nvPr>
        </p:nvSpPr>
        <p:spPr>
          <a:xfrm>
            <a:off x="5993400" y="1618250"/>
            <a:ext cx="2284200" cy="3381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500"/>
              <a:buNone/>
              <a:defRPr sz="2300">
                <a:solidFill>
                  <a:srgbClr val="383B51"/>
                </a:solidFill>
                <a:latin typeface="Arial"/>
                <a:ea typeface="Arial"/>
                <a:cs typeface="Arial"/>
                <a:sym typeface="Aria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998" name="Google Shape;1998;p23"/>
          <p:cNvSpPr txBox="1">
            <a:spLocks noGrp="1"/>
          </p:cNvSpPr>
          <p:nvPr>
            <p:ph type="subTitle" idx="4"/>
          </p:nvPr>
        </p:nvSpPr>
        <p:spPr>
          <a:xfrm>
            <a:off x="5993400" y="1955900"/>
            <a:ext cx="22842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5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99" name="Google Shape;1999;p23"/>
          <p:cNvSpPr txBox="1">
            <a:spLocks noGrp="1"/>
          </p:cNvSpPr>
          <p:nvPr>
            <p:ph type="title" idx="5"/>
          </p:nvPr>
        </p:nvSpPr>
        <p:spPr>
          <a:xfrm>
            <a:off x="2047200" y="3143300"/>
            <a:ext cx="2284200" cy="3381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500"/>
              <a:buNone/>
              <a:defRPr sz="2300">
                <a:solidFill>
                  <a:srgbClr val="383B51"/>
                </a:solidFill>
                <a:latin typeface="Arial"/>
                <a:ea typeface="Arial"/>
                <a:cs typeface="Arial"/>
                <a:sym typeface="Aria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00" name="Google Shape;2000;p23"/>
          <p:cNvSpPr txBox="1">
            <a:spLocks noGrp="1"/>
          </p:cNvSpPr>
          <p:nvPr>
            <p:ph type="subTitle" idx="6"/>
          </p:nvPr>
        </p:nvSpPr>
        <p:spPr>
          <a:xfrm>
            <a:off x="2047200" y="3480950"/>
            <a:ext cx="22842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5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01" name="Google Shape;2001;p23"/>
          <p:cNvSpPr txBox="1">
            <a:spLocks noGrp="1"/>
          </p:cNvSpPr>
          <p:nvPr>
            <p:ph type="title" idx="7"/>
          </p:nvPr>
        </p:nvSpPr>
        <p:spPr>
          <a:xfrm>
            <a:off x="5993400" y="3143300"/>
            <a:ext cx="2284200" cy="3381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500"/>
              <a:buNone/>
              <a:defRPr sz="2300">
                <a:solidFill>
                  <a:srgbClr val="383B51"/>
                </a:solidFill>
                <a:latin typeface="Arial"/>
                <a:ea typeface="Arial"/>
                <a:cs typeface="Arial"/>
                <a:sym typeface="Aria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02" name="Google Shape;2002;p23"/>
          <p:cNvSpPr txBox="1">
            <a:spLocks noGrp="1"/>
          </p:cNvSpPr>
          <p:nvPr>
            <p:ph type="subTitle" idx="8"/>
          </p:nvPr>
        </p:nvSpPr>
        <p:spPr>
          <a:xfrm>
            <a:off x="5993400" y="3480950"/>
            <a:ext cx="22842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5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2003"/>
        <p:cNvGrpSpPr/>
        <p:nvPr/>
      </p:nvGrpSpPr>
      <p:grpSpPr>
        <a:xfrm>
          <a:off x="0" y="0"/>
          <a:ext cx="0" cy="0"/>
          <a:chOff x="0" y="0"/>
          <a:chExt cx="0" cy="0"/>
        </a:xfrm>
      </p:grpSpPr>
      <p:sp>
        <p:nvSpPr>
          <p:cNvPr id="2004" name="Google Shape;2004;p24"/>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05" name="Google Shape;2005;p24"/>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2006" name="Google Shape;2006;p24"/>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2007" name="Google Shape;2007;p2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008" name="Google Shape;2008;p24"/>
          <p:cNvSpPr txBox="1">
            <a:spLocks noGrp="1"/>
          </p:cNvSpPr>
          <p:nvPr>
            <p:ph type="title" idx="2"/>
          </p:nvPr>
        </p:nvSpPr>
        <p:spPr>
          <a:xfrm>
            <a:off x="1285800" y="1777650"/>
            <a:ext cx="1986000" cy="3381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500"/>
              <a:buNone/>
              <a:defRPr sz="2000">
                <a:solidFill>
                  <a:srgbClr val="383B5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09" name="Google Shape;2009;p24"/>
          <p:cNvSpPr txBox="1">
            <a:spLocks noGrp="1"/>
          </p:cNvSpPr>
          <p:nvPr>
            <p:ph type="subTitle" idx="1"/>
          </p:nvPr>
        </p:nvSpPr>
        <p:spPr>
          <a:xfrm>
            <a:off x="1285800" y="2193175"/>
            <a:ext cx="19860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5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10" name="Google Shape;2010;p24"/>
          <p:cNvSpPr txBox="1">
            <a:spLocks noGrp="1"/>
          </p:cNvSpPr>
          <p:nvPr>
            <p:ph type="title" idx="3"/>
          </p:nvPr>
        </p:nvSpPr>
        <p:spPr>
          <a:xfrm>
            <a:off x="3865347" y="1777650"/>
            <a:ext cx="1986000" cy="3381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500"/>
              <a:buNone/>
              <a:defRPr sz="2000">
                <a:solidFill>
                  <a:srgbClr val="383B5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11" name="Google Shape;2011;p24"/>
          <p:cNvSpPr txBox="1">
            <a:spLocks noGrp="1"/>
          </p:cNvSpPr>
          <p:nvPr>
            <p:ph type="subTitle" idx="4"/>
          </p:nvPr>
        </p:nvSpPr>
        <p:spPr>
          <a:xfrm>
            <a:off x="3865348" y="2193175"/>
            <a:ext cx="19860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5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12" name="Google Shape;2012;p24"/>
          <p:cNvSpPr txBox="1">
            <a:spLocks noGrp="1"/>
          </p:cNvSpPr>
          <p:nvPr>
            <p:ph type="title" idx="5"/>
          </p:nvPr>
        </p:nvSpPr>
        <p:spPr>
          <a:xfrm>
            <a:off x="1285800" y="3627575"/>
            <a:ext cx="1986000" cy="3381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500"/>
              <a:buNone/>
              <a:defRPr sz="2000">
                <a:solidFill>
                  <a:srgbClr val="383B5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13" name="Google Shape;2013;p24"/>
          <p:cNvSpPr txBox="1">
            <a:spLocks noGrp="1"/>
          </p:cNvSpPr>
          <p:nvPr>
            <p:ph type="subTitle" idx="6"/>
          </p:nvPr>
        </p:nvSpPr>
        <p:spPr>
          <a:xfrm>
            <a:off x="1285800" y="4043100"/>
            <a:ext cx="19860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5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14" name="Google Shape;2014;p24"/>
          <p:cNvSpPr txBox="1">
            <a:spLocks noGrp="1"/>
          </p:cNvSpPr>
          <p:nvPr>
            <p:ph type="title" idx="7"/>
          </p:nvPr>
        </p:nvSpPr>
        <p:spPr>
          <a:xfrm>
            <a:off x="3865347" y="3627575"/>
            <a:ext cx="1986000" cy="3381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500"/>
              <a:buNone/>
              <a:defRPr sz="2000">
                <a:solidFill>
                  <a:srgbClr val="383B5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15" name="Google Shape;2015;p24"/>
          <p:cNvSpPr txBox="1">
            <a:spLocks noGrp="1"/>
          </p:cNvSpPr>
          <p:nvPr>
            <p:ph type="subTitle" idx="8"/>
          </p:nvPr>
        </p:nvSpPr>
        <p:spPr>
          <a:xfrm>
            <a:off x="3865348" y="4043100"/>
            <a:ext cx="19860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5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16" name="Google Shape;2016;p24"/>
          <p:cNvSpPr txBox="1">
            <a:spLocks noGrp="1"/>
          </p:cNvSpPr>
          <p:nvPr>
            <p:ph type="title" idx="9"/>
          </p:nvPr>
        </p:nvSpPr>
        <p:spPr>
          <a:xfrm>
            <a:off x="6444900" y="1777650"/>
            <a:ext cx="1986000" cy="3381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500"/>
              <a:buNone/>
              <a:defRPr sz="2000">
                <a:solidFill>
                  <a:srgbClr val="383B5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17" name="Google Shape;2017;p24"/>
          <p:cNvSpPr txBox="1">
            <a:spLocks noGrp="1"/>
          </p:cNvSpPr>
          <p:nvPr>
            <p:ph type="subTitle" idx="13"/>
          </p:nvPr>
        </p:nvSpPr>
        <p:spPr>
          <a:xfrm>
            <a:off x="6444902" y="2193175"/>
            <a:ext cx="19860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5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18" name="Google Shape;2018;p24"/>
          <p:cNvSpPr txBox="1">
            <a:spLocks noGrp="1"/>
          </p:cNvSpPr>
          <p:nvPr>
            <p:ph type="title" idx="14"/>
          </p:nvPr>
        </p:nvSpPr>
        <p:spPr>
          <a:xfrm>
            <a:off x="6444900" y="3627575"/>
            <a:ext cx="1986000" cy="3381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500"/>
              <a:buNone/>
              <a:defRPr sz="2000">
                <a:solidFill>
                  <a:srgbClr val="383B5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19" name="Google Shape;2019;p24"/>
          <p:cNvSpPr txBox="1">
            <a:spLocks noGrp="1"/>
          </p:cNvSpPr>
          <p:nvPr>
            <p:ph type="subTitle" idx="15"/>
          </p:nvPr>
        </p:nvSpPr>
        <p:spPr>
          <a:xfrm>
            <a:off x="6444902" y="4043100"/>
            <a:ext cx="19860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5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2020" name="Google Shape;2020;p24"/>
          <p:cNvGrpSpPr/>
          <p:nvPr/>
        </p:nvGrpSpPr>
        <p:grpSpPr>
          <a:xfrm>
            <a:off x="8218068" y="368913"/>
            <a:ext cx="567929" cy="552079"/>
            <a:chOff x="5200325" y="773525"/>
            <a:chExt cx="974650" cy="947450"/>
          </a:xfrm>
        </p:grpSpPr>
        <p:sp>
          <p:nvSpPr>
            <p:cNvPr id="2021" name="Google Shape;2021;p24"/>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4"/>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4"/>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4"/>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2025"/>
        <p:cNvGrpSpPr/>
        <p:nvPr/>
      </p:nvGrpSpPr>
      <p:grpSpPr>
        <a:xfrm>
          <a:off x="0" y="0"/>
          <a:ext cx="0" cy="0"/>
          <a:chOff x="0" y="0"/>
          <a:chExt cx="0" cy="0"/>
        </a:xfrm>
      </p:grpSpPr>
      <p:sp>
        <p:nvSpPr>
          <p:cNvPr id="2026" name="Google Shape;2026;p25"/>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27" name="Google Shape;2027;p25"/>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2028" name="Google Shape;2028;p25"/>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2029" name="Google Shape;2029;p25"/>
          <p:cNvSpPr txBox="1">
            <a:spLocks noGrp="1"/>
          </p:cNvSpPr>
          <p:nvPr>
            <p:ph type="title"/>
          </p:nvPr>
        </p:nvSpPr>
        <p:spPr>
          <a:xfrm>
            <a:off x="3363300" y="1915650"/>
            <a:ext cx="5067600" cy="1312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50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2030" name="Google Shape;2030;p25"/>
          <p:cNvSpPr txBox="1">
            <a:spLocks noGrp="1"/>
          </p:cNvSpPr>
          <p:nvPr>
            <p:ph type="title" idx="2" hasCustomPrompt="1"/>
          </p:nvPr>
        </p:nvSpPr>
        <p:spPr>
          <a:xfrm>
            <a:off x="3363300" y="844725"/>
            <a:ext cx="5067600" cy="748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6000"/>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2031" name="Google Shape;2031;p25"/>
          <p:cNvSpPr txBox="1">
            <a:spLocks noGrp="1"/>
          </p:cNvSpPr>
          <p:nvPr>
            <p:ph type="subTitle" idx="1"/>
          </p:nvPr>
        </p:nvSpPr>
        <p:spPr>
          <a:xfrm>
            <a:off x="3775800" y="3371275"/>
            <a:ext cx="4655100" cy="5103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grpSp>
        <p:nvGrpSpPr>
          <p:cNvPr id="2032" name="Google Shape;2032;p25"/>
          <p:cNvGrpSpPr/>
          <p:nvPr/>
        </p:nvGrpSpPr>
        <p:grpSpPr>
          <a:xfrm flipH="1">
            <a:off x="378402" y="368913"/>
            <a:ext cx="567929" cy="552079"/>
            <a:chOff x="5200325" y="773525"/>
            <a:chExt cx="974650" cy="947450"/>
          </a:xfrm>
        </p:grpSpPr>
        <p:sp>
          <p:nvSpPr>
            <p:cNvPr id="2033" name="Google Shape;2033;p25"/>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5"/>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5"/>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5"/>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 name="Google Shape;2037;p25"/>
          <p:cNvGrpSpPr/>
          <p:nvPr/>
        </p:nvGrpSpPr>
        <p:grpSpPr>
          <a:xfrm rot="10800000" flipH="1">
            <a:off x="8146940" y="4180088"/>
            <a:ext cx="567929" cy="552079"/>
            <a:chOff x="5200325" y="773525"/>
            <a:chExt cx="974650" cy="947450"/>
          </a:xfrm>
        </p:grpSpPr>
        <p:sp>
          <p:nvSpPr>
            <p:cNvPr id="2038" name="Google Shape;2038;p25"/>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5"/>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5"/>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5"/>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042"/>
        <p:cNvGrpSpPr/>
        <p:nvPr/>
      </p:nvGrpSpPr>
      <p:grpSpPr>
        <a:xfrm>
          <a:off x="0" y="0"/>
          <a:ext cx="0" cy="0"/>
          <a:chOff x="0" y="0"/>
          <a:chExt cx="0" cy="0"/>
        </a:xfrm>
      </p:grpSpPr>
      <p:sp>
        <p:nvSpPr>
          <p:cNvPr id="2043" name="Google Shape;2043;p26"/>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44" name="Google Shape;2044;p26"/>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2045" name="Google Shape;2045;p26"/>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2046" name="Google Shape;2046;p26"/>
          <p:cNvSpPr txBox="1">
            <a:spLocks noGrp="1"/>
          </p:cNvSpPr>
          <p:nvPr>
            <p:ph type="title" hasCustomPrompt="1"/>
          </p:nvPr>
        </p:nvSpPr>
        <p:spPr>
          <a:xfrm>
            <a:off x="713100" y="2089275"/>
            <a:ext cx="7717800" cy="768900"/>
          </a:xfrm>
          <a:prstGeom prst="rect">
            <a:avLst/>
          </a:pr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000"/>
              <a:buNone/>
              <a:defRPr sz="36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047" name="Google Shape;2047;p26"/>
          <p:cNvSpPr txBox="1">
            <a:spLocks noGrp="1"/>
          </p:cNvSpPr>
          <p:nvPr>
            <p:ph type="title" idx="2" hasCustomPrompt="1"/>
          </p:nvPr>
        </p:nvSpPr>
        <p:spPr>
          <a:xfrm>
            <a:off x="713100" y="3490500"/>
            <a:ext cx="7717800" cy="7689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000"/>
              <a:buNone/>
              <a:defRPr sz="3600">
                <a:solidFill>
                  <a:schemeClr val="dk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048" name="Google Shape;2048;p26"/>
          <p:cNvSpPr txBox="1">
            <a:spLocks noGrp="1"/>
          </p:cNvSpPr>
          <p:nvPr>
            <p:ph type="title" idx="3" hasCustomPrompt="1"/>
          </p:nvPr>
        </p:nvSpPr>
        <p:spPr>
          <a:xfrm>
            <a:off x="713100" y="688050"/>
            <a:ext cx="7717800" cy="7689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000"/>
              <a:buNone/>
              <a:defRPr sz="36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049" name="Google Shape;2049;p26"/>
          <p:cNvSpPr txBox="1">
            <a:spLocks noGrp="1"/>
          </p:cNvSpPr>
          <p:nvPr>
            <p:ph type="subTitle" idx="1"/>
          </p:nvPr>
        </p:nvSpPr>
        <p:spPr>
          <a:xfrm>
            <a:off x="713100" y="1539600"/>
            <a:ext cx="7717800" cy="34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5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50" name="Google Shape;2050;p26"/>
          <p:cNvSpPr txBox="1">
            <a:spLocks noGrp="1"/>
          </p:cNvSpPr>
          <p:nvPr>
            <p:ph type="subTitle" idx="4"/>
          </p:nvPr>
        </p:nvSpPr>
        <p:spPr>
          <a:xfrm>
            <a:off x="713100" y="2940850"/>
            <a:ext cx="7717800" cy="34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5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51" name="Google Shape;2051;p26"/>
          <p:cNvSpPr txBox="1">
            <a:spLocks noGrp="1"/>
          </p:cNvSpPr>
          <p:nvPr>
            <p:ph type="subTitle" idx="5"/>
          </p:nvPr>
        </p:nvSpPr>
        <p:spPr>
          <a:xfrm>
            <a:off x="713100" y="4342050"/>
            <a:ext cx="7717800" cy="34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5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2052"/>
        <p:cNvGrpSpPr/>
        <p:nvPr/>
      </p:nvGrpSpPr>
      <p:grpSpPr>
        <a:xfrm>
          <a:off x="0" y="0"/>
          <a:ext cx="0" cy="0"/>
          <a:chOff x="0" y="0"/>
          <a:chExt cx="0" cy="0"/>
        </a:xfrm>
      </p:grpSpPr>
      <p:sp>
        <p:nvSpPr>
          <p:cNvPr id="2053" name="Google Shape;2053;p27"/>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54" name="Google Shape;2054;p27"/>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2055" name="Google Shape;2055;p27"/>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2056" name="Google Shape;2056;p27"/>
          <p:cNvSpPr txBox="1">
            <a:spLocks noGrp="1"/>
          </p:cNvSpPr>
          <p:nvPr>
            <p:ph type="title"/>
          </p:nvPr>
        </p:nvSpPr>
        <p:spPr>
          <a:xfrm>
            <a:off x="719900" y="3480075"/>
            <a:ext cx="2393100" cy="3381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23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57" name="Google Shape;2057;p27"/>
          <p:cNvSpPr txBox="1">
            <a:spLocks noGrp="1"/>
          </p:cNvSpPr>
          <p:nvPr>
            <p:ph type="subTitle" idx="1"/>
          </p:nvPr>
        </p:nvSpPr>
        <p:spPr>
          <a:xfrm>
            <a:off x="719900" y="3818175"/>
            <a:ext cx="2393100" cy="7674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5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58" name="Google Shape;2058;p27"/>
          <p:cNvSpPr txBox="1">
            <a:spLocks noGrp="1"/>
          </p:cNvSpPr>
          <p:nvPr>
            <p:ph type="title" idx="2"/>
          </p:nvPr>
        </p:nvSpPr>
        <p:spPr>
          <a:xfrm>
            <a:off x="3375525" y="3480075"/>
            <a:ext cx="2393100" cy="3381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23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59" name="Google Shape;2059;p27"/>
          <p:cNvSpPr txBox="1">
            <a:spLocks noGrp="1"/>
          </p:cNvSpPr>
          <p:nvPr>
            <p:ph type="subTitle" idx="3"/>
          </p:nvPr>
        </p:nvSpPr>
        <p:spPr>
          <a:xfrm>
            <a:off x="3375525" y="3818175"/>
            <a:ext cx="2393100" cy="7674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5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60" name="Google Shape;2060;p27"/>
          <p:cNvSpPr txBox="1">
            <a:spLocks noGrp="1"/>
          </p:cNvSpPr>
          <p:nvPr>
            <p:ph type="title" idx="4"/>
          </p:nvPr>
        </p:nvSpPr>
        <p:spPr>
          <a:xfrm>
            <a:off x="6031150" y="3480075"/>
            <a:ext cx="2393100" cy="3381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230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61" name="Google Shape;2061;p27"/>
          <p:cNvSpPr txBox="1">
            <a:spLocks noGrp="1"/>
          </p:cNvSpPr>
          <p:nvPr>
            <p:ph type="subTitle" idx="5"/>
          </p:nvPr>
        </p:nvSpPr>
        <p:spPr>
          <a:xfrm>
            <a:off x="6031150" y="3818175"/>
            <a:ext cx="2393100" cy="7674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5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62" name="Google Shape;2062;p27"/>
          <p:cNvSpPr txBox="1">
            <a:spLocks noGrp="1"/>
          </p:cNvSpPr>
          <p:nvPr>
            <p:ph type="title" idx="6" hasCustomPrompt="1"/>
          </p:nvPr>
        </p:nvSpPr>
        <p:spPr>
          <a:xfrm>
            <a:off x="1351100" y="2808625"/>
            <a:ext cx="1130700" cy="4848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393C52"/>
              </a:buClr>
              <a:buSzPts val="2500"/>
              <a:buNone/>
              <a:defRPr sz="3600">
                <a:solidFill>
                  <a:schemeClr val="lt1"/>
                </a:solidFill>
                <a:latin typeface="Be Vietnam"/>
                <a:ea typeface="Be Vietnam"/>
                <a:cs typeface="Be Vietnam"/>
                <a:sym typeface="Be Vietnam"/>
              </a:defRPr>
            </a:lvl1pPr>
            <a:lvl2pPr lvl="1" algn="ctr" rtl="0">
              <a:spcBef>
                <a:spcPts val="0"/>
              </a:spcBef>
              <a:spcAft>
                <a:spcPts val="0"/>
              </a:spcAft>
              <a:buClr>
                <a:srgbClr val="393C52"/>
              </a:buClr>
              <a:buSzPts val="2500"/>
              <a:buNone/>
              <a:defRPr sz="2500">
                <a:solidFill>
                  <a:srgbClr val="393C52"/>
                </a:solidFill>
              </a:defRPr>
            </a:lvl2pPr>
            <a:lvl3pPr lvl="2" algn="ctr" rtl="0">
              <a:spcBef>
                <a:spcPts val="0"/>
              </a:spcBef>
              <a:spcAft>
                <a:spcPts val="0"/>
              </a:spcAft>
              <a:buClr>
                <a:srgbClr val="393C52"/>
              </a:buClr>
              <a:buSzPts val="2500"/>
              <a:buNone/>
              <a:defRPr sz="2500">
                <a:solidFill>
                  <a:srgbClr val="393C52"/>
                </a:solidFill>
              </a:defRPr>
            </a:lvl3pPr>
            <a:lvl4pPr lvl="3" algn="ctr" rtl="0">
              <a:spcBef>
                <a:spcPts val="0"/>
              </a:spcBef>
              <a:spcAft>
                <a:spcPts val="0"/>
              </a:spcAft>
              <a:buClr>
                <a:srgbClr val="393C52"/>
              </a:buClr>
              <a:buSzPts val="2500"/>
              <a:buNone/>
              <a:defRPr sz="2500">
                <a:solidFill>
                  <a:srgbClr val="393C52"/>
                </a:solidFill>
              </a:defRPr>
            </a:lvl4pPr>
            <a:lvl5pPr lvl="4" algn="ctr" rtl="0">
              <a:spcBef>
                <a:spcPts val="0"/>
              </a:spcBef>
              <a:spcAft>
                <a:spcPts val="0"/>
              </a:spcAft>
              <a:buClr>
                <a:srgbClr val="393C52"/>
              </a:buClr>
              <a:buSzPts val="2500"/>
              <a:buNone/>
              <a:defRPr sz="2500">
                <a:solidFill>
                  <a:srgbClr val="393C52"/>
                </a:solidFill>
              </a:defRPr>
            </a:lvl5pPr>
            <a:lvl6pPr lvl="5" algn="ctr" rtl="0">
              <a:spcBef>
                <a:spcPts val="0"/>
              </a:spcBef>
              <a:spcAft>
                <a:spcPts val="0"/>
              </a:spcAft>
              <a:buClr>
                <a:srgbClr val="393C52"/>
              </a:buClr>
              <a:buSzPts val="2500"/>
              <a:buNone/>
              <a:defRPr sz="2500">
                <a:solidFill>
                  <a:srgbClr val="393C52"/>
                </a:solidFill>
              </a:defRPr>
            </a:lvl6pPr>
            <a:lvl7pPr lvl="6" algn="ctr" rtl="0">
              <a:spcBef>
                <a:spcPts val="0"/>
              </a:spcBef>
              <a:spcAft>
                <a:spcPts val="0"/>
              </a:spcAft>
              <a:buClr>
                <a:srgbClr val="393C52"/>
              </a:buClr>
              <a:buSzPts val="2500"/>
              <a:buNone/>
              <a:defRPr sz="2500">
                <a:solidFill>
                  <a:srgbClr val="393C52"/>
                </a:solidFill>
              </a:defRPr>
            </a:lvl7pPr>
            <a:lvl8pPr lvl="7" algn="ctr" rtl="0">
              <a:spcBef>
                <a:spcPts val="0"/>
              </a:spcBef>
              <a:spcAft>
                <a:spcPts val="0"/>
              </a:spcAft>
              <a:buClr>
                <a:srgbClr val="393C52"/>
              </a:buClr>
              <a:buSzPts val="2500"/>
              <a:buNone/>
              <a:defRPr sz="2500">
                <a:solidFill>
                  <a:srgbClr val="393C52"/>
                </a:solidFill>
              </a:defRPr>
            </a:lvl8pPr>
            <a:lvl9pPr lvl="8" algn="ctr" rtl="0">
              <a:spcBef>
                <a:spcPts val="0"/>
              </a:spcBef>
              <a:spcAft>
                <a:spcPts val="0"/>
              </a:spcAft>
              <a:buClr>
                <a:srgbClr val="393C52"/>
              </a:buClr>
              <a:buSzPts val="2500"/>
              <a:buNone/>
              <a:defRPr sz="2500">
                <a:solidFill>
                  <a:srgbClr val="393C52"/>
                </a:solidFill>
              </a:defRPr>
            </a:lvl9pPr>
          </a:lstStyle>
          <a:p>
            <a:r>
              <a:t>xx%</a:t>
            </a:r>
          </a:p>
        </p:txBody>
      </p:sp>
      <p:sp>
        <p:nvSpPr>
          <p:cNvPr id="2063" name="Google Shape;2063;p27"/>
          <p:cNvSpPr txBox="1">
            <a:spLocks noGrp="1"/>
          </p:cNvSpPr>
          <p:nvPr>
            <p:ph type="title" idx="7" hasCustomPrompt="1"/>
          </p:nvPr>
        </p:nvSpPr>
        <p:spPr>
          <a:xfrm>
            <a:off x="4006725" y="2808625"/>
            <a:ext cx="1130700" cy="4848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393C52"/>
              </a:buClr>
              <a:buSzPts val="2500"/>
              <a:buNone/>
              <a:defRPr sz="3600">
                <a:solidFill>
                  <a:schemeClr val="lt1"/>
                </a:solidFill>
                <a:latin typeface="Be Vietnam"/>
                <a:ea typeface="Be Vietnam"/>
                <a:cs typeface="Be Vietnam"/>
                <a:sym typeface="Be Vietnam"/>
              </a:defRPr>
            </a:lvl1pPr>
            <a:lvl2pPr lvl="1" algn="ctr" rtl="0">
              <a:spcBef>
                <a:spcPts val="0"/>
              </a:spcBef>
              <a:spcAft>
                <a:spcPts val="0"/>
              </a:spcAft>
              <a:buClr>
                <a:srgbClr val="393C52"/>
              </a:buClr>
              <a:buSzPts val="2500"/>
              <a:buNone/>
              <a:defRPr sz="2500">
                <a:solidFill>
                  <a:srgbClr val="393C52"/>
                </a:solidFill>
              </a:defRPr>
            </a:lvl2pPr>
            <a:lvl3pPr lvl="2" algn="ctr" rtl="0">
              <a:spcBef>
                <a:spcPts val="0"/>
              </a:spcBef>
              <a:spcAft>
                <a:spcPts val="0"/>
              </a:spcAft>
              <a:buClr>
                <a:srgbClr val="393C52"/>
              </a:buClr>
              <a:buSzPts val="2500"/>
              <a:buNone/>
              <a:defRPr sz="2500">
                <a:solidFill>
                  <a:srgbClr val="393C52"/>
                </a:solidFill>
              </a:defRPr>
            </a:lvl3pPr>
            <a:lvl4pPr lvl="3" algn="ctr" rtl="0">
              <a:spcBef>
                <a:spcPts val="0"/>
              </a:spcBef>
              <a:spcAft>
                <a:spcPts val="0"/>
              </a:spcAft>
              <a:buClr>
                <a:srgbClr val="393C52"/>
              </a:buClr>
              <a:buSzPts val="2500"/>
              <a:buNone/>
              <a:defRPr sz="2500">
                <a:solidFill>
                  <a:srgbClr val="393C52"/>
                </a:solidFill>
              </a:defRPr>
            </a:lvl4pPr>
            <a:lvl5pPr lvl="4" algn="ctr" rtl="0">
              <a:spcBef>
                <a:spcPts val="0"/>
              </a:spcBef>
              <a:spcAft>
                <a:spcPts val="0"/>
              </a:spcAft>
              <a:buClr>
                <a:srgbClr val="393C52"/>
              </a:buClr>
              <a:buSzPts val="2500"/>
              <a:buNone/>
              <a:defRPr sz="2500">
                <a:solidFill>
                  <a:srgbClr val="393C52"/>
                </a:solidFill>
              </a:defRPr>
            </a:lvl5pPr>
            <a:lvl6pPr lvl="5" algn="ctr" rtl="0">
              <a:spcBef>
                <a:spcPts val="0"/>
              </a:spcBef>
              <a:spcAft>
                <a:spcPts val="0"/>
              </a:spcAft>
              <a:buClr>
                <a:srgbClr val="393C52"/>
              </a:buClr>
              <a:buSzPts val="2500"/>
              <a:buNone/>
              <a:defRPr sz="2500">
                <a:solidFill>
                  <a:srgbClr val="393C52"/>
                </a:solidFill>
              </a:defRPr>
            </a:lvl6pPr>
            <a:lvl7pPr lvl="6" algn="ctr" rtl="0">
              <a:spcBef>
                <a:spcPts val="0"/>
              </a:spcBef>
              <a:spcAft>
                <a:spcPts val="0"/>
              </a:spcAft>
              <a:buClr>
                <a:srgbClr val="393C52"/>
              </a:buClr>
              <a:buSzPts val="2500"/>
              <a:buNone/>
              <a:defRPr sz="2500">
                <a:solidFill>
                  <a:srgbClr val="393C52"/>
                </a:solidFill>
              </a:defRPr>
            </a:lvl7pPr>
            <a:lvl8pPr lvl="7" algn="ctr" rtl="0">
              <a:spcBef>
                <a:spcPts val="0"/>
              </a:spcBef>
              <a:spcAft>
                <a:spcPts val="0"/>
              </a:spcAft>
              <a:buClr>
                <a:srgbClr val="393C52"/>
              </a:buClr>
              <a:buSzPts val="2500"/>
              <a:buNone/>
              <a:defRPr sz="2500">
                <a:solidFill>
                  <a:srgbClr val="393C52"/>
                </a:solidFill>
              </a:defRPr>
            </a:lvl8pPr>
            <a:lvl9pPr lvl="8" algn="ctr" rtl="0">
              <a:spcBef>
                <a:spcPts val="0"/>
              </a:spcBef>
              <a:spcAft>
                <a:spcPts val="0"/>
              </a:spcAft>
              <a:buClr>
                <a:srgbClr val="393C52"/>
              </a:buClr>
              <a:buSzPts val="2500"/>
              <a:buNone/>
              <a:defRPr sz="2500">
                <a:solidFill>
                  <a:srgbClr val="393C52"/>
                </a:solidFill>
              </a:defRPr>
            </a:lvl9pPr>
          </a:lstStyle>
          <a:p>
            <a:r>
              <a:t>xx%</a:t>
            </a:r>
          </a:p>
        </p:txBody>
      </p:sp>
      <p:sp>
        <p:nvSpPr>
          <p:cNvPr id="2064" name="Google Shape;2064;p27"/>
          <p:cNvSpPr txBox="1">
            <a:spLocks noGrp="1"/>
          </p:cNvSpPr>
          <p:nvPr>
            <p:ph type="title" idx="8" hasCustomPrompt="1"/>
          </p:nvPr>
        </p:nvSpPr>
        <p:spPr>
          <a:xfrm>
            <a:off x="6662350" y="2808625"/>
            <a:ext cx="1130700" cy="4848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393C52"/>
              </a:buClr>
              <a:buSzPts val="2500"/>
              <a:buNone/>
              <a:defRPr sz="3600">
                <a:solidFill>
                  <a:schemeClr val="lt1"/>
                </a:solidFill>
                <a:latin typeface="Be Vietnam"/>
                <a:ea typeface="Be Vietnam"/>
                <a:cs typeface="Be Vietnam"/>
                <a:sym typeface="Be Vietnam"/>
              </a:defRPr>
            </a:lvl1pPr>
            <a:lvl2pPr lvl="1" algn="ctr" rtl="0">
              <a:spcBef>
                <a:spcPts val="0"/>
              </a:spcBef>
              <a:spcAft>
                <a:spcPts val="0"/>
              </a:spcAft>
              <a:buClr>
                <a:srgbClr val="393C52"/>
              </a:buClr>
              <a:buSzPts val="2500"/>
              <a:buNone/>
              <a:defRPr sz="2500">
                <a:solidFill>
                  <a:srgbClr val="393C52"/>
                </a:solidFill>
              </a:defRPr>
            </a:lvl2pPr>
            <a:lvl3pPr lvl="2" algn="ctr" rtl="0">
              <a:spcBef>
                <a:spcPts val="0"/>
              </a:spcBef>
              <a:spcAft>
                <a:spcPts val="0"/>
              </a:spcAft>
              <a:buClr>
                <a:srgbClr val="393C52"/>
              </a:buClr>
              <a:buSzPts val="2500"/>
              <a:buNone/>
              <a:defRPr sz="2500">
                <a:solidFill>
                  <a:srgbClr val="393C52"/>
                </a:solidFill>
              </a:defRPr>
            </a:lvl3pPr>
            <a:lvl4pPr lvl="3" algn="ctr" rtl="0">
              <a:spcBef>
                <a:spcPts val="0"/>
              </a:spcBef>
              <a:spcAft>
                <a:spcPts val="0"/>
              </a:spcAft>
              <a:buClr>
                <a:srgbClr val="393C52"/>
              </a:buClr>
              <a:buSzPts val="2500"/>
              <a:buNone/>
              <a:defRPr sz="2500">
                <a:solidFill>
                  <a:srgbClr val="393C52"/>
                </a:solidFill>
              </a:defRPr>
            </a:lvl4pPr>
            <a:lvl5pPr lvl="4" algn="ctr" rtl="0">
              <a:spcBef>
                <a:spcPts val="0"/>
              </a:spcBef>
              <a:spcAft>
                <a:spcPts val="0"/>
              </a:spcAft>
              <a:buClr>
                <a:srgbClr val="393C52"/>
              </a:buClr>
              <a:buSzPts val="2500"/>
              <a:buNone/>
              <a:defRPr sz="2500">
                <a:solidFill>
                  <a:srgbClr val="393C52"/>
                </a:solidFill>
              </a:defRPr>
            </a:lvl5pPr>
            <a:lvl6pPr lvl="5" algn="ctr" rtl="0">
              <a:spcBef>
                <a:spcPts val="0"/>
              </a:spcBef>
              <a:spcAft>
                <a:spcPts val="0"/>
              </a:spcAft>
              <a:buClr>
                <a:srgbClr val="393C52"/>
              </a:buClr>
              <a:buSzPts val="2500"/>
              <a:buNone/>
              <a:defRPr sz="2500">
                <a:solidFill>
                  <a:srgbClr val="393C52"/>
                </a:solidFill>
              </a:defRPr>
            </a:lvl6pPr>
            <a:lvl7pPr lvl="6" algn="ctr" rtl="0">
              <a:spcBef>
                <a:spcPts val="0"/>
              </a:spcBef>
              <a:spcAft>
                <a:spcPts val="0"/>
              </a:spcAft>
              <a:buClr>
                <a:srgbClr val="393C52"/>
              </a:buClr>
              <a:buSzPts val="2500"/>
              <a:buNone/>
              <a:defRPr sz="2500">
                <a:solidFill>
                  <a:srgbClr val="393C52"/>
                </a:solidFill>
              </a:defRPr>
            </a:lvl7pPr>
            <a:lvl8pPr lvl="7" algn="ctr" rtl="0">
              <a:spcBef>
                <a:spcPts val="0"/>
              </a:spcBef>
              <a:spcAft>
                <a:spcPts val="0"/>
              </a:spcAft>
              <a:buClr>
                <a:srgbClr val="393C52"/>
              </a:buClr>
              <a:buSzPts val="2500"/>
              <a:buNone/>
              <a:defRPr sz="2500">
                <a:solidFill>
                  <a:srgbClr val="393C52"/>
                </a:solidFill>
              </a:defRPr>
            </a:lvl8pPr>
            <a:lvl9pPr lvl="8" algn="ctr" rtl="0">
              <a:spcBef>
                <a:spcPts val="0"/>
              </a:spcBef>
              <a:spcAft>
                <a:spcPts val="0"/>
              </a:spcAft>
              <a:buClr>
                <a:srgbClr val="393C52"/>
              </a:buClr>
              <a:buSzPts val="2500"/>
              <a:buNone/>
              <a:defRPr sz="2500">
                <a:solidFill>
                  <a:srgbClr val="393C52"/>
                </a:solidFill>
              </a:defRPr>
            </a:lvl9pPr>
          </a:lstStyle>
          <a:p>
            <a:r>
              <a:t>xx%</a:t>
            </a:r>
          </a:p>
        </p:txBody>
      </p:sp>
      <p:sp>
        <p:nvSpPr>
          <p:cNvPr id="2065" name="Google Shape;2065;p27"/>
          <p:cNvSpPr txBox="1">
            <a:spLocks noGrp="1"/>
          </p:cNvSpPr>
          <p:nvPr>
            <p:ph type="title" idx="9"/>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2066"/>
        <p:cNvGrpSpPr/>
        <p:nvPr/>
      </p:nvGrpSpPr>
      <p:grpSpPr>
        <a:xfrm>
          <a:off x="0" y="0"/>
          <a:ext cx="0" cy="0"/>
          <a:chOff x="0" y="0"/>
          <a:chExt cx="0" cy="0"/>
        </a:xfrm>
      </p:grpSpPr>
      <p:sp>
        <p:nvSpPr>
          <p:cNvPr id="2067" name="Google Shape;2067;p28"/>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68" name="Google Shape;2068;p28"/>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2069" name="Google Shape;2069;p28"/>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2070" name="Google Shape;2070;p28"/>
          <p:cNvSpPr txBox="1">
            <a:spLocks noGrp="1"/>
          </p:cNvSpPr>
          <p:nvPr>
            <p:ph type="title"/>
          </p:nvPr>
        </p:nvSpPr>
        <p:spPr>
          <a:xfrm>
            <a:off x="720000" y="445025"/>
            <a:ext cx="7704000" cy="5727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grpSp>
        <p:nvGrpSpPr>
          <p:cNvPr id="2071" name="Google Shape;2071;p28"/>
          <p:cNvGrpSpPr/>
          <p:nvPr/>
        </p:nvGrpSpPr>
        <p:grpSpPr>
          <a:xfrm>
            <a:off x="8218068" y="368913"/>
            <a:ext cx="567929" cy="552079"/>
            <a:chOff x="5200325" y="773525"/>
            <a:chExt cx="974650" cy="947450"/>
          </a:xfrm>
        </p:grpSpPr>
        <p:sp>
          <p:nvSpPr>
            <p:cNvPr id="2072" name="Google Shape;2072;p28"/>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8"/>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8"/>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8"/>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2">
  <p:cSld name="TITLE_ONLY_1_1">
    <p:spTree>
      <p:nvGrpSpPr>
        <p:cNvPr id="1" name="Shape 2076"/>
        <p:cNvGrpSpPr/>
        <p:nvPr/>
      </p:nvGrpSpPr>
      <p:grpSpPr>
        <a:xfrm>
          <a:off x="0" y="0"/>
          <a:ext cx="0" cy="0"/>
          <a:chOff x="0" y="0"/>
          <a:chExt cx="0" cy="0"/>
        </a:xfrm>
      </p:grpSpPr>
      <p:sp>
        <p:nvSpPr>
          <p:cNvPr id="2077" name="Google Shape;2077;p29"/>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78" name="Google Shape;2078;p29"/>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2079" name="Google Shape;2079;p29"/>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2080" name="Google Shape;2080;p29"/>
          <p:cNvSpPr txBox="1">
            <a:spLocks noGrp="1"/>
          </p:cNvSpPr>
          <p:nvPr>
            <p:ph type="title"/>
          </p:nvPr>
        </p:nvSpPr>
        <p:spPr>
          <a:xfrm>
            <a:off x="720000" y="445025"/>
            <a:ext cx="7704000" cy="5727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grpSp>
        <p:nvGrpSpPr>
          <p:cNvPr id="2081" name="Google Shape;2081;p29"/>
          <p:cNvGrpSpPr/>
          <p:nvPr/>
        </p:nvGrpSpPr>
        <p:grpSpPr>
          <a:xfrm>
            <a:off x="8218068" y="368913"/>
            <a:ext cx="567929" cy="552079"/>
            <a:chOff x="5200325" y="773525"/>
            <a:chExt cx="974650" cy="947450"/>
          </a:xfrm>
        </p:grpSpPr>
        <p:sp>
          <p:nvSpPr>
            <p:cNvPr id="2082" name="Google Shape;2082;p29"/>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9"/>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9"/>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9"/>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29"/>
          <p:cNvGrpSpPr/>
          <p:nvPr/>
        </p:nvGrpSpPr>
        <p:grpSpPr>
          <a:xfrm rot="10800000">
            <a:off x="378402" y="4213238"/>
            <a:ext cx="567929" cy="552079"/>
            <a:chOff x="5200325" y="773525"/>
            <a:chExt cx="974650" cy="947450"/>
          </a:xfrm>
        </p:grpSpPr>
        <p:sp>
          <p:nvSpPr>
            <p:cNvPr id="2087" name="Google Shape;2087;p29"/>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9"/>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9"/>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9"/>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2091"/>
        <p:cNvGrpSpPr/>
        <p:nvPr/>
      </p:nvGrpSpPr>
      <p:grpSpPr>
        <a:xfrm>
          <a:off x="0" y="0"/>
          <a:ext cx="0" cy="0"/>
          <a:chOff x="0" y="0"/>
          <a:chExt cx="0" cy="0"/>
        </a:xfrm>
      </p:grpSpPr>
      <p:grpSp>
        <p:nvGrpSpPr>
          <p:cNvPr id="2092" name="Google Shape;2092;p30"/>
          <p:cNvGrpSpPr/>
          <p:nvPr/>
        </p:nvGrpSpPr>
        <p:grpSpPr>
          <a:xfrm>
            <a:off x="5274653" y="546150"/>
            <a:ext cx="3249646" cy="4051206"/>
            <a:chOff x="5503852" y="714425"/>
            <a:chExt cx="2979413" cy="3714317"/>
          </a:xfrm>
        </p:grpSpPr>
        <p:sp>
          <p:nvSpPr>
            <p:cNvPr id="2093" name="Google Shape;2093;p30"/>
            <p:cNvSpPr/>
            <p:nvPr/>
          </p:nvSpPr>
          <p:spPr>
            <a:xfrm>
              <a:off x="5503852" y="951938"/>
              <a:ext cx="2283220" cy="3476804"/>
            </a:xfrm>
            <a:custGeom>
              <a:avLst/>
              <a:gdLst/>
              <a:ahLst/>
              <a:cxnLst/>
              <a:rect l="l" t="t" r="r" b="b"/>
              <a:pathLst>
                <a:path w="112877" h="171885" extrusionOk="0">
                  <a:moveTo>
                    <a:pt x="76749" y="6480"/>
                  </a:moveTo>
                  <a:cubicBezTo>
                    <a:pt x="76864" y="6594"/>
                    <a:pt x="76949" y="6681"/>
                    <a:pt x="77063" y="6766"/>
                  </a:cubicBezTo>
                  <a:cubicBezTo>
                    <a:pt x="76662" y="7082"/>
                    <a:pt x="76291" y="7453"/>
                    <a:pt x="76005" y="7769"/>
                  </a:cubicBezTo>
                  <a:lnTo>
                    <a:pt x="75490" y="8284"/>
                  </a:lnTo>
                  <a:cubicBezTo>
                    <a:pt x="75403" y="8312"/>
                    <a:pt x="75346" y="8341"/>
                    <a:pt x="75288" y="8369"/>
                  </a:cubicBezTo>
                  <a:cubicBezTo>
                    <a:pt x="75833" y="7998"/>
                    <a:pt x="76319" y="7425"/>
                    <a:pt x="76749" y="6480"/>
                  </a:cubicBezTo>
                  <a:close/>
                  <a:moveTo>
                    <a:pt x="79841" y="10774"/>
                  </a:moveTo>
                  <a:cubicBezTo>
                    <a:pt x="79926" y="10774"/>
                    <a:pt x="80040" y="10803"/>
                    <a:pt x="80127" y="10831"/>
                  </a:cubicBezTo>
                  <a:cubicBezTo>
                    <a:pt x="80532" y="10921"/>
                    <a:pt x="81025" y="11029"/>
                    <a:pt x="81594" y="11029"/>
                  </a:cubicBezTo>
                  <a:cubicBezTo>
                    <a:pt x="81748" y="11029"/>
                    <a:pt x="81908" y="11021"/>
                    <a:pt x="82074" y="11003"/>
                  </a:cubicBezTo>
                  <a:lnTo>
                    <a:pt x="82074" y="11003"/>
                  </a:lnTo>
                  <a:cubicBezTo>
                    <a:pt x="82074" y="11032"/>
                    <a:pt x="82044" y="11032"/>
                    <a:pt x="82017" y="11060"/>
                  </a:cubicBezTo>
                  <a:cubicBezTo>
                    <a:pt x="80498" y="11948"/>
                    <a:pt x="80242" y="13437"/>
                    <a:pt x="80185" y="14353"/>
                  </a:cubicBezTo>
                  <a:cubicBezTo>
                    <a:pt x="79555" y="14495"/>
                    <a:pt x="78753" y="14839"/>
                    <a:pt x="78238" y="15697"/>
                  </a:cubicBezTo>
                  <a:cubicBezTo>
                    <a:pt x="77693" y="16556"/>
                    <a:pt x="77636" y="17616"/>
                    <a:pt x="78037" y="18846"/>
                  </a:cubicBezTo>
                  <a:cubicBezTo>
                    <a:pt x="78094" y="19048"/>
                    <a:pt x="78151" y="19220"/>
                    <a:pt x="78238" y="19391"/>
                  </a:cubicBezTo>
                  <a:cubicBezTo>
                    <a:pt x="78181" y="19391"/>
                    <a:pt x="78094" y="19419"/>
                    <a:pt x="78009" y="19419"/>
                  </a:cubicBezTo>
                  <a:cubicBezTo>
                    <a:pt x="77407" y="19506"/>
                    <a:pt x="76376" y="19678"/>
                    <a:pt x="75460" y="20365"/>
                  </a:cubicBezTo>
                  <a:cubicBezTo>
                    <a:pt x="74716" y="19762"/>
                    <a:pt x="73830" y="19648"/>
                    <a:pt x="73113" y="19648"/>
                  </a:cubicBezTo>
                  <a:cubicBezTo>
                    <a:pt x="72856" y="19648"/>
                    <a:pt x="72627" y="19678"/>
                    <a:pt x="72426" y="19678"/>
                  </a:cubicBezTo>
                  <a:cubicBezTo>
                    <a:pt x="72368" y="19678"/>
                    <a:pt x="72284" y="19705"/>
                    <a:pt x="72254" y="19705"/>
                  </a:cubicBezTo>
                  <a:cubicBezTo>
                    <a:pt x="71910" y="19533"/>
                    <a:pt x="71310" y="19133"/>
                    <a:pt x="70852" y="18762"/>
                  </a:cubicBezTo>
                  <a:cubicBezTo>
                    <a:pt x="70651" y="18388"/>
                    <a:pt x="70108" y="17358"/>
                    <a:pt x="68819" y="16987"/>
                  </a:cubicBezTo>
                  <a:cubicBezTo>
                    <a:pt x="69449" y="16643"/>
                    <a:pt x="69907" y="16242"/>
                    <a:pt x="70250" y="15956"/>
                  </a:cubicBezTo>
                  <a:cubicBezTo>
                    <a:pt x="70651" y="15640"/>
                    <a:pt x="70708" y="15583"/>
                    <a:pt x="70823" y="15583"/>
                  </a:cubicBezTo>
                  <a:cubicBezTo>
                    <a:pt x="72455" y="15269"/>
                    <a:pt x="73514" y="14610"/>
                    <a:pt x="74631" y="13922"/>
                  </a:cubicBezTo>
                  <a:lnTo>
                    <a:pt x="74860" y="13780"/>
                  </a:lnTo>
                  <a:cubicBezTo>
                    <a:pt x="75204" y="13551"/>
                    <a:pt x="75604" y="13407"/>
                    <a:pt x="76090" y="13235"/>
                  </a:cubicBezTo>
                  <a:cubicBezTo>
                    <a:pt x="76605" y="13064"/>
                    <a:pt x="77208" y="12835"/>
                    <a:pt x="77837" y="12491"/>
                  </a:cubicBezTo>
                  <a:cubicBezTo>
                    <a:pt x="77895" y="12464"/>
                    <a:pt x="77922" y="12434"/>
                    <a:pt x="77979" y="12434"/>
                  </a:cubicBezTo>
                  <a:cubicBezTo>
                    <a:pt x="78609" y="12033"/>
                    <a:pt x="79097" y="11518"/>
                    <a:pt x="79498" y="11117"/>
                  </a:cubicBezTo>
                  <a:cubicBezTo>
                    <a:pt x="79582" y="11003"/>
                    <a:pt x="79727" y="10861"/>
                    <a:pt x="79841" y="10774"/>
                  </a:cubicBezTo>
                  <a:close/>
                  <a:moveTo>
                    <a:pt x="28684" y="5192"/>
                  </a:moveTo>
                  <a:cubicBezTo>
                    <a:pt x="28913" y="5250"/>
                    <a:pt x="29142" y="5334"/>
                    <a:pt x="29543" y="5479"/>
                  </a:cubicBezTo>
                  <a:cubicBezTo>
                    <a:pt x="29715" y="5536"/>
                    <a:pt x="29859" y="5621"/>
                    <a:pt x="30001" y="5678"/>
                  </a:cubicBezTo>
                  <a:cubicBezTo>
                    <a:pt x="30058" y="5678"/>
                    <a:pt x="30115" y="5708"/>
                    <a:pt x="30145" y="5708"/>
                  </a:cubicBezTo>
                  <a:cubicBezTo>
                    <a:pt x="31241" y="6049"/>
                    <a:pt x="32319" y="6119"/>
                    <a:pt x="33320" y="6119"/>
                  </a:cubicBezTo>
                  <a:cubicBezTo>
                    <a:pt x="33574" y="6119"/>
                    <a:pt x="33823" y="6114"/>
                    <a:pt x="34066" y="6109"/>
                  </a:cubicBezTo>
                  <a:lnTo>
                    <a:pt x="34554" y="6109"/>
                  </a:lnTo>
                  <a:cubicBezTo>
                    <a:pt x="34897" y="6109"/>
                    <a:pt x="35268" y="6079"/>
                    <a:pt x="35641" y="6051"/>
                  </a:cubicBezTo>
                  <a:cubicBezTo>
                    <a:pt x="35783" y="6022"/>
                    <a:pt x="35985" y="6022"/>
                    <a:pt x="36184" y="5994"/>
                  </a:cubicBezTo>
                  <a:cubicBezTo>
                    <a:pt x="36329" y="6166"/>
                    <a:pt x="36470" y="6365"/>
                    <a:pt x="36672" y="6537"/>
                  </a:cubicBezTo>
                  <a:cubicBezTo>
                    <a:pt x="36757" y="6624"/>
                    <a:pt x="36871" y="6681"/>
                    <a:pt x="36986" y="6738"/>
                  </a:cubicBezTo>
                  <a:cubicBezTo>
                    <a:pt x="37501" y="7082"/>
                    <a:pt x="38131" y="7254"/>
                    <a:pt x="38703" y="7396"/>
                  </a:cubicBezTo>
                  <a:lnTo>
                    <a:pt x="39047" y="7483"/>
                  </a:lnTo>
                  <a:cubicBezTo>
                    <a:pt x="39047" y="7483"/>
                    <a:pt x="39077" y="7483"/>
                    <a:pt x="39104" y="7510"/>
                  </a:cubicBezTo>
                  <a:cubicBezTo>
                    <a:pt x="39803" y="7747"/>
                    <a:pt x="40392" y="7827"/>
                    <a:pt x="40897" y="7827"/>
                  </a:cubicBezTo>
                  <a:cubicBezTo>
                    <a:pt x="41489" y="7827"/>
                    <a:pt x="41966" y="7717"/>
                    <a:pt x="42368" y="7625"/>
                  </a:cubicBezTo>
                  <a:cubicBezTo>
                    <a:pt x="42626" y="7567"/>
                    <a:pt x="42855" y="7510"/>
                    <a:pt x="43112" y="7483"/>
                  </a:cubicBezTo>
                  <a:cubicBezTo>
                    <a:pt x="44459" y="7338"/>
                    <a:pt x="45288" y="6967"/>
                    <a:pt x="46089" y="6594"/>
                  </a:cubicBezTo>
                  <a:cubicBezTo>
                    <a:pt x="46318" y="6509"/>
                    <a:pt x="46577" y="6395"/>
                    <a:pt x="46891" y="6280"/>
                  </a:cubicBezTo>
                  <a:cubicBezTo>
                    <a:pt x="47112" y="6213"/>
                    <a:pt x="47488" y="6147"/>
                    <a:pt x="48109" y="6147"/>
                  </a:cubicBezTo>
                  <a:cubicBezTo>
                    <a:pt x="48292" y="6147"/>
                    <a:pt x="48496" y="6153"/>
                    <a:pt x="48723" y="6166"/>
                  </a:cubicBezTo>
                  <a:cubicBezTo>
                    <a:pt x="49009" y="6422"/>
                    <a:pt x="49467" y="6796"/>
                    <a:pt x="50211" y="7052"/>
                  </a:cubicBezTo>
                  <a:cubicBezTo>
                    <a:pt x="50824" y="7282"/>
                    <a:pt x="51437" y="7332"/>
                    <a:pt x="51998" y="7332"/>
                  </a:cubicBezTo>
                  <a:cubicBezTo>
                    <a:pt x="52276" y="7332"/>
                    <a:pt x="52541" y="7320"/>
                    <a:pt x="52788" y="7311"/>
                  </a:cubicBezTo>
                  <a:cubicBezTo>
                    <a:pt x="52960" y="7311"/>
                    <a:pt x="53183" y="7298"/>
                    <a:pt x="53355" y="7298"/>
                  </a:cubicBezTo>
                  <a:cubicBezTo>
                    <a:pt x="53440" y="7298"/>
                    <a:pt x="53514" y="7301"/>
                    <a:pt x="53562" y="7311"/>
                  </a:cubicBezTo>
                  <a:cubicBezTo>
                    <a:pt x="53589" y="7311"/>
                    <a:pt x="53647" y="7311"/>
                    <a:pt x="53676" y="7338"/>
                  </a:cubicBezTo>
                  <a:cubicBezTo>
                    <a:pt x="54162" y="7396"/>
                    <a:pt x="54620" y="7483"/>
                    <a:pt x="54906" y="7597"/>
                  </a:cubicBezTo>
                  <a:cubicBezTo>
                    <a:pt x="54936" y="7625"/>
                    <a:pt x="54963" y="7625"/>
                    <a:pt x="55021" y="7654"/>
                  </a:cubicBezTo>
                  <a:cubicBezTo>
                    <a:pt x="55050" y="7682"/>
                    <a:pt x="55078" y="7739"/>
                    <a:pt x="55108" y="7796"/>
                  </a:cubicBezTo>
                  <a:cubicBezTo>
                    <a:pt x="55394" y="8170"/>
                    <a:pt x="55822" y="8712"/>
                    <a:pt x="56539" y="9200"/>
                  </a:cubicBezTo>
                  <a:cubicBezTo>
                    <a:pt x="56596" y="9228"/>
                    <a:pt x="56624" y="9257"/>
                    <a:pt x="56654" y="9285"/>
                  </a:cubicBezTo>
                  <a:cubicBezTo>
                    <a:pt x="57555" y="9796"/>
                    <a:pt x="58440" y="9981"/>
                    <a:pt x="59275" y="9981"/>
                  </a:cubicBezTo>
                  <a:cubicBezTo>
                    <a:pt x="60639" y="9981"/>
                    <a:pt x="61867" y="9487"/>
                    <a:pt x="62807" y="9113"/>
                  </a:cubicBezTo>
                  <a:cubicBezTo>
                    <a:pt x="63265" y="8914"/>
                    <a:pt x="64009" y="8628"/>
                    <a:pt x="64296" y="8628"/>
                  </a:cubicBezTo>
                  <a:cubicBezTo>
                    <a:pt x="64325" y="8628"/>
                    <a:pt x="64353" y="8655"/>
                    <a:pt x="64410" y="8685"/>
                  </a:cubicBezTo>
                  <a:cubicBezTo>
                    <a:pt x="64669" y="8914"/>
                    <a:pt x="65097" y="9257"/>
                    <a:pt x="65670" y="9457"/>
                  </a:cubicBezTo>
                  <a:cubicBezTo>
                    <a:pt x="65727" y="9457"/>
                    <a:pt x="65784" y="9486"/>
                    <a:pt x="65842" y="9486"/>
                  </a:cubicBezTo>
                  <a:cubicBezTo>
                    <a:pt x="66219" y="9599"/>
                    <a:pt x="66568" y="9644"/>
                    <a:pt x="66884" y="9644"/>
                  </a:cubicBezTo>
                  <a:cubicBezTo>
                    <a:pt x="67696" y="9644"/>
                    <a:pt x="68298" y="9349"/>
                    <a:pt x="68647" y="9143"/>
                  </a:cubicBezTo>
                  <a:cubicBezTo>
                    <a:pt x="68819" y="9170"/>
                    <a:pt x="69048" y="9200"/>
                    <a:pt x="69220" y="9257"/>
                  </a:cubicBezTo>
                  <a:cubicBezTo>
                    <a:pt x="69563" y="9315"/>
                    <a:pt x="69964" y="9399"/>
                    <a:pt x="70394" y="9429"/>
                  </a:cubicBezTo>
                  <a:cubicBezTo>
                    <a:pt x="70479" y="9457"/>
                    <a:pt x="70536" y="9457"/>
                    <a:pt x="70623" y="9457"/>
                  </a:cubicBezTo>
                  <a:cubicBezTo>
                    <a:pt x="71482" y="9457"/>
                    <a:pt x="71997" y="9285"/>
                    <a:pt x="72455" y="9113"/>
                  </a:cubicBezTo>
                  <a:cubicBezTo>
                    <a:pt x="72597" y="9056"/>
                    <a:pt x="72627" y="9056"/>
                    <a:pt x="72684" y="9028"/>
                  </a:cubicBezTo>
                  <a:cubicBezTo>
                    <a:pt x="72884" y="8999"/>
                    <a:pt x="73055" y="8971"/>
                    <a:pt x="73257" y="8971"/>
                  </a:cubicBezTo>
                  <a:cubicBezTo>
                    <a:pt x="73486" y="8941"/>
                    <a:pt x="73685" y="8914"/>
                    <a:pt x="73887" y="8884"/>
                  </a:cubicBezTo>
                  <a:lnTo>
                    <a:pt x="73887" y="8884"/>
                  </a:lnTo>
                  <a:cubicBezTo>
                    <a:pt x="73399" y="9086"/>
                    <a:pt x="72826" y="9315"/>
                    <a:pt x="72284" y="9686"/>
                  </a:cubicBezTo>
                  <a:lnTo>
                    <a:pt x="72082" y="9800"/>
                  </a:lnTo>
                  <a:cubicBezTo>
                    <a:pt x="71052" y="10460"/>
                    <a:pt x="70651" y="10689"/>
                    <a:pt x="70021" y="10803"/>
                  </a:cubicBezTo>
                  <a:cubicBezTo>
                    <a:pt x="68562" y="11032"/>
                    <a:pt x="67674" y="11804"/>
                    <a:pt x="67101" y="12292"/>
                  </a:cubicBezTo>
                  <a:cubicBezTo>
                    <a:pt x="66987" y="12377"/>
                    <a:pt x="66902" y="12464"/>
                    <a:pt x="66815" y="12521"/>
                  </a:cubicBezTo>
                  <a:cubicBezTo>
                    <a:pt x="66329" y="12548"/>
                    <a:pt x="65498" y="12635"/>
                    <a:pt x="64726" y="13293"/>
                  </a:cubicBezTo>
                  <a:cubicBezTo>
                    <a:pt x="63666" y="14209"/>
                    <a:pt x="63494" y="15326"/>
                    <a:pt x="63409" y="15869"/>
                  </a:cubicBezTo>
                  <a:lnTo>
                    <a:pt x="63409" y="16041"/>
                  </a:lnTo>
                  <a:cubicBezTo>
                    <a:pt x="63295" y="16300"/>
                    <a:pt x="63208" y="16586"/>
                    <a:pt x="63208" y="16842"/>
                  </a:cubicBezTo>
                  <a:cubicBezTo>
                    <a:pt x="63036" y="17472"/>
                    <a:pt x="63123" y="18102"/>
                    <a:pt x="63437" y="18647"/>
                  </a:cubicBezTo>
                  <a:cubicBezTo>
                    <a:pt x="63524" y="18789"/>
                    <a:pt x="63609" y="18933"/>
                    <a:pt x="63723" y="19075"/>
                  </a:cubicBezTo>
                  <a:cubicBezTo>
                    <a:pt x="63696" y="19277"/>
                    <a:pt x="63666" y="19533"/>
                    <a:pt x="63666" y="19792"/>
                  </a:cubicBezTo>
                  <a:cubicBezTo>
                    <a:pt x="63666" y="20793"/>
                    <a:pt x="64296" y="21681"/>
                    <a:pt x="65212" y="22052"/>
                  </a:cubicBezTo>
                  <a:cubicBezTo>
                    <a:pt x="65627" y="22210"/>
                    <a:pt x="66021" y="22268"/>
                    <a:pt x="66383" y="22268"/>
                  </a:cubicBezTo>
                  <a:cubicBezTo>
                    <a:pt x="66744" y="22268"/>
                    <a:pt x="67074" y="22210"/>
                    <a:pt x="67360" y="22139"/>
                  </a:cubicBezTo>
                  <a:cubicBezTo>
                    <a:pt x="67387" y="22139"/>
                    <a:pt x="67417" y="22167"/>
                    <a:pt x="67445" y="22197"/>
                  </a:cubicBezTo>
                  <a:cubicBezTo>
                    <a:pt x="67960" y="22682"/>
                    <a:pt x="69105" y="23598"/>
                    <a:pt x="70307" y="24143"/>
                  </a:cubicBezTo>
                  <a:cubicBezTo>
                    <a:pt x="69994" y="25117"/>
                    <a:pt x="70193" y="26090"/>
                    <a:pt x="70509" y="26834"/>
                  </a:cubicBezTo>
                  <a:cubicBezTo>
                    <a:pt x="70536" y="26862"/>
                    <a:pt x="70536" y="26891"/>
                    <a:pt x="70536" y="26891"/>
                  </a:cubicBezTo>
                  <a:cubicBezTo>
                    <a:pt x="71024" y="27922"/>
                    <a:pt x="72025" y="28724"/>
                    <a:pt x="73227" y="29067"/>
                  </a:cubicBezTo>
                  <a:cubicBezTo>
                    <a:pt x="73644" y="29192"/>
                    <a:pt x="74058" y="29253"/>
                    <a:pt x="74456" y="29253"/>
                  </a:cubicBezTo>
                  <a:cubicBezTo>
                    <a:pt x="75152" y="29253"/>
                    <a:pt x="75803" y="29069"/>
                    <a:pt x="76349" y="28724"/>
                  </a:cubicBezTo>
                  <a:cubicBezTo>
                    <a:pt x="78009" y="27693"/>
                    <a:pt x="78266" y="25717"/>
                    <a:pt x="78437" y="24544"/>
                  </a:cubicBezTo>
                  <a:cubicBezTo>
                    <a:pt x="78437" y="24457"/>
                    <a:pt x="78467" y="24343"/>
                    <a:pt x="78467" y="24258"/>
                  </a:cubicBezTo>
                  <a:cubicBezTo>
                    <a:pt x="78582" y="24228"/>
                    <a:pt x="78666" y="24228"/>
                    <a:pt x="78753" y="24201"/>
                  </a:cubicBezTo>
                  <a:cubicBezTo>
                    <a:pt x="79669" y="24056"/>
                    <a:pt x="81215" y="23827"/>
                    <a:pt x="82502" y="22396"/>
                  </a:cubicBezTo>
                  <a:cubicBezTo>
                    <a:pt x="83819" y="20907"/>
                    <a:pt x="83590" y="19449"/>
                    <a:pt x="83219" y="18503"/>
                  </a:cubicBezTo>
                  <a:cubicBezTo>
                    <a:pt x="83418" y="18388"/>
                    <a:pt x="83620" y="18216"/>
                    <a:pt x="83792" y="18045"/>
                  </a:cubicBezTo>
                  <a:cubicBezTo>
                    <a:pt x="84735" y="17186"/>
                    <a:pt x="84907" y="16098"/>
                    <a:pt x="84964" y="15326"/>
                  </a:cubicBezTo>
                  <a:cubicBezTo>
                    <a:pt x="85509" y="15354"/>
                    <a:pt x="86167" y="15411"/>
                    <a:pt x="86625" y="15468"/>
                  </a:cubicBezTo>
                  <a:cubicBezTo>
                    <a:pt x="86654" y="15526"/>
                    <a:pt x="86682" y="15583"/>
                    <a:pt x="86712" y="15613"/>
                  </a:cubicBezTo>
                  <a:cubicBezTo>
                    <a:pt x="86510" y="16013"/>
                    <a:pt x="86425" y="16442"/>
                    <a:pt x="86453" y="16872"/>
                  </a:cubicBezTo>
                  <a:cubicBezTo>
                    <a:pt x="86510" y="18132"/>
                    <a:pt x="87426" y="18876"/>
                    <a:pt x="87712" y="19133"/>
                  </a:cubicBezTo>
                  <a:cubicBezTo>
                    <a:pt x="87857" y="19220"/>
                    <a:pt x="87971" y="19304"/>
                    <a:pt x="88113" y="19391"/>
                  </a:cubicBezTo>
                  <a:cubicBezTo>
                    <a:pt x="88700" y="19685"/>
                    <a:pt x="89393" y="19790"/>
                    <a:pt x="90003" y="19790"/>
                  </a:cubicBezTo>
                  <a:cubicBezTo>
                    <a:pt x="90345" y="19790"/>
                    <a:pt x="90662" y="19757"/>
                    <a:pt x="90919" y="19705"/>
                  </a:cubicBezTo>
                  <a:cubicBezTo>
                    <a:pt x="91262" y="19648"/>
                    <a:pt x="91606" y="19533"/>
                    <a:pt x="91892" y="19419"/>
                  </a:cubicBezTo>
                  <a:lnTo>
                    <a:pt x="91892" y="19792"/>
                  </a:lnTo>
                  <a:cubicBezTo>
                    <a:pt x="91892" y="21968"/>
                    <a:pt x="92522" y="22797"/>
                    <a:pt x="93811" y="23770"/>
                  </a:cubicBezTo>
                  <a:cubicBezTo>
                    <a:pt x="93896" y="23857"/>
                    <a:pt x="94010" y="23942"/>
                    <a:pt x="94155" y="24029"/>
                  </a:cubicBezTo>
                  <a:cubicBezTo>
                    <a:pt x="94441" y="24285"/>
                    <a:pt x="94670" y="24514"/>
                    <a:pt x="94784" y="24659"/>
                  </a:cubicBezTo>
                  <a:cubicBezTo>
                    <a:pt x="94555" y="24743"/>
                    <a:pt x="94269" y="24830"/>
                    <a:pt x="94068" y="24915"/>
                  </a:cubicBezTo>
                  <a:cubicBezTo>
                    <a:pt x="93353" y="25117"/>
                    <a:pt x="92579" y="25346"/>
                    <a:pt x="91864" y="25804"/>
                  </a:cubicBezTo>
                  <a:cubicBezTo>
                    <a:pt x="91521" y="26060"/>
                    <a:pt x="91349" y="26117"/>
                    <a:pt x="91349" y="26117"/>
                  </a:cubicBezTo>
                  <a:cubicBezTo>
                    <a:pt x="91262" y="26117"/>
                    <a:pt x="90976" y="26090"/>
                    <a:pt x="90747" y="26033"/>
                  </a:cubicBezTo>
                  <a:cubicBezTo>
                    <a:pt x="90548" y="26003"/>
                    <a:pt x="90319" y="25975"/>
                    <a:pt x="90060" y="25946"/>
                  </a:cubicBezTo>
                  <a:cubicBezTo>
                    <a:pt x="90003" y="25918"/>
                    <a:pt x="89945" y="25918"/>
                    <a:pt x="89861" y="25918"/>
                  </a:cubicBezTo>
                  <a:cubicBezTo>
                    <a:pt x="89653" y="25907"/>
                    <a:pt x="89455" y="25901"/>
                    <a:pt x="89264" y="25901"/>
                  </a:cubicBezTo>
                  <a:cubicBezTo>
                    <a:pt x="88030" y="25901"/>
                    <a:pt x="87108" y="26128"/>
                    <a:pt x="86167" y="26376"/>
                  </a:cubicBezTo>
                  <a:lnTo>
                    <a:pt x="85995" y="26433"/>
                  </a:lnTo>
                  <a:cubicBezTo>
                    <a:pt x="85911" y="26462"/>
                    <a:pt x="85792" y="26469"/>
                    <a:pt x="85656" y="26469"/>
                  </a:cubicBezTo>
                  <a:cubicBezTo>
                    <a:pt x="85515" y="26469"/>
                    <a:pt x="85354" y="26461"/>
                    <a:pt x="85193" y="26461"/>
                  </a:cubicBezTo>
                  <a:cubicBezTo>
                    <a:pt x="84995" y="26452"/>
                    <a:pt x="84782" y="26443"/>
                    <a:pt x="84557" y="26443"/>
                  </a:cubicBezTo>
                  <a:cubicBezTo>
                    <a:pt x="84068" y="26443"/>
                    <a:pt x="83521" y="26485"/>
                    <a:pt x="82933" y="26662"/>
                  </a:cubicBezTo>
                  <a:cubicBezTo>
                    <a:pt x="82876" y="26690"/>
                    <a:pt x="82789" y="26720"/>
                    <a:pt x="82731" y="26747"/>
                  </a:cubicBezTo>
                  <a:cubicBezTo>
                    <a:pt x="82704" y="26747"/>
                    <a:pt x="79697" y="28007"/>
                    <a:pt x="79269" y="30327"/>
                  </a:cubicBezTo>
                  <a:cubicBezTo>
                    <a:pt x="79097" y="31327"/>
                    <a:pt x="79468" y="32358"/>
                    <a:pt x="80269" y="33075"/>
                  </a:cubicBezTo>
                  <a:cubicBezTo>
                    <a:pt x="80498" y="33247"/>
                    <a:pt x="80700" y="33389"/>
                    <a:pt x="80899" y="33476"/>
                  </a:cubicBezTo>
                  <a:cubicBezTo>
                    <a:pt x="80842" y="33533"/>
                    <a:pt x="80757" y="33560"/>
                    <a:pt x="80670" y="33618"/>
                  </a:cubicBezTo>
                  <a:cubicBezTo>
                    <a:pt x="80384" y="33789"/>
                    <a:pt x="80098" y="33934"/>
                    <a:pt x="79869" y="34018"/>
                  </a:cubicBezTo>
                  <a:cubicBezTo>
                    <a:pt x="79697" y="34076"/>
                    <a:pt x="79555" y="34105"/>
                    <a:pt x="79411" y="34163"/>
                  </a:cubicBezTo>
                  <a:cubicBezTo>
                    <a:pt x="78467" y="34392"/>
                    <a:pt x="76891" y="34792"/>
                    <a:pt x="75918" y="36739"/>
                  </a:cubicBezTo>
                  <a:cubicBezTo>
                    <a:pt x="75918" y="36767"/>
                    <a:pt x="75891" y="36767"/>
                    <a:pt x="75891" y="36796"/>
                  </a:cubicBezTo>
                  <a:cubicBezTo>
                    <a:pt x="75719" y="37140"/>
                    <a:pt x="75632" y="37483"/>
                    <a:pt x="75547" y="37770"/>
                  </a:cubicBezTo>
                  <a:cubicBezTo>
                    <a:pt x="75496" y="37768"/>
                    <a:pt x="75444" y="37767"/>
                    <a:pt x="75390" y="37767"/>
                  </a:cubicBezTo>
                  <a:cubicBezTo>
                    <a:pt x="74623" y="37767"/>
                    <a:pt x="73562" y="37987"/>
                    <a:pt x="72627" y="39057"/>
                  </a:cubicBezTo>
                  <a:cubicBezTo>
                    <a:pt x="72513" y="39201"/>
                    <a:pt x="72398" y="39343"/>
                    <a:pt x="72311" y="39515"/>
                  </a:cubicBezTo>
                  <a:lnTo>
                    <a:pt x="71624" y="40461"/>
                  </a:lnTo>
                  <a:cubicBezTo>
                    <a:pt x="71338" y="40919"/>
                    <a:pt x="71024" y="41347"/>
                    <a:pt x="70708" y="41690"/>
                  </a:cubicBezTo>
                  <a:cubicBezTo>
                    <a:pt x="69135" y="41690"/>
                    <a:pt x="68017" y="42664"/>
                    <a:pt x="67646" y="44381"/>
                  </a:cubicBezTo>
                  <a:cubicBezTo>
                    <a:pt x="67616" y="44411"/>
                    <a:pt x="67616" y="44438"/>
                    <a:pt x="67616" y="44438"/>
                  </a:cubicBezTo>
                  <a:cubicBezTo>
                    <a:pt x="67532" y="44926"/>
                    <a:pt x="67474" y="45355"/>
                    <a:pt x="67445" y="45671"/>
                  </a:cubicBezTo>
                  <a:cubicBezTo>
                    <a:pt x="67360" y="46358"/>
                    <a:pt x="67330" y="46529"/>
                    <a:pt x="67044" y="46958"/>
                  </a:cubicBezTo>
                  <a:cubicBezTo>
                    <a:pt x="66673" y="47473"/>
                    <a:pt x="65842" y="47874"/>
                    <a:pt x="64955" y="48274"/>
                  </a:cubicBezTo>
                  <a:cubicBezTo>
                    <a:pt x="61891" y="49534"/>
                    <a:pt x="60146" y="51281"/>
                    <a:pt x="59688" y="53542"/>
                  </a:cubicBezTo>
                  <a:cubicBezTo>
                    <a:pt x="59429" y="53484"/>
                    <a:pt x="59173" y="53427"/>
                    <a:pt x="58886" y="53427"/>
                  </a:cubicBezTo>
                  <a:cubicBezTo>
                    <a:pt x="58628" y="53198"/>
                    <a:pt x="58284" y="52942"/>
                    <a:pt x="57799" y="52740"/>
                  </a:cubicBezTo>
                  <a:cubicBezTo>
                    <a:pt x="57210" y="52518"/>
                    <a:pt x="56305" y="52398"/>
                    <a:pt x="55372" y="52398"/>
                  </a:cubicBezTo>
                  <a:cubicBezTo>
                    <a:pt x="54263" y="52398"/>
                    <a:pt x="53116" y="52568"/>
                    <a:pt x="52417" y="52942"/>
                  </a:cubicBezTo>
                  <a:cubicBezTo>
                    <a:pt x="51814" y="53255"/>
                    <a:pt x="51443" y="53656"/>
                    <a:pt x="51214" y="54000"/>
                  </a:cubicBezTo>
                  <a:cubicBezTo>
                    <a:pt x="51100" y="54000"/>
                    <a:pt x="51013" y="54000"/>
                    <a:pt x="50928" y="53972"/>
                  </a:cubicBezTo>
                  <a:lnTo>
                    <a:pt x="50756" y="53972"/>
                  </a:lnTo>
                  <a:cubicBezTo>
                    <a:pt x="50498" y="53943"/>
                    <a:pt x="50241" y="53885"/>
                    <a:pt x="49955" y="53828"/>
                  </a:cubicBezTo>
                  <a:cubicBezTo>
                    <a:pt x="49551" y="53745"/>
                    <a:pt x="49058" y="53648"/>
                    <a:pt x="48489" y="53648"/>
                  </a:cubicBezTo>
                  <a:cubicBezTo>
                    <a:pt x="47687" y="53648"/>
                    <a:pt x="46732" y="53842"/>
                    <a:pt x="45661" y="54545"/>
                  </a:cubicBezTo>
                  <a:lnTo>
                    <a:pt x="45574" y="54602"/>
                  </a:lnTo>
                  <a:cubicBezTo>
                    <a:pt x="44745" y="55117"/>
                    <a:pt x="43684" y="55775"/>
                    <a:pt x="42768" y="56633"/>
                  </a:cubicBezTo>
                  <a:cubicBezTo>
                    <a:pt x="41367" y="57950"/>
                    <a:pt x="41165" y="59240"/>
                    <a:pt x="41023" y="60298"/>
                  </a:cubicBezTo>
                  <a:cubicBezTo>
                    <a:pt x="40994" y="60469"/>
                    <a:pt x="40994" y="60641"/>
                    <a:pt x="40966" y="60813"/>
                  </a:cubicBezTo>
                  <a:cubicBezTo>
                    <a:pt x="40909" y="61042"/>
                    <a:pt x="40737" y="61358"/>
                    <a:pt x="40535" y="61701"/>
                  </a:cubicBezTo>
                  <a:cubicBezTo>
                    <a:pt x="40249" y="62217"/>
                    <a:pt x="39906" y="62874"/>
                    <a:pt x="39677" y="63705"/>
                  </a:cubicBezTo>
                  <a:cubicBezTo>
                    <a:pt x="39276" y="65480"/>
                    <a:pt x="39791" y="66710"/>
                    <a:pt x="40164" y="67626"/>
                  </a:cubicBezTo>
                  <a:cubicBezTo>
                    <a:pt x="40279" y="67942"/>
                    <a:pt x="40394" y="68199"/>
                    <a:pt x="40451" y="68428"/>
                  </a:cubicBezTo>
                  <a:cubicBezTo>
                    <a:pt x="40451" y="68457"/>
                    <a:pt x="40451" y="68485"/>
                    <a:pt x="40478" y="68515"/>
                  </a:cubicBezTo>
                  <a:cubicBezTo>
                    <a:pt x="40508" y="68657"/>
                    <a:pt x="40535" y="68886"/>
                    <a:pt x="40565" y="69144"/>
                  </a:cubicBezTo>
                  <a:cubicBezTo>
                    <a:pt x="40650" y="69859"/>
                    <a:pt x="40794" y="71091"/>
                    <a:pt x="41795" y="72122"/>
                  </a:cubicBezTo>
                  <a:cubicBezTo>
                    <a:pt x="41596" y="72092"/>
                    <a:pt x="41337" y="72007"/>
                    <a:pt x="40966" y="71893"/>
                  </a:cubicBezTo>
                  <a:cubicBezTo>
                    <a:pt x="40535" y="71748"/>
                    <a:pt x="40164" y="71634"/>
                    <a:pt x="39821" y="71549"/>
                  </a:cubicBezTo>
                  <a:cubicBezTo>
                    <a:pt x="38990" y="71290"/>
                    <a:pt x="38619" y="71176"/>
                    <a:pt x="38245" y="70805"/>
                  </a:cubicBezTo>
                  <a:cubicBezTo>
                    <a:pt x="37673" y="70232"/>
                    <a:pt x="36958" y="69831"/>
                    <a:pt x="36329" y="69458"/>
                  </a:cubicBezTo>
                  <a:cubicBezTo>
                    <a:pt x="36127" y="69344"/>
                    <a:pt x="35841" y="69172"/>
                    <a:pt x="35641" y="69030"/>
                  </a:cubicBezTo>
                  <a:cubicBezTo>
                    <a:pt x="35841" y="68542"/>
                    <a:pt x="36070" y="67855"/>
                    <a:pt x="36012" y="66939"/>
                  </a:cubicBezTo>
                  <a:cubicBezTo>
                    <a:pt x="35928" y="65652"/>
                    <a:pt x="35268" y="64564"/>
                    <a:pt x="34725" y="63676"/>
                  </a:cubicBezTo>
                  <a:cubicBezTo>
                    <a:pt x="34611" y="63476"/>
                    <a:pt x="34467" y="63275"/>
                    <a:pt x="34382" y="63076"/>
                  </a:cubicBezTo>
                  <a:cubicBezTo>
                    <a:pt x="33951" y="62274"/>
                    <a:pt x="33436" y="61672"/>
                    <a:pt x="33008" y="61156"/>
                  </a:cubicBezTo>
                  <a:cubicBezTo>
                    <a:pt x="32692" y="60785"/>
                    <a:pt x="32405" y="60469"/>
                    <a:pt x="32234" y="60156"/>
                  </a:cubicBezTo>
                  <a:cubicBezTo>
                    <a:pt x="32149" y="59954"/>
                    <a:pt x="32092" y="59668"/>
                    <a:pt x="32005" y="59354"/>
                  </a:cubicBezTo>
                  <a:cubicBezTo>
                    <a:pt x="31805" y="58695"/>
                    <a:pt x="31576" y="57865"/>
                    <a:pt x="31031" y="57007"/>
                  </a:cubicBezTo>
                  <a:cubicBezTo>
                    <a:pt x="30603" y="56290"/>
                    <a:pt x="30603" y="56233"/>
                    <a:pt x="30603" y="55575"/>
                  </a:cubicBezTo>
                  <a:cubicBezTo>
                    <a:pt x="30603" y="54801"/>
                    <a:pt x="30603" y="53026"/>
                    <a:pt x="29257" y="51854"/>
                  </a:cubicBezTo>
                  <a:cubicBezTo>
                    <a:pt x="28796" y="51465"/>
                    <a:pt x="28067" y="51036"/>
                    <a:pt x="27000" y="51036"/>
                  </a:cubicBezTo>
                  <a:cubicBezTo>
                    <a:pt x="26809" y="51036"/>
                    <a:pt x="26607" y="51050"/>
                    <a:pt x="26394" y="51080"/>
                  </a:cubicBezTo>
                  <a:cubicBezTo>
                    <a:pt x="26337" y="50938"/>
                    <a:pt x="26279" y="50794"/>
                    <a:pt x="26252" y="50679"/>
                  </a:cubicBezTo>
                  <a:cubicBezTo>
                    <a:pt x="26222" y="50594"/>
                    <a:pt x="26165" y="50480"/>
                    <a:pt x="26137" y="50393"/>
                  </a:cubicBezTo>
                  <a:cubicBezTo>
                    <a:pt x="26080" y="50336"/>
                    <a:pt x="26080" y="50251"/>
                    <a:pt x="26050" y="50194"/>
                  </a:cubicBezTo>
                  <a:cubicBezTo>
                    <a:pt x="25794" y="49591"/>
                    <a:pt x="25508" y="48934"/>
                    <a:pt x="24534" y="48247"/>
                  </a:cubicBezTo>
                  <a:cubicBezTo>
                    <a:pt x="24447" y="48190"/>
                    <a:pt x="24363" y="48132"/>
                    <a:pt x="24275" y="48103"/>
                  </a:cubicBezTo>
                  <a:cubicBezTo>
                    <a:pt x="24248" y="48075"/>
                    <a:pt x="24218" y="48075"/>
                    <a:pt x="24191" y="48045"/>
                  </a:cubicBezTo>
                  <a:cubicBezTo>
                    <a:pt x="24218" y="47903"/>
                    <a:pt x="24248" y="47759"/>
                    <a:pt x="24248" y="47617"/>
                  </a:cubicBezTo>
                  <a:cubicBezTo>
                    <a:pt x="24248" y="46729"/>
                    <a:pt x="24161" y="45842"/>
                    <a:pt x="23989" y="44984"/>
                  </a:cubicBezTo>
                  <a:cubicBezTo>
                    <a:pt x="23989" y="44926"/>
                    <a:pt x="23962" y="44839"/>
                    <a:pt x="23932" y="44782"/>
                  </a:cubicBezTo>
                  <a:cubicBezTo>
                    <a:pt x="23847" y="44438"/>
                    <a:pt x="23733" y="44095"/>
                    <a:pt x="23588" y="43751"/>
                  </a:cubicBezTo>
                  <a:cubicBezTo>
                    <a:pt x="23561" y="43667"/>
                    <a:pt x="23504" y="43552"/>
                    <a:pt x="23474" y="43438"/>
                  </a:cubicBezTo>
                  <a:cubicBezTo>
                    <a:pt x="23904" y="43122"/>
                    <a:pt x="24420" y="42636"/>
                    <a:pt x="24763" y="41892"/>
                  </a:cubicBezTo>
                  <a:cubicBezTo>
                    <a:pt x="25249" y="40889"/>
                    <a:pt x="25221" y="39945"/>
                    <a:pt x="25221" y="39315"/>
                  </a:cubicBezTo>
                  <a:lnTo>
                    <a:pt x="25221" y="38972"/>
                  </a:lnTo>
                  <a:cubicBezTo>
                    <a:pt x="25393" y="38800"/>
                    <a:pt x="25622" y="38599"/>
                    <a:pt x="25879" y="38399"/>
                  </a:cubicBezTo>
                  <a:cubicBezTo>
                    <a:pt x="26481" y="37912"/>
                    <a:pt x="27310" y="37254"/>
                    <a:pt x="27940" y="36167"/>
                  </a:cubicBezTo>
                  <a:cubicBezTo>
                    <a:pt x="28340" y="35537"/>
                    <a:pt x="29028" y="34392"/>
                    <a:pt x="29573" y="33217"/>
                  </a:cubicBezTo>
                  <a:cubicBezTo>
                    <a:pt x="29802" y="33160"/>
                    <a:pt x="30031" y="33075"/>
                    <a:pt x="30260" y="32988"/>
                  </a:cubicBezTo>
                  <a:cubicBezTo>
                    <a:pt x="30344" y="32960"/>
                    <a:pt x="30402" y="32903"/>
                    <a:pt x="30459" y="32873"/>
                  </a:cubicBezTo>
                  <a:cubicBezTo>
                    <a:pt x="31089" y="32502"/>
                    <a:pt x="31576" y="31843"/>
                    <a:pt x="31748" y="31071"/>
                  </a:cubicBezTo>
                  <a:cubicBezTo>
                    <a:pt x="32176" y="29381"/>
                    <a:pt x="31118" y="27063"/>
                    <a:pt x="30802" y="26433"/>
                  </a:cubicBezTo>
                  <a:cubicBezTo>
                    <a:pt x="30489" y="25918"/>
                    <a:pt x="30145" y="25488"/>
                    <a:pt x="29859" y="25117"/>
                  </a:cubicBezTo>
                  <a:cubicBezTo>
                    <a:pt x="29744" y="25002"/>
                    <a:pt x="29600" y="24830"/>
                    <a:pt x="29486" y="24686"/>
                  </a:cubicBezTo>
                  <a:cubicBezTo>
                    <a:pt x="29543" y="24514"/>
                    <a:pt x="29630" y="24315"/>
                    <a:pt x="29687" y="24143"/>
                  </a:cubicBezTo>
                  <a:cubicBezTo>
                    <a:pt x="29886" y="23628"/>
                    <a:pt x="30145" y="22998"/>
                    <a:pt x="30260" y="22281"/>
                  </a:cubicBezTo>
                  <a:lnTo>
                    <a:pt x="30260" y="22224"/>
                  </a:lnTo>
                  <a:cubicBezTo>
                    <a:pt x="30660" y="18532"/>
                    <a:pt x="28684" y="15040"/>
                    <a:pt x="25535" y="13895"/>
                  </a:cubicBezTo>
                  <a:cubicBezTo>
                    <a:pt x="25508" y="13865"/>
                    <a:pt x="25478" y="13865"/>
                    <a:pt x="25450" y="13865"/>
                  </a:cubicBezTo>
                  <a:cubicBezTo>
                    <a:pt x="24878" y="13666"/>
                    <a:pt x="24305" y="13494"/>
                    <a:pt x="23733" y="13322"/>
                  </a:cubicBezTo>
                  <a:cubicBezTo>
                    <a:pt x="23217" y="13178"/>
                    <a:pt x="22702" y="13006"/>
                    <a:pt x="22214" y="12864"/>
                  </a:cubicBezTo>
                  <a:cubicBezTo>
                    <a:pt x="21624" y="12660"/>
                    <a:pt x="21086" y="12577"/>
                    <a:pt x="20594" y="12577"/>
                  </a:cubicBezTo>
                  <a:cubicBezTo>
                    <a:pt x="19775" y="12577"/>
                    <a:pt x="19084" y="12807"/>
                    <a:pt x="18493" y="13093"/>
                  </a:cubicBezTo>
                  <a:cubicBezTo>
                    <a:pt x="18117" y="12807"/>
                    <a:pt x="17572" y="12565"/>
                    <a:pt x="16830" y="12565"/>
                  </a:cubicBezTo>
                  <a:cubicBezTo>
                    <a:pt x="16388" y="12565"/>
                    <a:pt x="15875" y="12651"/>
                    <a:pt x="15287" y="12864"/>
                  </a:cubicBezTo>
                  <a:cubicBezTo>
                    <a:pt x="14057" y="13235"/>
                    <a:pt x="13198" y="13922"/>
                    <a:pt x="12424" y="14525"/>
                  </a:cubicBezTo>
                  <a:lnTo>
                    <a:pt x="11737" y="15040"/>
                  </a:lnTo>
                  <a:cubicBezTo>
                    <a:pt x="11709" y="15068"/>
                    <a:pt x="11680" y="15068"/>
                    <a:pt x="11680" y="15097"/>
                  </a:cubicBezTo>
                  <a:cubicBezTo>
                    <a:pt x="11366" y="15326"/>
                    <a:pt x="10908" y="15498"/>
                    <a:pt x="10393" y="15727"/>
                  </a:cubicBezTo>
                  <a:cubicBezTo>
                    <a:pt x="10164" y="15842"/>
                    <a:pt x="9877" y="15956"/>
                    <a:pt x="9591" y="16098"/>
                  </a:cubicBezTo>
                  <a:cubicBezTo>
                    <a:pt x="9161" y="15670"/>
                    <a:pt x="8675" y="15468"/>
                    <a:pt x="8187" y="15411"/>
                  </a:cubicBezTo>
                  <a:cubicBezTo>
                    <a:pt x="8130" y="15326"/>
                    <a:pt x="8103" y="15212"/>
                    <a:pt x="8045" y="15125"/>
                  </a:cubicBezTo>
                  <a:cubicBezTo>
                    <a:pt x="8675" y="14953"/>
                    <a:pt x="9332" y="14811"/>
                    <a:pt x="9763" y="14697"/>
                  </a:cubicBezTo>
                  <a:cubicBezTo>
                    <a:pt x="10622" y="14525"/>
                    <a:pt x="11423" y="14323"/>
                    <a:pt x="12110" y="14037"/>
                  </a:cubicBezTo>
                  <a:cubicBezTo>
                    <a:pt x="12225" y="14009"/>
                    <a:pt x="12339" y="13952"/>
                    <a:pt x="12481" y="13922"/>
                  </a:cubicBezTo>
                  <a:cubicBezTo>
                    <a:pt x="13626" y="13464"/>
                    <a:pt x="15488" y="12777"/>
                    <a:pt x="15660" y="11060"/>
                  </a:cubicBezTo>
                  <a:cubicBezTo>
                    <a:pt x="16462" y="10746"/>
                    <a:pt x="17034" y="10316"/>
                    <a:pt x="17034" y="10316"/>
                  </a:cubicBezTo>
                  <a:cubicBezTo>
                    <a:pt x="18179" y="9457"/>
                    <a:pt x="18408" y="8483"/>
                    <a:pt x="18408" y="7826"/>
                  </a:cubicBezTo>
                  <a:lnTo>
                    <a:pt x="18408" y="7510"/>
                  </a:lnTo>
                  <a:cubicBezTo>
                    <a:pt x="18607" y="7483"/>
                    <a:pt x="18779" y="7425"/>
                    <a:pt x="18951" y="7368"/>
                  </a:cubicBezTo>
                  <a:cubicBezTo>
                    <a:pt x="20153" y="6995"/>
                    <a:pt x="21443" y="6537"/>
                    <a:pt x="22588" y="6079"/>
                  </a:cubicBezTo>
                  <a:cubicBezTo>
                    <a:pt x="23217" y="5822"/>
                    <a:pt x="23790" y="5822"/>
                    <a:pt x="24905" y="5822"/>
                  </a:cubicBezTo>
                  <a:lnTo>
                    <a:pt x="25050" y="5822"/>
                  </a:lnTo>
                  <a:cubicBezTo>
                    <a:pt x="25908" y="5765"/>
                    <a:pt x="26623" y="5593"/>
                    <a:pt x="27282" y="5449"/>
                  </a:cubicBezTo>
                  <a:cubicBezTo>
                    <a:pt x="27683" y="5364"/>
                    <a:pt x="28084" y="5277"/>
                    <a:pt x="28485" y="5220"/>
                  </a:cubicBezTo>
                  <a:cubicBezTo>
                    <a:pt x="28570" y="5220"/>
                    <a:pt x="28627" y="5220"/>
                    <a:pt x="28684" y="5192"/>
                  </a:cubicBezTo>
                  <a:close/>
                  <a:moveTo>
                    <a:pt x="48551" y="73209"/>
                  </a:moveTo>
                  <a:cubicBezTo>
                    <a:pt x="48551" y="73381"/>
                    <a:pt x="48524" y="73553"/>
                    <a:pt x="48524" y="73725"/>
                  </a:cubicBezTo>
                  <a:cubicBezTo>
                    <a:pt x="48409" y="73610"/>
                    <a:pt x="48322" y="73496"/>
                    <a:pt x="48207" y="73351"/>
                  </a:cubicBezTo>
                  <a:cubicBezTo>
                    <a:pt x="48322" y="73324"/>
                    <a:pt x="48436" y="73267"/>
                    <a:pt x="48551" y="73209"/>
                  </a:cubicBezTo>
                  <a:close/>
                  <a:moveTo>
                    <a:pt x="54162" y="76587"/>
                  </a:moveTo>
                  <a:cubicBezTo>
                    <a:pt x="54162" y="76729"/>
                    <a:pt x="54105" y="76901"/>
                    <a:pt x="53990" y="77245"/>
                  </a:cubicBezTo>
                  <a:cubicBezTo>
                    <a:pt x="53876" y="77073"/>
                    <a:pt x="53761" y="76931"/>
                    <a:pt x="53619" y="76787"/>
                  </a:cubicBezTo>
                  <a:cubicBezTo>
                    <a:pt x="53704" y="76759"/>
                    <a:pt x="53818" y="76702"/>
                    <a:pt x="53933" y="76672"/>
                  </a:cubicBezTo>
                  <a:cubicBezTo>
                    <a:pt x="54020" y="76645"/>
                    <a:pt x="54105" y="76615"/>
                    <a:pt x="54162" y="76587"/>
                  </a:cubicBezTo>
                  <a:close/>
                  <a:moveTo>
                    <a:pt x="67532" y="82713"/>
                  </a:moveTo>
                  <a:cubicBezTo>
                    <a:pt x="67731" y="82885"/>
                    <a:pt x="67990" y="83027"/>
                    <a:pt x="68246" y="83142"/>
                  </a:cubicBezTo>
                  <a:cubicBezTo>
                    <a:pt x="68668" y="83298"/>
                    <a:pt x="69063" y="83360"/>
                    <a:pt x="69427" y="83360"/>
                  </a:cubicBezTo>
                  <a:cubicBezTo>
                    <a:pt x="70201" y="83360"/>
                    <a:pt x="70834" y="83080"/>
                    <a:pt x="71281" y="82828"/>
                  </a:cubicBezTo>
                  <a:cubicBezTo>
                    <a:pt x="71510" y="82970"/>
                    <a:pt x="71768" y="83142"/>
                    <a:pt x="72082" y="83286"/>
                  </a:cubicBezTo>
                  <a:cubicBezTo>
                    <a:pt x="72627" y="83542"/>
                    <a:pt x="73170" y="83657"/>
                    <a:pt x="73601" y="83744"/>
                  </a:cubicBezTo>
                  <a:cubicBezTo>
                    <a:pt x="73743" y="83801"/>
                    <a:pt x="73857" y="83829"/>
                    <a:pt x="74001" y="83858"/>
                  </a:cubicBezTo>
                  <a:cubicBezTo>
                    <a:pt x="74813" y="84088"/>
                    <a:pt x="75544" y="84203"/>
                    <a:pt x="76259" y="84203"/>
                  </a:cubicBezTo>
                  <a:cubicBezTo>
                    <a:pt x="76878" y="84203"/>
                    <a:pt x="77486" y="84117"/>
                    <a:pt x="78124" y="83943"/>
                  </a:cubicBezTo>
                  <a:lnTo>
                    <a:pt x="78380" y="84202"/>
                  </a:lnTo>
                  <a:lnTo>
                    <a:pt x="78410" y="84229"/>
                  </a:lnTo>
                  <a:cubicBezTo>
                    <a:pt x="78582" y="84401"/>
                    <a:pt x="78753" y="84573"/>
                    <a:pt x="78925" y="84775"/>
                  </a:cubicBezTo>
                  <a:cubicBezTo>
                    <a:pt x="79440" y="85290"/>
                    <a:pt x="79983" y="85862"/>
                    <a:pt x="80700" y="86320"/>
                  </a:cubicBezTo>
                  <a:cubicBezTo>
                    <a:pt x="80700" y="86320"/>
                    <a:pt x="80727" y="86320"/>
                    <a:pt x="80727" y="86348"/>
                  </a:cubicBezTo>
                  <a:cubicBezTo>
                    <a:pt x="81273" y="86664"/>
                    <a:pt x="81300" y="86691"/>
                    <a:pt x="81902" y="87580"/>
                  </a:cubicBezTo>
                  <a:cubicBezTo>
                    <a:pt x="83448" y="89927"/>
                    <a:pt x="85738" y="89985"/>
                    <a:pt x="87112" y="90042"/>
                  </a:cubicBezTo>
                  <a:cubicBezTo>
                    <a:pt x="87914" y="90042"/>
                    <a:pt x="88429" y="90069"/>
                    <a:pt x="88773" y="90298"/>
                  </a:cubicBezTo>
                  <a:cubicBezTo>
                    <a:pt x="88800" y="90328"/>
                    <a:pt x="88830" y="90328"/>
                    <a:pt x="88857" y="90356"/>
                  </a:cubicBezTo>
                  <a:cubicBezTo>
                    <a:pt x="89201" y="90557"/>
                    <a:pt x="89574" y="90843"/>
                    <a:pt x="89774" y="91043"/>
                  </a:cubicBezTo>
                  <a:cubicBezTo>
                    <a:pt x="89774" y="91100"/>
                    <a:pt x="89746" y="91130"/>
                    <a:pt x="89746" y="91187"/>
                  </a:cubicBezTo>
                  <a:cubicBezTo>
                    <a:pt x="89746" y="91645"/>
                    <a:pt x="89689" y="92332"/>
                    <a:pt x="89975" y="93104"/>
                  </a:cubicBezTo>
                  <a:cubicBezTo>
                    <a:pt x="90147" y="93592"/>
                    <a:pt x="90403" y="93963"/>
                    <a:pt x="90662" y="94221"/>
                  </a:cubicBezTo>
                  <a:cubicBezTo>
                    <a:pt x="90662" y="94363"/>
                    <a:pt x="90662" y="94535"/>
                    <a:pt x="90719" y="94707"/>
                  </a:cubicBezTo>
                  <a:lnTo>
                    <a:pt x="90719" y="94794"/>
                  </a:lnTo>
                  <a:cubicBezTo>
                    <a:pt x="91063" y="96282"/>
                    <a:pt x="91777" y="96940"/>
                    <a:pt x="92494" y="97370"/>
                  </a:cubicBezTo>
                  <a:lnTo>
                    <a:pt x="92494" y="97398"/>
                  </a:lnTo>
                  <a:cubicBezTo>
                    <a:pt x="92522" y="97512"/>
                    <a:pt x="92522" y="97657"/>
                    <a:pt x="92551" y="97771"/>
                  </a:cubicBezTo>
                  <a:cubicBezTo>
                    <a:pt x="92739" y="98957"/>
                    <a:pt x="93766" y="99812"/>
                    <a:pt x="94936" y="99812"/>
                  </a:cubicBezTo>
                  <a:cubicBezTo>
                    <a:pt x="95009" y="99812"/>
                    <a:pt x="95082" y="99809"/>
                    <a:pt x="95155" y="99802"/>
                  </a:cubicBezTo>
                  <a:cubicBezTo>
                    <a:pt x="95728" y="99745"/>
                    <a:pt x="96158" y="99573"/>
                    <a:pt x="96472" y="99431"/>
                  </a:cubicBezTo>
                  <a:cubicBezTo>
                    <a:pt x="96701" y="99546"/>
                    <a:pt x="96930" y="99688"/>
                    <a:pt x="97017" y="99775"/>
                  </a:cubicBezTo>
                  <a:lnTo>
                    <a:pt x="97045" y="99832"/>
                  </a:lnTo>
                  <a:cubicBezTo>
                    <a:pt x="97647" y="100890"/>
                    <a:pt x="98476" y="101435"/>
                    <a:pt x="99823" y="101607"/>
                  </a:cubicBezTo>
                  <a:cubicBezTo>
                    <a:pt x="99918" y="101616"/>
                    <a:pt x="100013" y="101619"/>
                    <a:pt x="100109" y="101619"/>
                  </a:cubicBezTo>
                  <a:cubicBezTo>
                    <a:pt x="100300" y="101619"/>
                    <a:pt x="100491" y="101607"/>
                    <a:pt x="100681" y="101607"/>
                  </a:cubicBezTo>
                  <a:cubicBezTo>
                    <a:pt x="100853" y="101577"/>
                    <a:pt x="100938" y="101577"/>
                    <a:pt x="100995" y="101577"/>
                  </a:cubicBezTo>
                  <a:cubicBezTo>
                    <a:pt x="101396" y="101664"/>
                    <a:pt x="101797" y="101722"/>
                    <a:pt x="102198" y="101806"/>
                  </a:cubicBezTo>
                  <a:cubicBezTo>
                    <a:pt x="102255" y="101806"/>
                    <a:pt x="102312" y="101806"/>
                    <a:pt x="102369" y="101836"/>
                  </a:cubicBezTo>
                  <a:cubicBezTo>
                    <a:pt x="103315" y="101921"/>
                    <a:pt x="103773" y="102093"/>
                    <a:pt x="104545" y="102608"/>
                  </a:cubicBezTo>
                  <a:cubicBezTo>
                    <a:pt x="104717" y="102752"/>
                    <a:pt x="104888" y="102894"/>
                    <a:pt x="105033" y="103038"/>
                  </a:cubicBezTo>
                  <a:cubicBezTo>
                    <a:pt x="105633" y="103554"/>
                    <a:pt x="106434" y="104268"/>
                    <a:pt x="107838" y="104527"/>
                  </a:cubicBezTo>
                  <a:cubicBezTo>
                    <a:pt x="107953" y="105241"/>
                    <a:pt x="107980" y="106130"/>
                    <a:pt x="107895" y="106645"/>
                  </a:cubicBezTo>
                  <a:cubicBezTo>
                    <a:pt x="107838" y="106730"/>
                    <a:pt x="107637" y="106932"/>
                    <a:pt x="107522" y="107074"/>
                  </a:cubicBezTo>
                  <a:cubicBezTo>
                    <a:pt x="107037" y="107561"/>
                    <a:pt x="106377" y="108219"/>
                    <a:pt x="105976" y="109279"/>
                  </a:cubicBezTo>
                  <a:cubicBezTo>
                    <a:pt x="105804" y="109707"/>
                    <a:pt x="105720" y="110051"/>
                    <a:pt x="105663" y="110280"/>
                  </a:cubicBezTo>
                  <a:cubicBezTo>
                    <a:pt x="105633" y="110337"/>
                    <a:pt x="105633" y="110394"/>
                    <a:pt x="105605" y="110451"/>
                  </a:cubicBezTo>
                  <a:lnTo>
                    <a:pt x="105518" y="110539"/>
                  </a:lnTo>
                  <a:cubicBezTo>
                    <a:pt x="105117" y="110825"/>
                    <a:pt x="104488" y="111283"/>
                    <a:pt x="104059" y="112084"/>
                  </a:cubicBezTo>
                  <a:cubicBezTo>
                    <a:pt x="103029" y="113916"/>
                    <a:pt x="103514" y="115948"/>
                    <a:pt x="103888" y="117608"/>
                  </a:cubicBezTo>
                  <a:cubicBezTo>
                    <a:pt x="104002" y="118153"/>
                    <a:pt x="104144" y="118753"/>
                    <a:pt x="104174" y="119126"/>
                  </a:cubicBezTo>
                  <a:cubicBezTo>
                    <a:pt x="104117" y="119612"/>
                    <a:pt x="103773" y="120299"/>
                    <a:pt x="103457" y="120929"/>
                  </a:cubicBezTo>
                  <a:cubicBezTo>
                    <a:pt x="103315" y="121215"/>
                    <a:pt x="103201" y="121501"/>
                    <a:pt x="103056" y="121760"/>
                  </a:cubicBezTo>
                  <a:cubicBezTo>
                    <a:pt x="103056" y="121788"/>
                    <a:pt x="103056" y="121817"/>
                    <a:pt x="103029" y="121845"/>
                  </a:cubicBezTo>
                  <a:cubicBezTo>
                    <a:pt x="102885" y="122246"/>
                    <a:pt x="102743" y="122676"/>
                    <a:pt x="102598" y="123077"/>
                  </a:cubicBezTo>
                  <a:cubicBezTo>
                    <a:pt x="102399" y="123677"/>
                    <a:pt x="102198" y="124337"/>
                    <a:pt x="101969" y="124650"/>
                  </a:cubicBezTo>
                  <a:cubicBezTo>
                    <a:pt x="101827" y="124795"/>
                    <a:pt x="101052" y="124879"/>
                    <a:pt x="100652" y="124909"/>
                  </a:cubicBezTo>
                  <a:cubicBezTo>
                    <a:pt x="99278" y="125051"/>
                    <a:pt x="97216" y="125280"/>
                    <a:pt x="95815" y="127169"/>
                  </a:cubicBezTo>
                  <a:cubicBezTo>
                    <a:pt x="95728" y="127256"/>
                    <a:pt x="95671" y="127371"/>
                    <a:pt x="95613" y="127485"/>
                  </a:cubicBezTo>
                  <a:cubicBezTo>
                    <a:pt x="94441" y="128802"/>
                    <a:pt x="94354" y="129746"/>
                    <a:pt x="94583" y="131837"/>
                  </a:cubicBezTo>
                  <a:lnTo>
                    <a:pt x="94583" y="131894"/>
                  </a:lnTo>
                  <a:cubicBezTo>
                    <a:pt x="94727" y="132952"/>
                    <a:pt x="94697" y="133039"/>
                    <a:pt x="93552" y="134154"/>
                  </a:cubicBezTo>
                  <a:cubicBezTo>
                    <a:pt x="93525" y="134184"/>
                    <a:pt x="93495" y="134241"/>
                    <a:pt x="93468" y="134269"/>
                  </a:cubicBezTo>
                  <a:cubicBezTo>
                    <a:pt x="92235" y="135673"/>
                    <a:pt x="91892" y="136845"/>
                    <a:pt x="91578" y="138364"/>
                  </a:cubicBezTo>
                  <a:cubicBezTo>
                    <a:pt x="91548" y="138391"/>
                    <a:pt x="91521" y="138421"/>
                    <a:pt x="91521" y="138448"/>
                  </a:cubicBezTo>
                  <a:cubicBezTo>
                    <a:pt x="91406" y="138593"/>
                    <a:pt x="91235" y="138822"/>
                    <a:pt x="91090" y="139108"/>
                  </a:cubicBezTo>
                  <a:cubicBezTo>
                    <a:pt x="91090" y="139165"/>
                    <a:pt x="91063" y="139222"/>
                    <a:pt x="91033" y="139280"/>
                  </a:cubicBezTo>
                  <a:cubicBezTo>
                    <a:pt x="90948" y="139509"/>
                    <a:pt x="90861" y="139738"/>
                    <a:pt x="90804" y="139937"/>
                  </a:cubicBezTo>
                  <a:cubicBezTo>
                    <a:pt x="90777" y="139994"/>
                    <a:pt x="90777" y="140051"/>
                    <a:pt x="90747" y="140109"/>
                  </a:cubicBezTo>
                  <a:cubicBezTo>
                    <a:pt x="90548" y="140051"/>
                    <a:pt x="90289" y="140024"/>
                    <a:pt x="89975" y="139994"/>
                  </a:cubicBezTo>
                  <a:cubicBezTo>
                    <a:pt x="89811" y="139971"/>
                    <a:pt x="89559" y="139941"/>
                    <a:pt x="89261" y="139941"/>
                  </a:cubicBezTo>
                  <a:cubicBezTo>
                    <a:pt x="88468" y="139941"/>
                    <a:pt x="87348" y="140152"/>
                    <a:pt x="86682" y="141254"/>
                  </a:cubicBezTo>
                  <a:cubicBezTo>
                    <a:pt x="85796" y="142772"/>
                    <a:pt x="86739" y="144146"/>
                    <a:pt x="87140" y="144719"/>
                  </a:cubicBezTo>
                  <a:cubicBezTo>
                    <a:pt x="87254" y="144861"/>
                    <a:pt x="87399" y="145090"/>
                    <a:pt x="87426" y="145147"/>
                  </a:cubicBezTo>
                  <a:cubicBezTo>
                    <a:pt x="87456" y="145234"/>
                    <a:pt x="87483" y="145291"/>
                    <a:pt x="87513" y="145348"/>
                  </a:cubicBezTo>
                  <a:cubicBezTo>
                    <a:pt x="87370" y="145334"/>
                    <a:pt x="87213" y="145326"/>
                    <a:pt x="87044" y="145326"/>
                  </a:cubicBezTo>
                  <a:cubicBezTo>
                    <a:pt x="86876" y="145326"/>
                    <a:pt x="86697" y="145334"/>
                    <a:pt x="86510" y="145348"/>
                  </a:cubicBezTo>
                  <a:cubicBezTo>
                    <a:pt x="85338" y="145406"/>
                    <a:pt x="84421" y="145807"/>
                    <a:pt x="83819" y="146551"/>
                  </a:cubicBezTo>
                  <a:cubicBezTo>
                    <a:pt x="83247" y="147265"/>
                    <a:pt x="83132" y="148039"/>
                    <a:pt x="83162" y="148669"/>
                  </a:cubicBezTo>
                  <a:cubicBezTo>
                    <a:pt x="81758" y="148983"/>
                    <a:pt x="81273" y="149986"/>
                    <a:pt x="81101" y="150472"/>
                  </a:cubicBezTo>
                  <a:cubicBezTo>
                    <a:pt x="80929" y="151044"/>
                    <a:pt x="80727" y="152333"/>
                    <a:pt x="82102" y="153620"/>
                  </a:cubicBezTo>
                  <a:cubicBezTo>
                    <a:pt x="82017" y="153964"/>
                    <a:pt x="81987" y="154307"/>
                    <a:pt x="81987" y="154594"/>
                  </a:cubicBezTo>
                  <a:cubicBezTo>
                    <a:pt x="81815" y="154738"/>
                    <a:pt x="81616" y="154937"/>
                    <a:pt x="81444" y="155196"/>
                  </a:cubicBezTo>
                  <a:cubicBezTo>
                    <a:pt x="80785" y="156112"/>
                    <a:pt x="80528" y="157056"/>
                    <a:pt x="80670" y="158001"/>
                  </a:cubicBezTo>
                  <a:cubicBezTo>
                    <a:pt x="80899" y="159231"/>
                    <a:pt x="81731" y="159948"/>
                    <a:pt x="82445" y="160434"/>
                  </a:cubicBezTo>
                  <a:cubicBezTo>
                    <a:pt x="82044" y="161121"/>
                    <a:pt x="81586" y="162094"/>
                    <a:pt x="81559" y="163326"/>
                  </a:cubicBezTo>
                  <a:lnTo>
                    <a:pt x="81559" y="163411"/>
                  </a:lnTo>
                  <a:cubicBezTo>
                    <a:pt x="81215" y="162953"/>
                    <a:pt x="80842" y="162437"/>
                    <a:pt x="80757" y="162151"/>
                  </a:cubicBezTo>
                  <a:cubicBezTo>
                    <a:pt x="80670" y="161865"/>
                    <a:pt x="80613" y="161579"/>
                    <a:pt x="80528" y="161292"/>
                  </a:cubicBezTo>
                  <a:cubicBezTo>
                    <a:pt x="80384" y="160663"/>
                    <a:pt x="80242" y="159976"/>
                    <a:pt x="79898" y="159147"/>
                  </a:cubicBezTo>
                  <a:cubicBezTo>
                    <a:pt x="79898" y="159117"/>
                    <a:pt x="79869" y="159089"/>
                    <a:pt x="79841" y="159032"/>
                  </a:cubicBezTo>
                  <a:cubicBezTo>
                    <a:pt x="79582" y="158487"/>
                    <a:pt x="79411" y="157543"/>
                    <a:pt x="79239" y="156655"/>
                  </a:cubicBezTo>
                  <a:cubicBezTo>
                    <a:pt x="78868" y="154681"/>
                    <a:pt x="78380" y="152219"/>
                    <a:pt x="76491" y="150701"/>
                  </a:cubicBezTo>
                  <a:lnTo>
                    <a:pt x="76463" y="150673"/>
                  </a:lnTo>
                  <a:cubicBezTo>
                    <a:pt x="76349" y="150616"/>
                    <a:pt x="76262" y="150559"/>
                    <a:pt x="76204" y="150501"/>
                  </a:cubicBezTo>
                  <a:cubicBezTo>
                    <a:pt x="76177" y="150300"/>
                    <a:pt x="76147" y="150101"/>
                    <a:pt x="76147" y="149929"/>
                  </a:cubicBezTo>
                  <a:cubicBezTo>
                    <a:pt x="76120" y="149757"/>
                    <a:pt x="76120" y="149613"/>
                    <a:pt x="76090" y="149471"/>
                  </a:cubicBezTo>
                  <a:lnTo>
                    <a:pt x="76090" y="149384"/>
                  </a:lnTo>
                  <a:cubicBezTo>
                    <a:pt x="75975" y="148555"/>
                    <a:pt x="75689" y="147838"/>
                    <a:pt x="75460" y="147295"/>
                  </a:cubicBezTo>
                  <a:cubicBezTo>
                    <a:pt x="75318" y="146979"/>
                    <a:pt x="75146" y="146608"/>
                    <a:pt x="75146" y="146436"/>
                  </a:cubicBezTo>
                  <a:lnTo>
                    <a:pt x="75146" y="146292"/>
                  </a:lnTo>
                  <a:cubicBezTo>
                    <a:pt x="75117" y="146150"/>
                    <a:pt x="75231" y="145749"/>
                    <a:pt x="75288" y="145463"/>
                  </a:cubicBezTo>
                  <a:cubicBezTo>
                    <a:pt x="75433" y="144861"/>
                    <a:pt x="75632" y="144116"/>
                    <a:pt x="75632" y="143258"/>
                  </a:cubicBezTo>
                  <a:cubicBezTo>
                    <a:pt x="75632" y="141597"/>
                    <a:pt x="75547" y="140223"/>
                    <a:pt x="75346" y="138936"/>
                  </a:cubicBezTo>
                  <a:cubicBezTo>
                    <a:pt x="75231" y="138077"/>
                    <a:pt x="75261" y="137132"/>
                    <a:pt x="75318" y="136131"/>
                  </a:cubicBezTo>
                  <a:cubicBezTo>
                    <a:pt x="75346" y="135100"/>
                    <a:pt x="75403" y="134040"/>
                    <a:pt x="75288" y="132925"/>
                  </a:cubicBezTo>
                  <a:cubicBezTo>
                    <a:pt x="75174" y="132066"/>
                    <a:pt x="75002" y="131321"/>
                    <a:pt x="74860" y="130577"/>
                  </a:cubicBezTo>
                  <a:cubicBezTo>
                    <a:pt x="74688" y="129833"/>
                    <a:pt x="74517" y="129173"/>
                    <a:pt x="74487" y="128516"/>
                  </a:cubicBezTo>
                  <a:cubicBezTo>
                    <a:pt x="74574" y="128287"/>
                    <a:pt x="74601" y="128028"/>
                    <a:pt x="74601" y="127742"/>
                  </a:cubicBezTo>
                  <a:lnTo>
                    <a:pt x="74601" y="126798"/>
                  </a:lnTo>
                  <a:cubicBezTo>
                    <a:pt x="74601" y="126311"/>
                    <a:pt x="74574" y="125795"/>
                    <a:pt x="74574" y="125310"/>
                  </a:cubicBezTo>
                  <a:cubicBezTo>
                    <a:pt x="74544" y="124879"/>
                    <a:pt x="74544" y="124421"/>
                    <a:pt x="74544" y="123993"/>
                  </a:cubicBezTo>
                  <a:cubicBezTo>
                    <a:pt x="74544" y="123906"/>
                    <a:pt x="74544" y="123821"/>
                    <a:pt x="74517" y="123764"/>
                  </a:cubicBezTo>
                  <a:lnTo>
                    <a:pt x="74517" y="123047"/>
                  </a:lnTo>
                  <a:cubicBezTo>
                    <a:pt x="74517" y="122275"/>
                    <a:pt x="74544" y="121417"/>
                    <a:pt x="74315" y="120643"/>
                  </a:cubicBezTo>
                  <a:cubicBezTo>
                    <a:pt x="74288" y="120585"/>
                    <a:pt x="74288" y="120558"/>
                    <a:pt x="74258" y="120528"/>
                  </a:cubicBezTo>
                  <a:cubicBezTo>
                    <a:pt x="73857" y="119326"/>
                    <a:pt x="72913" y="118554"/>
                    <a:pt x="72169" y="117952"/>
                  </a:cubicBezTo>
                  <a:cubicBezTo>
                    <a:pt x="71968" y="117780"/>
                    <a:pt x="71739" y="117581"/>
                    <a:pt x="71624" y="117466"/>
                  </a:cubicBezTo>
                  <a:cubicBezTo>
                    <a:pt x="70536" y="116291"/>
                    <a:pt x="69391" y="115920"/>
                    <a:pt x="68562" y="115634"/>
                  </a:cubicBezTo>
                  <a:cubicBezTo>
                    <a:pt x="68132" y="115520"/>
                    <a:pt x="67903" y="115433"/>
                    <a:pt x="67703" y="115318"/>
                  </a:cubicBezTo>
                  <a:cubicBezTo>
                    <a:pt x="66929" y="114775"/>
                    <a:pt x="66444" y="113573"/>
                    <a:pt x="65929" y="112284"/>
                  </a:cubicBezTo>
                  <a:cubicBezTo>
                    <a:pt x="65384" y="110939"/>
                    <a:pt x="64754" y="109421"/>
                    <a:pt x="63609" y="108191"/>
                  </a:cubicBezTo>
                  <a:cubicBezTo>
                    <a:pt x="63238" y="107818"/>
                    <a:pt x="63066" y="107390"/>
                    <a:pt x="62780" y="106673"/>
                  </a:cubicBezTo>
                  <a:cubicBezTo>
                    <a:pt x="62521" y="106043"/>
                    <a:pt x="62264" y="105356"/>
                    <a:pt x="61777" y="104584"/>
                  </a:cubicBezTo>
                  <a:cubicBezTo>
                    <a:pt x="61261" y="103783"/>
                    <a:pt x="60689" y="103325"/>
                    <a:pt x="60288" y="103066"/>
                  </a:cubicBezTo>
                  <a:cubicBezTo>
                    <a:pt x="60260" y="102981"/>
                    <a:pt x="60260" y="102894"/>
                    <a:pt x="60231" y="102837"/>
                  </a:cubicBezTo>
                  <a:cubicBezTo>
                    <a:pt x="60975" y="102409"/>
                    <a:pt x="61834" y="101520"/>
                    <a:pt x="61548" y="99688"/>
                  </a:cubicBezTo>
                  <a:cubicBezTo>
                    <a:pt x="61463" y="99173"/>
                    <a:pt x="61204" y="98687"/>
                    <a:pt x="60833" y="98314"/>
                  </a:cubicBezTo>
                  <a:lnTo>
                    <a:pt x="60574" y="98057"/>
                  </a:lnTo>
                  <a:cubicBezTo>
                    <a:pt x="60402" y="97599"/>
                    <a:pt x="60719" y="96969"/>
                    <a:pt x="61062" y="96539"/>
                  </a:cubicBezTo>
                  <a:cubicBezTo>
                    <a:pt x="61376" y="96397"/>
                    <a:pt x="61749" y="96138"/>
                    <a:pt x="62093" y="95710"/>
                  </a:cubicBezTo>
                  <a:cubicBezTo>
                    <a:pt x="62322" y="95424"/>
                    <a:pt x="62521" y="95023"/>
                    <a:pt x="62608" y="94508"/>
                  </a:cubicBezTo>
                  <a:cubicBezTo>
                    <a:pt x="62635" y="94508"/>
                    <a:pt x="62665" y="94478"/>
                    <a:pt x="62693" y="94478"/>
                  </a:cubicBezTo>
                  <a:lnTo>
                    <a:pt x="62864" y="94306"/>
                  </a:lnTo>
                  <a:cubicBezTo>
                    <a:pt x="64554" y="92733"/>
                    <a:pt x="64784" y="91072"/>
                    <a:pt x="64868" y="89355"/>
                  </a:cubicBezTo>
                  <a:cubicBezTo>
                    <a:pt x="64925" y="88409"/>
                    <a:pt x="64955" y="87436"/>
                    <a:pt x="64612" y="86291"/>
                  </a:cubicBezTo>
                  <a:cubicBezTo>
                    <a:pt x="66100" y="85604"/>
                    <a:pt x="66501" y="84058"/>
                    <a:pt x="66700" y="83256"/>
                  </a:cubicBezTo>
                  <a:cubicBezTo>
                    <a:pt x="66730" y="83171"/>
                    <a:pt x="66758" y="83027"/>
                    <a:pt x="66787" y="82942"/>
                  </a:cubicBezTo>
                  <a:cubicBezTo>
                    <a:pt x="66987" y="82855"/>
                    <a:pt x="67303" y="82771"/>
                    <a:pt x="67502" y="82713"/>
                  </a:cubicBezTo>
                  <a:close/>
                  <a:moveTo>
                    <a:pt x="77943" y="0"/>
                  </a:moveTo>
                  <a:cubicBezTo>
                    <a:pt x="76529" y="0"/>
                    <a:pt x="75434" y="1014"/>
                    <a:pt x="74945" y="1528"/>
                  </a:cubicBezTo>
                  <a:lnTo>
                    <a:pt x="74688" y="1785"/>
                  </a:lnTo>
                  <a:cubicBezTo>
                    <a:pt x="74601" y="1815"/>
                    <a:pt x="74487" y="1842"/>
                    <a:pt x="74402" y="1899"/>
                  </a:cubicBezTo>
                  <a:cubicBezTo>
                    <a:pt x="74288" y="1929"/>
                    <a:pt x="74201" y="1986"/>
                    <a:pt x="74116" y="2044"/>
                  </a:cubicBezTo>
                  <a:cubicBezTo>
                    <a:pt x="73028" y="2673"/>
                    <a:pt x="72655" y="3445"/>
                    <a:pt x="72426" y="4189"/>
                  </a:cubicBezTo>
                  <a:cubicBezTo>
                    <a:pt x="72226" y="4189"/>
                    <a:pt x="71968" y="4247"/>
                    <a:pt x="71681" y="4304"/>
                  </a:cubicBezTo>
                  <a:cubicBezTo>
                    <a:pt x="71253" y="4391"/>
                    <a:pt x="70937" y="4505"/>
                    <a:pt x="70738" y="4590"/>
                  </a:cubicBezTo>
                  <a:lnTo>
                    <a:pt x="70681" y="4590"/>
                  </a:lnTo>
                  <a:cubicBezTo>
                    <a:pt x="70566" y="4590"/>
                    <a:pt x="70365" y="4533"/>
                    <a:pt x="70193" y="4505"/>
                  </a:cubicBezTo>
                  <a:cubicBezTo>
                    <a:pt x="69731" y="4404"/>
                    <a:pt x="69156" y="4289"/>
                    <a:pt x="68508" y="4289"/>
                  </a:cubicBezTo>
                  <a:cubicBezTo>
                    <a:pt x="68233" y="4289"/>
                    <a:pt x="67944" y="4310"/>
                    <a:pt x="67646" y="4361"/>
                  </a:cubicBezTo>
                  <a:cubicBezTo>
                    <a:pt x="67616" y="4361"/>
                    <a:pt x="67559" y="4361"/>
                    <a:pt x="67532" y="4391"/>
                  </a:cubicBezTo>
                  <a:cubicBezTo>
                    <a:pt x="67303" y="4418"/>
                    <a:pt x="67131" y="4505"/>
                    <a:pt x="66959" y="4563"/>
                  </a:cubicBezTo>
                  <a:cubicBezTo>
                    <a:pt x="66758" y="4418"/>
                    <a:pt x="66529" y="4304"/>
                    <a:pt x="66272" y="4162"/>
                  </a:cubicBezTo>
                  <a:cubicBezTo>
                    <a:pt x="66242" y="4162"/>
                    <a:pt x="66215" y="4132"/>
                    <a:pt x="66185" y="4132"/>
                  </a:cubicBezTo>
                  <a:cubicBezTo>
                    <a:pt x="65553" y="3879"/>
                    <a:pt x="64935" y="3780"/>
                    <a:pt x="64344" y="3780"/>
                  </a:cubicBezTo>
                  <a:cubicBezTo>
                    <a:pt x="63059" y="3780"/>
                    <a:pt x="61897" y="4247"/>
                    <a:pt x="60975" y="4620"/>
                  </a:cubicBezTo>
                  <a:cubicBezTo>
                    <a:pt x="60244" y="4926"/>
                    <a:pt x="59707" y="5135"/>
                    <a:pt x="59365" y="5135"/>
                  </a:cubicBezTo>
                  <a:cubicBezTo>
                    <a:pt x="59292" y="5135"/>
                    <a:pt x="59228" y="5126"/>
                    <a:pt x="59173" y="5105"/>
                  </a:cubicBezTo>
                  <a:cubicBezTo>
                    <a:pt x="59115" y="5048"/>
                    <a:pt x="59058" y="4991"/>
                    <a:pt x="59001" y="4906"/>
                  </a:cubicBezTo>
                  <a:cubicBezTo>
                    <a:pt x="58657" y="4418"/>
                    <a:pt x="57998" y="3532"/>
                    <a:pt x="56624" y="3074"/>
                  </a:cubicBezTo>
                  <a:cubicBezTo>
                    <a:pt x="55795" y="2758"/>
                    <a:pt x="54906" y="2616"/>
                    <a:pt x="54276" y="2529"/>
                  </a:cubicBezTo>
                  <a:cubicBezTo>
                    <a:pt x="53929" y="2478"/>
                    <a:pt x="53572" y="2468"/>
                    <a:pt x="53229" y="2468"/>
                  </a:cubicBezTo>
                  <a:cubicBezTo>
                    <a:pt x="53007" y="2468"/>
                    <a:pt x="52791" y="2472"/>
                    <a:pt x="52588" y="2472"/>
                  </a:cubicBezTo>
                  <a:cubicBezTo>
                    <a:pt x="52359" y="2502"/>
                    <a:pt x="52043" y="2502"/>
                    <a:pt x="51872" y="2502"/>
                  </a:cubicBezTo>
                  <a:lnTo>
                    <a:pt x="51844" y="2472"/>
                  </a:lnTo>
                  <a:cubicBezTo>
                    <a:pt x="51414" y="2101"/>
                    <a:pt x="50642" y="1441"/>
                    <a:pt x="49211" y="1357"/>
                  </a:cubicBezTo>
                  <a:cubicBezTo>
                    <a:pt x="48810" y="1327"/>
                    <a:pt x="48430" y="1313"/>
                    <a:pt x="48068" y="1313"/>
                  </a:cubicBezTo>
                  <a:cubicBezTo>
                    <a:pt x="47008" y="1313"/>
                    <a:pt x="46106" y="1436"/>
                    <a:pt x="45317" y="1670"/>
                  </a:cubicBezTo>
                  <a:cubicBezTo>
                    <a:pt x="45288" y="1700"/>
                    <a:pt x="45230" y="1700"/>
                    <a:pt x="45203" y="1728"/>
                  </a:cubicBezTo>
                  <a:cubicBezTo>
                    <a:pt x="44772" y="1899"/>
                    <a:pt x="44429" y="2044"/>
                    <a:pt x="44115" y="2186"/>
                  </a:cubicBezTo>
                  <a:cubicBezTo>
                    <a:pt x="43485" y="2472"/>
                    <a:pt x="43199" y="2616"/>
                    <a:pt x="42597" y="2673"/>
                  </a:cubicBezTo>
                  <a:cubicBezTo>
                    <a:pt x="42024" y="2731"/>
                    <a:pt x="41596" y="2815"/>
                    <a:pt x="41280" y="2902"/>
                  </a:cubicBezTo>
                  <a:cubicBezTo>
                    <a:pt x="41138" y="2930"/>
                    <a:pt x="40936" y="2987"/>
                    <a:pt x="40909" y="2987"/>
                  </a:cubicBezTo>
                  <a:cubicBezTo>
                    <a:pt x="40909" y="2987"/>
                    <a:pt x="40852" y="2987"/>
                    <a:pt x="40765" y="2960"/>
                  </a:cubicBezTo>
                  <a:cubicBezTo>
                    <a:pt x="40535" y="2845"/>
                    <a:pt x="40279" y="2788"/>
                    <a:pt x="40020" y="2731"/>
                  </a:cubicBezTo>
                  <a:cubicBezTo>
                    <a:pt x="39706" y="2186"/>
                    <a:pt x="39191" y="1757"/>
                    <a:pt x="38532" y="1471"/>
                  </a:cubicBezTo>
                  <a:cubicBezTo>
                    <a:pt x="38504" y="1441"/>
                    <a:pt x="38474" y="1441"/>
                    <a:pt x="38447" y="1441"/>
                  </a:cubicBezTo>
                  <a:cubicBezTo>
                    <a:pt x="37856" y="1218"/>
                    <a:pt x="37221" y="1146"/>
                    <a:pt x="36606" y="1146"/>
                  </a:cubicBezTo>
                  <a:cubicBezTo>
                    <a:pt x="36117" y="1146"/>
                    <a:pt x="35642" y="1191"/>
                    <a:pt x="35211" y="1242"/>
                  </a:cubicBezTo>
                  <a:cubicBezTo>
                    <a:pt x="34954" y="1242"/>
                    <a:pt x="34696" y="1269"/>
                    <a:pt x="34554" y="1269"/>
                  </a:cubicBezTo>
                  <a:lnTo>
                    <a:pt x="34009" y="1269"/>
                  </a:lnTo>
                  <a:cubicBezTo>
                    <a:pt x="33806" y="1269"/>
                    <a:pt x="33607" y="1271"/>
                    <a:pt x="33413" y="1271"/>
                  </a:cubicBezTo>
                  <a:cubicBezTo>
                    <a:pt x="32754" y="1271"/>
                    <a:pt x="32147" y="1253"/>
                    <a:pt x="31661" y="1098"/>
                  </a:cubicBezTo>
                  <a:cubicBezTo>
                    <a:pt x="31547" y="1070"/>
                    <a:pt x="31432" y="1040"/>
                    <a:pt x="31347" y="983"/>
                  </a:cubicBezTo>
                  <a:cubicBezTo>
                    <a:pt x="30565" y="697"/>
                    <a:pt x="29615" y="315"/>
                    <a:pt x="28349" y="315"/>
                  </a:cubicBezTo>
                  <a:cubicBezTo>
                    <a:pt x="28226" y="315"/>
                    <a:pt x="28099" y="318"/>
                    <a:pt x="27969" y="326"/>
                  </a:cubicBezTo>
                  <a:cubicBezTo>
                    <a:pt x="27683" y="353"/>
                    <a:pt x="27397" y="440"/>
                    <a:pt x="27138" y="555"/>
                  </a:cubicBezTo>
                  <a:cubicBezTo>
                    <a:pt x="26824" y="612"/>
                    <a:pt x="26508" y="669"/>
                    <a:pt x="26222" y="727"/>
                  </a:cubicBezTo>
                  <a:cubicBezTo>
                    <a:pt x="25707" y="841"/>
                    <a:pt x="25249" y="956"/>
                    <a:pt x="24821" y="983"/>
                  </a:cubicBezTo>
                  <a:cubicBezTo>
                    <a:pt x="23588" y="983"/>
                    <a:pt x="22272" y="983"/>
                    <a:pt x="20783" y="1586"/>
                  </a:cubicBezTo>
                  <a:cubicBezTo>
                    <a:pt x="19752" y="1986"/>
                    <a:pt x="18580" y="2415"/>
                    <a:pt x="17462" y="2758"/>
                  </a:cubicBezTo>
                  <a:cubicBezTo>
                    <a:pt x="17291" y="2788"/>
                    <a:pt x="16862" y="2873"/>
                    <a:pt x="16576" y="2902"/>
                  </a:cubicBezTo>
                  <a:cubicBezTo>
                    <a:pt x="14687" y="3159"/>
                    <a:pt x="13168" y="3360"/>
                    <a:pt x="12481" y="4762"/>
                  </a:cubicBezTo>
                  <a:cubicBezTo>
                    <a:pt x="12339" y="5021"/>
                    <a:pt x="12195" y="5392"/>
                    <a:pt x="12138" y="5822"/>
                  </a:cubicBezTo>
                  <a:cubicBezTo>
                    <a:pt x="12097" y="5821"/>
                    <a:pt x="12056" y="5821"/>
                    <a:pt x="12016" y="5821"/>
                  </a:cubicBezTo>
                  <a:cubicBezTo>
                    <a:pt x="10998" y="5821"/>
                    <a:pt x="10341" y="6177"/>
                    <a:pt x="9790" y="6452"/>
                  </a:cubicBezTo>
                  <a:cubicBezTo>
                    <a:pt x="9275" y="6681"/>
                    <a:pt x="7214" y="7796"/>
                    <a:pt x="6786" y="9601"/>
                  </a:cubicBezTo>
                  <a:cubicBezTo>
                    <a:pt x="6728" y="9887"/>
                    <a:pt x="6699" y="10201"/>
                    <a:pt x="6756" y="10487"/>
                  </a:cubicBezTo>
                  <a:cubicBezTo>
                    <a:pt x="4553" y="11147"/>
                    <a:pt x="2118" y="12349"/>
                    <a:pt x="1633" y="15212"/>
                  </a:cubicBezTo>
                  <a:cubicBezTo>
                    <a:pt x="1374" y="16499"/>
                    <a:pt x="1603" y="17472"/>
                    <a:pt x="2290" y="18189"/>
                  </a:cubicBezTo>
                  <a:cubicBezTo>
                    <a:pt x="316" y="19334"/>
                    <a:pt x="0" y="20365"/>
                    <a:pt x="0" y="21223"/>
                  </a:cubicBezTo>
                  <a:cubicBezTo>
                    <a:pt x="0" y="22224"/>
                    <a:pt x="488" y="23113"/>
                    <a:pt x="1289" y="23628"/>
                  </a:cubicBezTo>
                  <a:cubicBezTo>
                    <a:pt x="1826" y="23973"/>
                    <a:pt x="2401" y="24106"/>
                    <a:pt x="2982" y="24106"/>
                  </a:cubicBezTo>
                  <a:cubicBezTo>
                    <a:pt x="4137" y="24106"/>
                    <a:pt x="5318" y="23579"/>
                    <a:pt x="6270" y="23140"/>
                  </a:cubicBezTo>
                  <a:cubicBezTo>
                    <a:pt x="6355" y="23113"/>
                    <a:pt x="6442" y="23056"/>
                    <a:pt x="6527" y="23026"/>
                  </a:cubicBezTo>
                  <a:cubicBezTo>
                    <a:pt x="8130" y="22655"/>
                    <a:pt x="9275" y="22281"/>
                    <a:pt x="10821" y="20994"/>
                  </a:cubicBezTo>
                  <a:cubicBezTo>
                    <a:pt x="10851" y="20994"/>
                    <a:pt x="10851" y="20965"/>
                    <a:pt x="10878" y="20965"/>
                  </a:cubicBezTo>
                  <a:cubicBezTo>
                    <a:pt x="11222" y="20651"/>
                    <a:pt x="11737" y="20422"/>
                    <a:pt x="12310" y="20163"/>
                  </a:cubicBezTo>
                  <a:cubicBezTo>
                    <a:pt x="12855" y="19964"/>
                    <a:pt x="13397" y="19705"/>
                    <a:pt x="14000" y="19362"/>
                  </a:cubicBezTo>
                  <a:cubicBezTo>
                    <a:pt x="14199" y="19506"/>
                    <a:pt x="14485" y="19648"/>
                    <a:pt x="14771" y="19735"/>
                  </a:cubicBezTo>
                  <a:cubicBezTo>
                    <a:pt x="14829" y="19762"/>
                    <a:pt x="14858" y="19762"/>
                    <a:pt x="14886" y="19792"/>
                  </a:cubicBezTo>
                  <a:cubicBezTo>
                    <a:pt x="15222" y="19891"/>
                    <a:pt x="15547" y="19934"/>
                    <a:pt x="15861" y="19934"/>
                  </a:cubicBezTo>
                  <a:cubicBezTo>
                    <a:pt x="17366" y="19934"/>
                    <a:pt x="18599" y="18937"/>
                    <a:pt x="19381" y="18274"/>
                  </a:cubicBezTo>
                  <a:cubicBezTo>
                    <a:pt x="19523" y="18189"/>
                    <a:pt x="19695" y="18017"/>
                    <a:pt x="19752" y="17987"/>
                  </a:cubicBezTo>
                  <a:lnTo>
                    <a:pt x="20069" y="17788"/>
                  </a:lnTo>
                  <a:cubicBezTo>
                    <a:pt x="20268" y="17674"/>
                    <a:pt x="20497" y="17502"/>
                    <a:pt x="20641" y="17445"/>
                  </a:cubicBezTo>
                  <a:lnTo>
                    <a:pt x="22359" y="17960"/>
                  </a:lnTo>
                  <a:cubicBezTo>
                    <a:pt x="22874" y="18132"/>
                    <a:pt x="23389" y="18274"/>
                    <a:pt x="23904" y="18445"/>
                  </a:cubicBezTo>
                  <a:cubicBezTo>
                    <a:pt x="24935" y="18819"/>
                    <a:pt x="25592" y="20220"/>
                    <a:pt x="25450" y="21652"/>
                  </a:cubicBezTo>
                  <a:cubicBezTo>
                    <a:pt x="25421" y="21796"/>
                    <a:pt x="25306" y="22110"/>
                    <a:pt x="25192" y="22368"/>
                  </a:cubicBezTo>
                  <a:cubicBezTo>
                    <a:pt x="24935" y="23083"/>
                    <a:pt x="24534" y="24029"/>
                    <a:pt x="24619" y="25174"/>
                  </a:cubicBezTo>
                  <a:lnTo>
                    <a:pt x="24619" y="25316"/>
                  </a:lnTo>
                  <a:cubicBezTo>
                    <a:pt x="24706" y="25888"/>
                    <a:pt x="24905" y="26376"/>
                    <a:pt x="25134" y="26804"/>
                  </a:cubicBezTo>
                  <a:cubicBezTo>
                    <a:pt x="24134" y="27808"/>
                    <a:pt x="23904" y="29411"/>
                    <a:pt x="24562" y="30755"/>
                  </a:cubicBezTo>
                  <a:cubicBezTo>
                    <a:pt x="24706" y="31041"/>
                    <a:pt x="24878" y="31300"/>
                    <a:pt x="25020" y="31529"/>
                  </a:cubicBezTo>
                  <a:cubicBezTo>
                    <a:pt x="24706" y="32159"/>
                    <a:pt x="24275" y="32903"/>
                    <a:pt x="23817" y="33618"/>
                  </a:cubicBezTo>
                  <a:cubicBezTo>
                    <a:pt x="23790" y="33675"/>
                    <a:pt x="23760" y="33705"/>
                    <a:pt x="23760" y="33762"/>
                  </a:cubicBezTo>
                  <a:cubicBezTo>
                    <a:pt x="23588" y="34018"/>
                    <a:pt x="23359" y="34220"/>
                    <a:pt x="22901" y="34591"/>
                  </a:cubicBezTo>
                  <a:cubicBezTo>
                    <a:pt x="22473" y="34934"/>
                    <a:pt x="21928" y="35365"/>
                    <a:pt x="21413" y="35965"/>
                  </a:cubicBezTo>
                  <a:cubicBezTo>
                    <a:pt x="20325" y="37254"/>
                    <a:pt x="20355" y="38599"/>
                    <a:pt x="20382" y="39430"/>
                  </a:cubicBezTo>
                  <a:lnTo>
                    <a:pt x="20382" y="39686"/>
                  </a:lnTo>
                  <a:cubicBezTo>
                    <a:pt x="19810" y="40087"/>
                    <a:pt x="18694" y="40889"/>
                    <a:pt x="18465" y="42492"/>
                  </a:cubicBezTo>
                  <a:lnTo>
                    <a:pt x="18465" y="42579"/>
                  </a:lnTo>
                  <a:cubicBezTo>
                    <a:pt x="18351" y="43580"/>
                    <a:pt x="18722" y="44583"/>
                    <a:pt x="19065" y="45469"/>
                  </a:cubicBezTo>
                  <a:cubicBezTo>
                    <a:pt x="19152" y="45671"/>
                    <a:pt x="19210" y="45870"/>
                    <a:pt x="19267" y="46014"/>
                  </a:cubicBezTo>
                  <a:cubicBezTo>
                    <a:pt x="19324" y="46300"/>
                    <a:pt x="19352" y="46587"/>
                    <a:pt x="19381" y="46873"/>
                  </a:cubicBezTo>
                  <a:cubicBezTo>
                    <a:pt x="19324" y="47072"/>
                    <a:pt x="19324" y="47301"/>
                    <a:pt x="19352" y="47530"/>
                  </a:cubicBezTo>
                  <a:cubicBezTo>
                    <a:pt x="19352" y="47617"/>
                    <a:pt x="19324" y="47874"/>
                    <a:pt x="19324" y="48018"/>
                  </a:cubicBezTo>
                  <a:cubicBezTo>
                    <a:pt x="19294" y="49048"/>
                    <a:pt x="19210" y="50480"/>
                    <a:pt x="20210" y="51510"/>
                  </a:cubicBezTo>
                  <a:cubicBezTo>
                    <a:pt x="20698" y="52026"/>
                    <a:pt x="21241" y="52255"/>
                    <a:pt x="21699" y="52397"/>
                  </a:cubicBezTo>
                  <a:cubicBezTo>
                    <a:pt x="21786" y="52626"/>
                    <a:pt x="21901" y="52884"/>
                    <a:pt x="21985" y="53113"/>
                  </a:cubicBezTo>
                  <a:cubicBezTo>
                    <a:pt x="22130" y="53484"/>
                    <a:pt x="22272" y="53828"/>
                    <a:pt x="22301" y="54030"/>
                  </a:cubicBezTo>
                  <a:cubicBezTo>
                    <a:pt x="22301" y="54057"/>
                    <a:pt x="22272" y="54087"/>
                    <a:pt x="22272" y="54114"/>
                  </a:cubicBezTo>
                  <a:cubicBezTo>
                    <a:pt x="22130" y="54602"/>
                    <a:pt x="21901" y="55346"/>
                    <a:pt x="22043" y="56175"/>
                  </a:cubicBezTo>
                  <a:cubicBezTo>
                    <a:pt x="22187" y="56862"/>
                    <a:pt x="22473" y="57350"/>
                    <a:pt x="22759" y="57721"/>
                  </a:cubicBezTo>
                  <a:cubicBezTo>
                    <a:pt x="22558" y="58179"/>
                    <a:pt x="22301" y="58866"/>
                    <a:pt x="22359" y="59755"/>
                  </a:cubicBezTo>
                  <a:cubicBezTo>
                    <a:pt x="22359" y="59782"/>
                    <a:pt x="22359" y="59840"/>
                    <a:pt x="22386" y="59897"/>
                  </a:cubicBezTo>
                  <a:cubicBezTo>
                    <a:pt x="22645" y="61701"/>
                    <a:pt x="23932" y="62389"/>
                    <a:pt x="24649" y="62645"/>
                  </a:cubicBezTo>
                  <a:cubicBezTo>
                    <a:pt x="24649" y="62702"/>
                    <a:pt x="24676" y="62760"/>
                    <a:pt x="24676" y="62817"/>
                  </a:cubicBezTo>
                  <a:cubicBezTo>
                    <a:pt x="25107" y="64821"/>
                    <a:pt x="26337" y="66969"/>
                    <a:pt x="28512" y="67111"/>
                  </a:cubicBezTo>
                  <a:cubicBezTo>
                    <a:pt x="28591" y="67116"/>
                    <a:pt x="28670" y="67119"/>
                    <a:pt x="28747" y="67119"/>
                  </a:cubicBezTo>
                  <a:cubicBezTo>
                    <a:pt x="29512" y="67119"/>
                    <a:pt x="30198" y="66864"/>
                    <a:pt x="30718" y="66396"/>
                  </a:cubicBezTo>
                  <a:cubicBezTo>
                    <a:pt x="30860" y="66653"/>
                    <a:pt x="31061" y="66969"/>
                    <a:pt x="31146" y="67198"/>
                  </a:cubicBezTo>
                  <a:cubicBezTo>
                    <a:pt x="31146" y="67225"/>
                    <a:pt x="31118" y="67255"/>
                    <a:pt x="31118" y="67283"/>
                  </a:cubicBezTo>
                  <a:cubicBezTo>
                    <a:pt x="30832" y="67855"/>
                    <a:pt x="30287" y="69057"/>
                    <a:pt x="30860" y="70603"/>
                  </a:cubicBezTo>
                  <a:cubicBezTo>
                    <a:pt x="31405" y="72179"/>
                    <a:pt x="32836" y="73038"/>
                    <a:pt x="33894" y="73638"/>
                  </a:cubicBezTo>
                  <a:cubicBezTo>
                    <a:pt x="34238" y="73839"/>
                    <a:pt x="34696" y="74125"/>
                    <a:pt x="34840" y="74240"/>
                  </a:cubicBezTo>
                  <a:cubicBezTo>
                    <a:pt x="36099" y="75470"/>
                    <a:pt x="37416" y="75871"/>
                    <a:pt x="38447" y="76187"/>
                  </a:cubicBezTo>
                  <a:cubicBezTo>
                    <a:pt x="38761" y="76271"/>
                    <a:pt x="39077" y="76358"/>
                    <a:pt x="39363" y="76473"/>
                  </a:cubicBezTo>
                  <a:cubicBezTo>
                    <a:pt x="39390" y="76473"/>
                    <a:pt x="39448" y="76500"/>
                    <a:pt x="39477" y="76500"/>
                  </a:cubicBezTo>
                  <a:cubicBezTo>
                    <a:pt x="40458" y="76805"/>
                    <a:pt x="41209" y="76989"/>
                    <a:pt x="42043" y="76989"/>
                  </a:cubicBezTo>
                  <a:cubicBezTo>
                    <a:pt x="42621" y="76989"/>
                    <a:pt x="43238" y="76901"/>
                    <a:pt x="44000" y="76702"/>
                  </a:cubicBezTo>
                  <a:cubicBezTo>
                    <a:pt x="44172" y="76645"/>
                    <a:pt x="44344" y="76645"/>
                    <a:pt x="44459" y="76645"/>
                  </a:cubicBezTo>
                  <a:cubicBezTo>
                    <a:pt x="44543" y="77103"/>
                    <a:pt x="44772" y="77645"/>
                    <a:pt x="45288" y="78190"/>
                  </a:cubicBezTo>
                  <a:cubicBezTo>
                    <a:pt x="45860" y="78790"/>
                    <a:pt x="46634" y="79134"/>
                    <a:pt x="47349" y="79393"/>
                  </a:cubicBezTo>
                  <a:cubicBezTo>
                    <a:pt x="48207" y="79851"/>
                    <a:pt x="49009" y="80050"/>
                    <a:pt x="49669" y="80222"/>
                  </a:cubicBezTo>
                  <a:cubicBezTo>
                    <a:pt x="49840" y="80252"/>
                    <a:pt x="49982" y="80309"/>
                    <a:pt x="50154" y="80336"/>
                  </a:cubicBezTo>
                  <a:cubicBezTo>
                    <a:pt x="50326" y="80737"/>
                    <a:pt x="50642" y="81225"/>
                    <a:pt x="51185" y="81683"/>
                  </a:cubicBezTo>
                  <a:cubicBezTo>
                    <a:pt x="51185" y="83801"/>
                    <a:pt x="52788" y="84802"/>
                    <a:pt x="53447" y="85203"/>
                  </a:cubicBezTo>
                  <a:cubicBezTo>
                    <a:pt x="53589" y="85290"/>
                    <a:pt x="53761" y="85404"/>
                    <a:pt x="53876" y="85489"/>
                  </a:cubicBezTo>
                  <a:lnTo>
                    <a:pt x="53933" y="85519"/>
                  </a:lnTo>
                  <a:lnTo>
                    <a:pt x="54421" y="86004"/>
                  </a:lnTo>
                  <a:cubicBezTo>
                    <a:pt x="54993" y="86664"/>
                    <a:pt x="55879" y="87637"/>
                    <a:pt x="57254" y="87981"/>
                  </a:cubicBezTo>
                  <a:cubicBezTo>
                    <a:pt x="57283" y="87981"/>
                    <a:pt x="57311" y="88008"/>
                    <a:pt x="57341" y="88008"/>
                  </a:cubicBezTo>
                  <a:cubicBezTo>
                    <a:pt x="57605" y="88067"/>
                    <a:pt x="57859" y="88094"/>
                    <a:pt x="58102" y="88094"/>
                  </a:cubicBezTo>
                  <a:cubicBezTo>
                    <a:pt x="58803" y="88094"/>
                    <a:pt x="59414" y="87870"/>
                    <a:pt x="59944" y="87550"/>
                  </a:cubicBezTo>
                  <a:cubicBezTo>
                    <a:pt x="60089" y="87923"/>
                    <a:pt x="60089" y="88237"/>
                    <a:pt x="60031" y="89039"/>
                  </a:cubicBezTo>
                  <a:lnTo>
                    <a:pt x="60031" y="89096"/>
                  </a:lnTo>
                  <a:cubicBezTo>
                    <a:pt x="59974" y="90271"/>
                    <a:pt x="59887" y="90470"/>
                    <a:pt x="59658" y="90672"/>
                  </a:cubicBezTo>
                  <a:cubicBezTo>
                    <a:pt x="59173" y="91043"/>
                    <a:pt x="58628" y="91473"/>
                    <a:pt x="58142" y="92245"/>
                  </a:cubicBezTo>
                  <a:cubicBezTo>
                    <a:pt x="58085" y="92332"/>
                    <a:pt x="58055" y="92417"/>
                    <a:pt x="57998" y="92504"/>
                  </a:cubicBezTo>
                  <a:cubicBezTo>
                    <a:pt x="57970" y="92618"/>
                    <a:pt x="57913" y="92733"/>
                    <a:pt x="57883" y="92817"/>
                  </a:cubicBezTo>
                  <a:cubicBezTo>
                    <a:pt x="57799" y="92904"/>
                    <a:pt x="57741" y="92989"/>
                    <a:pt x="57654" y="93076"/>
                  </a:cubicBezTo>
                  <a:cubicBezTo>
                    <a:pt x="55765" y="95137"/>
                    <a:pt x="55192" y="97657"/>
                    <a:pt x="56081" y="99860"/>
                  </a:cubicBezTo>
                  <a:cubicBezTo>
                    <a:pt x="55508" y="100519"/>
                    <a:pt x="55421" y="101348"/>
                    <a:pt x="55394" y="101921"/>
                  </a:cubicBezTo>
                  <a:cubicBezTo>
                    <a:pt x="55307" y="102466"/>
                    <a:pt x="55364" y="103123"/>
                    <a:pt x="55536" y="104096"/>
                  </a:cubicBezTo>
                  <a:cubicBezTo>
                    <a:pt x="55822" y="105986"/>
                    <a:pt x="56967" y="106703"/>
                    <a:pt x="57512" y="107046"/>
                  </a:cubicBezTo>
                  <a:cubicBezTo>
                    <a:pt x="57570" y="107074"/>
                    <a:pt x="57597" y="107074"/>
                    <a:pt x="57654" y="107103"/>
                  </a:cubicBezTo>
                  <a:cubicBezTo>
                    <a:pt x="57654" y="107131"/>
                    <a:pt x="57654" y="107161"/>
                    <a:pt x="57684" y="107188"/>
                  </a:cubicBezTo>
                  <a:cubicBezTo>
                    <a:pt x="57913" y="107561"/>
                    <a:pt x="58085" y="107990"/>
                    <a:pt x="58284" y="108477"/>
                  </a:cubicBezTo>
                  <a:cubicBezTo>
                    <a:pt x="58628" y="109364"/>
                    <a:pt x="59086" y="110451"/>
                    <a:pt x="60089" y="111512"/>
                  </a:cubicBezTo>
                  <a:cubicBezTo>
                    <a:pt x="60604" y="112084"/>
                    <a:pt x="61005" y="113058"/>
                    <a:pt x="61433" y="114116"/>
                  </a:cubicBezTo>
                  <a:cubicBezTo>
                    <a:pt x="62150" y="115833"/>
                    <a:pt x="63009" y="117981"/>
                    <a:pt x="65040" y="119356"/>
                  </a:cubicBezTo>
                  <a:cubicBezTo>
                    <a:pt x="65814" y="119841"/>
                    <a:pt x="66501" y="120070"/>
                    <a:pt x="67074" y="120242"/>
                  </a:cubicBezTo>
                  <a:cubicBezTo>
                    <a:pt x="67703" y="120443"/>
                    <a:pt x="67845" y="120528"/>
                    <a:pt x="68047" y="120730"/>
                  </a:cubicBezTo>
                  <a:lnTo>
                    <a:pt x="68104" y="120787"/>
                  </a:lnTo>
                  <a:cubicBezTo>
                    <a:pt x="68418" y="121130"/>
                    <a:pt x="68761" y="121417"/>
                    <a:pt x="69105" y="121673"/>
                  </a:cubicBezTo>
                  <a:cubicBezTo>
                    <a:pt x="69249" y="121817"/>
                    <a:pt x="69506" y="122017"/>
                    <a:pt x="69678" y="122188"/>
                  </a:cubicBezTo>
                  <a:lnTo>
                    <a:pt x="69678" y="122990"/>
                  </a:lnTo>
                  <a:cubicBezTo>
                    <a:pt x="69678" y="123363"/>
                    <a:pt x="69678" y="123734"/>
                    <a:pt x="69707" y="124078"/>
                  </a:cubicBezTo>
                  <a:cubicBezTo>
                    <a:pt x="69707" y="124536"/>
                    <a:pt x="69707" y="125024"/>
                    <a:pt x="69735" y="125482"/>
                  </a:cubicBezTo>
                  <a:cubicBezTo>
                    <a:pt x="69735" y="125910"/>
                    <a:pt x="69765" y="126368"/>
                    <a:pt x="69765" y="126798"/>
                  </a:cubicBezTo>
                  <a:lnTo>
                    <a:pt x="69765" y="127027"/>
                  </a:lnTo>
                  <a:cubicBezTo>
                    <a:pt x="69678" y="127256"/>
                    <a:pt x="69650" y="127485"/>
                    <a:pt x="69620" y="127742"/>
                  </a:cubicBezTo>
                  <a:cubicBezTo>
                    <a:pt x="69563" y="129203"/>
                    <a:pt x="69879" y="130490"/>
                    <a:pt x="70136" y="131635"/>
                  </a:cubicBezTo>
                  <a:cubicBezTo>
                    <a:pt x="70280" y="132265"/>
                    <a:pt x="70394" y="132867"/>
                    <a:pt x="70452" y="133440"/>
                  </a:cubicBezTo>
                  <a:cubicBezTo>
                    <a:pt x="70536" y="134184"/>
                    <a:pt x="70509" y="135043"/>
                    <a:pt x="70479" y="135929"/>
                  </a:cubicBezTo>
                  <a:cubicBezTo>
                    <a:pt x="70422" y="137104"/>
                    <a:pt x="70365" y="138306"/>
                    <a:pt x="70536" y="139593"/>
                  </a:cubicBezTo>
                  <a:lnTo>
                    <a:pt x="70536" y="139651"/>
                  </a:lnTo>
                  <a:cubicBezTo>
                    <a:pt x="70708" y="140711"/>
                    <a:pt x="70795" y="141856"/>
                    <a:pt x="70795" y="143258"/>
                  </a:cubicBezTo>
                  <a:cubicBezTo>
                    <a:pt x="70795" y="143516"/>
                    <a:pt x="70708" y="143860"/>
                    <a:pt x="70594" y="144261"/>
                  </a:cubicBezTo>
                  <a:cubicBezTo>
                    <a:pt x="70422" y="144948"/>
                    <a:pt x="70223" y="145807"/>
                    <a:pt x="70337" y="146807"/>
                  </a:cubicBezTo>
                  <a:cubicBezTo>
                    <a:pt x="70394" y="147753"/>
                    <a:pt x="70738" y="148555"/>
                    <a:pt x="70994" y="149155"/>
                  </a:cubicBezTo>
                  <a:cubicBezTo>
                    <a:pt x="71139" y="149471"/>
                    <a:pt x="71253" y="149814"/>
                    <a:pt x="71281" y="149986"/>
                  </a:cubicBezTo>
                  <a:cubicBezTo>
                    <a:pt x="71310" y="150101"/>
                    <a:pt x="71310" y="150185"/>
                    <a:pt x="71310" y="150300"/>
                  </a:cubicBezTo>
                  <a:cubicBezTo>
                    <a:pt x="71368" y="151074"/>
                    <a:pt x="71452" y="152104"/>
                    <a:pt x="71997" y="153048"/>
                  </a:cubicBezTo>
                  <a:cubicBezTo>
                    <a:pt x="72398" y="153822"/>
                    <a:pt x="72884" y="154280"/>
                    <a:pt x="73571" y="154594"/>
                  </a:cubicBezTo>
                  <a:cubicBezTo>
                    <a:pt x="74029" y="155082"/>
                    <a:pt x="74288" y="156513"/>
                    <a:pt x="74487" y="157571"/>
                  </a:cubicBezTo>
                  <a:cubicBezTo>
                    <a:pt x="74716" y="158746"/>
                    <a:pt x="74945" y="159948"/>
                    <a:pt x="75433" y="161036"/>
                  </a:cubicBezTo>
                  <a:cubicBezTo>
                    <a:pt x="75604" y="161464"/>
                    <a:pt x="75689" y="161865"/>
                    <a:pt x="75804" y="162353"/>
                  </a:cubicBezTo>
                  <a:cubicBezTo>
                    <a:pt x="75891" y="162696"/>
                    <a:pt x="75975" y="163067"/>
                    <a:pt x="76090" y="163498"/>
                  </a:cubicBezTo>
                  <a:cubicBezTo>
                    <a:pt x="76463" y="164700"/>
                    <a:pt x="77208" y="165701"/>
                    <a:pt x="77865" y="166560"/>
                  </a:cubicBezTo>
                  <a:cubicBezTo>
                    <a:pt x="78151" y="166903"/>
                    <a:pt x="78380" y="167247"/>
                    <a:pt x="78552" y="167506"/>
                  </a:cubicBezTo>
                  <a:cubicBezTo>
                    <a:pt x="79610" y="169162"/>
                    <a:pt x="80853" y="170005"/>
                    <a:pt x="82281" y="170005"/>
                  </a:cubicBezTo>
                  <a:cubicBezTo>
                    <a:pt x="82630" y="170005"/>
                    <a:pt x="82990" y="169954"/>
                    <a:pt x="83361" y="169853"/>
                  </a:cubicBezTo>
                  <a:cubicBezTo>
                    <a:pt x="84448" y="171493"/>
                    <a:pt x="85868" y="171843"/>
                    <a:pt x="87013" y="171843"/>
                  </a:cubicBezTo>
                  <a:cubicBezTo>
                    <a:pt x="87166" y="171843"/>
                    <a:pt x="87314" y="171837"/>
                    <a:pt x="87456" y="171827"/>
                  </a:cubicBezTo>
                  <a:lnTo>
                    <a:pt x="87483" y="171857"/>
                  </a:lnTo>
                  <a:cubicBezTo>
                    <a:pt x="87685" y="171857"/>
                    <a:pt x="87857" y="171884"/>
                    <a:pt x="88028" y="171884"/>
                  </a:cubicBezTo>
                  <a:cubicBezTo>
                    <a:pt x="89774" y="171884"/>
                    <a:pt x="90490" y="170769"/>
                    <a:pt x="90747" y="170224"/>
                  </a:cubicBezTo>
                  <a:cubicBezTo>
                    <a:pt x="90777" y="170196"/>
                    <a:pt x="90804" y="170139"/>
                    <a:pt x="90804" y="170082"/>
                  </a:cubicBezTo>
                  <a:cubicBezTo>
                    <a:pt x="91292" y="168850"/>
                    <a:pt x="90948" y="167934"/>
                    <a:pt x="90719" y="167506"/>
                  </a:cubicBezTo>
                  <a:cubicBezTo>
                    <a:pt x="90060" y="166388"/>
                    <a:pt x="88972" y="166159"/>
                    <a:pt x="88486" y="166074"/>
                  </a:cubicBezTo>
                  <a:cubicBezTo>
                    <a:pt x="87914" y="165788"/>
                    <a:pt x="87685" y="165616"/>
                    <a:pt x="87513" y="165330"/>
                  </a:cubicBezTo>
                  <a:cubicBezTo>
                    <a:pt x="87483" y="165273"/>
                    <a:pt x="87456" y="165158"/>
                    <a:pt x="87399" y="165044"/>
                  </a:cubicBezTo>
                  <a:cubicBezTo>
                    <a:pt x="87284" y="164700"/>
                    <a:pt x="87083" y="164185"/>
                    <a:pt x="86682" y="163670"/>
                  </a:cubicBezTo>
                  <a:cubicBezTo>
                    <a:pt x="86597" y="163525"/>
                    <a:pt x="86510" y="163383"/>
                    <a:pt x="86425" y="163296"/>
                  </a:cubicBezTo>
                  <a:cubicBezTo>
                    <a:pt x="86483" y="163097"/>
                    <a:pt x="86625" y="162838"/>
                    <a:pt x="86826" y="162495"/>
                  </a:cubicBezTo>
                  <a:cubicBezTo>
                    <a:pt x="87284" y="161780"/>
                    <a:pt x="87941" y="160663"/>
                    <a:pt x="87598" y="159204"/>
                  </a:cubicBezTo>
                  <a:cubicBezTo>
                    <a:pt x="87369" y="158315"/>
                    <a:pt x="86826" y="157685"/>
                    <a:pt x="86311" y="157257"/>
                  </a:cubicBezTo>
                  <a:cubicBezTo>
                    <a:pt x="86453" y="157028"/>
                    <a:pt x="86597" y="156799"/>
                    <a:pt x="86712" y="156513"/>
                  </a:cubicBezTo>
                  <a:cubicBezTo>
                    <a:pt x="86968" y="155826"/>
                    <a:pt x="86911" y="155196"/>
                    <a:pt x="86854" y="154795"/>
                  </a:cubicBezTo>
                  <a:lnTo>
                    <a:pt x="86883" y="154766"/>
                  </a:lnTo>
                  <a:cubicBezTo>
                    <a:pt x="87083" y="154479"/>
                    <a:pt x="87655" y="153650"/>
                    <a:pt x="87456" y="152533"/>
                  </a:cubicBezTo>
                  <a:cubicBezTo>
                    <a:pt x="88028" y="151788"/>
                    <a:pt x="88143" y="150872"/>
                    <a:pt x="88170" y="150272"/>
                  </a:cubicBezTo>
                  <a:cubicBezTo>
                    <a:pt x="89173" y="150272"/>
                    <a:pt x="90548" y="149986"/>
                    <a:pt x="91635" y="148440"/>
                  </a:cubicBezTo>
                  <a:cubicBezTo>
                    <a:pt x="92407" y="147380"/>
                    <a:pt x="92522" y="146036"/>
                    <a:pt x="92350" y="144833"/>
                  </a:cubicBezTo>
                  <a:cubicBezTo>
                    <a:pt x="92494" y="144776"/>
                    <a:pt x="92666" y="144719"/>
                    <a:pt x="92865" y="144661"/>
                  </a:cubicBezTo>
                  <a:cubicBezTo>
                    <a:pt x="93667" y="144375"/>
                    <a:pt x="94984" y="143860"/>
                    <a:pt x="95242" y="142028"/>
                  </a:cubicBezTo>
                  <a:lnTo>
                    <a:pt x="95242" y="141913"/>
                  </a:lnTo>
                  <a:cubicBezTo>
                    <a:pt x="95327" y="141742"/>
                    <a:pt x="95357" y="141570"/>
                    <a:pt x="95414" y="141398"/>
                  </a:cubicBezTo>
                  <a:cubicBezTo>
                    <a:pt x="95442" y="141341"/>
                    <a:pt x="95471" y="141254"/>
                    <a:pt x="95471" y="141196"/>
                  </a:cubicBezTo>
                  <a:cubicBezTo>
                    <a:pt x="95700" y="140910"/>
                    <a:pt x="96071" y="140367"/>
                    <a:pt x="96273" y="139536"/>
                  </a:cubicBezTo>
                  <a:lnTo>
                    <a:pt x="96273" y="139479"/>
                  </a:lnTo>
                  <a:cubicBezTo>
                    <a:pt x="96502" y="138334"/>
                    <a:pt x="96616" y="138020"/>
                    <a:pt x="97045" y="137505"/>
                  </a:cubicBezTo>
                  <a:cubicBezTo>
                    <a:pt x="98620" y="135929"/>
                    <a:pt x="99793" y="134441"/>
                    <a:pt x="99392" y="131292"/>
                  </a:cubicBezTo>
                  <a:cubicBezTo>
                    <a:pt x="99365" y="131063"/>
                    <a:pt x="99335" y="130776"/>
                    <a:pt x="99307" y="130577"/>
                  </a:cubicBezTo>
                  <a:cubicBezTo>
                    <a:pt x="99449" y="130433"/>
                    <a:pt x="99651" y="130261"/>
                    <a:pt x="99765" y="130147"/>
                  </a:cubicBezTo>
                  <a:lnTo>
                    <a:pt x="99994" y="129918"/>
                  </a:lnTo>
                  <a:cubicBezTo>
                    <a:pt x="100251" y="129833"/>
                    <a:pt x="100652" y="129776"/>
                    <a:pt x="101167" y="129718"/>
                  </a:cubicBezTo>
                  <a:cubicBezTo>
                    <a:pt x="102541" y="129574"/>
                    <a:pt x="104632" y="129345"/>
                    <a:pt x="105976" y="127371"/>
                  </a:cubicBezTo>
                  <a:lnTo>
                    <a:pt x="106006" y="127341"/>
                  </a:lnTo>
                  <a:cubicBezTo>
                    <a:pt x="106579" y="126425"/>
                    <a:pt x="106922" y="125452"/>
                    <a:pt x="107208" y="124593"/>
                  </a:cubicBezTo>
                  <a:cubicBezTo>
                    <a:pt x="107293" y="124250"/>
                    <a:pt x="107408" y="123936"/>
                    <a:pt x="107522" y="123677"/>
                  </a:cubicBezTo>
                  <a:cubicBezTo>
                    <a:pt x="107609" y="123478"/>
                    <a:pt x="107724" y="123249"/>
                    <a:pt x="107808" y="123047"/>
                  </a:cubicBezTo>
                  <a:cubicBezTo>
                    <a:pt x="108296" y="122017"/>
                    <a:pt x="108926" y="120757"/>
                    <a:pt x="109011" y="119326"/>
                  </a:cubicBezTo>
                  <a:lnTo>
                    <a:pt x="109011" y="119211"/>
                  </a:lnTo>
                  <a:cubicBezTo>
                    <a:pt x="109011" y="118295"/>
                    <a:pt x="108811" y="117409"/>
                    <a:pt x="108610" y="116520"/>
                  </a:cubicBezTo>
                  <a:cubicBezTo>
                    <a:pt x="108468" y="115948"/>
                    <a:pt x="108239" y="114917"/>
                    <a:pt x="108296" y="114489"/>
                  </a:cubicBezTo>
                  <a:cubicBezTo>
                    <a:pt x="108324" y="114459"/>
                    <a:pt x="108353" y="114459"/>
                    <a:pt x="108381" y="114432"/>
                  </a:cubicBezTo>
                  <a:cubicBezTo>
                    <a:pt x="108582" y="114287"/>
                    <a:pt x="108754" y="114145"/>
                    <a:pt x="108926" y="113974"/>
                  </a:cubicBezTo>
                  <a:cubicBezTo>
                    <a:pt x="108983" y="113944"/>
                    <a:pt x="109040" y="113887"/>
                    <a:pt x="109098" y="113829"/>
                  </a:cubicBezTo>
                  <a:cubicBezTo>
                    <a:pt x="109984" y="112886"/>
                    <a:pt x="110213" y="112055"/>
                    <a:pt x="110357" y="111482"/>
                  </a:cubicBezTo>
                  <a:cubicBezTo>
                    <a:pt x="110385" y="111310"/>
                    <a:pt x="110415" y="111168"/>
                    <a:pt x="110472" y="111024"/>
                  </a:cubicBezTo>
                  <a:cubicBezTo>
                    <a:pt x="110472" y="111024"/>
                    <a:pt x="110499" y="110997"/>
                    <a:pt x="110499" y="110967"/>
                  </a:cubicBezTo>
                  <a:cubicBezTo>
                    <a:pt x="110529" y="110882"/>
                    <a:pt x="110758" y="110653"/>
                    <a:pt x="110930" y="110481"/>
                  </a:cubicBezTo>
                  <a:cubicBezTo>
                    <a:pt x="111530" y="109879"/>
                    <a:pt x="112446" y="108963"/>
                    <a:pt x="112675" y="107390"/>
                  </a:cubicBezTo>
                  <a:cubicBezTo>
                    <a:pt x="112876" y="106187"/>
                    <a:pt x="112762" y="104669"/>
                    <a:pt x="112618" y="103668"/>
                  </a:cubicBezTo>
                  <a:cubicBezTo>
                    <a:pt x="112418" y="102551"/>
                    <a:pt x="112132" y="101749"/>
                    <a:pt x="111674" y="101149"/>
                  </a:cubicBezTo>
                  <a:cubicBezTo>
                    <a:pt x="111153" y="100472"/>
                    <a:pt x="110395" y="99722"/>
                    <a:pt x="109076" y="99722"/>
                  </a:cubicBezTo>
                  <a:cubicBezTo>
                    <a:pt x="108945" y="99722"/>
                    <a:pt x="108809" y="99730"/>
                    <a:pt x="108667" y="99745"/>
                  </a:cubicBezTo>
                  <a:cubicBezTo>
                    <a:pt x="108582" y="99718"/>
                    <a:pt x="108411" y="99546"/>
                    <a:pt x="108266" y="99431"/>
                  </a:cubicBezTo>
                  <a:cubicBezTo>
                    <a:pt x="108037" y="99230"/>
                    <a:pt x="107781" y="98973"/>
                    <a:pt x="107437" y="98715"/>
                  </a:cubicBezTo>
                  <a:cubicBezTo>
                    <a:pt x="107408" y="98687"/>
                    <a:pt x="107350" y="98687"/>
                    <a:pt x="107323" y="98657"/>
                  </a:cubicBezTo>
                  <a:cubicBezTo>
                    <a:pt x="105892" y="97657"/>
                    <a:pt x="104689" y="97226"/>
                    <a:pt x="102942" y="97027"/>
                  </a:cubicBezTo>
                  <a:cubicBezTo>
                    <a:pt x="102571" y="96940"/>
                    <a:pt x="102170" y="96882"/>
                    <a:pt x="101797" y="96825"/>
                  </a:cubicBezTo>
                  <a:cubicBezTo>
                    <a:pt x="101769" y="96825"/>
                    <a:pt x="101739" y="96798"/>
                    <a:pt x="101739" y="96798"/>
                  </a:cubicBezTo>
                  <a:cubicBezTo>
                    <a:pt x="101368" y="96740"/>
                    <a:pt x="101052" y="96740"/>
                    <a:pt x="100796" y="96740"/>
                  </a:cubicBezTo>
                  <a:cubicBezTo>
                    <a:pt x="100709" y="96653"/>
                    <a:pt x="100624" y="96539"/>
                    <a:pt x="100537" y="96454"/>
                  </a:cubicBezTo>
                  <a:cubicBezTo>
                    <a:pt x="99651" y="95538"/>
                    <a:pt x="98220" y="94821"/>
                    <a:pt x="97274" y="94592"/>
                  </a:cubicBezTo>
                  <a:cubicBezTo>
                    <a:pt x="97189" y="94592"/>
                    <a:pt x="97132" y="94565"/>
                    <a:pt x="97074" y="94565"/>
                  </a:cubicBezTo>
                  <a:cubicBezTo>
                    <a:pt x="96873" y="94535"/>
                    <a:pt x="96701" y="94508"/>
                    <a:pt x="96529" y="94508"/>
                  </a:cubicBezTo>
                  <a:cubicBezTo>
                    <a:pt x="96472" y="94421"/>
                    <a:pt x="96415" y="94363"/>
                    <a:pt x="96358" y="94279"/>
                  </a:cubicBezTo>
                  <a:cubicBezTo>
                    <a:pt x="96071" y="93935"/>
                    <a:pt x="95785" y="93706"/>
                    <a:pt x="95529" y="93534"/>
                  </a:cubicBezTo>
                  <a:cubicBezTo>
                    <a:pt x="95529" y="93275"/>
                    <a:pt x="95529" y="92962"/>
                    <a:pt x="95442" y="92646"/>
                  </a:cubicBezTo>
                  <a:cubicBezTo>
                    <a:pt x="95414" y="92474"/>
                    <a:pt x="95357" y="92302"/>
                    <a:pt x="95270" y="92160"/>
                  </a:cubicBezTo>
                  <a:cubicBezTo>
                    <a:pt x="95071" y="91759"/>
                    <a:pt x="94842" y="91443"/>
                    <a:pt x="94613" y="91214"/>
                  </a:cubicBezTo>
                  <a:cubicBezTo>
                    <a:pt x="94613" y="90642"/>
                    <a:pt x="94613" y="89783"/>
                    <a:pt x="94125" y="88867"/>
                  </a:cubicBezTo>
                  <a:cubicBezTo>
                    <a:pt x="93410" y="87523"/>
                    <a:pt x="91835" y="86492"/>
                    <a:pt x="91319" y="86176"/>
                  </a:cubicBezTo>
                  <a:cubicBezTo>
                    <a:pt x="89831" y="85260"/>
                    <a:pt x="88342" y="85233"/>
                    <a:pt x="87227" y="85203"/>
                  </a:cubicBezTo>
                  <a:cubicBezTo>
                    <a:pt x="86109" y="85175"/>
                    <a:pt x="86052" y="85118"/>
                    <a:pt x="85938" y="84917"/>
                  </a:cubicBezTo>
                  <a:cubicBezTo>
                    <a:pt x="85938" y="84889"/>
                    <a:pt x="85910" y="84889"/>
                    <a:pt x="85910" y="84859"/>
                  </a:cubicBezTo>
                  <a:cubicBezTo>
                    <a:pt x="85136" y="83744"/>
                    <a:pt x="84621" y="83057"/>
                    <a:pt x="83276" y="82226"/>
                  </a:cubicBezTo>
                  <a:cubicBezTo>
                    <a:pt x="83075" y="82084"/>
                    <a:pt x="82731" y="81740"/>
                    <a:pt x="82445" y="81424"/>
                  </a:cubicBezTo>
                  <a:lnTo>
                    <a:pt x="81731" y="80710"/>
                  </a:lnTo>
                  <a:cubicBezTo>
                    <a:pt x="81616" y="80595"/>
                    <a:pt x="81502" y="80481"/>
                    <a:pt x="81415" y="80366"/>
                  </a:cubicBezTo>
                  <a:cubicBezTo>
                    <a:pt x="80612" y="79521"/>
                    <a:pt x="79794" y="78972"/>
                    <a:pt x="78593" y="78972"/>
                  </a:cubicBezTo>
                  <a:cubicBezTo>
                    <a:pt x="78166" y="78972"/>
                    <a:pt x="77691" y="79041"/>
                    <a:pt x="77150" y="79191"/>
                  </a:cubicBezTo>
                  <a:cubicBezTo>
                    <a:pt x="77120" y="79191"/>
                    <a:pt x="77093" y="79221"/>
                    <a:pt x="77036" y="79221"/>
                  </a:cubicBezTo>
                  <a:cubicBezTo>
                    <a:pt x="76749" y="79321"/>
                    <a:pt x="76527" y="79378"/>
                    <a:pt x="76277" y="79378"/>
                  </a:cubicBezTo>
                  <a:cubicBezTo>
                    <a:pt x="76026" y="79378"/>
                    <a:pt x="75746" y="79321"/>
                    <a:pt x="75346" y="79191"/>
                  </a:cubicBezTo>
                  <a:lnTo>
                    <a:pt x="75288" y="79191"/>
                  </a:lnTo>
                  <a:cubicBezTo>
                    <a:pt x="75059" y="79134"/>
                    <a:pt x="74860" y="79077"/>
                    <a:pt x="74659" y="79049"/>
                  </a:cubicBezTo>
                  <a:cubicBezTo>
                    <a:pt x="74459" y="78992"/>
                    <a:pt x="74230" y="78935"/>
                    <a:pt x="74116" y="78905"/>
                  </a:cubicBezTo>
                  <a:lnTo>
                    <a:pt x="73857" y="78733"/>
                  </a:lnTo>
                  <a:cubicBezTo>
                    <a:pt x="73456" y="78419"/>
                    <a:pt x="72884" y="78019"/>
                    <a:pt x="72139" y="77790"/>
                  </a:cubicBezTo>
                  <a:cubicBezTo>
                    <a:pt x="72025" y="77790"/>
                    <a:pt x="71940" y="77760"/>
                    <a:pt x="71853" y="77760"/>
                  </a:cubicBezTo>
                  <a:cubicBezTo>
                    <a:pt x="71624" y="77703"/>
                    <a:pt x="71425" y="77703"/>
                    <a:pt x="71223" y="77703"/>
                  </a:cubicBezTo>
                  <a:cubicBezTo>
                    <a:pt x="70853" y="77332"/>
                    <a:pt x="70295" y="77001"/>
                    <a:pt x="69484" y="77001"/>
                  </a:cubicBezTo>
                  <a:cubicBezTo>
                    <a:pt x="68917" y="77001"/>
                    <a:pt x="68225" y="77164"/>
                    <a:pt x="67387" y="77588"/>
                  </a:cubicBezTo>
                  <a:lnTo>
                    <a:pt x="67330" y="77618"/>
                  </a:lnTo>
                  <a:lnTo>
                    <a:pt x="67158" y="77703"/>
                  </a:lnTo>
                  <a:cubicBezTo>
                    <a:pt x="66929" y="77817"/>
                    <a:pt x="66501" y="77961"/>
                    <a:pt x="66128" y="78076"/>
                  </a:cubicBezTo>
                  <a:cubicBezTo>
                    <a:pt x="65326" y="78305"/>
                    <a:pt x="64440" y="78561"/>
                    <a:pt x="63666" y="79164"/>
                  </a:cubicBezTo>
                  <a:cubicBezTo>
                    <a:pt x="63123" y="79564"/>
                    <a:pt x="62750" y="80107"/>
                    <a:pt x="62493" y="80595"/>
                  </a:cubicBezTo>
                  <a:cubicBezTo>
                    <a:pt x="62133" y="80493"/>
                    <a:pt x="61787" y="80458"/>
                    <a:pt x="61470" y="80458"/>
                  </a:cubicBezTo>
                  <a:cubicBezTo>
                    <a:pt x="60982" y="80458"/>
                    <a:pt x="60566" y="80542"/>
                    <a:pt x="60288" y="80595"/>
                  </a:cubicBezTo>
                  <a:cubicBezTo>
                    <a:pt x="59715" y="80595"/>
                    <a:pt x="59173" y="80767"/>
                    <a:pt x="58799" y="80939"/>
                  </a:cubicBezTo>
                  <a:cubicBezTo>
                    <a:pt x="58543" y="80652"/>
                    <a:pt x="58284" y="80423"/>
                    <a:pt x="58085" y="80252"/>
                  </a:cubicBezTo>
                  <a:cubicBezTo>
                    <a:pt x="58112" y="80080"/>
                    <a:pt x="58170" y="79821"/>
                    <a:pt x="58341" y="79450"/>
                  </a:cubicBezTo>
                  <a:lnTo>
                    <a:pt x="58341" y="79393"/>
                  </a:lnTo>
                  <a:lnTo>
                    <a:pt x="58456" y="79106"/>
                  </a:lnTo>
                  <a:cubicBezTo>
                    <a:pt x="58914" y="77847"/>
                    <a:pt x="59372" y="76672"/>
                    <a:pt x="58657" y="74554"/>
                  </a:cubicBezTo>
                  <a:cubicBezTo>
                    <a:pt x="58628" y="74526"/>
                    <a:pt x="58600" y="74469"/>
                    <a:pt x="58600" y="74412"/>
                  </a:cubicBezTo>
                  <a:lnTo>
                    <a:pt x="58570" y="74354"/>
                  </a:lnTo>
                  <a:cubicBezTo>
                    <a:pt x="58227" y="72980"/>
                    <a:pt x="57368" y="72435"/>
                    <a:pt x="56539" y="72064"/>
                  </a:cubicBezTo>
                  <a:cubicBezTo>
                    <a:pt x="55970" y="71805"/>
                    <a:pt x="55282" y="71687"/>
                    <a:pt x="54585" y="71687"/>
                  </a:cubicBezTo>
                  <a:cubicBezTo>
                    <a:pt x="54511" y="71687"/>
                    <a:pt x="54437" y="71688"/>
                    <a:pt x="54363" y="71691"/>
                  </a:cubicBezTo>
                  <a:cubicBezTo>
                    <a:pt x="54592" y="71263"/>
                    <a:pt x="54764" y="70862"/>
                    <a:pt x="54879" y="70518"/>
                  </a:cubicBezTo>
                  <a:cubicBezTo>
                    <a:pt x="54906" y="70404"/>
                    <a:pt x="54963" y="70289"/>
                    <a:pt x="55050" y="70175"/>
                  </a:cubicBezTo>
                  <a:cubicBezTo>
                    <a:pt x="55593" y="69087"/>
                    <a:pt x="56395" y="67454"/>
                    <a:pt x="55508" y="65908"/>
                  </a:cubicBezTo>
                  <a:cubicBezTo>
                    <a:pt x="55135" y="65221"/>
                    <a:pt x="54478" y="64706"/>
                    <a:pt x="53619" y="64477"/>
                  </a:cubicBezTo>
                  <a:cubicBezTo>
                    <a:pt x="53226" y="64369"/>
                    <a:pt x="52784" y="64321"/>
                    <a:pt x="52331" y="64321"/>
                  </a:cubicBezTo>
                  <a:cubicBezTo>
                    <a:pt x="51233" y="64321"/>
                    <a:pt x="50071" y="64600"/>
                    <a:pt x="49382" y="64965"/>
                  </a:cubicBezTo>
                  <a:cubicBezTo>
                    <a:pt x="47665" y="65881"/>
                    <a:pt x="47378" y="67427"/>
                    <a:pt x="47234" y="68171"/>
                  </a:cubicBezTo>
                  <a:cubicBezTo>
                    <a:pt x="47207" y="68256"/>
                    <a:pt x="47177" y="68400"/>
                    <a:pt x="47149" y="68485"/>
                  </a:cubicBezTo>
                  <a:cubicBezTo>
                    <a:pt x="47005" y="68599"/>
                    <a:pt x="46634" y="68801"/>
                    <a:pt x="46291" y="68915"/>
                  </a:cubicBezTo>
                  <a:lnTo>
                    <a:pt x="46261" y="68915"/>
                  </a:lnTo>
                  <a:cubicBezTo>
                    <a:pt x="46062" y="68915"/>
                    <a:pt x="45718" y="68858"/>
                    <a:pt x="45402" y="68771"/>
                  </a:cubicBezTo>
                  <a:cubicBezTo>
                    <a:pt x="45402" y="68686"/>
                    <a:pt x="45375" y="68629"/>
                    <a:pt x="45375" y="68572"/>
                  </a:cubicBezTo>
                  <a:cubicBezTo>
                    <a:pt x="45345" y="68199"/>
                    <a:pt x="45288" y="67713"/>
                    <a:pt x="45116" y="67168"/>
                  </a:cubicBezTo>
                  <a:cubicBezTo>
                    <a:pt x="44974" y="66625"/>
                    <a:pt x="44772" y="66167"/>
                    <a:pt x="44630" y="65794"/>
                  </a:cubicBezTo>
                  <a:cubicBezTo>
                    <a:pt x="44344" y="65107"/>
                    <a:pt x="44344" y="65022"/>
                    <a:pt x="44371" y="64878"/>
                  </a:cubicBezTo>
                  <a:cubicBezTo>
                    <a:pt x="44429" y="64679"/>
                    <a:pt x="44600" y="64363"/>
                    <a:pt x="44772" y="64049"/>
                  </a:cubicBezTo>
                  <a:cubicBezTo>
                    <a:pt x="45116" y="63447"/>
                    <a:pt x="45546" y="62675"/>
                    <a:pt x="45718" y="61644"/>
                  </a:cubicBezTo>
                  <a:cubicBezTo>
                    <a:pt x="45775" y="61385"/>
                    <a:pt x="45803" y="61186"/>
                    <a:pt x="45833" y="60985"/>
                  </a:cubicBezTo>
                  <a:cubicBezTo>
                    <a:pt x="45860" y="60728"/>
                    <a:pt x="45890" y="60412"/>
                    <a:pt x="45947" y="60327"/>
                  </a:cubicBezTo>
                  <a:cubicBezTo>
                    <a:pt x="45947" y="60327"/>
                    <a:pt x="45975" y="60270"/>
                    <a:pt x="46062" y="60183"/>
                  </a:cubicBezTo>
                  <a:cubicBezTo>
                    <a:pt x="46089" y="60183"/>
                    <a:pt x="46089" y="60156"/>
                    <a:pt x="46119" y="60156"/>
                  </a:cubicBezTo>
                  <a:cubicBezTo>
                    <a:pt x="46634" y="59640"/>
                    <a:pt x="47436" y="59153"/>
                    <a:pt x="48123" y="58724"/>
                  </a:cubicBezTo>
                  <a:lnTo>
                    <a:pt x="48237" y="58637"/>
                  </a:lnTo>
                  <a:cubicBezTo>
                    <a:pt x="48265" y="58637"/>
                    <a:pt x="48322" y="58610"/>
                    <a:pt x="48352" y="58580"/>
                  </a:cubicBezTo>
                  <a:cubicBezTo>
                    <a:pt x="48409" y="58523"/>
                    <a:pt x="48466" y="58495"/>
                    <a:pt x="48494" y="58495"/>
                  </a:cubicBezTo>
                  <a:cubicBezTo>
                    <a:pt x="48608" y="58495"/>
                    <a:pt x="48837" y="58553"/>
                    <a:pt x="49009" y="58580"/>
                  </a:cubicBezTo>
                  <a:cubicBezTo>
                    <a:pt x="49353" y="58637"/>
                    <a:pt x="49783" y="58724"/>
                    <a:pt x="50269" y="58782"/>
                  </a:cubicBezTo>
                  <a:lnTo>
                    <a:pt x="50383" y="58782"/>
                  </a:lnTo>
                  <a:cubicBezTo>
                    <a:pt x="50692" y="58820"/>
                    <a:pt x="51086" y="58865"/>
                    <a:pt x="51524" y="58865"/>
                  </a:cubicBezTo>
                  <a:cubicBezTo>
                    <a:pt x="52386" y="58865"/>
                    <a:pt x="53423" y="58691"/>
                    <a:pt x="54334" y="57950"/>
                  </a:cubicBezTo>
                  <a:cubicBezTo>
                    <a:pt x="54363" y="57950"/>
                    <a:pt x="54363" y="57923"/>
                    <a:pt x="54391" y="57893"/>
                  </a:cubicBezTo>
                  <a:cubicBezTo>
                    <a:pt x="54650" y="57694"/>
                    <a:pt x="54821" y="57465"/>
                    <a:pt x="54963" y="57236"/>
                  </a:cubicBezTo>
                  <a:cubicBezTo>
                    <a:pt x="55279" y="57236"/>
                    <a:pt x="55650" y="57236"/>
                    <a:pt x="55909" y="57263"/>
                  </a:cubicBezTo>
                  <a:cubicBezTo>
                    <a:pt x="56195" y="57522"/>
                    <a:pt x="56681" y="57950"/>
                    <a:pt x="57398" y="58179"/>
                  </a:cubicBezTo>
                  <a:lnTo>
                    <a:pt x="57398" y="58637"/>
                  </a:lnTo>
                  <a:cubicBezTo>
                    <a:pt x="57398" y="60069"/>
                    <a:pt x="57368" y="63847"/>
                    <a:pt x="61005" y="64076"/>
                  </a:cubicBezTo>
                  <a:cubicBezTo>
                    <a:pt x="61099" y="64083"/>
                    <a:pt x="61193" y="64087"/>
                    <a:pt x="61286" y="64087"/>
                  </a:cubicBezTo>
                  <a:cubicBezTo>
                    <a:pt x="62346" y="64087"/>
                    <a:pt x="63298" y="63634"/>
                    <a:pt x="63982" y="62817"/>
                  </a:cubicBezTo>
                  <a:cubicBezTo>
                    <a:pt x="65555" y="60927"/>
                    <a:pt x="65013" y="57492"/>
                    <a:pt x="64525" y="55633"/>
                  </a:cubicBezTo>
                  <a:cubicBezTo>
                    <a:pt x="64238" y="54545"/>
                    <a:pt x="64067" y="53858"/>
                    <a:pt x="66787" y="52740"/>
                  </a:cubicBezTo>
                  <a:cubicBezTo>
                    <a:pt x="66815" y="52740"/>
                    <a:pt x="66845" y="52740"/>
                    <a:pt x="66845" y="52713"/>
                  </a:cubicBezTo>
                  <a:cubicBezTo>
                    <a:pt x="68047" y="52197"/>
                    <a:pt x="69849" y="51423"/>
                    <a:pt x="71024" y="49706"/>
                  </a:cubicBezTo>
                  <a:cubicBezTo>
                    <a:pt x="71940" y="48361"/>
                    <a:pt x="72112" y="47274"/>
                    <a:pt x="72226" y="46415"/>
                  </a:cubicBezTo>
                  <a:cubicBezTo>
                    <a:pt x="72627" y="46271"/>
                    <a:pt x="73085" y="46071"/>
                    <a:pt x="73514" y="45698"/>
                  </a:cubicBezTo>
                  <a:cubicBezTo>
                    <a:pt x="74430" y="44954"/>
                    <a:pt x="75059" y="44010"/>
                    <a:pt x="75632" y="43209"/>
                  </a:cubicBezTo>
                  <a:cubicBezTo>
                    <a:pt x="75746" y="43007"/>
                    <a:pt x="75891" y="42835"/>
                    <a:pt x="76005" y="42664"/>
                  </a:cubicBezTo>
                  <a:cubicBezTo>
                    <a:pt x="76130" y="42674"/>
                    <a:pt x="76266" y="42680"/>
                    <a:pt x="76411" y="42680"/>
                  </a:cubicBezTo>
                  <a:cubicBezTo>
                    <a:pt x="76695" y="42680"/>
                    <a:pt x="77018" y="42655"/>
                    <a:pt x="77379" y="42579"/>
                  </a:cubicBezTo>
                  <a:cubicBezTo>
                    <a:pt x="77437" y="42549"/>
                    <a:pt x="77494" y="42549"/>
                    <a:pt x="77579" y="42522"/>
                  </a:cubicBezTo>
                  <a:cubicBezTo>
                    <a:pt x="79754" y="41835"/>
                    <a:pt x="80070" y="39973"/>
                    <a:pt x="80185" y="39258"/>
                  </a:cubicBezTo>
                  <a:cubicBezTo>
                    <a:pt x="80212" y="39144"/>
                    <a:pt x="80212" y="39029"/>
                    <a:pt x="80242" y="38942"/>
                  </a:cubicBezTo>
                  <a:cubicBezTo>
                    <a:pt x="80356" y="38915"/>
                    <a:pt x="80471" y="38857"/>
                    <a:pt x="80585" y="38828"/>
                  </a:cubicBezTo>
                  <a:cubicBezTo>
                    <a:pt x="80872" y="38770"/>
                    <a:pt x="81158" y="38686"/>
                    <a:pt x="81444" y="38599"/>
                  </a:cubicBezTo>
                  <a:cubicBezTo>
                    <a:pt x="81472" y="38599"/>
                    <a:pt x="81502" y="38571"/>
                    <a:pt x="81529" y="38571"/>
                  </a:cubicBezTo>
                  <a:cubicBezTo>
                    <a:pt x="81559" y="38541"/>
                    <a:pt x="81616" y="38541"/>
                    <a:pt x="81644" y="38541"/>
                  </a:cubicBezTo>
                  <a:cubicBezTo>
                    <a:pt x="81873" y="38770"/>
                    <a:pt x="82216" y="38972"/>
                    <a:pt x="82589" y="39171"/>
                  </a:cubicBezTo>
                  <a:lnTo>
                    <a:pt x="82761" y="39258"/>
                  </a:lnTo>
                  <a:cubicBezTo>
                    <a:pt x="83220" y="39451"/>
                    <a:pt x="83657" y="39529"/>
                    <a:pt x="84066" y="39529"/>
                  </a:cubicBezTo>
                  <a:cubicBezTo>
                    <a:pt x="85419" y="39529"/>
                    <a:pt x="86470" y="38674"/>
                    <a:pt x="86998" y="38255"/>
                  </a:cubicBezTo>
                  <a:cubicBezTo>
                    <a:pt x="87083" y="38170"/>
                    <a:pt x="87197" y="38083"/>
                    <a:pt x="87284" y="38026"/>
                  </a:cubicBezTo>
                  <a:cubicBezTo>
                    <a:pt x="87341" y="37999"/>
                    <a:pt x="87426" y="37999"/>
                    <a:pt x="87483" y="37969"/>
                  </a:cubicBezTo>
                  <a:cubicBezTo>
                    <a:pt x="88285" y="37827"/>
                    <a:pt x="89774" y="37511"/>
                    <a:pt x="90548" y="36137"/>
                  </a:cubicBezTo>
                  <a:cubicBezTo>
                    <a:pt x="91006" y="35308"/>
                    <a:pt x="91033" y="34334"/>
                    <a:pt x="90690" y="33389"/>
                  </a:cubicBezTo>
                  <a:cubicBezTo>
                    <a:pt x="90433" y="32759"/>
                    <a:pt x="90060" y="32331"/>
                    <a:pt x="89632" y="32015"/>
                  </a:cubicBezTo>
                  <a:lnTo>
                    <a:pt x="89716" y="31843"/>
                  </a:lnTo>
                  <a:cubicBezTo>
                    <a:pt x="89861" y="31499"/>
                    <a:pt x="89945" y="31156"/>
                    <a:pt x="89975" y="30812"/>
                  </a:cubicBezTo>
                  <a:cubicBezTo>
                    <a:pt x="90477" y="30898"/>
                    <a:pt x="90938" y="30961"/>
                    <a:pt x="91400" y="30961"/>
                  </a:cubicBezTo>
                  <a:cubicBezTo>
                    <a:pt x="92334" y="30961"/>
                    <a:pt x="93271" y="30702"/>
                    <a:pt x="94555" y="29839"/>
                  </a:cubicBezTo>
                  <a:cubicBezTo>
                    <a:pt x="94697" y="29754"/>
                    <a:pt x="95155" y="29640"/>
                    <a:pt x="95442" y="29553"/>
                  </a:cubicBezTo>
                  <a:cubicBezTo>
                    <a:pt x="96788" y="29152"/>
                    <a:pt x="99907" y="28208"/>
                    <a:pt x="99823" y="24659"/>
                  </a:cubicBezTo>
                  <a:cubicBezTo>
                    <a:pt x="99823" y="23197"/>
                    <a:pt x="98964" y="21766"/>
                    <a:pt x="97246" y="20335"/>
                  </a:cubicBezTo>
                  <a:cubicBezTo>
                    <a:pt x="97246" y="20307"/>
                    <a:pt x="97216" y="20278"/>
                    <a:pt x="97189" y="20278"/>
                  </a:cubicBezTo>
                  <a:cubicBezTo>
                    <a:pt x="97017" y="20136"/>
                    <a:pt x="96873" y="20021"/>
                    <a:pt x="96731" y="19934"/>
                  </a:cubicBezTo>
                  <a:lnTo>
                    <a:pt x="96731" y="19792"/>
                  </a:lnTo>
                  <a:cubicBezTo>
                    <a:pt x="96731" y="19591"/>
                    <a:pt x="96758" y="19419"/>
                    <a:pt x="96758" y="19220"/>
                  </a:cubicBezTo>
                  <a:cubicBezTo>
                    <a:pt x="96816" y="18132"/>
                    <a:pt x="96930" y="16327"/>
                    <a:pt x="95586" y="15068"/>
                  </a:cubicBezTo>
                  <a:cubicBezTo>
                    <a:pt x="95529" y="15010"/>
                    <a:pt x="95499" y="14983"/>
                    <a:pt x="95442" y="14953"/>
                  </a:cubicBezTo>
                  <a:cubicBezTo>
                    <a:pt x="94599" y="14257"/>
                    <a:pt x="93756" y="14028"/>
                    <a:pt x="93002" y="14028"/>
                  </a:cubicBezTo>
                  <a:cubicBezTo>
                    <a:pt x="92424" y="14028"/>
                    <a:pt x="91898" y="14162"/>
                    <a:pt x="91464" y="14323"/>
                  </a:cubicBezTo>
                  <a:cubicBezTo>
                    <a:pt x="91006" y="13208"/>
                    <a:pt x="90232" y="12033"/>
                    <a:pt x="89574" y="11490"/>
                  </a:cubicBezTo>
                  <a:cubicBezTo>
                    <a:pt x="89231" y="11204"/>
                    <a:pt x="88686" y="10716"/>
                    <a:pt x="85938" y="10545"/>
                  </a:cubicBezTo>
                  <a:cubicBezTo>
                    <a:pt x="85484" y="10506"/>
                    <a:pt x="85089" y="10491"/>
                    <a:pt x="84740" y="10491"/>
                  </a:cubicBezTo>
                  <a:cubicBezTo>
                    <a:pt x="84317" y="10491"/>
                    <a:pt x="83961" y="10513"/>
                    <a:pt x="83647" y="10545"/>
                  </a:cubicBezTo>
                  <a:cubicBezTo>
                    <a:pt x="85021" y="9830"/>
                    <a:pt x="86712" y="8312"/>
                    <a:pt x="87254" y="7453"/>
                  </a:cubicBezTo>
                  <a:cubicBezTo>
                    <a:pt x="87254" y="7425"/>
                    <a:pt x="87284" y="7425"/>
                    <a:pt x="87284" y="7396"/>
                  </a:cubicBezTo>
                  <a:cubicBezTo>
                    <a:pt x="88315" y="5651"/>
                    <a:pt x="87799" y="4418"/>
                    <a:pt x="87399" y="3846"/>
                  </a:cubicBezTo>
                  <a:cubicBezTo>
                    <a:pt x="86727" y="2901"/>
                    <a:pt x="85747" y="2657"/>
                    <a:pt x="84860" y="2657"/>
                  </a:cubicBezTo>
                  <a:cubicBezTo>
                    <a:pt x="84270" y="2657"/>
                    <a:pt x="83722" y="2765"/>
                    <a:pt x="83334" y="2845"/>
                  </a:cubicBezTo>
                  <a:cubicBezTo>
                    <a:pt x="83219" y="2873"/>
                    <a:pt x="83132" y="2873"/>
                    <a:pt x="83047" y="2902"/>
                  </a:cubicBezTo>
                  <a:lnTo>
                    <a:pt x="82990" y="2902"/>
                  </a:lnTo>
                  <a:cubicBezTo>
                    <a:pt x="82102" y="3074"/>
                    <a:pt x="81529" y="3303"/>
                    <a:pt x="81043" y="3589"/>
                  </a:cubicBezTo>
                  <a:cubicBezTo>
                    <a:pt x="81014" y="3560"/>
                    <a:pt x="81014" y="3532"/>
                    <a:pt x="80986" y="3532"/>
                  </a:cubicBezTo>
                  <a:cubicBezTo>
                    <a:pt x="81014" y="3216"/>
                    <a:pt x="80986" y="2845"/>
                    <a:pt x="80899" y="2472"/>
                  </a:cubicBezTo>
                  <a:cubicBezTo>
                    <a:pt x="80441" y="727"/>
                    <a:pt x="79211" y="239"/>
                    <a:pt x="78696" y="97"/>
                  </a:cubicBezTo>
                  <a:cubicBezTo>
                    <a:pt x="78437" y="30"/>
                    <a:pt x="78185" y="0"/>
                    <a:pt x="7794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0"/>
            <p:cNvSpPr/>
            <p:nvPr/>
          </p:nvSpPr>
          <p:spPr>
            <a:xfrm>
              <a:off x="7505225" y="714425"/>
              <a:ext cx="978040" cy="604256"/>
            </a:xfrm>
            <a:custGeom>
              <a:avLst/>
              <a:gdLst/>
              <a:ahLst/>
              <a:cxnLst/>
              <a:rect l="l" t="t" r="r" b="b"/>
              <a:pathLst>
                <a:path w="48352" h="29873" extrusionOk="0">
                  <a:moveTo>
                    <a:pt x="35832" y="4845"/>
                  </a:moveTo>
                  <a:cubicBezTo>
                    <a:pt x="36270" y="4845"/>
                    <a:pt x="36704" y="4855"/>
                    <a:pt x="37130" y="4881"/>
                  </a:cubicBezTo>
                  <a:cubicBezTo>
                    <a:pt x="37444" y="4910"/>
                    <a:pt x="37730" y="5052"/>
                    <a:pt x="38245" y="5281"/>
                  </a:cubicBezTo>
                  <a:lnTo>
                    <a:pt x="38245" y="5311"/>
                  </a:lnTo>
                  <a:cubicBezTo>
                    <a:pt x="38131" y="5426"/>
                    <a:pt x="38074" y="5597"/>
                    <a:pt x="37989" y="5739"/>
                  </a:cubicBezTo>
                  <a:cubicBezTo>
                    <a:pt x="37989" y="5769"/>
                    <a:pt x="37959" y="5797"/>
                    <a:pt x="37959" y="5826"/>
                  </a:cubicBezTo>
                  <a:cubicBezTo>
                    <a:pt x="37787" y="6255"/>
                    <a:pt x="37730" y="6628"/>
                    <a:pt x="37730" y="6971"/>
                  </a:cubicBezTo>
                  <a:cubicBezTo>
                    <a:pt x="37531" y="7171"/>
                    <a:pt x="37329" y="7400"/>
                    <a:pt x="37158" y="7658"/>
                  </a:cubicBezTo>
                  <a:cubicBezTo>
                    <a:pt x="36814" y="8231"/>
                    <a:pt x="36700" y="8804"/>
                    <a:pt x="36642" y="9175"/>
                  </a:cubicBezTo>
                  <a:cubicBezTo>
                    <a:pt x="36615" y="9232"/>
                    <a:pt x="36585" y="9319"/>
                    <a:pt x="36585" y="9376"/>
                  </a:cubicBezTo>
                  <a:cubicBezTo>
                    <a:pt x="36500" y="9518"/>
                    <a:pt x="36356" y="9720"/>
                    <a:pt x="36242" y="9862"/>
                  </a:cubicBezTo>
                  <a:lnTo>
                    <a:pt x="35955" y="9862"/>
                  </a:lnTo>
                  <a:cubicBezTo>
                    <a:pt x="35154" y="9891"/>
                    <a:pt x="34066" y="9919"/>
                    <a:pt x="33150" y="10750"/>
                  </a:cubicBezTo>
                  <a:lnTo>
                    <a:pt x="33035" y="10865"/>
                  </a:lnTo>
                  <a:cubicBezTo>
                    <a:pt x="32864" y="11036"/>
                    <a:pt x="32435" y="11552"/>
                    <a:pt x="32264" y="12266"/>
                  </a:cubicBezTo>
                  <a:cubicBezTo>
                    <a:pt x="31719" y="12495"/>
                    <a:pt x="31203" y="12896"/>
                    <a:pt x="30832" y="13469"/>
                  </a:cubicBezTo>
                  <a:cubicBezTo>
                    <a:pt x="30489" y="14014"/>
                    <a:pt x="30344" y="14643"/>
                    <a:pt x="30402" y="15273"/>
                  </a:cubicBezTo>
                  <a:cubicBezTo>
                    <a:pt x="30001" y="15415"/>
                    <a:pt x="29630" y="15530"/>
                    <a:pt x="29401" y="15587"/>
                  </a:cubicBezTo>
                  <a:cubicBezTo>
                    <a:pt x="29371" y="15587"/>
                    <a:pt x="29314" y="15587"/>
                    <a:pt x="29286" y="15617"/>
                  </a:cubicBezTo>
                  <a:cubicBezTo>
                    <a:pt x="29199" y="15617"/>
                    <a:pt x="29000" y="15587"/>
                    <a:pt x="28856" y="15559"/>
                  </a:cubicBezTo>
                  <a:cubicBezTo>
                    <a:pt x="28577" y="15511"/>
                    <a:pt x="28210" y="15457"/>
                    <a:pt x="27793" y="15457"/>
                  </a:cubicBezTo>
                  <a:cubicBezTo>
                    <a:pt x="27227" y="15457"/>
                    <a:pt x="26568" y="15556"/>
                    <a:pt x="25908" y="15903"/>
                  </a:cubicBezTo>
                  <a:cubicBezTo>
                    <a:pt x="25221" y="16274"/>
                    <a:pt x="24734" y="16704"/>
                    <a:pt x="24333" y="17075"/>
                  </a:cubicBezTo>
                  <a:cubicBezTo>
                    <a:pt x="24104" y="17277"/>
                    <a:pt x="23875" y="17476"/>
                    <a:pt x="23733" y="17563"/>
                  </a:cubicBezTo>
                  <a:cubicBezTo>
                    <a:pt x="23245" y="17820"/>
                    <a:pt x="22844" y="18106"/>
                    <a:pt x="22473" y="18365"/>
                  </a:cubicBezTo>
                  <a:cubicBezTo>
                    <a:pt x="22329" y="18479"/>
                    <a:pt x="22100" y="18651"/>
                    <a:pt x="21958" y="18736"/>
                  </a:cubicBezTo>
                  <a:cubicBezTo>
                    <a:pt x="21843" y="18708"/>
                    <a:pt x="21672" y="18679"/>
                    <a:pt x="21527" y="18651"/>
                  </a:cubicBezTo>
                  <a:cubicBezTo>
                    <a:pt x="21163" y="18588"/>
                    <a:pt x="20692" y="18502"/>
                    <a:pt x="20150" y="18502"/>
                  </a:cubicBezTo>
                  <a:cubicBezTo>
                    <a:pt x="19461" y="18502"/>
                    <a:pt x="18656" y="18640"/>
                    <a:pt x="17806" y="19137"/>
                  </a:cubicBezTo>
                  <a:cubicBezTo>
                    <a:pt x="16404" y="19938"/>
                    <a:pt x="15889" y="21170"/>
                    <a:pt x="15573" y="21885"/>
                  </a:cubicBezTo>
                  <a:cubicBezTo>
                    <a:pt x="15546" y="21972"/>
                    <a:pt x="15516" y="22086"/>
                    <a:pt x="15459" y="22171"/>
                  </a:cubicBezTo>
                  <a:cubicBezTo>
                    <a:pt x="15145" y="22286"/>
                    <a:pt x="14714" y="22457"/>
                    <a:pt x="14256" y="22773"/>
                  </a:cubicBezTo>
                  <a:cubicBezTo>
                    <a:pt x="13542" y="23316"/>
                    <a:pt x="13198" y="23946"/>
                    <a:pt x="12997" y="24461"/>
                  </a:cubicBezTo>
                  <a:cubicBezTo>
                    <a:pt x="12481" y="24262"/>
                    <a:pt x="12053" y="24147"/>
                    <a:pt x="11710" y="24090"/>
                  </a:cubicBezTo>
                  <a:cubicBezTo>
                    <a:pt x="10965" y="22457"/>
                    <a:pt x="10764" y="20682"/>
                    <a:pt x="11050" y="20167"/>
                  </a:cubicBezTo>
                  <a:lnTo>
                    <a:pt x="11080" y="20140"/>
                  </a:lnTo>
                  <a:cubicBezTo>
                    <a:pt x="11394" y="19995"/>
                    <a:pt x="11852" y="19766"/>
                    <a:pt x="12282" y="19338"/>
                  </a:cubicBezTo>
                  <a:cubicBezTo>
                    <a:pt x="12912" y="18736"/>
                    <a:pt x="13168" y="18163"/>
                    <a:pt x="13283" y="17648"/>
                  </a:cubicBezTo>
                  <a:cubicBezTo>
                    <a:pt x="13855" y="17419"/>
                    <a:pt x="14199" y="17048"/>
                    <a:pt x="14428" y="16704"/>
                  </a:cubicBezTo>
                  <a:cubicBezTo>
                    <a:pt x="14771" y="16217"/>
                    <a:pt x="15088" y="15358"/>
                    <a:pt x="14657" y="14128"/>
                  </a:cubicBezTo>
                  <a:cubicBezTo>
                    <a:pt x="14629" y="14071"/>
                    <a:pt x="14600" y="13984"/>
                    <a:pt x="14572" y="13899"/>
                  </a:cubicBezTo>
                  <a:cubicBezTo>
                    <a:pt x="14286" y="13327"/>
                    <a:pt x="13828" y="12697"/>
                    <a:pt x="12997" y="12353"/>
                  </a:cubicBezTo>
                  <a:cubicBezTo>
                    <a:pt x="13168" y="11407"/>
                    <a:pt x="13370" y="10235"/>
                    <a:pt x="12882" y="9117"/>
                  </a:cubicBezTo>
                  <a:cubicBezTo>
                    <a:pt x="12882" y="9090"/>
                    <a:pt x="12855" y="9060"/>
                    <a:pt x="12855" y="9003"/>
                  </a:cubicBezTo>
                  <a:cubicBezTo>
                    <a:pt x="12568" y="8460"/>
                    <a:pt x="12225" y="8029"/>
                    <a:pt x="11824" y="7743"/>
                  </a:cubicBezTo>
                  <a:cubicBezTo>
                    <a:pt x="11966" y="7629"/>
                    <a:pt x="12110" y="7544"/>
                    <a:pt x="12225" y="7457"/>
                  </a:cubicBezTo>
                  <a:cubicBezTo>
                    <a:pt x="12768" y="7056"/>
                    <a:pt x="13054" y="6857"/>
                    <a:pt x="13370" y="6800"/>
                  </a:cubicBezTo>
                  <a:lnTo>
                    <a:pt x="13427" y="6800"/>
                  </a:lnTo>
                  <a:cubicBezTo>
                    <a:pt x="13741" y="6742"/>
                    <a:pt x="14114" y="6742"/>
                    <a:pt x="14542" y="6713"/>
                  </a:cubicBezTo>
                  <a:cubicBezTo>
                    <a:pt x="15259" y="6713"/>
                    <a:pt x="16146" y="6685"/>
                    <a:pt x="17149" y="6369"/>
                  </a:cubicBezTo>
                  <a:cubicBezTo>
                    <a:pt x="17176" y="6369"/>
                    <a:pt x="17206" y="6342"/>
                    <a:pt x="17263" y="6342"/>
                  </a:cubicBezTo>
                  <a:cubicBezTo>
                    <a:pt x="17894" y="6112"/>
                    <a:pt x="18500" y="6048"/>
                    <a:pt x="19234" y="6048"/>
                  </a:cubicBezTo>
                  <a:cubicBezTo>
                    <a:pt x="19598" y="6048"/>
                    <a:pt x="19994" y="6064"/>
                    <a:pt x="20440" y="6083"/>
                  </a:cubicBezTo>
                  <a:lnTo>
                    <a:pt x="21042" y="6113"/>
                  </a:lnTo>
                  <a:lnTo>
                    <a:pt x="21156" y="6113"/>
                  </a:lnTo>
                  <a:cubicBezTo>
                    <a:pt x="22214" y="6113"/>
                    <a:pt x="23160" y="5968"/>
                    <a:pt x="24076" y="5854"/>
                  </a:cubicBezTo>
                  <a:cubicBezTo>
                    <a:pt x="24505" y="5769"/>
                    <a:pt x="24935" y="5712"/>
                    <a:pt x="25363" y="5655"/>
                  </a:cubicBezTo>
                  <a:cubicBezTo>
                    <a:pt x="25650" y="5625"/>
                    <a:pt x="25908" y="5568"/>
                    <a:pt x="26165" y="5453"/>
                  </a:cubicBezTo>
                  <a:cubicBezTo>
                    <a:pt x="27283" y="5139"/>
                    <a:pt x="28313" y="5025"/>
                    <a:pt x="29715" y="5025"/>
                  </a:cubicBezTo>
                  <a:cubicBezTo>
                    <a:pt x="30745" y="5025"/>
                    <a:pt x="31806" y="4968"/>
                    <a:pt x="32806" y="4938"/>
                  </a:cubicBezTo>
                  <a:cubicBezTo>
                    <a:pt x="33803" y="4898"/>
                    <a:pt x="34828" y="4845"/>
                    <a:pt x="35832" y="4845"/>
                  </a:cubicBezTo>
                  <a:close/>
                  <a:moveTo>
                    <a:pt x="35731" y="1"/>
                  </a:moveTo>
                  <a:cubicBezTo>
                    <a:pt x="34673" y="1"/>
                    <a:pt x="33619" y="44"/>
                    <a:pt x="32577" y="101"/>
                  </a:cubicBezTo>
                  <a:cubicBezTo>
                    <a:pt x="31577" y="158"/>
                    <a:pt x="30631" y="186"/>
                    <a:pt x="29715" y="186"/>
                  </a:cubicBezTo>
                  <a:cubicBezTo>
                    <a:pt x="27741" y="186"/>
                    <a:pt x="26252" y="387"/>
                    <a:pt x="24592" y="873"/>
                  </a:cubicBezTo>
                  <a:cubicBezTo>
                    <a:pt x="24562" y="873"/>
                    <a:pt x="24505" y="873"/>
                    <a:pt x="24477" y="903"/>
                  </a:cubicBezTo>
                  <a:cubicBezTo>
                    <a:pt x="24104" y="960"/>
                    <a:pt x="23733" y="987"/>
                    <a:pt x="23389" y="1045"/>
                  </a:cubicBezTo>
                  <a:cubicBezTo>
                    <a:pt x="22588" y="1159"/>
                    <a:pt x="21901" y="1274"/>
                    <a:pt x="21184" y="1274"/>
                  </a:cubicBezTo>
                  <a:lnTo>
                    <a:pt x="20669" y="1246"/>
                  </a:lnTo>
                  <a:cubicBezTo>
                    <a:pt x="20177" y="1228"/>
                    <a:pt x="19682" y="1207"/>
                    <a:pt x="19178" y="1207"/>
                  </a:cubicBezTo>
                  <a:cubicBezTo>
                    <a:pt x="18071" y="1207"/>
                    <a:pt x="16919" y="1308"/>
                    <a:pt x="15660" y="1761"/>
                  </a:cubicBezTo>
                  <a:cubicBezTo>
                    <a:pt x="15317" y="1846"/>
                    <a:pt x="14916" y="1876"/>
                    <a:pt x="14400" y="1876"/>
                  </a:cubicBezTo>
                  <a:cubicBezTo>
                    <a:pt x="13855" y="1903"/>
                    <a:pt x="13255" y="1903"/>
                    <a:pt x="12596" y="2048"/>
                  </a:cubicBezTo>
                  <a:cubicBezTo>
                    <a:pt x="11137" y="2277"/>
                    <a:pt x="10134" y="2991"/>
                    <a:pt x="9419" y="3506"/>
                  </a:cubicBezTo>
                  <a:cubicBezTo>
                    <a:pt x="9190" y="3678"/>
                    <a:pt x="8961" y="3822"/>
                    <a:pt x="8790" y="3937"/>
                  </a:cubicBezTo>
                  <a:cubicBezTo>
                    <a:pt x="8446" y="3994"/>
                    <a:pt x="7672" y="4052"/>
                    <a:pt x="7129" y="4052"/>
                  </a:cubicBezTo>
                  <a:cubicBezTo>
                    <a:pt x="4695" y="4193"/>
                    <a:pt x="2176" y="4308"/>
                    <a:pt x="831" y="6026"/>
                  </a:cubicBezTo>
                  <a:cubicBezTo>
                    <a:pt x="229" y="6800"/>
                    <a:pt x="0" y="7800"/>
                    <a:pt x="202" y="8774"/>
                  </a:cubicBezTo>
                  <a:cubicBezTo>
                    <a:pt x="730" y="11555"/>
                    <a:pt x="2948" y="12126"/>
                    <a:pt x="4901" y="12126"/>
                  </a:cubicBezTo>
                  <a:cubicBezTo>
                    <a:pt x="5802" y="12126"/>
                    <a:pt x="6647" y="12004"/>
                    <a:pt x="7244" y="11923"/>
                  </a:cubicBezTo>
                  <a:cubicBezTo>
                    <a:pt x="7500" y="11865"/>
                    <a:pt x="7844" y="11838"/>
                    <a:pt x="8160" y="11781"/>
                  </a:cubicBezTo>
                  <a:lnTo>
                    <a:pt x="8160" y="11781"/>
                  </a:lnTo>
                  <a:cubicBezTo>
                    <a:pt x="8073" y="12381"/>
                    <a:pt x="7988" y="13010"/>
                    <a:pt x="8045" y="13640"/>
                  </a:cubicBezTo>
                  <a:cubicBezTo>
                    <a:pt x="7931" y="14300"/>
                    <a:pt x="8016" y="15101"/>
                    <a:pt x="8732" y="15846"/>
                  </a:cubicBezTo>
                  <a:cubicBezTo>
                    <a:pt x="8703" y="15873"/>
                    <a:pt x="8703" y="15903"/>
                    <a:pt x="8675" y="15930"/>
                  </a:cubicBezTo>
                  <a:cubicBezTo>
                    <a:pt x="8274" y="16132"/>
                    <a:pt x="7729" y="16475"/>
                    <a:pt x="7301" y="17075"/>
                  </a:cubicBezTo>
                  <a:cubicBezTo>
                    <a:pt x="5068" y="19881"/>
                    <a:pt x="6412" y="24376"/>
                    <a:pt x="7558" y="26637"/>
                  </a:cubicBezTo>
                  <a:cubicBezTo>
                    <a:pt x="8531" y="28441"/>
                    <a:pt x="9935" y="28698"/>
                    <a:pt x="10679" y="28812"/>
                  </a:cubicBezTo>
                  <a:cubicBezTo>
                    <a:pt x="10851" y="28842"/>
                    <a:pt x="10935" y="28870"/>
                    <a:pt x="11050" y="28899"/>
                  </a:cubicBezTo>
                  <a:cubicBezTo>
                    <a:pt x="11394" y="29243"/>
                    <a:pt x="12138" y="29873"/>
                    <a:pt x="13340" y="29873"/>
                  </a:cubicBezTo>
                  <a:cubicBezTo>
                    <a:pt x="13626" y="29873"/>
                    <a:pt x="13913" y="29815"/>
                    <a:pt x="14229" y="29758"/>
                  </a:cubicBezTo>
                  <a:cubicBezTo>
                    <a:pt x="15832" y="29385"/>
                    <a:pt x="16546" y="28125"/>
                    <a:pt x="17004" y="27354"/>
                  </a:cubicBezTo>
                  <a:lnTo>
                    <a:pt x="17062" y="27239"/>
                  </a:lnTo>
                  <a:cubicBezTo>
                    <a:pt x="17119" y="27152"/>
                    <a:pt x="17176" y="27038"/>
                    <a:pt x="17233" y="26923"/>
                  </a:cubicBezTo>
                  <a:lnTo>
                    <a:pt x="17320" y="26667"/>
                  </a:lnTo>
                  <a:cubicBezTo>
                    <a:pt x="17749" y="26522"/>
                    <a:pt x="18351" y="26266"/>
                    <a:pt x="18924" y="25636"/>
                  </a:cubicBezTo>
                  <a:cubicBezTo>
                    <a:pt x="18951" y="25636"/>
                    <a:pt x="18981" y="25606"/>
                    <a:pt x="19008" y="25579"/>
                  </a:cubicBezTo>
                  <a:cubicBezTo>
                    <a:pt x="19553" y="24919"/>
                    <a:pt x="19840" y="24262"/>
                    <a:pt x="20039" y="23774"/>
                  </a:cubicBezTo>
                  <a:cubicBezTo>
                    <a:pt x="20096" y="23632"/>
                    <a:pt x="20183" y="23460"/>
                    <a:pt x="20240" y="23346"/>
                  </a:cubicBezTo>
                  <a:cubicBezTo>
                    <a:pt x="20355" y="23373"/>
                    <a:pt x="20527" y="23403"/>
                    <a:pt x="20669" y="23403"/>
                  </a:cubicBezTo>
                  <a:cubicBezTo>
                    <a:pt x="21069" y="23488"/>
                    <a:pt x="21585" y="23575"/>
                    <a:pt x="22187" y="23575"/>
                  </a:cubicBezTo>
                  <a:lnTo>
                    <a:pt x="22359" y="23575"/>
                  </a:lnTo>
                  <a:cubicBezTo>
                    <a:pt x="23703" y="23488"/>
                    <a:pt x="24649" y="22773"/>
                    <a:pt x="25336" y="22258"/>
                  </a:cubicBezTo>
                  <a:cubicBezTo>
                    <a:pt x="25565" y="22114"/>
                    <a:pt x="25794" y="21942"/>
                    <a:pt x="25908" y="21885"/>
                  </a:cubicBezTo>
                  <a:cubicBezTo>
                    <a:pt x="25936" y="21885"/>
                    <a:pt x="25966" y="21857"/>
                    <a:pt x="25993" y="21857"/>
                  </a:cubicBezTo>
                  <a:cubicBezTo>
                    <a:pt x="26653" y="21484"/>
                    <a:pt x="27168" y="21026"/>
                    <a:pt x="27569" y="20682"/>
                  </a:cubicBezTo>
                  <a:cubicBezTo>
                    <a:pt x="27711" y="20540"/>
                    <a:pt x="27855" y="20426"/>
                    <a:pt x="27970" y="20311"/>
                  </a:cubicBezTo>
                  <a:cubicBezTo>
                    <a:pt x="28054" y="20311"/>
                    <a:pt x="28112" y="20339"/>
                    <a:pt x="28169" y="20339"/>
                  </a:cubicBezTo>
                  <a:cubicBezTo>
                    <a:pt x="28466" y="20389"/>
                    <a:pt x="28829" y="20438"/>
                    <a:pt x="29243" y="20438"/>
                  </a:cubicBezTo>
                  <a:cubicBezTo>
                    <a:pt x="29547" y="20438"/>
                    <a:pt x="29879" y="20412"/>
                    <a:pt x="30230" y="20339"/>
                  </a:cubicBezTo>
                  <a:cubicBezTo>
                    <a:pt x="31004" y="20224"/>
                    <a:pt x="31748" y="19938"/>
                    <a:pt x="32406" y="19682"/>
                  </a:cubicBezTo>
                  <a:cubicBezTo>
                    <a:pt x="32749" y="19567"/>
                    <a:pt x="33065" y="19423"/>
                    <a:pt x="33379" y="19338"/>
                  </a:cubicBezTo>
                  <a:lnTo>
                    <a:pt x="33551" y="19281"/>
                  </a:lnTo>
                  <a:cubicBezTo>
                    <a:pt x="34153" y="19109"/>
                    <a:pt x="35268" y="18766"/>
                    <a:pt x="36013" y="17735"/>
                  </a:cubicBezTo>
                  <a:cubicBezTo>
                    <a:pt x="36558" y="17591"/>
                    <a:pt x="37302" y="17190"/>
                    <a:pt x="37817" y="16189"/>
                  </a:cubicBezTo>
                  <a:cubicBezTo>
                    <a:pt x="38074" y="15701"/>
                    <a:pt x="38275" y="15072"/>
                    <a:pt x="38188" y="14357"/>
                  </a:cubicBezTo>
                  <a:cubicBezTo>
                    <a:pt x="38360" y="14300"/>
                    <a:pt x="38561" y="14185"/>
                    <a:pt x="38733" y="14098"/>
                  </a:cubicBezTo>
                  <a:cubicBezTo>
                    <a:pt x="39620" y="13556"/>
                    <a:pt x="40192" y="12697"/>
                    <a:pt x="40623" y="12067"/>
                  </a:cubicBezTo>
                  <a:lnTo>
                    <a:pt x="40707" y="11923"/>
                  </a:lnTo>
                  <a:cubicBezTo>
                    <a:pt x="40737" y="11895"/>
                    <a:pt x="40737" y="11865"/>
                    <a:pt x="40765" y="11808"/>
                  </a:cubicBezTo>
                  <a:cubicBezTo>
                    <a:pt x="41081" y="11293"/>
                    <a:pt x="41223" y="10807"/>
                    <a:pt x="41310" y="10434"/>
                  </a:cubicBezTo>
                  <a:cubicBezTo>
                    <a:pt x="41710" y="10178"/>
                    <a:pt x="42196" y="9747"/>
                    <a:pt x="42482" y="9090"/>
                  </a:cubicBezTo>
                  <a:cubicBezTo>
                    <a:pt x="42654" y="8716"/>
                    <a:pt x="42741" y="8373"/>
                    <a:pt x="42741" y="8059"/>
                  </a:cubicBezTo>
                  <a:cubicBezTo>
                    <a:pt x="43112" y="7945"/>
                    <a:pt x="43513" y="7887"/>
                    <a:pt x="43829" y="7800"/>
                  </a:cubicBezTo>
                  <a:cubicBezTo>
                    <a:pt x="45688" y="7400"/>
                    <a:pt x="48008" y="6914"/>
                    <a:pt x="48295" y="4624"/>
                  </a:cubicBezTo>
                  <a:lnTo>
                    <a:pt x="48295" y="4452"/>
                  </a:lnTo>
                  <a:cubicBezTo>
                    <a:pt x="48352" y="3536"/>
                    <a:pt x="48008" y="2705"/>
                    <a:pt x="47321" y="2075"/>
                  </a:cubicBezTo>
                  <a:cubicBezTo>
                    <a:pt x="46519" y="1326"/>
                    <a:pt x="45441" y="1097"/>
                    <a:pt x="44236" y="1097"/>
                  </a:cubicBezTo>
                  <a:cubicBezTo>
                    <a:pt x="43462" y="1097"/>
                    <a:pt x="42635" y="1191"/>
                    <a:pt x="41795" y="1303"/>
                  </a:cubicBezTo>
                  <a:cubicBezTo>
                    <a:pt x="41623" y="1303"/>
                    <a:pt x="41481" y="1331"/>
                    <a:pt x="41367" y="1331"/>
                  </a:cubicBezTo>
                  <a:cubicBezTo>
                    <a:pt x="41108" y="1303"/>
                    <a:pt x="40822" y="1159"/>
                    <a:pt x="40336" y="930"/>
                  </a:cubicBezTo>
                  <a:cubicBezTo>
                    <a:pt x="39620" y="587"/>
                    <a:pt x="38733" y="158"/>
                    <a:pt x="37531" y="44"/>
                  </a:cubicBezTo>
                  <a:lnTo>
                    <a:pt x="37444" y="44"/>
                  </a:lnTo>
                  <a:cubicBezTo>
                    <a:pt x="36873" y="13"/>
                    <a:pt x="36301" y="1"/>
                    <a:pt x="3573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0"/>
            <p:cNvSpPr/>
            <p:nvPr/>
          </p:nvSpPr>
          <p:spPr>
            <a:xfrm>
              <a:off x="7152566" y="725976"/>
              <a:ext cx="631745" cy="270158"/>
            </a:xfrm>
            <a:custGeom>
              <a:avLst/>
              <a:gdLst/>
              <a:ahLst/>
              <a:cxnLst/>
              <a:rect l="l" t="t" r="r" b="b"/>
              <a:pathLst>
                <a:path w="31232" h="13356" extrusionOk="0">
                  <a:moveTo>
                    <a:pt x="27276" y="1"/>
                  </a:moveTo>
                  <a:cubicBezTo>
                    <a:pt x="26864" y="1"/>
                    <a:pt x="26484" y="41"/>
                    <a:pt x="26165" y="73"/>
                  </a:cubicBezTo>
                  <a:cubicBezTo>
                    <a:pt x="25994" y="103"/>
                    <a:pt x="25792" y="130"/>
                    <a:pt x="25707" y="130"/>
                  </a:cubicBezTo>
                  <a:cubicBezTo>
                    <a:pt x="25364" y="130"/>
                    <a:pt x="25078" y="187"/>
                    <a:pt x="24791" y="302"/>
                  </a:cubicBezTo>
                  <a:cubicBezTo>
                    <a:pt x="24276" y="389"/>
                    <a:pt x="23818" y="503"/>
                    <a:pt x="23417" y="588"/>
                  </a:cubicBezTo>
                  <a:cubicBezTo>
                    <a:pt x="22714" y="754"/>
                    <a:pt x="22144" y="875"/>
                    <a:pt x="21591" y="875"/>
                  </a:cubicBezTo>
                  <a:cubicBezTo>
                    <a:pt x="21379" y="875"/>
                    <a:pt x="21169" y="857"/>
                    <a:pt x="20955" y="817"/>
                  </a:cubicBezTo>
                  <a:lnTo>
                    <a:pt x="20868" y="817"/>
                  </a:lnTo>
                  <a:cubicBezTo>
                    <a:pt x="20525" y="760"/>
                    <a:pt x="20211" y="703"/>
                    <a:pt x="19895" y="645"/>
                  </a:cubicBezTo>
                  <a:cubicBezTo>
                    <a:pt x="18926" y="472"/>
                    <a:pt x="17874" y="278"/>
                    <a:pt x="16744" y="278"/>
                  </a:cubicBezTo>
                  <a:cubicBezTo>
                    <a:pt x="16005" y="278"/>
                    <a:pt x="15232" y="362"/>
                    <a:pt x="14428" y="588"/>
                  </a:cubicBezTo>
                  <a:cubicBezTo>
                    <a:pt x="14257" y="618"/>
                    <a:pt x="13741" y="618"/>
                    <a:pt x="13398" y="618"/>
                  </a:cubicBezTo>
                  <a:cubicBezTo>
                    <a:pt x="12425" y="618"/>
                    <a:pt x="11307" y="618"/>
                    <a:pt x="10276" y="1161"/>
                  </a:cubicBezTo>
                  <a:cubicBezTo>
                    <a:pt x="8474" y="2134"/>
                    <a:pt x="8273" y="3393"/>
                    <a:pt x="8444" y="4282"/>
                  </a:cubicBezTo>
                  <a:cubicBezTo>
                    <a:pt x="8444" y="4367"/>
                    <a:pt x="8474" y="4454"/>
                    <a:pt x="8502" y="4539"/>
                  </a:cubicBezTo>
                  <a:cubicBezTo>
                    <a:pt x="7501" y="4653"/>
                    <a:pt x="6241" y="4997"/>
                    <a:pt x="5295" y="6229"/>
                  </a:cubicBezTo>
                  <a:cubicBezTo>
                    <a:pt x="4855" y="6031"/>
                    <a:pt x="4261" y="5844"/>
                    <a:pt x="3618" y="5844"/>
                  </a:cubicBezTo>
                  <a:cubicBezTo>
                    <a:pt x="2672" y="5844"/>
                    <a:pt x="1620" y="6250"/>
                    <a:pt x="802" y="7630"/>
                  </a:cubicBezTo>
                  <a:cubicBezTo>
                    <a:pt x="802" y="7630"/>
                    <a:pt x="772" y="7660"/>
                    <a:pt x="772" y="7687"/>
                  </a:cubicBezTo>
                  <a:cubicBezTo>
                    <a:pt x="1" y="9062"/>
                    <a:pt x="230" y="10149"/>
                    <a:pt x="543" y="10809"/>
                  </a:cubicBezTo>
                  <a:cubicBezTo>
                    <a:pt x="1260" y="12325"/>
                    <a:pt x="2863" y="12611"/>
                    <a:pt x="3607" y="12756"/>
                  </a:cubicBezTo>
                  <a:lnTo>
                    <a:pt x="3722" y="12756"/>
                  </a:lnTo>
                  <a:cubicBezTo>
                    <a:pt x="4008" y="12813"/>
                    <a:pt x="4295" y="12898"/>
                    <a:pt x="4581" y="12985"/>
                  </a:cubicBezTo>
                  <a:cubicBezTo>
                    <a:pt x="5153" y="13156"/>
                    <a:pt x="5840" y="13356"/>
                    <a:pt x="6699" y="13356"/>
                  </a:cubicBezTo>
                  <a:cubicBezTo>
                    <a:pt x="7043" y="13356"/>
                    <a:pt x="7386" y="13328"/>
                    <a:pt x="7787" y="13271"/>
                  </a:cubicBezTo>
                  <a:cubicBezTo>
                    <a:pt x="7872" y="13241"/>
                    <a:pt x="8101" y="13241"/>
                    <a:pt x="8273" y="13214"/>
                  </a:cubicBezTo>
                  <a:cubicBezTo>
                    <a:pt x="9447" y="13127"/>
                    <a:pt x="11421" y="13012"/>
                    <a:pt x="12452" y="11409"/>
                  </a:cubicBezTo>
                  <a:cubicBezTo>
                    <a:pt x="12624" y="11123"/>
                    <a:pt x="12768" y="10836"/>
                    <a:pt x="12883" y="10580"/>
                  </a:cubicBezTo>
                  <a:cubicBezTo>
                    <a:pt x="13139" y="10580"/>
                    <a:pt x="13425" y="10523"/>
                    <a:pt x="13684" y="10465"/>
                  </a:cubicBezTo>
                  <a:cubicBezTo>
                    <a:pt x="14600" y="10207"/>
                    <a:pt x="15344" y="9721"/>
                    <a:pt x="16002" y="9320"/>
                  </a:cubicBezTo>
                  <a:cubicBezTo>
                    <a:pt x="16375" y="9091"/>
                    <a:pt x="16719" y="8862"/>
                    <a:pt x="16975" y="8748"/>
                  </a:cubicBezTo>
                  <a:cubicBezTo>
                    <a:pt x="18063" y="8290"/>
                    <a:pt x="19208" y="8145"/>
                    <a:pt x="20525" y="7946"/>
                  </a:cubicBezTo>
                  <a:cubicBezTo>
                    <a:pt x="21242" y="7859"/>
                    <a:pt x="21986" y="7745"/>
                    <a:pt x="22758" y="7603"/>
                  </a:cubicBezTo>
                  <a:cubicBezTo>
                    <a:pt x="22787" y="7603"/>
                    <a:pt x="22787" y="7603"/>
                    <a:pt x="22815" y="7573"/>
                  </a:cubicBezTo>
                  <a:cubicBezTo>
                    <a:pt x="23445" y="7431"/>
                    <a:pt x="23990" y="7229"/>
                    <a:pt x="24505" y="7030"/>
                  </a:cubicBezTo>
                  <a:cubicBezTo>
                    <a:pt x="24906" y="6886"/>
                    <a:pt x="25307" y="6714"/>
                    <a:pt x="25650" y="6657"/>
                  </a:cubicBezTo>
                  <a:cubicBezTo>
                    <a:pt x="25678" y="6657"/>
                    <a:pt x="25707" y="6629"/>
                    <a:pt x="25707" y="6629"/>
                  </a:cubicBezTo>
                  <a:cubicBezTo>
                    <a:pt x="25849" y="6600"/>
                    <a:pt x="26165" y="6600"/>
                    <a:pt x="26422" y="6572"/>
                  </a:cubicBezTo>
                  <a:cubicBezTo>
                    <a:pt x="27081" y="6572"/>
                    <a:pt x="27940" y="6542"/>
                    <a:pt x="28827" y="6171"/>
                  </a:cubicBezTo>
                  <a:cubicBezTo>
                    <a:pt x="31174" y="5283"/>
                    <a:pt x="31231" y="3538"/>
                    <a:pt x="31204" y="2993"/>
                  </a:cubicBezTo>
                  <a:cubicBezTo>
                    <a:pt x="31174" y="2477"/>
                    <a:pt x="30860" y="703"/>
                    <a:pt x="28368" y="130"/>
                  </a:cubicBezTo>
                  <a:cubicBezTo>
                    <a:pt x="28368" y="103"/>
                    <a:pt x="28341" y="103"/>
                    <a:pt x="28311" y="103"/>
                  </a:cubicBezTo>
                  <a:cubicBezTo>
                    <a:pt x="27955" y="26"/>
                    <a:pt x="27605" y="1"/>
                    <a:pt x="2727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0"/>
            <p:cNvSpPr/>
            <p:nvPr/>
          </p:nvSpPr>
          <p:spPr>
            <a:xfrm>
              <a:off x="7103914" y="911075"/>
              <a:ext cx="480646" cy="367655"/>
            </a:xfrm>
            <a:custGeom>
              <a:avLst/>
              <a:gdLst/>
              <a:ahLst/>
              <a:cxnLst/>
              <a:rect l="l" t="t" r="r" b="b"/>
              <a:pathLst>
                <a:path w="23762" h="18176" extrusionOk="0">
                  <a:moveTo>
                    <a:pt x="15001" y="6239"/>
                  </a:moveTo>
                  <a:cubicBezTo>
                    <a:pt x="15230" y="6267"/>
                    <a:pt x="15517" y="6324"/>
                    <a:pt x="15773" y="6411"/>
                  </a:cubicBezTo>
                  <a:cubicBezTo>
                    <a:pt x="15659" y="6782"/>
                    <a:pt x="15601" y="7270"/>
                    <a:pt x="15688" y="7785"/>
                  </a:cubicBezTo>
                  <a:cubicBezTo>
                    <a:pt x="15631" y="7813"/>
                    <a:pt x="15544" y="7813"/>
                    <a:pt x="15459" y="7842"/>
                  </a:cubicBezTo>
                  <a:cubicBezTo>
                    <a:pt x="15059" y="7957"/>
                    <a:pt x="14715" y="8156"/>
                    <a:pt x="14399" y="8385"/>
                  </a:cubicBezTo>
                  <a:cubicBezTo>
                    <a:pt x="14372" y="7728"/>
                    <a:pt x="14142" y="7098"/>
                    <a:pt x="13769" y="6468"/>
                  </a:cubicBezTo>
                  <a:lnTo>
                    <a:pt x="13941" y="6468"/>
                  </a:lnTo>
                  <a:cubicBezTo>
                    <a:pt x="14314" y="6468"/>
                    <a:pt x="14685" y="6411"/>
                    <a:pt x="15001" y="6239"/>
                  </a:cubicBezTo>
                  <a:close/>
                  <a:moveTo>
                    <a:pt x="5380" y="1"/>
                  </a:moveTo>
                  <a:cubicBezTo>
                    <a:pt x="4073" y="1"/>
                    <a:pt x="3114" y="765"/>
                    <a:pt x="2605" y="1201"/>
                  </a:cubicBezTo>
                  <a:cubicBezTo>
                    <a:pt x="1574" y="1945"/>
                    <a:pt x="1" y="3434"/>
                    <a:pt x="1" y="5351"/>
                  </a:cubicBezTo>
                  <a:lnTo>
                    <a:pt x="1" y="5465"/>
                  </a:lnTo>
                  <a:cubicBezTo>
                    <a:pt x="28" y="6525"/>
                    <a:pt x="486" y="7442"/>
                    <a:pt x="1260" y="8042"/>
                  </a:cubicBezTo>
                  <a:cubicBezTo>
                    <a:pt x="1977" y="8583"/>
                    <a:pt x="2783" y="8751"/>
                    <a:pt x="3538" y="8751"/>
                  </a:cubicBezTo>
                  <a:cubicBezTo>
                    <a:pt x="4261" y="8751"/>
                    <a:pt x="4936" y="8597"/>
                    <a:pt x="5440" y="8472"/>
                  </a:cubicBezTo>
                  <a:cubicBezTo>
                    <a:pt x="5582" y="8442"/>
                    <a:pt x="5726" y="8415"/>
                    <a:pt x="5841" y="8385"/>
                  </a:cubicBezTo>
                  <a:cubicBezTo>
                    <a:pt x="6665" y="8277"/>
                    <a:pt x="7342" y="8220"/>
                    <a:pt x="7864" y="8220"/>
                  </a:cubicBezTo>
                  <a:cubicBezTo>
                    <a:pt x="8447" y="8220"/>
                    <a:pt x="8836" y="8291"/>
                    <a:pt x="9017" y="8442"/>
                  </a:cubicBezTo>
                  <a:cubicBezTo>
                    <a:pt x="9189" y="8557"/>
                    <a:pt x="9333" y="8671"/>
                    <a:pt x="9418" y="8758"/>
                  </a:cubicBezTo>
                  <a:cubicBezTo>
                    <a:pt x="9361" y="8873"/>
                    <a:pt x="9276" y="9015"/>
                    <a:pt x="9219" y="9129"/>
                  </a:cubicBezTo>
                  <a:cubicBezTo>
                    <a:pt x="9161" y="9102"/>
                    <a:pt x="9132" y="9102"/>
                    <a:pt x="9104" y="9102"/>
                  </a:cubicBezTo>
                  <a:cubicBezTo>
                    <a:pt x="8626" y="8997"/>
                    <a:pt x="8023" y="8861"/>
                    <a:pt x="7361" y="8861"/>
                  </a:cubicBezTo>
                  <a:cubicBezTo>
                    <a:pt x="6754" y="8861"/>
                    <a:pt x="6097" y="8975"/>
                    <a:pt x="5440" y="9331"/>
                  </a:cubicBezTo>
                  <a:cubicBezTo>
                    <a:pt x="3436" y="10503"/>
                    <a:pt x="3722" y="12164"/>
                    <a:pt x="3837" y="12652"/>
                  </a:cubicBezTo>
                  <a:cubicBezTo>
                    <a:pt x="3979" y="13224"/>
                    <a:pt x="4753" y="15056"/>
                    <a:pt x="8158" y="15084"/>
                  </a:cubicBezTo>
                  <a:cubicBezTo>
                    <a:pt x="8445" y="15113"/>
                    <a:pt x="8616" y="15113"/>
                    <a:pt x="8703" y="15141"/>
                  </a:cubicBezTo>
                  <a:cubicBezTo>
                    <a:pt x="8731" y="15198"/>
                    <a:pt x="8788" y="15285"/>
                    <a:pt x="8875" y="15427"/>
                  </a:cubicBezTo>
                  <a:cubicBezTo>
                    <a:pt x="8903" y="15484"/>
                    <a:pt x="8932" y="15571"/>
                    <a:pt x="8960" y="15599"/>
                  </a:cubicBezTo>
                  <a:cubicBezTo>
                    <a:pt x="9303" y="16545"/>
                    <a:pt x="9848" y="17461"/>
                    <a:pt x="11509" y="17946"/>
                  </a:cubicBezTo>
                  <a:cubicBezTo>
                    <a:pt x="11536" y="17976"/>
                    <a:pt x="11566" y="17976"/>
                    <a:pt x="11594" y="17976"/>
                  </a:cubicBezTo>
                  <a:cubicBezTo>
                    <a:pt x="11967" y="18091"/>
                    <a:pt x="12482" y="18175"/>
                    <a:pt x="13025" y="18175"/>
                  </a:cubicBezTo>
                  <a:cubicBezTo>
                    <a:pt x="13742" y="18175"/>
                    <a:pt x="14543" y="18004"/>
                    <a:pt x="15173" y="17404"/>
                  </a:cubicBezTo>
                  <a:cubicBezTo>
                    <a:pt x="15430" y="17175"/>
                    <a:pt x="15631" y="16916"/>
                    <a:pt x="15773" y="16659"/>
                  </a:cubicBezTo>
                  <a:cubicBezTo>
                    <a:pt x="15841" y="16664"/>
                    <a:pt x="15910" y="16667"/>
                    <a:pt x="15979" y="16667"/>
                  </a:cubicBezTo>
                  <a:cubicBezTo>
                    <a:pt x="16698" y="16667"/>
                    <a:pt x="17481" y="16387"/>
                    <a:pt x="18265" y="15656"/>
                  </a:cubicBezTo>
                  <a:cubicBezTo>
                    <a:pt x="18808" y="15141"/>
                    <a:pt x="19124" y="14626"/>
                    <a:pt x="19266" y="14140"/>
                  </a:cubicBezTo>
                  <a:cubicBezTo>
                    <a:pt x="19925" y="14110"/>
                    <a:pt x="20612" y="13854"/>
                    <a:pt x="21327" y="13366"/>
                  </a:cubicBezTo>
                  <a:cubicBezTo>
                    <a:pt x="22586" y="12507"/>
                    <a:pt x="23761" y="10618"/>
                    <a:pt x="23418" y="8786"/>
                  </a:cubicBezTo>
                  <a:cubicBezTo>
                    <a:pt x="23418" y="8729"/>
                    <a:pt x="23418" y="8671"/>
                    <a:pt x="23388" y="8587"/>
                  </a:cubicBezTo>
                  <a:cubicBezTo>
                    <a:pt x="22960" y="6839"/>
                    <a:pt x="21700" y="6209"/>
                    <a:pt x="20811" y="5980"/>
                  </a:cubicBezTo>
                  <a:cubicBezTo>
                    <a:pt x="20869" y="5037"/>
                    <a:pt x="20640" y="3835"/>
                    <a:pt x="19380" y="2774"/>
                  </a:cubicBezTo>
                  <a:lnTo>
                    <a:pt x="19323" y="2717"/>
                  </a:lnTo>
                  <a:cubicBezTo>
                    <a:pt x="18527" y="2089"/>
                    <a:pt x="16384" y="1379"/>
                    <a:pt x="14720" y="1379"/>
                  </a:cubicBezTo>
                  <a:cubicBezTo>
                    <a:pt x="14412" y="1379"/>
                    <a:pt x="14120" y="1404"/>
                    <a:pt x="13856" y="1457"/>
                  </a:cubicBezTo>
                  <a:cubicBezTo>
                    <a:pt x="13627" y="1515"/>
                    <a:pt x="13426" y="1572"/>
                    <a:pt x="13226" y="1659"/>
                  </a:cubicBezTo>
                  <a:cubicBezTo>
                    <a:pt x="13139" y="1659"/>
                    <a:pt x="13025" y="1686"/>
                    <a:pt x="12910" y="1686"/>
                  </a:cubicBezTo>
                  <a:cubicBezTo>
                    <a:pt x="12739" y="1686"/>
                    <a:pt x="12452" y="1716"/>
                    <a:pt x="12253" y="1716"/>
                  </a:cubicBezTo>
                  <a:cubicBezTo>
                    <a:pt x="12081" y="1515"/>
                    <a:pt x="11795" y="1258"/>
                    <a:pt x="11394" y="1029"/>
                  </a:cubicBezTo>
                  <a:cubicBezTo>
                    <a:pt x="10585" y="541"/>
                    <a:pt x="9832" y="361"/>
                    <a:pt x="9158" y="361"/>
                  </a:cubicBezTo>
                  <a:cubicBezTo>
                    <a:pt x="8569" y="361"/>
                    <a:pt x="8040" y="499"/>
                    <a:pt x="7586" y="686"/>
                  </a:cubicBezTo>
                  <a:cubicBezTo>
                    <a:pt x="7128" y="370"/>
                    <a:pt x="6613" y="170"/>
                    <a:pt x="6127" y="83"/>
                  </a:cubicBezTo>
                  <a:cubicBezTo>
                    <a:pt x="5867" y="26"/>
                    <a:pt x="5618" y="1"/>
                    <a:pt x="538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0"/>
            <p:cNvSpPr/>
            <p:nvPr/>
          </p:nvSpPr>
          <p:spPr>
            <a:xfrm>
              <a:off x="7186713" y="755875"/>
              <a:ext cx="241496" cy="145294"/>
            </a:xfrm>
            <a:custGeom>
              <a:avLst/>
              <a:gdLst/>
              <a:ahLst/>
              <a:cxnLst/>
              <a:rect l="l" t="t" r="r" b="b"/>
              <a:pathLst>
                <a:path w="11939" h="7183" extrusionOk="0">
                  <a:moveTo>
                    <a:pt x="7188" y="0"/>
                  </a:moveTo>
                  <a:cubicBezTo>
                    <a:pt x="6800" y="0"/>
                    <a:pt x="6444" y="73"/>
                    <a:pt x="6126" y="198"/>
                  </a:cubicBezTo>
                  <a:cubicBezTo>
                    <a:pt x="5355" y="399"/>
                    <a:pt x="4839" y="743"/>
                    <a:pt x="4496" y="942"/>
                  </a:cubicBezTo>
                  <a:lnTo>
                    <a:pt x="4496" y="972"/>
                  </a:lnTo>
                  <a:cubicBezTo>
                    <a:pt x="4351" y="964"/>
                    <a:pt x="4184" y="953"/>
                    <a:pt x="4000" y="953"/>
                  </a:cubicBezTo>
                  <a:cubicBezTo>
                    <a:pt x="3530" y="953"/>
                    <a:pt x="2954" y="1022"/>
                    <a:pt x="2378" y="1373"/>
                  </a:cubicBezTo>
                  <a:cubicBezTo>
                    <a:pt x="0" y="2690"/>
                    <a:pt x="545" y="4636"/>
                    <a:pt x="687" y="5007"/>
                  </a:cubicBezTo>
                  <a:cubicBezTo>
                    <a:pt x="1374" y="6897"/>
                    <a:pt x="3752" y="7183"/>
                    <a:pt x="5096" y="7183"/>
                  </a:cubicBezTo>
                  <a:cubicBezTo>
                    <a:pt x="5412" y="7183"/>
                    <a:pt x="5668" y="7183"/>
                    <a:pt x="5813" y="7155"/>
                  </a:cubicBezTo>
                  <a:lnTo>
                    <a:pt x="5813" y="7183"/>
                  </a:lnTo>
                  <a:cubicBezTo>
                    <a:pt x="5955" y="7155"/>
                    <a:pt x="6184" y="7155"/>
                    <a:pt x="6413" y="7155"/>
                  </a:cubicBezTo>
                  <a:cubicBezTo>
                    <a:pt x="6625" y="7158"/>
                    <a:pt x="6841" y="7161"/>
                    <a:pt x="7057" y="7161"/>
                  </a:cubicBezTo>
                  <a:cubicBezTo>
                    <a:pt x="8798" y="7161"/>
                    <a:pt x="10606" y="6986"/>
                    <a:pt x="11394" y="5408"/>
                  </a:cubicBezTo>
                  <a:cubicBezTo>
                    <a:pt x="11939" y="4293"/>
                    <a:pt x="11824" y="2575"/>
                    <a:pt x="9820" y="1029"/>
                  </a:cubicBezTo>
                  <a:cubicBezTo>
                    <a:pt x="8850" y="287"/>
                    <a:pt x="7956" y="0"/>
                    <a:pt x="7188"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0"/>
            <p:cNvSpPr/>
            <p:nvPr/>
          </p:nvSpPr>
          <p:spPr>
            <a:xfrm>
              <a:off x="7018223" y="1086848"/>
              <a:ext cx="189329" cy="157147"/>
            </a:xfrm>
            <a:custGeom>
              <a:avLst/>
              <a:gdLst/>
              <a:ahLst/>
              <a:cxnLst/>
              <a:rect l="l" t="t" r="r" b="b"/>
              <a:pathLst>
                <a:path w="9360" h="7769" extrusionOk="0">
                  <a:moveTo>
                    <a:pt x="5098" y="1"/>
                  </a:moveTo>
                  <a:cubicBezTo>
                    <a:pt x="4653" y="1"/>
                    <a:pt x="4215" y="94"/>
                    <a:pt x="3806" y="269"/>
                  </a:cubicBezTo>
                  <a:cubicBezTo>
                    <a:pt x="2948" y="470"/>
                    <a:pt x="2260" y="1013"/>
                    <a:pt x="1775" y="1872"/>
                  </a:cubicBezTo>
                  <a:cubicBezTo>
                    <a:pt x="1718" y="1929"/>
                    <a:pt x="1631" y="2016"/>
                    <a:pt x="1603" y="2101"/>
                  </a:cubicBezTo>
                  <a:cubicBezTo>
                    <a:pt x="1516" y="2188"/>
                    <a:pt x="1431" y="2330"/>
                    <a:pt x="1317" y="2444"/>
                  </a:cubicBezTo>
                  <a:cubicBezTo>
                    <a:pt x="829" y="3017"/>
                    <a:pt x="486" y="3475"/>
                    <a:pt x="371" y="4105"/>
                  </a:cubicBezTo>
                  <a:cubicBezTo>
                    <a:pt x="0" y="5708"/>
                    <a:pt x="687" y="6653"/>
                    <a:pt x="1145" y="7082"/>
                  </a:cubicBezTo>
                  <a:cubicBezTo>
                    <a:pt x="1745" y="7627"/>
                    <a:pt x="2405" y="7769"/>
                    <a:pt x="3005" y="7769"/>
                  </a:cubicBezTo>
                  <a:cubicBezTo>
                    <a:pt x="3749" y="7769"/>
                    <a:pt x="4409" y="7540"/>
                    <a:pt x="4809" y="7398"/>
                  </a:cubicBezTo>
                  <a:lnTo>
                    <a:pt x="4837" y="7398"/>
                  </a:lnTo>
                  <a:cubicBezTo>
                    <a:pt x="5161" y="7475"/>
                    <a:pt x="5642" y="7588"/>
                    <a:pt x="6180" y="7588"/>
                  </a:cubicBezTo>
                  <a:cubicBezTo>
                    <a:pt x="6834" y="7588"/>
                    <a:pt x="7572" y="7422"/>
                    <a:pt x="8215" y="6825"/>
                  </a:cubicBezTo>
                  <a:cubicBezTo>
                    <a:pt x="8760" y="6337"/>
                    <a:pt x="9360" y="5451"/>
                    <a:pt x="9188" y="3905"/>
                  </a:cubicBezTo>
                  <a:cubicBezTo>
                    <a:pt x="9188" y="3876"/>
                    <a:pt x="9161" y="3818"/>
                    <a:pt x="9161" y="3791"/>
                  </a:cubicBezTo>
                  <a:cubicBezTo>
                    <a:pt x="8932" y="2359"/>
                    <a:pt x="7729" y="841"/>
                    <a:pt x="6383" y="269"/>
                  </a:cubicBezTo>
                  <a:cubicBezTo>
                    <a:pt x="5962" y="87"/>
                    <a:pt x="5527" y="1"/>
                    <a:pt x="509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0"/>
            <p:cNvSpPr/>
            <p:nvPr/>
          </p:nvSpPr>
          <p:spPr>
            <a:xfrm>
              <a:off x="6765133" y="844338"/>
              <a:ext cx="294775" cy="147782"/>
            </a:xfrm>
            <a:custGeom>
              <a:avLst/>
              <a:gdLst/>
              <a:ahLst/>
              <a:cxnLst/>
              <a:rect l="l" t="t" r="r" b="b"/>
              <a:pathLst>
                <a:path w="14573" h="7306" extrusionOk="0">
                  <a:moveTo>
                    <a:pt x="5705" y="0"/>
                  </a:moveTo>
                  <a:cubicBezTo>
                    <a:pt x="4245" y="0"/>
                    <a:pt x="2786" y="599"/>
                    <a:pt x="2004" y="1065"/>
                  </a:cubicBezTo>
                  <a:cubicBezTo>
                    <a:pt x="172" y="2180"/>
                    <a:pt x="0" y="3554"/>
                    <a:pt x="87" y="4298"/>
                  </a:cubicBezTo>
                  <a:cubicBezTo>
                    <a:pt x="144" y="4843"/>
                    <a:pt x="488" y="6217"/>
                    <a:pt x="2347" y="6905"/>
                  </a:cubicBezTo>
                  <a:cubicBezTo>
                    <a:pt x="2884" y="7066"/>
                    <a:pt x="3402" y="7119"/>
                    <a:pt x="3892" y="7119"/>
                  </a:cubicBezTo>
                  <a:cubicBezTo>
                    <a:pt x="4448" y="7119"/>
                    <a:pt x="4968" y="7050"/>
                    <a:pt x="5439" y="6989"/>
                  </a:cubicBezTo>
                  <a:cubicBezTo>
                    <a:pt x="5718" y="6943"/>
                    <a:pt x="6054" y="6896"/>
                    <a:pt x="6277" y="6896"/>
                  </a:cubicBezTo>
                  <a:cubicBezTo>
                    <a:pt x="6329" y="6896"/>
                    <a:pt x="6375" y="6899"/>
                    <a:pt x="6412" y="6905"/>
                  </a:cubicBezTo>
                  <a:cubicBezTo>
                    <a:pt x="6557" y="6932"/>
                    <a:pt x="6671" y="6962"/>
                    <a:pt x="6756" y="6989"/>
                  </a:cubicBezTo>
                  <a:cubicBezTo>
                    <a:pt x="7244" y="7134"/>
                    <a:pt x="7816" y="7305"/>
                    <a:pt x="8588" y="7305"/>
                  </a:cubicBezTo>
                  <a:cubicBezTo>
                    <a:pt x="8904" y="7305"/>
                    <a:pt x="9275" y="7276"/>
                    <a:pt x="9676" y="7191"/>
                  </a:cubicBezTo>
                  <a:cubicBezTo>
                    <a:pt x="9733" y="7191"/>
                    <a:pt x="9848" y="7161"/>
                    <a:pt x="9962" y="7161"/>
                  </a:cubicBezTo>
                  <a:cubicBezTo>
                    <a:pt x="11623" y="6932"/>
                    <a:pt x="12683" y="6760"/>
                    <a:pt x="13455" y="5959"/>
                  </a:cubicBezTo>
                  <a:cubicBezTo>
                    <a:pt x="14343" y="5015"/>
                    <a:pt x="14572" y="3813"/>
                    <a:pt x="14114" y="2695"/>
                  </a:cubicBezTo>
                  <a:cubicBezTo>
                    <a:pt x="13542" y="1408"/>
                    <a:pt x="12252" y="863"/>
                    <a:pt x="11252" y="721"/>
                  </a:cubicBezTo>
                  <a:cubicBezTo>
                    <a:pt x="10882" y="629"/>
                    <a:pt x="10543" y="590"/>
                    <a:pt x="10232" y="590"/>
                  </a:cubicBezTo>
                  <a:cubicBezTo>
                    <a:pt x="9482" y="590"/>
                    <a:pt x="8899" y="813"/>
                    <a:pt x="8474" y="1035"/>
                  </a:cubicBezTo>
                  <a:cubicBezTo>
                    <a:pt x="8332" y="893"/>
                    <a:pt x="8160" y="749"/>
                    <a:pt x="7958" y="634"/>
                  </a:cubicBezTo>
                  <a:cubicBezTo>
                    <a:pt x="7277" y="173"/>
                    <a:pt x="6491" y="0"/>
                    <a:pt x="5705"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0"/>
            <p:cNvSpPr/>
            <p:nvPr/>
          </p:nvSpPr>
          <p:spPr>
            <a:xfrm>
              <a:off x="7003718" y="841546"/>
              <a:ext cx="172581" cy="138983"/>
            </a:xfrm>
            <a:custGeom>
              <a:avLst/>
              <a:gdLst/>
              <a:ahLst/>
              <a:cxnLst/>
              <a:rect l="l" t="t" r="r" b="b"/>
              <a:pathLst>
                <a:path w="8532" h="6871" extrusionOk="0">
                  <a:moveTo>
                    <a:pt x="5297" y="0"/>
                  </a:moveTo>
                  <a:cubicBezTo>
                    <a:pt x="4954" y="0"/>
                    <a:pt x="4581" y="85"/>
                    <a:pt x="4267" y="229"/>
                  </a:cubicBezTo>
                  <a:cubicBezTo>
                    <a:pt x="3580" y="344"/>
                    <a:pt x="3122" y="573"/>
                    <a:pt x="2405" y="1058"/>
                  </a:cubicBezTo>
                  <a:lnTo>
                    <a:pt x="2263" y="1145"/>
                  </a:lnTo>
                  <a:cubicBezTo>
                    <a:pt x="2176" y="1173"/>
                    <a:pt x="2119" y="1230"/>
                    <a:pt x="2034" y="1260"/>
                  </a:cubicBezTo>
                  <a:cubicBezTo>
                    <a:pt x="1489" y="1546"/>
                    <a:pt x="0" y="2291"/>
                    <a:pt x="87" y="4008"/>
                  </a:cubicBezTo>
                  <a:cubicBezTo>
                    <a:pt x="115" y="4810"/>
                    <a:pt x="516" y="5925"/>
                    <a:pt x="2206" y="6612"/>
                  </a:cubicBezTo>
                  <a:cubicBezTo>
                    <a:pt x="2263" y="6642"/>
                    <a:pt x="2348" y="6669"/>
                    <a:pt x="2405" y="6669"/>
                  </a:cubicBezTo>
                  <a:cubicBezTo>
                    <a:pt x="2806" y="6814"/>
                    <a:pt x="3321" y="6871"/>
                    <a:pt x="3923" y="6871"/>
                  </a:cubicBezTo>
                  <a:cubicBezTo>
                    <a:pt x="4782" y="6871"/>
                    <a:pt x="5755" y="6726"/>
                    <a:pt x="6385" y="6413"/>
                  </a:cubicBezTo>
                  <a:cubicBezTo>
                    <a:pt x="6527" y="6355"/>
                    <a:pt x="6642" y="6298"/>
                    <a:pt x="6756" y="6211"/>
                  </a:cubicBezTo>
                  <a:cubicBezTo>
                    <a:pt x="7214" y="5897"/>
                    <a:pt x="7530" y="5439"/>
                    <a:pt x="7672" y="4952"/>
                  </a:cubicBezTo>
                  <a:cubicBezTo>
                    <a:pt x="7702" y="4952"/>
                    <a:pt x="7702" y="4924"/>
                    <a:pt x="7702" y="4924"/>
                  </a:cubicBezTo>
                  <a:cubicBezTo>
                    <a:pt x="7931" y="4665"/>
                    <a:pt x="8130" y="4352"/>
                    <a:pt x="8245" y="4008"/>
                  </a:cubicBezTo>
                  <a:lnTo>
                    <a:pt x="8332" y="3578"/>
                  </a:lnTo>
                  <a:cubicBezTo>
                    <a:pt x="8389" y="3092"/>
                    <a:pt x="8531" y="1947"/>
                    <a:pt x="7672" y="974"/>
                  </a:cubicBezTo>
                  <a:cubicBezTo>
                    <a:pt x="7272" y="543"/>
                    <a:pt x="6527" y="0"/>
                    <a:pt x="5297"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0"/>
            <p:cNvSpPr/>
            <p:nvPr/>
          </p:nvSpPr>
          <p:spPr>
            <a:xfrm>
              <a:off x="6920920" y="899443"/>
              <a:ext cx="200374" cy="162710"/>
            </a:xfrm>
            <a:custGeom>
              <a:avLst/>
              <a:gdLst/>
              <a:ahLst/>
              <a:cxnLst/>
              <a:rect l="l" t="t" r="r" b="b"/>
              <a:pathLst>
                <a:path w="9906" h="8044" extrusionOk="0">
                  <a:moveTo>
                    <a:pt x="5834" y="0"/>
                  </a:moveTo>
                  <a:cubicBezTo>
                    <a:pt x="4453" y="0"/>
                    <a:pt x="3578" y="709"/>
                    <a:pt x="3093" y="1089"/>
                  </a:cubicBezTo>
                  <a:lnTo>
                    <a:pt x="2978" y="1203"/>
                  </a:lnTo>
                  <a:cubicBezTo>
                    <a:pt x="1002" y="1318"/>
                    <a:pt x="372" y="2834"/>
                    <a:pt x="200" y="3493"/>
                  </a:cubicBezTo>
                  <a:cubicBezTo>
                    <a:pt x="200" y="3551"/>
                    <a:pt x="173" y="3578"/>
                    <a:pt x="173" y="3635"/>
                  </a:cubicBezTo>
                  <a:cubicBezTo>
                    <a:pt x="1" y="4437"/>
                    <a:pt x="1" y="6013"/>
                    <a:pt x="1890" y="7128"/>
                  </a:cubicBezTo>
                  <a:cubicBezTo>
                    <a:pt x="1918" y="7128"/>
                    <a:pt x="1947" y="7158"/>
                    <a:pt x="1947" y="7158"/>
                  </a:cubicBezTo>
                  <a:cubicBezTo>
                    <a:pt x="2834" y="7815"/>
                    <a:pt x="3608" y="8044"/>
                    <a:pt x="4265" y="8044"/>
                  </a:cubicBezTo>
                  <a:cubicBezTo>
                    <a:pt x="5467" y="8044"/>
                    <a:pt x="6269" y="7329"/>
                    <a:pt x="6612" y="7013"/>
                  </a:cubicBezTo>
                  <a:cubicBezTo>
                    <a:pt x="6699" y="6956"/>
                    <a:pt x="6757" y="6899"/>
                    <a:pt x="6814" y="6842"/>
                  </a:cubicBezTo>
                  <a:cubicBezTo>
                    <a:pt x="7272" y="6757"/>
                    <a:pt x="8074" y="6585"/>
                    <a:pt x="8761" y="5841"/>
                  </a:cubicBezTo>
                  <a:cubicBezTo>
                    <a:pt x="9562" y="4982"/>
                    <a:pt x="9906" y="3750"/>
                    <a:pt x="9647" y="2635"/>
                  </a:cubicBezTo>
                  <a:cubicBezTo>
                    <a:pt x="9448" y="1776"/>
                    <a:pt x="8875" y="1059"/>
                    <a:pt x="8074" y="631"/>
                  </a:cubicBezTo>
                  <a:cubicBezTo>
                    <a:pt x="7902" y="516"/>
                    <a:pt x="7700" y="402"/>
                    <a:pt x="7501" y="315"/>
                  </a:cubicBezTo>
                  <a:cubicBezTo>
                    <a:pt x="6878" y="90"/>
                    <a:pt x="6324" y="0"/>
                    <a:pt x="5834"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0"/>
            <p:cNvSpPr/>
            <p:nvPr/>
          </p:nvSpPr>
          <p:spPr>
            <a:xfrm>
              <a:off x="7047717" y="788404"/>
              <a:ext cx="167403" cy="133623"/>
            </a:xfrm>
            <a:custGeom>
              <a:avLst/>
              <a:gdLst/>
              <a:ahLst/>
              <a:cxnLst/>
              <a:rect l="l" t="t" r="r" b="b"/>
              <a:pathLst>
                <a:path w="8276" h="6606" extrusionOk="0">
                  <a:moveTo>
                    <a:pt x="3172" y="1"/>
                  </a:moveTo>
                  <a:cubicBezTo>
                    <a:pt x="2434" y="1"/>
                    <a:pt x="1699" y="152"/>
                    <a:pt x="1089" y="708"/>
                  </a:cubicBezTo>
                  <a:cubicBezTo>
                    <a:pt x="344" y="1368"/>
                    <a:pt x="1" y="2369"/>
                    <a:pt x="173" y="3372"/>
                  </a:cubicBezTo>
                  <a:cubicBezTo>
                    <a:pt x="402" y="4688"/>
                    <a:pt x="1490" y="5861"/>
                    <a:pt x="2493" y="6292"/>
                  </a:cubicBezTo>
                  <a:cubicBezTo>
                    <a:pt x="2951" y="6521"/>
                    <a:pt x="3466" y="6605"/>
                    <a:pt x="4038" y="6605"/>
                  </a:cubicBezTo>
                  <a:cubicBezTo>
                    <a:pt x="5154" y="6605"/>
                    <a:pt x="6329" y="6205"/>
                    <a:pt x="7016" y="5460"/>
                  </a:cubicBezTo>
                  <a:cubicBezTo>
                    <a:pt x="7959" y="4459"/>
                    <a:pt x="8275" y="3056"/>
                    <a:pt x="7760" y="1883"/>
                  </a:cubicBezTo>
                  <a:cubicBezTo>
                    <a:pt x="7272" y="766"/>
                    <a:pt x="6184" y="78"/>
                    <a:pt x="4925" y="78"/>
                  </a:cubicBezTo>
                  <a:cubicBezTo>
                    <a:pt x="4753" y="78"/>
                    <a:pt x="4638" y="108"/>
                    <a:pt x="4496" y="108"/>
                  </a:cubicBezTo>
                  <a:lnTo>
                    <a:pt x="4467" y="108"/>
                  </a:lnTo>
                  <a:cubicBezTo>
                    <a:pt x="4051" y="54"/>
                    <a:pt x="3611" y="1"/>
                    <a:pt x="3172"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0"/>
            <p:cNvSpPr/>
            <p:nvPr/>
          </p:nvSpPr>
          <p:spPr>
            <a:xfrm>
              <a:off x="7033274" y="900009"/>
              <a:ext cx="181238" cy="143069"/>
            </a:xfrm>
            <a:custGeom>
              <a:avLst/>
              <a:gdLst/>
              <a:ahLst/>
              <a:cxnLst/>
              <a:rect l="l" t="t" r="r" b="b"/>
              <a:pathLst>
                <a:path w="8960" h="7073" extrusionOk="0">
                  <a:moveTo>
                    <a:pt x="5753" y="1"/>
                  </a:moveTo>
                  <a:cubicBezTo>
                    <a:pt x="4207" y="1"/>
                    <a:pt x="3378" y="172"/>
                    <a:pt x="2089" y="1317"/>
                  </a:cubicBezTo>
                  <a:cubicBezTo>
                    <a:pt x="1489" y="1691"/>
                    <a:pt x="0" y="2749"/>
                    <a:pt x="200" y="4524"/>
                  </a:cubicBezTo>
                  <a:cubicBezTo>
                    <a:pt x="257" y="5039"/>
                    <a:pt x="600" y="6328"/>
                    <a:pt x="2291" y="6958"/>
                  </a:cubicBezTo>
                  <a:cubicBezTo>
                    <a:pt x="2520" y="7043"/>
                    <a:pt x="2806" y="7072"/>
                    <a:pt x="3120" y="7072"/>
                  </a:cubicBezTo>
                  <a:cubicBezTo>
                    <a:pt x="4665" y="7072"/>
                    <a:pt x="6727" y="6099"/>
                    <a:pt x="6756" y="6069"/>
                  </a:cubicBezTo>
                  <a:cubicBezTo>
                    <a:pt x="7901" y="5469"/>
                    <a:pt x="8959" y="4066"/>
                    <a:pt x="8760" y="2520"/>
                  </a:cubicBezTo>
                  <a:cubicBezTo>
                    <a:pt x="8646" y="1661"/>
                    <a:pt x="8130" y="917"/>
                    <a:pt x="7414" y="459"/>
                  </a:cubicBezTo>
                  <a:cubicBezTo>
                    <a:pt x="6985" y="172"/>
                    <a:pt x="6440" y="1"/>
                    <a:pt x="589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0"/>
            <p:cNvSpPr/>
            <p:nvPr/>
          </p:nvSpPr>
          <p:spPr>
            <a:xfrm>
              <a:off x="7297348" y="902558"/>
              <a:ext cx="143615" cy="124864"/>
            </a:xfrm>
            <a:custGeom>
              <a:avLst/>
              <a:gdLst/>
              <a:ahLst/>
              <a:cxnLst/>
              <a:rect l="l" t="t" r="r" b="b"/>
              <a:pathLst>
                <a:path w="7100" h="6173" extrusionOk="0">
                  <a:moveTo>
                    <a:pt x="3668" y="1"/>
                  </a:moveTo>
                  <a:cubicBezTo>
                    <a:pt x="3424" y="1"/>
                    <a:pt x="3174" y="25"/>
                    <a:pt x="2920" y="76"/>
                  </a:cubicBezTo>
                  <a:cubicBezTo>
                    <a:pt x="2776" y="104"/>
                    <a:pt x="2634" y="133"/>
                    <a:pt x="2490" y="191"/>
                  </a:cubicBezTo>
                  <a:cubicBezTo>
                    <a:pt x="1287" y="562"/>
                    <a:pt x="428" y="1450"/>
                    <a:pt x="199" y="2565"/>
                  </a:cubicBezTo>
                  <a:cubicBezTo>
                    <a:pt x="0" y="3653"/>
                    <a:pt x="428" y="4771"/>
                    <a:pt x="1317" y="5485"/>
                  </a:cubicBezTo>
                  <a:cubicBezTo>
                    <a:pt x="1890" y="5943"/>
                    <a:pt x="2604" y="6172"/>
                    <a:pt x="3321" y="6172"/>
                  </a:cubicBezTo>
                  <a:cubicBezTo>
                    <a:pt x="3779" y="6172"/>
                    <a:pt x="4237" y="6088"/>
                    <a:pt x="4665" y="5916"/>
                  </a:cubicBezTo>
                  <a:cubicBezTo>
                    <a:pt x="6241" y="5286"/>
                    <a:pt x="7100" y="3683"/>
                    <a:pt x="6669" y="2137"/>
                  </a:cubicBezTo>
                  <a:cubicBezTo>
                    <a:pt x="6279" y="819"/>
                    <a:pt x="5078" y="1"/>
                    <a:pt x="366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0"/>
            <p:cNvSpPr/>
            <p:nvPr/>
          </p:nvSpPr>
          <p:spPr>
            <a:xfrm>
              <a:off x="7135189" y="800703"/>
              <a:ext cx="149421" cy="125390"/>
            </a:xfrm>
            <a:custGeom>
              <a:avLst/>
              <a:gdLst/>
              <a:ahLst/>
              <a:cxnLst/>
              <a:rect l="l" t="t" r="r" b="b"/>
              <a:pathLst>
                <a:path w="7387" h="6199" extrusionOk="0">
                  <a:moveTo>
                    <a:pt x="3891" y="1"/>
                  </a:moveTo>
                  <a:cubicBezTo>
                    <a:pt x="3524" y="1"/>
                    <a:pt x="3148" y="61"/>
                    <a:pt x="2776" y="187"/>
                  </a:cubicBezTo>
                  <a:lnTo>
                    <a:pt x="2719" y="187"/>
                  </a:lnTo>
                  <a:cubicBezTo>
                    <a:pt x="1375" y="444"/>
                    <a:pt x="658" y="1360"/>
                    <a:pt x="372" y="2191"/>
                  </a:cubicBezTo>
                  <a:cubicBezTo>
                    <a:pt x="1" y="3393"/>
                    <a:pt x="459" y="4681"/>
                    <a:pt x="1517" y="5512"/>
                  </a:cubicBezTo>
                  <a:cubicBezTo>
                    <a:pt x="2147" y="5970"/>
                    <a:pt x="2863" y="6199"/>
                    <a:pt x="3578" y="6199"/>
                  </a:cubicBezTo>
                  <a:cubicBezTo>
                    <a:pt x="4180" y="6199"/>
                    <a:pt x="4810" y="6027"/>
                    <a:pt x="5353" y="5684"/>
                  </a:cubicBezTo>
                  <a:cubicBezTo>
                    <a:pt x="6814" y="4795"/>
                    <a:pt x="7386" y="3192"/>
                    <a:pt x="6727" y="1761"/>
                  </a:cubicBezTo>
                  <a:cubicBezTo>
                    <a:pt x="6222" y="661"/>
                    <a:pt x="5108" y="1"/>
                    <a:pt x="389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0"/>
            <p:cNvSpPr/>
            <p:nvPr/>
          </p:nvSpPr>
          <p:spPr>
            <a:xfrm>
              <a:off x="7117225" y="837662"/>
              <a:ext cx="122781" cy="122033"/>
            </a:xfrm>
            <a:custGeom>
              <a:avLst/>
              <a:gdLst/>
              <a:ahLst/>
              <a:cxnLst/>
              <a:rect l="l" t="t" r="r" b="b"/>
              <a:pathLst>
                <a:path w="6070" h="6033" extrusionOk="0">
                  <a:moveTo>
                    <a:pt x="3018" y="1"/>
                  </a:moveTo>
                  <a:cubicBezTo>
                    <a:pt x="2786" y="1"/>
                    <a:pt x="2552" y="26"/>
                    <a:pt x="2320" y="78"/>
                  </a:cubicBezTo>
                  <a:cubicBezTo>
                    <a:pt x="2034" y="105"/>
                    <a:pt x="1748" y="220"/>
                    <a:pt x="1519" y="364"/>
                  </a:cubicBezTo>
                  <a:cubicBezTo>
                    <a:pt x="1461" y="392"/>
                    <a:pt x="1404" y="421"/>
                    <a:pt x="1374" y="449"/>
                  </a:cubicBezTo>
                  <a:cubicBezTo>
                    <a:pt x="602" y="879"/>
                    <a:pt x="172" y="1681"/>
                    <a:pt x="144" y="2510"/>
                  </a:cubicBezTo>
                  <a:cubicBezTo>
                    <a:pt x="0" y="3456"/>
                    <a:pt x="202" y="4486"/>
                    <a:pt x="973" y="5231"/>
                  </a:cubicBezTo>
                  <a:cubicBezTo>
                    <a:pt x="1431" y="5716"/>
                    <a:pt x="2119" y="6032"/>
                    <a:pt x="2893" y="6032"/>
                  </a:cubicBezTo>
                  <a:cubicBezTo>
                    <a:pt x="3408" y="6032"/>
                    <a:pt x="3951" y="5888"/>
                    <a:pt x="4496" y="5544"/>
                  </a:cubicBezTo>
                  <a:cubicBezTo>
                    <a:pt x="5439" y="5002"/>
                    <a:pt x="6012" y="4086"/>
                    <a:pt x="6042" y="3055"/>
                  </a:cubicBezTo>
                  <a:cubicBezTo>
                    <a:pt x="6069" y="1995"/>
                    <a:pt x="5496" y="994"/>
                    <a:pt x="4553" y="421"/>
                  </a:cubicBezTo>
                  <a:cubicBezTo>
                    <a:pt x="4091" y="141"/>
                    <a:pt x="3560" y="1"/>
                    <a:pt x="301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0"/>
            <p:cNvSpPr/>
            <p:nvPr/>
          </p:nvSpPr>
          <p:spPr>
            <a:xfrm>
              <a:off x="7080165" y="864345"/>
              <a:ext cx="135504" cy="119666"/>
            </a:xfrm>
            <a:custGeom>
              <a:avLst/>
              <a:gdLst/>
              <a:ahLst/>
              <a:cxnLst/>
              <a:rect l="l" t="t" r="r" b="b"/>
              <a:pathLst>
                <a:path w="6699" h="5916" extrusionOk="0">
                  <a:moveTo>
                    <a:pt x="3460" y="0"/>
                  </a:moveTo>
                  <a:cubicBezTo>
                    <a:pt x="3207" y="0"/>
                    <a:pt x="2949" y="34"/>
                    <a:pt x="2691" y="103"/>
                  </a:cubicBezTo>
                  <a:cubicBezTo>
                    <a:pt x="2347" y="190"/>
                    <a:pt x="2061" y="332"/>
                    <a:pt x="1805" y="561"/>
                  </a:cubicBezTo>
                  <a:cubicBezTo>
                    <a:pt x="1747" y="591"/>
                    <a:pt x="1690" y="618"/>
                    <a:pt x="1633" y="676"/>
                  </a:cubicBezTo>
                  <a:cubicBezTo>
                    <a:pt x="286" y="1706"/>
                    <a:pt x="0" y="3454"/>
                    <a:pt x="973" y="4741"/>
                  </a:cubicBezTo>
                  <a:cubicBezTo>
                    <a:pt x="1546" y="5515"/>
                    <a:pt x="2462" y="5916"/>
                    <a:pt x="3378" y="5916"/>
                  </a:cubicBezTo>
                  <a:cubicBezTo>
                    <a:pt x="4008" y="5916"/>
                    <a:pt x="4638" y="5714"/>
                    <a:pt x="5183" y="5313"/>
                  </a:cubicBezTo>
                  <a:cubicBezTo>
                    <a:pt x="6328" y="4454"/>
                    <a:pt x="6699" y="2938"/>
                    <a:pt x="6069" y="1649"/>
                  </a:cubicBezTo>
                  <a:cubicBezTo>
                    <a:pt x="5557" y="626"/>
                    <a:pt x="4555" y="0"/>
                    <a:pt x="3460"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0"/>
            <p:cNvSpPr/>
            <p:nvPr/>
          </p:nvSpPr>
          <p:spPr>
            <a:xfrm>
              <a:off x="6901236" y="807318"/>
              <a:ext cx="153446" cy="123974"/>
            </a:xfrm>
            <a:custGeom>
              <a:avLst/>
              <a:gdLst/>
              <a:ahLst/>
              <a:cxnLst/>
              <a:rect l="l" t="t" r="r" b="b"/>
              <a:pathLst>
                <a:path w="7586" h="6129" extrusionOk="0">
                  <a:moveTo>
                    <a:pt x="3867" y="1"/>
                  </a:moveTo>
                  <a:cubicBezTo>
                    <a:pt x="2089" y="1"/>
                    <a:pt x="569" y="1015"/>
                    <a:pt x="257" y="2551"/>
                  </a:cubicBezTo>
                  <a:cubicBezTo>
                    <a:pt x="1" y="3838"/>
                    <a:pt x="658" y="5414"/>
                    <a:pt x="2719" y="5986"/>
                  </a:cubicBezTo>
                  <a:cubicBezTo>
                    <a:pt x="3062" y="6101"/>
                    <a:pt x="3378" y="6128"/>
                    <a:pt x="3722" y="6128"/>
                  </a:cubicBezTo>
                  <a:cubicBezTo>
                    <a:pt x="4895" y="6128"/>
                    <a:pt x="5955" y="5556"/>
                    <a:pt x="6585" y="4869"/>
                  </a:cubicBezTo>
                  <a:cubicBezTo>
                    <a:pt x="7356" y="4040"/>
                    <a:pt x="7585" y="2922"/>
                    <a:pt x="7214" y="1949"/>
                  </a:cubicBezTo>
                  <a:cubicBezTo>
                    <a:pt x="7043" y="1491"/>
                    <a:pt x="6470" y="433"/>
                    <a:pt x="4924" y="147"/>
                  </a:cubicBezTo>
                  <a:cubicBezTo>
                    <a:pt x="4753" y="89"/>
                    <a:pt x="4608" y="60"/>
                    <a:pt x="4409" y="32"/>
                  </a:cubicBezTo>
                  <a:cubicBezTo>
                    <a:pt x="4227" y="11"/>
                    <a:pt x="4046" y="1"/>
                    <a:pt x="3867"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0"/>
            <p:cNvSpPr/>
            <p:nvPr/>
          </p:nvSpPr>
          <p:spPr>
            <a:xfrm>
              <a:off x="6981709" y="838573"/>
              <a:ext cx="121628" cy="116490"/>
            </a:xfrm>
            <a:custGeom>
              <a:avLst/>
              <a:gdLst/>
              <a:ahLst/>
              <a:cxnLst/>
              <a:rect l="l" t="t" r="r" b="b"/>
              <a:pathLst>
                <a:path w="6013" h="5759" extrusionOk="0">
                  <a:moveTo>
                    <a:pt x="2936" y="1"/>
                  </a:moveTo>
                  <a:cubicBezTo>
                    <a:pt x="2391" y="1"/>
                    <a:pt x="1880" y="193"/>
                    <a:pt x="1462" y="518"/>
                  </a:cubicBezTo>
                  <a:cubicBezTo>
                    <a:pt x="1290" y="633"/>
                    <a:pt x="1146" y="747"/>
                    <a:pt x="1004" y="919"/>
                  </a:cubicBezTo>
                  <a:cubicBezTo>
                    <a:pt x="688" y="1235"/>
                    <a:pt x="0" y="1979"/>
                    <a:pt x="0" y="3296"/>
                  </a:cubicBezTo>
                  <a:cubicBezTo>
                    <a:pt x="0" y="4270"/>
                    <a:pt x="573" y="5128"/>
                    <a:pt x="1489" y="5499"/>
                  </a:cubicBezTo>
                  <a:cubicBezTo>
                    <a:pt x="1862" y="5671"/>
                    <a:pt x="2263" y="5758"/>
                    <a:pt x="2664" y="5758"/>
                  </a:cubicBezTo>
                  <a:cubicBezTo>
                    <a:pt x="3436" y="5758"/>
                    <a:pt x="4210" y="5472"/>
                    <a:pt x="4810" y="4927"/>
                  </a:cubicBezTo>
                  <a:cubicBezTo>
                    <a:pt x="5669" y="4155"/>
                    <a:pt x="6012" y="3038"/>
                    <a:pt x="5698" y="1979"/>
                  </a:cubicBezTo>
                  <a:cubicBezTo>
                    <a:pt x="5382" y="949"/>
                    <a:pt x="4496" y="205"/>
                    <a:pt x="3321" y="33"/>
                  </a:cubicBezTo>
                  <a:cubicBezTo>
                    <a:pt x="3191" y="11"/>
                    <a:pt x="3063" y="1"/>
                    <a:pt x="293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0"/>
            <p:cNvSpPr/>
            <p:nvPr/>
          </p:nvSpPr>
          <p:spPr>
            <a:xfrm>
              <a:off x="6717088" y="829834"/>
              <a:ext cx="162144" cy="122902"/>
            </a:xfrm>
            <a:custGeom>
              <a:avLst/>
              <a:gdLst/>
              <a:ahLst/>
              <a:cxnLst/>
              <a:rect l="l" t="t" r="r" b="b"/>
              <a:pathLst>
                <a:path w="8016" h="6076" extrusionOk="0">
                  <a:moveTo>
                    <a:pt x="4772" y="0"/>
                  </a:moveTo>
                  <a:cubicBezTo>
                    <a:pt x="4448" y="0"/>
                    <a:pt x="4113" y="49"/>
                    <a:pt x="3779" y="149"/>
                  </a:cubicBezTo>
                  <a:cubicBezTo>
                    <a:pt x="2577" y="293"/>
                    <a:pt x="1203" y="836"/>
                    <a:pt x="515" y="1953"/>
                  </a:cubicBezTo>
                  <a:cubicBezTo>
                    <a:pt x="0" y="2812"/>
                    <a:pt x="0" y="3843"/>
                    <a:pt x="486" y="4672"/>
                  </a:cubicBezTo>
                  <a:cubicBezTo>
                    <a:pt x="1031" y="5588"/>
                    <a:pt x="2004" y="6076"/>
                    <a:pt x="3378" y="6076"/>
                  </a:cubicBezTo>
                  <a:lnTo>
                    <a:pt x="3550" y="6076"/>
                  </a:lnTo>
                  <a:cubicBezTo>
                    <a:pt x="4523" y="6076"/>
                    <a:pt x="5611" y="5989"/>
                    <a:pt x="6470" y="5331"/>
                  </a:cubicBezTo>
                  <a:cubicBezTo>
                    <a:pt x="7672" y="4358"/>
                    <a:pt x="8016" y="2755"/>
                    <a:pt x="7329" y="1466"/>
                  </a:cubicBezTo>
                  <a:cubicBezTo>
                    <a:pt x="6802" y="523"/>
                    <a:pt x="5838" y="0"/>
                    <a:pt x="4772"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0"/>
            <p:cNvSpPr/>
            <p:nvPr/>
          </p:nvSpPr>
          <p:spPr>
            <a:xfrm>
              <a:off x="6619785" y="915808"/>
              <a:ext cx="362517" cy="206017"/>
            </a:xfrm>
            <a:custGeom>
              <a:avLst/>
              <a:gdLst/>
              <a:ahLst/>
              <a:cxnLst/>
              <a:rect l="l" t="t" r="r" b="b"/>
              <a:pathLst>
                <a:path w="17922" h="10185" extrusionOk="0">
                  <a:moveTo>
                    <a:pt x="7835" y="0"/>
                  </a:moveTo>
                  <a:cubicBezTo>
                    <a:pt x="6588" y="0"/>
                    <a:pt x="5710" y="644"/>
                    <a:pt x="5238" y="967"/>
                  </a:cubicBezTo>
                  <a:lnTo>
                    <a:pt x="5154" y="1052"/>
                  </a:lnTo>
                  <a:lnTo>
                    <a:pt x="5039" y="1052"/>
                  </a:lnTo>
                  <a:cubicBezTo>
                    <a:pt x="4899" y="1045"/>
                    <a:pt x="4742" y="1037"/>
                    <a:pt x="4571" y="1037"/>
                  </a:cubicBezTo>
                  <a:cubicBezTo>
                    <a:pt x="4080" y="1037"/>
                    <a:pt x="3479" y="1098"/>
                    <a:pt x="2864" y="1395"/>
                  </a:cubicBezTo>
                  <a:cubicBezTo>
                    <a:pt x="1689" y="1910"/>
                    <a:pt x="1002" y="2712"/>
                    <a:pt x="830" y="3743"/>
                  </a:cubicBezTo>
                  <a:cubicBezTo>
                    <a:pt x="773" y="4116"/>
                    <a:pt x="773" y="4459"/>
                    <a:pt x="830" y="4773"/>
                  </a:cubicBezTo>
                  <a:cubicBezTo>
                    <a:pt x="688" y="4975"/>
                    <a:pt x="573" y="5174"/>
                    <a:pt x="486" y="5433"/>
                  </a:cubicBezTo>
                  <a:cubicBezTo>
                    <a:pt x="200" y="6147"/>
                    <a:pt x="1" y="7551"/>
                    <a:pt x="1746" y="8982"/>
                  </a:cubicBezTo>
                  <a:cubicBezTo>
                    <a:pt x="2635" y="9669"/>
                    <a:pt x="4409" y="10185"/>
                    <a:pt x="5811" y="10185"/>
                  </a:cubicBezTo>
                  <a:cubicBezTo>
                    <a:pt x="6127" y="10185"/>
                    <a:pt x="6441" y="10155"/>
                    <a:pt x="6700" y="10098"/>
                  </a:cubicBezTo>
                  <a:cubicBezTo>
                    <a:pt x="6784" y="10070"/>
                    <a:pt x="6842" y="10070"/>
                    <a:pt x="6899" y="10040"/>
                  </a:cubicBezTo>
                  <a:cubicBezTo>
                    <a:pt x="7787" y="9754"/>
                    <a:pt x="8417" y="9269"/>
                    <a:pt x="8818" y="8953"/>
                  </a:cubicBezTo>
                  <a:cubicBezTo>
                    <a:pt x="8875" y="8895"/>
                    <a:pt x="8960" y="8838"/>
                    <a:pt x="9017" y="8811"/>
                  </a:cubicBezTo>
                  <a:cubicBezTo>
                    <a:pt x="9132" y="8838"/>
                    <a:pt x="9276" y="8925"/>
                    <a:pt x="9361" y="8982"/>
                  </a:cubicBezTo>
                  <a:cubicBezTo>
                    <a:pt x="9933" y="9269"/>
                    <a:pt x="10822" y="9697"/>
                    <a:pt x="11937" y="9697"/>
                  </a:cubicBezTo>
                  <a:cubicBezTo>
                    <a:pt x="11994" y="9697"/>
                    <a:pt x="15258" y="9612"/>
                    <a:pt x="16547" y="8495"/>
                  </a:cubicBezTo>
                  <a:cubicBezTo>
                    <a:pt x="17349" y="7750"/>
                    <a:pt x="17720" y="6921"/>
                    <a:pt x="17720" y="6005"/>
                  </a:cubicBezTo>
                  <a:cubicBezTo>
                    <a:pt x="17720" y="5547"/>
                    <a:pt x="17605" y="5146"/>
                    <a:pt x="17433" y="4830"/>
                  </a:cubicBezTo>
                  <a:cubicBezTo>
                    <a:pt x="17692" y="4459"/>
                    <a:pt x="17864" y="4001"/>
                    <a:pt x="17891" y="3429"/>
                  </a:cubicBezTo>
                  <a:cubicBezTo>
                    <a:pt x="17921" y="2826"/>
                    <a:pt x="17777" y="1910"/>
                    <a:pt x="16918" y="994"/>
                  </a:cubicBezTo>
                  <a:cubicBezTo>
                    <a:pt x="16490" y="536"/>
                    <a:pt x="15917" y="280"/>
                    <a:pt x="15345" y="250"/>
                  </a:cubicBezTo>
                  <a:cubicBezTo>
                    <a:pt x="14952" y="145"/>
                    <a:pt x="14596" y="102"/>
                    <a:pt x="14272" y="102"/>
                  </a:cubicBezTo>
                  <a:cubicBezTo>
                    <a:pt x="13275" y="102"/>
                    <a:pt x="12592" y="513"/>
                    <a:pt x="12139" y="795"/>
                  </a:cubicBezTo>
                  <a:lnTo>
                    <a:pt x="12024" y="852"/>
                  </a:lnTo>
                  <a:lnTo>
                    <a:pt x="11967" y="910"/>
                  </a:lnTo>
                  <a:cubicBezTo>
                    <a:pt x="11223" y="765"/>
                    <a:pt x="10593" y="823"/>
                    <a:pt x="10162" y="795"/>
                  </a:cubicBezTo>
                  <a:cubicBezTo>
                    <a:pt x="10135" y="795"/>
                    <a:pt x="10105" y="765"/>
                    <a:pt x="10048" y="738"/>
                  </a:cubicBezTo>
                  <a:cubicBezTo>
                    <a:pt x="9734" y="536"/>
                    <a:pt x="9276" y="250"/>
                    <a:pt x="8674" y="108"/>
                  </a:cubicBezTo>
                  <a:cubicBezTo>
                    <a:pt x="8589" y="78"/>
                    <a:pt x="8502" y="51"/>
                    <a:pt x="8445" y="51"/>
                  </a:cubicBezTo>
                  <a:cubicBezTo>
                    <a:pt x="8233" y="16"/>
                    <a:pt x="8029" y="0"/>
                    <a:pt x="7835"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0"/>
            <p:cNvSpPr/>
            <p:nvPr/>
          </p:nvSpPr>
          <p:spPr>
            <a:xfrm>
              <a:off x="6898930" y="991527"/>
              <a:ext cx="145921" cy="128000"/>
            </a:xfrm>
            <a:custGeom>
              <a:avLst/>
              <a:gdLst/>
              <a:ahLst/>
              <a:cxnLst/>
              <a:rect l="l" t="t" r="r" b="b"/>
              <a:pathLst>
                <a:path w="7214" h="6328" extrusionOk="0">
                  <a:moveTo>
                    <a:pt x="3990" y="1"/>
                  </a:moveTo>
                  <a:cubicBezTo>
                    <a:pt x="3840" y="1"/>
                    <a:pt x="3684" y="10"/>
                    <a:pt x="3520" y="29"/>
                  </a:cubicBezTo>
                  <a:cubicBezTo>
                    <a:pt x="3405" y="29"/>
                    <a:pt x="3321" y="57"/>
                    <a:pt x="3206" y="57"/>
                  </a:cubicBezTo>
                  <a:cubicBezTo>
                    <a:pt x="1344" y="286"/>
                    <a:pt x="0" y="1804"/>
                    <a:pt x="85" y="3492"/>
                  </a:cubicBezTo>
                  <a:cubicBezTo>
                    <a:pt x="172" y="4896"/>
                    <a:pt x="1344" y="6327"/>
                    <a:pt x="3435" y="6327"/>
                  </a:cubicBezTo>
                  <a:cubicBezTo>
                    <a:pt x="4809" y="6327"/>
                    <a:pt x="6096" y="5553"/>
                    <a:pt x="6699" y="4323"/>
                  </a:cubicBezTo>
                  <a:cubicBezTo>
                    <a:pt x="7214" y="3263"/>
                    <a:pt x="7127" y="2061"/>
                    <a:pt x="6440" y="1174"/>
                  </a:cubicBezTo>
                  <a:cubicBezTo>
                    <a:pt x="6157" y="786"/>
                    <a:pt x="5382" y="1"/>
                    <a:pt x="399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0"/>
            <p:cNvSpPr/>
            <p:nvPr/>
          </p:nvSpPr>
          <p:spPr>
            <a:xfrm>
              <a:off x="6534093" y="879820"/>
              <a:ext cx="298194" cy="167281"/>
            </a:xfrm>
            <a:custGeom>
              <a:avLst/>
              <a:gdLst/>
              <a:ahLst/>
              <a:cxnLst/>
              <a:rect l="l" t="t" r="r" b="b"/>
              <a:pathLst>
                <a:path w="14742" h="8270" extrusionOk="0">
                  <a:moveTo>
                    <a:pt x="8513" y="0"/>
                  </a:moveTo>
                  <a:cubicBezTo>
                    <a:pt x="7322" y="0"/>
                    <a:pt x="6541" y="294"/>
                    <a:pt x="5382" y="1113"/>
                  </a:cubicBezTo>
                  <a:cubicBezTo>
                    <a:pt x="5295" y="1170"/>
                    <a:pt x="4951" y="1200"/>
                    <a:pt x="4695" y="1228"/>
                  </a:cubicBezTo>
                  <a:cubicBezTo>
                    <a:pt x="3951" y="1315"/>
                    <a:pt x="2948" y="1457"/>
                    <a:pt x="1947" y="2144"/>
                  </a:cubicBezTo>
                  <a:cubicBezTo>
                    <a:pt x="142" y="3346"/>
                    <a:pt x="0" y="5036"/>
                    <a:pt x="401" y="6124"/>
                  </a:cubicBezTo>
                  <a:cubicBezTo>
                    <a:pt x="916" y="7441"/>
                    <a:pt x="2318" y="8270"/>
                    <a:pt x="3921" y="8270"/>
                  </a:cubicBezTo>
                  <a:cubicBezTo>
                    <a:pt x="4180" y="8270"/>
                    <a:pt x="4466" y="8242"/>
                    <a:pt x="4722" y="8185"/>
                  </a:cubicBezTo>
                  <a:cubicBezTo>
                    <a:pt x="5467" y="8070"/>
                    <a:pt x="6126" y="7784"/>
                    <a:pt x="6669" y="7555"/>
                  </a:cubicBezTo>
                  <a:cubicBezTo>
                    <a:pt x="6898" y="7441"/>
                    <a:pt x="7271" y="7269"/>
                    <a:pt x="7386" y="7269"/>
                  </a:cubicBezTo>
                  <a:cubicBezTo>
                    <a:pt x="8959" y="7010"/>
                    <a:pt x="10276" y="6667"/>
                    <a:pt x="11508" y="6323"/>
                  </a:cubicBezTo>
                  <a:cubicBezTo>
                    <a:pt x="11593" y="6296"/>
                    <a:pt x="11707" y="6266"/>
                    <a:pt x="11794" y="6266"/>
                  </a:cubicBezTo>
                  <a:cubicBezTo>
                    <a:pt x="12539" y="6094"/>
                    <a:pt x="14227" y="5723"/>
                    <a:pt x="14600" y="3918"/>
                  </a:cubicBezTo>
                  <a:cubicBezTo>
                    <a:pt x="14742" y="3261"/>
                    <a:pt x="14714" y="1972"/>
                    <a:pt x="13139" y="857"/>
                  </a:cubicBezTo>
                  <a:cubicBezTo>
                    <a:pt x="13081" y="827"/>
                    <a:pt x="12997" y="770"/>
                    <a:pt x="12939" y="742"/>
                  </a:cubicBezTo>
                  <a:cubicBezTo>
                    <a:pt x="12191" y="315"/>
                    <a:pt x="11476" y="238"/>
                    <a:pt x="10935" y="238"/>
                  </a:cubicBezTo>
                  <a:cubicBezTo>
                    <a:pt x="10751" y="238"/>
                    <a:pt x="10586" y="247"/>
                    <a:pt x="10448" y="254"/>
                  </a:cubicBezTo>
                  <a:lnTo>
                    <a:pt x="10391" y="254"/>
                  </a:lnTo>
                  <a:cubicBezTo>
                    <a:pt x="10134" y="112"/>
                    <a:pt x="9818" y="55"/>
                    <a:pt x="9532" y="55"/>
                  </a:cubicBezTo>
                  <a:cubicBezTo>
                    <a:pt x="9156" y="20"/>
                    <a:pt x="8820" y="0"/>
                    <a:pt x="851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0"/>
            <p:cNvSpPr/>
            <p:nvPr/>
          </p:nvSpPr>
          <p:spPr>
            <a:xfrm>
              <a:off x="6599495" y="2209924"/>
              <a:ext cx="321981" cy="194042"/>
            </a:xfrm>
            <a:custGeom>
              <a:avLst/>
              <a:gdLst/>
              <a:ahLst/>
              <a:cxnLst/>
              <a:rect l="l" t="t" r="r" b="b"/>
              <a:pathLst>
                <a:path w="15918" h="9593" extrusionOk="0">
                  <a:moveTo>
                    <a:pt x="5470" y="1"/>
                  </a:moveTo>
                  <a:cubicBezTo>
                    <a:pt x="4496" y="1"/>
                    <a:pt x="3608" y="115"/>
                    <a:pt x="2864" y="374"/>
                  </a:cubicBezTo>
                  <a:cubicBezTo>
                    <a:pt x="1061" y="974"/>
                    <a:pt x="1" y="2348"/>
                    <a:pt x="230" y="3894"/>
                  </a:cubicBezTo>
                  <a:cubicBezTo>
                    <a:pt x="287" y="4267"/>
                    <a:pt x="688" y="6271"/>
                    <a:pt x="3436" y="6386"/>
                  </a:cubicBezTo>
                  <a:cubicBezTo>
                    <a:pt x="3752" y="6413"/>
                    <a:pt x="4038" y="6413"/>
                    <a:pt x="4295" y="6413"/>
                  </a:cubicBezTo>
                  <a:lnTo>
                    <a:pt x="4611" y="6413"/>
                  </a:lnTo>
                  <a:cubicBezTo>
                    <a:pt x="5012" y="6413"/>
                    <a:pt x="5126" y="6413"/>
                    <a:pt x="5612" y="6615"/>
                  </a:cubicBezTo>
                  <a:cubicBezTo>
                    <a:pt x="5641" y="6642"/>
                    <a:pt x="5669" y="6642"/>
                    <a:pt x="5699" y="6672"/>
                  </a:cubicBezTo>
                  <a:cubicBezTo>
                    <a:pt x="5928" y="6729"/>
                    <a:pt x="6099" y="6814"/>
                    <a:pt x="6299" y="6871"/>
                  </a:cubicBezTo>
                  <a:cubicBezTo>
                    <a:pt x="6558" y="6986"/>
                    <a:pt x="6901" y="7100"/>
                    <a:pt x="6958" y="7158"/>
                  </a:cubicBezTo>
                  <a:cubicBezTo>
                    <a:pt x="6958" y="7158"/>
                    <a:pt x="7043" y="7245"/>
                    <a:pt x="7272" y="7588"/>
                  </a:cubicBezTo>
                  <a:lnTo>
                    <a:pt x="7329" y="7645"/>
                  </a:lnTo>
                  <a:cubicBezTo>
                    <a:pt x="7616" y="8074"/>
                    <a:pt x="8504" y="9391"/>
                    <a:pt x="10306" y="9391"/>
                  </a:cubicBezTo>
                  <a:cubicBezTo>
                    <a:pt x="10478" y="9391"/>
                    <a:pt x="10650" y="9391"/>
                    <a:pt x="10822" y="9363"/>
                  </a:cubicBezTo>
                  <a:cubicBezTo>
                    <a:pt x="10880" y="9363"/>
                    <a:pt x="10950" y="9350"/>
                    <a:pt x="11032" y="9350"/>
                  </a:cubicBezTo>
                  <a:cubicBezTo>
                    <a:pt x="11074" y="9350"/>
                    <a:pt x="11118" y="9353"/>
                    <a:pt x="11165" y="9363"/>
                  </a:cubicBezTo>
                  <a:cubicBezTo>
                    <a:pt x="11195" y="9363"/>
                    <a:pt x="11223" y="9363"/>
                    <a:pt x="11280" y="9391"/>
                  </a:cubicBezTo>
                  <a:cubicBezTo>
                    <a:pt x="11653" y="9478"/>
                    <a:pt x="12196" y="9592"/>
                    <a:pt x="12768" y="9592"/>
                  </a:cubicBezTo>
                  <a:cubicBezTo>
                    <a:pt x="13799" y="9592"/>
                    <a:pt x="14687" y="9161"/>
                    <a:pt x="15230" y="8360"/>
                  </a:cubicBezTo>
                  <a:cubicBezTo>
                    <a:pt x="15517" y="7932"/>
                    <a:pt x="15917" y="7016"/>
                    <a:pt x="15489" y="5784"/>
                  </a:cubicBezTo>
                  <a:cubicBezTo>
                    <a:pt x="15345" y="5241"/>
                    <a:pt x="15031" y="4753"/>
                    <a:pt x="14543" y="4325"/>
                  </a:cubicBezTo>
                  <a:lnTo>
                    <a:pt x="14458" y="4238"/>
                  </a:lnTo>
                  <a:cubicBezTo>
                    <a:pt x="12654" y="2692"/>
                    <a:pt x="10222" y="603"/>
                    <a:pt x="7130" y="115"/>
                  </a:cubicBezTo>
                  <a:cubicBezTo>
                    <a:pt x="6615" y="58"/>
                    <a:pt x="6042" y="1"/>
                    <a:pt x="547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0"/>
            <p:cNvSpPr/>
            <p:nvPr/>
          </p:nvSpPr>
          <p:spPr>
            <a:xfrm>
              <a:off x="6809132" y="2302170"/>
              <a:ext cx="234558" cy="150998"/>
            </a:xfrm>
            <a:custGeom>
              <a:avLst/>
              <a:gdLst/>
              <a:ahLst/>
              <a:cxnLst/>
              <a:rect l="l" t="t" r="r" b="b"/>
              <a:pathLst>
                <a:path w="11596" h="7465" extrusionOk="0">
                  <a:moveTo>
                    <a:pt x="4871" y="1"/>
                  </a:moveTo>
                  <a:cubicBezTo>
                    <a:pt x="4188" y="1"/>
                    <a:pt x="3399" y="168"/>
                    <a:pt x="2692" y="795"/>
                  </a:cubicBezTo>
                  <a:lnTo>
                    <a:pt x="2550" y="937"/>
                  </a:lnTo>
                  <a:cubicBezTo>
                    <a:pt x="2234" y="1253"/>
                    <a:pt x="2034" y="1624"/>
                    <a:pt x="1920" y="1940"/>
                  </a:cubicBezTo>
                  <a:cubicBezTo>
                    <a:pt x="1748" y="2055"/>
                    <a:pt x="1547" y="2197"/>
                    <a:pt x="1375" y="2398"/>
                  </a:cubicBezTo>
                  <a:cubicBezTo>
                    <a:pt x="1" y="3830"/>
                    <a:pt x="489" y="5261"/>
                    <a:pt x="688" y="5662"/>
                  </a:cubicBezTo>
                  <a:cubicBezTo>
                    <a:pt x="1375" y="7208"/>
                    <a:pt x="2978" y="7464"/>
                    <a:pt x="4439" y="7464"/>
                  </a:cubicBezTo>
                  <a:cubicBezTo>
                    <a:pt x="4810" y="7464"/>
                    <a:pt x="5183" y="7437"/>
                    <a:pt x="5527" y="7437"/>
                  </a:cubicBezTo>
                  <a:cubicBezTo>
                    <a:pt x="5699" y="7407"/>
                    <a:pt x="5841" y="7407"/>
                    <a:pt x="5955" y="7407"/>
                  </a:cubicBezTo>
                  <a:cubicBezTo>
                    <a:pt x="6557" y="7407"/>
                    <a:pt x="9592" y="7322"/>
                    <a:pt x="10879" y="5460"/>
                  </a:cubicBezTo>
                  <a:cubicBezTo>
                    <a:pt x="11481" y="4601"/>
                    <a:pt x="11596" y="3543"/>
                    <a:pt x="11252" y="2570"/>
                  </a:cubicBezTo>
                  <a:cubicBezTo>
                    <a:pt x="10478" y="452"/>
                    <a:pt x="8160" y="365"/>
                    <a:pt x="7157" y="337"/>
                  </a:cubicBezTo>
                  <a:lnTo>
                    <a:pt x="6844" y="337"/>
                  </a:lnTo>
                  <a:cubicBezTo>
                    <a:pt x="6699" y="280"/>
                    <a:pt x="6557" y="223"/>
                    <a:pt x="6386" y="223"/>
                  </a:cubicBezTo>
                  <a:cubicBezTo>
                    <a:pt x="6328" y="193"/>
                    <a:pt x="6271" y="193"/>
                    <a:pt x="6184" y="166"/>
                  </a:cubicBezTo>
                  <a:cubicBezTo>
                    <a:pt x="5871" y="102"/>
                    <a:pt x="5403" y="1"/>
                    <a:pt x="487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0"/>
            <p:cNvSpPr/>
            <p:nvPr/>
          </p:nvSpPr>
          <p:spPr>
            <a:xfrm>
              <a:off x="7305440" y="1456965"/>
              <a:ext cx="244389" cy="213845"/>
            </a:xfrm>
            <a:custGeom>
              <a:avLst/>
              <a:gdLst/>
              <a:ahLst/>
              <a:cxnLst/>
              <a:rect l="l" t="t" r="r" b="b"/>
              <a:pathLst>
                <a:path w="12082" h="10572" extrusionOk="0">
                  <a:moveTo>
                    <a:pt x="7083" y="1"/>
                  </a:moveTo>
                  <a:cubicBezTo>
                    <a:pt x="6814" y="1"/>
                    <a:pt x="6528" y="56"/>
                    <a:pt x="6242" y="152"/>
                  </a:cubicBezTo>
                  <a:cubicBezTo>
                    <a:pt x="4952" y="667"/>
                    <a:pt x="4352" y="1640"/>
                    <a:pt x="4009" y="2240"/>
                  </a:cubicBezTo>
                  <a:cubicBezTo>
                    <a:pt x="3951" y="2355"/>
                    <a:pt x="3837" y="2499"/>
                    <a:pt x="3837" y="2526"/>
                  </a:cubicBezTo>
                  <a:cubicBezTo>
                    <a:pt x="3665" y="2728"/>
                    <a:pt x="3264" y="2957"/>
                    <a:pt x="2891" y="3214"/>
                  </a:cubicBezTo>
                  <a:cubicBezTo>
                    <a:pt x="2577" y="3415"/>
                    <a:pt x="2204" y="3644"/>
                    <a:pt x="1861" y="3930"/>
                  </a:cubicBezTo>
                  <a:cubicBezTo>
                    <a:pt x="1833" y="3930"/>
                    <a:pt x="1803" y="3958"/>
                    <a:pt x="1803" y="3988"/>
                  </a:cubicBezTo>
                  <a:cubicBezTo>
                    <a:pt x="1" y="5476"/>
                    <a:pt x="28" y="6850"/>
                    <a:pt x="402" y="7737"/>
                  </a:cubicBezTo>
                  <a:cubicBezTo>
                    <a:pt x="1010" y="9279"/>
                    <a:pt x="2441" y="9568"/>
                    <a:pt x="3896" y="9568"/>
                  </a:cubicBezTo>
                  <a:cubicBezTo>
                    <a:pt x="4360" y="9568"/>
                    <a:pt x="4826" y="9539"/>
                    <a:pt x="5268" y="9511"/>
                  </a:cubicBezTo>
                  <a:cubicBezTo>
                    <a:pt x="5497" y="9511"/>
                    <a:pt x="5784" y="9484"/>
                    <a:pt x="6013" y="9484"/>
                  </a:cubicBezTo>
                  <a:cubicBezTo>
                    <a:pt x="6413" y="9855"/>
                    <a:pt x="7272" y="10572"/>
                    <a:pt x="8502" y="10572"/>
                  </a:cubicBezTo>
                  <a:cubicBezTo>
                    <a:pt x="8704" y="10572"/>
                    <a:pt x="8903" y="10572"/>
                    <a:pt x="9104" y="10542"/>
                  </a:cubicBezTo>
                  <a:cubicBezTo>
                    <a:pt x="9132" y="10514"/>
                    <a:pt x="9189" y="10514"/>
                    <a:pt x="9219" y="10514"/>
                  </a:cubicBezTo>
                  <a:cubicBezTo>
                    <a:pt x="10391" y="10256"/>
                    <a:pt x="11193" y="9656"/>
                    <a:pt x="11594" y="8797"/>
                  </a:cubicBezTo>
                  <a:cubicBezTo>
                    <a:pt x="12081" y="7679"/>
                    <a:pt x="11708" y="6706"/>
                    <a:pt x="11452" y="6191"/>
                  </a:cubicBezTo>
                  <a:cubicBezTo>
                    <a:pt x="11795" y="5476"/>
                    <a:pt x="11795" y="4817"/>
                    <a:pt x="11681" y="4301"/>
                  </a:cubicBezTo>
                  <a:cubicBezTo>
                    <a:pt x="11422" y="3129"/>
                    <a:pt x="10765" y="2499"/>
                    <a:pt x="10249" y="2183"/>
                  </a:cubicBezTo>
                  <a:cubicBezTo>
                    <a:pt x="10220" y="2011"/>
                    <a:pt x="10135" y="1812"/>
                    <a:pt x="10020" y="1610"/>
                  </a:cubicBezTo>
                  <a:cubicBezTo>
                    <a:pt x="9791" y="1152"/>
                    <a:pt x="9189" y="323"/>
                    <a:pt x="7872" y="65"/>
                  </a:cubicBezTo>
                  <a:cubicBezTo>
                    <a:pt x="7673" y="7"/>
                    <a:pt x="7444" y="7"/>
                    <a:pt x="7242" y="7"/>
                  </a:cubicBezTo>
                  <a:cubicBezTo>
                    <a:pt x="7190" y="3"/>
                    <a:pt x="7137" y="1"/>
                    <a:pt x="7083"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0"/>
            <p:cNvSpPr/>
            <p:nvPr/>
          </p:nvSpPr>
          <p:spPr>
            <a:xfrm>
              <a:off x="6644121" y="1514599"/>
              <a:ext cx="335251" cy="302138"/>
            </a:xfrm>
            <a:custGeom>
              <a:avLst/>
              <a:gdLst/>
              <a:ahLst/>
              <a:cxnLst/>
              <a:rect l="l" t="t" r="r" b="b"/>
              <a:pathLst>
                <a:path w="16574" h="14937" extrusionOk="0">
                  <a:moveTo>
                    <a:pt x="8756" y="1"/>
                  </a:moveTo>
                  <a:cubicBezTo>
                    <a:pt x="7947" y="1"/>
                    <a:pt x="6983" y="240"/>
                    <a:pt x="5840" y="852"/>
                  </a:cubicBezTo>
                  <a:cubicBezTo>
                    <a:pt x="5840" y="852"/>
                    <a:pt x="5810" y="852"/>
                    <a:pt x="5810" y="880"/>
                  </a:cubicBezTo>
                  <a:cubicBezTo>
                    <a:pt x="5554" y="994"/>
                    <a:pt x="5238" y="1081"/>
                    <a:pt x="4810" y="1166"/>
                  </a:cubicBezTo>
                  <a:cubicBezTo>
                    <a:pt x="4264" y="1310"/>
                    <a:pt x="3550" y="1452"/>
                    <a:pt x="2833" y="1826"/>
                  </a:cubicBezTo>
                  <a:cubicBezTo>
                    <a:pt x="2776" y="1853"/>
                    <a:pt x="2748" y="1853"/>
                    <a:pt x="2719" y="1883"/>
                  </a:cubicBezTo>
                  <a:cubicBezTo>
                    <a:pt x="0" y="3399"/>
                    <a:pt x="229" y="5204"/>
                    <a:pt x="458" y="5891"/>
                  </a:cubicBezTo>
                  <a:cubicBezTo>
                    <a:pt x="829" y="7063"/>
                    <a:pt x="1745" y="7551"/>
                    <a:pt x="2634" y="7723"/>
                  </a:cubicBezTo>
                  <a:cubicBezTo>
                    <a:pt x="1947" y="8582"/>
                    <a:pt x="887" y="10127"/>
                    <a:pt x="1661" y="11930"/>
                  </a:cubicBezTo>
                  <a:cubicBezTo>
                    <a:pt x="2348" y="13677"/>
                    <a:pt x="3664" y="13963"/>
                    <a:pt x="4207" y="14021"/>
                  </a:cubicBezTo>
                  <a:cubicBezTo>
                    <a:pt x="4295" y="14028"/>
                    <a:pt x="4381" y="14032"/>
                    <a:pt x="4466" y="14032"/>
                  </a:cubicBezTo>
                  <a:cubicBezTo>
                    <a:pt x="5313" y="14032"/>
                    <a:pt x="5974" y="13658"/>
                    <a:pt x="6470" y="13189"/>
                  </a:cubicBezTo>
                  <a:cubicBezTo>
                    <a:pt x="6955" y="13963"/>
                    <a:pt x="7787" y="14563"/>
                    <a:pt x="9017" y="14850"/>
                  </a:cubicBezTo>
                  <a:cubicBezTo>
                    <a:pt x="9303" y="14907"/>
                    <a:pt x="9646" y="14937"/>
                    <a:pt x="9990" y="14937"/>
                  </a:cubicBezTo>
                  <a:cubicBezTo>
                    <a:pt x="11765" y="14937"/>
                    <a:pt x="14199" y="14135"/>
                    <a:pt x="15257" y="12502"/>
                  </a:cubicBezTo>
                  <a:cubicBezTo>
                    <a:pt x="16574" y="11101"/>
                    <a:pt x="16146" y="9811"/>
                    <a:pt x="15887" y="9269"/>
                  </a:cubicBezTo>
                  <a:cubicBezTo>
                    <a:pt x="15830" y="9182"/>
                    <a:pt x="15772" y="9067"/>
                    <a:pt x="15715" y="8982"/>
                  </a:cubicBezTo>
                  <a:cubicBezTo>
                    <a:pt x="15745" y="8953"/>
                    <a:pt x="15772" y="8895"/>
                    <a:pt x="15802" y="8838"/>
                  </a:cubicBezTo>
                  <a:cubicBezTo>
                    <a:pt x="16288" y="8123"/>
                    <a:pt x="16432" y="7207"/>
                    <a:pt x="16203" y="6147"/>
                  </a:cubicBezTo>
                  <a:cubicBezTo>
                    <a:pt x="15944" y="4975"/>
                    <a:pt x="15115" y="3543"/>
                    <a:pt x="12795" y="3486"/>
                  </a:cubicBezTo>
                  <a:cubicBezTo>
                    <a:pt x="12711" y="2941"/>
                    <a:pt x="12509" y="2341"/>
                    <a:pt x="11966" y="1768"/>
                  </a:cubicBezTo>
                  <a:cubicBezTo>
                    <a:pt x="11909" y="1711"/>
                    <a:pt x="11879" y="1654"/>
                    <a:pt x="11822" y="1624"/>
                  </a:cubicBezTo>
                  <a:cubicBezTo>
                    <a:pt x="11227" y="825"/>
                    <a:pt x="10257" y="1"/>
                    <a:pt x="875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0"/>
            <p:cNvSpPr/>
            <p:nvPr/>
          </p:nvSpPr>
          <p:spPr>
            <a:xfrm>
              <a:off x="5553090" y="1000853"/>
              <a:ext cx="2184186" cy="3379044"/>
            </a:xfrm>
            <a:custGeom>
              <a:avLst/>
              <a:gdLst/>
              <a:ahLst/>
              <a:cxnLst/>
              <a:rect l="l" t="t" r="r" b="b"/>
              <a:pathLst>
                <a:path w="107981" h="167052" extrusionOk="0">
                  <a:moveTo>
                    <a:pt x="75507" y="1"/>
                  </a:moveTo>
                  <a:cubicBezTo>
                    <a:pt x="75053" y="1"/>
                    <a:pt x="74488" y="549"/>
                    <a:pt x="74144" y="913"/>
                  </a:cubicBezTo>
                  <a:cubicBezTo>
                    <a:pt x="73999" y="1000"/>
                    <a:pt x="74057" y="1428"/>
                    <a:pt x="73942" y="1572"/>
                  </a:cubicBezTo>
                  <a:cubicBezTo>
                    <a:pt x="73815" y="1678"/>
                    <a:pt x="73689" y="1705"/>
                    <a:pt x="73562" y="1705"/>
                  </a:cubicBezTo>
                  <a:cubicBezTo>
                    <a:pt x="73422" y="1705"/>
                    <a:pt x="73283" y="1672"/>
                    <a:pt x="73143" y="1672"/>
                  </a:cubicBezTo>
                  <a:cubicBezTo>
                    <a:pt x="73066" y="1672"/>
                    <a:pt x="72989" y="1682"/>
                    <a:pt x="72912" y="1714"/>
                  </a:cubicBezTo>
                  <a:cubicBezTo>
                    <a:pt x="72282" y="2087"/>
                    <a:pt x="72426" y="2287"/>
                    <a:pt x="72140" y="2946"/>
                  </a:cubicBezTo>
                  <a:cubicBezTo>
                    <a:pt x="71538" y="4462"/>
                    <a:pt x="71109" y="3947"/>
                    <a:pt x="69763" y="4233"/>
                  </a:cubicBezTo>
                  <a:cubicBezTo>
                    <a:pt x="69076" y="4405"/>
                    <a:pt x="68991" y="4607"/>
                    <a:pt x="68189" y="4607"/>
                  </a:cubicBezTo>
                  <a:cubicBezTo>
                    <a:pt x="67491" y="4558"/>
                    <a:pt x="66754" y="4287"/>
                    <a:pt x="66043" y="4287"/>
                  </a:cubicBezTo>
                  <a:cubicBezTo>
                    <a:pt x="65908" y="4287"/>
                    <a:pt x="65773" y="4297"/>
                    <a:pt x="65640" y="4320"/>
                  </a:cubicBezTo>
                  <a:cubicBezTo>
                    <a:pt x="65122" y="4437"/>
                    <a:pt x="64896" y="4806"/>
                    <a:pt x="64417" y="4806"/>
                  </a:cubicBezTo>
                  <a:cubicBezTo>
                    <a:pt x="64314" y="4806"/>
                    <a:pt x="64199" y="4789"/>
                    <a:pt x="64067" y="4749"/>
                  </a:cubicBezTo>
                  <a:cubicBezTo>
                    <a:pt x="63666" y="4607"/>
                    <a:pt x="63323" y="4176"/>
                    <a:pt x="62835" y="3947"/>
                  </a:cubicBezTo>
                  <a:cubicBezTo>
                    <a:pt x="62525" y="3822"/>
                    <a:pt x="62211" y="3770"/>
                    <a:pt x="61895" y="3770"/>
                  </a:cubicBezTo>
                  <a:cubicBezTo>
                    <a:pt x="60277" y="3770"/>
                    <a:pt x="58590" y="5136"/>
                    <a:pt x="56877" y="5136"/>
                  </a:cubicBezTo>
                  <a:cubicBezTo>
                    <a:pt x="56394" y="5136"/>
                    <a:pt x="55908" y="5028"/>
                    <a:pt x="55422" y="4749"/>
                  </a:cubicBezTo>
                  <a:cubicBezTo>
                    <a:pt x="54533" y="4176"/>
                    <a:pt x="54533" y="3317"/>
                    <a:pt x="53388" y="2946"/>
                  </a:cubicBezTo>
                  <a:cubicBezTo>
                    <a:pt x="52816" y="2717"/>
                    <a:pt x="52129" y="2573"/>
                    <a:pt x="51529" y="2516"/>
                  </a:cubicBezTo>
                  <a:cubicBezTo>
                    <a:pt x="51329" y="2484"/>
                    <a:pt x="51112" y="2474"/>
                    <a:pt x="50886" y="2474"/>
                  </a:cubicBezTo>
                  <a:cubicBezTo>
                    <a:pt x="50478" y="2474"/>
                    <a:pt x="50041" y="2507"/>
                    <a:pt x="49625" y="2507"/>
                  </a:cubicBezTo>
                  <a:cubicBezTo>
                    <a:pt x="49247" y="2507"/>
                    <a:pt x="48886" y="2479"/>
                    <a:pt x="48579" y="2374"/>
                  </a:cubicBezTo>
                  <a:cubicBezTo>
                    <a:pt x="47750" y="2087"/>
                    <a:pt x="47693" y="1428"/>
                    <a:pt x="46605" y="1343"/>
                  </a:cubicBezTo>
                  <a:cubicBezTo>
                    <a:pt x="46304" y="1325"/>
                    <a:pt x="45992" y="1313"/>
                    <a:pt x="45679" y="1313"/>
                  </a:cubicBezTo>
                  <a:cubicBezTo>
                    <a:pt x="44978" y="1313"/>
                    <a:pt x="44269" y="1374"/>
                    <a:pt x="43655" y="1572"/>
                  </a:cubicBezTo>
                  <a:cubicBezTo>
                    <a:pt x="42338" y="2087"/>
                    <a:pt x="41795" y="2516"/>
                    <a:pt x="40421" y="2660"/>
                  </a:cubicBezTo>
                  <a:cubicBezTo>
                    <a:pt x="39541" y="2757"/>
                    <a:pt x="39062" y="2988"/>
                    <a:pt x="38455" y="2988"/>
                  </a:cubicBezTo>
                  <a:cubicBezTo>
                    <a:pt x="38172" y="2988"/>
                    <a:pt x="37862" y="2939"/>
                    <a:pt x="37472" y="2802"/>
                  </a:cubicBezTo>
                  <a:cubicBezTo>
                    <a:pt x="37128" y="2660"/>
                    <a:pt x="36185" y="2516"/>
                    <a:pt x="35841" y="2287"/>
                  </a:cubicBezTo>
                  <a:cubicBezTo>
                    <a:pt x="35411" y="1916"/>
                    <a:pt x="35841" y="1572"/>
                    <a:pt x="35154" y="1286"/>
                  </a:cubicBezTo>
                  <a:cubicBezTo>
                    <a:pt x="34896" y="1190"/>
                    <a:pt x="34559" y="1159"/>
                    <a:pt x="34195" y="1159"/>
                  </a:cubicBezTo>
                  <a:cubicBezTo>
                    <a:pt x="33467" y="1159"/>
                    <a:pt x="32634" y="1286"/>
                    <a:pt x="32120" y="1286"/>
                  </a:cubicBezTo>
                  <a:cubicBezTo>
                    <a:pt x="31812" y="1286"/>
                    <a:pt x="31500" y="1289"/>
                    <a:pt x="31188" y="1289"/>
                  </a:cubicBezTo>
                  <a:cubicBezTo>
                    <a:pt x="30251" y="1289"/>
                    <a:pt x="29307" y="1257"/>
                    <a:pt x="28426" y="1000"/>
                  </a:cubicBezTo>
                  <a:cubicBezTo>
                    <a:pt x="27574" y="663"/>
                    <a:pt x="26932" y="328"/>
                    <a:pt x="25993" y="328"/>
                  </a:cubicBezTo>
                  <a:cubicBezTo>
                    <a:pt x="25892" y="328"/>
                    <a:pt x="25787" y="332"/>
                    <a:pt x="25677" y="340"/>
                  </a:cubicBezTo>
                  <a:lnTo>
                    <a:pt x="25765" y="397"/>
                  </a:lnTo>
                  <a:cubicBezTo>
                    <a:pt x="24590" y="542"/>
                    <a:pt x="23646" y="913"/>
                    <a:pt x="22471" y="1000"/>
                  </a:cubicBezTo>
                  <a:cubicBezTo>
                    <a:pt x="21299" y="1000"/>
                    <a:pt x="20353" y="1000"/>
                    <a:pt x="19238" y="1428"/>
                  </a:cubicBezTo>
                  <a:cubicBezTo>
                    <a:pt x="18150" y="1858"/>
                    <a:pt x="16918" y="2287"/>
                    <a:pt x="15745" y="2660"/>
                  </a:cubicBezTo>
                  <a:cubicBezTo>
                    <a:pt x="15143" y="2859"/>
                    <a:pt x="12395" y="3004"/>
                    <a:pt x="12195" y="3462"/>
                  </a:cubicBezTo>
                  <a:cubicBezTo>
                    <a:pt x="11708" y="4320"/>
                    <a:pt x="13570" y="4749"/>
                    <a:pt x="13570" y="5408"/>
                  </a:cubicBezTo>
                  <a:cubicBezTo>
                    <a:pt x="13570" y="5935"/>
                    <a:pt x="11995" y="6655"/>
                    <a:pt x="11364" y="6655"/>
                  </a:cubicBezTo>
                  <a:cubicBezTo>
                    <a:pt x="11309" y="6655"/>
                    <a:pt x="11261" y="6650"/>
                    <a:pt x="11222" y="6638"/>
                  </a:cubicBezTo>
                  <a:cubicBezTo>
                    <a:pt x="10879" y="6553"/>
                    <a:pt x="10563" y="5981"/>
                    <a:pt x="9933" y="5836"/>
                  </a:cubicBezTo>
                  <a:cubicBezTo>
                    <a:pt x="9833" y="5828"/>
                    <a:pt x="9742" y="5824"/>
                    <a:pt x="9657" y="5824"/>
                  </a:cubicBezTo>
                  <a:cubicBezTo>
                    <a:pt x="9157" y="5824"/>
                    <a:pt x="8881" y="5965"/>
                    <a:pt x="8417" y="6210"/>
                  </a:cubicBezTo>
                  <a:cubicBezTo>
                    <a:pt x="7959" y="6409"/>
                    <a:pt x="6841" y="7153"/>
                    <a:pt x="6699" y="7726"/>
                  </a:cubicBezTo>
                  <a:cubicBezTo>
                    <a:pt x="7284" y="7970"/>
                    <a:pt x="7869" y="8011"/>
                    <a:pt x="8470" y="8011"/>
                  </a:cubicBezTo>
                  <a:cubicBezTo>
                    <a:pt x="8770" y="8011"/>
                    <a:pt x="9074" y="8001"/>
                    <a:pt x="9383" y="8001"/>
                  </a:cubicBezTo>
                  <a:cubicBezTo>
                    <a:pt x="9546" y="8001"/>
                    <a:pt x="9710" y="8004"/>
                    <a:pt x="9876" y="8012"/>
                  </a:cubicBezTo>
                  <a:cubicBezTo>
                    <a:pt x="12195" y="8241"/>
                    <a:pt x="9646" y="9043"/>
                    <a:pt x="8760" y="9386"/>
                  </a:cubicBezTo>
                  <a:cubicBezTo>
                    <a:pt x="6784" y="10188"/>
                    <a:pt x="2062" y="10275"/>
                    <a:pt x="1574" y="13222"/>
                  </a:cubicBezTo>
                  <a:cubicBezTo>
                    <a:pt x="1427" y="13968"/>
                    <a:pt x="1561" y="14186"/>
                    <a:pt x="1818" y="14186"/>
                  </a:cubicBezTo>
                  <a:cubicBezTo>
                    <a:pt x="2181" y="14186"/>
                    <a:pt x="2790" y="13750"/>
                    <a:pt x="3198" y="13750"/>
                  </a:cubicBezTo>
                  <a:cubicBezTo>
                    <a:pt x="3289" y="13750"/>
                    <a:pt x="3370" y="13772"/>
                    <a:pt x="3436" y="13824"/>
                  </a:cubicBezTo>
                  <a:cubicBezTo>
                    <a:pt x="4036" y="14310"/>
                    <a:pt x="1574" y="15198"/>
                    <a:pt x="3436" y="15684"/>
                  </a:cubicBezTo>
                  <a:cubicBezTo>
                    <a:pt x="3454" y="15687"/>
                    <a:pt x="3475" y="15689"/>
                    <a:pt x="3499" y="15689"/>
                  </a:cubicBezTo>
                  <a:cubicBezTo>
                    <a:pt x="3841" y="15689"/>
                    <a:pt x="4741" y="15357"/>
                    <a:pt x="5217" y="15357"/>
                  </a:cubicBezTo>
                  <a:cubicBezTo>
                    <a:pt x="5547" y="15357"/>
                    <a:pt x="5673" y="15517"/>
                    <a:pt x="5268" y="16057"/>
                  </a:cubicBezTo>
                  <a:cubicBezTo>
                    <a:pt x="4867" y="16715"/>
                    <a:pt x="3092" y="16859"/>
                    <a:pt x="2405" y="17230"/>
                  </a:cubicBezTo>
                  <a:cubicBezTo>
                    <a:pt x="2062" y="17374"/>
                    <a:pt x="0" y="18318"/>
                    <a:pt x="0" y="18805"/>
                  </a:cubicBezTo>
                  <a:cubicBezTo>
                    <a:pt x="0" y="19147"/>
                    <a:pt x="221" y="19272"/>
                    <a:pt x="550" y="19272"/>
                  </a:cubicBezTo>
                  <a:cubicBezTo>
                    <a:pt x="1406" y="19272"/>
                    <a:pt x="2998" y="18422"/>
                    <a:pt x="3349" y="18318"/>
                  </a:cubicBezTo>
                  <a:cubicBezTo>
                    <a:pt x="4867" y="17947"/>
                    <a:pt x="5611" y="17718"/>
                    <a:pt x="6841" y="16715"/>
                  </a:cubicBezTo>
                  <a:cubicBezTo>
                    <a:pt x="8016" y="15684"/>
                    <a:pt x="9532" y="15485"/>
                    <a:pt x="10677" y="14596"/>
                  </a:cubicBezTo>
                  <a:cubicBezTo>
                    <a:pt x="11708" y="13882"/>
                    <a:pt x="12482" y="13080"/>
                    <a:pt x="13627" y="12737"/>
                  </a:cubicBezTo>
                  <a:cubicBezTo>
                    <a:pt x="13949" y="12611"/>
                    <a:pt x="14198" y="12554"/>
                    <a:pt x="14371" y="12554"/>
                  </a:cubicBezTo>
                  <a:cubicBezTo>
                    <a:pt x="14828" y="12554"/>
                    <a:pt x="14757" y="12949"/>
                    <a:pt x="14112" y="13508"/>
                  </a:cubicBezTo>
                  <a:cubicBezTo>
                    <a:pt x="13570" y="13966"/>
                    <a:pt x="11909" y="14596"/>
                    <a:pt x="13139" y="15054"/>
                  </a:cubicBezTo>
                  <a:cubicBezTo>
                    <a:pt x="13229" y="15081"/>
                    <a:pt x="13322" y="15093"/>
                    <a:pt x="13416" y="15093"/>
                  </a:cubicBezTo>
                  <a:cubicBezTo>
                    <a:pt x="14336" y="15093"/>
                    <a:pt x="15408" y="13924"/>
                    <a:pt x="16031" y="13508"/>
                  </a:cubicBezTo>
                  <a:cubicBezTo>
                    <a:pt x="16809" y="13033"/>
                    <a:pt x="17390" y="12575"/>
                    <a:pt x="18157" y="12575"/>
                  </a:cubicBezTo>
                  <a:cubicBezTo>
                    <a:pt x="18407" y="12575"/>
                    <a:pt x="18677" y="12624"/>
                    <a:pt x="18979" y="12737"/>
                  </a:cubicBezTo>
                  <a:cubicBezTo>
                    <a:pt x="20067" y="13080"/>
                    <a:pt x="21184" y="13366"/>
                    <a:pt x="22272" y="13737"/>
                  </a:cubicBezTo>
                  <a:cubicBezTo>
                    <a:pt x="24448" y="14539"/>
                    <a:pt x="25677" y="17058"/>
                    <a:pt x="25421" y="19550"/>
                  </a:cubicBezTo>
                  <a:cubicBezTo>
                    <a:pt x="25277" y="20550"/>
                    <a:pt x="24532" y="21554"/>
                    <a:pt x="24590" y="22584"/>
                  </a:cubicBezTo>
                  <a:cubicBezTo>
                    <a:pt x="24734" y="23585"/>
                    <a:pt x="25765" y="24329"/>
                    <a:pt x="26250" y="25188"/>
                  </a:cubicBezTo>
                  <a:cubicBezTo>
                    <a:pt x="26509" y="25619"/>
                    <a:pt x="27395" y="28023"/>
                    <a:pt x="26795" y="28367"/>
                  </a:cubicBezTo>
                  <a:cubicBezTo>
                    <a:pt x="26740" y="28393"/>
                    <a:pt x="26688" y="28405"/>
                    <a:pt x="26638" y="28405"/>
                  </a:cubicBezTo>
                  <a:cubicBezTo>
                    <a:pt x="25992" y="28405"/>
                    <a:pt x="25793" y="26313"/>
                    <a:pt x="25421" y="26047"/>
                  </a:cubicBezTo>
                  <a:cubicBezTo>
                    <a:pt x="25224" y="25931"/>
                    <a:pt x="25045" y="25881"/>
                    <a:pt x="24887" y="25881"/>
                  </a:cubicBezTo>
                  <a:cubicBezTo>
                    <a:pt x="24267" y="25881"/>
                    <a:pt x="23990" y="26661"/>
                    <a:pt x="24333" y="27279"/>
                  </a:cubicBezTo>
                  <a:cubicBezTo>
                    <a:pt x="24791" y="28367"/>
                    <a:pt x="25563" y="28165"/>
                    <a:pt x="25020" y="29597"/>
                  </a:cubicBezTo>
                  <a:cubicBezTo>
                    <a:pt x="24590" y="30542"/>
                    <a:pt x="23990" y="31630"/>
                    <a:pt x="23445" y="32516"/>
                  </a:cubicBezTo>
                  <a:cubicBezTo>
                    <a:pt x="22758" y="33749"/>
                    <a:pt x="21642" y="34092"/>
                    <a:pt x="20841" y="35123"/>
                  </a:cubicBezTo>
                  <a:cubicBezTo>
                    <a:pt x="19925" y="36123"/>
                    <a:pt x="20696" y="37355"/>
                    <a:pt x="20154" y="38443"/>
                  </a:cubicBezTo>
                  <a:cubicBezTo>
                    <a:pt x="19810" y="39245"/>
                    <a:pt x="18578" y="39387"/>
                    <a:pt x="18436" y="40417"/>
                  </a:cubicBezTo>
                  <a:cubicBezTo>
                    <a:pt x="18349" y="41047"/>
                    <a:pt x="18979" y="42279"/>
                    <a:pt x="19180" y="43024"/>
                  </a:cubicBezTo>
                  <a:cubicBezTo>
                    <a:pt x="19322" y="43738"/>
                    <a:pt x="19380" y="44455"/>
                    <a:pt x="19380" y="45199"/>
                  </a:cubicBezTo>
                  <a:lnTo>
                    <a:pt x="19322" y="44913"/>
                  </a:lnTo>
                  <a:lnTo>
                    <a:pt x="19322" y="44913"/>
                  </a:lnTo>
                  <a:cubicBezTo>
                    <a:pt x="19380" y="45543"/>
                    <a:pt x="19123" y="47001"/>
                    <a:pt x="19524" y="47432"/>
                  </a:cubicBezTo>
                  <a:cubicBezTo>
                    <a:pt x="19810" y="47718"/>
                    <a:pt x="20410" y="47661"/>
                    <a:pt x="20696" y="47803"/>
                  </a:cubicBezTo>
                  <a:cubicBezTo>
                    <a:pt x="21299" y="48234"/>
                    <a:pt x="21241" y="48463"/>
                    <a:pt x="21498" y="49035"/>
                  </a:cubicBezTo>
                  <a:cubicBezTo>
                    <a:pt x="21841" y="50036"/>
                    <a:pt x="22414" y="50924"/>
                    <a:pt x="22272" y="52012"/>
                  </a:cubicBezTo>
                  <a:cubicBezTo>
                    <a:pt x="22185" y="52356"/>
                    <a:pt x="21929" y="52956"/>
                    <a:pt x="21986" y="53299"/>
                  </a:cubicBezTo>
                  <a:cubicBezTo>
                    <a:pt x="22128" y="54044"/>
                    <a:pt x="22529" y="53815"/>
                    <a:pt x="22758" y="54330"/>
                  </a:cubicBezTo>
                  <a:cubicBezTo>
                    <a:pt x="23303" y="55562"/>
                    <a:pt x="22272" y="56192"/>
                    <a:pt x="22329" y="57135"/>
                  </a:cubicBezTo>
                  <a:cubicBezTo>
                    <a:pt x="22471" y="58081"/>
                    <a:pt x="23445" y="57937"/>
                    <a:pt x="23903" y="58367"/>
                  </a:cubicBezTo>
                  <a:cubicBezTo>
                    <a:pt x="24448" y="58825"/>
                    <a:pt x="24390" y="59112"/>
                    <a:pt x="24590" y="59826"/>
                  </a:cubicBezTo>
                  <a:cubicBezTo>
                    <a:pt x="24734" y="60486"/>
                    <a:pt x="25277" y="62231"/>
                    <a:pt x="26250" y="62288"/>
                  </a:cubicBezTo>
                  <a:cubicBezTo>
                    <a:pt x="27539" y="62288"/>
                    <a:pt x="26250" y="60543"/>
                    <a:pt x="26021" y="59971"/>
                  </a:cubicBezTo>
                  <a:cubicBezTo>
                    <a:pt x="25677" y="59169"/>
                    <a:pt x="25765" y="58367"/>
                    <a:pt x="25563" y="57566"/>
                  </a:cubicBezTo>
                  <a:cubicBezTo>
                    <a:pt x="25277" y="56707"/>
                    <a:pt x="24590" y="56048"/>
                    <a:pt x="24390" y="55189"/>
                  </a:cubicBezTo>
                  <a:cubicBezTo>
                    <a:pt x="24333" y="54760"/>
                    <a:pt x="24448" y="54330"/>
                    <a:pt x="24390" y="53959"/>
                  </a:cubicBezTo>
                  <a:cubicBezTo>
                    <a:pt x="24189" y="53386"/>
                    <a:pt x="23761" y="53242"/>
                    <a:pt x="23559" y="52727"/>
                  </a:cubicBezTo>
                  <a:cubicBezTo>
                    <a:pt x="23303" y="52154"/>
                    <a:pt x="23216" y="51268"/>
                    <a:pt x="24047" y="51124"/>
                  </a:cubicBezTo>
                  <a:lnTo>
                    <a:pt x="24189" y="51066"/>
                  </a:lnTo>
                  <a:cubicBezTo>
                    <a:pt x="24306" y="51048"/>
                    <a:pt x="24415" y="51039"/>
                    <a:pt x="24516" y="51039"/>
                  </a:cubicBezTo>
                  <a:cubicBezTo>
                    <a:pt x="25643" y="51039"/>
                    <a:pt x="25765" y="52159"/>
                    <a:pt x="25765" y="53157"/>
                  </a:cubicBezTo>
                  <a:cubicBezTo>
                    <a:pt x="25765" y="54330"/>
                    <a:pt x="25906" y="54760"/>
                    <a:pt x="26509" y="55848"/>
                  </a:cubicBezTo>
                  <a:cubicBezTo>
                    <a:pt x="27139" y="56792"/>
                    <a:pt x="27196" y="57795"/>
                    <a:pt x="27624" y="58738"/>
                  </a:cubicBezTo>
                  <a:cubicBezTo>
                    <a:pt x="28169" y="59913"/>
                    <a:pt x="29200" y="60628"/>
                    <a:pt x="29800" y="61773"/>
                  </a:cubicBezTo>
                  <a:cubicBezTo>
                    <a:pt x="30201" y="62574"/>
                    <a:pt x="31117" y="63749"/>
                    <a:pt x="31174" y="64693"/>
                  </a:cubicBezTo>
                  <a:cubicBezTo>
                    <a:pt x="31231" y="65781"/>
                    <a:pt x="30288" y="66268"/>
                    <a:pt x="30688" y="67356"/>
                  </a:cubicBezTo>
                  <a:cubicBezTo>
                    <a:pt x="31117" y="68586"/>
                    <a:pt x="33150" y="69188"/>
                    <a:pt x="34124" y="70104"/>
                  </a:cubicBezTo>
                  <a:cubicBezTo>
                    <a:pt x="35211" y="71192"/>
                    <a:pt x="36384" y="71277"/>
                    <a:pt x="37758" y="71792"/>
                  </a:cubicBezTo>
                  <a:cubicBezTo>
                    <a:pt x="38567" y="72035"/>
                    <a:pt x="39074" y="72159"/>
                    <a:pt x="39595" y="72159"/>
                  </a:cubicBezTo>
                  <a:cubicBezTo>
                    <a:pt x="39996" y="72159"/>
                    <a:pt x="40404" y="72086"/>
                    <a:pt x="40964" y="71936"/>
                  </a:cubicBezTo>
                  <a:cubicBezTo>
                    <a:pt x="41291" y="71860"/>
                    <a:pt x="41629" y="71819"/>
                    <a:pt x="41960" y="71819"/>
                  </a:cubicBezTo>
                  <a:cubicBezTo>
                    <a:pt x="42878" y="71819"/>
                    <a:pt x="43753" y="72138"/>
                    <a:pt x="44257" y="72937"/>
                  </a:cubicBezTo>
                  <a:cubicBezTo>
                    <a:pt x="44457" y="73368"/>
                    <a:pt x="44200" y="73654"/>
                    <a:pt x="44601" y="74112"/>
                  </a:cubicBezTo>
                  <a:cubicBezTo>
                    <a:pt x="44887" y="74398"/>
                    <a:pt x="45487" y="74598"/>
                    <a:pt x="45918" y="74742"/>
                  </a:cubicBezTo>
                  <a:cubicBezTo>
                    <a:pt x="46948" y="75342"/>
                    <a:pt x="47892" y="75399"/>
                    <a:pt x="48922" y="75772"/>
                  </a:cubicBezTo>
                  <a:cubicBezTo>
                    <a:pt x="50010" y="76143"/>
                    <a:pt x="49525" y="76860"/>
                    <a:pt x="50354" y="77433"/>
                  </a:cubicBezTo>
                  <a:cubicBezTo>
                    <a:pt x="50448" y="77496"/>
                    <a:pt x="50557" y="77513"/>
                    <a:pt x="50674" y="77513"/>
                  </a:cubicBezTo>
                  <a:cubicBezTo>
                    <a:pt x="50820" y="77513"/>
                    <a:pt x="50976" y="77486"/>
                    <a:pt x="51127" y="77486"/>
                  </a:cubicBezTo>
                  <a:cubicBezTo>
                    <a:pt x="51294" y="77486"/>
                    <a:pt x="51455" y="77519"/>
                    <a:pt x="51586" y="77662"/>
                  </a:cubicBezTo>
                  <a:cubicBezTo>
                    <a:pt x="52216" y="78376"/>
                    <a:pt x="51384" y="78234"/>
                    <a:pt x="51242" y="78750"/>
                  </a:cubicBezTo>
                  <a:cubicBezTo>
                    <a:pt x="50899" y="80266"/>
                    <a:pt x="51929" y="80410"/>
                    <a:pt x="52903" y="81124"/>
                  </a:cubicBezTo>
                  <a:cubicBezTo>
                    <a:pt x="53704" y="81697"/>
                    <a:pt x="54334" y="82929"/>
                    <a:pt x="55422" y="83243"/>
                  </a:cubicBezTo>
                  <a:cubicBezTo>
                    <a:pt x="55492" y="83258"/>
                    <a:pt x="55562" y="83265"/>
                    <a:pt x="55631" y="83265"/>
                  </a:cubicBezTo>
                  <a:cubicBezTo>
                    <a:pt x="56700" y="83265"/>
                    <a:pt x="57574" y="81531"/>
                    <a:pt x="58285" y="81531"/>
                  </a:cubicBezTo>
                  <a:cubicBezTo>
                    <a:pt x="58383" y="81531"/>
                    <a:pt x="58479" y="81564"/>
                    <a:pt x="58571" y="81640"/>
                  </a:cubicBezTo>
                  <a:lnTo>
                    <a:pt x="58456" y="81498"/>
                  </a:lnTo>
                  <a:lnTo>
                    <a:pt x="58456" y="81498"/>
                  </a:lnTo>
                  <a:cubicBezTo>
                    <a:pt x="59143" y="82070"/>
                    <a:pt x="59487" y="83444"/>
                    <a:pt x="59743" y="84246"/>
                  </a:cubicBezTo>
                  <a:cubicBezTo>
                    <a:pt x="60087" y="85105"/>
                    <a:pt x="60087" y="85849"/>
                    <a:pt x="60030" y="86793"/>
                  </a:cubicBezTo>
                  <a:cubicBezTo>
                    <a:pt x="59945" y="88224"/>
                    <a:pt x="59801" y="89170"/>
                    <a:pt x="58800" y="90113"/>
                  </a:cubicBezTo>
                  <a:cubicBezTo>
                    <a:pt x="58312" y="90486"/>
                    <a:pt x="58026" y="90686"/>
                    <a:pt x="57769" y="91144"/>
                  </a:cubicBezTo>
                  <a:cubicBezTo>
                    <a:pt x="57682" y="91258"/>
                    <a:pt x="57884" y="91632"/>
                    <a:pt x="57769" y="91774"/>
                  </a:cubicBezTo>
                  <a:cubicBezTo>
                    <a:pt x="57568" y="92060"/>
                    <a:pt x="57224" y="92003"/>
                    <a:pt x="57082" y="92204"/>
                  </a:cubicBezTo>
                  <a:cubicBezTo>
                    <a:pt x="55965" y="93377"/>
                    <a:pt x="55163" y="95181"/>
                    <a:pt x="56052" y="96842"/>
                  </a:cubicBezTo>
                  <a:cubicBezTo>
                    <a:pt x="56109" y="97071"/>
                    <a:pt x="56739" y="97643"/>
                    <a:pt x="56739" y="97643"/>
                  </a:cubicBezTo>
                  <a:cubicBezTo>
                    <a:pt x="56881" y="98529"/>
                    <a:pt x="56594" y="98158"/>
                    <a:pt x="56109" y="98587"/>
                  </a:cubicBezTo>
                  <a:cubicBezTo>
                    <a:pt x="55422" y="99246"/>
                    <a:pt x="55422" y="98674"/>
                    <a:pt x="55365" y="99762"/>
                  </a:cubicBezTo>
                  <a:cubicBezTo>
                    <a:pt x="55307" y="100105"/>
                    <a:pt x="55422" y="100907"/>
                    <a:pt x="55507" y="101278"/>
                  </a:cubicBezTo>
                  <a:cubicBezTo>
                    <a:pt x="55708" y="102709"/>
                    <a:pt x="56594" y="102281"/>
                    <a:pt x="57281" y="103453"/>
                  </a:cubicBezTo>
                  <a:cubicBezTo>
                    <a:pt x="58170" y="104827"/>
                    <a:pt x="58227" y="106201"/>
                    <a:pt x="59400" y="107433"/>
                  </a:cubicBezTo>
                  <a:cubicBezTo>
                    <a:pt x="61319" y="109465"/>
                    <a:pt x="61461" y="113244"/>
                    <a:pt x="63923" y="114904"/>
                  </a:cubicBezTo>
                  <a:cubicBezTo>
                    <a:pt x="65155" y="115705"/>
                    <a:pt x="66327" y="115476"/>
                    <a:pt x="67415" y="116708"/>
                  </a:cubicBezTo>
                  <a:cubicBezTo>
                    <a:pt x="68045" y="117366"/>
                    <a:pt x="69277" y="118083"/>
                    <a:pt x="69534" y="118884"/>
                  </a:cubicBezTo>
                  <a:cubicBezTo>
                    <a:pt x="69763" y="119599"/>
                    <a:pt x="69621" y="120831"/>
                    <a:pt x="69678" y="121575"/>
                  </a:cubicBezTo>
                  <a:cubicBezTo>
                    <a:pt x="69678" y="122519"/>
                    <a:pt x="69763" y="123435"/>
                    <a:pt x="69763" y="124380"/>
                  </a:cubicBezTo>
                  <a:lnTo>
                    <a:pt x="69763" y="125324"/>
                  </a:lnTo>
                  <a:lnTo>
                    <a:pt x="69621" y="125411"/>
                  </a:lnTo>
                  <a:cubicBezTo>
                    <a:pt x="69534" y="127300"/>
                    <a:pt x="70221" y="128961"/>
                    <a:pt x="70450" y="130763"/>
                  </a:cubicBezTo>
                  <a:cubicBezTo>
                    <a:pt x="70651" y="132710"/>
                    <a:pt x="70221" y="134828"/>
                    <a:pt x="70507" y="136862"/>
                  </a:cubicBezTo>
                  <a:cubicBezTo>
                    <a:pt x="70709" y="138149"/>
                    <a:pt x="70766" y="139466"/>
                    <a:pt x="70766" y="140840"/>
                  </a:cubicBezTo>
                  <a:cubicBezTo>
                    <a:pt x="70766" y="142072"/>
                    <a:pt x="70163" y="143072"/>
                    <a:pt x="70308" y="144160"/>
                  </a:cubicBezTo>
                  <a:cubicBezTo>
                    <a:pt x="70365" y="145248"/>
                    <a:pt x="71109" y="146194"/>
                    <a:pt x="71251" y="147282"/>
                  </a:cubicBezTo>
                  <a:cubicBezTo>
                    <a:pt x="71338" y="147939"/>
                    <a:pt x="71338" y="148885"/>
                    <a:pt x="71682" y="149457"/>
                  </a:cubicBezTo>
                  <a:cubicBezTo>
                    <a:pt x="72025" y="150115"/>
                    <a:pt x="72083" y="149828"/>
                    <a:pt x="72568" y="150172"/>
                  </a:cubicBezTo>
                  <a:cubicBezTo>
                    <a:pt x="74487" y="151718"/>
                    <a:pt x="74201" y="155469"/>
                    <a:pt x="75232" y="157645"/>
                  </a:cubicBezTo>
                  <a:cubicBezTo>
                    <a:pt x="75632" y="158675"/>
                    <a:pt x="75717" y="159477"/>
                    <a:pt x="75976" y="160393"/>
                  </a:cubicBezTo>
                  <a:cubicBezTo>
                    <a:pt x="76319" y="161565"/>
                    <a:pt x="77492" y="162710"/>
                    <a:pt x="78179" y="163798"/>
                  </a:cubicBezTo>
                  <a:cubicBezTo>
                    <a:pt x="78696" y="164616"/>
                    <a:pt x="79164" y="165160"/>
                    <a:pt x="79901" y="165160"/>
                  </a:cubicBezTo>
                  <a:cubicBezTo>
                    <a:pt x="80144" y="165160"/>
                    <a:pt x="80416" y="165101"/>
                    <a:pt x="80728" y="164973"/>
                  </a:cubicBezTo>
                  <a:cubicBezTo>
                    <a:pt x="81083" y="164861"/>
                    <a:pt x="81213" y="164407"/>
                    <a:pt x="81600" y="164407"/>
                  </a:cubicBezTo>
                  <a:cubicBezTo>
                    <a:pt x="81713" y="164407"/>
                    <a:pt x="81847" y="164446"/>
                    <a:pt x="82015" y="164542"/>
                  </a:cubicBezTo>
                  <a:cubicBezTo>
                    <a:pt x="82503" y="164829"/>
                    <a:pt x="82560" y="165630"/>
                    <a:pt x="82904" y="166061"/>
                  </a:cubicBezTo>
                  <a:cubicBezTo>
                    <a:pt x="83379" y="166813"/>
                    <a:pt x="83921" y="167015"/>
                    <a:pt x="84685" y="167015"/>
                  </a:cubicBezTo>
                  <a:cubicBezTo>
                    <a:pt x="84793" y="167015"/>
                    <a:pt x="84905" y="167011"/>
                    <a:pt x="85022" y="167004"/>
                  </a:cubicBezTo>
                  <a:cubicBezTo>
                    <a:pt x="85229" y="167004"/>
                    <a:pt x="85443" y="167051"/>
                    <a:pt x="85635" y="167051"/>
                  </a:cubicBezTo>
                  <a:cubicBezTo>
                    <a:pt x="85840" y="167051"/>
                    <a:pt x="86019" y="166998"/>
                    <a:pt x="86137" y="166775"/>
                  </a:cubicBezTo>
                  <a:cubicBezTo>
                    <a:pt x="86481" y="165917"/>
                    <a:pt x="85565" y="166118"/>
                    <a:pt x="85164" y="165917"/>
                  </a:cubicBezTo>
                  <a:cubicBezTo>
                    <a:pt x="84278" y="165488"/>
                    <a:pt x="83533" y="165030"/>
                    <a:pt x="82988" y="164114"/>
                  </a:cubicBezTo>
                  <a:cubicBezTo>
                    <a:pt x="82702" y="163599"/>
                    <a:pt x="82645" y="163084"/>
                    <a:pt x="82301" y="162653"/>
                  </a:cubicBezTo>
                  <a:cubicBezTo>
                    <a:pt x="81816" y="161939"/>
                    <a:pt x="81529" y="161996"/>
                    <a:pt x="81529" y="160993"/>
                  </a:cubicBezTo>
                  <a:cubicBezTo>
                    <a:pt x="81614" y="158675"/>
                    <a:pt x="84278" y="157787"/>
                    <a:pt x="81729" y="156271"/>
                  </a:cubicBezTo>
                  <a:cubicBezTo>
                    <a:pt x="80842" y="155698"/>
                    <a:pt x="80155" y="155267"/>
                    <a:pt x="80984" y="154180"/>
                  </a:cubicBezTo>
                  <a:cubicBezTo>
                    <a:pt x="81271" y="153751"/>
                    <a:pt x="81816" y="153751"/>
                    <a:pt x="82015" y="153236"/>
                  </a:cubicBezTo>
                  <a:cubicBezTo>
                    <a:pt x="82159" y="152863"/>
                    <a:pt x="81873" y="152290"/>
                    <a:pt x="82015" y="151862"/>
                  </a:cubicBezTo>
                  <a:cubicBezTo>
                    <a:pt x="82358" y="150630"/>
                    <a:pt x="83247" y="150774"/>
                    <a:pt x="81958" y="149886"/>
                  </a:cubicBezTo>
                  <a:cubicBezTo>
                    <a:pt x="81058" y="149356"/>
                    <a:pt x="80403" y="148582"/>
                    <a:pt x="81621" y="148582"/>
                  </a:cubicBezTo>
                  <a:cubicBezTo>
                    <a:pt x="81720" y="148582"/>
                    <a:pt x="81832" y="148588"/>
                    <a:pt x="81958" y="148599"/>
                  </a:cubicBezTo>
                  <a:cubicBezTo>
                    <a:pt x="82364" y="148621"/>
                    <a:pt x="82650" y="148706"/>
                    <a:pt x="82851" y="148706"/>
                  </a:cubicBezTo>
                  <a:cubicBezTo>
                    <a:pt x="83161" y="148706"/>
                    <a:pt x="83270" y="148505"/>
                    <a:pt x="83304" y="147568"/>
                  </a:cubicBezTo>
                  <a:cubicBezTo>
                    <a:pt x="83304" y="146423"/>
                    <a:pt x="82560" y="145392"/>
                    <a:pt x="84220" y="145335"/>
                  </a:cubicBezTo>
                  <a:cubicBezTo>
                    <a:pt x="84292" y="145329"/>
                    <a:pt x="84364" y="145327"/>
                    <a:pt x="84436" y="145327"/>
                  </a:cubicBezTo>
                  <a:cubicBezTo>
                    <a:pt x="84891" y="145327"/>
                    <a:pt x="85335" y="145428"/>
                    <a:pt x="85761" y="145428"/>
                  </a:cubicBezTo>
                  <a:cubicBezTo>
                    <a:pt x="86279" y="145428"/>
                    <a:pt x="86771" y="145279"/>
                    <a:pt x="87225" y="144618"/>
                  </a:cubicBezTo>
                  <a:cubicBezTo>
                    <a:pt x="87770" y="143874"/>
                    <a:pt x="87569" y="142587"/>
                    <a:pt x="87225" y="141785"/>
                  </a:cubicBezTo>
                  <a:cubicBezTo>
                    <a:pt x="86789" y="140809"/>
                    <a:pt x="85637" y="139946"/>
                    <a:pt x="86794" y="139946"/>
                  </a:cubicBezTo>
                  <a:cubicBezTo>
                    <a:pt x="86925" y="139946"/>
                    <a:pt x="87087" y="139957"/>
                    <a:pt x="87282" y="139981"/>
                  </a:cubicBezTo>
                  <a:cubicBezTo>
                    <a:pt x="87817" y="140018"/>
                    <a:pt x="88209" y="140186"/>
                    <a:pt x="88673" y="140186"/>
                  </a:cubicBezTo>
                  <a:cubicBezTo>
                    <a:pt x="88930" y="140186"/>
                    <a:pt x="89208" y="140134"/>
                    <a:pt x="89545" y="139981"/>
                  </a:cubicBezTo>
                  <a:cubicBezTo>
                    <a:pt x="90660" y="139610"/>
                    <a:pt x="90232" y="139610"/>
                    <a:pt x="90518" y="138751"/>
                  </a:cubicBezTo>
                  <a:cubicBezTo>
                    <a:pt x="90660" y="138378"/>
                    <a:pt x="90717" y="138091"/>
                    <a:pt x="90862" y="137720"/>
                  </a:cubicBezTo>
                  <a:cubicBezTo>
                    <a:pt x="91004" y="137434"/>
                    <a:pt x="91347" y="137148"/>
                    <a:pt x="91462" y="136575"/>
                  </a:cubicBezTo>
                  <a:cubicBezTo>
                    <a:pt x="91748" y="135259"/>
                    <a:pt x="91950" y="134457"/>
                    <a:pt x="92836" y="133454"/>
                  </a:cubicBezTo>
                  <a:cubicBezTo>
                    <a:pt x="94210" y="132080"/>
                    <a:pt x="94840" y="131278"/>
                    <a:pt x="94553" y="129160"/>
                  </a:cubicBezTo>
                  <a:cubicBezTo>
                    <a:pt x="94354" y="127300"/>
                    <a:pt x="94354" y="127213"/>
                    <a:pt x="95641" y="125984"/>
                  </a:cubicBezTo>
                  <a:lnTo>
                    <a:pt x="95641" y="125984"/>
                  </a:lnTo>
                  <a:lnTo>
                    <a:pt x="95298" y="126213"/>
                  </a:lnTo>
                  <a:cubicBezTo>
                    <a:pt x="96901" y="124094"/>
                    <a:pt x="100107" y="125697"/>
                    <a:pt x="101538" y="123606"/>
                  </a:cubicBezTo>
                  <a:cubicBezTo>
                    <a:pt x="102168" y="122663"/>
                    <a:pt x="102427" y="121346"/>
                    <a:pt x="102855" y="120343"/>
                  </a:cubicBezTo>
                  <a:cubicBezTo>
                    <a:pt x="103343" y="119255"/>
                    <a:pt x="104087" y="118025"/>
                    <a:pt x="104145" y="116793"/>
                  </a:cubicBezTo>
                  <a:cubicBezTo>
                    <a:pt x="104145" y="115048"/>
                    <a:pt x="102855" y="112442"/>
                    <a:pt x="103744" y="110839"/>
                  </a:cubicBezTo>
                  <a:cubicBezTo>
                    <a:pt x="104000" y="110324"/>
                    <a:pt x="104488" y="110124"/>
                    <a:pt x="104889" y="109751"/>
                  </a:cubicBezTo>
                  <a:cubicBezTo>
                    <a:pt x="105603" y="109037"/>
                    <a:pt x="105461" y="108579"/>
                    <a:pt x="105805" y="107720"/>
                  </a:cubicBezTo>
                  <a:cubicBezTo>
                    <a:pt x="106263" y="106430"/>
                    <a:pt x="107637" y="106059"/>
                    <a:pt x="107866" y="104598"/>
                  </a:cubicBezTo>
                  <a:cubicBezTo>
                    <a:pt x="107981" y="103739"/>
                    <a:pt x="107923" y="102510"/>
                    <a:pt x="107779" y="101621"/>
                  </a:cubicBezTo>
                  <a:cubicBezTo>
                    <a:pt x="107722" y="101193"/>
                    <a:pt x="107580" y="100563"/>
                    <a:pt x="107294" y="100190"/>
                  </a:cubicBezTo>
                  <a:cubicBezTo>
                    <a:pt x="107002" y="99808"/>
                    <a:pt x="106866" y="99728"/>
                    <a:pt x="106689" y="99728"/>
                  </a:cubicBezTo>
                  <a:cubicBezTo>
                    <a:pt x="106563" y="99728"/>
                    <a:pt x="106416" y="99768"/>
                    <a:pt x="106177" y="99768"/>
                  </a:cubicBezTo>
                  <a:cubicBezTo>
                    <a:pt x="106124" y="99768"/>
                    <a:pt x="106067" y="99766"/>
                    <a:pt x="106004" y="99762"/>
                  </a:cubicBezTo>
                  <a:cubicBezTo>
                    <a:pt x="104832" y="99617"/>
                    <a:pt x="104488" y="98960"/>
                    <a:pt x="103542" y="98243"/>
                  </a:cubicBezTo>
                  <a:cubicBezTo>
                    <a:pt x="102370" y="97442"/>
                    <a:pt x="101538" y="97155"/>
                    <a:pt x="100164" y="97013"/>
                  </a:cubicBezTo>
                  <a:cubicBezTo>
                    <a:pt x="99764" y="96926"/>
                    <a:pt x="99363" y="96842"/>
                    <a:pt x="98934" y="96784"/>
                  </a:cubicBezTo>
                  <a:cubicBezTo>
                    <a:pt x="98772" y="96755"/>
                    <a:pt x="98629" y="96746"/>
                    <a:pt x="98494" y="96746"/>
                  </a:cubicBezTo>
                  <a:cubicBezTo>
                    <a:pt x="98225" y="96746"/>
                    <a:pt x="97989" y="96784"/>
                    <a:pt x="97702" y="96784"/>
                  </a:cubicBezTo>
                  <a:cubicBezTo>
                    <a:pt x="96615" y="96640"/>
                    <a:pt x="96958" y="96354"/>
                    <a:pt x="96328" y="95697"/>
                  </a:cubicBezTo>
                  <a:cubicBezTo>
                    <a:pt x="95870" y="95181"/>
                    <a:pt x="94897" y="94666"/>
                    <a:pt x="94267" y="94551"/>
                  </a:cubicBezTo>
                  <a:cubicBezTo>
                    <a:pt x="94134" y="94527"/>
                    <a:pt x="94018" y="94517"/>
                    <a:pt x="93916" y="94517"/>
                  </a:cubicBezTo>
                  <a:cubicBezTo>
                    <a:pt x="93293" y="94517"/>
                    <a:pt x="93157" y="94907"/>
                    <a:pt x="92492" y="94980"/>
                  </a:cubicBezTo>
                  <a:cubicBezTo>
                    <a:pt x="92435" y="94551"/>
                    <a:pt x="92435" y="94036"/>
                    <a:pt x="92149" y="93663"/>
                  </a:cubicBezTo>
                  <a:lnTo>
                    <a:pt x="92092" y="93434"/>
                  </a:lnTo>
                  <a:cubicBezTo>
                    <a:pt x="91405" y="92662"/>
                    <a:pt x="90919" y="93090"/>
                    <a:pt x="90660" y="91861"/>
                  </a:cubicBezTo>
                  <a:cubicBezTo>
                    <a:pt x="90575" y="91487"/>
                    <a:pt x="90717" y="91059"/>
                    <a:pt x="90660" y="90773"/>
                  </a:cubicBezTo>
                  <a:cubicBezTo>
                    <a:pt x="90431" y="90342"/>
                    <a:pt x="89973" y="90342"/>
                    <a:pt x="89831" y="89884"/>
                  </a:cubicBezTo>
                  <a:cubicBezTo>
                    <a:pt x="89545" y="89170"/>
                    <a:pt x="89973" y="88368"/>
                    <a:pt x="89545" y="87594"/>
                  </a:cubicBezTo>
                  <a:cubicBezTo>
                    <a:pt x="89201" y="86937"/>
                    <a:pt x="88256" y="86193"/>
                    <a:pt x="87626" y="85849"/>
                  </a:cubicBezTo>
                  <a:cubicBezTo>
                    <a:pt x="85450" y="84475"/>
                    <a:pt x="82988" y="86135"/>
                    <a:pt x="81472" y="83815"/>
                  </a:cubicBezTo>
                  <a:cubicBezTo>
                    <a:pt x="80785" y="82785"/>
                    <a:pt x="80499" y="82441"/>
                    <a:pt x="79553" y="81841"/>
                  </a:cubicBezTo>
                  <a:cubicBezTo>
                    <a:pt x="78866" y="81411"/>
                    <a:pt x="78236" y="80609"/>
                    <a:pt x="77636" y="80037"/>
                  </a:cubicBezTo>
                  <a:cubicBezTo>
                    <a:pt x="76910" y="79333"/>
                    <a:pt x="76726" y="78963"/>
                    <a:pt x="76144" y="78963"/>
                  </a:cubicBezTo>
                  <a:cubicBezTo>
                    <a:pt x="75946" y="78963"/>
                    <a:pt x="75701" y="79006"/>
                    <a:pt x="75374" y="79093"/>
                  </a:cubicBezTo>
                  <a:cubicBezTo>
                    <a:pt x="74830" y="79279"/>
                    <a:pt x="74350" y="79371"/>
                    <a:pt x="73853" y="79371"/>
                  </a:cubicBezTo>
                  <a:cubicBezTo>
                    <a:pt x="73356" y="79371"/>
                    <a:pt x="72841" y="79279"/>
                    <a:pt x="72225" y="79093"/>
                  </a:cubicBezTo>
                  <a:cubicBezTo>
                    <a:pt x="71682" y="78949"/>
                    <a:pt x="71109" y="78892"/>
                    <a:pt x="70651" y="78663"/>
                  </a:cubicBezTo>
                  <a:cubicBezTo>
                    <a:pt x="70163" y="78434"/>
                    <a:pt x="69621" y="77861"/>
                    <a:pt x="69076" y="77719"/>
                  </a:cubicBezTo>
                  <a:cubicBezTo>
                    <a:pt x="69021" y="77711"/>
                    <a:pt x="68969" y="77707"/>
                    <a:pt x="68917" y="77707"/>
                  </a:cubicBezTo>
                  <a:cubicBezTo>
                    <a:pt x="68169" y="77707"/>
                    <a:pt x="67707" y="78504"/>
                    <a:pt x="67025" y="78504"/>
                  </a:cubicBezTo>
                  <a:cubicBezTo>
                    <a:pt x="66914" y="78504"/>
                    <a:pt x="66796" y="78483"/>
                    <a:pt x="66671" y="78434"/>
                  </a:cubicBezTo>
                  <a:cubicBezTo>
                    <a:pt x="66728" y="78147"/>
                    <a:pt x="67502" y="77433"/>
                    <a:pt x="67159" y="77059"/>
                  </a:cubicBezTo>
                  <a:cubicBezTo>
                    <a:pt x="67114" y="77003"/>
                    <a:pt x="67043" y="76980"/>
                    <a:pt x="66957" y="76980"/>
                  </a:cubicBezTo>
                  <a:cubicBezTo>
                    <a:pt x="66606" y="76980"/>
                    <a:pt x="66002" y="77363"/>
                    <a:pt x="65842" y="77433"/>
                  </a:cubicBezTo>
                  <a:cubicBezTo>
                    <a:pt x="64896" y="77948"/>
                    <a:pt x="63437" y="78090"/>
                    <a:pt x="62693" y="78663"/>
                  </a:cubicBezTo>
                  <a:cubicBezTo>
                    <a:pt x="61747" y="79379"/>
                    <a:pt x="62063" y="81411"/>
                    <a:pt x="61060" y="81697"/>
                  </a:cubicBezTo>
                  <a:cubicBezTo>
                    <a:pt x="60918" y="81743"/>
                    <a:pt x="60800" y="81764"/>
                    <a:pt x="60702" y="81764"/>
                  </a:cubicBezTo>
                  <a:cubicBezTo>
                    <a:pt x="60133" y="81764"/>
                    <a:pt x="60230" y="81070"/>
                    <a:pt x="59888" y="80753"/>
                  </a:cubicBezTo>
                  <a:cubicBezTo>
                    <a:pt x="59591" y="80544"/>
                    <a:pt x="59326" y="80463"/>
                    <a:pt x="59009" y="80463"/>
                  </a:cubicBezTo>
                  <a:cubicBezTo>
                    <a:pt x="58806" y="80463"/>
                    <a:pt x="58581" y="80496"/>
                    <a:pt x="58312" y="80552"/>
                  </a:cubicBezTo>
                  <a:lnTo>
                    <a:pt x="58312" y="80696"/>
                  </a:lnTo>
                  <a:cubicBezTo>
                    <a:pt x="58170" y="80627"/>
                    <a:pt x="58033" y="80599"/>
                    <a:pt x="57899" y="80599"/>
                  </a:cubicBezTo>
                  <a:cubicBezTo>
                    <a:pt x="57266" y="80599"/>
                    <a:pt x="56702" y="81235"/>
                    <a:pt x="55997" y="81235"/>
                  </a:cubicBezTo>
                  <a:cubicBezTo>
                    <a:pt x="55922" y="81235"/>
                    <a:pt x="55844" y="81228"/>
                    <a:pt x="55765" y="81211"/>
                  </a:cubicBezTo>
                  <a:cubicBezTo>
                    <a:pt x="55021" y="80982"/>
                    <a:pt x="55078" y="80696"/>
                    <a:pt x="54533" y="80124"/>
                  </a:cubicBezTo>
                  <a:cubicBezTo>
                    <a:pt x="54277" y="79750"/>
                    <a:pt x="53704" y="79464"/>
                    <a:pt x="53445" y="79036"/>
                  </a:cubicBezTo>
                  <a:cubicBezTo>
                    <a:pt x="52960" y="78147"/>
                    <a:pt x="53303" y="77002"/>
                    <a:pt x="53647" y="76143"/>
                  </a:cubicBezTo>
                  <a:cubicBezTo>
                    <a:pt x="54132" y="74827"/>
                    <a:pt x="54391" y="74311"/>
                    <a:pt x="53933" y="72937"/>
                  </a:cubicBezTo>
                  <a:cubicBezTo>
                    <a:pt x="53647" y="72280"/>
                    <a:pt x="53933" y="72223"/>
                    <a:pt x="53102" y="71849"/>
                  </a:cubicBezTo>
                  <a:cubicBezTo>
                    <a:pt x="52839" y="71741"/>
                    <a:pt x="52516" y="71692"/>
                    <a:pt x="52189" y="71692"/>
                  </a:cubicBezTo>
                  <a:cubicBezTo>
                    <a:pt x="51913" y="71692"/>
                    <a:pt x="51634" y="71727"/>
                    <a:pt x="51384" y="71792"/>
                  </a:cubicBezTo>
                  <a:cubicBezTo>
                    <a:pt x="50982" y="71831"/>
                    <a:pt x="50079" y="72268"/>
                    <a:pt x="49379" y="72268"/>
                  </a:cubicBezTo>
                  <a:cubicBezTo>
                    <a:pt x="49035" y="72268"/>
                    <a:pt x="48740" y="72162"/>
                    <a:pt x="48579" y="71849"/>
                  </a:cubicBezTo>
                  <a:cubicBezTo>
                    <a:pt x="48093" y="70906"/>
                    <a:pt x="49868" y="68242"/>
                    <a:pt x="50154" y="67299"/>
                  </a:cubicBezTo>
                  <a:cubicBezTo>
                    <a:pt x="50354" y="66697"/>
                    <a:pt x="51327" y="65265"/>
                    <a:pt x="50984" y="64693"/>
                  </a:cubicBezTo>
                  <a:cubicBezTo>
                    <a:pt x="50842" y="64423"/>
                    <a:pt x="50411" y="64326"/>
                    <a:pt x="49918" y="64326"/>
                  </a:cubicBezTo>
                  <a:cubicBezTo>
                    <a:pt x="49212" y="64326"/>
                    <a:pt x="48379" y="64524"/>
                    <a:pt x="48093" y="64693"/>
                  </a:cubicBezTo>
                  <a:cubicBezTo>
                    <a:pt x="47006" y="65265"/>
                    <a:pt x="47349" y="66268"/>
                    <a:pt x="46861" y="67212"/>
                  </a:cubicBezTo>
                  <a:cubicBezTo>
                    <a:pt x="46461" y="68013"/>
                    <a:pt x="45288" y="68586"/>
                    <a:pt x="44544" y="68815"/>
                  </a:cubicBezTo>
                  <a:cubicBezTo>
                    <a:pt x="44350" y="68887"/>
                    <a:pt x="44111" y="68917"/>
                    <a:pt x="43850" y="68917"/>
                  </a:cubicBezTo>
                  <a:cubicBezTo>
                    <a:pt x="43069" y="68917"/>
                    <a:pt x="42088" y="68644"/>
                    <a:pt x="41509" y="68387"/>
                  </a:cubicBezTo>
                  <a:cubicBezTo>
                    <a:pt x="40364" y="67642"/>
                    <a:pt x="40708" y="66555"/>
                    <a:pt x="40364" y="65410"/>
                  </a:cubicBezTo>
                  <a:cubicBezTo>
                    <a:pt x="40021" y="64093"/>
                    <a:pt x="39247" y="63319"/>
                    <a:pt x="39590" y="61860"/>
                  </a:cubicBezTo>
                  <a:cubicBezTo>
                    <a:pt x="39876" y="60772"/>
                    <a:pt x="40708" y="59971"/>
                    <a:pt x="40907" y="58825"/>
                  </a:cubicBezTo>
                  <a:cubicBezTo>
                    <a:pt x="41108" y="57566"/>
                    <a:pt x="41051" y="56849"/>
                    <a:pt x="41995" y="55990"/>
                  </a:cubicBezTo>
                  <a:cubicBezTo>
                    <a:pt x="42739" y="55246"/>
                    <a:pt x="43712" y="54673"/>
                    <a:pt x="44544" y="54158"/>
                  </a:cubicBezTo>
                  <a:cubicBezTo>
                    <a:pt x="45125" y="53771"/>
                    <a:pt x="45583" y="53650"/>
                    <a:pt x="46031" y="53650"/>
                  </a:cubicBezTo>
                  <a:cubicBezTo>
                    <a:pt x="46642" y="53650"/>
                    <a:pt x="47234" y="53876"/>
                    <a:pt x="48093" y="53959"/>
                  </a:cubicBezTo>
                  <a:cubicBezTo>
                    <a:pt x="48380" y="53994"/>
                    <a:pt x="48716" y="54035"/>
                    <a:pt x="49055" y="54035"/>
                  </a:cubicBezTo>
                  <a:cubicBezTo>
                    <a:pt x="49527" y="54035"/>
                    <a:pt x="50004" y="53956"/>
                    <a:pt x="50354" y="53673"/>
                  </a:cubicBezTo>
                  <a:cubicBezTo>
                    <a:pt x="50784" y="53299"/>
                    <a:pt x="50555" y="52956"/>
                    <a:pt x="51128" y="52642"/>
                  </a:cubicBezTo>
                  <a:cubicBezTo>
                    <a:pt x="51380" y="52485"/>
                    <a:pt x="52175" y="52397"/>
                    <a:pt x="52946" y="52397"/>
                  </a:cubicBezTo>
                  <a:cubicBezTo>
                    <a:pt x="53578" y="52397"/>
                    <a:pt x="54192" y="52456"/>
                    <a:pt x="54476" y="52585"/>
                  </a:cubicBezTo>
                  <a:cubicBezTo>
                    <a:pt x="55021" y="52784"/>
                    <a:pt x="55220" y="53299"/>
                    <a:pt x="55708" y="53444"/>
                  </a:cubicBezTo>
                  <a:cubicBezTo>
                    <a:pt x="55784" y="53466"/>
                    <a:pt x="55852" y="53474"/>
                    <a:pt x="55913" y="53474"/>
                  </a:cubicBezTo>
                  <a:cubicBezTo>
                    <a:pt x="56084" y="53474"/>
                    <a:pt x="56208" y="53410"/>
                    <a:pt x="56356" y="53410"/>
                  </a:cubicBezTo>
                  <a:cubicBezTo>
                    <a:pt x="56493" y="53410"/>
                    <a:pt x="56649" y="53464"/>
                    <a:pt x="56881" y="53673"/>
                  </a:cubicBezTo>
                  <a:cubicBezTo>
                    <a:pt x="58113" y="54760"/>
                    <a:pt x="56395" y="59112"/>
                    <a:pt x="58713" y="59254"/>
                  </a:cubicBezTo>
                  <a:cubicBezTo>
                    <a:pt x="58748" y="59256"/>
                    <a:pt x="58782" y="59257"/>
                    <a:pt x="58815" y="59257"/>
                  </a:cubicBezTo>
                  <a:cubicBezTo>
                    <a:pt x="60890" y="59257"/>
                    <a:pt x="60025" y="54885"/>
                    <a:pt x="59743" y="53815"/>
                  </a:cubicBezTo>
                  <a:cubicBezTo>
                    <a:pt x="58914" y="50608"/>
                    <a:pt x="60774" y="49177"/>
                    <a:pt x="63437" y="48089"/>
                  </a:cubicBezTo>
                  <a:cubicBezTo>
                    <a:pt x="64610" y="47574"/>
                    <a:pt x="65842" y="47001"/>
                    <a:pt x="66586" y="45914"/>
                  </a:cubicBezTo>
                  <a:cubicBezTo>
                    <a:pt x="67502" y="44597"/>
                    <a:pt x="67273" y="43882"/>
                    <a:pt x="67560" y="42508"/>
                  </a:cubicBezTo>
                  <a:cubicBezTo>
                    <a:pt x="67718" y="41809"/>
                    <a:pt x="67949" y="41693"/>
                    <a:pt x="68244" y="41693"/>
                  </a:cubicBezTo>
                  <a:cubicBezTo>
                    <a:pt x="68391" y="41693"/>
                    <a:pt x="68554" y="41722"/>
                    <a:pt x="68732" y="41722"/>
                  </a:cubicBezTo>
                  <a:cubicBezTo>
                    <a:pt x="68973" y="41722"/>
                    <a:pt x="69241" y="41669"/>
                    <a:pt x="69534" y="41420"/>
                  </a:cubicBezTo>
                  <a:cubicBezTo>
                    <a:pt x="70507" y="40619"/>
                    <a:pt x="71194" y="39330"/>
                    <a:pt x="71938" y="38386"/>
                  </a:cubicBezTo>
                  <a:lnTo>
                    <a:pt x="72025" y="38242"/>
                  </a:lnTo>
                  <a:cubicBezTo>
                    <a:pt x="72352" y="37853"/>
                    <a:pt x="72667" y="37761"/>
                    <a:pt x="72997" y="37761"/>
                  </a:cubicBezTo>
                  <a:cubicBezTo>
                    <a:pt x="73295" y="37761"/>
                    <a:pt x="73604" y="37836"/>
                    <a:pt x="73945" y="37836"/>
                  </a:cubicBezTo>
                  <a:cubicBezTo>
                    <a:pt x="74091" y="37836"/>
                    <a:pt x="74242" y="37822"/>
                    <a:pt x="74400" y="37784"/>
                  </a:cubicBezTo>
                  <a:cubicBezTo>
                    <a:pt x="75575" y="37440"/>
                    <a:pt x="75174" y="36410"/>
                    <a:pt x="75632" y="35409"/>
                  </a:cubicBezTo>
                  <a:cubicBezTo>
                    <a:pt x="76262" y="34177"/>
                    <a:pt x="77148" y="34234"/>
                    <a:pt x="78236" y="33890"/>
                  </a:cubicBezTo>
                  <a:cubicBezTo>
                    <a:pt x="79210" y="33519"/>
                    <a:pt x="79954" y="32860"/>
                    <a:pt x="80984" y="32574"/>
                  </a:cubicBezTo>
                  <a:cubicBezTo>
                    <a:pt x="81185" y="32474"/>
                    <a:pt x="81822" y="32295"/>
                    <a:pt x="82269" y="32295"/>
                  </a:cubicBezTo>
                  <a:cubicBezTo>
                    <a:pt x="82717" y="32295"/>
                    <a:pt x="82975" y="32474"/>
                    <a:pt x="82416" y="33089"/>
                  </a:cubicBezTo>
                  <a:cubicBezTo>
                    <a:pt x="82159" y="33462"/>
                    <a:pt x="79553" y="33749"/>
                    <a:pt x="81271" y="34607"/>
                  </a:cubicBezTo>
                  <a:cubicBezTo>
                    <a:pt x="81397" y="34660"/>
                    <a:pt x="81521" y="34683"/>
                    <a:pt x="81644" y="34683"/>
                  </a:cubicBezTo>
                  <a:cubicBezTo>
                    <a:pt x="82519" y="34683"/>
                    <a:pt x="83298" y="33491"/>
                    <a:pt x="84076" y="33290"/>
                  </a:cubicBezTo>
                  <a:cubicBezTo>
                    <a:pt x="84678" y="33089"/>
                    <a:pt x="86481" y="33089"/>
                    <a:pt x="85995" y="31859"/>
                  </a:cubicBezTo>
                  <a:cubicBezTo>
                    <a:pt x="85652" y="31000"/>
                    <a:pt x="84076" y="31715"/>
                    <a:pt x="83591" y="30829"/>
                  </a:cubicBezTo>
                  <a:cubicBezTo>
                    <a:pt x="82904" y="29597"/>
                    <a:pt x="84763" y="29253"/>
                    <a:pt x="85022" y="28509"/>
                  </a:cubicBezTo>
                  <a:cubicBezTo>
                    <a:pt x="85301" y="27869"/>
                    <a:pt x="84987" y="27645"/>
                    <a:pt x="84389" y="27645"/>
                  </a:cubicBezTo>
                  <a:cubicBezTo>
                    <a:pt x="83004" y="27645"/>
                    <a:pt x="80094" y="28845"/>
                    <a:pt x="79502" y="28845"/>
                  </a:cubicBezTo>
                  <a:cubicBezTo>
                    <a:pt x="79459" y="28845"/>
                    <a:pt x="79428" y="28839"/>
                    <a:pt x="79411" y="28825"/>
                  </a:cubicBezTo>
                  <a:cubicBezTo>
                    <a:pt x="78580" y="28080"/>
                    <a:pt x="80641" y="26791"/>
                    <a:pt x="81186" y="26562"/>
                  </a:cubicBezTo>
                  <a:cubicBezTo>
                    <a:pt x="81502" y="26469"/>
                    <a:pt x="81825" y="26446"/>
                    <a:pt x="82151" y="26446"/>
                  </a:cubicBezTo>
                  <a:cubicBezTo>
                    <a:pt x="82481" y="26446"/>
                    <a:pt x="82814" y="26469"/>
                    <a:pt x="83149" y="26469"/>
                  </a:cubicBezTo>
                  <a:cubicBezTo>
                    <a:pt x="83505" y="26469"/>
                    <a:pt x="83863" y="26443"/>
                    <a:pt x="84220" y="26333"/>
                  </a:cubicBezTo>
                  <a:cubicBezTo>
                    <a:pt x="85182" y="26080"/>
                    <a:pt x="85875" y="25895"/>
                    <a:pt x="86872" y="25895"/>
                  </a:cubicBezTo>
                  <a:cubicBezTo>
                    <a:pt x="87003" y="25895"/>
                    <a:pt x="87140" y="25898"/>
                    <a:pt x="87282" y="25905"/>
                  </a:cubicBezTo>
                  <a:cubicBezTo>
                    <a:pt x="88002" y="26009"/>
                    <a:pt x="88483" y="26126"/>
                    <a:pt x="88937" y="26126"/>
                  </a:cubicBezTo>
                  <a:cubicBezTo>
                    <a:pt x="89477" y="26126"/>
                    <a:pt x="89980" y="25962"/>
                    <a:pt x="90804" y="25417"/>
                  </a:cubicBezTo>
                  <a:cubicBezTo>
                    <a:pt x="92092" y="24531"/>
                    <a:pt x="95041" y="24760"/>
                    <a:pt x="94954" y="22298"/>
                  </a:cubicBezTo>
                  <a:cubicBezTo>
                    <a:pt x="94954" y="21352"/>
                    <a:pt x="93953" y="20321"/>
                    <a:pt x="93266" y="19749"/>
                  </a:cubicBezTo>
                  <a:cubicBezTo>
                    <a:pt x="92149" y="18890"/>
                    <a:pt x="91892" y="18947"/>
                    <a:pt x="91892" y="17374"/>
                  </a:cubicBezTo>
                  <a:cubicBezTo>
                    <a:pt x="91892" y="16344"/>
                    <a:pt x="92149" y="15054"/>
                    <a:pt x="91462" y="14397"/>
                  </a:cubicBezTo>
                  <a:cubicBezTo>
                    <a:pt x="91136" y="14124"/>
                    <a:pt x="90823" y="14021"/>
                    <a:pt x="90519" y="14021"/>
                  </a:cubicBezTo>
                  <a:cubicBezTo>
                    <a:pt x="89677" y="14021"/>
                    <a:pt x="88898" y="14806"/>
                    <a:pt x="88056" y="14912"/>
                  </a:cubicBezTo>
                  <a:cubicBezTo>
                    <a:pt x="87946" y="14934"/>
                    <a:pt x="87775" y="14948"/>
                    <a:pt x="87593" y="14948"/>
                  </a:cubicBezTo>
                  <a:cubicBezTo>
                    <a:pt x="87303" y="14948"/>
                    <a:pt x="86983" y="14914"/>
                    <a:pt x="86824" y="14825"/>
                  </a:cubicBezTo>
                  <a:cubicBezTo>
                    <a:pt x="85908" y="14111"/>
                    <a:pt x="86881" y="14253"/>
                    <a:pt x="86939" y="13451"/>
                  </a:cubicBezTo>
                  <a:cubicBezTo>
                    <a:pt x="86939" y="12879"/>
                    <a:pt x="85995" y="11191"/>
                    <a:pt x="85565" y="10904"/>
                  </a:cubicBezTo>
                  <a:cubicBezTo>
                    <a:pt x="85357" y="10715"/>
                    <a:pt x="83662" y="10501"/>
                    <a:pt x="82338" y="10501"/>
                  </a:cubicBezTo>
                  <a:cubicBezTo>
                    <a:pt x="81658" y="10501"/>
                    <a:pt x="81075" y="10558"/>
                    <a:pt x="80842" y="10703"/>
                  </a:cubicBezTo>
                  <a:cubicBezTo>
                    <a:pt x="79610" y="11420"/>
                    <a:pt x="80584" y="13080"/>
                    <a:pt x="79697" y="13882"/>
                  </a:cubicBezTo>
                  <a:cubicBezTo>
                    <a:pt x="79068" y="14539"/>
                    <a:pt x="77206" y="13680"/>
                    <a:pt x="77893" y="15684"/>
                  </a:cubicBezTo>
                  <a:cubicBezTo>
                    <a:pt x="78179" y="16630"/>
                    <a:pt x="79210" y="17287"/>
                    <a:pt x="78236" y="18375"/>
                  </a:cubicBezTo>
                  <a:cubicBezTo>
                    <a:pt x="76606" y="20179"/>
                    <a:pt x="74201" y="18462"/>
                    <a:pt x="73656" y="21409"/>
                  </a:cubicBezTo>
                  <a:cubicBezTo>
                    <a:pt x="73514" y="22298"/>
                    <a:pt x="73457" y="23729"/>
                    <a:pt x="72625" y="24244"/>
                  </a:cubicBezTo>
                  <a:cubicBezTo>
                    <a:pt x="72448" y="24355"/>
                    <a:pt x="72231" y="24405"/>
                    <a:pt x="72000" y="24405"/>
                  </a:cubicBezTo>
                  <a:cubicBezTo>
                    <a:pt x="71337" y="24405"/>
                    <a:pt x="70563" y="23995"/>
                    <a:pt x="70308" y="23443"/>
                  </a:cubicBezTo>
                  <a:cubicBezTo>
                    <a:pt x="69534" y="21725"/>
                    <a:pt x="71538" y="21725"/>
                    <a:pt x="71739" y="20638"/>
                  </a:cubicBezTo>
                  <a:cubicBezTo>
                    <a:pt x="71900" y="19815"/>
                    <a:pt x="71362" y="19664"/>
                    <a:pt x="70723" y="19664"/>
                  </a:cubicBezTo>
                  <a:cubicBezTo>
                    <a:pt x="70356" y="19664"/>
                    <a:pt x="69955" y="19714"/>
                    <a:pt x="69635" y="19714"/>
                  </a:cubicBezTo>
                  <a:cubicBezTo>
                    <a:pt x="69523" y="19714"/>
                    <a:pt x="69422" y="19708"/>
                    <a:pt x="69334" y="19692"/>
                  </a:cubicBezTo>
                  <a:cubicBezTo>
                    <a:pt x="68503" y="19463"/>
                    <a:pt x="67273" y="18604"/>
                    <a:pt x="66671" y="18004"/>
                  </a:cubicBezTo>
                  <a:cubicBezTo>
                    <a:pt x="66185" y="17573"/>
                    <a:pt x="66270" y="16916"/>
                    <a:pt x="65498" y="16859"/>
                  </a:cubicBezTo>
                  <a:cubicBezTo>
                    <a:pt x="65036" y="16859"/>
                    <a:pt x="64575" y="17436"/>
                    <a:pt x="63991" y="17436"/>
                  </a:cubicBezTo>
                  <a:cubicBezTo>
                    <a:pt x="63887" y="17436"/>
                    <a:pt x="63779" y="17417"/>
                    <a:pt x="63666" y="17374"/>
                  </a:cubicBezTo>
                  <a:cubicBezTo>
                    <a:pt x="63666" y="16199"/>
                    <a:pt x="64667" y="15398"/>
                    <a:pt x="63094" y="15054"/>
                  </a:cubicBezTo>
                  <a:cubicBezTo>
                    <a:pt x="63179" y="14825"/>
                    <a:pt x="63236" y="14683"/>
                    <a:pt x="63380" y="14454"/>
                  </a:cubicBezTo>
                  <a:lnTo>
                    <a:pt x="63380" y="14454"/>
                  </a:lnTo>
                  <a:lnTo>
                    <a:pt x="63179" y="14596"/>
                  </a:lnTo>
                  <a:cubicBezTo>
                    <a:pt x="63522" y="13882"/>
                    <a:pt x="63236" y="13222"/>
                    <a:pt x="63866" y="12737"/>
                  </a:cubicBezTo>
                  <a:cubicBezTo>
                    <a:pt x="64266" y="12363"/>
                    <a:pt x="64754" y="12650"/>
                    <a:pt x="65240" y="12421"/>
                  </a:cubicBezTo>
                  <a:cubicBezTo>
                    <a:pt x="66270" y="11935"/>
                    <a:pt x="66671" y="10989"/>
                    <a:pt x="67960" y="10760"/>
                  </a:cubicBezTo>
                  <a:cubicBezTo>
                    <a:pt x="69190" y="10561"/>
                    <a:pt x="69964" y="10046"/>
                    <a:pt x="71109" y="9329"/>
                  </a:cubicBezTo>
                  <a:cubicBezTo>
                    <a:pt x="72140" y="8672"/>
                    <a:pt x="73170" y="8527"/>
                    <a:pt x="74286" y="7955"/>
                  </a:cubicBezTo>
                  <a:cubicBezTo>
                    <a:pt x="75087" y="7439"/>
                    <a:pt x="75774" y="6267"/>
                    <a:pt x="76606" y="5981"/>
                  </a:cubicBezTo>
                  <a:cubicBezTo>
                    <a:pt x="76784" y="5916"/>
                    <a:pt x="76970" y="5891"/>
                    <a:pt x="77162" y="5891"/>
                  </a:cubicBezTo>
                  <a:cubicBezTo>
                    <a:pt x="77822" y="5891"/>
                    <a:pt x="78550" y="6188"/>
                    <a:pt x="79243" y="6188"/>
                  </a:cubicBezTo>
                  <a:cubicBezTo>
                    <a:pt x="79416" y="6188"/>
                    <a:pt x="79587" y="6169"/>
                    <a:pt x="79755" y="6123"/>
                  </a:cubicBezTo>
                  <a:cubicBezTo>
                    <a:pt x="80499" y="5923"/>
                    <a:pt x="82358" y="4405"/>
                    <a:pt x="82759" y="3748"/>
                  </a:cubicBezTo>
                  <a:cubicBezTo>
                    <a:pt x="83293" y="2868"/>
                    <a:pt x="82974" y="2643"/>
                    <a:pt x="82431" y="2643"/>
                  </a:cubicBezTo>
                  <a:cubicBezTo>
                    <a:pt x="81984" y="2643"/>
                    <a:pt x="81385" y="2795"/>
                    <a:pt x="80984" y="2859"/>
                  </a:cubicBezTo>
                  <a:cubicBezTo>
                    <a:pt x="79812" y="3088"/>
                    <a:pt x="79610" y="3375"/>
                    <a:pt x="78667" y="4034"/>
                  </a:cubicBezTo>
                  <a:cubicBezTo>
                    <a:pt x="78224" y="4356"/>
                    <a:pt x="77948" y="4486"/>
                    <a:pt x="77767" y="4486"/>
                  </a:cubicBezTo>
                  <a:cubicBezTo>
                    <a:pt x="77305" y="4486"/>
                    <a:pt x="77459" y="3640"/>
                    <a:pt x="77006" y="3004"/>
                  </a:cubicBezTo>
                  <a:cubicBezTo>
                    <a:pt x="76606" y="2431"/>
                    <a:pt x="76061" y="2717"/>
                    <a:pt x="75861" y="2000"/>
                  </a:cubicBezTo>
                  <a:cubicBezTo>
                    <a:pt x="75774" y="1572"/>
                    <a:pt x="76262" y="1142"/>
                    <a:pt x="76118" y="684"/>
                  </a:cubicBezTo>
                  <a:cubicBezTo>
                    <a:pt x="75992" y="182"/>
                    <a:pt x="75768" y="1"/>
                    <a:pt x="75507"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0"/>
            <p:cNvSpPr/>
            <p:nvPr/>
          </p:nvSpPr>
          <p:spPr>
            <a:xfrm>
              <a:off x="5545545" y="993833"/>
              <a:ext cx="2199235" cy="3393224"/>
            </a:xfrm>
            <a:custGeom>
              <a:avLst/>
              <a:gdLst/>
              <a:ahLst/>
              <a:cxnLst/>
              <a:rect l="l" t="t" r="r" b="b"/>
              <a:pathLst>
                <a:path w="108725" h="167753" extrusionOk="0">
                  <a:moveTo>
                    <a:pt x="75903" y="717"/>
                  </a:moveTo>
                  <a:cubicBezTo>
                    <a:pt x="75909" y="717"/>
                    <a:pt x="75914" y="717"/>
                    <a:pt x="75918" y="717"/>
                  </a:cubicBezTo>
                  <a:cubicBezTo>
                    <a:pt x="76005" y="744"/>
                    <a:pt x="76090" y="889"/>
                    <a:pt x="76147" y="1145"/>
                  </a:cubicBezTo>
                  <a:cubicBezTo>
                    <a:pt x="76177" y="1260"/>
                    <a:pt x="76120" y="1404"/>
                    <a:pt x="76033" y="1603"/>
                  </a:cubicBezTo>
                  <a:cubicBezTo>
                    <a:pt x="75918" y="1832"/>
                    <a:pt x="75804" y="2091"/>
                    <a:pt x="75861" y="2434"/>
                  </a:cubicBezTo>
                  <a:cubicBezTo>
                    <a:pt x="76033" y="3007"/>
                    <a:pt x="76406" y="3179"/>
                    <a:pt x="76663" y="3263"/>
                  </a:cubicBezTo>
                  <a:cubicBezTo>
                    <a:pt x="76834" y="3351"/>
                    <a:pt x="76979" y="3408"/>
                    <a:pt x="77093" y="3580"/>
                  </a:cubicBezTo>
                  <a:cubicBezTo>
                    <a:pt x="77235" y="3779"/>
                    <a:pt x="77322" y="4065"/>
                    <a:pt x="77379" y="4324"/>
                  </a:cubicBezTo>
                  <a:cubicBezTo>
                    <a:pt x="77464" y="4667"/>
                    <a:pt x="77551" y="5038"/>
                    <a:pt x="77895" y="5153"/>
                  </a:cubicBezTo>
                  <a:cubicBezTo>
                    <a:pt x="77977" y="5182"/>
                    <a:pt x="78060" y="5196"/>
                    <a:pt x="78145" y="5196"/>
                  </a:cubicBezTo>
                  <a:cubicBezTo>
                    <a:pt x="78474" y="5196"/>
                    <a:pt x="78829" y="4986"/>
                    <a:pt x="79239" y="4667"/>
                  </a:cubicBezTo>
                  <a:cubicBezTo>
                    <a:pt x="79411" y="4553"/>
                    <a:pt x="79583" y="4438"/>
                    <a:pt x="79727" y="4351"/>
                  </a:cubicBezTo>
                  <a:cubicBezTo>
                    <a:pt x="80299" y="3923"/>
                    <a:pt x="80556" y="3722"/>
                    <a:pt x="81415" y="3580"/>
                  </a:cubicBezTo>
                  <a:cubicBezTo>
                    <a:pt x="81529" y="3550"/>
                    <a:pt x="81673" y="3522"/>
                    <a:pt x="81815" y="3492"/>
                  </a:cubicBezTo>
                  <a:cubicBezTo>
                    <a:pt x="82083" y="3448"/>
                    <a:pt x="82595" y="3352"/>
                    <a:pt x="82876" y="3352"/>
                  </a:cubicBezTo>
                  <a:cubicBezTo>
                    <a:pt x="82955" y="3352"/>
                    <a:pt x="83016" y="3359"/>
                    <a:pt x="83047" y="3378"/>
                  </a:cubicBezTo>
                  <a:cubicBezTo>
                    <a:pt x="83047" y="3378"/>
                    <a:pt x="83075" y="3492"/>
                    <a:pt x="82846" y="3893"/>
                  </a:cubicBezTo>
                  <a:cubicBezTo>
                    <a:pt x="82475" y="4466"/>
                    <a:pt x="80700" y="5927"/>
                    <a:pt x="80041" y="6126"/>
                  </a:cubicBezTo>
                  <a:cubicBezTo>
                    <a:pt x="79897" y="6165"/>
                    <a:pt x="79750" y="6181"/>
                    <a:pt x="79599" y="6181"/>
                  </a:cubicBezTo>
                  <a:cubicBezTo>
                    <a:pt x="79299" y="6181"/>
                    <a:pt x="78982" y="6118"/>
                    <a:pt x="78639" y="6041"/>
                  </a:cubicBezTo>
                  <a:cubicBezTo>
                    <a:pt x="78288" y="5953"/>
                    <a:pt x="77915" y="5876"/>
                    <a:pt x="77547" y="5876"/>
                  </a:cubicBezTo>
                  <a:cubicBezTo>
                    <a:pt x="77315" y="5876"/>
                    <a:pt x="77085" y="5906"/>
                    <a:pt x="76864" y="5984"/>
                  </a:cubicBezTo>
                  <a:cubicBezTo>
                    <a:pt x="76319" y="6183"/>
                    <a:pt x="75861" y="6671"/>
                    <a:pt x="75403" y="7129"/>
                  </a:cubicBezTo>
                  <a:cubicBezTo>
                    <a:pt x="75117" y="7443"/>
                    <a:pt x="74773" y="7786"/>
                    <a:pt x="74487" y="7958"/>
                  </a:cubicBezTo>
                  <a:cubicBezTo>
                    <a:pt x="74001" y="8217"/>
                    <a:pt x="73543" y="8389"/>
                    <a:pt x="73085" y="8561"/>
                  </a:cubicBezTo>
                  <a:cubicBezTo>
                    <a:pt x="72513" y="8760"/>
                    <a:pt x="71911" y="8989"/>
                    <a:pt x="71311" y="9362"/>
                  </a:cubicBezTo>
                  <a:lnTo>
                    <a:pt x="71109" y="9477"/>
                  </a:lnTo>
                  <a:cubicBezTo>
                    <a:pt x="70051" y="10134"/>
                    <a:pt x="69364" y="10564"/>
                    <a:pt x="68276" y="10764"/>
                  </a:cubicBezTo>
                  <a:cubicBezTo>
                    <a:pt x="67388" y="10908"/>
                    <a:pt x="66872" y="11336"/>
                    <a:pt x="66387" y="11767"/>
                  </a:cubicBezTo>
                  <a:cubicBezTo>
                    <a:pt x="66071" y="12023"/>
                    <a:pt x="65814" y="12282"/>
                    <a:pt x="65441" y="12454"/>
                  </a:cubicBezTo>
                  <a:cubicBezTo>
                    <a:pt x="65326" y="12511"/>
                    <a:pt x="65155" y="12511"/>
                    <a:pt x="64983" y="12511"/>
                  </a:cubicBezTo>
                  <a:cubicBezTo>
                    <a:pt x="64697" y="12511"/>
                    <a:pt x="64326" y="12511"/>
                    <a:pt x="64010" y="12797"/>
                  </a:cubicBezTo>
                  <a:cubicBezTo>
                    <a:pt x="63524" y="13198"/>
                    <a:pt x="63467" y="13656"/>
                    <a:pt x="63410" y="14084"/>
                  </a:cubicBezTo>
                  <a:cubicBezTo>
                    <a:pt x="63352" y="14313"/>
                    <a:pt x="63323" y="14572"/>
                    <a:pt x="63208" y="14801"/>
                  </a:cubicBezTo>
                  <a:cubicBezTo>
                    <a:pt x="63181" y="14886"/>
                    <a:pt x="63181" y="15000"/>
                    <a:pt x="63208" y="15087"/>
                  </a:cubicBezTo>
                  <a:cubicBezTo>
                    <a:pt x="63181" y="15145"/>
                    <a:pt x="63151" y="15202"/>
                    <a:pt x="63123" y="15287"/>
                  </a:cubicBezTo>
                  <a:cubicBezTo>
                    <a:pt x="63094" y="15374"/>
                    <a:pt x="63123" y="15488"/>
                    <a:pt x="63151" y="15573"/>
                  </a:cubicBezTo>
                  <a:cubicBezTo>
                    <a:pt x="63208" y="15660"/>
                    <a:pt x="63295" y="15717"/>
                    <a:pt x="63410" y="15745"/>
                  </a:cubicBezTo>
                  <a:cubicBezTo>
                    <a:pt x="63838" y="15859"/>
                    <a:pt x="63952" y="15974"/>
                    <a:pt x="63982" y="16003"/>
                  </a:cubicBezTo>
                  <a:cubicBezTo>
                    <a:pt x="64039" y="16118"/>
                    <a:pt x="63952" y="16374"/>
                    <a:pt x="63868" y="16603"/>
                  </a:cubicBezTo>
                  <a:cubicBezTo>
                    <a:pt x="63781" y="16920"/>
                    <a:pt x="63666" y="17291"/>
                    <a:pt x="63666" y="17721"/>
                  </a:cubicBezTo>
                  <a:cubicBezTo>
                    <a:pt x="63666" y="17863"/>
                    <a:pt x="63753" y="18007"/>
                    <a:pt x="63895" y="18035"/>
                  </a:cubicBezTo>
                  <a:cubicBezTo>
                    <a:pt x="64064" y="18104"/>
                    <a:pt x="64223" y="18132"/>
                    <a:pt x="64372" y="18132"/>
                  </a:cubicBezTo>
                  <a:cubicBezTo>
                    <a:pt x="64778" y="18132"/>
                    <a:pt x="65112" y="17924"/>
                    <a:pt x="65384" y="17778"/>
                  </a:cubicBezTo>
                  <a:cubicBezTo>
                    <a:pt x="65555" y="17664"/>
                    <a:pt x="65757" y="17577"/>
                    <a:pt x="65842" y="17577"/>
                  </a:cubicBezTo>
                  <a:cubicBezTo>
                    <a:pt x="66100" y="17577"/>
                    <a:pt x="66185" y="17691"/>
                    <a:pt x="66357" y="18007"/>
                  </a:cubicBezTo>
                  <a:cubicBezTo>
                    <a:pt x="66444" y="18207"/>
                    <a:pt x="66586" y="18436"/>
                    <a:pt x="66787" y="18637"/>
                  </a:cubicBezTo>
                  <a:cubicBezTo>
                    <a:pt x="67417" y="19210"/>
                    <a:pt x="68704" y="20126"/>
                    <a:pt x="69650" y="20382"/>
                  </a:cubicBezTo>
                  <a:cubicBezTo>
                    <a:pt x="69759" y="20407"/>
                    <a:pt x="69874" y="20416"/>
                    <a:pt x="69996" y="20416"/>
                  </a:cubicBezTo>
                  <a:cubicBezTo>
                    <a:pt x="70161" y="20416"/>
                    <a:pt x="70339" y="20399"/>
                    <a:pt x="70536" y="20382"/>
                  </a:cubicBezTo>
                  <a:cubicBezTo>
                    <a:pt x="70688" y="20372"/>
                    <a:pt x="70873" y="20361"/>
                    <a:pt x="71051" y="20361"/>
                  </a:cubicBezTo>
                  <a:cubicBezTo>
                    <a:pt x="71345" y="20361"/>
                    <a:pt x="71622" y="20390"/>
                    <a:pt x="71711" y="20497"/>
                  </a:cubicBezTo>
                  <a:cubicBezTo>
                    <a:pt x="71796" y="20584"/>
                    <a:pt x="71769" y="20783"/>
                    <a:pt x="71769" y="20897"/>
                  </a:cubicBezTo>
                  <a:cubicBezTo>
                    <a:pt x="71711" y="21184"/>
                    <a:pt x="71425" y="21385"/>
                    <a:pt x="71109" y="21614"/>
                  </a:cubicBezTo>
                  <a:cubicBezTo>
                    <a:pt x="70536" y="22043"/>
                    <a:pt x="69765" y="22615"/>
                    <a:pt x="70337" y="23962"/>
                  </a:cubicBezTo>
                  <a:cubicBezTo>
                    <a:pt x="70566" y="24420"/>
                    <a:pt x="71109" y="24848"/>
                    <a:pt x="71739" y="25020"/>
                  </a:cubicBezTo>
                  <a:cubicBezTo>
                    <a:pt x="71965" y="25087"/>
                    <a:pt x="72182" y="25120"/>
                    <a:pt x="72384" y="25120"/>
                  </a:cubicBezTo>
                  <a:cubicBezTo>
                    <a:pt x="72696" y="25120"/>
                    <a:pt x="72974" y="25044"/>
                    <a:pt x="73200" y="24905"/>
                  </a:cubicBezTo>
                  <a:cubicBezTo>
                    <a:pt x="74059" y="24362"/>
                    <a:pt x="74201" y="23130"/>
                    <a:pt x="74345" y="22214"/>
                  </a:cubicBezTo>
                  <a:cubicBezTo>
                    <a:pt x="74345" y="22072"/>
                    <a:pt x="74372" y="21958"/>
                    <a:pt x="74372" y="21843"/>
                  </a:cubicBezTo>
                  <a:cubicBezTo>
                    <a:pt x="74659" y="20382"/>
                    <a:pt x="75346" y="20268"/>
                    <a:pt x="76376" y="20096"/>
                  </a:cubicBezTo>
                  <a:cubicBezTo>
                    <a:pt x="77178" y="19981"/>
                    <a:pt x="78094" y="19839"/>
                    <a:pt x="78895" y="18951"/>
                  </a:cubicBezTo>
                  <a:cubicBezTo>
                    <a:pt x="79754" y="18007"/>
                    <a:pt x="79296" y="17233"/>
                    <a:pt x="78953" y="16633"/>
                  </a:cubicBezTo>
                  <a:cubicBezTo>
                    <a:pt x="78811" y="16404"/>
                    <a:pt x="78696" y="16175"/>
                    <a:pt x="78609" y="15916"/>
                  </a:cubicBezTo>
                  <a:cubicBezTo>
                    <a:pt x="78437" y="15374"/>
                    <a:pt x="78495" y="15172"/>
                    <a:pt x="78524" y="15115"/>
                  </a:cubicBezTo>
                  <a:cubicBezTo>
                    <a:pt x="78609" y="14973"/>
                    <a:pt x="78895" y="14943"/>
                    <a:pt x="79182" y="14916"/>
                  </a:cubicBezTo>
                  <a:cubicBezTo>
                    <a:pt x="79583" y="14858"/>
                    <a:pt x="80013" y="14801"/>
                    <a:pt x="80299" y="14515"/>
                  </a:cubicBezTo>
                  <a:cubicBezTo>
                    <a:pt x="80815" y="14027"/>
                    <a:pt x="80842" y="13370"/>
                    <a:pt x="80872" y="12768"/>
                  </a:cubicBezTo>
                  <a:cubicBezTo>
                    <a:pt x="80899" y="12080"/>
                    <a:pt x="80929" y="11622"/>
                    <a:pt x="81415" y="11336"/>
                  </a:cubicBezTo>
                  <a:cubicBezTo>
                    <a:pt x="81576" y="11238"/>
                    <a:pt x="82014" y="11199"/>
                    <a:pt x="82555" y="11199"/>
                  </a:cubicBezTo>
                  <a:cubicBezTo>
                    <a:pt x="83743" y="11199"/>
                    <a:pt x="85424" y="11389"/>
                    <a:pt x="85738" y="11565"/>
                  </a:cubicBezTo>
                  <a:cubicBezTo>
                    <a:pt x="86082" y="11794"/>
                    <a:pt x="86968" y="13340"/>
                    <a:pt x="86968" y="13771"/>
                  </a:cubicBezTo>
                  <a:cubicBezTo>
                    <a:pt x="86941" y="13942"/>
                    <a:pt x="86854" y="14057"/>
                    <a:pt x="86739" y="14171"/>
                  </a:cubicBezTo>
                  <a:cubicBezTo>
                    <a:pt x="86597" y="14286"/>
                    <a:pt x="86425" y="14458"/>
                    <a:pt x="86453" y="14714"/>
                  </a:cubicBezTo>
                  <a:cubicBezTo>
                    <a:pt x="86453" y="15000"/>
                    <a:pt x="86712" y="15259"/>
                    <a:pt x="86968" y="15458"/>
                  </a:cubicBezTo>
                  <a:cubicBezTo>
                    <a:pt x="86968" y="15458"/>
                    <a:pt x="86998" y="15488"/>
                    <a:pt x="87025" y="15488"/>
                  </a:cubicBezTo>
                  <a:cubicBezTo>
                    <a:pt x="87251" y="15609"/>
                    <a:pt x="87623" y="15656"/>
                    <a:pt x="87952" y="15656"/>
                  </a:cubicBezTo>
                  <a:cubicBezTo>
                    <a:pt x="88166" y="15656"/>
                    <a:pt x="88362" y="15636"/>
                    <a:pt x="88487" y="15603"/>
                  </a:cubicBezTo>
                  <a:cubicBezTo>
                    <a:pt x="88945" y="15545"/>
                    <a:pt x="89345" y="15344"/>
                    <a:pt x="89746" y="15145"/>
                  </a:cubicBezTo>
                  <a:cubicBezTo>
                    <a:pt x="90226" y="14905"/>
                    <a:pt x="90583" y="14726"/>
                    <a:pt x="90922" y="14726"/>
                  </a:cubicBezTo>
                  <a:cubicBezTo>
                    <a:pt x="91148" y="14726"/>
                    <a:pt x="91365" y="14806"/>
                    <a:pt x="91606" y="15000"/>
                  </a:cubicBezTo>
                  <a:cubicBezTo>
                    <a:pt x="92007" y="15401"/>
                    <a:pt x="91979" y="16203"/>
                    <a:pt x="91922" y="17004"/>
                  </a:cubicBezTo>
                  <a:cubicBezTo>
                    <a:pt x="91922" y="17233"/>
                    <a:pt x="91892" y="17492"/>
                    <a:pt x="91892" y="17721"/>
                  </a:cubicBezTo>
                  <a:cubicBezTo>
                    <a:pt x="91892" y="19180"/>
                    <a:pt x="92151" y="19439"/>
                    <a:pt x="92980" y="20068"/>
                  </a:cubicBezTo>
                  <a:cubicBezTo>
                    <a:pt x="93094" y="20153"/>
                    <a:pt x="93239" y="20268"/>
                    <a:pt x="93381" y="20382"/>
                  </a:cubicBezTo>
                  <a:cubicBezTo>
                    <a:pt x="94411" y="21241"/>
                    <a:pt x="94984" y="22043"/>
                    <a:pt x="94984" y="22645"/>
                  </a:cubicBezTo>
                  <a:cubicBezTo>
                    <a:pt x="95013" y="23989"/>
                    <a:pt x="94097" y="24362"/>
                    <a:pt x="92579" y="24791"/>
                  </a:cubicBezTo>
                  <a:cubicBezTo>
                    <a:pt x="91979" y="24992"/>
                    <a:pt x="91407" y="25164"/>
                    <a:pt x="90948" y="25450"/>
                  </a:cubicBezTo>
                  <a:cubicBezTo>
                    <a:pt x="90211" y="25948"/>
                    <a:pt x="89782" y="26101"/>
                    <a:pt x="89294" y="26101"/>
                  </a:cubicBezTo>
                  <a:cubicBezTo>
                    <a:pt x="89025" y="26101"/>
                    <a:pt x="88739" y="26054"/>
                    <a:pt x="88372" y="25993"/>
                  </a:cubicBezTo>
                  <a:cubicBezTo>
                    <a:pt x="88171" y="25966"/>
                    <a:pt x="87942" y="25936"/>
                    <a:pt x="87685" y="25908"/>
                  </a:cubicBezTo>
                  <a:cubicBezTo>
                    <a:pt x="87503" y="25895"/>
                    <a:pt x="87331" y="25889"/>
                    <a:pt x="87166" y="25889"/>
                  </a:cubicBezTo>
                  <a:cubicBezTo>
                    <a:pt x="86211" y="25889"/>
                    <a:pt x="85499" y="26088"/>
                    <a:pt x="84621" y="26309"/>
                  </a:cubicBezTo>
                  <a:lnTo>
                    <a:pt x="84479" y="26337"/>
                  </a:lnTo>
                  <a:cubicBezTo>
                    <a:pt x="84155" y="26439"/>
                    <a:pt x="83830" y="26454"/>
                    <a:pt x="83496" y="26454"/>
                  </a:cubicBezTo>
                  <a:cubicBezTo>
                    <a:pt x="83357" y="26454"/>
                    <a:pt x="83217" y="26451"/>
                    <a:pt x="83075" y="26451"/>
                  </a:cubicBezTo>
                  <a:cubicBezTo>
                    <a:pt x="82869" y="26441"/>
                    <a:pt x="82664" y="26430"/>
                    <a:pt x="82458" y="26430"/>
                  </a:cubicBezTo>
                  <a:cubicBezTo>
                    <a:pt x="82120" y="26430"/>
                    <a:pt x="81782" y="26459"/>
                    <a:pt x="81444" y="26566"/>
                  </a:cubicBezTo>
                  <a:cubicBezTo>
                    <a:pt x="81014" y="26737"/>
                    <a:pt x="79411" y="27653"/>
                    <a:pt x="79239" y="28599"/>
                  </a:cubicBezTo>
                  <a:cubicBezTo>
                    <a:pt x="79182" y="28913"/>
                    <a:pt x="79296" y="29199"/>
                    <a:pt x="79555" y="29428"/>
                  </a:cubicBezTo>
                  <a:cubicBezTo>
                    <a:pt x="79642" y="29506"/>
                    <a:pt x="79735" y="29544"/>
                    <a:pt x="79876" y="29544"/>
                  </a:cubicBezTo>
                  <a:cubicBezTo>
                    <a:pt x="80150" y="29544"/>
                    <a:pt x="80602" y="29398"/>
                    <a:pt x="81529" y="29114"/>
                  </a:cubicBezTo>
                  <a:cubicBezTo>
                    <a:pt x="82213" y="28901"/>
                    <a:pt x="84021" y="28341"/>
                    <a:pt x="84799" y="28341"/>
                  </a:cubicBezTo>
                  <a:cubicBezTo>
                    <a:pt x="84966" y="28341"/>
                    <a:pt x="85085" y="28367"/>
                    <a:pt x="85136" y="28427"/>
                  </a:cubicBezTo>
                  <a:cubicBezTo>
                    <a:pt x="85136" y="28427"/>
                    <a:pt x="85166" y="28512"/>
                    <a:pt x="85079" y="28741"/>
                  </a:cubicBezTo>
                  <a:cubicBezTo>
                    <a:pt x="85022" y="28885"/>
                    <a:pt x="84735" y="29085"/>
                    <a:pt x="84479" y="29256"/>
                  </a:cubicBezTo>
                  <a:cubicBezTo>
                    <a:pt x="83964" y="29657"/>
                    <a:pt x="83047" y="30287"/>
                    <a:pt x="83648" y="31375"/>
                  </a:cubicBezTo>
                  <a:cubicBezTo>
                    <a:pt x="83991" y="31977"/>
                    <a:pt x="84651" y="32005"/>
                    <a:pt x="85193" y="32062"/>
                  </a:cubicBezTo>
                  <a:cubicBezTo>
                    <a:pt x="85709" y="32092"/>
                    <a:pt x="85938" y="32119"/>
                    <a:pt x="86025" y="32321"/>
                  </a:cubicBezTo>
                  <a:cubicBezTo>
                    <a:pt x="86082" y="32492"/>
                    <a:pt x="86109" y="32634"/>
                    <a:pt x="86052" y="32721"/>
                  </a:cubicBezTo>
                  <a:cubicBezTo>
                    <a:pt x="85910" y="32978"/>
                    <a:pt x="85280" y="33092"/>
                    <a:pt x="84880" y="33179"/>
                  </a:cubicBezTo>
                  <a:cubicBezTo>
                    <a:pt x="84678" y="33207"/>
                    <a:pt x="84479" y="33264"/>
                    <a:pt x="84364" y="33294"/>
                  </a:cubicBezTo>
                  <a:cubicBezTo>
                    <a:pt x="83934" y="33408"/>
                    <a:pt x="83563" y="33722"/>
                    <a:pt x="83189" y="34008"/>
                  </a:cubicBezTo>
                  <a:cubicBezTo>
                    <a:pt x="82695" y="34411"/>
                    <a:pt x="82336" y="34676"/>
                    <a:pt x="82000" y="34676"/>
                  </a:cubicBezTo>
                  <a:cubicBezTo>
                    <a:pt x="81929" y="34676"/>
                    <a:pt x="81858" y="34664"/>
                    <a:pt x="81788" y="34638"/>
                  </a:cubicBezTo>
                  <a:cubicBezTo>
                    <a:pt x="81616" y="34554"/>
                    <a:pt x="81529" y="34467"/>
                    <a:pt x="81472" y="34409"/>
                  </a:cubicBezTo>
                  <a:cubicBezTo>
                    <a:pt x="81616" y="34325"/>
                    <a:pt x="82017" y="34180"/>
                    <a:pt x="82246" y="34096"/>
                  </a:cubicBezTo>
                  <a:cubicBezTo>
                    <a:pt x="82674" y="33951"/>
                    <a:pt x="82960" y="33837"/>
                    <a:pt x="83075" y="33665"/>
                  </a:cubicBezTo>
                  <a:cubicBezTo>
                    <a:pt x="83476" y="33207"/>
                    <a:pt x="83590" y="32836"/>
                    <a:pt x="83361" y="32550"/>
                  </a:cubicBezTo>
                  <a:cubicBezTo>
                    <a:pt x="83209" y="32346"/>
                    <a:pt x="82932" y="32276"/>
                    <a:pt x="82627" y="32276"/>
                  </a:cubicBezTo>
                  <a:cubicBezTo>
                    <a:pt x="82074" y="32276"/>
                    <a:pt x="81427" y="32503"/>
                    <a:pt x="81243" y="32577"/>
                  </a:cubicBezTo>
                  <a:cubicBezTo>
                    <a:pt x="80643" y="32749"/>
                    <a:pt x="80128" y="33035"/>
                    <a:pt x="79640" y="33321"/>
                  </a:cubicBezTo>
                  <a:cubicBezTo>
                    <a:pt x="79239" y="33550"/>
                    <a:pt x="78895" y="33752"/>
                    <a:pt x="78495" y="33894"/>
                  </a:cubicBezTo>
                  <a:cubicBezTo>
                    <a:pt x="78266" y="33951"/>
                    <a:pt x="78066" y="34008"/>
                    <a:pt x="77837" y="34066"/>
                  </a:cubicBezTo>
                  <a:cubicBezTo>
                    <a:pt x="77036" y="34295"/>
                    <a:pt x="76262" y="34467"/>
                    <a:pt x="75689" y="35612"/>
                  </a:cubicBezTo>
                  <a:cubicBezTo>
                    <a:pt x="75490" y="35985"/>
                    <a:pt x="75433" y="36386"/>
                    <a:pt x="75376" y="36729"/>
                  </a:cubicBezTo>
                  <a:cubicBezTo>
                    <a:pt x="75261" y="37359"/>
                    <a:pt x="75204" y="37645"/>
                    <a:pt x="74716" y="37787"/>
                  </a:cubicBezTo>
                  <a:cubicBezTo>
                    <a:pt x="74582" y="37812"/>
                    <a:pt x="74459" y="37821"/>
                    <a:pt x="74338" y="37821"/>
                  </a:cubicBezTo>
                  <a:cubicBezTo>
                    <a:pt x="74177" y="37821"/>
                    <a:pt x="74021" y="37804"/>
                    <a:pt x="73857" y="37787"/>
                  </a:cubicBezTo>
                  <a:cubicBezTo>
                    <a:pt x="73692" y="37770"/>
                    <a:pt x="73521" y="37750"/>
                    <a:pt x="73347" y="37750"/>
                  </a:cubicBezTo>
                  <a:cubicBezTo>
                    <a:pt x="72948" y="37750"/>
                    <a:pt x="72530" y="37854"/>
                    <a:pt x="72112" y="38332"/>
                  </a:cubicBezTo>
                  <a:cubicBezTo>
                    <a:pt x="72082" y="38360"/>
                    <a:pt x="72082" y="38390"/>
                    <a:pt x="72055" y="38417"/>
                  </a:cubicBezTo>
                  <a:lnTo>
                    <a:pt x="71998" y="38531"/>
                  </a:lnTo>
                  <a:cubicBezTo>
                    <a:pt x="71769" y="38848"/>
                    <a:pt x="71510" y="39191"/>
                    <a:pt x="71281" y="39562"/>
                  </a:cubicBezTo>
                  <a:cubicBezTo>
                    <a:pt x="70795" y="40249"/>
                    <a:pt x="70280" y="40993"/>
                    <a:pt x="69678" y="41481"/>
                  </a:cubicBezTo>
                  <a:cubicBezTo>
                    <a:pt x="69482" y="41656"/>
                    <a:pt x="69301" y="41699"/>
                    <a:pt x="69123" y="41699"/>
                  </a:cubicBezTo>
                  <a:cubicBezTo>
                    <a:pt x="69040" y="41699"/>
                    <a:pt x="68958" y="41690"/>
                    <a:pt x="68876" y="41680"/>
                  </a:cubicBezTo>
                  <a:cubicBezTo>
                    <a:pt x="68811" y="41677"/>
                    <a:pt x="68747" y="41675"/>
                    <a:pt x="68683" y="41675"/>
                  </a:cubicBezTo>
                  <a:cubicBezTo>
                    <a:pt x="68214" y="41675"/>
                    <a:pt x="67791" y="41810"/>
                    <a:pt x="67589" y="42768"/>
                  </a:cubicBezTo>
                  <a:cubicBezTo>
                    <a:pt x="67502" y="43199"/>
                    <a:pt x="67445" y="43542"/>
                    <a:pt x="67417" y="43856"/>
                  </a:cubicBezTo>
                  <a:cubicBezTo>
                    <a:pt x="67330" y="44630"/>
                    <a:pt x="67273" y="45203"/>
                    <a:pt x="66673" y="46061"/>
                  </a:cubicBezTo>
                  <a:cubicBezTo>
                    <a:pt x="65986" y="47035"/>
                    <a:pt x="64868" y="47578"/>
                    <a:pt x="63696" y="48093"/>
                  </a:cubicBezTo>
                  <a:cubicBezTo>
                    <a:pt x="61234" y="49096"/>
                    <a:pt x="58829" y="50612"/>
                    <a:pt x="59773" y="54249"/>
                  </a:cubicBezTo>
                  <a:cubicBezTo>
                    <a:pt x="60146" y="55707"/>
                    <a:pt x="60432" y="58169"/>
                    <a:pt x="59773" y="58971"/>
                  </a:cubicBezTo>
                  <a:cubicBezTo>
                    <a:pt x="59622" y="59148"/>
                    <a:pt x="59450" y="59235"/>
                    <a:pt x="59217" y="59235"/>
                  </a:cubicBezTo>
                  <a:cubicBezTo>
                    <a:pt x="59184" y="59235"/>
                    <a:pt x="59150" y="59233"/>
                    <a:pt x="59116" y="59230"/>
                  </a:cubicBezTo>
                  <a:cubicBezTo>
                    <a:pt x="58170" y="59172"/>
                    <a:pt x="58112" y="58199"/>
                    <a:pt x="58112" y="56566"/>
                  </a:cubicBezTo>
                  <a:cubicBezTo>
                    <a:pt x="58112" y="55394"/>
                    <a:pt x="58112" y="54306"/>
                    <a:pt x="57483" y="53761"/>
                  </a:cubicBezTo>
                  <a:cubicBezTo>
                    <a:pt x="57201" y="53479"/>
                    <a:pt x="56968" y="53395"/>
                    <a:pt x="56759" y="53395"/>
                  </a:cubicBezTo>
                  <a:cubicBezTo>
                    <a:pt x="56651" y="53395"/>
                    <a:pt x="56550" y="53417"/>
                    <a:pt x="56452" y="53447"/>
                  </a:cubicBezTo>
                  <a:cubicBezTo>
                    <a:pt x="56395" y="53461"/>
                    <a:pt x="56352" y="53468"/>
                    <a:pt x="56309" y="53468"/>
                  </a:cubicBezTo>
                  <a:cubicBezTo>
                    <a:pt x="56266" y="53468"/>
                    <a:pt x="56223" y="53461"/>
                    <a:pt x="56166" y="53447"/>
                  </a:cubicBezTo>
                  <a:cubicBezTo>
                    <a:pt x="56024" y="53390"/>
                    <a:pt x="55909" y="53275"/>
                    <a:pt x="55738" y="53131"/>
                  </a:cubicBezTo>
                  <a:cubicBezTo>
                    <a:pt x="55536" y="52932"/>
                    <a:pt x="55307" y="52730"/>
                    <a:pt x="54993" y="52588"/>
                  </a:cubicBezTo>
                  <a:cubicBezTo>
                    <a:pt x="54673" y="52447"/>
                    <a:pt x="54022" y="52380"/>
                    <a:pt x="53349" y="52380"/>
                  </a:cubicBezTo>
                  <a:cubicBezTo>
                    <a:pt x="52515" y="52380"/>
                    <a:pt x="51646" y="52483"/>
                    <a:pt x="51329" y="52673"/>
                  </a:cubicBezTo>
                  <a:cubicBezTo>
                    <a:pt x="50899" y="52902"/>
                    <a:pt x="50784" y="53188"/>
                    <a:pt x="50699" y="53417"/>
                  </a:cubicBezTo>
                  <a:cubicBezTo>
                    <a:pt x="50642" y="53562"/>
                    <a:pt x="50612" y="53646"/>
                    <a:pt x="50498" y="53733"/>
                  </a:cubicBezTo>
                  <a:cubicBezTo>
                    <a:pt x="50226" y="53954"/>
                    <a:pt x="49843" y="54013"/>
                    <a:pt x="49444" y="54013"/>
                  </a:cubicBezTo>
                  <a:cubicBezTo>
                    <a:pt x="49173" y="54013"/>
                    <a:pt x="48894" y="53986"/>
                    <a:pt x="48638" y="53962"/>
                  </a:cubicBezTo>
                  <a:lnTo>
                    <a:pt x="48494" y="53933"/>
                  </a:lnTo>
                  <a:cubicBezTo>
                    <a:pt x="48123" y="53905"/>
                    <a:pt x="47807" y="53848"/>
                    <a:pt x="47493" y="53791"/>
                  </a:cubicBezTo>
                  <a:cubicBezTo>
                    <a:pt x="47119" y="53706"/>
                    <a:pt x="46766" y="53632"/>
                    <a:pt x="46398" y="53632"/>
                  </a:cubicBezTo>
                  <a:cubicBezTo>
                    <a:pt x="45893" y="53632"/>
                    <a:pt x="45362" y="53772"/>
                    <a:pt x="44715" y="54219"/>
                  </a:cubicBezTo>
                  <a:lnTo>
                    <a:pt x="44601" y="54276"/>
                  </a:lnTo>
                  <a:cubicBezTo>
                    <a:pt x="43799" y="54791"/>
                    <a:pt x="42856" y="55364"/>
                    <a:pt x="42139" y="56051"/>
                  </a:cubicBezTo>
                  <a:cubicBezTo>
                    <a:pt x="41223" y="56882"/>
                    <a:pt x="41138" y="57597"/>
                    <a:pt x="40994" y="58513"/>
                  </a:cubicBezTo>
                  <a:cubicBezTo>
                    <a:pt x="40966" y="58714"/>
                    <a:pt x="40966" y="58886"/>
                    <a:pt x="40909" y="59085"/>
                  </a:cubicBezTo>
                  <a:cubicBezTo>
                    <a:pt x="40822" y="59658"/>
                    <a:pt x="40565" y="60146"/>
                    <a:pt x="40279" y="60631"/>
                  </a:cubicBezTo>
                  <a:cubicBezTo>
                    <a:pt x="40020" y="61089"/>
                    <a:pt x="39764" y="61577"/>
                    <a:pt x="39620" y="62120"/>
                  </a:cubicBezTo>
                  <a:cubicBezTo>
                    <a:pt x="39363" y="63237"/>
                    <a:pt x="39677" y="64009"/>
                    <a:pt x="39993" y="64783"/>
                  </a:cubicBezTo>
                  <a:cubicBezTo>
                    <a:pt x="40135" y="65127"/>
                    <a:pt x="40279" y="65470"/>
                    <a:pt x="40394" y="65871"/>
                  </a:cubicBezTo>
                  <a:cubicBezTo>
                    <a:pt x="40478" y="66185"/>
                    <a:pt x="40508" y="66501"/>
                    <a:pt x="40565" y="66815"/>
                  </a:cubicBezTo>
                  <a:cubicBezTo>
                    <a:pt x="40650" y="67616"/>
                    <a:pt x="40737" y="68447"/>
                    <a:pt x="41738" y="69047"/>
                  </a:cubicBezTo>
                  <a:cubicBezTo>
                    <a:pt x="42326" y="69342"/>
                    <a:pt x="43346" y="69636"/>
                    <a:pt x="44186" y="69636"/>
                  </a:cubicBezTo>
                  <a:cubicBezTo>
                    <a:pt x="44491" y="69636"/>
                    <a:pt x="44773" y="69597"/>
                    <a:pt x="45001" y="69506"/>
                  </a:cubicBezTo>
                  <a:cubicBezTo>
                    <a:pt x="45718" y="69306"/>
                    <a:pt x="47063" y="68676"/>
                    <a:pt x="47550" y="67731"/>
                  </a:cubicBezTo>
                  <a:cubicBezTo>
                    <a:pt x="47750" y="67360"/>
                    <a:pt x="47837" y="66959"/>
                    <a:pt x="47894" y="66615"/>
                  </a:cubicBezTo>
                  <a:cubicBezTo>
                    <a:pt x="48008" y="66043"/>
                    <a:pt x="48093" y="65642"/>
                    <a:pt x="48666" y="65326"/>
                  </a:cubicBezTo>
                  <a:cubicBezTo>
                    <a:pt x="48880" y="65197"/>
                    <a:pt x="49643" y="65036"/>
                    <a:pt x="50264" y="65036"/>
                  </a:cubicBezTo>
                  <a:cubicBezTo>
                    <a:pt x="50472" y="65036"/>
                    <a:pt x="50663" y="65054"/>
                    <a:pt x="50814" y="65097"/>
                  </a:cubicBezTo>
                  <a:cubicBezTo>
                    <a:pt x="50956" y="65127"/>
                    <a:pt x="51013" y="65154"/>
                    <a:pt x="51043" y="65212"/>
                  </a:cubicBezTo>
                  <a:cubicBezTo>
                    <a:pt x="51185" y="65470"/>
                    <a:pt x="50699" y="66444"/>
                    <a:pt x="50498" y="66844"/>
                  </a:cubicBezTo>
                  <a:cubicBezTo>
                    <a:pt x="50356" y="67101"/>
                    <a:pt x="50241" y="67330"/>
                    <a:pt x="50184" y="67531"/>
                  </a:cubicBezTo>
                  <a:cubicBezTo>
                    <a:pt x="50097" y="67788"/>
                    <a:pt x="49868" y="68276"/>
                    <a:pt x="49611" y="68761"/>
                  </a:cubicBezTo>
                  <a:cubicBezTo>
                    <a:pt x="48810" y="70337"/>
                    <a:pt x="48237" y="71624"/>
                    <a:pt x="48638" y="72368"/>
                  </a:cubicBezTo>
                  <a:cubicBezTo>
                    <a:pt x="48870" y="72833"/>
                    <a:pt x="49279" y="72985"/>
                    <a:pt x="49733" y="72985"/>
                  </a:cubicBezTo>
                  <a:cubicBezTo>
                    <a:pt x="50230" y="72985"/>
                    <a:pt x="50780" y="72804"/>
                    <a:pt x="51215" y="72654"/>
                  </a:cubicBezTo>
                  <a:cubicBezTo>
                    <a:pt x="51471" y="72570"/>
                    <a:pt x="51673" y="72512"/>
                    <a:pt x="51815" y="72483"/>
                  </a:cubicBezTo>
                  <a:lnTo>
                    <a:pt x="51844" y="72483"/>
                  </a:lnTo>
                  <a:cubicBezTo>
                    <a:pt x="52067" y="72421"/>
                    <a:pt x="52306" y="72392"/>
                    <a:pt x="52536" y="72392"/>
                  </a:cubicBezTo>
                  <a:cubicBezTo>
                    <a:pt x="52837" y="72392"/>
                    <a:pt x="53121" y="72443"/>
                    <a:pt x="53333" y="72540"/>
                  </a:cubicBezTo>
                  <a:cubicBezTo>
                    <a:pt x="53761" y="72712"/>
                    <a:pt x="53761" y="72741"/>
                    <a:pt x="53818" y="72941"/>
                  </a:cubicBezTo>
                  <a:cubicBezTo>
                    <a:pt x="53848" y="73055"/>
                    <a:pt x="53876" y="73227"/>
                    <a:pt x="53963" y="73399"/>
                  </a:cubicBezTo>
                  <a:cubicBezTo>
                    <a:pt x="54363" y="74544"/>
                    <a:pt x="54192" y="75002"/>
                    <a:pt x="53791" y="76062"/>
                  </a:cubicBezTo>
                  <a:lnTo>
                    <a:pt x="53676" y="76348"/>
                  </a:lnTo>
                  <a:cubicBezTo>
                    <a:pt x="53333" y="77235"/>
                    <a:pt x="52932" y="78524"/>
                    <a:pt x="53505" y="79582"/>
                  </a:cubicBezTo>
                  <a:cubicBezTo>
                    <a:pt x="53704" y="79868"/>
                    <a:pt x="53963" y="80097"/>
                    <a:pt x="54192" y="80269"/>
                  </a:cubicBezTo>
                  <a:cubicBezTo>
                    <a:pt x="54363" y="80413"/>
                    <a:pt x="54535" y="80555"/>
                    <a:pt x="54650" y="80700"/>
                  </a:cubicBezTo>
                  <a:cubicBezTo>
                    <a:pt x="54822" y="80871"/>
                    <a:pt x="54906" y="81013"/>
                    <a:pt x="54993" y="81158"/>
                  </a:cubicBezTo>
                  <a:cubicBezTo>
                    <a:pt x="55222" y="81444"/>
                    <a:pt x="55422" y="81700"/>
                    <a:pt x="56081" y="81902"/>
                  </a:cubicBezTo>
                  <a:cubicBezTo>
                    <a:pt x="56195" y="81930"/>
                    <a:pt x="56305" y="81943"/>
                    <a:pt x="56411" y="81943"/>
                  </a:cubicBezTo>
                  <a:cubicBezTo>
                    <a:pt x="56835" y="81943"/>
                    <a:pt x="57197" y="81742"/>
                    <a:pt x="57540" y="81558"/>
                  </a:cubicBezTo>
                  <a:cubicBezTo>
                    <a:pt x="57849" y="81414"/>
                    <a:pt x="58069" y="81300"/>
                    <a:pt x="58274" y="81300"/>
                  </a:cubicBezTo>
                  <a:cubicBezTo>
                    <a:pt x="58355" y="81300"/>
                    <a:pt x="58433" y="81317"/>
                    <a:pt x="58513" y="81357"/>
                  </a:cubicBezTo>
                  <a:cubicBezTo>
                    <a:pt x="58570" y="81386"/>
                    <a:pt x="58635" y="81400"/>
                    <a:pt x="58700" y="81400"/>
                  </a:cubicBezTo>
                  <a:cubicBezTo>
                    <a:pt x="58765" y="81400"/>
                    <a:pt x="58829" y="81386"/>
                    <a:pt x="58887" y="81357"/>
                  </a:cubicBezTo>
                  <a:cubicBezTo>
                    <a:pt x="58944" y="81300"/>
                    <a:pt x="58971" y="81272"/>
                    <a:pt x="59001" y="81215"/>
                  </a:cubicBezTo>
                  <a:cubicBezTo>
                    <a:pt x="59147" y="81189"/>
                    <a:pt x="59273" y="81176"/>
                    <a:pt x="59385" y="81176"/>
                  </a:cubicBezTo>
                  <a:cubicBezTo>
                    <a:pt x="59645" y="81176"/>
                    <a:pt x="59832" y="81246"/>
                    <a:pt x="60032" y="81387"/>
                  </a:cubicBezTo>
                  <a:cubicBezTo>
                    <a:pt x="60089" y="81444"/>
                    <a:pt x="60146" y="81586"/>
                    <a:pt x="60203" y="81730"/>
                  </a:cubicBezTo>
                  <a:cubicBezTo>
                    <a:pt x="60298" y="82013"/>
                    <a:pt x="60488" y="82490"/>
                    <a:pt x="61080" y="82490"/>
                  </a:cubicBezTo>
                  <a:cubicBezTo>
                    <a:pt x="61207" y="82490"/>
                    <a:pt x="61353" y="82468"/>
                    <a:pt x="61520" y="82417"/>
                  </a:cubicBezTo>
                  <a:cubicBezTo>
                    <a:pt x="62264" y="82188"/>
                    <a:pt x="62464" y="81387"/>
                    <a:pt x="62635" y="80700"/>
                  </a:cubicBezTo>
                  <a:cubicBezTo>
                    <a:pt x="62780" y="80127"/>
                    <a:pt x="62922" y="79582"/>
                    <a:pt x="63295" y="79296"/>
                  </a:cubicBezTo>
                  <a:cubicBezTo>
                    <a:pt x="63666" y="79010"/>
                    <a:pt x="64239" y="78838"/>
                    <a:pt x="64868" y="78666"/>
                  </a:cubicBezTo>
                  <a:cubicBezTo>
                    <a:pt x="65384" y="78494"/>
                    <a:pt x="65929" y="78352"/>
                    <a:pt x="66357" y="78123"/>
                  </a:cubicBezTo>
                  <a:cubicBezTo>
                    <a:pt x="66444" y="78094"/>
                    <a:pt x="66529" y="78036"/>
                    <a:pt x="66616" y="77979"/>
                  </a:cubicBezTo>
                  <a:cubicBezTo>
                    <a:pt x="66730" y="77922"/>
                    <a:pt x="67044" y="77750"/>
                    <a:pt x="67246" y="77722"/>
                  </a:cubicBezTo>
                  <a:lnTo>
                    <a:pt x="67246" y="77722"/>
                  </a:lnTo>
                  <a:cubicBezTo>
                    <a:pt x="67188" y="77864"/>
                    <a:pt x="67044" y="78094"/>
                    <a:pt x="66959" y="78208"/>
                  </a:cubicBezTo>
                  <a:cubicBezTo>
                    <a:pt x="66815" y="78410"/>
                    <a:pt x="66730" y="78552"/>
                    <a:pt x="66700" y="78723"/>
                  </a:cubicBezTo>
                  <a:cubicBezTo>
                    <a:pt x="66643" y="78895"/>
                    <a:pt x="66730" y="79067"/>
                    <a:pt x="66902" y="79124"/>
                  </a:cubicBezTo>
                  <a:cubicBezTo>
                    <a:pt x="67074" y="79189"/>
                    <a:pt x="67236" y="79216"/>
                    <a:pt x="67387" y="79216"/>
                  </a:cubicBezTo>
                  <a:cubicBezTo>
                    <a:pt x="67840" y="79216"/>
                    <a:pt x="68205" y="78974"/>
                    <a:pt x="68505" y="78781"/>
                  </a:cubicBezTo>
                  <a:cubicBezTo>
                    <a:pt x="68795" y="78569"/>
                    <a:pt x="69038" y="78406"/>
                    <a:pt x="69276" y="78406"/>
                  </a:cubicBezTo>
                  <a:cubicBezTo>
                    <a:pt x="69295" y="78406"/>
                    <a:pt x="69315" y="78407"/>
                    <a:pt x="69334" y="78410"/>
                  </a:cubicBezTo>
                  <a:cubicBezTo>
                    <a:pt x="69593" y="78494"/>
                    <a:pt x="69879" y="78696"/>
                    <a:pt x="70165" y="78895"/>
                  </a:cubicBezTo>
                  <a:cubicBezTo>
                    <a:pt x="70394" y="79067"/>
                    <a:pt x="70623" y="79239"/>
                    <a:pt x="70880" y="79353"/>
                  </a:cubicBezTo>
                  <a:cubicBezTo>
                    <a:pt x="71224" y="79497"/>
                    <a:pt x="71624" y="79582"/>
                    <a:pt x="71998" y="79669"/>
                  </a:cubicBezTo>
                  <a:cubicBezTo>
                    <a:pt x="72169" y="79726"/>
                    <a:pt x="72341" y="79754"/>
                    <a:pt x="72483" y="79811"/>
                  </a:cubicBezTo>
                  <a:cubicBezTo>
                    <a:pt x="73141" y="79998"/>
                    <a:pt x="73693" y="80091"/>
                    <a:pt x="74223" y="80091"/>
                  </a:cubicBezTo>
                  <a:cubicBezTo>
                    <a:pt x="74753" y="80091"/>
                    <a:pt x="75261" y="79998"/>
                    <a:pt x="75834" y="79811"/>
                  </a:cubicBezTo>
                  <a:cubicBezTo>
                    <a:pt x="76143" y="79721"/>
                    <a:pt x="76352" y="79673"/>
                    <a:pt x="76515" y="79673"/>
                  </a:cubicBezTo>
                  <a:cubicBezTo>
                    <a:pt x="76819" y="79673"/>
                    <a:pt x="76968" y="79839"/>
                    <a:pt x="77322" y="80212"/>
                  </a:cubicBezTo>
                  <a:lnTo>
                    <a:pt x="77750" y="80642"/>
                  </a:lnTo>
                  <a:cubicBezTo>
                    <a:pt x="77952" y="80842"/>
                    <a:pt x="78151" y="81071"/>
                    <a:pt x="78380" y="81272"/>
                  </a:cubicBezTo>
                  <a:cubicBezTo>
                    <a:pt x="78811" y="81730"/>
                    <a:pt x="79239" y="82188"/>
                    <a:pt x="79727" y="82502"/>
                  </a:cubicBezTo>
                  <a:cubicBezTo>
                    <a:pt x="80643" y="83047"/>
                    <a:pt x="80872" y="83361"/>
                    <a:pt x="81529" y="84364"/>
                  </a:cubicBezTo>
                  <a:cubicBezTo>
                    <a:pt x="82502" y="85823"/>
                    <a:pt x="83819" y="85880"/>
                    <a:pt x="85109" y="85910"/>
                  </a:cubicBezTo>
                  <a:cubicBezTo>
                    <a:pt x="86025" y="85937"/>
                    <a:pt x="86941" y="85937"/>
                    <a:pt x="87827" y="86510"/>
                  </a:cubicBezTo>
                  <a:cubicBezTo>
                    <a:pt x="88514" y="86911"/>
                    <a:pt x="89345" y="87570"/>
                    <a:pt x="89602" y="88085"/>
                  </a:cubicBezTo>
                  <a:cubicBezTo>
                    <a:pt x="89774" y="88429"/>
                    <a:pt x="89774" y="88800"/>
                    <a:pt x="89746" y="89201"/>
                  </a:cubicBezTo>
                  <a:cubicBezTo>
                    <a:pt x="89716" y="89574"/>
                    <a:pt x="89716" y="89975"/>
                    <a:pt x="89861" y="90346"/>
                  </a:cubicBezTo>
                  <a:cubicBezTo>
                    <a:pt x="89975" y="90689"/>
                    <a:pt x="90232" y="90861"/>
                    <a:pt x="90403" y="91005"/>
                  </a:cubicBezTo>
                  <a:cubicBezTo>
                    <a:pt x="90548" y="91090"/>
                    <a:pt x="90632" y="91147"/>
                    <a:pt x="90690" y="91234"/>
                  </a:cubicBezTo>
                  <a:cubicBezTo>
                    <a:pt x="90690" y="91319"/>
                    <a:pt x="90662" y="91463"/>
                    <a:pt x="90662" y="91578"/>
                  </a:cubicBezTo>
                  <a:cubicBezTo>
                    <a:pt x="90632" y="91807"/>
                    <a:pt x="90632" y="92036"/>
                    <a:pt x="90662" y="92292"/>
                  </a:cubicBezTo>
                  <a:cubicBezTo>
                    <a:pt x="90861" y="93124"/>
                    <a:pt x="91177" y="93353"/>
                    <a:pt x="91578" y="93582"/>
                  </a:cubicBezTo>
                  <a:cubicBezTo>
                    <a:pt x="91778" y="93666"/>
                    <a:pt x="91949" y="93753"/>
                    <a:pt x="92151" y="93982"/>
                  </a:cubicBezTo>
                  <a:lnTo>
                    <a:pt x="92178" y="94124"/>
                  </a:lnTo>
                  <a:cubicBezTo>
                    <a:pt x="92208" y="94154"/>
                    <a:pt x="92208" y="94211"/>
                    <a:pt x="92236" y="94239"/>
                  </a:cubicBezTo>
                  <a:cubicBezTo>
                    <a:pt x="92407" y="94440"/>
                    <a:pt x="92437" y="94754"/>
                    <a:pt x="92465" y="95070"/>
                  </a:cubicBezTo>
                  <a:cubicBezTo>
                    <a:pt x="92494" y="95185"/>
                    <a:pt x="92494" y="95269"/>
                    <a:pt x="92522" y="95384"/>
                  </a:cubicBezTo>
                  <a:cubicBezTo>
                    <a:pt x="92549" y="95540"/>
                    <a:pt x="92694" y="95674"/>
                    <a:pt x="92849" y="95674"/>
                  </a:cubicBezTo>
                  <a:cubicBezTo>
                    <a:pt x="92865" y="95674"/>
                    <a:pt x="92880" y="95673"/>
                    <a:pt x="92895" y="95670"/>
                  </a:cubicBezTo>
                  <a:cubicBezTo>
                    <a:pt x="93296" y="95643"/>
                    <a:pt x="93552" y="95498"/>
                    <a:pt x="93754" y="95414"/>
                  </a:cubicBezTo>
                  <a:cubicBezTo>
                    <a:pt x="93934" y="95301"/>
                    <a:pt x="94078" y="95224"/>
                    <a:pt x="94339" y="95224"/>
                  </a:cubicBezTo>
                  <a:cubicBezTo>
                    <a:pt x="94411" y="95224"/>
                    <a:pt x="94491" y="95230"/>
                    <a:pt x="94583" y="95242"/>
                  </a:cubicBezTo>
                  <a:cubicBezTo>
                    <a:pt x="95098" y="95357"/>
                    <a:pt x="96014" y="95815"/>
                    <a:pt x="96445" y="96300"/>
                  </a:cubicBezTo>
                  <a:cubicBezTo>
                    <a:pt x="96617" y="96472"/>
                    <a:pt x="96701" y="96616"/>
                    <a:pt x="96788" y="96758"/>
                  </a:cubicBezTo>
                  <a:cubicBezTo>
                    <a:pt x="97017" y="97159"/>
                    <a:pt x="97217" y="97388"/>
                    <a:pt x="98075" y="97502"/>
                  </a:cubicBezTo>
                  <a:cubicBezTo>
                    <a:pt x="98220" y="97502"/>
                    <a:pt x="98362" y="97475"/>
                    <a:pt x="98506" y="97475"/>
                  </a:cubicBezTo>
                  <a:cubicBezTo>
                    <a:pt x="98659" y="97475"/>
                    <a:pt x="98824" y="97462"/>
                    <a:pt x="98993" y="97462"/>
                  </a:cubicBezTo>
                  <a:cubicBezTo>
                    <a:pt x="99078" y="97462"/>
                    <a:pt x="99164" y="97465"/>
                    <a:pt x="99250" y="97475"/>
                  </a:cubicBezTo>
                  <a:cubicBezTo>
                    <a:pt x="99651" y="97560"/>
                    <a:pt x="100079" y="97617"/>
                    <a:pt x="100510" y="97704"/>
                  </a:cubicBezTo>
                  <a:cubicBezTo>
                    <a:pt x="101827" y="97846"/>
                    <a:pt x="102598" y="98132"/>
                    <a:pt x="103686" y="98876"/>
                  </a:cubicBezTo>
                  <a:cubicBezTo>
                    <a:pt x="103945" y="99048"/>
                    <a:pt x="104144" y="99250"/>
                    <a:pt x="104346" y="99421"/>
                  </a:cubicBezTo>
                  <a:cubicBezTo>
                    <a:pt x="104889" y="99907"/>
                    <a:pt x="105376" y="100338"/>
                    <a:pt x="106350" y="100452"/>
                  </a:cubicBezTo>
                  <a:cubicBezTo>
                    <a:pt x="106435" y="100461"/>
                    <a:pt x="106515" y="100464"/>
                    <a:pt x="106588" y="100464"/>
                  </a:cubicBezTo>
                  <a:cubicBezTo>
                    <a:pt x="106734" y="100464"/>
                    <a:pt x="106855" y="100452"/>
                    <a:pt x="106950" y="100452"/>
                  </a:cubicBezTo>
                  <a:cubicBezTo>
                    <a:pt x="106989" y="100445"/>
                    <a:pt x="107019" y="100440"/>
                    <a:pt x="107045" y="100440"/>
                  </a:cubicBezTo>
                  <a:cubicBezTo>
                    <a:pt x="107135" y="100440"/>
                    <a:pt x="107180" y="100500"/>
                    <a:pt x="107380" y="100766"/>
                  </a:cubicBezTo>
                  <a:cubicBezTo>
                    <a:pt x="107495" y="100910"/>
                    <a:pt x="107667" y="101254"/>
                    <a:pt x="107781" y="102025"/>
                  </a:cubicBezTo>
                  <a:cubicBezTo>
                    <a:pt x="107923" y="102857"/>
                    <a:pt x="108010" y="104059"/>
                    <a:pt x="107866" y="104888"/>
                  </a:cubicBezTo>
                  <a:cubicBezTo>
                    <a:pt x="107781" y="105575"/>
                    <a:pt x="107380" y="105976"/>
                    <a:pt x="106922" y="106434"/>
                  </a:cubicBezTo>
                  <a:cubicBezTo>
                    <a:pt x="106521" y="106835"/>
                    <a:pt x="106063" y="107293"/>
                    <a:pt x="105834" y="107952"/>
                  </a:cubicBezTo>
                  <a:cubicBezTo>
                    <a:pt x="105720" y="108238"/>
                    <a:pt x="105633" y="108495"/>
                    <a:pt x="105576" y="108724"/>
                  </a:cubicBezTo>
                  <a:cubicBezTo>
                    <a:pt x="105491" y="109155"/>
                    <a:pt x="105404" y="109441"/>
                    <a:pt x="105033" y="109812"/>
                  </a:cubicBezTo>
                  <a:cubicBezTo>
                    <a:pt x="104918" y="109926"/>
                    <a:pt x="104804" y="110013"/>
                    <a:pt x="104660" y="110098"/>
                  </a:cubicBezTo>
                  <a:cubicBezTo>
                    <a:pt x="104346" y="110357"/>
                    <a:pt x="104030" y="110586"/>
                    <a:pt x="103801" y="111014"/>
                  </a:cubicBezTo>
                  <a:cubicBezTo>
                    <a:pt x="103143" y="112159"/>
                    <a:pt x="103487" y="113648"/>
                    <a:pt x="103831" y="115079"/>
                  </a:cubicBezTo>
                  <a:cubicBezTo>
                    <a:pt x="104002" y="115823"/>
                    <a:pt x="104174" y="116540"/>
                    <a:pt x="104174" y="117113"/>
                  </a:cubicBezTo>
                  <a:cubicBezTo>
                    <a:pt x="104117" y="117999"/>
                    <a:pt x="103686" y="118888"/>
                    <a:pt x="103258" y="119746"/>
                  </a:cubicBezTo>
                  <a:cubicBezTo>
                    <a:pt x="103114" y="120033"/>
                    <a:pt x="102999" y="120289"/>
                    <a:pt x="102885" y="120548"/>
                  </a:cubicBezTo>
                  <a:cubicBezTo>
                    <a:pt x="102743" y="120891"/>
                    <a:pt x="102628" y="121262"/>
                    <a:pt x="102484" y="121663"/>
                  </a:cubicBezTo>
                  <a:cubicBezTo>
                    <a:pt x="102255" y="122380"/>
                    <a:pt x="101998" y="123152"/>
                    <a:pt x="101625" y="123724"/>
                  </a:cubicBezTo>
                  <a:cubicBezTo>
                    <a:pt x="100995" y="124640"/>
                    <a:pt x="99937" y="124755"/>
                    <a:pt x="98820" y="124869"/>
                  </a:cubicBezTo>
                  <a:cubicBezTo>
                    <a:pt x="97617" y="125014"/>
                    <a:pt x="96273" y="125156"/>
                    <a:pt x="95384" y="126331"/>
                  </a:cubicBezTo>
                  <a:cubicBezTo>
                    <a:pt x="95357" y="126388"/>
                    <a:pt x="95327" y="126445"/>
                    <a:pt x="95327" y="126502"/>
                  </a:cubicBezTo>
                  <a:cubicBezTo>
                    <a:pt x="94384" y="127476"/>
                    <a:pt x="94384" y="127819"/>
                    <a:pt x="94555" y="129564"/>
                  </a:cubicBezTo>
                  <a:cubicBezTo>
                    <a:pt x="94812" y="131454"/>
                    <a:pt x="94326" y="132170"/>
                    <a:pt x="92952" y="133544"/>
                  </a:cubicBezTo>
                  <a:cubicBezTo>
                    <a:pt x="91979" y="134632"/>
                    <a:pt x="91778" y="135519"/>
                    <a:pt x="91491" y="136835"/>
                  </a:cubicBezTo>
                  <a:cubicBezTo>
                    <a:pt x="91407" y="137151"/>
                    <a:pt x="91262" y="137351"/>
                    <a:pt x="91120" y="137552"/>
                  </a:cubicBezTo>
                  <a:cubicBezTo>
                    <a:pt x="91033" y="137667"/>
                    <a:pt x="90948" y="137781"/>
                    <a:pt x="90891" y="137953"/>
                  </a:cubicBezTo>
                  <a:cubicBezTo>
                    <a:pt x="90804" y="138125"/>
                    <a:pt x="90747" y="138296"/>
                    <a:pt x="90719" y="138496"/>
                  </a:cubicBezTo>
                  <a:cubicBezTo>
                    <a:pt x="90662" y="138640"/>
                    <a:pt x="90605" y="138782"/>
                    <a:pt x="90548" y="138984"/>
                  </a:cubicBezTo>
                  <a:cubicBezTo>
                    <a:pt x="90461" y="139240"/>
                    <a:pt x="90433" y="139442"/>
                    <a:pt x="90403" y="139584"/>
                  </a:cubicBezTo>
                  <a:lnTo>
                    <a:pt x="90403" y="139728"/>
                  </a:lnTo>
                  <a:cubicBezTo>
                    <a:pt x="90346" y="139785"/>
                    <a:pt x="90147" y="139870"/>
                    <a:pt x="89774" y="139984"/>
                  </a:cubicBezTo>
                  <a:cubicBezTo>
                    <a:pt x="89476" y="140119"/>
                    <a:pt x="89240" y="140168"/>
                    <a:pt x="89014" y="140168"/>
                  </a:cubicBezTo>
                  <a:cubicBezTo>
                    <a:pt x="88805" y="140168"/>
                    <a:pt x="88605" y="140126"/>
                    <a:pt x="88372" y="140071"/>
                  </a:cubicBezTo>
                  <a:cubicBezTo>
                    <a:pt x="88171" y="140014"/>
                    <a:pt x="87971" y="139984"/>
                    <a:pt x="87713" y="139957"/>
                  </a:cubicBezTo>
                  <a:cubicBezTo>
                    <a:pt x="87517" y="139931"/>
                    <a:pt x="87339" y="139915"/>
                    <a:pt x="87180" y="139915"/>
                  </a:cubicBezTo>
                  <a:cubicBezTo>
                    <a:pt x="86805" y="139915"/>
                    <a:pt x="86537" y="140002"/>
                    <a:pt x="86396" y="140243"/>
                  </a:cubicBezTo>
                  <a:cubicBezTo>
                    <a:pt x="86167" y="140614"/>
                    <a:pt x="86453" y="141015"/>
                    <a:pt x="86769" y="141473"/>
                  </a:cubicBezTo>
                  <a:cubicBezTo>
                    <a:pt x="86941" y="141702"/>
                    <a:pt x="87140" y="141988"/>
                    <a:pt x="87254" y="142274"/>
                  </a:cubicBezTo>
                  <a:cubicBezTo>
                    <a:pt x="87598" y="143048"/>
                    <a:pt x="87742" y="144164"/>
                    <a:pt x="87312" y="144736"/>
                  </a:cubicBezTo>
                  <a:cubicBezTo>
                    <a:pt x="86929" y="145282"/>
                    <a:pt x="86560" y="145415"/>
                    <a:pt x="86114" y="145415"/>
                  </a:cubicBezTo>
                  <a:cubicBezTo>
                    <a:pt x="85928" y="145415"/>
                    <a:pt x="85729" y="145392"/>
                    <a:pt x="85509" y="145366"/>
                  </a:cubicBezTo>
                  <a:cubicBezTo>
                    <a:pt x="85252" y="145344"/>
                    <a:pt x="84996" y="145302"/>
                    <a:pt x="84739" y="145302"/>
                  </a:cubicBezTo>
                  <a:cubicBezTo>
                    <a:pt x="84681" y="145302"/>
                    <a:pt x="84622" y="145304"/>
                    <a:pt x="84564" y="145309"/>
                  </a:cubicBezTo>
                  <a:cubicBezTo>
                    <a:pt x="83964" y="145339"/>
                    <a:pt x="83590" y="145481"/>
                    <a:pt x="83361" y="145767"/>
                  </a:cubicBezTo>
                  <a:cubicBezTo>
                    <a:pt x="83075" y="146140"/>
                    <a:pt x="83162" y="146626"/>
                    <a:pt x="83247" y="147141"/>
                  </a:cubicBezTo>
                  <a:cubicBezTo>
                    <a:pt x="83277" y="147400"/>
                    <a:pt x="83334" y="147656"/>
                    <a:pt x="83334" y="147915"/>
                  </a:cubicBezTo>
                  <a:cubicBezTo>
                    <a:pt x="83304" y="148545"/>
                    <a:pt x="83247" y="148687"/>
                    <a:pt x="83247" y="148687"/>
                  </a:cubicBezTo>
                  <a:cubicBezTo>
                    <a:pt x="83189" y="148687"/>
                    <a:pt x="83047" y="148659"/>
                    <a:pt x="82903" y="148659"/>
                  </a:cubicBezTo>
                  <a:cubicBezTo>
                    <a:pt x="82761" y="148630"/>
                    <a:pt x="82560" y="148602"/>
                    <a:pt x="82360" y="148572"/>
                  </a:cubicBezTo>
                  <a:cubicBezTo>
                    <a:pt x="82278" y="148565"/>
                    <a:pt x="82158" y="148556"/>
                    <a:pt x="82023" y="148556"/>
                  </a:cubicBezTo>
                  <a:cubicBezTo>
                    <a:pt x="81640" y="148556"/>
                    <a:pt x="81134" y="148629"/>
                    <a:pt x="80986" y="149030"/>
                  </a:cubicBezTo>
                  <a:cubicBezTo>
                    <a:pt x="80785" y="149660"/>
                    <a:pt x="81731" y="150320"/>
                    <a:pt x="82131" y="150549"/>
                  </a:cubicBezTo>
                  <a:cubicBezTo>
                    <a:pt x="82475" y="150778"/>
                    <a:pt x="82589" y="150892"/>
                    <a:pt x="82647" y="150949"/>
                  </a:cubicBezTo>
                  <a:cubicBezTo>
                    <a:pt x="82617" y="151007"/>
                    <a:pt x="82560" y="151064"/>
                    <a:pt x="82532" y="151121"/>
                  </a:cubicBezTo>
                  <a:cubicBezTo>
                    <a:pt x="82388" y="151320"/>
                    <a:pt x="82159" y="151636"/>
                    <a:pt x="82044" y="152095"/>
                  </a:cubicBezTo>
                  <a:cubicBezTo>
                    <a:pt x="81960" y="152381"/>
                    <a:pt x="81987" y="152695"/>
                    <a:pt x="82044" y="152981"/>
                  </a:cubicBezTo>
                  <a:cubicBezTo>
                    <a:pt x="82044" y="153153"/>
                    <a:pt x="82074" y="153354"/>
                    <a:pt x="82044" y="153439"/>
                  </a:cubicBezTo>
                  <a:cubicBezTo>
                    <a:pt x="81987" y="153583"/>
                    <a:pt x="81873" y="153668"/>
                    <a:pt x="81673" y="153782"/>
                  </a:cubicBezTo>
                  <a:cubicBezTo>
                    <a:pt x="81472" y="153897"/>
                    <a:pt x="81215" y="154041"/>
                    <a:pt x="81071" y="154298"/>
                  </a:cubicBezTo>
                  <a:cubicBezTo>
                    <a:pt x="80728" y="154756"/>
                    <a:pt x="80586" y="155186"/>
                    <a:pt x="80643" y="155557"/>
                  </a:cubicBezTo>
                  <a:cubicBezTo>
                    <a:pt x="80757" y="156159"/>
                    <a:pt x="81300" y="156530"/>
                    <a:pt x="81930" y="156931"/>
                  </a:cubicBezTo>
                  <a:cubicBezTo>
                    <a:pt x="82445" y="157247"/>
                    <a:pt x="82761" y="157534"/>
                    <a:pt x="82818" y="157820"/>
                  </a:cubicBezTo>
                  <a:cubicBezTo>
                    <a:pt x="82903" y="158134"/>
                    <a:pt x="82674" y="158507"/>
                    <a:pt x="82388" y="158992"/>
                  </a:cubicBezTo>
                  <a:cubicBezTo>
                    <a:pt x="82017" y="159595"/>
                    <a:pt x="81586" y="160339"/>
                    <a:pt x="81559" y="161340"/>
                  </a:cubicBezTo>
                  <a:cubicBezTo>
                    <a:pt x="81559" y="162141"/>
                    <a:pt x="81731" y="162400"/>
                    <a:pt x="82044" y="162771"/>
                  </a:cubicBezTo>
                  <a:cubicBezTo>
                    <a:pt x="82131" y="162886"/>
                    <a:pt x="82246" y="163000"/>
                    <a:pt x="82388" y="163229"/>
                  </a:cubicBezTo>
                  <a:cubicBezTo>
                    <a:pt x="82560" y="163431"/>
                    <a:pt x="82647" y="163687"/>
                    <a:pt x="82731" y="163973"/>
                  </a:cubicBezTo>
                  <a:cubicBezTo>
                    <a:pt x="82818" y="164175"/>
                    <a:pt x="82903" y="164404"/>
                    <a:pt x="83047" y="164633"/>
                  </a:cubicBezTo>
                  <a:cubicBezTo>
                    <a:pt x="83648" y="165664"/>
                    <a:pt x="84506" y="166149"/>
                    <a:pt x="85365" y="166580"/>
                  </a:cubicBezTo>
                  <a:cubicBezTo>
                    <a:pt x="85537" y="166664"/>
                    <a:pt x="85738" y="166694"/>
                    <a:pt x="85910" y="166722"/>
                  </a:cubicBezTo>
                  <a:cubicBezTo>
                    <a:pt x="86025" y="166751"/>
                    <a:pt x="86196" y="166779"/>
                    <a:pt x="86224" y="166779"/>
                  </a:cubicBezTo>
                  <a:cubicBezTo>
                    <a:pt x="86224" y="166779"/>
                    <a:pt x="86224" y="166836"/>
                    <a:pt x="86167" y="166980"/>
                  </a:cubicBezTo>
                  <a:cubicBezTo>
                    <a:pt x="86150" y="167015"/>
                    <a:pt x="86143" y="167039"/>
                    <a:pt x="86054" y="167039"/>
                  </a:cubicBezTo>
                  <a:cubicBezTo>
                    <a:pt x="85999" y="167039"/>
                    <a:pt x="85910" y="167030"/>
                    <a:pt x="85766" y="167008"/>
                  </a:cubicBezTo>
                  <a:cubicBezTo>
                    <a:pt x="85651" y="167008"/>
                    <a:pt x="85537" y="166980"/>
                    <a:pt x="85395" y="166980"/>
                  </a:cubicBezTo>
                  <a:lnTo>
                    <a:pt x="85365" y="166980"/>
                  </a:lnTo>
                  <a:cubicBezTo>
                    <a:pt x="85237" y="166989"/>
                    <a:pt x="85118" y="166995"/>
                    <a:pt x="85005" y="166995"/>
                  </a:cubicBezTo>
                  <a:cubicBezTo>
                    <a:pt x="84386" y="166995"/>
                    <a:pt x="83974" y="166832"/>
                    <a:pt x="83563" y="166179"/>
                  </a:cubicBezTo>
                  <a:cubicBezTo>
                    <a:pt x="83448" y="166035"/>
                    <a:pt x="83391" y="165835"/>
                    <a:pt x="83304" y="165634"/>
                  </a:cubicBezTo>
                  <a:cubicBezTo>
                    <a:pt x="83132" y="165233"/>
                    <a:pt x="82960" y="164805"/>
                    <a:pt x="82560" y="164576"/>
                  </a:cubicBezTo>
                  <a:cubicBezTo>
                    <a:pt x="82330" y="164437"/>
                    <a:pt x="82133" y="164385"/>
                    <a:pt x="81964" y="164385"/>
                  </a:cubicBezTo>
                  <a:cubicBezTo>
                    <a:pt x="81605" y="164385"/>
                    <a:pt x="81371" y="164619"/>
                    <a:pt x="81215" y="164775"/>
                  </a:cubicBezTo>
                  <a:cubicBezTo>
                    <a:pt x="81128" y="164862"/>
                    <a:pt x="81071" y="164947"/>
                    <a:pt x="80957" y="164976"/>
                  </a:cubicBezTo>
                  <a:cubicBezTo>
                    <a:pt x="80702" y="165083"/>
                    <a:pt x="80480" y="165140"/>
                    <a:pt x="80276" y="165140"/>
                  </a:cubicBezTo>
                  <a:cubicBezTo>
                    <a:pt x="79771" y="165140"/>
                    <a:pt x="79377" y="164789"/>
                    <a:pt x="78868" y="163973"/>
                  </a:cubicBezTo>
                  <a:cubicBezTo>
                    <a:pt x="78609" y="163573"/>
                    <a:pt x="78323" y="163172"/>
                    <a:pt x="78037" y="162801"/>
                  </a:cubicBezTo>
                  <a:cubicBezTo>
                    <a:pt x="77494" y="162084"/>
                    <a:pt x="76921" y="161340"/>
                    <a:pt x="76720" y="160653"/>
                  </a:cubicBezTo>
                  <a:cubicBezTo>
                    <a:pt x="76605" y="160309"/>
                    <a:pt x="76548" y="159995"/>
                    <a:pt x="76463" y="159652"/>
                  </a:cubicBezTo>
                  <a:cubicBezTo>
                    <a:pt x="76349" y="159107"/>
                    <a:pt x="76205" y="158534"/>
                    <a:pt x="75948" y="157847"/>
                  </a:cubicBezTo>
                  <a:cubicBezTo>
                    <a:pt x="75575" y="157046"/>
                    <a:pt x="75376" y="156045"/>
                    <a:pt x="75174" y="154985"/>
                  </a:cubicBezTo>
                  <a:cubicBezTo>
                    <a:pt x="74803" y="153153"/>
                    <a:pt x="74459" y="151263"/>
                    <a:pt x="73143" y="150233"/>
                  </a:cubicBezTo>
                  <a:cubicBezTo>
                    <a:pt x="72941" y="150061"/>
                    <a:pt x="72769" y="150004"/>
                    <a:pt x="72655" y="149976"/>
                  </a:cubicBezTo>
                  <a:cubicBezTo>
                    <a:pt x="72540" y="149946"/>
                    <a:pt x="72513" y="149919"/>
                    <a:pt x="72369" y="149633"/>
                  </a:cubicBezTo>
                  <a:cubicBezTo>
                    <a:pt x="72112" y="149232"/>
                    <a:pt x="72082" y="148545"/>
                    <a:pt x="72025" y="148030"/>
                  </a:cubicBezTo>
                  <a:cubicBezTo>
                    <a:pt x="72025" y="147858"/>
                    <a:pt x="71998" y="147713"/>
                    <a:pt x="71998" y="147599"/>
                  </a:cubicBezTo>
                  <a:cubicBezTo>
                    <a:pt x="71911" y="147026"/>
                    <a:pt x="71711" y="146511"/>
                    <a:pt x="71482" y="146026"/>
                  </a:cubicBezTo>
                  <a:cubicBezTo>
                    <a:pt x="71281" y="145481"/>
                    <a:pt x="71082" y="144995"/>
                    <a:pt x="71024" y="144480"/>
                  </a:cubicBezTo>
                  <a:cubicBezTo>
                    <a:pt x="70967" y="143965"/>
                    <a:pt x="71109" y="143449"/>
                    <a:pt x="71253" y="142877"/>
                  </a:cubicBezTo>
                  <a:cubicBezTo>
                    <a:pt x="71368" y="142361"/>
                    <a:pt x="71510" y="141816"/>
                    <a:pt x="71510" y="141187"/>
                  </a:cubicBezTo>
                  <a:cubicBezTo>
                    <a:pt x="71510" y="139641"/>
                    <a:pt x="71425" y="138354"/>
                    <a:pt x="71224" y="137151"/>
                  </a:cubicBezTo>
                  <a:cubicBezTo>
                    <a:pt x="71109" y="136121"/>
                    <a:pt x="71139" y="135033"/>
                    <a:pt x="71196" y="133973"/>
                  </a:cubicBezTo>
                  <a:cubicBezTo>
                    <a:pt x="71224" y="133029"/>
                    <a:pt x="71281" y="132026"/>
                    <a:pt x="71166" y="131083"/>
                  </a:cubicBezTo>
                  <a:cubicBezTo>
                    <a:pt x="71082" y="130338"/>
                    <a:pt x="70937" y="129651"/>
                    <a:pt x="70765" y="128964"/>
                  </a:cubicBezTo>
                  <a:cubicBezTo>
                    <a:pt x="70566" y="127961"/>
                    <a:pt x="70337" y="126988"/>
                    <a:pt x="70337" y="125957"/>
                  </a:cubicBezTo>
                  <a:cubicBezTo>
                    <a:pt x="70422" y="125900"/>
                    <a:pt x="70479" y="125785"/>
                    <a:pt x="70479" y="125671"/>
                  </a:cubicBezTo>
                  <a:lnTo>
                    <a:pt x="70479" y="124727"/>
                  </a:lnTo>
                  <a:cubicBezTo>
                    <a:pt x="70479" y="124269"/>
                    <a:pt x="70479" y="123782"/>
                    <a:pt x="70452" y="123324"/>
                  </a:cubicBezTo>
                  <a:cubicBezTo>
                    <a:pt x="70422" y="122838"/>
                    <a:pt x="70422" y="122380"/>
                    <a:pt x="70422" y="121865"/>
                  </a:cubicBezTo>
                  <a:cubicBezTo>
                    <a:pt x="70394" y="121636"/>
                    <a:pt x="70394" y="121292"/>
                    <a:pt x="70394" y="120949"/>
                  </a:cubicBezTo>
                  <a:cubicBezTo>
                    <a:pt x="70394" y="120289"/>
                    <a:pt x="70422" y="119632"/>
                    <a:pt x="70250" y="119117"/>
                  </a:cubicBezTo>
                  <a:cubicBezTo>
                    <a:pt x="70051" y="118487"/>
                    <a:pt x="69421" y="117972"/>
                    <a:pt x="68791" y="117456"/>
                  </a:cubicBezTo>
                  <a:cubicBezTo>
                    <a:pt x="68505" y="117227"/>
                    <a:pt x="68246" y="116998"/>
                    <a:pt x="68075" y="116826"/>
                  </a:cubicBezTo>
                  <a:cubicBezTo>
                    <a:pt x="67360" y="115995"/>
                    <a:pt x="66586" y="115766"/>
                    <a:pt x="65871" y="115537"/>
                  </a:cubicBezTo>
                  <a:cubicBezTo>
                    <a:pt x="65413" y="115365"/>
                    <a:pt x="64955" y="115223"/>
                    <a:pt x="64497" y="114937"/>
                  </a:cubicBezTo>
                  <a:cubicBezTo>
                    <a:pt x="63208" y="114078"/>
                    <a:pt x="62608" y="112590"/>
                    <a:pt x="61948" y="110987"/>
                  </a:cubicBezTo>
                  <a:cubicBezTo>
                    <a:pt x="61463" y="109755"/>
                    <a:pt x="60918" y="108468"/>
                    <a:pt x="60032" y="107522"/>
                  </a:cubicBezTo>
                  <a:cubicBezTo>
                    <a:pt x="59402" y="106864"/>
                    <a:pt x="59116" y="106148"/>
                    <a:pt x="58799" y="105376"/>
                  </a:cubicBezTo>
                  <a:cubicBezTo>
                    <a:pt x="58570" y="104803"/>
                    <a:pt x="58341" y="104201"/>
                    <a:pt x="57970" y="103601"/>
                  </a:cubicBezTo>
                  <a:cubicBezTo>
                    <a:pt x="57627" y="103028"/>
                    <a:pt x="57226" y="102799"/>
                    <a:pt x="56910" y="102598"/>
                  </a:cubicBezTo>
                  <a:cubicBezTo>
                    <a:pt x="56539" y="102369"/>
                    <a:pt x="56338" y="102227"/>
                    <a:pt x="56223" y="101540"/>
                  </a:cubicBezTo>
                  <a:cubicBezTo>
                    <a:pt x="56051" y="100594"/>
                    <a:pt x="56081" y="100251"/>
                    <a:pt x="56109" y="100109"/>
                  </a:cubicBezTo>
                  <a:cubicBezTo>
                    <a:pt x="56109" y="99964"/>
                    <a:pt x="56109" y="99735"/>
                    <a:pt x="56138" y="99621"/>
                  </a:cubicBezTo>
                  <a:cubicBezTo>
                    <a:pt x="56253" y="99563"/>
                    <a:pt x="56452" y="99479"/>
                    <a:pt x="56738" y="99220"/>
                  </a:cubicBezTo>
                  <a:cubicBezTo>
                    <a:pt x="56853" y="99105"/>
                    <a:pt x="56940" y="99078"/>
                    <a:pt x="57025" y="99021"/>
                  </a:cubicBezTo>
                  <a:cubicBezTo>
                    <a:pt x="57512" y="98849"/>
                    <a:pt x="57570" y="98533"/>
                    <a:pt x="57455" y="97933"/>
                  </a:cubicBezTo>
                  <a:cubicBezTo>
                    <a:pt x="57455" y="97876"/>
                    <a:pt x="57425" y="97789"/>
                    <a:pt x="57368" y="97731"/>
                  </a:cubicBezTo>
                  <a:cubicBezTo>
                    <a:pt x="57082" y="97475"/>
                    <a:pt x="56796" y="97159"/>
                    <a:pt x="56768" y="97102"/>
                  </a:cubicBezTo>
                  <a:cubicBezTo>
                    <a:pt x="56768" y="97074"/>
                    <a:pt x="56738" y="97044"/>
                    <a:pt x="56738" y="97017"/>
                  </a:cubicBezTo>
                  <a:cubicBezTo>
                    <a:pt x="55937" y="95528"/>
                    <a:pt x="56711" y="93868"/>
                    <a:pt x="57712" y="92808"/>
                  </a:cubicBezTo>
                  <a:cubicBezTo>
                    <a:pt x="57741" y="92808"/>
                    <a:pt x="57741" y="92780"/>
                    <a:pt x="57741" y="92780"/>
                  </a:cubicBezTo>
                  <a:cubicBezTo>
                    <a:pt x="57769" y="92750"/>
                    <a:pt x="57826" y="92750"/>
                    <a:pt x="57856" y="92723"/>
                  </a:cubicBezTo>
                  <a:cubicBezTo>
                    <a:pt x="58028" y="92666"/>
                    <a:pt x="58257" y="92579"/>
                    <a:pt x="58399" y="92379"/>
                  </a:cubicBezTo>
                  <a:cubicBezTo>
                    <a:pt x="58600" y="92150"/>
                    <a:pt x="58543" y="91864"/>
                    <a:pt x="58513" y="91663"/>
                  </a:cubicBezTo>
                  <a:cubicBezTo>
                    <a:pt x="58486" y="91663"/>
                    <a:pt x="58486" y="91635"/>
                    <a:pt x="58486" y="91605"/>
                  </a:cubicBezTo>
                  <a:cubicBezTo>
                    <a:pt x="58715" y="91262"/>
                    <a:pt x="58944" y="91090"/>
                    <a:pt x="59402" y="90719"/>
                  </a:cubicBezTo>
                  <a:cubicBezTo>
                    <a:pt x="60547" y="89688"/>
                    <a:pt x="60689" y="88571"/>
                    <a:pt x="60746" y="87169"/>
                  </a:cubicBezTo>
                  <a:cubicBezTo>
                    <a:pt x="60833" y="86253"/>
                    <a:pt x="60833" y="85422"/>
                    <a:pt x="60460" y="84478"/>
                  </a:cubicBezTo>
                  <a:cubicBezTo>
                    <a:pt x="60432" y="84334"/>
                    <a:pt x="60375" y="84192"/>
                    <a:pt x="60318" y="84048"/>
                  </a:cubicBezTo>
                  <a:cubicBezTo>
                    <a:pt x="60059" y="83189"/>
                    <a:pt x="59716" y="82101"/>
                    <a:pt x="59058" y="81558"/>
                  </a:cubicBezTo>
                  <a:cubicBezTo>
                    <a:pt x="58985" y="81502"/>
                    <a:pt x="58899" y="81471"/>
                    <a:pt x="58809" y="81471"/>
                  </a:cubicBezTo>
                  <a:cubicBezTo>
                    <a:pt x="58759" y="81471"/>
                    <a:pt x="58708" y="81481"/>
                    <a:pt x="58658" y="81501"/>
                  </a:cubicBezTo>
                  <a:cubicBezTo>
                    <a:pt x="58199" y="81501"/>
                    <a:pt x="57712" y="81959"/>
                    <a:pt x="57341" y="82360"/>
                  </a:cubicBezTo>
                  <a:cubicBezTo>
                    <a:pt x="56927" y="82774"/>
                    <a:pt x="56466" y="83235"/>
                    <a:pt x="56043" y="83235"/>
                  </a:cubicBezTo>
                  <a:cubicBezTo>
                    <a:pt x="55998" y="83235"/>
                    <a:pt x="55953" y="83230"/>
                    <a:pt x="55909" y="83219"/>
                  </a:cubicBezTo>
                  <a:cubicBezTo>
                    <a:pt x="55307" y="83075"/>
                    <a:pt x="54849" y="82559"/>
                    <a:pt x="54421" y="82074"/>
                  </a:cubicBezTo>
                  <a:cubicBezTo>
                    <a:pt x="54105" y="81758"/>
                    <a:pt x="53818" y="81414"/>
                    <a:pt x="53475" y="81185"/>
                  </a:cubicBezTo>
                  <a:cubicBezTo>
                    <a:pt x="53276" y="81013"/>
                    <a:pt x="53047" y="80871"/>
                    <a:pt x="52845" y="80757"/>
                  </a:cubicBezTo>
                  <a:cubicBezTo>
                    <a:pt x="52131" y="80326"/>
                    <a:pt x="51757" y="80097"/>
                    <a:pt x="51986" y="79181"/>
                  </a:cubicBezTo>
                  <a:cubicBezTo>
                    <a:pt x="51986" y="79124"/>
                    <a:pt x="52044" y="79097"/>
                    <a:pt x="52158" y="79010"/>
                  </a:cubicBezTo>
                  <a:cubicBezTo>
                    <a:pt x="52302" y="78925"/>
                    <a:pt x="52502" y="78781"/>
                    <a:pt x="52559" y="78494"/>
                  </a:cubicBezTo>
                  <a:cubicBezTo>
                    <a:pt x="52589" y="78208"/>
                    <a:pt x="52417" y="77952"/>
                    <a:pt x="52245" y="77750"/>
                  </a:cubicBezTo>
                  <a:cubicBezTo>
                    <a:pt x="52021" y="77527"/>
                    <a:pt x="51740" y="77476"/>
                    <a:pt x="51503" y="77476"/>
                  </a:cubicBezTo>
                  <a:cubicBezTo>
                    <a:pt x="51406" y="77476"/>
                    <a:pt x="51317" y="77485"/>
                    <a:pt x="51242" y="77493"/>
                  </a:cubicBezTo>
                  <a:lnTo>
                    <a:pt x="50956" y="77493"/>
                  </a:lnTo>
                  <a:cubicBezTo>
                    <a:pt x="50669" y="77292"/>
                    <a:pt x="50585" y="77093"/>
                    <a:pt x="50498" y="76834"/>
                  </a:cubicBezTo>
                  <a:cubicBezTo>
                    <a:pt x="50356" y="76490"/>
                    <a:pt x="50184" y="76032"/>
                    <a:pt x="49410" y="75776"/>
                  </a:cubicBezTo>
                  <a:cubicBezTo>
                    <a:pt x="49039" y="75632"/>
                    <a:pt x="48666" y="75547"/>
                    <a:pt x="48295" y="75460"/>
                  </a:cubicBezTo>
                  <a:cubicBezTo>
                    <a:pt x="47665" y="75288"/>
                    <a:pt x="47092" y="75146"/>
                    <a:pt x="46463" y="74773"/>
                  </a:cubicBezTo>
                  <a:cubicBezTo>
                    <a:pt x="46433" y="74773"/>
                    <a:pt x="46433" y="74773"/>
                    <a:pt x="46405" y="74745"/>
                  </a:cubicBezTo>
                  <a:cubicBezTo>
                    <a:pt x="46119" y="74658"/>
                    <a:pt x="45459" y="74429"/>
                    <a:pt x="45230" y="74200"/>
                  </a:cubicBezTo>
                  <a:cubicBezTo>
                    <a:pt x="45088" y="74029"/>
                    <a:pt x="45088" y="73944"/>
                    <a:pt x="45088" y="73772"/>
                  </a:cubicBezTo>
                  <a:cubicBezTo>
                    <a:pt x="45088" y="73600"/>
                    <a:pt x="45088" y="73371"/>
                    <a:pt x="44944" y="73085"/>
                  </a:cubicBezTo>
                  <a:cubicBezTo>
                    <a:pt x="44333" y="72134"/>
                    <a:pt x="43301" y="71791"/>
                    <a:pt x="42296" y="71791"/>
                  </a:cubicBezTo>
                  <a:cubicBezTo>
                    <a:pt x="41938" y="71791"/>
                    <a:pt x="41583" y="71835"/>
                    <a:pt x="41252" y="71910"/>
                  </a:cubicBezTo>
                  <a:cubicBezTo>
                    <a:pt x="40720" y="72062"/>
                    <a:pt x="40339" y="72136"/>
                    <a:pt x="39961" y="72136"/>
                  </a:cubicBezTo>
                  <a:cubicBezTo>
                    <a:pt x="39484" y="72136"/>
                    <a:pt x="39011" y="72019"/>
                    <a:pt x="38245" y="71796"/>
                  </a:cubicBezTo>
                  <a:cubicBezTo>
                    <a:pt x="37874" y="71654"/>
                    <a:pt x="37531" y="71539"/>
                    <a:pt x="37187" y="71452"/>
                  </a:cubicBezTo>
                  <a:cubicBezTo>
                    <a:pt x="36271" y="71166"/>
                    <a:pt x="35497" y="70937"/>
                    <a:pt x="34753" y="70193"/>
                  </a:cubicBezTo>
                  <a:cubicBezTo>
                    <a:pt x="34352" y="69822"/>
                    <a:pt x="33780" y="69478"/>
                    <a:pt x="33237" y="69162"/>
                  </a:cubicBezTo>
                  <a:cubicBezTo>
                    <a:pt x="32435" y="68704"/>
                    <a:pt x="31634" y="68218"/>
                    <a:pt x="31405" y="67589"/>
                  </a:cubicBezTo>
                  <a:cubicBezTo>
                    <a:pt x="31233" y="67131"/>
                    <a:pt x="31375" y="66815"/>
                    <a:pt x="31577" y="66386"/>
                  </a:cubicBezTo>
                  <a:cubicBezTo>
                    <a:pt x="31748" y="66013"/>
                    <a:pt x="31948" y="65585"/>
                    <a:pt x="31920" y="65012"/>
                  </a:cubicBezTo>
                  <a:cubicBezTo>
                    <a:pt x="31863" y="64238"/>
                    <a:pt x="31348" y="63409"/>
                    <a:pt x="30917" y="62665"/>
                  </a:cubicBezTo>
                  <a:cubicBezTo>
                    <a:pt x="30745" y="62406"/>
                    <a:pt x="30603" y="62177"/>
                    <a:pt x="30489" y="61948"/>
                  </a:cubicBezTo>
                  <a:cubicBezTo>
                    <a:pt x="30173" y="61376"/>
                    <a:pt x="29772" y="60890"/>
                    <a:pt x="29371" y="60432"/>
                  </a:cubicBezTo>
                  <a:cubicBezTo>
                    <a:pt x="28970" y="59944"/>
                    <a:pt x="28570" y="59486"/>
                    <a:pt x="28313" y="58943"/>
                  </a:cubicBezTo>
                  <a:cubicBezTo>
                    <a:pt x="28169" y="58600"/>
                    <a:pt x="28054" y="58227"/>
                    <a:pt x="27970" y="57856"/>
                  </a:cubicBezTo>
                  <a:cubicBezTo>
                    <a:pt x="27768" y="57253"/>
                    <a:pt x="27596" y="56596"/>
                    <a:pt x="27196" y="55994"/>
                  </a:cubicBezTo>
                  <a:cubicBezTo>
                    <a:pt x="26596" y="54936"/>
                    <a:pt x="26509" y="54562"/>
                    <a:pt x="26509" y="53504"/>
                  </a:cubicBezTo>
                  <a:cubicBezTo>
                    <a:pt x="26509" y="52703"/>
                    <a:pt x="26424" y="51844"/>
                    <a:pt x="25851" y="51356"/>
                  </a:cubicBezTo>
                  <a:cubicBezTo>
                    <a:pt x="25605" y="51133"/>
                    <a:pt x="25271" y="51014"/>
                    <a:pt x="24865" y="51014"/>
                  </a:cubicBezTo>
                  <a:cubicBezTo>
                    <a:pt x="24750" y="51014"/>
                    <a:pt x="24630" y="51023"/>
                    <a:pt x="24505" y="51042"/>
                  </a:cubicBezTo>
                  <a:cubicBezTo>
                    <a:pt x="24447" y="51042"/>
                    <a:pt x="24420" y="51070"/>
                    <a:pt x="24390" y="51100"/>
                  </a:cubicBezTo>
                  <a:lnTo>
                    <a:pt x="24305" y="51127"/>
                  </a:lnTo>
                  <a:cubicBezTo>
                    <a:pt x="23847" y="51242"/>
                    <a:pt x="23646" y="51501"/>
                    <a:pt x="23531" y="51700"/>
                  </a:cubicBezTo>
                  <a:cubicBezTo>
                    <a:pt x="23218" y="52302"/>
                    <a:pt x="23504" y="53017"/>
                    <a:pt x="23589" y="53218"/>
                  </a:cubicBezTo>
                  <a:cubicBezTo>
                    <a:pt x="23733" y="53504"/>
                    <a:pt x="23905" y="53704"/>
                    <a:pt x="24047" y="53875"/>
                  </a:cubicBezTo>
                  <a:cubicBezTo>
                    <a:pt x="24191" y="54047"/>
                    <a:pt x="24333" y="54162"/>
                    <a:pt x="24420" y="54391"/>
                  </a:cubicBezTo>
                  <a:cubicBezTo>
                    <a:pt x="24420" y="54535"/>
                    <a:pt x="24420" y="54677"/>
                    <a:pt x="24390" y="54849"/>
                  </a:cubicBezTo>
                  <a:cubicBezTo>
                    <a:pt x="24390" y="55078"/>
                    <a:pt x="24363" y="55336"/>
                    <a:pt x="24420" y="55623"/>
                  </a:cubicBezTo>
                  <a:cubicBezTo>
                    <a:pt x="24534" y="56138"/>
                    <a:pt x="24791" y="56566"/>
                    <a:pt x="25050" y="56997"/>
                  </a:cubicBezTo>
                  <a:cubicBezTo>
                    <a:pt x="25279" y="57340"/>
                    <a:pt x="25478" y="57654"/>
                    <a:pt x="25565" y="58027"/>
                  </a:cubicBezTo>
                  <a:cubicBezTo>
                    <a:pt x="25650" y="58314"/>
                    <a:pt x="25679" y="58600"/>
                    <a:pt x="25737" y="58914"/>
                  </a:cubicBezTo>
                  <a:cubicBezTo>
                    <a:pt x="25794" y="59429"/>
                    <a:pt x="25851" y="59944"/>
                    <a:pt x="26080" y="60432"/>
                  </a:cubicBezTo>
                  <a:cubicBezTo>
                    <a:pt x="26108" y="60604"/>
                    <a:pt x="26222" y="60776"/>
                    <a:pt x="26337" y="61005"/>
                  </a:cubicBezTo>
                  <a:cubicBezTo>
                    <a:pt x="26481" y="61261"/>
                    <a:pt x="26909" y="62063"/>
                    <a:pt x="26825" y="62234"/>
                  </a:cubicBezTo>
                  <a:cubicBezTo>
                    <a:pt x="26825" y="62234"/>
                    <a:pt x="26767" y="62264"/>
                    <a:pt x="26653" y="62264"/>
                  </a:cubicBezTo>
                  <a:cubicBezTo>
                    <a:pt x="26050" y="62234"/>
                    <a:pt x="25508" y="60947"/>
                    <a:pt x="25306" y="60059"/>
                  </a:cubicBezTo>
                  <a:cubicBezTo>
                    <a:pt x="25279" y="59917"/>
                    <a:pt x="25249" y="59772"/>
                    <a:pt x="25221" y="59658"/>
                  </a:cubicBezTo>
                  <a:cubicBezTo>
                    <a:pt x="25107" y="59200"/>
                    <a:pt x="25020" y="58856"/>
                    <a:pt x="24534" y="58456"/>
                  </a:cubicBezTo>
                  <a:cubicBezTo>
                    <a:pt x="24305" y="58256"/>
                    <a:pt x="24019" y="58142"/>
                    <a:pt x="23790" y="58055"/>
                  </a:cubicBezTo>
                  <a:cubicBezTo>
                    <a:pt x="23332" y="57913"/>
                    <a:pt x="23131" y="57826"/>
                    <a:pt x="23073" y="57455"/>
                  </a:cubicBezTo>
                  <a:cubicBezTo>
                    <a:pt x="23046" y="57169"/>
                    <a:pt x="23160" y="56910"/>
                    <a:pt x="23302" y="56596"/>
                  </a:cubicBezTo>
                  <a:cubicBezTo>
                    <a:pt x="23561" y="56051"/>
                    <a:pt x="23847" y="55394"/>
                    <a:pt x="23447" y="54535"/>
                  </a:cubicBezTo>
                  <a:cubicBezTo>
                    <a:pt x="23332" y="54191"/>
                    <a:pt x="23131" y="54077"/>
                    <a:pt x="22959" y="53962"/>
                  </a:cubicBezTo>
                  <a:cubicBezTo>
                    <a:pt x="22844" y="53875"/>
                    <a:pt x="22760" y="53848"/>
                    <a:pt x="22730" y="53589"/>
                  </a:cubicBezTo>
                  <a:cubicBezTo>
                    <a:pt x="22702" y="53417"/>
                    <a:pt x="22787" y="53104"/>
                    <a:pt x="22874" y="52875"/>
                  </a:cubicBezTo>
                  <a:cubicBezTo>
                    <a:pt x="22931" y="52703"/>
                    <a:pt x="22959" y="52531"/>
                    <a:pt x="22989" y="52387"/>
                  </a:cubicBezTo>
                  <a:cubicBezTo>
                    <a:pt x="23103" y="51501"/>
                    <a:pt x="22817" y="50726"/>
                    <a:pt x="22501" y="50012"/>
                  </a:cubicBezTo>
                  <a:cubicBezTo>
                    <a:pt x="22416" y="49753"/>
                    <a:pt x="22302" y="49524"/>
                    <a:pt x="22214" y="49210"/>
                  </a:cubicBezTo>
                  <a:cubicBezTo>
                    <a:pt x="22157" y="49096"/>
                    <a:pt x="22100" y="48981"/>
                    <a:pt x="22073" y="48867"/>
                  </a:cubicBezTo>
                  <a:cubicBezTo>
                    <a:pt x="21901" y="48466"/>
                    <a:pt x="21786" y="48207"/>
                    <a:pt x="21241" y="47836"/>
                  </a:cubicBezTo>
                  <a:cubicBezTo>
                    <a:pt x="21069" y="47749"/>
                    <a:pt x="20870" y="47722"/>
                    <a:pt x="20669" y="47692"/>
                  </a:cubicBezTo>
                  <a:cubicBezTo>
                    <a:pt x="20469" y="47665"/>
                    <a:pt x="20240" y="47607"/>
                    <a:pt x="20153" y="47520"/>
                  </a:cubicBezTo>
                  <a:cubicBezTo>
                    <a:pt x="19982" y="47348"/>
                    <a:pt x="20039" y="46547"/>
                    <a:pt x="20039" y="46089"/>
                  </a:cubicBezTo>
                  <a:cubicBezTo>
                    <a:pt x="20069" y="45974"/>
                    <a:pt x="20069" y="45860"/>
                    <a:pt x="20069" y="45745"/>
                  </a:cubicBezTo>
                  <a:cubicBezTo>
                    <a:pt x="20096" y="45688"/>
                    <a:pt x="20126" y="45603"/>
                    <a:pt x="20126" y="45546"/>
                  </a:cubicBezTo>
                  <a:cubicBezTo>
                    <a:pt x="20126" y="44802"/>
                    <a:pt x="20039" y="44028"/>
                    <a:pt x="19897" y="43256"/>
                  </a:cubicBezTo>
                  <a:cubicBezTo>
                    <a:pt x="19840" y="43027"/>
                    <a:pt x="19725" y="42741"/>
                    <a:pt x="19611" y="42425"/>
                  </a:cubicBezTo>
                  <a:cubicBezTo>
                    <a:pt x="19382" y="41852"/>
                    <a:pt x="19123" y="41138"/>
                    <a:pt x="19153" y="40794"/>
                  </a:cubicBezTo>
                  <a:cubicBezTo>
                    <a:pt x="19210" y="40393"/>
                    <a:pt x="19553" y="40164"/>
                    <a:pt x="19924" y="39906"/>
                  </a:cubicBezTo>
                  <a:cubicBezTo>
                    <a:pt x="20268" y="39649"/>
                    <a:pt x="20669" y="39390"/>
                    <a:pt x="20840" y="38962"/>
                  </a:cubicBezTo>
                  <a:cubicBezTo>
                    <a:pt x="21127" y="38390"/>
                    <a:pt x="21099" y="37817"/>
                    <a:pt x="21099" y="37302"/>
                  </a:cubicBezTo>
                  <a:cubicBezTo>
                    <a:pt x="21069" y="36699"/>
                    <a:pt x="21069" y="36157"/>
                    <a:pt x="21470" y="35699"/>
                  </a:cubicBezTo>
                  <a:cubicBezTo>
                    <a:pt x="21814" y="35298"/>
                    <a:pt x="22157" y="35012"/>
                    <a:pt x="22558" y="34696"/>
                  </a:cubicBezTo>
                  <a:cubicBezTo>
                    <a:pt x="23103" y="34267"/>
                    <a:pt x="23676" y="33809"/>
                    <a:pt x="24104" y="33035"/>
                  </a:cubicBezTo>
                  <a:cubicBezTo>
                    <a:pt x="24763" y="32034"/>
                    <a:pt x="25336" y="30947"/>
                    <a:pt x="25707" y="30088"/>
                  </a:cubicBezTo>
                  <a:cubicBezTo>
                    <a:pt x="26138" y="29000"/>
                    <a:pt x="25908" y="28627"/>
                    <a:pt x="25478" y="28169"/>
                  </a:cubicBezTo>
                  <a:cubicBezTo>
                    <a:pt x="25336" y="27997"/>
                    <a:pt x="25164" y="27798"/>
                    <a:pt x="25020" y="27482"/>
                  </a:cubicBezTo>
                  <a:cubicBezTo>
                    <a:pt x="24848" y="27138"/>
                    <a:pt x="24905" y="26824"/>
                    <a:pt x="25077" y="26680"/>
                  </a:cubicBezTo>
                  <a:cubicBezTo>
                    <a:pt x="25136" y="26623"/>
                    <a:pt x="25208" y="26602"/>
                    <a:pt x="25281" y="26602"/>
                  </a:cubicBezTo>
                  <a:cubicBezTo>
                    <a:pt x="25388" y="26602"/>
                    <a:pt x="25497" y="26646"/>
                    <a:pt x="25565" y="26680"/>
                  </a:cubicBezTo>
                  <a:cubicBezTo>
                    <a:pt x="25650" y="26767"/>
                    <a:pt x="25764" y="27195"/>
                    <a:pt x="25851" y="27482"/>
                  </a:cubicBezTo>
                  <a:cubicBezTo>
                    <a:pt x="26080" y="28198"/>
                    <a:pt x="26279" y="28856"/>
                    <a:pt x="26738" y="29057"/>
                  </a:cubicBezTo>
                  <a:cubicBezTo>
                    <a:pt x="26831" y="29096"/>
                    <a:pt x="26923" y="29117"/>
                    <a:pt x="27016" y="29117"/>
                  </a:cubicBezTo>
                  <a:cubicBezTo>
                    <a:pt x="27124" y="29117"/>
                    <a:pt x="27231" y="29089"/>
                    <a:pt x="27340" y="29027"/>
                  </a:cubicBezTo>
                  <a:cubicBezTo>
                    <a:pt x="27454" y="28970"/>
                    <a:pt x="27626" y="28828"/>
                    <a:pt x="27683" y="28512"/>
                  </a:cubicBezTo>
                  <a:cubicBezTo>
                    <a:pt x="27912" y="27626"/>
                    <a:pt x="27168" y="25707"/>
                    <a:pt x="26939" y="25363"/>
                  </a:cubicBezTo>
                  <a:cubicBezTo>
                    <a:pt x="26738" y="25020"/>
                    <a:pt x="26481" y="24676"/>
                    <a:pt x="26195" y="24362"/>
                  </a:cubicBezTo>
                  <a:cubicBezTo>
                    <a:pt x="25794" y="23875"/>
                    <a:pt x="25393" y="23417"/>
                    <a:pt x="25336" y="22901"/>
                  </a:cubicBezTo>
                  <a:cubicBezTo>
                    <a:pt x="25306" y="22416"/>
                    <a:pt x="25508" y="21871"/>
                    <a:pt x="25737" y="21328"/>
                  </a:cubicBezTo>
                  <a:cubicBezTo>
                    <a:pt x="25908" y="20870"/>
                    <a:pt x="26080" y="20412"/>
                    <a:pt x="26138" y="19924"/>
                  </a:cubicBezTo>
                  <a:cubicBezTo>
                    <a:pt x="26451" y="17176"/>
                    <a:pt x="25020" y="14572"/>
                    <a:pt x="22760" y="13741"/>
                  </a:cubicBezTo>
                  <a:cubicBezTo>
                    <a:pt x="22187" y="13569"/>
                    <a:pt x="21642" y="13397"/>
                    <a:pt x="21099" y="13226"/>
                  </a:cubicBezTo>
                  <a:cubicBezTo>
                    <a:pt x="20554" y="13054"/>
                    <a:pt x="20011" y="12912"/>
                    <a:pt x="19466" y="12740"/>
                  </a:cubicBezTo>
                  <a:cubicBezTo>
                    <a:pt x="19120" y="12617"/>
                    <a:pt x="18810" y="12564"/>
                    <a:pt x="18525" y="12564"/>
                  </a:cubicBezTo>
                  <a:cubicBezTo>
                    <a:pt x="17752" y="12564"/>
                    <a:pt x="17158" y="12952"/>
                    <a:pt x="16489" y="13370"/>
                  </a:cubicBezTo>
                  <a:lnTo>
                    <a:pt x="16203" y="13569"/>
                  </a:lnTo>
                  <a:cubicBezTo>
                    <a:pt x="16004" y="13684"/>
                    <a:pt x="15802" y="13855"/>
                    <a:pt x="15546" y="14057"/>
                  </a:cubicBezTo>
                  <a:cubicBezTo>
                    <a:pt x="15028" y="14496"/>
                    <a:pt x="14322" y="15078"/>
                    <a:pt x="13811" y="15078"/>
                  </a:cubicBezTo>
                  <a:cubicBezTo>
                    <a:pt x="13757" y="15078"/>
                    <a:pt x="13705" y="15071"/>
                    <a:pt x="13656" y="15058"/>
                  </a:cubicBezTo>
                  <a:cubicBezTo>
                    <a:pt x="13569" y="15030"/>
                    <a:pt x="13512" y="15000"/>
                    <a:pt x="13484" y="14973"/>
                  </a:cubicBezTo>
                  <a:cubicBezTo>
                    <a:pt x="13626" y="14829"/>
                    <a:pt x="13970" y="14629"/>
                    <a:pt x="14172" y="14515"/>
                  </a:cubicBezTo>
                  <a:cubicBezTo>
                    <a:pt x="14371" y="14371"/>
                    <a:pt x="14572" y="14256"/>
                    <a:pt x="14714" y="14142"/>
                  </a:cubicBezTo>
                  <a:cubicBezTo>
                    <a:pt x="15317" y="13599"/>
                    <a:pt x="15516" y="13168"/>
                    <a:pt x="15317" y="12825"/>
                  </a:cubicBezTo>
                  <a:cubicBezTo>
                    <a:pt x="15195" y="12605"/>
                    <a:pt x="14969" y="12537"/>
                    <a:pt x="14728" y="12537"/>
                  </a:cubicBezTo>
                  <a:cubicBezTo>
                    <a:pt x="14403" y="12537"/>
                    <a:pt x="14050" y="12662"/>
                    <a:pt x="13885" y="12710"/>
                  </a:cubicBezTo>
                  <a:cubicBezTo>
                    <a:pt x="12997" y="12997"/>
                    <a:pt x="12339" y="13512"/>
                    <a:pt x="11652" y="14057"/>
                  </a:cubicBezTo>
                  <a:cubicBezTo>
                    <a:pt x="11394" y="14256"/>
                    <a:pt x="11137" y="14458"/>
                    <a:pt x="10851" y="14657"/>
                  </a:cubicBezTo>
                  <a:cubicBezTo>
                    <a:pt x="10336" y="15030"/>
                    <a:pt x="9763" y="15287"/>
                    <a:pt x="9161" y="15545"/>
                  </a:cubicBezTo>
                  <a:cubicBezTo>
                    <a:pt x="8416" y="15859"/>
                    <a:pt x="7645" y="16203"/>
                    <a:pt x="6985" y="16775"/>
                  </a:cubicBezTo>
                  <a:cubicBezTo>
                    <a:pt x="5813" y="17749"/>
                    <a:pt x="5125" y="17950"/>
                    <a:pt x="3637" y="18294"/>
                  </a:cubicBezTo>
                  <a:cubicBezTo>
                    <a:pt x="3493" y="18351"/>
                    <a:pt x="3321" y="18436"/>
                    <a:pt x="3064" y="18550"/>
                  </a:cubicBezTo>
                  <a:cubicBezTo>
                    <a:pt x="1765" y="19137"/>
                    <a:pt x="1171" y="19279"/>
                    <a:pt x="912" y="19279"/>
                  </a:cubicBezTo>
                  <a:cubicBezTo>
                    <a:pt x="818" y="19279"/>
                    <a:pt x="768" y="19260"/>
                    <a:pt x="744" y="19237"/>
                  </a:cubicBezTo>
                  <a:cubicBezTo>
                    <a:pt x="744" y="19237"/>
                    <a:pt x="744" y="19210"/>
                    <a:pt x="717" y="19210"/>
                  </a:cubicBezTo>
                  <a:cubicBezTo>
                    <a:pt x="831" y="18951"/>
                    <a:pt x="2004" y="18294"/>
                    <a:pt x="2950" y="17893"/>
                  </a:cubicBezTo>
                  <a:cubicBezTo>
                    <a:pt x="3149" y="17778"/>
                    <a:pt x="3522" y="17664"/>
                    <a:pt x="3923" y="17577"/>
                  </a:cubicBezTo>
                  <a:cubicBezTo>
                    <a:pt x="4752" y="17348"/>
                    <a:pt x="5611" y="17119"/>
                    <a:pt x="5927" y="16633"/>
                  </a:cubicBezTo>
                  <a:cubicBezTo>
                    <a:pt x="6069" y="16432"/>
                    <a:pt x="6413" y="15974"/>
                    <a:pt x="6184" y="15603"/>
                  </a:cubicBezTo>
                  <a:cubicBezTo>
                    <a:pt x="6053" y="15406"/>
                    <a:pt x="5845" y="15335"/>
                    <a:pt x="5587" y="15335"/>
                  </a:cubicBezTo>
                  <a:cubicBezTo>
                    <a:pt x="5279" y="15335"/>
                    <a:pt x="4900" y="15436"/>
                    <a:pt x="4496" y="15545"/>
                  </a:cubicBezTo>
                  <a:cubicBezTo>
                    <a:pt x="4267" y="15603"/>
                    <a:pt x="3951" y="15687"/>
                    <a:pt x="3893" y="15687"/>
                  </a:cubicBezTo>
                  <a:cubicBezTo>
                    <a:pt x="3637" y="15630"/>
                    <a:pt x="3522" y="15545"/>
                    <a:pt x="3465" y="15516"/>
                  </a:cubicBezTo>
                  <a:cubicBezTo>
                    <a:pt x="3522" y="15431"/>
                    <a:pt x="3694" y="15259"/>
                    <a:pt x="3779" y="15172"/>
                  </a:cubicBezTo>
                  <a:cubicBezTo>
                    <a:pt x="4008" y="14916"/>
                    <a:pt x="4267" y="14657"/>
                    <a:pt x="4267" y="14313"/>
                  </a:cubicBezTo>
                  <a:cubicBezTo>
                    <a:pt x="4267" y="14199"/>
                    <a:pt x="4209" y="14027"/>
                    <a:pt x="4008" y="13885"/>
                  </a:cubicBezTo>
                  <a:cubicBezTo>
                    <a:pt x="3876" y="13772"/>
                    <a:pt x="3728" y="13729"/>
                    <a:pt x="3573" y="13729"/>
                  </a:cubicBezTo>
                  <a:cubicBezTo>
                    <a:pt x="3293" y="13729"/>
                    <a:pt x="2986" y="13870"/>
                    <a:pt x="2691" y="14000"/>
                  </a:cubicBezTo>
                  <a:cubicBezTo>
                    <a:pt x="2577" y="14057"/>
                    <a:pt x="2377" y="14142"/>
                    <a:pt x="2263" y="14171"/>
                  </a:cubicBezTo>
                  <a:cubicBezTo>
                    <a:pt x="2233" y="14084"/>
                    <a:pt x="2233" y="13942"/>
                    <a:pt x="2290" y="13626"/>
                  </a:cubicBezTo>
                  <a:cubicBezTo>
                    <a:pt x="2634" y="11680"/>
                    <a:pt x="5183" y="11107"/>
                    <a:pt x="7244" y="10622"/>
                  </a:cubicBezTo>
                  <a:cubicBezTo>
                    <a:pt x="8016" y="10450"/>
                    <a:pt x="8732" y="10306"/>
                    <a:pt x="9275" y="10077"/>
                  </a:cubicBezTo>
                  <a:cubicBezTo>
                    <a:pt x="9390" y="10019"/>
                    <a:pt x="9534" y="9962"/>
                    <a:pt x="9676" y="9905"/>
                  </a:cubicBezTo>
                  <a:cubicBezTo>
                    <a:pt x="10878" y="9447"/>
                    <a:pt x="11623" y="9161"/>
                    <a:pt x="11565" y="8618"/>
                  </a:cubicBezTo>
                  <a:cubicBezTo>
                    <a:pt x="11481" y="8160"/>
                    <a:pt x="10851" y="8045"/>
                    <a:pt x="10249" y="7988"/>
                  </a:cubicBezTo>
                  <a:lnTo>
                    <a:pt x="9218" y="7988"/>
                  </a:lnTo>
                  <a:cubicBezTo>
                    <a:pt x="9066" y="7988"/>
                    <a:pt x="8915" y="7990"/>
                    <a:pt x="8764" y="7990"/>
                  </a:cubicBezTo>
                  <a:cubicBezTo>
                    <a:pt x="8373" y="7990"/>
                    <a:pt x="7986" y="7976"/>
                    <a:pt x="7615" y="7874"/>
                  </a:cubicBezTo>
                  <a:cubicBezTo>
                    <a:pt x="7901" y="7500"/>
                    <a:pt x="8531" y="7072"/>
                    <a:pt x="8961" y="6870"/>
                  </a:cubicBezTo>
                  <a:cubicBezTo>
                    <a:pt x="9441" y="6618"/>
                    <a:pt x="9654" y="6522"/>
                    <a:pt x="10052" y="6522"/>
                  </a:cubicBezTo>
                  <a:cubicBezTo>
                    <a:pt x="10105" y="6522"/>
                    <a:pt x="10161" y="6524"/>
                    <a:pt x="10221" y="6527"/>
                  </a:cubicBezTo>
                  <a:cubicBezTo>
                    <a:pt x="10478" y="6614"/>
                    <a:pt x="10707" y="6786"/>
                    <a:pt x="10908" y="6957"/>
                  </a:cubicBezTo>
                  <a:cubicBezTo>
                    <a:pt x="11107" y="7129"/>
                    <a:pt x="11279" y="7301"/>
                    <a:pt x="11508" y="7328"/>
                  </a:cubicBezTo>
                  <a:cubicBezTo>
                    <a:pt x="11585" y="7353"/>
                    <a:pt x="11674" y="7364"/>
                    <a:pt x="11772" y="7364"/>
                  </a:cubicBezTo>
                  <a:cubicBezTo>
                    <a:pt x="12365" y="7364"/>
                    <a:pt x="13275" y="6954"/>
                    <a:pt x="13741" y="6584"/>
                  </a:cubicBezTo>
                  <a:cubicBezTo>
                    <a:pt x="14114" y="6328"/>
                    <a:pt x="14286" y="6041"/>
                    <a:pt x="14286" y="5755"/>
                  </a:cubicBezTo>
                  <a:cubicBezTo>
                    <a:pt x="14286" y="5297"/>
                    <a:pt x="13885" y="4981"/>
                    <a:pt x="13484" y="4695"/>
                  </a:cubicBezTo>
                  <a:cubicBezTo>
                    <a:pt x="12939" y="4324"/>
                    <a:pt x="12797" y="4180"/>
                    <a:pt x="12882" y="3980"/>
                  </a:cubicBezTo>
                  <a:cubicBezTo>
                    <a:pt x="13111" y="3836"/>
                    <a:pt x="14256" y="3664"/>
                    <a:pt x="14886" y="3580"/>
                  </a:cubicBezTo>
                  <a:cubicBezTo>
                    <a:pt x="15516" y="3492"/>
                    <a:pt x="16004" y="3435"/>
                    <a:pt x="16233" y="3351"/>
                  </a:cubicBezTo>
                  <a:cubicBezTo>
                    <a:pt x="17405" y="2977"/>
                    <a:pt x="18665" y="2549"/>
                    <a:pt x="19753" y="2118"/>
                  </a:cubicBezTo>
                  <a:cubicBezTo>
                    <a:pt x="20783" y="1690"/>
                    <a:pt x="21699" y="1690"/>
                    <a:pt x="22874" y="1690"/>
                  </a:cubicBezTo>
                  <a:cubicBezTo>
                    <a:pt x="23561" y="1660"/>
                    <a:pt x="24161" y="1518"/>
                    <a:pt x="24763" y="1374"/>
                  </a:cubicBezTo>
                  <a:cubicBezTo>
                    <a:pt x="25221" y="1289"/>
                    <a:pt x="25679" y="1175"/>
                    <a:pt x="26165" y="1118"/>
                  </a:cubicBezTo>
                  <a:cubicBezTo>
                    <a:pt x="26252" y="1118"/>
                    <a:pt x="26309" y="1088"/>
                    <a:pt x="26367" y="1031"/>
                  </a:cubicBezTo>
                  <a:cubicBezTo>
                    <a:pt x="27054" y="1031"/>
                    <a:pt x="27596" y="1260"/>
                    <a:pt x="28256" y="1518"/>
                  </a:cubicBezTo>
                  <a:cubicBezTo>
                    <a:pt x="28398" y="1546"/>
                    <a:pt x="28542" y="1603"/>
                    <a:pt x="28714" y="1690"/>
                  </a:cubicBezTo>
                  <a:cubicBezTo>
                    <a:pt x="29509" y="1932"/>
                    <a:pt x="30373" y="1988"/>
                    <a:pt x="31225" y="1988"/>
                  </a:cubicBezTo>
                  <a:cubicBezTo>
                    <a:pt x="31478" y="1988"/>
                    <a:pt x="31729" y="1983"/>
                    <a:pt x="31977" y="1976"/>
                  </a:cubicBezTo>
                  <a:lnTo>
                    <a:pt x="32493" y="1976"/>
                  </a:lnTo>
                  <a:cubicBezTo>
                    <a:pt x="32749" y="1976"/>
                    <a:pt x="33065" y="1947"/>
                    <a:pt x="33379" y="1919"/>
                  </a:cubicBezTo>
                  <a:cubicBezTo>
                    <a:pt x="33764" y="1887"/>
                    <a:pt x="34212" y="1846"/>
                    <a:pt x="34607" y="1846"/>
                  </a:cubicBezTo>
                  <a:cubicBezTo>
                    <a:pt x="34917" y="1846"/>
                    <a:pt x="35195" y="1871"/>
                    <a:pt x="35383" y="1947"/>
                  </a:cubicBezTo>
                  <a:cubicBezTo>
                    <a:pt x="35584" y="2034"/>
                    <a:pt x="35584" y="2091"/>
                    <a:pt x="35612" y="2233"/>
                  </a:cubicBezTo>
                  <a:cubicBezTo>
                    <a:pt x="35642" y="2405"/>
                    <a:pt x="35699" y="2663"/>
                    <a:pt x="35955" y="2920"/>
                  </a:cubicBezTo>
                  <a:cubicBezTo>
                    <a:pt x="35985" y="2920"/>
                    <a:pt x="35985" y="2920"/>
                    <a:pt x="36013" y="2950"/>
                  </a:cubicBezTo>
                  <a:cubicBezTo>
                    <a:pt x="36271" y="3092"/>
                    <a:pt x="36700" y="3206"/>
                    <a:pt x="37130" y="3321"/>
                  </a:cubicBezTo>
                  <a:cubicBezTo>
                    <a:pt x="37359" y="3378"/>
                    <a:pt x="37588" y="3435"/>
                    <a:pt x="37730" y="3492"/>
                  </a:cubicBezTo>
                  <a:cubicBezTo>
                    <a:pt x="38174" y="3641"/>
                    <a:pt x="38530" y="3694"/>
                    <a:pt x="38847" y="3694"/>
                  </a:cubicBezTo>
                  <a:cubicBezTo>
                    <a:pt x="39205" y="3694"/>
                    <a:pt x="39515" y="3626"/>
                    <a:pt x="39849" y="3550"/>
                  </a:cubicBezTo>
                  <a:cubicBezTo>
                    <a:pt x="40135" y="3465"/>
                    <a:pt x="40451" y="3408"/>
                    <a:pt x="40822" y="3351"/>
                  </a:cubicBezTo>
                  <a:cubicBezTo>
                    <a:pt x="41882" y="3263"/>
                    <a:pt x="42482" y="2977"/>
                    <a:pt x="43199" y="2663"/>
                  </a:cubicBezTo>
                  <a:cubicBezTo>
                    <a:pt x="43485" y="2519"/>
                    <a:pt x="43772" y="2405"/>
                    <a:pt x="44143" y="2263"/>
                  </a:cubicBezTo>
                  <a:cubicBezTo>
                    <a:pt x="44631" y="2100"/>
                    <a:pt x="45234" y="2024"/>
                    <a:pt x="45974" y="2024"/>
                  </a:cubicBezTo>
                  <a:cubicBezTo>
                    <a:pt x="46276" y="2024"/>
                    <a:pt x="46600" y="2037"/>
                    <a:pt x="46948" y="2061"/>
                  </a:cubicBezTo>
                  <a:cubicBezTo>
                    <a:pt x="47463" y="2091"/>
                    <a:pt x="47692" y="2290"/>
                    <a:pt x="47979" y="2519"/>
                  </a:cubicBezTo>
                  <a:cubicBezTo>
                    <a:pt x="48180" y="2691"/>
                    <a:pt x="48437" y="2920"/>
                    <a:pt x="48837" y="3064"/>
                  </a:cubicBezTo>
                  <a:cubicBezTo>
                    <a:pt x="49158" y="3171"/>
                    <a:pt x="49533" y="3200"/>
                    <a:pt x="49923" y="3200"/>
                  </a:cubicBezTo>
                  <a:cubicBezTo>
                    <a:pt x="50161" y="3200"/>
                    <a:pt x="50404" y="3189"/>
                    <a:pt x="50642" y="3179"/>
                  </a:cubicBezTo>
                  <a:cubicBezTo>
                    <a:pt x="50860" y="3179"/>
                    <a:pt x="51079" y="3171"/>
                    <a:pt x="51287" y="3171"/>
                  </a:cubicBezTo>
                  <a:cubicBezTo>
                    <a:pt x="51487" y="3171"/>
                    <a:pt x="51676" y="3178"/>
                    <a:pt x="51844" y="3206"/>
                  </a:cubicBezTo>
                  <a:cubicBezTo>
                    <a:pt x="52531" y="3293"/>
                    <a:pt x="53131" y="3435"/>
                    <a:pt x="53647" y="3637"/>
                  </a:cubicBezTo>
                  <a:cubicBezTo>
                    <a:pt x="54192" y="3809"/>
                    <a:pt x="54421" y="4122"/>
                    <a:pt x="54707" y="4496"/>
                  </a:cubicBezTo>
                  <a:cubicBezTo>
                    <a:pt x="54936" y="4782"/>
                    <a:pt x="55193" y="5125"/>
                    <a:pt x="55623" y="5412"/>
                  </a:cubicBezTo>
                  <a:cubicBezTo>
                    <a:pt x="56172" y="5723"/>
                    <a:pt x="56717" y="5842"/>
                    <a:pt x="57254" y="5842"/>
                  </a:cubicBezTo>
                  <a:cubicBezTo>
                    <a:pt x="58199" y="5842"/>
                    <a:pt x="59115" y="5472"/>
                    <a:pt x="59974" y="5125"/>
                  </a:cubicBezTo>
                  <a:cubicBezTo>
                    <a:pt x="60762" y="4794"/>
                    <a:pt x="61535" y="4492"/>
                    <a:pt x="62261" y="4492"/>
                  </a:cubicBezTo>
                  <a:cubicBezTo>
                    <a:pt x="62536" y="4492"/>
                    <a:pt x="62805" y="4535"/>
                    <a:pt x="63066" y="4638"/>
                  </a:cubicBezTo>
                  <a:cubicBezTo>
                    <a:pt x="63238" y="4725"/>
                    <a:pt x="63410" y="4867"/>
                    <a:pt x="63609" y="5011"/>
                  </a:cubicBezTo>
                  <a:cubicBezTo>
                    <a:pt x="63810" y="5183"/>
                    <a:pt x="64039" y="5354"/>
                    <a:pt x="64326" y="5439"/>
                  </a:cubicBezTo>
                  <a:cubicBezTo>
                    <a:pt x="64501" y="5495"/>
                    <a:pt x="64655" y="5518"/>
                    <a:pt x="64795" y="5518"/>
                  </a:cubicBezTo>
                  <a:cubicBezTo>
                    <a:pt x="65157" y="5518"/>
                    <a:pt x="65414" y="5364"/>
                    <a:pt x="65642" y="5240"/>
                  </a:cubicBezTo>
                  <a:cubicBezTo>
                    <a:pt x="65784" y="5153"/>
                    <a:pt x="65929" y="5068"/>
                    <a:pt x="66071" y="5011"/>
                  </a:cubicBezTo>
                  <a:cubicBezTo>
                    <a:pt x="66172" y="4998"/>
                    <a:pt x="66276" y="4992"/>
                    <a:pt x="66382" y="4992"/>
                  </a:cubicBezTo>
                  <a:cubicBezTo>
                    <a:pt x="66756" y="4992"/>
                    <a:pt x="67158" y="5064"/>
                    <a:pt x="67559" y="5153"/>
                  </a:cubicBezTo>
                  <a:cubicBezTo>
                    <a:pt x="67875" y="5210"/>
                    <a:pt x="68189" y="5297"/>
                    <a:pt x="68562" y="5325"/>
                  </a:cubicBezTo>
                  <a:cubicBezTo>
                    <a:pt x="69135" y="5325"/>
                    <a:pt x="69391" y="5210"/>
                    <a:pt x="69678" y="5125"/>
                  </a:cubicBezTo>
                  <a:cubicBezTo>
                    <a:pt x="69822" y="5068"/>
                    <a:pt x="69964" y="5011"/>
                    <a:pt x="70193" y="4954"/>
                  </a:cubicBezTo>
                  <a:cubicBezTo>
                    <a:pt x="70536" y="4867"/>
                    <a:pt x="70823" y="4867"/>
                    <a:pt x="71052" y="4839"/>
                  </a:cubicBezTo>
                  <a:cubicBezTo>
                    <a:pt x="71853" y="4782"/>
                    <a:pt x="72341" y="4695"/>
                    <a:pt x="72856" y="3435"/>
                  </a:cubicBezTo>
                  <a:cubicBezTo>
                    <a:pt x="72941" y="3236"/>
                    <a:pt x="72998" y="3064"/>
                    <a:pt x="73028" y="2920"/>
                  </a:cubicBezTo>
                  <a:cubicBezTo>
                    <a:pt x="73113" y="2634"/>
                    <a:pt x="73143" y="2549"/>
                    <a:pt x="73429" y="2405"/>
                  </a:cubicBezTo>
                  <a:cubicBezTo>
                    <a:pt x="73458" y="2391"/>
                    <a:pt x="73486" y="2384"/>
                    <a:pt x="73525" y="2384"/>
                  </a:cubicBezTo>
                  <a:cubicBezTo>
                    <a:pt x="73565" y="2384"/>
                    <a:pt x="73614" y="2391"/>
                    <a:pt x="73685" y="2405"/>
                  </a:cubicBezTo>
                  <a:cubicBezTo>
                    <a:pt x="73743" y="2405"/>
                    <a:pt x="73812" y="2409"/>
                    <a:pt x="73890" y="2409"/>
                  </a:cubicBezTo>
                  <a:cubicBezTo>
                    <a:pt x="74083" y="2409"/>
                    <a:pt x="74329" y="2380"/>
                    <a:pt x="74574" y="2176"/>
                  </a:cubicBezTo>
                  <a:cubicBezTo>
                    <a:pt x="74716" y="2004"/>
                    <a:pt x="74746" y="1775"/>
                    <a:pt x="74773" y="1603"/>
                  </a:cubicBezTo>
                  <a:lnTo>
                    <a:pt x="74773" y="1489"/>
                  </a:lnTo>
                  <a:cubicBezTo>
                    <a:pt x="75494" y="743"/>
                    <a:pt x="75815" y="717"/>
                    <a:pt x="75903" y="717"/>
                  </a:cubicBezTo>
                  <a:close/>
                  <a:moveTo>
                    <a:pt x="75870" y="1"/>
                  </a:moveTo>
                  <a:cubicBezTo>
                    <a:pt x="75299" y="1"/>
                    <a:pt x="74693" y="544"/>
                    <a:pt x="74288" y="973"/>
                  </a:cubicBezTo>
                  <a:cubicBezTo>
                    <a:pt x="74086" y="1118"/>
                    <a:pt x="74059" y="1347"/>
                    <a:pt x="74059" y="1518"/>
                  </a:cubicBezTo>
                  <a:cubicBezTo>
                    <a:pt x="74029" y="1576"/>
                    <a:pt x="74029" y="1633"/>
                    <a:pt x="74029" y="1660"/>
                  </a:cubicBezTo>
                  <a:cubicBezTo>
                    <a:pt x="74000" y="1675"/>
                    <a:pt x="73972" y="1683"/>
                    <a:pt x="73932" y="1683"/>
                  </a:cubicBezTo>
                  <a:cubicBezTo>
                    <a:pt x="73893" y="1683"/>
                    <a:pt x="73843" y="1675"/>
                    <a:pt x="73772" y="1660"/>
                  </a:cubicBezTo>
                  <a:cubicBezTo>
                    <a:pt x="73717" y="1660"/>
                    <a:pt x="73655" y="1657"/>
                    <a:pt x="73587" y="1657"/>
                  </a:cubicBezTo>
                  <a:cubicBezTo>
                    <a:pt x="73446" y="1657"/>
                    <a:pt x="73279" y="1670"/>
                    <a:pt x="73085" y="1747"/>
                  </a:cubicBezTo>
                  <a:cubicBezTo>
                    <a:pt x="72570" y="2061"/>
                    <a:pt x="72456" y="2320"/>
                    <a:pt x="72341" y="2721"/>
                  </a:cubicBezTo>
                  <a:cubicBezTo>
                    <a:pt x="72311" y="2835"/>
                    <a:pt x="72254" y="2977"/>
                    <a:pt x="72197" y="3149"/>
                  </a:cubicBezTo>
                  <a:cubicBezTo>
                    <a:pt x="71826" y="4065"/>
                    <a:pt x="71654" y="4065"/>
                    <a:pt x="71024" y="4122"/>
                  </a:cubicBezTo>
                  <a:cubicBezTo>
                    <a:pt x="70765" y="4122"/>
                    <a:pt x="70452" y="4152"/>
                    <a:pt x="70051" y="4237"/>
                  </a:cubicBezTo>
                  <a:cubicBezTo>
                    <a:pt x="69765" y="4294"/>
                    <a:pt x="69563" y="4381"/>
                    <a:pt x="69421" y="4438"/>
                  </a:cubicBezTo>
                  <a:cubicBezTo>
                    <a:pt x="69162" y="4523"/>
                    <a:pt x="68991" y="4580"/>
                    <a:pt x="68590" y="4580"/>
                  </a:cubicBezTo>
                  <a:cubicBezTo>
                    <a:pt x="68304" y="4580"/>
                    <a:pt x="68017" y="4523"/>
                    <a:pt x="67731" y="4438"/>
                  </a:cubicBezTo>
                  <a:cubicBezTo>
                    <a:pt x="67307" y="4357"/>
                    <a:pt x="66896" y="4276"/>
                    <a:pt x="66469" y="4276"/>
                  </a:cubicBezTo>
                  <a:cubicBezTo>
                    <a:pt x="66293" y="4276"/>
                    <a:pt x="66113" y="4290"/>
                    <a:pt x="65929" y="4324"/>
                  </a:cubicBezTo>
                  <a:cubicBezTo>
                    <a:pt x="65642" y="4381"/>
                    <a:pt x="65441" y="4496"/>
                    <a:pt x="65269" y="4610"/>
                  </a:cubicBezTo>
                  <a:cubicBezTo>
                    <a:pt x="65083" y="4713"/>
                    <a:pt x="64957" y="4787"/>
                    <a:pt x="64782" y="4787"/>
                  </a:cubicBezTo>
                  <a:cubicBezTo>
                    <a:pt x="64715" y="4787"/>
                    <a:pt x="64641" y="4776"/>
                    <a:pt x="64555" y="4752"/>
                  </a:cubicBezTo>
                  <a:cubicBezTo>
                    <a:pt x="64410" y="4695"/>
                    <a:pt x="64239" y="4580"/>
                    <a:pt x="64067" y="4438"/>
                  </a:cubicBezTo>
                  <a:cubicBezTo>
                    <a:pt x="63868" y="4267"/>
                    <a:pt x="63639" y="4095"/>
                    <a:pt x="63352" y="3980"/>
                  </a:cubicBezTo>
                  <a:cubicBezTo>
                    <a:pt x="62989" y="3828"/>
                    <a:pt x="62626" y="3766"/>
                    <a:pt x="62264" y="3766"/>
                  </a:cubicBezTo>
                  <a:cubicBezTo>
                    <a:pt x="61398" y="3766"/>
                    <a:pt x="60536" y="4123"/>
                    <a:pt x="59688" y="4466"/>
                  </a:cubicBezTo>
                  <a:cubicBezTo>
                    <a:pt x="58845" y="4803"/>
                    <a:pt x="58038" y="5128"/>
                    <a:pt x="57245" y="5128"/>
                  </a:cubicBezTo>
                  <a:cubicBezTo>
                    <a:pt x="56826" y="5128"/>
                    <a:pt x="56410" y="5037"/>
                    <a:pt x="55994" y="4809"/>
                  </a:cubicBezTo>
                  <a:cubicBezTo>
                    <a:pt x="55680" y="4580"/>
                    <a:pt x="55509" y="4324"/>
                    <a:pt x="55307" y="4065"/>
                  </a:cubicBezTo>
                  <a:cubicBezTo>
                    <a:pt x="54993" y="3664"/>
                    <a:pt x="54650" y="3179"/>
                    <a:pt x="53876" y="2950"/>
                  </a:cubicBezTo>
                  <a:cubicBezTo>
                    <a:pt x="53360" y="2748"/>
                    <a:pt x="52673" y="2576"/>
                    <a:pt x="51959" y="2492"/>
                  </a:cubicBezTo>
                  <a:cubicBezTo>
                    <a:pt x="51705" y="2458"/>
                    <a:pt x="51441" y="2444"/>
                    <a:pt x="51173" y="2444"/>
                  </a:cubicBezTo>
                  <a:cubicBezTo>
                    <a:pt x="50987" y="2444"/>
                    <a:pt x="50800" y="2451"/>
                    <a:pt x="50612" y="2462"/>
                  </a:cubicBezTo>
                  <a:cubicBezTo>
                    <a:pt x="50378" y="2474"/>
                    <a:pt x="50144" y="2486"/>
                    <a:pt x="49922" y="2486"/>
                  </a:cubicBezTo>
                  <a:cubicBezTo>
                    <a:pt x="49601" y="2486"/>
                    <a:pt x="49303" y="2461"/>
                    <a:pt x="49066" y="2377"/>
                  </a:cubicBezTo>
                  <a:cubicBezTo>
                    <a:pt x="48810" y="2263"/>
                    <a:pt x="48638" y="2118"/>
                    <a:pt x="48437" y="1976"/>
                  </a:cubicBezTo>
                  <a:cubicBezTo>
                    <a:pt x="48123" y="1690"/>
                    <a:pt x="47750" y="1374"/>
                    <a:pt x="46978" y="1347"/>
                  </a:cubicBezTo>
                  <a:cubicBezTo>
                    <a:pt x="46600" y="1313"/>
                    <a:pt x="46248" y="1297"/>
                    <a:pt x="45917" y="1297"/>
                  </a:cubicBezTo>
                  <a:cubicBezTo>
                    <a:pt x="45119" y="1297"/>
                    <a:pt x="44453" y="1393"/>
                    <a:pt x="43886" y="1576"/>
                  </a:cubicBezTo>
                  <a:cubicBezTo>
                    <a:pt x="43513" y="1718"/>
                    <a:pt x="43199" y="1862"/>
                    <a:pt x="42883" y="2004"/>
                  </a:cubicBezTo>
                  <a:cubicBezTo>
                    <a:pt x="42196" y="2320"/>
                    <a:pt x="41681" y="2549"/>
                    <a:pt x="40765" y="2634"/>
                  </a:cubicBezTo>
                  <a:cubicBezTo>
                    <a:pt x="40307" y="2691"/>
                    <a:pt x="39993" y="2778"/>
                    <a:pt x="39677" y="2835"/>
                  </a:cubicBezTo>
                  <a:cubicBezTo>
                    <a:pt x="39356" y="2911"/>
                    <a:pt x="39100" y="2971"/>
                    <a:pt x="38822" y="2971"/>
                  </a:cubicBezTo>
                  <a:cubicBezTo>
                    <a:pt x="38580" y="2971"/>
                    <a:pt x="38321" y="2926"/>
                    <a:pt x="37989" y="2805"/>
                  </a:cubicBezTo>
                  <a:cubicBezTo>
                    <a:pt x="37817" y="2748"/>
                    <a:pt x="37588" y="2691"/>
                    <a:pt x="37302" y="2606"/>
                  </a:cubicBezTo>
                  <a:cubicBezTo>
                    <a:pt x="37016" y="2549"/>
                    <a:pt x="36585" y="2434"/>
                    <a:pt x="36413" y="2347"/>
                  </a:cubicBezTo>
                  <a:cubicBezTo>
                    <a:pt x="36356" y="2290"/>
                    <a:pt x="36356" y="2233"/>
                    <a:pt x="36329" y="2118"/>
                  </a:cubicBezTo>
                  <a:cubicBezTo>
                    <a:pt x="36299" y="1832"/>
                    <a:pt x="36184" y="1518"/>
                    <a:pt x="35642" y="1289"/>
                  </a:cubicBezTo>
                  <a:cubicBezTo>
                    <a:pt x="35339" y="1174"/>
                    <a:pt x="34958" y="1139"/>
                    <a:pt x="34551" y="1139"/>
                  </a:cubicBezTo>
                  <a:cubicBezTo>
                    <a:pt x="34148" y="1139"/>
                    <a:pt x="33721" y="1174"/>
                    <a:pt x="33322" y="1202"/>
                  </a:cubicBezTo>
                  <a:cubicBezTo>
                    <a:pt x="33008" y="1232"/>
                    <a:pt x="32722" y="1260"/>
                    <a:pt x="32493" y="1260"/>
                  </a:cubicBezTo>
                  <a:lnTo>
                    <a:pt x="31977" y="1260"/>
                  </a:lnTo>
                  <a:cubicBezTo>
                    <a:pt x="31800" y="1260"/>
                    <a:pt x="31621" y="1260"/>
                    <a:pt x="31441" y="1260"/>
                  </a:cubicBezTo>
                  <a:cubicBezTo>
                    <a:pt x="30577" y="1260"/>
                    <a:pt x="29701" y="1240"/>
                    <a:pt x="28943" y="1003"/>
                  </a:cubicBezTo>
                  <a:lnTo>
                    <a:pt x="28512" y="831"/>
                  </a:lnTo>
                  <a:cubicBezTo>
                    <a:pt x="27814" y="545"/>
                    <a:pt x="27185" y="308"/>
                    <a:pt x="26328" y="308"/>
                  </a:cubicBezTo>
                  <a:cubicBezTo>
                    <a:pt x="26238" y="308"/>
                    <a:pt x="26146" y="311"/>
                    <a:pt x="26050" y="316"/>
                  </a:cubicBezTo>
                  <a:cubicBezTo>
                    <a:pt x="25936" y="316"/>
                    <a:pt x="25851" y="373"/>
                    <a:pt x="25794" y="431"/>
                  </a:cubicBezTo>
                  <a:cubicBezTo>
                    <a:pt x="25393" y="488"/>
                    <a:pt x="24992" y="602"/>
                    <a:pt x="24592" y="687"/>
                  </a:cubicBezTo>
                  <a:cubicBezTo>
                    <a:pt x="24019" y="802"/>
                    <a:pt x="23447" y="946"/>
                    <a:pt x="22844" y="973"/>
                  </a:cubicBezTo>
                  <a:cubicBezTo>
                    <a:pt x="21672" y="973"/>
                    <a:pt x="20641" y="973"/>
                    <a:pt x="19496" y="1431"/>
                  </a:cubicBezTo>
                  <a:cubicBezTo>
                    <a:pt x="18408" y="1862"/>
                    <a:pt x="17176" y="2290"/>
                    <a:pt x="16004" y="2663"/>
                  </a:cubicBezTo>
                  <a:cubicBezTo>
                    <a:pt x="15832" y="2721"/>
                    <a:pt x="15287" y="2805"/>
                    <a:pt x="14801" y="2863"/>
                  </a:cubicBezTo>
                  <a:cubicBezTo>
                    <a:pt x="13168" y="3092"/>
                    <a:pt x="12424" y="3236"/>
                    <a:pt x="12252" y="3637"/>
                  </a:cubicBezTo>
                  <a:cubicBezTo>
                    <a:pt x="11824" y="4409"/>
                    <a:pt x="12568" y="4924"/>
                    <a:pt x="13054" y="5297"/>
                  </a:cubicBezTo>
                  <a:cubicBezTo>
                    <a:pt x="13226" y="5412"/>
                    <a:pt x="13569" y="5641"/>
                    <a:pt x="13569" y="5725"/>
                  </a:cubicBezTo>
                  <a:cubicBezTo>
                    <a:pt x="13490" y="6048"/>
                    <a:pt x="12223" y="6649"/>
                    <a:pt x="11759" y="6649"/>
                  </a:cubicBezTo>
                  <a:cubicBezTo>
                    <a:pt x="11729" y="6649"/>
                    <a:pt x="11703" y="6647"/>
                    <a:pt x="11680" y="6641"/>
                  </a:cubicBezTo>
                  <a:cubicBezTo>
                    <a:pt x="11623" y="6614"/>
                    <a:pt x="11481" y="6499"/>
                    <a:pt x="11366" y="6412"/>
                  </a:cubicBezTo>
                  <a:cubicBezTo>
                    <a:pt x="11137" y="6213"/>
                    <a:pt x="10821" y="5927"/>
                    <a:pt x="10336" y="5840"/>
                  </a:cubicBezTo>
                  <a:cubicBezTo>
                    <a:pt x="10201" y="5825"/>
                    <a:pt x="10080" y="5818"/>
                    <a:pt x="9968" y="5818"/>
                  </a:cubicBezTo>
                  <a:cubicBezTo>
                    <a:pt x="9435" y="5818"/>
                    <a:pt x="9119" y="5977"/>
                    <a:pt x="8645" y="6213"/>
                  </a:cubicBezTo>
                  <a:cubicBezTo>
                    <a:pt x="8302" y="6385"/>
                    <a:pt x="6928" y="7157"/>
                    <a:pt x="6729" y="7988"/>
                  </a:cubicBezTo>
                  <a:cubicBezTo>
                    <a:pt x="6699" y="8160"/>
                    <a:pt x="6786" y="8332"/>
                    <a:pt x="6958" y="8416"/>
                  </a:cubicBezTo>
                  <a:cubicBezTo>
                    <a:pt x="7548" y="8658"/>
                    <a:pt x="8140" y="8715"/>
                    <a:pt x="8719" y="8715"/>
                  </a:cubicBezTo>
                  <a:cubicBezTo>
                    <a:pt x="8896" y="8715"/>
                    <a:pt x="9073" y="8710"/>
                    <a:pt x="9248" y="8703"/>
                  </a:cubicBezTo>
                  <a:cubicBezTo>
                    <a:pt x="9561" y="8703"/>
                    <a:pt x="9878" y="8703"/>
                    <a:pt x="10191" y="8732"/>
                  </a:cubicBezTo>
                  <a:cubicBezTo>
                    <a:pt x="10363" y="8732"/>
                    <a:pt x="10478" y="8760"/>
                    <a:pt x="10565" y="8760"/>
                  </a:cubicBezTo>
                  <a:cubicBezTo>
                    <a:pt x="10221" y="8932"/>
                    <a:pt x="9706" y="9133"/>
                    <a:pt x="9419" y="9248"/>
                  </a:cubicBezTo>
                  <a:cubicBezTo>
                    <a:pt x="9275" y="9305"/>
                    <a:pt x="9133" y="9362"/>
                    <a:pt x="9019" y="9390"/>
                  </a:cubicBezTo>
                  <a:cubicBezTo>
                    <a:pt x="8531" y="9591"/>
                    <a:pt x="7816" y="9763"/>
                    <a:pt x="7100" y="9935"/>
                  </a:cubicBezTo>
                  <a:cubicBezTo>
                    <a:pt x="4809" y="10450"/>
                    <a:pt x="1977" y="11080"/>
                    <a:pt x="1603" y="13512"/>
                  </a:cubicBezTo>
                  <a:cubicBezTo>
                    <a:pt x="1489" y="13942"/>
                    <a:pt x="1431" y="14485"/>
                    <a:pt x="1775" y="14771"/>
                  </a:cubicBezTo>
                  <a:cubicBezTo>
                    <a:pt x="1893" y="14870"/>
                    <a:pt x="2024" y="14907"/>
                    <a:pt x="2163" y="14907"/>
                  </a:cubicBezTo>
                  <a:cubicBezTo>
                    <a:pt x="2430" y="14907"/>
                    <a:pt x="2724" y="14770"/>
                    <a:pt x="3007" y="14657"/>
                  </a:cubicBezTo>
                  <a:cubicBezTo>
                    <a:pt x="3122" y="14600"/>
                    <a:pt x="3293" y="14515"/>
                    <a:pt x="3435" y="14485"/>
                  </a:cubicBezTo>
                  <a:lnTo>
                    <a:pt x="3435" y="14485"/>
                  </a:lnTo>
                  <a:cubicBezTo>
                    <a:pt x="3378" y="14542"/>
                    <a:pt x="3293" y="14600"/>
                    <a:pt x="3264" y="14657"/>
                  </a:cubicBezTo>
                  <a:cubicBezTo>
                    <a:pt x="2977" y="14943"/>
                    <a:pt x="2634" y="15287"/>
                    <a:pt x="2748" y="15717"/>
                  </a:cubicBezTo>
                  <a:cubicBezTo>
                    <a:pt x="2863" y="16118"/>
                    <a:pt x="3351" y="16290"/>
                    <a:pt x="3751" y="16404"/>
                  </a:cubicBezTo>
                  <a:cubicBezTo>
                    <a:pt x="3785" y="16409"/>
                    <a:pt x="3819" y="16411"/>
                    <a:pt x="3857" y="16411"/>
                  </a:cubicBezTo>
                  <a:cubicBezTo>
                    <a:pt x="4042" y="16411"/>
                    <a:pt x="4286" y="16355"/>
                    <a:pt x="4667" y="16260"/>
                  </a:cubicBezTo>
                  <a:cubicBezTo>
                    <a:pt x="4867" y="16203"/>
                    <a:pt x="5210" y="16118"/>
                    <a:pt x="5439" y="16088"/>
                  </a:cubicBezTo>
                  <a:lnTo>
                    <a:pt x="5439" y="16088"/>
                  </a:lnTo>
                  <a:cubicBezTo>
                    <a:pt x="5412" y="16118"/>
                    <a:pt x="5382" y="16175"/>
                    <a:pt x="5325" y="16203"/>
                  </a:cubicBezTo>
                  <a:cubicBezTo>
                    <a:pt x="5153" y="16489"/>
                    <a:pt x="4351" y="16718"/>
                    <a:pt x="3751" y="16862"/>
                  </a:cubicBezTo>
                  <a:cubicBezTo>
                    <a:pt x="3321" y="16977"/>
                    <a:pt x="2893" y="17091"/>
                    <a:pt x="2634" y="17233"/>
                  </a:cubicBezTo>
                  <a:cubicBezTo>
                    <a:pt x="1832" y="17577"/>
                    <a:pt x="0" y="18408"/>
                    <a:pt x="0" y="19152"/>
                  </a:cubicBezTo>
                  <a:cubicBezTo>
                    <a:pt x="0" y="19466"/>
                    <a:pt x="115" y="19695"/>
                    <a:pt x="344" y="19839"/>
                  </a:cubicBezTo>
                  <a:cubicBezTo>
                    <a:pt x="498" y="19942"/>
                    <a:pt x="690" y="19987"/>
                    <a:pt x="911" y="19987"/>
                  </a:cubicBezTo>
                  <a:cubicBezTo>
                    <a:pt x="1553" y="19987"/>
                    <a:pt x="2441" y="19613"/>
                    <a:pt x="3378" y="19210"/>
                  </a:cubicBezTo>
                  <a:cubicBezTo>
                    <a:pt x="3580" y="19095"/>
                    <a:pt x="3751" y="19008"/>
                    <a:pt x="3809" y="19008"/>
                  </a:cubicBezTo>
                  <a:cubicBezTo>
                    <a:pt x="5325" y="18637"/>
                    <a:pt x="6156" y="18408"/>
                    <a:pt x="7473" y="17320"/>
                  </a:cubicBezTo>
                  <a:cubicBezTo>
                    <a:pt x="8045" y="16833"/>
                    <a:pt x="8732" y="16519"/>
                    <a:pt x="9447" y="16203"/>
                  </a:cubicBezTo>
                  <a:cubicBezTo>
                    <a:pt x="10077" y="15946"/>
                    <a:pt x="10707" y="15660"/>
                    <a:pt x="11279" y="15259"/>
                  </a:cubicBezTo>
                  <a:cubicBezTo>
                    <a:pt x="11565" y="15058"/>
                    <a:pt x="11824" y="14829"/>
                    <a:pt x="12081" y="14629"/>
                  </a:cubicBezTo>
                  <a:cubicBezTo>
                    <a:pt x="12768" y="14114"/>
                    <a:pt x="13340" y="13656"/>
                    <a:pt x="14142" y="13397"/>
                  </a:cubicBezTo>
                  <a:cubicBezTo>
                    <a:pt x="14314" y="13340"/>
                    <a:pt x="14458" y="13313"/>
                    <a:pt x="14543" y="13283"/>
                  </a:cubicBezTo>
                  <a:lnTo>
                    <a:pt x="14543" y="13283"/>
                  </a:lnTo>
                  <a:cubicBezTo>
                    <a:pt x="14485" y="13370"/>
                    <a:pt x="14401" y="13455"/>
                    <a:pt x="14256" y="13599"/>
                  </a:cubicBezTo>
                  <a:cubicBezTo>
                    <a:pt x="14142" y="13656"/>
                    <a:pt x="13970" y="13771"/>
                    <a:pt x="13798" y="13885"/>
                  </a:cubicBezTo>
                  <a:cubicBezTo>
                    <a:pt x="13255" y="14229"/>
                    <a:pt x="12653" y="14572"/>
                    <a:pt x="12710" y="15087"/>
                  </a:cubicBezTo>
                  <a:cubicBezTo>
                    <a:pt x="12768" y="15516"/>
                    <a:pt x="13255" y="15687"/>
                    <a:pt x="13427" y="15745"/>
                  </a:cubicBezTo>
                  <a:cubicBezTo>
                    <a:pt x="13548" y="15780"/>
                    <a:pt x="13670" y="15796"/>
                    <a:pt x="13792" y="15796"/>
                  </a:cubicBezTo>
                  <a:cubicBezTo>
                    <a:pt x="14568" y="15796"/>
                    <a:pt x="15364" y="15148"/>
                    <a:pt x="16031" y="14629"/>
                  </a:cubicBezTo>
                  <a:cubicBezTo>
                    <a:pt x="16233" y="14458"/>
                    <a:pt x="16432" y="14286"/>
                    <a:pt x="16604" y="14171"/>
                  </a:cubicBezTo>
                  <a:lnTo>
                    <a:pt x="16890" y="13970"/>
                  </a:lnTo>
                  <a:cubicBezTo>
                    <a:pt x="17491" y="13578"/>
                    <a:pt x="17956" y="13289"/>
                    <a:pt x="18525" y="13289"/>
                  </a:cubicBezTo>
                  <a:cubicBezTo>
                    <a:pt x="18743" y="13289"/>
                    <a:pt x="18976" y="13332"/>
                    <a:pt x="19237" y="13427"/>
                  </a:cubicBezTo>
                  <a:cubicBezTo>
                    <a:pt x="19782" y="13599"/>
                    <a:pt x="20325" y="13771"/>
                    <a:pt x="20870" y="13913"/>
                  </a:cubicBezTo>
                  <a:cubicBezTo>
                    <a:pt x="21413" y="14084"/>
                    <a:pt x="21985" y="14256"/>
                    <a:pt x="22501" y="14428"/>
                  </a:cubicBezTo>
                  <a:cubicBezTo>
                    <a:pt x="24477" y="15145"/>
                    <a:pt x="25707" y="17405"/>
                    <a:pt x="25421" y="19839"/>
                  </a:cubicBezTo>
                  <a:cubicBezTo>
                    <a:pt x="25393" y="20240"/>
                    <a:pt x="25221" y="20641"/>
                    <a:pt x="25050" y="21042"/>
                  </a:cubicBezTo>
                  <a:cubicBezTo>
                    <a:pt x="24821" y="21672"/>
                    <a:pt x="24562" y="22301"/>
                    <a:pt x="24619" y="22988"/>
                  </a:cubicBezTo>
                  <a:cubicBezTo>
                    <a:pt x="24706" y="23733"/>
                    <a:pt x="25192" y="24305"/>
                    <a:pt x="25650" y="24848"/>
                  </a:cubicBezTo>
                  <a:cubicBezTo>
                    <a:pt x="25908" y="25134"/>
                    <a:pt x="26138" y="25420"/>
                    <a:pt x="26309" y="25737"/>
                  </a:cubicBezTo>
                  <a:cubicBezTo>
                    <a:pt x="26623" y="26222"/>
                    <a:pt x="27168" y="27969"/>
                    <a:pt x="26996" y="28370"/>
                  </a:cubicBezTo>
                  <a:cubicBezTo>
                    <a:pt x="26852" y="28198"/>
                    <a:pt x="26653" y="27596"/>
                    <a:pt x="26566" y="27282"/>
                  </a:cubicBezTo>
                  <a:cubicBezTo>
                    <a:pt x="26367" y="26653"/>
                    <a:pt x="26252" y="26279"/>
                    <a:pt x="25966" y="26108"/>
                  </a:cubicBezTo>
                  <a:cubicBezTo>
                    <a:pt x="25714" y="25954"/>
                    <a:pt x="25462" y="25876"/>
                    <a:pt x="25227" y="25876"/>
                  </a:cubicBezTo>
                  <a:cubicBezTo>
                    <a:pt x="24981" y="25876"/>
                    <a:pt x="24753" y="25962"/>
                    <a:pt x="24562" y="26137"/>
                  </a:cubicBezTo>
                  <a:cubicBezTo>
                    <a:pt x="24161" y="26538"/>
                    <a:pt x="24076" y="27225"/>
                    <a:pt x="24363" y="27798"/>
                  </a:cubicBezTo>
                  <a:cubicBezTo>
                    <a:pt x="24562" y="28198"/>
                    <a:pt x="24763" y="28455"/>
                    <a:pt x="24935" y="28656"/>
                  </a:cubicBezTo>
                  <a:cubicBezTo>
                    <a:pt x="25221" y="28970"/>
                    <a:pt x="25336" y="29085"/>
                    <a:pt x="25050" y="29802"/>
                  </a:cubicBezTo>
                  <a:cubicBezTo>
                    <a:pt x="24706" y="30631"/>
                    <a:pt x="24134" y="31661"/>
                    <a:pt x="23474" y="32664"/>
                  </a:cubicBezTo>
                  <a:cubicBezTo>
                    <a:pt x="23131" y="33321"/>
                    <a:pt x="22645" y="33722"/>
                    <a:pt x="22100" y="34123"/>
                  </a:cubicBezTo>
                  <a:cubicBezTo>
                    <a:pt x="21699" y="34439"/>
                    <a:pt x="21298" y="34783"/>
                    <a:pt x="20927" y="35211"/>
                  </a:cubicBezTo>
                  <a:cubicBezTo>
                    <a:pt x="20325" y="35898"/>
                    <a:pt x="20355" y="36642"/>
                    <a:pt x="20382" y="37302"/>
                  </a:cubicBezTo>
                  <a:cubicBezTo>
                    <a:pt x="20382" y="37787"/>
                    <a:pt x="20382" y="38245"/>
                    <a:pt x="20183" y="38646"/>
                  </a:cubicBezTo>
                  <a:cubicBezTo>
                    <a:pt x="20069" y="38905"/>
                    <a:pt x="19810" y="39104"/>
                    <a:pt x="19524" y="39306"/>
                  </a:cubicBezTo>
                  <a:cubicBezTo>
                    <a:pt x="19066" y="39592"/>
                    <a:pt x="18550" y="39993"/>
                    <a:pt x="18436" y="40707"/>
                  </a:cubicBezTo>
                  <a:cubicBezTo>
                    <a:pt x="18379" y="41252"/>
                    <a:pt x="18665" y="41967"/>
                    <a:pt x="18924" y="42683"/>
                  </a:cubicBezTo>
                  <a:cubicBezTo>
                    <a:pt x="19038" y="42970"/>
                    <a:pt x="19153" y="43256"/>
                    <a:pt x="19210" y="43428"/>
                  </a:cubicBezTo>
                  <a:cubicBezTo>
                    <a:pt x="19295" y="43971"/>
                    <a:pt x="19352" y="44516"/>
                    <a:pt x="19382" y="45058"/>
                  </a:cubicBezTo>
                  <a:cubicBezTo>
                    <a:pt x="19352" y="45116"/>
                    <a:pt x="19324" y="45203"/>
                    <a:pt x="19324" y="45287"/>
                  </a:cubicBezTo>
                  <a:cubicBezTo>
                    <a:pt x="19352" y="45459"/>
                    <a:pt x="19324" y="45745"/>
                    <a:pt x="19324" y="46061"/>
                  </a:cubicBezTo>
                  <a:cubicBezTo>
                    <a:pt x="19295" y="46833"/>
                    <a:pt x="19237" y="47635"/>
                    <a:pt x="19638" y="48036"/>
                  </a:cubicBezTo>
                  <a:cubicBezTo>
                    <a:pt x="19897" y="48294"/>
                    <a:pt x="20268" y="48352"/>
                    <a:pt x="20554" y="48409"/>
                  </a:cubicBezTo>
                  <a:cubicBezTo>
                    <a:pt x="20669" y="48409"/>
                    <a:pt x="20840" y="48436"/>
                    <a:pt x="20840" y="48436"/>
                  </a:cubicBezTo>
                  <a:cubicBezTo>
                    <a:pt x="21214" y="48695"/>
                    <a:pt x="21271" y="48837"/>
                    <a:pt x="21385" y="49123"/>
                  </a:cubicBezTo>
                  <a:cubicBezTo>
                    <a:pt x="21443" y="49238"/>
                    <a:pt x="21470" y="49382"/>
                    <a:pt x="21527" y="49497"/>
                  </a:cubicBezTo>
                  <a:cubicBezTo>
                    <a:pt x="21642" y="49753"/>
                    <a:pt x="21729" y="50012"/>
                    <a:pt x="21843" y="50268"/>
                  </a:cubicBezTo>
                  <a:cubicBezTo>
                    <a:pt x="22130" y="50985"/>
                    <a:pt x="22359" y="51585"/>
                    <a:pt x="22272" y="52272"/>
                  </a:cubicBezTo>
                  <a:cubicBezTo>
                    <a:pt x="22272" y="52387"/>
                    <a:pt x="22214" y="52531"/>
                    <a:pt x="22187" y="52646"/>
                  </a:cubicBezTo>
                  <a:cubicBezTo>
                    <a:pt x="22073" y="52989"/>
                    <a:pt x="21958" y="53390"/>
                    <a:pt x="22015" y="53733"/>
                  </a:cubicBezTo>
                  <a:cubicBezTo>
                    <a:pt x="22100" y="54249"/>
                    <a:pt x="22329" y="54420"/>
                    <a:pt x="22588" y="54592"/>
                  </a:cubicBezTo>
                  <a:cubicBezTo>
                    <a:pt x="22673" y="54649"/>
                    <a:pt x="22730" y="54677"/>
                    <a:pt x="22787" y="54821"/>
                  </a:cubicBezTo>
                  <a:cubicBezTo>
                    <a:pt x="23046" y="55394"/>
                    <a:pt x="22874" y="55822"/>
                    <a:pt x="22645" y="56310"/>
                  </a:cubicBezTo>
                  <a:cubicBezTo>
                    <a:pt x="22473" y="56653"/>
                    <a:pt x="22302" y="57054"/>
                    <a:pt x="22359" y="57540"/>
                  </a:cubicBezTo>
                  <a:cubicBezTo>
                    <a:pt x="22473" y="58371"/>
                    <a:pt x="23073" y="58600"/>
                    <a:pt x="23531" y="58742"/>
                  </a:cubicBezTo>
                  <a:cubicBezTo>
                    <a:pt x="23733" y="58829"/>
                    <a:pt x="23932" y="58886"/>
                    <a:pt x="24047" y="59001"/>
                  </a:cubicBezTo>
                  <a:cubicBezTo>
                    <a:pt x="24390" y="59257"/>
                    <a:pt x="24420" y="59401"/>
                    <a:pt x="24505" y="59802"/>
                  </a:cubicBezTo>
                  <a:cubicBezTo>
                    <a:pt x="24534" y="59944"/>
                    <a:pt x="24562" y="60088"/>
                    <a:pt x="24619" y="60260"/>
                  </a:cubicBezTo>
                  <a:cubicBezTo>
                    <a:pt x="24676" y="60517"/>
                    <a:pt x="25192" y="62894"/>
                    <a:pt x="26623" y="63008"/>
                  </a:cubicBezTo>
                  <a:cubicBezTo>
                    <a:pt x="27111" y="63008"/>
                    <a:pt x="27340" y="62779"/>
                    <a:pt x="27425" y="62608"/>
                  </a:cubicBezTo>
                  <a:cubicBezTo>
                    <a:pt x="27741" y="62092"/>
                    <a:pt x="27340" y="61348"/>
                    <a:pt x="26996" y="60661"/>
                  </a:cubicBezTo>
                  <a:cubicBezTo>
                    <a:pt x="26882" y="60489"/>
                    <a:pt x="26795" y="60288"/>
                    <a:pt x="26738" y="60173"/>
                  </a:cubicBezTo>
                  <a:cubicBezTo>
                    <a:pt x="26566" y="59745"/>
                    <a:pt x="26509" y="59314"/>
                    <a:pt x="26451" y="58829"/>
                  </a:cubicBezTo>
                  <a:cubicBezTo>
                    <a:pt x="26394" y="58513"/>
                    <a:pt x="26367" y="58169"/>
                    <a:pt x="26279" y="57826"/>
                  </a:cubicBezTo>
                  <a:cubicBezTo>
                    <a:pt x="26138" y="57368"/>
                    <a:pt x="25908" y="56967"/>
                    <a:pt x="25679" y="56596"/>
                  </a:cubicBezTo>
                  <a:cubicBezTo>
                    <a:pt x="25421" y="56223"/>
                    <a:pt x="25221" y="55852"/>
                    <a:pt x="25134" y="55478"/>
                  </a:cubicBezTo>
                  <a:cubicBezTo>
                    <a:pt x="25107" y="55307"/>
                    <a:pt x="25107" y="55107"/>
                    <a:pt x="25134" y="54906"/>
                  </a:cubicBezTo>
                  <a:cubicBezTo>
                    <a:pt x="25134" y="54677"/>
                    <a:pt x="25164" y="54448"/>
                    <a:pt x="25107" y="54249"/>
                  </a:cubicBezTo>
                  <a:lnTo>
                    <a:pt x="25107" y="54191"/>
                  </a:lnTo>
                  <a:cubicBezTo>
                    <a:pt x="24963" y="53818"/>
                    <a:pt x="24763" y="53589"/>
                    <a:pt x="24592" y="53390"/>
                  </a:cubicBezTo>
                  <a:cubicBezTo>
                    <a:pt x="24477" y="53246"/>
                    <a:pt x="24363" y="53104"/>
                    <a:pt x="24276" y="52902"/>
                  </a:cubicBezTo>
                  <a:cubicBezTo>
                    <a:pt x="24104" y="52588"/>
                    <a:pt x="24076" y="52215"/>
                    <a:pt x="24161" y="52016"/>
                  </a:cubicBezTo>
                  <a:cubicBezTo>
                    <a:pt x="24218" y="51959"/>
                    <a:pt x="24276" y="51872"/>
                    <a:pt x="24477" y="51844"/>
                  </a:cubicBezTo>
                  <a:cubicBezTo>
                    <a:pt x="24534" y="51844"/>
                    <a:pt x="24562" y="51814"/>
                    <a:pt x="24592" y="51787"/>
                  </a:cubicBezTo>
                  <a:lnTo>
                    <a:pt x="24676" y="51757"/>
                  </a:lnTo>
                  <a:cubicBezTo>
                    <a:pt x="24747" y="51751"/>
                    <a:pt x="24813" y="51747"/>
                    <a:pt x="24875" y="51747"/>
                  </a:cubicBezTo>
                  <a:cubicBezTo>
                    <a:pt x="25091" y="51747"/>
                    <a:pt x="25260" y="51789"/>
                    <a:pt x="25393" y="51901"/>
                  </a:cubicBezTo>
                  <a:cubicBezTo>
                    <a:pt x="25737" y="52188"/>
                    <a:pt x="25764" y="52902"/>
                    <a:pt x="25764" y="53504"/>
                  </a:cubicBezTo>
                  <a:cubicBezTo>
                    <a:pt x="25764" y="54764"/>
                    <a:pt x="25966" y="55279"/>
                    <a:pt x="26596" y="56395"/>
                  </a:cubicBezTo>
                  <a:cubicBezTo>
                    <a:pt x="26939" y="56910"/>
                    <a:pt x="27081" y="57482"/>
                    <a:pt x="27253" y="58055"/>
                  </a:cubicBezTo>
                  <a:cubicBezTo>
                    <a:pt x="27367" y="58456"/>
                    <a:pt x="27482" y="58829"/>
                    <a:pt x="27654" y="59230"/>
                  </a:cubicBezTo>
                  <a:cubicBezTo>
                    <a:pt x="27970" y="59887"/>
                    <a:pt x="28398" y="60402"/>
                    <a:pt x="28828" y="60890"/>
                  </a:cubicBezTo>
                  <a:cubicBezTo>
                    <a:pt x="29229" y="61348"/>
                    <a:pt x="29573" y="61776"/>
                    <a:pt x="29859" y="62292"/>
                  </a:cubicBezTo>
                  <a:cubicBezTo>
                    <a:pt x="29973" y="62521"/>
                    <a:pt x="30115" y="62779"/>
                    <a:pt x="30287" y="63036"/>
                  </a:cubicBezTo>
                  <a:cubicBezTo>
                    <a:pt x="30688" y="63695"/>
                    <a:pt x="31146" y="64467"/>
                    <a:pt x="31176" y="65040"/>
                  </a:cubicBezTo>
                  <a:cubicBezTo>
                    <a:pt x="31203" y="65441"/>
                    <a:pt x="31061" y="65757"/>
                    <a:pt x="30917" y="66070"/>
                  </a:cubicBezTo>
                  <a:cubicBezTo>
                    <a:pt x="30688" y="66558"/>
                    <a:pt x="30432" y="67101"/>
                    <a:pt x="30718" y="67818"/>
                  </a:cubicBezTo>
                  <a:cubicBezTo>
                    <a:pt x="31032" y="68704"/>
                    <a:pt x="31977" y="69276"/>
                    <a:pt x="32893" y="69792"/>
                  </a:cubicBezTo>
                  <a:cubicBezTo>
                    <a:pt x="33409" y="70108"/>
                    <a:pt x="33894" y="70394"/>
                    <a:pt x="34238" y="70708"/>
                  </a:cubicBezTo>
                  <a:cubicBezTo>
                    <a:pt x="35097" y="71596"/>
                    <a:pt x="36013" y="71853"/>
                    <a:pt x="36986" y="72139"/>
                  </a:cubicBezTo>
                  <a:cubicBezTo>
                    <a:pt x="37302" y="72226"/>
                    <a:pt x="37645" y="72341"/>
                    <a:pt x="38016" y="72483"/>
                  </a:cubicBezTo>
                  <a:cubicBezTo>
                    <a:pt x="38868" y="72739"/>
                    <a:pt x="39412" y="72870"/>
                    <a:pt x="39964" y="72870"/>
                  </a:cubicBezTo>
                  <a:cubicBezTo>
                    <a:pt x="40396" y="72870"/>
                    <a:pt x="40833" y="72790"/>
                    <a:pt x="41424" y="72627"/>
                  </a:cubicBezTo>
                  <a:cubicBezTo>
                    <a:pt x="41715" y="72560"/>
                    <a:pt x="42031" y="72520"/>
                    <a:pt x="42347" y="72520"/>
                  </a:cubicBezTo>
                  <a:cubicBezTo>
                    <a:pt x="43117" y="72520"/>
                    <a:pt x="43889" y="72758"/>
                    <a:pt x="44314" y="73429"/>
                  </a:cubicBezTo>
                  <a:cubicBezTo>
                    <a:pt x="44372" y="73543"/>
                    <a:pt x="44372" y="73658"/>
                    <a:pt x="44372" y="73772"/>
                  </a:cubicBezTo>
                  <a:cubicBezTo>
                    <a:pt x="44372" y="74001"/>
                    <a:pt x="44372" y="74345"/>
                    <a:pt x="44715" y="74688"/>
                  </a:cubicBezTo>
                  <a:cubicBezTo>
                    <a:pt x="45031" y="75032"/>
                    <a:pt x="45604" y="75261"/>
                    <a:pt x="46119" y="75432"/>
                  </a:cubicBezTo>
                  <a:cubicBezTo>
                    <a:pt x="46834" y="75803"/>
                    <a:pt x="47493" y="75975"/>
                    <a:pt x="48123" y="76147"/>
                  </a:cubicBezTo>
                  <a:cubicBezTo>
                    <a:pt x="48466" y="76234"/>
                    <a:pt x="48810" y="76348"/>
                    <a:pt x="49181" y="76463"/>
                  </a:cubicBezTo>
                  <a:cubicBezTo>
                    <a:pt x="49639" y="76605"/>
                    <a:pt x="49696" y="76777"/>
                    <a:pt x="49811" y="77093"/>
                  </a:cubicBezTo>
                  <a:cubicBezTo>
                    <a:pt x="49925" y="77406"/>
                    <a:pt x="50069" y="77750"/>
                    <a:pt x="50527" y="78094"/>
                  </a:cubicBezTo>
                  <a:cubicBezTo>
                    <a:pt x="50704" y="78193"/>
                    <a:pt x="50894" y="78224"/>
                    <a:pt x="51071" y="78224"/>
                  </a:cubicBezTo>
                  <a:cubicBezTo>
                    <a:pt x="51151" y="78224"/>
                    <a:pt x="51228" y="78217"/>
                    <a:pt x="51299" y="78208"/>
                  </a:cubicBezTo>
                  <a:cubicBezTo>
                    <a:pt x="51393" y="78197"/>
                    <a:pt x="51468" y="78190"/>
                    <a:pt x="51527" y="78190"/>
                  </a:cubicBezTo>
                  <a:cubicBezTo>
                    <a:pt x="51612" y="78190"/>
                    <a:pt x="51666" y="78204"/>
                    <a:pt x="51700" y="78238"/>
                  </a:cubicBezTo>
                  <a:cubicBezTo>
                    <a:pt x="51757" y="78295"/>
                    <a:pt x="51787" y="78352"/>
                    <a:pt x="51787" y="78380"/>
                  </a:cubicBezTo>
                  <a:cubicBezTo>
                    <a:pt x="51787" y="78380"/>
                    <a:pt x="51787" y="78410"/>
                    <a:pt x="51757" y="78410"/>
                  </a:cubicBezTo>
                  <a:cubicBezTo>
                    <a:pt x="51615" y="78524"/>
                    <a:pt x="51357" y="78666"/>
                    <a:pt x="51272" y="79010"/>
                  </a:cubicBezTo>
                  <a:cubicBezTo>
                    <a:pt x="50956" y="80441"/>
                    <a:pt x="51700" y="80929"/>
                    <a:pt x="52444" y="81387"/>
                  </a:cubicBezTo>
                  <a:cubicBezTo>
                    <a:pt x="52646" y="81501"/>
                    <a:pt x="52845" y="81616"/>
                    <a:pt x="53074" y="81787"/>
                  </a:cubicBezTo>
                  <a:cubicBezTo>
                    <a:pt x="53333" y="81959"/>
                    <a:pt x="53589" y="82246"/>
                    <a:pt x="53876" y="82559"/>
                  </a:cubicBezTo>
                  <a:cubicBezTo>
                    <a:pt x="54363" y="83104"/>
                    <a:pt x="54906" y="83734"/>
                    <a:pt x="55738" y="83933"/>
                  </a:cubicBezTo>
                  <a:cubicBezTo>
                    <a:pt x="55839" y="83957"/>
                    <a:pt x="55938" y="83968"/>
                    <a:pt x="56035" y="83968"/>
                  </a:cubicBezTo>
                  <a:cubicBezTo>
                    <a:pt x="56757" y="83968"/>
                    <a:pt x="57351" y="83354"/>
                    <a:pt x="57856" y="82875"/>
                  </a:cubicBezTo>
                  <a:cubicBezTo>
                    <a:pt x="58200" y="82531"/>
                    <a:pt x="58502" y="82249"/>
                    <a:pt x="58653" y="82249"/>
                  </a:cubicBezTo>
                  <a:cubicBezTo>
                    <a:pt x="58678" y="82249"/>
                    <a:pt x="58699" y="82257"/>
                    <a:pt x="58715" y="82273"/>
                  </a:cubicBezTo>
                  <a:lnTo>
                    <a:pt x="58742" y="82273"/>
                  </a:lnTo>
                  <a:cubicBezTo>
                    <a:pt x="59143" y="82761"/>
                    <a:pt x="59429" y="83620"/>
                    <a:pt x="59631" y="84277"/>
                  </a:cubicBezTo>
                  <a:cubicBezTo>
                    <a:pt x="59688" y="84421"/>
                    <a:pt x="59745" y="84593"/>
                    <a:pt x="59773" y="84735"/>
                  </a:cubicBezTo>
                  <a:cubicBezTo>
                    <a:pt x="60089" y="85479"/>
                    <a:pt x="60116" y="86139"/>
                    <a:pt x="60032" y="87112"/>
                  </a:cubicBezTo>
                  <a:cubicBezTo>
                    <a:pt x="59974" y="88456"/>
                    <a:pt x="59860" y="89315"/>
                    <a:pt x="58944" y="90174"/>
                  </a:cubicBezTo>
                  <a:cubicBezTo>
                    <a:pt x="58428" y="90547"/>
                    <a:pt x="58142" y="90804"/>
                    <a:pt x="57799" y="91319"/>
                  </a:cubicBezTo>
                  <a:cubicBezTo>
                    <a:pt x="57712" y="91491"/>
                    <a:pt x="57769" y="91663"/>
                    <a:pt x="57799" y="91834"/>
                  </a:cubicBezTo>
                  <a:cubicBezTo>
                    <a:pt x="57799" y="91864"/>
                    <a:pt x="57799" y="91921"/>
                    <a:pt x="57826" y="91949"/>
                  </a:cubicBezTo>
                  <a:cubicBezTo>
                    <a:pt x="57769" y="91979"/>
                    <a:pt x="57712" y="92006"/>
                    <a:pt x="57627" y="92036"/>
                  </a:cubicBezTo>
                  <a:cubicBezTo>
                    <a:pt x="57483" y="92093"/>
                    <a:pt x="57283" y="92150"/>
                    <a:pt x="57169" y="92350"/>
                  </a:cubicBezTo>
                  <a:cubicBezTo>
                    <a:pt x="55994" y="93582"/>
                    <a:pt x="55135" y="95528"/>
                    <a:pt x="56081" y="97360"/>
                  </a:cubicBezTo>
                  <a:cubicBezTo>
                    <a:pt x="56196" y="97589"/>
                    <a:pt x="56482" y="97903"/>
                    <a:pt x="56768" y="98162"/>
                  </a:cubicBezTo>
                  <a:lnTo>
                    <a:pt x="56768" y="98361"/>
                  </a:lnTo>
                  <a:cubicBezTo>
                    <a:pt x="56654" y="98418"/>
                    <a:pt x="56452" y="98476"/>
                    <a:pt x="56253" y="98677"/>
                  </a:cubicBezTo>
                  <a:cubicBezTo>
                    <a:pt x="56024" y="98876"/>
                    <a:pt x="55909" y="98934"/>
                    <a:pt x="55822" y="98963"/>
                  </a:cubicBezTo>
                  <a:cubicBezTo>
                    <a:pt x="55422" y="99163"/>
                    <a:pt x="55422" y="99392"/>
                    <a:pt x="55364" y="100022"/>
                  </a:cubicBezTo>
                  <a:cubicBezTo>
                    <a:pt x="55307" y="100338"/>
                    <a:pt x="55364" y="100880"/>
                    <a:pt x="55509" y="101682"/>
                  </a:cubicBezTo>
                  <a:cubicBezTo>
                    <a:pt x="55651" y="102655"/>
                    <a:pt x="56138" y="102971"/>
                    <a:pt x="56539" y="103228"/>
                  </a:cubicBezTo>
                  <a:cubicBezTo>
                    <a:pt x="56825" y="103399"/>
                    <a:pt x="57082" y="103571"/>
                    <a:pt x="57341" y="104002"/>
                  </a:cubicBezTo>
                  <a:cubicBezTo>
                    <a:pt x="57712" y="104545"/>
                    <a:pt x="57913" y="105090"/>
                    <a:pt x="58142" y="105632"/>
                  </a:cubicBezTo>
                  <a:cubicBezTo>
                    <a:pt x="58456" y="106434"/>
                    <a:pt x="58772" y="107265"/>
                    <a:pt x="59516" y="108037"/>
                  </a:cubicBezTo>
                  <a:cubicBezTo>
                    <a:pt x="60318" y="108868"/>
                    <a:pt x="60776" y="110041"/>
                    <a:pt x="61291" y="111273"/>
                  </a:cubicBezTo>
                  <a:cubicBezTo>
                    <a:pt x="61948" y="112876"/>
                    <a:pt x="62608" y="114536"/>
                    <a:pt x="64097" y="115537"/>
                  </a:cubicBezTo>
                  <a:cubicBezTo>
                    <a:pt x="64639" y="115910"/>
                    <a:pt x="65155" y="116052"/>
                    <a:pt x="65642" y="116224"/>
                  </a:cubicBezTo>
                  <a:cubicBezTo>
                    <a:pt x="66329" y="116453"/>
                    <a:pt x="66929" y="116625"/>
                    <a:pt x="67532" y="117312"/>
                  </a:cubicBezTo>
                  <a:cubicBezTo>
                    <a:pt x="67761" y="117541"/>
                    <a:pt x="68047" y="117770"/>
                    <a:pt x="68333" y="118029"/>
                  </a:cubicBezTo>
                  <a:cubicBezTo>
                    <a:pt x="68849" y="118430"/>
                    <a:pt x="69421" y="118915"/>
                    <a:pt x="69563" y="119316"/>
                  </a:cubicBezTo>
                  <a:cubicBezTo>
                    <a:pt x="69678" y="119746"/>
                    <a:pt x="69678" y="120376"/>
                    <a:pt x="69678" y="120949"/>
                  </a:cubicBezTo>
                  <a:cubicBezTo>
                    <a:pt x="69678" y="121320"/>
                    <a:pt x="69678" y="121663"/>
                    <a:pt x="69707" y="121922"/>
                  </a:cubicBezTo>
                  <a:cubicBezTo>
                    <a:pt x="69707" y="122380"/>
                    <a:pt x="69707" y="122866"/>
                    <a:pt x="69735" y="123324"/>
                  </a:cubicBezTo>
                  <a:cubicBezTo>
                    <a:pt x="69735" y="123811"/>
                    <a:pt x="69765" y="124269"/>
                    <a:pt x="69765" y="124727"/>
                  </a:cubicBezTo>
                  <a:lnTo>
                    <a:pt x="69765" y="125472"/>
                  </a:lnTo>
                  <a:cubicBezTo>
                    <a:pt x="69678" y="125529"/>
                    <a:pt x="69620" y="125643"/>
                    <a:pt x="69620" y="125728"/>
                  </a:cubicBezTo>
                  <a:cubicBezTo>
                    <a:pt x="69593" y="126931"/>
                    <a:pt x="69822" y="128048"/>
                    <a:pt x="70078" y="129106"/>
                  </a:cubicBezTo>
                  <a:cubicBezTo>
                    <a:pt x="70223" y="129793"/>
                    <a:pt x="70365" y="130453"/>
                    <a:pt x="70452" y="131140"/>
                  </a:cubicBezTo>
                  <a:cubicBezTo>
                    <a:pt x="70536" y="132056"/>
                    <a:pt x="70509" y="132972"/>
                    <a:pt x="70452" y="133945"/>
                  </a:cubicBezTo>
                  <a:cubicBezTo>
                    <a:pt x="70422" y="135033"/>
                    <a:pt x="70365" y="136148"/>
                    <a:pt x="70509" y="137266"/>
                  </a:cubicBezTo>
                  <a:cubicBezTo>
                    <a:pt x="70708" y="138411"/>
                    <a:pt x="70795" y="139671"/>
                    <a:pt x="70795" y="141187"/>
                  </a:cubicBezTo>
                  <a:cubicBezTo>
                    <a:pt x="70795" y="141702"/>
                    <a:pt x="70651" y="142217"/>
                    <a:pt x="70536" y="142705"/>
                  </a:cubicBezTo>
                  <a:cubicBezTo>
                    <a:pt x="70394" y="143305"/>
                    <a:pt x="70223" y="143907"/>
                    <a:pt x="70307" y="144537"/>
                  </a:cubicBezTo>
                  <a:cubicBezTo>
                    <a:pt x="70337" y="145167"/>
                    <a:pt x="70594" y="145739"/>
                    <a:pt x="70823" y="146282"/>
                  </a:cubicBezTo>
                  <a:cubicBezTo>
                    <a:pt x="71024" y="146770"/>
                    <a:pt x="71224" y="147228"/>
                    <a:pt x="71281" y="147686"/>
                  </a:cubicBezTo>
                  <a:cubicBezTo>
                    <a:pt x="71281" y="147801"/>
                    <a:pt x="71281" y="147942"/>
                    <a:pt x="71311" y="148087"/>
                  </a:cubicBezTo>
                  <a:cubicBezTo>
                    <a:pt x="71368" y="148717"/>
                    <a:pt x="71425" y="149461"/>
                    <a:pt x="71711" y="149976"/>
                  </a:cubicBezTo>
                  <a:cubicBezTo>
                    <a:pt x="71968" y="150434"/>
                    <a:pt x="72140" y="150549"/>
                    <a:pt x="72398" y="150663"/>
                  </a:cubicBezTo>
                  <a:cubicBezTo>
                    <a:pt x="72483" y="150691"/>
                    <a:pt x="72570" y="150720"/>
                    <a:pt x="72712" y="150805"/>
                  </a:cubicBezTo>
                  <a:cubicBezTo>
                    <a:pt x="73800" y="151664"/>
                    <a:pt x="74116" y="153411"/>
                    <a:pt x="74459" y="155099"/>
                  </a:cubicBezTo>
                  <a:cubicBezTo>
                    <a:pt x="74659" y="156187"/>
                    <a:pt x="74860" y="157275"/>
                    <a:pt x="75261" y="158134"/>
                  </a:cubicBezTo>
                  <a:cubicBezTo>
                    <a:pt x="75518" y="158736"/>
                    <a:pt x="75632" y="159279"/>
                    <a:pt x="75747" y="159824"/>
                  </a:cubicBezTo>
                  <a:cubicBezTo>
                    <a:pt x="75834" y="160167"/>
                    <a:pt x="75918" y="160481"/>
                    <a:pt x="76005" y="160854"/>
                  </a:cubicBezTo>
                  <a:cubicBezTo>
                    <a:pt x="76262" y="161683"/>
                    <a:pt x="76864" y="162485"/>
                    <a:pt x="77437" y="163229"/>
                  </a:cubicBezTo>
                  <a:cubicBezTo>
                    <a:pt x="77750" y="163630"/>
                    <a:pt x="78009" y="164003"/>
                    <a:pt x="78238" y="164347"/>
                  </a:cubicBezTo>
                  <a:cubicBezTo>
                    <a:pt x="78729" y="165105"/>
                    <a:pt x="79306" y="165863"/>
                    <a:pt x="80268" y="165863"/>
                  </a:cubicBezTo>
                  <a:cubicBezTo>
                    <a:pt x="80541" y="165863"/>
                    <a:pt x="80844" y="165803"/>
                    <a:pt x="81186" y="165664"/>
                  </a:cubicBezTo>
                  <a:cubicBezTo>
                    <a:pt x="81444" y="165577"/>
                    <a:pt x="81616" y="165405"/>
                    <a:pt x="81758" y="165290"/>
                  </a:cubicBezTo>
                  <a:cubicBezTo>
                    <a:pt x="81871" y="165163"/>
                    <a:pt x="81920" y="165106"/>
                    <a:pt x="81982" y="165106"/>
                  </a:cubicBezTo>
                  <a:cubicBezTo>
                    <a:pt x="82031" y="165106"/>
                    <a:pt x="82087" y="165142"/>
                    <a:pt x="82189" y="165205"/>
                  </a:cubicBezTo>
                  <a:cubicBezTo>
                    <a:pt x="82388" y="165290"/>
                    <a:pt x="82502" y="165577"/>
                    <a:pt x="82617" y="165893"/>
                  </a:cubicBezTo>
                  <a:cubicBezTo>
                    <a:pt x="82731" y="166149"/>
                    <a:pt x="82818" y="166408"/>
                    <a:pt x="82960" y="166607"/>
                  </a:cubicBezTo>
                  <a:cubicBezTo>
                    <a:pt x="83518" y="167479"/>
                    <a:pt x="84156" y="167716"/>
                    <a:pt x="84946" y="167716"/>
                  </a:cubicBezTo>
                  <a:cubicBezTo>
                    <a:pt x="85091" y="167716"/>
                    <a:pt x="85240" y="167708"/>
                    <a:pt x="85395" y="167695"/>
                  </a:cubicBezTo>
                  <a:cubicBezTo>
                    <a:pt x="85509" y="167695"/>
                    <a:pt x="85594" y="167725"/>
                    <a:pt x="85681" y="167725"/>
                  </a:cubicBezTo>
                  <a:cubicBezTo>
                    <a:pt x="85766" y="167752"/>
                    <a:pt x="85880" y="167752"/>
                    <a:pt x="86025" y="167752"/>
                  </a:cubicBezTo>
                  <a:cubicBezTo>
                    <a:pt x="86311" y="167752"/>
                    <a:pt x="86654" y="167667"/>
                    <a:pt x="86826" y="167267"/>
                  </a:cubicBezTo>
                  <a:cubicBezTo>
                    <a:pt x="86968" y="166923"/>
                    <a:pt x="86968" y="166664"/>
                    <a:pt x="86854" y="166435"/>
                  </a:cubicBezTo>
                  <a:cubicBezTo>
                    <a:pt x="86682" y="166122"/>
                    <a:pt x="86311" y="166064"/>
                    <a:pt x="86025" y="166007"/>
                  </a:cubicBezTo>
                  <a:cubicBezTo>
                    <a:pt x="85910" y="166007"/>
                    <a:pt x="85766" y="165977"/>
                    <a:pt x="85709" y="165920"/>
                  </a:cubicBezTo>
                  <a:cubicBezTo>
                    <a:pt x="84880" y="165549"/>
                    <a:pt x="84163" y="165148"/>
                    <a:pt x="83677" y="164260"/>
                  </a:cubicBezTo>
                  <a:cubicBezTo>
                    <a:pt x="83563" y="164088"/>
                    <a:pt x="83506" y="163916"/>
                    <a:pt x="83419" y="163717"/>
                  </a:cubicBezTo>
                  <a:cubicBezTo>
                    <a:pt x="83304" y="163401"/>
                    <a:pt x="83189" y="163087"/>
                    <a:pt x="82960" y="162801"/>
                  </a:cubicBezTo>
                  <a:cubicBezTo>
                    <a:pt x="82818" y="162572"/>
                    <a:pt x="82704" y="162428"/>
                    <a:pt x="82589" y="162286"/>
                  </a:cubicBezTo>
                  <a:cubicBezTo>
                    <a:pt x="82360" y="162027"/>
                    <a:pt x="82273" y="161912"/>
                    <a:pt x="82273" y="161340"/>
                  </a:cubicBezTo>
                  <a:cubicBezTo>
                    <a:pt x="82303" y="160538"/>
                    <a:pt x="82674" y="159938"/>
                    <a:pt x="83018" y="159366"/>
                  </a:cubicBezTo>
                  <a:cubicBezTo>
                    <a:pt x="83361" y="158793"/>
                    <a:pt x="83677" y="158248"/>
                    <a:pt x="83533" y="157648"/>
                  </a:cubicBezTo>
                  <a:cubicBezTo>
                    <a:pt x="83419" y="157160"/>
                    <a:pt x="83018" y="156732"/>
                    <a:pt x="82303" y="156301"/>
                  </a:cubicBezTo>
                  <a:cubicBezTo>
                    <a:pt x="81815" y="155988"/>
                    <a:pt x="81415" y="155729"/>
                    <a:pt x="81357" y="155443"/>
                  </a:cubicBezTo>
                  <a:cubicBezTo>
                    <a:pt x="81330" y="155271"/>
                    <a:pt x="81415" y="155042"/>
                    <a:pt x="81673" y="154698"/>
                  </a:cubicBezTo>
                  <a:cubicBezTo>
                    <a:pt x="81758" y="154584"/>
                    <a:pt x="81873" y="154527"/>
                    <a:pt x="82044" y="154412"/>
                  </a:cubicBezTo>
                  <a:cubicBezTo>
                    <a:pt x="82273" y="154270"/>
                    <a:pt x="82560" y="154098"/>
                    <a:pt x="82731" y="153698"/>
                  </a:cubicBezTo>
                  <a:cubicBezTo>
                    <a:pt x="82818" y="153439"/>
                    <a:pt x="82789" y="153153"/>
                    <a:pt x="82761" y="152866"/>
                  </a:cubicBezTo>
                  <a:cubicBezTo>
                    <a:pt x="82731" y="152667"/>
                    <a:pt x="82704" y="152438"/>
                    <a:pt x="82731" y="152294"/>
                  </a:cubicBezTo>
                  <a:cubicBezTo>
                    <a:pt x="82846" y="151923"/>
                    <a:pt x="82990" y="151721"/>
                    <a:pt x="83132" y="151522"/>
                  </a:cubicBezTo>
                  <a:cubicBezTo>
                    <a:pt x="83277" y="151320"/>
                    <a:pt x="83419" y="151121"/>
                    <a:pt x="83361" y="150835"/>
                  </a:cubicBezTo>
                  <a:cubicBezTo>
                    <a:pt x="83304" y="150519"/>
                    <a:pt x="83018" y="150262"/>
                    <a:pt x="82502" y="149946"/>
                  </a:cubicBezTo>
                  <a:cubicBezTo>
                    <a:pt x="82074" y="149660"/>
                    <a:pt x="81845" y="149431"/>
                    <a:pt x="81731" y="149317"/>
                  </a:cubicBezTo>
                  <a:cubicBezTo>
                    <a:pt x="81845" y="149289"/>
                    <a:pt x="82017" y="149289"/>
                    <a:pt x="82303" y="149289"/>
                  </a:cubicBezTo>
                  <a:cubicBezTo>
                    <a:pt x="82502" y="149317"/>
                    <a:pt x="82647" y="149346"/>
                    <a:pt x="82789" y="149374"/>
                  </a:cubicBezTo>
                  <a:cubicBezTo>
                    <a:pt x="82930" y="149397"/>
                    <a:pt x="83062" y="149416"/>
                    <a:pt x="83186" y="149416"/>
                  </a:cubicBezTo>
                  <a:cubicBezTo>
                    <a:pt x="83363" y="149416"/>
                    <a:pt x="83525" y="149378"/>
                    <a:pt x="83677" y="149259"/>
                  </a:cubicBezTo>
                  <a:cubicBezTo>
                    <a:pt x="83964" y="149030"/>
                    <a:pt x="84021" y="148630"/>
                    <a:pt x="84048" y="147915"/>
                  </a:cubicBezTo>
                  <a:cubicBezTo>
                    <a:pt x="84048" y="147599"/>
                    <a:pt x="83991" y="147285"/>
                    <a:pt x="83964" y="146999"/>
                  </a:cubicBezTo>
                  <a:cubicBezTo>
                    <a:pt x="83906" y="146655"/>
                    <a:pt x="83849" y="146339"/>
                    <a:pt x="83934" y="146225"/>
                  </a:cubicBezTo>
                  <a:cubicBezTo>
                    <a:pt x="83991" y="146168"/>
                    <a:pt x="84135" y="146053"/>
                    <a:pt x="84593" y="146053"/>
                  </a:cubicBezTo>
                  <a:cubicBezTo>
                    <a:pt x="84676" y="146045"/>
                    <a:pt x="84757" y="146042"/>
                    <a:pt x="84837" y="146042"/>
                  </a:cubicBezTo>
                  <a:cubicBezTo>
                    <a:pt x="85031" y="146042"/>
                    <a:pt x="85219" y="146062"/>
                    <a:pt x="85422" y="146083"/>
                  </a:cubicBezTo>
                  <a:cubicBezTo>
                    <a:pt x="85650" y="146107"/>
                    <a:pt x="85887" y="146133"/>
                    <a:pt x="86127" y="146133"/>
                  </a:cubicBezTo>
                  <a:cubicBezTo>
                    <a:pt x="86731" y="146133"/>
                    <a:pt x="87351" y="145965"/>
                    <a:pt x="87884" y="145167"/>
                  </a:cubicBezTo>
                  <a:cubicBezTo>
                    <a:pt x="88514" y="144365"/>
                    <a:pt x="88342" y="142934"/>
                    <a:pt x="87942" y="141988"/>
                  </a:cubicBezTo>
                  <a:cubicBezTo>
                    <a:pt x="87770" y="141645"/>
                    <a:pt x="87571" y="141331"/>
                    <a:pt x="87369" y="141045"/>
                  </a:cubicBezTo>
                  <a:cubicBezTo>
                    <a:pt x="87284" y="140930"/>
                    <a:pt x="87170" y="140758"/>
                    <a:pt x="87112" y="140644"/>
                  </a:cubicBezTo>
                  <a:cubicBezTo>
                    <a:pt x="87197" y="140644"/>
                    <a:pt x="87369" y="140644"/>
                    <a:pt x="87628" y="140671"/>
                  </a:cubicBezTo>
                  <a:cubicBezTo>
                    <a:pt x="87857" y="140701"/>
                    <a:pt x="88056" y="140729"/>
                    <a:pt x="88228" y="140786"/>
                  </a:cubicBezTo>
                  <a:cubicBezTo>
                    <a:pt x="88485" y="140843"/>
                    <a:pt x="88751" y="140900"/>
                    <a:pt x="89044" y="140900"/>
                  </a:cubicBezTo>
                  <a:cubicBezTo>
                    <a:pt x="89338" y="140900"/>
                    <a:pt x="89660" y="140843"/>
                    <a:pt x="90032" y="140671"/>
                  </a:cubicBezTo>
                  <a:cubicBezTo>
                    <a:pt x="90834" y="140385"/>
                    <a:pt x="91063" y="140243"/>
                    <a:pt x="91120" y="139698"/>
                  </a:cubicBezTo>
                  <a:cubicBezTo>
                    <a:pt x="91148" y="139556"/>
                    <a:pt x="91177" y="139412"/>
                    <a:pt x="91235" y="139213"/>
                  </a:cubicBezTo>
                  <a:lnTo>
                    <a:pt x="91407" y="138697"/>
                  </a:lnTo>
                  <a:cubicBezTo>
                    <a:pt x="91464" y="138553"/>
                    <a:pt x="91491" y="138381"/>
                    <a:pt x="91548" y="138239"/>
                  </a:cubicBezTo>
                  <a:lnTo>
                    <a:pt x="91720" y="137980"/>
                  </a:lnTo>
                  <a:cubicBezTo>
                    <a:pt x="91865" y="137751"/>
                    <a:pt x="92094" y="137438"/>
                    <a:pt x="92208" y="136980"/>
                  </a:cubicBezTo>
                  <a:cubicBezTo>
                    <a:pt x="92465" y="135748"/>
                    <a:pt x="92666" y="134976"/>
                    <a:pt x="93468" y="134060"/>
                  </a:cubicBezTo>
                  <a:cubicBezTo>
                    <a:pt x="94842" y="132686"/>
                    <a:pt x="95586" y="131797"/>
                    <a:pt x="95300" y="129479"/>
                  </a:cubicBezTo>
                  <a:cubicBezTo>
                    <a:pt x="95098" y="127705"/>
                    <a:pt x="95098" y="127705"/>
                    <a:pt x="96273" y="126587"/>
                  </a:cubicBezTo>
                  <a:cubicBezTo>
                    <a:pt x="96358" y="126530"/>
                    <a:pt x="96388" y="126445"/>
                    <a:pt x="96388" y="126331"/>
                  </a:cubicBezTo>
                  <a:cubicBezTo>
                    <a:pt x="97075" y="125815"/>
                    <a:pt x="97961" y="125701"/>
                    <a:pt x="98877" y="125614"/>
                  </a:cubicBezTo>
                  <a:cubicBezTo>
                    <a:pt x="100137" y="125472"/>
                    <a:pt x="101396" y="125327"/>
                    <a:pt x="102227" y="124125"/>
                  </a:cubicBezTo>
                  <a:cubicBezTo>
                    <a:pt x="102656" y="123468"/>
                    <a:pt x="102914" y="122666"/>
                    <a:pt x="103171" y="121865"/>
                  </a:cubicBezTo>
                  <a:cubicBezTo>
                    <a:pt x="103315" y="121491"/>
                    <a:pt x="103430" y="121148"/>
                    <a:pt x="103544" y="120834"/>
                  </a:cubicBezTo>
                  <a:cubicBezTo>
                    <a:pt x="103659" y="120575"/>
                    <a:pt x="103773" y="120319"/>
                    <a:pt x="103915" y="120060"/>
                  </a:cubicBezTo>
                  <a:cubicBezTo>
                    <a:pt x="104346" y="119174"/>
                    <a:pt x="104831" y="118171"/>
                    <a:pt x="104889" y="117140"/>
                  </a:cubicBezTo>
                  <a:cubicBezTo>
                    <a:pt x="104889" y="116453"/>
                    <a:pt x="104717" y="115709"/>
                    <a:pt x="104545" y="114907"/>
                  </a:cubicBezTo>
                  <a:cubicBezTo>
                    <a:pt x="104231" y="113620"/>
                    <a:pt x="103915" y="112274"/>
                    <a:pt x="104431" y="111358"/>
                  </a:cubicBezTo>
                  <a:cubicBezTo>
                    <a:pt x="104575" y="111071"/>
                    <a:pt x="104831" y="110900"/>
                    <a:pt x="105090" y="110700"/>
                  </a:cubicBezTo>
                  <a:cubicBezTo>
                    <a:pt x="105232" y="110586"/>
                    <a:pt x="105376" y="110499"/>
                    <a:pt x="105548" y="110357"/>
                  </a:cubicBezTo>
                  <a:cubicBezTo>
                    <a:pt x="106063" y="109784"/>
                    <a:pt x="106178" y="109354"/>
                    <a:pt x="106292" y="108896"/>
                  </a:cubicBezTo>
                  <a:cubicBezTo>
                    <a:pt x="106350" y="108697"/>
                    <a:pt x="106407" y="108468"/>
                    <a:pt x="106521" y="108209"/>
                  </a:cubicBezTo>
                  <a:cubicBezTo>
                    <a:pt x="106693" y="107693"/>
                    <a:pt x="107037" y="107322"/>
                    <a:pt x="107437" y="106949"/>
                  </a:cubicBezTo>
                  <a:cubicBezTo>
                    <a:pt x="107923" y="106434"/>
                    <a:pt x="108438" y="105919"/>
                    <a:pt x="108583" y="105003"/>
                  </a:cubicBezTo>
                  <a:cubicBezTo>
                    <a:pt x="108725" y="104029"/>
                    <a:pt x="108640" y="102742"/>
                    <a:pt x="108525" y="101941"/>
                  </a:cubicBezTo>
                  <a:cubicBezTo>
                    <a:pt x="108381" y="101167"/>
                    <a:pt x="108209" y="100651"/>
                    <a:pt x="107953" y="100308"/>
                  </a:cubicBezTo>
                  <a:cubicBezTo>
                    <a:pt x="107595" y="99856"/>
                    <a:pt x="107376" y="99720"/>
                    <a:pt x="107066" y="99720"/>
                  </a:cubicBezTo>
                  <a:cubicBezTo>
                    <a:pt x="107003" y="99720"/>
                    <a:pt x="106937" y="99726"/>
                    <a:pt x="106865" y="99735"/>
                  </a:cubicBezTo>
                  <a:cubicBezTo>
                    <a:pt x="106789" y="99735"/>
                    <a:pt x="106699" y="99748"/>
                    <a:pt x="106589" y="99748"/>
                  </a:cubicBezTo>
                  <a:cubicBezTo>
                    <a:pt x="106534" y="99748"/>
                    <a:pt x="106473" y="99745"/>
                    <a:pt x="106407" y="99735"/>
                  </a:cubicBezTo>
                  <a:cubicBezTo>
                    <a:pt x="105690" y="99651"/>
                    <a:pt x="105347" y="99334"/>
                    <a:pt x="104831" y="98876"/>
                  </a:cubicBezTo>
                  <a:cubicBezTo>
                    <a:pt x="104632" y="98705"/>
                    <a:pt x="104403" y="98505"/>
                    <a:pt x="104117" y="98276"/>
                  </a:cubicBezTo>
                  <a:cubicBezTo>
                    <a:pt x="102914" y="97475"/>
                    <a:pt x="102026" y="97131"/>
                    <a:pt x="100624" y="96987"/>
                  </a:cubicBezTo>
                  <a:cubicBezTo>
                    <a:pt x="100194" y="96902"/>
                    <a:pt x="99793" y="96845"/>
                    <a:pt x="99365" y="96758"/>
                  </a:cubicBezTo>
                  <a:cubicBezTo>
                    <a:pt x="99193" y="96744"/>
                    <a:pt x="99036" y="96737"/>
                    <a:pt x="98885" y="96737"/>
                  </a:cubicBezTo>
                  <a:cubicBezTo>
                    <a:pt x="98735" y="96737"/>
                    <a:pt x="98592" y="96744"/>
                    <a:pt x="98449" y="96758"/>
                  </a:cubicBezTo>
                  <a:lnTo>
                    <a:pt x="98133" y="96758"/>
                  </a:lnTo>
                  <a:cubicBezTo>
                    <a:pt x="97590" y="96701"/>
                    <a:pt x="97533" y="96644"/>
                    <a:pt x="97418" y="96415"/>
                  </a:cubicBezTo>
                  <a:cubicBezTo>
                    <a:pt x="97331" y="96243"/>
                    <a:pt x="97217" y="96044"/>
                    <a:pt x="96988" y="95785"/>
                  </a:cubicBezTo>
                  <a:cubicBezTo>
                    <a:pt x="96415" y="95212"/>
                    <a:pt x="95384" y="94669"/>
                    <a:pt x="94697" y="94525"/>
                  </a:cubicBezTo>
                  <a:cubicBezTo>
                    <a:pt x="94562" y="94502"/>
                    <a:pt x="94438" y="94491"/>
                    <a:pt x="94325" y="94491"/>
                  </a:cubicBezTo>
                  <a:cubicBezTo>
                    <a:pt x="93891" y="94491"/>
                    <a:pt x="93614" y="94642"/>
                    <a:pt x="93410" y="94754"/>
                  </a:cubicBezTo>
                  <a:cubicBezTo>
                    <a:pt x="93323" y="94811"/>
                    <a:pt x="93266" y="94841"/>
                    <a:pt x="93181" y="94869"/>
                  </a:cubicBezTo>
                  <a:cubicBezTo>
                    <a:pt x="93152" y="94525"/>
                    <a:pt x="93067" y="94154"/>
                    <a:pt x="92865" y="93838"/>
                  </a:cubicBezTo>
                  <a:lnTo>
                    <a:pt x="92808" y="93696"/>
                  </a:lnTo>
                  <a:cubicBezTo>
                    <a:pt x="92808" y="93639"/>
                    <a:pt x="92781" y="93609"/>
                    <a:pt x="92751" y="93552"/>
                  </a:cubicBezTo>
                  <a:cubicBezTo>
                    <a:pt x="92437" y="93208"/>
                    <a:pt x="92151" y="93066"/>
                    <a:pt x="91922" y="92922"/>
                  </a:cubicBezTo>
                  <a:cubicBezTo>
                    <a:pt x="91663" y="92780"/>
                    <a:pt x="91521" y="92723"/>
                    <a:pt x="91377" y="92121"/>
                  </a:cubicBezTo>
                  <a:cubicBezTo>
                    <a:pt x="91349" y="92006"/>
                    <a:pt x="91377" y="91834"/>
                    <a:pt x="91377" y="91663"/>
                  </a:cubicBezTo>
                  <a:cubicBezTo>
                    <a:pt x="91407" y="91434"/>
                    <a:pt x="91434" y="91234"/>
                    <a:pt x="91377" y="91033"/>
                  </a:cubicBezTo>
                  <a:cubicBezTo>
                    <a:pt x="91377" y="91005"/>
                    <a:pt x="91377" y="90975"/>
                    <a:pt x="91349" y="90948"/>
                  </a:cubicBezTo>
                  <a:cubicBezTo>
                    <a:pt x="91205" y="90662"/>
                    <a:pt x="90976" y="90517"/>
                    <a:pt x="90804" y="90403"/>
                  </a:cubicBezTo>
                  <a:cubicBezTo>
                    <a:pt x="90632" y="90288"/>
                    <a:pt x="90575" y="90231"/>
                    <a:pt x="90548" y="90117"/>
                  </a:cubicBezTo>
                  <a:cubicBezTo>
                    <a:pt x="90433" y="89860"/>
                    <a:pt x="90461" y="89574"/>
                    <a:pt x="90461" y="89230"/>
                  </a:cubicBezTo>
                  <a:cubicBezTo>
                    <a:pt x="90490" y="88800"/>
                    <a:pt x="90518" y="88285"/>
                    <a:pt x="90261" y="87769"/>
                  </a:cubicBezTo>
                  <a:cubicBezTo>
                    <a:pt x="89861" y="86998"/>
                    <a:pt x="88773" y="86196"/>
                    <a:pt x="88200" y="85880"/>
                  </a:cubicBezTo>
                  <a:cubicBezTo>
                    <a:pt x="87170" y="85223"/>
                    <a:pt x="86082" y="85193"/>
                    <a:pt x="85136" y="85165"/>
                  </a:cubicBezTo>
                  <a:cubicBezTo>
                    <a:pt x="83877" y="85136"/>
                    <a:pt x="82903" y="85108"/>
                    <a:pt x="82131" y="83963"/>
                  </a:cubicBezTo>
                  <a:cubicBezTo>
                    <a:pt x="81415" y="82903"/>
                    <a:pt x="81128" y="82502"/>
                    <a:pt x="80128" y="81902"/>
                  </a:cubicBezTo>
                  <a:cubicBezTo>
                    <a:pt x="79697" y="81643"/>
                    <a:pt x="79296" y="81185"/>
                    <a:pt x="78895" y="80784"/>
                  </a:cubicBezTo>
                  <a:cubicBezTo>
                    <a:pt x="78696" y="80555"/>
                    <a:pt x="78467" y="80326"/>
                    <a:pt x="78266" y="80127"/>
                  </a:cubicBezTo>
                  <a:cubicBezTo>
                    <a:pt x="78094" y="79983"/>
                    <a:pt x="77952" y="79841"/>
                    <a:pt x="77837" y="79697"/>
                  </a:cubicBezTo>
                  <a:cubicBezTo>
                    <a:pt x="77396" y="79215"/>
                    <a:pt x="77109" y="78945"/>
                    <a:pt x="76542" y="78945"/>
                  </a:cubicBezTo>
                  <a:cubicBezTo>
                    <a:pt x="76301" y="78945"/>
                    <a:pt x="76008" y="78994"/>
                    <a:pt x="75632" y="79097"/>
                  </a:cubicBezTo>
                  <a:cubicBezTo>
                    <a:pt x="75117" y="79268"/>
                    <a:pt x="74673" y="79354"/>
                    <a:pt x="74212" y="79354"/>
                  </a:cubicBezTo>
                  <a:cubicBezTo>
                    <a:pt x="73750" y="79354"/>
                    <a:pt x="73271" y="79268"/>
                    <a:pt x="72685" y="79097"/>
                  </a:cubicBezTo>
                  <a:cubicBezTo>
                    <a:pt x="72513" y="79039"/>
                    <a:pt x="72341" y="79010"/>
                    <a:pt x="72140" y="78982"/>
                  </a:cubicBezTo>
                  <a:cubicBezTo>
                    <a:pt x="71796" y="78895"/>
                    <a:pt x="71453" y="78810"/>
                    <a:pt x="71166" y="78696"/>
                  </a:cubicBezTo>
                  <a:cubicBezTo>
                    <a:pt x="70994" y="78609"/>
                    <a:pt x="70795" y="78467"/>
                    <a:pt x="70594" y="78323"/>
                  </a:cubicBezTo>
                  <a:cubicBezTo>
                    <a:pt x="70250" y="78066"/>
                    <a:pt x="69907" y="77807"/>
                    <a:pt x="69506" y="77722"/>
                  </a:cubicBezTo>
                  <a:cubicBezTo>
                    <a:pt x="69431" y="77712"/>
                    <a:pt x="69358" y="77707"/>
                    <a:pt x="69288" y="77707"/>
                  </a:cubicBezTo>
                  <a:cubicBezTo>
                    <a:pt x="68793" y="77707"/>
                    <a:pt x="68405" y="77954"/>
                    <a:pt x="68104" y="78181"/>
                  </a:cubicBezTo>
                  <a:cubicBezTo>
                    <a:pt x="67933" y="78265"/>
                    <a:pt x="67818" y="78380"/>
                    <a:pt x="67674" y="78437"/>
                  </a:cubicBezTo>
                  <a:cubicBezTo>
                    <a:pt x="67903" y="78066"/>
                    <a:pt x="68132" y="77578"/>
                    <a:pt x="67788" y="77177"/>
                  </a:cubicBezTo>
                  <a:cubicBezTo>
                    <a:pt x="67671" y="77031"/>
                    <a:pt x="67512" y="76975"/>
                    <a:pt x="67336" y="76975"/>
                  </a:cubicBezTo>
                  <a:cubicBezTo>
                    <a:pt x="66997" y="76975"/>
                    <a:pt x="66591" y="77181"/>
                    <a:pt x="66272" y="77349"/>
                  </a:cubicBezTo>
                  <a:cubicBezTo>
                    <a:pt x="66215" y="77379"/>
                    <a:pt x="66128" y="77436"/>
                    <a:pt x="66100" y="77436"/>
                  </a:cubicBezTo>
                  <a:cubicBezTo>
                    <a:pt x="66071" y="77436"/>
                    <a:pt x="66071" y="77464"/>
                    <a:pt x="66043" y="77464"/>
                  </a:cubicBezTo>
                  <a:cubicBezTo>
                    <a:pt x="65670" y="77665"/>
                    <a:pt x="65155" y="77807"/>
                    <a:pt x="64669" y="77952"/>
                  </a:cubicBezTo>
                  <a:cubicBezTo>
                    <a:pt x="64010" y="78151"/>
                    <a:pt x="63323" y="78352"/>
                    <a:pt x="62837" y="78723"/>
                  </a:cubicBezTo>
                  <a:cubicBezTo>
                    <a:pt x="62292" y="79154"/>
                    <a:pt x="62120" y="79868"/>
                    <a:pt x="61948" y="80498"/>
                  </a:cubicBezTo>
                  <a:cubicBezTo>
                    <a:pt x="61777" y="81185"/>
                    <a:pt x="61635" y="81616"/>
                    <a:pt x="61319" y="81700"/>
                  </a:cubicBezTo>
                  <a:cubicBezTo>
                    <a:pt x="61214" y="81739"/>
                    <a:pt x="61144" y="81761"/>
                    <a:pt x="61092" y="81761"/>
                  </a:cubicBezTo>
                  <a:cubicBezTo>
                    <a:pt x="60989" y="81761"/>
                    <a:pt x="60957" y="81673"/>
                    <a:pt x="60861" y="81444"/>
                  </a:cubicBezTo>
                  <a:cubicBezTo>
                    <a:pt x="60803" y="81272"/>
                    <a:pt x="60689" y="81013"/>
                    <a:pt x="60490" y="80814"/>
                  </a:cubicBezTo>
                  <a:cubicBezTo>
                    <a:pt x="60120" y="80550"/>
                    <a:pt x="59784" y="80448"/>
                    <a:pt x="59401" y="80448"/>
                  </a:cubicBezTo>
                  <a:cubicBezTo>
                    <a:pt x="59159" y="80448"/>
                    <a:pt x="58899" y="80489"/>
                    <a:pt x="58600" y="80555"/>
                  </a:cubicBezTo>
                  <a:cubicBezTo>
                    <a:pt x="58570" y="80555"/>
                    <a:pt x="58513" y="80585"/>
                    <a:pt x="58486" y="80585"/>
                  </a:cubicBezTo>
                  <a:cubicBezTo>
                    <a:pt x="58428" y="80578"/>
                    <a:pt x="58371" y="80575"/>
                    <a:pt x="58315" y="80575"/>
                  </a:cubicBezTo>
                  <a:cubicBezTo>
                    <a:pt x="57897" y="80575"/>
                    <a:pt x="57525" y="80751"/>
                    <a:pt x="57196" y="80929"/>
                  </a:cubicBezTo>
                  <a:cubicBezTo>
                    <a:pt x="56899" y="81077"/>
                    <a:pt x="56624" y="81226"/>
                    <a:pt x="56369" y="81226"/>
                  </a:cubicBezTo>
                  <a:cubicBezTo>
                    <a:pt x="56330" y="81226"/>
                    <a:pt x="56291" y="81223"/>
                    <a:pt x="56253" y="81215"/>
                  </a:cubicBezTo>
                  <a:cubicBezTo>
                    <a:pt x="55852" y="81100"/>
                    <a:pt x="55795" y="80986"/>
                    <a:pt x="55593" y="80727"/>
                  </a:cubicBezTo>
                  <a:cubicBezTo>
                    <a:pt x="55479" y="80585"/>
                    <a:pt x="55364" y="80413"/>
                    <a:pt x="55193" y="80242"/>
                  </a:cubicBezTo>
                  <a:cubicBezTo>
                    <a:pt x="55051" y="80040"/>
                    <a:pt x="54849" y="79898"/>
                    <a:pt x="54650" y="79726"/>
                  </a:cubicBezTo>
                  <a:cubicBezTo>
                    <a:pt x="54448" y="79555"/>
                    <a:pt x="54249" y="79383"/>
                    <a:pt x="54134" y="79211"/>
                  </a:cubicBezTo>
                  <a:cubicBezTo>
                    <a:pt x="53704" y="78437"/>
                    <a:pt x="54077" y="77349"/>
                    <a:pt x="54363" y="76605"/>
                  </a:cubicBezTo>
                  <a:lnTo>
                    <a:pt x="54478" y="76319"/>
                  </a:lnTo>
                  <a:cubicBezTo>
                    <a:pt x="54879" y="75174"/>
                    <a:pt x="55135" y="74574"/>
                    <a:pt x="54620" y="73142"/>
                  </a:cubicBezTo>
                  <a:cubicBezTo>
                    <a:pt x="54563" y="72998"/>
                    <a:pt x="54535" y="72856"/>
                    <a:pt x="54505" y="72769"/>
                  </a:cubicBezTo>
                  <a:cubicBezTo>
                    <a:pt x="54391" y="72341"/>
                    <a:pt x="54276" y="72139"/>
                    <a:pt x="53619" y="71883"/>
                  </a:cubicBezTo>
                  <a:cubicBezTo>
                    <a:pt x="53287" y="71725"/>
                    <a:pt x="52894" y="71662"/>
                    <a:pt x="52522" y="71662"/>
                  </a:cubicBezTo>
                  <a:cubicBezTo>
                    <a:pt x="52220" y="71662"/>
                    <a:pt x="51931" y="71703"/>
                    <a:pt x="51700" y="71768"/>
                  </a:cubicBezTo>
                  <a:cubicBezTo>
                    <a:pt x="51501" y="71796"/>
                    <a:pt x="51272" y="71883"/>
                    <a:pt x="50986" y="71967"/>
                  </a:cubicBezTo>
                  <a:cubicBezTo>
                    <a:pt x="50528" y="72120"/>
                    <a:pt x="50082" y="72252"/>
                    <a:pt x="49751" y="72252"/>
                  </a:cubicBezTo>
                  <a:cubicBezTo>
                    <a:pt x="49522" y="72252"/>
                    <a:pt x="49350" y="72189"/>
                    <a:pt x="49268" y="72025"/>
                  </a:cubicBezTo>
                  <a:cubicBezTo>
                    <a:pt x="49039" y="71567"/>
                    <a:pt x="49811" y="70021"/>
                    <a:pt x="50269" y="69077"/>
                  </a:cubicBezTo>
                  <a:cubicBezTo>
                    <a:pt x="50555" y="68532"/>
                    <a:pt x="50784" y="68074"/>
                    <a:pt x="50871" y="67760"/>
                  </a:cubicBezTo>
                  <a:cubicBezTo>
                    <a:pt x="50928" y="67616"/>
                    <a:pt x="51013" y="67417"/>
                    <a:pt x="51128" y="67188"/>
                  </a:cubicBezTo>
                  <a:cubicBezTo>
                    <a:pt x="51558" y="66357"/>
                    <a:pt x="52016" y="65441"/>
                    <a:pt x="51673" y="64868"/>
                  </a:cubicBezTo>
                  <a:cubicBezTo>
                    <a:pt x="51558" y="64639"/>
                    <a:pt x="51329" y="64467"/>
                    <a:pt x="51013" y="64382"/>
                  </a:cubicBezTo>
                  <a:cubicBezTo>
                    <a:pt x="50807" y="64324"/>
                    <a:pt x="50557" y="64299"/>
                    <a:pt x="50292" y="64299"/>
                  </a:cubicBezTo>
                  <a:cubicBezTo>
                    <a:pt x="49527" y="64299"/>
                    <a:pt x="48635" y="64506"/>
                    <a:pt x="48295" y="64696"/>
                  </a:cubicBezTo>
                  <a:cubicBezTo>
                    <a:pt x="47436" y="65154"/>
                    <a:pt x="47292" y="65871"/>
                    <a:pt x="47177" y="66501"/>
                  </a:cubicBezTo>
                  <a:cubicBezTo>
                    <a:pt x="47120" y="66815"/>
                    <a:pt x="47063" y="67101"/>
                    <a:pt x="46921" y="67387"/>
                  </a:cubicBezTo>
                  <a:cubicBezTo>
                    <a:pt x="46604" y="68017"/>
                    <a:pt x="45604" y="68562"/>
                    <a:pt x="44772" y="68818"/>
                  </a:cubicBezTo>
                  <a:cubicBezTo>
                    <a:pt x="44629" y="68876"/>
                    <a:pt x="44436" y="68901"/>
                    <a:pt x="44215" y="68901"/>
                  </a:cubicBezTo>
                  <a:cubicBezTo>
                    <a:pt x="43552" y="68901"/>
                    <a:pt x="42640" y="68675"/>
                    <a:pt x="42081" y="68418"/>
                  </a:cubicBezTo>
                  <a:cubicBezTo>
                    <a:pt x="41424" y="68017"/>
                    <a:pt x="41367" y="67474"/>
                    <a:pt x="41280" y="66730"/>
                  </a:cubicBezTo>
                  <a:cubicBezTo>
                    <a:pt x="41223" y="66386"/>
                    <a:pt x="41195" y="66043"/>
                    <a:pt x="41081" y="65670"/>
                  </a:cubicBezTo>
                  <a:cubicBezTo>
                    <a:pt x="40966" y="65241"/>
                    <a:pt x="40822" y="64868"/>
                    <a:pt x="40680" y="64497"/>
                  </a:cubicBezTo>
                  <a:cubicBezTo>
                    <a:pt x="40364" y="63753"/>
                    <a:pt x="40107" y="63180"/>
                    <a:pt x="40336" y="62292"/>
                  </a:cubicBezTo>
                  <a:cubicBezTo>
                    <a:pt x="40451" y="61834"/>
                    <a:pt x="40680" y="61433"/>
                    <a:pt x="40909" y="60975"/>
                  </a:cubicBezTo>
                  <a:cubicBezTo>
                    <a:pt x="41195" y="60459"/>
                    <a:pt x="41509" y="59917"/>
                    <a:pt x="41623" y="59230"/>
                  </a:cubicBezTo>
                  <a:cubicBezTo>
                    <a:pt x="41681" y="59001"/>
                    <a:pt x="41710" y="58799"/>
                    <a:pt x="41710" y="58627"/>
                  </a:cubicBezTo>
                  <a:cubicBezTo>
                    <a:pt x="41852" y="57769"/>
                    <a:pt x="41910" y="57226"/>
                    <a:pt x="42627" y="56596"/>
                  </a:cubicBezTo>
                  <a:cubicBezTo>
                    <a:pt x="43314" y="55936"/>
                    <a:pt x="44200" y="55394"/>
                    <a:pt x="44974" y="54906"/>
                  </a:cubicBezTo>
                  <a:lnTo>
                    <a:pt x="45116" y="54821"/>
                  </a:lnTo>
                  <a:cubicBezTo>
                    <a:pt x="45639" y="54466"/>
                    <a:pt x="46023" y="54351"/>
                    <a:pt x="46425" y="54351"/>
                  </a:cubicBezTo>
                  <a:cubicBezTo>
                    <a:pt x="46706" y="54351"/>
                    <a:pt x="46996" y="54407"/>
                    <a:pt x="47349" y="54478"/>
                  </a:cubicBezTo>
                  <a:cubicBezTo>
                    <a:pt x="47665" y="54562"/>
                    <a:pt x="48008" y="54620"/>
                    <a:pt x="48437" y="54677"/>
                  </a:cubicBezTo>
                  <a:lnTo>
                    <a:pt x="48551" y="54677"/>
                  </a:lnTo>
                  <a:cubicBezTo>
                    <a:pt x="48824" y="54710"/>
                    <a:pt x="49138" y="54747"/>
                    <a:pt x="49462" y="54747"/>
                  </a:cubicBezTo>
                  <a:cubicBezTo>
                    <a:pt x="49989" y="54747"/>
                    <a:pt x="50542" y="54649"/>
                    <a:pt x="50986" y="54276"/>
                  </a:cubicBezTo>
                  <a:cubicBezTo>
                    <a:pt x="51215" y="54077"/>
                    <a:pt x="51299" y="53848"/>
                    <a:pt x="51386" y="53676"/>
                  </a:cubicBezTo>
                  <a:cubicBezTo>
                    <a:pt x="51444" y="53504"/>
                    <a:pt x="51471" y="53417"/>
                    <a:pt x="51673" y="53303"/>
                  </a:cubicBezTo>
                  <a:cubicBezTo>
                    <a:pt x="51881" y="53191"/>
                    <a:pt x="52638" y="53115"/>
                    <a:pt x="53359" y="53115"/>
                  </a:cubicBezTo>
                  <a:cubicBezTo>
                    <a:pt x="53924" y="53115"/>
                    <a:pt x="54468" y="53162"/>
                    <a:pt x="54707" y="53275"/>
                  </a:cubicBezTo>
                  <a:cubicBezTo>
                    <a:pt x="54906" y="53333"/>
                    <a:pt x="55078" y="53504"/>
                    <a:pt x="55222" y="53646"/>
                  </a:cubicBezTo>
                  <a:cubicBezTo>
                    <a:pt x="55422" y="53848"/>
                    <a:pt x="55651" y="54047"/>
                    <a:pt x="55967" y="54134"/>
                  </a:cubicBezTo>
                  <a:cubicBezTo>
                    <a:pt x="56096" y="54173"/>
                    <a:pt x="56208" y="54188"/>
                    <a:pt x="56305" y="54188"/>
                  </a:cubicBezTo>
                  <a:cubicBezTo>
                    <a:pt x="56422" y="54188"/>
                    <a:pt x="56517" y="54165"/>
                    <a:pt x="56596" y="54134"/>
                  </a:cubicBezTo>
                  <a:cubicBezTo>
                    <a:pt x="56647" y="54125"/>
                    <a:pt x="56685" y="54119"/>
                    <a:pt x="56719" y="54119"/>
                  </a:cubicBezTo>
                  <a:cubicBezTo>
                    <a:pt x="56799" y="54119"/>
                    <a:pt x="56855" y="54155"/>
                    <a:pt x="56997" y="54276"/>
                  </a:cubicBezTo>
                  <a:cubicBezTo>
                    <a:pt x="57398" y="54649"/>
                    <a:pt x="57398" y="55623"/>
                    <a:pt x="57398" y="56566"/>
                  </a:cubicBezTo>
                  <a:cubicBezTo>
                    <a:pt x="57398" y="58027"/>
                    <a:pt x="57368" y="59859"/>
                    <a:pt x="59058" y="59944"/>
                  </a:cubicBezTo>
                  <a:cubicBezTo>
                    <a:pt x="59117" y="59951"/>
                    <a:pt x="59175" y="59954"/>
                    <a:pt x="59232" y="59954"/>
                  </a:cubicBezTo>
                  <a:cubicBezTo>
                    <a:pt x="59675" y="59954"/>
                    <a:pt x="60064" y="59760"/>
                    <a:pt x="60318" y="59429"/>
                  </a:cubicBezTo>
                  <a:cubicBezTo>
                    <a:pt x="61463" y="58085"/>
                    <a:pt x="60574" y="54478"/>
                    <a:pt x="60460" y="54077"/>
                  </a:cubicBezTo>
                  <a:cubicBezTo>
                    <a:pt x="59716" y="51157"/>
                    <a:pt x="61319" y="49840"/>
                    <a:pt x="63952" y="48780"/>
                  </a:cubicBezTo>
                  <a:cubicBezTo>
                    <a:pt x="65269" y="48207"/>
                    <a:pt x="66471" y="47607"/>
                    <a:pt x="67273" y="46462"/>
                  </a:cubicBezTo>
                  <a:cubicBezTo>
                    <a:pt x="67960" y="45459"/>
                    <a:pt x="68047" y="44745"/>
                    <a:pt x="68132" y="43943"/>
                  </a:cubicBezTo>
                  <a:cubicBezTo>
                    <a:pt x="68162" y="43627"/>
                    <a:pt x="68219" y="43313"/>
                    <a:pt x="68276" y="42940"/>
                  </a:cubicBezTo>
                  <a:cubicBezTo>
                    <a:pt x="68384" y="42505"/>
                    <a:pt x="68443" y="42401"/>
                    <a:pt x="68616" y="42401"/>
                  </a:cubicBezTo>
                  <a:cubicBezTo>
                    <a:pt x="68670" y="42401"/>
                    <a:pt x="68736" y="42411"/>
                    <a:pt x="68819" y="42425"/>
                  </a:cubicBezTo>
                  <a:cubicBezTo>
                    <a:pt x="68898" y="42432"/>
                    <a:pt x="68988" y="42440"/>
                    <a:pt x="69087" y="42440"/>
                  </a:cubicBezTo>
                  <a:cubicBezTo>
                    <a:pt x="69383" y="42440"/>
                    <a:pt x="69757" y="42374"/>
                    <a:pt x="70165" y="42054"/>
                  </a:cubicBezTo>
                  <a:cubicBezTo>
                    <a:pt x="70823" y="41481"/>
                    <a:pt x="71368" y="40707"/>
                    <a:pt x="71883" y="39963"/>
                  </a:cubicBezTo>
                  <a:cubicBezTo>
                    <a:pt x="72112" y="39592"/>
                    <a:pt x="72369" y="39248"/>
                    <a:pt x="72598" y="38962"/>
                  </a:cubicBezTo>
                  <a:cubicBezTo>
                    <a:pt x="72627" y="38932"/>
                    <a:pt x="72627" y="38905"/>
                    <a:pt x="72655" y="38875"/>
                  </a:cubicBezTo>
                  <a:lnTo>
                    <a:pt x="72685" y="38790"/>
                  </a:lnTo>
                  <a:cubicBezTo>
                    <a:pt x="72917" y="38538"/>
                    <a:pt x="73109" y="38470"/>
                    <a:pt x="73360" y="38470"/>
                  </a:cubicBezTo>
                  <a:cubicBezTo>
                    <a:pt x="73481" y="38470"/>
                    <a:pt x="73614" y="38485"/>
                    <a:pt x="73772" y="38504"/>
                  </a:cubicBezTo>
                  <a:cubicBezTo>
                    <a:pt x="73944" y="38535"/>
                    <a:pt x="74134" y="38558"/>
                    <a:pt x="74340" y="38558"/>
                  </a:cubicBezTo>
                  <a:cubicBezTo>
                    <a:pt x="74511" y="38558"/>
                    <a:pt x="74694" y="38542"/>
                    <a:pt x="74888" y="38504"/>
                  </a:cubicBezTo>
                  <a:cubicBezTo>
                    <a:pt x="75861" y="38188"/>
                    <a:pt x="75976" y="37473"/>
                    <a:pt x="76090" y="36844"/>
                  </a:cubicBezTo>
                  <a:cubicBezTo>
                    <a:pt x="76147" y="36528"/>
                    <a:pt x="76205" y="36214"/>
                    <a:pt x="76349" y="35928"/>
                  </a:cubicBezTo>
                  <a:cubicBezTo>
                    <a:pt x="76750" y="35096"/>
                    <a:pt x="77265" y="34982"/>
                    <a:pt x="78037" y="34783"/>
                  </a:cubicBezTo>
                  <a:cubicBezTo>
                    <a:pt x="78238" y="34725"/>
                    <a:pt x="78495" y="34668"/>
                    <a:pt x="78753" y="34581"/>
                  </a:cubicBezTo>
                  <a:cubicBezTo>
                    <a:pt x="79212" y="34409"/>
                    <a:pt x="79612" y="34180"/>
                    <a:pt x="79983" y="33951"/>
                  </a:cubicBezTo>
                  <a:cubicBezTo>
                    <a:pt x="80471" y="33695"/>
                    <a:pt x="80929" y="33436"/>
                    <a:pt x="81472" y="33264"/>
                  </a:cubicBezTo>
                  <a:cubicBezTo>
                    <a:pt x="81472" y="33264"/>
                    <a:pt x="81502" y="33264"/>
                    <a:pt x="81529" y="33237"/>
                  </a:cubicBezTo>
                  <a:cubicBezTo>
                    <a:pt x="81737" y="33133"/>
                    <a:pt x="82277" y="33004"/>
                    <a:pt x="82589" y="33004"/>
                  </a:cubicBezTo>
                  <a:cubicBezTo>
                    <a:pt x="82620" y="33004"/>
                    <a:pt x="82648" y="33005"/>
                    <a:pt x="82674" y="33008"/>
                  </a:cubicBezTo>
                  <a:cubicBezTo>
                    <a:pt x="82647" y="33035"/>
                    <a:pt x="82617" y="33122"/>
                    <a:pt x="82532" y="33207"/>
                  </a:cubicBezTo>
                  <a:cubicBezTo>
                    <a:pt x="82475" y="33237"/>
                    <a:pt x="82189" y="33351"/>
                    <a:pt x="81987" y="33408"/>
                  </a:cubicBezTo>
                  <a:cubicBezTo>
                    <a:pt x="81357" y="33637"/>
                    <a:pt x="80728" y="33866"/>
                    <a:pt x="80700" y="34382"/>
                  </a:cubicBezTo>
                  <a:cubicBezTo>
                    <a:pt x="80670" y="34810"/>
                    <a:pt x="81128" y="35096"/>
                    <a:pt x="81502" y="35298"/>
                  </a:cubicBezTo>
                  <a:cubicBezTo>
                    <a:pt x="81677" y="35371"/>
                    <a:pt x="81848" y="35402"/>
                    <a:pt x="82014" y="35402"/>
                  </a:cubicBezTo>
                  <a:cubicBezTo>
                    <a:pt x="82628" y="35402"/>
                    <a:pt x="83169" y="34965"/>
                    <a:pt x="83620" y="34581"/>
                  </a:cubicBezTo>
                  <a:cubicBezTo>
                    <a:pt x="83934" y="34325"/>
                    <a:pt x="84277" y="34066"/>
                    <a:pt x="84564" y="33981"/>
                  </a:cubicBezTo>
                  <a:cubicBezTo>
                    <a:pt x="84678" y="33951"/>
                    <a:pt x="84850" y="33924"/>
                    <a:pt x="85022" y="33894"/>
                  </a:cubicBezTo>
                  <a:cubicBezTo>
                    <a:pt x="85624" y="33779"/>
                    <a:pt x="86396" y="33608"/>
                    <a:pt x="86682" y="33065"/>
                  </a:cubicBezTo>
                  <a:cubicBezTo>
                    <a:pt x="86854" y="32779"/>
                    <a:pt x="86854" y="32435"/>
                    <a:pt x="86712" y="32062"/>
                  </a:cubicBezTo>
                  <a:cubicBezTo>
                    <a:pt x="86453" y="31432"/>
                    <a:pt x="85766" y="31375"/>
                    <a:pt x="85251" y="31347"/>
                  </a:cubicBezTo>
                  <a:cubicBezTo>
                    <a:pt x="84735" y="31290"/>
                    <a:pt x="84422" y="31260"/>
                    <a:pt x="84277" y="31004"/>
                  </a:cubicBezTo>
                  <a:cubicBezTo>
                    <a:pt x="84048" y="30573"/>
                    <a:pt x="84193" y="30344"/>
                    <a:pt x="84907" y="29859"/>
                  </a:cubicBezTo>
                  <a:cubicBezTo>
                    <a:pt x="85251" y="29600"/>
                    <a:pt x="85594" y="29371"/>
                    <a:pt x="85738" y="29000"/>
                  </a:cubicBezTo>
                  <a:cubicBezTo>
                    <a:pt x="85967" y="28455"/>
                    <a:pt x="85853" y="28111"/>
                    <a:pt x="85681" y="27940"/>
                  </a:cubicBezTo>
                  <a:cubicBezTo>
                    <a:pt x="85486" y="27725"/>
                    <a:pt x="85171" y="27633"/>
                    <a:pt x="84754" y="27633"/>
                  </a:cubicBezTo>
                  <a:cubicBezTo>
                    <a:pt x="83948" y="27633"/>
                    <a:pt x="82763" y="27975"/>
                    <a:pt x="81330" y="28427"/>
                  </a:cubicBezTo>
                  <a:cubicBezTo>
                    <a:pt x="80815" y="28569"/>
                    <a:pt x="80212" y="28771"/>
                    <a:pt x="79956" y="28798"/>
                  </a:cubicBezTo>
                  <a:lnTo>
                    <a:pt x="79956" y="28741"/>
                  </a:lnTo>
                  <a:cubicBezTo>
                    <a:pt x="80041" y="28226"/>
                    <a:pt x="81215" y="27424"/>
                    <a:pt x="81673" y="27253"/>
                  </a:cubicBezTo>
                  <a:cubicBezTo>
                    <a:pt x="81957" y="27177"/>
                    <a:pt x="82254" y="27151"/>
                    <a:pt x="82563" y="27151"/>
                  </a:cubicBezTo>
                  <a:cubicBezTo>
                    <a:pt x="82721" y="27151"/>
                    <a:pt x="82883" y="27158"/>
                    <a:pt x="83047" y="27168"/>
                  </a:cubicBezTo>
                  <a:cubicBezTo>
                    <a:pt x="83205" y="27176"/>
                    <a:pt x="83365" y="27182"/>
                    <a:pt x="83528" y="27182"/>
                  </a:cubicBezTo>
                  <a:cubicBezTo>
                    <a:pt x="83897" y="27182"/>
                    <a:pt x="84280" y="27152"/>
                    <a:pt x="84678" y="27053"/>
                  </a:cubicBezTo>
                  <a:lnTo>
                    <a:pt x="84822" y="26996"/>
                  </a:lnTo>
                  <a:cubicBezTo>
                    <a:pt x="85719" y="26771"/>
                    <a:pt x="86333" y="26612"/>
                    <a:pt x="87213" y="26612"/>
                  </a:cubicBezTo>
                  <a:cubicBezTo>
                    <a:pt x="87344" y="26612"/>
                    <a:pt x="87482" y="26615"/>
                    <a:pt x="87628" y="26623"/>
                  </a:cubicBezTo>
                  <a:cubicBezTo>
                    <a:pt x="87857" y="26653"/>
                    <a:pt x="88056" y="26680"/>
                    <a:pt x="88258" y="26710"/>
                  </a:cubicBezTo>
                  <a:cubicBezTo>
                    <a:pt x="88648" y="26781"/>
                    <a:pt x="88980" y="26838"/>
                    <a:pt x="89309" y="26838"/>
                  </a:cubicBezTo>
                  <a:cubicBezTo>
                    <a:pt x="89897" y="26838"/>
                    <a:pt x="90478" y="26657"/>
                    <a:pt x="91377" y="26050"/>
                  </a:cubicBezTo>
                  <a:cubicBezTo>
                    <a:pt x="91720" y="25821"/>
                    <a:pt x="92236" y="25679"/>
                    <a:pt x="92781" y="25508"/>
                  </a:cubicBezTo>
                  <a:cubicBezTo>
                    <a:pt x="94125" y="25107"/>
                    <a:pt x="95758" y="24619"/>
                    <a:pt x="95701" y="22645"/>
                  </a:cubicBezTo>
                  <a:cubicBezTo>
                    <a:pt x="95701" y="21814"/>
                    <a:pt x="95098" y="20870"/>
                    <a:pt x="93839" y="19810"/>
                  </a:cubicBezTo>
                  <a:lnTo>
                    <a:pt x="93410" y="19466"/>
                  </a:lnTo>
                  <a:cubicBezTo>
                    <a:pt x="92723" y="18951"/>
                    <a:pt x="92609" y="18894"/>
                    <a:pt x="92609" y="17721"/>
                  </a:cubicBezTo>
                  <a:cubicBezTo>
                    <a:pt x="92609" y="17492"/>
                    <a:pt x="92636" y="17263"/>
                    <a:pt x="92636" y="17034"/>
                  </a:cubicBezTo>
                  <a:cubicBezTo>
                    <a:pt x="92694" y="16118"/>
                    <a:pt x="92751" y="15115"/>
                    <a:pt x="92064" y="14458"/>
                  </a:cubicBezTo>
                  <a:cubicBezTo>
                    <a:pt x="91668" y="14132"/>
                    <a:pt x="91282" y="14014"/>
                    <a:pt x="90913" y="14014"/>
                  </a:cubicBezTo>
                  <a:cubicBezTo>
                    <a:pt x="90374" y="14014"/>
                    <a:pt x="89872" y="14265"/>
                    <a:pt x="89430" y="14485"/>
                  </a:cubicBezTo>
                  <a:cubicBezTo>
                    <a:pt x="89059" y="14657"/>
                    <a:pt x="88716" y="14858"/>
                    <a:pt x="88372" y="14886"/>
                  </a:cubicBezTo>
                  <a:lnTo>
                    <a:pt x="88315" y="14886"/>
                  </a:lnTo>
                  <a:cubicBezTo>
                    <a:pt x="88224" y="14912"/>
                    <a:pt x="88064" y="14926"/>
                    <a:pt x="87896" y="14926"/>
                  </a:cubicBezTo>
                  <a:cubicBezTo>
                    <a:pt x="87693" y="14926"/>
                    <a:pt x="87480" y="14905"/>
                    <a:pt x="87369" y="14858"/>
                  </a:cubicBezTo>
                  <a:cubicBezTo>
                    <a:pt x="87284" y="14801"/>
                    <a:pt x="87254" y="14744"/>
                    <a:pt x="87197" y="14714"/>
                  </a:cubicBezTo>
                  <a:lnTo>
                    <a:pt x="87227" y="14687"/>
                  </a:lnTo>
                  <a:cubicBezTo>
                    <a:pt x="87399" y="14542"/>
                    <a:pt x="87655" y="14286"/>
                    <a:pt x="87685" y="13798"/>
                  </a:cubicBezTo>
                  <a:cubicBezTo>
                    <a:pt x="87685" y="13111"/>
                    <a:pt x="86682" y="11309"/>
                    <a:pt x="86196" y="10993"/>
                  </a:cubicBezTo>
                  <a:cubicBezTo>
                    <a:pt x="85879" y="10732"/>
                    <a:pt x="84143" y="10471"/>
                    <a:pt x="82741" y="10471"/>
                  </a:cubicBezTo>
                  <a:cubicBezTo>
                    <a:pt x="81989" y="10471"/>
                    <a:pt x="81333" y="10546"/>
                    <a:pt x="81044" y="10736"/>
                  </a:cubicBezTo>
                  <a:cubicBezTo>
                    <a:pt x="80212" y="11222"/>
                    <a:pt x="80185" y="12080"/>
                    <a:pt x="80155" y="12740"/>
                  </a:cubicBezTo>
                  <a:cubicBezTo>
                    <a:pt x="80128" y="13255"/>
                    <a:pt x="80098" y="13684"/>
                    <a:pt x="79784" y="13970"/>
                  </a:cubicBezTo>
                  <a:cubicBezTo>
                    <a:pt x="79670" y="14114"/>
                    <a:pt x="79383" y="14142"/>
                    <a:pt x="79097" y="14171"/>
                  </a:cubicBezTo>
                  <a:cubicBezTo>
                    <a:pt x="78666" y="14229"/>
                    <a:pt x="78181" y="14286"/>
                    <a:pt x="77922" y="14714"/>
                  </a:cubicBezTo>
                  <a:cubicBezTo>
                    <a:pt x="77723" y="15058"/>
                    <a:pt x="77723" y="15516"/>
                    <a:pt x="77922" y="16145"/>
                  </a:cubicBezTo>
                  <a:cubicBezTo>
                    <a:pt x="78009" y="16461"/>
                    <a:pt x="78181" y="16718"/>
                    <a:pt x="78323" y="17004"/>
                  </a:cubicBezTo>
                  <a:cubicBezTo>
                    <a:pt x="78666" y="17577"/>
                    <a:pt x="78868" y="17920"/>
                    <a:pt x="78353" y="18493"/>
                  </a:cubicBezTo>
                  <a:cubicBezTo>
                    <a:pt x="77750" y="19152"/>
                    <a:pt x="77036" y="19267"/>
                    <a:pt x="76262" y="19381"/>
                  </a:cubicBezTo>
                  <a:cubicBezTo>
                    <a:pt x="75231" y="19553"/>
                    <a:pt x="74029" y="19725"/>
                    <a:pt x="73658" y="21699"/>
                  </a:cubicBezTo>
                  <a:cubicBezTo>
                    <a:pt x="73658" y="21843"/>
                    <a:pt x="73628" y="21985"/>
                    <a:pt x="73628" y="22130"/>
                  </a:cubicBezTo>
                  <a:cubicBezTo>
                    <a:pt x="73514" y="22874"/>
                    <a:pt x="73372" y="23932"/>
                    <a:pt x="72799" y="24275"/>
                  </a:cubicBezTo>
                  <a:cubicBezTo>
                    <a:pt x="72702" y="24357"/>
                    <a:pt x="72551" y="24392"/>
                    <a:pt x="72376" y="24392"/>
                  </a:cubicBezTo>
                  <a:cubicBezTo>
                    <a:pt x="72241" y="24392"/>
                    <a:pt x="72090" y="24371"/>
                    <a:pt x="71940" y="24333"/>
                  </a:cubicBezTo>
                  <a:cubicBezTo>
                    <a:pt x="71510" y="24191"/>
                    <a:pt x="71139" y="23932"/>
                    <a:pt x="70994" y="23646"/>
                  </a:cubicBezTo>
                  <a:cubicBezTo>
                    <a:pt x="70651" y="22844"/>
                    <a:pt x="70994" y="22615"/>
                    <a:pt x="71540" y="22214"/>
                  </a:cubicBezTo>
                  <a:cubicBezTo>
                    <a:pt x="71940" y="21928"/>
                    <a:pt x="72369" y="21614"/>
                    <a:pt x="72456" y="21042"/>
                  </a:cubicBezTo>
                  <a:cubicBezTo>
                    <a:pt x="72540" y="20611"/>
                    <a:pt x="72483" y="20268"/>
                    <a:pt x="72254" y="20039"/>
                  </a:cubicBezTo>
                  <a:cubicBezTo>
                    <a:pt x="71970" y="19714"/>
                    <a:pt x="71527" y="19648"/>
                    <a:pt x="71058" y="19648"/>
                  </a:cubicBezTo>
                  <a:cubicBezTo>
                    <a:pt x="70867" y="19648"/>
                    <a:pt x="70671" y="19659"/>
                    <a:pt x="70479" y="19668"/>
                  </a:cubicBezTo>
                  <a:cubicBezTo>
                    <a:pt x="70351" y="19681"/>
                    <a:pt x="70215" y="19688"/>
                    <a:pt x="70094" y="19688"/>
                  </a:cubicBezTo>
                  <a:cubicBezTo>
                    <a:pt x="69972" y="19688"/>
                    <a:pt x="69864" y="19681"/>
                    <a:pt x="69792" y="19668"/>
                  </a:cubicBezTo>
                  <a:cubicBezTo>
                    <a:pt x="69048" y="19466"/>
                    <a:pt x="67846" y="18637"/>
                    <a:pt x="67273" y="18092"/>
                  </a:cubicBezTo>
                  <a:cubicBezTo>
                    <a:pt x="67159" y="17978"/>
                    <a:pt x="67074" y="17836"/>
                    <a:pt x="66987" y="17664"/>
                  </a:cubicBezTo>
                  <a:cubicBezTo>
                    <a:pt x="66815" y="17348"/>
                    <a:pt x="66586" y="16920"/>
                    <a:pt x="65871" y="16833"/>
                  </a:cubicBezTo>
                  <a:cubicBezTo>
                    <a:pt x="65555" y="16833"/>
                    <a:pt x="65299" y="17004"/>
                    <a:pt x="65040" y="17149"/>
                  </a:cubicBezTo>
                  <a:cubicBezTo>
                    <a:pt x="64784" y="17291"/>
                    <a:pt x="64582" y="17405"/>
                    <a:pt x="64410" y="17405"/>
                  </a:cubicBezTo>
                  <a:cubicBezTo>
                    <a:pt x="64440" y="17206"/>
                    <a:pt x="64497" y="17004"/>
                    <a:pt x="64555" y="16833"/>
                  </a:cubicBezTo>
                  <a:cubicBezTo>
                    <a:pt x="64697" y="16432"/>
                    <a:pt x="64811" y="16031"/>
                    <a:pt x="64612" y="15660"/>
                  </a:cubicBezTo>
                  <a:cubicBezTo>
                    <a:pt x="64468" y="15431"/>
                    <a:pt x="64268" y="15287"/>
                    <a:pt x="63982" y="15172"/>
                  </a:cubicBezTo>
                  <a:cubicBezTo>
                    <a:pt x="63982" y="15115"/>
                    <a:pt x="64010" y="15058"/>
                    <a:pt x="64067" y="15000"/>
                  </a:cubicBezTo>
                  <a:cubicBezTo>
                    <a:pt x="64124" y="14886"/>
                    <a:pt x="64124" y="14714"/>
                    <a:pt x="64039" y="14600"/>
                  </a:cubicBezTo>
                  <a:lnTo>
                    <a:pt x="64124" y="14171"/>
                  </a:lnTo>
                  <a:cubicBezTo>
                    <a:pt x="64181" y="13771"/>
                    <a:pt x="64211" y="13569"/>
                    <a:pt x="64468" y="13340"/>
                  </a:cubicBezTo>
                  <a:cubicBezTo>
                    <a:pt x="64582" y="13226"/>
                    <a:pt x="64726" y="13226"/>
                    <a:pt x="64983" y="13226"/>
                  </a:cubicBezTo>
                  <a:cubicBezTo>
                    <a:pt x="65042" y="13226"/>
                    <a:pt x="65108" y="13228"/>
                    <a:pt x="65179" y="13228"/>
                  </a:cubicBezTo>
                  <a:cubicBezTo>
                    <a:pt x="65352" y="13228"/>
                    <a:pt x="65554" y="13213"/>
                    <a:pt x="65757" y="13111"/>
                  </a:cubicBezTo>
                  <a:cubicBezTo>
                    <a:pt x="66215" y="12882"/>
                    <a:pt x="66529" y="12596"/>
                    <a:pt x="66845" y="12339"/>
                  </a:cubicBezTo>
                  <a:cubicBezTo>
                    <a:pt x="67303" y="11938"/>
                    <a:pt x="67704" y="11595"/>
                    <a:pt x="68418" y="11480"/>
                  </a:cubicBezTo>
                  <a:cubicBezTo>
                    <a:pt x="69650" y="11251"/>
                    <a:pt x="70422" y="10764"/>
                    <a:pt x="71482" y="10106"/>
                  </a:cubicBezTo>
                  <a:lnTo>
                    <a:pt x="71682" y="9962"/>
                  </a:lnTo>
                  <a:cubicBezTo>
                    <a:pt x="72227" y="9648"/>
                    <a:pt x="72769" y="9447"/>
                    <a:pt x="73342" y="9248"/>
                  </a:cubicBezTo>
                  <a:cubicBezTo>
                    <a:pt x="73800" y="9046"/>
                    <a:pt x="74315" y="8874"/>
                    <a:pt x="74830" y="8588"/>
                  </a:cubicBezTo>
                  <a:cubicBezTo>
                    <a:pt x="75231" y="8359"/>
                    <a:pt x="75605" y="7988"/>
                    <a:pt x="75948" y="7615"/>
                  </a:cubicBezTo>
                  <a:cubicBezTo>
                    <a:pt x="76319" y="7214"/>
                    <a:pt x="76720" y="6813"/>
                    <a:pt x="77093" y="6671"/>
                  </a:cubicBezTo>
                  <a:cubicBezTo>
                    <a:pt x="77227" y="6623"/>
                    <a:pt x="77371" y="6604"/>
                    <a:pt x="77522" y="6604"/>
                  </a:cubicBezTo>
                  <a:cubicBezTo>
                    <a:pt x="77822" y="6604"/>
                    <a:pt x="78152" y="6680"/>
                    <a:pt x="78495" y="6756"/>
                  </a:cubicBezTo>
                  <a:cubicBezTo>
                    <a:pt x="78857" y="6828"/>
                    <a:pt x="79219" y="6901"/>
                    <a:pt x="79589" y="6901"/>
                  </a:cubicBezTo>
                  <a:cubicBezTo>
                    <a:pt x="79803" y="6901"/>
                    <a:pt x="80021" y="6876"/>
                    <a:pt x="80242" y="6813"/>
                  </a:cubicBezTo>
                  <a:cubicBezTo>
                    <a:pt x="81071" y="6584"/>
                    <a:pt x="82990" y="5011"/>
                    <a:pt x="83448" y="4267"/>
                  </a:cubicBezTo>
                  <a:cubicBezTo>
                    <a:pt x="83677" y="3893"/>
                    <a:pt x="83934" y="3378"/>
                    <a:pt x="83648" y="2977"/>
                  </a:cubicBezTo>
                  <a:cubicBezTo>
                    <a:pt x="83472" y="2714"/>
                    <a:pt x="83162" y="2630"/>
                    <a:pt x="82799" y="2630"/>
                  </a:cubicBezTo>
                  <a:cubicBezTo>
                    <a:pt x="82450" y="2630"/>
                    <a:pt x="82051" y="2707"/>
                    <a:pt x="81673" y="2778"/>
                  </a:cubicBezTo>
                  <a:cubicBezTo>
                    <a:pt x="81559" y="2805"/>
                    <a:pt x="81415" y="2835"/>
                    <a:pt x="81300" y="2863"/>
                  </a:cubicBezTo>
                  <a:cubicBezTo>
                    <a:pt x="80270" y="3064"/>
                    <a:pt x="79899" y="3321"/>
                    <a:pt x="79296" y="3751"/>
                  </a:cubicBezTo>
                  <a:cubicBezTo>
                    <a:pt x="79154" y="3836"/>
                    <a:pt x="79010" y="3951"/>
                    <a:pt x="78811" y="4095"/>
                  </a:cubicBezTo>
                  <a:cubicBezTo>
                    <a:pt x="78437" y="4381"/>
                    <a:pt x="78238" y="4438"/>
                    <a:pt x="78181" y="4466"/>
                  </a:cubicBezTo>
                  <a:cubicBezTo>
                    <a:pt x="78151" y="4381"/>
                    <a:pt x="78094" y="4267"/>
                    <a:pt x="78094" y="4152"/>
                  </a:cubicBezTo>
                  <a:cubicBezTo>
                    <a:pt x="78009" y="3866"/>
                    <a:pt x="77922" y="3492"/>
                    <a:pt x="77693" y="3149"/>
                  </a:cubicBezTo>
                  <a:cubicBezTo>
                    <a:pt x="77437" y="2805"/>
                    <a:pt x="77150" y="2691"/>
                    <a:pt x="76949" y="2606"/>
                  </a:cubicBezTo>
                  <a:cubicBezTo>
                    <a:pt x="76720" y="2519"/>
                    <a:pt x="76635" y="2492"/>
                    <a:pt x="76578" y="2290"/>
                  </a:cubicBezTo>
                  <a:cubicBezTo>
                    <a:pt x="76578" y="2205"/>
                    <a:pt x="76635" y="2034"/>
                    <a:pt x="76692" y="1889"/>
                  </a:cubicBezTo>
                  <a:cubicBezTo>
                    <a:pt x="76807" y="1633"/>
                    <a:pt x="76949" y="1289"/>
                    <a:pt x="76864" y="946"/>
                  </a:cubicBezTo>
                  <a:cubicBezTo>
                    <a:pt x="76720" y="431"/>
                    <a:pt x="76463" y="115"/>
                    <a:pt x="76090" y="30"/>
                  </a:cubicBezTo>
                  <a:cubicBezTo>
                    <a:pt x="76018" y="10"/>
                    <a:pt x="75944" y="1"/>
                    <a:pt x="7587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0"/>
            <p:cNvSpPr/>
            <p:nvPr/>
          </p:nvSpPr>
          <p:spPr>
            <a:xfrm>
              <a:off x="7547504" y="763704"/>
              <a:ext cx="886490" cy="505546"/>
            </a:xfrm>
            <a:custGeom>
              <a:avLst/>
              <a:gdLst/>
              <a:ahLst/>
              <a:cxnLst/>
              <a:rect l="l" t="t" r="r" b="b"/>
              <a:pathLst>
                <a:path w="43826" h="24993" extrusionOk="0">
                  <a:moveTo>
                    <a:pt x="33716" y="0"/>
                  </a:moveTo>
                  <a:cubicBezTo>
                    <a:pt x="31663" y="0"/>
                    <a:pt x="29597" y="184"/>
                    <a:pt x="27625" y="184"/>
                  </a:cubicBezTo>
                  <a:cubicBezTo>
                    <a:pt x="25994" y="184"/>
                    <a:pt x="24677" y="326"/>
                    <a:pt x="23159" y="757"/>
                  </a:cubicBezTo>
                  <a:lnTo>
                    <a:pt x="23044" y="814"/>
                  </a:lnTo>
                  <a:cubicBezTo>
                    <a:pt x="21670" y="956"/>
                    <a:pt x="20440" y="1272"/>
                    <a:pt x="19066" y="1272"/>
                  </a:cubicBezTo>
                  <a:cubicBezTo>
                    <a:pt x="18329" y="1236"/>
                    <a:pt x="17662" y="1190"/>
                    <a:pt x="17020" y="1190"/>
                  </a:cubicBezTo>
                  <a:cubicBezTo>
                    <a:pt x="16116" y="1190"/>
                    <a:pt x="15263" y="1281"/>
                    <a:pt x="14342" y="1616"/>
                  </a:cubicBezTo>
                  <a:cubicBezTo>
                    <a:pt x="13169" y="1987"/>
                    <a:pt x="12081" y="1757"/>
                    <a:pt x="10907" y="1987"/>
                  </a:cubicBezTo>
                  <a:cubicBezTo>
                    <a:pt x="9533" y="2216"/>
                    <a:pt x="8788" y="3132"/>
                    <a:pt x="7673" y="3734"/>
                  </a:cubicBezTo>
                  <a:cubicBezTo>
                    <a:pt x="6384" y="4364"/>
                    <a:pt x="1" y="3505"/>
                    <a:pt x="486" y="5909"/>
                  </a:cubicBezTo>
                  <a:cubicBezTo>
                    <a:pt x="699" y="7009"/>
                    <a:pt x="1561" y="7309"/>
                    <a:pt x="2653" y="7309"/>
                  </a:cubicBezTo>
                  <a:cubicBezTo>
                    <a:pt x="3967" y="7309"/>
                    <a:pt x="5615" y="6875"/>
                    <a:pt x="6867" y="6875"/>
                  </a:cubicBezTo>
                  <a:cubicBezTo>
                    <a:pt x="7664" y="6875"/>
                    <a:pt x="8301" y="7051"/>
                    <a:pt x="8589" y="7627"/>
                  </a:cubicBezTo>
                  <a:cubicBezTo>
                    <a:pt x="8933" y="8429"/>
                    <a:pt x="8245" y="10089"/>
                    <a:pt x="8360" y="11033"/>
                  </a:cubicBezTo>
                  <a:cubicBezTo>
                    <a:pt x="8502" y="11834"/>
                    <a:pt x="8016" y="11548"/>
                    <a:pt x="8704" y="11978"/>
                  </a:cubicBezTo>
                  <a:cubicBezTo>
                    <a:pt x="8849" y="12064"/>
                    <a:pt x="9018" y="12080"/>
                    <a:pt x="9192" y="12080"/>
                  </a:cubicBezTo>
                  <a:cubicBezTo>
                    <a:pt x="9298" y="12080"/>
                    <a:pt x="9407" y="12074"/>
                    <a:pt x="9513" y="12074"/>
                  </a:cubicBezTo>
                  <a:cubicBezTo>
                    <a:pt x="9814" y="12074"/>
                    <a:pt x="10099" y="12123"/>
                    <a:pt x="10277" y="12494"/>
                  </a:cubicBezTo>
                  <a:cubicBezTo>
                    <a:pt x="10563" y="13295"/>
                    <a:pt x="9933" y="12865"/>
                    <a:pt x="9677" y="13151"/>
                  </a:cubicBezTo>
                  <a:cubicBezTo>
                    <a:pt x="9189" y="13581"/>
                    <a:pt x="9333" y="13295"/>
                    <a:pt x="8990" y="14010"/>
                  </a:cubicBezTo>
                  <a:cubicBezTo>
                    <a:pt x="8704" y="14582"/>
                    <a:pt x="9047" y="14669"/>
                    <a:pt x="8502" y="15185"/>
                  </a:cubicBezTo>
                  <a:cubicBezTo>
                    <a:pt x="8158" y="15528"/>
                    <a:pt x="7471" y="15613"/>
                    <a:pt x="7128" y="16128"/>
                  </a:cubicBezTo>
                  <a:cubicBezTo>
                    <a:pt x="5697" y="17846"/>
                    <a:pt x="6727" y="21338"/>
                    <a:pt x="7616" y="23085"/>
                  </a:cubicBezTo>
                  <a:cubicBezTo>
                    <a:pt x="8245" y="24231"/>
                    <a:pt x="8933" y="23800"/>
                    <a:pt x="10078" y="24315"/>
                  </a:cubicBezTo>
                  <a:cubicBezTo>
                    <a:pt x="10542" y="24488"/>
                    <a:pt x="10673" y="24993"/>
                    <a:pt x="11254" y="24993"/>
                  </a:cubicBezTo>
                  <a:cubicBezTo>
                    <a:pt x="11353" y="24993"/>
                    <a:pt x="11465" y="24978"/>
                    <a:pt x="11594" y="24945"/>
                  </a:cubicBezTo>
                  <a:cubicBezTo>
                    <a:pt x="12196" y="24803"/>
                    <a:pt x="12539" y="24144"/>
                    <a:pt x="12883" y="23571"/>
                  </a:cubicBezTo>
                  <a:cubicBezTo>
                    <a:pt x="13112" y="23085"/>
                    <a:pt x="13169" y="22627"/>
                    <a:pt x="13655" y="22284"/>
                  </a:cubicBezTo>
                  <a:cubicBezTo>
                    <a:pt x="14113" y="21911"/>
                    <a:pt x="14601" y="22055"/>
                    <a:pt x="15086" y="21540"/>
                  </a:cubicBezTo>
                  <a:cubicBezTo>
                    <a:pt x="15830" y="20681"/>
                    <a:pt x="15773" y="19449"/>
                    <a:pt x="16948" y="18791"/>
                  </a:cubicBezTo>
                  <a:cubicBezTo>
                    <a:pt x="17333" y="18558"/>
                    <a:pt x="17693" y="18483"/>
                    <a:pt x="18049" y="18483"/>
                  </a:cubicBezTo>
                  <a:cubicBezTo>
                    <a:pt x="18699" y="18483"/>
                    <a:pt x="19338" y="18734"/>
                    <a:pt x="20097" y="18734"/>
                  </a:cubicBezTo>
                  <a:cubicBezTo>
                    <a:pt x="21128" y="18647"/>
                    <a:pt x="21872" y="17704"/>
                    <a:pt x="22758" y="17273"/>
                  </a:cubicBezTo>
                  <a:cubicBezTo>
                    <a:pt x="23589" y="16845"/>
                    <a:pt x="24132" y="16043"/>
                    <a:pt x="24964" y="15613"/>
                  </a:cubicBezTo>
                  <a:cubicBezTo>
                    <a:pt x="25195" y="15489"/>
                    <a:pt x="25442" y="15449"/>
                    <a:pt x="25698" y="15449"/>
                  </a:cubicBezTo>
                  <a:cubicBezTo>
                    <a:pt x="26168" y="15449"/>
                    <a:pt x="26670" y="15584"/>
                    <a:pt x="27174" y="15584"/>
                  </a:cubicBezTo>
                  <a:cubicBezTo>
                    <a:pt x="27344" y="15584"/>
                    <a:pt x="27513" y="15569"/>
                    <a:pt x="27682" y="15528"/>
                  </a:cubicBezTo>
                  <a:cubicBezTo>
                    <a:pt x="28598" y="15384"/>
                    <a:pt x="29601" y="14868"/>
                    <a:pt x="30574" y="14582"/>
                  </a:cubicBezTo>
                  <a:cubicBezTo>
                    <a:pt x="31261" y="14383"/>
                    <a:pt x="31948" y="14239"/>
                    <a:pt x="32205" y="13437"/>
                  </a:cubicBezTo>
                  <a:cubicBezTo>
                    <a:pt x="31948" y="13295"/>
                    <a:pt x="30831" y="13066"/>
                    <a:pt x="30774" y="12865"/>
                  </a:cubicBezTo>
                  <a:cubicBezTo>
                    <a:pt x="30517" y="12265"/>
                    <a:pt x="31117" y="11978"/>
                    <a:pt x="31518" y="11978"/>
                  </a:cubicBezTo>
                  <a:cubicBezTo>
                    <a:pt x="32042" y="11978"/>
                    <a:pt x="32649" y="12993"/>
                    <a:pt x="33149" y="12993"/>
                  </a:cubicBezTo>
                  <a:cubicBezTo>
                    <a:pt x="33305" y="12993"/>
                    <a:pt x="33450" y="12894"/>
                    <a:pt x="33579" y="12636"/>
                  </a:cubicBezTo>
                  <a:cubicBezTo>
                    <a:pt x="34209" y="11491"/>
                    <a:pt x="31948" y="10891"/>
                    <a:pt x="32693" y="10089"/>
                  </a:cubicBezTo>
                  <a:cubicBezTo>
                    <a:pt x="33178" y="9658"/>
                    <a:pt x="34697" y="10032"/>
                    <a:pt x="35354" y="9601"/>
                  </a:cubicBezTo>
                  <a:cubicBezTo>
                    <a:pt x="35842" y="9315"/>
                    <a:pt x="36270" y="8658"/>
                    <a:pt x="36613" y="8142"/>
                  </a:cubicBezTo>
                  <a:cubicBezTo>
                    <a:pt x="36957" y="7570"/>
                    <a:pt x="36872" y="6910"/>
                    <a:pt x="37159" y="6482"/>
                  </a:cubicBezTo>
                  <a:cubicBezTo>
                    <a:pt x="37358" y="6109"/>
                    <a:pt x="38045" y="6051"/>
                    <a:pt x="38189" y="5680"/>
                  </a:cubicBezTo>
                  <a:cubicBezTo>
                    <a:pt x="38446" y="5108"/>
                    <a:pt x="37903" y="4822"/>
                    <a:pt x="38102" y="4306"/>
                  </a:cubicBezTo>
                  <a:cubicBezTo>
                    <a:pt x="38732" y="2932"/>
                    <a:pt x="43656" y="3074"/>
                    <a:pt x="43800" y="1902"/>
                  </a:cubicBezTo>
                  <a:cubicBezTo>
                    <a:pt x="43826" y="1251"/>
                    <a:pt x="43036" y="1074"/>
                    <a:pt x="42101" y="1074"/>
                  </a:cubicBezTo>
                  <a:cubicBezTo>
                    <a:pt x="40980" y="1074"/>
                    <a:pt x="39652" y="1329"/>
                    <a:pt x="39277" y="1329"/>
                  </a:cubicBezTo>
                  <a:cubicBezTo>
                    <a:pt x="37701" y="1272"/>
                    <a:pt x="36815" y="184"/>
                    <a:pt x="35239" y="40"/>
                  </a:cubicBezTo>
                  <a:cubicBezTo>
                    <a:pt x="34733" y="12"/>
                    <a:pt x="34225" y="0"/>
                    <a:pt x="33716"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0"/>
            <p:cNvSpPr/>
            <p:nvPr/>
          </p:nvSpPr>
          <p:spPr>
            <a:xfrm>
              <a:off x="7548678" y="756118"/>
              <a:ext cx="892296" cy="520878"/>
            </a:xfrm>
            <a:custGeom>
              <a:avLst/>
              <a:gdLst/>
              <a:ahLst/>
              <a:cxnLst/>
              <a:rect l="l" t="t" r="r" b="b"/>
              <a:pathLst>
                <a:path w="44113" h="25751" extrusionOk="0">
                  <a:moveTo>
                    <a:pt x="33755" y="723"/>
                  </a:moveTo>
                  <a:cubicBezTo>
                    <a:pt x="34215" y="723"/>
                    <a:pt x="34672" y="733"/>
                    <a:pt x="35124" y="758"/>
                  </a:cubicBezTo>
                  <a:cubicBezTo>
                    <a:pt x="35841" y="816"/>
                    <a:pt x="36384" y="1102"/>
                    <a:pt x="36986" y="1388"/>
                  </a:cubicBezTo>
                  <a:cubicBezTo>
                    <a:pt x="37643" y="1704"/>
                    <a:pt x="38303" y="2018"/>
                    <a:pt x="39219" y="2075"/>
                  </a:cubicBezTo>
                  <a:cubicBezTo>
                    <a:pt x="39361" y="2075"/>
                    <a:pt x="39647" y="2048"/>
                    <a:pt x="39991" y="1991"/>
                  </a:cubicBezTo>
                  <a:cubicBezTo>
                    <a:pt x="40479" y="1925"/>
                    <a:pt x="41329" y="1814"/>
                    <a:pt x="42056" y="1814"/>
                  </a:cubicBezTo>
                  <a:cubicBezTo>
                    <a:pt x="42607" y="1814"/>
                    <a:pt x="43086" y="1878"/>
                    <a:pt x="43284" y="2075"/>
                  </a:cubicBezTo>
                  <a:cubicBezTo>
                    <a:pt x="43369" y="2132"/>
                    <a:pt x="43369" y="2190"/>
                    <a:pt x="43369" y="2247"/>
                  </a:cubicBezTo>
                  <a:cubicBezTo>
                    <a:pt x="43341" y="2563"/>
                    <a:pt x="41880" y="2849"/>
                    <a:pt x="41108" y="3021"/>
                  </a:cubicBezTo>
                  <a:cubicBezTo>
                    <a:pt x="39620" y="3335"/>
                    <a:pt x="38101" y="3651"/>
                    <a:pt x="37701" y="4537"/>
                  </a:cubicBezTo>
                  <a:cubicBezTo>
                    <a:pt x="37559" y="4910"/>
                    <a:pt x="37673" y="5224"/>
                    <a:pt x="37758" y="5426"/>
                  </a:cubicBezTo>
                  <a:cubicBezTo>
                    <a:pt x="37845" y="5655"/>
                    <a:pt x="37872" y="5739"/>
                    <a:pt x="37788" y="5911"/>
                  </a:cubicBezTo>
                  <a:cubicBezTo>
                    <a:pt x="37758" y="5968"/>
                    <a:pt x="37559" y="6083"/>
                    <a:pt x="37444" y="6140"/>
                  </a:cubicBezTo>
                  <a:cubicBezTo>
                    <a:pt x="37215" y="6255"/>
                    <a:pt x="36929" y="6399"/>
                    <a:pt x="36784" y="6655"/>
                  </a:cubicBezTo>
                  <a:cubicBezTo>
                    <a:pt x="36613" y="6914"/>
                    <a:pt x="36555" y="7228"/>
                    <a:pt x="36498" y="7514"/>
                  </a:cubicBezTo>
                  <a:cubicBezTo>
                    <a:pt x="36441" y="7801"/>
                    <a:pt x="36384" y="8087"/>
                    <a:pt x="36242" y="8316"/>
                  </a:cubicBezTo>
                  <a:lnTo>
                    <a:pt x="36155" y="8430"/>
                  </a:lnTo>
                  <a:cubicBezTo>
                    <a:pt x="35868" y="8888"/>
                    <a:pt x="35497" y="9433"/>
                    <a:pt x="35124" y="9662"/>
                  </a:cubicBezTo>
                  <a:cubicBezTo>
                    <a:pt x="34868" y="9834"/>
                    <a:pt x="34352" y="9834"/>
                    <a:pt x="33894" y="9862"/>
                  </a:cubicBezTo>
                  <a:cubicBezTo>
                    <a:pt x="33292" y="9891"/>
                    <a:pt x="32719" y="9891"/>
                    <a:pt x="32376" y="10235"/>
                  </a:cubicBezTo>
                  <a:cubicBezTo>
                    <a:pt x="31776" y="10865"/>
                    <a:pt x="32376" y="11465"/>
                    <a:pt x="32749" y="11838"/>
                  </a:cubicBezTo>
                  <a:cubicBezTo>
                    <a:pt x="33207" y="12296"/>
                    <a:pt x="33379" y="12525"/>
                    <a:pt x="33207" y="12839"/>
                  </a:cubicBezTo>
                  <a:cubicBezTo>
                    <a:pt x="33150" y="12983"/>
                    <a:pt x="33093" y="13011"/>
                    <a:pt x="33093" y="13011"/>
                  </a:cubicBezTo>
                  <a:cubicBezTo>
                    <a:pt x="32978" y="13011"/>
                    <a:pt x="32692" y="12754"/>
                    <a:pt x="32548" y="12610"/>
                  </a:cubicBezTo>
                  <a:cubicBezTo>
                    <a:pt x="32204" y="12296"/>
                    <a:pt x="31890" y="12010"/>
                    <a:pt x="31460" y="12010"/>
                  </a:cubicBezTo>
                  <a:cubicBezTo>
                    <a:pt x="31116" y="12010"/>
                    <a:pt x="30631" y="12152"/>
                    <a:pt x="30429" y="12525"/>
                  </a:cubicBezTo>
                  <a:cubicBezTo>
                    <a:pt x="30258" y="12754"/>
                    <a:pt x="30258" y="13068"/>
                    <a:pt x="30372" y="13354"/>
                  </a:cubicBezTo>
                  <a:cubicBezTo>
                    <a:pt x="30487" y="13640"/>
                    <a:pt x="30860" y="13785"/>
                    <a:pt x="31517" y="13984"/>
                  </a:cubicBezTo>
                  <a:cubicBezTo>
                    <a:pt x="31574" y="13984"/>
                    <a:pt x="31604" y="14014"/>
                    <a:pt x="31632" y="14014"/>
                  </a:cubicBezTo>
                  <a:cubicBezTo>
                    <a:pt x="31432" y="14300"/>
                    <a:pt x="31089" y="14414"/>
                    <a:pt x="30574" y="14556"/>
                  </a:cubicBezTo>
                  <a:lnTo>
                    <a:pt x="30402" y="14614"/>
                  </a:lnTo>
                  <a:cubicBezTo>
                    <a:pt x="30029" y="14728"/>
                    <a:pt x="29628" y="14872"/>
                    <a:pt x="29257" y="15014"/>
                  </a:cubicBezTo>
                  <a:cubicBezTo>
                    <a:pt x="28654" y="15243"/>
                    <a:pt x="28082" y="15473"/>
                    <a:pt x="27567" y="15560"/>
                  </a:cubicBezTo>
                  <a:cubicBezTo>
                    <a:pt x="27431" y="15590"/>
                    <a:pt x="27296" y="15602"/>
                    <a:pt x="27158" y="15602"/>
                  </a:cubicBezTo>
                  <a:cubicBezTo>
                    <a:pt x="26919" y="15602"/>
                    <a:pt x="26676" y="15566"/>
                    <a:pt x="26422" y="15530"/>
                  </a:cubicBezTo>
                  <a:cubicBezTo>
                    <a:pt x="26157" y="15491"/>
                    <a:pt x="25892" y="15451"/>
                    <a:pt x="25629" y="15451"/>
                  </a:cubicBezTo>
                  <a:cubicBezTo>
                    <a:pt x="25325" y="15451"/>
                    <a:pt x="25025" y="15504"/>
                    <a:pt x="24734" y="15674"/>
                  </a:cubicBezTo>
                  <a:cubicBezTo>
                    <a:pt x="24276" y="15903"/>
                    <a:pt x="23902" y="16217"/>
                    <a:pt x="23559" y="16560"/>
                  </a:cubicBezTo>
                  <a:cubicBezTo>
                    <a:pt x="23215" y="16847"/>
                    <a:pt x="22902" y="17133"/>
                    <a:pt x="22528" y="17334"/>
                  </a:cubicBezTo>
                  <a:cubicBezTo>
                    <a:pt x="22185" y="17506"/>
                    <a:pt x="21871" y="17735"/>
                    <a:pt x="21555" y="17964"/>
                  </a:cubicBezTo>
                  <a:cubicBezTo>
                    <a:pt x="21040" y="18335"/>
                    <a:pt x="20554" y="18708"/>
                    <a:pt x="20039" y="18736"/>
                  </a:cubicBezTo>
                  <a:cubicBezTo>
                    <a:pt x="19666" y="18736"/>
                    <a:pt x="19322" y="18679"/>
                    <a:pt x="19008" y="18621"/>
                  </a:cubicBezTo>
                  <a:cubicBezTo>
                    <a:pt x="18684" y="18557"/>
                    <a:pt x="18354" y="18499"/>
                    <a:pt x="18011" y="18499"/>
                  </a:cubicBezTo>
                  <a:cubicBezTo>
                    <a:pt x="17595" y="18499"/>
                    <a:pt x="17159" y="18585"/>
                    <a:pt x="16688" y="18850"/>
                  </a:cubicBezTo>
                  <a:cubicBezTo>
                    <a:pt x="15887" y="19308"/>
                    <a:pt x="15601" y="20025"/>
                    <a:pt x="15344" y="20625"/>
                  </a:cubicBezTo>
                  <a:cubicBezTo>
                    <a:pt x="15172" y="21026"/>
                    <a:pt x="15001" y="21399"/>
                    <a:pt x="14772" y="21686"/>
                  </a:cubicBezTo>
                  <a:cubicBezTo>
                    <a:pt x="14570" y="21885"/>
                    <a:pt x="14371" y="21942"/>
                    <a:pt x="14112" y="22029"/>
                  </a:cubicBezTo>
                  <a:cubicBezTo>
                    <a:pt x="13883" y="22086"/>
                    <a:pt x="13627" y="22171"/>
                    <a:pt x="13368" y="22373"/>
                  </a:cubicBezTo>
                  <a:cubicBezTo>
                    <a:pt x="12910" y="22716"/>
                    <a:pt x="12738" y="23117"/>
                    <a:pt x="12596" y="23518"/>
                  </a:cubicBezTo>
                  <a:cubicBezTo>
                    <a:pt x="12566" y="23602"/>
                    <a:pt x="12539" y="23689"/>
                    <a:pt x="12509" y="23804"/>
                  </a:cubicBezTo>
                  <a:lnTo>
                    <a:pt x="12452" y="23889"/>
                  </a:lnTo>
                  <a:cubicBezTo>
                    <a:pt x="12165" y="24377"/>
                    <a:pt x="11879" y="24892"/>
                    <a:pt x="11451" y="24977"/>
                  </a:cubicBezTo>
                  <a:cubicBezTo>
                    <a:pt x="11348" y="24999"/>
                    <a:pt x="11266" y="25010"/>
                    <a:pt x="11197" y="25010"/>
                  </a:cubicBezTo>
                  <a:cubicBezTo>
                    <a:pt x="10996" y="25010"/>
                    <a:pt x="10904" y="24918"/>
                    <a:pt x="10734" y="24748"/>
                  </a:cubicBezTo>
                  <a:cubicBezTo>
                    <a:pt x="10592" y="24606"/>
                    <a:pt x="10420" y="24434"/>
                    <a:pt x="10162" y="24347"/>
                  </a:cubicBezTo>
                  <a:cubicBezTo>
                    <a:pt x="9733" y="24148"/>
                    <a:pt x="9333" y="24090"/>
                    <a:pt x="9017" y="24033"/>
                  </a:cubicBezTo>
                  <a:cubicBezTo>
                    <a:pt x="8474" y="23919"/>
                    <a:pt x="8187" y="23889"/>
                    <a:pt x="7871" y="23289"/>
                  </a:cubicBezTo>
                  <a:cubicBezTo>
                    <a:pt x="7013" y="21571"/>
                    <a:pt x="6069" y="18278"/>
                    <a:pt x="7386" y="16705"/>
                  </a:cubicBezTo>
                  <a:cubicBezTo>
                    <a:pt x="7528" y="16476"/>
                    <a:pt x="7757" y="16361"/>
                    <a:pt x="8016" y="16247"/>
                  </a:cubicBezTo>
                  <a:cubicBezTo>
                    <a:pt x="8272" y="16132"/>
                    <a:pt x="8531" y="15988"/>
                    <a:pt x="8703" y="15816"/>
                  </a:cubicBezTo>
                  <a:cubicBezTo>
                    <a:pt x="9104" y="15445"/>
                    <a:pt x="9131" y="15216"/>
                    <a:pt x="9161" y="14930"/>
                  </a:cubicBezTo>
                  <a:cubicBezTo>
                    <a:pt x="9161" y="14815"/>
                    <a:pt x="9188" y="14728"/>
                    <a:pt x="9275" y="14529"/>
                  </a:cubicBezTo>
                  <a:cubicBezTo>
                    <a:pt x="9475" y="14098"/>
                    <a:pt x="9475" y="14098"/>
                    <a:pt x="9532" y="14041"/>
                  </a:cubicBezTo>
                  <a:cubicBezTo>
                    <a:pt x="9619" y="13984"/>
                    <a:pt x="9704" y="13927"/>
                    <a:pt x="9875" y="13785"/>
                  </a:cubicBezTo>
                  <a:cubicBezTo>
                    <a:pt x="9875" y="13755"/>
                    <a:pt x="9962" y="13755"/>
                    <a:pt x="10020" y="13755"/>
                  </a:cubicBezTo>
                  <a:cubicBezTo>
                    <a:pt x="10162" y="13755"/>
                    <a:pt x="10420" y="13727"/>
                    <a:pt x="10562" y="13498"/>
                  </a:cubicBezTo>
                  <a:cubicBezTo>
                    <a:pt x="10734" y="13269"/>
                    <a:pt x="10649" y="12983"/>
                    <a:pt x="10562" y="12724"/>
                  </a:cubicBezTo>
                  <a:cubicBezTo>
                    <a:pt x="10306" y="12152"/>
                    <a:pt x="9848" y="12095"/>
                    <a:pt x="9475" y="12095"/>
                  </a:cubicBezTo>
                  <a:lnTo>
                    <a:pt x="9303" y="12095"/>
                  </a:lnTo>
                  <a:cubicBezTo>
                    <a:pt x="9104" y="12095"/>
                    <a:pt x="8932" y="12095"/>
                    <a:pt x="8845" y="12067"/>
                  </a:cubicBezTo>
                  <a:cubicBezTo>
                    <a:pt x="8787" y="12010"/>
                    <a:pt x="8730" y="11980"/>
                    <a:pt x="8673" y="11953"/>
                  </a:cubicBezTo>
                  <a:cubicBezTo>
                    <a:pt x="8703" y="11808"/>
                    <a:pt x="8703" y="11637"/>
                    <a:pt x="8673" y="11380"/>
                  </a:cubicBezTo>
                  <a:cubicBezTo>
                    <a:pt x="8616" y="11007"/>
                    <a:pt x="8703" y="10464"/>
                    <a:pt x="8817" y="9949"/>
                  </a:cubicBezTo>
                  <a:cubicBezTo>
                    <a:pt x="8932" y="9204"/>
                    <a:pt x="9074" y="8403"/>
                    <a:pt x="8845" y="7858"/>
                  </a:cubicBezTo>
                  <a:cubicBezTo>
                    <a:pt x="8470" y="7108"/>
                    <a:pt x="7688" y="6896"/>
                    <a:pt x="6749" y="6896"/>
                  </a:cubicBezTo>
                  <a:cubicBezTo>
                    <a:pt x="6111" y="6896"/>
                    <a:pt x="5401" y="6993"/>
                    <a:pt x="4695" y="7086"/>
                  </a:cubicBezTo>
                  <a:cubicBezTo>
                    <a:pt x="3870" y="7214"/>
                    <a:pt x="3150" y="7311"/>
                    <a:pt x="2558" y="7311"/>
                  </a:cubicBezTo>
                  <a:cubicBezTo>
                    <a:pt x="1566" y="7311"/>
                    <a:pt x="934" y="7041"/>
                    <a:pt x="772" y="6197"/>
                  </a:cubicBezTo>
                  <a:cubicBezTo>
                    <a:pt x="745" y="5968"/>
                    <a:pt x="772" y="5826"/>
                    <a:pt x="887" y="5655"/>
                  </a:cubicBezTo>
                  <a:cubicBezTo>
                    <a:pt x="1432" y="4968"/>
                    <a:pt x="3577" y="4853"/>
                    <a:pt x="5123" y="4796"/>
                  </a:cubicBezTo>
                  <a:cubicBezTo>
                    <a:pt x="6326" y="4709"/>
                    <a:pt x="7299" y="4681"/>
                    <a:pt x="7787" y="4423"/>
                  </a:cubicBezTo>
                  <a:cubicBezTo>
                    <a:pt x="8187" y="4223"/>
                    <a:pt x="8531" y="3965"/>
                    <a:pt x="8875" y="3708"/>
                  </a:cubicBezTo>
                  <a:cubicBezTo>
                    <a:pt x="9504" y="3278"/>
                    <a:pt x="10077" y="2849"/>
                    <a:pt x="10906" y="2705"/>
                  </a:cubicBezTo>
                  <a:cubicBezTo>
                    <a:pt x="11394" y="2620"/>
                    <a:pt x="11852" y="2620"/>
                    <a:pt x="12337" y="2591"/>
                  </a:cubicBezTo>
                  <a:cubicBezTo>
                    <a:pt x="12997" y="2591"/>
                    <a:pt x="13654" y="2563"/>
                    <a:pt x="14398" y="2334"/>
                  </a:cubicBezTo>
                  <a:cubicBezTo>
                    <a:pt x="15288" y="2004"/>
                    <a:pt x="16126" y="1924"/>
                    <a:pt x="17035" y="1924"/>
                  </a:cubicBezTo>
                  <a:cubicBezTo>
                    <a:pt x="17471" y="1924"/>
                    <a:pt x="17924" y="1942"/>
                    <a:pt x="18406" y="1961"/>
                  </a:cubicBezTo>
                  <a:lnTo>
                    <a:pt x="19008" y="1991"/>
                  </a:lnTo>
                  <a:cubicBezTo>
                    <a:pt x="19924" y="1991"/>
                    <a:pt x="20783" y="1876"/>
                    <a:pt x="21642" y="1732"/>
                  </a:cubicBezTo>
                  <a:cubicBezTo>
                    <a:pt x="22100" y="1674"/>
                    <a:pt x="22528" y="1617"/>
                    <a:pt x="23016" y="1560"/>
                  </a:cubicBezTo>
                  <a:cubicBezTo>
                    <a:pt x="23101" y="1560"/>
                    <a:pt x="23158" y="1532"/>
                    <a:pt x="23215" y="1475"/>
                  </a:cubicBezTo>
                  <a:cubicBezTo>
                    <a:pt x="24619" y="1074"/>
                    <a:pt x="25879" y="903"/>
                    <a:pt x="27567" y="903"/>
                  </a:cubicBezTo>
                  <a:cubicBezTo>
                    <a:pt x="28540" y="903"/>
                    <a:pt x="29571" y="873"/>
                    <a:pt x="30574" y="816"/>
                  </a:cubicBezTo>
                  <a:cubicBezTo>
                    <a:pt x="31629" y="776"/>
                    <a:pt x="32700" y="723"/>
                    <a:pt x="33755" y="723"/>
                  </a:cubicBezTo>
                  <a:close/>
                  <a:moveTo>
                    <a:pt x="33550" y="1"/>
                  </a:moveTo>
                  <a:cubicBezTo>
                    <a:pt x="32540" y="1"/>
                    <a:pt x="31530" y="45"/>
                    <a:pt x="30544" y="101"/>
                  </a:cubicBezTo>
                  <a:cubicBezTo>
                    <a:pt x="29543" y="129"/>
                    <a:pt x="28540" y="186"/>
                    <a:pt x="27567" y="186"/>
                  </a:cubicBezTo>
                  <a:cubicBezTo>
                    <a:pt x="25792" y="186"/>
                    <a:pt x="24475" y="358"/>
                    <a:pt x="23016" y="788"/>
                  </a:cubicBezTo>
                  <a:cubicBezTo>
                    <a:pt x="22959" y="788"/>
                    <a:pt x="22929" y="816"/>
                    <a:pt x="22872" y="845"/>
                  </a:cubicBezTo>
                  <a:cubicBezTo>
                    <a:pt x="22414" y="903"/>
                    <a:pt x="21986" y="960"/>
                    <a:pt x="21528" y="1017"/>
                  </a:cubicBezTo>
                  <a:cubicBezTo>
                    <a:pt x="20669" y="1159"/>
                    <a:pt x="19867" y="1274"/>
                    <a:pt x="19008" y="1274"/>
                  </a:cubicBezTo>
                  <a:lnTo>
                    <a:pt x="18436" y="1246"/>
                  </a:lnTo>
                  <a:cubicBezTo>
                    <a:pt x="17956" y="1228"/>
                    <a:pt x="17496" y="1210"/>
                    <a:pt x="17046" y="1210"/>
                  </a:cubicBezTo>
                  <a:cubicBezTo>
                    <a:pt x="16073" y="1210"/>
                    <a:pt x="15148" y="1295"/>
                    <a:pt x="14169" y="1647"/>
                  </a:cubicBezTo>
                  <a:cubicBezTo>
                    <a:pt x="13540" y="1846"/>
                    <a:pt x="12940" y="1846"/>
                    <a:pt x="12310" y="1876"/>
                  </a:cubicBezTo>
                  <a:cubicBezTo>
                    <a:pt x="11822" y="1903"/>
                    <a:pt x="11307" y="1903"/>
                    <a:pt x="10791" y="1991"/>
                  </a:cubicBezTo>
                  <a:cubicBezTo>
                    <a:pt x="9791" y="2162"/>
                    <a:pt x="9131" y="2648"/>
                    <a:pt x="8444" y="3136"/>
                  </a:cubicBezTo>
                  <a:cubicBezTo>
                    <a:pt x="8130" y="3365"/>
                    <a:pt x="7814" y="3594"/>
                    <a:pt x="7471" y="3765"/>
                  </a:cubicBezTo>
                  <a:cubicBezTo>
                    <a:pt x="7100" y="3965"/>
                    <a:pt x="6069" y="3994"/>
                    <a:pt x="5096" y="4052"/>
                  </a:cubicBezTo>
                  <a:cubicBezTo>
                    <a:pt x="3206" y="4166"/>
                    <a:pt x="1058" y="4251"/>
                    <a:pt x="314" y="5224"/>
                  </a:cubicBezTo>
                  <a:cubicBezTo>
                    <a:pt x="57" y="5540"/>
                    <a:pt x="0" y="5911"/>
                    <a:pt x="85" y="6342"/>
                  </a:cubicBezTo>
                  <a:cubicBezTo>
                    <a:pt x="324" y="7696"/>
                    <a:pt x="1357" y="8044"/>
                    <a:pt x="2595" y="8044"/>
                  </a:cubicBezTo>
                  <a:cubicBezTo>
                    <a:pt x="3294" y="8044"/>
                    <a:pt x="4057" y="7934"/>
                    <a:pt x="4780" y="7830"/>
                  </a:cubicBezTo>
                  <a:cubicBezTo>
                    <a:pt x="5492" y="7721"/>
                    <a:pt x="6217" y="7611"/>
                    <a:pt x="6821" y="7611"/>
                  </a:cubicBezTo>
                  <a:cubicBezTo>
                    <a:pt x="7479" y="7611"/>
                    <a:pt x="7993" y="7741"/>
                    <a:pt x="8187" y="8144"/>
                  </a:cubicBezTo>
                  <a:cubicBezTo>
                    <a:pt x="8329" y="8488"/>
                    <a:pt x="8215" y="9204"/>
                    <a:pt x="8100" y="9804"/>
                  </a:cubicBezTo>
                  <a:cubicBezTo>
                    <a:pt x="7986" y="10407"/>
                    <a:pt x="7871" y="11007"/>
                    <a:pt x="7958" y="11465"/>
                  </a:cubicBezTo>
                  <a:cubicBezTo>
                    <a:pt x="7986" y="11724"/>
                    <a:pt x="7958" y="11808"/>
                    <a:pt x="7958" y="11866"/>
                  </a:cubicBezTo>
                  <a:cubicBezTo>
                    <a:pt x="7814" y="12266"/>
                    <a:pt x="8043" y="12411"/>
                    <a:pt x="8474" y="12667"/>
                  </a:cubicBezTo>
                  <a:cubicBezTo>
                    <a:pt x="8678" y="12790"/>
                    <a:pt x="8883" y="12825"/>
                    <a:pt x="9087" y="12825"/>
                  </a:cubicBezTo>
                  <a:cubicBezTo>
                    <a:pt x="9169" y="12825"/>
                    <a:pt x="9251" y="12819"/>
                    <a:pt x="9333" y="12811"/>
                  </a:cubicBezTo>
                  <a:cubicBezTo>
                    <a:pt x="9704" y="12811"/>
                    <a:pt x="9818" y="12811"/>
                    <a:pt x="9875" y="12983"/>
                  </a:cubicBezTo>
                  <a:cubicBezTo>
                    <a:pt x="9905" y="13011"/>
                    <a:pt x="9905" y="13011"/>
                    <a:pt x="9905" y="13040"/>
                  </a:cubicBezTo>
                  <a:cubicBezTo>
                    <a:pt x="9733" y="13040"/>
                    <a:pt x="9532" y="13098"/>
                    <a:pt x="9360" y="13240"/>
                  </a:cubicBezTo>
                  <a:cubicBezTo>
                    <a:pt x="9246" y="13354"/>
                    <a:pt x="9161" y="13411"/>
                    <a:pt x="9104" y="13469"/>
                  </a:cubicBezTo>
                  <a:cubicBezTo>
                    <a:pt x="8875" y="13640"/>
                    <a:pt x="8845" y="13698"/>
                    <a:pt x="8588" y="14243"/>
                  </a:cubicBezTo>
                  <a:cubicBezTo>
                    <a:pt x="8474" y="14529"/>
                    <a:pt x="8444" y="14728"/>
                    <a:pt x="8444" y="14872"/>
                  </a:cubicBezTo>
                  <a:cubicBezTo>
                    <a:pt x="8416" y="15014"/>
                    <a:pt x="8416" y="15072"/>
                    <a:pt x="8187" y="15301"/>
                  </a:cubicBezTo>
                  <a:cubicBezTo>
                    <a:pt x="8073" y="15415"/>
                    <a:pt x="7901" y="15502"/>
                    <a:pt x="7700" y="15587"/>
                  </a:cubicBezTo>
                  <a:cubicBezTo>
                    <a:pt x="7386" y="15731"/>
                    <a:pt x="7013" y="15931"/>
                    <a:pt x="6784" y="16247"/>
                  </a:cubicBezTo>
                  <a:cubicBezTo>
                    <a:pt x="5181" y="18221"/>
                    <a:pt x="6383" y="21942"/>
                    <a:pt x="7242" y="23602"/>
                  </a:cubicBezTo>
                  <a:cubicBezTo>
                    <a:pt x="7729" y="24519"/>
                    <a:pt x="8302" y="24633"/>
                    <a:pt x="8902" y="24748"/>
                  </a:cubicBezTo>
                  <a:cubicBezTo>
                    <a:pt x="9188" y="24805"/>
                    <a:pt x="9504" y="24862"/>
                    <a:pt x="9875" y="25006"/>
                  </a:cubicBezTo>
                  <a:cubicBezTo>
                    <a:pt x="10020" y="25064"/>
                    <a:pt x="10104" y="25148"/>
                    <a:pt x="10219" y="25263"/>
                  </a:cubicBezTo>
                  <a:cubicBezTo>
                    <a:pt x="10448" y="25464"/>
                    <a:pt x="10707" y="25751"/>
                    <a:pt x="11192" y="25751"/>
                  </a:cubicBezTo>
                  <a:cubicBezTo>
                    <a:pt x="11336" y="25751"/>
                    <a:pt x="11451" y="25721"/>
                    <a:pt x="11623" y="25693"/>
                  </a:cubicBezTo>
                  <a:cubicBezTo>
                    <a:pt x="12337" y="25522"/>
                    <a:pt x="12738" y="24835"/>
                    <a:pt x="13082" y="24262"/>
                  </a:cubicBezTo>
                  <a:lnTo>
                    <a:pt x="13139" y="24148"/>
                  </a:lnTo>
                  <a:cubicBezTo>
                    <a:pt x="13169" y="24118"/>
                    <a:pt x="13169" y="24118"/>
                    <a:pt x="13169" y="24090"/>
                  </a:cubicBezTo>
                  <a:cubicBezTo>
                    <a:pt x="13226" y="23976"/>
                    <a:pt x="13253" y="23889"/>
                    <a:pt x="13283" y="23774"/>
                  </a:cubicBezTo>
                  <a:cubicBezTo>
                    <a:pt x="13425" y="23431"/>
                    <a:pt x="13512" y="23174"/>
                    <a:pt x="13798" y="22945"/>
                  </a:cubicBezTo>
                  <a:cubicBezTo>
                    <a:pt x="13970" y="22831"/>
                    <a:pt x="14112" y="22773"/>
                    <a:pt x="14314" y="22716"/>
                  </a:cubicBezTo>
                  <a:cubicBezTo>
                    <a:pt x="14600" y="22629"/>
                    <a:pt x="14943" y="22544"/>
                    <a:pt x="15314" y="22171"/>
                  </a:cubicBezTo>
                  <a:cubicBezTo>
                    <a:pt x="15630" y="21770"/>
                    <a:pt x="15830" y="21342"/>
                    <a:pt x="16001" y="20912"/>
                  </a:cubicBezTo>
                  <a:cubicBezTo>
                    <a:pt x="16260" y="20339"/>
                    <a:pt x="16459" y="19824"/>
                    <a:pt x="17062" y="19480"/>
                  </a:cubicBezTo>
                  <a:cubicBezTo>
                    <a:pt x="17386" y="19289"/>
                    <a:pt x="17679" y="19227"/>
                    <a:pt x="17982" y="19227"/>
                  </a:cubicBezTo>
                  <a:cubicBezTo>
                    <a:pt x="18267" y="19227"/>
                    <a:pt x="18560" y="19283"/>
                    <a:pt x="18894" y="19338"/>
                  </a:cubicBezTo>
                  <a:cubicBezTo>
                    <a:pt x="19237" y="19395"/>
                    <a:pt x="19608" y="19453"/>
                    <a:pt x="20039" y="19453"/>
                  </a:cubicBezTo>
                  <a:lnTo>
                    <a:pt x="20066" y="19453"/>
                  </a:lnTo>
                  <a:cubicBezTo>
                    <a:pt x="20811" y="19395"/>
                    <a:pt x="21413" y="18965"/>
                    <a:pt x="21986" y="18537"/>
                  </a:cubicBezTo>
                  <a:cubicBezTo>
                    <a:pt x="22272" y="18335"/>
                    <a:pt x="22558" y="18106"/>
                    <a:pt x="22872" y="17964"/>
                  </a:cubicBezTo>
                  <a:cubicBezTo>
                    <a:pt x="23330" y="17735"/>
                    <a:pt x="23673" y="17392"/>
                    <a:pt x="24047" y="17076"/>
                  </a:cubicBezTo>
                  <a:cubicBezTo>
                    <a:pt x="24360" y="16789"/>
                    <a:pt x="24704" y="16503"/>
                    <a:pt x="25047" y="16304"/>
                  </a:cubicBezTo>
                  <a:cubicBezTo>
                    <a:pt x="25234" y="16218"/>
                    <a:pt x="25428" y="16189"/>
                    <a:pt x="25635" y="16189"/>
                  </a:cubicBezTo>
                  <a:cubicBezTo>
                    <a:pt x="25843" y="16189"/>
                    <a:pt x="26064" y="16218"/>
                    <a:pt x="26307" y="16247"/>
                  </a:cubicBezTo>
                  <a:cubicBezTo>
                    <a:pt x="26582" y="16283"/>
                    <a:pt x="26879" y="16331"/>
                    <a:pt x="27177" y="16331"/>
                  </a:cubicBezTo>
                  <a:cubicBezTo>
                    <a:pt x="27346" y="16331"/>
                    <a:pt x="27515" y="16315"/>
                    <a:pt x="27681" y="16274"/>
                  </a:cubicBezTo>
                  <a:cubicBezTo>
                    <a:pt x="28283" y="16160"/>
                    <a:pt x="28913" y="15931"/>
                    <a:pt x="29513" y="15702"/>
                  </a:cubicBezTo>
                  <a:cubicBezTo>
                    <a:pt x="29887" y="15560"/>
                    <a:pt x="30258" y="15415"/>
                    <a:pt x="30631" y="15301"/>
                  </a:cubicBezTo>
                  <a:lnTo>
                    <a:pt x="30803" y="15273"/>
                  </a:lnTo>
                  <a:cubicBezTo>
                    <a:pt x="31460" y="15072"/>
                    <a:pt x="32177" y="14843"/>
                    <a:pt x="32490" y="13927"/>
                  </a:cubicBezTo>
                  <a:cubicBezTo>
                    <a:pt x="32548" y="13755"/>
                    <a:pt x="32490" y="13583"/>
                    <a:pt x="32319" y="13498"/>
                  </a:cubicBezTo>
                  <a:cubicBezTo>
                    <a:pt x="32204" y="13411"/>
                    <a:pt x="32032" y="13354"/>
                    <a:pt x="31719" y="13269"/>
                  </a:cubicBezTo>
                  <a:cubicBezTo>
                    <a:pt x="31517" y="13212"/>
                    <a:pt x="31174" y="13098"/>
                    <a:pt x="31032" y="13040"/>
                  </a:cubicBezTo>
                  <a:cubicBezTo>
                    <a:pt x="31002" y="12953"/>
                    <a:pt x="31032" y="12926"/>
                    <a:pt x="31032" y="12896"/>
                  </a:cubicBezTo>
                  <a:cubicBezTo>
                    <a:pt x="31089" y="12811"/>
                    <a:pt x="31288" y="12724"/>
                    <a:pt x="31460" y="12724"/>
                  </a:cubicBezTo>
                  <a:cubicBezTo>
                    <a:pt x="31604" y="12724"/>
                    <a:pt x="31861" y="12983"/>
                    <a:pt x="32062" y="13155"/>
                  </a:cubicBezTo>
                  <a:cubicBezTo>
                    <a:pt x="32370" y="13436"/>
                    <a:pt x="32699" y="13740"/>
                    <a:pt x="33094" y="13740"/>
                  </a:cubicBezTo>
                  <a:cubicBezTo>
                    <a:pt x="33140" y="13740"/>
                    <a:pt x="33187" y="13736"/>
                    <a:pt x="33235" y="13727"/>
                  </a:cubicBezTo>
                  <a:cubicBezTo>
                    <a:pt x="33494" y="13670"/>
                    <a:pt x="33693" y="13498"/>
                    <a:pt x="33837" y="13182"/>
                  </a:cubicBezTo>
                  <a:cubicBezTo>
                    <a:pt x="34295" y="12353"/>
                    <a:pt x="33665" y="11724"/>
                    <a:pt x="33235" y="11323"/>
                  </a:cubicBezTo>
                  <a:cubicBezTo>
                    <a:pt x="32777" y="10865"/>
                    <a:pt x="32806" y="10808"/>
                    <a:pt x="32891" y="10750"/>
                  </a:cubicBezTo>
                  <a:cubicBezTo>
                    <a:pt x="33036" y="10606"/>
                    <a:pt x="33521" y="10606"/>
                    <a:pt x="33922" y="10578"/>
                  </a:cubicBezTo>
                  <a:cubicBezTo>
                    <a:pt x="34494" y="10578"/>
                    <a:pt x="35067" y="10549"/>
                    <a:pt x="35497" y="10292"/>
                  </a:cubicBezTo>
                  <a:cubicBezTo>
                    <a:pt x="36013" y="9976"/>
                    <a:pt x="36413" y="9376"/>
                    <a:pt x="36757" y="8861"/>
                  </a:cubicBezTo>
                  <a:lnTo>
                    <a:pt x="36842" y="8717"/>
                  </a:lnTo>
                  <a:cubicBezTo>
                    <a:pt x="37071" y="8346"/>
                    <a:pt x="37128" y="7972"/>
                    <a:pt x="37215" y="7659"/>
                  </a:cubicBezTo>
                  <a:cubicBezTo>
                    <a:pt x="37272" y="7400"/>
                    <a:pt x="37300" y="7201"/>
                    <a:pt x="37414" y="7029"/>
                  </a:cubicBezTo>
                  <a:cubicBezTo>
                    <a:pt x="37444" y="6942"/>
                    <a:pt x="37643" y="6857"/>
                    <a:pt x="37788" y="6800"/>
                  </a:cubicBezTo>
                  <a:cubicBezTo>
                    <a:pt x="38044" y="6655"/>
                    <a:pt x="38330" y="6514"/>
                    <a:pt x="38445" y="6197"/>
                  </a:cubicBezTo>
                  <a:cubicBezTo>
                    <a:pt x="38646" y="5769"/>
                    <a:pt x="38532" y="5426"/>
                    <a:pt x="38445" y="5167"/>
                  </a:cubicBezTo>
                  <a:cubicBezTo>
                    <a:pt x="38360" y="4995"/>
                    <a:pt x="38360" y="4910"/>
                    <a:pt x="38388" y="4823"/>
                  </a:cubicBezTo>
                  <a:cubicBezTo>
                    <a:pt x="38617" y="4281"/>
                    <a:pt x="40078" y="3994"/>
                    <a:pt x="41250" y="3736"/>
                  </a:cubicBezTo>
                  <a:cubicBezTo>
                    <a:pt x="42796" y="3422"/>
                    <a:pt x="43998" y="3163"/>
                    <a:pt x="44113" y="2304"/>
                  </a:cubicBezTo>
                  <a:cubicBezTo>
                    <a:pt x="44113" y="1991"/>
                    <a:pt x="43998" y="1732"/>
                    <a:pt x="43799" y="1532"/>
                  </a:cubicBezTo>
                  <a:cubicBezTo>
                    <a:pt x="43437" y="1201"/>
                    <a:pt x="42821" y="1091"/>
                    <a:pt x="42084" y="1091"/>
                  </a:cubicBezTo>
                  <a:cubicBezTo>
                    <a:pt x="41423" y="1091"/>
                    <a:pt x="40664" y="1179"/>
                    <a:pt x="39906" y="1274"/>
                  </a:cubicBezTo>
                  <a:cubicBezTo>
                    <a:pt x="39620" y="1303"/>
                    <a:pt x="39333" y="1331"/>
                    <a:pt x="39219" y="1331"/>
                  </a:cubicBezTo>
                  <a:cubicBezTo>
                    <a:pt x="38502" y="1303"/>
                    <a:pt x="37902" y="1017"/>
                    <a:pt x="37300" y="731"/>
                  </a:cubicBezTo>
                  <a:cubicBezTo>
                    <a:pt x="36670" y="445"/>
                    <a:pt x="36040" y="129"/>
                    <a:pt x="35181" y="44"/>
                  </a:cubicBezTo>
                  <a:cubicBezTo>
                    <a:pt x="34640" y="13"/>
                    <a:pt x="34095" y="1"/>
                    <a:pt x="3355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0"/>
            <p:cNvSpPr/>
            <p:nvPr/>
          </p:nvSpPr>
          <p:spPr>
            <a:xfrm>
              <a:off x="7197131" y="775052"/>
              <a:ext cx="544322" cy="171893"/>
            </a:xfrm>
            <a:custGeom>
              <a:avLst/>
              <a:gdLst/>
              <a:ahLst/>
              <a:cxnLst/>
              <a:rect l="l" t="t" r="r" b="b"/>
              <a:pathLst>
                <a:path w="26910" h="8498" extrusionOk="0">
                  <a:moveTo>
                    <a:pt x="25058" y="0"/>
                  </a:moveTo>
                  <a:cubicBezTo>
                    <a:pt x="24515" y="0"/>
                    <a:pt x="23947" y="109"/>
                    <a:pt x="23504" y="109"/>
                  </a:cubicBezTo>
                  <a:lnTo>
                    <a:pt x="23504" y="196"/>
                  </a:lnTo>
                  <a:cubicBezTo>
                    <a:pt x="22005" y="356"/>
                    <a:pt x="20784" y="870"/>
                    <a:pt x="19364" y="870"/>
                  </a:cubicBezTo>
                  <a:cubicBezTo>
                    <a:pt x="19021" y="870"/>
                    <a:pt x="18667" y="840"/>
                    <a:pt x="18294" y="768"/>
                  </a:cubicBezTo>
                  <a:cubicBezTo>
                    <a:pt x="17006" y="570"/>
                    <a:pt x="15786" y="262"/>
                    <a:pt x="14550" y="262"/>
                  </a:cubicBezTo>
                  <a:cubicBezTo>
                    <a:pt x="14000" y="262"/>
                    <a:pt x="13447" y="323"/>
                    <a:pt x="12883" y="482"/>
                  </a:cubicBezTo>
                  <a:cubicBezTo>
                    <a:pt x="12489" y="591"/>
                    <a:pt x="11988" y="604"/>
                    <a:pt x="11472" y="604"/>
                  </a:cubicBezTo>
                  <a:cubicBezTo>
                    <a:pt x="11307" y="604"/>
                    <a:pt x="11141" y="603"/>
                    <a:pt x="10977" y="603"/>
                  </a:cubicBezTo>
                  <a:cubicBezTo>
                    <a:pt x="10305" y="603"/>
                    <a:pt x="9660" y="625"/>
                    <a:pt x="9248" y="853"/>
                  </a:cubicBezTo>
                  <a:cubicBezTo>
                    <a:pt x="7386" y="1856"/>
                    <a:pt x="10192" y="1712"/>
                    <a:pt x="10535" y="1998"/>
                  </a:cubicBezTo>
                  <a:cubicBezTo>
                    <a:pt x="11996" y="3173"/>
                    <a:pt x="8905" y="4318"/>
                    <a:pt x="8073" y="4403"/>
                  </a:cubicBezTo>
                  <a:cubicBezTo>
                    <a:pt x="6786" y="4547"/>
                    <a:pt x="5611" y="4318"/>
                    <a:pt x="4867" y="5490"/>
                  </a:cubicBezTo>
                  <a:cubicBezTo>
                    <a:pt x="4581" y="5834"/>
                    <a:pt x="4924" y="6120"/>
                    <a:pt x="4581" y="6436"/>
                  </a:cubicBezTo>
                  <a:cubicBezTo>
                    <a:pt x="4442" y="6555"/>
                    <a:pt x="4245" y="6599"/>
                    <a:pt x="4029" y="6599"/>
                  </a:cubicBezTo>
                  <a:cubicBezTo>
                    <a:pt x="3621" y="6599"/>
                    <a:pt x="3145" y="6444"/>
                    <a:pt x="2863" y="6349"/>
                  </a:cubicBezTo>
                  <a:cubicBezTo>
                    <a:pt x="2363" y="6176"/>
                    <a:pt x="1924" y="5816"/>
                    <a:pt x="1503" y="5816"/>
                  </a:cubicBezTo>
                  <a:cubicBezTo>
                    <a:pt x="1228" y="5816"/>
                    <a:pt x="960" y="5971"/>
                    <a:pt x="688" y="6436"/>
                  </a:cubicBezTo>
                  <a:cubicBezTo>
                    <a:pt x="1" y="7666"/>
                    <a:pt x="1088" y="7810"/>
                    <a:pt x="1920" y="7952"/>
                  </a:cubicBezTo>
                  <a:cubicBezTo>
                    <a:pt x="2981" y="8118"/>
                    <a:pt x="3595" y="8498"/>
                    <a:pt x="4500" y="8498"/>
                  </a:cubicBezTo>
                  <a:cubicBezTo>
                    <a:pt x="4693" y="8498"/>
                    <a:pt x="4899" y="8480"/>
                    <a:pt x="5126" y="8440"/>
                  </a:cubicBezTo>
                  <a:cubicBezTo>
                    <a:pt x="5898" y="8296"/>
                    <a:pt x="7730" y="8440"/>
                    <a:pt x="8218" y="7666"/>
                  </a:cubicBezTo>
                  <a:cubicBezTo>
                    <a:pt x="9104" y="6349"/>
                    <a:pt x="7187" y="6723"/>
                    <a:pt x="6500" y="6578"/>
                  </a:cubicBezTo>
                  <a:cubicBezTo>
                    <a:pt x="6566" y="5790"/>
                    <a:pt x="7289" y="5607"/>
                    <a:pt x="8146" y="5607"/>
                  </a:cubicBezTo>
                  <a:cubicBezTo>
                    <a:pt x="8885" y="5607"/>
                    <a:pt x="9724" y="5743"/>
                    <a:pt x="10326" y="5743"/>
                  </a:cubicBezTo>
                  <a:cubicBezTo>
                    <a:pt x="10519" y="5743"/>
                    <a:pt x="10688" y="5729"/>
                    <a:pt x="10822" y="5692"/>
                  </a:cubicBezTo>
                  <a:cubicBezTo>
                    <a:pt x="11852" y="5406"/>
                    <a:pt x="12798" y="4547"/>
                    <a:pt x="13829" y="4116"/>
                  </a:cubicBezTo>
                  <a:cubicBezTo>
                    <a:pt x="15890" y="3230"/>
                    <a:pt x="17951" y="3230"/>
                    <a:pt x="20069" y="2800"/>
                  </a:cubicBezTo>
                  <a:cubicBezTo>
                    <a:pt x="21042" y="2571"/>
                    <a:pt x="21929" y="2085"/>
                    <a:pt x="22959" y="1856"/>
                  </a:cubicBezTo>
                  <a:cubicBezTo>
                    <a:pt x="23848" y="1655"/>
                    <a:pt x="24878" y="1856"/>
                    <a:pt x="25765" y="1483"/>
                  </a:cubicBezTo>
                  <a:cubicBezTo>
                    <a:pt x="26910" y="1055"/>
                    <a:pt x="26853" y="338"/>
                    <a:pt x="25623" y="51"/>
                  </a:cubicBezTo>
                  <a:cubicBezTo>
                    <a:pt x="25442" y="14"/>
                    <a:pt x="25252" y="0"/>
                    <a:pt x="25058"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0"/>
            <p:cNvSpPr/>
            <p:nvPr/>
          </p:nvSpPr>
          <p:spPr>
            <a:xfrm>
              <a:off x="7197738" y="767669"/>
              <a:ext cx="544888" cy="186781"/>
            </a:xfrm>
            <a:custGeom>
              <a:avLst/>
              <a:gdLst/>
              <a:ahLst/>
              <a:cxnLst/>
              <a:rect l="l" t="t" r="r" b="b"/>
              <a:pathLst>
                <a:path w="26938" h="9234" extrusionOk="0">
                  <a:moveTo>
                    <a:pt x="25070" y="717"/>
                  </a:moveTo>
                  <a:cubicBezTo>
                    <a:pt x="25223" y="717"/>
                    <a:pt x="25370" y="729"/>
                    <a:pt x="25506" y="760"/>
                  </a:cubicBezTo>
                  <a:cubicBezTo>
                    <a:pt x="26078" y="904"/>
                    <a:pt x="26193" y="1076"/>
                    <a:pt x="26193" y="1103"/>
                  </a:cubicBezTo>
                  <a:cubicBezTo>
                    <a:pt x="26193" y="1133"/>
                    <a:pt x="26108" y="1332"/>
                    <a:pt x="25593" y="1534"/>
                  </a:cubicBezTo>
                  <a:cubicBezTo>
                    <a:pt x="25135" y="1706"/>
                    <a:pt x="24647" y="1733"/>
                    <a:pt x="24104" y="1733"/>
                  </a:cubicBezTo>
                  <a:cubicBezTo>
                    <a:pt x="23674" y="1763"/>
                    <a:pt x="23245" y="1763"/>
                    <a:pt x="22845" y="1878"/>
                  </a:cubicBezTo>
                  <a:cubicBezTo>
                    <a:pt x="22272" y="1992"/>
                    <a:pt x="21757" y="2191"/>
                    <a:pt x="21269" y="2363"/>
                  </a:cubicBezTo>
                  <a:cubicBezTo>
                    <a:pt x="20811" y="2535"/>
                    <a:pt x="20383" y="2707"/>
                    <a:pt x="19952" y="2821"/>
                  </a:cubicBezTo>
                  <a:cubicBezTo>
                    <a:pt x="19265" y="2965"/>
                    <a:pt x="18578" y="3050"/>
                    <a:pt x="17921" y="3137"/>
                  </a:cubicBezTo>
                  <a:cubicBezTo>
                    <a:pt x="16517" y="3336"/>
                    <a:pt x="15086" y="3538"/>
                    <a:pt x="13654" y="4138"/>
                  </a:cubicBezTo>
                  <a:cubicBezTo>
                    <a:pt x="13196" y="4339"/>
                    <a:pt x="12738" y="4626"/>
                    <a:pt x="12310" y="4882"/>
                  </a:cubicBezTo>
                  <a:cubicBezTo>
                    <a:pt x="11737" y="5226"/>
                    <a:pt x="11222" y="5569"/>
                    <a:pt x="10707" y="5713"/>
                  </a:cubicBezTo>
                  <a:cubicBezTo>
                    <a:pt x="10602" y="5744"/>
                    <a:pt x="10463" y="5756"/>
                    <a:pt x="10303" y="5756"/>
                  </a:cubicBezTo>
                  <a:cubicBezTo>
                    <a:pt x="10023" y="5756"/>
                    <a:pt x="9677" y="5720"/>
                    <a:pt x="9333" y="5684"/>
                  </a:cubicBezTo>
                  <a:cubicBezTo>
                    <a:pt x="8934" y="5650"/>
                    <a:pt x="8514" y="5612"/>
                    <a:pt x="8111" y="5612"/>
                  </a:cubicBezTo>
                  <a:cubicBezTo>
                    <a:pt x="7501" y="5612"/>
                    <a:pt x="6934" y="5700"/>
                    <a:pt x="6555" y="6027"/>
                  </a:cubicBezTo>
                  <a:cubicBezTo>
                    <a:pt x="6298" y="6229"/>
                    <a:pt x="6154" y="6543"/>
                    <a:pt x="6097" y="6916"/>
                  </a:cubicBezTo>
                  <a:cubicBezTo>
                    <a:pt x="6097" y="7088"/>
                    <a:pt x="6211" y="7259"/>
                    <a:pt x="6383" y="7287"/>
                  </a:cubicBezTo>
                  <a:cubicBezTo>
                    <a:pt x="6585" y="7317"/>
                    <a:pt x="6841" y="7344"/>
                    <a:pt x="7100" y="7344"/>
                  </a:cubicBezTo>
                  <a:cubicBezTo>
                    <a:pt x="7386" y="7344"/>
                    <a:pt x="7959" y="7374"/>
                    <a:pt x="8043" y="7459"/>
                  </a:cubicBezTo>
                  <a:cubicBezTo>
                    <a:pt x="8043" y="7459"/>
                    <a:pt x="8073" y="7546"/>
                    <a:pt x="7872" y="7832"/>
                  </a:cubicBezTo>
                  <a:cubicBezTo>
                    <a:pt x="7615" y="8260"/>
                    <a:pt x="6555" y="8317"/>
                    <a:pt x="5840" y="8375"/>
                  </a:cubicBezTo>
                  <a:cubicBezTo>
                    <a:pt x="5524" y="8404"/>
                    <a:pt x="5238" y="8432"/>
                    <a:pt x="5039" y="8462"/>
                  </a:cubicBezTo>
                  <a:cubicBezTo>
                    <a:pt x="4846" y="8490"/>
                    <a:pt x="4671" y="8503"/>
                    <a:pt x="4508" y="8503"/>
                  </a:cubicBezTo>
                  <a:cubicBezTo>
                    <a:pt x="4014" y="8503"/>
                    <a:pt x="3622" y="8389"/>
                    <a:pt x="3149" y="8260"/>
                  </a:cubicBezTo>
                  <a:cubicBezTo>
                    <a:pt x="2806" y="8146"/>
                    <a:pt x="2405" y="8031"/>
                    <a:pt x="1947" y="7946"/>
                  </a:cubicBezTo>
                  <a:lnTo>
                    <a:pt x="1860" y="7946"/>
                  </a:lnTo>
                  <a:cubicBezTo>
                    <a:pt x="1489" y="7859"/>
                    <a:pt x="916" y="7775"/>
                    <a:pt x="829" y="7546"/>
                  </a:cubicBezTo>
                  <a:cubicBezTo>
                    <a:pt x="772" y="7459"/>
                    <a:pt x="829" y="7230"/>
                    <a:pt x="974" y="6973"/>
                  </a:cubicBezTo>
                  <a:cubicBezTo>
                    <a:pt x="1145" y="6657"/>
                    <a:pt x="1287" y="6543"/>
                    <a:pt x="1489" y="6543"/>
                  </a:cubicBezTo>
                  <a:cubicBezTo>
                    <a:pt x="1661" y="6543"/>
                    <a:pt x="1860" y="6657"/>
                    <a:pt x="2119" y="6801"/>
                  </a:cubicBezTo>
                  <a:lnTo>
                    <a:pt x="2719" y="7058"/>
                  </a:lnTo>
                  <a:cubicBezTo>
                    <a:pt x="3082" y="7190"/>
                    <a:pt x="3541" y="7322"/>
                    <a:pt x="3964" y="7322"/>
                  </a:cubicBezTo>
                  <a:cubicBezTo>
                    <a:pt x="4273" y="7322"/>
                    <a:pt x="4562" y="7251"/>
                    <a:pt x="4780" y="7058"/>
                  </a:cubicBezTo>
                  <a:cubicBezTo>
                    <a:pt x="5096" y="6801"/>
                    <a:pt x="5096" y="6485"/>
                    <a:pt x="5066" y="6314"/>
                  </a:cubicBezTo>
                  <a:cubicBezTo>
                    <a:pt x="5066" y="6172"/>
                    <a:pt x="5066" y="6142"/>
                    <a:pt x="5123" y="6057"/>
                  </a:cubicBezTo>
                  <a:cubicBezTo>
                    <a:pt x="5639" y="5283"/>
                    <a:pt x="6326" y="5226"/>
                    <a:pt x="7299" y="5168"/>
                  </a:cubicBezTo>
                  <a:cubicBezTo>
                    <a:pt x="7558" y="5168"/>
                    <a:pt x="7814" y="5141"/>
                    <a:pt x="8073" y="5111"/>
                  </a:cubicBezTo>
                  <a:cubicBezTo>
                    <a:pt x="8760" y="5054"/>
                    <a:pt x="10906" y="4339"/>
                    <a:pt x="11222" y="3279"/>
                  </a:cubicBezTo>
                  <a:cubicBezTo>
                    <a:pt x="11279" y="3050"/>
                    <a:pt x="11337" y="2565"/>
                    <a:pt x="10764" y="2107"/>
                  </a:cubicBezTo>
                  <a:cubicBezTo>
                    <a:pt x="10563" y="1935"/>
                    <a:pt x="10276" y="1905"/>
                    <a:pt x="9791" y="1820"/>
                  </a:cubicBezTo>
                  <a:cubicBezTo>
                    <a:pt x="9589" y="1791"/>
                    <a:pt x="9303" y="1763"/>
                    <a:pt x="9104" y="1706"/>
                  </a:cubicBezTo>
                  <a:cubicBezTo>
                    <a:pt x="9161" y="1649"/>
                    <a:pt x="9246" y="1591"/>
                    <a:pt x="9390" y="1534"/>
                  </a:cubicBezTo>
                  <a:cubicBezTo>
                    <a:pt x="9761" y="1332"/>
                    <a:pt x="10478" y="1332"/>
                    <a:pt x="11165" y="1332"/>
                  </a:cubicBezTo>
                  <a:cubicBezTo>
                    <a:pt x="11795" y="1332"/>
                    <a:pt x="12424" y="1332"/>
                    <a:pt x="12940" y="1190"/>
                  </a:cubicBezTo>
                  <a:cubicBezTo>
                    <a:pt x="13480" y="1050"/>
                    <a:pt x="14008" y="994"/>
                    <a:pt x="14534" y="994"/>
                  </a:cubicBezTo>
                  <a:cubicBezTo>
                    <a:pt x="15399" y="994"/>
                    <a:pt x="16256" y="1144"/>
                    <a:pt x="17147" y="1305"/>
                  </a:cubicBezTo>
                  <a:cubicBezTo>
                    <a:pt x="17490" y="1390"/>
                    <a:pt x="17864" y="1447"/>
                    <a:pt x="18207" y="1504"/>
                  </a:cubicBezTo>
                  <a:cubicBezTo>
                    <a:pt x="18585" y="1577"/>
                    <a:pt x="18947" y="1607"/>
                    <a:pt x="19296" y="1607"/>
                  </a:cubicBezTo>
                  <a:cubicBezTo>
                    <a:pt x="20190" y="1607"/>
                    <a:pt x="21002" y="1412"/>
                    <a:pt x="21784" y="1248"/>
                  </a:cubicBezTo>
                  <a:cubicBezTo>
                    <a:pt x="22329" y="1103"/>
                    <a:pt x="22902" y="989"/>
                    <a:pt x="23502" y="904"/>
                  </a:cubicBezTo>
                  <a:cubicBezTo>
                    <a:pt x="23589" y="904"/>
                    <a:pt x="23646" y="874"/>
                    <a:pt x="23703" y="847"/>
                  </a:cubicBezTo>
                  <a:cubicBezTo>
                    <a:pt x="23875" y="817"/>
                    <a:pt x="24047" y="817"/>
                    <a:pt x="24246" y="790"/>
                  </a:cubicBezTo>
                  <a:cubicBezTo>
                    <a:pt x="24520" y="753"/>
                    <a:pt x="24804" y="717"/>
                    <a:pt x="25070" y="717"/>
                  </a:cubicBezTo>
                  <a:close/>
                  <a:moveTo>
                    <a:pt x="25100" y="1"/>
                  </a:moveTo>
                  <a:cubicBezTo>
                    <a:pt x="24772" y="1"/>
                    <a:pt x="24450" y="37"/>
                    <a:pt x="24161" y="73"/>
                  </a:cubicBezTo>
                  <a:cubicBezTo>
                    <a:pt x="23903" y="103"/>
                    <a:pt x="23674" y="130"/>
                    <a:pt x="23474" y="130"/>
                  </a:cubicBezTo>
                  <a:cubicBezTo>
                    <a:pt x="23360" y="130"/>
                    <a:pt x="23273" y="160"/>
                    <a:pt x="23216" y="217"/>
                  </a:cubicBezTo>
                  <a:cubicBezTo>
                    <a:pt x="22643" y="302"/>
                    <a:pt x="22128" y="416"/>
                    <a:pt x="21642" y="531"/>
                  </a:cubicBezTo>
                  <a:cubicBezTo>
                    <a:pt x="20869" y="715"/>
                    <a:pt x="20124" y="884"/>
                    <a:pt x="19327" y="884"/>
                  </a:cubicBezTo>
                  <a:cubicBezTo>
                    <a:pt x="19002" y="884"/>
                    <a:pt x="18669" y="856"/>
                    <a:pt x="18322" y="790"/>
                  </a:cubicBezTo>
                  <a:cubicBezTo>
                    <a:pt x="17978" y="732"/>
                    <a:pt x="17634" y="675"/>
                    <a:pt x="17291" y="588"/>
                  </a:cubicBezTo>
                  <a:cubicBezTo>
                    <a:pt x="16361" y="431"/>
                    <a:pt x="15464" y="273"/>
                    <a:pt x="14540" y="273"/>
                  </a:cubicBezTo>
                  <a:cubicBezTo>
                    <a:pt x="13955" y="273"/>
                    <a:pt x="13360" y="337"/>
                    <a:pt x="12738" y="503"/>
                  </a:cubicBezTo>
                  <a:cubicBezTo>
                    <a:pt x="12337" y="618"/>
                    <a:pt x="11737" y="618"/>
                    <a:pt x="11165" y="618"/>
                  </a:cubicBezTo>
                  <a:cubicBezTo>
                    <a:pt x="10334" y="618"/>
                    <a:pt x="9589" y="618"/>
                    <a:pt x="9046" y="904"/>
                  </a:cubicBezTo>
                  <a:cubicBezTo>
                    <a:pt x="8588" y="1133"/>
                    <a:pt x="8158" y="1447"/>
                    <a:pt x="8245" y="1848"/>
                  </a:cubicBezTo>
                  <a:cubicBezTo>
                    <a:pt x="8330" y="2336"/>
                    <a:pt x="8959" y="2420"/>
                    <a:pt x="9676" y="2535"/>
                  </a:cubicBezTo>
                  <a:cubicBezTo>
                    <a:pt x="9905" y="2565"/>
                    <a:pt x="10219" y="2622"/>
                    <a:pt x="10276" y="2649"/>
                  </a:cubicBezTo>
                  <a:cubicBezTo>
                    <a:pt x="10592" y="2878"/>
                    <a:pt x="10535" y="3023"/>
                    <a:pt x="10505" y="3080"/>
                  </a:cubicBezTo>
                  <a:cubicBezTo>
                    <a:pt x="10334" y="3680"/>
                    <a:pt x="8616" y="4339"/>
                    <a:pt x="8016" y="4397"/>
                  </a:cubicBezTo>
                  <a:cubicBezTo>
                    <a:pt x="7757" y="4424"/>
                    <a:pt x="7501" y="4454"/>
                    <a:pt x="7242" y="4454"/>
                  </a:cubicBezTo>
                  <a:cubicBezTo>
                    <a:pt x="6269" y="4511"/>
                    <a:pt x="5238" y="4568"/>
                    <a:pt x="4551" y="5626"/>
                  </a:cubicBezTo>
                  <a:cubicBezTo>
                    <a:pt x="4322" y="5913"/>
                    <a:pt x="4352" y="6172"/>
                    <a:pt x="4352" y="6343"/>
                  </a:cubicBezTo>
                  <a:cubicBezTo>
                    <a:pt x="4352" y="6485"/>
                    <a:pt x="4352" y="6485"/>
                    <a:pt x="4322" y="6515"/>
                  </a:cubicBezTo>
                  <a:cubicBezTo>
                    <a:pt x="4281" y="6556"/>
                    <a:pt x="4193" y="6604"/>
                    <a:pt x="4001" y="6604"/>
                  </a:cubicBezTo>
                  <a:cubicBezTo>
                    <a:pt x="3794" y="6604"/>
                    <a:pt x="3467" y="6549"/>
                    <a:pt x="2948" y="6371"/>
                  </a:cubicBezTo>
                  <a:cubicBezTo>
                    <a:pt x="2806" y="6314"/>
                    <a:pt x="2634" y="6229"/>
                    <a:pt x="2462" y="6142"/>
                  </a:cubicBezTo>
                  <a:cubicBezTo>
                    <a:pt x="2179" y="6000"/>
                    <a:pt x="1826" y="5824"/>
                    <a:pt x="1458" y="5824"/>
                  </a:cubicBezTo>
                  <a:cubicBezTo>
                    <a:pt x="1082" y="5824"/>
                    <a:pt x="691" y="6007"/>
                    <a:pt x="344" y="6600"/>
                  </a:cubicBezTo>
                  <a:cubicBezTo>
                    <a:pt x="58" y="7115"/>
                    <a:pt x="0" y="7516"/>
                    <a:pt x="172" y="7859"/>
                  </a:cubicBezTo>
                  <a:cubicBezTo>
                    <a:pt x="429" y="8432"/>
                    <a:pt x="1145" y="8546"/>
                    <a:pt x="1746" y="8661"/>
                  </a:cubicBezTo>
                  <a:lnTo>
                    <a:pt x="1833" y="8661"/>
                  </a:lnTo>
                  <a:cubicBezTo>
                    <a:pt x="2261" y="8748"/>
                    <a:pt x="2604" y="8833"/>
                    <a:pt x="2948" y="8947"/>
                  </a:cubicBezTo>
                  <a:cubicBezTo>
                    <a:pt x="3436" y="9091"/>
                    <a:pt x="3894" y="9233"/>
                    <a:pt x="4494" y="9233"/>
                  </a:cubicBezTo>
                  <a:cubicBezTo>
                    <a:pt x="4695" y="9233"/>
                    <a:pt x="4924" y="9206"/>
                    <a:pt x="5181" y="9176"/>
                  </a:cubicBezTo>
                  <a:cubicBezTo>
                    <a:pt x="5352" y="9149"/>
                    <a:pt x="5611" y="9119"/>
                    <a:pt x="5898" y="9091"/>
                  </a:cubicBezTo>
                  <a:cubicBezTo>
                    <a:pt x="6841" y="9034"/>
                    <a:pt x="8043" y="8947"/>
                    <a:pt x="8474" y="8233"/>
                  </a:cubicBezTo>
                  <a:cubicBezTo>
                    <a:pt x="8588" y="8061"/>
                    <a:pt x="8932" y="7573"/>
                    <a:pt x="8703" y="7145"/>
                  </a:cubicBezTo>
                  <a:cubicBezTo>
                    <a:pt x="8444" y="6657"/>
                    <a:pt x="7757" y="6630"/>
                    <a:pt x="7127" y="6630"/>
                  </a:cubicBezTo>
                  <a:cubicBezTo>
                    <a:pt x="7070" y="6630"/>
                    <a:pt x="7013" y="6630"/>
                    <a:pt x="6985" y="6600"/>
                  </a:cubicBezTo>
                  <a:cubicBezTo>
                    <a:pt x="6985" y="6600"/>
                    <a:pt x="7013" y="6600"/>
                    <a:pt x="7013" y="6572"/>
                  </a:cubicBezTo>
                  <a:cubicBezTo>
                    <a:pt x="7228" y="6403"/>
                    <a:pt x="7625" y="6349"/>
                    <a:pt x="8075" y="6349"/>
                  </a:cubicBezTo>
                  <a:cubicBezTo>
                    <a:pt x="8463" y="6349"/>
                    <a:pt x="8891" y="6389"/>
                    <a:pt x="9275" y="6428"/>
                  </a:cubicBezTo>
                  <a:cubicBezTo>
                    <a:pt x="9606" y="6457"/>
                    <a:pt x="9916" y="6479"/>
                    <a:pt x="10189" y="6479"/>
                  </a:cubicBezTo>
                  <a:cubicBezTo>
                    <a:pt x="10459" y="6479"/>
                    <a:pt x="10693" y="6457"/>
                    <a:pt x="10879" y="6401"/>
                  </a:cubicBezTo>
                  <a:cubicBezTo>
                    <a:pt x="11508" y="6229"/>
                    <a:pt x="12108" y="5855"/>
                    <a:pt x="12681" y="5512"/>
                  </a:cubicBezTo>
                  <a:cubicBezTo>
                    <a:pt x="13111" y="5255"/>
                    <a:pt x="13540" y="4969"/>
                    <a:pt x="13940" y="4797"/>
                  </a:cubicBezTo>
                  <a:cubicBezTo>
                    <a:pt x="15287" y="4252"/>
                    <a:pt x="16604" y="4053"/>
                    <a:pt x="18005" y="3852"/>
                  </a:cubicBezTo>
                  <a:cubicBezTo>
                    <a:pt x="18693" y="3767"/>
                    <a:pt x="19409" y="3680"/>
                    <a:pt x="20124" y="3508"/>
                  </a:cubicBezTo>
                  <a:cubicBezTo>
                    <a:pt x="20612" y="3423"/>
                    <a:pt x="21070" y="3222"/>
                    <a:pt x="21528" y="3050"/>
                  </a:cubicBezTo>
                  <a:cubicBezTo>
                    <a:pt x="22013" y="2878"/>
                    <a:pt x="22501" y="2679"/>
                    <a:pt x="23016" y="2565"/>
                  </a:cubicBezTo>
                  <a:cubicBezTo>
                    <a:pt x="23360" y="2478"/>
                    <a:pt x="23731" y="2478"/>
                    <a:pt x="24132" y="2478"/>
                  </a:cubicBezTo>
                  <a:cubicBezTo>
                    <a:pt x="24704" y="2450"/>
                    <a:pt x="25306" y="2420"/>
                    <a:pt x="25849" y="2191"/>
                  </a:cubicBezTo>
                  <a:cubicBezTo>
                    <a:pt x="26823" y="1848"/>
                    <a:pt x="26937" y="1332"/>
                    <a:pt x="26910" y="1076"/>
                  </a:cubicBezTo>
                  <a:cubicBezTo>
                    <a:pt x="26910" y="790"/>
                    <a:pt x="26708" y="302"/>
                    <a:pt x="25677" y="45"/>
                  </a:cubicBezTo>
                  <a:cubicBezTo>
                    <a:pt x="25487" y="13"/>
                    <a:pt x="25292" y="1"/>
                    <a:pt x="2510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0"/>
            <p:cNvSpPr/>
            <p:nvPr/>
          </p:nvSpPr>
          <p:spPr>
            <a:xfrm>
              <a:off x="7152566" y="960252"/>
              <a:ext cx="379872" cy="269471"/>
            </a:xfrm>
            <a:custGeom>
              <a:avLst/>
              <a:gdLst/>
              <a:ahLst/>
              <a:cxnLst/>
              <a:rect l="l" t="t" r="r" b="b"/>
              <a:pathLst>
                <a:path w="18780" h="13322" extrusionOk="0">
                  <a:moveTo>
                    <a:pt x="2986" y="1"/>
                  </a:moveTo>
                  <a:cubicBezTo>
                    <a:pt x="2474" y="1"/>
                    <a:pt x="2065" y="366"/>
                    <a:pt x="1718" y="687"/>
                  </a:cubicBezTo>
                  <a:cubicBezTo>
                    <a:pt x="1088" y="1117"/>
                    <a:pt x="1" y="2061"/>
                    <a:pt x="1" y="2920"/>
                  </a:cubicBezTo>
                  <a:cubicBezTo>
                    <a:pt x="28" y="3690"/>
                    <a:pt x="518" y="3905"/>
                    <a:pt x="1127" y="3905"/>
                  </a:cubicBezTo>
                  <a:cubicBezTo>
                    <a:pt x="1787" y="3905"/>
                    <a:pt x="2586" y="3653"/>
                    <a:pt x="3092" y="3579"/>
                  </a:cubicBezTo>
                  <a:cubicBezTo>
                    <a:pt x="3765" y="3476"/>
                    <a:pt x="4584" y="3360"/>
                    <a:pt x="5401" y="3360"/>
                  </a:cubicBezTo>
                  <a:cubicBezTo>
                    <a:pt x="6391" y="3360"/>
                    <a:pt x="7379" y="3530"/>
                    <a:pt x="8101" y="4094"/>
                  </a:cubicBezTo>
                  <a:cubicBezTo>
                    <a:pt x="8845" y="4667"/>
                    <a:pt x="9791" y="5526"/>
                    <a:pt x="9532" y="6614"/>
                  </a:cubicBezTo>
                  <a:cubicBezTo>
                    <a:pt x="9390" y="7129"/>
                    <a:pt x="8444" y="8874"/>
                    <a:pt x="8016" y="9075"/>
                  </a:cubicBezTo>
                  <a:cubicBezTo>
                    <a:pt x="7810" y="9173"/>
                    <a:pt x="7584" y="9210"/>
                    <a:pt x="7345" y="9210"/>
                  </a:cubicBezTo>
                  <a:cubicBezTo>
                    <a:pt x="6593" y="9210"/>
                    <a:pt x="5717" y="8842"/>
                    <a:pt x="4975" y="8842"/>
                  </a:cubicBezTo>
                  <a:cubicBezTo>
                    <a:pt x="4708" y="8842"/>
                    <a:pt x="4458" y="8889"/>
                    <a:pt x="4237" y="9018"/>
                  </a:cubicBezTo>
                  <a:cubicBezTo>
                    <a:pt x="2749" y="9877"/>
                    <a:pt x="5153" y="10248"/>
                    <a:pt x="5840" y="10248"/>
                  </a:cubicBezTo>
                  <a:cubicBezTo>
                    <a:pt x="7414" y="10305"/>
                    <a:pt x="7872" y="10534"/>
                    <a:pt x="8646" y="11908"/>
                  </a:cubicBezTo>
                  <a:cubicBezTo>
                    <a:pt x="8989" y="12625"/>
                    <a:pt x="8845" y="12911"/>
                    <a:pt x="9791" y="13198"/>
                  </a:cubicBezTo>
                  <a:cubicBezTo>
                    <a:pt x="9963" y="13249"/>
                    <a:pt x="10331" y="13321"/>
                    <a:pt x="10641" y="13321"/>
                  </a:cubicBezTo>
                  <a:cubicBezTo>
                    <a:pt x="10847" y="13321"/>
                    <a:pt x="11027" y="13289"/>
                    <a:pt x="11108" y="13198"/>
                  </a:cubicBezTo>
                  <a:cubicBezTo>
                    <a:pt x="11786" y="12623"/>
                    <a:pt x="10203" y="11002"/>
                    <a:pt x="11374" y="11002"/>
                  </a:cubicBezTo>
                  <a:cubicBezTo>
                    <a:pt x="11487" y="11002"/>
                    <a:pt x="11626" y="11017"/>
                    <a:pt x="11795" y="11050"/>
                  </a:cubicBezTo>
                  <a:cubicBezTo>
                    <a:pt x="12406" y="11092"/>
                    <a:pt x="12895" y="11820"/>
                    <a:pt x="13499" y="11820"/>
                  </a:cubicBezTo>
                  <a:cubicBezTo>
                    <a:pt x="13714" y="11820"/>
                    <a:pt x="13944" y="11728"/>
                    <a:pt x="14199" y="11480"/>
                  </a:cubicBezTo>
                  <a:cubicBezTo>
                    <a:pt x="15631" y="10163"/>
                    <a:pt x="13025" y="9446"/>
                    <a:pt x="13226" y="8359"/>
                  </a:cubicBezTo>
                  <a:cubicBezTo>
                    <a:pt x="13327" y="7874"/>
                    <a:pt x="13638" y="7703"/>
                    <a:pt x="14015" y="7703"/>
                  </a:cubicBezTo>
                  <a:cubicBezTo>
                    <a:pt x="14708" y="7703"/>
                    <a:pt x="15628" y="8281"/>
                    <a:pt x="15887" y="8560"/>
                  </a:cubicBezTo>
                  <a:cubicBezTo>
                    <a:pt x="16294" y="8948"/>
                    <a:pt x="16438" y="9288"/>
                    <a:pt x="16766" y="9288"/>
                  </a:cubicBezTo>
                  <a:cubicBezTo>
                    <a:pt x="16946" y="9288"/>
                    <a:pt x="17182" y="9185"/>
                    <a:pt x="17548" y="8931"/>
                  </a:cubicBezTo>
                  <a:cubicBezTo>
                    <a:pt x="18093" y="8560"/>
                    <a:pt x="18780" y="7557"/>
                    <a:pt x="18635" y="6756"/>
                  </a:cubicBezTo>
                  <a:cubicBezTo>
                    <a:pt x="18379" y="5668"/>
                    <a:pt x="17463" y="5897"/>
                    <a:pt x="16719" y="5668"/>
                  </a:cubicBezTo>
                  <a:cubicBezTo>
                    <a:pt x="14257" y="5095"/>
                    <a:pt x="17147" y="3636"/>
                    <a:pt x="15429" y="2205"/>
                  </a:cubicBezTo>
                  <a:cubicBezTo>
                    <a:pt x="15030" y="1888"/>
                    <a:pt x="13326" y="1370"/>
                    <a:pt x="12317" y="1370"/>
                  </a:cubicBezTo>
                  <a:cubicBezTo>
                    <a:pt x="11956" y="1370"/>
                    <a:pt x="11684" y="1437"/>
                    <a:pt x="11593" y="1603"/>
                  </a:cubicBezTo>
                  <a:lnTo>
                    <a:pt x="11508" y="1603"/>
                  </a:lnTo>
                  <a:cubicBezTo>
                    <a:pt x="11012" y="1603"/>
                    <a:pt x="10389" y="1705"/>
                    <a:pt x="9825" y="1705"/>
                  </a:cubicBezTo>
                  <a:cubicBezTo>
                    <a:pt x="9543" y="1705"/>
                    <a:pt x="9276" y="1679"/>
                    <a:pt x="9047" y="1603"/>
                  </a:cubicBezTo>
                  <a:cubicBezTo>
                    <a:pt x="8444" y="1461"/>
                    <a:pt x="8215" y="973"/>
                    <a:pt x="7757" y="687"/>
                  </a:cubicBezTo>
                  <a:cubicBezTo>
                    <a:pt x="7381" y="455"/>
                    <a:pt x="7060" y="355"/>
                    <a:pt x="6752" y="355"/>
                  </a:cubicBezTo>
                  <a:cubicBezTo>
                    <a:pt x="6264" y="355"/>
                    <a:pt x="5807" y="605"/>
                    <a:pt x="5211" y="973"/>
                  </a:cubicBezTo>
                  <a:cubicBezTo>
                    <a:pt x="4936" y="1166"/>
                    <a:pt x="4371" y="1778"/>
                    <a:pt x="3972" y="1778"/>
                  </a:cubicBezTo>
                  <a:cubicBezTo>
                    <a:pt x="3955" y="1778"/>
                    <a:pt x="3938" y="1777"/>
                    <a:pt x="3921" y="1775"/>
                  </a:cubicBezTo>
                  <a:cubicBezTo>
                    <a:pt x="3149" y="1546"/>
                    <a:pt x="3921" y="1175"/>
                    <a:pt x="3837" y="744"/>
                  </a:cubicBezTo>
                  <a:cubicBezTo>
                    <a:pt x="3635" y="171"/>
                    <a:pt x="3979" y="171"/>
                    <a:pt x="3234" y="29"/>
                  </a:cubicBezTo>
                  <a:cubicBezTo>
                    <a:pt x="3149" y="10"/>
                    <a:pt x="3066" y="1"/>
                    <a:pt x="2986"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0"/>
            <p:cNvSpPr/>
            <p:nvPr/>
          </p:nvSpPr>
          <p:spPr>
            <a:xfrm>
              <a:off x="7145021" y="952606"/>
              <a:ext cx="395529" cy="284439"/>
            </a:xfrm>
            <a:custGeom>
              <a:avLst/>
              <a:gdLst/>
              <a:ahLst/>
              <a:cxnLst/>
              <a:rect l="l" t="t" r="r" b="b"/>
              <a:pathLst>
                <a:path w="19554" h="14062" extrusionOk="0">
                  <a:moveTo>
                    <a:pt x="3368" y="734"/>
                  </a:moveTo>
                  <a:cubicBezTo>
                    <a:pt x="3418" y="734"/>
                    <a:pt x="3470" y="740"/>
                    <a:pt x="3522" y="751"/>
                  </a:cubicBezTo>
                  <a:cubicBezTo>
                    <a:pt x="3637" y="778"/>
                    <a:pt x="3722" y="808"/>
                    <a:pt x="3779" y="808"/>
                  </a:cubicBezTo>
                  <a:cubicBezTo>
                    <a:pt x="3779" y="893"/>
                    <a:pt x="3809" y="1037"/>
                    <a:pt x="3866" y="1209"/>
                  </a:cubicBezTo>
                  <a:cubicBezTo>
                    <a:pt x="3836" y="1236"/>
                    <a:pt x="3779" y="1351"/>
                    <a:pt x="3751" y="1408"/>
                  </a:cubicBezTo>
                  <a:cubicBezTo>
                    <a:pt x="3664" y="1580"/>
                    <a:pt x="3522" y="1809"/>
                    <a:pt x="3607" y="2068"/>
                  </a:cubicBezTo>
                  <a:cubicBezTo>
                    <a:pt x="3722" y="2324"/>
                    <a:pt x="3980" y="2439"/>
                    <a:pt x="4210" y="2496"/>
                  </a:cubicBezTo>
                  <a:cubicBezTo>
                    <a:pt x="4253" y="2503"/>
                    <a:pt x="4296" y="2507"/>
                    <a:pt x="4339" y="2507"/>
                  </a:cubicBezTo>
                  <a:cubicBezTo>
                    <a:pt x="4811" y="2507"/>
                    <a:pt x="5274" y="2096"/>
                    <a:pt x="5641" y="1782"/>
                  </a:cubicBezTo>
                  <a:cubicBezTo>
                    <a:pt x="5698" y="1724"/>
                    <a:pt x="5755" y="1667"/>
                    <a:pt x="5783" y="1667"/>
                  </a:cubicBezTo>
                  <a:cubicBezTo>
                    <a:pt x="6362" y="1298"/>
                    <a:pt x="6747" y="1091"/>
                    <a:pt x="7137" y="1091"/>
                  </a:cubicBezTo>
                  <a:cubicBezTo>
                    <a:pt x="7383" y="1091"/>
                    <a:pt x="7631" y="1174"/>
                    <a:pt x="7931" y="1351"/>
                  </a:cubicBezTo>
                  <a:cubicBezTo>
                    <a:pt x="8073" y="1466"/>
                    <a:pt x="8217" y="1580"/>
                    <a:pt x="8332" y="1724"/>
                  </a:cubicBezTo>
                  <a:cubicBezTo>
                    <a:pt x="8588" y="1953"/>
                    <a:pt x="8847" y="2240"/>
                    <a:pt x="9305" y="2354"/>
                  </a:cubicBezTo>
                  <a:cubicBezTo>
                    <a:pt x="9597" y="2431"/>
                    <a:pt x="9923" y="2458"/>
                    <a:pt x="10256" y="2458"/>
                  </a:cubicBezTo>
                  <a:cubicBezTo>
                    <a:pt x="10541" y="2458"/>
                    <a:pt x="10830" y="2438"/>
                    <a:pt x="11107" y="2411"/>
                  </a:cubicBezTo>
                  <a:cubicBezTo>
                    <a:pt x="11394" y="2382"/>
                    <a:pt x="11652" y="2354"/>
                    <a:pt x="11852" y="2354"/>
                  </a:cubicBezTo>
                  <a:cubicBezTo>
                    <a:pt x="11888" y="2366"/>
                    <a:pt x="11925" y="2372"/>
                    <a:pt x="11960" y="2372"/>
                  </a:cubicBezTo>
                  <a:cubicBezTo>
                    <a:pt x="12091" y="2372"/>
                    <a:pt x="12207" y="2294"/>
                    <a:pt x="12252" y="2182"/>
                  </a:cubicBezTo>
                  <a:cubicBezTo>
                    <a:pt x="12315" y="2137"/>
                    <a:pt x="12460" y="2116"/>
                    <a:pt x="12656" y="2116"/>
                  </a:cubicBezTo>
                  <a:cubicBezTo>
                    <a:pt x="13444" y="2116"/>
                    <a:pt x="15069" y="2451"/>
                    <a:pt x="15573" y="2840"/>
                  </a:cubicBezTo>
                  <a:cubicBezTo>
                    <a:pt x="16175" y="3385"/>
                    <a:pt x="16031" y="3843"/>
                    <a:pt x="15859" y="4443"/>
                  </a:cubicBezTo>
                  <a:cubicBezTo>
                    <a:pt x="15717" y="4843"/>
                    <a:pt x="15573" y="5274"/>
                    <a:pt x="15802" y="5702"/>
                  </a:cubicBezTo>
                  <a:cubicBezTo>
                    <a:pt x="16004" y="6018"/>
                    <a:pt x="16375" y="6247"/>
                    <a:pt x="17005" y="6389"/>
                  </a:cubicBezTo>
                  <a:cubicBezTo>
                    <a:pt x="17206" y="6476"/>
                    <a:pt x="17405" y="6504"/>
                    <a:pt x="17607" y="6534"/>
                  </a:cubicBezTo>
                  <a:cubicBezTo>
                    <a:pt x="18237" y="6618"/>
                    <a:pt x="18523" y="6676"/>
                    <a:pt x="18665" y="7191"/>
                  </a:cubicBezTo>
                  <a:cubicBezTo>
                    <a:pt x="18752" y="7821"/>
                    <a:pt x="18179" y="8709"/>
                    <a:pt x="17721" y="9023"/>
                  </a:cubicBezTo>
                  <a:cubicBezTo>
                    <a:pt x="17443" y="9213"/>
                    <a:pt x="17300" y="9307"/>
                    <a:pt x="17188" y="9307"/>
                  </a:cubicBezTo>
                  <a:cubicBezTo>
                    <a:pt x="17081" y="9307"/>
                    <a:pt x="17003" y="9221"/>
                    <a:pt x="16863" y="9053"/>
                  </a:cubicBezTo>
                  <a:cubicBezTo>
                    <a:pt x="16776" y="8938"/>
                    <a:pt x="16661" y="8824"/>
                    <a:pt x="16546" y="8709"/>
                  </a:cubicBezTo>
                  <a:cubicBezTo>
                    <a:pt x="16248" y="8384"/>
                    <a:pt x="15212" y="7715"/>
                    <a:pt x="14365" y="7715"/>
                  </a:cubicBezTo>
                  <a:cubicBezTo>
                    <a:pt x="14238" y="7715"/>
                    <a:pt x="14115" y="7730"/>
                    <a:pt x="14000" y="7763"/>
                  </a:cubicBezTo>
                  <a:cubicBezTo>
                    <a:pt x="13599" y="7878"/>
                    <a:pt x="13340" y="8194"/>
                    <a:pt x="13256" y="8679"/>
                  </a:cubicBezTo>
                  <a:cubicBezTo>
                    <a:pt x="13111" y="9309"/>
                    <a:pt x="13599" y="9767"/>
                    <a:pt x="14027" y="10198"/>
                  </a:cubicBezTo>
                  <a:cubicBezTo>
                    <a:pt x="14343" y="10512"/>
                    <a:pt x="14630" y="10828"/>
                    <a:pt x="14630" y="11084"/>
                  </a:cubicBezTo>
                  <a:cubicBezTo>
                    <a:pt x="14630" y="11228"/>
                    <a:pt x="14515" y="11400"/>
                    <a:pt x="14314" y="11599"/>
                  </a:cubicBezTo>
                  <a:cubicBezTo>
                    <a:pt x="14140" y="11761"/>
                    <a:pt x="13999" y="11831"/>
                    <a:pt x="13856" y="11831"/>
                  </a:cubicBezTo>
                  <a:cubicBezTo>
                    <a:pt x="13667" y="11831"/>
                    <a:pt x="13474" y="11710"/>
                    <a:pt x="13198" y="11515"/>
                  </a:cubicBezTo>
                  <a:cubicBezTo>
                    <a:pt x="12912" y="11313"/>
                    <a:pt x="12569" y="11084"/>
                    <a:pt x="12225" y="11057"/>
                  </a:cubicBezTo>
                  <a:cubicBezTo>
                    <a:pt x="12082" y="11023"/>
                    <a:pt x="11922" y="10999"/>
                    <a:pt x="11764" y="10999"/>
                  </a:cubicBezTo>
                  <a:cubicBezTo>
                    <a:pt x="11509" y="10999"/>
                    <a:pt x="11256" y="11062"/>
                    <a:pt x="11080" y="11256"/>
                  </a:cubicBezTo>
                  <a:cubicBezTo>
                    <a:pt x="10821" y="11572"/>
                    <a:pt x="10965" y="12030"/>
                    <a:pt x="11107" y="12488"/>
                  </a:cubicBezTo>
                  <a:cubicBezTo>
                    <a:pt x="11222" y="12774"/>
                    <a:pt x="11366" y="13202"/>
                    <a:pt x="11252" y="13317"/>
                  </a:cubicBezTo>
                  <a:cubicBezTo>
                    <a:pt x="11213" y="13336"/>
                    <a:pt x="11129" y="13346"/>
                    <a:pt x="11022" y="13346"/>
                  </a:cubicBezTo>
                  <a:cubicBezTo>
                    <a:pt x="10810" y="13346"/>
                    <a:pt x="10506" y="13308"/>
                    <a:pt x="10278" y="13232"/>
                  </a:cubicBezTo>
                  <a:cubicBezTo>
                    <a:pt x="9706" y="13060"/>
                    <a:pt x="9676" y="12973"/>
                    <a:pt x="9534" y="12573"/>
                  </a:cubicBezTo>
                  <a:cubicBezTo>
                    <a:pt x="9477" y="12458"/>
                    <a:pt x="9420" y="12316"/>
                    <a:pt x="9333" y="12115"/>
                  </a:cubicBezTo>
                  <a:cubicBezTo>
                    <a:pt x="8504" y="10599"/>
                    <a:pt x="7874" y="10340"/>
                    <a:pt x="6213" y="10255"/>
                  </a:cubicBezTo>
                  <a:cubicBezTo>
                    <a:pt x="5668" y="10255"/>
                    <a:pt x="4782" y="10083"/>
                    <a:pt x="4523" y="9912"/>
                  </a:cubicBezTo>
                  <a:cubicBezTo>
                    <a:pt x="4581" y="9854"/>
                    <a:pt x="4638" y="9797"/>
                    <a:pt x="4810" y="9710"/>
                  </a:cubicBezTo>
                  <a:cubicBezTo>
                    <a:pt x="4961" y="9623"/>
                    <a:pt x="5142" y="9590"/>
                    <a:pt x="5343" y="9590"/>
                  </a:cubicBezTo>
                  <a:cubicBezTo>
                    <a:pt x="5671" y="9590"/>
                    <a:pt x="6051" y="9679"/>
                    <a:pt x="6442" y="9767"/>
                  </a:cubicBezTo>
                  <a:cubicBezTo>
                    <a:pt x="6861" y="9852"/>
                    <a:pt x="7289" y="9945"/>
                    <a:pt x="7704" y="9945"/>
                  </a:cubicBezTo>
                  <a:cubicBezTo>
                    <a:pt x="7999" y="9945"/>
                    <a:pt x="8287" y="9898"/>
                    <a:pt x="8561" y="9767"/>
                  </a:cubicBezTo>
                  <a:cubicBezTo>
                    <a:pt x="9133" y="9481"/>
                    <a:pt x="10134" y="7564"/>
                    <a:pt x="10249" y="7076"/>
                  </a:cubicBezTo>
                  <a:cubicBezTo>
                    <a:pt x="10622" y="5645"/>
                    <a:pt x="9218" y="4587"/>
                    <a:pt x="8675" y="4186"/>
                  </a:cubicBezTo>
                  <a:cubicBezTo>
                    <a:pt x="7886" y="3555"/>
                    <a:pt x="6801" y="3376"/>
                    <a:pt x="5747" y="3376"/>
                  </a:cubicBezTo>
                  <a:cubicBezTo>
                    <a:pt x="4888" y="3376"/>
                    <a:pt x="4050" y="3494"/>
                    <a:pt x="3408" y="3584"/>
                  </a:cubicBezTo>
                  <a:cubicBezTo>
                    <a:pt x="3236" y="3614"/>
                    <a:pt x="3035" y="3671"/>
                    <a:pt x="2806" y="3728"/>
                  </a:cubicBezTo>
                  <a:cubicBezTo>
                    <a:pt x="2412" y="3817"/>
                    <a:pt x="1917" y="3917"/>
                    <a:pt x="1518" y="3917"/>
                  </a:cubicBezTo>
                  <a:cubicBezTo>
                    <a:pt x="1279" y="3917"/>
                    <a:pt x="1075" y="3881"/>
                    <a:pt x="946" y="3785"/>
                  </a:cubicBezTo>
                  <a:cubicBezTo>
                    <a:pt x="889" y="3756"/>
                    <a:pt x="745" y="3641"/>
                    <a:pt x="745" y="3298"/>
                  </a:cubicBezTo>
                  <a:cubicBezTo>
                    <a:pt x="745" y="2668"/>
                    <a:pt x="1576" y="1866"/>
                    <a:pt x="2290" y="1351"/>
                  </a:cubicBezTo>
                  <a:cubicBezTo>
                    <a:pt x="2320" y="1351"/>
                    <a:pt x="2348" y="1324"/>
                    <a:pt x="2348" y="1294"/>
                  </a:cubicBezTo>
                  <a:cubicBezTo>
                    <a:pt x="2745" y="972"/>
                    <a:pt x="3036" y="734"/>
                    <a:pt x="3368" y="734"/>
                  </a:cubicBezTo>
                  <a:close/>
                  <a:moveTo>
                    <a:pt x="3379" y="0"/>
                  </a:moveTo>
                  <a:cubicBezTo>
                    <a:pt x="2739" y="0"/>
                    <a:pt x="2262" y="429"/>
                    <a:pt x="1890" y="751"/>
                  </a:cubicBezTo>
                  <a:cubicBezTo>
                    <a:pt x="1317" y="1152"/>
                    <a:pt x="0" y="2182"/>
                    <a:pt x="0" y="3327"/>
                  </a:cubicBezTo>
                  <a:cubicBezTo>
                    <a:pt x="30" y="3785"/>
                    <a:pt x="202" y="4129"/>
                    <a:pt x="488" y="4358"/>
                  </a:cubicBezTo>
                  <a:cubicBezTo>
                    <a:pt x="766" y="4572"/>
                    <a:pt x="1122" y="4647"/>
                    <a:pt x="1501" y="4647"/>
                  </a:cubicBezTo>
                  <a:cubicBezTo>
                    <a:pt x="1982" y="4647"/>
                    <a:pt x="2502" y="4527"/>
                    <a:pt x="2950" y="4415"/>
                  </a:cubicBezTo>
                  <a:cubicBezTo>
                    <a:pt x="3179" y="4385"/>
                    <a:pt x="3351" y="4328"/>
                    <a:pt x="3522" y="4301"/>
                  </a:cubicBezTo>
                  <a:cubicBezTo>
                    <a:pt x="4137" y="4221"/>
                    <a:pt x="4939" y="4109"/>
                    <a:pt x="5745" y="4109"/>
                  </a:cubicBezTo>
                  <a:cubicBezTo>
                    <a:pt x="6665" y="4109"/>
                    <a:pt x="7589" y="4254"/>
                    <a:pt x="8245" y="4759"/>
                  </a:cubicBezTo>
                  <a:cubicBezTo>
                    <a:pt x="8962" y="5301"/>
                    <a:pt x="9763" y="6046"/>
                    <a:pt x="9562" y="6905"/>
                  </a:cubicBezTo>
                  <a:cubicBezTo>
                    <a:pt x="9420" y="7392"/>
                    <a:pt x="8504" y="8966"/>
                    <a:pt x="8245" y="9137"/>
                  </a:cubicBezTo>
                  <a:cubicBezTo>
                    <a:pt x="8093" y="9209"/>
                    <a:pt x="7919" y="9237"/>
                    <a:pt x="7731" y="9237"/>
                  </a:cubicBezTo>
                  <a:cubicBezTo>
                    <a:pt x="7389" y="9237"/>
                    <a:pt x="7001" y="9144"/>
                    <a:pt x="6614" y="9053"/>
                  </a:cubicBezTo>
                  <a:cubicBezTo>
                    <a:pt x="6195" y="8956"/>
                    <a:pt x="5767" y="8859"/>
                    <a:pt x="5356" y="8859"/>
                  </a:cubicBezTo>
                  <a:cubicBezTo>
                    <a:pt x="5036" y="8859"/>
                    <a:pt x="4726" y="8918"/>
                    <a:pt x="4439" y="9080"/>
                  </a:cubicBezTo>
                  <a:cubicBezTo>
                    <a:pt x="3923" y="9366"/>
                    <a:pt x="3694" y="9710"/>
                    <a:pt x="3779" y="10053"/>
                  </a:cubicBezTo>
                  <a:cubicBezTo>
                    <a:pt x="4038" y="10912"/>
                    <a:pt x="6156" y="10970"/>
                    <a:pt x="6184" y="10970"/>
                  </a:cubicBezTo>
                  <a:cubicBezTo>
                    <a:pt x="7615" y="11057"/>
                    <a:pt x="7988" y="11171"/>
                    <a:pt x="8675" y="12431"/>
                  </a:cubicBezTo>
                  <a:cubicBezTo>
                    <a:pt x="8760" y="12602"/>
                    <a:pt x="8790" y="12717"/>
                    <a:pt x="8847" y="12831"/>
                  </a:cubicBezTo>
                  <a:cubicBezTo>
                    <a:pt x="9046" y="13347"/>
                    <a:pt x="9191" y="13660"/>
                    <a:pt x="10077" y="13947"/>
                  </a:cubicBezTo>
                  <a:cubicBezTo>
                    <a:pt x="10191" y="13976"/>
                    <a:pt x="10622" y="14061"/>
                    <a:pt x="11023" y="14061"/>
                  </a:cubicBezTo>
                  <a:cubicBezTo>
                    <a:pt x="11309" y="14061"/>
                    <a:pt x="11565" y="14034"/>
                    <a:pt x="11710" y="13862"/>
                  </a:cubicBezTo>
                  <a:cubicBezTo>
                    <a:pt x="12225" y="13431"/>
                    <a:pt x="11996" y="12744"/>
                    <a:pt x="11794" y="12229"/>
                  </a:cubicBezTo>
                  <a:cubicBezTo>
                    <a:pt x="11767" y="12087"/>
                    <a:pt x="11680" y="11858"/>
                    <a:pt x="11652" y="11744"/>
                  </a:cubicBezTo>
                  <a:cubicBezTo>
                    <a:pt x="11676" y="11731"/>
                    <a:pt x="11715" y="11724"/>
                    <a:pt x="11773" y="11724"/>
                  </a:cubicBezTo>
                  <a:cubicBezTo>
                    <a:pt x="11854" y="11724"/>
                    <a:pt x="11972" y="11738"/>
                    <a:pt x="12138" y="11771"/>
                  </a:cubicBezTo>
                  <a:cubicBezTo>
                    <a:pt x="12340" y="11801"/>
                    <a:pt x="12539" y="11943"/>
                    <a:pt x="12768" y="12115"/>
                  </a:cubicBezTo>
                  <a:cubicBezTo>
                    <a:pt x="13059" y="12303"/>
                    <a:pt x="13430" y="12552"/>
                    <a:pt x="13859" y="12552"/>
                  </a:cubicBezTo>
                  <a:cubicBezTo>
                    <a:pt x="14150" y="12552"/>
                    <a:pt x="14466" y="12438"/>
                    <a:pt x="14801" y="12115"/>
                  </a:cubicBezTo>
                  <a:cubicBezTo>
                    <a:pt x="15172" y="11801"/>
                    <a:pt x="15344" y="11457"/>
                    <a:pt x="15374" y="11084"/>
                  </a:cubicBezTo>
                  <a:cubicBezTo>
                    <a:pt x="15374" y="10512"/>
                    <a:pt x="14943" y="10083"/>
                    <a:pt x="14543" y="9682"/>
                  </a:cubicBezTo>
                  <a:cubicBezTo>
                    <a:pt x="14229" y="9366"/>
                    <a:pt x="13913" y="9053"/>
                    <a:pt x="13943" y="8794"/>
                  </a:cubicBezTo>
                  <a:cubicBezTo>
                    <a:pt x="14000" y="8565"/>
                    <a:pt x="14114" y="8480"/>
                    <a:pt x="14199" y="8450"/>
                  </a:cubicBezTo>
                  <a:cubicBezTo>
                    <a:pt x="14252" y="8436"/>
                    <a:pt x="14311" y="8429"/>
                    <a:pt x="14373" y="8429"/>
                  </a:cubicBezTo>
                  <a:cubicBezTo>
                    <a:pt x="14919" y="8429"/>
                    <a:pt x="15774" y="8941"/>
                    <a:pt x="16031" y="9224"/>
                  </a:cubicBezTo>
                  <a:cubicBezTo>
                    <a:pt x="16146" y="9339"/>
                    <a:pt x="16233" y="9424"/>
                    <a:pt x="16317" y="9538"/>
                  </a:cubicBezTo>
                  <a:cubicBezTo>
                    <a:pt x="16585" y="9852"/>
                    <a:pt x="16825" y="10037"/>
                    <a:pt x="17139" y="10037"/>
                  </a:cubicBezTo>
                  <a:cubicBezTo>
                    <a:pt x="17399" y="10037"/>
                    <a:pt x="17708" y="9910"/>
                    <a:pt x="18122" y="9625"/>
                  </a:cubicBezTo>
                  <a:cubicBezTo>
                    <a:pt x="18752" y="9195"/>
                    <a:pt x="19553" y="8050"/>
                    <a:pt x="19352" y="7049"/>
                  </a:cubicBezTo>
                  <a:cubicBezTo>
                    <a:pt x="19095" y="5989"/>
                    <a:pt x="18294" y="5874"/>
                    <a:pt x="17721" y="5789"/>
                  </a:cubicBezTo>
                  <a:cubicBezTo>
                    <a:pt x="17520" y="5789"/>
                    <a:pt x="17348" y="5760"/>
                    <a:pt x="17176" y="5702"/>
                  </a:cubicBezTo>
                  <a:cubicBezTo>
                    <a:pt x="16634" y="5560"/>
                    <a:pt x="16489" y="5416"/>
                    <a:pt x="16432" y="5331"/>
                  </a:cubicBezTo>
                  <a:cubicBezTo>
                    <a:pt x="16347" y="5217"/>
                    <a:pt x="16432" y="4930"/>
                    <a:pt x="16546" y="4672"/>
                  </a:cubicBezTo>
                  <a:cubicBezTo>
                    <a:pt x="16718" y="4042"/>
                    <a:pt x="17034" y="3156"/>
                    <a:pt x="16031" y="2297"/>
                  </a:cubicBezTo>
                  <a:cubicBezTo>
                    <a:pt x="15542" y="1906"/>
                    <a:pt x="13843" y="1389"/>
                    <a:pt x="12734" y="1389"/>
                  </a:cubicBezTo>
                  <a:cubicBezTo>
                    <a:pt x="12544" y="1389"/>
                    <a:pt x="12371" y="1405"/>
                    <a:pt x="12225" y="1438"/>
                  </a:cubicBezTo>
                  <a:cubicBezTo>
                    <a:pt x="12053" y="1466"/>
                    <a:pt x="11909" y="1523"/>
                    <a:pt x="11794" y="1637"/>
                  </a:cubicBezTo>
                  <a:cubicBezTo>
                    <a:pt x="11565" y="1637"/>
                    <a:pt x="11309" y="1667"/>
                    <a:pt x="11050" y="1667"/>
                  </a:cubicBezTo>
                  <a:cubicBezTo>
                    <a:pt x="10761" y="1698"/>
                    <a:pt x="10463" y="1728"/>
                    <a:pt x="10183" y="1728"/>
                  </a:cubicBezTo>
                  <a:cubicBezTo>
                    <a:pt x="9937" y="1728"/>
                    <a:pt x="9705" y="1705"/>
                    <a:pt x="9504" y="1637"/>
                  </a:cubicBezTo>
                  <a:cubicBezTo>
                    <a:pt x="9218" y="1580"/>
                    <a:pt x="9076" y="1408"/>
                    <a:pt x="8847" y="1209"/>
                  </a:cubicBezTo>
                  <a:cubicBezTo>
                    <a:pt x="8703" y="1037"/>
                    <a:pt x="8531" y="865"/>
                    <a:pt x="8302" y="751"/>
                  </a:cubicBezTo>
                  <a:cubicBezTo>
                    <a:pt x="7879" y="491"/>
                    <a:pt x="7502" y="382"/>
                    <a:pt x="7140" y="382"/>
                  </a:cubicBezTo>
                  <a:cubicBezTo>
                    <a:pt x="6546" y="382"/>
                    <a:pt x="5995" y="674"/>
                    <a:pt x="5355" y="1065"/>
                  </a:cubicBezTo>
                  <a:cubicBezTo>
                    <a:pt x="5297" y="1095"/>
                    <a:pt x="5240" y="1179"/>
                    <a:pt x="5153" y="1236"/>
                  </a:cubicBezTo>
                  <a:cubicBezTo>
                    <a:pt x="4751" y="1587"/>
                    <a:pt x="4498" y="1784"/>
                    <a:pt x="4399" y="1784"/>
                  </a:cubicBezTo>
                  <a:cubicBezTo>
                    <a:pt x="4392" y="1784"/>
                    <a:pt x="4386" y="1783"/>
                    <a:pt x="4381" y="1782"/>
                  </a:cubicBezTo>
                  <a:cubicBezTo>
                    <a:pt x="4466" y="1610"/>
                    <a:pt x="4610" y="1351"/>
                    <a:pt x="4581" y="1065"/>
                  </a:cubicBezTo>
                  <a:cubicBezTo>
                    <a:pt x="4581" y="1037"/>
                    <a:pt x="4553" y="1037"/>
                    <a:pt x="4553" y="1007"/>
                  </a:cubicBezTo>
                  <a:cubicBezTo>
                    <a:pt x="4496" y="865"/>
                    <a:pt x="4496" y="778"/>
                    <a:pt x="4496" y="694"/>
                  </a:cubicBezTo>
                  <a:cubicBezTo>
                    <a:pt x="4439" y="206"/>
                    <a:pt x="4122" y="121"/>
                    <a:pt x="3694" y="34"/>
                  </a:cubicBezTo>
                  <a:cubicBezTo>
                    <a:pt x="3585" y="11"/>
                    <a:pt x="3480" y="0"/>
                    <a:pt x="337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0"/>
            <p:cNvSpPr/>
            <p:nvPr/>
          </p:nvSpPr>
          <p:spPr>
            <a:xfrm>
              <a:off x="7225291" y="804850"/>
              <a:ext cx="153952" cy="47939"/>
            </a:xfrm>
            <a:custGeom>
              <a:avLst/>
              <a:gdLst/>
              <a:ahLst/>
              <a:cxnLst/>
              <a:rect l="l" t="t" r="r" b="b"/>
              <a:pathLst>
                <a:path w="7611" h="2370" extrusionOk="0">
                  <a:moveTo>
                    <a:pt x="5247" y="0"/>
                  </a:moveTo>
                  <a:cubicBezTo>
                    <a:pt x="5132" y="0"/>
                    <a:pt x="5034" y="30"/>
                    <a:pt x="4964" y="97"/>
                  </a:cubicBezTo>
                  <a:lnTo>
                    <a:pt x="4907" y="97"/>
                  </a:lnTo>
                  <a:cubicBezTo>
                    <a:pt x="4219" y="239"/>
                    <a:pt x="3876" y="669"/>
                    <a:pt x="3333" y="898"/>
                  </a:cubicBezTo>
                  <a:cubicBezTo>
                    <a:pt x="3189" y="957"/>
                    <a:pt x="3016" y="974"/>
                    <a:pt x="2834" y="974"/>
                  </a:cubicBezTo>
                  <a:cubicBezTo>
                    <a:pt x="2599" y="974"/>
                    <a:pt x="2350" y="946"/>
                    <a:pt x="2132" y="946"/>
                  </a:cubicBezTo>
                  <a:cubicBezTo>
                    <a:pt x="1947" y="946"/>
                    <a:pt x="1784" y="966"/>
                    <a:pt x="1673" y="1040"/>
                  </a:cubicBezTo>
                  <a:cubicBezTo>
                    <a:pt x="1" y="1961"/>
                    <a:pt x="2039" y="2370"/>
                    <a:pt x="3174" y="2370"/>
                  </a:cubicBezTo>
                  <a:cubicBezTo>
                    <a:pt x="3381" y="2370"/>
                    <a:pt x="3558" y="2356"/>
                    <a:pt x="3677" y="2330"/>
                  </a:cubicBezTo>
                  <a:cubicBezTo>
                    <a:pt x="3758" y="2322"/>
                    <a:pt x="3880" y="2319"/>
                    <a:pt x="4030" y="2319"/>
                  </a:cubicBezTo>
                  <a:cubicBezTo>
                    <a:pt x="4294" y="2319"/>
                    <a:pt x="4645" y="2327"/>
                    <a:pt x="5020" y="2327"/>
                  </a:cubicBezTo>
                  <a:cubicBezTo>
                    <a:pt x="5996" y="2327"/>
                    <a:pt x="7133" y="2275"/>
                    <a:pt x="7311" y="1899"/>
                  </a:cubicBezTo>
                  <a:cubicBezTo>
                    <a:pt x="7610" y="1351"/>
                    <a:pt x="6022" y="0"/>
                    <a:pt x="5247"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0"/>
            <p:cNvSpPr/>
            <p:nvPr/>
          </p:nvSpPr>
          <p:spPr>
            <a:xfrm>
              <a:off x="7237125" y="797284"/>
              <a:ext cx="148247" cy="62806"/>
            </a:xfrm>
            <a:custGeom>
              <a:avLst/>
              <a:gdLst/>
              <a:ahLst/>
              <a:cxnLst/>
              <a:rect l="l" t="t" r="r" b="b"/>
              <a:pathLst>
                <a:path w="7329" h="3105" extrusionOk="0">
                  <a:moveTo>
                    <a:pt x="4701" y="743"/>
                  </a:moveTo>
                  <a:cubicBezTo>
                    <a:pt x="4852" y="743"/>
                    <a:pt x="5205" y="878"/>
                    <a:pt x="5638" y="1215"/>
                  </a:cubicBezTo>
                  <a:cubicBezTo>
                    <a:pt x="6183" y="1616"/>
                    <a:pt x="6412" y="2017"/>
                    <a:pt x="6412" y="2101"/>
                  </a:cubicBezTo>
                  <a:cubicBezTo>
                    <a:pt x="6154" y="2330"/>
                    <a:pt x="4551" y="2330"/>
                    <a:pt x="3951" y="2330"/>
                  </a:cubicBezTo>
                  <a:cubicBezTo>
                    <a:pt x="3550" y="2330"/>
                    <a:pt x="3234" y="2330"/>
                    <a:pt x="3034" y="2360"/>
                  </a:cubicBezTo>
                  <a:cubicBezTo>
                    <a:pt x="2926" y="2383"/>
                    <a:pt x="2785" y="2393"/>
                    <a:pt x="2628" y="2393"/>
                  </a:cubicBezTo>
                  <a:cubicBezTo>
                    <a:pt x="1996" y="2393"/>
                    <a:pt x="1088" y="2227"/>
                    <a:pt x="859" y="2044"/>
                  </a:cubicBezTo>
                  <a:cubicBezTo>
                    <a:pt x="886" y="1987"/>
                    <a:pt x="1001" y="1872"/>
                    <a:pt x="1287" y="1730"/>
                  </a:cubicBezTo>
                  <a:cubicBezTo>
                    <a:pt x="1331" y="1701"/>
                    <a:pt x="1428" y="1694"/>
                    <a:pt x="1534" y="1694"/>
                  </a:cubicBezTo>
                  <a:cubicBezTo>
                    <a:pt x="1636" y="1694"/>
                    <a:pt x="1748" y="1701"/>
                    <a:pt x="1832" y="1701"/>
                  </a:cubicBezTo>
                  <a:cubicBezTo>
                    <a:pt x="1972" y="1713"/>
                    <a:pt x="2122" y="1725"/>
                    <a:pt x="2272" y="1725"/>
                  </a:cubicBezTo>
                  <a:cubicBezTo>
                    <a:pt x="2489" y="1725"/>
                    <a:pt x="2705" y="1700"/>
                    <a:pt x="2890" y="1616"/>
                  </a:cubicBezTo>
                  <a:cubicBezTo>
                    <a:pt x="3149" y="1501"/>
                    <a:pt x="3348" y="1357"/>
                    <a:pt x="3550" y="1243"/>
                  </a:cubicBezTo>
                  <a:cubicBezTo>
                    <a:pt x="3806" y="1071"/>
                    <a:pt x="4035" y="899"/>
                    <a:pt x="4351" y="842"/>
                  </a:cubicBezTo>
                  <a:cubicBezTo>
                    <a:pt x="4436" y="842"/>
                    <a:pt x="4551" y="814"/>
                    <a:pt x="4638" y="757"/>
                  </a:cubicBezTo>
                  <a:cubicBezTo>
                    <a:pt x="4651" y="748"/>
                    <a:pt x="4672" y="743"/>
                    <a:pt x="4701" y="743"/>
                  </a:cubicBezTo>
                  <a:close/>
                  <a:moveTo>
                    <a:pt x="4657" y="0"/>
                  </a:moveTo>
                  <a:cubicBezTo>
                    <a:pt x="4519" y="0"/>
                    <a:pt x="4385" y="29"/>
                    <a:pt x="4264" y="97"/>
                  </a:cubicBezTo>
                  <a:cubicBezTo>
                    <a:pt x="4264" y="97"/>
                    <a:pt x="4264" y="127"/>
                    <a:pt x="4237" y="127"/>
                  </a:cubicBezTo>
                  <a:cubicBezTo>
                    <a:pt x="3779" y="212"/>
                    <a:pt x="3435" y="441"/>
                    <a:pt x="3149" y="643"/>
                  </a:cubicBezTo>
                  <a:cubicBezTo>
                    <a:pt x="2977" y="757"/>
                    <a:pt x="2805" y="842"/>
                    <a:pt x="2604" y="929"/>
                  </a:cubicBezTo>
                  <a:cubicBezTo>
                    <a:pt x="2500" y="980"/>
                    <a:pt x="2353" y="990"/>
                    <a:pt x="2197" y="990"/>
                  </a:cubicBezTo>
                  <a:cubicBezTo>
                    <a:pt x="2096" y="990"/>
                    <a:pt x="1990" y="986"/>
                    <a:pt x="1889" y="986"/>
                  </a:cubicBezTo>
                  <a:cubicBezTo>
                    <a:pt x="1749" y="975"/>
                    <a:pt x="1612" y="964"/>
                    <a:pt x="1483" y="964"/>
                  </a:cubicBezTo>
                  <a:cubicBezTo>
                    <a:pt x="1269" y="964"/>
                    <a:pt x="1076" y="994"/>
                    <a:pt x="916" y="1101"/>
                  </a:cubicBezTo>
                  <a:cubicBezTo>
                    <a:pt x="257" y="1472"/>
                    <a:pt x="0" y="1845"/>
                    <a:pt x="142" y="2246"/>
                  </a:cubicBezTo>
                  <a:cubicBezTo>
                    <a:pt x="371" y="2933"/>
                    <a:pt x="1860" y="3104"/>
                    <a:pt x="2661" y="3104"/>
                  </a:cubicBezTo>
                  <a:cubicBezTo>
                    <a:pt x="2890" y="3104"/>
                    <a:pt x="3034" y="3104"/>
                    <a:pt x="3119" y="3075"/>
                  </a:cubicBezTo>
                  <a:cubicBezTo>
                    <a:pt x="3167" y="3065"/>
                    <a:pt x="3238" y="3062"/>
                    <a:pt x="3323" y="3062"/>
                  </a:cubicBezTo>
                  <a:cubicBezTo>
                    <a:pt x="3492" y="3062"/>
                    <a:pt x="3722" y="3075"/>
                    <a:pt x="3951" y="3075"/>
                  </a:cubicBezTo>
                  <a:cubicBezTo>
                    <a:pt x="5581" y="3075"/>
                    <a:pt x="6756" y="3017"/>
                    <a:pt x="7042" y="2445"/>
                  </a:cubicBezTo>
                  <a:cubicBezTo>
                    <a:pt x="7328" y="1872"/>
                    <a:pt x="6726" y="1128"/>
                    <a:pt x="6069" y="613"/>
                  </a:cubicBezTo>
                  <a:cubicBezTo>
                    <a:pt x="5840" y="453"/>
                    <a:pt x="5209" y="0"/>
                    <a:pt x="4657"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0"/>
            <p:cNvSpPr/>
            <p:nvPr/>
          </p:nvSpPr>
          <p:spPr>
            <a:xfrm>
              <a:off x="7070273" y="1135763"/>
              <a:ext cx="87059" cy="59651"/>
            </a:xfrm>
            <a:custGeom>
              <a:avLst/>
              <a:gdLst/>
              <a:ahLst/>
              <a:cxnLst/>
              <a:rect l="l" t="t" r="r" b="b"/>
              <a:pathLst>
                <a:path w="4304" h="2949" extrusionOk="0">
                  <a:moveTo>
                    <a:pt x="2512" y="1"/>
                  </a:moveTo>
                  <a:cubicBezTo>
                    <a:pt x="2384" y="1"/>
                    <a:pt x="2262" y="35"/>
                    <a:pt x="2149" y="113"/>
                  </a:cubicBezTo>
                  <a:lnTo>
                    <a:pt x="2092" y="198"/>
                  </a:lnTo>
                  <a:cubicBezTo>
                    <a:pt x="1320" y="198"/>
                    <a:pt x="1405" y="628"/>
                    <a:pt x="1062" y="972"/>
                  </a:cubicBezTo>
                  <a:cubicBezTo>
                    <a:pt x="977" y="1114"/>
                    <a:pt x="175" y="2060"/>
                    <a:pt x="175" y="2145"/>
                  </a:cubicBezTo>
                  <a:cubicBezTo>
                    <a:pt x="0" y="2762"/>
                    <a:pt x="171" y="2949"/>
                    <a:pt x="476" y="2949"/>
                  </a:cubicBezTo>
                  <a:cubicBezTo>
                    <a:pt x="920" y="2949"/>
                    <a:pt x="1650" y="2552"/>
                    <a:pt x="2007" y="2518"/>
                  </a:cubicBezTo>
                  <a:cubicBezTo>
                    <a:pt x="2041" y="2514"/>
                    <a:pt x="2076" y="2512"/>
                    <a:pt x="2112" y="2512"/>
                  </a:cubicBezTo>
                  <a:cubicBezTo>
                    <a:pt x="2528" y="2512"/>
                    <a:pt x="3126" y="2739"/>
                    <a:pt x="3580" y="2739"/>
                  </a:cubicBezTo>
                  <a:cubicBezTo>
                    <a:pt x="4005" y="2739"/>
                    <a:pt x="4304" y="2541"/>
                    <a:pt x="4211" y="1774"/>
                  </a:cubicBezTo>
                  <a:cubicBezTo>
                    <a:pt x="4090" y="1093"/>
                    <a:pt x="3225" y="1"/>
                    <a:pt x="251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0"/>
            <p:cNvSpPr/>
            <p:nvPr/>
          </p:nvSpPr>
          <p:spPr>
            <a:xfrm>
              <a:off x="7062788" y="1128521"/>
              <a:ext cx="101380" cy="74397"/>
            </a:xfrm>
            <a:custGeom>
              <a:avLst/>
              <a:gdLst/>
              <a:ahLst/>
              <a:cxnLst/>
              <a:rect l="l" t="t" r="r" b="b"/>
              <a:pathLst>
                <a:path w="5012" h="3678" extrusionOk="0">
                  <a:moveTo>
                    <a:pt x="2867" y="728"/>
                  </a:moveTo>
                  <a:cubicBezTo>
                    <a:pt x="2921" y="728"/>
                    <a:pt x="2992" y="743"/>
                    <a:pt x="3092" y="785"/>
                  </a:cubicBezTo>
                  <a:cubicBezTo>
                    <a:pt x="3607" y="986"/>
                    <a:pt x="4152" y="1758"/>
                    <a:pt x="4210" y="2189"/>
                  </a:cubicBezTo>
                  <a:cubicBezTo>
                    <a:pt x="4267" y="2503"/>
                    <a:pt x="4210" y="2647"/>
                    <a:pt x="4180" y="2704"/>
                  </a:cubicBezTo>
                  <a:cubicBezTo>
                    <a:pt x="4137" y="2739"/>
                    <a:pt x="4066" y="2752"/>
                    <a:pt x="3978" y="2752"/>
                  </a:cubicBezTo>
                  <a:cubicBezTo>
                    <a:pt x="3775" y="2752"/>
                    <a:pt x="3485" y="2678"/>
                    <a:pt x="3264" y="2617"/>
                  </a:cubicBezTo>
                  <a:cubicBezTo>
                    <a:pt x="2966" y="2567"/>
                    <a:pt x="2711" y="2497"/>
                    <a:pt x="2462" y="2497"/>
                  </a:cubicBezTo>
                  <a:cubicBezTo>
                    <a:pt x="2424" y="2497"/>
                    <a:pt x="2386" y="2499"/>
                    <a:pt x="2348" y="2503"/>
                  </a:cubicBezTo>
                  <a:cubicBezTo>
                    <a:pt x="2148" y="2532"/>
                    <a:pt x="1890" y="2617"/>
                    <a:pt x="1633" y="2732"/>
                  </a:cubicBezTo>
                  <a:cubicBezTo>
                    <a:pt x="1432" y="2789"/>
                    <a:pt x="1003" y="2961"/>
                    <a:pt x="832" y="2961"/>
                  </a:cubicBezTo>
                  <a:cubicBezTo>
                    <a:pt x="832" y="2903"/>
                    <a:pt x="832" y="2819"/>
                    <a:pt x="889" y="2647"/>
                  </a:cubicBezTo>
                  <a:cubicBezTo>
                    <a:pt x="946" y="2532"/>
                    <a:pt x="1145" y="2303"/>
                    <a:pt x="1260" y="2132"/>
                  </a:cubicBezTo>
                  <a:cubicBezTo>
                    <a:pt x="1546" y="1816"/>
                    <a:pt x="1661" y="1644"/>
                    <a:pt x="1718" y="1559"/>
                  </a:cubicBezTo>
                  <a:cubicBezTo>
                    <a:pt x="1832" y="1415"/>
                    <a:pt x="1919" y="1300"/>
                    <a:pt x="1977" y="1186"/>
                  </a:cubicBezTo>
                  <a:cubicBezTo>
                    <a:pt x="2091" y="957"/>
                    <a:pt x="2148" y="899"/>
                    <a:pt x="2462" y="899"/>
                  </a:cubicBezTo>
                  <a:cubicBezTo>
                    <a:pt x="2577" y="899"/>
                    <a:pt x="2691" y="842"/>
                    <a:pt x="2748" y="757"/>
                  </a:cubicBezTo>
                  <a:cubicBezTo>
                    <a:pt x="2777" y="743"/>
                    <a:pt x="2813" y="728"/>
                    <a:pt x="2867" y="728"/>
                  </a:cubicBezTo>
                  <a:close/>
                  <a:moveTo>
                    <a:pt x="2892" y="0"/>
                  </a:moveTo>
                  <a:cubicBezTo>
                    <a:pt x="2690" y="0"/>
                    <a:pt x="2496" y="57"/>
                    <a:pt x="2320" y="185"/>
                  </a:cubicBezTo>
                  <a:lnTo>
                    <a:pt x="2290" y="185"/>
                  </a:lnTo>
                  <a:cubicBezTo>
                    <a:pt x="1690" y="242"/>
                    <a:pt x="1489" y="586"/>
                    <a:pt x="1347" y="842"/>
                  </a:cubicBezTo>
                  <a:lnTo>
                    <a:pt x="1175" y="1101"/>
                  </a:lnTo>
                  <a:cubicBezTo>
                    <a:pt x="1145" y="1101"/>
                    <a:pt x="1118" y="1158"/>
                    <a:pt x="1118" y="1186"/>
                  </a:cubicBezTo>
                  <a:cubicBezTo>
                    <a:pt x="1061" y="1243"/>
                    <a:pt x="859" y="1502"/>
                    <a:pt x="717" y="1674"/>
                  </a:cubicBezTo>
                  <a:cubicBezTo>
                    <a:pt x="287" y="2189"/>
                    <a:pt x="202" y="2303"/>
                    <a:pt x="172" y="2445"/>
                  </a:cubicBezTo>
                  <a:cubicBezTo>
                    <a:pt x="115" y="2647"/>
                    <a:pt x="0" y="3190"/>
                    <a:pt x="344" y="3506"/>
                  </a:cubicBezTo>
                  <a:cubicBezTo>
                    <a:pt x="488" y="3620"/>
                    <a:pt x="660" y="3677"/>
                    <a:pt x="832" y="3677"/>
                  </a:cubicBezTo>
                  <a:cubicBezTo>
                    <a:pt x="1175" y="3677"/>
                    <a:pt x="1546" y="3533"/>
                    <a:pt x="1890" y="3391"/>
                  </a:cubicBezTo>
                  <a:cubicBezTo>
                    <a:pt x="2091" y="3334"/>
                    <a:pt x="2320" y="3247"/>
                    <a:pt x="2435" y="3219"/>
                  </a:cubicBezTo>
                  <a:cubicBezTo>
                    <a:pt x="2577" y="3219"/>
                    <a:pt x="2835" y="3277"/>
                    <a:pt x="3092" y="3334"/>
                  </a:cubicBezTo>
                  <a:cubicBezTo>
                    <a:pt x="3380" y="3394"/>
                    <a:pt x="3684" y="3463"/>
                    <a:pt x="3966" y="3463"/>
                  </a:cubicBezTo>
                  <a:cubicBezTo>
                    <a:pt x="4216" y="3463"/>
                    <a:pt x="4449" y="3409"/>
                    <a:pt x="4638" y="3247"/>
                  </a:cubicBezTo>
                  <a:cubicBezTo>
                    <a:pt x="4924" y="2990"/>
                    <a:pt x="5011" y="2617"/>
                    <a:pt x="4924" y="2074"/>
                  </a:cubicBezTo>
                  <a:cubicBezTo>
                    <a:pt x="4810" y="1415"/>
                    <a:pt x="4122" y="441"/>
                    <a:pt x="3378" y="98"/>
                  </a:cubicBezTo>
                  <a:cubicBezTo>
                    <a:pt x="3215" y="35"/>
                    <a:pt x="3051" y="0"/>
                    <a:pt x="289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0"/>
            <p:cNvSpPr/>
            <p:nvPr/>
          </p:nvSpPr>
          <p:spPr>
            <a:xfrm>
              <a:off x="6790319" y="893455"/>
              <a:ext cx="226730" cy="49659"/>
            </a:xfrm>
            <a:custGeom>
              <a:avLst/>
              <a:gdLst/>
              <a:ahLst/>
              <a:cxnLst/>
              <a:rect l="l" t="t" r="r" b="b"/>
              <a:pathLst>
                <a:path w="11209" h="2455" extrusionOk="0">
                  <a:moveTo>
                    <a:pt x="4480" y="0"/>
                  </a:moveTo>
                  <a:cubicBezTo>
                    <a:pt x="2751" y="0"/>
                    <a:pt x="0" y="1492"/>
                    <a:pt x="1877" y="2157"/>
                  </a:cubicBezTo>
                  <a:cubicBezTo>
                    <a:pt x="2127" y="2242"/>
                    <a:pt x="2396" y="2274"/>
                    <a:pt x="2678" y="2274"/>
                  </a:cubicBezTo>
                  <a:cubicBezTo>
                    <a:pt x="3433" y="2274"/>
                    <a:pt x="4277" y="2050"/>
                    <a:pt x="5069" y="2050"/>
                  </a:cubicBezTo>
                  <a:cubicBezTo>
                    <a:pt x="5268" y="2050"/>
                    <a:pt x="5465" y="2064"/>
                    <a:pt x="5655" y="2099"/>
                  </a:cubicBezTo>
                  <a:cubicBezTo>
                    <a:pt x="6328" y="2252"/>
                    <a:pt x="6772" y="2454"/>
                    <a:pt x="7359" y="2454"/>
                  </a:cubicBezTo>
                  <a:cubicBezTo>
                    <a:pt x="7545" y="2454"/>
                    <a:pt x="7746" y="2434"/>
                    <a:pt x="7973" y="2386"/>
                  </a:cubicBezTo>
                  <a:cubicBezTo>
                    <a:pt x="8374" y="2301"/>
                    <a:pt x="10178" y="2157"/>
                    <a:pt x="10435" y="1870"/>
                  </a:cubicBezTo>
                  <a:cubicBezTo>
                    <a:pt x="11209" y="1069"/>
                    <a:pt x="9949" y="641"/>
                    <a:pt x="9347" y="641"/>
                  </a:cubicBezTo>
                  <a:lnTo>
                    <a:pt x="9491" y="641"/>
                  </a:lnTo>
                  <a:cubicBezTo>
                    <a:pt x="9311" y="594"/>
                    <a:pt x="9152" y="574"/>
                    <a:pt x="9010" y="574"/>
                  </a:cubicBezTo>
                  <a:cubicBezTo>
                    <a:pt x="8274" y="574"/>
                    <a:pt x="7974" y="1115"/>
                    <a:pt x="7229" y="1355"/>
                  </a:cubicBezTo>
                  <a:cubicBezTo>
                    <a:pt x="7030" y="1411"/>
                    <a:pt x="6865" y="1436"/>
                    <a:pt x="6727" y="1436"/>
                  </a:cubicBezTo>
                  <a:cubicBezTo>
                    <a:pt x="5951" y="1436"/>
                    <a:pt x="6001" y="647"/>
                    <a:pt x="5369" y="210"/>
                  </a:cubicBezTo>
                  <a:cubicBezTo>
                    <a:pt x="5149" y="63"/>
                    <a:pt x="4836" y="0"/>
                    <a:pt x="4480"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0"/>
            <p:cNvSpPr/>
            <p:nvPr/>
          </p:nvSpPr>
          <p:spPr>
            <a:xfrm>
              <a:off x="6807413" y="885909"/>
              <a:ext cx="207878" cy="64526"/>
            </a:xfrm>
            <a:custGeom>
              <a:avLst/>
              <a:gdLst/>
              <a:ahLst/>
              <a:cxnLst/>
              <a:rect l="l" t="t" r="r" b="b"/>
              <a:pathLst>
                <a:path w="10277" h="3190" extrusionOk="0">
                  <a:moveTo>
                    <a:pt x="3665" y="735"/>
                  </a:moveTo>
                  <a:cubicBezTo>
                    <a:pt x="3941" y="735"/>
                    <a:pt x="4172" y="778"/>
                    <a:pt x="4322" y="869"/>
                  </a:cubicBezTo>
                  <a:cubicBezTo>
                    <a:pt x="4524" y="1014"/>
                    <a:pt x="4639" y="1213"/>
                    <a:pt x="4753" y="1414"/>
                  </a:cubicBezTo>
                  <a:cubicBezTo>
                    <a:pt x="4958" y="1734"/>
                    <a:pt x="5218" y="2163"/>
                    <a:pt x="5896" y="2163"/>
                  </a:cubicBezTo>
                  <a:cubicBezTo>
                    <a:pt x="6068" y="2163"/>
                    <a:pt x="6267" y="2136"/>
                    <a:pt x="6498" y="2072"/>
                  </a:cubicBezTo>
                  <a:cubicBezTo>
                    <a:pt x="6842" y="1957"/>
                    <a:pt x="7100" y="1785"/>
                    <a:pt x="7357" y="1643"/>
                  </a:cubicBezTo>
                  <a:cubicBezTo>
                    <a:pt x="7631" y="1469"/>
                    <a:pt x="7840" y="1316"/>
                    <a:pt x="8152" y="1316"/>
                  </a:cubicBezTo>
                  <a:cubicBezTo>
                    <a:pt x="8199" y="1316"/>
                    <a:pt x="8250" y="1320"/>
                    <a:pt x="8303" y="1327"/>
                  </a:cubicBezTo>
                  <a:cubicBezTo>
                    <a:pt x="8360" y="1357"/>
                    <a:pt x="8417" y="1385"/>
                    <a:pt x="8502" y="1385"/>
                  </a:cubicBezTo>
                  <a:cubicBezTo>
                    <a:pt x="8875" y="1385"/>
                    <a:pt x="9391" y="1586"/>
                    <a:pt x="9475" y="1758"/>
                  </a:cubicBezTo>
                  <a:cubicBezTo>
                    <a:pt x="9475" y="1815"/>
                    <a:pt x="9418" y="1900"/>
                    <a:pt x="9333" y="1987"/>
                  </a:cubicBezTo>
                  <a:cubicBezTo>
                    <a:pt x="9132" y="2129"/>
                    <a:pt x="7987" y="2273"/>
                    <a:pt x="7529" y="2330"/>
                  </a:cubicBezTo>
                  <a:cubicBezTo>
                    <a:pt x="7329" y="2358"/>
                    <a:pt x="7158" y="2388"/>
                    <a:pt x="7043" y="2415"/>
                  </a:cubicBezTo>
                  <a:cubicBezTo>
                    <a:pt x="6843" y="2461"/>
                    <a:pt x="6668" y="2481"/>
                    <a:pt x="6505" y="2481"/>
                  </a:cubicBezTo>
                  <a:cubicBezTo>
                    <a:pt x="6156" y="2481"/>
                    <a:pt x="5858" y="2390"/>
                    <a:pt x="5468" y="2273"/>
                  </a:cubicBezTo>
                  <a:cubicBezTo>
                    <a:pt x="5296" y="2216"/>
                    <a:pt x="5097" y="2159"/>
                    <a:pt x="4868" y="2101"/>
                  </a:cubicBezTo>
                  <a:cubicBezTo>
                    <a:pt x="4666" y="2072"/>
                    <a:pt x="4437" y="2044"/>
                    <a:pt x="4238" y="2044"/>
                  </a:cubicBezTo>
                  <a:cubicBezTo>
                    <a:pt x="3807" y="2044"/>
                    <a:pt x="3379" y="2129"/>
                    <a:pt x="2948" y="2186"/>
                  </a:cubicBezTo>
                  <a:cubicBezTo>
                    <a:pt x="2570" y="2236"/>
                    <a:pt x="2200" y="2286"/>
                    <a:pt x="1856" y="2286"/>
                  </a:cubicBezTo>
                  <a:cubicBezTo>
                    <a:pt x="1603" y="2286"/>
                    <a:pt x="1364" y="2259"/>
                    <a:pt x="1146" y="2186"/>
                  </a:cubicBezTo>
                  <a:cubicBezTo>
                    <a:pt x="830" y="2072"/>
                    <a:pt x="773" y="1987"/>
                    <a:pt x="773" y="1957"/>
                  </a:cubicBezTo>
                  <a:cubicBezTo>
                    <a:pt x="773" y="1930"/>
                    <a:pt x="860" y="1701"/>
                    <a:pt x="1345" y="1414"/>
                  </a:cubicBezTo>
                  <a:cubicBezTo>
                    <a:pt x="2056" y="988"/>
                    <a:pt x="2994" y="735"/>
                    <a:pt x="3665" y="735"/>
                  </a:cubicBezTo>
                  <a:close/>
                  <a:moveTo>
                    <a:pt x="3651" y="1"/>
                  </a:moveTo>
                  <a:cubicBezTo>
                    <a:pt x="2748" y="1"/>
                    <a:pt x="1660" y="372"/>
                    <a:pt x="974" y="785"/>
                  </a:cubicBezTo>
                  <a:cubicBezTo>
                    <a:pt x="315" y="1185"/>
                    <a:pt x="1" y="1614"/>
                    <a:pt x="28" y="2044"/>
                  </a:cubicBezTo>
                  <a:cubicBezTo>
                    <a:pt x="86" y="2415"/>
                    <a:pt x="372" y="2701"/>
                    <a:pt x="917" y="2873"/>
                  </a:cubicBezTo>
                  <a:cubicBezTo>
                    <a:pt x="1204" y="2973"/>
                    <a:pt x="1508" y="3008"/>
                    <a:pt x="1822" y="3008"/>
                  </a:cubicBezTo>
                  <a:cubicBezTo>
                    <a:pt x="2225" y="3008"/>
                    <a:pt x="2644" y="2951"/>
                    <a:pt x="3063" y="2903"/>
                  </a:cubicBezTo>
                  <a:cubicBezTo>
                    <a:pt x="3468" y="2841"/>
                    <a:pt x="3874" y="2781"/>
                    <a:pt x="4259" y="2781"/>
                  </a:cubicBezTo>
                  <a:cubicBezTo>
                    <a:pt x="4417" y="2781"/>
                    <a:pt x="4573" y="2791"/>
                    <a:pt x="4723" y="2816"/>
                  </a:cubicBezTo>
                  <a:cubicBezTo>
                    <a:pt x="4925" y="2873"/>
                    <a:pt x="5097" y="2930"/>
                    <a:pt x="5268" y="2960"/>
                  </a:cubicBezTo>
                  <a:cubicBezTo>
                    <a:pt x="5669" y="3075"/>
                    <a:pt x="6040" y="3189"/>
                    <a:pt x="6498" y="3189"/>
                  </a:cubicBezTo>
                  <a:cubicBezTo>
                    <a:pt x="6700" y="3189"/>
                    <a:pt x="6929" y="3159"/>
                    <a:pt x="7185" y="3102"/>
                  </a:cubicBezTo>
                  <a:cubicBezTo>
                    <a:pt x="7272" y="3102"/>
                    <a:pt x="7444" y="3075"/>
                    <a:pt x="7643" y="3045"/>
                  </a:cubicBezTo>
                  <a:cubicBezTo>
                    <a:pt x="8933" y="2903"/>
                    <a:pt x="9590" y="2759"/>
                    <a:pt x="9849" y="2502"/>
                  </a:cubicBezTo>
                  <a:cubicBezTo>
                    <a:pt x="10277" y="2044"/>
                    <a:pt x="10220" y="1643"/>
                    <a:pt x="10135" y="1472"/>
                  </a:cubicBezTo>
                  <a:cubicBezTo>
                    <a:pt x="9906" y="956"/>
                    <a:pt x="9219" y="727"/>
                    <a:pt x="8761" y="670"/>
                  </a:cubicBezTo>
                  <a:lnTo>
                    <a:pt x="8731" y="670"/>
                  </a:lnTo>
                  <a:cubicBezTo>
                    <a:pt x="8523" y="615"/>
                    <a:pt x="8338" y="591"/>
                    <a:pt x="8169" y="591"/>
                  </a:cubicBezTo>
                  <a:cubicBezTo>
                    <a:pt x="7641" y="591"/>
                    <a:pt x="7283" y="824"/>
                    <a:pt x="6956" y="1041"/>
                  </a:cubicBezTo>
                  <a:cubicBezTo>
                    <a:pt x="6727" y="1185"/>
                    <a:pt x="6528" y="1300"/>
                    <a:pt x="6269" y="1385"/>
                  </a:cubicBezTo>
                  <a:cubicBezTo>
                    <a:pt x="6106" y="1433"/>
                    <a:pt x="5983" y="1457"/>
                    <a:pt x="5884" y="1457"/>
                  </a:cubicBezTo>
                  <a:cubicBezTo>
                    <a:pt x="5637" y="1457"/>
                    <a:pt x="5547" y="1308"/>
                    <a:pt x="5383" y="1041"/>
                  </a:cubicBezTo>
                  <a:cubicBezTo>
                    <a:pt x="5239" y="785"/>
                    <a:pt x="5067" y="498"/>
                    <a:pt x="4723" y="269"/>
                  </a:cubicBezTo>
                  <a:cubicBezTo>
                    <a:pt x="4444" y="79"/>
                    <a:pt x="4067" y="1"/>
                    <a:pt x="3651"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0"/>
            <p:cNvSpPr/>
            <p:nvPr/>
          </p:nvSpPr>
          <p:spPr>
            <a:xfrm>
              <a:off x="7041932" y="890198"/>
              <a:ext cx="82852" cy="41385"/>
            </a:xfrm>
            <a:custGeom>
              <a:avLst/>
              <a:gdLst/>
              <a:ahLst/>
              <a:cxnLst/>
              <a:rect l="l" t="t" r="r" b="b"/>
              <a:pathLst>
                <a:path w="4096" h="2046" extrusionOk="0">
                  <a:moveTo>
                    <a:pt x="4041" y="864"/>
                  </a:moveTo>
                  <a:cubicBezTo>
                    <a:pt x="4040" y="871"/>
                    <a:pt x="4039" y="879"/>
                    <a:pt x="4038" y="886"/>
                  </a:cubicBezTo>
                  <a:cubicBezTo>
                    <a:pt x="4041" y="875"/>
                    <a:pt x="4042" y="868"/>
                    <a:pt x="4041" y="864"/>
                  </a:cubicBezTo>
                  <a:close/>
                  <a:moveTo>
                    <a:pt x="3408" y="0"/>
                  </a:moveTo>
                  <a:lnTo>
                    <a:pt x="3695" y="142"/>
                  </a:lnTo>
                  <a:cubicBezTo>
                    <a:pt x="2520" y="142"/>
                    <a:pt x="2520" y="229"/>
                    <a:pt x="1634" y="802"/>
                  </a:cubicBezTo>
                  <a:cubicBezTo>
                    <a:pt x="889" y="1230"/>
                    <a:pt x="1" y="1459"/>
                    <a:pt x="1233" y="1974"/>
                  </a:cubicBezTo>
                  <a:cubicBezTo>
                    <a:pt x="1389" y="2023"/>
                    <a:pt x="1653" y="2046"/>
                    <a:pt x="1950" y="2046"/>
                  </a:cubicBezTo>
                  <a:cubicBezTo>
                    <a:pt x="2504" y="2046"/>
                    <a:pt x="3173" y="1968"/>
                    <a:pt x="3469" y="1843"/>
                  </a:cubicBezTo>
                  <a:lnTo>
                    <a:pt x="3469" y="1843"/>
                  </a:lnTo>
                  <a:cubicBezTo>
                    <a:pt x="3469" y="1843"/>
                    <a:pt x="3470" y="1843"/>
                    <a:pt x="3470" y="1843"/>
                  </a:cubicBezTo>
                  <a:cubicBezTo>
                    <a:pt x="3475" y="1843"/>
                    <a:pt x="3483" y="1839"/>
                    <a:pt x="3493" y="1832"/>
                  </a:cubicBezTo>
                  <a:lnTo>
                    <a:pt x="3493" y="1832"/>
                  </a:lnTo>
                  <a:cubicBezTo>
                    <a:pt x="3485" y="1836"/>
                    <a:pt x="3477" y="1839"/>
                    <a:pt x="3469" y="1843"/>
                  </a:cubicBezTo>
                  <a:lnTo>
                    <a:pt x="3469" y="1843"/>
                  </a:lnTo>
                  <a:cubicBezTo>
                    <a:pt x="3387" y="1835"/>
                    <a:pt x="3977" y="859"/>
                    <a:pt x="4036" y="859"/>
                  </a:cubicBezTo>
                  <a:cubicBezTo>
                    <a:pt x="4039" y="859"/>
                    <a:pt x="4040" y="861"/>
                    <a:pt x="4041" y="864"/>
                  </a:cubicBezTo>
                  <a:lnTo>
                    <a:pt x="4041" y="864"/>
                  </a:lnTo>
                  <a:cubicBezTo>
                    <a:pt x="4095" y="360"/>
                    <a:pt x="4085" y="0"/>
                    <a:pt x="3408"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0"/>
            <p:cNvSpPr/>
            <p:nvPr/>
          </p:nvSpPr>
          <p:spPr>
            <a:xfrm>
              <a:off x="7046564" y="883239"/>
              <a:ext cx="86331" cy="55605"/>
            </a:xfrm>
            <a:custGeom>
              <a:avLst/>
              <a:gdLst/>
              <a:ahLst/>
              <a:cxnLst/>
              <a:rect l="l" t="t" r="r" b="b"/>
              <a:pathLst>
                <a:path w="4268" h="2749" extrusionOk="0">
                  <a:moveTo>
                    <a:pt x="3466" y="859"/>
                  </a:moveTo>
                  <a:lnTo>
                    <a:pt x="3466" y="1031"/>
                  </a:lnTo>
                  <a:cubicBezTo>
                    <a:pt x="3466" y="1059"/>
                    <a:pt x="3436" y="1059"/>
                    <a:pt x="3436" y="1059"/>
                  </a:cubicBezTo>
                  <a:cubicBezTo>
                    <a:pt x="3150" y="1432"/>
                    <a:pt x="3008" y="1718"/>
                    <a:pt x="2921" y="1890"/>
                  </a:cubicBezTo>
                  <a:cubicBezTo>
                    <a:pt x="2634" y="1979"/>
                    <a:pt x="2137" y="2023"/>
                    <a:pt x="1726" y="2023"/>
                  </a:cubicBezTo>
                  <a:cubicBezTo>
                    <a:pt x="1479" y="2023"/>
                    <a:pt x="1264" y="2007"/>
                    <a:pt x="1146" y="1975"/>
                  </a:cubicBezTo>
                  <a:cubicBezTo>
                    <a:pt x="1004" y="1917"/>
                    <a:pt x="917" y="1890"/>
                    <a:pt x="859" y="1860"/>
                  </a:cubicBezTo>
                  <a:cubicBezTo>
                    <a:pt x="974" y="1803"/>
                    <a:pt x="1089" y="1718"/>
                    <a:pt x="1176" y="1688"/>
                  </a:cubicBezTo>
                  <a:cubicBezTo>
                    <a:pt x="1318" y="1604"/>
                    <a:pt x="1462" y="1546"/>
                    <a:pt x="1604" y="1459"/>
                  </a:cubicBezTo>
                  <a:lnTo>
                    <a:pt x="1805" y="1317"/>
                  </a:lnTo>
                  <a:cubicBezTo>
                    <a:pt x="2492" y="887"/>
                    <a:pt x="2520" y="859"/>
                    <a:pt x="3466" y="859"/>
                  </a:cubicBezTo>
                  <a:close/>
                  <a:moveTo>
                    <a:pt x="3179" y="0"/>
                  </a:moveTo>
                  <a:cubicBezTo>
                    <a:pt x="3065" y="0"/>
                    <a:pt x="2950" y="58"/>
                    <a:pt x="2893" y="142"/>
                  </a:cubicBezTo>
                  <a:cubicBezTo>
                    <a:pt x="2234" y="172"/>
                    <a:pt x="2005" y="314"/>
                    <a:pt x="1405" y="715"/>
                  </a:cubicBezTo>
                  <a:lnTo>
                    <a:pt x="1233" y="830"/>
                  </a:lnTo>
                  <a:cubicBezTo>
                    <a:pt x="1089" y="917"/>
                    <a:pt x="974" y="974"/>
                    <a:pt x="859" y="1031"/>
                  </a:cubicBezTo>
                  <a:cubicBezTo>
                    <a:pt x="401" y="1260"/>
                    <a:pt x="1" y="1459"/>
                    <a:pt x="30" y="1860"/>
                  </a:cubicBezTo>
                  <a:cubicBezTo>
                    <a:pt x="30" y="2261"/>
                    <a:pt x="431" y="2462"/>
                    <a:pt x="889" y="2662"/>
                  </a:cubicBezTo>
                  <a:cubicBezTo>
                    <a:pt x="1089" y="2719"/>
                    <a:pt x="1405" y="2749"/>
                    <a:pt x="1776" y="2749"/>
                  </a:cubicBezTo>
                  <a:cubicBezTo>
                    <a:pt x="2378" y="2749"/>
                    <a:pt x="3092" y="2662"/>
                    <a:pt x="3436" y="2490"/>
                  </a:cubicBezTo>
                  <a:lnTo>
                    <a:pt x="3466" y="2462"/>
                  </a:lnTo>
                  <a:cubicBezTo>
                    <a:pt x="3580" y="2375"/>
                    <a:pt x="3637" y="2261"/>
                    <a:pt x="3608" y="2146"/>
                  </a:cubicBezTo>
                  <a:cubicBezTo>
                    <a:pt x="3722" y="1975"/>
                    <a:pt x="3894" y="1661"/>
                    <a:pt x="4008" y="1517"/>
                  </a:cubicBezTo>
                  <a:cubicBezTo>
                    <a:pt x="4066" y="1489"/>
                    <a:pt x="4123" y="1402"/>
                    <a:pt x="4153" y="1317"/>
                  </a:cubicBezTo>
                  <a:lnTo>
                    <a:pt x="4153" y="1260"/>
                  </a:lnTo>
                  <a:cubicBezTo>
                    <a:pt x="4210" y="1001"/>
                    <a:pt x="4267" y="573"/>
                    <a:pt x="4008" y="287"/>
                  </a:cubicBezTo>
                  <a:cubicBezTo>
                    <a:pt x="3837" y="85"/>
                    <a:pt x="3550" y="0"/>
                    <a:pt x="317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0"/>
            <p:cNvSpPr/>
            <p:nvPr/>
          </p:nvSpPr>
          <p:spPr>
            <a:xfrm>
              <a:off x="6969571" y="948438"/>
              <a:ext cx="102493" cy="65092"/>
            </a:xfrm>
            <a:custGeom>
              <a:avLst/>
              <a:gdLst/>
              <a:ahLst/>
              <a:cxnLst/>
              <a:rect l="l" t="t" r="r" b="b"/>
              <a:pathLst>
                <a:path w="5067" h="3218" extrusionOk="0">
                  <a:moveTo>
                    <a:pt x="3405" y="1"/>
                  </a:moveTo>
                  <a:cubicBezTo>
                    <a:pt x="2536" y="1"/>
                    <a:pt x="2229" y="724"/>
                    <a:pt x="1375" y="1129"/>
                  </a:cubicBezTo>
                  <a:cubicBezTo>
                    <a:pt x="1236" y="1180"/>
                    <a:pt x="1100" y="1190"/>
                    <a:pt x="973" y="1190"/>
                  </a:cubicBezTo>
                  <a:cubicBezTo>
                    <a:pt x="890" y="1190"/>
                    <a:pt x="810" y="1185"/>
                    <a:pt x="735" y="1185"/>
                  </a:cubicBezTo>
                  <a:cubicBezTo>
                    <a:pt x="471" y="1185"/>
                    <a:pt x="259" y="1237"/>
                    <a:pt x="142" y="1701"/>
                  </a:cubicBezTo>
                  <a:cubicBezTo>
                    <a:pt x="0" y="2359"/>
                    <a:pt x="543" y="2503"/>
                    <a:pt x="974" y="2789"/>
                  </a:cubicBezTo>
                  <a:cubicBezTo>
                    <a:pt x="1373" y="3096"/>
                    <a:pt x="1643" y="3218"/>
                    <a:pt x="1864" y="3218"/>
                  </a:cubicBezTo>
                  <a:cubicBezTo>
                    <a:pt x="2324" y="3218"/>
                    <a:pt x="2576" y="2689"/>
                    <a:pt x="3349" y="2187"/>
                  </a:cubicBezTo>
                  <a:cubicBezTo>
                    <a:pt x="3779" y="1988"/>
                    <a:pt x="4265" y="2130"/>
                    <a:pt x="4608" y="1759"/>
                  </a:cubicBezTo>
                  <a:cubicBezTo>
                    <a:pt x="5009" y="1328"/>
                    <a:pt x="5066" y="526"/>
                    <a:pt x="4466" y="327"/>
                  </a:cubicBezTo>
                  <a:lnTo>
                    <a:pt x="4265" y="183"/>
                  </a:lnTo>
                  <a:cubicBezTo>
                    <a:pt x="3921" y="54"/>
                    <a:pt x="3642" y="1"/>
                    <a:pt x="3405"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0"/>
            <p:cNvSpPr/>
            <p:nvPr/>
          </p:nvSpPr>
          <p:spPr>
            <a:xfrm>
              <a:off x="6962026" y="940974"/>
              <a:ext cx="115823" cy="79494"/>
            </a:xfrm>
            <a:custGeom>
              <a:avLst/>
              <a:gdLst/>
              <a:ahLst/>
              <a:cxnLst/>
              <a:rect l="l" t="t" r="r" b="b"/>
              <a:pathLst>
                <a:path w="5726" h="3930" extrusionOk="0">
                  <a:moveTo>
                    <a:pt x="3816" y="727"/>
                  </a:moveTo>
                  <a:cubicBezTo>
                    <a:pt x="4001" y="727"/>
                    <a:pt x="4219" y="770"/>
                    <a:pt x="4496" y="868"/>
                  </a:cubicBezTo>
                  <a:lnTo>
                    <a:pt x="4523" y="895"/>
                  </a:lnTo>
                  <a:cubicBezTo>
                    <a:pt x="4580" y="953"/>
                    <a:pt x="4638" y="1010"/>
                    <a:pt x="4725" y="1040"/>
                  </a:cubicBezTo>
                  <a:cubicBezTo>
                    <a:pt x="4809" y="1067"/>
                    <a:pt x="4896" y="1124"/>
                    <a:pt x="4924" y="1239"/>
                  </a:cubicBezTo>
                  <a:cubicBezTo>
                    <a:pt x="4954" y="1440"/>
                    <a:pt x="4867" y="1697"/>
                    <a:pt x="4695" y="1899"/>
                  </a:cubicBezTo>
                  <a:cubicBezTo>
                    <a:pt x="4580" y="2013"/>
                    <a:pt x="4466" y="2041"/>
                    <a:pt x="4209" y="2070"/>
                  </a:cubicBezTo>
                  <a:cubicBezTo>
                    <a:pt x="4008" y="2098"/>
                    <a:pt x="3779" y="2128"/>
                    <a:pt x="3550" y="2270"/>
                  </a:cubicBezTo>
                  <a:cubicBezTo>
                    <a:pt x="3179" y="2471"/>
                    <a:pt x="2950" y="2700"/>
                    <a:pt x="2748" y="2899"/>
                  </a:cubicBezTo>
                  <a:cubicBezTo>
                    <a:pt x="2506" y="3100"/>
                    <a:pt x="2370" y="3214"/>
                    <a:pt x="2212" y="3214"/>
                  </a:cubicBezTo>
                  <a:cubicBezTo>
                    <a:pt x="2055" y="3214"/>
                    <a:pt x="1876" y="3100"/>
                    <a:pt x="1546" y="2842"/>
                  </a:cubicBezTo>
                  <a:cubicBezTo>
                    <a:pt x="1461" y="2785"/>
                    <a:pt x="1374" y="2728"/>
                    <a:pt x="1260" y="2670"/>
                  </a:cubicBezTo>
                  <a:cubicBezTo>
                    <a:pt x="889" y="2441"/>
                    <a:pt x="831" y="2384"/>
                    <a:pt x="859" y="2155"/>
                  </a:cubicBezTo>
                  <a:cubicBezTo>
                    <a:pt x="916" y="1926"/>
                    <a:pt x="916" y="1926"/>
                    <a:pt x="1118" y="1926"/>
                  </a:cubicBezTo>
                  <a:lnTo>
                    <a:pt x="1203" y="1926"/>
                  </a:lnTo>
                  <a:cubicBezTo>
                    <a:pt x="1404" y="1926"/>
                    <a:pt x="1633" y="1926"/>
                    <a:pt x="1890" y="1811"/>
                  </a:cubicBezTo>
                  <a:cubicBezTo>
                    <a:pt x="2290" y="1640"/>
                    <a:pt x="2577" y="1411"/>
                    <a:pt x="2806" y="1211"/>
                  </a:cubicBezTo>
                  <a:cubicBezTo>
                    <a:pt x="3160" y="936"/>
                    <a:pt x="3407" y="727"/>
                    <a:pt x="3816" y="727"/>
                  </a:cubicBezTo>
                  <a:close/>
                  <a:moveTo>
                    <a:pt x="3759" y="1"/>
                  </a:moveTo>
                  <a:cubicBezTo>
                    <a:pt x="3120" y="1"/>
                    <a:pt x="2727" y="320"/>
                    <a:pt x="2348" y="639"/>
                  </a:cubicBezTo>
                  <a:cubicBezTo>
                    <a:pt x="2119" y="811"/>
                    <a:pt x="1890" y="1010"/>
                    <a:pt x="1603" y="1154"/>
                  </a:cubicBezTo>
                  <a:cubicBezTo>
                    <a:pt x="1489" y="1182"/>
                    <a:pt x="1374" y="1182"/>
                    <a:pt x="1232" y="1182"/>
                  </a:cubicBezTo>
                  <a:cubicBezTo>
                    <a:pt x="889" y="1182"/>
                    <a:pt x="373" y="1182"/>
                    <a:pt x="144" y="1983"/>
                  </a:cubicBezTo>
                  <a:cubicBezTo>
                    <a:pt x="0" y="2757"/>
                    <a:pt x="545" y="3101"/>
                    <a:pt x="889" y="3300"/>
                  </a:cubicBezTo>
                  <a:cubicBezTo>
                    <a:pt x="973" y="3357"/>
                    <a:pt x="1061" y="3387"/>
                    <a:pt x="1118" y="3444"/>
                  </a:cubicBezTo>
                  <a:cubicBezTo>
                    <a:pt x="1576" y="3788"/>
                    <a:pt x="1947" y="3930"/>
                    <a:pt x="2233" y="3930"/>
                  </a:cubicBezTo>
                  <a:cubicBezTo>
                    <a:pt x="2606" y="3930"/>
                    <a:pt x="2893" y="3731"/>
                    <a:pt x="3206" y="3415"/>
                  </a:cubicBezTo>
                  <a:cubicBezTo>
                    <a:pt x="3408" y="3273"/>
                    <a:pt x="3637" y="3071"/>
                    <a:pt x="3893" y="2899"/>
                  </a:cubicBezTo>
                  <a:cubicBezTo>
                    <a:pt x="4008" y="2842"/>
                    <a:pt x="4152" y="2815"/>
                    <a:pt x="4324" y="2785"/>
                  </a:cubicBezTo>
                  <a:cubicBezTo>
                    <a:pt x="4610" y="2728"/>
                    <a:pt x="4954" y="2700"/>
                    <a:pt x="5240" y="2384"/>
                  </a:cubicBezTo>
                  <a:cubicBezTo>
                    <a:pt x="5584" y="2013"/>
                    <a:pt x="5726" y="1525"/>
                    <a:pt x="5611" y="1067"/>
                  </a:cubicBezTo>
                  <a:cubicBezTo>
                    <a:pt x="5526" y="724"/>
                    <a:pt x="5297" y="467"/>
                    <a:pt x="4954" y="353"/>
                  </a:cubicBezTo>
                  <a:lnTo>
                    <a:pt x="4924" y="323"/>
                  </a:lnTo>
                  <a:cubicBezTo>
                    <a:pt x="4896" y="266"/>
                    <a:pt x="4839" y="238"/>
                    <a:pt x="4752" y="208"/>
                  </a:cubicBezTo>
                  <a:cubicBezTo>
                    <a:pt x="4362" y="61"/>
                    <a:pt x="4037" y="1"/>
                    <a:pt x="3759"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0"/>
            <p:cNvSpPr/>
            <p:nvPr/>
          </p:nvSpPr>
          <p:spPr>
            <a:xfrm>
              <a:off x="7091736" y="837440"/>
              <a:ext cx="71828" cy="35863"/>
            </a:xfrm>
            <a:custGeom>
              <a:avLst/>
              <a:gdLst/>
              <a:ahLst/>
              <a:cxnLst/>
              <a:rect l="l" t="t" r="r" b="b"/>
              <a:pathLst>
                <a:path w="3551" h="1773" extrusionOk="0">
                  <a:moveTo>
                    <a:pt x="964" y="0"/>
                  </a:moveTo>
                  <a:cubicBezTo>
                    <a:pt x="760" y="0"/>
                    <a:pt x="603" y="23"/>
                    <a:pt x="546" y="89"/>
                  </a:cubicBezTo>
                  <a:cubicBezTo>
                    <a:pt x="1" y="517"/>
                    <a:pt x="889" y="1520"/>
                    <a:pt x="1290" y="1662"/>
                  </a:cubicBezTo>
                  <a:cubicBezTo>
                    <a:pt x="1431" y="1738"/>
                    <a:pt x="1637" y="1773"/>
                    <a:pt x="1861" y="1773"/>
                  </a:cubicBezTo>
                  <a:cubicBezTo>
                    <a:pt x="2319" y="1773"/>
                    <a:pt x="2853" y="1626"/>
                    <a:pt x="3065" y="1376"/>
                  </a:cubicBezTo>
                  <a:cubicBezTo>
                    <a:pt x="3550" y="890"/>
                    <a:pt x="3550" y="89"/>
                    <a:pt x="2749" y="89"/>
                  </a:cubicBezTo>
                  <a:lnTo>
                    <a:pt x="2520" y="146"/>
                  </a:lnTo>
                  <a:cubicBezTo>
                    <a:pt x="2274" y="146"/>
                    <a:pt x="1474" y="0"/>
                    <a:pt x="964"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0"/>
            <p:cNvSpPr/>
            <p:nvPr/>
          </p:nvSpPr>
          <p:spPr>
            <a:xfrm>
              <a:off x="7091190" y="830016"/>
              <a:ext cx="78766" cy="50913"/>
            </a:xfrm>
            <a:custGeom>
              <a:avLst/>
              <a:gdLst/>
              <a:ahLst/>
              <a:cxnLst/>
              <a:rect l="l" t="t" r="r" b="b"/>
              <a:pathLst>
                <a:path w="3894" h="2517" extrusionOk="0">
                  <a:moveTo>
                    <a:pt x="983" y="723"/>
                  </a:moveTo>
                  <a:cubicBezTo>
                    <a:pt x="1275" y="723"/>
                    <a:pt x="1734" y="783"/>
                    <a:pt x="1974" y="827"/>
                  </a:cubicBezTo>
                  <a:cubicBezTo>
                    <a:pt x="2191" y="856"/>
                    <a:pt x="2357" y="878"/>
                    <a:pt x="2486" y="878"/>
                  </a:cubicBezTo>
                  <a:cubicBezTo>
                    <a:pt x="2613" y="878"/>
                    <a:pt x="2705" y="856"/>
                    <a:pt x="2776" y="799"/>
                  </a:cubicBezTo>
                  <a:cubicBezTo>
                    <a:pt x="2890" y="799"/>
                    <a:pt x="3005" y="827"/>
                    <a:pt x="3062" y="914"/>
                  </a:cubicBezTo>
                  <a:cubicBezTo>
                    <a:pt x="3092" y="1028"/>
                    <a:pt x="3035" y="1285"/>
                    <a:pt x="2833" y="1514"/>
                  </a:cubicBezTo>
                  <a:cubicBezTo>
                    <a:pt x="2673" y="1674"/>
                    <a:pt x="2207" y="1778"/>
                    <a:pt x="1852" y="1778"/>
                  </a:cubicBezTo>
                  <a:cubicBezTo>
                    <a:pt x="1699" y="1778"/>
                    <a:pt x="1566" y="1758"/>
                    <a:pt x="1489" y="1715"/>
                  </a:cubicBezTo>
                  <a:cubicBezTo>
                    <a:pt x="1489" y="1715"/>
                    <a:pt x="1459" y="1715"/>
                    <a:pt x="1459" y="1686"/>
                  </a:cubicBezTo>
                  <a:cubicBezTo>
                    <a:pt x="1260" y="1628"/>
                    <a:pt x="829" y="1200"/>
                    <a:pt x="772" y="857"/>
                  </a:cubicBezTo>
                  <a:cubicBezTo>
                    <a:pt x="744" y="770"/>
                    <a:pt x="772" y="742"/>
                    <a:pt x="772" y="742"/>
                  </a:cubicBezTo>
                  <a:cubicBezTo>
                    <a:pt x="819" y="729"/>
                    <a:pt x="893" y="723"/>
                    <a:pt x="983" y="723"/>
                  </a:cubicBezTo>
                  <a:close/>
                  <a:moveTo>
                    <a:pt x="954" y="1"/>
                  </a:moveTo>
                  <a:cubicBezTo>
                    <a:pt x="652" y="1"/>
                    <a:pt x="448" y="50"/>
                    <a:pt x="314" y="170"/>
                  </a:cubicBezTo>
                  <a:cubicBezTo>
                    <a:pt x="85" y="369"/>
                    <a:pt x="0" y="655"/>
                    <a:pt x="57" y="971"/>
                  </a:cubicBezTo>
                  <a:cubicBezTo>
                    <a:pt x="142" y="1571"/>
                    <a:pt x="772" y="2201"/>
                    <a:pt x="1173" y="2373"/>
                  </a:cubicBezTo>
                  <a:cubicBezTo>
                    <a:pt x="1374" y="2460"/>
                    <a:pt x="1603" y="2517"/>
                    <a:pt x="1860" y="2517"/>
                  </a:cubicBezTo>
                  <a:cubicBezTo>
                    <a:pt x="2432" y="2517"/>
                    <a:pt x="3062" y="2315"/>
                    <a:pt x="3378" y="2002"/>
                  </a:cubicBezTo>
                  <a:cubicBezTo>
                    <a:pt x="3749" y="1601"/>
                    <a:pt x="3893" y="1056"/>
                    <a:pt x="3722" y="628"/>
                  </a:cubicBezTo>
                  <a:cubicBezTo>
                    <a:pt x="3577" y="284"/>
                    <a:pt x="3234" y="83"/>
                    <a:pt x="2776" y="83"/>
                  </a:cubicBezTo>
                  <a:cubicBezTo>
                    <a:pt x="2691" y="83"/>
                    <a:pt x="2604" y="112"/>
                    <a:pt x="2547" y="170"/>
                  </a:cubicBezTo>
                  <a:cubicBezTo>
                    <a:pt x="2462" y="140"/>
                    <a:pt x="2260" y="140"/>
                    <a:pt x="2061" y="112"/>
                  </a:cubicBezTo>
                  <a:cubicBezTo>
                    <a:pt x="1594" y="43"/>
                    <a:pt x="1233" y="1"/>
                    <a:pt x="954"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0"/>
            <p:cNvSpPr/>
            <p:nvPr/>
          </p:nvSpPr>
          <p:spPr>
            <a:xfrm>
              <a:off x="7072053" y="949248"/>
              <a:ext cx="100207" cy="45350"/>
            </a:xfrm>
            <a:custGeom>
              <a:avLst/>
              <a:gdLst/>
              <a:ahLst/>
              <a:cxnLst/>
              <a:rect l="l" t="t" r="r" b="b"/>
              <a:pathLst>
                <a:path w="4954" h="2242" extrusionOk="0">
                  <a:moveTo>
                    <a:pt x="3923" y="1"/>
                  </a:moveTo>
                  <a:cubicBezTo>
                    <a:pt x="3923" y="1"/>
                    <a:pt x="3923" y="1"/>
                    <a:pt x="3923" y="1"/>
                  </a:cubicBezTo>
                  <a:lnTo>
                    <a:pt x="3923" y="1"/>
                  </a:lnTo>
                  <a:cubicBezTo>
                    <a:pt x="3961" y="1"/>
                    <a:pt x="3999" y="1"/>
                    <a:pt x="4038" y="1"/>
                  </a:cubicBezTo>
                  <a:close/>
                  <a:moveTo>
                    <a:pt x="3923" y="1"/>
                  </a:moveTo>
                  <a:cubicBezTo>
                    <a:pt x="2736" y="2"/>
                    <a:pt x="2522" y="24"/>
                    <a:pt x="1661" y="773"/>
                  </a:cubicBezTo>
                  <a:cubicBezTo>
                    <a:pt x="1232" y="1089"/>
                    <a:pt x="0" y="1803"/>
                    <a:pt x="1175" y="2234"/>
                  </a:cubicBezTo>
                  <a:cubicBezTo>
                    <a:pt x="1187" y="2239"/>
                    <a:pt x="1206" y="2241"/>
                    <a:pt x="1230" y="2241"/>
                  </a:cubicBezTo>
                  <a:cubicBezTo>
                    <a:pt x="1616" y="2241"/>
                    <a:pt x="3453" y="1653"/>
                    <a:pt x="3722" y="1517"/>
                  </a:cubicBezTo>
                  <a:cubicBezTo>
                    <a:pt x="4267" y="1231"/>
                    <a:pt x="4954" y="200"/>
                    <a:pt x="392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0"/>
            <p:cNvSpPr/>
            <p:nvPr/>
          </p:nvSpPr>
          <p:spPr>
            <a:xfrm>
              <a:off x="7077293" y="941702"/>
              <a:ext cx="93815" cy="60237"/>
            </a:xfrm>
            <a:custGeom>
              <a:avLst/>
              <a:gdLst/>
              <a:ahLst/>
              <a:cxnLst/>
              <a:rect l="l" t="t" r="r" b="b"/>
              <a:pathLst>
                <a:path w="4638" h="2978" extrusionOk="0">
                  <a:moveTo>
                    <a:pt x="3607" y="717"/>
                  </a:moveTo>
                  <a:cubicBezTo>
                    <a:pt x="3692" y="745"/>
                    <a:pt x="3806" y="775"/>
                    <a:pt x="3836" y="832"/>
                  </a:cubicBezTo>
                  <a:cubicBezTo>
                    <a:pt x="3836" y="1004"/>
                    <a:pt x="3577" y="1404"/>
                    <a:pt x="3291" y="1546"/>
                  </a:cubicBezTo>
                  <a:cubicBezTo>
                    <a:pt x="3062" y="1691"/>
                    <a:pt x="1344" y="2206"/>
                    <a:pt x="1001" y="2234"/>
                  </a:cubicBezTo>
                  <a:cubicBezTo>
                    <a:pt x="859" y="2176"/>
                    <a:pt x="802" y="2149"/>
                    <a:pt x="802" y="2149"/>
                  </a:cubicBezTo>
                  <a:cubicBezTo>
                    <a:pt x="829" y="2034"/>
                    <a:pt x="1058" y="1833"/>
                    <a:pt x="1489" y="1546"/>
                  </a:cubicBezTo>
                  <a:lnTo>
                    <a:pt x="1631" y="1432"/>
                  </a:lnTo>
                  <a:cubicBezTo>
                    <a:pt x="2375" y="745"/>
                    <a:pt x="2519" y="717"/>
                    <a:pt x="3607" y="717"/>
                  </a:cubicBezTo>
                  <a:close/>
                  <a:moveTo>
                    <a:pt x="3635" y="1"/>
                  </a:moveTo>
                  <a:cubicBezTo>
                    <a:pt x="2375" y="1"/>
                    <a:pt x="2089" y="58"/>
                    <a:pt x="1173" y="859"/>
                  </a:cubicBezTo>
                  <a:lnTo>
                    <a:pt x="1058" y="946"/>
                  </a:lnTo>
                  <a:cubicBezTo>
                    <a:pt x="630" y="1233"/>
                    <a:pt x="0" y="1661"/>
                    <a:pt x="57" y="2234"/>
                  </a:cubicBezTo>
                  <a:cubicBezTo>
                    <a:pt x="115" y="2550"/>
                    <a:pt x="344" y="2779"/>
                    <a:pt x="802" y="2950"/>
                  </a:cubicBezTo>
                  <a:cubicBezTo>
                    <a:pt x="829" y="2950"/>
                    <a:pt x="886" y="2978"/>
                    <a:pt x="944" y="2978"/>
                  </a:cubicBezTo>
                  <a:cubicBezTo>
                    <a:pt x="1603" y="2978"/>
                    <a:pt x="3550" y="2234"/>
                    <a:pt x="3607" y="2206"/>
                  </a:cubicBezTo>
                  <a:cubicBezTo>
                    <a:pt x="4065" y="1977"/>
                    <a:pt x="4638" y="1347"/>
                    <a:pt x="4551" y="745"/>
                  </a:cubicBezTo>
                  <a:cubicBezTo>
                    <a:pt x="4523" y="573"/>
                    <a:pt x="4409" y="287"/>
                    <a:pt x="4065" y="115"/>
                  </a:cubicBezTo>
                  <a:cubicBezTo>
                    <a:pt x="3951" y="1"/>
                    <a:pt x="3806" y="1"/>
                    <a:pt x="3664"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0"/>
            <p:cNvSpPr/>
            <p:nvPr/>
          </p:nvSpPr>
          <p:spPr>
            <a:xfrm>
              <a:off x="7340416" y="951493"/>
              <a:ext cx="50124" cy="27388"/>
            </a:xfrm>
            <a:custGeom>
              <a:avLst/>
              <a:gdLst/>
              <a:ahLst/>
              <a:cxnLst/>
              <a:rect l="l" t="t" r="r" b="b"/>
              <a:pathLst>
                <a:path w="2478" h="1354" extrusionOk="0">
                  <a:moveTo>
                    <a:pt x="1559" y="1"/>
                  </a:moveTo>
                  <a:cubicBezTo>
                    <a:pt x="1473" y="1"/>
                    <a:pt x="1379" y="10"/>
                    <a:pt x="1277" y="32"/>
                  </a:cubicBezTo>
                  <a:lnTo>
                    <a:pt x="1077" y="89"/>
                  </a:lnTo>
                  <a:cubicBezTo>
                    <a:pt x="1" y="408"/>
                    <a:pt x="450" y="1353"/>
                    <a:pt x="1212" y="1353"/>
                  </a:cubicBezTo>
                  <a:cubicBezTo>
                    <a:pt x="1341" y="1353"/>
                    <a:pt x="1479" y="1326"/>
                    <a:pt x="1620" y="1264"/>
                  </a:cubicBezTo>
                  <a:cubicBezTo>
                    <a:pt x="2477" y="926"/>
                    <a:pt x="2392" y="1"/>
                    <a:pt x="1559"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0"/>
            <p:cNvSpPr/>
            <p:nvPr/>
          </p:nvSpPr>
          <p:spPr>
            <a:xfrm>
              <a:off x="7340760" y="943948"/>
              <a:ext cx="53886" cy="42397"/>
            </a:xfrm>
            <a:custGeom>
              <a:avLst/>
              <a:gdLst/>
              <a:ahLst/>
              <a:cxnLst/>
              <a:rect l="l" t="t" r="r" b="b"/>
              <a:pathLst>
                <a:path w="2664" h="2096" extrusionOk="0">
                  <a:moveTo>
                    <a:pt x="1507" y="730"/>
                  </a:moveTo>
                  <a:cubicBezTo>
                    <a:pt x="1703" y="730"/>
                    <a:pt x="1811" y="797"/>
                    <a:pt x="1832" y="863"/>
                  </a:cubicBezTo>
                  <a:cubicBezTo>
                    <a:pt x="1862" y="977"/>
                    <a:pt x="1747" y="1179"/>
                    <a:pt x="1431" y="1293"/>
                  </a:cubicBezTo>
                  <a:cubicBezTo>
                    <a:pt x="1339" y="1339"/>
                    <a:pt x="1256" y="1356"/>
                    <a:pt x="1183" y="1356"/>
                  </a:cubicBezTo>
                  <a:cubicBezTo>
                    <a:pt x="1031" y="1356"/>
                    <a:pt x="927" y="1284"/>
                    <a:pt x="889" y="1264"/>
                  </a:cubicBezTo>
                  <a:cubicBezTo>
                    <a:pt x="831" y="1206"/>
                    <a:pt x="774" y="1122"/>
                    <a:pt x="802" y="1064"/>
                  </a:cubicBezTo>
                  <a:cubicBezTo>
                    <a:pt x="802" y="977"/>
                    <a:pt x="916" y="893"/>
                    <a:pt x="1145" y="806"/>
                  </a:cubicBezTo>
                  <a:cubicBezTo>
                    <a:pt x="1202" y="806"/>
                    <a:pt x="1232" y="778"/>
                    <a:pt x="1260" y="748"/>
                  </a:cubicBezTo>
                  <a:lnTo>
                    <a:pt x="1317" y="748"/>
                  </a:lnTo>
                  <a:cubicBezTo>
                    <a:pt x="1388" y="736"/>
                    <a:pt x="1451" y="730"/>
                    <a:pt x="1507" y="730"/>
                  </a:cubicBezTo>
                  <a:close/>
                  <a:moveTo>
                    <a:pt x="1518" y="0"/>
                  </a:moveTo>
                  <a:cubicBezTo>
                    <a:pt x="1411" y="0"/>
                    <a:pt x="1297" y="11"/>
                    <a:pt x="1175" y="34"/>
                  </a:cubicBezTo>
                  <a:cubicBezTo>
                    <a:pt x="1118" y="61"/>
                    <a:pt x="1088" y="61"/>
                    <a:pt x="1031" y="91"/>
                  </a:cubicBezTo>
                  <a:cubicBezTo>
                    <a:pt x="1003" y="91"/>
                    <a:pt x="973" y="119"/>
                    <a:pt x="946" y="119"/>
                  </a:cubicBezTo>
                  <a:cubicBezTo>
                    <a:pt x="286" y="320"/>
                    <a:pt x="115" y="691"/>
                    <a:pt x="87" y="920"/>
                  </a:cubicBezTo>
                  <a:cubicBezTo>
                    <a:pt x="0" y="1236"/>
                    <a:pt x="144" y="1607"/>
                    <a:pt x="458" y="1836"/>
                  </a:cubicBezTo>
                  <a:cubicBezTo>
                    <a:pt x="660" y="2008"/>
                    <a:pt x="916" y="2095"/>
                    <a:pt x="1202" y="2095"/>
                  </a:cubicBezTo>
                  <a:cubicBezTo>
                    <a:pt x="1374" y="2095"/>
                    <a:pt x="1546" y="2038"/>
                    <a:pt x="1718" y="1951"/>
                  </a:cubicBezTo>
                  <a:cubicBezTo>
                    <a:pt x="2434" y="1694"/>
                    <a:pt x="2664" y="1122"/>
                    <a:pt x="2549" y="664"/>
                  </a:cubicBezTo>
                  <a:cubicBezTo>
                    <a:pt x="2428" y="301"/>
                    <a:pt x="2084" y="0"/>
                    <a:pt x="1518"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0"/>
            <p:cNvSpPr/>
            <p:nvPr/>
          </p:nvSpPr>
          <p:spPr>
            <a:xfrm>
              <a:off x="7178460" y="849658"/>
              <a:ext cx="56050" cy="27449"/>
            </a:xfrm>
            <a:custGeom>
              <a:avLst/>
              <a:gdLst/>
              <a:ahLst/>
              <a:cxnLst/>
              <a:rect l="l" t="t" r="r" b="b"/>
              <a:pathLst>
                <a:path w="2771" h="1357" extrusionOk="0">
                  <a:moveTo>
                    <a:pt x="1737" y="1"/>
                  </a:moveTo>
                  <a:cubicBezTo>
                    <a:pt x="1626" y="1"/>
                    <a:pt x="1507" y="18"/>
                    <a:pt x="1382" y="57"/>
                  </a:cubicBezTo>
                  <a:lnTo>
                    <a:pt x="1267" y="115"/>
                  </a:lnTo>
                  <a:cubicBezTo>
                    <a:pt x="1" y="185"/>
                    <a:pt x="611" y="1356"/>
                    <a:pt x="1447" y="1356"/>
                  </a:cubicBezTo>
                  <a:cubicBezTo>
                    <a:pt x="1611" y="1356"/>
                    <a:pt x="1785" y="1311"/>
                    <a:pt x="1954" y="1202"/>
                  </a:cubicBezTo>
                  <a:cubicBezTo>
                    <a:pt x="2771" y="708"/>
                    <a:pt x="2433" y="1"/>
                    <a:pt x="1737"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0"/>
            <p:cNvSpPr/>
            <p:nvPr/>
          </p:nvSpPr>
          <p:spPr>
            <a:xfrm>
              <a:off x="7180361" y="842295"/>
              <a:ext cx="56172" cy="42114"/>
            </a:xfrm>
            <a:custGeom>
              <a:avLst/>
              <a:gdLst/>
              <a:ahLst/>
              <a:cxnLst/>
              <a:rect l="l" t="t" r="r" b="b"/>
              <a:pathLst>
                <a:path w="2777" h="2082" extrusionOk="0">
                  <a:moveTo>
                    <a:pt x="1642" y="730"/>
                  </a:moveTo>
                  <a:cubicBezTo>
                    <a:pt x="1818" y="730"/>
                    <a:pt x="1926" y="797"/>
                    <a:pt x="1947" y="879"/>
                  </a:cubicBezTo>
                  <a:cubicBezTo>
                    <a:pt x="2004" y="964"/>
                    <a:pt x="1890" y="1136"/>
                    <a:pt x="1661" y="1280"/>
                  </a:cubicBezTo>
                  <a:cubicBezTo>
                    <a:pt x="1551" y="1349"/>
                    <a:pt x="1445" y="1374"/>
                    <a:pt x="1349" y="1374"/>
                  </a:cubicBezTo>
                  <a:cubicBezTo>
                    <a:pt x="1170" y="1374"/>
                    <a:pt x="1029" y="1288"/>
                    <a:pt x="974" y="1250"/>
                  </a:cubicBezTo>
                  <a:cubicBezTo>
                    <a:pt x="830" y="1136"/>
                    <a:pt x="802" y="994"/>
                    <a:pt x="802" y="964"/>
                  </a:cubicBezTo>
                  <a:cubicBezTo>
                    <a:pt x="802" y="937"/>
                    <a:pt x="887" y="879"/>
                    <a:pt x="1173" y="850"/>
                  </a:cubicBezTo>
                  <a:cubicBezTo>
                    <a:pt x="1260" y="850"/>
                    <a:pt x="1345" y="822"/>
                    <a:pt x="1402" y="765"/>
                  </a:cubicBezTo>
                  <a:cubicBezTo>
                    <a:pt x="1492" y="740"/>
                    <a:pt x="1572" y="730"/>
                    <a:pt x="1642" y="730"/>
                  </a:cubicBezTo>
                  <a:close/>
                  <a:moveTo>
                    <a:pt x="1659" y="0"/>
                  </a:moveTo>
                  <a:cubicBezTo>
                    <a:pt x="1517" y="0"/>
                    <a:pt x="1364" y="24"/>
                    <a:pt x="1203" y="78"/>
                  </a:cubicBezTo>
                  <a:cubicBezTo>
                    <a:pt x="1146" y="78"/>
                    <a:pt x="1116" y="105"/>
                    <a:pt x="1088" y="135"/>
                  </a:cubicBezTo>
                  <a:cubicBezTo>
                    <a:pt x="401" y="192"/>
                    <a:pt x="172" y="536"/>
                    <a:pt x="115" y="735"/>
                  </a:cubicBezTo>
                  <a:cubicBezTo>
                    <a:pt x="1" y="1108"/>
                    <a:pt x="172" y="1537"/>
                    <a:pt x="543" y="1823"/>
                  </a:cubicBezTo>
                  <a:cubicBezTo>
                    <a:pt x="745" y="1967"/>
                    <a:pt x="1031" y="2082"/>
                    <a:pt x="1345" y="2082"/>
                  </a:cubicBezTo>
                  <a:cubicBezTo>
                    <a:pt x="1574" y="2082"/>
                    <a:pt x="1803" y="2024"/>
                    <a:pt x="2032" y="1880"/>
                  </a:cubicBezTo>
                  <a:cubicBezTo>
                    <a:pt x="2719" y="1479"/>
                    <a:pt x="2776" y="907"/>
                    <a:pt x="2634" y="563"/>
                  </a:cubicBezTo>
                  <a:cubicBezTo>
                    <a:pt x="2480" y="256"/>
                    <a:pt x="2125" y="0"/>
                    <a:pt x="165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0"/>
            <p:cNvSpPr/>
            <p:nvPr/>
          </p:nvSpPr>
          <p:spPr>
            <a:xfrm>
              <a:off x="7166626" y="886759"/>
              <a:ext cx="29896" cy="24010"/>
            </a:xfrm>
            <a:custGeom>
              <a:avLst/>
              <a:gdLst/>
              <a:ahLst/>
              <a:cxnLst/>
              <a:rect l="l" t="t" r="r" b="b"/>
              <a:pathLst>
                <a:path w="1478" h="1187" extrusionOk="0">
                  <a:moveTo>
                    <a:pt x="532" y="1"/>
                  </a:moveTo>
                  <a:cubicBezTo>
                    <a:pt x="445" y="1"/>
                    <a:pt x="354" y="16"/>
                    <a:pt x="262" y="52"/>
                  </a:cubicBezTo>
                  <a:lnTo>
                    <a:pt x="262" y="52"/>
                  </a:lnTo>
                  <a:cubicBezTo>
                    <a:pt x="268" y="43"/>
                    <a:pt x="273" y="34"/>
                    <a:pt x="279" y="26"/>
                  </a:cubicBezTo>
                  <a:lnTo>
                    <a:pt x="279" y="26"/>
                  </a:lnTo>
                  <a:lnTo>
                    <a:pt x="135" y="113"/>
                  </a:lnTo>
                  <a:cubicBezTo>
                    <a:pt x="177" y="88"/>
                    <a:pt x="220" y="68"/>
                    <a:pt x="262" y="52"/>
                  </a:cubicBezTo>
                  <a:lnTo>
                    <a:pt x="262" y="52"/>
                  </a:lnTo>
                  <a:cubicBezTo>
                    <a:pt x="1" y="475"/>
                    <a:pt x="32" y="1186"/>
                    <a:pt x="457" y="1186"/>
                  </a:cubicBezTo>
                  <a:cubicBezTo>
                    <a:pt x="556" y="1186"/>
                    <a:pt x="677" y="1147"/>
                    <a:pt x="822" y="1056"/>
                  </a:cubicBezTo>
                  <a:cubicBezTo>
                    <a:pt x="1477" y="682"/>
                    <a:pt x="1099" y="1"/>
                    <a:pt x="53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0"/>
            <p:cNvSpPr/>
            <p:nvPr/>
          </p:nvSpPr>
          <p:spPr>
            <a:xfrm>
              <a:off x="7160071" y="879355"/>
              <a:ext cx="37684" cy="38655"/>
            </a:xfrm>
            <a:custGeom>
              <a:avLst/>
              <a:gdLst/>
              <a:ahLst/>
              <a:cxnLst/>
              <a:rect l="l" t="t" r="r" b="b"/>
              <a:pathLst>
                <a:path w="1863" h="1911" extrusionOk="0">
                  <a:moveTo>
                    <a:pt x="899" y="724"/>
                  </a:moveTo>
                  <a:cubicBezTo>
                    <a:pt x="950" y="724"/>
                    <a:pt x="990" y="744"/>
                    <a:pt x="1031" y="765"/>
                  </a:cubicBezTo>
                  <a:cubicBezTo>
                    <a:pt x="1088" y="822"/>
                    <a:pt x="1146" y="880"/>
                    <a:pt x="1146" y="937"/>
                  </a:cubicBezTo>
                  <a:cubicBezTo>
                    <a:pt x="1146" y="964"/>
                    <a:pt x="1061" y="1051"/>
                    <a:pt x="946" y="1109"/>
                  </a:cubicBezTo>
                  <a:cubicBezTo>
                    <a:pt x="859" y="1166"/>
                    <a:pt x="832" y="1166"/>
                    <a:pt x="802" y="1193"/>
                  </a:cubicBezTo>
                  <a:cubicBezTo>
                    <a:pt x="775" y="1109"/>
                    <a:pt x="745" y="907"/>
                    <a:pt x="832" y="735"/>
                  </a:cubicBezTo>
                  <a:cubicBezTo>
                    <a:pt x="856" y="727"/>
                    <a:pt x="879" y="724"/>
                    <a:pt x="899" y="724"/>
                  </a:cubicBezTo>
                  <a:close/>
                  <a:moveTo>
                    <a:pt x="881" y="0"/>
                  </a:moveTo>
                  <a:cubicBezTo>
                    <a:pt x="775" y="0"/>
                    <a:pt x="670" y="16"/>
                    <a:pt x="573" y="48"/>
                  </a:cubicBezTo>
                  <a:cubicBezTo>
                    <a:pt x="488" y="48"/>
                    <a:pt x="431" y="78"/>
                    <a:pt x="374" y="105"/>
                  </a:cubicBezTo>
                  <a:cubicBezTo>
                    <a:pt x="344" y="105"/>
                    <a:pt x="317" y="135"/>
                    <a:pt x="287" y="163"/>
                  </a:cubicBezTo>
                  <a:cubicBezTo>
                    <a:pt x="115" y="250"/>
                    <a:pt x="58" y="422"/>
                    <a:pt x="115" y="593"/>
                  </a:cubicBezTo>
                  <a:cubicBezTo>
                    <a:pt x="1" y="994"/>
                    <a:pt x="30" y="1452"/>
                    <a:pt x="287" y="1709"/>
                  </a:cubicBezTo>
                  <a:cubicBezTo>
                    <a:pt x="374" y="1796"/>
                    <a:pt x="516" y="1910"/>
                    <a:pt x="775" y="1910"/>
                  </a:cubicBezTo>
                  <a:cubicBezTo>
                    <a:pt x="917" y="1910"/>
                    <a:pt x="1118" y="1880"/>
                    <a:pt x="1317" y="1738"/>
                  </a:cubicBezTo>
                  <a:cubicBezTo>
                    <a:pt x="1661" y="1567"/>
                    <a:pt x="1862" y="1251"/>
                    <a:pt x="1862" y="937"/>
                  </a:cubicBezTo>
                  <a:cubicBezTo>
                    <a:pt x="1862" y="621"/>
                    <a:pt x="1691" y="307"/>
                    <a:pt x="1404" y="135"/>
                  </a:cubicBezTo>
                  <a:cubicBezTo>
                    <a:pt x="1243" y="45"/>
                    <a:pt x="1059" y="0"/>
                    <a:pt x="88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0"/>
            <p:cNvSpPr/>
            <p:nvPr/>
          </p:nvSpPr>
          <p:spPr>
            <a:xfrm>
              <a:off x="7130799" y="913543"/>
              <a:ext cx="33659" cy="21623"/>
            </a:xfrm>
            <a:custGeom>
              <a:avLst/>
              <a:gdLst/>
              <a:ahLst/>
              <a:cxnLst/>
              <a:rect l="l" t="t" r="r" b="b"/>
              <a:pathLst>
                <a:path w="1664" h="1069" extrusionOk="0">
                  <a:moveTo>
                    <a:pt x="957" y="0"/>
                  </a:moveTo>
                  <a:cubicBezTo>
                    <a:pt x="912" y="0"/>
                    <a:pt x="866" y="6"/>
                    <a:pt x="818" y="19"/>
                  </a:cubicBezTo>
                  <a:lnTo>
                    <a:pt x="589" y="163"/>
                  </a:lnTo>
                  <a:cubicBezTo>
                    <a:pt x="0" y="615"/>
                    <a:pt x="432" y="1068"/>
                    <a:pt x="879" y="1068"/>
                  </a:cubicBezTo>
                  <a:cubicBezTo>
                    <a:pt x="997" y="1068"/>
                    <a:pt x="1117" y="1036"/>
                    <a:pt x="1219" y="964"/>
                  </a:cubicBezTo>
                  <a:cubicBezTo>
                    <a:pt x="1663" y="624"/>
                    <a:pt x="1417" y="0"/>
                    <a:pt x="957"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0"/>
            <p:cNvSpPr/>
            <p:nvPr/>
          </p:nvSpPr>
          <p:spPr>
            <a:xfrm>
              <a:off x="7128250" y="906260"/>
              <a:ext cx="41102" cy="36066"/>
            </a:xfrm>
            <a:custGeom>
              <a:avLst/>
              <a:gdLst/>
              <a:ahLst/>
              <a:cxnLst/>
              <a:rect l="l" t="t" r="r" b="b"/>
              <a:pathLst>
                <a:path w="2032" h="1783" extrusionOk="0">
                  <a:moveTo>
                    <a:pt x="1073" y="712"/>
                  </a:moveTo>
                  <a:cubicBezTo>
                    <a:pt x="1116" y="712"/>
                    <a:pt x="1159" y="744"/>
                    <a:pt x="1203" y="809"/>
                  </a:cubicBezTo>
                  <a:cubicBezTo>
                    <a:pt x="1203" y="837"/>
                    <a:pt x="1230" y="951"/>
                    <a:pt x="1116" y="1038"/>
                  </a:cubicBezTo>
                  <a:cubicBezTo>
                    <a:pt x="1087" y="1052"/>
                    <a:pt x="1051" y="1059"/>
                    <a:pt x="1016" y="1059"/>
                  </a:cubicBezTo>
                  <a:cubicBezTo>
                    <a:pt x="980" y="1059"/>
                    <a:pt x="945" y="1052"/>
                    <a:pt x="916" y="1038"/>
                  </a:cubicBezTo>
                  <a:cubicBezTo>
                    <a:pt x="829" y="1038"/>
                    <a:pt x="802" y="981"/>
                    <a:pt x="802" y="981"/>
                  </a:cubicBezTo>
                  <a:cubicBezTo>
                    <a:pt x="802" y="981"/>
                    <a:pt x="802" y="924"/>
                    <a:pt x="944" y="809"/>
                  </a:cubicBezTo>
                  <a:lnTo>
                    <a:pt x="1031" y="722"/>
                  </a:lnTo>
                  <a:cubicBezTo>
                    <a:pt x="1045" y="715"/>
                    <a:pt x="1059" y="712"/>
                    <a:pt x="1073" y="712"/>
                  </a:cubicBezTo>
                  <a:close/>
                  <a:moveTo>
                    <a:pt x="1088" y="0"/>
                  </a:moveTo>
                  <a:cubicBezTo>
                    <a:pt x="1004" y="0"/>
                    <a:pt x="917" y="12"/>
                    <a:pt x="829" y="35"/>
                  </a:cubicBezTo>
                  <a:cubicBezTo>
                    <a:pt x="744" y="35"/>
                    <a:pt x="687" y="92"/>
                    <a:pt x="630" y="179"/>
                  </a:cubicBezTo>
                  <a:cubicBezTo>
                    <a:pt x="600" y="179"/>
                    <a:pt x="543" y="207"/>
                    <a:pt x="515" y="237"/>
                  </a:cubicBezTo>
                  <a:cubicBezTo>
                    <a:pt x="0" y="637"/>
                    <a:pt x="0" y="1123"/>
                    <a:pt x="229" y="1439"/>
                  </a:cubicBezTo>
                  <a:cubicBezTo>
                    <a:pt x="401" y="1638"/>
                    <a:pt x="687" y="1782"/>
                    <a:pt x="1001" y="1782"/>
                  </a:cubicBezTo>
                  <a:cubicBezTo>
                    <a:pt x="1203" y="1782"/>
                    <a:pt x="1402" y="1725"/>
                    <a:pt x="1574" y="1611"/>
                  </a:cubicBezTo>
                  <a:cubicBezTo>
                    <a:pt x="1917" y="1324"/>
                    <a:pt x="2032" y="866"/>
                    <a:pt x="1832" y="493"/>
                  </a:cubicBezTo>
                  <a:cubicBezTo>
                    <a:pt x="1696" y="174"/>
                    <a:pt x="1414" y="0"/>
                    <a:pt x="1088"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0"/>
            <p:cNvSpPr/>
            <p:nvPr/>
          </p:nvSpPr>
          <p:spPr>
            <a:xfrm>
              <a:off x="6941007" y="856294"/>
              <a:ext cx="74336" cy="26033"/>
            </a:xfrm>
            <a:custGeom>
              <a:avLst/>
              <a:gdLst/>
              <a:ahLst/>
              <a:cxnLst/>
              <a:rect l="l" t="t" r="r" b="b"/>
              <a:pathLst>
                <a:path w="3675" h="1287" extrusionOk="0">
                  <a:moveTo>
                    <a:pt x="1903" y="1"/>
                  </a:moveTo>
                  <a:cubicBezTo>
                    <a:pt x="793" y="1"/>
                    <a:pt x="0" y="847"/>
                    <a:pt x="1412" y="1245"/>
                  </a:cubicBezTo>
                  <a:cubicBezTo>
                    <a:pt x="1515" y="1274"/>
                    <a:pt x="1621" y="1287"/>
                    <a:pt x="1727" y="1287"/>
                  </a:cubicBezTo>
                  <a:cubicBezTo>
                    <a:pt x="2689" y="1287"/>
                    <a:pt x="3675" y="230"/>
                    <a:pt x="2386" y="100"/>
                  </a:cubicBezTo>
                  <a:lnTo>
                    <a:pt x="2157" y="16"/>
                  </a:lnTo>
                  <a:cubicBezTo>
                    <a:pt x="2071" y="6"/>
                    <a:pt x="1986" y="1"/>
                    <a:pt x="190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0"/>
            <p:cNvSpPr/>
            <p:nvPr/>
          </p:nvSpPr>
          <p:spPr>
            <a:xfrm>
              <a:off x="6946409" y="848829"/>
              <a:ext cx="63717" cy="40779"/>
            </a:xfrm>
            <a:custGeom>
              <a:avLst/>
              <a:gdLst/>
              <a:ahLst/>
              <a:cxnLst/>
              <a:rect l="l" t="t" r="r" b="b"/>
              <a:pathLst>
                <a:path w="3150" h="2016" extrusionOk="0">
                  <a:moveTo>
                    <a:pt x="1612" y="739"/>
                  </a:moveTo>
                  <a:cubicBezTo>
                    <a:pt x="1691" y="739"/>
                    <a:pt x="1773" y="744"/>
                    <a:pt x="1860" y="756"/>
                  </a:cubicBezTo>
                  <a:lnTo>
                    <a:pt x="1890" y="756"/>
                  </a:lnTo>
                  <a:cubicBezTo>
                    <a:pt x="1947" y="785"/>
                    <a:pt x="2004" y="813"/>
                    <a:pt x="2062" y="813"/>
                  </a:cubicBezTo>
                  <a:cubicBezTo>
                    <a:pt x="2233" y="843"/>
                    <a:pt x="2318" y="870"/>
                    <a:pt x="2348" y="870"/>
                  </a:cubicBezTo>
                  <a:cubicBezTo>
                    <a:pt x="2318" y="927"/>
                    <a:pt x="2233" y="1014"/>
                    <a:pt x="2089" y="1099"/>
                  </a:cubicBezTo>
                  <a:cubicBezTo>
                    <a:pt x="1915" y="1209"/>
                    <a:pt x="1692" y="1301"/>
                    <a:pt x="1470" y="1301"/>
                  </a:cubicBezTo>
                  <a:cubicBezTo>
                    <a:pt x="1399" y="1301"/>
                    <a:pt x="1329" y="1292"/>
                    <a:pt x="1260" y="1271"/>
                  </a:cubicBezTo>
                  <a:cubicBezTo>
                    <a:pt x="859" y="1156"/>
                    <a:pt x="772" y="1042"/>
                    <a:pt x="772" y="1042"/>
                  </a:cubicBezTo>
                  <a:cubicBezTo>
                    <a:pt x="798" y="943"/>
                    <a:pt x="1120" y="739"/>
                    <a:pt x="1612" y="739"/>
                  </a:cubicBezTo>
                  <a:close/>
                  <a:moveTo>
                    <a:pt x="1702" y="0"/>
                  </a:moveTo>
                  <a:cubicBezTo>
                    <a:pt x="883" y="0"/>
                    <a:pt x="162" y="379"/>
                    <a:pt x="58" y="900"/>
                  </a:cubicBezTo>
                  <a:cubicBezTo>
                    <a:pt x="0" y="1129"/>
                    <a:pt x="0" y="1672"/>
                    <a:pt x="1058" y="1958"/>
                  </a:cubicBezTo>
                  <a:cubicBezTo>
                    <a:pt x="1173" y="2015"/>
                    <a:pt x="1317" y="2015"/>
                    <a:pt x="1459" y="2015"/>
                  </a:cubicBezTo>
                  <a:cubicBezTo>
                    <a:pt x="2004" y="2015"/>
                    <a:pt x="2547" y="1759"/>
                    <a:pt x="2833" y="1443"/>
                  </a:cubicBezTo>
                  <a:cubicBezTo>
                    <a:pt x="3062" y="1186"/>
                    <a:pt x="3149" y="870"/>
                    <a:pt x="3062" y="614"/>
                  </a:cubicBezTo>
                  <a:cubicBezTo>
                    <a:pt x="2948" y="327"/>
                    <a:pt x="2634" y="156"/>
                    <a:pt x="2146" y="98"/>
                  </a:cubicBezTo>
                  <a:lnTo>
                    <a:pt x="2119" y="98"/>
                  </a:lnTo>
                  <a:lnTo>
                    <a:pt x="1947" y="11"/>
                  </a:lnTo>
                  <a:cubicBezTo>
                    <a:pt x="1865" y="4"/>
                    <a:pt x="1783" y="0"/>
                    <a:pt x="170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0"/>
            <p:cNvSpPr/>
            <p:nvPr/>
          </p:nvSpPr>
          <p:spPr>
            <a:xfrm>
              <a:off x="7030360" y="887265"/>
              <a:ext cx="28420" cy="19014"/>
            </a:xfrm>
            <a:custGeom>
              <a:avLst/>
              <a:gdLst/>
              <a:ahLst/>
              <a:cxnLst/>
              <a:rect l="l" t="t" r="r" b="b"/>
              <a:pathLst>
                <a:path w="1405" h="940" extrusionOk="0">
                  <a:moveTo>
                    <a:pt x="573" y="1"/>
                  </a:moveTo>
                  <a:lnTo>
                    <a:pt x="344" y="145"/>
                  </a:lnTo>
                  <a:cubicBezTo>
                    <a:pt x="144" y="374"/>
                    <a:pt x="0" y="516"/>
                    <a:pt x="0" y="889"/>
                  </a:cubicBezTo>
                  <a:cubicBezTo>
                    <a:pt x="83" y="924"/>
                    <a:pt x="168" y="939"/>
                    <a:pt x="252" y="939"/>
                  </a:cubicBezTo>
                  <a:cubicBezTo>
                    <a:pt x="862" y="939"/>
                    <a:pt x="1404" y="128"/>
                    <a:pt x="57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0"/>
            <p:cNvSpPr/>
            <p:nvPr/>
          </p:nvSpPr>
          <p:spPr>
            <a:xfrm>
              <a:off x="7023402" y="880185"/>
              <a:ext cx="35358" cy="33193"/>
            </a:xfrm>
            <a:custGeom>
              <a:avLst/>
              <a:gdLst/>
              <a:ahLst/>
              <a:cxnLst/>
              <a:rect l="l" t="t" r="r" b="b"/>
              <a:pathLst>
                <a:path w="1748" h="1641" extrusionOk="0">
                  <a:moveTo>
                    <a:pt x="903" y="0"/>
                  </a:moveTo>
                  <a:cubicBezTo>
                    <a:pt x="785" y="0"/>
                    <a:pt x="674" y="56"/>
                    <a:pt x="603" y="151"/>
                  </a:cubicBezTo>
                  <a:cubicBezTo>
                    <a:pt x="546" y="179"/>
                    <a:pt x="488" y="209"/>
                    <a:pt x="431" y="266"/>
                  </a:cubicBezTo>
                  <a:cubicBezTo>
                    <a:pt x="230" y="495"/>
                    <a:pt x="1" y="724"/>
                    <a:pt x="1" y="1239"/>
                  </a:cubicBezTo>
                  <a:cubicBezTo>
                    <a:pt x="1" y="1381"/>
                    <a:pt x="88" y="1496"/>
                    <a:pt x="230" y="1553"/>
                  </a:cubicBezTo>
                  <a:cubicBezTo>
                    <a:pt x="344" y="1610"/>
                    <a:pt x="488" y="1640"/>
                    <a:pt x="603" y="1640"/>
                  </a:cubicBezTo>
                  <a:cubicBezTo>
                    <a:pt x="889" y="1640"/>
                    <a:pt x="1175" y="1526"/>
                    <a:pt x="1375" y="1324"/>
                  </a:cubicBezTo>
                  <a:cubicBezTo>
                    <a:pt x="1661" y="1095"/>
                    <a:pt x="1748" y="781"/>
                    <a:pt x="1691" y="522"/>
                  </a:cubicBezTo>
                  <a:cubicBezTo>
                    <a:pt x="1633" y="351"/>
                    <a:pt x="1462" y="64"/>
                    <a:pt x="974" y="7"/>
                  </a:cubicBezTo>
                  <a:cubicBezTo>
                    <a:pt x="950" y="3"/>
                    <a:pt x="927" y="0"/>
                    <a:pt x="9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0"/>
            <p:cNvSpPr/>
            <p:nvPr/>
          </p:nvSpPr>
          <p:spPr>
            <a:xfrm>
              <a:off x="6750548" y="878890"/>
              <a:ext cx="75995" cy="24698"/>
            </a:xfrm>
            <a:custGeom>
              <a:avLst/>
              <a:gdLst/>
              <a:ahLst/>
              <a:cxnLst/>
              <a:rect l="l" t="t" r="r" b="b"/>
              <a:pathLst>
                <a:path w="3757" h="1221" extrusionOk="0">
                  <a:moveTo>
                    <a:pt x="3156" y="0"/>
                  </a:moveTo>
                  <a:cubicBezTo>
                    <a:pt x="3057" y="0"/>
                    <a:pt x="2942" y="22"/>
                    <a:pt x="2812" y="71"/>
                  </a:cubicBezTo>
                  <a:lnTo>
                    <a:pt x="2755" y="128"/>
                  </a:lnTo>
                  <a:cubicBezTo>
                    <a:pt x="2722" y="127"/>
                    <a:pt x="2688" y="127"/>
                    <a:pt x="2655" y="127"/>
                  </a:cubicBezTo>
                  <a:cubicBezTo>
                    <a:pt x="1280" y="127"/>
                    <a:pt x="0" y="1221"/>
                    <a:pt x="1673" y="1221"/>
                  </a:cubicBezTo>
                  <a:cubicBezTo>
                    <a:pt x="1733" y="1221"/>
                    <a:pt x="1798" y="1219"/>
                    <a:pt x="1866" y="1216"/>
                  </a:cubicBezTo>
                  <a:cubicBezTo>
                    <a:pt x="2210" y="1216"/>
                    <a:pt x="3011" y="1216"/>
                    <a:pt x="3297" y="987"/>
                  </a:cubicBezTo>
                  <a:cubicBezTo>
                    <a:pt x="3757" y="626"/>
                    <a:pt x="3686" y="0"/>
                    <a:pt x="3156"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0"/>
            <p:cNvSpPr/>
            <p:nvPr/>
          </p:nvSpPr>
          <p:spPr>
            <a:xfrm>
              <a:off x="6760501" y="871486"/>
              <a:ext cx="72414" cy="39565"/>
            </a:xfrm>
            <a:custGeom>
              <a:avLst/>
              <a:gdLst/>
              <a:ahLst/>
              <a:cxnLst/>
              <a:rect l="l" t="t" r="r" b="b"/>
              <a:pathLst>
                <a:path w="3580" h="1956" extrusionOk="0">
                  <a:moveTo>
                    <a:pt x="2678" y="731"/>
                  </a:moveTo>
                  <a:cubicBezTo>
                    <a:pt x="2713" y="731"/>
                    <a:pt x="2734" y="738"/>
                    <a:pt x="2748" y="753"/>
                  </a:cubicBezTo>
                  <a:cubicBezTo>
                    <a:pt x="2778" y="811"/>
                    <a:pt x="2748" y="952"/>
                    <a:pt x="2576" y="1097"/>
                  </a:cubicBezTo>
                  <a:cubicBezTo>
                    <a:pt x="2519" y="1124"/>
                    <a:pt x="2290" y="1211"/>
                    <a:pt x="1347" y="1211"/>
                  </a:cubicBezTo>
                  <a:cubicBezTo>
                    <a:pt x="1279" y="1220"/>
                    <a:pt x="1219" y="1223"/>
                    <a:pt x="1164" y="1223"/>
                  </a:cubicBezTo>
                  <a:cubicBezTo>
                    <a:pt x="1054" y="1223"/>
                    <a:pt x="965" y="1211"/>
                    <a:pt x="889" y="1211"/>
                  </a:cubicBezTo>
                  <a:cubicBezTo>
                    <a:pt x="1128" y="1051"/>
                    <a:pt x="1593" y="865"/>
                    <a:pt x="2119" y="865"/>
                  </a:cubicBezTo>
                  <a:cubicBezTo>
                    <a:pt x="2157" y="865"/>
                    <a:pt x="2195" y="866"/>
                    <a:pt x="2233" y="868"/>
                  </a:cubicBezTo>
                  <a:cubicBezTo>
                    <a:pt x="2347" y="868"/>
                    <a:pt x="2462" y="811"/>
                    <a:pt x="2519" y="753"/>
                  </a:cubicBezTo>
                  <a:cubicBezTo>
                    <a:pt x="2591" y="738"/>
                    <a:pt x="2642" y="731"/>
                    <a:pt x="2678" y="731"/>
                  </a:cubicBezTo>
                  <a:close/>
                  <a:moveTo>
                    <a:pt x="2665" y="1"/>
                  </a:moveTo>
                  <a:cubicBezTo>
                    <a:pt x="2528" y="1"/>
                    <a:pt x="2375" y="29"/>
                    <a:pt x="2205" y="94"/>
                  </a:cubicBezTo>
                  <a:cubicBezTo>
                    <a:pt x="2176" y="94"/>
                    <a:pt x="2148" y="123"/>
                    <a:pt x="2118" y="123"/>
                  </a:cubicBezTo>
                  <a:cubicBezTo>
                    <a:pt x="1289" y="151"/>
                    <a:pt x="401" y="494"/>
                    <a:pt x="115" y="952"/>
                  </a:cubicBezTo>
                  <a:cubicBezTo>
                    <a:pt x="0" y="1154"/>
                    <a:pt x="0" y="1383"/>
                    <a:pt x="87" y="1555"/>
                  </a:cubicBezTo>
                  <a:cubicBezTo>
                    <a:pt x="259" y="1811"/>
                    <a:pt x="602" y="1956"/>
                    <a:pt x="1202" y="1956"/>
                  </a:cubicBezTo>
                  <a:lnTo>
                    <a:pt x="1374" y="1956"/>
                  </a:lnTo>
                  <a:cubicBezTo>
                    <a:pt x="2034" y="1956"/>
                    <a:pt x="2691" y="1898"/>
                    <a:pt x="3035" y="1640"/>
                  </a:cubicBezTo>
                  <a:cubicBezTo>
                    <a:pt x="3435" y="1326"/>
                    <a:pt x="3580" y="781"/>
                    <a:pt x="3378" y="410"/>
                  </a:cubicBezTo>
                  <a:cubicBezTo>
                    <a:pt x="3255" y="183"/>
                    <a:pt x="3013" y="1"/>
                    <a:pt x="2665"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0"/>
            <p:cNvSpPr/>
            <p:nvPr/>
          </p:nvSpPr>
          <p:spPr>
            <a:xfrm>
              <a:off x="6663804" y="964521"/>
              <a:ext cx="283751" cy="108177"/>
            </a:xfrm>
            <a:custGeom>
              <a:avLst/>
              <a:gdLst/>
              <a:ahLst/>
              <a:cxnLst/>
              <a:rect l="l" t="t" r="r" b="b"/>
              <a:pathLst>
                <a:path w="14028" h="5348" extrusionOk="0">
                  <a:moveTo>
                    <a:pt x="5662" y="1"/>
                  </a:moveTo>
                  <a:cubicBezTo>
                    <a:pt x="4902" y="1"/>
                    <a:pt x="4434" y="700"/>
                    <a:pt x="3750" y="964"/>
                  </a:cubicBezTo>
                  <a:cubicBezTo>
                    <a:pt x="3525" y="1045"/>
                    <a:pt x="3279" y="1061"/>
                    <a:pt x="3027" y="1061"/>
                  </a:cubicBezTo>
                  <a:cubicBezTo>
                    <a:pt x="2860" y="1061"/>
                    <a:pt x="2691" y="1054"/>
                    <a:pt x="2523" y="1054"/>
                  </a:cubicBezTo>
                  <a:cubicBezTo>
                    <a:pt x="2232" y="1054"/>
                    <a:pt x="1946" y="1076"/>
                    <a:pt x="1688" y="1193"/>
                  </a:cubicBezTo>
                  <a:cubicBezTo>
                    <a:pt x="859" y="1564"/>
                    <a:pt x="802" y="1907"/>
                    <a:pt x="1546" y="2651"/>
                  </a:cubicBezTo>
                  <a:cubicBezTo>
                    <a:pt x="2176" y="3139"/>
                    <a:pt x="3207" y="2853"/>
                    <a:pt x="3951" y="3654"/>
                  </a:cubicBezTo>
                  <a:cubicBezTo>
                    <a:pt x="3899" y="3684"/>
                    <a:pt x="3777" y="3695"/>
                    <a:pt x="3608" y="3695"/>
                  </a:cubicBezTo>
                  <a:cubicBezTo>
                    <a:pt x="3156" y="3695"/>
                    <a:pt x="2372" y="3617"/>
                    <a:pt x="1709" y="3617"/>
                  </a:cubicBezTo>
                  <a:cubicBezTo>
                    <a:pt x="720" y="3617"/>
                    <a:pt x="1" y="3791"/>
                    <a:pt x="1059" y="4655"/>
                  </a:cubicBezTo>
                  <a:cubicBezTo>
                    <a:pt x="1542" y="5042"/>
                    <a:pt x="2823" y="5347"/>
                    <a:pt x="3623" y="5347"/>
                  </a:cubicBezTo>
                  <a:cubicBezTo>
                    <a:pt x="3770" y="5347"/>
                    <a:pt x="3901" y="5337"/>
                    <a:pt x="4008" y="5315"/>
                  </a:cubicBezTo>
                  <a:cubicBezTo>
                    <a:pt x="5112" y="4963"/>
                    <a:pt x="5532" y="3928"/>
                    <a:pt x="6796" y="3928"/>
                  </a:cubicBezTo>
                  <a:cubicBezTo>
                    <a:pt x="6875" y="3928"/>
                    <a:pt x="6957" y="3932"/>
                    <a:pt x="7043" y="3941"/>
                  </a:cubicBezTo>
                  <a:cubicBezTo>
                    <a:pt x="8073" y="4083"/>
                    <a:pt x="8760" y="4884"/>
                    <a:pt x="9761" y="4884"/>
                  </a:cubicBezTo>
                  <a:cubicBezTo>
                    <a:pt x="10334" y="4884"/>
                    <a:pt x="12509" y="4513"/>
                    <a:pt x="12711" y="4312"/>
                  </a:cubicBezTo>
                  <a:cubicBezTo>
                    <a:pt x="13826" y="3281"/>
                    <a:pt x="12310" y="3082"/>
                    <a:pt x="12253" y="2422"/>
                  </a:cubicBezTo>
                  <a:cubicBezTo>
                    <a:pt x="12166" y="1564"/>
                    <a:pt x="14028" y="1335"/>
                    <a:pt x="12997" y="247"/>
                  </a:cubicBezTo>
                  <a:lnTo>
                    <a:pt x="12796" y="247"/>
                  </a:lnTo>
                  <a:cubicBezTo>
                    <a:pt x="12523" y="153"/>
                    <a:pt x="12309" y="111"/>
                    <a:pt x="12124" y="111"/>
                  </a:cubicBezTo>
                  <a:cubicBezTo>
                    <a:pt x="11744" y="111"/>
                    <a:pt x="11482" y="284"/>
                    <a:pt x="11078" y="533"/>
                  </a:cubicBezTo>
                  <a:cubicBezTo>
                    <a:pt x="10504" y="922"/>
                    <a:pt x="10468" y="1051"/>
                    <a:pt x="10294" y="1051"/>
                  </a:cubicBezTo>
                  <a:cubicBezTo>
                    <a:pt x="10173" y="1051"/>
                    <a:pt x="9986" y="988"/>
                    <a:pt x="9505" y="906"/>
                  </a:cubicBezTo>
                  <a:cubicBezTo>
                    <a:pt x="9161" y="834"/>
                    <a:pt x="8818" y="834"/>
                    <a:pt x="8467" y="834"/>
                  </a:cubicBezTo>
                  <a:cubicBezTo>
                    <a:pt x="8116" y="834"/>
                    <a:pt x="7758" y="834"/>
                    <a:pt x="7386" y="762"/>
                  </a:cubicBezTo>
                  <a:cubicBezTo>
                    <a:pt x="6841" y="620"/>
                    <a:pt x="6413" y="162"/>
                    <a:pt x="5868" y="18"/>
                  </a:cubicBezTo>
                  <a:cubicBezTo>
                    <a:pt x="5797" y="6"/>
                    <a:pt x="5728" y="1"/>
                    <a:pt x="566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0"/>
            <p:cNvSpPr/>
            <p:nvPr/>
          </p:nvSpPr>
          <p:spPr>
            <a:xfrm>
              <a:off x="6664371" y="957461"/>
              <a:ext cx="276247" cy="122680"/>
            </a:xfrm>
            <a:custGeom>
              <a:avLst/>
              <a:gdLst/>
              <a:ahLst/>
              <a:cxnLst/>
              <a:rect l="l" t="t" r="r" b="b"/>
              <a:pathLst>
                <a:path w="13657" h="6065" extrusionOk="0">
                  <a:moveTo>
                    <a:pt x="5615" y="729"/>
                  </a:moveTo>
                  <a:cubicBezTo>
                    <a:pt x="5661" y="729"/>
                    <a:pt x="5707" y="733"/>
                    <a:pt x="5755" y="740"/>
                  </a:cubicBezTo>
                  <a:cubicBezTo>
                    <a:pt x="5984" y="797"/>
                    <a:pt x="6183" y="912"/>
                    <a:pt x="6412" y="1054"/>
                  </a:cubicBezTo>
                  <a:cubicBezTo>
                    <a:pt x="6671" y="1198"/>
                    <a:pt x="6928" y="1370"/>
                    <a:pt x="7271" y="1455"/>
                  </a:cubicBezTo>
                  <a:cubicBezTo>
                    <a:pt x="7672" y="1527"/>
                    <a:pt x="8044" y="1527"/>
                    <a:pt x="8399" y="1527"/>
                  </a:cubicBezTo>
                  <a:cubicBezTo>
                    <a:pt x="8753" y="1527"/>
                    <a:pt x="9090" y="1527"/>
                    <a:pt x="9419" y="1599"/>
                  </a:cubicBezTo>
                  <a:cubicBezTo>
                    <a:pt x="9619" y="1656"/>
                    <a:pt x="9763" y="1684"/>
                    <a:pt x="9877" y="1713"/>
                  </a:cubicBezTo>
                  <a:cubicBezTo>
                    <a:pt x="10039" y="1743"/>
                    <a:pt x="10158" y="1762"/>
                    <a:pt x="10259" y="1762"/>
                  </a:cubicBezTo>
                  <a:cubicBezTo>
                    <a:pt x="10445" y="1762"/>
                    <a:pt x="10571" y="1697"/>
                    <a:pt x="10793" y="1512"/>
                  </a:cubicBezTo>
                  <a:cubicBezTo>
                    <a:pt x="10908" y="1455"/>
                    <a:pt x="11022" y="1340"/>
                    <a:pt x="11222" y="1198"/>
                  </a:cubicBezTo>
                  <a:lnTo>
                    <a:pt x="11336" y="1141"/>
                  </a:lnTo>
                  <a:cubicBezTo>
                    <a:pt x="11666" y="939"/>
                    <a:pt x="11855" y="819"/>
                    <a:pt x="12113" y="819"/>
                  </a:cubicBezTo>
                  <a:cubicBezTo>
                    <a:pt x="12259" y="819"/>
                    <a:pt x="12426" y="857"/>
                    <a:pt x="12653" y="939"/>
                  </a:cubicBezTo>
                  <a:cubicBezTo>
                    <a:pt x="12683" y="969"/>
                    <a:pt x="12740" y="969"/>
                    <a:pt x="12797" y="969"/>
                  </a:cubicBezTo>
                  <a:cubicBezTo>
                    <a:pt x="12882" y="1054"/>
                    <a:pt x="12912" y="1141"/>
                    <a:pt x="12912" y="1198"/>
                  </a:cubicBezTo>
                  <a:cubicBezTo>
                    <a:pt x="12912" y="1340"/>
                    <a:pt x="12710" y="1512"/>
                    <a:pt x="12539" y="1656"/>
                  </a:cubicBezTo>
                  <a:cubicBezTo>
                    <a:pt x="12195" y="1913"/>
                    <a:pt x="11824" y="2256"/>
                    <a:pt x="11852" y="2801"/>
                  </a:cubicBezTo>
                  <a:cubicBezTo>
                    <a:pt x="11881" y="3172"/>
                    <a:pt x="12195" y="3431"/>
                    <a:pt x="12424" y="3630"/>
                  </a:cubicBezTo>
                  <a:cubicBezTo>
                    <a:pt x="12568" y="3745"/>
                    <a:pt x="12740" y="3889"/>
                    <a:pt x="12740" y="4003"/>
                  </a:cubicBezTo>
                  <a:cubicBezTo>
                    <a:pt x="12740" y="4061"/>
                    <a:pt x="12653" y="4203"/>
                    <a:pt x="12454" y="4374"/>
                  </a:cubicBezTo>
                  <a:cubicBezTo>
                    <a:pt x="12195" y="4546"/>
                    <a:pt x="10248" y="4862"/>
                    <a:pt x="9733" y="4862"/>
                  </a:cubicBezTo>
                  <a:cubicBezTo>
                    <a:pt x="9275" y="4862"/>
                    <a:pt x="8874" y="4661"/>
                    <a:pt x="8446" y="4432"/>
                  </a:cubicBezTo>
                  <a:cubicBezTo>
                    <a:pt x="8016" y="4232"/>
                    <a:pt x="7587" y="4003"/>
                    <a:pt x="7042" y="3916"/>
                  </a:cubicBezTo>
                  <a:cubicBezTo>
                    <a:pt x="6961" y="3909"/>
                    <a:pt x="6882" y="3906"/>
                    <a:pt x="6805" y="3906"/>
                  </a:cubicBezTo>
                  <a:cubicBezTo>
                    <a:pt x="5944" y="3906"/>
                    <a:pt x="5395" y="4325"/>
                    <a:pt x="4896" y="4718"/>
                  </a:cubicBezTo>
                  <a:cubicBezTo>
                    <a:pt x="4580" y="4947"/>
                    <a:pt x="4294" y="5206"/>
                    <a:pt x="3923" y="5320"/>
                  </a:cubicBezTo>
                  <a:cubicBezTo>
                    <a:pt x="3842" y="5336"/>
                    <a:pt x="3744" y="5343"/>
                    <a:pt x="3632" y="5343"/>
                  </a:cubicBezTo>
                  <a:cubicBezTo>
                    <a:pt x="2912" y="5343"/>
                    <a:pt x="1656" y="5045"/>
                    <a:pt x="1260" y="4748"/>
                  </a:cubicBezTo>
                  <a:cubicBezTo>
                    <a:pt x="1060" y="4576"/>
                    <a:pt x="973" y="4461"/>
                    <a:pt x="916" y="4404"/>
                  </a:cubicBezTo>
                  <a:cubicBezTo>
                    <a:pt x="1072" y="4352"/>
                    <a:pt x="1370" y="4336"/>
                    <a:pt x="1697" y="4336"/>
                  </a:cubicBezTo>
                  <a:cubicBezTo>
                    <a:pt x="2090" y="4336"/>
                    <a:pt x="2524" y="4359"/>
                    <a:pt x="2805" y="4374"/>
                  </a:cubicBezTo>
                  <a:cubicBezTo>
                    <a:pt x="3176" y="4388"/>
                    <a:pt x="3432" y="4401"/>
                    <a:pt x="3620" y="4401"/>
                  </a:cubicBezTo>
                  <a:cubicBezTo>
                    <a:pt x="3854" y="4401"/>
                    <a:pt x="3983" y="4381"/>
                    <a:pt x="4095" y="4317"/>
                  </a:cubicBezTo>
                  <a:cubicBezTo>
                    <a:pt x="4180" y="4260"/>
                    <a:pt x="4267" y="4175"/>
                    <a:pt x="4267" y="4061"/>
                  </a:cubicBezTo>
                  <a:cubicBezTo>
                    <a:pt x="4294" y="3946"/>
                    <a:pt x="4267" y="3832"/>
                    <a:pt x="4180" y="3745"/>
                  </a:cubicBezTo>
                  <a:cubicBezTo>
                    <a:pt x="3694" y="3229"/>
                    <a:pt x="3064" y="3087"/>
                    <a:pt x="2576" y="3000"/>
                  </a:cubicBezTo>
                  <a:cubicBezTo>
                    <a:pt x="2233" y="2916"/>
                    <a:pt x="1947" y="2858"/>
                    <a:pt x="1775" y="2714"/>
                  </a:cubicBezTo>
                  <a:cubicBezTo>
                    <a:pt x="1347" y="2313"/>
                    <a:pt x="1374" y="2171"/>
                    <a:pt x="1374" y="2171"/>
                  </a:cubicBezTo>
                  <a:cubicBezTo>
                    <a:pt x="1374" y="2171"/>
                    <a:pt x="1374" y="2057"/>
                    <a:pt x="1805" y="1855"/>
                  </a:cubicBezTo>
                  <a:cubicBezTo>
                    <a:pt x="1973" y="1780"/>
                    <a:pt x="2180" y="1767"/>
                    <a:pt x="2399" y="1767"/>
                  </a:cubicBezTo>
                  <a:cubicBezTo>
                    <a:pt x="2513" y="1767"/>
                    <a:pt x="2631" y="1771"/>
                    <a:pt x="2748" y="1771"/>
                  </a:cubicBezTo>
                  <a:cubicBezTo>
                    <a:pt x="2852" y="1771"/>
                    <a:pt x="2956" y="1773"/>
                    <a:pt x="3060" y="1773"/>
                  </a:cubicBezTo>
                  <a:cubicBezTo>
                    <a:pt x="3326" y="1773"/>
                    <a:pt x="3588" y="1758"/>
                    <a:pt x="3836" y="1656"/>
                  </a:cubicBezTo>
                  <a:cubicBezTo>
                    <a:pt x="4180" y="1542"/>
                    <a:pt x="4438" y="1340"/>
                    <a:pt x="4667" y="1168"/>
                  </a:cubicBezTo>
                  <a:cubicBezTo>
                    <a:pt x="5041" y="895"/>
                    <a:pt x="5306" y="729"/>
                    <a:pt x="5615" y="729"/>
                  </a:cubicBezTo>
                  <a:close/>
                  <a:moveTo>
                    <a:pt x="5620" y="1"/>
                  </a:moveTo>
                  <a:cubicBezTo>
                    <a:pt x="5052" y="1"/>
                    <a:pt x="4633" y="295"/>
                    <a:pt x="4237" y="568"/>
                  </a:cubicBezTo>
                  <a:cubicBezTo>
                    <a:pt x="4038" y="740"/>
                    <a:pt x="3809" y="882"/>
                    <a:pt x="3607" y="969"/>
                  </a:cubicBezTo>
                  <a:cubicBezTo>
                    <a:pt x="3378" y="1054"/>
                    <a:pt x="3092" y="1054"/>
                    <a:pt x="2778" y="1054"/>
                  </a:cubicBezTo>
                  <a:cubicBezTo>
                    <a:pt x="2663" y="1046"/>
                    <a:pt x="2544" y="1040"/>
                    <a:pt x="2423" y="1040"/>
                  </a:cubicBezTo>
                  <a:cubicBezTo>
                    <a:pt x="2120" y="1040"/>
                    <a:pt x="1805" y="1075"/>
                    <a:pt x="1518" y="1198"/>
                  </a:cubicBezTo>
                  <a:cubicBezTo>
                    <a:pt x="1145" y="1370"/>
                    <a:pt x="717" y="1599"/>
                    <a:pt x="660" y="2027"/>
                  </a:cubicBezTo>
                  <a:cubicBezTo>
                    <a:pt x="573" y="2485"/>
                    <a:pt x="916" y="2916"/>
                    <a:pt x="1289" y="3259"/>
                  </a:cubicBezTo>
                  <a:cubicBezTo>
                    <a:pt x="1518" y="3431"/>
                    <a:pt x="1747" y="3545"/>
                    <a:pt x="1976" y="3603"/>
                  </a:cubicBezTo>
                  <a:cubicBezTo>
                    <a:pt x="1863" y="3599"/>
                    <a:pt x="1754" y="3597"/>
                    <a:pt x="1651" y="3597"/>
                  </a:cubicBezTo>
                  <a:cubicBezTo>
                    <a:pt x="843" y="3597"/>
                    <a:pt x="354" y="3712"/>
                    <a:pt x="202" y="4118"/>
                  </a:cubicBezTo>
                  <a:cubicBezTo>
                    <a:pt x="0" y="4576"/>
                    <a:pt x="431" y="4977"/>
                    <a:pt x="831" y="5290"/>
                  </a:cubicBezTo>
                  <a:cubicBezTo>
                    <a:pt x="1347" y="5721"/>
                    <a:pt x="2691" y="6065"/>
                    <a:pt x="3607" y="6065"/>
                  </a:cubicBezTo>
                  <a:cubicBezTo>
                    <a:pt x="3779" y="6065"/>
                    <a:pt x="3951" y="6035"/>
                    <a:pt x="4095" y="6007"/>
                  </a:cubicBezTo>
                  <a:cubicBezTo>
                    <a:pt x="4638" y="5863"/>
                    <a:pt x="5011" y="5549"/>
                    <a:pt x="5354" y="5263"/>
                  </a:cubicBezTo>
                  <a:cubicBezTo>
                    <a:pt x="5786" y="4931"/>
                    <a:pt x="6150" y="4647"/>
                    <a:pt x="6729" y="4647"/>
                  </a:cubicBezTo>
                  <a:cubicBezTo>
                    <a:pt x="6801" y="4647"/>
                    <a:pt x="6877" y="4651"/>
                    <a:pt x="6957" y="4661"/>
                  </a:cubicBezTo>
                  <a:cubicBezTo>
                    <a:pt x="7358" y="4718"/>
                    <a:pt x="7729" y="4890"/>
                    <a:pt x="8103" y="5091"/>
                  </a:cubicBezTo>
                  <a:cubicBezTo>
                    <a:pt x="8588" y="5348"/>
                    <a:pt x="9103" y="5607"/>
                    <a:pt x="9733" y="5607"/>
                  </a:cubicBezTo>
                  <a:cubicBezTo>
                    <a:pt x="10134" y="5607"/>
                    <a:pt x="12596" y="5290"/>
                    <a:pt x="12939" y="4919"/>
                  </a:cubicBezTo>
                  <a:cubicBezTo>
                    <a:pt x="13283" y="4603"/>
                    <a:pt x="13455" y="4290"/>
                    <a:pt x="13455" y="3974"/>
                  </a:cubicBezTo>
                  <a:cubicBezTo>
                    <a:pt x="13455" y="3573"/>
                    <a:pt x="13141" y="3287"/>
                    <a:pt x="12882" y="3087"/>
                  </a:cubicBezTo>
                  <a:cubicBezTo>
                    <a:pt x="12740" y="2973"/>
                    <a:pt x="12596" y="2829"/>
                    <a:pt x="12568" y="2744"/>
                  </a:cubicBezTo>
                  <a:cubicBezTo>
                    <a:pt x="12568" y="2572"/>
                    <a:pt x="12740" y="2428"/>
                    <a:pt x="12997" y="2199"/>
                  </a:cubicBezTo>
                  <a:cubicBezTo>
                    <a:pt x="13283" y="1970"/>
                    <a:pt x="13626" y="1684"/>
                    <a:pt x="13626" y="1255"/>
                  </a:cubicBezTo>
                  <a:cubicBezTo>
                    <a:pt x="13656" y="939"/>
                    <a:pt x="13512" y="653"/>
                    <a:pt x="13226" y="339"/>
                  </a:cubicBezTo>
                  <a:cubicBezTo>
                    <a:pt x="13164" y="276"/>
                    <a:pt x="13072" y="229"/>
                    <a:pt x="12973" y="229"/>
                  </a:cubicBezTo>
                  <a:cubicBezTo>
                    <a:pt x="12934" y="229"/>
                    <a:pt x="12894" y="236"/>
                    <a:pt x="12855" y="252"/>
                  </a:cubicBezTo>
                  <a:cubicBezTo>
                    <a:pt x="12550" y="148"/>
                    <a:pt x="12302" y="104"/>
                    <a:pt x="12086" y="104"/>
                  </a:cubicBezTo>
                  <a:cubicBezTo>
                    <a:pt x="11653" y="104"/>
                    <a:pt x="11347" y="282"/>
                    <a:pt x="10965" y="511"/>
                  </a:cubicBezTo>
                  <a:lnTo>
                    <a:pt x="10851" y="596"/>
                  </a:lnTo>
                  <a:cubicBezTo>
                    <a:pt x="10592" y="740"/>
                    <a:pt x="10450" y="882"/>
                    <a:pt x="10335" y="969"/>
                  </a:cubicBezTo>
                  <a:cubicBezTo>
                    <a:pt x="10278" y="996"/>
                    <a:pt x="10248" y="1026"/>
                    <a:pt x="10278" y="1026"/>
                  </a:cubicBezTo>
                  <a:cubicBezTo>
                    <a:pt x="10248" y="1026"/>
                    <a:pt x="10134" y="1026"/>
                    <a:pt x="10049" y="996"/>
                  </a:cubicBezTo>
                  <a:cubicBezTo>
                    <a:pt x="9905" y="969"/>
                    <a:pt x="9763" y="939"/>
                    <a:pt x="9561" y="882"/>
                  </a:cubicBezTo>
                  <a:cubicBezTo>
                    <a:pt x="9175" y="811"/>
                    <a:pt x="8811" y="811"/>
                    <a:pt x="8460" y="811"/>
                  </a:cubicBezTo>
                  <a:cubicBezTo>
                    <a:pt x="8109" y="811"/>
                    <a:pt x="7773" y="811"/>
                    <a:pt x="7443" y="740"/>
                  </a:cubicBezTo>
                  <a:cubicBezTo>
                    <a:pt x="7214" y="683"/>
                    <a:pt x="7015" y="568"/>
                    <a:pt x="6786" y="424"/>
                  </a:cubicBezTo>
                  <a:cubicBezTo>
                    <a:pt x="6527" y="282"/>
                    <a:pt x="6270" y="110"/>
                    <a:pt x="5897" y="23"/>
                  </a:cubicBezTo>
                  <a:cubicBezTo>
                    <a:pt x="5801" y="8"/>
                    <a:pt x="5709" y="1"/>
                    <a:pt x="562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0"/>
            <p:cNvSpPr/>
            <p:nvPr/>
          </p:nvSpPr>
          <p:spPr>
            <a:xfrm>
              <a:off x="6940623" y="1040664"/>
              <a:ext cx="61957" cy="30220"/>
            </a:xfrm>
            <a:custGeom>
              <a:avLst/>
              <a:gdLst/>
              <a:ahLst/>
              <a:cxnLst/>
              <a:rect l="l" t="t" r="r" b="b"/>
              <a:pathLst>
                <a:path w="3063" h="1494" extrusionOk="0">
                  <a:moveTo>
                    <a:pt x="1941" y="1"/>
                  </a:moveTo>
                  <a:cubicBezTo>
                    <a:pt x="1849" y="1"/>
                    <a:pt x="1746" y="11"/>
                    <a:pt x="1631" y="32"/>
                  </a:cubicBezTo>
                  <a:lnTo>
                    <a:pt x="1431" y="32"/>
                  </a:lnTo>
                  <a:cubicBezTo>
                    <a:pt x="257" y="177"/>
                    <a:pt x="0" y="1494"/>
                    <a:pt x="1374" y="1494"/>
                  </a:cubicBezTo>
                  <a:cubicBezTo>
                    <a:pt x="2511" y="1494"/>
                    <a:pt x="3063" y="1"/>
                    <a:pt x="1941"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0"/>
            <p:cNvSpPr/>
            <p:nvPr/>
          </p:nvSpPr>
          <p:spPr>
            <a:xfrm>
              <a:off x="6941776" y="1033463"/>
              <a:ext cx="59085" cy="44379"/>
            </a:xfrm>
            <a:custGeom>
              <a:avLst/>
              <a:gdLst/>
              <a:ahLst/>
              <a:cxnLst/>
              <a:rect l="l" t="t" r="r" b="b"/>
              <a:pathLst>
                <a:path w="2921" h="2194" extrusionOk="0">
                  <a:moveTo>
                    <a:pt x="1898" y="707"/>
                  </a:moveTo>
                  <a:cubicBezTo>
                    <a:pt x="2037" y="707"/>
                    <a:pt x="2098" y="741"/>
                    <a:pt x="2119" y="762"/>
                  </a:cubicBezTo>
                  <a:cubicBezTo>
                    <a:pt x="2146" y="789"/>
                    <a:pt x="2146" y="876"/>
                    <a:pt x="2089" y="1018"/>
                  </a:cubicBezTo>
                  <a:cubicBezTo>
                    <a:pt x="1974" y="1247"/>
                    <a:pt x="1688" y="1476"/>
                    <a:pt x="1317" y="1476"/>
                  </a:cubicBezTo>
                  <a:cubicBezTo>
                    <a:pt x="974" y="1476"/>
                    <a:pt x="772" y="1392"/>
                    <a:pt x="745" y="1247"/>
                  </a:cubicBezTo>
                  <a:cubicBezTo>
                    <a:pt x="745" y="1075"/>
                    <a:pt x="974" y="819"/>
                    <a:pt x="1432" y="762"/>
                  </a:cubicBezTo>
                  <a:cubicBezTo>
                    <a:pt x="1432" y="732"/>
                    <a:pt x="1459" y="732"/>
                    <a:pt x="1489" y="732"/>
                  </a:cubicBezTo>
                  <a:cubicBezTo>
                    <a:pt x="1518" y="747"/>
                    <a:pt x="1546" y="754"/>
                    <a:pt x="1575" y="754"/>
                  </a:cubicBezTo>
                  <a:cubicBezTo>
                    <a:pt x="1603" y="754"/>
                    <a:pt x="1632" y="747"/>
                    <a:pt x="1661" y="732"/>
                  </a:cubicBezTo>
                  <a:cubicBezTo>
                    <a:pt x="1758" y="714"/>
                    <a:pt x="1836" y="707"/>
                    <a:pt x="1898" y="707"/>
                  </a:cubicBezTo>
                  <a:close/>
                  <a:moveTo>
                    <a:pt x="1916" y="1"/>
                  </a:moveTo>
                  <a:cubicBezTo>
                    <a:pt x="1798" y="1"/>
                    <a:pt x="1665" y="14"/>
                    <a:pt x="1516" y="45"/>
                  </a:cubicBezTo>
                  <a:lnTo>
                    <a:pt x="1489" y="45"/>
                  </a:lnTo>
                  <a:cubicBezTo>
                    <a:pt x="1432" y="17"/>
                    <a:pt x="1374" y="17"/>
                    <a:pt x="1345" y="17"/>
                  </a:cubicBezTo>
                  <a:cubicBezTo>
                    <a:pt x="486" y="132"/>
                    <a:pt x="0" y="762"/>
                    <a:pt x="28" y="1304"/>
                  </a:cubicBezTo>
                  <a:cubicBezTo>
                    <a:pt x="58" y="1705"/>
                    <a:pt x="401" y="2193"/>
                    <a:pt x="1317" y="2193"/>
                  </a:cubicBezTo>
                  <a:cubicBezTo>
                    <a:pt x="2062" y="2193"/>
                    <a:pt x="2547" y="1735"/>
                    <a:pt x="2749" y="1334"/>
                  </a:cubicBezTo>
                  <a:cubicBezTo>
                    <a:pt x="2920" y="991"/>
                    <a:pt x="2891" y="590"/>
                    <a:pt x="2691" y="331"/>
                  </a:cubicBezTo>
                  <a:cubicBezTo>
                    <a:pt x="2578" y="175"/>
                    <a:pt x="2343" y="1"/>
                    <a:pt x="1916"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0"/>
            <p:cNvSpPr/>
            <p:nvPr/>
          </p:nvSpPr>
          <p:spPr>
            <a:xfrm>
              <a:off x="6574694" y="928856"/>
              <a:ext cx="221693" cy="69158"/>
            </a:xfrm>
            <a:custGeom>
              <a:avLst/>
              <a:gdLst/>
              <a:ahLst/>
              <a:cxnLst/>
              <a:rect l="l" t="t" r="r" b="b"/>
              <a:pathLst>
                <a:path w="10960" h="3419" extrusionOk="0">
                  <a:moveTo>
                    <a:pt x="6484" y="1"/>
                  </a:moveTo>
                  <a:cubicBezTo>
                    <a:pt x="5826" y="1"/>
                    <a:pt x="5470" y="172"/>
                    <a:pt x="4719" y="693"/>
                  </a:cubicBezTo>
                  <a:cubicBezTo>
                    <a:pt x="3631" y="1437"/>
                    <a:pt x="2315" y="1009"/>
                    <a:pt x="1284" y="1723"/>
                  </a:cubicBezTo>
                  <a:cubicBezTo>
                    <a:pt x="0" y="2572"/>
                    <a:pt x="743" y="3419"/>
                    <a:pt x="1902" y="3419"/>
                  </a:cubicBezTo>
                  <a:cubicBezTo>
                    <a:pt x="2035" y="3419"/>
                    <a:pt x="2173" y="3407"/>
                    <a:pt x="2315" y="3384"/>
                  </a:cubicBezTo>
                  <a:cubicBezTo>
                    <a:pt x="3203" y="3242"/>
                    <a:pt x="4119" y="2582"/>
                    <a:pt x="5006" y="2440"/>
                  </a:cubicBezTo>
                  <a:cubicBezTo>
                    <a:pt x="6380" y="2239"/>
                    <a:pt x="7525" y="1925"/>
                    <a:pt x="8842" y="1581"/>
                  </a:cubicBezTo>
                  <a:cubicBezTo>
                    <a:pt x="9586" y="1352"/>
                    <a:pt x="10960" y="1295"/>
                    <a:pt x="9730" y="407"/>
                  </a:cubicBezTo>
                  <a:cubicBezTo>
                    <a:pt x="9471" y="257"/>
                    <a:pt x="9201" y="223"/>
                    <a:pt x="8930" y="223"/>
                  </a:cubicBezTo>
                  <a:cubicBezTo>
                    <a:pt x="8695" y="223"/>
                    <a:pt x="8461" y="249"/>
                    <a:pt x="8232" y="249"/>
                  </a:cubicBezTo>
                  <a:cubicBezTo>
                    <a:pt x="7966" y="249"/>
                    <a:pt x="7708" y="214"/>
                    <a:pt x="7467" y="63"/>
                  </a:cubicBezTo>
                  <a:lnTo>
                    <a:pt x="7383" y="63"/>
                  </a:lnTo>
                  <a:cubicBezTo>
                    <a:pt x="7017" y="25"/>
                    <a:pt x="6730" y="1"/>
                    <a:pt x="6484"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0"/>
            <p:cNvSpPr/>
            <p:nvPr/>
          </p:nvSpPr>
          <p:spPr>
            <a:xfrm>
              <a:off x="6576939" y="921452"/>
              <a:ext cx="213117" cy="83964"/>
            </a:xfrm>
            <a:custGeom>
              <a:avLst/>
              <a:gdLst/>
              <a:ahLst/>
              <a:cxnLst/>
              <a:rect l="l" t="t" r="r" b="b"/>
              <a:pathLst>
                <a:path w="10536" h="4151" extrusionOk="0">
                  <a:moveTo>
                    <a:pt x="6383" y="715"/>
                  </a:moveTo>
                  <a:cubicBezTo>
                    <a:pt x="6612" y="715"/>
                    <a:pt x="6898" y="745"/>
                    <a:pt x="7242" y="773"/>
                  </a:cubicBezTo>
                  <a:cubicBezTo>
                    <a:pt x="7589" y="957"/>
                    <a:pt x="7935" y="975"/>
                    <a:pt x="8252" y="975"/>
                  </a:cubicBezTo>
                  <a:cubicBezTo>
                    <a:pt x="8327" y="975"/>
                    <a:pt x="8402" y="974"/>
                    <a:pt x="8474" y="974"/>
                  </a:cubicBezTo>
                  <a:cubicBezTo>
                    <a:pt x="8614" y="963"/>
                    <a:pt x="8746" y="952"/>
                    <a:pt x="8870" y="952"/>
                  </a:cubicBezTo>
                  <a:cubicBezTo>
                    <a:pt x="9075" y="952"/>
                    <a:pt x="9258" y="982"/>
                    <a:pt x="9418" y="1089"/>
                  </a:cubicBezTo>
                  <a:cubicBezTo>
                    <a:pt x="9562" y="1173"/>
                    <a:pt x="9647" y="1260"/>
                    <a:pt x="9704" y="1318"/>
                  </a:cubicBezTo>
                  <a:cubicBezTo>
                    <a:pt x="9532" y="1375"/>
                    <a:pt x="9246" y="1432"/>
                    <a:pt x="9074" y="1489"/>
                  </a:cubicBezTo>
                  <a:cubicBezTo>
                    <a:pt x="8902" y="1517"/>
                    <a:pt x="8760" y="1547"/>
                    <a:pt x="8616" y="1604"/>
                  </a:cubicBezTo>
                  <a:cubicBezTo>
                    <a:pt x="7329" y="1947"/>
                    <a:pt x="6184" y="2234"/>
                    <a:pt x="4837" y="2463"/>
                  </a:cubicBezTo>
                  <a:cubicBezTo>
                    <a:pt x="4352" y="2520"/>
                    <a:pt x="3864" y="2749"/>
                    <a:pt x="3406" y="2948"/>
                  </a:cubicBezTo>
                  <a:cubicBezTo>
                    <a:pt x="2978" y="3150"/>
                    <a:pt x="2547" y="3322"/>
                    <a:pt x="2146" y="3406"/>
                  </a:cubicBezTo>
                  <a:cubicBezTo>
                    <a:pt x="2043" y="3419"/>
                    <a:pt x="1945" y="3425"/>
                    <a:pt x="1852" y="3425"/>
                  </a:cubicBezTo>
                  <a:cubicBezTo>
                    <a:pt x="1323" y="3425"/>
                    <a:pt x="961" y="3234"/>
                    <a:pt x="887" y="3063"/>
                  </a:cubicBezTo>
                  <a:cubicBezTo>
                    <a:pt x="830" y="2891"/>
                    <a:pt x="1001" y="2635"/>
                    <a:pt x="1402" y="2376"/>
                  </a:cubicBezTo>
                  <a:cubicBezTo>
                    <a:pt x="1833" y="2062"/>
                    <a:pt x="2375" y="2005"/>
                    <a:pt x="2920" y="1947"/>
                  </a:cubicBezTo>
                  <a:cubicBezTo>
                    <a:pt x="3550" y="1860"/>
                    <a:pt x="4208" y="1776"/>
                    <a:pt x="4810" y="1375"/>
                  </a:cubicBezTo>
                  <a:cubicBezTo>
                    <a:pt x="5524" y="887"/>
                    <a:pt x="5811" y="715"/>
                    <a:pt x="6383" y="715"/>
                  </a:cubicBezTo>
                  <a:close/>
                  <a:moveTo>
                    <a:pt x="6412" y="0"/>
                  </a:moveTo>
                  <a:cubicBezTo>
                    <a:pt x="5647" y="0"/>
                    <a:pt x="5245" y="194"/>
                    <a:pt x="4409" y="773"/>
                  </a:cubicBezTo>
                  <a:cubicBezTo>
                    <a:pt x="3951" y="1089"/>
                    <a:pt x="3406" y="1146"/>
                    <a:pt x="2833" y="1231"/>
                  </a:cubicBezTo>
                  <a:cubicBezTo>
                    <a:pt x="2204" y="1288"/>
                    <a:pt x="1574" y="1375"/>
                    <a:pt x="974" y="1776"/>
                  </a:cubicBezTo>
                  <a:cubicBezTo>
                    <a:pt x="1" y="2433"/>
                    <a:pt x="115" y="3063"/>
                    <a:pt x="200" y="3322"/>
                  </a:cubicBezTo>
                  <a:cubicBezTo>
                    <a:pt x="401" y="3837"/>
                    <a:pt x="1059" y="4151"/>
                    <a:pt x="1803" y="4151"/>
                  </a:cubicBezTo>
                  <a:cubicBezTo>
                    <a:pt x="1975" y="4151"/>
                    <a:pt x="2119" y="4123"/>
                    <a:pt x="2261" y="4123"/>
                  </a:cubicBezTo>
                  <a:cubicBezTo>
                    <a:pt x="2776" y="4036"/>
                    <a:pt x="3234" y="3807"/>
                    <a:pt x="3692" y="3608"/>
                  </a:cubicBezTo>
                  <a:cubicBezTo>
                    <a:pt x="4123" y="3406"/>
                    <a:pt x="4551" y="3235"/>
                    <a:pt x="4952" y="3177"/>
                  </a:cubicBezTo>
                  <a:cubicBezTo>
                    <a:pt x="6326" y="2948"/>
                    <a:pt x="7501" y="2662"/>
                    <a:pt x="8818" y="2291"/>
                  </a:cubicBezTo>
                  <a:cubicBezTo>
                    <a:pt x="8960" y="2261"/>
                    <a:pt x="9074" y="2234"/>
                    <a:pt x="9218" y="2204"/>
                  </a:cubicBezTo>
                  <a:cubicBezTo>
                    <a:pt x="9791" y="2062"/>
                    <a:pt x="10363" y="1947"/>
                    <a:pt x="10448" y="1460"/>
                  </a:cubicBezTo>
                  <a:cubicBezTo>
                    <a:pt x="10535" y="1059"/>
                    <a:pt x="10162" y="715"/>
                    <a:pt x="9791" y="459"/>
                  </a:cubicBezTo>
                  <a:cubicBezTo>
                    <a:pt x="9419" y="249"/>
                    <a:pt x="9026" y="229"/>
                    <a:pt x="8678" y="229"/>
                  </a:cubicBezTo>
                  <a:cubicBezTo>
                    <a:pt x="8597" y="229"/>
                    <a:pt x="8519" y="230"/>
                    <a:pt x="8444" y="230"/>
                  </a:cubicBezTo>
                  <a:cubicBezTo>
                    <a:pt x="8339" y="238"/>
                    <a:pt x="8237" y="244"/>
                    <a:pt x="8139" y="244"/>
                  </a:cubicBezTo>
                  <a:cubicBezTo>
                    <a:pt x="7917" y="244"/>
                    <a:pt x="7717" y="214"/>
                    <a:pt x="7558" y="115"/>
                  </a:cubicBezTo>
                  <a:cubicBezTo>
                    <a:pt x="7471" y="58"/>
                    <a:pt x="7386" y="58"/>
                    <a:pt x="7329" y="58"/>
                  </a:cubicBezTo>
                  <a:cubicBezTo>
                    <a:pt x="6963" y="22"/>
                    <a:pt x="6667" y="0"/>
                    <a:pt x="641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0"/>
            <p:cNvSpPr/>
            <p:nvPr/>
          </p:nvSpPr>
          <p:spPr>
            <a:xfrm>
              <a:off x="6641188" y="2259020"/>
              <a:ext cx="229602" cy="96060"/>
            </a:xfrm>
            <a:custGeom>
              <a:avLst/>
              <a:gdLst/>
              <a:ahLst/>
              <a:cxnLst/>
              <a:rect l="l" t="t" r="r" b="b"/>
              <a:pathLst>
                <a:path w="11351" h="4749" extrusionOk="0">
                  <a:moveTo>
                    <a:pt x="3419" y="0"/>
                  </a:moveTo>
                  <a:cubicBezTo>
                    <a:pt x="2765" y="0"/>
                    <a:pt x="2097" y="69"/>
                    <a:pt x="1577" y="237"/>
                  </a:cubicBezTo>
                  <a:cubicBezTo>
                    <a:pt x="489" y="608"/>
                    <a:pt x="1" y="1467"/>
                    <a:pt x="1519" y="1554"/>
                  </a:cubicBezTo>
                  <a:cubicBezTo>
                    <a:pt x="1731" y="1564"/>
                    <a:pt x="1920" y="1566"/>
                    <a:pt x="2092" y="1566"/>
                  </a:cubicBezTo>
                  <a:cubicBezTo>
                    <a:pt x="2271" y="1566"/>
                    <a:pt x="2432" y="1563"/>
                    <a:pt x="2586" y="1563"/>
                  </a:cubicBezTo>
                  <a:cubicBezTo>
                    <a:pt x="3179" y="1563"/>
                    <a:pt x="3650" y="1602"/>
                    <a:pt x="4524" y="1982"/>
                  </a:cubicBezTo>
                  <a:cubicBezTo>
                    <a:pt x="6013" y="2555"/>
                    <a:pt x="6443" y="2555"/>
                    <a:pt x="7272" y="3872"/>
                  </a:cubicBezTo>
                  <a:cubicBezTo>
                    <a:pt x="7657" y="4434"/>
                    <a:pt x="7907" y="4546"/>
                    <a:pt x="8244" y="4546"/>
                  </a:cubicBezTo>
                  <a:cubicBezTo>
                    <a:pt x="8468" y="4546"/>
                    <a:pt x="8730" y="4496"/>
                    <a:pt x="9096" y="4496"/>
                  </a:cubicBezTo>
                  <a:cubicBezTo>
                    <a:pt x="9162" y="4496"/>
                    <a:pt x="9232" y="4498"/>
                    <a:pt x="9306" y="4502"/>
                  </a:cubicBezTo>
                  <a:cubicBezTo>
                    <a:pt x="9543" y="4502"/>
                    <a:pt x="10240" y="4748"/>
                    <a:pt x="10720" y="4748"/>
                  </a:cubicBezTo>
                  <a:cubicBezTo>
                    <a:pt x="11105" y="4748"/>
                    <a:pt x="11351" y="4589"/>
                    <a:pt x="11108" y="4016"/>
                  </a:cubicBezTo>
                  <a:cubicBezTo>
                    <a:pt x="11108" y="3872"/>
                    <a:pt x="10879" y="3730"/>
                    <a:pt x="10822" y="3643"/>
                  </a:cubicBezTo>
                  <a:cubicBezTo>
                    <a:pt x="9047" y="2127"/>
                    <a:pt x="7043" y="466"/>
                    <a:pt x="4726" y="93"/>
                  </a:cubicBezTo>
                  <a:cubicBezTo>
                    <a:pt x="4335" y="34"/>
                    <a:pt x="3880" y="0"/>
                    <a:pt x="3419"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0"/>
            <p:cNvSpPr/>
            <p:nvPr/>
          </p:nvSpPr>
          <p:spPr>
            <a:xfrm>
              <a:off x="6643514" y="2251637"/>
              <a:ext cx="233405" cy="111191"/>
            </a:xfrm>
            <a:custGeom>
              <a:avLst/>
              <a:gdLst/>
              <a:ahLst/>
              <a:cxnLst/>
              <a:rect l="l" t="t" r="r" b="b"/>
              <a:pathLst>
                <a:path w="11539" h="5497" extrusionOk="0">
                  <a:moveTo>
                    <a:pt x="3294" y="717"/>
                  </a:moveTo>
                  <a:cubicBezTo>
                    <a:pt x="3722" y="717"/>
                    <a:pt x="4152" y="744"/>
                    <a:pt x="4553" y="802"/>
                  </a:cubicBezTo>
                  <a:cubicBezTo>
                    <a:pt x="6843" y="1175"/>
                    <a:pt x="8847" y="2893"/>
                    <a:pt x="10450" y="4267"/>
                  </a:cubicBezTo>
                  <a:cubicBezTo>
                    <a:pt x="10478" y="4294"/>
                    <a:pt x="10508" y="4294"/>
                    <a:pt x="10535" y="4324"/>
                  </a:cubicBezTo>
                  <a:cubicBezTo>
                    <a:pt x="10535" y="4351"/>
                    <a:pt x="10592" y="4409"/>
                    <a:pt x="10622" y="4438"/>
                  </a:cubicBezTo>
                  <a:cubicBezTo>
                    <a:pt x="10622" y="4466"/>
                    <a:pt x="10650" y="4496"/>
                    <a:pt x="10650" y="4523"/>
                  </a:cubicBezTo>
                  <a:cubicBezTo>
                    <a:pt x="10707" y="4638"/>
                    <a:pt x="10707" y="4695"/>
                    <a:pt x="10707" y="4752"/>
                  </a:cubicBezTo>
                  <a:lnTo>
                    <a:pt x="10592" y="4752"/>
                  </a:lnTo>
                  <a:cubicBezTo>
                    <a:pt x="10363" y="4752"/>
                    <a:pt x="10020" y="4667"/>
                    <a:pt x="9734" y="4610"/>
                  </a:cubicBezTo>
                  <a:cubicBezTo>
                    <a:pt x="9505" y="4553"/>
                    <a:pt x="9333" y="4523"/>
                    <a:pt x="9218" y="4523"/>
                  </a:cubicBezTo>
                  <a:cubicBezTo>
                    <a:pt x="9114" y="4514"/>
                    <a:pt x="9015" y="4511"/>
                    <a:pt x="8922" y="4511"/>
                  </a:cubicBezTo>
                  <a:cubicBezTo>
                    <a:pt x="8735" y="4511"/>
                    <a:pt x="8569" y="4523"/>
                    <a:pt x="8417" y="4523"/>
                  </a:cubicBezTo>
                  <a:cubicBezTo>
                    <a:pt x="8332" y="4553"/>
                    <a:pt x="8217" y="4553"/>
                    <a:pt x="8130" y="4553"/>
                  </a:cubicBezTo>
                  <a:cubicBezTo>
                    <a:pt x="7959" y="4553"/>
                    <a:pt x="7787" y="4553"/>
                    <a:pt x="7443" y="4038"/>
                  </a:cubicBezTo>
                  <a:cubicBezTo>
                    <a:pt x="6672" y="2806"/>
                    <a:pt x="6184" y="2606"/>
                    <a:pt x="5069" y="2205"/>
                  </a:cubicBezTo>
                  <a:cubicBezTo>
                    <a:pt x="4924" y="2148"/>
                    <a:pt x="4725" y="2091"/>
                    <a:pt x="4553" y="2004"/>
                  </a:cubicBezTo>
                  <a:cubicBezTo>
                    <a:pt x="3607" y="1603"/>
                    <a:pt x="3092" y="1576"/>
                    <a:pt x="2435" y="1576"/>
                  </a:cubicBezTo>
                  <a:lnTo>
                    <a:pt x="2119" y="1576"/>
                  </a:lnTo>
                  <a:cubicBezTo>
                    <a:pt x="1920" y="1576"/>
                    <a:pt x="1691" y="1546"/>
                    <a:pt x="1404" y="1546"/>
                  </a:cubicBezTo>
                  <a:cubicBezTo>
                    <a:pt x="1031" y="1518"/>
                    <a:pt x="859" y="1461"/>
                    <a:pt x="802" y="1431"/>
                  </a:cubicBezTo>
                  <a:cubicBezTo>
                    <a:pt x="859" y="1317"/>
                    <a:pt x="1088" y="1118"/>
                    <a:pt x="1576" y="946"/>
                  </a:cubicBezTo>
                  <a:cubicBezTo>
                    <a:pt x="2004" y="802"/>
                    <a:pt x="2607" y="717"/>
                    <a:pt x="3294" y="717"/>
                  </a:cubicBezTo>
                  <a:close/>
                  <a:moveTo>
                    <a:pt x="3294" y="0"/>
                  </a:moveTo>
                  <a:cubicBezTo>
                    <a:pt x="2778" y="0"/>
                    <a:pt x="2004" y="57"/>
                    <a:pt x="1347" y="259"/>
                  </a:cubicBezTo>
                  <a:cubicBezTo>
                    <a:pt x="516" y="545"/>
                    <a:pt x="0" y="1060"/>
                    <a:pt x="87" y="1546"/>
                  </a:cubicBezTo>
                  <a:cubicBezTo>
                    <a:pt x="115" y="1832"/>
                    <a:pt x="374" y="2233"/>
                    <a:pt x="1375" y="2263"/>
                  </a:cubicBezTo>
                  <a:cubicBezTo>
                    <a:pt x="1661" y="2290"/>
                    <a:pt x="1890" y="2290"/>
                    <a:pt x="2119" y="2290"/>
                  </a:cubicBezTo>
                  <a:lnTo>
                    <a:pt x="2435" y="2290"/>
                  </a:lnTo>
                  <a:cubicBezTo>
                    <a:pt x="3035" y="2290"/>
                    <a:pt x="3436" y="2320"/>
                    <a:pt x="4267" y="2691"/>
                  </a:cubicBezTo>
                  <a:cubicBezTo>
                    <a:pt x="4466" y="2748"/>
                    <a:pt x="4668" y="2835"/>
                    <a:pt x="4840" y="2893"/>
                  </a:cubicBezTo>
                  <a:cubicBezTo>
                    <a:pt x="5870" y="3293"/>
                    <a:pt x="6184" y="3408"/>
                    <a:pt x="6843" y="4438"/>
                  </a:cubicBezTo>
                  <a:cubicBezTo>
                    <a:pt x="7272" y="5038"/>
                    <a:pt x="7615" y="5267"/>
                    <a:pt x="8130" y="5267"/>
                  </a:cubicBezTo>
                  <a:lnTo>
                    <a:pt x="8474" y="5267"/>
                  </a:lnTo>
                  <a:cubicBezTo>
                    <a:pt x="8618" y="5240"/>
                    <a:pt x="8760" y="5240"/>
                    <a:pt x="8932" y="5240"/>
                  </a:cubicBezTo>
                  <a:lnTo>
                    <a:pt x="9191" y="5240"/>
                  </a:lnTo>
                  <a:cubicBezTo>
                    <a:pt x="9248" y="5240"/>
                    <a:pt x="9447" y="5297"/>
                    <a:pt x="9592" y="5325"/>
                  </a:cubicBezTo>
                  <a:cubicBezTo>
                    <a:pt x="9878" y="5382"/>
                    <a:pt x="10279" y="5496"/>
                    <a:pt x="10592" y="5496"/>
                  </a:cubicBezTo>
                  <a:cubicBezTo>
                    <a:pt x="10936" y="5496"/>
                    <a:pt x="11195" y="5382"/>
                    <a:pt x="11337" y="5153"/>
                  </a:cubicBezTo>
                  <a:cubicBezTo>
                    <a:pt x="11538" y="4839"/>
                    <a:pt x="11424" y="4466"/>
                    <a:pt x="11337" y="4294"/>
                  </a:cubicBezTo>
                  <a:cubicBezTo>
                    <a:pt x="11309" y="4038"/>
                    <a:pt x="11108" y="3893"/>
                    <a:pt x="10993" y="3779"/>
                  </a:cubicBezTo>
                  <a:lnTo>
                    <a:pt x="10936" y="3751"/>
                  </a:lnTo>
                  <a:cubicBezTo>
                    <a:pt x="9248" y="2290"/>
                    <a:pt x="7157" y="488"/>
                    <a:pt x="4668" y="87"/>
                  </a:cubicBezTo>
                  <a:cubicBezTo>
                    <a:pt x="4237" y="30"/>
                    <a:pt x="3779" y="0"/>
                    <a:pt x="3294"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0"/>
            <p:cNvSpPr/>
            <p:nvPr/>
          </p:nvSpPr>
          <p:spPr>
            <a:xfrm>
              <a:off x="6856610" y="2351105"/>
              <a:ext cx="143635" cy="53097"/>
            </a:xfrm>
            <a:custGeom>
              <a:avLst/>
              <a:gdLst/>
              <a:ahLst/>
              <a:cxnLst/>
              <a:rect l="l" t="t" r="r" b="b"/>
              <a:pathLst>
                <a:path w="7101" h="2625" extrusionOk="0">
                  <a:moveTo>
                    <a:pt x="2525" y="0"/>
                  </a:moveTo>
                  <a:cubicBezTo>
                    <a:pt x="2306" y="0"/>
                    <a:pt x="2103" y="45"/>
                    <a:pt x="1948" y="179"/>
                  </a:cubicBezTo>
                  <a:cubicBezTo>
                    <a:pt x="1691" y="465"/>
                    <a:pt x="1890" y="895"/>
                    <a:pt x="1691" y="1182"/>
                  </a:cubicBezTo>
                  <a:cubicBezTo>
                    <a:pt x="1405" y="1495"/>
                    <a:pt x="1004" y="1411"/>
                    <a:pt x="803" y="1640"/>
                  </a:cubicBezTo>
                  <a:cubicBezTo>
                    <a:pt x="1" y="2479"/>
                    <a:pt x="1060" y="2625"/>
                    <a:pt x="2141" y="2625"/>
                  </a:cubicBezTo>
                  <a:cubicBezTo>
                    <a:pt x="2717" y="2625"/>
                    <a:pt x="3300" y="2583"/>
                    <a:pt x="3608" y="2583"/>
                  </a:cubicBezTo>
                  <a:cubicBezTo>
                    <a:pt x="4295" y="2583"/>
                    <a:pt x="7101" y="2270"/>
                    <a:pt x="6615" y="980"/>
                  </a:cubicBezTo>
                  <a:cubicBezTo>
                    <a:pt x="6272" y="37"/>
                    <a:pt x="4210" y="552"/>
                    <a:pt x="3608" y="179"/>
                  </a:cubicBezTo>
                  <a:lnTo>
                    <a:pt x="3665" y="179"/>
                  </a:lnTo>
                  <a:cubicBezTo>
                    <a:pt x="3355" y="142"/>
                    <a:pt x="2914" y="0"/>
                    <a:pt x="2525"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0"/>
            <p:cNvSpPr/>
            <p:nvPr/>
          </p:nvSpPr>
          <p:spPr>
            <a:xfrm>
              <a:off x="6857784" y="2343862"/>
              <a:ext cx="142462" cy="67621"/>
            </a:xfrm>
            <a:custGeom>
              <a:avLst/>
              <a:gdLst/>
              <a:ahLst/>
              <a:cxnLst/>
              <a:rect l="l" t="t" r="r" b="b"/>
              <a:pathLst>
                <a:path w="7043" h="3343" extrusionOk="0">
                  <a:moveTo>
                    <a:pt x="2488" y="732"/>
                  </a:moveTo>
                  <a:cubicBezTo>
                    <a:pt x="2716" y="732"/>
                    <a:pt x="2998" y="788"/>
                    <a:pt x="3207" y="823"/>
                  </a:cubicBezTo>
                  <a:cubicBezTo>
                    <a:pt x="3264" y="853"/>
                    <a:pt x="3321" y="853"/>
                    <a:pt x="3378" y="880"/>
                  </a:cubicBezTo>
                  <a:cubicBezTo>
                    <a:pt x="3694" y="1024"/>
                    <a:pt x="4152" y="1052"/>
                    <a:pt x="4668" y="1052"/>
                  </a:cubicBezTo>
                  <a:cubicBezTo>
                    <a:pt x="5297" y="1082"/>
                    <a:pt x="6099" y="1109"/>
                    <a:pt x="6214" y="1453"/>
                  </a:cubicBezTo>
                  <a:cubicBezTo>
                    <a:pt x="6271" y="1624"/>
                    <a:pt x="6241" y="1739"/>
                    <a:pt x="6184" y="1796"/>
                  </a:cubicBezTo>
                  <a:cubicBezTo>
                    <a:pt x="5840" y="2311"/>
                    <a:pt x="4294" y="2570"/>
                    <a:pt x="3550" y="2570"/>
                  </a:cubicBezTo>
                  <a:lnTo>
                    <a:pt x="2978" y="2570"/>
                  </a:lnTo>
                  <a:cubicBezTo>
                    <a:pt x="2780" y="2582"/>
                    <a:pt x="2408" y="2599"/>
                    <a:pt x="2025" y="2599"/>
                  </a:cubicBezTo>
                  <a:cubicBezTo>
                    <a:pt x="1519" y="2599"/>
                    <a:pt x="995" y="2569"/>
                    <a:pt x="832" y="2456"/>
                  </a:cubicBezTo>
                  <a:cubicBezTo>
                    <a:pt x="832" y="2426"/>
                    <a:pt x="889" y="2341"/>
                    <a:pt x="1003" y="2227"/>
                  </a:cubicBezTo>
                  <a:cubicBezTo>
                    <a:pt x="1031" y="2197"/>
                    <a:pt x="1145" y="2169"/>
                    <a:pt x="1232" y="2169"/>
                  </a:cubicBezTo>
                  <a:cubicBezTo>
                    <a:pt x="1404" y="2112"/>
                    <a:pt x="1661" y="2025"/>
                    <a:pt x="1890" y="1796"/>
                  </a:cubicBezTo>
                  <a:lnTo>
                    <a:pt x="1919" y="1769"/>
                  </a:lnTo>
                  <a:cubicBezTo>
                    <a:pt x="2091" y="1540"/>
                    <a:pt x="2091" y="1311"/>
                    <a:pt x="2091" y="1109"/>
                  </a:cubicBezTo>
                  <a:cubicBezTo>
                    <a:pt x="2091" y="937"/>
                    <a:pt x="2119" y="853"/>
                    <a:pt x="2149" y="823"/>
                  </a:cubicBezTo>
                  <a:cubicBezTo>
                    <a:pt x="2216" y="756"/>
                    <a:pt x="2340" y="732"/>
                    <a:pt x="2488" y="732"/>
                  </a:cubicBezTo>
                  <a:close/>
                  <a:moveTo>
                    <a:pt x="2481" y="0"/>
                  </a:moveTo>
                  <a:cubicBezTo>
                    <a:pt x="2177" y="0"/>
                    <a:pt x="1876" y="65"/>
                    <a:pt x="1633" y="280"/>
                  </a:cubicBezTo>
                  <a:cubicBezTo>
                    <a:pt x="1404" y="537"/>
                    <a:pt x="1374" y="853"/>
                    <a:pt x="1374" y="1082"/>
                  </a:cubicBezTo>
                  <a:cubicBezTo>
                    <a:pt x="1374" y="1166"/>
                    <a:pt x="1374" y="1281"/>
                    <a:pt x="1347" y="1338"/>
                  </a:cubicBezTo>
                  <a:cubicBezTo>
                    <a:pt x="1260" y="1395"/>
                    <a:pt x="1175" y="1425"/>
                    <a:pt x="1031" y="1453"/>
                  </a:cubicBezTo>
                  <a:cubicBezTo>
                    <a:pt x="859" y="1510"/>
                    <a:pt x="630" y="1567"/>
                    <a:pt x="458" y="1739"/>
                  </a:cubicBezTo>
                  <a:cubicBezTo>
                    <a:pt x="115" y="2112"/>
                    <a:pt x="0" y="2456"/>
                    <a:pt x="145" y="2770"/>
                  </a:cubicBezTo>
                  <a:cubicBezTo>
                    <a:pt x="344" y="3228"/>
                    <a:pt x="1061" y="3342"/>
                    <a:pt x="2004" y="3342"/>
                  </a:cubicBezTo>
                  <a:cubicBezTo>
                    <a:pt x="2320" y="3342"/>
                    <a:pt x="2664" y="3315"/>
                    <a:pt x="3035" y="3315"/>
                  </a:cubicBezTo>
                  <a:cubicBezTo>
                    <a:pt x="3236" y="3315"/>
                    <a:pt x="3408" y="3285"/>
                    <a:pt x="3550" y="3285"/>
                  </a:cubicBezTo>
                  <a:cubicBezTo>
                    <a:pt x="3580" y="3285"/>
                    <a:pt x="6069" y="3257"/>
                    <a:pt x="6786" y="2227"/>
                  </a:cubicBezTo>
                  <a:cubicBezTo>
                    <a:pt x="6985" y="1911"/>
                    <a:pt x="7043" y="1567"/>
                    <a:pt x="6901" y="1224"/>
                  </a:cubicBezTo>
                  <a:cubicBezTo>
                    <a:pt x="6614" y="395"/>
                    <a:pt x="5554" y="365"/>
                    <a:pt x="4695" y="337"/>
                  </a:cubicBezTo>
                  <a:cubicBezTo>
                    <a:pt x="4409" y="337"/>
                    <a:pt x="4065" y="308"/>
                    <a:pt x="3866" y="280"/>
                  </a:cubicBezTo>
                  <a:cubicBezTo>
                    <a:pt x="3809" y="223"/>
                    <a:pt x="3752" y="193"/>
                    <a:pt x="3665" y="193"/>
                  </a:cubicBezTo>
                  <a:cubicBezTo>
                    <a:pt x="3580" y="166"/>
                    <a:pt x="3465" y="136"/>
                    <a:pt x="3351" y="108"/>
                  </a:cubicBezTo>
                  <a:cubicBezTo>
                    <a:pt x="3093" y="65"/>
                    <a:pt x="2785" y="0"/>
                    <a:pt x="248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0"/>
            <p:cNvSpPr/>
            <p:nvPr/>
          </p:nvSpPr>
          <p:spPr>
            <a:xfrm>
              <a:off x="7346202" y="1505738"/>
              <a:ext cx="161335" cy="116146"/>
            </a:xfrm>
            <a:custGeom>
              <a:avLst/>
              <a:gdLst/>
              <a:ahLst/>
              <a:cxnLst/>
              <a:rect l="l" t="t" r="r" b="b"/>
              <a:pathLst>
                <a:path w="7976" h="5742" extrusionOk="0">
                  <a:moveTo>
                    <a:pt x="5085" y="1"/>
                  </a:moveTo>
                  <a:cubicBezTo>
                    <a:pt x="4341" y="317"/>
                    <a:pt x="4140" y="1089"/>
                    <a:pt x="3654" y="1691"/>
                  </a:cubicBezTo>
                  <a:cubicBezTo>
                    <a:pt x="3052" y="2406"/>
                    <a:pt x="2078" y="2836"/>
                    <a:pt x="1334" y="3409"/>
                  </a:cubicBezTo>
                  <a:cubicBezTo>
                    <a:pt x="1" y="4523"/>
                    <a:pt x="717" y="4743"/>
                    <a:pt x="1852" y="4743"/>
                  </a:cubicBezTo>
                  <a:cubicBezTo>
                    <a:pt x="2595" y="4743"/>
                    <a:pt x="3517" y="4649"/>
                    <a:pt x="4162" y="4649"/>
                  </a:cubicBezTo>
                  <a:cubicBezTo>
                    <a:pt x="4455" y="4649"/>
                    <a:pt x="4691" y="4669"/>
                    <a:pt x="4827" y="4726"/>
                  </a:cubicBezTo>
                  <a:cubicBezTo>
                    <a:pt x="5517" y="4938"/>
                    <a:pt x="5813" y="5742"/>
                    <a:pt x="6493" y="5742"/>
                  </a:cubicBezTo>
                  <a:cubicBezTo>
                    <a:pt x="6545" y="5742"/>
                    <a:pt x="6601" y="5737"/>
                    <a:pt x="6659" y="5726"/>
                  </a:cubicBezTo>
                  <a:cubicBezTo>
                    <a:pt x="7976" y="5440"/>
                    <a:pt x="7147" y="4868"/>
                    <a:pt x="7002" y="4295"/>
                  </a:cubicBezTo>
                  <a:cubicBezTo>
                    <a:pt x="6888" y="3780"/>
                    <a:pt x="6746" y="4009"/>
                    <a:pt x="6803" y="3409"/>
                  </a:cubicBezTo>
                  <a:cubicBezTo>
                    <a:pt x="6803" y="3065"/>
                    <a:pt x="7433" y="2921"/>
                    <a:pt x="7289" y="2406"/>
                  </a:cubicBezTo>
                  <a:cubicBezTo>
                    <a:pt x="7210" y="1942"/>
                    <a:pt x="7010" y="1787"/>
                    <a:pt x="6763" y="1787"/>
                  </a:cubicBezTo>
                  <a:cubicBezTo>
                    <a:pt x="6386" y="1787"/>
                    <a:pt x="5900" y="2148"/>
                    <a:pt x="5571" y="2321"/>
                  </a:cubicBezTo>
                  <a:cubicBezTo>
                    <a:pt x="5028" y="1691"/>
                    <a:pt x="6746" y="317"/>
                    <a:pt x="537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0"/>
            <p:cNvSpPr/>
            <p:nvPr/>
          </p:nvSpPr>
          <p:spPr>
            <a:xfrm>
              <a:off x="7347699" y="1498577"/>
              <a:ext cx="157532" cy="130589"/>
            </a:xfrm>
            <a:custGeom>
              <a:avLst/>
              <a:gdLst/>
              <a:ahLst/>
              <a:cxnLst/>
              <a:rect l="l" t="t" r="r" b="b"/>
              <a:pathLst>
                <a:path w="7788" h="6456" extrusionOk="0">
                  <a:moveTo>
                    <a:pt x="5153" y="699"/>
                  </a:moveTo>
                  <a:cubicBezTo>
                    <a:pt x="5183" y="699"/>
                    <a:pt x="5211" y="728"/>
                    <a:pt x="5211" y="728"/>
                  </a:cubicBezTo>
                  <a:cubicBezTo>
                    <a:pt x="5440" y="756"/>
                    <a:pt x="5469" y="843"/>
                    <a:pt x="5469" y="843"/>
                  </a:cubicBezTo>
                  <a:cubicBezTo>
                    <a:pt x="5527" y="928"/>
                    <a:pt x="5355" y="1271"/>
                    <a:pt x="5298" y="1443"/>
                  </a:cubicBezTo>
                  <a:cubicBezTo>
                    <a:pt x="5096" y="1901"/>
                    <a:pt x="4840" y="2473"/>
                    <a:pt x="5211" y="2931"/>
                  </a:cubicBezTo>
                  <a:cubicBezTo>
                    <a:pt x="5287" y="3008"/>
                    <a:pt x="5403" y="3047"/>
                    <a:pt x="5514" y="3047"/>
                  </a:cubicBezTo>
                  <a:cubicBezTo>
                    <a:pt x="5568" y="3047"/>
                    <a:pt x="5622" y="3037"/>
                    <a:pt x="5669" y="3018"/>
                  </a:cubicBezTo>
                  <a:cubicBezTo>
                    <a:pt x="5756" y="2961"/>
                    <a:pt x="5840" y="2904"/>
                    <a:pt x="5955" y="2847"/>
                  </a:cubicBezTo>
                  <a:cubicBezTo>
                    <a:pt x="6131" y="2747"/>
                    <a:pt x="6503" y="2515"/>
                    <a:pt x="6671" y="2515"/>
                  </a:cubicBezTo>
                  <a:cubicBezTo>
                    <a:pt x="6695" y="2515"/>
                    <a:pt x="6715" y="2520"/>
                    <a:pt x="6729" y="2531"/>
                  </a:cubicBezTo>
                  <a:cubicBezTo>
                    <a:pt x="6757" y="2531"/>
                    <a:pt x="6814" y="2618"/>
                    <a:pt x="6871" y="2847"/>
                  </a:cubicBezTo>
                  <a:cubicBezTo>
                    <a:pt x="6871" y="2931"/>
                    <a:pt x="6871" y="2961"/>
                    <a:pt x="6699" y="3133"/>
                  </a:cubicBezTo>
                  <a:cubicBezTo>
                    <a:pt x="6557" y="3275"/>
                    <a:pt x="6386" y="3476"/>
                    <a:pt x="6386" y="3733"/>
                  </a:cubicBezTo>
                  <a:cubicBezTo>
                    <a:pt x="6328" y="4134"/>
                    <a:pt x="6356" y="4278"/>
                    <a:pt x="6470" y="4477"/>
                  </a:cubicBezTo>
                  <a:cubicBezTo>
                    <a:pt x="6527" y="4534"/>
                    <a:pt x="6557" y="4592"/>
                    <a:pt x="6585" y="4736"/>
                  </a:cubicBezTo>
                  <a:cubicBezTo>
                    <a:pt x="6642" y="4935"/>
                    <a:pt x="6729" y="5107"/>
                    <a:pt x="6814" y="5251"/>
                  </a:cubicBezTo>
                  <a:cubicBezTo>
                    <a:pt x="6871" y="5366"/>
                    <a:pt x="6958" y="5538"/>
                    <a:pt x="6958" y="5565"/>
                  </a:cubicBezTo>
                  <a:cubicBezTo>
                    <a:pt x="6958" y="5565"/>
                    <a:pt x="6901" y="5652"/>
                    <a:pt x="6527" y="5737"/>
                  </a:cubicBezTo>
                  <a:cubicBezTo>
                    <a:pt x="6491" y="5744"/>
                    <a:pt x="6455" y="5748"/>
                    <a:pt x="6422" y="5748"/>
                  </a:cubicBezTo>
                  <a:cubicBezTo>
                    <a:pt x="6195" y="5748"/>
                    <a:pt x="6032" y="5585"/>
                    <a:pt x="5783" y="5336"/>
                  </a:cubicBezTo>
                  <a:cubicBezTo>
                    <a:pt x="5527" y="5107"/>
                    <a:pt x="5240" y="4851"/>
                    <a:pt x="4897" y="4736"/>
                  </a:cubicBezTo>
                  <a:cubicBezTo>
                    <a:pt x="4695" y="4679"/>
                    <a:pt x="4466" y="4649"/>
                    <a:pt x="4123" y="4649"/>
                  </a:cubicBezTo>
                  <a:cubicBezTo>
                    <a:pt x="3809" y="4649"/>
                    <a:pt x="3436" y="4649"/>
                    <a:pt x="3008" y="4679"/>
                  </a:cubicBezTo>
                  <a:cubicBezTo>
                    <a:pt x="2672" y="4709"/>
                    <a:pt x="2190" y="4740"/>
                    <a:pt x="1765" y="4740"/>
                  </a:cubicBezTo>
                  <a:cubicBezTo>
                    <a:pt x="1393" y="4740"/>
                    <a:pt x="1064" y="4716"/>
                    <a:pt x="917" y="4649"/>
                  </a:cubicBezTo>
                  <a:cubicBezTo>
                    <a:pt x="946" y="4564"/>
                    <a:pt x="1088" y="4392"/>
                    <a:pt x="1462" y="4049"/>
                  </a:cubicBezTo>
                  <a:cubicBezTo>
                    <a:pt x="1718" y="3877"/>
                    <a:pt x="2004" y="3676"/>
                    <a:pt x="2291" y="3504"/>
                  </a:cubicBezTo>
                  <a:cubicBezTo>
                    <a:pt x="2863" y="3133"/>
                    <a:pt x="3436" y="2789"/>
                    <a:pt x="3866" y="2274"/>
                  </a:cubicBezTo>
                  <a:cubicBezTo>
                    <a:pt x="4038" y="2045"/>
                    <a:pt x="4180" y="1844"/>
                    <a:pt x="4295" y="1615"/>
                  </a:cubicBezTo>
                  <a:cubicBezTo>
                    <a:pt x="4553" y="1214"/>
                    <a:pt x="4753" y="870"/>
                    <a:pt x="5153" y="699"/>
                  </a:cubicBezTo>
                  <a:close/>
                  <a:moveTo>
                    <a:pt x="5309" y="0"/>
                  </a:moveTo>
                  <a:cubicBezTo>
                    <a:pt x="5250" y="0"/>
                    <a:pt x="5194" y="20"/>
                    <a:pt x="5153" y="41"/>
                  </a:cubicBezTo>
                  <a:cubicBezTo>
                    <a:pt x="5105" y="24"/>
                    <a:pt x="5055" y="8"/>
                    <a:pt x="5006" y="8"/>
                  </a:cubicBezTo>
                  <a:cubicBezTo>
                    <a:pt x="4970" y="8"/>
                    <a:pt x="4933" y="17"/>
                    <a:pt x="4897" y="41"/>
                  </a:cubicBezTo>
                  <a:cubicBezTo>
                    <a:pt x="4267" y="270"/>
                    <a:pt x="3951" y="786"/>
                    <a:pt x="3665" y="1244"/>
                  </a:cubicBezTo>
                  <a:cubicBezTo>
                    <a:pt x="3550" y="1443"/>
                    <a:pt x="3436" y="1644"/>
                    <a:pt x="3294" y="1786"/>
                  </a:cubicBezTo>
                  <a:cubicBezTo>
                    <a:pt x="2950" y="2217"/>
                    <a:pt x="2435" y="2560"/>
                    <a:pt x="1920" y="2874"/>
                  </a:cubicBezTo>
                  <a:cubicBezTo>
                    <a:pt x="1604" y="3076"/>
                    <a:pt x="1317" y="3275"/>
                    <a:pt x="1031" y="3504"/>
                  </a:cubicBezTo>
                  <a:cubicBezTo>
                    <a:pt x="546" y="3905"/>
                    <a:pt x="1" y="4420"/>
                    <a:pt x="202" y="4935"/>
                  </a:cubicBezTo>
                  <a:cubicBezTo>
                    <a:pt x="382" y="5357"/>
                    <a:pt x="913" y="5469"/>
                    <a:pt x="1766" y="5469"/>
                  </a:cubicBezTo>
                  <a:cubicBezTo>
                    <a:pt x="2131" y="5469"/>
                    <a:pt x="2555" y="5448"/>
                    <a:pt x="3035" y="5423"/>
                  </a:cubicBezTo>
                  <a:cubicBezTo>
                    <a:pt x="3366" y="5392"/>
                    <a:pt x="3749" y="5368"/>
                    <a:pt x="4064" y="5368"/>
                  </a:cubicBezTo>
                  <a:cubicBezTo>
                    <a:pt x="4322" y="5368"/>
                    <a:pt x="4535" y="5384"/>
                    <a:pt x="4638" y="5423"/>
                  </a:cubicBezTo>
                  <a:cubicBezTo>
                    <a:pt x="4867" y="5480"/>
                    <a:pt x="5069" y="5680"/>
                    <a:pt x="5268" y="5881"/>
                  </a:cubicBezTo>
                  <a:cubicBezTo>
                    <a:pt x="5543" y="6128"/>
                    <a:pt x="5872" y="6455"/>
                    <a:pt x="6382" y="6455"/>
                  </a:cubicBezTo>
                  <a:cubicBezTo>
                    <a:pt x="6402" y="6455"/>
                    <a:pt x="6422" y="6455"/>
                    <a:pt x="6443" y="6454"/>
                  </a:cubicBezTo>
                  <a:lnTo>
                    <a:pt x="6672" y="6454"/>
                  </a:lnTo>
                  <a:cubicBezTo>
                    <a:pt x="7015" y="6367"/>
                    <a:pt x="7473" y="6225"/>
                    <a:pt x="7615" y="5881"/>
                  </a:cubicBezTo>
                  <a:cubicBezTo>
                    <a:pt x="7787" y="5508"/>
                    <a:pt x="7615" y="5194"/>
                    <a:pt x="7444" y="4908"/>
                  </a:cubicBezTo>
                  <a:cubicBezTo>
                    <a:pt x="7386" y="4793"/>
                    <a:pt x="7329" y="4649"/>
                    <a:pt x="7302" y="4534"/>
                  </a:cubicBezTo>
                  <a:cubicBezTo>
                    <a:pt x="7215" y="4305"/>
                    <a:pt x="7157" y="4191"/>
                    <a:pt x="7073" y="4076"/>
                  </a:cubicBezTo>
                  <a:cubicBezTo>
                    <a:pt x="7073" y="4049"/>
                    <a:pt x="7073" y="4019"/>
                    <a:pt x="7100" y="3790"/>
                  </a:cubicBezTo>
                  <a:cubicBezTo>
                    <a:pt x="7100" y="3763"/>
                    <a:pt x="7187" y="3676"/>
                    <a:pt x="7215" y="3648"/>
                  </a:cubicBezTo>
                  <a:cubicBezTo>
                    <a:pt x="7416" y="3447"/>
                    <a:pt x="7702" y="3160"/>
                    <a:pt x="7588" y="2702"/>
                  </a:cubicBezTo>
                  <a:cubicBezTo>
                    <a:pt x="7501" y="2274"/>
                    <a:pt x="7329" y="1988"/>
                    <a:pt x="7043" y="1844"/>
                  </a:cubicBezTo>
                  <a:cubicBezTo>
                    <a:pt x="6936" y="1798"/>
                    <a:pt x="6826" y="1779"/>
                    <a:pt x="6714" y="1779"/>
                  </a:cubicBezTo>
                  <a:cubicBezTo>
                    <a:pt x="6405" y="1779"/>
                    <a:pt x="6085" y="1926"/>
                    <a:pt x="5813" y="2073"/>
                  </a:cubicBezTo>
                  <a:cubicBezTo>
                    <a:pt x="5840" y="1958"/>
                    <a:pt x="5898" y="1844"/>
                    <a:pt x="5955" y="1729"/>
                  </a:cubicBezTo>
                  <a:cubicBezTo>
                    <a:pt x="6127" y="1328"/>
                    <a:pt x="6328" y="900"/>
                    <a:pt x="6127" y="499"/>
                  </a:cubicBezTo>
                  <a:cubicBezTo>
                    <a:pt x="5985" y="240"/>
                    <a:pt x="5726" y="98"/>
                    <a:pt x="5382" y="11"/>
                  </a:cubicBezTo>
                  <a:cubicBezTo>
                    <a:pt x="5358" y="3"/>
                    <a:pt x="5333" y="0"/>
                    <a:pt x="530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0"/>
            <p:cNvSpPr/>
            <p:nvPr/>
          </p:nvSpPr>
          <p:spPr>
            <a:xfrm>
              <a:off x="6688221" y="1563008"/>
              <a:ext cx="241375" cy="204925"/>
            </a:xfrm>
            <a:custGeom>
              <a:avLst/>
              <a:gdLst/>
              <a:ahLst/>
              <a:cxnLst/>
              <a:rect l="l" t="t" r="r" b="b"/>
              <a:pathLst>
                <a:path w="11933" h="10131" extrusionOk="0">
                  <a:moveTo>
                    <a:pt x="6503" y="0"/>
                  </a:moveTo>
                  <a:cubicBezTo>
                    <a:pt x="5954" y="0"/>
                    <a:pt x="5368" y="281"/>
                    <a:pt x="4805" y="578"/>
                  </a:cubicBezTo>
                  <a:cubicBezTo>
                    <a:pt x="3775" y="1178"/>
                    <a:pt x="2744" y="1093"/>
                    <a:pt x="1713" y="1608"/>
                  </a:cubicBezTo>
                  <a:cubicBezTo>
                    <a:pt x="661" y="2197"/>
                    <a:pt x="0" y="3017"/>
                    <a:pt x="1253" y="3017"/>
                  </a:cubicBezTo>
                  <a:cubicBezTo>
                    <a:pt x="1399" y="3017"/>
                    <a:pt x="1571" y="3006"/>
                    <a:pt x="1771" y="2982"/>
                  </a:cubicBezTo>
                  <a:cubicBezTo>
                    <a:pt x="2720" y="2865"/>
                    <a:pt x="3614" y="2375"/>
                    <a:pt x="4544" y="2375"/>
                  </a:cubicBezTo>
                  <a:cubicBezTo>
                    <a:pt x="4762" y="2375"/>
                    <a:pt x="4983" y="2402"/>
                    <a:pt x="5206" y="2467"/>
                  </a:cubicBezTo>
                  <a:cubicBezTo>
                    <a:pt x="6866" y="2895"/>
                    <a:pt x="5836" y="3555"/>
                    <a:pt x="4805" y="3926"/>
                  </a:cubicBezTo>
                  <a:cubicBezTo>
                    <a:pt x="3573" y="4356"/>
                    <a:pt x="3630" y="4727"/>
                    <a:pt x="3030" y="5872"/>
                  </a:cubicBezTo>
                  <a:cubicBezTo>
                    <a:pt x="2687" y="6589"/>
                    <a:pt x="1313" y="7677"/>
                    <a:pt x="1713" y="8621"/>
                  </a:cubicBezTo>
                  <a:cubicBezTo>
                    <a:pt x="1882" y="9049"/>
                    <a:pt x="2072" y="9214"/>
                    <a:pt x="2269" y="9214"/>
                  </a:cubicBezTo>
                  <a:cubicBezTo>
                    <a:pt x="2809" y="9214"/>
                    <a:pt x="3394" y="7974"/>
                    <a:pt x="3688" y="7533"/>
                  </a:cubicBezTo>
                  <a:cubicBezTo>
                    <a:pt x="4175" y="6761"/>
                    <a:pt x="5492" y="4929"/>
                    <a:pt x="6436" y="4727"/>
                  </a:cubicBezTo>
                  <a:cubicBezTo>
                    <a:pt x="6522" y="4709"/>
                    <a:pt x="6604" y="4700"/>
                    <a:pt x="6681" y="4700"/>
                  </a:cubicBezTo>
                  <a:cubicBezTo>
                    <a:pt x="7783" y="4700"/>
                    <a:pt x="7976" y="6507"/>
                    <a:pt x="7466" y="7391"/>
                  </a:cubicBezTo>
                  <a:cubicBezTo>
                    <a:pt x="7210" y="8048"/>
                    <a:pt x="6378" y="8048"/>
                    <a:pt x="6237" y="8765"/>
                  </a:cubicBezTo>
                  <a:cubicBezTo>
                    <a:pt x="6092" y="9566"/>
                    <a:pt x="6637" y="9937"/>
                    <a:pt x="7324" y="10082"/>
                  </a:cubicBezTo>
                  <a:cubicBezTo>
                    <a:pt x="7472" y="10115"/>
                    <a:pt x="7643" y="10130"/>
                    <a:pt x="7830" y="10130"/>
                  </a:cubicBezTo>
                  <a:cubicBezTo>
                    <a:pt x="8951" y="10130"/>
                    <a:pt x="10636" y="9565"/>
                    <a:pt x="11103" y="8708"/>
                  </a:cubicBezTo>
                  <a:lnTo>
                    <a:pt x="11046" y="8708"/>
                  </a:lnTo>
                  <a:cubicBezTo>
                    <a:pt x="11825" y="8075"/>
                    <a:pt x="11646" y="7884"/>
                    <a:pt x="11143" y="7884"/>
                  </a:cubicBezTo>
                  <a:cubicBezTo>
                    <a:pt x="10372" y="7884"/>
                    <a:pt x="8840" y="8334"/>
                    <a:pt x="8840" y="8334"/>
                  </a:cubicBezTo>
                  <a:cubicBezTo>
                    <a:pt x="7753" y="7849"/>
                    <a:pt x="10015" y="5815"/>
                    <a:pt x="10416" y="5586"/>
                  </a:cubicBezTo>
                  <a:cubicBezTo>
                    <a:pt x="11046" y="5300"/>
                    <a:pt x="11932" y="5586"/>
                    <a:pt x="11646" y="4269"/>
                  </a:cubicBezTo>
                  <a:cubicBezTo>
                    <a:pt x="11447" y="3353"/>
                    <a:pt x="10902" y="3555"/>
                    <a:pt x="10072" y="3498"/>
                  </a:cubicBezTo>
                  <a:cubicBezTo>
                    <a:pt x="9470" y="3411"/>
                    <a:pt x="8554" y="3411"/>
                    <a:pt x="8211" y="2696"/>
                  </a:cubicBezTo>
                  <a:cubicBezTo>
                    <a:pt x="7897" y="2124"/>
                    <a:pt x="8497" y="1521"/>
                    <a:pt x="8011" y="1036"/>
                  </a:cubicBezTo>
                  <a:lnTo>
                    <a:pt x="7897" y="949"/>
                  </a:lnTo>
                  <a:cubicBezTo>
                    <a:pt x="7496" y="245"/>
                    <a:pt x="7015" y="0"/>
                    <a:pt x="650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0"/>
            <p:cNvSpPr/>
            <p:nvPr/>
          </p:nvSpPr>
          <p:spPr>
            <a:xfrm>
              <a:off x="6688686" y="1555765"/>
              <a:ext cx="244368" cy="219286"/>
            </a:xfrm>
            <a:custGeom>
              <a:avLst/>
              <a:gdLst/>
              <a:ahLst/>
              <a:cxnLst/>
              <a:rect l="l" t="t" r="r" b="b"/>
              <a:pathLst>
                <a:path w="12081" h="10841" extrusionOk="0">
                  <a:moveTo>
                    <a:pt x="6490" y="735"/>
                  </a:moveTo>
                  <a:cubicBezTo>
                    <a:pt x="6911" y="735"/>
                    <a:pt x="7239" y="955"/>
                    <a:pt x="7530" y="1478"/>
                  </a:cubicBezTo>
                  <a:cubicBezTo>
                    <a:pt x="7588" y="1565"/>
                    <a:pt x="7672" y="1623"/>
                    <a:pt x="7759" y="1650"/>
                  </a:cubicBezTo>
                  <a:cubicBezTo>
                    <a:pt x="7844" y="1765"/>
                    <a:pt x="7844" y="1879"/>
                    <a:pt x="7787" y="2166"/>
                  </a:cubicBezTo>
                  <a:cubicBezTo>
                    <a:pt x="7730" y="2452"/>
                    <a:pt x="7672" y="2853"/>
                    <a:pt x="7874" y="3196"/>
                  </a:cubicBezTo>
                  <a:cubicBezTo>
                    <a:pt x="8275" y="4027"/>
                    <a:pt x="9191" y="4112"/>
                    <a:pt x="9791" y="4169"/>
                  </a:cubicBezTo>
                  <a:lnTo>
                    <a:pt x="10020" y="4199"/>
                  </a:lnTo>
                  <a:cubicBezTo>
                    <a:pt x="10191" y="4227"/>
                    <a:pt x="10363" y="4227"/>
                    <a:pt x="10508" y="4227"/>
                  </a:cubicBezTo>
                  <a:cubicBezTo>
                    <a:pt x="11050" y="4227"/>
                    <a:pt x="11165" y="4227"/>
                    <a:pt x="11279" y="4714"/>
                  </a:cubicBezTo>
                  <a:cubicBezTo>
                    <a:pt x="11366" y="5115"/>
                    <a:pt x="11309" y="5230"/>
                    <a:pt x="11279" y="5287"/>
                  </a:cubicBezTo>
                  <a:cubicBezTo>
                    <a:pt x="11222" y="5372"/>
                    <a:pt x="11023" y="5401"/>
                    <a:pt x="10821" y="5459"/>
                  </a:cubicBezTo>
                  <a:cubicBezTo>
                    <a:pt x="10650" y="5486"/>
                    <a:pt x="10450" y="5516"/>
                    <a:pt x="10221" y="5630"/>
                  </a:cubicBezTo>
                  <a:cubicBezTo>
                    <a:pt x="9878" y="5802"/>
                    <a:pt x="8130" y="7291"/>
                    <a:pt x="8160" y="8292"/>
                  </a:cubicBezTo>
                  <a:cubicBezTo>
                    <a:pt x="8160" y="8608"/>
                    <a:pt x="8359" y="8894"/>
                    <a:pt x="8675" y="9036"/>
                  </a:cubicBezTo>
                  <a:cubicBezTo>
                    <a:pt x="8704" y="9051"/>
                    <a:pt x="8747" y="9058"/>
                    <a:pt x="8793" y="9058"/>
                  </a:cubicBezTo>
                  <a:cubicBezTo>
                    <a:pt x="8840" y="9058"/>
                    <a:pt x="8890" y="9051"/>
                    <a:pt x="8932" y="9036"/>
                  </a:cubicBezTo>
                  <a:cubicBezTo>
                    <a:pt x="9706" y="8807"/>
                    <a:pt x="10535" y="8635"/>
                    <a:pt x="10993" y="8608"/>
                  </a:cubicBezTo>
                  <a:lnTo>
                    <a:pt x="10993" y="8608"/>
                  </a:lnTo>
                  <a:cubicBezTo>
                    <a:pt x="10936" y="8665"/>
                    <a:pt x="10879" y="8722"/>
                    <a:pt x="10794" y="8779"/>
                  </a:cubicBezTo>
                  <a:cubicBezTo>
                    <a:pt x="10707" y="8837"/>
                    <a:pt x="10650" y="8951"/>
                    <a:pt x="10650" y="9066"/>
                  </a:cubicBezTo>
                  <a:cubicBezTo>
                    <a:pt x="10135" y="9704"/>
                    <a:pt x="8712" y="10132"/>
                    <a:pt x="7794" y="10132"/>
                  </a:cubicBezTo>
                  <a:cubicBezTo>
                    <a:pt x="7642" y="10132"/>
                    <a:pt x="7504" y="10121"/>
                    <a:pt x="7386" y="10096"/>
                  </a:cubicBezTo>
                  <a:cubicBezTo>
                    <a:pt x="6557" y="9895"/>
                    <a:pt x="6527" y="9524"/>
                    <a:pt x="6585" y="9208"/>
                  </a:cubicBezTo>
                  <a:cubicBezTo>
                    <a:pt x="6614" y="8979"/>
                    <a:pt x="6756" y="8864"/>
                    <a:pt x="7043" y="8692"/>
                  </a:cubicBezTo>
                  <a:cubicBezTo>
                    <a:pt x="7301" y="8521"/>
                    <a:pt x="7615" y="8292"/>
                    <a:pt x="7759" y="7948"/>
                  </a:cubicBezTo>
                  <a:cubicBezTo>
                    <a:pt x="8217" y="7176"/>
                    <a:pt x="8188" y="5887"/>
                    <a:pt x="7672" y="5230"/>
                  </a:cubicBezTo>
                  <a:cubicBezTo>
                    <a:pt x="7416" y="4856"/>
                    <a:pt x="7072" y="4685"/>
                    <a:pt x="6672" y="4685"/>
                  </a:cubicBezTo>
                  <a:cubicBezTo>
                    <a:pt x="6557" y="4685"/>
                    <a:pt x="6443" y="4685"/>
                    <a:pt x="6328" y="4714"/>
                  </a:cubicBezTo>
                  <a:cubicBezTo>
                    <a:pt x="5011" y="5028"/>
                    <a:pt x="3436" y="7605"/>
                    <a:pt x="3378" y="7692"/>
                  </a:cubicBezTo>
                  <a:cubicBezTo>
                    <a:pt x="3321" y="7806"/>
                    <a:pt x="3236" y="7948"/>
                    <a:pt x="3122" y="8092"/>
                  </a:cubicBezTo>
                  <a:cubicBezTo>
                    <a:pt x="2950" y="8379"/>
                    <a:pt x="2462" y="9208"/>
                    <a:pt x="2233" y="9208"/>
                  </a:cubicBezTo>
                  <a:cubicBezTo>
                    <a:pt x="2233" y="9208"/>
                    <a:pt x="2149" y="9180"/>
                    <a:pt x="2034" y="8837"/>
                  </a:cubicBezTo>
                  <a:cubicBezTo>
                    <a:pt x="1832" y="8379"/>
                    <a:pt x="2320" y="7776"/>
                    <a:pt x="2749" y="7204"/>
                  </a:cubicBezTo>
                  <a:cubicBezTo>
                    <a:pt x="2978" y="6918"/>
                    <a:pt x="3207" y="6661"/>
                    <a:pt x="3321" y="6402"/>
                  </a:cubicBezTo>
                  <a:cubicBezTo>
                    <a:pt x="3436" y="6173"/>
                    <a:pt x="3523" y="5974"/>
                    <a:pt x="3607" y="5802"/>
                  </a:cubicBezTo>
                  <a:cubicBezTo>
                    <a:pt x="3951" y="5115"/>
                    <a:pt x="4038" y="4914"/>
                    <a:pt x="4897" y="4627"/>
                  </a:cubicBezTo>
                  <a:cubicBezTo>
                    <a:pt x="5927" y="4256"/>
                    <a:pt x="6443" y="3826"/>
                    <a:pt x="6413" y="3368"/>
                  </a:cubicBezTo>
                  <a:cubicBezTo>
                    <a:pt x="6385" y="2825"/>
                    <a:pt x="5755" y="2596"/>
                    <a:pt x="5297" y="2482"/>
                  </a:cubicBezTo>
                  <a:cubicBezTo>
                    <a:pt x="5027" y="2400"/>
                    <a:pt x="4762" y="2367"/>
                    <a:pt x="4502" y="2367"/>
                  </a:cubicBezTo>
                  <a:cubicBezTo>
                    <a:pt x="3937" y="2367"/>
                    <a:pt x="3393" y="2524"/>
                    <a:pt x="2863" y="2681"/>
                  </a:cubicBezTo>
                  <a:cubicBezTo>
                    <a:pt x="2462" y="2825"/>
                    <a:pt x="2091" y="2940"/>
                    <a:pt x="1718" y="2967"/>
                  </a:cubicBezTo>
                  <a:cubicBezTo>
                    <a:pt x="1499" y="2996"/>
                    <a:pt x="1340" y="3003"/>
                    <a:pt x="1221" y="3003"/>
                  </a:cubicBezTo>
                  <a:cubicBezTo>
                    <a:pt x="1107" y="3003"/>
                    <a:pt x="1030" y="2997"/>
                    <a:pt x="974" y="2997"/>
                  </a:cubicBezTo>
                  <a:cubicBezTo>
                    <a:pt x="1061" y="2825"/>
                    <a:pt x="1347" y="2566"/>
                    <a:pt x="1862" y="2280"/>
                  </a:cubicBezTo>
                  <a:cubicBezTo>
                    <a:pt x="2290" y="2051"/>
                    <a:pt x="2749" y="1966"/>
                    <a:pt x="3236" y="1852"/>
                  </a:cubicBezTo>
                  <a:cubicBezTo>
                    <a:pt x="3779" y="1737"/>
                    <a:pt x="4352" y="1593"/>
                    <a:pt x="4954" y="1279"/>
                  </a:cubicBezTo>
                  <a:cubicBezTo>
                    <a:pt x="5587" y="941"/>
                    <a:pt x="6082" y="735"/>
                    <a:pt x="6490" y="735"/>
                  </a:cubicBezTo>
                  <a:close/>
                  <a:moveTo>
                    <a:pt x="6472" y="0"/>
                  </a:moveTo>
                  <a:cubicBezTo>
                    <a:pt x="5769" y="0"/>
                    <a:pt x="5079" y="370"/>
                    <a:pt x="4610" y="620"/>
                  </a:cubicBezTo>
                  <a:cubicBezTo>
                    <a:pt x="4095" y="906"/>
                    <a:pt x="3607" y="1020"/>
                    <a:pt x="3065" y="1135"/>
                  </a:cubicBezTo>
                  <a:cubicBezTo>
                    <a:pt x="2577" y="1249"/>
                    <a:pt x="2061" y="1364"/>
                    <a:pt x="1519" y="1650"/>
                  </a:cubicBezTo>
                  <a:cubicBezTo>
                    <a:pt x="1061" y="1909"/>
                    <a:pt x="0" y="2566"/>
                    <a:pt x="229" y="3226"/>
                  </a:cubicBezTo>
                  <a:cubicBezTo>
                    <a:pt x="349" y="3623"/>
                    <a:pt x="772" y="3731"/>
                    <a:pt x="1221" y="3731"/>
                  </a:cubicBezTo>
                  <a:cubicBezTo>
                    <a:pt x="1418" y="3731"/>
                    <a:pt x="1621" y="3710"/>
                    <a:pt x="1805" y="3684"/>
                  </a:cubicBezTo>
                  <a:cubicBezTo>
                    <a:pt x="2233" y="3654"/>
                    <a:pt x="2664" y="3512"/>
                    <a:pt x="3065" y="3398"/>
                  </a:cubicBezTo>
                  <a:cubicBezTo>
                    <a:pt x="3573" y="3235"/>
                    <a:pt x="4053" y="3086"/>
                    <a:pt x="4524" y="3086"/>
                  </a:cubicBezTo>
                  <a:cubicBezTo>
                    <a:pt x="4716" y="3086"/>
                    <a:pt x="4906" y="3110"/>
                    <a:pt x="5096" y="3169"/>
                  </a:cubicBezTo>
                  <a:cubicBezTo>
                    <a:pt x="5439" y="3283"/>
                    <a:pt x="5611" y="3368"/>
                    <a:pt x="5668" y="3398"/>
                  </a:cubicBezTo>
                  <a:cubicBezTo>
                    <a:pt x="5554" y="3512"/>
                    <a:pt x="5268" y="3711"/>
                    <a:pt x="4668" y="3940"/>
                  </a:cubicBezTo>
                  <a:cubicBezTo>
                    <a:pt x="3550" y="4314"/>
                    <a:pt x="3351" y="4685"/>
                    <a:pt x="2950" y="5486"/>
                  </a:cubicBezTo>
                  <a:cubicBezTo>
                    <a:pt x="2893" y="5658"/>
                    <a:pt x="2778" y="5859"/>
                    <a:pt x="2664" y="6088"/>
                  </a:cubicBezTo>
                  <a:cubicBezTo>
                    <a:pt x="2577" y="6260"/>
                    <a:pt x="2378" y="6517"/>
                    <a:pt x="2176" y="6776"/>
                  </a:cubicBezTo>
                  <a:cubicBezTo>
                    <a:pt x="1661" y="7433"/>
                    <a:pt x="1003" y="8292"/>
                    <a:pt x="1347" y="9123"/>
                  </a:cubicBezTo>
                  <a:cubicBezTo>
                    <a:pt x="1546" y="9638"/>
                    <a:pt x="1832" y="9895"/>
                    <a:pt x="2176" y="9924"/>
                  </a:cubicBezTo>
                  <a:cubicBezTo>
                    <a:pt x="2206" y="9928"/>
                    <a:pt x="2237" y="9930"/>
                    <a:pt x="2266" y="9930"/>
                  </a:cubicBezTo>
                  <a:cubicBezTo>
                    <a:pt x="2883" y="9930"/>
                    <a:pt x="3369" y="9119"/>
                    <a:pt x="3752" y="8463"/>
                  </a:cubicBezTo>
                  <a:cubicBezTo>
                    <a:pt x="3836" y="8321"/>
                    <a:pt x="3923" y="8207"/>
                    <a:pt x="3981" y="8092"/>
                  </a:cubicBezTo>
                  <a:cubicBezTo>
                    <a:pt x="4610" y="7089"/>
                    <a:pt x="5783" y="5601"/>
                    <a:pt x="6500" y="5429"/>
                  </a:cubicBezTo>
                  <a:cubicBezTo>
                    <a:pt x="6560" y="5415"/>
                    <a:pt x="6618" y="5408"/>
                    <a:pt x="6672" y="5408"/>
                  </a:cubicBezTo>
                  <a:cubicBezTo>
                    <a:pt x="6848" y="5408"/>
                    <a:pt x="6991" y="5483"/>
                    <a:pt x="7100" y="5658"/>
                  </a:cubicBezTo>
                  <a:cubicBezTo>
                    <a:pt x="7416" y="6088"/>
                    <a:pt x="7443" y="7062"/>
                    <a:pt x="7130" y="7605"/>
                  </a:cubicBezTo>
                  <a:cubicBezTo>
                    <a:pt x="7043" y="7806"/>
                    <a:pt x="6843" y="7948"/>
                    <a:pt x="6642" y="8063"/>
                  </a:cubicBezTo>
                  <a:cubicBezTo>
                    <a:pt x="6328" y="8264"/>
                    <a:pt x="5955" y="8521"/>
                    <a:pt x="5870" y="9066"/>
                  </a:cubicBezTo>
                  <a:cubicBezTo>
                    <a:pt x="5698" y="9952"/>
                    <a:pt x="6214" y="10582"/>
                    <a:pt x="7244" y="10783"/>
                  </a:cubicBezTo>
                  <a:cubicBezTo>
                    <a:pt x="7416" y="10841"/>
                    <a:pt x="7588" y="10841"/>
                    <a:pt x="7817" y="10841"/>
                  </a:cubicBezTo>
                  <a:cubicBezTo>
                    <a:pt x="9046" y="10841"/>
                    <a:pt x="10851" y="10238"/>
                    <a:pt x="11394" y="9237"/>
                  </a:cubicBezTo>
                  <a:lnTo>
                    <a:pt x="11424" y="9208"/>
                  </a:lnTo>
                  <a:cubicBezTo>
                    <a:pt x="11710" y="8951"/>
                    <a:pt x="12053" y="8578"/>
                    <a:pt x="11852" y="8207"/>
                  </a:cubicBezTo>
                  <a:cubicBezTo>
                    <a:pt x="11802" y="8089"/>
                    <a:pt x="11692" y="7882"/>
                    <a:pt x="11078" y="7882"/>
                  </a:cubicBezTo>
                  <a:cubicBezTo>
                    <a:pt x="10645" y="7882"/>
                    <a:pt x="9962" y="7984"/>
                    <a:pt x="8875" y="8292"/>
                  </a:cubicBezTo>
                  <a:lnTo>
                    <a:pt x="8875" y="8264"/>
                  </a:lnTo>
                  <a:cubicBezTo>
                    <a:pt x="8875" y="7749"/>
                    <a:pt x="10221" y="6459"/>
                    <a:pt x="10535" y="6288"/>
                  </a:cubicBezTo>
                  <a:cubicBezTo>
                    <a:pt x="10679" y="6230"/>
                    <a:pt x="10821" y="6203"/>
                    <a:pt x="10966" y="6146"/>
                  </a:cubicBezTo>
                  <a:cubicBezTo>
                    <a:pt x="11279" y="6088"/>
                    <a:pt x="11653" y="6031"/>
                    <a:pt x="11882" y="5688"/>
                  </a:cubicBezTo>
                  <a:cubicBezTo>
                    <a:pt x="12053" y="5401"/>
                    <a:pt x="12081" y="5058"/>
                    <a:pt x="11996" y="4570"/>
                  </a:cubicBezTo>
                  <a:cubicBezTo>
                    <a:pt x="11767" y="3540"/>
                    <a:pt x="11108" y="3512"/>
                    <a:pt x="10508" y="3512"/>
                  </a:cubicBezTo>
                  <a:cubicBezTo>
                    <a:pt x="10393" y="3512"/>
                    <a:pt x="10249" y="3512"/>
                    <a:pt x="10107" y="3482"/>
                  </a:cubicBezTo>
                  <a:lnTo>
                    <a:pt x="9878" y="3455"/>
                  </a:lnTo>
                  <a:cubicBezTo>
                    <a:pt x="9218" y="3398"/>
                    <a:pt x="8733" y="3311"/>
                    <a:pt x="8504" y="2853"/>
                  </a:cubicBezTo>
                  <a:cubicBezTo>
                    <a:pt x="8417" y="2711"/>
                    <a:pt x="8446" y="2566"/>
                    <a:pt x="8504" y="2310"/>
                  </a:cubicBezTo>
                  <a:cubicBezTo>
                    <a:pt x="8561" y="1966"/>
                    <a:pt x="8646" y="1536"/>
                    <a:pt x="8275" y="1135"/>
                  </a:cubicBezTo>
                  <a:cubicBezTo>
                    <a:pt x="8217" y="1078"/>
                    <a:pt x="8160" y="1050"/>
                    <a:pt x="8130" y="1050"/>
                  </a:cubicBezTo>
                  <a:cubicBezTo>
                    <a:pt x="7650" y="256"/>
                    <a:pt x="7057" y="0"/>
                    <a:pt x="647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0"/>
            <p:cNvSpPr/>
            <p:nvPr/>
          </p:nvSpPr>
          <p:spPr>
            <a:xfrm>
              <a:off x="6028501" y="1042465"/>
              <a:ext cx="248454" cy="389743"/>
            </a:xfrm>
            <a:custGeom>
              <a:avLst/>
              <a:gdLst/>
              <a:ahLst/>
              <a:cxnLst/>
              <a:rect l="l" t="t" r="r" b="b"/>
              <a:pathLst>
                <a:path w="12283" h="19268" extrusionOk="0">
                  <a:moveTo>
                    <a:pt x="11939" y="1"/>
                  </a:moveTo>
                  <a:cubicBezTo>
                    <a:pt x="10852" y="1118"/>
                    <a:pt x="9619" y="2149"/>
                    <a:pt x="8447" y="3150"/>
                  </a:cubicBezTo>
                  <a:cubicBezTo>
                    <a:pt x="7474" y="3981"/>
                    <a:pt x="6470" y="4840"/>
                    <a:pt x="5527" y="5699"/>
                  </a:cubicBezTo>
                  <a:cubicBezTo>
                    <a:pt x="4783" y="6443"/>
                    <a:pt x="3951" y="7015"/>
                    <a:pt x="3093" y="7615"/>
                  </a:cubicBezTo>
                  <a:cubicBezTo>
                    <a:pt x="2836" y="7760"/>
                    <a:pt x="2607" y="7931"/>
                    <a:pt x="2378" y="8103"/>
                  </a:cubicBezTo>
                  <a:cubicBezTo>
                    <a:pt x="2206" y="8245"/>
                    <a:pt x="2005" y="8360"/>
                    <a:pt x="1833" y="8474"/>
                  </a:cubicBezTo>
                  <a:cubicBezTo>
                    <a:pt x="1318" y="8818"/>
                    <a:pt x="775" y="9191"/>
                    <a:pt x="489" y="9706"/>
                  </a:cubicBezTo>
                  <a:cubicBezTo>
                    <a:pt x="31" y="10393"/>
                    <a:pt x="1" y="10478"/>
                    <a:pt x="58" y="10650"/>
                  </a:cubicBezTo>
                  <a:cubicBezTo>
                    <a:pt x="145" y="10794"/>
                    <a:pt x="287" y="10822"/>
                    <a:pt x="344" y="10822"/>
                  </a:cubicBezTo>
                  <a:cubicBezTo>
                    <a:pt x="431" y="10822"/>
                    <a:pt x="546" y="10851"/>
                    <a:pt x="631" y="11108"/>
                  </a:cubicBezTo>
                  <a:cubicBezTo>
                    <a:pt x="1061" y="12111"/>
                    <a:pt x="1260" y="12425"/>
                    <a:pt x="1547" y="12512"/>
                  </a:cubicBezTo>
                  <a:cubicBezTo>
                    <a:pt x="1594" y="12529"/>
                    <a:pt x="1642" y="12537"/>
                    <a:pt x="1690" y="12537"/>
                  </a:cubicBezTo>
                  <a:cubicBezTo>
                    <a:pt x="1871" y="12537"/>
                    <a:pt x="2052" y="12424"/>
                    <a:pt x="2234" y="12310"/>
                  </a:cubicBezTo>
                  <a:cubicBezTo>
                    <a:pt x="2493" y="12138"/>
                    <a:pt x="2806" y="11939"/>
                    <a:pt x="3294" y="11825"/>
                  </a:cubicBezTo>
                  <a:cubicBezTo>
                    <a:pt x="3494" y="11787"/>
                    <a:pt x="3667" y="11765"/>
                    <a:pt x="3807" y="11765"/>
                  </a:cubicBezTo>
                  <a:cubicBezTo>
                    <a:pt x="3988" y="11765"/>
                    <a:pt x="4116" y="11801"/>
                    <a:pt x="4180" y="11882"/>
                  </a:cubicBezTo>
                  <a:cubicBezTo>
                    <a:pt x="4439" y="12196"/>
                    <a:pt x="4066" y="13141"/>
                    <a:pt x="3837" y="13714"/>
                  </a:cubicBezTo>
                  <a:cubicBezTo>
                    <a:pt x="3780" y="13856"/>
                    <a:pt x="3695" y="13970"/>
                    <a:pt x="3638" y="14085"/>
                  </a:cubicBezTo>
                  <a:cubicBezTo>
                    <a:pt x="3436" y="14429"/>
                    <a:pt x="3264" y="14715"/>
                    <a:pt x="3264" y="15402"/>
                  </a:cubicBezTo>
                  <a:cubicBezTo>
                    <a:pt x="3322" y="15688"/>
                    <a:pt x="3523" y="15974"/>
                    <a:pt x="3722" y="16233"/>
                  </a:cubicBezTo>
                  <a:cubicBezTo>
                    <a:pt x="3924" y="16519"/>
                    <a:pt x="4123" y="16776"/>
                    <a:pt x="4096" y="17062"/>
                  </a:cubicBezTo>
                  <a:cubicBezTo>
                    <a:pt x="4038" y="17550"/>
                    <a:pt x="2092" y="18695"/>
                    <a:pt x="1547" y="18780"/>
                  </a:cubicBezTo>
                  <a:lnTo>
                    <a:pt x="1634" y="19268"/>
                  </a:lnTo>
                  <a:cubicBezTo>
                    <a:pt x="2234" y="19153"/>
                    <a:pt x="4467" y="17951"/>
                    <a:pt x="4581" y="17119"/>
                  </a:cubicBezTo>
                  <a:cubicBezTo>
                    <a:pt x="4638" y="16634"/>
                    <a:pt x="4352" y="16261"/>
                    <a:pt x="4096" y="15917"/>
                  </a:cubicBezTo>
                  <a:cubicBezTo>
                    <a:pt x="3951" y="15718"/>
                    <a:pt x="3780" y="15516"/>
                    <a:pt x="3752" y="15345"/>
                  </a:cubicBezTo>
                  <a:cubicBezTo>
                    <a:pt x="3752" y="14859"/>
                    <a:pt x="3867" y="14658"/>
                    <a:pt x="4066" y="14344"/>
                  </a:cubicBezTo>
                  <a:cubicBezTo>
                    <a:pt x="4123" y="14199"/>
                    <a:pt x="4210" y="14085"/>
                    <a:pt x="4295" y="13886"/>
                  </a:cubicBezTo>
                  <a:cubicBezTo>
                    <a:pt x="4611" y="13084"/>
                    <a:pt x="4982" y="12111"/>
                    <a:pt x="4554" y="11566"/>
                  </a:cubicBezTo>
                  <a:cubicBezTo>
                    <a:pt x="4377" y="11371"/>
                    <a:pt x="4122" y="11269"/>
                    <a:pt x="3761" y="11269"/>
                  </a:cubicBezTo>
                  <a:cubicBezTo>
                    <a:pt x="3591" y="11269"/>
                    <a:pt x="3399" y="11292"/>
                    <a:pt x="3180" y="11337"/>
                  </a:cubicBezTo>
                  <a:cubicBezTo>
                    <a:pt x="2607" y="11481"/>
                    <a:pt x="2234" y="11738"/>
                    <a:pt x="1977" y="11882"/>
                  </a:cubicBezTo>
                  <a:cubicBezTo>
                    <a:pt x="1863" y="11967"/>
                    <a:pt x="1718" y="12054"/>
                    <a:pt x="1691" y="12054"/>
                  </a:cubicBezTo>
                  <a:cubicBezTo>
                    <a:pt x="1576" y="12024"/>
                    <a:pt x="1375" y="11653"/>
                    <a:pt x="1089" y="10909"/>
                  </a:cubicBezTo>
                  <a:cubicBezTo>
                    <a:pt x="947" y="10593"/>
                    <a:pt x="775" y="10451"/>
                    <a:pt x="631" y="10393"/>
                  </a:cubicBezTo>
                  <a:cubicBezTo>
                    <a:pt x="688" y="10279"/>
                    <a:pt x="775" y="10135"/>
                    <a:pt x="889" y="9963"/>
                  </a:cubicBezTo>
                  <a:cubicBezTo>
                    <a:pt x="1146" y="9534"/>
                    <a:pt x="1604" y="9218"/>
                    <a:pt x="2092" y="8875"/>
                  </a:cubicBezTo>
                  <a:cubicBezTo>
                    <a:pt x="2291" y="8760"/>
                    <a:pt x="2493" y="8618"/>
                    <a:pt x="2664" y="8504"/>
                  </a:cubicBezTo>
                  <a:cubicBezTo>
                    <a:pt x="2893" y="8332"/>
                    <a:pt x="3122" y="8160"/>
                    <a:pt x="3351" y="8016"/>
                  </a:cubicBezTo>
                  <a:cubicBezTo>
                    <a:pt x="4210" y="7444"/>
                    <a:pt x="5069" y="6844"/>
                    <a:pt x="5870" y="6070"/>
                  </a:cubicBezTo>
                  <a:cubicBezTo>
                    <a:pt x="6787" y="5183"/>
                    <a:pt x="7787" y="4324"/>
                    <a:pt x="8761" y="3493"/>
                  </a:cubicBezTo>
                  <a:cubicBezTo>
                    <a:pt x="9963" y="2492"/>
                    <a:pt x="11165" y="1462"/>
                    <a:pt x="12283" y="344"/>
                  </a:cubicBezTo>
                  <a:lnTo>
                    <a:pt x="11939"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0"/>
            <p:cNvSpPr/>
            <p:nvPr/>
          </p:nvSpPr>
          <p:spPr>
            <a:xfrm>
              <a:off x="6099162" y="1544923"/>
              <a:ext cx="647988" cy="37279"/>
            </a:xfrm>
            <a:custGeom>
              <a:avLst/>
              <a:gdLst/>
              <a:ahLst/>
              <a:cxnLst/>
              <a:rect l="l" t="t" r="r" b="b"/>
              <a:pathLst>
                <a:path w="32035" h="1843" extrusionOk="0">
                  <a:moveTo>
                    <a:pt x="25773" y="0"/>
                  </a:moveTo>
                  <a:cubicBezTo>
                    <a:pt x="25137" y="0"/>
                    <a:pt x="24479" y="34"/>
                    <a:pt x="23875" y="68"/>
                  </a:cubicBezTo>
                  <a:cubicBezTo>
                    <a:pt x="23390" y="98"/>
                    <a:pt x="22931" y="125"/>
                    <a:pt x="22588" y="125"/>
                  </a:cubicBezTo>
                  <a:cubicBezTo>
                    <a:pt x="20012" y="155"/>
                    <a:pt x="17378" y="327"/>
                    <a:pt x="14829" y="498"/>
                  </a:cubicBezTo>
                  <a:cubicBezTo>
                    <a:pt x="11943" y="683"/>
                    <a:pt x="9006" y="879"/>
                    <a:pt x="6090" y="879"/>
                  </a:cubicBezTo>
                  <a:cubicBezTo>
                    <a:pt x="4062" y="879"/>
                    <a:pt x="2043" y="784"/>
                    <a:pt x="58" y="526"/>
                  </a:cubicBezTo>
                  <a:lnTo>
                    <a:pt x="0" y="984"/>
                  </a:lnTo>
                  <a:cubicBezTo>
                    <a:pt x="2039" y="1260"/>
                    <a:pt x="4118" y="1360"/>
                    <a:pt x="6205" y="1360"/>
                  </a:cubicBezTo>
                  <a:cubicBezTo>
                    <a:pt x="9101" y="1360"/>
                    <a:pt x="12014" y="1168"/>
                    <a:pt x="14859" y="984"/>
                  </a:cubicBezTo>
                  <a:cubicBezTo>
                    <a:pt x="17405" y="812"/>
                    <a:pt x="20039" y="640"/>
                    <a:pt x="22588" y="613"/>
                  </a:cubicBezTo>
                  <a:cubicBezTo>
                    <a:pt x="22959" y="613"/>
                    <a:pt x="23417" y="583"/>
                    <a:pt x="23905" y="556"/>
                  </a:cubicBezTo>
                  <a:cubicBezTo>
                    <a:pt x="24481" y="519"/>
                    <a:pt x="25149" y="483"/>
                    <a:pt x="25795" y="483"/>
                  </a:cubicBezTo>
                  <a:cubicBezTo>
                    <a:pt x="26688" y="483"/>
                    <a:pt x="27540" y="552"/>
                    <a:pt x="28055" y="785"/>
                  </a:cubicBezTo>
                  <a:cubicBezTo>
                    <a:pt x="28084" y="812"/>
                    <a:pt x="28142" y="927"/>
                    <a:pt x="28142" y="1014"/>
                  </a:cubicBezTo>
                  <a:cubicBezTo>
                    <a:pt x="28226" y="1270"/>
                    <a:pt x="28341" y="1671"/>
                    <a:pt x="28714" y="1758"/>
                  </a:cubicBezTo>
                  <a:cubicBezTo>
                    <a:pt x="28841" y="1815"/>
                    <a:pt x="28959" y="1836"/>
                    <a:pt x="29068" y="1836"/>
                  </a:cubicBezTo>
                  <a:cubicBezTo>
                    <a:pt x="29228" y="1836"/>
                    <a:pt x="29367" y="1792"/>
                    <a:pt x="29486" y="1758"/>
                  </a:cubicBezTo>
                  <a:cubicBezTo>
                    <a:pt x="29600" y="1701"/>
                    <a:pt x="29715" y="1671"/>
                    <a:pt x="29802" y="1671"/>
                  </a:cubicBezTo>
                  <a:cubicBezTo>
                    <a:pt x="30116" y="1671"/>
                    <a:pt x="30374" y="1586"/>
                    <a:pt x="30603" y="1499"/>
                  </a:cubicBezTo>
                  <a:cubicBezTo>
                    <a:pt x="30791" y="1429"/>
                    <a:pt x="30935" y="1373"/>
                    <a:pt x="31064" y="1373"/>
                  </a:cubicBezTo>
                  <a:cubicBezTo>
                    <a:pt x="31249" y="1373"/>
                    <a:pt x="31402" y="1489"/>
                    <a:pt x="31604" y="1843"/>
                  </a:cubicBezTo>
                  <a:lnTo>
                    <a:pt x="32035" y="1614"/>
                  </a:lnTo>
                  <a:cubicBezTo>
                    <a:pt x="31717" y="1047"/>
                    <a:pt x="31391" y="888"/>
                    <a:pt x="31077" y="888"/>
                  </a:cubicBezTo>
                  <a:cubicBezTo>
                    <a:pt x="30852" y="888"/>
                    <a:pt x="30634" y="969"/>
                    <a:pt x="30432" y="1041"/>
                  </a:cubicBezTo>
                  <a:cubicBezTo>
                    <a:pt x="30230" y="1098"/>
                    <a:pt x="30031" y="1185"/>
                    <a:pt x="29802" y="1185"/>
                  </a:cubicBezTo>
                  <a:cubicBezTo>
                    <a:pt x="29630" y="1185"/>
                    <a:pt x="29486" y="1243"/>
                    <a:pt x="29344" y="1300"/>
                  </a:cubicBezTo>
                  <a:cubicBezTo>
                    <a:pt x="29220" y="1335"/>
                    <a:pt x="29140" y="1359"/>
                    <a:pt x="29064" y="1359"/>
                  </a:cubicBezTo>
                  <a:cubicBezTo>
                    <a:pt x="29016" y="1359"/>
                    <a:pt x="28969" y="1350"/>
                    <a:pt x="28913" y="1327"/>
                  </a:cubicBezTo>
                  <a:lnTo>
                    <a:pt x="28856" y="1300"/>
                  </a:lnTo>
                  <a:cubicBezTo>
                    <a:pt x="28742" y="1270"/>
                    <a:pt x="28684" y="1128"/>
                    <a:pt x="28627" y="899"/>
                  </a:cubicBezTo>
                  <a:cubicBezTo>
                    <a:pt x="28542" y="670"/>
                    <a:pt x="28485" y="411"/>
                    <a:pt x="28256" y="354"/>
                  </a:cubicBezTo>
                  <a:cubicBezTo>
                    <a:pt x="27652" y="78"/>
                    <a:pt x="26737" y="0"/>
                    <a:pt x="2577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0"/>
            <p:cNvSpPr/>
            <p:nvPr/>
          </p:nvSpPr>
          <p:spPr>
            <a:xfrm>
              <a:off x="6917460" y="1603851"/>
              <a:ext cx="258831" cy="120252"/>
            </a:xfrm>
            <a:custGeom>
              <a:avLst/>
              <a:gdLst/>
              <a:ahLst/>
              <a:cxnLst/>
              <a:rect l="l" t="t" r="r" b="b"/>
              <a:pathLst>
                <a:path w="12796" h="5945" extrusionOk="0">
                  <a:moveTo>
                    <a:pt x="11553" y="0"/>
                  </a:moveTo>
                  <a:cubicBezTo>
                    <a:pt x="11499" y="0"/>
                    <a:pt x="11446" y="6"/>
                    <a:pt x="11394" y="18"/>
                  </a:cubicBezTo>
                  <a:cubicBezTo>
                    <a:pt x="10993" y="105"/>
                    <a:pt x="10764" y="505"/>
                    <a:pt x="10562" y="819"/>
                  </a:cubicBezTo>
                  <a:cubicBezTo>
                    <a:pt x="10477" y="991"/>
                    <a:pt x="10390" y="1135"/>
                    <a:pt x="10276" y="1250"/>
                  </a:cubicBezTo>
                  <a:cubicBezTo>
                    <a:pt x="9247" y="2279"/>
                    <a:pt x="8569" y="2755"/>
                    <a:pt x="7549" y="2755"/>
                  </a:cubicBezTo>
                  <a:cubicBezTo>
                    <a:pt x="7237" y="2755"/>
                    <a:pt x="6893" y="2711"/>
                    <a:pt x="6497" y="2624"/>
                  </a:cubicBezTo>
                  <a:lnTo>
                    <a:pt x="6268" y="2594"/>
                  </a:lnTo>
                  <a:cubicBezTo>
                    <a:pt x="5925" y="2520"/>
                    <a:pt x="5614" y="2452"/>
                    <a:pt x="5311" y="2452"/>
                  </a:cubicBezTo>
                  <a:cubicBezTo>
                    <a:pt x="4907" y="2452"/>
                    <a:pt x="4518" y="2574"/>
                    <a:pt x="4093" y="2967"/>
                  </a:cubicBezTo>
                  <a:cubicBezTo>
                    <a:pt x="3749" y="3253"/>
                    <a:pt x="3607" y="3567"/>
                    <a:pt x="3463" y="3826"/>
                  </a:cubicBezTo>
                  <a:cubicBezTo>
                    <a:pt x="3321" y="4140"/>
                    <a:pt x="3206" y="4369"/>
                    <a:pt x="2748" y="4456"/>
                  </a:cubicBezTo>
                  <a:cubicBezTo>
                    <a:pt x="2567" y="4490"/>
                    <a:pt x="2407" y="4504"/>
                    <a:pt x="2264" y="4504"/>
                  </a:cubicBezTo>
                  <a:cubicBezTo>
                    <a:pt x="1931" y="4504"/>
                    <a:pt x="1689" y="4430"/>
                    <a:pt x="1489" y="4369"/>
                  </a:cubicBezTo>
                  <a:cubicBezTo>
                    <a:pt x="1324" y="4318"/>
                    <a:pt x="1185" y="4289"/>
                    <a:pt x="1062" y="4289"/>
                  </a:cubicBezTo>
                  <a:cubicBezTo>
                    <a:pt x="629" y="4289"/>
                    <a:pt x="402" y="4657"/>
                    <a:pt x="0" y="5773"/>
                  </a:cubicBezTo>
                  <a:lnTo>
                    <a:pt x="458" y="5944"/>
                  </a:lnTo>
                  <a:cubicBezTo>
                    <a:pt x="804" y="4993"/>
                    <a:pt x="921" y="4776"/>
                    <a:pt x="1118" y="4776"/>
                  </a:cubicBezTo>
                  <a:cubicBezTo>
                    <a:pt x="1182" y="4776"/>
                    <a:pt x="1254" y="4799"/>
                    <a:pt x="1344" y="4827"/>
                  </a:cubicBezTo>
                  <a:cubicBezTo>
                    <a:pt x="1576" y="4891"/>
                    <a:pt x="1885" y="4984"/>
                    <a:pt x="2315" y="4984"/>
                  </a:cubicBezTo>
                  <a:cubicBezTo>
                    <a:pt x="2471" y="4984"/>
                    <a:pt x="2643" y="4972"/>
                    <a:pt x="2833" y="4941"/>
                  </a:cubicBezTo>
                  <a:cubicBezTo>
                    <a:pt x="3550" y="4799"/>
                    <a:pt x="3749" y="4399"/>
                    <a:pt x="3921" y="4025"/>
                  </a:cubicBezTo>
                  <a:cubicBezTo>
                    <a:pt x="4035" y="3796"/>
                    <a:pt x="4150" y="3540"/>
                    <a:pt x="4409" y="3338"/>
                  </a:cubicBezTo>
                  <a:cubicBezTo>
                    <a:pt x="4738" y="3026"/>
                    <a:pt x="5019" y="2922"/>
                    <a:pt x="5346" y="2922"/>
                  </a:cubicBezTo>
                  <a:cubicBezTo>
                    <a:pt x="5588" y="2922"/>
                    <a:pt x="5854" y="2979"/>
                    <a:pt x="6183" y="3052"/>
                  </a:cubicBezTo>
                  <a:lnTo>
                    <a:pt x="6383" y="3109"/>
                  </a:lnTo>
                  <a:cubicBezTo>
                    <a:pt x="6804" y="3197"/>
                    <a:pt x="7177" y="3241"/>
                    <a:pt x="7518" y="3241"/>
                  </a:cubicBezTo>
                  <a:cubicBezTo>
                    <a:pt x="8729" y="3241"/>
                    <a:pt x="9532" y="2687"/>
                    <a:pt x="10649" y="1593"/>
                  </a:cubicBezTo>
                  <a:cubicBezTo>
                    <a:pt x="10764" y="1449"/>
                    <a:pt x="10878" y="1250"/>
                    <a:pt x="10993" y="1078"/>
                  </a:cubicBezTo>
                  <a:cubicBezTo>
                    <a:pt x="11135" y="819"/>
                    <a:pt x="11306" y="533"/>
                    <a:pt x="11478" y="505"/>
                  </a:cubicBezTo>
                  <a:cubicBezTo>
                    <a:pt x="11504" y="500"/>
                    <a:pt x="11529" y="498"/>
                    <a:pt x="11555" y="498"/>
                  </a:cubicBezTo>
                  <a:cubicBezTo>
                    <a:pt x="11674" y="498"/>
                    <a:pt x="11800" y="553"/>
                    <a:pt x="11966" y="647"/>
                  </a:cubicBezTo>
                  <a:cubicBezTo>
                    <a:pt x="12252" y="849"/>
                    <a:pt x="12280" y="1479"/>
                    <a:pt x="12280" y="2051"/>
                  </a:cubicBezTo>
                  <a:cubicBezTo>
                    <a:pt x="12280" y="2280"/>
                    <a:pt x="12310" y="2509"/>
                    <a:pt x="12310" y="2708"/>
                  </a:cubicBezTo>
                  <a:lnTo>
                    <a:pt x="12795" y="2651"/>
                  </a:lnTo>
                  <a:cubicBezTo>
                    <a:pt x="12768" y="2479"/>
                    <a:pt x="12768" y="2250"/>
                    <a:pt x="12768" y="2021"/>
                  </a:cubicBezTo>
                  <a:cubicBezTo>
                    <a:pt x="12768" y="1364"/>
                    <a:pt x="12738" y="620"/>
                    <a:pt x="12252" y="247"/>
                  </a:cubicBezTo>
                  <a:cubicBezTo>
                    <a:pt x="12000" y="88"/>
                    <a:pt x="11767" y="0"/>
                    <a:pt x="1155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0"/>
            <p:cNvSpPr/>
            <p:nvPr/>
          </p:nvSpPr>
          <p:spPr>
            <a:xfrm>
              <a:off x="7144454" y="1573527"/>
              <a:ext cx="18549" cy="37643"/>
            </a:xfrm>
            <a:custGeom>
              <a:avLst/>
              <a:gdLst/>
              <a:ahLst/>
              <a:cxnLst/>
              <a:rect l="l" t="t" r="r" b="b"/>
              <a:pathLst>
                <a:path w="917" h="1861" extrusionOk="0">
                  <a:moveTo>
                    <a:pt x="688" y="0"/>
                  </a:moveTo>
                  <a:cubicBezTo>
                    <a:pt x="1" y="344"/>
                    <a:pt x="1" y="1146"/>
                    <a:pt x="1" y="1860"/>
                  </a:cubicBezTo>
                  <a:lnTo>
                    <a:pt x="486" y="1860"/>
                  </a:lnTo>
                  <a:cubicBezTo>
                    <a:pt x="486" y="1230"/>
                    <a:pt x="486" y="658"/>
                    <a:pt x="917" y="429"/>
                  </a:cubicBezTo>
                  <a:lnTo>
                    <a:pt x="688"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0"/>
            <p:cNvSpPr/>
            <p:nvPr/>
          </p:nvSpPr>
          <p:spPr>
            <a:xfrm>
              <a:off x="5988568" y="1983880"/>
              <a:ext cx="385678" cy="200576"/>
            </a:xfrm>
            <a:custGeom>
              <a:avLst/>
              <a:gdLst/>
              <a:ahLst/>
              <a:cxnLst/>
              <a:rect l="l" t="t" r="r" b="b"/>
              <a:pathLst>
                <a:path w="19067" h="9916" extrusionOk="0">
                  <a:moveTo>
                    <a:pt x="1647" y="1"/>
                  </a:moveTo>
                  <a:cubicBezTo>
                    <a:pt x="1585" y="1"/>
                    <a:pt x="1522" y="4"/>
                    <a:pt x="1460" y="11"/>
                  </a:cubicBezTo>
                  <a:cubicBezTo>
                    <a:pt x="917" y="68"/>
                    <a:pt x="429" y="384"/>
                    <a:pt x="1" y="927"/>
                  </a:cubicBezTo>
                  <a:lnTo>
                    <a:pt x="372" y="1243"/>
                  </a:lnTo>
                  <a:cubicBezTo>
                    <a:pt x="745" y="785"/>
                    <a:pt x="1089" y="556"/>
                    <a:pt x="1517" y="498"/>
                  </a:cubicBezTo>
                  <a:cubicBezTo>
                    <a:pt x="1560" y="494"/>
                    <a:pt x="1604" y="492"/>
                    <a:pt x="1647" y="492"/>
                  </a:cubicBezTo>
                  <a:cubicBezTo>
                    <a:pt x="2476" y="492"/>
                    <a:pt x="3426" y="1252"/>
                    <a:pt x="4322" y="1987"/>
                  </a:cubicBezTo>
                  <a:cubicBezTo>
                    <a:pt x="5124" y="2644"/>
                    <a:pt x="5868" y="3274"/>
                    <a:pt x="6642" y="3446"/>
                  </a:cubicBezTo>
                  <a:cubicBezTo>
                    <a:pt x="6751" y="3470"/>
                    <a:pt x="6860" y="3481"/>
                    <a:pt x="6971" y="3481"/>
                  </a:cubicBezTo>
                  <a:cubicBezTo>
                    <a:pt x="7646" y="3481"/>
                    <a:pt x="8354" y="3064"/>
                    <a:pt x="9017" y="2644"/>
                  </a:cubicBezTo>
                  <a:cubicBezTo>
                    <a:pt x="9633" y="2265"/>
                    <a:pt x="10229" y="1907"/>
                    <a:pt x="10757" y="1907"/>
                  </a:cubicBezTo>
                  <a:cubicBezTo>
                    <a:pt x="10867" y="1907"/>
                    <a:pt x="10974" y="1923"/>
                    <a:pt x="11078" y="1957"/>
                  </a:cubicBezTo>
                  <a:cubicBezTo>
                    <a:pt x="11509" y="2101"/>
                    <a:pt x="11880" y="2530"/>
                    <a:pt x="12223" y="3304"/>
                  </a:cubicBezTo>
                  <a:cubicBezTo>
                    <a:pt x="12368" y="3618"/>
                    <a:pt x="12338" y="4018"/>
                    <a:pt x="12338" y="4449"/>
                  </a:cubicBezTo>
                  <a:cubicBezTo>
                    <a:pt x="12310" y="5221"/>
                    <a:pt x="12280" y="6224"/>
                    <a:pt x="13483" y="6453"/>
                  </a:cubicBezTo>
                  <a:cubicBezTo>
                    <a:pt x="13572" y="6472"/>
                    <a:pt x="13656" y="6482"/>
                    <a:pt x="13736" y="6482"/>
                  </a:cubicBezTo>
                  <a:cubicBezTo>
                    <a:pt x="14354" y="6482"/>
                    <a:pt x="14721" y="5936"/>
                    <a:pt x="15001" y="5479"/>
                  </a:cubicBezTo>
                  <a:cubicBezTo>
                    <a:pt x="15316" y="4994"/>
                    <a:pt x="15528" y="4673"/>
                    <a:pt x="15899" y="4673"/>
                  </a:cubicBezTo>
                  <a:cubicBezTo>
                    <a:pt x="15966" y="4673"/>
                    <a:pt x="16038" y="4684"/>
                    <a:pt x="16116" y="4705"/>
                  </a:cubicBezTo>
                  <a:cubicBezTo>
                    <a:pt x="16891" y="4934"/>
                    <a:pt x="16918" y="5651"/>
                    <a:pt x="16948" y="6766"/>
                  </a:cubicBezTo>
                  <a:cubicBezTo>
                    <a:pt x="16948" y="8026"/>
                    <a:pt x="16948" y="9572"/>
                    <a:pt x="18979" y="9915"/>
                  </a:cubicBezTo>
                  <a:lnTo>
                    <a:pt x="19066" y="9457"/>
                  </a:lnTo>
                  <a:cubicBezTo>
                    <a:pt x="17433" y="9171"/>
                    <a:pt x="17433" y="7999"/>
                    <a:pt x="17433" y="6766"/>
                  </a:cubicBezTo>
                  <a:cubicBezTo>
                    <a:pt x="17406" y="5708"/>
                    <a:pt x="17406" y="4591"/>
                    <a:pt x="16231" y="4247"/>
                  </a:cubicBezTo>
                  <a:cubicBezTo>
                    <a:pt x="16103" y="4209"/>
                    <a:pt x="15985" y="4192"/>
                    <a:pt x="15875" y="4192"/>
                  </a:cubicBezTo>
                  <a:cubicBezTo>
                    <a:pt x="15247" y="4192"/>
                    <a:pt x="14893" y="4759"/>
                    <a:pt x="14600" y="5221"/>
                  </a:cubicBezTo>
                  <a:cubicBezTo>
                    <a:pt x="14302" y="5669"/>
                    <a:pt x="14089" y="5987"/>
                    <a:pt x="13738" y="5987"/>
                  </a:cubicBezTo>
                  <a:cubicBezTo>
                    <a:pt x="13685" y="5987"/>
                    <a:pt x="13630" y="5980"/>
                    <a:pt x="13570" y="5965"/>
                  </a:cubicBezTo>
                  <a:cubicBezTo>
                    <a:pt x="12826" y="5823"/>
                    <a:pt x="12796" y="5335"/>
                    <a:pt x="12826" y="4449"/>
                  </a:cubicBezTo>
                  <a:cubicBezTo>
                    <a:pt x="12826" y="3991"/>
                    <a:pt x="12853" y="3503"/>
                    <a:pt x="12654" y="3102"/>
                  </a:cubicBezTo>
                  <a:cubicBezTo>
                    <a:pt x="12280" y="2216"/>
                    <a:pt x="11822" y="1671"/>
                    <a:pt x="11250" y="1499"/>
                  </a:cubicBezTo>
                  <a:cubicBezTo>
                    <a:pt x="11086" y="1442"/>
                    <a:pt x="10921" y="1417"/>
                    <a:pt x="10757" y="1417"/>
                  </a:cubicBezTo>
                  <a:cubicBezTo>
                    <a:pt x="10091" y="1417"/>
                    <a:pt x="9425" y="1830"/>
                    <a:pt x="8761" y="2243"/>
                  </a:cubicBezTo>
                  <a:cubicBezTo>
                    <a:pt x="8150" y="2626"/>
                    <a:pt x="7495" y="3007"/>
                    <a:pt x="6934" y="3007"/>
                  </a:cubicBezTo>
                  <a:cubicBezTo>
                    <a:pt x="6863" y="3007"/>
                    <a:pt x="6794" y="3001"/>
                    <a:pt x="6727" y="2988"/>
                  </a:cubicBezTo>
                  <a:cubicBezTo>
                    <a:pt x="6097" y="2816"/>
                    <a:pt x="5383" y="2243"/>
                    <a:pt x="4638" y="1614"/>
                  </a:cubicBezTo>
                  <a:cubicBezTo>
                    <a:pt x="3668" y="833"/>
                    <a:pt x="2648" y="1"/>
                    <a:pt x="164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0"/>
            <p:cNvSpPr/>
            <p:nvPr/>
          </p:nvSpPr>
          <p:spPr>
            <a:xfrm>
              <a:off x="6443142" y="2381954"/>
              <a:ext cx="110038" cy="91509"/>
            </a:xfrm>
            <a:custGeom>
              <a:avLst/>
              <a:gdLst/>
              <a:ahLst/>
              <a:cxnLst/>
              <a:rect l="l" t="t" r="r" b="b"/>
              <a:pathLst>
                <a:path w="5440" h="4524" extrusionOk="0">
                  <a:moveTo>
                    <a:pt x="5355" y="0"/>
                  </a:moveTo>
                  <a:cubicBezTo>
                    <a:pt x="5011" y="85"/>
                    <a:pt x="4753" y="286"/>
                    <a:pt x="4524" y="516"/>
                  </a:cubicBezTo>
                  <a:cubicBezTo>
                    <a:pt x="4324" y="657"/>
                    <a:pt x="4153" y="829"/>
                    <a:pt x="3981" y="887"/>
                  </a:cubicBezTo>
                  <a:cubicBezTo>
                    <a:pt x="3809" y="916"/>
                    <a:pt x="3466" y="916"/>
                    <a:pt x="3179" y="916"/>
                  </a:cubicBezTo>
                  <a:cubicBezTo>
                    <a:pt x="2749" y="916"/>
                    <a:pt x="2492" y="916"/>
                    <a:pt x="2378" y="1001"/>
                  </a:cubicBezTo>
                  <a:lnTo>
                    <a:pt x="2321" y="1031"/>
                  </a:lnTo>
                  <a:cubicBezTo>
                    <a:pt x="1805" y="1516"/>
                    <a:pt x="1947" y="1974"/>
                    <a:pt x="2034" y="2318"/>
                  </a:cubicBezTo>
                  <a:cubicBezTo>
                    <a:pt x="2119" y="2634"/>
                    <a:pt x="2149" y="2806"/>
                    <a:pt x="2004" y="3035"/>
                  </a:cubicBezTo>
                  <a:cubicBezTo>
                    <a:pt x="1920" y="3149"/>
                    <a:pt x="1661" y="3234"/>
                    <a:pt x="1375" y="3348"/>
                  </a:cubicBezTo>
                  <a:cubicBezTo>
                    <a:pt x="917" y="3520"/>
                    <a:pt x="344" y="3722"/>
                    <a:pt x="1" y="4264"/>
                  </a:cubicBezTo>
                  <a:lnTo>
                    <a:pt x="401" y="4523"/>
                  </a:lnTo>
                  <a:cubicBezTo>
                    <a:pt x="660" y="4122"/>
                    <a:pt x="1146" y="3951"/>
                    <a:pt x="1546" y="3806"/>
                  </a:cubicBezTo>
                  <a:cubicBezTo>
                    <a:pt x="1920" y="3664"/>
                    <a:pt x="2263" y="3550"/>
                    <a:pt x="2405" y="3291"/>
                  </a:cubicBezTo>
                  <a:cubicBezTo>
                    <a:pt x="2664" y="2890"/>
                    <a:pt x="2577" y="2519"/>
                    <a:pt x="2492" y="2203"/>
                  </a:cubicBezTo>
                  <a:cubicBezTo>
                    <a:pt x="2405" y="1890"/>
                    <a:pt x="2348" y="1688"/>
                    <a:pt x="2607" y="1432"/>
                  </a:cubicBezTo>
                  <a:cubicBezTo>
                    <a:pt x="2721" y="1402"/>
                    <a:pt x="3008" y="1402"/>
                    <a:pt x="3179" y="1402"/>
                  </a:cubicBezTo>
                  <a:cubicBezTo>
                    <a:pt x="3523" y="1402"/>
                    <a:pt x="3894" y="1402"/>
                    <a:pt x="4123" y="1345"/>
                  </a:cubicBezTo>
                  <a:cubicBezTo>
                    <a:pt x="4409" y="1230"/>
                    <a:pt x="4638" y="1031"/>
                    <a:pt x="4840" y="859"/>
                  </a:cubicBezTo>
                  <a:cubicBezTo>
                    <a:pt x="5039" y="687"/>
                    <a:pt x="5211" y="516"/>
                    <a:pt x="5440" y="486"/>
                  </a:cubicBezTo>
                  <a:lnTo>
                    <a:pt x="5355"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0"/>
            <p:cNvSpPr/>
            <p:nvPr/>
          </p:nvSpPr>
          <p:spPr>
            <a:xfrm>
              <a:off x="6477896" y="2461860"/>
              <a:ext cx="66629" cy="50387"/>
            </a:xfrm>
            <a:custGeom>
              <a:avLst/>
              <a:gdLst/>
              <a:ahLst/>
              <a:cxnLst/>
              <a:rect l="l" t="t" r="r" b="b"/>
              <a:pathLst>
                <a:path w="3294" h="2491" extrusionOk="0">
                  <a:moveTo>
                    <a:pt x="2806" y="1"/>
                  </a:moveTo>
                  <a:cubicBezTo>
                    <a:pt x="2606" y="860"/>
                    <a:pt x="2119" y="1001"/>
                    <a:pt x="1489" y="1173"/>
                  </a:cubicBezTo>
                  <a:cubicBezTo>
                    <a:pt x="946" y="1345"/>
                    <a:pt x="344" y="1517"/>
                    <a:pt x="0" y="2291"/>
                  </a:cubicBezTo>
                  <a:lnTo>
                    <a:pt x="431" y="2490"/>
                  </a:lnTo>
                  <a:cubicBezTo>
                    <a:pt x="687" y="1918"/>
                    <a:pt x="1118" y="1776"/>
                    <a:pt x="1633" y="1631"/>
                  </a:cubicBezTo>
                  <a:cubicBezTo>
                    <a:pt x="2263" y="1460"/>
                    <a:pt x="3007" y="1231"/>
                    <a:pt x="3293" y="115"/>
                  </a:cubicBezTo>
                  <a:lnTo>
                    <a:pt x="2806"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0"/>
            <p:cNvSpPr/>
            <p:nvPr/>
          </p:nvSpPr>
          <p:spPr>
            <a:xfrm>
              <a:off x="6514390" y="2487350"/>
              <a:ext cx="35317" cy="46341"/>
            </a:xfrm>
            <a:custGeom>
              <a:avLst/>
              <a:gdLst/>
              <a:ahLst/>
              <a:cxnLst/>
              <a:rect l="l" t="t" r="r" b="b"/>
              <a:pathLst>
                <a:path w="1746" h="2291" extrusionOk="0">
                  <a:moveTo>
                    <a:pt x="268" y="1"/>
                  </a:moveTo>
                  <a:cubicBezTo>
                    <a:pt x="185" y="1"/>
                    <a:pt x="96" y="9"/>
                    <a:pt x="1" y="28"/>
                  </a:cubicBezTo>
                  <a:lnTo>
                    <a:pt x="86" y="486"/>
                  </a:lnTo>
                  <a:cubicBezTo>
                    <a:pt x="139" y="477"/>
                    <a:pt x="189" y="473"/>
                    <a:pt x="236" y="473"/>
                  </a:cubicBezTo>
                  <a:cubicBezTo>
                    <a:pt x="665" y="473"/>
                    <a:pt x="828" y="826"/>
                    <a:pt x="1059" y="1574"/>
                  </a:cubicBezTo>
                  <a:cubicBezTo>
                    <a:pt x="1116" y="1832"/>
                    <a:pt x="1203" y="2089"/>
                    <a:pt x="1288" y="2290"/>
                  </a:cubicBezTo>
                  <a:lnTo>
                    <a:pt x="1746" y="2089"/>
                  </a:lnTo>
                  <a:cubicBezTo>
                    <a:pt x="1661" y="1917"/>
                    <a:pt x="1574" y="1688"/>
                    <a:pt x="1517" y="1459"/>
                  </a:cubicBezTo>
                  <a:cubicBezTo>
                    <a:pt x="1336" y="836"/>
                    <a:pt x="1084" y="1"/>
                    <a:pt x="268"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0"/>
            <p:cNvSpPr/>
            <p:nvPr/>
          </p:nvSpPr>
          <p:spPr>
            <a:xfrm>
              <a:off x="6553170" y="2479784"/>
              <a:ext cx="85724" cy="63717"/>
            </a:xfrm>
            <a:custGeom>
              <a:avLst/>
              <a:gdLst/>
              <a:ahLst/>
              <a:cxnLst/>
              <a:rect l="l" t="t" r="r" b="b"/>
              <a:pathLst>
                <a:path w="4238" h="3150" extrusionOk="0">
                  <a:moveTo>
                    <a:pt x="4095" y="1"/>
                  </a:moveTo>
                  <a:cubicBezTo>
                    <a:pt x="3924" y="58"/>
                    <a:pt x="3752" y="145"/>
                    <a:pt x="3550" y="230"/>
                  </a:cubicBezTo>
                  <a:cubicBezTo>
                    <a:pt x="3294" y="345"/>
                    <a:pt x="3065" y="432"/>
                    <a:pt x="2806" y="489"/>
                  </a:cubicBezTo>
                  <a:cubicBezTo>
                    <a:pt x="2692" y="546"/>
                    <a:pt x="2463" y="603"/>
                    <a:pt x="2234" y="661"/>
                  </a:cubicBezTo>
                  <a:cubicBezTo>
                    <a:pt x="1947" y="745"/>
                    <a:pt x="1661" y="832"/>
                    <a:pt x="1519" y="890"/>
                  </a:cubicBezTo>
                  <a:cubicBezTo>
                    <a:pt x="431" y="1405"/>
                    <a:pt x="1" y="1691"/>
                    <a:pt x="1" y="3150"/>
                  </a:cubicBezTo>
                  <a:lnTo>
                    <a:pt x="488" y="3150"/>
                  </a:lnTo>
                  <a:cubicBezTo>
                    <a:pt x="488" y="1920"/>
                    <a:pt x="745" y="1806"/>
                    <a:pt x="1691" y="1348"/>
                  </a:cubicBezTo>
                  <a:cubicBezTo>
                    <a:pt x="1833" y="1290"/>
                    <a:pt x="2119" y="1203"/>
                    <a:pt x="2378" y="1146"/>
                  </a:cubicBezTo>
                  <a:cubicBezTo>
                    <a:pt x="2607" y="1061"/>
                    <a:pt x="2836" y="1004"/>
                    <a:pt x="2950" y="974"/>
                  </a:cubicBezTo>
                  <a:cubicBezTo>
                    <a:pt x="3207" y="890"/>
                    <a:pt x="3493" y="775"/>
                    <a:pt x="3722" y="661"/>
                  </a:cubicBezTo>
                  <a:cubicBezTo>
                    <a:pt x="3924" y="603"/>
                    <a:pt x="4095" y="516"/>
                    <a:pt x="4237" y="489"/>
                  </a:cubicBezTo>
                  <a:lnTo>
                    <a:pt x="4095"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0"/>
            <p:cNvSpPr/>
            <p:nvPr/>
          </p:nvSpPr>
          <p:spPr>
            <a:xfrm>
              <a:off x="6597796" y="2583480"/>
              <a:ext cx="26640" cy="13310"/>
            </a:xfrm>
            <a:custGeom>
              <a:avLst/>
              <a:gdLst/>
              <a:ahLst/>
              <a:cxnLst/>
              <a:rect l="l" t="t" r="r" b="b"/>
              <a:pathLst>
                <a:path w="1317" h="658" extrusionOk="0">
                  <a:moveTo>
                    <a:pt x="1317" y="0"/>
                  </a:moveTo>
                  <a:cubicBezTo>
                    <a:pt x="916" y="0"/>
                    <a:pt x="543" y="85"/>
                    <a:pt x="172" y="142"/>
                  </a:cubicBezTo>
                  <a:lnTo>
                    <a:pt x="0" y="200"/>
                  </a:lnTo>
                  <a:lnTo>
                    <a:pt x="85" y="658"/>
                  </a:lnTo>
                  <a:lnTo>
                    <a:pt x="286" y="630"/>
                  </a:lnTo>
                  <a:cubicBezTo>
                    <a:pt x="630" y="543"/>
                    <a:pt x="944" y="486"/>
                    <a:pt x="1317" y="486"/>
                  </a:cubicBezTo>
                  <a:lnTo>
                    <a:pt x="1317"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0"/>
            <p:cNvSpPr/>
            <p:nvPr/>
          </p:nvSpPr>
          <p:spPr>
            <a:xfrm>
              <a:off x="6635402" y="2624019"/>
              <a:ext cx="21482" cy="40556"/>
            </a:xfrm>
            <a:custGeom>
              <a:avLst/>
              <a:gdLst/>
              <a:ahLst/>
              <a:cxnLst/>
              <a:rect l="l" t="t" r="r" b="b"/>
              <a:pathLst>
                <a:path w="1062" h="2005" extrusionOk="0">
                  <a:moveTo>
                    <a:pt x="660" y="0"/>
                  </a:moveTo>
                  <a:cubicBezTo>
                    <a:pt x="1" y="687"/>
                    <a:pt x="344" y="1431"/>
                    <a:pt x="603" y="2004"/>
                  </a:cubicBezTo>
                  <a:lnTo>
                    <a:pt x="1061" y="1802"/>
                  </a:lnTo>
                  <a:cubicBezTo>
                    <a:pt x="745" y="1173"/>
                    <a:pt x="603" y="772"/>
                    <a:pt x="1004" y="344"/>
                  </a:cubicBezTo>
                  <a:lnTo>
                    <a:pt x="660"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0"/>
            <p:cNvSpPr/>
            <p:nvPr/>
          </p:nvSpPr>
          <p:spPr>
            <a:xfrm>
              <a:off x="6758174" y="2647182"/>
              <a:ext cx="38837" cy="47494"/>
            </a:xfrm>
            <a:custGeom>
              <a:avLst/>
              <a:gdLst/>
              <a:ahLst/>
              <a:cxnLst/>
              <a:rect l="l" t="t" r="r" b="b"/>
              <a:pathLst>
                <a:path w="1920" h="2348" extrusionOk="0">
                  <a:moveTo>
                    <a:pt x="1576" y="0"/>
                  </a:moveTo>
                  <a:lnTo>
                    <a:pt x="1118" y="172"/>
                  </a:lnTo>
                  <a:cubicBezTo>
                    <a:pt x="1290" y="687"/>
                    <a:pt x="1347" y="1459"/>
                    <a:pt x="1" y="1890"/>
                  </a:cubicBezTo>
                  <a:lnTo>
                    <a:pt x="145" y="2348"/>
                  </a:lnTo>
                  <a:cubicBezTo>
                    <a:pt x="1404" y="1947"/>
                    <a:pt x="1920" y="1116"/>
                    <a:pt x="1576"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0"/>
            <p:cNvSpPr/>
            <p:nvPr/>
          </p:nvSpPr>
          <p:spPr>
            <a:xfrm>
              <a:off x="6853151" y="2585199"/>
              <a:ext cx="538537" cy="1196315"/>
            </a:xfrm>
            <a:custGeom>
              <a:avLst/>
              <a:gdLst/>
              <a:ahLst/>
              <a:cxnLst/>
              <a:rect l="l" t="t" r="r" b="b"/>
              <a:pathLst>
                <a:path w="26624" h="59143" extrusionOk="0">
                  <a:moveTo>
                    <a:pt x="2691" y="0"/>
                  </a:moveTo>
                  <a:cubicBezTo>
                    <a:pt x="2520" y="172"/>
                    <a:pt x="2577" y="458"/>
                    <a:pt x="2691" y="1118"/>
                  </a:cubicBezTo>
                  <a:cubicBezTo>
                    <a:pt x="2749" y="1489"/>
                    <a:pt x="2920" y="2462"/>
                    <a:pt x="2749" y="2576"/>
                  </a:cubicBezTo>
                  <a:cubicBezTo>
                    <a:pt x="2749" y="2576"/>
                    <a:pt x="2745" y="2577"/>
                    <a:pt x="2735" y="2577"/>
                  </a:cubicBezTo>
                  <a:cubicBezTo>
                    <a:pt x="2696" y="2577"/>
                    <a:pt x="2559" y="2558"/>
                    <a:pt x="2233" y="2347"/>
                  </a:cubicBezTo>
                  <a:cubicBezTo>
                    <a:pt x="2148" y="2263"/>
                    <a:pt x="2034" y="1718"/>
                    <a:pt x="1977" y="1404"/>
                  </a:cubicBezTo>
                  <a:cubicBezTo>
                    <a:pt x="1832" y="717"/>
                    <a:pt x="1718" y="172"/>
                    <a:pt x="1347" y="115"/>
                  </a:cubicBezTo>
                  <a:cubicBezTo>
                    <a:pt x="1334" y="113"/>
                    <a:pt x="1322" y="113"/>
                    <a:pt x="1309" y="113"/>
                  </a:cubicBezTo>
                  <a:cubicBezTo>
                    <a:pt x="1010" y="113"/>
                    <a:pt x="761" y="434"/>
                    <a:pt x="431" y="1232"/>
                  </a:cubicBezTo>
                  <a:cubicBezTo>
                    <a:pt x="58" y="2205"/>
                    <a:pt x="172" y="3206"/>
                    <a:pt x="717" y="4152"/>
                  </a:cubicBezTo>
                  <a:cubicBezTo>
                    <a:pt x="1546" y="5554"/>
                    <a:pt x="3236" y="6499"/>
                    <a:pt x="4466" y="6671"/>
                  </a:cubicBezTo>
                  <a:cubicBezTo>
                    <a:pt x="4725" y="6699"/>
                    <a:pt x="4954" y="6728"/>
                    <a:pt x="5153" y="6728"/>
                  </a:cubicBezTo>
                  <a:cubicBezTo>
                    <a:pt x="6099" y="6813"/>
                    <a:pt x="6271" y="6843"/>
                    <a:pt x="6271" y="7988"/>
                  </a:cubicBezTo>
                  <a:cubicBezTo>
                    <a:pt x="6271" y="8187"/>
                    <a:pt x="6184" y="8446"/>
                    <a:pt x="6099" y="8703"/>
                  </a:cubicBezTo>
                  <a:cubicBezTo>
                    <a:pt x="5984" y="9019"/>
                    <a:pt x="5840" y="9390"/>
                    <a:pt x="5897" y="9763"/>
                  </a:cubicBezTo>
                  <a:cubicBezTo>
                    <a:pt x="5955" y="10248"/>
                    <a:pt x="6271" y="10592"/>
                    <a:pt x="6527" y="10878"/>
                  </a:cubicBezTo>
                  <a:cubicBezTo>
                    <a:pt x="6729" y="11107"/>
                    <a:pt x="6871" y="11309"/>
                    <a:pt x="6928" y="11508"/>
                  </a:cubicBezTo>
                  <a:cubicBezTo>
                    <a:pt x="6985" y="11909"/>
                    <a:pt x="6985" y="12167"/>
                    <a:pt x="6871" y="12339"/>
                  </a:cubicBezTo>
                  <a:cubicBezTo>
                    <a:pt x="6729" y="12511"/>
                    <a:pt x="6385" y="12538"/>
                    <a:pt x="5984" y="12568"/>
                  </a:cubicBezTo>
                  <a:cubicBezTo>
                    <a:pt x="5641" y="12596"/>
                    <a:pt x="5210" y="12626"/>
                    <a:pt x="4867" y="12768"/>
                  </a:cubicBezTo>
                  <a:cubicBezTo>
                    <a:pt x="3264" y="13484"/>
                    <a:pt x="3637" y="14428"/>
                    <a:pt x="4008" y="15344"/>
                  </a:cubicBezTo>
                  <a:cubicBezTo>
                    <a:pt x="4095" y="15573"/>
                    <a:pt x="4210" y="15832"/>
                    <a:pt x="4267" y="16061"/>
                  </a:cubicBezTo>
                  <a:cubicBezTo>
                    <a:pt x="4496" y="16920"/>
                    <a:pt x="4237" y="17549"/>
                    <a:pt x="4008" y="18236"/>
                  </a:cubicBezTo>
                  <a:cubicBezTo>
                    <a:pt x="3836" y="18637"/>
                    <a:pt x="3694" y="19065"/>
                    <a:pt x="3637" y="19553"/>
                  </a:cubicBezTo>
                  <a:cubicBezTo>
                    <a:pt x="3580" y="19897"/>
                    <a:pt x="3665" y="20126"/>
                    <a:pt x="3722" y="20325"/>
                  </a:cubicBezTo>
                  <a:cubicBezTo>
                    <a:pt x="3809" y="20554"/>
                    <a:pt x="3866" y="20641"/>
                    <a:pt x="3493" y="20955"/>
                  </a:cubicBezTo>
                  <a:cubicBezTo>
                    <a:pt x="3378" y="21069"/>
                    <a:pt x="3092" y="21069"/>
                    <a:pt x="2778" y="21069"/>
                  </a:cubicBezTo>
                  <a:cubicBezTo>
                    <a:pt x="2673" y="21061"/>
                    <a:pt x="2566" y="21055"/>
                    <a:pt x="2458" y="21055"/>
                  </a:cubicBezTo>
                  <a:cubicBezTo>
                    <a:pt x="2212" y="21055"/>
                    <a:pt x="1966" y="21085"/>
                    <a:pt x="1748" y="21184"/>
                  </a:cubicBezTo>
                  <a:cubicBezTo>
                    <a:pt x="516" y="21786"/>
                    <a:pt x="0" y="23618"/>
                    <a:pt x="58" y="25134"/>
                  </a:cubicBezTo>
                  <a:cubicBezTo>
                    <a:pt x="115" y="26882"/>
                    <a:pt x="832" y="28226"/>
                    <a:pt x="1947" y="28684"/>
                  </a:cubicBezTo>
                  <a:cubicBezTo>
                    <a:pt x="2075" y="28732"/>
                    <a:pt x="2194" y="28751"/>
                    <a:pt x="2304" y="28751"/>
                  </a:cubicBezTo>
                  <a:cubicBezTo>
                    <a:pt x="2588" y="28751"/>
                    <a:pt x="2813" y="28624"/>
                    <a:pt x="2978" y="28542"/>
                  </a:cubicBezTo>
                  <a:cubicBezTo>
                    <a:pt x="3144" y="28442"/>
                    <a:pt x="3252" y="28381"/>
                    <a:pt x="3370" y="28381"/>
                  </a:cubicBezTo>
                  <a:cubicBezTo>
                    <a:pt x="3455" y="28381"/>
                    <a:pt x="3545" y="28413"/>
                    <a:pt x="3665" y="28485"/>
                  </a:cubicBezTo>
                  <a:cubicBezTo>
                    <a:pt x="3836" y="28569"/>
                    <a:pt x="3866" y="28741"/>
                    <a:pt x="3894" y="29057"/>
                  </a:cubicBezTo>
                  <a:cubicBezTo>
                    <a:pt x="3923" y="29343"/>
                    <a:pt x="3981" y="29687"/>
                    <a:pt x="4237" y="30001"/>
                  </a:cubicBezTo>
                  <a:cubicBezTo>
                    <a:pt x="4656" y="30388"/>
                    <a:pt x="5048" y="30536"/>
                    <a:pt x="5414" y="30536"/>
                  </a:cubicBezTo>
                  <a:cubicBezTo>
                    <a:pt x="6076" y="30536"/>
                    <a:pt x="6650" y="30053"/>
                    <a:pt x="7130" y="29630"/>
                  </a:cubicBezTo>
                  <a:cubicBezTo>
                    <a:pt x="7530" y="29286"/>
                    <a:pt x="7931" y="28970"/>
                    <a:pt x="8302" y="28885"/>
                  </a:cubicBezTo>
                  <a:cubicBezTo>
                    <a:pt x="8404" y="28866"/>
                    <a:pt x="8496" y="28856"/>
                    <a:pt x="8582" y="28856"/>
                  </a:cubicBezTo>
                  <a:cubicBezTo>
                    <a:pt x="9244" y="28856"/>
                    <a:pt x="9452" y="29431"/>
                    <a:pt x="9706" y="30344"/>
                  </a:cubicBezTo>
                  <a:cubicBezTo>
                    <a:pt x="9878" y="30860"/>
                    <a:pt x="10020" y="31405"/>
                    <a:pt x="10363" y="31718"/>
                  </a:cubicBezTo>
                  <a:cubicBezTo>
                    <a:pt x="10851" y="32234"/>
                    <a:pt x="11538" y="32263"/>
                    <a:pt x="12195" y="32263"/>
                  </a:cubicBezTo>
                  <a:cubicBezTo>
                    <a:pt x="12768" y="32291"/>
                    <a:pt x="13283" y="32291"/>
                    <a:pt x="13656" y="32577"/>
                  </a:cubicBezTo>
                  <a:cubicBezTo>
                    <a:pt x="13885" y="32836"/>
                    <a:pt x="13970" y="33122"/>
                    <a:pt x="14057" y="33379"/>
                  </a:cubicBezTo>
                  <a:cubicBezTo>
                    <a:pt x="14114" y="33665"/>
                    <a:pt x="14199" y="33951"/>
                    <a:pt x="14458" y="34210"/>
                  </a:cubicBezTo>
                  <a:cubicBezTo>
                    <a:pt x="14715" y="34524"/>
                    <a:pt x="14944" y="34725"/>
                    <a:pt x="15145" y="34897"/>
                  </a:cubicBezTo>
                  <a:cubicBezTo>
                    <a:pt x="15402" y="35126"/>
                    <a:pt x="15631" y="35298"/>
                    <a:pt x="15802" y="35612"/>
                  </a:cubicBezTo>
                  <a:cubicBezTo>
                    <a:pt x="15802" y="35641"/>
                    <a:pt x="15745" y="35841"/>
                    <a:pt x="15745" y="35928"/>
                  </a:cubicBezTo>
                  <a:cubicBezTo>
                    <a:pt x="15688" y="36184"/>
                    <a:pt x="15631" y="36413"/>
                    <a:pt x="15718" y="36585"/>
                  </a:cubicBezTo>
                  <a:cubicBezTo>
                    <a:pt x="15917" y="36958"/>
                    <a:pt x="16146" y="37073"/>
                    <a:pt x="16405" y="37157"/>
                  </a:cubicBezTo>
                  <a:cubicBezTo>
                    <a:pt x="16547" y="37244"/>
                    <a:pt x="16691" y="37302"/>
                    <a:pt x="16863" y="37444"/>
                  </a:cubicBezTo>
                  <a:cubicBezTo>
                    <a:pt x="17034" y="37588"/>
                    <a:pt x="17234" y="37730"/>
                    <a:pt x="17405" y="37874"/>
                  </a:cubicBezTo>
                  <a:cubicBezTo>
                    <a:pt x="18207" y="38447"/>
                    <a:pt x="18951" y="39019"/>
                    <a:pt x="18894" y="40135"/>
                  </a:cubicBezTo>
                  <a:cubicBezTo>
                    <a:pt x="18837" y="40650"/>
                    <a:pt x="18695" y="40936"/>
                    <a:pt x="18523" y="41252"/>
                  </a:cubicBezTo>
                  <a:cubicBezTo>
                    <a:pt x="18264" y="41738"/>
                    <a:pt x="18008" y="42196"/>
                    <a:pt x="18638" y="43284"/>
                  </a:cubicBezTo>
                  <a:cubicBezTo>
                    <a:pt x="18894" y="43714"/>
                    <a:pt x="19238" y="44028"/>
                    <a:pt x="19581" y="44344"/>
                  </a:cubicBezTo>
                  <a:cubicBezTo>
                    <a:pt x="19840" y="44600"/>
                    <a:pt x="20096" y="44829"/>
                    <a:pt x="20298" y="45145"/>
                  </a:cubicBezTo>
                  <a:cubicBezTo>
                    <a:pt x="20497" y="45374"/>
                    <a:pt x="20641" y="45661"/>
                    <a:pt x="20783" y="45917"/>
                  </a:cubicBezTo>
                  <a:cubicBezTo>
                    <a:pt x="21012" y="46348"/>
                    <a:pt x="21241" y="46776"/>
                    <a:pt x="21729" y="47119"/>
                  </a:cubicBezTo>
                  <a:cubicBezTo>
                    <a:pt x="22157" y="47378"/>
                    <a:pt x="22673" y="47436"/>
                    <a:pt x="23103" y="47493"/>
                  </a:cubicBezTo>
                  <a:cubicBezTo>
                    <a:pt x="23589" y="47550"/>
                    <a:pt x="23990" y="47578"/>
                    <a:pt x="24161" y="47836"/>
                  </a:cubicBezTo>
                  <a:cubicBezTo>
                    <a:pt x="24306" y="48036"/>
                    <a:pt x="24306" y="48379"/>
                    <a:pt x="24191" y="48894"/>
                  </a:cubicBezTo>
                  <a:lnTo>
                    <a:pt x="24191" y="48952"/>
                  </a:lnTo>
                  <a:cubicBezTo>
                    <a:pt x="24191" y="49009"/>
                    <a:pt x="24019" y="49123"/>
                    <a:pt x="23905" y="49181"/>
                  </a:cubicBezTo>
                  <a:cubicBezTo>
                    <a:pt x="23676" y="49325"/>
                    <a:pt x="23417" y="49467"/>
                    <a:pt x="23360" y="49753"/>
                  </a:cubicBezTo>
                  <a:cubicBezTo>
                    <a:pt x="23275" y="50097"/>
                    <a:pt x="23474" y="50326"/>
                    <a:pt x="23589" y="50497"/>
                  </a:cubicBezTo>
                  <a:cubicBezTo>
                    <a:pt x="23646" y="50555"/>
                    <a:pt x="23733" y="50642"/>
                    <a:pt x="23733" y="50669"/>
                  </a:cubicBezTo>
                  <a:cubicBezTo>
                    <a:pt x="23733" y="50985"/>
                    <a:pt x="23790" y="51242"/>
                    <a:pt x="23848" y="51471"/>
                  </a:cubicBezTo>
                  <a:cubicBezTo>
                    <a:pt x="23932" y="51871"/>
                    <a:pt x="24019" y="52158"/>
                    <a:pt x="23761" y="52588"/>
                  </a:cubicBezTo>
                  <a:cubicBezTo>
                    <a:pt x="23532" y="52932"/>
                    <a:pt x="23161" y="53131"/>
                    <a:pt x="22787" y="53333"/>
                  </a:cubicBezTo>
                  <a:cubicBezTo>
                    <a:pt x="22100" y="53704"/>
                    <a:pt x="21299" y="54134"/>
                    <a:pt x="21443" y="55451"/>
                  </a:cubicBezTo>
                  <a:cubicBezTo>
                    <a:pt x="21557" y="56596"/>
                    <a:pt x="22416" y="56853"/>
                    <a:pt x="23245" y="57082"/>
                  </a:cubicBezTo>
                  <a:cubicBezTo>
                    <a:pt x="23733" y="57226"/>
                    <a:pt x="24248" y="57398"/>
                    <a:pt x="24619" y="57711"/>
                  </a:cubicBezTo>
                  <a:cubicBezTo>
                    <a:pt x="24677" y="57769"/>
                    <a:pt x="24706" y="57856"/>
                    <a:pt x="24734" y="58027"/>
                  </a:cubicBezTo>
                  <a:cubicBezTo>
                    <a:pt x="24791" y="58227"/>
                    <a:pt x="24848" y="58513"/>
                    <a:pt x="25192" y="58799"/>
                  </a:cubicBezTo>
                  <a:cubicBezTo>
                    <a:pt x="25622" y="59143"/>
                    <a:pt x="26138" y="59143"/>
                    <a:pt x="26623" y="59143"/>
                  </a:cubicBezTo>
                  <a:lnTo>
                    <a:pt x="26623" y="58657"/>
                  </a:lnTo>
                  <a:cubicBezTo>
                    <a:pt x="26195" y="58657"/>
                    <a:pt x="25794" y="58657"/>
                    <a:pt x="25478" y="58428"/>
                  </a:cubicBezTo>
                  <a:cubicBezTo>
                    <a:pt x="25279" y="58256"/>
                    <a:pt x="25249" y="58085"/>
                    <a:pt x="25222" y="57913"/>
                  </a:cubicBezTo>
                  <a:cubicBezTo>
                    <a:pt x="25164" y="57741"/>
                    <a:pt x="25135" y="57540"/>
                    <a:pt x="24935" y="57368"/>
                  </a:cubicBezTo>
                  <a:cubicBezTo>
                    <a:pt x="24477" y="56940"/>
                    <a:pt x="23905" y="56768"/>
                    <a:pt x="23390" y="56624"/>
                  </a:cubicBezTo>
                  <a:cubicBezTo>
                    <a:pt x="22501" y="56367"/>
                    <a:pt x="22015" y="56195"/>
                    <a:pt x="21928" y="55394"/>
                  </a:cubicBezTo>
                  <a:cubicBezTo>
                    <a:pt x="21814" y="54391"/>
                    <a:pt x="22329" y="54104"/>
                    <a:pt x="23016" y="53761"/>
                  </a:cubicBezTo>
                  <a:cubicBezTo>
                    <a:pt x="23417" y="53532"/>
                    <a:pt x="23848" y="53303"/>
                    <a:pt x="24161" y="52845"/>
                  </a:cubicBezTo>
                  <a:cubicBezTo>
                    <a:pt x="24535" y="52245"/>
                    <a:pt x="24420" y="51787"/>
                    <a:pt x="24306" y="51356"/>
                  </a:cubicBezTo>
                  <a:cubicBezTo>
                    <a:pt x="24248" y="51157"/>
                    <a:pt x="24219" y="50928"/>
                    <a:pt x="24219" y="50669"/>
                  </a:cubicBezTo>
                  <a:cubicBezTo>
                    <a:pt x="24219" y="50470"/>
                    <a:pt x="24077" y="50326"/>
                    <a:pt x="23990" y="50184"/>
                  </a:cubicBezTo>
                  <a:cubicBezTo>
                    <a:pt x="23848" y="50039"/>
                    <a:pt x="23818" y="49955"/>
                    <a:pt x="23848" y="49868"/>
                  </a:cubicBezTo>
                  <a:cubicBezTo>
                    <a:pt x="23848" y="49783"/>
                    <a:pt x="24019" y="49696"/>
                    <a:pt x="24161" y="49611"/>
                  </a:cubicBezTo>
                  <a:cubicBezTo>
                    <a:pt x="24363" y="49467"/>
                    <a:pt x="24649" y="49295"/>
                    <a:pt x="24649" y="48981"/>
                  </a:cubicBezTo>
                  <a:cubicBezTo>
                    <a:pt x="24821" y="48322"/>
                    <a:pt x="24791" y="47894"/>
                    <a:pt x="24562" y="47550"/>
                  </a:cubicBezTo>
                  <a:cubicBezTo>
                    <a:pt x="24276" y="47149"/>
                    <a:pt x="23733" y="47062"/>
                    <a:pt x="23161" y="47005"/>
                  </a:cubicBezTo>
                  <a:cubicBezTo>
                    <a:pt x="22760" y="46948"/>
                    <a:pt x="22329" y="46890"/>
                    <a:pt x="21986" y="46719"/>
                  </a:cubicBezTo>
                  <a:cubicBezTo>
                    <a:pt x="21615" y="46462"/>
                    <a:pt x="21413" y="46089"/>
                    <a:pt x="21214" y="45688"/>
                  </a:cubicBezTo>
                  <a:cubicBezTo>
                    <a:pt x="21070" y="45402"/>
                    <a:pt x="20898" y="45116"/>
                    <a:pt x="20699" y="44859"/>
                  </a:cubicBezTo>
                  <a:cubicBezTo>
                    <a:pt x="20470" y="44516"/>
                    <a:pt x="20183" y="44257"/>
                    <a:pt x="19925" y="44000"/>
                  </a:cubicBezTo>
                  <a:cubicBezTo>
                    <a:pt x="19581" y="43684"/>
                    <a:pt x="19295" y="43428"/>
                    <a:pt x="19066" y="43027"/>
                  </a:cubicBezTo>
                  <a:cubicBezTo>
                    <a:pt x="18550" y="42196"/>
                    <a:pt x="18722" y="41909"/>
                    <a:pt x="18951" y="41481"/>
                  </a:cubicBezTo>
                  <a:cubicBezTo>
                    <a:pt x="19123" y="41165"/>
                    <a:pt x="19325" y="40794"/>
                    <a:pt x="19352" y="40164"/>
                  </a:cubicBezTo>
                  <a:cubicBezTo>
                    <a:pt x="19439" y="38790"/>
                    <a:pt x="18523" y="38103"/>
                    <a:pt x="17721" y="37473"/>
                  </a:cubicBezTo>
                  <a:cubicBezTo>
                    <a:pt x="17520" y="37359"/>
                    <a:pt x="17348" y="37215"/>
                    <a:pt x="17176" y="37073"/>
                  </a:cubicBezTo>
                  <a:cubicBezTo>
                    <a:pt x="16947" y="36871"/>
                    <a:pt x="16748" y="36786"/>
                    <a:pt x="16604" y="36729"/>
                  </a:cubicBezTo>
                  <a:cubicBezTo>
                    <a:pt x="16375" y="36642"/>
                    <a:pt x="16260" y="36585"/>
                    <a:pt x="16146" y="36386"/>
                  </a:cubicBezTo>
                  <a:cubicBezTo>
                    <a:pt x="16146" y="36328"/>
                    <a:pt x="16176" y="36157"/>
                    <a:pt x="16203" y="36042"/>
                  </a:cubicBezTo>
                  <a:cubicBezTo>
                    <a:pt x="16260" y="35813"/>
                    <a:pt x="16318" y="35584"/>
                    <a:pt x="16233" y="35412"/>
                  </a:cubicBezTo>
                  <a:cubicBezTo>
                    <a:pt x="16004" y="34982"/>
                    <a:pt x="15745" y="34753"/>
                    <a:pt x="15459" y="34524"/>
                  </a:cubicBezTo>
                  <a:cubicBezTo>
                    <a:pt x="15260" y="34352"/>
                    <a:pt x="15058" y="34180"/>
                    <a:pt x="14829" y="33894"/>
                  </a:cubicBezTo>
                  <a:cubicBezTo>
                    <a:pt x="14630" y="33722"/>
                    <a:pt x="14573" y="33493"/>
                    <a:pt x="14515" y="33237"/>
                  </a:cubicBezTo>
                  <a:cubicBezTo>
                    <a:pt x="14428" y="32950"/>
                    <a:pt x="14314" y="32607"/>
                    <a:pt x="13970" y="32234"/>
                  </a:cubicBezTo>
                  <a:cubicBezTo>
                    <a:pt x="13485" y="31805"/>
                    <a:pt x="12825" y="31805"/>
                    <a:pt x="12195" y="31776"/>
                  </a:cubicBezTo>
                  <a:cubicBezTo>
                    <a:pt x="11623" y="31776"/>
                    <a:pt x="11050" y="31748"/>
                    <a:pt x="10707" y="31375"/>
                  </a:cubicBezTo>
                  <a:cubicBezTo>
                    <a:pt x="10450" y="31146"/>
                    <a:pt x="10306" y="30660"/>
                    <a:pt x="10191" y="30202"/>
                  </a:cubicBezTo>
                  <a:cubicBezTo>
                    <a:pt x="9964" y="29390"/>
                    <a:pt x="9668" y="28375"/>
                    <a:pt x="8626" y="28375"/>
                  </a:cubicBezTo>
                  <a:cubicBezTo>
                    <a:pt x="8493" y="28375"/>
                    <a:pt x="8347" y="28392"/>
                    <a:pt x="8188" y="28427"/>
                  </a:cubicBezTo>
                  <a:cubicBezTo>
                    <a:pt x="7702" y="28542"/>
                    <a:pt x="7244" y="28913"/>
                    <a:pt x="6814" y="29256"/>
                  </a:cubicBezTo>
                  <a:cubicBezTo>
                    <a:pt x="6276" y="29722"/>
                    <a:pt x="5850" y="30054"/>
                    <a:pt x="5411" y="30054"/>
                  </a:cubicBezTo>
                  <a:cubicBezTo>
                    <a:pt x="5148" y="30054"/>
                    <a:pt x="4880" y="29936"/>
                    <a:pt x="4581" y="29657"/>
                  </a:cubicBezTo>
                  <a:cubicBezTo>
                    <a:pt x="4439" y="29485"/>
                    <a:pt x="4409" y="29256"/>
                    <a:pt x="4381" y="29000"/>
                  </a:cubicBezTo>
                  <a:cubicBezTo>
                    <a:pt x="4324" y="28656"/>
                    <a:pt x="4294" y="28256"/>
                    <a:pt x="3894" y="28054"/>
                  </a:cubicBezTo>
                  <a:cubicBezTo>
                    <a:pt x="3708" y="27934"/>
                    <a:pt x="3534" y="27889"/>
                    <a:pt x="3376" y="27889"/>
                  </a:cubicBezTo>
                  <a:cubicBezTo>
                    <a:pt x="3122" y="27889"/>
                    <a:pt x="2908" y="28005"/>
                    <a:pt x="2749" y="28111"/>
                  </a:cubicBezTo>
                  <a:cubicBezTo>
                    <a:pt x="2575" y="28209"/>
                    <a:pt x="2452" y="28267"/>
                    <a:pt x="2320" y="28267"/>
                  </a:cubicBezTo>
                  <a:cubicBezTo>
                    <a:pt x="2258" y="28267"/>
                    <a:pt x="2193" y="28254"/>
                    <a:pt x="2119" y="28226"/>
                  </a:cubicBezTo>
                  <a:cubicBezTo>
                    <a:pt x="1031" y="27798"/>
                    <a:pt x="573" y="26337"/>
                    <a:pt x="545" y="25134"/>
                  </a:cubicBezTo>
                  <a:cubicBezTo>
                    <a:pt x="488" y="23504"/>
                    <a:pt x="1088" y="22043"/>
                    <a:pt x="1977" y="21614"/>
                  </a:cubicBezTo>
                  <a:cubicBezTo>
                    <a:pt x="2176" y="21527"/>
                    <a:pt x="2462" y="21527"/>
                    <a:pt x="2749" y="21527"/>
                  </a:cubicBezTo>
                  <a:cubicBezTo>
                    <a:pt x="2858" y="21535"/>
                    <a:pt x="2965" y="21540"/>
                    <a:pt x="3068" y="21540"/>
                  </a:cubicBezTo>
                  <a:cubicBezTo>
                    <a:pt x="3373" y="21540"/>
                    <a:pt x="3645" y="21491"/>
                    <a:pt x="3836" y="21298"/>
                  </a:cubicBezTo>
                  <a:cubicBezTo>
                    <a:pt x="4381" y="20813"/>
                    <a:pt x="4324" y="20497"/>
                    <a:pt x="4180" y="20153"/>
                  </a:cubicBezTo>
                  <a:cubicBezTo>
                    <a:pt x="4123" y="19981"/>
                    <a:pt x="4065" y="19839"/>
                    <a:pt x="4095" y="19610"/>
                  </a:cubicBezTo>
                  <a:cubicBezTo>
                    <a:pt x="4152" y="19180"/>
                    <a:pt x="4324" y="18779"/>
                    <a:pt x="4439" y="18408"/>
                  </a:cubicBezTo>
                  <a:cubicBezTo>
                    <a:pt x="4725" y="17691"/>
                    <a:pt x="4981" y="16947"/>
                    <a:pt x="4725" y="15916"/>
                  </a:cubicBezTo>
                  <a:cubicBezTo>
                    <a:pt x="4668" y="15660"/>
                    <a:pt x="4553" y="15401"/>
                    <a:pt x="4466" y="15172"/>
                  </a:cubicBezTo>
                  <a:cubicBezTo>
                    <a:pt x="4095" y="14256"/>
                    <a:pt x="3894" y="13741"/>
                    <a:pt x="5068" y="13226"/>
                  </a:cubicBezTo>
                  <a:cubicBezTo>
                    <a:pt x="5355" y="13084"/>
                    <a:pt x="5698" y="13054"/>
                    <a:pt x="6042" y="13054"/>
                  </a:cubicBezTo>
                  <a:cubicBezTo>
                    <a:pt x="6500" y="12997"/>
                    <a:pt x="6985" y="12969"/>
                    <a:pt x="7244" y="12626"/>
                  </a:cubicBezTo>
                  <a:cubicBezTo>
                    <a:pt x="7443" y="12339"/>
                    <a:pt x="7501" y="11966"/>
                    <a:pt x="7386" y="11423"/>
                  </a:cubicBezTo>
                  <a:cubicBezTo>
                    <a:pt x="7329" y="11080"/>
                    <a:pt x="7100" y="10821"/>
                    <a:pt x="6901" y="10564"/>
                  </a:cubicBezTo>
                  <a:cubicBezTo>
                    <a:pt x="6642" y="10306"/>
                    <a:pt x="6443" y="10049"/>
                    <a:pt x="6385" y="9676"/>
                  </a:cubicBezTo>
                  <a:cubicBezTo>
                    <a:pt x="6355" y="9419"/>
                    <a:pt x="6443" y="9133"/>
                    <a:pt x="6557" y="8847"/>
                  </a:cubicBezTo>
                  <a:cubicBezTo>
                    <a:pt x="6642" y="8561"/>
                    <a:pt x="6756" y="8274"/>
                    <a:pt x="6756" y="7988"/>
                  </a:cubicBezTo>
                  <a:cubicBezTo>
                    <a:pt x="6756" y="6470"/>
                    <a:pt x="6241" y="6355"/>
                    <a:pt x="5183" y="6270"/>
                  </a:cubicBezTo>
                  <a:cubicBezTo>
                    <a:pt x="5011" y="6241"/>
                    <a:pt x="4782" y="6213"/>
                    <a:pt x="4523" y="6183"/>
                  </a:cubicBezTo>
                  <a:cubicBezTo>
                    <a:pt x="3408" y="6041"/>
                    <a:pt x="1890" y="5183"/>
                    <a:pt x="1118" y="3893"/>
                  </a:cubicBezTo>
                  <a:cubicBezTo>
                    <a:pt x="660" y="3064"/>
                    <a:pt x="573" y="2233"/>
                    <a:pt x="889" y="1404"/>
                  </a:cubicBezTo>
                  <a:cubicBezTo>
                    <a:pt x="1088" y="946"/>
                    <a:pt x="1203" y="744"/>
                    <a:pt x="1290" y="660"/>
                  </a:cubicBezTo>
                  <a:cubicBezTo>
                    <a:pt x="1374" y="831"/>
                    <a:pt x="1432" y="1232"/>
                    <a:pt x="1489" y="1489"/>
                  </a:cubicBezTo>
                  <a:cubicBezTo>
                    <a:pt x="1633" y="2205"/>
                    <a:pt x="1748" y="2634"/>
                    <a:pt x="2004" y="2778"/>
                  </a:cubicBezTo>
                  <a:cubicBezTo>
                    <a:pt x="2113" y="2842"/>
                    <a:pt x="2435" y="3055"/>
                    <a:pt x="2734" y="3055"/>
                  </a:cubicBezTo>
                  <a:cubicBezTo>
                    <a:pt x="2830" y="3055"/>
                    <a:pt x="2924" y="3033"/>
                    <a:pt x="3007" y="2977"/>
                  </a:cubicBezTo>
                  <a:cubicBezTo>
                    <a:pt x="3436" y="2691"/>
                    <a:pt x="3294" y="1862"/>
                    <a:pt x="3149" y="1060"/>
                  </a:cubicBezTo>
                  <a:cubicBezTo>
                    <a:pt x="3122" y="774"/>
                    <a:pt x="3035" y="373"/>
                    <a:pt x="3065" y="286"/>
                  </a:cubicBezTo>
                  <a:lnTo>
                    <a:pt x="3065" y="286"/>
                  </a:lnTo>
                  <a:lnTo>
                    <a:pt x="3035" y="316"/>
                  </a:lnTo>
                  <a:lnTo>
                    <a:pt x="2691"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0"/>
            <p:cNvSpPr/>
            <p:nvPr/>
          </p:nvSpPr>
          <p:spPr>
            <a:xfrm>
              <a:off x="6719961" y="2843468"/>
              <a:ext cx="216576" cy="158685"/>
            </a:xfrm>
            <a:custGeom>
              <a:avLst/>
              <a:gdLst/>
              <a:ahLst/>
              <a:cxnLst/>
              <a:rect l="l" t="t" r="r" b="b"/>
              <a:pathLst>
                <a:path w="10707" h="7845" extrusionOk="0">
                  <a:moveTo>
                    <a:pt x="57" y="1"/>
                  </a:moveTo>
                  <a:lnTo>
                    <a:pt x="0" y="488"/>
                  </a:lnTo>
                  <a:cubicBezTo>
                    <a:pt x="545" y="546"/>
                    <a:pt x="889" y="917"/>
                    <a:pt x="1232" y="1317"/>
                  </a:cubicBezTo>
                  <a:cubicBezTo>
                    <a:pt x="1603" y="1718"/>
                    <a:pt x="2004" y="2206"/>
                    <a:pt x="2721" y="2320"/>
                  </a:cubicBezTo>
                  <a:cubicBezTo>
                    <a:pt x="2761" y="2324"/>
                    <a:pt x="2801" y="2326"/>
                    <a:pt x="2839" y="2326"/>
                  </a:cubicBezTo>
                  <a:cubicBezTo>
                    <a:pt x="3101" y="2326"/>
                    <a:pt x="3323" y="2248"/>
                    <a:pt x="3522" y="2149"/>
                  </a:cubicBezTo>
                  <a:cubicBezTo>
                    <a:pt x="3721" y="2076"/>
                    <a:pt x="3885" y="2004"/>
                    <a:pt x="4066" y="2004"/>
                  </a:cubicBezTo>
                  <a:cubicBezTo>
                    <a:pt x="4172" y="2004"/>
                    <a:pt x="4282" y="2028"/>
                    <a:pt x="4409" y="2091"/>
                  </a:cubicBezTo>
                  <a:cubicBezTo>
                    <a:pt x="4782" y="2291"/>
                    <a:pt x="4839" y="2462"/>
                    <a:pt x="4954" y="2778"/>
                  </a:cubicBezTo>
                  <a:cubicBezTo>
                    <a:pt x="5011" y="2950"/>
                    <a:pt x="5068" y="3122"/>
                    <a:pt x="5240" y="3378"/>
                  </a:cubicBezTo>
                  <a:cubicBezTo>
                    <a:pt x="6126" y="4524"/>
                    <a:pt x="6813" y="4782"/>
                    <a:pt x="7958" y="5211"/>
                  </a:cubicBezTo>
                  <a:lnTo>
                    <a:pt x="8160" y="5298"/>
                  </a:lnTo>
                  <a:cubicBezTo>
                    <a:pt x="8274" y="5325"/>
                    <a:pt x="8359" y="5382"/>
                    <a:pt x="8474" y="5440"/>
                  </a:cubicBezTo>
                  <a:cubicBezTo>
                    <a:pt x="8989" y="5641"/>
                    <a:pt x="9420" y="5840"/>
                    <a:pt x="9706" y="6271"/>
                  </a:cubicBezTo>
                  <a:cubicBezTo>
                    <a:pt x="9820" y="6443"/>
                    <a:pt x="9848" y="6614"/>
                    <a:pt x="9905" y="6843"/>
                  </a:cubicBezTo>
                  <a:cubicBezTo>
                    <a:pt x="9962" y="7157"/>
                    <a:pt x="10020" y="7530"/>
                    <a:pt x="10393" y="7844"/>
                  </a:cubicBezTo>
                  <a:lnTo>
                    <a:pt x="10707" y="7501"/>
                  </a:lnTo>
                  <a:cubicBezTo>
                    <a:pt x="10450" y="7272"/>
                    <a:pt x="10420" y="7043"/>
                    <a:pt x="10363" y="6756"/>
                  </a:cubicBezTo>
                  <a:cubicBezTo>
                    <a:pt x="10336" y="6527"/>
                    <a:pt x="10278" y="6241"/>
                    <a:pt x="10107" y="6012"/>
                  </a:cubicBezTo>
                  <a:cubicBezTo>
                    <a:pt x="9763" y="5440"/>
                    <a:pt x="9191" y="5211"/>
                    <a:pt x="8675" y="4982"/>
                  </a:cubicBezTo>
                  <a:cubicBezTo>
                    <a:pt x="8561" y="4924"/>
                    <a:pt x="8446" y="4897"/>
                    <a:pt x="8332" y="4840"/>
                  </a:cubicBezTo>
                  <a:lnTo>
                    <a:pt x="8130" y="4753"/>
                  </a:lnTo>
                  <a:cubicBezTo>
                    <a:pt x="7015" y="4324"/>
                    <a:pt x="6442" y="4123"/>
                    <a:pt x="5641" y="3092"/>
                  </a:cubicBezTo>
                  <a:cubicBezTo>
                    <a:pt x="5526" y="2920"/>
                    <a:pt x="5469" y="2778"/>
                    <a:pt x="5412" y="2607"/>
                  </a:cubicBezTo>
                  <a:cubicBezTo>
                    <a:pt x="5297" y="2291"/>
                    <a:pt x="5183" y="1947"/>
                    <a:pt x="4610" y="1661"/>
                  </a:cubicBezTo>
                  <a:cubicBezTo>
                    <a:pt x="4411" y="1550"/>
                    <a:pt x="4224" y="1508"/>
                    <a:pt x="4049" y="1508"/>
                  </a:cubicBezTo>
                  <a:cubicBezTo>
                    <a:pt x="3774" y="1508"/>
                    <a:pt x="3531" y="1613"/>
                    <a:pt x="3321" y="1718"/>
                  </a:cubicBezTo>
                  <a:cubicBezTo>
                    <a:pt x="3173" y="1767"/>
                    <a:pt x="3025" y="1839"/>
                    <a:pt x="2878" y="1839"/>
                  </a:cubicBezTo>
                  <a:cubicBezTo>
                    <a:pt x="2854" y="1839"/>
                    <a:pt x="2830" y="1837"/>
                    <a:pt x="2806" y="1833"/>
                  </a:cubicBezTo>
                  <a:cubicBezTo>
                    <a:pt x="2263" y="1748"/>
                    <a:pt x="1919" y="1375"/>
                    <a:pt x="1576" y="1004"/>
                  </a:cubicBezTo>
                  <a:cubicBezTo>
                    <a:pt x="1203" y="573"/>
                    <a:pt x="802" y="115"/>
                    <a:pt x="5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0"/>
            <p:cNvSpPr/>
            <p:nvPr/>
          </p:nvSpPr>
          <p:spPr>
            <a:xfrm>
              <a:off x="6689839" y="2886921"/>
              <a:ext cx="129719" cy="149421"/>
            </a:xfrm>
            <a:custGeom>
              <a:avLst/>
              <a:gdLst/>
              <a:ahLst/>
              <a:cxnLst/>
              <a:rect l="l" t="t" r="r" b="b"/>
              <a:pathLst>
                <a:path w="6413" h="7387" extrusionOk="0">
                  <a:moveTo>
                    <a:pt x="6069" y="1"/>
                  </a:moveTo>
                  <a:lnTo>
                    <a:pt x="5584" y="28"/>
                  </a:lnTo>
                  <a:cubicBezTo>
                    <a:pt x="5584" y="172"/>
                    <a:pt x="5611" y="344"/>
                    <a:pt x="5641" y="516"/>
                  </a:cubicBezTo>
                  <a:cubicBezTo>
                    <a:pt x="5726" y="1489"/>
                    <a:pt x="5898" y="2921"/>
                    <a:pt x="5355" y="3436"/>
                  </a:cubicBezTo>
                  <a:cubicBezTo>
                    <a:pt x="5126" y="3692"/>
                    <a:pt x="4695" y="3779"/>
                    <a:pt x="4267" y="3837"/>
                  </a:cubicBezTo>
                  <a:cubicBezTo>
                    <a:pt x="3779" y="3921"/>
                    <a:pt x="3179" y="4036"/>
                    <a:pt x="2806" y="4524"/>
                  </a:cubicBezTo>
                  <a:cubicBezTo>
                    <a:pt x="2577" y="4810"/>
                    <a:pt x="2520" y="5268"/>
                    <a:pt x="2463" y="5696"/>
                  </a:cubicBezTo>
                  <a:cubicBezTo>
                    <a:pt x="2378" y="6356"/>
                    <a:pt x="2321" y="6757"/>
                    <a:pt x="1977" y="6841"/>
                  </a:cubicBezTo>
                  <a:cubicBezTo>
                    <a:pt x="1909" y="6866"/>
                    <a:pt x="1846" y="6878"/>
                    <a:pt x="1787" y="6878"/>
                  </a:cubicBezTo>
                  <a:cubicBezTo>
                    <a:pt x="1495" y="6878"/>
                    <a:pt x="1289" y="6588"/>
                    <a:pt x="1004" y="6040"/>
                  </a:cubicBezTo>
                  <a:cubicBezTo>
                    <a:pt x="745" y="5639"/>
                    <a:pt x="516" y="5211"/>
                    <a:pt x="115" y="5096"/>
                  </a:cubicBezTo>
                  <a:lnTo>
                    <a:pt x="1" y="5554"/>
                  </a:lnTo>
                  <a:cubicBezTo>
                    <a:pt x="202" y="5611"/>
                    <a:pt x="374" y="5955"/>
                    <a:pt x="573" y="6269"/>
                  </a:cubicBezTo>
                  <a:cubicBezTo>
                    <a:pt x="832" y="6757"/>
                    <a:pt x="1175" y="7386"/>
                    <a:pt x="1775" y="7386"/>
                  </a:cubicBezTo>
                  <a:cubicBezTo>
                    <a:pt x="1890" y="7386"/>
                    <a:pt x="2004" y="7357"/>
                    <a:pt x="2119" y="7299"/>
                  </a:cubicBezTo>
                  <a:cubicBezTo>
                    <a:pt x="2779" y="7157"/>
                    <a:pt x="2863" y="6413"/>
                    <a:pt x="2950" y="5753"/>
                  </a:cubicBezTo>
                  <a:cubicBezTo>
                    <a:pt x="2978" y="5382"/>
                    <a:pt x="3035" y="4982"/>
                    <a:pt x="3179" y="4810"/>
                  </a:cubicBezTo>
                  <a:cubicBezTo>
                    <a:pt x="3436" y="4466"/>
                    <a:pt x="3894" y="4409"/>
                    <a:pt x="4352" y="4322"/>
                  </a:cubicBezTo>
                  <a:cubicBezTo>
                    <a:pt x="4840" y="4237"/>
                    <a:pt x="5355" y="4150"/>
                    <a:pt x="5698" y="3779"/>
                  </a:cubicBezTo>
                  <a:cubicBezTo>
                    <a:pt x="6413" y="3120"/>
                    <a:pt x="6241" y="1574"/>
                    <a:pt x="6099" y="459"/>
                  </a:cubicBezTo>
                  <a:cubicBezTo>
                    <a:pt x="6099" y="287"/>
                    <a:pt x="6069" y="143"/>
                    <a:pt x="6069"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0"/>
            <p:cNvSpPr/>
            <p:nvPr/>
          </p:nvSpPr>
          <p:spPr>
            <a:xfrm>
              <a:off x="6988668" y="2660473"/>
              <a:ext cx="184151" cy="217749"/>
            </a:xfrm>
            <a:custGeom>
              <a:avLst/>
              <a:gdLst/>
              <a:ahLst/>
              <a:cxnLst/>
              <a:rect l="l" t="t" r="r" b="b"/>
              <a:pathLst>
                <a:path w="9104" h="10765" extrusionOk="0">
                  <a:moveTo>
                    <a:pt x="8618" y="0"/>
                  </a:moveTo>
                  <a:cubicBezTo>
                    <a:pt x="8618" y="603"/>
                    <a:pt x="8389" y="889"/>
                    <a:pt x="8073" y="1260"/>
                  </a:cubicBezTo>
                  <a:cubicBezTo>
                    <a:pt x="7844" y="1519"/>
                    <a:pt x="7615" y="1805"/>
                    <a:pt x="7443" y="2233"/>
                  </a:cubicBezTo>
                  <a:cubicBezTo>
                    <a:pt x="7214" y="2836"/>
                    <a:pt x="7301" y="3236"/>
                    <a:pt x="7386" y="3580"/>
                  </a:cubicBezTo>
                  <a:cubicBezTo>
                    <a:pt x="7443" y="3836"/>
                    <a:pt x="7500" y="4065"/>
                    <a:pt x="7443" y="4382"/>
                  </a:cubicBezTo>
                  <a:cubicBezTo>
                    <a:pt x="7214" y="5320"/>
                    <a:pt x="6787" y="5529"/>
                    <a:pt x="6217" y="5529"/>
                  </a:cubicBezTo>
                  <a:cubicBezTo>
                    <a:pt x="6005" y="5529"/>
                    <a:pt x="5774" y="5500"/>
                    <a:pt x="5526" y="5469"/>
                  </a:cubicBezTo>
                  <a:cubicBezTo>
                    <a:pt x="5253" y="5421"/>
                    <a:pt x="4990" y="5381"/>
                    <a:pt x="4730" y="5381"/>
                  </a:cubicBezTo>
                  <a:cubicBezTo>
                    <a:pt x="4526" y="5381"/>
                    <a:pt x="4324" y="5406"/>
                    <a:pt x="4122" y="5469"/>
                  </a:cubicBezTo>
                  <a:cubicBezTo>
                    <a:pt x="3751" y="5611"/>
                    <a:pt x="3522" y="5783"/>
                    <a:pt x="3408" y="6042"/>
                  </a:cubicBezTo>
                  <a:cubicBezTo>
                    <a:pt x="3206" y="6443"/>
                    <a:pt x="3408" y="6901"/>
                    <a:pt x="3579" y="7416"/>
                  </a:cubicBezTo>
                  <a:cubicBezTo>
                    <a:pt x="3809" y="8016"/>
                    <a:pt x="4038" y="8646"/>
                    <a:pt x="3721" y="9248"/>
                  </a:cubicBezTo>
                  <a:cubicBezTo>
                    <a:pt x="3378" y="9791"/>
                    <a:pt x="2920" y="10164"/>
                    <a:pt x="2462" y="10249"/>
                  </a:cubicBezTo>
                  <a:cubicBezTo>
                    <a:pt x="2372" y="10272"/>
                    <a:pt x="2284" y="10283"/>
                    <a:pt x="2197" y="10283"/>
                  </a:cubicBezTo>
                  <a:cubicBezTo>
                    <a:pt x="1954" y="10283"/>
                    <a:pt x="1722" y="10197"/>
                    <a:pt x="1489" y="10050"/>
                  </a:cubicBezTo>
                  <a:cubicBezTo>
                    <a:pt x="1289" y="9905"/>
                    <a:pt x="1202" y="9676"/>
                    <a:pt x="1088" y="9420"/>
                  </a:cubicBezTo>
                  <a:cubicBezTo>
                    <a:pt x="973" y="9019"/>
                    <a:pt x="774" y="8531"/>
                    <a:pt x="172" y="8275"/>
                  </a:cubicBezTo>
                  <a:lnTo>
                    <a:pt x="0" y="8733"/>
                  </a:lnTo>
                  <a:cubicBezTo>
                    <a:pt x="401" y="8905"/>
                    <a:pt x="515" y="9218"/>
                    <a:pt x="630" y="9562"/>
                  </a:cubicBezTo>
                  <a:cubicBezTo>
                    <a:pt x="744" y="9878"/>
                    <a:pt x="889" y="10249"/>
                    <a:pt x="1232" y="10450"/>
                  </a:cubicBezTo>
                  <a:cubicBezTo>
                    <a:pt x="1546" y="10650"/>
                    <a:pt x="1889" y="10764"/>
                    <a:pt x="2205" y="10764"/>
                  </a:cubicBezTo>
                  <a:cubicBezTo>
                    <a:pt x="2320" y="10764"/>
                    <a:pt x="2434" y="10764"/>
                    <a:pt x="2549" y="10737"/>
                  </a:cubicBezTo>
                  <a:cubicBezTo>
                    <a:pt x="3149" y="10592"/>
                    <a:pt x="3721" y="10164"/>
                    <a:pt x="4152" y="9505"/>
                  </a:cubicBezTo>
                  <a:cubicBezTo>
                    <a:pt x="4580" y="8676"/>
                    <a:pt x="4267" y="7874"/>
                    <a:pt x="4038" y="7244"/>
                  </a:cubicBezTo>
                  <a:cubicBezTo>
                    <a:pt x="3866" y="6814"/>
                    <a:pt x="3751" y="6470"/>
                    <a:pt x="3836" y="6241"/>
                  </a:cubicBezTo>
                  <a:cubicBezTo>
                    <a:pt x="3893" y="6127"/>
                    <a:pt x="4038" y="6012"/>
                    <a:pt x="4267" y="5927"/>
                  </a:cubicBezTo>
                  <a:cubicBezTo>
                    <a:pt x="4421" y="5888"/>
                    <a:pt x="4587" y="5873"/>
                    <a:pt x="4762" y="5873"/>
                  </a:cubicBezTo>
                  <a:cubicBezTo>
                    <a:pt x="4976" y="5873"/>
                    <a:pt x="5204" y="5896"/>
                    <a:pt x="5439" y="5927"/>
                  </a:cubicBezTo>
                  <a:cubicBezTo>
                    <a:pt x="5693" y="5967"/>
                    <a:pt x="5962" y="6006"/>
                    <a:pt x="6228" y="6006"/>
                  </a:cubicBezTo>
                  <a:cubicBezTo>
                    <a:pt x="6922" y="6006"/>
                    <a:pt x="7591" y="5737"/>
                    <a:pt x="7901" y="4496"/>
                  </a:cubicBezTo>
                  <a:cubicBezTo>
                    <a:pt x="7988" y="4065"/>
                    <a:pt x="7931" y="3752"/>
                    <a:pt x="7874" y="3465"/>
                  </a:cubicBezTo>
                  <a:cubicBezTo>
                    <a:pt x="7786" y="3149"/>
                    <a:pt x="7729" y="2893"/>
                    <a:pt x="7901" y="2405"/>
                  </a:cubicBezTo>
                  <a:cubicBezTo>
                    <a:pt x="8045" y="2062"/>
                    <a:pt x="8217" y="1833"/>
                    <a:pt x="8446" y="1576"/>
                  </a:cubicBezTo>
                  <a:cubicBezTo>
                    <a:pt x="8760" y="1175"/>
                    <a:pt x="9103" y="775"/>
                    <a:pt x="91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0"/>
            <p:cNvSpPr/>
            <p:nvPr/>
          </p:nvSpPr>
          <p:spPr>
            <a:xfrm>
              <a:off x="7145021" y="2743858"/>
              <a:ext cx="226447" cy="119909"/>
            </a:xfrm>
            <a:custGeom>
              <a:avLst/>
              <a:gdLst/>
              <a:ahLst/>
              <a:cxnLst/>
              <a:rect l="l" t="t" r="r" b="b"/>
              <a:pathLst>
                <a:path w="11195" h="5928" extrusionOk="0">
                  <a:moveTo>
                    <a:pt x="57" y="1"/>
                  </a:moveTo>
                  <a:lnTo>
                    <a:pt x="0" y="459"/>
                  </a:lnTo>
                  <a:cubicBezTo>
                    <a:pt x="1088" y="573"/>
                    <a:pt x="1118" y="1661"/>
                    <a:pt x="1061" y="3321"/>
                  </a:cubicBezTo>
                  <a:cubicBezTo>
                    <a:pt x="1031" y="4409"/>
                    <a:pt x="1003" y="5440"/>
                    <a:pt x="1633" y="5813"/>
                  </a:cubicBezTo>
                  <a:cubicBezTo>
                    <a:pt x="1775" y="5898"/>
                    <a:pt x="1947" y="5928"/>
                    <a:pt x="2119" y="5928"/>
                  </a:cubicBezTo>
                  <a:cubicBezTo>
                    <a:pt x="2634" y="5928"/>
                    <a:pt x="3293" y="5669"/>
                    <a:pt x="4180" y="5096"/>
                  </a:cubicBezTo>
                  <a:cubicBezTo>
                    <a:pt x="4210" y="5069"/>
                    <a:pt x="4352" y="5069"/>
                    <a:pt x="4439" y="5069"/>
                  </a:cubicBezTo>
                  <a:cubicBezTo>
                    <a:pt x="4581" y="5069"/>
                    <a:pt x="4782" y="5069"/>
                    <a:pt x="4981" y="4982"/>
                  </a:cubicBezTo>
                  <a:cubicBezTo>
                    <a:pt x="5240" y="4867"/>
                    <a:pt x="5325" y="4638"/>
                    <a:pt x="5382" y="4439"/>
                  </a:cubicBezTo>
                  <a:cubicBezTo>
                    <a:pt x="5439" y="4210"/>
                    <a:pt x="5497" y="4095"/>
                    <a:pt x="5668" y="4038"/>
                  </a:cubicBezTo>
                  <a:cubicBezTo>
                    <a:pt x="5788" y="4008"/>
                    <a:pt x="5887" y="3994"/>
                    <a:pt x="5971" y="3994"/>
                  </a:cubicBezTo>
                  <a:cubicBezTo>
                    <a:pt x="6292" y="3994"/>
                    <a:pt x="6397" y="4195"/>
                    <a:pt x="6557" y="4466"/>
                  </a:cubicBezTo>
                  <a:cubicBezTo>
                    <a:pt x="6699" y="4695"/>
                    <a:pt x="6843" y="4954"/>
                    <a:pt x="7157" y="5096"/>
                  </a:cubicBezTo>
                  <a:cubicBezTo>
                    <a:pt x="7516" y="5253"/>
                    <a:pt x="7827" y="5320"/>
                    <a:pt x="8100" y="5320"/>
                  </a:cubicBezTo>
                  <a:cubicBezTo>
                    <a:pt x="9029" y="5320"/>
                    <a:pt x="9527" y="4544"/>
                    <a:pt x="9992" y="3837"/>
                  </a:cubicBezTo>
                  <a:cubicBezTo>
                    <a:pt x="10336" y="3321"/>
                    <a:pt x="10679" y="2779"/>
                    <a:pt x="11194" y="2463"/>
                  </a:cubicBezTo>
                  <a:lnTo>
                    <a:pt x="10965" y="2062"/>
                  </a:lnTo>
                  <a:cubicBezTo>
                    <a:pt x="10336" y="2405"/>
                    <a:pt x="9935" y="3035"/>
                    <a:pt x="9591" y="3580"/>
                  </a:cubicBezTo>
                  <a:cubicBezTo>
                    <a:pt x="9116" y="4271"/>
                    <a:pt x="8755" y="4832"/>
                    <a:pt x="8103" y="4832"/>
                  </a:cubicBezTo>
                  <a:cubicBezTo>
                    <a:pt x="7890" y="4832"/>
                    <a:pt x="7647" y="4772"/>
                    <a:pt x="7358" y="4638"/>
                  </a:cubicBezTo>
                  <a:cubicBezTo>
                    <a:pt x="7187" y="4581"/>
                    <a:pt x="7100" y="4409"/>
                    <a:pt x="6985" y="4210"/>
                  </a:cubicBezTo>
                  <a:cubicBezTo>
                    <a:pt x="6797" y="3903"/>
                    <a:pt x="6570" y="3521"/>
                    <a:pt x="5973" y="3521"/>
                  </a:cubicBezTo>
                  <a:cubicBezTo>
                    <a:pt x="5843" y="3521"/>
                    <a:pt x="5695" y="3539"/>
                    <a:pt x="5526" y="3580"/>
                  </a:cubicBezTo>
                  <a:cubicBezTo>
                    <a:pt x="5096" y="3722"/>
                    <a:pt x="5011" y="4038"/>
                    <a:pt x="4924" y="4295"/>
                  </a:cubicBezTo>
                  <a:cubicBezTo>
                    <a:pt x="4867" y="4439"/>
                    <a:pt x="4839" y="4524"/>
                    <a:pt x="4810" y="4554"/>
                  </a:cubicBezTo>
                  <a:cubicBezTo>
                    <a:pt x="4725" y="4585"/>
                    <a:pt x="4621" y="4589"/>
                    <a:pt x="4508" y="4589"/>
                  </a:cubicBezTo>
                  <a:cubicBezTo>
                    <a:pt x="4469" y="4589"/>
                    <a:pt x="4429" y="4588"/>
                    <a:pt x="4388" y="4588"/>
                  </a:cubicBezTo>
                  <a:cubicBezTo>
                    <a:pt x="4231" y="4588"/>
                    <a:pt x="4066" y="4596"/>
                    <a:pt x="3923" y="4668"/>
                  </a:cubicBezTo>
                  <a:cubicBezTo>
                    <a:pt x="2991" y="5268"/>
                    <a:pt x="2449" y="5449"/>
                    <a:pt x="2134" y="5449"/>
                  </a:cubicBezTo>
                  <a:cubicBezTo>
                    <a:pt x="2013" y="5449"/>
                    <a:pt x="1926" y="5422"/>
                    <a:pt x="1862" y="5383"/>
                  </a:cubicBezTo>
                  <a:cubicBezTo>
                    <a:pt x="1489" y="5183"/>
                    <a:pt x="1519" y="4237"/>
                    <a:pt x="1546" y="3351"/>
                  </a:cubicBezTo>
                  <a:cubicBezTo>
                    <a:pt x="1603" y="1920"/>
                    <a:pt x="1661" y="145"/>
                    <a:pt x="5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0"/>
            <p:cNvSpPr/>
            <p:nvPr/>
          </p:nvSpPr>
          <p:spPr>
            <a:xfrm>
              <a:off x="7276491" y="2727088"/>
              <a:ext cx="31292" cy="104253"/>
            </a:xfrm>
            <a:custGeom>
              <a:avLst/>
              <a:gdLst/>
              <a:ahLst/>
              <a:cxnLst/>
              <a:rect l="l" t="t" r="r" b="b"/>
              <a:pathLst>
                <a:path w="1547" h="5154" extrusionOk="0">
                  <a:moveTo>
                    <a:pt x="1260" y="1"/>
                  </a:moveTo>
                  <a:cubicBezTo>
                    <a:pt x="257" y="772"/>
                    <a:pt x="314" y="1776"/>
                    <a:pt x="372" y="2749"/>
                  </a:cubicBezTo>
                  <a:cubicBezTo>
                    <a:pt x="401" y="3521"/>
                    <a:pt x="459" y="4237"/>
                    <a:pt x="1" y="4895"/>
                  </a:cubicBezTo>
                  <a:lnTo>
                    <a:pt x="401" y="5153"/>
                  </a:lnTo>
                  <a:cubicBezTo>
                    <a:pt x="944" y="4379"/>
                    <a:pt x="887" y="3550"/>
                    <a:pt x="859" y="2719"/>
                  </a:cubicBezTo>
                  <a:cubicBezTo>
                    <a:pt x="802" y="1803"/>
                    <a:pt x="745" y="1001"/>
                    <a:pt x="1546" y="372"/>
                  </a:cubicBezTo>
                  <a:lnTo>
                    <a:pt x="1260"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0"/>
            <p:cNvSpPr/>
            <p:nvPr/>
          </p:nvSpPr>
          <p:spPr>
            <a:xfrm>
              <a:off x="7196585" y="2721302"/>
              <a:ext cx="40556" cy="115216"/>
            </a:xfrm>
            <a:custGeom>
              <a:avLst/>
              <a:gdLst/>
              <a:ahLst/>
              <a:cxnLst/>
              <a:rect l="l" t="t" r="r" b="b"/>
              <a:pathLst>
                <a:path w="2005" h="5696" extrusionOk="0">
                  <a:moveTo>
                    <a:pt x="1173" y="0"/>
                  </a:moveTo>
                  <a:cubicBezTo>
                    <a:pt x="1173" y="401"/>
                    <a:pt x="944" y="829"/>
                    <a:pt x="687" y="1287"/>
                  </a:cubicBezTo>
                  <a:cubicBezTo>
                    <a:pt x="344" y="1860"/>
                    <a:pt x="0" y="2462"/>
                    <a:pt x="172" y="3177"/>
                  </a:cubicBezTo>
                  <a:cubicBezTo>
                    <a:pt x="344" y="3578"/>
                    <a:pt x="630" y="3749"/>
                    <a:pt x="886" y="3921"/>
                  </a:cubicBezTo>
                  <a:cubicBezTo>
                    <a:pt x="1145" y="4065"/>
                    <a:pt x="1344" y="4207"/>
                    <a:pt x="1459" y="4523"/>
                  </a:cubicBezTo>
                  <a:cubicBezTo>
                    <a:pt x="1516" y="4665"/>
                    <a:pt x="1489" y="5066"/>
                    <a:pt x="1459" y="5352"/>
                  </a:cubicBezTo>
                  <a:lnTo>
                    <a:pt x="1459" y="5696"/>
                  </a:lnTo>
                  <a:lnTo>
                    <a:pt x="1917" y="5696"/>
                  </a:lnTo>
                  <a:cubicBezTo>
                    <a:pt x="1917" y="5611"/>
                    <a:pt x="1947" y="5497"/>
                    <a:pt x="1947" y="5382"/>
                  </a:cubicBezTo>
                  <a:cubicBezTo>
                    <a:pt x="1974" y="5009"/>
                    <a:pt x="2004" y="4608"/>
                    <a:pt x="1917" y="4352"/>
                  </a:cubicBezTo>
                  <a:cubicBezTo>
                    <a:pt x="1745" y="3864"/>
                    <a:pt x="1402" y="3665"/>
                    <a:pt x="1145" y="3493"/>
                  </a:cubicBezTo>
                  <a:cubicBezTo>
                    <a:pt x="916" y="3349"/>
                    <a:pt x="744" y="3234"/>
                    <a:pt x="630" y="3035"/>
                  </a:cubicBezTo>
                  <a:cubicBezTo>
                    <a:pt x="515" y="2547"/>
                    <a:pt x="802" y="2032"/>
                    <a:pt x="1088" y="1517"/>
                  </a:cubicBezTo>
                  <a:cubicBezTo>
                    <a:pt x="1374" y="1031"/>
                    <a:pt x="1661" y="543"/>
                    <a:pt x="166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0"/>
            <p:cNvSpPr/>
            <p:nvPr/>
          </p:nvSpPr>
          <p:spPr>
            <a:xfrm>
              <a:off x="6952194" y="3195014"/>
              <a:ext cx="30685" cy="197441"/>
            </a:xfrm>
            <a:custGeom>
              <a:avLst/>
              <a:gdLst/>
              <a:ahLst/>
              <a:cxnLst/>
              <a:rect l="l" t="t" r="r" b="b"/>
              <a:pathLst>
                <a:path w="1517" h="9761" extrusionOk="0">
                  <a:moveTo>
                    <a:pt x="745" y="0"/>
                  </a:moveTo>
                  <a:lnTo>
                    <a:pt x="287" y="115"/>
                  </a:lnTo>
                  <a:cubicBezTo>
                    <a:pt x="372" y="486"/>
                    <a:pt x="486" y="802"/>
                    <a:pt x="630" y="1145"/>
                  </a:cubicBezTo>
                  <a:cubicBezTo>
                    <a:pt x="830" y="1603"/>
                    <a:pt x="1001" y="2031"/>
                    <a:pt x="1001" y="2576"/>
                  </a:cubicBezTo>
                  <a:cubicBezTo>
                    <a:pt x="1001" y="3149"/>
                    <a:pt x="830" y="3634"/>
                    <a:pt x="658" y="4150"/>
                  </a:cubicBezTo>
                  <a:cubicBezTo>
                    <a:pt x="516" y="4551"/>
                    <a:pt x="372" y="4951"/>
                    <a:pt x="287" y="5439"/>
                  </a:cubicBezTo>
                  <a:cubicBezTo>
                    <a:pt x="172" y="6183"/>
                    <a:pt x="429" y="6898"/>
                    <a:pt x="630" y="7500"/>
                  </a:cubicBezTo>
                  <a:cubicBezTo>
                    <a:pt x="830" y="8043"/>
                    <a:pt x="1001" y="8501"/>
                    <a:pt x="830" y="8817"/>
                  </a:cubicBezTo>
                  <a:cubicBezTo>
                    <a:pt x="715" y="9016"/>
                    <a:pt x="459" y="9188"/>
                    <a:pt x="1" y="9303"/>
                  </a:cubicBezTo>
                  <a:lnTo>
                    <a:pt x="115" y="9761"/>
                  </a:lnTo>
                  <a:cubicBezTo>
                    <a:pt x="715" y="9619"/>
                    <a:pt x="1088" y="9390"/>
                    <a:pt x="1260" y="9046"/>
                  </a:cubicBezTo>
                  <a:cubicBezTo>
                    <a:pt x="1517" y="8558"/>
                    <a:pt x="1317" y="7958"/>
                    <a:pt x="1088" y="7328"/>
                  </a:cubicBezTo>
                  <a:cubicBezTo>
                    <a:pt x="887" y="6783"/>
                    <a:pt x="658" y="6126"/>
                    <a:pt x="772" y="5496"/>
                  </a:cubicBezTo>
                  <a:cubicBezTo>
                    <a:pt x="830" y="5096"/>
                    <a:pt x="974" y="4695"/>
                    <a:pt x="1116" y="4322"/>
                  </a:cubicBezTo>
                  <a:cubicBezTo>
                    <a:pt x="1288" y="3779"/>
                    <a:pt x="1489" y="3234"/>
                    <a:pt x="1489" y="2576"/>
                  </a:cubicBezTo>
                  <a:cubicBezTo>
                    <a:pt x="1489" y="1947"/>
                    <a:pt x="1288" y="1431"/>
                    <a:pt x="1088" y="944"/>
                  </a:cubicBezTo>
                  <a:cubicBezTo>
                    <a:pt x="944" y="630"/>
                    <a:pt x="830" y="344"/>
                    <a:pt x="745"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0"/>
            <p:cNvSpPr/>
            <p:nvPr/>
          </p:nvSpPr>
          <p:spPr>
            <a:xfrm>
              <a:off x="6966658" y="3376836"/>
              <a:ext cx="254786" cy="930526"/>
            </a:xfrm>
            <a:custGeom>
              <a:avLst/>
              <a:gdLst/>
              <a:ahLst/>
              <a:cxnLst/>
              <a:rect l="l" t="t" r="r" b="b"/>
              <a:pathLst>
                <a:path w="12596" h="46003" extrusionOk="0">
                  <a:moveTo>
                    <a:pt x="0" y="1"/>
                  </a:moveTo>
                  <a:lnTo>
                    <a:pt x="0" y="486"/>
                  </a:lnTo>
                  <a:cubicBezTo>
                    <a:pt x="1175" y="486"/>
                    <a:pt x="1489" y="2433"/>
                    <a:pt x="1748" y="4151"/>
                  </a:cubicBezTo>
                  <a:cubicBezTo>
                    <a:pt x="1919" y="5211"/>
                    <a:pt x="2091" y="6212"/>
                    <a:pt x="2435" y="6757"/>
                  </a:cubicBezTo>
                  <a:cubicBezTo>
                    <a:pt x="2577" y="6956"/>
                    <a:pt x="2778" y="7043"/>
                    <a:pt x="2950" y="7157"/>
                  </a:cubicBezTo>
                  <a:cubicBezTo>
                    <a:pt x="3206" y="7272"/>
                    <a:pt x="3408" y="7357"/>
                    <a:pt x="3493" y="7730"/>
                  </a:cubicBezTo>
                  <a:cubicBezTo>
                    <a:pt x="3637" y="8330"/>
                    <a:pt x="3522" y="8474"/>
                    <a:pt x="3264" y="8761"/>
                  </a:cubicBezTo>
                  <a:cubicBezTo>
                    <a:pt x="3206" y="8818"/>
                    <a:pt x="3149" y="8903"/>
                    <a:pt x="3092" y="8990"/>
                  </a:cubicBezTo>
                  <a:cubicBezTo>
                    <a:pt x="2950" y="9161"/>
                    <a:pt x="2806" y="9246"/>
                    <a:pt x="2606" y="9333"/>
                  </a:cubicBezTo>
                  <a:cubicBezTo>
                    <a:pt x="2348" y="9448"/>
                    <a:pt x="2061" y="9590"/>
                    <a:pt x="1890" y="9990"/>
                  </a:cubicBezTo>
                  <a:cubicBezTo>
                    <a:pt x="1546" y="10593"/>
                    <a:pt x="1661" y="11250"/>
                    <a:pt x="1775" y="11822"/>
                  </a:cubicBezTo>
                  <a:cubicBezTo>
                    <a:pt x="1805" y="11967"/>
                    <a:pt x="1832" y="12109"/>
                    <a:pt x="1862" y="12223"/>
                  </a:cubicBezTo>
                  <a:cubicBezTo>
                    <a:pt x="1890" y="13025"/>
                    <a:pt x="1775" y="13913"/>
                    <a:pt x="1661" y="14829"/>
                  </a:cubicBezTo>
                  <a:cubicBezTo>
                    <a:pt x="1432" y="16689"/>
                    <a:pt x="1203" y="18608"/>
                    <a:pt x="1977" y="20067"/>
                  </a:cubicBezTo>
                  <a:cubicBezTo>
                    <a:pt x="2233" y="20582"/>
                    <a:pt x="2606" y="20926"/>
                    <a:pt x="2920" y="21212"/>
                  </a:cubicBezTo>
                  <a:cubicBezTo>
                    <a:pt x="3435" y="21727"/>
                    <a:pt x="3836" y="22071"/>
                    <a:pt x="3664" y="23216"/>
                  </a:cubicBezTo>
                  <a:cubicBezTo>
                    <a:pt x="3637" y="23589"/>
                    <a:pt x="3493" y="23903"/>
                    <a:pt x="3351" y="24246"/>
                  </a:cubicBezTo>
                  <a:cubicBezTo>
                    <a:pt x="3236" y="24562"/>
                    <a:pt x="3092" y="24876"/>
                    <a:pt x="3035" y="25192"/>
                  </a:cubicBezTo>
                  <a:cubicBezTo>
                    <a:pt x="2835" y="25994"/>
                    <a:pt x="2893" y="26566"/>
                    <a:pt x="2977" y="27253"/>
                  </a:cubicBezTo>
                  <a:cubicBezTo>
                    <a:pt x="3007" y="27453"/>
                    <a:pt x="3007" y="27654"/>
                    <a:pt x="3035" y="27911"/>
                  </a:cubicBezTo>
                  <a:cubicBezTo>
                    <a:pt x="3122" y="28341"/>
                    <a:pt x="3122" y="28884"/>
                    <a:pt x="3092" y="29429"/>
                  </a:cubicBezTo>
                  <a:cubicBezTo>
                    <a:pt x="3092" y="30116"/>
                    <a:pt x="3064" y="30831"/>
                    <a:pt x="3236" y="31346"/>
                  </a:cubicBezTo>
                  <a:cubicBezTo>
                    <a:pt x="3408" y="31861"/>
                    <a:pt x="3779" y="32147"/>
                    <a:pt x="4122" y="32406"/>
                  </a:cubicBezTo>
                  <a:cubicBezTo>
                    <a:pt x="4409" y="32605"/>
                    <a:pt x="4638" y="32807"/>
                    <a:pt x="4782" y="33093"/>
                  </a:cubicBezTo>
                  <a:cubicBezTo>
                    <a:pt x="4839" y="33235"/>
                    <a:pt x="4809" y="33494"/>
                    <a:pt x="4752" y="33723"/>
                  </a:cubicBezTo>
                  <a:cubicBezTo>
                    <a:pt x="4695" y="34037"/>
                    <a:pt x="4610" y="34410"/>
                    <a:pt x="4809" y="34667"/>
                  </a:cubicBezTo>
                  <a:cubicBezTo>
                    <a:pt x="4981" y="35010"/>
                    <a:pt x="5355" y="35097"/>
                    <a:pt x="5698" y="35154"/>
                  </a:cubicBezTo>
                  <a:cubicBezTo>
                    <a:pt x="5955" y="35239"/>
                    <a:pt x="6184" y="35296"/>
                    <a:pt x="6271" y="35441"/>
                  </a:cubicBezTo>
                  <a:cubicBezTo>
                    <a:pt x="6614" y="35956"/>
                    <a:pt x="6442" y="36528"/>
                    <a:pt x="6271" y="37158"/>
                  </a:cubicBezTo>
                  <a:cubicBezTo>
                    <a:pt x="6126" y="37586"/>
                    <a:pt x="6012" y="38017"/>
                    <a:pt x="6042" y="38445"/>
                  </a:cubicBezTo>
                  <a:cubicBezTo>
                    <a:pt x="6099" y="38960"/>
                    <a:pt x="6328" y="39533"/>
                    <a:pt x="6527" y="40106"/>
                  </a:cubicBezTo>
                  <a:cubicBezTo>
                    <a:pt x="6671" y="40506"/>
                    <a:pt x="6813" y="40907"/>
                    <a:pt x="6871" y="41251"/>
                  </a:cubicBezTo>
                  <a:cubicBezTo>
                    <a:pt x="7100" y="42224"/>
                    <a:pt x="7358" y="42654"/>
                    <a:pt x="7729" y="43254"/>
                  </a:cubicBezTo>
                  <a:cubicBezTo>
                    <a:pt x="7844" y="43484"/>
                    <a:pt x="8016" y="43713"/>
                    <a:pt x="8187" y="44056"/>
                  </a:cubicBezTo>
                  <a:cubicBezTo>
                    <a:pt x="8359" y="44315"/>
                    <a:pt x="8446" y="44544"/>
                    <a:pt x="8503" y="44800"/>
                  </a:cubicBezTo>
                  <a:cubicBezTo>
                    <a:pt x="8703" y="45316"/>
                    <a:pt x="8874" y="45831"/>
                    <a:pt x="9820" y="46003"/>
                  </a:cubicBezTo>
                  <a:lnTo>
                    <a:pt x="10049" y="46003"/>
                  </a:lnTo>
                  <a:cubicBezTo>
                    <a:pt x="10450" y="46003"/>
                    <a:pt x="10764" y="45861"/>
                    <a:pt x="11080" y="45716"/>
                  </a:cubicBezTo>
                  <a:cubicBezTo>
                    <a:pt x="11351" y="45573"/>
                    <a:pt x="11551" y="45481"/>
                    <a:pt x="11726" y="45481"/>
                  </a:cubicBezTo>
                  <a:cubicBezTo>
                    <a:pt x="11902" y="45481"/>
                    <a:pt x="12053" y="45574"/>
                    <a:pt x="12225" y="45803"/>
                  </a:cubicBezTo>
                  <a:lnTo>
                    <a:pt x="12596" y="45517"/>
                  </a:lnTo>
                  <a:cubicBezTo>
                    <a:pt x="12304" y="45127"/>
                    <a:pt x="12005" y="45001"/>
                    <a:pt x="11715" y="45001"/>
                  </a:cubicBezTo>
                  <a:cubicBezTo>
                    <a:pt x="11410" y="45001"/>
                    <a:pt x="11115" y="45141"/>
                    <a:pt x="10851" y="45258"/>
                  </a:cubicBezTo>
                  <a:cubicBezTo>
                    <a:pt x="10583" y="45404"/>
                    <a:pt x="10317" y="45530"/>
                    <a:pt x="10049" y="45530"/>
                  </a:cubicBezTo>
                  <a:cubicBezTo>
                    <a:pt x="10001" y="45530"/>
                    <a:pt x="9953" y="45526"/>
                    <a:pt x="9905" y="45517"/>
                  </a:cubicBezTo>
                  <a:cubicBezTo>
                    <a:pt x="9248" y="45403"/>
                    <a:pt x="9133" y="45144"/>
                    <a:pt x="8962" y="44629"/>
                  </a:cubicBezTo>
                  <a:cubicBezTo>
                    <a:pt x="8874" y="44372"/>
                    <a:pt x="8790" y="44086"/>
                    <a:pt x="8618" y="43800"/>
                  </a:cubicBezTo>
                  <a:cubicBezTo>
                    <a:pt x="8416" y="43484"/>
                    <a:pt x="8274" y="43227"/>
                    <a:pt x="8130" y="42998"/>
                  </a:cubicBezTo>
                  <a:cubicBezTo>
                    <a:pt x="7787" y="42425"/>
                    <a:pt x="7530" y="42025"/>
                    <a:pt x="7358" y="41166"/>
                  </a:cubicBezTo>
                  <a:cubicBezTo>
                    <a:pt x="7271" y="40765"/>
                    <a:pt x="7129" y="40335"/>
                    <a:pt x="6958" y="39934"/>
                  </a:cubicBezTo>
                  <a:cubicBezTo>
                    <a:pt x="6786" y="39391"/>
                    <a:pt x="6584" y="38846"/>
                    <a:pt x="6527" y="38388"/>
                  </a:cubicBezTo>
                  <a:cubicBezTo>
                    <a:pt x="6500" y="38044"/>
                    <a:pt x="6614" y="37673"/>
                    <a:pt x="6729" y="37300"/>
                  </a:cubicBezTo>
                  <a:cubicBezTo>
                    <a:pt x="6928" y="36613"/>
                    <a:pt x="7129" y="35869"/>
                    <a:pt x="6699" y="35212"/>
                  </a:cubicBezTo>
                  <a:cubicBezTo>
                    <a:pt x="6500" y="34868"/>
                    <a:pt x="6126" y="34781"/>
                    <a:pt x="5813" y="34696"/>
                  </a:cubicBezTo>
                  <a:cubicBezTo>
                    <a:pt x="5554" y="34639"/>
                    <a:pt x="5297" y="34582"/>
                    <a:pt x="5210" y="34410"/>
                  </a:cubicBezTo>
                  <a:cubicBezTo>
                    <a:pt x="5126" y="34296"/>
                    <a:pt x="5183" y="34066"/>
                    <a:pt x="5240" y="33808"/>
                  </a:cubicBezTo>
                  <a:cubicBezTo>
                    <a:pt x="5297" y="33521"/>
                    <a:pt x="5355" y="33208"/>
                    <a:pt x="5240" y="32892"/>
                  </a:cubicBezTo>
                  <a:cubicBezTo>
                    <a:pt x="5039" y="32491"/>
                    <a:pt x="4695" y="32234"/>
                    <a:pt x="4409" y="32033"/>
                  </a:cubicBezTo>
                  <a:cubicBezTo>
                    <a:pt x="4095" y="31776"/>
                    <a:pt x="3809" y="31575"/>
                    <a:pt x="3694" y="31174"/>
                  </a:cubicBezTo>
                  <a:cubicBezTo>
                    <a:pt x="3550" y="30746"/>
                    <a:pt x="3580" y="30086"/>
                    <a:pt x="3580" y="29429"/>
                  </a:cubicBezTo>
                  <a:cubicBezTo>
                    <a:pt x="3580" y="28884"/>
                    <a:pt x="3607" y="28284"/>
                    <a:pt x="3522" y="27853"/>
                  </a:cubicBezTo>
                  <a:cubicBezTo>
                    <a:pt x="3493" y="27624"/>
                    <a:pt x="3465" y="27395"/>
                    <a:pt x="3435" y="27196"/>
                  </a:cubicBezTo>
                  <a:cubicBezTo>
                    <a:pt x="3378" y="26537"/>
                    <a:pt x="3321" y="26051"/>
                    <a:pt x="3522" y="25307"/>
                  </a:cubicBezTo>
                  <a:cubicBezTo>
                    <a:pt x="3550" y="25020"/>
                    <a:pt x="3664" y="24734"/>
                    <a:pt x="3809" y="24418"/>
                  </a:cubicBezTo>
                  <a:cubicBezTo>
                    <a:pt x="3951" y="24075"/>
                    <a:pt x="4095" y="23704"/>
                    <a:pt x="4152" y="23273"/>
                  </a:cubicBezTo>
                  <a:cubicBezTo>
                    <a:pt x="4351" y="21899"/>
                    <a:pt x="3809" y="21384"/>
                    <a:pt x="3236" y="20868"/>
                  </a:cubicBezTo>
                  <a:cubicBezTo>
                    <a:pt x="2950" y="20582"/>
                    <a:pt x="2634" y="20296"/>
                    <a:pt x="2405" y="19838"/>
                  </a:cubicBezTo>
                  <a:cubicBezTo>
                    <a:pt x="1718" y="18521"/>
                    <a:pt x="1919" y="16661"/>
                    <a:pt x="2148" y="14887"/>
                  </a:cubicBezTo>
                  <a:cubicBezTo>
                    <a:pt x="2263" y="13941"/>
                    <a:pt x="2377" y="13025"/>
                    <a:pt x="2320" y="12196"/>
                  </a:cubicBezTo>
                  <a:cubicBezTo>
                    <a:pt x="2320" y="12051"/>
                    <a:pt x="2290" y="11909"/>
                    <a:pt x="2263" y="11738"/>
                  </a:cubicBezTo>
                  <a:cubicBezTo>
                    <a:pt x="2148" y="11222"/>
                    <a:pt x="2061" y="10677"/>
                    <a:pt x="2320" y="10192"/>
                  </a:cubicBezTo>
                  <a:cubicBezTo>
                    <a:pt x="2435" y="9963"/>
                    <a:pt x="2606" y="9876"/>
                    <a:pt x="2806" y="9761"/>
                  </a:cubicBezTo>
                  <a:cubicBezTo>
                    <a:pt x="3035" y="9677"/>
                    <a:pt x="3264" y="9532"/>
                    <a:pt x="3465" y="9276"/>
                  </a:cubicBezTo>
                  <a:cubicBezTo>
                    <a:pt x="3522" y="9189"/>
                    <a:pt x="3580" y="9132"/>
                    <a:pt x="3637" y="9074"/>
                  </a:cubicBezTo>
                  <a:cubicBezTo>
                    <a:pt x="3951" y="8703"/>
                    <a:pt x="4152" y="8417"/>
                    <a:pt x="3980" y="7643"/>
                  </a:cubicBezTo>
                  <a:cubicBezTo>
                    <a:pt x="3836" y="7043"/>
                    <a:pt x="3435" y="6841"/>
                    <a:pt x="3179" y="6699"/>
                  </a:cubicBezTo>
                  <a:cubicBezTo>
                    <a:pt x="3035" y="6642"/>
                    <a:pt x="2893" y="6585"/>
                    <a:pt x="2835" y="6498"/>
                  </a:cubicBezTo>
                  <a:cubicBezTo>
                    <a:pt x="2549" y="6040"/>
                    <a:pt x="2405" y="5096"/>
                    <a:pt x="2233" y="4093"/>
                  </a:cubicBezTo>
                  <a:cubicBezTo>
                    <a:pt x="1947" y="2176"/>
                    <a:pt x="1603" y="1"/>
                    <a:pt x="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0"/>
            <p:cNvSpPr/>
            <p:nvPr/>
          </p:nvSpPr>
          <p:spPr>
            <a:xfrm>
              <a:off x="7253329" y="3696501"/>
              <a:ext cx="49214" cy="139550"/>
            </a:xfrm>
            <a:custGeom>
              <a:avLst/>
              <a:gdLst/>
              <a:ahLst/>
              <a:cxnLst/>
              <a:rect l="l" t="t" r="r" b="b"/>
              <a:pathLst>
                <a:path w="2433" h="6899" extrusionOk="0">
                  <a:moveTo>
                    <a:pt x="2119" y="1"/>
                  </a:moveTo>
                  <a:cubicBezTo>
                    <a:pt x="1947" y="143"/>
                    <a:pt x="1661" y="200"/>
                    <a:pt x="1375" y="230"/>
                  </a:cubicBezTo>
                  <a:cubicBezTo>
                    <a:pt x="944" y="314"/>
                    <a:pt x="516" y="401"/>
                    <a:pt x="314" y="745"/>
                  </a:cubicBezTo>
                  <a:cubicBezTo>
                    <a:pt x="1" y="1345"/>
                    <a:pt x="372" y="1975"/>
                    <a:pt x="658" y="2520"/>
                  </a:cubicBezTo>
                  <a:cubicBezTo>
                    <a:pt x="772" y="2719"/>
                    <a:pt x="887" y="2921"/>
                    <a:pt x="944" y="3063"/>
                  </a:cubicBezTo>
                  <a:cubicBezTo>
                    <a:pt x="1059" y="3436"/>
                    <a:pt x="1031" y="3979"/>
                    <a:pt x="1031" y="4494"/>
                  </a:cubicBezTo>
                  <a:cubicBezTo>
                    <a:pt x="974" y="5554"/>
                    <a:pt x="944" y="6757"/>
                    <a:pt x="2062" y="6899"/>
                  </a:cubicBezTo>
                  <a:lnTo>
                    <a:pt x="2119" y="6413"/>
                  </a:lnTo>
                  <a:cubicBezTo>
                    <a:pt x="1489" y="6326"/>
                    <a:pt x="1459" y="5639"/>
                    <a:pt x="1489" y="4524"/>
                  </a:cubicBezTo>
                  <a:cubicBezTo>
                    <a:pt x="1517" y="3951"/>
                    <a:pt x="1546" y="3379"/>
                    <a:pt x="1402" y="2921"/>
                  </a:cubicBezTo>
                  <a:cubicBezTo>
                    <a:pt x="1345" y="2719"/>
                    <a:pt x="1203" y="2490"/>
                    <a:pt x="1088" y="2261"/>
                  </a:cubicBezTo>
                  <a:cubicBezTo>
                    <a:pt x="830" y="1833"/>
                    <a:pt x="543" y="1345"/>
                    <a:pt x="745" y="1001"/>
                  </a:cubicBezTo>
                  <a:cubicBezTo>
                    <a:pt x="830" y="830"/>
                    <a:pt x="1146" y="772"/>
                    <a:pt x="1459" y="715"/>
                  </a:cubicBezTo>
                  <a:cubicBezTo>
                    <a:pt x="1803" y="658"/>
                    <a:pt x="2146" y="601"/>
                    <a:pt x="2433" y="372"/>
                  </a:cubicBezTo>
                  <a:lnTo>
                    <a:pt x="2119"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0"/>
            <p:cNvSpPr/>
            <p:nvPr/>
          </p:nvSpPr>
          <p:spPr>
            <a:xfrm>
              <a:off x="7028641" y="3474686"/>
              <a:ext cx="303999" cy="178366"/>
            </a:xfrm>
            <a:custGeom>
              <a:avLst/>
              <a:gdLst/>
              <a:ahLst/>
              <a:cxnLst/>
              <a:rect l="l" t="t" r="r" b="b"/>
              <a:pathLst>
                <a:path w="15029" h="8818" extrusionOk="0">
                  <a:moveTo>
                    <a:pt x="1775" y="1"/>
                  </a:moveTo>
                  <a:cubicBezTo>
                    <a:pt x="715" y="1"/>
                    <a:pt x="344" y="1088"/>
                    <a:pt x="85" y="1890"/>
                  </a:cubicBezTo>
                  <a:cubicBezTo>
                    <a:pt x="58" y="2004"/>
                    <a:pt x="28" y="2091"/>
                    <a:pt x="0" y="2176"/>
                  </a:cubicBezTo>
                  <a:lnTo>
                    <a:pt x="458" y="2348"/>
                  </a:lnTo>
                  <a:cubicBezTo>
                    <a:pt x="486" y="2263"/>
                    <a:pt x="516" y="2149"/>
                    <a:pt x="543" y="2034"/>
                  </a:cubicBezTo>
                  <a:cubicBezTo>
                    <a:pt x="829" y="1146"/>
                    <a:pt x="1116" y="488"/>
                    <a:pt x="1745" y="488"/>
                  </a:cubicBezTo>
                  <a:cubicBezTo>
                    <a:pt x="1975" y="516"/>
                    <a:pt x="2261" y="859"/>
                    <a:pt x="2547" y="1175"/>
                  </a:cubicBezTo>
                  <a:cubicBezTo>
                    <a:pt x="2891" y="1576"/>
                    <a:pt x="3234" y="1977"/>
                    <a:pt x="3665" y="2034"/>
                  </a:cubicBezTo>
                  <a:lnTo>
                    <a:pt x="3921" y="2062"/>
                  </a:lnTo>
                  <a:lnTo>
                    <a:pt x="3921" y="1775"/>
                  </a:lnTo>
                  <a:cubicBezTo>
                    <a:pt x="3921" y="1432"/>
                    <a:pt x="4093" y="1146"/>
                    <a:pt x="4352" y="974"/>
                  </a:cubicBezTo>
                  <a:cubicBezTo>
                    <a:pt x="4486" y="884"/>
                    <a:pt x="4636" y="841"/>
                    <a:pt x="4789" y="841"/>
                  </a:cubicBezTo>
                  <a:cubicBezTo>
                    <a:pt x="4930" y="841"/>
                    <a:pt x="5074" y="877"/>
                    <a:pt x="5210" y="946"/>
                  </a:cubicBezTo>
                  <a:cubicBezTo>
                    <a:pt x="5524" y="1118"/>
                    <a:pt x="5639" y="1462"/>
                    <a:pt x="5753" y="1862"/>
                  </a:cubicBezTo>
                  <a:cubicBezTo>
                    <a:pt x="5868" y="2233"/>
                    <a:pt x="5982" y="2607"/>
                    <a:pt x="6269" y="2920"/>
                  </a:cubicBezTo>
                  <a:cubicBezTo>
                    <a:pt x="6841" y="3493"/>
                    <a:pt x="7700" y="3608"/>
                    <a:pt x="8559" y="3752"/>
                  </a:cubicBezTo>
                  <a:cubicBezTo>
                    <a:pt x="9589" y="3894"/>
                    <a:pt x="10563" y="4038"/>
                    <a:pt x="10963" y="4867"/>
                  </a:cubicBezTo>
                  <a:cubicBezTo>
                    <a:pt x="11135" y="5325"/>
                    <a:pt x="10993" y="5783"/>
                    <a:pt x="10849" y="6298"/>
                  </a:cubicBezTo>
                  <a:cubicBezTo>
                    <a:pt x="10650" y="7043"/>
                    <a:pt x="10363" y="7959"/>
                    <a:pt x="11536" y="8561"/>
                  </a:cubicBezTo>
                  <a:cubicBezTo>
                    <a:pt x="11879" y="8733"/>
                    <a:pt x="12166" y="8818"/>
                    <a:pt x="12424" y="8818"/>
                  </a:cubicBezTo>
                  <a:cubicBezTo>
                    <a:pt x="13283" y="8818"/>
                    <a:pt x="13769" y="8016"/>
                    <a:pt x="14142" y="7386"/>
                  </a:cubicBezTo>
                  <a:cubicBezTo>
                    <a:pt x="14428" y="6928"/>
                    <a:pt x="14685" y="6470"/>
                    <a:pt x="15028" y="6470"/>
                  </a:cubicBezTo>
                  <a:lnTo>
                    <a:pt x="15028" y="5985"/>
                  </a:lnTo>
                  <a:cubicBezTo>
                    <a:pt x="14399" y="5985"/>
                    <a:pt x="14055" y="6585"/>
                    <a:pt x="13711" y="7157"/>
                  </a:cubicBezTo>
                  <a:cubicBezTo>
                    <a:pt x="13291" y="7852"/>
                    <a:pt x="12963" y="8329"/>
                    <a:pt x="12422" y="8329"/>
                  </a:cubicBezTo>
                  <a:cubicBezTo>
                    <a:pt x="12226" y="8329"/>
                    <a:pt x="12003" y="8267"/>
                    <a:pt x="11737" y="8131"/>
                  </a:cubicBezTo>
                  <a:cubicBezTo>
                    <a:pt x="10993" y="7730"/>
                    <a:pt x="11078" y="7244"/>
                    <a:pt x="11337" y="6443"/>
                  </a:cubicBezTo>
                  <a:cubicBezTo>
                    <a:pt x="11479" y="5898"/>
                    <a:pt x="11650" y="5268"/>
                    <a:pt x="11394" y="4668"/>
                  </a:cubicBezTo>
                  <a:cubicBezTo>
                    <a:pt x="10879" y="3580"/>
                    <a:pt x="9733" y="3408"/>
                    <a:pt x="8616" y="3264"/>
                  </a:cubicBezTo>
                  <a:cubicBezTo>
                    <a:pt x="7814" y="3149"/>
                    <a:pt x="7070" y="3035"/>
                    <a:pt x="6612" y="2577"/>
                  </a:cubicBezTo>
                  <a:cubicBezTo>
                    <a:pt x="6413" y="2378"/>
                    <a:pt x="6326" y="2062"/>
                    <a:pt x="6211" y="1748"/>
                  </a:cubicBezTo>
                  <a:cubicBezTo>
                    <a:pt x="6097" y="1290"/>
                    <a:pt x="5955" y="775"/>
                    <a:pt x="5439" y="516"/>
                  </a:cubicBezTo>
                  <a:cubicBezTo>
                    <a:pt x="5231" y="412"/>
                    <a:pt x="5016" y="361"/>
                    <a:pt x="4806" y="361"/>
                  </a:cubicBezTo>
                  <a:cubicBezTo>
                    <a:pt x="4555" y="361"/>
                    <a:pt x="4311" y="433"/>
                    <a:pt x="4093" y="573"/>
                  </a:cubicBezTo>
                  <a:cubicBezTo>
                    <a:pt x="3779" y="775"/>
                    <a:pt x="3578" y="1061"/>
                    <a:pt x="3493" y="1432"/>
                  </a:cubicBezTo>
                  <a:cubicBezTo>
                    <a:pt x="3291" y="1290"/>
                    <a:pt x="3092" y="1061"/>
                    <a:pt x="2920" y="859"/>
                  </a:cubicBezTo>
                  <a:cubicBezTo>
                    <a:pt x="2577" y="459"/>
                    <a:pt x="2204" y="58"/>
                    <a:pt x="1775"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0"/>
            <p:cNvSpPr/>
            <p:nvPr/>
          </p:nvSpPr>
          <p:spPr>
            <a:xfrm>
              <a:off x="7129404" y="3402224"/>
              <a:ext cx="101320" cy="93330"/>
            </a:xfrm>
            <a:custGeom>
              <a:avLst/>
              <a:gdLst/>
              <a:ahLst/>
              <a:cxnLst/>
              <a:rect l="l" t="t" r="r" b="b"/>
              <a:pathLst>
                <a:path w="5009" h="4614" extrusionOk="0">
                  <a:moveTo>
                    <a:pt x="3377" y="1"/>
                  </a:moveTo>
                  <a:cubicBezTo>
                    <a:pt x="2741" y="1"/>
                    <a:pt x="2196" y="439"/>
                    <a:pt x="1574" y="979"/>
                  </a:cubicBezTo>
                  <a:lnTo>
                    <a:pt x="1288" y="1208"/>
                  </a:lnTo>
                  <a:cubicBezTo>
                    <a:pt x="58" y="2238"/>
                    <a:pt x="0" y="2467"/>
                    <a:pt x="172" y="3411"/>
                  </a:cubicBezTo>
                  <a:cubicBezTo>
                    <a:pt x="200" y="3727"/>
                    <a:pt x="257" y="4070"/>
                    <a:pt x="287" y="4613"/>
                  </a:cubicBezTo>
                  <a:lnTo>
                    <a:pt x="772" y="4586"/>
                  </a:lnTo>
                  <a:cubicBezTo>
                    <a:pt x="745" y="4041"/>
                    <a:pt x="687" y="3640"/>
                    <a:pt x="630" y="3354"/>
                  </a:cubicBezTo>
                  <a:cubicBezTo>
                    <a:pt x="516" y="2582"/>
                    <a:pt x="486" y="2495"/>
                    <a:pt x="1604" y="1579"/>
                  </a:cubicBezTo>
                  <a:lnTo>
                    <a:pt x="1890" y="1350"/>
                  </a:lnTo>
                  <a:cubicBezTo>
                    <a:pt x="2451" y="867"/>
                    <a:pt x="2915" y="485"/>
                    <a:pt x="3347" y="485"/>
                  </a:cubicBezTo>
                  <a:cubicBezTo>
                    <a:pt x="3377" y="485"/>
                    <a:pt x="3406" y="487"/>
                    <a:pt x="3436" y="491"/>
                  </a:cubicBezTo>
                  <a:cubicBezTo>
                    <a:pt x="3779" y="521"/>
                    <a:pt x="4180" y="834"/>
                    <a:pt x="4638" y="1464"/>
                  </a:cubicBezTo>
                  <a:lnTo>
                    <a:pt x="5009" y="1178"/>
                  </a:lnTo>
                  <a:cubicBezTo>
                    <a:pt x="4466" y="434"/>
                    <a:pt x="3978" y="63"/>
                    <a:pt x="3493" y="5"/>
                  </a:cubicBezTo>
                  <a:cubicBezTo>
                    <a:pt x="3454" y="2"/>
                    <a:pt x="3415" y="1"/>
                    <a:pt x="337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0"/>
            <p:cNvSpPr/>
            <p:nvPr/>
          </p:nvSpPr>
          <p:spPr>
            <a:xfrm>
              <a:off x="6904109" y="2352399"/>
              <a:ext cx="28966" cy="45168"/>
            </a:xfrm>
            <a:custGeom>
              <a:avLst/>
              <a:gdLst/>
              <a:ahLst/>
              <a:cxnLst/>
              <a:rect l="l" t="t" r="r" b="b"/>
              <a:pathLst>
                <a:path w="1432" h="2233" extrusionOk="0">
                  <a:moveTo>
                    <a:pt x="1203" y="0"/>
                  </a:moveTo>
                  <a:lnTo>
                    <a:pt x="745" y="144"/>
                  </a:lnTo>
                  <a:cubicBezTo>
                    <a:pt x="889" y="630"/>
                    <a:pt x="745" y="774"/>
                    <a:pt x="516" y="1031"/>
                  </a:cubicBezTo>
                  <a:cubicBezTo>
                    <a:pt x="287" y="1289"/>
                    <a:pt x="1" y="1603"/>
                    <a:pt x="115" y="2233"/>
                  </a:cubicBezTo>
                  <a:lnTo>
                    <a:pt x="573" y="2148"/>
                  </a:lnTo>
                  <a:cubicBezTo>
                    <a:pt x="516" y="1775"/>
                    <a:pt x="660" y="1603"/>
                    <a:pt x="859" y="1374"/>
                  </a:cubicBezTo>
                  <a:cubicBezTo>
                    <a:pt x="1118" y="1088"/>
                    <a:pt x="1432" y="744"/>
                    <a:pt x="12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3" name="Google Shape;2193;p30"/>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94" name="Google Shape;2194;p30"/>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2195" name="Google Shape;2195;p30"/>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2196" name="Google Shape;2196;p30"/>
          <p:cNvSpPr txBox="1">
            <a:spLocks noGrp="1"/>
          </p:cNvSpPr>
          <p:nvPr>
            <p:ph type="title"/>
          </p:nvPr>
        </p:nvSpPr>
        <p:spPr>
          <a:xfrm>
            <a:off x="2424600" y="814350"/>
            <a:ext cx="4294800" cy="873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000"/>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197" name="Google Shape;2197;p30"/>
          <p:cNvSpPr txBox="1">
            <a:spLocks noGrp="1"/>
          </p:cNvSpPr>
          <p:nvPr>
            <p:ph type="subTitle" idx="1"/>
          </p:nvPr>
        </p:nvSpPr>
        <p:spPr>
          <a:xfrm>
            <a:off x="2854650" y="1727888"/>
            <a:ext cx="3434700" cy="14265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98" name="Google Shape;2198;p30"/>
          <p:cNvSpPr txBox="1"/>
          <p:nvPr/>
        </p:nvSpPr>
        <p:spPr>
          <a:xfrm>
            <a:off x="2212650" y="3831811"/>
            <a:ext cx="4718700" cy="6156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1000">
                <a:solidFill>
                  <a:schemeClr val="lt1"/>
                </a:solidFill>
                <a:latin typeface="Roboto"/>
                <a:ea typeface="Roboto"/>
                <a:cs typeface="Roboto"/>
                <a:sym typeface="Roboto"/>
              </a:rPr>
              <a:t>CREDITS: This presentation template was created by </a:t>
            </a:r>
            <a:r>
              <a:rPr lang="en" sz="1000">
                <a:solidFill>
                  <a:schemeClr val="lt1"/>
                </a:solidFill>
                <a:uFill>
                  <a:noFill/>
                </a:uFill>
                <a:latin typeface="Roboto"/>
                <a:ea typeface="Roboto"/>
                <a:cs typeface="Roboto"/>
                <a:sym typeface="Roboto"/>
                <a:hlinkClick r:id="rId4">
                  <a:extLst>
                    <a:ext uri="{A12FA001-AC4F-418D-AE19-62706E023703}">
                      <ahyp:hlinkClr xmlns:ahyp="http://schemas.microsoft.com/office/drawing/2018/hyperlinkcolor" val="tx"/>
                    </a:ext>
                  </a:extLst>
                </a:hlinkClick>
              </a:rPr>
              <a:t>Slidesgo</a:t>
            </a:r>
            <a:r>
              <a:rPr lang="en" sz="1000">
                <a:solidFill>
                  <a:schemeClr val="lt1"/>
                </a:solidFill>
                <a:latin typeface="Roboto"/>
                <a:ea typeface="Roboto"/>
                <a:cs typeface="Roboto"/>
                <a:sym typeface="Roboto"/>
              </a:rPr>
              <a:t>, including icons by </a:t>
            </a:r>
            <a:r>
              <a:rPr lang="en" sz="1000">
                <a:solidFill>
                  <a:schemeClr val="lt1"/>
                </a:solidFill>
                <a:uFill>
                  <a:noFill/>
                </a:uFill>
                <a:latin typeface="Roboto"/>
                <a:ea typeface="Roboto"/>
                <a:cs typeface="Roboto"/>
                <a:sym typeface="Roboto"/>
                <a:hlinkClick r:id="rId5">
                  <a:extLst>
                    <a:ext uri="{A12FA001-AC4F-418D-AE19-62706E023703}">
                      <ahyp:hlinkClr xmlns:ahyp="http://schemas.microsoft.com/office/drawing/2018/hyperlinkcolor" val="tx"/>
                    </a:ext>
                  </a:extLst>
                </a:hlinkClick>
              </a:rPr>
              <a:t>Flaticon</a:t>
            </a:r>
            <a:r>
              <a:rPr lang="en" sz="1000">
                <a:solidFill>
                  <a:schemeClr val="lt1"/>
                </a:solidFill>
                <a:latin typeface="Roboto"/>
                <a:ea typeface="Roboto"/>
                <a:cs typeface="Roboto"/>
                <a:sym typeface="Roboto"/>
              </a:rPr>
              <a:t>, and infographics &amp; images by </a:t>
            </a:r>
            <a:r>
              <a:rPr lang="en" sz="1000">
                <a:solidFill>
                  <a:schemeClr val="lt1"/>
                </a:solidFill>
                <a:uFill>
                  <a:noFill/>
                </a:uFill>
                <a:latin typeface="Roboto"/>
                <a:ea typeface="Roboto"/>
                <a:cs typeface="Roboto"/>
                <a:sym typeface="Roboto"/>
                <a:hlinkClick r:id="rId6">
                  <a:extLst>
                    <a:ext uri="{A12FA001-AC4F-418D-AE19-62706E023703}">
                      <ahyp:hlinkClr xmlns:ahyp="http://schemas.microsoft.com/office/drawing/2018/hyperlinkcolor" val="tx"/>
                    </a:ext>
                  </a:extLst>
                </a:hlinkClick>
              </a:rPr>
              <a:t>Freepik</a:t>
            </a:r>
            <a:endParaRPr sz="1000">
              <a:solidFill>
                <a:schemeClr val="lt1"/>
              </a:solidFill>
              <a:latin typeface="Roboto"/>
              <a:ea typeface="Roboto"/>
              <a:cs typeface="Roboto"/>
              <a:sym typeface="Roboto"/>
            </a:endParaRPr>
          </a:p>
        </p:txBody>
      </p:sp>
      <p:grpSp>
        <p:nvGrpSpPr>
          <p:cNvPr id="2199" name="Google Shape;2199;p30"/>
          <p:cNvGrpSpPr/>
          <p:nvPr/>
        </p:nvGrpSpPr>
        <p:grpSpPr>
          <a:xfrm>
            <a:off x="7802136" y="-1398123"/>
            <a:ext cx="2754059" cy="2754134"/>
            <a:chOff x="5507200" y="1736000"/>
            <a:chExt cx="2754059" cy="2754134"/>
          </a:xfrm>
        </p:grpSpPr>
        <p:sp>
          <p:nvSpPr>
            <p:cNvPr id="2200" name="Google Shape;2200;p30"/>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0"/>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0"/>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0"/>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0"/>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0"/>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0"/>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0"/>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0"/>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0"/>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0"/>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0"/>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0"/>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0"/>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0"/>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0"/>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0"/>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0"/>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0"/>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0"/>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0"/>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0"/>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0"/>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0"/>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0"/>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0"/>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0"/>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0"/>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0"/>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0"/>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0"/>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0"/>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0"/>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0"/>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0"/>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0"/>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0"/>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0"/>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0"/>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0"/>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0"/>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0"/>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0"/>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0"/>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0"/>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0"/>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0"/>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0"/>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0"/>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0"/>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0"/>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0"/>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0"/>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0"/>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0"/>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0"/>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0"/>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0"/>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0"/>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0"/>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0"/>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0"/>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0"/>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0"/>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0"/>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0"/>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0"/>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0"/>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0"/>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0"/>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0"/>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0"/>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0"/>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0"/>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0"/>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0"/>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6" name="Google Shape;2276;p30"/>
          <p:cNvGrpSpPr/>
          <p:nvPr/>
        </p:nvGrpSpPr>
        <p:grpSpPr>
          <a:xfrm>
            <a:off x="-1409460" y="3801997"/>
            <a:ext cx="2754059" cy="2754134"/>
            <a:chOff x="5507200" y="1736000"/>
            <a:chExt cx="2754059" cy="2754134"/>
          </a:xfrm>
        </p:grpSpPr>
        <p:sp>
          <p:nvSpPr>
            <p:cNvPr id="2277" name="Google Shape;2277;p30"/>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0"/>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0"/>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0"/>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0"/>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0"/>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0"/>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0"/>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0"/>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0"/>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0"/>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0"/>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0"/>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0"/>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0"/>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0"/>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0"/>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0"/>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0"/>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0"/>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0"/>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0"/>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0"/>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0"/>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0"/>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0"/>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0"/>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0"/>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0"/>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0"/>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0"/>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0"/>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0"/>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0"/>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0"/>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0"/>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0"/>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0"/>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0"/>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0"/>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0"/>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0"/>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0"/>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0"/>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0"/>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0"/>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0"/>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0"/>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0"/>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0"/>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0"/>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0"/>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0"/>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0"/>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0"/>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0"/>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0"/>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0"/>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0"/>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0"/>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0"/>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0"/>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0"/>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0"/>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0"/>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0"/>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0"/>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0"/>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0"/>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0"/>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0"/>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0"/>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0"/>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0"/>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0"/>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0"/>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35"/>
        <p:cNvGrpSpPr/>
        <p:nvPr/>
      </p:nvGrpSpPr>
      <p:grpSpPr>
        <a:xfrm>
          <a:off x="0" y="0"/>
          <a:ext cx="0" cy="0"/>
          <a:chOff x="0" y="0"/>
          <a:chExt cx="0" cy="0"/>
        </a:xfrm>
      </p:grpSpPr>
      <p:sp>
        <p:nvSpPr>
          <p:cNvPr id="436" name="Google Shape;436;p4"/>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37" name="Google Shape;437;p4"/>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438" name="Google Shape;438;p4"/>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439" name="Google Shape;439;p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440" name="Google Shape;440;p4"/>
          <p:cNvSpPr txBox="1">
            <a:spLocks noGrp="1"/>
          </p:cNvSpPr>
          <p:nvPr>
            <p:ph type="body" idx="1"/>
          </p:nvPr>
        </p:nvSpPr>
        <p:spPr>
          <a:xfrm>
            <a:off x="720000" y="1060800"/>
            <a:ext cx="7704000" cy="3543300"/>
          </a:xfrm>
          <a:prstGeom prst="rect">
            <a:avLst/>
          </a:prstGeom>
        </p:spPr>
        <p:txBody>
          <a:bodyPr spcFirstLastPara="1" wrap="square" lIns="91425" tIns="91425" rIns="91425" bIns="91425" anchor="ctr" anchorCtr="0">
            <a:noAutofit/>
          </a:bodyPr>
          <a:lstStyle>
            <a:lvl1pPr marL="457200" lvl="0" indent="-304800" rtl="0">
              <a:lnSpc>
                <a:spcPct val="100000"/>
              </a:lnSpc>
              <a:spcBef>
                <a:spcPts val="0"/>
              </a:spcBef>
              <a:spcAft>
                <a:spcPts val="0"/>
              </a:spcAft>
              <a:buClr>
                <a:srgbClr val="434343"/>
              </a:buClr>
              <a:buSzPts val="1200"/>
              <a:buAutoNum type="arabicPeriod"/>
              <a:defRPr sz="1250">
                <a:solidFill>
                  <a:srgbClr val="434343"/>
                </a:solidFill>
              </a:defRPr>
            </a:lvl1pPr>
            <a:lvl2pPr marL="914400" lvl="1" indent="-304800" rtl="0">
              <a:lnSpc>
                <a:spcPct val="115000"/>
              </a:lnSpc>
              <a:spcBef>
                <a:spcPts val="1600"/>
              </a:spcBef>
              <a:spcAft>
                <a:spcPts val="0"/>
              </a:spcAft>
              <a:buClr>
                <a:srgbClr val="434343"/>
              </a:buClr>
              <a:buSzPts val="1200"/>
              <a:buFont typeface="Roboto Condensed Light"/>
              <a:buAutoNum type="alphaLcPeriod"/>
              <a:defRPr>
                <a:solidFill>
                  <a:srgbClr val="434343"/>
                </a:solidFill>
              </a:defRPr>
            </a:lvl2pPr>
            <a:lvl3pPr marL="1371600" lvl="2" indent="-304800" rtl="0">
              <a:lnSpc>
                <a:spcPct val="115000"/>
              </a:lnSpc>
              <a:spcBef>
                <a:spcPts val="1600"/>
              </a:spcBef>
              <a:spcAft>
                <a:spcPts val="0"/>
              </a:spcAft>
              <a:buClr>
                <a:srgbClr val="434343"/>
              </a:buClr>
              <a:buSzPts val="1200"/>
              <a:buFont typeface="Roboto Condensed Light"/>
              <a:buAutoNum type="romanLcPeriod"/>
              <a:defRPr>
                <a:solidFill>
                  <a:srgbClr val="434343"/>
                </a:solidFill>
              </a:defRPr>
            </a:lvl3pPr>
            <a:lvl4pPr marL="1828800" lvl="3" indent="-304800" rtl="0">
              <a:lnSpc>
                <a:spcPct val="115000"/>
              </a:lnSpc>
              <a:spcBef>
                <a:spcPts val="1600"/>
              </a:spcBef>
              <a:spcAft>
                <a:spcPts val="0"/>
              </a:spcAft>
              <a:buClr>
                <a:srgbClr val="434343"/>
              </a:buClr>
              <a:buSzPts val="1200"/>
              <a:buFont typeface="Roboto Condensed Light"/>
              <a:buAutoNum type="arabicPeriod"/>
              <a:defRPr>
                <a:solidFill>
                  <a:srgbClr val="434343"/>
                </a:solidFill>
              </a:defRPr>
            </a:lvl4pPr>
            <a:lvl5pPr marL="2286000" lvl="4" indent="-304800" rtl="0">
              <a:lnSpc>
                <a:spcPct val="115000"/>
              </a:lnSpc>
              <a:spcBef>
                <a:spcPts val="1600"/>
              </a:spcBef>
              <a:spcAft>
                <a:spcPts val="0"/>
              </a:spcAft>
              <a:buClr>
                <a:srgbClr val="434343"/>
              </a:buClr>
              <a:buSzPts val="1200"/>
              <a:buFont typeface="Roboto Condensed Light"/>
              <a:buAutoNum type="alphaLcPeriod"/>
              <a:defRPr>
                <a:solidFill>
                  <a:srgbClr val="434343"/>
                </a:solidFill>
              </a:defRPr>
            </a:lvl5pPr>
            <a:lvl6pPr marL="2743200" lvl="5" indent="-304800" rtl="0">
              <a:lnSpc>
                <a:spcPct val="115000"/>
              </a:lnSpc>
              <a:spcBef>
                <a:spcPts val="1600"/>
              </a:spcBef>
              <a:spcAft>
                <a:spcPts val="0"/>
              </a:spcAft>
              <a:buClr>
                <a:srgbClr val="434343"/>
              </a:buClr>
              <a:buSzPts val="1200"/>
              <a:buFont typeface="Roboto Condensed Light"/>
              <a:buAutoNum type="romanLcPeriod"/>
              <a:defRPr>
                <a:solidFill>
                  <a:srgbClr val="434343"/>
                </a:solidFill>
              </a:defRPr>
            </a:lvl6pPr>
            <a:lvl7pPr marL="3200400" lvl="6" indent="-304800" rtl="0">
              <a:lnSpc>
                <a:spcPct val="115000"/>
              </a:lnSpc>
              <a:spcBef>
                <a:spcPts val="1600"/>
              </a:spcBef>
              <a:spcAft>
                <a:spcPts val="0"/>
              </a:spcAft>
              <a:buClr>
                <a:srgbClr val="434343"/>
              </a:buClr>
              <a:buSzPts val="1200"/>
              <a:buFont typeface="Roboto Condensed Light"/>
              <a:buAutoNum type="arabicPeriod"/>
              <a:defRPr>
                <a:solidFill>
                  <a:srgbClr val="434343"/>
                </a:solidFill>
              </a:defRPr>
            </a:lvl7pPr>
            <a:lvl8pPr marL="3657600" lvl="7" indent="-304800" rtl="0">
              <a:lnSpc>
                <a:spcPct val="115000"/>
              </a:lnSpc>
              <a:spcBef>
                <a:spcPts val="1600"/>
              </a:spcBef>
              <a:spcAft>
                <a:spcPts val="0"/>
              </a:spcAft>
              <a:buClr>
                <a:srgbClr val="434343"/>
              </a:buClr>
              <a:buSzPts val="1200"/>
              <a:buFont typeface="Roboto Condensed Light"/>
              <a:buAutoNum type="alphaLcPeriod"/>
              <a:defRPr>
                <a:solidFill>
                  <a:srgbClr val="434343"/>
                </a:solidFill>
              </a:defRPr>
            </a:lvl8pPr>
            <a:lvl9pPr marL="4114800" lvl="8" indent="-304800" rtl="0">
              <a:lnSpc>
                <a:spcPct val="115000"/>
              </a:lnSpc>
              <a:spcBef>
                <a:spcPts val="1600"/>
              </a:spcBef>
              <a:spcAft>
                <a:spcPts val="1600"/>
              </a:spcAft>
              <a:buClr>
                <a:srgbClr val="434343"/>
              </a:buClr>
              <a:buSzPts val="1200"/>
              <a:buFont typeface="Roboto Condensed Light"/>
              <a:buAutoNum type="romanLcPeriod"/>
              <a:defRPr>
                <a:solidFill>
                  <a:srgbClr val="434343"/>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353"/>
        <p:cNvGrpSpPr/>
        <p:nvPr/>
      </p:nvGrpSpPr>
      <p:grpSpPr>
        <a:xfrm>
          <a:off x="0" y="0"/>
          <a:ext cx="0" cy="0"/>
          <a:chOff x="0" y="0"/>
          <a:chExt cx="0" cy="0"/>
        </a:xfrm>
      </p:grpSpPr>
      <p:sp>
        <p:nvSpPr>
          <p:cNvPr id="2354" name="Google Shape;2354;p31"/>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55" name="Google Shape;2355;p31"/>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2356" name="Google Shape;2356;p31"/>
          <p:cNvPicPr preferRelativeResize="0"/>
          <p:nvPr/>
        </p:nvPicPr>
        <p:blipFill>
          <a:blip r:embed="rId3">
            <a:alphaModFix/>
          </a:blip>
          <a:stretch>
            <a:fillRect/>
          </a:stretch>
        </p:blipFill>
        <p:spPr>
          <a:xfrm>
            <a:off x="0" y="2232"/>
            <a:ext cx="9144003" cy="5139037"/>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2357"/>
        <p:cNvGrpSpPr/>
        <p:nvPr/>
      </p:nvGrpSpPr>
      <p:grpSpPr>
        <a:xfrm>
          <a:off x="0" y="0"/>
          <a:ext cx="0" cy="0"/>
          <a:chOff x="0" y="0"/>
          <a:chExt cx="0" cy="0"/>
        </a:xfrm>
      </p:grpSpPr>
      <p:sp>
        <p:nvSpPr>
          <p:cNvPr id="2358" name="Google Shape;2358;p32"/>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59" name="Google Shape;2359;p32"/>
          <p:cNvPicPr preferRelativeResize="0"/>
          <p:nvPr/>
        </p:nvPicPr>
        <p:blipFill>
          <a:blip r:embed="rId2">
            <a:alphaModFix/>
          </a:blip>
          <a:stretch>
            <a:fillRect/>
          </a:stretch>
        </p:blipFill>
        <p:spPr>
          <a:xfrm>
            <a:off x="0" y="2232"/>
            <a:ext cx="9144003" cy="5139037"/>
          </a:xfrm>
          <a:prstGeom prst="rect">
            <a:avLst/>
          </a:prstGeom>
          <a:noFill/>
          <a:ln>
            <a:noFill/>
          </a:ln>
        </p:spPr>
      </p:pic>
      <p:pic>
        <p:nvPicPr>
          <p:cNvPr id="2360" name="Google Shape;2360;p32"/>
          <p:cNvPicPr preferRelativeResize="0"/>
          <p:nvPr/>
        </p:nvPicPr>
        <p:blipFill>
          <a:blip r:embed="rId3">
            <a:alphaModFix/>
          </a:blip>
          <a:stretch>
            <a:fillRect/>
          </a:stretch>
        </p:blipFill>
        <p:spPr>
          <a:xfrm>
            <a:off x="0" y="2232"/>
            <a:ext cx="9144003" cy="5139037"/>
          </a:xfrm>
          <a:prstGeom prst="rect">
            <a:avLst/>
          </a:prstGeom>
          <a:noFill/>
          <a:ln>
            <a:noFill/>
          </a:ln>
        </p:spPr>
      </p:pic>
      <p:grpSp>
        <p:nvGrpSpPr>
          <p:cNvPr id="2361" name="Google Shape;2361;p32"/>
          <p:cNvGrpSpPr/>
          <p:nvPr/>
        </p:nvGrpSpPr>
        <p:grpSpPr>
          <a:xfrm flipH="1">
            <a:off x="378402" y="368913"/>
            <a:ext cx="567929" cy="552079"/>
            <a:chOff x="5200325" y="773525"/>
            <a:chExt cx="974650" cy="947450"/>
          </a:xfrm>
        </p:grpSpPr>
        <p:sp>
          <p:nvSpPr>
            <p:cNvPr id="2362" name="Google Shape;2362;p32"/>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2"/>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2"/>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2"/>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6" name="Google Shape;2366;p32"/>
          <p:cNvGrpSpPr/>
          <p:nvPr/>
        </p:nvGrpSpPr>
        <p:grpSpPr>
          <a:xfrm>
            <a:off x="8218068" y="368913"/>
            <a:ext cx="567929" cy="552079"/>
            <a:chOff x="5200325" y="773525"/>
            <a:chExt cx="974650" cy="947450"/>
          </a:xfrm>
        </p:grpSpPr>
        <p:sp>
          <p:nvSpPr>
            <p:cNvPr id="2367" name="Google Shape;2367;p32"/>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2"/>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2"/>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2"/>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1" name="Google Shape;2371;p32"/>
          <p:cNvGrpSpPr/>
          <p:nvPr/>
        </p:nvGrpSpPr>
        <p:grpSpPr>
          <a:xfrm rot="10800000">
            <a:off x="378402" y="4213238"/>
            <a:ext cx="567929" cy="552079"/>
            <a:chOff x="5200325" y="773525"/>
            <a:chExt cx="974650" cy="947450"/>
          </a:xfrm>
        </p:grpSpPr>
        <p:sp>
          <p:nvSpPr>
            <p:cNvPr id="2372" name="Google Shape;2372;p32"/>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2"/>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2"/>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2"/>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 name="Google Shape;2376;p32"/>
          <p:cNvGrpSpPr/>
          <p:nvPr/>
        </p:nvGrpSpPr>
        <p:grpSpPr>
          <a:xfrm rot="10800000" flipH="1">
            <a:off x="8218068" y="4213238"/>
            <a:ext cx="567929" cy="552079"/>
            <a:chOff x="5200325" y="773525"/>
            <a:chExt cx="974650" cy="947450"/>
          </a:xfrm>
        </p:grpSpPr>
        <p:sp>
          <p:nvSpPr>
            <p:cNvPr id="2377" name="Google Shape;2377;p32"/>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2"/>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2"/>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2"/>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2">
  <p:cSld name="CUSTOM_9_1_1">
    <p:spTree>
      <p:nvGrpSpPr>
        <p:cNvPr id="1" name="Shape 2381"/>
        <p:cNvGrpSpPr/>
        <p:nvPr/>
      </p:nvGrpSpPr>
      <p:grpSpPr>
        <a:xfrm>
          <a:off x="0" y="0"/>
          <a:ext cx="0" cy="0"/>
          <a:chOff x="0" y="0"/>
          <a:chExt cx="0" cy="0"/>
        </a:xfrm>
      </p:grpSpPr>
      <p:sp>
        <p:nvSpPr>
          <p:cNvPr id="2382" name="Google Shape;2382;p33"/>
          <p:cNvSpPr/>
          <p:nvPr/>
        </p:nvSpPr>
        <p:spPr>
          <a:xfrm>
            <a:off x="270450" y="269100"/>
            <a:ext cx="8603100" cy="46053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83" name="Google Shape;2383;p33"/>
          <p:cNvPicPr preferRelativeResize="0"/>
          <p:nvPr/>
        </p:nvPicPr>
        <p:blipFill>
          <a:blip r:embed="rId2">
            <a:alphaModFix/>
          </a:blip>
          <a:stretch>
            <a:fillRect/>
          </a:stretch>
        </p:blipFill>
        <p:spPr>
          <a:xfrm>
            <a:off x="0" y="2232"/>
            <a:ext cx="9144003" cy="5139037"/>
          </a:xfrm>
          <a:prstGeom prst="rect">
            <a:avLst/>
          </a:prstGeom>
          <a:noFill/>
          <a:ln>
            <a:noFill/>
          </a:ln>
        </p:spPr>
      </p:pic>
      <p:pic>
        <p:nvPicPr>
          <p:cNvPr id="2384" name="Google Shape;2384;p33"/>
          <p:cNvPicPr preferRelativeResize="0"/>
          <p:nvPr/>
        </p:nvPicPr>
        <p:blipFill>
          <a:blip r:embed="rId3">
            <a:alphaModFix/>
          </a:blip>
          <a:stretch>
            <a:fillRect/>
          </a:stretch>
        </p:blipFill>
        <p:spPr>
          <a:xfrm>
            <a:off x="0" y="2232"/>
            <a:ext cx="9144003" cy="5139037"/>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3">
  <p:cSld name="CUSTOM_9_1_1_1">
    <p:spTree>
      <p:nvGrpSpPr>
        <p:cNvPr id="1" name="Shape 2385"/>
        <p:cNvGrpSpPr/>
        <p:nvPr/>
      </p:nvGrpSpPr>
      <p:grpSpPr>
        <a:xfrm>
          <a:off x="0" y="0"/>
          <a:ext cx="0" cy="0"/>
          <a:chOff x="0" y="0"/>
          <a:chExt cx="0" cy="0"/>
        </a:xfrm>
      </p:grpSpPr>
      <p:sp>
        <p:nvSpPr>
          <p:cNvPr id="2386" name="Google Shape;2386;p34"/>
          <p:cNvSpPr/>
          <p:nvPr/>
        </p:nvSpPr>
        <p:spPr>
          <a:xfrm>
            <a:off x="731529" y="494835"/>
            <a:ext cx="7708200" cy="4126500"/>
          </a:xfrm>
          <a:prstGeom prst="rect">
            <a:avLst/>
          </a:pr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87" name="Google Shape;2387;p34"/>
          <p:cNvPicPr preferRelativeResize="0"/>
          <p:nvPr/>
        </p:nvPicPr>
        <p:blipFill>
          <a:blip r:embed="rId2">
            <a:alphaModFix/>
          </a:blip>
          <a:stretch>
            <a:fillRect/>
          </a:stretch>
        </p:blipFill>
        <p:spPr>
          <a:xfrm>
            <a:off x="489205" y="255720"/>
            <a:ext cx="8193050" cy="4604601"/>
          </a:xfrm>
          <a:prstGeom prst="rect">
            <a:avLst/>
          </a:prstGeom>
          <a:noFill/>
          <a:ln>
            <a:noFill/>
          </a:ln>
        </p:spPr>
      </p:pic>
      <p:pic>
        <p:nvPicPr>
          <p:cNvPr id="2388" name="Google Shape;2388;p34"/>
          <p:cNvPicPr preferRelativeResize="0"/>
          <p:nvPr/>
        </p:nvPicPr>
        <p:blipFill>
          <a:blip r:embed="rId3">
            <a:alphaModFix/>
          </a:blip>
          <a:stretch>
            <a:fillRect/>
          </a:stretch>
        </p:blipFill>
        <p:spPr>
          <a:xfrm>
            <a:off x="489205" y="255720"/>
            <a:ext cx="8193050" cy="4604601"/>
          </a:xfrm>
          <a:prstGeom prst="rect">
            <a:avLst/>
          </a:prstGeom>
          <a:noFill/>
          <a:ln>
            <a:noFill/>
          </a:ln>
        </p:spPr>
      </p:pic>
      <p:grpSp>
        <p:nvGrpSpPr>
          <p:cNvPr id="2389" name="Google Shape;2389;p34"/>
          <p:cNvGrpSpPr/>
          <p:nvPr/>
        </p:nvGrpSpPr>
        <p:grpSpPr>
          <a:xfrm>
            <a:off x="8641061" y="4700005"/>
            <a:ext cx="331057" cy="331094"/>
            <a:chOff x="2706930" y="2871688"/>
            <a:chExt cx="331057" cy="331094"/>
          </a:xfrm>
        </p:grpSpPr>
        <p:sp>
          <p:nvSpPr>
            <p:cNvPr id="2390" name="Google Shape;2390;p34"/>
            <p:cNvSpPr/>
            <p:nvPr/>
          </p:nvSpPr>
          <p:spPr>
            <a:xfrm>
              <a:off x="2751535" y="2916330"/>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4"/>
            <p:cNvSpPr/>
            <p:nvPr/>
          </p:nvSpPr>
          <p:spPr>
            <a:xfrm>
              <a:off x="2851710" y="2871688"/>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4"/>
            <p:cNvSpPr/>
            <p:nvPr/>
          </p:nvSpPr>
          <p:spPr>
            <a:xfrm>
              <a:off x="2851710" y="3036824"/>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4"/>
            <p:cNvSpPr/>
            <p:nvPr/>
          </p:nvSpPr>
          <p:spPr>
            <a:xfrm>
              <a:off x="2706930" y="3016505"/>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4"/>
            <p:cNvSpPr/>
            <p:nvPr/>
          </p:nvSpPr>
          <p:spPr>
            <a:xfrm>
              <a:off x="2872029" y="3016505"/>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 name="Google Shape;2395;p34"/>
          <p:cNvGrpSpPr/>
          <p:nvPr/>
        </p:nvGrpSpPr>
        <p:grpSpPr>
          <a:xfrm>
            <a:off x="199336" y="4700005"/>
            <a:ext cx="331057" cy="331094"/>
            <a:chOff x="2706930" y="2871688"/>
            <a:chExt cx="331057" cy="331094"/>
          </a:xfrm>
        </p:grpSpPr>
        <p:sp>
          <p:nvSpPr>
            <p:cNvPr id="2396" name="Google Shape;2396;p34"/>
            <p:cNvSpPr/>
            <p:nvPr/>
          </p:nvSpPr>
          <p:spPr>
            <a:xfrm>
              <a:off x="2751535" y="2916330"/>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4"/>
            <p:cNvSpPr/>
            <p:nvPr/>
          </p:nvSpPr>
          <p:spPr>
            <a:xfrm>
              <a:off x="2851710" y="2871688"/>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4"/>
            <p:cNvSpPr/>
            <p:nvPr/>
          </p:nvSpPr>
          <p:spPr>
            <a:xfrm>
              <a:off x="2851710" y="3036824"/>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4"/>
            <p:cNvSpPr/>
            <p:nvPr/>
          </p:nvSpPr>
          <p:spPr>
            <a:xfrm>
              <a:off x="2706930" y="3016505"/>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4"/>
            <p:cNvSpPr/>
            <p:nvPr/>
          </p:nvSpPr>
          <p:spPr>
            <a:xfrm>
              <a:off x="2872029" y="3016505"/>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1" name="Google Shape;2401;p34"/>
          <p:cNvGrpSpPr/>
          <p:nvPr/>
        </p:nvGrpSpPr>
        <p:grpSpPr>
          <a:xfrm>
            <a:off x="8641061" y="85055"/>
            <a:ext cx="331057" cy="331094"/>
            <a:chOff x="2706930" y="2871688"/>
            <a:chExt cx="331057" cy="331094"/>
          </a:xfrm>
        </p:grpSpPr>
        <p:sp>
          <p:nvSpPr>
            <p:cNvPr id="2402" name="Google Shape;2402;p34"/>
            <p:cNvSpPr/>
            <p:nvPr/>
          </p:nvSpPr>
          <p:spPr>
            <a:xfrm>
              <a:off x="2751535" y="2916330"/>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4"/>
            <p:cNvSpPr/>
            <p:nvPr/>
          </p:nvSpPr>
          <p:spPr>
            <a:xfrm>
              <a:off x="2851710" y="2871688"/>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4"/>
            <p:cNvSpPr/>
            <p:nvPr/>
          </p:nvSpPr>
          <p:spPr>
            <a:xfrm>
              <a:off x="2851710" y="3036824"/>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4"/>
            <p:cNvSpPr/>
            <p:nvPr/>
          </p:nvSpPr>
          <p:spPr>
            <a:xfrm>
              <a:off x="2706930" y="3016505"/>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4"/>
            <p:cNvSpPr/>
            <p:nvPr/>
          </p:nvSpPr>
          <p:spPr>
            <a:xfrm>
              <a:off x="2872029" y="3016505"/>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7" name="Google Shape;2407;p34"/>
          <p:cNvGrpSpPr/>
          <p:nvPr/>
        </p:nvGrpSpPr>
        <p:grpSpPr>
          <a:xfrm>
            <a:off x="199336" y="85055"/>
            <a:ext cx="331057" cy="331094"/>
            <a:chOff x="2706930" y="2871688"/>
            <a:chExt cx="331057" cy="331094"/>
          </a:xfrm>
        </p:grpSpPr>
        <p:sp>
          <p:nvSpPr>
            <p:cNvPr id="2408" name="Google Shape;2408;p34"/>
            <p:cNvSpPr/>
            <p:nvPr/>
          </p:nvSpPr>
          <p:spPr>
            <a:xfrm>
              <a:off x="2751535" y="2916330"/>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4"/>
            <p:cNvSpPr/>
            <p:nvPr/>
          </p:nvSpPr>
          <p:spPr>
            <a:xfrm>
              <a:off x="2851710" y="2871688"/>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4"/>
            <p:cNvSpPr/>
            <p:nvPr/>
          </p:nvSpPr>
          <p:spPr>
            <a:xfrm>
              <a:off x="2851710" y="3036824"/>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4"/>
            <p:cNvSpPr/>
            <p:nvPr/>
          </p:nvSpPr>
          <p:spPr>
            <a:xfrm>
              <a:off x="2706930" y="3016505"/>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4"/>
            <p:cNvSpPr/>
            <p:nvPr/>
          </p:nvSpPr>
          <p:spPr>
            <a:xfrm>
              <a:off x="2872029" y="3016505"/>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4">
  <p:cSld name="CUSTOM_9_2">
    <p:spTree>
      <p:nvGrpSpPr>
        <p:cNvPr id="1" name="Shape 2413"/>
        <p:cNvGrpSpPr/>
        <p:nvPr/>
      </p:nvGrpSpPr>
      <p:grpSpPr>
        <a:xfrm>
          <a:off x="0" y="0"/>
          <a:ext cx="0" cy="0"/>
          <a:chOff x="0" y="0"/>
          <a:chExt cx="0" cy="0"/>
        </a:xfrm>
      </p:grpSpPr>
      <p:sp>
        <p:nvSpPr>
          <p:cNvPr id="2414" name="Google Shape;2414;p35"/>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415" name="Google Shape;2415;p35"/>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2416" name="Google Shape;2416;p35"/>
          <p:cNvPicPr preferRelativeResize="0"/>
          <p:nvPr/>
        </p:nvPicPr>
        <p:blipFill>
          <a:blip r:embed="rId3">
            <a:alphaModFix/>
          </a:blip>
          <a:stretch>
            <a:fillRect/>
          </a:stretch>
        </p:blipFill>
        <p:spPr>
          <a:xfrm>
            <a:off x="0" y="2232"/>
            <a:ext cx="9144003" cy="5139037"/>
          </a:xfrm>
          <a:prstGeom prst="rect">
            <a:avLst/>
          </a:prstGeom>
          <a:noFill/>
          <a:ln>
            <a:noFill/>
          </a:ln>
        </p:spPr>
      </p:pic>
      <p:grpSp>
        <p:nvGrpSpPr>
          <p:cNvPr id="2417" name="Google Shape;2417;p35"/>
          <p:cNvGrpSpPr/>
          <p:nvPr/>
        </p:nvGrpSpPr>
        <p:grpSpPr>
          <a:xfrm>
            <a:off x="-1409460" y="-1398123"/>
            <a:ext cx="2754059" cy="2754134"/>
            <a:chOff x="5507200" y="1736000"/>
            <a:chExt cx="2754059" cy="2754134"/>
          </a:xfrm>
        </p:grpSpPr>
        <p:sp>
          <p:nvSpPr>
            <p:cNvPr id="2418" name="Google Shape;2418;p35"/>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5"/>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5"/>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5"/>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5"/>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5"/>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5"/>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5"/>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5"/>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5"/>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5"/>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5"/>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5"/>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5"/>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5"/>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5"/>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5"/>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5"/>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5"/>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5"/>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5"/>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5"/>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5"/>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5"/>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5"/>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5"/>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5"/>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5"/>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5"/>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5"/>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5"/>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5"/>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5"/>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5"/>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5"/>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5"/>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5"/>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5"/>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5"/>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5"/>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5"/>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5"/>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5"/>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5"/>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5"/>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5"/>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5"/>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5"/>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5"/>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5"/>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5"/>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5"/>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5"/>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5"/>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5"/>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5"/>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5"/>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5"/>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5"/>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5"/>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5"/>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5"/>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5"/>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5"/>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5"/>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5"/>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5"/>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5"/>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5"/>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5"/>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5"/>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5"/>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5"/>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5"/>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5"/>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5"/>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4" name="Google Shape;2494;p35"/>
          <p:cNvGrpSpPr/>
          <p:nvPr/>
        </p:nvGrpSpPr>
        <p:grpSpPr>
          <a:xfrm>
            <a:off x="7802136" y="-1398123"/>
            <a:ext cx="2754059" cy="2754134"/>
            <a:chOff x="5507200" y="1736000"/>
            <a:chExt cx="2754059" cy="2754134"/>
          </a:xfrm>
        </p:grpSpPr>
        <p:sp>
          <p:nvSpPr>
            <p:cNvPr id="2495" name="Google Shape;2495;p35"/>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5"/>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5"/>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5"/>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5"/>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5"/>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5"/>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5"/>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5"/>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5"/>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5"/>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5"/>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5"/>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5"/>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5"/>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5"/>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5"/>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5"/>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5"/>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5"/>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5"/>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5"/>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5"/>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5"/>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5"/>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5"/>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5"/>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5"/>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5"/>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5"/>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5"/>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5"/>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5"/>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5"/>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5"/>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5"/>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5"/>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5"/>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5"/>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5"/>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5"/>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5"/>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5"/>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5"/>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5"/>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5"/>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5"/>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5"/>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5"/>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5"/>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5"/>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5"/>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5"/>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5"/>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5"/>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5"/>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5"/>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5"/>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5"/>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5"/>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5"/>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5"/>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5"/>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5"/>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5"/>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5"/>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5"/>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5"/>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5"/>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5"/>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5"/>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5"/>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5"/>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5"/>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5"/>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5"/>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1" name="Google Shape;2571;p35"/>
          <p:cNvGrpSpPr/>
          <p:nvPr/>
        </p:nvGrpSpPr>
        <p:grpSpPr>
          <a:xfrm>
            <a:off x="-1409460" y="3801997"/>
            <a:ext cx="2754059" cy="2754134"/>
            <a:chOff x="5507200" y="1736000"/>
            <a:chExt cx="2754059" cy="2754134"/>
          </a:xfrm>
        </p:grpSpPr>
        <p:sp>
          <p:nvSpPr>
            <p:cNvPr id="2572" name="Google Shape;2572;p35"/>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5"/>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5"/>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5"/>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5"/>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5"/>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5"/>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5"/>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5"/>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5"/>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5"/>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5"/>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5"/>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5"/>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5"/>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5"/>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5"/>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5"/>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5"/>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5"/>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5"/>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5"/>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5"/>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5"/>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5"/>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5"/>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5"/>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5"/>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5"/>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5"/>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5"/>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5"/>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5"/>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5"/>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5"/>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5"/>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5"/>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5"/>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5"/>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5"/>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5"/>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5"/>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5"/>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5"/>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5"/>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5"/>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5"/>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5"/>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5"/>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5"/>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5"/>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35"/>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35"/>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5"/>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5"/>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5"/>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5"/>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5"/>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5"/>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5"/>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5"/>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5"/>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5"/>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35"/>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35"/>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35"/>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5"/>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35"/>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5"/>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35"/>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35"/>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5"/>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5"/>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5"/>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5"/>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5"/>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8" name="Google Shape;2648;p35"/>
          <p:cNvGrpSpPr/>
          <p:nvPr/>
        </p:nvGrpSpPr>
        <p:grpSpPr>
          <a:xfrm>
            <a:off x="7802136" y="3801997"/>
            <a:ext cx="2754059" cy="2754134"/>
            <a:chOff x="5507200" y="1736000"/>
            <a:chExt cx="2754059" cy="2754134"/>
          </a:xfrm>
        </p:grpSpPr>
        <p:sp>
          <p:nvSpPr>
            <p:cNvPr id="2649" name="Google Shape;2649;p35"/>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5"/>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5"/>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5"/>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5"/>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5"/>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5"/>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5"/>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5"/>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5"/>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5"/>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5"/>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5"/>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5"/>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5"/>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5"/>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5"/>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35"/>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35"/>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35"/>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35"/>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5"/>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35"/>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35"/>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5"/>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35"/>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35"/>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5"/>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5"/>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5"/>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5"/>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5"/>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5"/>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5"/>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5"/>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5"/>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5"/>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5"/>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5"/>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5"/>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5"/>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5"/>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5"/>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5"/>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5"/>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5"/>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5"/>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5"/>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5"/>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5"/>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5"/>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5"/>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5"/>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5"/>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5"/>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5"/>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5"/>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5"/>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5"/>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5"/>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35"/>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35"/>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5"/>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5"/>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5"/>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5"/>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5"/>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5"/>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5"/>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5"/>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5"/>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5"/>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35"/>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35"/>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5"/>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5"/>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728"/>
        <p:cNvGrpSpPr/>
        <p:nvPr/>
      </p:nvGrpSpPr>
      <p:grpSpPr>
        <a:xfrm>
          <a:off x="0" y="0"/>
          <a:ext cx="0" cy="0"/>
          <a:chOff x="0" y="0"/>
          <a:chExt cx="0" cy="0"/>
        </a:xfrm>
      </p:grpSpPr>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729"/>
        <p:cNvGrpSpPr/>
        <p:nvPr/>
      </p:nvGrpSpPr>
      <p:grpSpPr>
        <a:xfrm>
          <a:off x="0" y="0"/>
          <a:ext cx="0" cy="0"/>
          <a:chOff x="0" y="0"/>
          <a:chExt cx="0" cy="0"/>
        </a:xfrm>
      </p:grpSpPr>
      <p:sp>
        <p:nvSpPr>
          <p:cNvPr id="2730" name="Google Shape;2730;p3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41"/>
        <p:cNvGrpSpPr/>
        <p:nvPr/>
      </p:nvGrpSpPr>
      <p:grpSpPr>
        <a:xfrm>
          <a:off x="0" y="0"/>
          <a:ext cx="0" cy="0"/>
          <a:chOff x="0" y="0"/>
          <a:chExt cx="0" cy="0"/>
        </a:xfrm>
      </p:grpSpPr>
      <p:sp>
        <p:nvSpPr>
          <p:cNvPr id="442" name="Google Shape;442;p5"/>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43" name="Google Shape;443;p5"/>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444" name="Google Shape;444;p5"/>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445" name="Google Shape;445;p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446" name="Google Shape;446;p5"/>
          <p:cNvSpPr txBox="1">
            <a:spLocks noGrp="1"/>
          </p:cNvSpPr>
          <p:nvPr>
            <p:ph type="title" idx="2"/>
          </p:nvPr>
        </p:nvSpPr>
        <p:spPr>
          <a:xfrm>
            <a:off x="1118850" y="2749550"/>
            <a:ext cx="2742600" cy="3381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600"/>
              <a:buNone/>
              <a:defRPr sz="2300">
                <a:solidFill>
                  <a:schemeClr val="lt1"/>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447" name="Google Shape;447;p5"/>
          <p:cNvSpPr txBox="1">
            <a:spLocks noGrp="1"/>
          </p:cNvSpPr>
          <p:nvPr>
            <p:ph type="title" idx="3"/>
          </p:nvPr>
        </p:nvSpPr>
        <p:spPr>
          <a:xfrm>
            <a:off x="5282550" y="2749550"/>
            <a:ext cx="2742600" cy="3381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600"/>
              <a:buNone/>
              <a:defRPr sz="2300">
                <a:solidFill>
                  <a:schemeClr val="lt1"/>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448" name="Google Shape;448;p5"/>
          <p:cNvSpPr txBox="1">
            <a:spLocks noGrp="1"/>
          </p:cNvSpPr>
          <p:nvPr>
            <p:ph type="subTitle" idx="1"/>
          </p:nvPr>
        </p:nvSpPr>
        <p:spPr>
          <a:xfrm>
            <a:off x="5282549" y="3198050"/>
            <a:ext cx="2742600" cy="10107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5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49" name="Google Shape;449;p5"/>
          <p:cNvSpPr txBox="1">
            <a:spLocks noGrp="1"/>
          </p:cNvSpPr>
          <p:nvPr>
            <p:ph type="subTitle" idx="4"/>
          </p:nvPr>
        </p:nvSpPr>
        <p:spPr>
          <a:xfrm>
            <a:off x="1118850" y="3198050"/>
            <a:ext cx="2742600" cy="10107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5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50"/>
        <p:cNvGrpSpPr/>
        <p:nvPr/>
      </p:nvGrpSpPr>
      <p:grpSpPr>
        <a:xfrm>
          <a:off x="0" y="0"/>
          <a:ext cx="0" cy="0"/>
          <a:chOff x="0" y="0"/>
          <a:chExt cx="0" cy="0"/>
        </a:xfrm>
      </p:grpSpPr>
      <p:sp>
        <p:nvSpPr>
          <p:cNvPr id="451" name="Google Shape;451;p6"/>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52" name="Google Shape;452;p6"/>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453" name="Google Shape;453;p6"/>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454" name="Google Shape;454;p6"/>
          <p:cNvSpPr txBox="1">
            <a:spLocks noGrp="1"/>
          </p:cNvSpPr>
          <p:nvPr>
            <p:ph type="title"/>
          </p:nvPr>
        </p:nvSpPr>
        <p:spPr>
          <a:xfrm>
            <a:off x="720000" y="445025"/>
            <a:ext cx="7704000" cy="5727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55"/>
        <p:cNvGrpSpPr/>
        <p:nvPr/>
      </p:nvGrpSpPr>
      <p:grpSpPr>
        <a:xfrm>
          <a:off x="0" y="0"/>
          <a:ext cx="0" cy="0"/>
          <a:chOff x="0" y="0"/>
          <a:chExt cx="0" cy="0"/>
        </a:xfrm>
      </p:grpSpPr>
      <p:grpSp>
        <p:nvGrpSpPr>
          <p:cNvPr id="456" name="Google Shape;456;p7"/>
          <p:cNvGrpSpPr/>
          <p:nvPr/>
        </p:nvGrpSpPr>
        <p:grpSpPr>
          <a:xfrm>
            <a:off x="5274653" y="546150"/>
            <a:ext cx="3249646" cy="4051206"/>
            <a:chOff x="5503852" y="714425"/>
            <a:chExt cx="2979413" cy="3714317"/>
          </a:xfrm>
        </p:grpSpPr>
        <p:sp>
          <p:nvSpPr>
            <p:cNvPr id="457" name="Google Shape;457;p7"/>
            <p:cNvSpPr/>
            <p:nvPr/>
          </p:nvSpPr>
          <p:spPr>
            <a:xfrm>
              <a:off x="5503852" y="951938"/>
              <a:ext cx="2283220" cy="3476804"/>
            </a:xfrm>
            <a:custGeom>
              <a:avLst/>
              <a:gdLst/>
              <a:ahLst/>
              <a:cxnLst/>
              <a:rect l="l" t="t" r="r" b="b"/>
              <a:pathLst>
                <a:path w="112877" h="171885" extrusionOk="0">
                  <a:moveTo>
                    <a:pt x="76749" y="6480"/>
                  </a:moveTo>
                  <a:cubicBezTo>
                    <a:pt x="76864" y="6594"/>
                    <a:pt x="76949" y="6681"/>
                    <a:pt x="77063" y="6766"/>
                  </a:cubicBezTo>
                  <a:cubicBezTo>
                    <a:pt x="76662" y="7082"/>
                    <a:pt x="76291" y="7453"/>
                    <a:pt x="76005" y="7769"/>
                  </a:cubicBezTo>
                  <a:lnTo>
                    <a:pt x="75490" y="8284"/>
                  </a:lnTo>
                  <a:cubicBezTo>
                    <a:pt x="75403" y="8312"/>
                    <a:pt x="75346" y="8341"/>
                    <a:pt x="75288" y="8369"/>
                  </a:cubicBezTo>
                  <a:cubicBezTo>
                    <a:pt x="75833" y="7998"/>
                    <a:pt x="76319" y="7425"/>
                    <a:pt x="76749" y="6480"/>
                  </a:cubicBezTo>
                  <a:close/>
                  <a:moveTo>
                    <a:pt x="79841" y="10774"/>
                  </a:moveTo>
                  <a:cubicBezTo>
                    <a:pt x="79926" y="10774"/>
                    <a:pt x="80040" y="10803"/>
                    <a:pt x="80127" y="10831"/>
                  </a:cubicBezTo>
                  <a:cubicBezTo>
                    <a:pt x="80532" y="10921"/>
                    <a:pt x="81025" y="11029"/>
                    <a:pt x="81594" y="11029"/>
                  </a:cubicBezTo>
                  <a:cubicBezTo>
                    <a:pt x="81748" y="11029"/>
                    <a:pt x="81908" y="11021"/>
                    <a:pt x="82074" y="11003"/>
                  </a:cubicBezTo>
                  <a:lnTo>
                    <a:pt x="82074" y="11003"/>
                  </a:lnTo>
                  <a:cubicBezTo>
                    <a:pt x="82074" y="11032"/>
                    <a:pt x="82044" y="11032"/>
                    <a:pt x="82017" y="11060"/>
                  </a:cubicBezTo>
                  <a:cubicBezTo>
                    <a:pt x="80498" y="11948"/>
                    <a:pt x="80242" y="13437"/>
                    <a:pt x="80185" y="14353"/>
                  </a:cubicBezTo>
                  <a:cubicBezTo>
                    <a:pt x="79555" y="14495"/>
                    <a:pt x="78753" y="14839"/>
                    <a:pt x="78238" y="15697"/>
                  </a:cubicBezTo>
                  <a:cubicBezTo>
                    <a:pt x="77693" y="16556"/>
                    <a:pt x="77636" y="17616"/>
                    <a:pt x="78037" y="18846"/>
                  </a:cubicBezTo>
                  <a:cubicBezTo>
                    <a:pt x="78094" y="19048"/>
                    <a:pt x="78151" y="19220"/>
                    <a:pt x="78238" y="19391"/>
                  </a:cubicBezTo>
                  <a:cubicBezTo>
                    <a:pt x="78181" y="19391"/>
                    <a:pt x="78094" y="19419"/>
                    <a:pt x="78009" y="19419"/>
                  </a:cubicBezTo>
                  <a:cubicBezTo>
                    <a:pt x="77407" y="19506"/>
                    <a:pt x="76376" y="19678"/>
                    <a:pt x="75460" y="20365"/>
                  </a:cubicBezTo>
                  <a:cubicBezTo>
                    <a:pt x="74716" y="19762"/>
                    <a:pt x="73830" y="19648"/>
                    <a:pt x="73113" y="19648"/>
                  </a:cubicBezTo>
                  <a:cubicBezTo>
                    <a:pt x="72856" y="19648"/>
                    <a:pt x="72627" y="19678"/>
                    <a:pt x="72426" y="19678"/>
                  </a:cubicBezTo>
                  <a:cubicBezTo>
                    <a:pt x="72368" y="19678"/>
                    <a:pt x="72284" y="19705"/>
                    <a:pt x="72254" y="19705"/>
                  </a:cubicBezTo>
                  <a:cubicBezTo>
                    <a:pt x="71910" y="19533"/>
                    <a:pt x="71310" y="19133"/>
                    <a:pt x="70852" y="18762"/>
                  </a:cubicBezTo>
                  <a:cubicBezTo>
                    <a:pt x="70651" y="18388"/>
                    <a:pt x="70108" y="17358"/>
                    <a:pt x="68819" y="16987"/>
                  </a:cubicBezTo>
                  <a:cubicBezTo>
                    <a:pt x="69449" y="16643"/>
                    <a:pt x="69907" y="16242"/>
                    <a:pt x="70250" y="15956"/>
                  </a:cubicBezTo>
                  <a:cubicBezTo>
                    <a:pt x="70651" y="15640"/>
                    <a:pt x="70708" y="15583"/>
                    <a:pt x="70823" y="15583"/>
                  </a:cubicBezTo>
                  <a:cubicBezTo>
                    <a:pt x="72455" y="15269"/>
                    <a:pt x="73514" y="14610"/>
                    <a:pt x="74631" y="13922"/>
                  </a:cubicBezTo>
                  <a:lnTo>
                    <a:pt x="74860" y="13780"/>
                  </a:lnTo>
                  <a:cubicBezTo>
                    <a:pt x="75204" y="13551"/>
                    <a:pt x="75604" y="13407"/>
                    <a:pt x="76090" y="13235"/>
                  </a:cubicBezTo>
                  <a:cubicBezTo>
                    <a:pt x="76605" y="13064"/>
                    <a:pt x="77208" y="12835"/>
                    <a:pt x="77837" y="12491"/>
                  </a:cubicBezTo>
                  <a:cubicBezTo>
                    <a:pt x="77895" y="12464"/>
                    <a:pt x="77922" y="12434"/>
                    <a:pt x="77979" y="12434"/>
                  </a:cubicBezTo>
                  <a:cubicBezTo>
                    <a:pt x="78609" y="12033"/>
                    <a:pt x="79097" y="11518"/>
                    <a:pt x="79498" y="11117"/>
                  </a:cubicBezTo>
                  <a:cubicBezTo>
                    <a:pt x="79582" y="11003"/>
                    <a:pt x="79727" y="10861"/>
                    <a:pt x="79841" y="10774"/>
                  </a:cubicBezTo>
                  <a:close/>
                  <a:moveTo>
                    <a:pt x="28684" y="5192"/>
                  </a:moveTo>
                  <a:cubicBezTo>
                    <a:pt x="28913" y="5250"/>
                    <a:pt x="29142" y="5334"/>
                    <a:pt x="29543" y="5479"/>
                  </a:cubicBezTo>
                  <a:cubicBezTo>
                    <a:pt x="29715" y="5536"/>
                    <a:pt x="29859" y="5621"/>
                    <a:pt x="30001" y="5678"/>
                  </a:cubicBezTo>
                  <a:cubicBezTo>
                    <a:pt x="30058" y="5678"/>
                    <a:pt x="30115" y="5708"/>
                    <a:pt x="30145" y="5708"/>
                  </a:cubicBezTo>
                  <a:cubicBezTo>
                    <a:pt x="31241" y="6049"/>
                    <a:pt x="32319" y="6119"/>
                    <a:pt x="33320" y="6119"/>
                  </a:cubicBezTo>
                  <a:cubicBezTo>
                    <a:pt x="33574" y="6119"/>
                    <a:pt x="33823" y="6114"/>
                    <a:pt x="34066" y="6109"/>
                  </a:cubicBezTo>
                  <a:lnTo>
                    <a:pt x="34554" y="6109"/>
                  </a:lnTo>
                  <a:cubicBezTo>
                    <a:pt x="34897" y="6109"/>
                    <a:pt x="35268" y="6079"/>
                    <a:pt x="35641" y="6051"/>
                  </a:cubicBezTo>
                  <a:cubicBezTo>
                    <a:pt x="35783" y="6022"/>
                    <a:pt x="35985" y="6022"/>
                    <a:pt x="36184" y="5994"/>
                  </a:cubicBezTo>
                  <a:cubicBezTo>
                    <a:pt x="36329" y="6166"/>
                    <a:pt x="36470" y="6365"/>
                    <a:pt x="36672" y="6537"/>
                  </a:cubicBezTo>
                  <a:cubicBezTo>
                    <a:pt x="36757" y="6624"/>
                    <a:pt x="36871" y="6681"/>
                    <a:pt x="36986" y="6738"/>
                  </a:cubicBezTo>
                  <a:cubicBezTo>
                    <a:pt x="37501" y="7082"/>
                    <a:pt x="38131" y="7254"/>
                    <a:pt x="38703" y="7396"/>
                  </a:cubicBezTo>
                  <a:lnTo>
                    <a:pt x="39047" y="7483"/>
                  </a:lnTo>
                  <a:cubicBezTo>
                    <a:pt x="39047" y="7483"/>
                    <a:pt x="39077" y="7483"/>
                    <a:pt x="39104" y="7510"/>
                  </a:cubicBezTo>
                  <a:cubicBezTo>
                    <a:pt x="39803" y="7747"/>
                    <a:pt x="40392" y="7827"/>
                    <a:pt x="40897" y="7827"/>
                  </a:cubicBezTo>
                  <a:cubicBezTo>
                    <a:pt x="41489" y="7827"/>
                    <a:pt x="41966" y="7717"/>
                    <a:pt x="42368" y="7625"/>
                  </a:cubicBezTo>
                  <a:cubicBezTo>
                    <a:pt x="42626" y="7567"/>
                    <a:pt x="42855" y="7510"/>
                    <a:pt x="43112" y="7483"/>
                  </a:cubicBezTo>
                  <a:cubicBezTo>
                    <a:pt x="44459" y="7338"/>
                    <a:pt x="45288" y="6967"/>
                    <a:pt x="46089" y="6594"/>
                  </a:cubicBezTo>
                  <a:cubicBezTo>
                    <a:pt x="46318" y="6509"/>
                    <a:pt x="46577" y="6395"/>
                    <a:pt x="46891" y="6280"/>
                  </a:cubicBezTo>
                  <a:cubicBezTo>
                    <a:pt x="47112" y="6213"/>
                    <a:pt x="47488" y="6147"/>
                    <a:pt x="48109" y="6147"/>
                  </a:cubicBezTo>
                  <a:cubicBezTo>
                    <a:pt x="48292" y="6147"/>
                    <a:pt x="48496" y="6153"/>
                    <a:pt x="48723" y="6166"/>
                  </a:cubicBezTo>
                  <a:cubicBezTo>
                    <a:pt x="49009" y="6422"/>
                    <a:pt x="49467" y="6796"/>
                    <a:pt x="50211" y="7052"/>
                  </a:cubicBezTo>
                  <a:cubicBezTo>
                    <a:pt x="50824" y="7282"/>
                    <a:pt x="51437" y="7332"/>
                    <a:pt x="51998" y="7332"/>
                  </a:cubicBezTo>
                  <a:cubicBezTo>
                    <a:pt x="52276" y="7332"/>
                    <a:pt x="52541" y="7320"/>
                    <a:pt x="52788" y="7311"/>
                  </a:cubicBezTo>
                  <a:cubicBezTo>
                    <a:pt x="52960" y="7311"/>
                    <a:pt x="53183" y="7298"/>
                    <a:pt x="53355" y="7298"/>
                  </a:cubicBezTo>
                  <a:cubicBezTo>
                    <a:pt x="53440" y="7298"/>
                    <a:pt x="53514" y="7301"/>
                    <a:pt x="53562" y="7311"/>
                  </a:cubicBezTo>
                  <a:cubicBezTo>
                    <a:pt x="53589" y="7311"/>
                    <a:pt x="53647" y="7311"/>
                    <a:pt x="53676" y="7338"/>
                  </a:cubicBezTo>
                  <a:cubicBezTo>
                    <a:pt x="54162" y="7396"/>
                    <a:pt x="54620" y="7483"/>
                    <a:pt x="54906" y="7597"/>
                  </a:cubicBezTo>
                  <a:cubicBezTo>
                    <a:pt x="54936" y="7625"/>
                    <a:pt x="54963" y="7625"/>
                    <a:pt x="55021" y="7654"/>
                  </a:cubicBezTo>
                  <a:cubicBezTo>
                    <a:pt x="55050" y="7682"/>
                    <a:pt x="55078" y="7739"/>
                    <a:pt x="55108" y="7796"/>
                  </a:cubicBezTo>
                  <a:cubicBezTo>
                    <a:pt x="55394" y="8170"/>
                    <a:pt x="55822" y="8712"/>
                    <a:pt x="56539" y="9200"/>
                  </a:cubicBezTo>
                  <a:cubicBezTo>
                    <a:pt x="56596" y="9228"/>
                    <a:pt x="56624" y="9257"/>
                    <a:pt x="56654" y="9285"/>
                  </a:cubicBezTo>
                  <a:cubicBezTo>
                    <a:pt x="57555" y="9796"/>
                    <a:pt x="58440" y="9981"/>
                    <a:pt x="59275" y="9981"/>
                  </a:cubicBezTo>
                  <a:cubicBezTo>
                    <a:pt x="60639" y="9981"/>
                    <a:pt x="61867" y="9487"/>
                    <a:pt x="62807" y="9113"/>
                  </a:cubicBezTo>
                  <a:cubicBezTo>
                    <a:pt x="63265" y="8914"/>
                    <a:pt x="64009" y="8628"/>
                    <a:pt x="64296" y="8628"/>
                  </a:cubicBezTo>
                  <a:cubicBezTo>
                    <a:pt x="64325" y="8628"/>
                    <a:pt x="64353" y="8655"/>
                    <a:pt x="64410" y="8685"/>
                  </a:cubicBezTo>
                  <a:cubicBezTo>
                    <a:pt x="64669" y="8914"/>
                    <a:pt x="65097" y="9257"/>
                    <a:pt x="65670" y="9457"/>
                  </a:cubicBezTo>
                  <a:cubicBezTo>
                    <a:pt x="65727" y="9457"/>
                    <a:pt x="65784" y="9486"/>
                    <a:pt x="65842" y="9486"/>
                  </a:cubicBezTo>
                  <a:cubicBezTo>
                    <a:pt x="66219" y="9599"/>
                    <a:pt x="66568" y="9644"/>
                    <a:pt x="66884" y="9644"/>
                  </a:cubicBezTo>
                  <a:cubicBezTo>
                    <a:pt x="67696" y="9644"/>
                    <a:pt x="68298" y="9349"/>
                    <a:pt x="68647" y="9143"/>
                  </a:cubicBezTo>
                  <a:cubicBezTo>
                    <a:pt x="68819" y="9170"/>
                    <a:pt x="69048" y="9200"/>
                    <a:pt x="69220" y="9257"/>
                  </a:cubicBezTo>
                  <a:cubicBezTo>
                    <a:pt x="69563" y="9315"/>
                    <a:pt x="69964" y="9399"/>
                    <a:pt x="70394" y="9429"/>
                  </a:cubicBezTo>
                  <a:cubicBezTo>
                    <a:pt x="70479" y="9457"/>
                    <a:pt x="70536" y="9457"/>
                    <a:pt x="70623" y="9457"/>
                  </a:cubicBezTo>
                  <a:cubicBezTo>
                    <a:pt x="71482" y="9457"/>
                    <a:pt x="71997" y="9285"/>
                    <a:pt x="72455" y="9113"/>
                  </a:cubicBezTo>
                  <a:cubicBezTo>
                    <a:pt x="72597" y="9056"/>
                    <a:pt x="72627" y="9056"/>
                    <a:pt x="72684" y="9028"/>
                  </a:cubicBezTo>
                  <a:cubicBezTo>
                    <a:pt x="72884" y="8999"/>
                    <a:pt x="73055" y="8971"/>
                    <a:pt x="73257" y="8971"/>
                  </a:cubicBezTo>
                  <a:cubicBezTo>
                    <a:pt x="73486" y="8941"/>
                    <a:pt x="73685" y="8914"/>
                    <a:pt x="73887" y="8884"/>
                  </a:cubicBezTo>
                  <a:lnTo>
                    <a:pt x="73887" y="8884"/>
                  </a:lnTo>
                  <a:cubicBezTo>
                    <a:pt x="73399" y="9086"/>
                    <a:pt x="72826" y="9315"/>
                    <a:pt x="72284" y="9686"/>
                  </a:cubicBezTo>
                  <a:lnTo>
                    <a:pt x="72082" y="9800"/>
                  </a:lnTo>
                  <a:cubicBezTo>
                    <a:pt x="71052" y="10460"/>
                    <a:pt x="70651" y="10689"/>
                    <a:pt x="70021" y="10803"/>
                  </a:cubicBezTo>
                  <a:cubicBezTo>
                    <a:pt x="68562" y="11032"/>
                    <a:pt x="67674" y="11804"/>
                    <a:pt x="67101" y="12292"/>
                  </a:cubicBezTo>
                  <a:cubicBezTo>
                    <a:pt x="66987" y="12377"/>
                    <a:pt x="66902" y="12464"/>
                    <a:pt x="66815" y="12521"/>
                  </a:cubicBezTo>
                  <a:cubicBezTo>
                    <a:pt x="66329" y="12548"/>
                    <a:pt x="65498" y="12635"/>
                    <a:pt x="64726" y="13293"/>
                  </a:cubicBezTo>
                  <a:cubicBezTo>
                    <a:pt x="63666" y="14209"/>
                    <a:pt x="63494" y="15326"/>
                    <a:pt x="63409" y="15869"/>
                  </a:cubicBezTo>
                  <a:lnTo>
                    <a:pt x="63409" y="16041"/>
                  </a:lnTo>
                  <a:cubicBezTo>
                    <a:pt x="63295" y="16300"/>
                    <a:pt x="63208" y="16586"/>
                    <a:pt x="63208" y="16842"/>
                  </a:cubicBezTo>
                  <a:cubicBezTo>
                    <a:pt x="63036" y="17472"/>
                    <a:pt x="63123" y="18102"/>
                    <a:pt x="63437" y="18647"/>
                  </a:cubicBezTo>
                  <a:cubicBezTo>
                    <a:pt x="63524" y="18789"/>
                    <a:pt x="63609" y="18933"/>
                    <a:pt x="63723" y="19075"/>
                  </a:cubicBezTo>
                  <a:cubicBezTo>
                    <a:pt x="63696" y="19277"/>
                    <a:pt x="63666" y="19533"/>
                    <a:pt x="63666" y="19792"/>
                  </a:cubicBezTo>
                  <a:cubicBezTo>
                    <a:pt x="63666" y="20793"/>
                    <a:pt x="64296" y="21681"/>
                    <a:pt x="65212" y="22052"/>
                  </a:cubicBezTo>
                  <a:cubicBezTo>
                    <a:pt x="65627" y="22210"/>
                    <a:pt x="66021" y="22268"/>
                    <a:pt x="66383" y="22268"/>
                  </a:cubicBezTo>
                  <a:cubicBezTo>
                    <a:pt x="66744" y="22268"/>
                    <a:pt x="67074" y="22210"/>
                    <a:pt x="67360" y="22139"/>
                  </a:cubicBezTo>
                  <a:cubicBezTo>
                    <a:pt x="67387" y="22139"/>
                    <a:pt x="67417" y="22167"/>
                    <a:pt x="67445" y="22197"/>
                  </a:cubicBezTo>
                  <a:cubicBezTo>
                    <a:pt x="67960" y="22682"/>
                    <a:pt x="69105" y="23598"/>
                    <a:pt x="70307" y="24143"/>
                  </a:cubicBezTo>
                  <a:cubicBezTo>
                    <a:pt x="69994" y="25117"/>
                    <a:pt x="70193" y="26090"/>
                    <a:pt x="70509" y="26834"/>
                  </a:cubicBezTo>
                  <a:cubicBezTo>
                    <a:pt x="70536" y="26862"/>
                    <a:pt x="70536" y="26891"/>
                    <a:pt x="70536" y="26891"/>
                  </a:cubicBezTo>
                  <a:cubicBezTo>
                    <a:pt x="71024" y="27922"/>
                    <a:pt x="72025" y="28724"/>
                    <a:pt x="73227" y="29067"/>
                  </a:cubicBezTo>
                  <a:cubicBezTo>
                    <a:pt x="73644" y="29192"/>
                    <a:pt x="74058" y="29253"/>
                    <a:pt x="74456" y="29253"/>
                  </a:cubicBezTo>
                  <a:cubicBezTo>
                    <a:pt x="75152" y="29253"/>
                    <a:pt x="75803" y="29069"/>
                    <a:pt x="76349" y="28724"/>
                  </a:cubicBezTo>
                  <a:cubicBezTo>
                    <a:pt x="78009" y="27693"/>
                    <a:pt x="78266" y="25717"/>
                    <a:pt x="78437" y="24544"/>
                  </a:cubicBezTo>
                  <a:cubicBezTo>
                    <a:pt x="78437" y="24457"/>
                    <a:pt x="78467" y="24343"/>
                    <a:pt x="78467" y="24258"/>
                  </a:cubicBezTo>
                  <a:cubicBezTo>
                    <a:pt x="78582" y="24228"/>
                    <a:pt x="78666" y="24228"/>
                    <a:pt x="78753" y="24201"/>
                  </a:cubicBezTo>
                  <a:cubicBezTo>
                    <a:pt x="79669" y="24056"/>
                    <a:pt x="81215" y="23827"/>
                    <a:pt x="82502" y="22396"/>
                  </a:cubicBezTo>
                  <a:cubicBezTo>
                    <a:pt x="83819" y="20907"/>
                    <a:pt x="83590" y="19449"/>
                    <a:pt x="83219" y="18503"/>
                  </a:cubicBezTo>
                  <a:cubicBezTo>
                    <a:pt x="83418" y="18388"/>
                    <a:pt x="83620" y="18216"/>
                    <a:pt x="83792" y="18045"/>
                  </a:cubicBezTo>
                  <a:cubicBezTo>
                    <a:pt x="84735" y="17186"/>
                    <a:pt x="84907" y="16098"/>
                    <a:pt x="84964" y="15326"/>
                  </a:cubicBezTo>
                  <a:cubicBezTo>
                    <a:pt x="85509" y="15354"/>
                    <a:pt x="86167" y="15411"/>
                    <a:pt x="86625" y="15468"/>
                  </a:cubicBezTo>
                  <a:cubicBezTo>
                    <a:pt x="86654" y="15526"/>
                    <a:pt x="86682" y="15583"/>
                    <a:pt x="86712" y="15613"/>
                  </a:cubicBezTo>
                  <a:cubicBezTo>
                    <a:pt x="86510" y="16013"/>
                    <a:pt x="86425" y="16442"/>
                    <a:pt x="86453" y="16872"/>
                  </a:cubicBezTo>
                  <a:cubicBezTo>
                    <a:pt x="86510" y="18132"/>
                    <a:pt x="87426" y="18876"/>
                    <a:pt x="87712" y="19133"/>
                  </a:cubicBezTo>
                  <a:cubicBezTo>
                    <a:pt x="87857" y="19220"/>
                    <a:pt x="87971" y="19304"/>
                    <a:pt x="88113" y="19391"/>
                  </a:cubicBezTo>
                  <a:cubicBezTo>
                    <a:pt x="88700" y="19685"/>
                    <a:pt x="89393" y="19790"/>
                    <a:pt x="90003" y="19790"/>
                  </a:cubicBezTo>
                  <a:cubicBezTo>
                    <a:pt x="90345" y="19790"/>
                    <a:pt x="90662" y="19757"/>
                    <a:pt x="90919" y="19705"/>
                  </a:cubicBezTo>
                  <a:cubicBezTo>
                    <a:pt x="91262" y="19648"/>
                    <a:pt x="91606" y="19533"/>
                    <a:pt x="91892" y="19419"/>
                  </a:cubicBezTo>
                  <a:lnTo>
                    <a:pt x="91892" y="19792"/>
                  </a:lnTo>
                  <a:cubicBezTo>
                    <a:pt x="91892" y="21968"/>
                    <a:pt x="92522" y="22797"/>
                    <a:pt x="93811" y="23770"/>
                  </a:cubicBezTo>
                  <a:cubicBezTo>
                    <a:pt x="93896" y="23857"/>
                    <a:pt x="94010" y="23942"/>
                    <a:pt x="94155" y="24029"/>
                  </a:cubicBezTo>
                  <a:cubicBezTo>
                    <a:pt x="94441" y="24285"/>
                    <a:pt x="94670" y="24514"/>
                    <a:pt x="94784" y="24659"/>
                  </a:cubicBezTo>
                  <a:cubicBezTo>
                    <a:pt x="94555" y="24743"/>
                    <a:pt x="94269" y="24830"/>
                    <a:pt x="94068" y="24915"/>
                  </a:cubicBezTo>
                  <a:cubicBezTo>
                    <a:pt x="93353" y="25117"/>
                    <a:pt x="92579" y="25346"/>
                    <a:pt x="91864" y="25804"/>
                  </a:cubicBezTo>
                  <a:cubicBezTo>
                    <a:pt x="91521" y="26060"/>
                    <a:pt x="91349" y="26117"/>
                    <a:pt x="91349" y="26117"/>
                  </a:cubicBezTo>
                  <a:cubicBezTo>
                    <a:pt x="91262" y="26117"/>
                    <a:pt x="90976" y="26090"/>
                    <a:pt x="90747" y="26033"/>
                  </a:cubicBezTo>
                  <a:cubicBezTo>
                    <a:pt x="90548" y="26003"/>
                    <a:pt x="90319" y="25975"/>
                    <a:pt x="90060" y="25946"/>
                  </a:cubicBezTo>
                  <a:cubicBezTo>
                    <a:pt x="90003" y="25918"/>
                    <a:pt x="89945" y="25918"/>
                    <a:pt x="89861" y="25918"/>
                  </a:cubicBezTo>
                  <a:cubicBezTo>
                    <a:pt x="89653" y="25907"/>
                    <a:pt x="89455" y="25901"/>
                    <a:pt x="89264" y="25901"/>
                  </a:cubicBezTo>
                  <a:cubicBezTo>
                    <a:pt x="88030" y="25901"/>
                    <a:pt x="87108" y="26128"/>
                    <a:pt x="86167" y="26376"/>
                  </a:cubicBezTo>
                  <a:lnTo>
                    <a:pt x="85995" y="26433"/>
                  </a:lnTo>
                  <a:cubicBezTo>
                    <a:pt x="85911" y="26462"/>
                    <a:pt x="85792" y="26469"/>
                    <a:pt x="85656" y="26469"/>
                  </a:cubicBezTo>
                  <a:cubicBezTo>
                    <a:pt x="85515" y="26469"/>
                    <a:pt x="85354" y="26461"/>
                    <a:pt x="85193" y="26461"/>
                  </a:cubicBezTo>
                  <a:cubicBezTo>
                    <a:pt x="84995" y="26452"/>
                    <a:pt x="84782" y="26443"/>
                    <a:pt x="84557" y="26443"/>
                  </a:cubicBezTo>
                  <a:cubicBezTo>
                    <a:pt x="84068" y="26443"/>
                    <a:pt x="83521" y="26485"/>
                    <a:pt x="82933" y="26662"/>
                  </a:cubicBezTo>
                  <a:cubicBezTo>
                    <a:pt x="82876" y="26690"/>
                    <a:pt x="82789" y="26720"/>
                    <a:pt x="82731" y="26747"/>
                  </a:cubicBezTo>
                  <a:cubicBezTo>
                    <a:pt x="82704" y="26747"/>
                    <a:pt x="79697" y="28007"/>
                    <a:pt x="79269" y="30327"/>
                  </a:cubicBezTo>
                  <a:cubicBezTo>
                    <a:pt x="79097" y="31327"/>
                    <a:pt x="79468" y="32358"/>
                    <a:pt x="80269" y="33075"/>
                  </a:cubicBezTo>
                  <a:cubicBezTo>
                    <a:pt x="80498" y="33247"/>
                    <a:pt x="80700" y="33389"/>
                    <a:pt x="80899" y="33476"/>
                  </a:cubicBezTo>
                  <a:cubicBezTo>
                    <a:pt x="80842" y="33533"/>
                    <a:pt x="80757" y="33560"/>
                    <a:pt x="80670" y="33618"/>
                  </a:cubicBezTo>
                  <a:cubicBezTo>
                    <a:pt x="80384" y="33789"/>
                    <a:pt x="80098" y="33934"/>
                    <a:pt x="79869" y="34018"/>
                  </a:cubicBezTo>
                  <a:cubicBezTo>
                    <a:pt x="79697" y="34076"/>
                    <a:pt x="79555" y="34105"/>
                    <a:pt x="79411" y="34163"/>
                  </a:cubicBezTo>
                  <a:cubicBezTo>
                    <a:pt x="78467" y="34392"/>
                    <a:pt x="76891" y="34792"/>
                    <a:pt x="75918" y="36739"/>
                  </a:cubicBezTo>
                  <a:cubicBezTo>
                    <a:pt x="75918" y="36767"/>
                    <a:pt x="75891" y="36767"/>
                    <a:pt x="75891" y="36796"/>
                  </a:cubicBezTo>
                  <a:cubicBezTo>
                    <a:pt x="75719" y="37140"/>
                    <a:pt x="75632" y="37483"/>
                    <a:pt x="75547" y="37770"/>
                  </a:cubicBezTo>
                  <a:cubicBezTo>
                    <a:pt x="75496" y="37768"/>
                    <a:pt x="75444" y="37767"/>
                    <a:pt x="75390" y="37767"/>
                  </a:cubicBezTo>
                  <a:cubicBezTo>
                    <a:pt x="74623" y="37767"/>
                    <a:pt x="73562" y="37987"/>
                    <a:pt x="72627" y="39057"/>
                  </a:cubicBezTo>
                  <a:cubicBezTo>
                    <a:pt x="72513" y="39201"/>
                    <a:pt x="72398" y="39343"/>
                    <a:pt x="72311" y="39515"/>
                  </a:cubicBezTo>
                  <a:lnTo>
                    <a:pt x="71624" y="40461"/>
                  </a:lnTo>
                  <a:cubicBezTo>
                    <a:pt x="71338" y="40919"/>
                    <a:pt x="71024" y="41347"/>
                    <a:pt x="70708" y="41690"/>
                  </a:cubicBezTo>
                  <a:cubicBezTo>
                    <a:pt x="69135" y="41690"/>
                    <a:pt x="68017" y="42664"/>
                    <a:pt x="67646" y="44381"/>
                  </a:cubicBezTo>
                  <a:cubicBezTo>
                    <a:pt x="67616" y="44411"/>
                    <a:pt x="67616" y="44438"/>
                    <a:pt x="67616" y="44438"/>
                  </a:cubicBezTo>
                  <a:cubicBezTo>
                    <a:pt x="67532" y="44926"/>
                    <a:pt x="67474" y="45355"/>
                    <a:pt x="67445" y="45671"/>
                  </a:cubicBezTo>
                  <a:cubicBezTo>
                    <a:pt x="67360" y="46358"/>
                    <a:pt x="67330" y="46529"/>
                    <a:pt x="67044" y="46958"/>
                  </a:cubicBezTo>
                  <a:cubicBezTo>
                    <a:pt x="66673" y="47473"/>
                    <a:pt x="65842" y="47874"/>
                    <a:pt x="64955" y="48274"/>
                  </a:cubicBezTo>
                  <a:cubicBezTo>
                    <a:pt x="61891" y="49534"/>
                    <a:pt x="60146" y="51281"/>
                    <a:pt x="59688" y="53542"/>
                  </a:cubicBezTo>
                  <a:cubicBezTo>
                    <a:pt x="59429" y="53484"/>
                    <a:pt x="59173" y="53427"/>
                    <a:pt x="58886" y="53427"/>
                  </a:cubicBezTo>
                  <a:cubicBezTo>
                    <a:pt x="58628" y="53198"/>
                    <a:pt x="58284" y="52942"/>
                    <a:pt x="57799" y="52740"/>
                  </a:cubicBezTo>
                  <a:cubicBezTo>
                    <a:pt x="57210" y="52518"/>
                    <a:pt x="56305" y="52398"/>
                    <a:pt x="55372" y="52398"/>
                  </a:cubicBezTo>
                  <a:cubicBezTo>
                    <a:pt x="54263" y="52398"/>
                    <a:pt x="53116" y="52568"/>
                    <a:pt x="52417" y="52942"/>
                  </a:cubicBezTo>
                  <a:cubicBezTo>
                    <a:pt x="51814" y="53255"/>
                    <a:pt x="51443" y="53656"/>
                    <a:pt x="51214" y="54000"/>
                  </a:cubicBezTo>
                  <a:cubicBezTo>
                    <a:pt x="51100" y="54000"/>
                    <a:pt x="51013" y="54000"/>
                    <a:pt x="50928" y="53972"/>
                  </a:cubicBezTo>
                  <a:lnTo>
                    <a:pt x="50756" y="53972"/>
                  </a:lnTo>
                  <a:cubicBezTo>
                    <a:pt x="50498" y="53943"/>
                    <a:pt x="50241" y="53885"/>
                    <a:pt x="49955" y="53828"/>
                  </a:cubicBezTo>
                  <a:cubicBezTo>
                    <a:pt x="49551" y="53745"/>
                    <a:pt x="49058" y="53648"/>
                    <a:pt x="48489" y="53648"/>
                  </a:cubicBezTo>
                  <a:cubicBezTo>
                    <a:pt x="47687" y="53648"/>
                    <a:pt x="46732" y="53842"/>
                    <a:pt x="45661" y="54545"/>
                  </a:cubicBezTo>
                  <a:lnTo>
                    <a:pt x="45574" y="54602"/>
                  </a:lnTo>
                  <a:cubicBezTo>
                    <a:pt x="44745" y="55117"/>
                    <a:pt x="43684" y="55775"/>
                    <a:pt x="42768" y="56633"/>
                  </a:cubicBezTo>
                  <a:cubicBezTo>
                    <a:pt x="41367" y="57950"/>
                    <a:pt x="41165" y="59240"/>
                    <a:pt x="41023" y="60298"/>
                  </a:cubicBezTo>
                  <a:cubicBezTo>
                    <a:pt x="40994" y="60469"/>
                    <a:pt x="40994" y="60641"/>
                    <a:pt x="40966" y="60813"/>
                  </a:cubicBezTo>
                  <a:cubicBezTo>
                    <a:pt x="40909" y="61042"/>
                    <a:pt x="40737" y="61358"/>
                    <a:pt x="40535" y="61701"/>
                  </a:cubicBezTo>
                  <a:cubicBezTo>
                    <a:pt x="40249" y="62217"/>
                    <a:pt x="39906" y="62874"/>
                    <a:pt x="39677" y="63705"/>
                  </a:cubicBezTo>
                  <a:cubicBezTo>
                    <a:pt x="39276" y="65480"/>
                    <a:pt x="39791" y="66710"/>
                    <a:pt x="40164" y="67626"/>
                  </a:cubicBezTo>
                  <a:cubicBezTo>
                    <a:pt x="40279" y="67942"/>
                    <a:pt x="40394" y="68199"/>
                    <a:pt x="40451" y="68428"/>
                  </a:cubicBezTo>
                  <a:cubicBezTo>
                    <a:pt x="40451" y="68457"/>
                    <a:pt x="40451" y="68485"/>
                    <a:pt x="40478" y="68515"/>
                  </a:cubicBezTo>
                  <a:cubicBezTo>
                    <a:pt x="40508" y="68657"/>
                    <a:pt x="40535" y="68886"/>
                    <a:pt x="40565" y="69144"/>
                  </a:cubicBezTo>
                  <a:cubicBezTo>
                    <a:pt x="40650" y="69859"/>
                    <a:pt x="40794" y="71091"/>
                    <a:pt x="41795" y="72122"/>
                  </a:cubicBezTo>
                  <a:cubicBezTo>
                    <a:pt x="41596" y="72092"/>
                    <a:pt x="41337" y="72007"/>
                    <a:pt x="40966" y="71893"/>
                  </a:cubicBezTo>
                  <a:cubicBezTo>
                    <a:pt x="40535" y="71748"/>
                    <a:pt x="40164" y="71634"/>
                    <a:pt x="39821" y="71549"/>
                  </a:cubicBezTo>
                  <a:cubicBezTo>
                    <a:pt x="38990" y="71290"/>
                    <a:pt x="38619" y="71176"/>
                    <a:pt x="38245" y="70805"/>
                  </a:cubicBezTo>
                  <a:cubicBezTo>
                    <a:pt x="37673" y="70232"/>
                    <a:pt x="36958" y="69831"/>
                    <a:pt x="36329" y="69458"/>
                  </a:cubicBezTo>
                  <a:cubicBezTo>
                    <a:pt x="36127" y="69344"/>
                    <a:pt x="35841" y="69172"/>
                    <a:pt x="35641" y="69030"/>
                  </a:cubicBezTo>
                  <a:cubicBezTo>
                    <a:pt x="35841" y="68542"/>
                    <a:pt x="36070" y="67855"/>
                    <a:pt x="36012" y="66939"/>
                  </a:cubicBezTo>
                  <a:cubicBezTo>
                    <a:pt x="35928" y="65652"/>
                    <a:pt x="35268" y="64564"/>
                    <a:pt x="34725" y="63676"/>
                  </a:cubicBezTo>
                  <a:cubicBezTo>
                    <a:pt x="34611" y="63476"/>
                    <a:pt x="34467" y="63275"/>
                    <a:pt x="34382" y="63076"/>
                  </a:cubicBezTo>
                  <a:cubicBezTo>
                    <a:pt x="33951" y="62274"/>
                    <a:pt x="33436" y="61672"/>
                    <a:pt x="33008" y="61156"/>
                  </a:cubicBezTo>
                  <a:cubicBezTo>
                    <a:pt x="32692" y="60785"/>
                    <a:pt x="32405" y="60469"/>
                    <a:pt x="32234" y="60156"/>
                  </a:cubicBezTo>
                  <a:cubicBezTo>
                    <a:pt x="32149" y="59954"/>
                    <a:pt x="32092" y="59668"/>
                    <a:pt x="32005" y="59354"/>
                  </a:cubicBezTo>
                  <a:cubicBezTo>
                    <a:pt x="31805" y="58695"/>
                    <a:pt x="31576" y="57865"/>
                    <a:pt x="31031" y="57007"/>
                  </a:cubicBezTo>
                  <a:cubicBezTo>
                    <a:pt x="30603" y="56290"/>
                    <a:pt x="30603" y="56233"/>
                    <a:pt x="30603" y="55575"/>
                  </a:cubicBezTo>
                  <a:cubicBezTo>
                    <a:pt x="30603" y="54801"/>
                    <a:pt x="30603" y="53026"/>
                    <a:pt x="29257" y="51854"/>
                  </a:cubicBezTo>
                  <a:cubicBezTo>
                    <a:pt x="28796" y="51465"/>
                    <a:pt x="28067" y="51036"/>
                    <a:pt x="27000" y="51036"/>
                  </a:cubicBezTo>
                  <a:cubicBezTo>
                    <a:pt x="26809" y="51036"/>
                    <a:pt x="26607" y="51050"/>
                    <a:pt x="26394" y="51080"/>
                  </a:cubicBezTo>
                  <a:cubicBezTo>
                    <a:pt x="26337" y="50938"/>
                    <a:pt x="26279" y="50794"/>
                    <a:pt x="26252" y="50679"/>
                  </a:cubicBezTo>
                  <a:cubicBezTo>
                    <a:pt x="26222" y="50594"/>
                    <a:pt x="26165" y="50480"/>
                    <a:pt x="26137" y="50393"/>
                  </a:cubicBezTo>
                  <a:cubicBezTo>
                    <a:pt x="26080" y="50336"/>
                    <a:pt x="26080" y="50251"/>
                    <a:pt x="26050" y="50194"/>
                  </a:cubicBezTo>
                  <a:cubicBezTo>
                    <a:pt x="25794" y="49591"/>
                    <a:pt x="25508" y="48934"/>
                    <a:pt x="24534" y="48247"/>
                  </a:cubicBezTo>
                  <a:cubicBezTo>
                    <a:pt x="24447" y="48190"/>
                    <a:pt x="24363" y="48132"/>
                    <a:pt x="24275" y="48103"/>
                  </a:cubicBezTo>
                  <a:cubicBezTo>
                    <a:pt x="24248" y="48075"/>
                    <a:pt x="24218" y="48075"/>
                    <a:pt x="24191" y="48045"/>
                  </a:cubicBezTo>
                  <a:cubicBezTo>
                    <a:pt x="24218" y="47903"/>
                    <a:pt x="24248" y="47759"/>
                    <a:pt x="24248" y="47617"/>
                  </a:cubicBezTo>
                  <a:cubicBezTo>
                    <a:pt x="24248" y="46729"/>
                    <a:pt x="24161" y="45842"/>
                    <a:pt x="23989" y="44984"/>
                  </a:cubicBezTo>
                  <a:cubicBezTo>
                    <a:pt x="23989" y="44926"/>
                    <a:pt x="23962" y="44839"/>
                    <a:pt x="23932" y="44782"/>
                  </a:cubicBezTo>
                  <a:cubicBezTo>
                    <a:pt x="23847" y="44438"/>
                    <a:pt x="23733" y="44095"/>
                    <a:pt x="23588" y="43751"/>
                  </a:cubicBezTo>
                  <a:cubicBezTo>
                    <a:pt x="23561" y="43667"/>
                    <a:pt x="23504" y="43552"/>
                    <a:pt x="23474" y="43438"/>
                  </a:cubicBezTo>
                  <a:cubicBezTo>
                    <a:pt x="23904" y="43122"/>
                    <a:pt x="24420" y="42636"/>
                    <a:pt x="24763" y="41892"/>
                  </a:cubicBezTo>
                  <a:cubicBezTo>
                    <a:pt x="25249" y="40889"/>
                    <a:pt x="25221" y="39945"/>
                    <a:pt x="25221" y="39315"/>
                  </a:cubicBezTo>
                  <a:lnTo>
                    <a:pt x="25221" y="38972"/>
                  </a:lnTo>
                  <a:cubicBezTo>
                    <a:pt x="25393" y="38800"/>
                    <a:pt x="25622" y="38599"/>
                    <a:pt x="25879" y="38399"/>
                  </a:cubicBezTo>
                  <a:cubicBezTo>
                    <a:pt x="26481" y="37912"/>
                    <a:pt x="27310" y="37254"/>
                    <a:pt x="27940" y="36167"/>
                  </a:cubicBezTo>
                  <a:cubicBezTo>
                    <a:pt x="28340" y="35537"/>
                    <a:pt x="29028" y="34392"/>
                    <a:pt x="29573" y="33217"/>
                  </a:cubicBezTo>
                  <a:cubicBezTo>
                    <a:pt x="29802" y="33160"/>
                    <a:pt x="30031" y="33075"/>
                    <a:pt x="30260" y="32988"/>
                  </a:cubicBezTo>
                  <a:cubicBezTo>
                    <a:pt x="30344" y="32960"/>
                    <a:pt x="30402" y="32903"/>
                    <a:pt x="30459" y="32873"/>
                  </a:cubicBezTo>
                  <a:cubicBezTo>
                    <a:pt x="31089" y="32502"/>
                    <a:pt x="31576" y="31843"/>
                    <a:pt x="31748" y="31071"/>
                  </a:cubicBezTo>
                  <a:cubicBezTo>
                    <a:pt x="32176" y="29381"/>
                    <a:pt x="31118" y="27063"/>
                    <a:pt x="30802" y="26433"/>
                  </a:cubicBezTo>
                  <a:cubicBezTo>
                    <a:pt x="30489" y="25918"/>
                    <a:pt x="30145" y="25488"/>
                    <a:pt x="29859" y="25117"/>
                  </a:cubicBezTo>
                  <a:cubicBezTo>
                    <a:pt x="29744" y="25002"/>
                    <a:pt x="29600" y="24830"/>
                    <a:pt x="29486" y="24686"/>
                  </a:cubicBezTo>
                  <a:cubicBezTo>
                    <a:pt x="29543" y="24514"/>
                    <a:pt x="29630" y="24315"/>
                    <a:pt x="29687" y="24143"/>
                  </a:cubicBezTo>
                  <a:cubicBezTo>
                    <a:pt x="29886" y="23628"/>
                    <a:pt x="30145" y="22998"/>
                    <a:pt x="30260" y="22281"/>
                  </a:cubicBezTo>
                  <a:lnTo>
                    <a:pt x="30260" y="22224"/>
                  </a:lnTo>
                  <a:cubicBezTo>
                    <a:pt x="30660" y="18532"/>
                    <a:pt x="28684" y="15040"/>
                    <a:pt x="25535" y="13895"/>
                  </a:cubicBezTo>
                  <a:cubicBezTo>
                    <a:pt x="25508" y="13865"/>
                    <a:pt x="25478" y="13865"/>
                    <a:pt x="25450" y="13865"/>
                  </a:cubicBezTo>
                  <a:cubicBezTo>
                    <a:pt x="24878" y="13666"/>
                    <a:pt x="24305" y="13494"/>
                    <a:pt x="23733" y="13322"/>
                  </a:cubicBezTo>
                  <a:cubicBezTo>
                    <a:pt x="23217" y="13178"/>
                    <a:pt x="22702" y="13006"/>
                    <a:pt x="22214" y="12864"/>
                  </a:cubicBezTo>
                  <a:cubicBezTo>
                    <a:pt x="21624" y="12660"/>
                    <a:pt x="21086" y="12577"/>
                    <a:pt x="20594" y="12577"/>
                  </a:cubicBezTo>
                  <a:cubicBezTo>
                    <a:pt x="19775" y="12577"/>
                    <a:pt x="19084" y="12807"/>
                    <a:pt x="18493" y="13093"/>
                  </a:cubicBezTo>
                  <a:cubicBezTo>
                    <a:pt x="18117" y="12807"/>
                    <a:pt x="17572" y="12565"/>
                    <a:pt x="16830" y="12565"/>
                  </a:cubicBezTo>
                  <a:cubicBezTo>
                    <a:pt x="16388" y="12565"/>
                    <a:pt x="15875" y="12651"/>
                    <a:pt x="15287" y="12864"/>
                  </a:cubicBezTo>
                  <a:cubicBezTo>
                    <a:pt x="14057" y="13235"/>
                    <a:pt x="13198" y="13922"/>
                    <a:pt x="12424" y="14525"/>
                  </a:cubicBezTo>
                  <a:lnTo>
                    <a:pt x="11737" y="15040"/>
                  </a:lnTo>
                  <a:cubicBezTo>
                    <a:pt x="11709" y="15068"/>
                    <a:pt x="11680" y="15068"/>
                    <a:pt x="11680" y="15097"/>
                  </a:cubicBezTo>
                  <a:cubicBezTo>
                    <a:pt x="11366" y="15326"/>
                    <a:pt x="10908" y="15498"/>
                    <a:pt x="10393" y="15727"/>
                  </a:cubicBezTo>
                  <a:cubicBezTo>
                    <a:pt x="10164" y="15842"/>
                    <a:pt x="9877" y="15956"/>
                    <a:pt x="9591" y="16098"/>
                  </a:cubicBezTo>
                  <a:cubicBezTo>
                    <a:pt x="9161" y="15670"/>
                    <a:pt x="8675" y="15468"/>
                    <a:pt x="8187" y="15411"/>
                  </a:cubicBezTo>
                  <a:cubicBezTo>
                    <a:pt x="8130" y="15326"/>
                    <a:pt x="8103" y="15212"/>
                    <a:pt x="8045" y="15125"/>
                  </a:cubicBezTo>
                  <a:cubicBezTo>
                    <a:pt x="8675" y="14953"/>
                    <a:pt x="9332" y="14811"/>
                    <a:pt x="9763" y="14697"/>
                  </a:cubicBezTo>
                  <a:cubicBezTo>
                    <a:pt x="10622" y="14525"/>
                    <a:pt x="11423" y="14323"/>
                    <a:pt x="12110" y="14037"/>
                  </a:cubicBezTo>
                  <a:cubicBezTo>
                    <a:pt x="12225" y="14009"/>
                    <a:pt x="12339" y="13952"/>
                    <a:pt x="12481" y="13922"/>
                  </a:cubicBezTo>
                  <a:cubicBezTo>
                    <a:pt x="13626" y="13464"/>
                    <a:pt x="15488" y="12777"/>
                    <a:pt x="15660" y="11060"/>
                  </a:cubicBezTo>
                  <a:cubicBezTo>
                    <a:pt x="16462" y="10746"/>
                    <a:pt x="17034" y="10316"/>
                    <a:pt x="17034" y="10316"/>
                  </a:cubicBezTo>
                  <a:cubicBezTo>
                    <a:pt x="18179" y="9457"/>
                    <a:pt x="18408" y="8483"/>
                    <a:pt x="18408" y="7826"/>
                  </a:cubicBezTo>
                  <a:lnTo>
                    <a:pt x="18408" y="7510"/>
                  </a:lnTo>
                  <a:cubicBezTo>
                    <a:pt x="18607" y="7483"/>
                    <a:pt x="18779" y="7425"/>
                    <a:pt x="18951" y="7368"/>
                  </a:cubicBezTo>
                  <a:cubicBezTo>
                    <a:pt x="20153" y="6995"/>
                    <a:pt x="21443" y="6537"/>
                    <a:pt x="22588" y="6079"/>
                  </a:cubicBezTo>
                  <a:cubicBezTo>
                    <a:pt x="23217" y="5822"/>
                    <a:pt x="23790" y="5822"/>
                    <a:pt x="24905" y="5822"/>
                  </a:cubicBezTo>
                  <a:lnTo>
                    <a:pt x="25050" y="5822"/>
                  </a:lnTo>
                  <a:cubicBezTo>
                    <a:pt x="25908" y="5765"/>
                    <a:pt x="26623" y="5593"/>
                    <a:pt x="27282" y="5449"/>
                  </a:cubicBezTo>
                  <a:cubicBezTo>
                    <a:pt x="27683" y="5364"/>
                    <a:pt x="28084" y="5277"/>
                    <a:pt x="28485" y="5220"/>
                  </a:cubicBezTo>
                  <a:cubicBezTo>
                    <a:pt x="28570" y="5220"/>
                    <a:pt x="28627" y="5220"/>
                    <a:pt x="28684" y="5192"/>
                  </a:cubicBezTo>
                  <a:close/>
                  <a:moveTo>
                    <a:pt x="48551" y="73209"/>
                  </a:moveTo>
                  <a:cubicBezTo>
                    <a:pt x="48551" y="73381"/>
                    <a:pt x="48524" y="73553"/>
                    <a:pt x="48524" y="73725"/>
                  </a:cubicBezTo>
                  <a:cubicBezTo>
                    <a:pt x="48409" y="73610"/>
                    <a:pt x="48322" y="73496"/>
                    <a:pt x="48207" y="73351"/>
                  </a:cubicBezTo>
                  <a:cubicBezTo>
                    <a:pt x="48322" y="73324"/>
                    <a:pt x="48436" y="73267"/>
                    <a:pt x="48551" y="73209"/>
                  </a:cubicBezTo>
                  <a:close/>
                  <a:moveTo>
                    <a:pt x="54162" y="76587"/>
                  </a:moveTo>
                  <a:cubicBezTo>
                    <a:pt x="54162" y="76729"/>
                    <a:pt x="54105" y="76901"/>
                    <a:pt x="53990" y="77245"/>
                  </a:cubicBezTo>
                  <a:cubicBezTo>
                    <a:pt x="53876" y="77073"/>
                    <a:pt x="53761" y="76931"/>
                    <a:pt x="53619" y="76787"/>
                  </a:cubicBezTo>
                  <a:cubicBezTo>
                    <a:pt x="53704" y="76759"/>
                    <a:pt x="53818" y="76702"/>
                    <a:pt x="53933" y="76672"/>
                  </a:cubicBezTo>
                  <a:cubicBezTo>
                    <a:pt x="54020" y="76645"/>
                    <a:pt x="54105" y="76615"/>
                    <a:pt x="54162" y="76587"/>
                  </a:cubicBezTo>
                  <a:close/>
                  <a:moveTo>
                    <a:pt x="67532" y="82713"/>
                  </a:moveTo>
                  <a:cubicBezTo>
                    <a:pt x="67731" y="82885"/>
                    <a:pt x="67990" y="83027"/>
                    <a:pt x="68246" y="83142"/>
                  </a:cubicBezTo>
                  <a:cubicBezTo>
                    <a:pt x="68668" y="83298"/>
                    <a:pt x="69063" y="83360"/>
                    <a:pt x="69427" y="83360"/>
                  </a:cubicBezTo>
                  <a:cubicBezTo>
                    <a:pt x="70201" y="83360"/>
                    <a:pt x="70834" y="83080"/>
                    <a:pt x="71281" y="82828"/>
                  </a:cubicBezTo>
                  <a:cubicBezTo>
                    <a:pt x="71510" y="82970"/>
                    <a:pt x="71768" y="83142"/>
                    <a:pt x="72082" y="83286"/>
                  </a:cubicBezTo>
                  <a:cubicBezTo>
                    <a:pt x="72627" y="83542"/>
                    <a:pt x="73170" y="83657"/>
                    <a:pt x="73601" y="83744"/>
                  </a:cubicBezTo>
                  <a:cubicBezTo>
                    <a:pt x="73743" y="83801"/>
                    <a:pt x="73857" y="83829"/>
                    <a:pt x="74001" y="83858"/>
                  </a:cubicBezTo>
                  <a:cubicBezTo>
                    <a:pt x="74813" y="84088"/>
                    <a:pt x="75544" y="84203"/>
                    <a:pt x="76259" y="84203"/>
                  </a:cubicBezTo>
                  <a:cubicBezTo>
                    <a:pt x="76878" y="84203"/>
                    <a:pt x="77486" y="84117"/>
                    <a:pt x="78124" y="83943"/>
                  </a:cubicBezTo>
                  <a:lnTo>
                    <a:pt x="78380" y="84202"/>
                  </a:lnTo>
                  <a:lnTo>
                    <a:pt x="78410" y="84229"/>
                  </a:lnTo>
                  <a:cubicBezTo>
                    <a:pt x="78582" y="84401"/>
                    <a:pt x="78753" y="84573"/>
                    <a:pt x="78925" y="84775"/>
                  </a:cubicBezTo>
                  <a:cubicBezTo>
                    <a:pt x="79440" y="85290"/>
                    <a:pt x="79983" y="85862"/>
                    <a:pt x="80700" y="86320"/>
                  </a:cubicBezTo>
                  <a:cubicBezTo>
                    <a:pt x="80700" y="86320"/>
                    <a:pt x="80727" y="86320"/>
                    <a:pt x="80727" y="86348"/>
                  </a:cubicBezTo>
                  <a:cubicBezTo>
                    <a:pt x="81273" y="86664"/>
                    <a:pt x="81300" y="86691"/>
                    <a:pt x="81902" y="87580"/>
                  </a:cubicBezTo>
                  <a:cubicBezTo>
                    <a:pt x="83448" y="89927"/>
                    <a:pt x="85738" y="89985"/>
                    <a:pt x="87112" y="90042"/>
                  </a:cubicBezTo>
                  <a:cubicBezTo>
                    <a:pt x="87914" y="90042"/>
                    <a:pt x="88429" y="90069"/>
                    <a:pt x="88773" y="90298"/>
                  </a:cubicBezTo>
                  <a:cubicBezTo>
                    <a:pt x="88800" y="90328"/>
                    <a:pt x="88830" y="90328"/>
                    <a:pt x="88857" y="90356"/>
                  </a:cubicBezTo>
                  <a:cubicBezTo>
                    <a:pt x="89201" y="90557"/>
                    <a:pt x="89574" y="90843"/>
                    <a:pt x="89774" y="91043"/>
                  </a:cubicBezTo>
                  <a:cubicBezTo>
                    <a:pt x="89774" y="91100"/>
                    <a:pt x="89746" y="91130"/>
                    <a:pt x="89746" y="91187"/>
                  </a:cubicBezTo>
                  <a:cubicBezTo>
                    <a:pt x="89746" y="91645"/>
                    <a:pt x="89689" y="92332"/>
                    <a:pt x="89975" y="93104"/>
                  </a:cubicBezTo>
                  <a:cubicBezTo>
                    <a:pt x="90147" y="93592"/>
                    <a:pt x="90403" y="93963"/>
                    <a:pt x="90662" y="94221"/>
                  </a:cubicBezTo>
                  <a:cubicBezTo>
                    <a:pt x="90662" y="94363"/>
                    <a:pt x="90662" y="94535"/>
                    <a:pt x="90719" y="94707"/>
                  </a:cubicBezTo>
                  <a:lnTo>
                    <a:pt x="90719" y="94794"/>
                  </a:lnTo>
                  <a:cubicBezTo>
                    <a:pt x="91063" y="96282"/>
                    <a:pt x="91777" y="96940"/>
                    <a:pt x="92494" y="97370"/>
                  </a:cubicBezTo>
                  <a:lnTo>
                    <a:pt x="92494" y="97398"/>
                  </a:lnTo>
                  <a:cubicBezTo>
                    <a:pt x="92522" y="97512"/>
                    <a:pt x="92522" y="97657"/>
                    <a:pt x="92551" y="97771"/>
                  </a:cubicBezTo>
                  <a:cubicBezTo>
                    <a:pt x="92739" y="98957"/>
                    <a:pt x="93766" y="99812"/>
                    <a:pt x="94936" y="99812"/>
                  </a:cubicBezTo>
                  <a:cubicBezTo>
                    <a:pt x="95009" y="99812"/>
                    <a:pt x="95082" y="99809"/>
                    <a:pt x="95155" y="99802"/>
                  </a:cubicBezTo>
                  <a:cubicBezTo>
                    <a:pt x="95728" y="99745"/>
                    <a:pt x="96158" y="99573"/>
                    <a:pt x="96472" y="99431"/>
                  </a:cubicBezTo>
                  <a:cubicBezTo>
                    <a:pt x="96701" y="99546"/>
                    <a:pt x="96930" y="99688"/>
                    <a:pt x="97017" y="99775"/>
                  </a:cubicBezTo>
                  <a:lnTo>
                    <a:pt x="97045" y="99832"/>
                  </a:lnTo>
                  <a:cubicBezTo>
                    <a:pt x="97647" y="100890"/>
                    <a:pt x="98476" y="101435"/>
                    <a:pt x="99823" y="101607"/>
                  </a:cubicBezTo>
                  <a:cubicBezTo>
                    <a:pt x="99918" y="101616"/>
                    <a:pt x="100013" y="101619"/>
                    <a:pt x="100109" y="101619"/>
                  </a:cubicBezTo>
                  <a:cubicBezTo>
                    <a:pt x="100300" y="101619"/>
                    <a:pt x="100491" y="101607"/>
                    <a:pt x="100681" y="101607"/>
                  </a:cubicBezTo>
                  <a:cubicBezTo>
                    <a:pt x="100853" y="101577"/>
                    <a:pt x="100938" y="101577"/>
                    <a:pt x="100995" y="101577"/>
                  </a:cubicBezTo>
                  <a:cubicBezTo>
                    <a:pt x="101396" y="101664"/>
                    <a:pt x="101797" y="101722"/>
                    <a:pt x="102198" y="101806"/>
                  </a:cubicBezTo>
                  <a:cubicBezTo>
                    <a:pt x="102255" y="101806"/>
                    <a:pt x="102312" y="101806"/>
                    <a:pt x="102369" y="101836"/>
                  </a:cubicBezTo>
                  <a:cubicBezTo>
                    <a:pt x="103315" y="101921"/>
                    <a:pt x="103773" y="102093"/>
                    <a:pt x="104545" y="102608"/>
                  </a:cubicBezTo>
                  <a:cubicBezTo>
                    <a:pt x="104717" y="102752"/>
                    <a:pt x="104888" y="102894"/>
                    <a:pt x="105033" y="103038"/>
                  </a:cubicBezTo>
                  <a:cubicBezTo>
                    <a:pt x="105633" y="103554"/>
                    <a:pt x="106434" y="104268"/>
                    <a:pt x="107838" y="104527"/>
                  </a:cubicBezTo>
                  <a:cubicBezTo>
                    <a:pt x="107953" y="105241"/>
                    <a:pt x="107980" y="106130"/>
                    <a:pt x="107895" y="106645"/>
                  </a:cubicBezTo>
                  <a:cubicBezTo>
                    <a:pt x="107838" y="106730"/>
                    <a:pt x="107637" y="106932"/>
                    <a:pt x="107522" y="107074"/>
                  </a:cubicBezTo>
                  <a:cubicBezTo>
                    <a:pt x="107037" y="107561"/>
                    <a:pt x="106377" y="108219"/>
                    <a:pt x="105976" y="109279"/>
                  </a:cubicBezTo>
                  <a:cubicBezTo>
                    <a:pt x="105804" y="109707"/>
                    <a:pt x="105720" y="110051"/>
                    <a:pt x="105663" y="110280"/>
                  </a:cubicBezTo>
                  <a:cubicBezTo>
                    <a:pt x="105633" y="110337"/>
                    <a:pt x="105633" y="110394"/>
                    <a:pt x="105605" y="110451"/>
                  </a:cubicBezTo>
                  <a:lnTo>
                    <a:pt x="105518" y="110539"/>
                  </a:lnTo>
                  <a:cubicBezTo>
                    <a:pt x="105117" y="110825"/>
                    <a:pt x="104488" y="111283"/>
                    <a:pt x="104059" y="112084"/>
                  </a:cubicBezTo>
                  <a:cubicBezTo>
                    <a:pt x="103029" y="113916"/>
                    <a:pt x="103514" y="115948"/>
                    <a:pt x="103888" y="117608"/>
                  </a:cubicBezTo>
                  <a:cubicBezTo>
                    <a:pt x="104002" y="118153"/>
                    <a:pt x="104144" y="118753"/>
                    <a:pt x="104174" y="119126"/>
                  </a:cubicBezTo>
                  <a:cubicBezTo>
                    <a:pt x="104117" y="119612"/>
                    <a:pt x="103773" y="120299"/>
                    <a:pt x="103457" y="120929"/>
                  </a:cubicBezTo>
                  <a:cubicBezTo>
                    <a:pt x="103315" y="121215"/>
                    <a:pt x="103201" y="121501"/>
                    <a:pt x="103056" y="121760"/>
                  </a:cubicBezTo>
                  <a:cubicBezTo>
                    <a:pt x="103056" y="121788"/>
                    <a:pt x="103056" y="121817"/>
                    <a:pt x="103029" y="121845"/>
                  </a:cubicBezTo>
                  <a:cubicBezTo>
                    <a:pt x="102885" y="122246"/>
                    <a:pt x="102743" y="122676"/>
                    <a:pt x="102598" y="123077"/>
                  </a:cubicBezTo>
                  <a:cubicBezTo>
                    <a:pt x="102399" y="123677"/>
                    <a:pt x="102198" y="124337"/>
                    <a:pt x="101969" y="124650"/>
                  </a:cubicBezTo>
                  <a:cubicBezTo>
                    <a:pt x="101827" y="124795"/>
                    <a:pt x="101052" y="124879"/>
                    <a:pt x="100652" y="124909"/>
                  </a:cubicBezTo>
                  <a:cubicBezTo>
                    <a:pt x="99278" y="125051"/>
                    <a:pt x="97216" y="125280"/>
                    <a:pt x="95815" y="127169"/>
                  </a:cubicBezTo>
                  <a:cubicBezTo>
                    <a:pt x="95728" y="127256"/>
                    <a:pt x="95671" y="127371"/>
                    <a:pt x="95613" y="127485"/>
                  </a:cubicBezTo>
                  <a:cubicBezTo>
                    <a:pt x="94441" y="128802"/>
                    <a:pt x="94354" y="129746"/>
                    <a:pt x="94583" y="131837"/>
                  </a:cubicBezTo>
                  <a:lnTo>
                    <a:pt x="94583" y="131894"/>
                  </a:lnTo>
                  <a:cubicBezTo>
                    <a:pt x="94727" y="132952"/>
                    <a:pt x="94697" y="133039"/>
                    <a:pt x="93552" y="134154"/>
                  </a:cubicBezTo>
                  <a:cubicBezTo>
                    <a:pt x="93525" y="134184"/>
                    <a:pt x="93495" y="134241"/>
                    <a:pt x="93468" y="134269"/>
                  </a:cubicBezTo>
                  <a:cubicBezTo>
                    <a:pt x="92235" y="135673"/>
                    <a:pt x="91892" y="136845"/>
                    <a:pt x="91578" y="138364"/>
                  </a:cubicBezTo>
                  <a:cubicBezTo>
                    <a:pt x="91548" y="138391"/>
                    <a:pt x="91521" y="138421"/>
                    <a:pt x="91521" y="138448"/>
                  </a:cubicBezTo>
                  <a:cubicBezTo>
                    <a:pt x="91406" y="138593"/>
                    <a:pt x="91235" y="138822"/>
                    <a:pt x="91090" y="139108"/>
                  </a:cubicBezTo>
                  <a:cubicBezTo>
                    <a:pt x="91090" y="139165"/>
                    <a:pt x="91063" y="139222"/>
                    <a:pt x="91033" y="139280"/>
                  </a:cubicBezTo>
                  <a:cubicBezTo>
                    <a:pt x="90948" y="139509"/>
                    <a:pt x="90861" y="139738"/>
                    <a:pt x="90804" y="139937"/>
                  </a:cubicBezTo>
                  <a:cubicBezTo>
                    <a:pt x="90777" y="139994"/>
                    <a:pt x="90777" y="140051"/>
                    <a:pt x="90747" y="140109"/>
                  </a:cubicBezTo>
                  <a:cubicBezTo>
                    <a:pt x="90548" y="140051"/>
                    <a:pt x="90289" y="140024"/>
                    <a:pt x="89975" y="139994"/>
                  </a:cubicBezTo>
                  <a:cubicBezTo>
                    <a:pt x="89811" y="139971"/>
                    <a:pt x="89559" y="139941"/>
                    <a:pt x="89261" y="139941"/>
                  </a:cubicBezTo>
                  <a:cubicBezTo>
                    <a:pt x="88468" y="139941"/>
                    <a:pt x="87348" y="140152"/>
                    <a:pt x="86682" y="141254"/>
                  </a:cubicBezTo>
                  <a:cubicBezTo>
                    <a:pt x="85796" y="142772"/>
                    <a:pt x="86739" y="144146"/>
                    <a:pt x="87140" y="144719"/>
                  </a:cubicBezTo>
                  <a:cubicBezTo>
                    <a:pt x="87254" y="144861"/>
                    <a:pt x="87399" y="145090"/>
                    <a:pt x="87426" y="145147"/>
                  </a:cubicBezTo>
                  <a:cubicBezTo>
                    <a:pt x="87456" y="145234"/>
                    <a:pt x="87483" y="145291"/>
                    <a:pt x="87513" y="145348"/>
                  </a:cubicBezTo>
                  <a:cubicBezTo>
                    <a:pt x="87370" y="145334"/>
                    <a:pt x="87213" y="145326"/>
                    <a:pt x="87044" y="145326"/>
                  </a:cubicBezTo>
                  <a:cubicBezTo>
                    <a:pt x="86876" y="145326"/>
                    <a:pt x="86697" y="145334"/>
                    <a:pt x="86510" y="145348"/>
                  </a:cubicBezTo>
                  <a:cubicBezTo>
                    <a:pt x="85338" y="145406"/>
                    <a:pt x="84421" y="145807"/>
                    <a:pt x="83819" y="146551"/>
                  </a:cubicBezTo>
                  <a:cubicBezTo>
                    <a:pt x="83247" y="147265"/>
                    <a:pt x="83132" y="148039"/>
                    <a:pt x="83162" y="148669"/>
                  </a:cubicBezTo>
                  <a:cubicBezTo>
                    <a:pt x="81758" y="148983"/>
                    <a:pt x="81273" y="149986"/>
                    <a:pt x="81101" y="150472"/>
                  </a:cubicBezTo>
                  <a:cubicBezTo>
                    <a:pt x="80929" y="151044"/>
                    <a:pt x="80727" y="152333"/>
                    <a:pt x="82102" y="153620"/>
                  </a:cubicBezTo>
                  <a:cubicBezTo>
                    <a:pt x="82017" y="153964"/>
                    <a:pt x="81987" y="154307"/>
                    <a:pt x="81987" y="154594"/>
                  </a:cubicBezTo>
                  <a:cubicBezTo>
                    <a:pt x="81815" y="154738"/>
                    <a:pt x="81616" y="154937"/>
                    <a:pt x="81444" y="155196"/>
                  </a:cubicBezTo>
                  <a:cubicBezTo>
                    <a:pt x="80785" y="156112"/>
                    <a:pt x="80528" y="157056"/>
                    <a:pt x="80670" y="158001"/>
                  </a:cubicBezTo>
                  <a:cubicBezTo>
                    <a:pt x="80899" y="159231"/>
                    <a:pt x="81731" y="159948"/>
                    <a:pt x="82445" y="160434"/>
                  </a:cubicBezTo>
                  <a:cubicBezTo>
                    <a:pt x="82044" y="161121"/>
                    <a:pt x="81586" y="162094"/>
                    <a:pt x="81559" y="163326"/>
                  </a:cubicBezTo>
                  <a:lnTo>
                    <a:pt x="81559" y="163411"/>
                  </a:lnTo>
                  <a:cubicBezTo>
                    <a:pt x="81215" y="162953"/>
                    <a:pt x="80842" y="162437"/>
                    <a:pt x="80757" y="162151"/>
                  </a:cubicBezTo>
                  <a:cubicBezTo>
                    <a:pt x="80670" y="161865"/>
                    <a:pt x="80613" y="161579"/>
                    <a:pt x="80528" y="161292"/>
                  </a:cubicBezTo>
                  <a:cubicBezTo>
                    <a:pt x="80384" y="160663"/>
                    <a:pt x="80242" y="159976"/>
                    <a:pt x="79898" y="159147"/>
                  </a:cubicBezTo>
                  <a:cubicBezTo>
                    <a:pt x="79898" y="159117"/>
                    <a:pt x="79869" y="159089"/>
                    <a:pt x="79841" y="159032"/>
                  </a:cubicBezTo>
                  <a:cubicBezTo>
                    <a:pt x="79582" y="158487"/>
                    <a:pt x="79411" y="157543"/>
                    <a:pt x="79239" y="156655"/>
                  </a:cubicBezTo>
                  <a:cubicBezTo>
                    <a:pt x="78868" y="154681"/>
                    <a:pt x="78380" y="152219"/>
                    <a:pt x="76491" y="150701"/>
                  </a:cubicBezTo>
                  <a:lnTo>
                    <a:pt x="76463" y="150673"/>
                  </a:lnTo>
                  <a:cubicBezTo>
                    <a:pt x="76349" y="150616"/>
                    <a:pt x="76262" y="150559"/>
                    <a:pt x="76204" y="150501"/>
                  </a:cubicBezTo>
                  <a:cubicBezTo>
                    <a:pt x="76177" y="150300"/>
                    <a:pt x="76147" y="150101"/>
                    <a:pt x="76147" y="149929"/>
                  </a:cubicBezTo>
                  <a:cubicBezTo>
                    <a:pt x="76120" y="149757"/>
                    <a:pt x="76120" y="149613"/>
                    <a:pt x="76090" y="149471"/>
                  </a:cubicBezTo>
                  <a:lnTo>
                    <a:pt x="76090" y="149384"/>
                  </a:lnTo>
                  <a:cubicBezTo>
                    <a:pt x="75975" y="148555"/>
                    <a:pt x="75689" y="147838"/>
                    <a:pt x="75460" y="147295"/>
                  </a:cubicBezTo>
                  <a:cubicBezTo>
                    <a:pt x="75318" y="146979"/>
                    <a:pt x="75146" y="146608"/>
                    <a:pt x="75146" y="146436"/>
                  </a:cubicBezTo>
                  <a:lnTo>
                    <a:pt x="75146" y="146292"/>
                  </a:lnTo>
                  <a:cubicBezTo>
                    <a:pt x="75117" y="146150"/>
                    <a:pt x="75231" y="145749"/>
                    <a:pt x="75288" y="145463"/>
                  </a:cubicBezTo>
                  <a:cubicBezTo>
                    <a:pt x="75433" y="144861"/>
                    <a:pt x="75632" y="144116"/>
                    <a:pt x="75632" y="143258"/>
                  </a:cubicBezTo>
                  <a:cubicBezTo>
                    <a:pt x="75632" y="141597"/>
                    <a:pt x="75547" y="140223"/>
                    <a:pt x="75346" y="138936"/>
                  </a:cubicBezTo>
                  <a:cubicBezTo>
                    <a:pt x="75231" y="138077"/>
                    <a:pt x="75261" y="137132"/>
                    <a:pt x="75318" y="136131"/>
                  </a:cubicBezTo>
                  <a:cubicBezTo>
                    <a:pt x="75346" y="135100"/>
                    <a:pt x="75403" y="134040"/>
                    <a:pt x="75288" y="132925"/>
                  </a:cubicBezTo>
                  <a:cubicBezTo>
                    <a:pt x="75174" y="132066"/>
                    <a:pt x="75002" y="131321"/>
                    <a:pt x="74860" y="130577"/>
                  </a:cubicBezTo>
                  <a:cubicBezTo>
                    <a:pt x="74688" y="129833"/>
                    <a:pt x="74517" y="129173"/>
                    <a:pt x="74487" y="128516"/>
                  </a:cubicBezTo>
                  <a:cubicBezTo>
                    <a:pt x="74574" y="128287"/>
                    <a:pt x="74601" y="128028"/>
                    <a:pt x="74601" y="127742"/>
                  </a:cubicBezTo>
                  <a:lnTo>
                    <a:pt x="74601" y="126798"/>
                  </a:lnTo>
                  <a:cubicBezTo>
                    <a:pt x="74601" y="126311"/>
                    <a:pt x="74574" y="125795"/>
                    <a:pt x="74574" y="125310"/>
                  </a:cubicBezTo>
                  <a:cubicBezTo>
                    <a:pt x="74544" y="124879"/>
                    <a:pt x="74544" y="124421"/>
                    <a:pt x="74544" y="123993"/>
                  </a:cubicBezTo>
                  <a:cubicBezTo>
                    <a:pt x="74544" y="123906"/>
                    <a:pt x="74544" y="123821"/>
                    <a:pt x="74517" y="123764"/>
                  </a:cubicBezTo>
                  <a:lnTo>
                    <a:pt x="74517" y="123047"/>
                  </a:lnTo>
                  <a:cubicBezTo>
                    <a:pt x="74517" y="122275"/>
                    <a:pt x="74544" y="121417"/>
                    <a:pt x="74315" y="120643"/>
                  </a:cubicBezTo>
                  <a:cubicBezTo>
                    <a:pt x="74288" y="120585"/>
                    <a:pt x="74288" y="120558"/>
                    <a:pt x="74258" y="120528"/>
                  </a:cubicBezTo>
                  <a:cubicBezTo>
                    <a:pt x="73857" y="119326"/>
                    <a:pt x="72913" y="118554"/>
                    <a:pt x="72169" y="117952"/>
                  </a:cubicBezTo>
                  <a:cubicBezTo>
                    <a:pt x="71968" y="117780"/>
                    <a:pt x="71739" y="117581"/>
                    <a:pt x="71624" y="117466"/>
                  </a:cubicBezTo>
                  <a:cubicBezTo>
                    <a:pt x="70536" y="116291"/>
                    <a:pt x="69391" y="115920"/>
                    <a:pt x="68562" y="115634"/>
                  </a:cubicBezTo>
                  <a:cubicBezTo>
                    <a:pt x="68132" y="115520"/>
                    <a:pt x="67903" y="115433"/>
                    <a:pt x="67703" y="115318"/>
                  </a:cubicBezTo>
                  <a:cubicBezTo>
                    <a:pt x="66929" y="114775"/>
                    <a:pt x="66444" y="113573"/>
                    <a:pt x="65929" y="112284"/>
                  </a:cubicBezTo>
                  <a:cubicBezTo>
                    <a:pt x="65384" y="110939"/>
                    <a:pt x="64754" y="109421"/>
                    <a:pt x="63609" y="108191"/>
                  </a:cubicBezTo>
                  <a:cubicBezTo>
                    <a:pt x="63238" y="107818"/>
                    <a:pt x="63066" y="107390"/>
                    <a:pt x="62780" y="106673"/>
                  </a:cubicBezTo>
                  <a:cubicBezTo>
                    <a:pt x="62521" y="106043"/>
                    <a:pt x="62264" y="105356"/>
                    <a:pt x="61777" y="104584"/>
                  </a:cubicBezTo>
                  <a:cubicBezTo>
                    <a:pt x="61261" y="103783"/>
                    <a:pt x="60689" y="103325"/>
                    <a:pt x="60288" y="103066"/>
                  </a:cubicBezTo>
                  <a:cubicBezTo>
                    <a:pt x="60260" y="102981"/>
                    <a:pt x="60260" y="102894"/>
                    <a:pt x="60231" y="102837"/>
                  </a:cubicBezTo>
                  <a:cubicBezTo>
                    <a:pt x="60975" y="102409"/>
                    <a:pt x="61834" y="101520"/>
                    <a:pt x="61548" y="99688"/>
                  </a:cubicBezTo>
                  <a:cubicBezTo>
                    <a:pt x="61463" y="99173"/>
                    <a:pt x="61204" y="98687"/>
                    <a:pt x="60833" y="98314"/>
                  </a:cubicBezTo>
                  <a:lnTo>
                    <a:pt x="60574" y="98057"/>
                  </a:lnTo>
                  <a:cubicBezTo>
                    <a:pt x="60402" y="97599"/>
                    <a:pt x="60719" y="96969"/>
                    <a:pt x="61062" y="96539"/>
                  </a:cubicBezTo>
                  <a:cubicBezTo>
                    <a:pt x="61376" y="96397"/>
                    <a:pt x="61749" y="96138"/>
                    <a:pt x="62093" y="95710"/>
                  </a:cubicBezTo>
                  <a:cubicBezTo>
                    <a:pt x="62322" y="95424"/>
                    <a:pt x="62521" y="95023"/>
                    <a:pt x="62608" y="94508"/>
                  </a:cubicBezTo>
                  <a:cubicBezTo>
                    <a:pt x="62635" y="94508"/>
                    <a:pt x="62665" y="94478"/>
                    <a:pt x="62693" y="94478"/>
                  </a:cubicBezTo>
                  <a:lnTo>
                    <a:pt x="62864" y="94306"/>
                  </a:lnTo>
                  <a:cubicBezTo>
                    <a:pt x="64554" y="92733"/>
                    <a:pt x="64784" y="91072"/>
                    <a:pt x="64868" y="89355"/>
                  </a:cubicBezTo>
                  <a:cubicBezTo>
                    <a:pt x="64925" y="88409"/>
                    <a:pt x="64955" y="87436"/>
                    <a:pt x="64612" y="86291"/>
                  </a:cubicBezTo>
                  <a:cubicBezTo>
                    <a:pt x="66100" y="85604"/>
                    <a:pt x="66501" y="84058"/>
                    <a:pt x="66700" y="83256"/>
                  </a:cubicBezTo>
                  <a:cubicBezTo>
                    <a:pt x="66730" y="83171"/>
                    <a:pt x="66758" y="83027"/>
                    <a:pt x="66787" y="82942"/>
                  </a:cubicBezTo>
                  <a:cubicBezTo>
                    <a:pt x="66987" y="82855"/>
                    <a:pt x="67303" y="82771"/>
                    <a:pt x="67502" y="82713"/>
                  </a:cubicBezTo>
                  <a:close/>
                  <a:moveTo>
                    <a:pt x="77943" y="0"/>
                  </a:moveTo>
                  <a:cubicBezTo>
                    <a:pt x="76529" y="0"/>
                    <a:pt x="75434" y="1014"/>
                    <a:pt x="74945" y="1528"/>
                  </a:cubicBezTo>
                  <a:lnTo>
                    <a:pt x="74688" y="1785"/>
                  </a:lnTo>
                  <a:cubicBezTo>
                    <a:pt x="74601" y="1815"/>
                    <a:pt x="74487" y="1842"/>
                    <a:pt x="74402" y="1899"/>
                  </a:cubicBezTo>
                  <a:cubicBezTo>
                    <a:pt x="74288" y="1929"/>
                    <a:pt x="74201" y="1986"/>
                    <a:pt x="74116" y="2044"/>
                  </a:cubicBezTo>
                  <a:cubicBezTo>
                    <a:pt x="73028" y="2673"/>
                    <a:pt x="72655" y="3445"/>
                    <a:pt x="72426" y="4189"/>
                  </a:cubicBezTo>
                  <a:cubicBezTo>
                    <a:pt x="72226" y="4189"/>
                    <a:pt x="71968" y="4247"/>
                    <a:pt x="71681" y="4304"/>
                  </a:cubicBezTo>
                  <a:cubicBezTo>
                    <a:pt x="71253" y="4391"/>
                    <a:pt x="70937" y="4505"/>
                    <a:pt x="70738" y="4590"/>
                  </a:cubicBezTo>
                  <a:lnTo>
                    <a:pt x="70681" y="4590"/>
                  </a:lnTo>
                  <a:cubicBezTo>
                    <a:pt x="70566" y="4590"/>
                    <a:pt x="70365" y="4533"/>
                    <a:pt x="70193" y="4505"/>
                  </a:cubicBezTo>
                  <a:cubicBezTo>
                    <a:pt x="69731" y="4404"/>
                    <a:pt x="69156" y="4289"/>
                    <a:pt x="68508" y="4289"/>
                  </a:cubicBezTo>
                  <a:cubicBezTo>
                    <a:pt x="68233" y="4289"/>
                    <a:pt x="67944" y="4310"/>
                    <a:pt x="67646" y="4361"/>
                  </a:cubicBezTo>
                  <a:cubicBezTo>
                    <a:pt x="67616" y="4361"/>
                    <a:pt x="67559" y="4361"/>
                    <a:pt x="67532" y="4391"/>
                  </a:cubicBezTo>
                  <a:cubicBezTo>
                    <a:pt x="67303" y="4418"/>
                    <a:pt x="67131" y="4505"/>
                    <a:pt x="66959" y="4563"/>
                  </a:cubicBezTo>
                  <a:cubicBezTo>
                    <a:pt x="66758" y="4418"/>
                    <a:pt x="66529" y="4304"/>
                    <a:pt x="66272" y="4162"/>
                  </a:cubicBezTo>
                  <a:cubicBezTo>
                    <a:pt x="66242" y="4162"/>
                    <a:pt x="66215" y="4132"/>
                    <a:pt x="66185" y="4132"/>
                  </a:cubicBezTo>
                  <a:cubicBezTo>
                    <a:pt x="65553" y="3879"/>
                    <a:pt x="64935" y="3780"/>
                    <a:pt x="64344" y="3780"/>
                  </a:cubicBezTo>
                  <a:cubicBezTo>
                    <a:pt x="63059" y="3780"/>
                    <a:pt x="61897" y="4247"/>
                    <a:pt x="60975" y="4620"/>
                  </a:cubicBezTo>
                  <a:cubicBezTo>
                    <a:pt x="60244" y="4926"/>
                    <a:pt x="59707" y="5135"/>
                    <a:pt x="59365" y="5135"/>
                  </a:cubicBezTo>
                  <a:cubicBezTo>
                    <a:pt x="59292" y="5135"/>
                    <a:pt x="59228" y="5126"/>
                    <a:pt x="59173" y="5105"/>
                  </a:cubicBezTo>
                  <a:cubicBezTo>
                    <a:pt x="59115" y="5048"/>
                    <a:pt x="59058" y="4991"/>
                    <a:pt x="59001" y="4906"/>
                  </a:cubicBezTo>
                  <a:cubicBezTo>
                    <a:pt x="58657" y="4418"/>
                    <a:pt x="57998" y="3532"/>
                    <a:pt x="56624" y="3074"/>
                  </a:cubicBezTo>
                  <a:cubicBezTo>
                    <a:pt x="55795" y="2758"/>
                    <a:pt x="54906" y="2616"/>
                    <a:pt x="54276" y="2529"/>
                  </a:cubicBezTo>
                  <a:cubicBezTo>
                    <a:pt x="53929" y="2478"/>
                    <a:pt x="53572" y="2468"/>
                    <a:pt x="53229" y="2468"/>
                  </a:cubicBezTo>
                  <a:cubicBezTo>
                    <a:pt x="53007" y="2468"/>
                    <a:pt x="52791" y="2472"/>
                    <a:pt x="52588" y="2472"/>
                  </a:cubicBezTo>
                  <a:cubicBezTo>
                    <a:pt x="52359" y="2502"/>
                    <a:pt x="52043" y="2502"/>
                    <a:pt x="51872" y="2502"/>
                  </a:cubicBezTo>
                  <a:lnTo>
                    <a:pt x="51844" y="2472"/>
                  </a:lnTo>
                  <a:cubicBezTo>
                    <a:pt x="51414" y="2101"/>
                    <a:pt x="50642" y="1441"/>
                    <a:pt x="49211" y="1357"/>
                  </a:cubicBezTo>
                  <a:cubicBezTo>
                    <a:pt x="48810" y="1327"/>
                    <a:pt x="48430" y="1313"/>
                    <a:pt x="48068" y="1313"/>
                  </a:cubicBezTo>
                  <a:cubicBezTo>
                    <a:pt x="47008" y="1313"/>
                    <a:pt x="46106" y="1436"/>
                    <a:pt x="45317" y="1670"/>
                  </a:cubicBezTo>
                  <a:cubicBezTo>
                    <a:pt x="45288" y="1700"/>
                    <a:pt x="45230" y="1700"/>
                    <a:pt x="45203" y="1728"/>
                  </a:cubicBezTo>
                  <a:cubicBezTo>
                    <a:pt x="44772" y="1899"/>
                    <a:pt x="44429" y="2044"/>
                    <a:pt x="44115" y="2186"/>
                  </a:cubicBezTo>
                  <a:cubicBezTo>
                    <a:pt x="43485" y="2472"/>
                    <a:pt x="43199" y="2616"/>
                    <a:pt x="42597" y="2673"/>
                  </a:cubicBezTo>
                  <a:cubicBezTo>
                    <a:pt x="42024" y="2731"/>
                    <a:pt x="41596" y="2815"/>
                    <a:pt x="41280" y="2902"/>
                  </a:cubicBezTo>
                  <a:cubicBezTo>
                    <a:pt x="41138" y="2930"/>
                    <a:pt x="40936" y="2987"/>
                    <a:pt x="40909" y="2987"/>
                  </a:cubicBezTo>
                  <a:cubicBezTo>
                    <a:pt x="40909" y="2987"/>
                    <a:pt x="40852" y="2987"/>
                    <a:pt x="40765" y="2960"/>
                  </a:cubicBezTo>
                  <a:cubicBezTo>
                    <a:pt x="40535" y="2845"/>
                    <a:pt x="40279" y="2788"/>
                    <a:pt x="40020" y="2731"/>
                  </a:cubicBezTo>
                  <a:cubicBezTo>
                    <a:pt x="39706" y="2186"/>
                    <a:pt x="39191" y="1757"/>
                    <a:pt x="38532" y="1471"/>
                  </a:cubicBezTo>
                  <a:cubicBezTo>
                    <a:pt x="38504" y="1441"/>
                    <a:pt x="38474" y="1441"/>
                    <a:pt x="38447" y="1441"/>
                  </a:cubicBezTo>
                  <a:cubicBezTo>
                    <a:pt x="37856" y="1218"/>
                    <a:pt x="37221" y="1146"/>
                    <a:pt x="36606" y="1146"/>
                  </a:cubicBezTo>
                  <a:cubicBezTo>
                    <a:pt x="36117" y="1146"/>
                    <a:pt x="35642" y="1191"/>
                    <a:pt x="35211" y="1242"/>
                  </a:cubicBezTo>
                  <a:cubicBezTo>
                    <a:pt x="34954" y="1242"/>
                    <a:pt x="34696" y="1269"/>
                    <a:pt x="34554" y="1269"/>
                  </a:cubicBezTo>
                  <a:lnTo>
                    <a:pt x="34009" y="1269"/>
                  </a:lnTo>
                  <a:cubicBezTo>
                    <a:pt x="33806" y="1269"/>
                    <a:pt x="33607" y="1271"/>
                    <a:pt x="33413" y="1271"/>
                  </a:cubicBezTo>
                  <a:cubicBezTo>
                    <a:pt x="32754" y="1271"/>
                    <a:pt x="32147" y="1253"/>
                    <a:pt x="31661" y="1098"/>
                  </a:cubicBezTo>
                  <a:cubicBezTo>
                    <a:pt x="31547" y="1070"/>
                    <a:pt x="31432" y="1040"/>
                    <a:pt x="31347" y="983"/>
                  </a:cubicBezTo>
                  <a:cubicBezTo>
                    <a:pt x="30565" y="697"/>
                    <a:pt x="29615" y="315"/>
                    <a:pt x="28349" y="315"/>
                  </a:cubicBezTo>
                  <a:cubicBezTo>
                    <a:pt x="28226" y="315"/>
                    <a:pt x="28099" y="318"/>
                    <a:pt x="27969" y="326"/>
                  </a:cubicBezTo>
                  <a:cubicBezTo>
                    <a:pt x="27683" y="353"/>
                    <a:pt x="27397" y="440"/>
                    <a:pt x="27138" y="555"/>
                  </a:cubicBezTo>
                  <a:cubicBezTo>
                    <a:pt x="26824" y="612"/>
                    <a:pt x="26508" y="669"/>
                    <a:pt x="26222" y="727"/>
                  </a:cubicBezTo>
                  <a:cubicBezTo>
                    <a:pt x="25707" y="841"/>
                    <a:pt x="25249" y="956"/>
                    <a:pt x="24821" y="983"/>
                  </a:cubicBezTo>
                  <a:cubicBezTo>
                    <a:pt x="23588" y="983"/>
                    <a:pt x="22272" y="983"/>
                    <a:pt x="20783" y="1586"/>
                  </a:cubicBezTo>
                  <a:cubicBezTo>
                    <a:pt x="19752" y="1986"/>
                    <a:pt x="18580" y="2415"/>
                    <a:pt x="17462" y="2758"/>
                  </a:cubicBezTo>
                  <a:cubicBezTo>
                    <a:pt x="17291" y="2788"/>
                    <a:pt x="16862" y="2873"/>
                    <a:pt x="16576" y="2902"/>
                  </a:cubicBezTo>
                  <a:cubicBezTo>
                    <a:pt x="14687" y="3159"/>
                    <a:pt x="13168" y="3360"/>
                    <a:pt x="12481" y="4762"/>
                  </a:cubicBezTo>
                  <a:cubicBezTo>
                    <a:pt x="12339" y="5021"/>
                    <a:pt x="12195" y="5392"/>
                    <a:pt x="12138" y="5822"/>
                  </a:cubicBezTo>
                  <a:cubicBezTo>
                    <a:pt x="12097" y="5821"/>
                    <a:pt x="12056" y="5821"/>
                    <a:pt x="12016" y="5821"/>
                  </a:cubicBezTo>
                  <a:cubicBezTo>
                    <a:pt x="10998" y="5821"/>
                    <a:pt x="10341" y="6177"/>
                    <a:pt x="9790" y="6452"/>
                  </a:cubicBezTo>
                  <a:cubicBezTo>
                    <a:pt x="9275" y="6681"/>
                    <a:pt x="7214" y="7796"/>
                    <a:pt x="6786" y="9601"/>
                  </a:cubicBezTo>
                  <a:cubicBezTo>
                    <a:pt x="6728" y="9887"/>
                    <a:pt x="6699" y="10201"/>
                    <a:pt x="6756" y="10487"/>
                  </a:cubicBezTo>
                  <a:cubicBezTo>
                    <a:pt x="4553" y="11147"/>
                    <a:pt x="2118" y="12349"/>
                    <a:pt x="1633" y="15212"/>
                  </a:cubicBezTo>
                  <a:cubicBezTo>
                    <a:pt x="1374" y="16499"/>
                    <a:pt x="1603" y="17472"/>
                    <a:pt x="2290" y="18189"/>
                  </a:cubicBezTo>
                  <a:cubicBezTo>
                    <a:pt x="316" y="19334"/>
                    <a:pt x="0" y="20365"/>
                    <a:pt x="0" y="21223"/>
                  </a:cubicBezTo>
                  <a:cubicBezTo>
                    <a:pt x="0" y="22224"/>
                    <a:pt x="488" y="23113"/>
                    <a:pt x="1289" y="23628"/>
                  </a:cubicBezTo>
                  <a:cubicBezTo>
                    <a:pt x="1826" y="23973"/>
                    <a:pt x="2401" y="24106"/>
                    <a:pt x="2982" y="24106"/>
                  </a:cubicBezTo>
                  <a:cubicBezTo>
                    <a:pt x="4137" y="24106"/>
                    <a:pt x="5318" y="23579"/>
                    <a:pt x="6270" y="23140"/>
                  </a:cubicBezTo>
                  <a:cubicBezTo>
                    <a:pt x="6355" y="23113"/>
                    <a:pt x="6442" y="23056"/>
                    <a:pt x="6527" y="23026"/>
                  </a:cubicBezTo>
                  <a:cubicBezTo>
                    <a:pt x="8130" y="22655"/>
                    <a:pt x="9275" y="22281"/>
                    <a:pt x="10821" y="20994"/>
                  </a:cubicBezTo>
                  <a:cubicBezTo>
                    <a:pt x="10851" y="20994"/>
                    <a:pt x="10851" y="20965"/>
                    <a:pt x="10878" y="20965"/>
                  </a:cubicBezTo>
                  <a:cubicBezTo>
                    <a:pt x="11222" y="20651"/>
                    <a:pt x="11737" y="20422"/>
                    <a:pt x="12310" y="20163"/>
                  </a:cubicBezTo>
                  <a:cubicBezTo>
                    <a:pt x="12855" y="19964"/>
                    <a:pt x="13397" y="19705"/>
                    <a:pt x="14000" y="19362"/>
                  </a:cubicBezTo>
                  <a:cubicBezTo>
                    <a:pt x="14199" y="19506"/>
                    <a:pt x="14485" y="19648"/>
                    <a:pt x="14771" y="19735"/>
                  </a:cubicBezTo>
                  <a:cubicBezTo>
                    <a:pt x="14829" y="19762"/>
                    <a:pt x="14858" y="19762"/>
                    <a:pt x="14886" y="19792"/>
                  </a:cubicBezTo>
                  <a:cubicBezTo>
                    <a:pt x="15222" y="19891"/>
                    <a:pt x="15547" y="19934"/>
                    <a:pt x="15861" y="19934"/>
                  </a:cubicBezTo>
                  <a:cubicBezTo>
                    <a:pt x="17366" y="19934"/>
                    <a:pt x="18599" y="18937"/>
                    <a:pt x="19381" y="18274"/>
                  </a:cubicBezTo>
                  <a:cubicBezTo>
                    <a:pt x="19523" y="18189"/>
                    <a:pt x="19695" y="18017"/>
                    <a:pt x="19752" y="17987"/>
                  </a:cubicBezTo>
                  <a:lnTo>
                    <a:pt x="20069" y="17788"/>
                  </a:lnTo>
                  <a:cubicBezTo>
                    <a:pt x="20268" y="17674"/>
                    <a:pt x="20497" y="17502"/>
                    <a:pt x="20641" y="17445"/>
                  </a:cubicBezTo>
                  <a:lnTo>
                    <a:pt x="22359" y="17960"/>
                  </a:lnTo>
                  <a:cubicBezTo>
                    <a:pt x="22874" y="18132"/>
                    <a:pt x="23389" y="18274"/>
                    <a:pt x="23904" y="18445"/>
                  </a:cubicBezTo>
                  <a:cubicBezTo>
                    <a:pt x="24935" y="18819"/>
                    <a:pt x="25592" y="20220"/>
                    <a:pt x="25450" y="21652"/>
                  </a:cubicBezTo>
                  <a:cubicBezTo>
                    <a:pt x="25421" y="21796"/>
                    <a:pt x="25306" y="22110"/>
                    <a:pt x="25192" y="22368"/>
                  </a:cubicBezTo>
                  <a:cubicBezTo>
                    <a:pt x="24935" y="23083"/>
                    <a:pt x="24534" y="24029"/>
                    <a:pt x="24619" y="25174"/>
                  </a:cubicBezTo>
                  <a:lnTo>
                    <a:pt x="24619" y="25316"/>
                  </a:lnTo>
                  <a:cubicBezTo>
                    <a:pt x="24706" y="25888"/>
                    <a:pt x="24905" y="26376"/>
                    <a:pt x="25134" y="26804"/>
                  </a:cubicBezTo>
                  <a:cubicBezTo>
                    <a:pt x="24134" y="27808"/>
                    <a:pt x="23904" y="29411"/>
                    <a:pt x="24562" y="30755"/>
                  </a:cubicBezTo>
                  <a:cubicBezTo>
                    <a:pt x="24706" y="31041"/>
                    <a:pt x="24878" y="31300"/>
                    <a:pt x="25020" y="31529"/>
                  </a:cubicBezTo>
                  <a:cubicBezTo>
                    <a:pt x="24706" y="32159"/>
                    <a:pt x="24275" y="32903"/>
                    <a:pt x="23817" y="33618"/>
                  </a:cubicBezTo>
                  <a:cubicBezTo>
                    <a:pt x="23790" y="33675"/>
                    <a:pt x="23760" y="33705"/>
                    <a:pt x="23760" y="33762"/>
                  </a:cubicBezTo>
                  <a:cubicBezTo>
                    <a:pt x="23588" y="34018"/>
                    <a:pt x="23359" y="34220"/>
                    <a:pt x="22901" y="34591"/>
                  </a:cubicBezTo>
                  <a:cubicBezTo>
                    <a:pt x="22473" y="34934"/>
                    <a:pt x="21928" y="35365"/>
                    <a:pt x="21413" y="35965"/>
                  </a:cubicBezTo>
                  <a:cubicBezTo>
                    <a:pt x="20325" y="37254"/>
                    <a:pt x="20355" y="38599"/>
                    <a:pt x="20382" y="39430"/>
                  </a:cubicBezTo>
                  <a:lnTo>
                    <a:pt x="20382" y="39686"/>
                  </a:lnTo>
                  <a:cubicBezTo>
                    <a:pt x="19810" y="40087"/>
                    <a:pt x="18694" y="40889"/>
                    <a:pt x="18465" y="42492"/>
                  </a:cubicBezTo>
                  <a:lnTo>
                    <a:pt x="18465" y="42579"/>
                  </a:lnTo>
                  <a:cubicBezTo>
                    <a:pt x="18351" y="43580"/>
                    <a:pt x="18722" y="44583"/>
                    <a:pt x="19065" y="45469"/>
                  </a:cubicBezTo>
                  <a:cubicBezTo>
                    <a:pt x="19152" y="45671"/>
                    <a:pt x="19210" y="45870"/>
                    <a:pt x="19267" y="46014"/>
                  </a:cubicBezTo>
                  <a:cubicBezTo>
                    <a:pt x="19324" y="46300"/>
                    <a:pt x="19352" y="46587"/>
                    <a:pt x="19381" y="46873"/>
                  </a:cubicBezTo>
                  <a:cubicBezTo>
                    <a:pt x="19324" y="47072"/>
                    <a:pt x="19324" y="47301"/>
                    <a:pt x="19352" y="47530"/>
                  </a:cubicBezTo>
                  <a:cubicBezTo>
                    <a:pt x="19352" y="47617"/>
                    <a:pt x="19324" y="47874"/>
                    <a:pt x="19324" y="48018"/>
                  </a:cubicBezTo>
                  <a:cubicBezTo>
                    <a:pt x="19294" y="49048"/>
                    <a:pt x="19210" y="50480"/>
                    <a:pt x="20210" y="51510"/>
                  </a:cubicBezTo>
                  <a:cubicBezTo>
                    <a:pt x="20698" y="52026"/>
                    <a:pt x="21241" y="52255"/>
                    <a:pt x="21699" y="52397"/>
                  </a:cubicBezTo>
                  <a:cubicBezTo>
                    <a:pt x="21786" y="52626"/>
                    <a:pt x="21901" y="52884"/>
                    <a:pt x="21985" y="53113"/>
                  </a:cubicBezTo>
                  <a:cubicBezTo>
                    <a:pt x="22130" y="53484"/>
                    <a:pt x="22272" y="53828"/>
                    <a:pt x="22301" y="54030"/>
                  </a:cubicBezTo>
                  <a:cubicBezTo>
                    <a:pt x="22301" y="54057"/>
                    <a:pt x="22272" y="54087"/>
                    <a:pt x="22272" y="54114"/>
                  </a:cubicBezTo>
                  <a:cubicBezTo>
                    <a:pt x="22130" y="54602"/>
                    <a:pt x="21901" y="55346"/>
                    <a:pt x="22043" y="56175"/>
                  </a:cubicBezTo>
                  <a:cubicBezTo>
                    <a:pt x="22187" y="56862"/>
                    <a:pt x="22473" y="57350"/>
                    <a:pt x="22759" y="57721"/>
                  </a:cubicBezTo>
                  <a:cubicBezTo>
                    <a:pt x="22558" y="58179"/>
                    <a:pt x="22301" y="58866"/>
                    <a:pt x="22359" y="59755"/>
                  </a:cubicBezTo>
                  <a:cubicBezTo>
                    <a:pt x="22359" y="59782"/>
                    <a:pt x="22359" y="59840"/>
                    <a:pt x="22386" y="59897"/>
                  </a:cubicBezTo>
                  <a:cubicBezTo>
                    <a:pt x="22645" y="61701"/>
                    <a:pt x="23932" y="62389"/>
                    <a:pt x="24649" y="62645"/>
                  </a:cubicBezTo>
                  <a:cubicBezTo>
                    <a:pt x="24649" y="62702"/>
                    <a:pt x="24676" y="62760"/>
                    <a:pt x="24676" y="62817"/>
                  </a:cubicBezTo>
                  <a:cubicBezTo>
                    <a:pt x="25107" y="64821"/>
                    <a:pt x="26337" y="66969"/>
                    <a:pt x="28512" y="67111"/>
                  </a:cubicBezTo>
                  <a:cubicBezTo>
                    <a:pt x="28591" y="67116"/>
                    <a:pt x="28670" y="67119"/>
                    <a:pt x="28747" y="67119"/>
                  </a:cubicBezTo>
                  <a:cubicBezTo>
                    <a:pt x="29512" y="67119"/>
                    <a:pt x="30198" y="66864"/>
                    <a:pt x="30718" y="66396"/>
                  </a:cubicBezTo>
                  <a:cubicBezTo>
                    <a:pt x="30860" y="66653"/>
                    <a:pt x="31061" y="66969"/>
                    <a:pt x="31146" y="67198"/>
                  </a:cubicBezTo>
                  <a:cubicBezTo>
                    <a:pt x="31146" y="67225"/>
                    <a:pt x="31118" y="67255"/>
                    <a:pt x="31118" y="67283"/>
                  </a:cubicBezTo>
                  <a:cubicBezTo>
                    <a:pt x="30832" y="67855"/>
                    <a:pt x="30287" y="69057"/>
                    <a:pt x="30860" y="70603"/>
                  </a:cubicBezTo>
                  <a:cubicBezTo>
                    <a:pt x="31405" y="72179"/>
                    <a:pt x="32836" y="73038"/>
                    <a:pt x="33894" y="73638"/>
                  </a:cubicBezTo>
                  <a:cubicBezTo>
                    <a:pt x="34238" y="73839"/>
                    <a:pt x="34696" y="74125"/>
                    <a:pt x="34840" y="74240"/>
                  </a:cubicBezTo>
                  <a:cubicBezTo>
                    <a:pt x="36099" y="75470"/>
                    <a:pt x="37416" y="75871"/>
                    <a:pt x="38447" y="76187"/>
                  </a:cubicBezTo>
                  <a:cubicBezTo>
                    <a:pt x="38761" y="76271"/>
                    <a:pt x="39077" y="76358"/>
                    <a:pt x="39363" y="76473"/>
                  </a:cubicBezTo>
                  <a:cubicBezTo>
                    <a:pt x="39390" y="76473"/>
                    <a:pt x="39448" y="76500"/>
                    <a:pt x="39477" y="76500"/>
                  </a:cubicBezTo>
                  <a:cubicBezTo>
                    <a:pt x="40458" y="76805"/>
                    <a:pt x="41209" y="76989"/>
                    <a:pt x="42043" y="76989"/>
                  </a:cubicBezTo>
                  <a:cubicBezTo>
                    <a:pt x="42621" y="76989"/>
                    <a:pt x="43238" y="76901"/>
                    <a:pt x="44000" y="76702"/>
                  </a:cubicBezTo>
                  <a:cubicBezTo>
                    <a:pt x="44172" y="76645"/>
                    <a:pt x="44344" y="76645"/>
                    <a:pt x="44459" y="76645"/>
                  </a:cubicBezTo>
                  <a:cubicBezTo>
                    <a:pt x="44543" y="77103"/>
                    <a:pt x="44772" y="77645"/>
                    <a:pt x="45288" y="78190"/>
                  </a:cubicBezTo>
                  <a:cubicBezTo>
                    <a:pt x="45860" y="78790"/>
                    <a:pt x="46634" y="79134"/>
                    <a:pt x="47349" y="79393"/>
                  </a:cubicBezTo>
                  <a:cubicBezTo>
                    <a:pt x="48207" y="79851"/>
                    <a:pt x="49009" y="80050"/>
                    <a:pt x="49669" y="80222"/>
                  </a:cubicBezTo>
                  <a:cubicBezTo>
                    <a:pt x="49840" y="80252"/>
                    <a:pt x="49982" y="80309"/>
                    <a:pt x="50154" y="80336"/>
                  </a:cubicBezTo>
                  <a:cubicBezTo>
                    <a:pt x="50326" y="80737"/>
                    <a:pt x="50642" y="81225"/>
                    <a:pt x="51185" y="81683"/>
                  </a:cubicBezTo>
                  <a:cubicBezTo>
                    <a:pt x="51185" y="83801"/>
                    <a:pt x="52788" y="84802"/>
                    <a:pt x="53447" y="85203"/>
                  </a:cubicBezTo>
                  <a:cubicBezTo>
                    <a:pt x="53589" y="85290"/>
                    <a:pt x="53761" y="85404"/>
                    <a:pt x="53876" y="85489"/>
                  </a:cubicBezTo>
                  <a:lnTo>
                    <a:pt x="53933" y="85519"/>
                  </a:lnTo>
                  <a:lnTo>
                    <a:pt x="54421" y="86004"/>
                  </a:lnTo>
                  <a:cubicBezTo>
                    <a:pt x="54993" y="86664"/>
                    <a:pt x="55879" y="87637"/>
                    <a:pt x="57254" y="87981"/>
                  </a:cubicBezTo>
                  <a:cubicBezTo>
                    <a:pt x="57283" y="87981"/>
                    <a:pt x="57311" y="88008"/>
                    <a:pt x="57341" y="88008"/>
                  </a:cubicBezTo>
                  <a:cubicBezTo>
                    <a:pt x="57605" y="88067"/>
                    <a:pt x="57859" y="88094"/>
                    <a:pt x="58102" y="88094"/>
                  </a:cubicBezTo>
                  <a:cubicBezTo>
                    <a:pt x="58803" y="88094"/>
                    <a:pt x="59414" y="87870"/>
                    <a:pt x="59944" y="87550"/>
                  </a:cubicBezTo>
                  <a:cubicBezTo>
                    <a:pt x="60089" y="87923"/>
                    <a:pt x="60089" y="88237"/>
                    <a:pt x="60031" y="89039"/>
                  </a:cubicBezTo>
                  <a:lnTo>
                    <a:pt x="60031" y="89096"/>
                  </a:lnTo>
                  <a:cubicBezTo>
                    <a:pt x="59974" y="90271"/>
                    <a:pt x="59887" y="90470"/>
                    <a:pt x="59658" y="90672"/>
                  </a:cubicBezTo>
                  <a:cubicBezTo>
                    <a:pt x="59173" y="91043"/>
                    <a:pt x="58628" y="91473"/>
                    <a:pt x="58142" y="92245"/>
                  </a:cubicBezTo>
                  <a:cubicBezTo>
                    <a:pt x="58085" y="92332"/>
                    <a:pt x="58055" y="92417"/>
                    <a:pt x="57998" y="92504"/>
                  </a:cubicBezTo>
                  <a:cubicBezTo>
                    <a:pt x="57970" y="92618"/>
                    <a:pt x="57913" y="92733"/>
                    <a:pt x="57883" y="92817"/>
                  </a:cubicBezTo>
                  <a:cubicBezTo>
                    <a:pt x="57799" y="92904"/>
                    <a:pt x="57741" y="92989"/>
                    <a:pt x="57654" y="93076"/>
                  </a:cubicBezTo>
                  <a:cubicBezTo>
                    <a:pt x="55765" y="95137"/>
                    <a:pt x="55192" y="97657"/>
                    <a:pt x="56081" y="99860"/>
                  </a:cubicBezTo>
                  <a:cubicBezTo>
                    <a:pt x="55508" y="100519"/>
                    <a:pt x="55421" y="101348"/>
                    <a:pt x="55394" y="101921"/>
                  </a:cubicBezTo>
                  <a:cubicBezTo>
                    <a:pt x="55307" y="102466"/>
                    <a:pt x="55364" y="103123"/>
                    <a:pt x="55536" y="104096"/>
                  </a:cubicBezTo>
                  <a:cubicBezTo>
                    <a:pt x="55822" y="105986"/>
                    <a:pt x="56967" y="106703"/>
                    <a:pt x="57512" y="107046"/>
                  </a:cubicBezTo>
                  <a:cubicBezTo>
                    <a:pt x="57570" y="107074"/>
                    <a:pt x="57597" y="107074"/>
                    <a:pt x="57654" y="107103"/>
                  </a:cubicBezTo>
                  <a:cubicBezTo>
                    <a:pt x="57654" y="107131"/>
                    <a:pt x="57654" y="107161"/>
                    <a:pt x="57684" y="107188"/>
                  </a:cubicBezTo>
                  <a:cubicBezTo>
                    <a:pt x="57913" y="107561"/>
                    <a:pt x="58085" y="107990"/>
                    <a:pt x="58284" y="108477"/>
                  </a:cubicBezTo>
                  <a:cubicBezTo>
                    <a:pt x="58628" y="109364"/>
                    <a:pt x="59086" y="110451"/>
                    <a:pt x="60089" y="111512"/>
                  </a:cubicBezTo>
                  <a:cubicBezTo>
                    <a:pt x="60604" y="112084"/>
                    <a:pt x="61005" y="113058"/>
                    <a:pt x="61433" y="114116"/>
                  </a:cubicBezTo>
                  <a:cubicBezTo>
                    <a:pt x="62150" y="115833"/>
                    <a:pt x="63009" y="117981"/>
                    <a:pt x="65040" y="119356"/>
                  </a:cubicBezTo>
                  <a:cubicBezTo>
                    <a:pt x="65814" y="119841"/>
                    <a:pt x="66501" y="120070"/>
                    <a:pt x="67074" y="120242"/>
                  </a:cubicBezTo>
                  <a:cubicBezTo>
                    <a:pt x="67703" y="120443"/>
                    <a:pt x="67845" y="120528"/>
                    <a:pt x="68047" y="120730"/>
                  </a:cubicBezTo>
                  <a:lnTo>
                    <a:pt x="68104" y="120787"/>
                  </a:lnTo>
                  <a:cubicBezTo>
                    <a:pt x="68418" y="121130"/>
                    <a:pt x="68761" y="121417"/>
                    <a:pt x="69105" y="121673"/>
                  </a:cubicBezTo>
                  <a:cubicBezTo>
                    <a:pt x="69249" y="121817"/>
                    <a:pt x="69506" y="122017"/>
                    <a:pt x="69678" y="122188"/>
                  </a:cubicBezTo>
                  <a:lnTo>
                    <a:pt x="69678" y="122990"/>
                  </a:lnTo>
                  <a:cubicBezTo>
                    <a:pt x="69678" y="123363"/>
                    <a:pt x="69678" y="123734"/>
                    <a:pt x="69707" y="124078"/>
                  </a:cubicBezTo>
                  <a:cubicBezTo>
                    <a:pt x="69707" y="124536"/>
                    <a:pt x="69707" y="125024"/>
                    <a:pt x="69735" y="125482"/>
                  </a:cubicBezTo>
                  <a:cubicBezTo>
                    <a:pt x="69735" y="125910"/>
                    <a:pt x="69765" y="126368"/>
                    <a:pt x="69765" y="126798"/>
                  </a:cubicBezTo>
                  <a:lnTo>
                    <a:pt x="69765" y="127027"/>
                  </a:lnTo>
                  <a:cubicBezTo>
                    <a:pt x="69678" y="127256"/>
                    <a:pt x="69650" y="127485"/>
                    <a:pt x="69620" y="127742"/>
                  </a:cubicBezTo>
                  <a:cubicBezTo>
                    <a:pt x="69563" y="129203"/>
                    <a:pt x="69879" y="130490"/>
                    <a:pt x="70136" y="131635"/>
                  </a:cubicBezTo>
                  <a:cubicBezTo>
                    <a:pt x="70280" y="132265"/>
                    <a:pt x="70394" y="132867"/>
                    <a:pt x="70452" y="133440"/>
                  </a:cubicBezTo>
                  <a:cubicBezTo>
                    <a:pt x="70536" y="134184"/>
                    <a:pt x="70509" y="135043"/>
                    <a:pt x="70479" y="135929"/>
                  </a:cubicBezTo>
                  <a:cubicBezTo>
                    <a:pt x="70422" y="137104"/>
                    <a:pt x="70365" y="138306"/>
                    <a:pt x="70536" y="139593"/>
                  </a:cubicBezTo>
                  <a:lnTo>
                    <a:pt x="70536" y="139651"/>
                  </a:lnTo>
                  <a:cubicBezTo>
                    <a:pt x="70708" y="140711"/>
                    <a:pt x="70795" y="141856"/>
                    <a:pt x="70795" y="143258"/>
                  </a:cubicBezTo>
                  <a:cubicBezTo>
                    <a:pt x="70795" y="143516"/>
                    <a:pt x="70708" y="143860"/>
                    <a:pt x="70594" y="144261"/>
                  </a:cubicBezTo>
                  <a:cubicBezTo>
                    <a:pt x="70422" y="144948"/>
                    <a:pt x="70223" y="145807"/>
                    <a:pt x="70337" y="146807"/>
                  </a:cubicBezTo>
                  <a:cubicBezTo>
                    <a:pt x="70394" y="147753"/>
                    <a:pt x="70738" y="148555"/>
                    <a:pt x="70994" y="149155"/>
                  </a:cubicBezTo>
                  <a:cubicBezTo>
                    <a:pt x="71139" y="149471"/>
                    <a:pt x="71253" y="149814"/>
                    <a:pt x="71281" y="149986"/>
                  </a:cubicBezTo>
                  <a:cubicBezTo>
                    <a:pt x="71310" y="150101"/>
                    <a:pt x="71310" y="150185"/>
                    <a:pt x="71310" y="150300"/>
                  </a:cubicBezTo>
                  <a:cubicBezTo>
                    <a:pt x="71368" y="151074"/>
                    <a:pt x="71452" y="152104"/>
                    <a:pt x="71997" y="153048"/>
                  </a:cubicBezTo>
                  <a:cubicBezTo>
                    <a:pt x="72398" y="153822"/>
                    <a:pt x="72884" y="154280"/>
                    <a:pt x="73571" y="154594"/>
                  </a:cubicBezTo>
                  <a:cubicBezTo>
                    <a:pt x="74029" y="155082"/>
                    <a:pt x="74288" y="156513"/>
                    <a:pt x="74487" y="157571"/>
                  </a:cubicBezTo>
                  <a:cubicBezTo>
                    <a:pt x="74716" y="158746"/>
                    <a:pt x="74945" y="159948"/>
                    <a:pt x="75433" y="161036"/>
                  </a:cubicBezTo>
                  <a:cubicBezTo>
                    <a:pt x="75604" y="161464"/>
                    <a:pt x="75689" y="161865"/>
                    <a:pt x="75804" y="162353"/>
                  </a:cubicBezTo>
                  <a:cubicBezTo>
                    <a:pt x="75891" y="162696"/>
                    <a:pt x="75975" y="163067"/>
                    <a:pt x="76090" y="163498"/>
                  </a:cubicBezTo>
                  <a:cubicBezTo>
                    <a:pt x="76463" y="164700"/>
                    <a:pt x="77208" y="165701"/>
                    <a:pt x="77865" y="166560"/>
                  </a:cubicBezTo>
                  <a:cubicBezTo>
                    <a:pt x="78151" y="166903"/>
                    <a:pt x="78380" y="167247"/>
                    <a:pt x="78552" y="167506"/>
                  </a:cubicBezTo>
                  <a:cubicBezTo>
                    <a:pt x="79610" y="169162"/>
                    <a:pt x="80853" y="170005"/>
                    <a:pt x="82281" y="170005"/>
                  </a:cubicBezTo>
                  <a:cubicBezTo>
                    <a:pt x="82630" y="170005"/>
                    <a:pt x="82990" y="169954"/>
                    <a:pt x="83361" y="169853"/>
                  </a:cubicBezTo>
                  <a:cubicBezTo>
                    <a:pt x="84448" y="171493"/>
                    <a:pt x="85868" y="171843"/>
                    <a:pt x="87013" y="171843"/>
                  </a:cubicBezTo>
                  <a:cubicBezTo>
                    <a:pt x="87166" y="171843"/>
                    <a:pt x="87314" y="171837"/>
                    <a:pt x="87456" y="171827"/>
                  </a:cubicBezTo>
                  <a:lnTo>
                    <a:pt x="87483" y="171857"/>
                  </a:lnTo>
                  <a:cubicBezTo>
                    <a:pt x="87685" y="171857"/>
                    <a:pt x="87857" y="171884"/>
                    <a:pt x="88028" y="171884"/>
                  </a:cubicBezTo>
                  <a:cubicBezTo>
                    <a:pt x="89774" y="171884"/>
                    <a:pt x="90490" y="170769"/>
                    <a:pt x="90747" y="170224"/>
                  </a:cubicBezTo>
                  <a:cubicBezTo>
                    <a:pt x="90777" y="170196"/>
                    <a:pt x="90804" y="170139"/>
                    <a:pt x="90804" y="170082"/>
                  </a:cubicBezTo>
                  <a:cubicBezTo>
                    <a:pt x="91292" y="168850"/>
                    <a:pt x="90948" y="167934"/>
                    <a:pt x="90719" y="167506"/>
                  </a:cubicBezTo>
                  <a:cubicBezTo>
                    <a:pt x="90060" y="166388"/>
                    <a:pt x="88972" y="166159"/>
                    <a:pt x="88486" y="166074"/>
                  </a:cubicBezTo>
                  <a:cubicBezTo>
                    <a:pt x="87914" y="165788"/>
                    <a:pt x="87685" y="165616"/>
                    <a:pt x="87513" y="165330"/>
                  </a:cubicBezTo>
                  <a:cubicBezTo>
                    <a:pt x="87483" y="165273"/>
                    <a:pt x="87456" y="165158"/>
                    <a:pt x="87399" y="165044"/>
                  </a:cubicBezTo>
                  <a:cubicBezTo>
                    <a:pt x="87284" y="164700"/>
                    <a:pt x="87083" y="164185"/>
                    <a:pt x="86682" y="163670"/>
                  </a:cubicBezTo>
                  <a:cubicBezTo>
                    <a:pt x="86597" y="163525"/>
                    <a:pt x="86510" y="163383"/>
                    <a:pt x="86425" y="163296"/>
                  </a:cubicBezTo>
                  <a:cubicBezTo>
                    <a:pt x="86483" y="163097"/>
                    <a:pt x="86625" y="162838"/>
                    <a:pt x="86826" y="162495"/>
                  </a:cubicBezTo>
                  <a:cubicBezTo>
                    <a:pt x="87284" y="161780"/>
                    <a:pt x="87941" y="160663"/>
                    <a:pt x="87598" y="159204"/>
                  </a:cubicBezTo>
                  <a:cubicBezTo>
                    <a:pt x="87369" y="158315"/>
                    <a:pt x="86826" y="157685"/>
                    <a:pt x="86311" y="157257"/>
                  </a:cubicBezTo>
                  <a:cubicBezTo>
                    <a:pt x="86453" y="157028"/>
                    <a:pt x="86597" y="156799"/>
                    <a:pt x="86712" y="156513"/>
                  </a:cubicBezTo>
                  <a:cubicBezTo>
                    <a:pt x="86968" y="155826"/>
                    <a:pt x="86911" y="155196"/>
                    <a:pt x="86854" y="154795"/>
                  </a:cubicBezTo>
                  <a:lnTo>
                    <a:pt x="86883" y="154766"/>
                  </a:lnTo>
                  <a:cubicBezTo>
                    <a:pt x="87083" y="154479"/>
                    <a:pt x="87655" y="153650"/>
                    <a:pt x="87456" y="152533"/>
                  </a:cubicBezTo>
                  <a:cubicBezTo>
                    <a:pt x="88028" y="151788"/>
                    <a:pt x="88143" y="150872"/>
                    <a:pt x="88170" y="150272"/>
                  </a:cubicBezTo>
                  <a:cubicBezTo>
                    <a:pt x="89173" y="150272"/>
                    <a:pt x="90548" y="149986"/>
                    <a:pt x="91635" y="148440"/>
                  </a:cubicBezTo>
                  <a:cubicBezTo>
                    <a:pt x="92407" y="147380"/>
                    <a:pt x="92522" y="146036"/>
                    <a:pt x="92350" y="144833"/>
                  </a:cubicBezTo>
                  <a:cubicBezTo>
                    <a:pt x="92494" y="144776"/>
                    <a:pt x="92666" y="144719"/>
                    <a:pt x="92865" y="144661"/>
                  </a:cubicBezTo>
                  <a:cubicBezTo>
                    <a:pt x="93667" y="144375"/>
                    <a:pt x="94984" y="143860"/>
                    <a:pt x="95242" y="142028"/>
                  </a:cubicBezTo>
                  <a:lnTo>
                    <a:pt x="95242" y="141913"/>
                  </a:lnTo>
                  <a:cubicBezTo>
                    <a:pt x="95327" y="141742"/>
                    <a:pt x="95357" y="141570"/>
                    <a:pt x="95414" y="141398"/>
                  </a:cubicBezTo>
                  <a:cubicBezTo>
                    <a:pt x="95442" y="141341"/>
                    <a:pt x="95471" y="141254"/>
                    <a:pt x="95471" y="141196"/>
                  </a:cubicBezTo>
                  <a:cubicBezTo>
                    <a:pt x="95700" y="140910"/>
                    <a:pt x="96071" y="140367"/>
                    <a:pt x="96273" y="139536"/>
                  </a:cubicBezTo>
                  <a:lnTo>
                    <a:pt x="96273" y="139479"/>
                  </a:lnTo>
                  <a:cubicBezTo>
                    <a:pt x="96502" y="138334"/>
                    <a:pt x="96616" y="138020"/>
                    <a:pt x="97045" y="137505"/>
                  </a:cubicBezTo>
                  <a:cubicBezTo>
                    <a:pt x="98620" y="135929"/>
                    <a:pt x="99793" y="134441"/>
                    <a:pt x="99392" y="131292"/>
                  </a:cubicBezTo>
                  <a:cubicBezTo>
                    <a:pt x="99365" y="131063"/>
                    <a:pt x="99335" y="130776"/>
                    <a:pt x="99307" y="130577"/>
                  </a:cubicBezTo>
                  <a:cubicBezTo>
                    <a:pt x="99449" y="130433"/>
                    <a:pt x="99651" y="130261"/>
                    <a:pt x="99765" y="130147"/>
                  </a:cubicBezTo>
                  <a:lnTo>
                    <a:pt x="99994" y="129918"/>
                  </a:lnTo>
                  <a:cubicBezTo>
                    <a:pt x="100251" y="129833"/>
                    <a:pt x="100652" y="129776"/>
                    <a:pt x="101167" y="129718"/>
                  </a:cubicBezTo>
                  <a:cubicBezTo>
                    <a:pt x="102541" y="129574"/>
                    <a:pt x="104632" y="129345"/>
                    <a:pt x="105976" y="127371"/>
                  </a:cubicBezTo>
                  <a:lnTo>
                    <a:pt x="106006" y="127341"/>
                  </a:lnTo>
                  <a:cubicBezTo>
                    <a:pt x="106579" y="126425"/>
                    <a:pt x="106922" y="125452"/>
                    <a:pt x="107208" y="124593"/>
                  </a:cubicBezTo>
                  <a:cubicBezTo>
                    <a:pt x="107293" y="124250"/>
                    <a:pt x="107408" y="123936"/>
                    <a:pt x="107522" y="123677"/>
                  </a:cubicBezTo>
                  <a:cubicBezTo>
                    <a:pt x="107609" y="123478"/>
                    <a:pt x="107724" y="123249"/>
                    <a:pt x="107808" y="123047"/>
                  </a:cubicBezTo>
                  <a:cubicBezTo>
                    <a:pt x="108296" y="122017"/>
                    <a:pt x="108926" y="120757"/>
                    <a:pt x="109011" y="119326"/>
                  </a:cubicBezTo>
                  <a:lnTo>
                    <a:pt x="109011" y="119211"/>
                  </a:lnTo>
                  <a:cubicBezTo>
                    <a:pt x="109011" y="118295"/>
                    <a:pt x="108811" y="117409"/>
                    <a:pt x="108610" y="116520"/>
                  </a:cubicBezTo>
                  <a:cubicBezTo>
                    <a:pt x="108468" y="115948"/>
                    <a:pt x="108239" y="114917"/>
                    <a:pt x="108296" y="114489"/>
                  </a:cubicBezTo>
                  <a:cubicBezTo>
                    <a:pt x="108324" y="114459"/>
                    <a:pt x="108353" y="114459"/>
                    <a:pt x="108381" y="114432"/>
                  </a:cubicBezTo>
                  <a:cubicBezTo>
                    <a:pt x="108582" y="114287"/>
                    <a:pt x="108754" y="114145"/>
                    <a:pt x="108926" y="113974"/>
                  </a:cubicBezTo>
                  <a:cubicBezTo>
                    <a:pt x="108983" y="113944"/>
                    <a:pt x="109040" y="113887"/>
                    <a:pt x="109098" y="113829"/>
                  </a:cubicBezTo>
                  <a:cubicBezTo>
                    <a:pt x="109984" y="112886"/>
                    <a:pt x="110213" y="112055"/>
                    <a:pt x="110357" y="111482"/>
                  </a:cubicBezTo>
                  <a:cubicBezTo>
                    <a:pt x="110385" y="111310"/>
                    <a:pt x="110415" y="111168"/>
                    <a:pt x="110472" y="111024"/>
                  </a:cubicBezTo>
                  <a:cubicBezTo>
                    <a:pt x="110472" y="111024"/>
                    <a:pt x="110499" y="110997"/>
                    <a:pt x="110499" y="110967"/>
                  </a:cubicBezTo>
                  <a:cubicBezTo>
                    <a:pt x="110529" y="110882"/>
                    <a:pt x="110758" y="110653"/>
                    <a:pt x="110930" y="110481"/>
                  </a:cubicBezTo>
                  <a:cubicBezTo>
                    <a:pt x="111530" y="109879"/>
                    <a:pt x="112446" y="108963"/>
                    <a:pt x="112675" y="107390"/>
                  </a:cubicBezTo>
                  <a:cubicBezTo>
                    <a:pt x="112876" y="106187"/>
                    <a:pt x="112762" y="104669"/>
                    <a:pt x="112618" y="103668"/>
                  </a:cubicBezTo>
                  <a:cubicBezTo>
                    <a:pt x="112418" y="102551"/>
                    <a:pt x="112132" y="101749"/>
                    <a:pt x="111674" y="101149"/>
                  </a:cubicBezTo>
                  <a:cubicBezTo>
                    <a:pt x="111153" y="100472"/>
                    <a:pt x="110395" y="99722"/>
                    <a:pt x="109076" y="99722"/>
                  </a:cubicBezTo>
                  <a:cubicBezTo>
                    <a:pt x="108945" y="99722"/>
                    <a:pt x="108809" y="99730"/>
                    <a:pt x="108667" y="99745"/>
                  </a:cubicBezTo>
                  <a:cubicBezTo>
                    <a:pt x="108582" y="99718"/>
                    <a:pt x="108411" y="99546"/>
                    <a:pt x="108266" y="99431"/>
                  </a:cubicBezTo>
                  <a:cubicBezTo>
                    <a:pt x="108037" y="99230"/>
                    <a:pt x="107781" y="98973"/>
                    <a:pt x="107437" y="98715"/>
                  </a:cubicBezTo>
                  <a:cubicBezTo>
                    <a:pt x="107408" y="98687"/>
                    <a:pt x="107350" y="98687"/>
                    <a:pt x="107323" y="98657"/>
                  </a:cubicBezTo>
                  <a:cubicBezTo>
                    <a:pt x="105892" y="97657"/>
                    <a:pt x="104689" y="97226"/>
                    <a:pt x="102942" y="97027"/>
                  </a:cubicBezTo>
                  <a:cubicBezTo>
                    <a:pt x="102571" y="96940"/>
                    <a:pt x="102170" y="96882"/>
                    <a:pt x="101797" y="96825"/>
                  </a:cubicBezTo>
                  <a:cubicBezTo>
                    <a:pt x="101769" y="96825"/>
                    <a:pt x="101739" y="96798"/>
                    <a:pt x="101739" y="96798"/>
                  </a:cubicBezTo>
                  <a:cubicBezTo>
                    <a:pt x="101368" y="96740"/>
                    <a:pt x="101052" y="96740"/>
                    <a:pt x="100796" y="96740"/>
                  </a:cubicBezTo>
                  <a:cubicBezTo>
                    <a:pt x="100709" y="96653"/>
                    <a:pt x="100624" y="96539"/>
                    <a:pt x="100537" y="96454"/>
                  </a:cubicBezTo>
                  <a:cubicBezTo>
                    <a:pt x="99651" y="95538"/>
                    <a:pt x="98220" y="94821"/>
                    <a:pt x="97274" y="94592"/>
                  </a:cubicBezTo>
                  <a:cubicBezTo>
                    <a:pt x="97189" y="94592"/>
                    <a:pt x="97132" y="94565"/>
                    <a:pt x="97074" y="94565"/>
                  </a:cubicBezTo>
                  <a:cubicBezTo>
                    <a:pt x="96873" y="94535"/>
                    <a:pt x="96701" y="94508"/>
                    <a:pt x="96529" y="94508"/>
                  </a:cubicBezTo>
                  <a:cubicBezTo>
                    <a:pt x="96472" y="94421"/>
                    <a:pt x="96415" y="94363"/>
                    <a:pt x="96358" y="94279"/>
                  </a:cubicBezTo>
                  <a:cubicBezTo>
                    <a:pt x="96071" y="93935"/>
                    <a:pt x="95785" y="93706"/>
                    <a:pt x="95529" y="93534"/>
                  </a:cubicBezTo>
                  <a:cubicBezTo>
                    <a:pt x="95529" y="93275"/>
                    <a:pt x="95529" y="92962"/>
                    <a:pt x="95442" y="92646"/>
                  </a:cubicBezTo>
                  <a:cubicBezTo>
                    <a:pt x="95414" y="92474"/>
                    <a:pt x="95357" y="92302"/>
                    <a:pt x="95270" y="92160"/>
                  </a:cubicBezTo>
                  <a:cubicBezTo>
                    <a:pt x="95071" y="91759"/>
                    <a:pt x="94842" y="91443"/>
                    <a:pt x="94613" y="91214"/>
                  </a:cubicBezTo>
                  <a:cubicBezTo>
                    <a:pt x="94613" y="90642"/>
                    <a:pt x="94613" y="89783"/>
                    <a:pt x="94125" y="88867"/>
                  </a:cubicBezTo>
                  <a:cubicBezTo>
                    <a:pt x="93410" y="87523"/>
                    <a:pt x="91835" y="86492"/>
                    <a:pt x="91319" y="86176"/>
                  </a:cubicBezTo>
                  <a:cubicBezTo>
                    <a:pt x="89831" y="85260"/>
                    <a:pt x="88342" y="85233"/>
                    <a:pt x="87227" y="85203"/>
                  </a:cubicBezTo>
                  <a:cubicBezTo>
                    <a:pt x="86109" y="85175"/>
                    <a:pt x="86052" y="85118"/>
                    <a:pt x="85938" y="84917"/>
                  </a:cubicBezTo>
                  <a:cubicBezTo>
                    <a:pt x="85938" y="84889"/>
                    <a:pt x="85910" y="84889"/>
                    <a:pt x="85910" y="84859"/>
                  </a:cubicBezTo>
                  <a:cubicBezTo>
                    <a:pt x="85136" y="83744"/>
                    <a:pt x="84621" y="83057"/>
                    <a:pt x="83276" y="82226"/>
                  </a:cubicBezTo>
                  <a:cubicBezTo>
                    <a:pt x="83075" y="82084"/>
                    <a:pt x="82731" y="81740"/>
                    <a:pt x="82445" y="81424"/>
                  </a:cubicBezTo>
                  <a:lnTo>
                    <a:pt x="81731" y="80710"/>
                  </a:lnTo>
                  <a:cubicBezTo>
                    <a:pt x="81616" y="80595"/>
                    <a:pt x="81502" y="80481"/>
                    <a:pt x="81415" y="80366"/>
                  </a:cubicBezTo>
                  <a:cubicBezTo>
                    <a:pt x="80612" y="79521"/>
                    <a:pt x="79794" y="78972"/>
                    <a:pt x="78593" y="78972"/>
                  </a:cubicBezTo>
                  <a:cubicBezTo>
                    <a:pt x="78166" y="78972"/>
                    <a:pt x="77691" y="79041"/>
                    <a:pt x="77150" y="79191"/>
                  </a:cubicBezTo>
                  <a:cubicBezTo>
                    <a:pt x="77120" y="79191"/>
                    <a:pt x="77093" y="79221"/>
                    <a:pt x="77036" y="79221"/>
                  </a:cubicBezTo>
                  <a:cubicBezTo>
                    <a:pt x="76749" y="79321"/>
                    <a:pt x="76527" y="79378"/>
                    <a:pt x="76277" y="79378"/>
                  </a:cubicBezTo>
                  <a:cubicBezTo>
                    <a:pt x="76026" y="79378"/>
                    <a:pt x="75746" y="79321"/>
                    <a:pt x="75346" y="79191"/>
                  </a:cubicBezTo>
                  <a:lnTo>
                    <a:pt x="75288" y="79191"/>
                  </a:lnTo>
                  <a:cubicBezTo>
                    <a:pt x="75059" y="79134"/>
                    <a:pt x="74860" y="79077"/>
                    <a:pt x="74659" y="79049"/>
                  </a:cubicBezTo>
                  <a:cubicBezTo>
                    <a:pt x="74459" y="78992"/>
                    <a:pt x="74230" y="78935"/>
                    <a:pt x="74116" y="78905"/>
                  </a:cubicBezTo>
                  <a:lnTo>
                    <a:pt x="73857" y="78733"/>
                  </a:lnTo>
                  <a:cubicBezTo>
                    <a:pt x="73456" y="78419"/>
                    <a:pt x="72884" y="78019"/>
                    <a:pt x="72139" y="77790"/>
                  </a:cubicBezTo>
                  <a:cubicBezTo>
                    <a:pt x="72025" y="77790"/>
                    <a:pt x="71940" y="77760"/>
                    <a:pt x="71853" y="77760"/>
                  </a:cubicBezTo>
                  <a:cubicBezTo>
                    <a:pt x="71624" y="77703"/>
                    <a:pt x="71425" y="77703"/>
                    <a:pt x="71223" y="77703"/>
                  </a:cubicBezTo>
                  <a:cubicBezTo>
                    <a:pt x="70853" y="77332"/>
                    <a:pt x="70295" y="77001"/>
                    <a:pt x="69484" y="77001"/>
                  </a:cubicBezTo>
                  <a:cubicBezTo>
                    <a:pt x="68917" y="77001"/>
                    <a:pt x="68225" y="77164"/>
                    <a:pt x="67387" y="77588"/>
                  </a:cubicBezTo>
                  <a:lnTo>
                    <a:pt x="67330" y="77618"/>
                  </a:lnTo>
                  <a:lnTo>
                    <a:pt x="67158" y="77703"/>
                  </a:lnTo>
                  <a:cubicBezTo>
                    <a:pt x="66929" y="77817"/>
                    <a:pt x="66501" y="77961"/>
                    <a:pt x="66128" y="78076"/>
                  </a:cubicBezTo>
                  <a:cubicBezTo>
                    <a:pt x="65326" y="78305"/>
                    <a:pt x="64440" y="78561"/>
                    <a:pt x="63666" y="79164"/>
                  </a:cubicBezTo>
                  <a:cubicBezTo>
                    <a:pt x="63123" y="79564"/>
                    <a:pt x="62750" y="80107"/>
                    <a:pt x="62493" y="80595"/>
                  </a:cubicBezTo>
                  <a:cubicBezTo>
                    <a:pt x="62133" y="80493"/>
                    <a:pt x="61787" y="80458"/>
                    <a:pt x="61470" y="80458"/>
                  </a:cubicBezTo>
                  <a:cubicBezTo>
                    <a:pt x="60982" y="80458"/>
                    <a:pt x="60566" y="80542"/>
                    <a:pt x="60288" y="80595"/>
                  </a:cubicBezTo>
                  <a:cubicBezTo>
                    <a:pt x="59715" y="80595"/>
                    <a:pt x="59173" y="80767"/>
                    <a:pt x="58799" y="80939"/>
                  </a:cubicBezTo>
                  <a:cubicBezTo>
                    <a:pt x="58543" y="80652"/>
                    <a:pt x="58284" y="80423"/>
                    <a:pt x="58085" y="80252"/>
                  </a:cubicBezTo>
                  <a:cubicBezTo>
                    <a:pt x="58112" y="80080"/>
                    <a:pt x="58170" y="79821"/>
                    <a:pt x="58341" y="79450"/>
                  </a:cubicBezTo>
                  <a:lnTo>
                    <a:pt x="58341" y="79393"/>
                  </a:lnTo>
                  <a:lnTo>
                    <a:pt x="58456" y="79106"/>
                  </a:lnTo>
                  <a:cubicBezTo>
                    <a:pt x="58914" y="77847"/>
                    <a:pt x="59372" y="76672"/>
                    <a:pt x="58657" y="74554"/>
                  </a:cubicBezTo>
                  <a:cubicBezTo>
                    <a:pt x="58628" y="74526"/>
                    <a:pt x="58600" y="74469"/>
                    <a:pt x="58600" y="74412"/>
                  </a:cubicBezTo>
                  <a:lnTo>
                    <a:pt x="58570" y="74354"/>
                  </a:lnTo>
                  <a:cubicBezTo>
                    <a:pt x="58227" y="72980"/>
                    <a:pt x="57368" y="72435"/>
                    <a:pt x="56539" y="72064"/>
                  </a:cubicBezTo>
                  <a:cubicBezTo>
                    <a:pt x="55970" y="71805"/>
                    <a:pt x="55282" y="71687"/>
                    <a:pt x="54585" y="71687"/>
                  </a:cubicBezTo>
                  <a:cubicBezTo>
                    <a:pt x="54511" y="71687"/>
                    <a:pt x="54437" y="71688"/>
                    <a:pt x="54363" y="71691"/>
                  </a:cubicBezTo>
                  <a:cubicBezTo>
                    <a:pt x="54592" y="71263"/>
                    <a:pt x="54764" y="70862"/>
                    <a:pt x="54879" y="70518"/>
                  </a:cubicBezTo>
                  <a:cubicBezTo>
                    <a:pt x="54906" y="70404"/>
                    <a:pt x="54963" y="70289"/>
                    <a:pt x="55050" y="70175"/>
                  </a:cubicBezTo>
                  <a:cubicBezTo>
                    <a:pt x="55593" y="69087"/>
                    <a:pt x="56395" y="67454"/>
                    <a:pt x="55508" y="65908"/>
                  </a:cubicBezTo>
                  <a:cubicBezTo>
                    <a:pt x="55135" y="65221"/>
                    <a:pt x="54478" y="64706"/>
                    <a:pt x="53619" y="64477"/>
                  </a:cubicBezTo>
                  <a:cubicBezTo>
                    <a:pt x="53226" y="64369"/>
                    <a:pt x="52784" y="64321"/>
                    <a:pt x="52331" y="64321"/>
                  </a:cubicBezTo>
                  <a:cubicBezTo>
                    <a:pt x="51233" y="64321"/>
                    <a:pt x="50071" y="64600"/>
                    <a:pt x="49382" y="64965"/>
                  </a:cubicBezTo>
                  <a:cubicBezTo>
                    <a:pt x="47665" y="65881"/>
                    <a:pt x="47378" y="67427"/>
                    <a:pt x="47234" y="68171"/>
                  </a:cubicBezTo>
                  <a:cubicBezTo>
                    <a:pt x="47207" y="68256"/>
                    <a:pt x="47177" y="68400"/>
                    <a:pt x="47149" y="68485"/>
                  </a:cubicBezTo>
                  <a:cubicBezTo>
                    <a:pt x="47005" y="68599"/>
                    <a:pt x="46634" y="68801"/>
                    <a:pt x="46291" y="68915"/>
                  </a:cubicBezTo>
                  <a:lnTo>
                    <a:pt x="46261" y="68915"/>
                  </a:lnTo>
                  <a:cubicBezTo>
                    <a:pt x="46062" y="68915"/>
                    <a:pt x="45718" y="68858"/>
                    <a:pt x="45402" y="68771"/>
                  </a:cubicBezTo>
                  <a:cubicBezTo>
                    <a:pt x="45402" y="68686"/>
                    <a:pt x="45375" y="68629"/>
                    <a:pt x="45375" y="68572"/>
                  </a:cubicBezTo>
                  <a:cubicBezTo>
                    <a:pt x="45345" y="68199"/>
                    <a:pt x="45288" y="67713"/>
                    <a:pt x="45116" y="67168"/>
                  </a:cubicBezTo>
                  <a:cubicBezTo>
                    <a:pt x="44974" y="66625"/>
                    <a:pt x="44772" y="66167"/>
                    <a:pt x="44630" y="65794"/>
                  </a:cubicBezTo>
                  <a:cubicBezTo>
                    <a:pt x="44344" y="65107"/>
                    <a:pt x="44344" y="65022"/>
                    <a:pt x="44371" y="64878"/>
                  </a:cubicBezTo>
                  <a:cubicBezTo>
                    <a:pt x="44429" y="64679"/>
                    <a:pt x="44600" y="64363"/>
                    <a:pt x="44772" y="64049"/>
                  </a:cubicBezTo>
                  <a:cubicBezTo>
                    <a:pt x="45116" y="63447"/>
                    <a:pt x="45546" y="62675"/>
                    <a:pt x="45718" y="61644"/>
                  </a:cubicBezTo>
                  <a:cubicBezTo>
                    <a:pt x="45775" y="61385"/>
                    <a:pt x="45803" y="61186"/>
                    <a:pt x="45833" y="60985"/>
                  </a:cubicBezTo>
                  <a:cubicBezTo>
                    <a:pt x="45860" y="60728"/>
                    <a:pt x="45890" y="60412"/>
                    <a:pt x="45947" y="60327"/>
                  </a:cubicBezTo>
                  <a:cubicBezTo>
                    <a:pt x="45947" y="60327"/>
                    <a:pt x="45975" y="60270"/>
                    <a:pt x="46062" y="60183"/>
                  </a:cubicBezTo>
                  <a:cubicBezTo>
                    <a:pt x="46089" y="60183"/>
                    <a:pt x="46089" y="60156"/>
                    <a:pt x="46119" y="60156"/>
                  </a:cubicBezTo>
                  <a:cubicBezTo>
                    <a:pt x="46634" y="59640"/>
                    <a:pt x="47436" y="59153"/>
                    <a:pt x="48123" y="58724"/>
                  </a:cubicBezTo>
                  <a:lnTo>
                    <a:pt x="48237" y="58637"/>
                  </a:lnTo>
                  <a:cubicBezTo>
                    <a:pt x="48265" y="58637"/>
                    <a:pt x="48322" y="58610"/>
                    <a:pt x="48352" y="58580"/>
                  </a:cubicBezTo>
                  <a:cubicBezTo>
                    <a:pt x="48409" y="58523"/>
                    <a:pt x="48466" y="58495"/>
                    <a:pt x="48494" y="58495"/>
                  </a:cubicBezTo>
                  <a:cubicBezTo>
                    <a:pt x="48608" y="58495"/>
                    <a:pt x="48837" y="58553"/>
                    <a:pt x="49009" y="58580"/>
                  </a:cubicBezTo>
                  <a:cubicBezTo>
                    <a:pt x="49353" y="58637"/>
                    <a:pt x="49783" y="58724"/>
                    <a:pt x="50269" y="58782"/>
                  </a:cubicBezTo>
                  <a:lnTo>
                    <a:pt x="50383" y="58782"/>
                  </a:lnTo>
                  <a:cubicBezTo>
                    <a:pt x="50692" y="58820"/>
                    <a:pt x="51086" y="58865"/>
                    <a:pt x="51524" y="58865"/>
                  </a:cubicBezTo>
                  <a:cubicBezTo>
                    <a:pt x="52386" y="58865"/>
                    <a:pt x="53423" y="58691"/>
                    <a:pt x="54334" y="57950"/>
                  </a:cubicBezTo>
                  <a:cubicBezTo>
                    <a:pt x="54363" y="57950"/>
                    <a:pt x="54363" y="57923"/>
                    <a:pt x="54391" y="57893"/>
                  </a:cubicBezTo>
                  <a:cubicBezTo>
                    <a:pt x="54650" y="57694"/>
                    <a:pt x="54821" y="57465"/>
                    <a:pt x="54963" y="57236"/>
                  </a:cubicBezTo>
                  <a:cubicBezTo>
                    <a:pt x="55279" y="57236"/>
                    <a:pt x="55650" y="57236"/>
                    <a:pt x="55909" y="57263"/>
                  </a:cubicBezTo>
                  <a:cubicBezTo>
                    <a:pt x="56195" y="57522"/>
                    <a:pt x="56681" y="57950"/>
                    <a:pt x="57398" y="58179"/>
                  </a:cubicBezTo>
                  <a:lnTo>
                    <a:pt x="57398" y="58637"/>
                  </a:lnTo>
                  <a:cubicBezTo>
                    <a:pt x="57398" y="60069"/>
                    <a:pt x="57368" y="63847"/>
                    <a:pt x="61005" y="64076"/>
                  </a:cubicBezTo>
                  <a:cubicBezTo>
                    <a:pt x="61099" y="64083"/>
                    <a:pt x="61193" y="64087"/>
                    <a:pt x="61286" y="64087"/>
                  </a:cubicBezTo>
                  <a:cubicBezTo>
                    <a:pt x="62346" y="64087"/>
                    <a:pt x="63298" y="63634"/>
                    <a:pt x="63982" y="62817"/>
                  </a:cubicBezTo>
                  <a:cubicBezTo>
                    <a:pt x="65555" y="60927"/>
                    <a:pt x="65013" y="57492"/>
                    <a:pt x="64525" y="55633"/>
                  </a:cubicBezTo>
                  <a:cubicBezTo>
                    <a:pt x="64238" y="54545"/>
                    <a:pt x="64067" y="53858"/>
                    <a:pt x="66787" y="52740"/>
                  </a:cubicBezTo>
                  <a:cubicBezTo>
                    <a:pt x="66815" y="52740"/>
                    <a:pt x="66845" y="52740"/>
                    <a:pt x="66845" y="52713"/>
                  </a:cubicBezTo>
                  <a:cubicBezTo>
                    <a:pt x="68047" y="52197"/>
                    <a:pt x="69849" y="51423"/>
                    <a:pt x="71024" y="49706"/>
                  </a:cubicBezTo>
                  <a:cubicBezTo>
                    <a:pt x="71940" y="48361"/>
                    <a:pt x="72112" y="47274"/>
                    <a:pt x="72226" y="46415"/>
                  </a:cubicBezTo>
                  <a:cubicBezTo>
                    <a:pt x="72627" y="46271"/>
                    <a:pt x="73085" y="46071"/>
                    <a:pt x="73514" y="45698"/>
                  </a:cubicBezTo>
                  <a:cubicBezTo>
                    <a:pt x="74430" y="44954"/>
                    <a:pt x="75059" y="44010"/>
                    <a:pt x="75632" y="43209"/>
                  </a:cubicBezTo>
                  <a:cubicBezTo>
                    <a:pt x="75746" y="43007"/>
                    <a:pt x="75891" y="42835"/>
                    <a:pt x="76005" y="42664"/>
                  </a:cubicBezTo>
                  <a:cubicBezTo>
                    <a:pt x="76130" y="42674"/>
                    <a:pt x="76266" y="42680"/>
                    <a:pt x="76411" y="42680"/>
                  </a:cubicBezTo>
                  <a:cubicBezTo>
                    <a:pt x="76695" y="42680"/>
                    <a:pt x="77018" y="42655"/>
                    <a:pt x="77379" y="42579"/>
                  </a:cubicBezTo>
                  <a:cubicBezTo>
                    <a:pt x="77437" y="42549"/>
                    <a:pt x="77494" y="42549"/>
                    <a:pt x="77579" y="42522"/>
                  </a:cubicBezTo>
                  <a:cubicBezTo>
                    <a:pt x="79754" y="41835"/>
                    <a:pt x="80070" y="39973"/>
                    <a:pt x="80185" y="39258"/>
                  </a:cubicBezTo>
                  <a:cubicBezTo>
                    <a:pt x="80212" y="39144"/>
                    <a:pt x="80212" y="39029"/>
                    <a:pt x="80242" y="38942"/>
                  </a:cubicBezTo>
                  <a:cubicBezTo>
                    <a:pt x="80356" y="38915"/>
                    <a:pt x="80471" y="38857"/>
                    <a:pt x="80585" y="38828"/>
                  </a:cubicBezTo>
                  <a:cubicBezTo>
                    <a:pt x="80872" y="38770"/>
                    <a:pt x="81158" y="38686"/>
                    <a:pt x="81444" y="38599"/>
                  </a:cubicBezTo>
                  <a:cubicBezTo>
                    <a:pt x="81472" y="38599"/>
                    <a:pt x="81502" y="38571"/>
                    <a:pt x="81529" y="38571"/>
                  </a:cubicBezTo>
                  <a:cubicBezTo>
                    <a:pt x="81559" y="38541"/>
                    <a:pt x="81616" y="38541"/>
                    <a:pt x="81644" y="38541"/>
                  </a:cubicBezTo>
                  <a:cubicBezTo>
                    <a:pt x="81873" y="38770"/>
                    <a:pt x="82216" y="38972"/>
                    <a:pt x="82589" y="39171"/>
                  </a:cubicBezTo>
                  <a:lnTo>
                    <a:pt x="82761" y="39258"/>
                  </a:lnTo>
                  <a:cubicBezTo>
                    <a:pt x="83220" y="39451"/>
                    <a:pt x="83657" y="39529"/>
                    <a:pt x="84066" y="39529"/>
                  </a:cubicBezTo>
                  <a:cubicBezTo>
                    <a:pt x="85419" y="39529"/>
                    <a:pt x="86470" y="38674"/>
                    <a:pt x="86998" y="38255"/>
                  </a:cubicBezTo>
                  <a:cubicBezTo>
                    <a:pt x="87083" y="38170"/>
                    <a:pt x="87197" y="38083"/>
                    <a:pt x="87284" y="38026"/>
                  </a:cubicBezTo>
                  <a:cubicBezTo>
                    <a:pt x="87341" y="37999"/>
                    <a:pt x="87426" y="37999"/>
                    <a:pt x="87483" y="37969"/>
                  </a:cubicBezTo>
                  <a:cubicBezTo>
                    <a:pt x="88285" y="37827"/>
                    <a:pt x="89774" y="37511"/>
                    <a:pt x="90548" y="36137"/>
                  </a:cubicBezTo>
                  <a:cubicBezTo>
                    <a:pt x="91006" y="35308"/>
                    <a:pt x="91033" y="34334"/>
                    <a:pt x="90690" y="33389"/>
                  </a:cubicBezTo>
                  <a:cubicBezTo>
                    <a:pt x="90433" y="32759"/>
                    <a:pt x="90060" y="32331"/>
                    <a:pt x="89632" y="32015"/>
                  </a:cubicBezTo>
                  <a:lnTo>
                    <a:pt x="89716" y="31843"/>
                  </a:lnTo>
                  <a:cubicBezTo>
                    <a:pt x="89861" y="31499"/>
                    <a:pt x="89945" y="31156"/>
                    <a:pt x="89975" y="30812"/>
                  </a:cubicBezTo>
                  <a:cubicBezTo>
                    <a:pt x="90477" y="30898"/>
                    <a:pt x="90938" y="30961"/>
                    <a:pt x="91400" y="30961"/>
                  </a:cubicBezTo>
                  <a:cubicBezTo>
                    <a:pt x="92334" y="30961"/>
                    <a:pt x="93271" y="30702"/>
                    <a:pt x="94555" y="29839"/>
                  </a:cubicBezTo>
                  <a:cubicBezTo>
                    <a:pt x="94697" y="29754"/>
                    <a:pt x="95155" y="29640"/>
                    <a:pt x="95442" y="29553"/>
                  </a:cubicBezTo>
                  <a:cubicBezTo>
                    <a:pt x="96788" y="29152"/>
                    <a:pt x="99907" y="28208"/>
                    <a:pt x="99823" y="24659"/>
                  </a:cubicBezTo>
                  <a:cubicBezTo>
                    <a:pt x="99823" y="23197"/>
                    <a:pt x="98964" y="21766"/>
                    <a:pt x="97246" y="20335"/>
                  </a:cubicBezTo>
                  <a:cubicBezTo>
                    <a:pt x="97246" y="20307"/>
                    <a:pt x="97216" y="20278"/>
                    <a:pt x="97189" y="20278"/>
                  </a:cubicBezTo>
                  <a:cubicBezTo>
                    <a:pt x="97017" y="20136"/>
                    <a:pt x="96873" y="20021"/>
                    <a:pt x="96731" y="19934"/>
                  </a:cubicBezTo>
                  <a:lnTo>
                    <a:pt x="96731" y="19792"/>
                  </a:lnTo>
                  <a:cubicBezTo>
                    <a:pt x="96731" y="19591"/>
                    <a:pt x="96758" y="19419"/>
                    <a:pt x="96758" y="19220"/>
                  </a:cubicBezTo>
                  <a:cubicBezTo>
                    <a:pt x="96816" y="18132"/>
                    <a:pt x="96930" y="16327"/>
                    <a:pt x="95586" y="15068"/>
                  </a:cubicBezTo>
                  <a:cubicBezTo>
                    <a:pt x="95529" y="15010"/>
                    <a:pt x="95499" y="14983"/>
                    <a:pt x="95442" y="14953"/>
                  </a:cubicBezTo>
                  <a:cubicBezTo>
                    <a:pt x="94599" y="14257"/>
                    <a:pt x="93756" y="14028"/>
                    <a:pt x="93002" y="14028"/>
                  </a:cubicBezTo>
                  <a:cubicBezTo>
                    <a:pt x="92424" y="14028"/>
                    <a:pt x="91898" y="14162"/>
                    <a:pt x="91464" y="14323"/>
                  </a:cubicBezTo>
                  <a:cubicBezTo>
                    <a:pt x="91006" y="13208"/>
                    <a:pt x="90232" y="12033"/>
                    <a:pt x="89574" y="11490"/>
                  </a:cubicBezTo>
                  <a:cubicBezTo>
                    <a:pt x="89231" y="11204"/>
                    <a:pt x="88686" y="10716"/>
                    <a:pt x="85938" y="10545"/>
                  </a:cubicBezTo>
                  <a:cubicBezTo>
                    <a:pt x="85484" y="10506"/>
                    <a:pt x="85089" y="10491"/>
                    <a:pt x="84740" y="10491"/>
                  </a:cubicBezTo>
                  <a:cubicBezTo>
                    <a:pt x="84317" y="10491"/>
                    <a:pt x="83961" y="10513"/>
                    <a:pt x="83647" y="10545"/>
                  </a:cubicBezTo>
                  <a:cubicBezTo>
                    <a:pt x="85021" y="9830"/>
                    <a:pt x="86712" y="8312"/>
                    <a:pt x="87254" y="7453"/>
                  </a:cubicBezTo>
                  <a:cubicBezTo>
                    <a:pt x="87254" y="7425"/>
                    <a:pt x="87284" y="7425"/>
                    <a:pt x="87284" y="7396"/>
                  </a:cubicBezTo>
                  <a:cubicBezTo>
                    <a:pt x="88315" y="5651"/>
                    <a:pt x="87799" y="4418"/>
                    <a:pt x="87399" y="3846"/>
                  </a:cubicBezTo>
                  <a:cubicBezTo>
                    <a:pt x="86727" y="2901"/>
                    <a:pt x="85747" y="2657"/>
                    <a:pt x="84860" y="2657"/>
                  </a:cubicBezTo>
                  <a:cubicBezTo>
                    <a:pt x="84270" y="2657"/>
                    <a:pt x="83722" y="2765"/>
                    <a:pt x="83334" y="2845"/>
                  </a:cubicBezTo>
                  <a:cubicBezTo>
                    <a:pt x="83219" y="2873"/>
                    <a:pt x="83132" y="2873"/>
                    <a:pt x="83047" y="2902"/>
                  </a:cubicBezTo>
                  <a:lnTo>
                    <a:pt x="82990" y="2902"/>
                  </a:lnTo>
                  <a:cubicBezTo>
                    <a:pt x="82102" y="3074"/>
                    <a:pt x="81529" y="3303"/>
                    <a:pt x="81043" y="3589"/>
                  </a:cubicBezTo>
                  <a:cubicBezTo>
                    <a:pt x="81014" y="3560"/>
                    <a:pt x="81014" y="3532"/>
                    <a:pt x="80986" y="3532"/>
                  </a:cubicBezTo>
                  <a:cubicBezTo>
                    <a:pt x="81014" y="3216"/>
                    <a:pt x="80986" y="2845"/>
                    <a:pt x="80899" y="2472"/>
                  </a:cubicBezTo>
                  <a:cubicBezTo>
                    <a:pt x="80441" y="727"/>
                    <a:pt x="79211" y="239"/>
                    <a:pt x="78696" y="97"/>
                  </a:cubicBezTo>
                  <a:cubicBezTo>
                    <a:pt x="78437" y="30"/>
                    <a:pt x="78185" y="0"/>
                    <a:pt x="7794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7"/>
            <p:cNvSpPr/>
            <p:nvPr/>
          </p:nvSpPr>
          <p:spPr>
            <a:xfrm>
              <a:off x="7505225" y="714425"/>
              <a:ext cx="978040" cy="604256"/>
            </a:xfrm>
            <a:custGeom>
              <a:avLst/>
              <a:gdLst/>
              <a:ahLst/>
              <a:cxnLst/>
              <a:rect l="l" t="t" r="r" b="b"/>
              <a:pathLst>
                <a:path w="48352" h="29873" extrusionOk="0">
                  <a:moveTo>
                    <a:pt x="35832" y="4845"/>
                  </a:moveTo>
                  <a:cubicBezTo>
                    <a:pt x="36270" y="4845"/>
                    <a:pt x="36704" y="4855"/>
                    <a:pt x="37130" y="4881"/>
                  </a:cubicBezTo>
                  <a:cubicBezTo>
                    <a:pt x="37444" y="4910"/>
                    <a:pt x="37730" y="5052"/>
                    <a:pt x="38245" y="5281"/>
                  </a:cubicBezTo>
                  <a:lnTo>
                    <a:pt x="38245" y="5311"/>
                  </a:lnTo>
                  <a:cubicBezTo>
                    <a:pt x="38131" y="5426"/>
                    <a:pt x="38074" y="5597"/>
                    <a:pt x="37989" y="5739"/>
                  </a:cubicBezTo>
                  <a:cubicBezTo>
                    <a:pt x="37989" y="5769"/>
                    <a:pt x="37959" y="5797"/>
                    <a:pt x="37959" y="5826"/>
                  </a:cubicBezTo>
                  <a:cubicBezTo>
                    <a:pt x="37787" y="6255"/>
                    <a:pt x="37730" y="6628"/>
                    <a:pt x="37730" y="6971"/>
                  </a:cubicBezTo>
                  <a:cubicBezTo>
                    <a:pt x="37531" y="7171"/>
                    <a:pt x="37329" y="7400"/>
                    <a:pt x="37158" y="7658"/>
                  </a:cubicBezTo>
                  <a:cubicBezTo>
                    <a:pt x="36814" y="8231"/>
                    <a:pt x="36700" y="8804"/>
                    <a:pt x="36642" y="9175"/>
                  </a:cubicBezTo>
                  <a:cubicBezTo>
                    <a:pt x="36615" y="9232"/>
                    <a:pt x="36585" y="9319"/>
                    <a:pt x="36585" y="9376"/>
                  </a:cubicBezTo>
                  <a:cubicBezTo>
                    <a:pt x="36500" y="9518"/>
                    <a:pt x="36356" y="9720"/>
                    <a:pt x="36242" y="9862"/>
                  </a:cubicBezTo>
                  <a:lnTo>
                    <a:pt x="35955" y="9862"/>
                  </a:lnTo>
                  <a:cubicBezTo>
                    <a:pt x="35154" y="9891"/>
                    <a:pt x="34066" y="9919"/>
                    <a:pt x="33150" y="10750"/>
                  </a:cubicBezTo>
                  <a:lnTo>
                    <a:pt x="33035" y="10865"/>
                  </a:lnTo>
                  <a:cubicBezTo>
                    <a:pt x="32864" y="11036"/>
                    <a:pt x="32435" y="11552"/>
                    <a:pt x="32264" y="12266"/>
                  </a:cubicBezTo>
                  <a:cubicBezTo>
                    <a:pt x="31719" y="12495"/>
                    <a:pt x="31203" y="12896"/>
                    <a:pt x="30832" y="13469"/>
                  </a:cubicBezTo>
                  <a:cubicBezTo>
                    <a:pt x="30489" y="14014"/>
                    <a:pt x="30344" y="14643"/>
                    <a:pt x="30402" y="15273"/>
                  </a:cubicBezTo>
                  <a:cubicBezTo>
                    <a:pt x="30001" y="15415"/>
                    <a:pt x="29630" y="15530"/>
                    <a:pt x="29401" y="15587"/>
                  </a:cubicBezTo>
                  <a:cubicBezTo>
                    <a:pt x="29371" y="15587"/>
                    <a:pt x="29314" y="15587"/>
                    <a:pt x="29286" y="15617"/>
                  </a:cubicBezTo>
                  <a:cubicBezTo>
                    <a:pt x="29199" y="15617"/>
                    <a:pt x="29000" y="15587"/>
                    <a:pt x="28856" y="15559"/>
                  </a:cubicBezTo>
                  <a:cubicBezTo>
                    <a:pt x="28577" y="15511"/>
                    <a:pt x="28210" y="15457"/>
                    <a:pt x="27793" y="15457"/>
                  </a:cubicBezTo>
                  <a:cubicBezTo>
                    <a:pt x="27227" y="15457"/>
                    <a:pt x="26568" y="15556"/>
                    <a:pt x="25908" y="15903"/>
                  </a:cubicBezTo>
                  <a:cubicBezTo>
                    <a:pt x="25221" y="16274"/>
                    <a:pt x="24734" y="16704"/>
                    <a:pt x="24333" y="17075"/>
                  </a:cubicBezTo>
                  <a:cubicBezTo>
                    <a:pt x="24104" y="17277"/>
                    <a:pt x="23875" y="17476"/>
                    <a:pt x="23733" y="17563"/>
                  </a:cubicBezTo>
                  <a:cubicBezTo>
                    <a:pt x="23245" y="17820"/>
                    <a:pt x="22844" y="18106"/>
                    <a:pt x="22473" y="18365"/>
                  </a:cubicBezTo>
                  <a:cubicBezTo>
                    <a:pt x="22329" y="18479"/>
                    <a:pt x="22100" y="18651"/>
                    <a:pt x="21958" y="18736"/>
                  </a:cubicBezTo>
                  <a:cubicBezTo>
                    <a:pt x="21843" y="18708"/>
                    <a:pt x="21672" y="18679"/>
                    <a:pt x="21527" y="18651"/>
                  </a:cubicBezTo>
                  <a:cubicBezTo>
                    <a:pt x="21163" y="18588"/>
                    <a:pt x="20692" y="18502"/>
                    <a:pt x="20150" y="18502"/>
                  </a:cubicBezTo>
                  <a:cubicBezTo>
                    <a:pt x="19461" y="18502"/>
                    <a:pt x="18656" y="18640"/>
                    <a:pt x="17806" y="19137"/>
                  </a:cubicBezTo>
                  <a:cubicBezTo>
                    <a:pt x="16404" y="19938"/>
                    <a:pt x="15889" y="21170"/>
                    <a:pt x="15573" y="21885"/>
                  </a:cubicBezTo>
                  <a:cubicBezTo>
                    <a:pt x="15546" y="21972"/>
                    <a:pt x="15516" y="22086"/>
                    <a:pt x="15459" y="22171"/>
                  </a:cubicBezTo>
                  <a:cubicBezTo>
                    <a:pt x="15145" y="22286"/>
                    <a:pt x="14714" y="22457"/>
                    <a:pt x="14256" y="22773"/>
                  </a:cubicBezTo>
                  <a:cubicBezTo>
                    <a:pt x="13542" y="23316"/>
                    <a:pt x="13198" y="23946"/>
                    <a:pt x="12997" y="24461"/>
                  </a:cubicBezTo>
                  <a:cubicBezTo>
                    <a:pt x="12481" y="24262"/>
                    <a:pt x="12053" y="24147"/>
                    <a:pt x="11710" y="24090"/>
                  </a:cubicBezTo>
                  <a:cubicBezTo>
                    <a:pt x="10965" y="22457"/>
                    <a:pt x="10764" y="20682"/>
                    <a:pt x="11050" y="20167"/>
                  </a:cubicBezTo>
                  <a:lnTo>
                    <a:pt x="11080" y="20140"/>
                  </a:lnTo>
                  <a:cubicBezTo>
                    <a:pt x="11394" y="19995"/>
                    <a:pt x="11852" y="19766"/>
                    <a:pt x="12282" y="19338"/>
                  </a:cubicBezTo>
                  <a:cubicBezTo>
                    <a:pt x="12912" y="18736"/>
                    <a:pt x="13168" y="18163"/>
                    <a:pt x="13283" y="17648"/>
                  </a:cubicBezTo>
                  <a:cubicBezTo>
                    <a:pt x="13855" y="17419"/>
                    <a:pt x="14199" y="17048"/>
                    <a:pt x="14428" y="16704"/>
                  </a:cubicBezTo>
                  <a:cubicBezTo>
                    <a:pt x="14771" y="16217"/>
                    <a:pt x="15088" y="15358"/>
                    <a:pt x="14657" y="14128"/>
                  </a:cubicBezTo>
                  <a:cubicBezTo>
                    <a:pt x="14629" y="14071"/>
                    <a:pt x="14600" y="13984"/>
                    <a:pt x="14572" y="13899"/>
                  </a:cubicBezTo>
                  <a:cubicBezTo>
                    <a:pt x="14286" y="13327"/>
                    <a:pt x="13828" y="12697"/>
                    <a:pt x="12997" y="12353"/>
                  </a:cubicBezTo>
                  <a:cubicBezTo>
                    <a:pt x="13168" y="11407"/>
                    <a:pt x="13370" y="10235"/>
                    <a:pt x="12882" y="9117"/>
                  </a:cubicBezTo>
                  <a:cubicBezTo>
                    <a:pt x="12882" y="9090"/>
                    <a:pt x="12855" y="9060"/>
                    <a:pt x="12855" y="9003"/>
                  </a:cubicBezTo>
                  <a:cubicBezTo>
                    <a:pt x="12568" y="8460"/>
                    <a:pt x="12225" y="8029"/>
                    <a:pt x="11824" y="7743"/>
                  </a:cubicBezTo>
                  <a:cubicBezTo>
                    <a:pt x="11966" y="7629"/>
                    <a:pt x="12110" y="7544"/>
                    <a:pt x="12225" y="7457"/>
                  </a:cubicBezTo>
                  <a:cubicBezTo>
                    <a:pt x="12768" y="7056"/>
                    <a:pt x="13054" y="6857"/>
                    <a:pt x="13370" y="6800"/>
                  </a:cubicBezTo>
                  <a:lnTo>
                    <a:pt x="13427" y="6800"/>
                  </a:lnTo>
                  <a:cubicBezTo>
                    <a:pt x="13741" y="6742"/>
                    <a:pt x="14114" y="6742"/>
                    <a:pt x="14542" y="6713"/>
                  </a:cubicBezTo>
                  <a:cubicBezTo>
                    <a:pt x="15259" y="6713"/>
                    <a:pt x="16146" y="6685"/>
                    <a:pt x="17149" y="6369"/>
                  </a:cubicBezTo>
                  <a:cubicBezTo>
                    <a:pt x="17176" y="6369"/>
                    <a:pt x="17206" y="6342"/>
                    <a:pt x="17263" y="6342"/>
                  </a:cubicBezTo>
                  <a:cubicBezTo>
                    <a:pt x="17894" y="6112"/>
                    <a:pt x="18500" y="6048"/>
                    <a:pt x="19234" y="6048"/>
                  </a:cubicBezTo>
                  <a:cubicBezTo>
                    <a:pt x="19598" y="6048"/>
                    <a:pt x="19994" y="6064"/>
                    <a:pt x="20440" y="6083"/>
                  </a:cubicBezTo>
                  <a:lnTo>
                    <a:pt x="21042" y="6113"/>
                  </a:lnTo>
                  <a:lnTo>
                    <a:pt x="21156" y="6113"/>
                  </a:lnTo>
                  <a:cubicBezTo>
                    <a:pt x="22214" y="6113"/>
                    <a:pt x="23160" y="5968"/>
                    <a:pt x="24076" y="5854"/>
                  </a:cubicBezTo>
                  <a:cubicBezTo>
                    <a:pt x="24505" y="5769"/>
                    <a:pt x="24935" y="5712"/>
                    <a:pt x="25363" y="5655"/>
                  </a:cubicBezTo>
                  <a:cubicBezTo>
                    <a:pt x="25650" y="5625"/>
                    <a:pt x="25908" y="5568"/>
                    <a:pt x="26165" y="5453"/>
                  </a:cubicBezTo>
                  <a:cubicBezTo>
                    <a:pt x="27283" y="5139"/>
                    <a:pt x="28313" y="5025"/>
                    <a:pt x="29715" y="5025"/>
                  </a:cubicBezTo>
                  <a:cubicBezTo>
                    <a:pt x="30745" y="5025"/>
                    <a:pt x="31806" y="4968"/>
                    <a:pt x="32806" y="4938"/>
                  </a:cubicBezTo>
                  <a:cubicBezTo>
                    <a:pt x="33803" y="4898"/>
                    <a:pt x="34828" y="4845"/>
                    <a:pt x="35832" y="4845"/>
                  </a:cubicBezTo>
                  <a:close/>
                  <a:moveTo>
                    <a:pt x="35731" y="1"/>
                  </a:moveTo>
                  <a:cubicBezTo>
                    <a:pt x="34673" y="1"/>
                    <a:pt x="33619" y="44"/>
                    <a:pt x="32577" y="101"/>
                  </a:cubicBezTo>
                  <a:cubicBezTo>
                    <a:pt x="31577" y="158"/>
                    <a:pt x="30631" y="186"/>
                    <a:pt x="29715" y="186"/>
                  </a:cubicBezTo>
                  <a:cubicBezTo>
                    <a:pt x="27741" y="186"/>
                    <a:pt x="26252" y="387"/>
                    <a:pt x="24592" y="873"/>
                  </a:cubicBezTo>
                  <a:cubicBezTo>
                    <a:pt x="24562" y="873"/>
                    <a:pt x="24505" y="873"/>
                    <a:pt x="24477" y="903"/>
                  </a:cubicBezTo>
                  <a:cubicBezTo>
                    <a:pt x="24104" y="960"/>
                    <a:pt x="23733" y="987"/>
                    <a:pt x="23389" y="1045"/>
                  </a:cubicBezTo>
                  <a:cubicBezTo>
                    <a:pt x="22588" y="1159"/>
                    <a:pt x="21901" y="1274"/>
                    <a:pt x="21184" y="1274"/>
                  </a:cubicBezTo>
                  <a:lnTo>
                    <a:pt x="20669" y="1246"/>
                  </a:lnTo>
                  <a:cubicBezTo>
                    <a:pt x="20177" y="1228"/>
                    <a:pt x="19682" y="1207"/>
                    <a:pt x="19178" y="1207"/>
                  </a:cubicBezTo>
                  <a:cubicBezTo>
                    <a:pt x="18071" y="1207"/>
                    <a:pt x="16919" y="1308"/>
                    <a:pt x="15660" y="1761"/>
                  </a:cubicBezTo>
                  <a:cubicBezTo>
                    <a:pt x="15317" y="1846"/>
                    <a:pt x="14916" y="1876"/>
                    <a:pt x="14400" y="1876"/>
                  </a:cubicBezTo>
                  <a:cubicBezTo>
                    <a:pt x="13855" y="1903"/>
                    <a:pt x="13255" y="1903"/>
                    <a:pt x="12596" y="2048"/>
                  </a:cubicBezTo>
                  <a:cubicBezTo>
                    <a:pt x="11137" y="2277"/>
                    <a:pt x="10134" y="2991"/>
                    <a:pt x="9419" y="3506"/>
                  </a:cubicBezTo>
                  <a:cubicBezTo>
                    <a:pt x="9190" y="3678"/>
                    <a:pt x="8961" y="3822"/>
                    <a:pt x="8790" y="3937"/>
                  </a:cubicBezTo>
                  <a:cubicBezTo>
                    <a:pt x="8446" y="3994"/>
                    <a:pt x="7672" y="4052"/>
                    <a:pt x="7129" y="4052"/>
                  </a:cubicBezTo>
                  <a:cubicBezTo>
                    <a:pt x="4695" y="4193"/>
                    <a:pt x="2176" y="4308"/>
                    <a:pt x="831" y="6026"/>
                  </a:cubicBezTo>
                  <a:cubicBezTo>
                    <a:pt x="229" y="6800"/>
                    <a:pt x="0" y="7800"/>
                    <a:pt x="202" y="8774"/>
                  </a:cubicBezTo>
                  <a:cubicBezTo>
                    <a:pt x="730" y="11555"/>
                    <a:pt x="2948" y="12126"/>
                    <a:pt x="4901" y="12126"/>
                  </a:cubicBezTo>
                  <a:cubicBezTo>
                    <a:pt x="5802" y="12126"/>
                    <a:pt x="6647" y="12004"/>
                    <a:pt x="7244" y="11923"/>
                  </a:cubicBezTo>
                  <a:cubicBezTo>
                    <a:pt x="7500" y="11865"/>
                    <a:pt x="7844" y="11838"/>
                    <a:pt x="8160" y="11781"/>
                  </a:cubicBezTo>
                  <a:lnTo>
                    <a:pt x="8160" y="11781"/>
                  </a:lnTo>
                  <a:cubicBezTo>
                    <a:pt x="8073" y="12381"/>
                    <a:pt x="7988" y="13010"/>
                    <a:pt x="8045" y="13640"/>
                  </a:cubicBezTo>
                  <a:cubicBezTo>
                    <a:pt x="7931" y="14300"/>
                    <a:pt x="8016" y="15101"/>
                    <a:pt x="8732" y="15846"/>
                  </a:cubicBezTo>
                  <a:cubicBezTo>
                    <a:pt x="8703" y="15873"/>
                    <a:pt x="8703" y="15903"/>
                    <a:pt x="8675" y="15930"/>
                  </a:cubicBezTo>
                  <a:cubicBezTo>
                    <a:pt x="8274" y="16132"/>
                    <a:pt x="7729" y="16475"/>
                    <a:pt x="7301" y="17075"/>
                  </a:cubicBezTo>
                  <a:cubicBezTo>
                    <a:pt x="5068" y="19881"/>
                    <a:pt x="6412" y="24376"/>
                    <a:pt x="7558" y="26637"/>
                  </a:cubicBezTo>
                  <a:cubicBezTo>
                    <a:pt x="8531" y="28441"/>
                    <a:pt x="9935" y="28698"/>
                    <a:pt x="10679" y="28812"/>
                  </a:cubicBezTo>
                  <a:cubicBezTo>
                    <a:pt x="10851" y="28842"/>
                    <a:pt x="10935" y="28870"/>
                    <a:pt x="11050" y="28899"/>
                  </a:cubicBezTo>
                  <a:cubicBezTo>
                    <a:pt x="11394" y="29243"/>
                    <a:pt x="12138" y="29873"/>
                    <a:pt x="13340" y="29873"/>
                  </a:cubicBezTo>
                  <a:cubicBezTo>
                    <a:pt x="13626" y="29873"/>
                    <a:pt x="13913" y="29815"/>
                    <a:pt x="14229" y="29758"/>
                  </a:cubicBezTo>
                  <a:cubicBezTo>
                    <a:pt x="15832" y="29385"/>
                    <a:pt x="16546" y="28125"/>
                    <a:pt x="17004" y="27354"/>
                  </a:cubicBezTo>
                  <a:lnTo>
                    <a:pt x="17062" y="27239"/>
                  </a:lnTo>
                  <a:cubicBezTo>
                    <a:pt x="17119" y="27152"/>
                    <a:pt x="17176" y="27038"/>
                    <a:pt x="17233" y="26923"/>
                  </a:cubicBezTo>
                  <a:lnTo>
                    <a:pt x="17320" y="26667"/>
                  </a:lnTo>
                  <a:cubicBezTo>
                    <a:pt x="17749" y="26522"/>
                    <a:pt x="18351" y="26266"/>
                    <a:pt x="18924" y="25636"/>
                  </a:cubicBezTo>
                  <a:cubicBezTo>
                    <a:pt x="18951" y="25636"/>
                    <a:pt x="18981" y="25606"/>
                    <a:pt x="19008" y="25579"/>
                  </a:cubicBezTo>
                  <a:cubicBezTo>
                    <a:pt x="19553" y="24919"/>
                    <a:pt x="19840" y="24262"/>
                    <a:pt x="20039" y="23774"/>
                  </a:cubicBezTo>
                  <a:cubicBezTo>
                    <a:pt x="20096" y="23632"/>
                    <a:pt x="20183" y="23460"/>
                    <a:pt x="20240" y="23346"/>
                  </a:cubicBezTo>
                  <a:cubicBezTo>
                    <a:pt x="20355" y="23373"/>
                    <a:pt x="20527" y="23403"/>
                    <a:pt x="20669" y="23403"/>
                  </a:cubicBezTo>
                  <a:cubicBezTo>
                    <a:pt x="21069" y="23488"/>
                    <a:pt x="21585" y="23575"/>
                    <a:pt x="22187" y="23575"/>
                  </a:cubicBezTo>
                  <a:lnTo>
                    <a:pt x="22359" y="23575"/>
                  </a:lnTo>
                  <a:cubicBezTo>
                    <a:pt x="23703" y="23488"/>
                    <a:pt x="24649" y="22773"/>
                    <a:pt x="25336" y="22258"/>
                  </a:cubicBezTo>
                  <a:cubicBezTo>
                    <a:pt x="25565" y="22114"/>
                    <a:pt x="25794" y="21942"/>
                    <a:pt x="25908" y="21885"/>
                  </a:cubicBezTo>
                  <a:cubicBezTo>
                    <a:pt x="25936" y="21885"/>
                    <a:pt x="25966" y="21857"/>
                    <a:pt x="25993" y="21857"/>
                  </a:cubicBezTo>
                  <a:cubicBezTo>
                    <a:pt x="26653" y="21484"/>
                    <a:pt x="27168" y="21026"/>
                    <a:pt x="27569" y="20682"/>
                  </a:cubicBezTo>
                  <a:cubicBezTo>
                    <a:pt x="27711" y="20540"/>
                    <a:pt x="27855" y="20426"/>
                    <a:pt x="27970" y="20311"/>
                  </a:cubicBezTo>
                  <a:cubicBezTo>
                    <a:pt x="28054" y="20311"/>
                    <a:pt x="28112" y="20339"/>
                    <a:pt x="28169" y="20339"/>
                  </a:cubicBezTo>
                  <a:cubicBezTo>
                    <a:pt x="28466" y="20389"/>
                    <a:pt x="28829" y="20438"/>
                    <a:pt x="29243" y="20438"/>
                  </a:cubicBezTo>
                  <a:cubicBezTo>
                    <a:pt x="29547" y="20438"/>
                    <a:pt x="29879" y="20412"/>
                    <a:pt x="30230" y="20339"/>
                  </a:cubicBezTo>
                  <a:cubicBezTo>
                    <a:pt x="31004" y="20224"/>
                    <a:pt x="31748" y="19938"/>
                    <a:pt x="32406" y="19682"/>
                  </a:cubicBezTo>
                  <a:cubicBezTo>
                    <a:pt x="32749" y="19567"/>
                    <a:pt x="33065" y="19423"/>
                    <a:pt x="33379" y="19338"/>
                  </a:cubicBezTo>
                  <a:lnTo>
                    <a:pt x="33551" y="19281"/>
                  </a:lnTo>
                  <a:cubicBezTo>
                    <a:pt x="34153" y="19109"/>
                    <a:pt x="35268" y="18766"/>
                    <a:pt x="36013" y="17735"/>
                  </a:cubicBezTo>
                  <a:cubicBezTo>
                    <a:pt x="36558" y="17591"/>
                    <a:pt x="37302" y="17190"/>
                    <a:pt x="37817" y="16189"/>
                  </a:cubicBezTo>
                  <a:cubicBezTo>
                    <a:pt x="38074" y="15701"/>
                    <a:pt x="38275" y="15072"/>
                    <a:pt x="38188" y="14357"/>
                  </a:cubicBezTo>
                  <a:cubicBezTo>
                    <a:pt x="38360" y="14300"/>
                    <a:pt x="38561" y="14185"/>
                    <a:pt x="38733" y="14098"/>
                  </a:cubicBezTo>
                  <a:cubicBezTo>
                    <a:pt x="39620" y="13556"/>
                    <a:pt x="40192" y="12697"/>
                    <a:pt x="40623" y="12067"/>
                  </a:cubicBezTo>
                  <a:lnTo>
                    <a:pt x="40707" y="11923"/>
                  </a:lnTo>
                  <a:cubicBezTo>
                    <a:pt x="40737" y="11895"/>
                    <a:pt x="40737" y="11865"/>
                    <a:pt x="40765" y="11808"/>
                  </a:cubicBezTo>
                  <a:cubicBezTo>
                    <a:pt x="41081" y="11293"/>
                    <a:pt x="41223" y="10807"/>
                    <a:pt x="41310" y="10434"/>
                  </a:cubicBezTo>
                  <a:cubicBezTo>
                    <a:pt x="41710" y="10178"/>
                    <a:pt x="42196" y="9747"/>
                    <a:pt x="42482" y="9090"/>
                  </a:cubicBezTo>
                  <a:cubicBezTo>
                    <a:pt x="42654" y="8716"/>
                    <a:pt x="42741" y="8373"/>
                    <a:pt x="42741" y="8059"/>
                  </a:cubicBezTo>
                  <a:cubicBezTo>
                    <a:pt x="43112" y="7945"/>
                    <a:pt x="43513" y="7887"/>
                    <a:pt x="43829" y="7800"/>
                  </a:cubicBezTo>
                  <a:cubicBezTo>
                    <a:pt x="45688" y="7400"/>
                    <a:pt x="48008" y="6914"/>
                    <a:pt x="48295" y="4624"/>
                  </a:cubicBezTo>
                  <a:lnTo>
                    <a:pt x="48295" y="4452"/>
                  </a:lnTo>
                  <a:cubicBezTo>
                    <a:pt x="48352" y="3536"/>
                    <a:pt x="48008" y="2705"/>
                    <a:pt x="47321" y="2075"/>
                  </a:cubicBezTo>
                  <a:cubicBezTo>
                    <a:pt x="46519" y="1326"/>
                    <a:pt x="45441" y="1097"/>
                    <a:pt x="44236" y="1097"/>
                  </a:cubicBezTo>
                  <a:cubicBezTo>
                    <a:pt x="43462" y="1097"/>
                    <a:pt x="42635" y="1191"/>
                    <a:pt x="41795" y="1303"/>
                  </a:cubicBezTo>
                  <a:cubicBezTo>
                    <a:pt x="41623" y="1303"/>
                    <a:pt x="41481" y="1331"/>
                    <a:pt x="41367" y="1331"/>
                  </a:cubicBezTo>
                  <a:cubicBezTo>
                    <a:pt x="41108" y="1303"/>
                    <a:pt x="40822" y="1159"/>
                    <a:pt x="40336" y="930"/>
                  </a:cubicBezTo>
                  <a:cubicBezTo>
                    <a:pt x="39620" y="587"/>
                    <a:pt x="38733" y="158"/>
                    <a:pt x="37531" y="44"/>
                  </a:cubicBezTo>
                  <a:lnTo>
                    <a:pt x="37444" y="44"/>
                  </a:lnTo>
                  <a:cubicBezTo>
                    <a:pt x="36873" y="13"/>
                    <a:pt x="36301" y="1"/>
                    <a:pt x="3573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7"/>
            <p:cNvSpPr/>
            <p:nvPr/>
          </p:nvSpPr>
          <p:spPr>
            <a:xfrm>
              <a:off x="7152566" y="725976"/>
              <a:ext cx="631745" cy="270158"/>
            </a:xfrm>
            <a:custGeom>
              <a:avLst/>
              <a:gdLst/>
              <a:ahLst/>
              <a:cxnLst/>
              <a:rect l="l" t="t" r="r" b="b"/>
              <a:pathLst>
                <a:path w="31232" h="13356" extrusionOk="0">
                  <a:moveTo>
                    <a:pt x="27276" y="1"/>
                  </a:moveTo>
                  <a:cubicBezTo>
                    <a:pt x="26864" y="1"/>
                    <a:pt x="26484" y="41"/>
                    <a:pt x="26165" y="73"/>
                  </a:cubicBezTo>
                  <a:cubicBezTo>
                    <a:pt x="25994" y="103"/>
                    <a:pt x="25792" y="130"/>
                    <a:pt x="25707" y="130"/>
                  </a:cubicBezTo>
                  <a:cubicBezTo>
                    <a:pt x="25364" y="130"/>
                    <a:pt x="25078" y="187"/>
                    <a:pt x="24791" y="302"/>
                  </a:cubicBezTo>
                  <a:cubicBezTo>
                    <a:pt x="24276" y="389"/>
                    <a:pt x="23818" y="503"/>
                    <a:pt x="23417" y="588"/>
                  </a:cubicBezTo>
                  <a:cubicBezTo>
                    <a:pt x="22714" y="754"/>
                    <a:pt x="22144" y="875"/>
                    <a:pt x="21591" y="875"/>
                  </a:cubicBezTo>
                  <a:cubicBezTo>
                    <a:pt x="21379" y="875"/>
                    <a:pt x="21169" y="857"/>
                    <a:pt x="20955" y="817"/>
                  </a:cubicBezTo>
                  <a:lnTo>
                    <a:pt x="20868" y="817"/>
                  </a:lnTo>
                  <a:cubicBezTo>
                    <a:pt x="20525" y="760"/>
                    <a:pt x="20211" y="703"/>
                    <a:pt x="19895" y="645"/>
                  </a:cubicBezTo>
                  <a:cubicBezTo>
                    <a:pt x="18926" y="472"/>
                    <a:pt x="17874" y="278"/>
                    <a:pt x="16744" y="278"/>
                  </a:cubicBezTo>
                  <a:cubicBezTo>
                    <a:pt x="16005" y="278"/>
                    <a:pt x="15232" y="362"/>
                    <a:pt x="14428" y="588"/>
                  </a:cubicBezTo>
                  <a:cubicBezTo>
                    <a:pt x="14257" y="618"/>
                    <a:pt x="13741" y="618"/>
                    <a:pt x="13398" y="618"/>
                  </a:cubicBezTo>
                  <a:cubicBezTo>
                    <a:pt x="12425" y="618"/>
                    <a:pt x="11307" y="618"/>
                    <a:pt x="10276" y="1161"/>
                  </a:cubicBezTo>
                  <a:cubicBezTo>
                    <a:pt x="8474" y="2134"/>
                    <a:pt x="8273" y="3393"/>
                    <a:pt x="8444" y="4282"/>
                  </a:cubicBezTo>
                  <a:cubicBezTo>
                    <a:pt x="8444" y="4367"/>
                    <a:pt x="8474" y="4454"/>
                    <a:pt x="8502" y="4539"/>
                  </a:cubicBezTo>
                  <a:cubicBezTo>
                    <a:pt x="7501" y="4653"/>
                    <a:pt x="6241" y="4997"/>
                    <a:pt x="5295" y="6229"/>
                  </a:cubicBezTo>
                  <a:cubicBezTo>
                    <a:pt x="4855" y="6031"/>
                    <a:pt x="4261" y="5844"/>
                    <a:pt x="3618" y="5844"/>
                  </a:cubicBezTo>
                  <a:cubicBezTo>
                    <a:pt x="2672" y="5844"/>
                    <a:pt x="1620" y="6250"/>
                    <a:pt x="802" y="7630"/>
                  </a:cubicBezTo>
                  <a:cubicBezTo>
                    <a:pt x="802" y="7630"/>
                    <a:pt x="772" y="7660"/>
                    <a:pt x="772" y="7687"/>
                  </a:cubicBezTo>
                  <a:cubicBezTo>
                    <a:pt x="1" y="9062"/>
                    <a:pt x="230" y="10149"/>
                    <a:pt x="543" y="10809"/>
                  </a:cubicBezTo>
                  <a:cubicBezTo>
                    <a:pt x="1260" y="12325"/>
                    <a:pt x="2863" y="12611"/>
                    <a:pt x="3607" y="12756"/>
                  </a:cubicBezTo>
                  <a:lnTo>
                    <a:pt x="3722" y="12756"/>
                  </a:lnTo>
                  <a:cubicBezTo>
                    <a:pt x="4008" y="12813"/>
                    <a:pt x="4295" y="12898"/>
                    <a:pt x="4581" y="12985"/>
                  </a:cubicBezTo>
                  <a:cubicBezTo>
                    <a:pt x="5153" y="13156"/>
                    <a:pt x="5840" y="13356"/>
                    <a:pt x="6699" y="13356"/>
                  </a:cubicBezTo>
                  <a:cubicBezTo>
                    <a:pt x="7043" y="13356"/>
                    <a:pt x="7386" y="13328"/>
                    <a:pt x="7787" y="13271"/>
                  </a:cubicBezTo>
                  <a:cubicBezTo>
                    <a:pt x="7872" y="13241"/>
                    <a:pt x="8101" y="13241"/>
                    <a:pt x="8273" y="13214"/>
                  </a:cubicBezTo>
                  <a:cubicBezTo>
                    <a:pt x="9447" y="13127"/>
                    <a:pt x="11421" y="13012"/>
                    <a:pt x="12452" y="11409"/>
                  </a:cubicBezTo>
                  <a:cubicBezTo>
                    <a:pt x="12624" y="11123"/>
                    <a:pt x="12768" y="10836"/>
                    <a:pt x="12883" y="10580"/>
                  </a:cubicBezTo>
                  <a:cubicBezTo>
                    <a:pt x="13139" y="10580"/>
                    <a:pt x="13425" y="10523"/>
                    <a:pt x="13684" y="10465"/>
                  </a:cubicBezTo>
                  <a:cubicBezTo>
                    <a:pt x="14600" y="10207"/>
                    <a:pt x="15344" y="9721"/>
                    <a:pt x="16002" y="9320"/>
                  </a:cubicBezTo>
                  <a:cubicBezTo>
                    <a:pt x="16375" y="9091"/>
                    <a:pt x="16719" y="8862"/>
                    <a:pt x="16975" y="8748"/>
                  </a:cubicBezTo>
                  <a:cubicBezTo>
                    <a:pt x="18063" y="8290"/>
                    <a:pt x="19208" y="8145"/>
                    <a:pt x="20525" y="7946"/>
                  </a:cubicBezTo>
                  <a:cubicBezTo>
                    <a:pt x="21242" y="7859"/>
                    <a:pt x="21986" y="7745"/>
                    <a:pt x="22758" y="7603"/>
                  </a:cubicBezTo>
                  <a:cubicBezTo>
                    <a:pt x="22787" y="7603"/>
                    <a:pt x="22787" y="7603"/>
                    <a:pt x="22815" y="7573"/>
                  </a:cubicBezTo>
                  <a:cubicBezTo>
                    <a:pt x="23445" y="7431"/>
                    <a:pt x="23990" y="7229"/>
                    <a:pt x="24505" y="7030"/>
                  </a:cubicBezTo>
                  <a:cubicBezTo>
                    <a:pt x="24906" y="6886"/>
                    <a:pt x="25307" y="6714"/>
                    <a:pt x="25650" y="6657"/>
                  </a:cubicBezTo>
                  <a:cubicBezTo>
                    <a:pt x="25678" y="6657"/>
                    <a:pt x="25707" y="6629"/>
                    <a:pt x="25707" y="6629"/>
                  </a:cubicBezTo>
                  <a:cubicBezTo>
                    <a:pt x="25849" y="6600"/>
                    <a:pt x="26165" y="6600"/>
                    <a:pt x="26422" y="6572"/>
                  </a:cubicBezTo>
                  <a:cubicBezTo>
                    <a:pt x="27081" y="6572"/>
                    <a:pt x="27940" y="6542"/>
                    <a:pt x="28827" y="6171"/>
                  </a:cubicBezTo>
                  <a:cubicBezTo>
                    <a:pt x="31174" y="5283"/>
                    <a:pt x="31231" y="3538"/>
                    <a:pt x="31204" y="2993"/>
                  </a:cubicBezTo>
                  <a:cubicBezTo>
                    <a:pt x="31174" y="2477"/>
                    <a:pt x="30860" y="703"/>
                    <a:pt x="28368" y="130"/>
                  </a:cubicBezTo>
                  <a:cubicBezTo>
                    <a:pt x="28368" y="103"/>
                    <a:pt x="28341" y="103"/>
                    <a:pt x="28311" y="103"/>
                  </a:cubicBezTo>
                  <a:cubicBezTo>
                    <a:pt x="27955" y="26"/>
                    <a:pt x="27605" y="1"/>
                    <a:pt x="2727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7"/>
            <p:cNvSpPr/>
            <p:nvPr/>
          </p:nvSpPr>
          <p:spPr>
            <a:xfrm>
              <a:off x="7103914" y="911075"/>
              <a:ext cx="480646" cy="367655"/>
            </a:xfrm>
            <a:custGeom>
              <a:avLst/>
              <a:gdLst/>
              <a:ahLst/>
              <a:cxnLst/>
              <a:rect l="l" t="t" r="r" b="b"/>
              <a:pathLst>
                <a:path w="23762" h="18176" extrusionOk="0">
                  <a:moveTo>
                    <a:pt x="15001" y="6239"/>
                  </a:moveTo>
                  <a:cubicBezTo>
                    <a:pt x="15230" y="6267"/>
                    <a:pt x="15517" y="6324"/>
                    <a:pt x="15773" y="6411"/>
                  </a:cubicBezTo>
                  <a:cubicBezTo>
                    <a:pt x="15659" y="6782"/>
                    <a:pt x="15601" y="7270"/>
                    <a:pt x="15688" y="7785"/>
                  </a:cubicBezTo>
                  <a:cubicBezTo>
                    <a:pt x="15631" y="7813"/>
                    <a:pt x="15544" y="7813"/>
                    <a:pt x="15459" y="7842"/>
                  </a:cubicBezTo>
                  <a:cubicBezTo>
                    <a:pt x="15059" y="7957"/>
                    <a:pt x="14715" y="8156"/>
                    <a:pt x="14399" y="8385"/>
                  </a:cubicBezTo>
                  <a:cubicBezTo>
                    <a:pt x="14372" y="7728"/>
                    <a:pt x="14142" y="7098"/>
                    <a:pt x="13769" y="6468"/>
                  </a:cubicBezTo>
                  <a:lnTo>
                    <a:pt x="13941" y="6468"/>
                  </a:lnTo>
                  <a:cubicBezTo>
                    <a:pt x="14314" y="6468"/>
                    <a:pt x="14685" y="6411"/>
                    <a:pt x="15001" y="6239"/>
                  </a:cubicBezTo>
                  <a:close/>
                  <a:moveTo>
                    <a:pt x="5380" y="1"/>
                  </a:moveTo>
                  <a:cubicBezTo>
                    <a:pt x="4073" y="1"/>
                    <a:pt x="3114" y="765"/>
                    <a:pt x="2605" y="1201"/>
                  </a:cubicBezTo>
                  <a:cubicBezTo>
                    <a:pt x="1574" y="1945"/>
                    <a:pt x="1" y="3434"/>
                    <a:pt x="1" y="5351"/>
                  </a:cubicBezTo>
                  <a:lnTo>
                    <a:pt x="1" y="5465"/>
                  </a:lnTo>
                  <a:cubicBezTo>
                    <a:pt x="28" y="6525"/>
                    <a:pt x="486" y="7442"/>
                    <a:pt x="1260" y="8042"/>
                  </a:cubicBezTo>
                  <a:cubicBezTo>
                    <a:pt x="1977" y="8583"/>
                    <a:pt x="2783" y="8751"/>
                    <a:pt x="3538" y="8751"/>
                  </a:cubicBezTo>
                  <a:cubicBezTo>
                    <a:pt x="4261" y="8751"/>
                    <a:pt x="4936" y="8597"/>
                    <a:pt x="5440" y="8472"/>
                  </a:cubicBezTo>
                  <a:cubicBezTo>
                    <a:pt x="5582" y="8442"/>
                    <a:pt x="5726" y="8415"/>
                    <a:pt x="5841" y="8385"/>
                  </a:cubicBezTo>
                  <a:cubicBezTo>
                    <a:pt x="6665" y="8277"/>
                    <a:pt x="7342" y="8220"/>
                    <a:pt x="7864" y="8220"/>
                  </a:cubicBezTo>
                  <a:cubicBezTo>
                    <a:pt x="8447" y="8220"/>
                    <a:pt x="8836" y="8291"/>
                    <a:pt x="9017" y="8442"/>
                  </a:cubicBezTo>
                  <a:cubicBezTo>
                    <a:pt x="9189" y="8557"/>
                    <a:pt x="9333" y="8671"/>
                    <a:pt x="9418" y="8758"/>
                  </a:cubicBezTo>
                  <a:cubicBezTo>
                    <a:pt x="9361" y="8873"/>
                    <a:pt x="9276" y="9015"/>
                    <a:pt x="9219" y="9129"/>
                  </a:cubicBezTo>
                  <a:cubicBezTo>
                    <a:pt x="9161" y="9102"/>
                    <a:pt x="9132" y="9102"/>
                    <a:pt x="9104" y="9102"/>
                  </a:cubicBezTo>
                  <a:cubicBezTo>
                    <a:pt x="8626" y="8997"/>
                    <a:pt x="8023" y="8861"/>
                    <a:pt x="7361" y="8861"/>
                  </a:cubicBezTo>
                  <a:cubicBezTo>
                    <a:pt x="6754" y="8861"/>
                    <a:pt x="6097" y="8975"/>
                    <a:pt x="5440" y="9331"/>
                  </a:cubicBezTo>
                  <a:cubicBezTo>
                    <a:pt x="3436" y="10503"/>
                    <a:pt x="3722" y="12164"/>
                    <a:pt x="3837" y="12652"/>
                  </a:cubicBezTo>
                  <a:cubicBezTo>
                    <a:pt x="3979" y="13224"/>
                    <a:pt x="4753" y="15056"/>
                    <a:pt x="8158" y="15084"/>
                  </a:cubicBezTo>
                  <a:cubicBezTo>
                    <a:pt x="8445" y="15113"/>
                    <a:pt x="8616" y="15113"/>
                    <a:pt x="8703" y="15141"/>
                  </a:cubicBezTo>
                  <a:cubicBezTo>
                    <a:pt x="8731" y="15198"/>
                    <a:pt x="8788" y="15285"/>
                    <a:pt x="8875" y="15427"/>
                  </a:cubicBezTo>
                  <a:cubicBezTo>
                    <a:pt x="8903" y="15484"/>
                    <a:pt x="8932" y="15571"/>
                    <a:pt x="8960" y="15599"/>
                  </a:cubicBezTo>
                  <a:cubicBezTo>
                    <a:pt x="9303" y="16545"/>
                    <a:pt x="9848" y="17461"/>
                    <a:pt x="11509" y="17946"/>
                  </a:cubicBezTo>
                  <a:cubicBezTo>
                    <a:pt x="11536" y="17976"/>
                    <a:pt x="11566" y="17976"/>
                    <a:pt x="11594" y="17976"/>
                  </a:cubicBezTo>
                  <a:cubicBezTo>
                    <a:pt x="11967" y="18091"/>
                    <a:pt x="12482" y="18175"/>
                    <a:pt x="13025" y="18175"/>
                  </a:cubicBezTo>
                  <a:cubicBezTo>
                    <a:pt x="13742" y="18175"/>
                    <a:pt x="14543" y="18004"/>
                    <a:pt x="15173" y="17404"/>
                  </a:cubicBezTo>
                  <a:cubicBezTo>
                    <a:pt x="15430" y="17175"/>
                    <a:pt x="15631" y="16916"/>
                    <a:pt x="15773" y="16659"/>
                  </a:cubicBezTo>
                  <a:cubicBezTo>
                    <a:pt x="15841" y="16664"/>
                    <a:pt x="15910" y="16667"/>
                    <a:pt x="15979" y="16667"/>
                  </a:cubicBezTo>
                  <a:cubicBezTo>
                    <a:pt x="16698" y="16667"/>
                    <a:pt x="17481" y="16387"/>
                    <a:pt x="18265" y="15656"/>
                  </a:cubicBezTo>
                  <a:cubicBezTo>
                    <a:pt x="18808" y="15141"/>
                    <a:pt x="19124" y="14626"/>
                    <a:pt x="19266" y="14140"/>
                  </a:cubicBezTo>
                  <a:cubicBezTo>
                    <a:pt x="19925" y="14110"/>
                    <a:pt x="20612" y="13854"/>
                    <a:pt x="21327" y="13366"/>
                  </a:cubicBezTo>
                  <a:cubicBezTo>
                    <a:pt x="22586" y="12507"/>
                    <a:pt x="23761" y="10618"/>
                    <a:pt x="23418" y="8786"/>
                  </a:cubicBezTo>
                  <a:cubicBezTo>
                    <a:pt x="23418" y="8729"/>
                    <a:pt x="23418" y="8671"/>
                    <a:pt x="23388" y="8587"/>
                  </a:cubicBezTo>
                  <a:cubicBezTo>
                    <a:pt x="22960" y="6839"/>
                    <a:pt x="21700" y="6209"/>
                    <a:pt x="20811" y="5980"/>
                  </a:cubicBezTo>
                  <a:cubicBezTo>
                    <a:pt x="20869" y="5037"/>
                    <a:pt x="20640" y="3835"/>
                    <a:pt x="19380" y="2774"/>
                  </a:cubicBezTo>
                  <a:lnTo>
                    <a:pt x="19323" y="2717"/>
                  </a:lnTo>
                  <a:cubicBezTo>
                    <a:pt x="18527" y="2089"/>
                    <a:pt x="16384" y="1379"/>
                    <a:pt x="14720" y="1379"/>
                  </a:cubicBezTo>
                  <a:cubicBezTo>
                    <a:pt x="14412" y="1379"/>
                    <a:pt x="14120" y="1404"/>
                    <a:pt x="13856" y="1457"/>
                  </a:cubicBezTo>
                  <a:cubicBezTo>
                    <a:pt x="13627" y="1515"/>
                    <a:pt x="13426" y="1572"/>
                    <a:pt x="13226" y="1659"/>
                  </a:cubicBezTo>
                  <a:cubicBezTo>
                    <a:pt x="13139" y="1659"/>
                    <a:pt x="13025" y="1686"/>
                    <a:pt x="12910" y="1686"/>
                  </a:cubicBezTo>
                  <a:cubicBezTo>
                    <a:pt x="12739" y="1686"/>
                    <a:pt x="12452" y="1716"/>
                    <a:pt x="12253" y="1716"/>
                  </a:cubicBezTo>
                  <a:cubicBezTo>
                    <a:pt x="12081" y="1515"/>
                    <a:pt x="11795" y="1258"/>
                    <a:pt x="11394" y="1029"/>
                  </a:cubicBezTo>
                  <a:cubicBezTo>
                    <a:pt x="10585" y="541"/>
                    <a:pt x="9832" y="361"/>
                    <a:pt x="9158" y="361"/>
                  </a:cubicBezTo>
                  <a:cubicBezTo>
                    <a:pt x="8569" y="361"/>
                    <a:pt x="8040" y="499"/>
                    <a:pt x="7586" y="686"/>
                  </a:cubicBezTo>
                  <a:cubicBezTo>
                    <a:pt x="7128" y="370"/>
                    <a:pt x="6613" y="170"/>
                    <a:pt x="6127" y="83"/>
                  </a:cubicBezTo>
                  <a:cubicBezTo>
                    <a:pt x="5867" y="26"/>
                    <a:pt x="5618" y="1"/>
                    <a:pt x="538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7"/>
            <p:cNvSpPr/>
            <p:nvPr/>
          </p:nvSpPr>
          <p:spPr>
            <a:xfrm>
              <a:off x="7186713" y="755875"/>
              <a:ext cx="241496" cy="145294"/>
            </a:xfrm>
            <a:custGeom>
              <a:avLst/>
              <a:gdLst/>
              <a:ahLst/>
              <a:cxnLst/>
              <a:rect l="l" t="t" r="r" b="b"/>
              <a:pathLst>
                <a:path w="11939" h="7183" extrusionOk="0">
                  <a:moveTo>
                    <a:pt x="7188" y="0"/>
                  </a:moveTo>
                  <a:cubicBezTo>
                    <a:pt x="6800" y="0"/>
                    <a:pt x="6444" y="73"/>
                    <a:pt x="6126" y="198"/>
                  </a:cubicBezTo>
                  <a:cubicBezTo>
                    <a:pt x="5355" y="399"/>
                    <a:pt x="4839" y="743"/>
                    <a:pt x="4496" y="942"/>
                  </a:cubicBezTo>
                  <a:lnTo>
                    <a:pt x="4496" y="972"/>
                  </a:lnTo>
                  <a:cubicBezTo>
                    <a:pt x="4351" y="964"/>
                    <a:pt x="4184" y="953"/>
                    <a:pt x="4000" y="953"/>
                  </a:cubicBezTo>
                  <a:cubicBezTo>
                    <a:pt x="3530" y="953"/>
                    <a:pt x="2954" y="1022"/>
                    <a:pt x="2378" y="1373"/>
                  </a:cubicBezTo>
                  <a:cubicBezTo>
                    <a:pt x="0" y="2690"/>
                    <a:pt x="545" y="4636"/>
                    <a:pt x="687" y="5007"/>
                  </a:cubicBezTo>
                  <a:cubicBezTo>
                    <a:pt x="1374" y="6897"/>
                    <a:pt x="3752" y="7183"/>
                    <a:pt x="5096" y="7183"/>
                  </a:cubicBezTo>
                  <a:cubicBezTo>
                    <a:pt x="5412" y="7183"/>
                    <a:pt x="5668" y="7183"/>
                    <a:pt x="5813" y="7155"/>
                  </a:cubicBezTo>
                  <a:lnTo>
                    <a:pt x="5813" y="7183"/>
                  </a:lnTo>
                  <a:cubicBezTo>
                    <a:pt x="5955" y="7155"/>
                    <a:pt x="6184" y="7155"/>
                    <a:pt x="6413" y="7155"/>
                  </a:cubicBezTo>
                  <a:cubicBezTo>
                    <a:pt x="6625" y="7158"/>
                    <a:pt x="6841" y="7161"/>
                    <a:pt x="7057" y="7161"/>
                  </a:cubicBezTo>
                  <a:cubicBezTo>
                    <a:pt x="8798" y="7161"/>
                    <a:pt x="10606" y="6986"/>
                    <a:pt x="11394" y="5408"/>
                  </a:cubicBezTo>
                  <a:cubicBezTo>
                    <a:pt x="11939" y="4293"/>
                    <a:pt x="11824" y="2575"/>
                    <a:pt x="9820" y="1029"/>
                  </a:cubicBezTo>
                  <a:cubicBezTo>
                    <a:pt x="8850" y="287"/>
                    <a:pt x="7956" y="0"/>
                    <a:pt x="7188"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7"/>
            <p:cNvSpPr/>
            <p:nvPr/>
          </p:nvSpPr>
          <p:spPr>
            <a:xfrm>
              <a:off x="7018223" y="1086848"/>
              <a:ext cx="189329" cy="157147"/>
            </a:xfrm>
            <a:custGeom>
              <a:avLst/>
              <a:gdLst/>
              <a:ahLst/>
              <a:cxnLst/>
              <a:rect l="l" t="t" r="r" b="b"/>
              <a:pathLst>
                <a:path w="9360" h="7769" extrusionOk="0">
                  <a:moveTo>
                    <a:pt x="5098" y="1"/>
                  </a:moveTo>
                  <a:cubicBezTo>
                    <a:pt x="4653" y="1"/>
                    <a:pt x="4215" y="94"/>
                    <a:pt x="3806" y="269"/>
                  </a:cubicBezTo>
                  <a:cubicBezTo>
                    <a:pt x="2948" y="470"/>
                    <a:pt x="2260" y="1013"/>
                    <a:pt x="1775" y="1872"/>
                  </a:cubicBezTo>
                  <a:cubicBezTo>
                    <a:pt x="1718" y="1929"/>
                    <a:pt x="1631" y="2016"/>
                    <a:pt x="1603" y="2101"/>
                  </a:cubicBezTo>
                  <a:cubicBezTo>
                    <a:pt x="1516" y="2188"/>
                    <a:pt x="1431" y="2330"/>
                    <a:pt x="1317" y="2444"/>
                  </a:cubicBezTo>
                  <a:cubicBezTo>
                    <a:pt x="829" y="3017"/>
                    <a:pt x="486" y="3475"/>
                    <a:pt x="371" y="4105"/>
                  </a:cubicBezTo>
                  <a:cubicBezTo>
                    <a:pt x="0" y="5708"/>
                    <a:pt x="687" y="6653"/>
                    <a:pt x="1145" y="7082"/>
                  </a:cubicBezTo>
                  <a:cubicBezTo>
                    <a:pt x="1745" y="7627"/>
                    <a:pt x="2405" y="7769"/>
                    <a:pt x="3005" y="7769"/>
                  </a:cubicBezTo>
                  <a:cubicBezTo>
                    <a:pt x="3749" y="7769"/>
                    <a:pt x="4409" y="7540"/>
                    <a:pt x="4809" y="7398"/>
                  </a:cubicBezTo>
                  <a:lnTo>
                    <a:pt x="4837" y="7398"/>
                  </a:lnTo>
                  <a:cubicBezTo>
                    <a:pt x="5161" y="7475"/>
                    <a:pt x="5642" y="7588"/>
                    <a:pt x="6180" y="7588"/>
                  </a:cubicBezTo>
                  <a:cubicBezTo>
                    <a:pt x="6834" y="7588"/>
                    <a:pt x="7572" y="7422"/>
                    <a:pt x="8215" y="6825"/>
                  </a:cubicBezTo>
                  <a:cubicBezTo>
                    <a:pt x="8760" y="6337"/>
                    <a:pt x="9360" y="5451"/>
                    <a:pt x="9188" y="3905"/>
                  </a:cubicBezTo>
                  <a:cubicBezTo>
                    <a:pt x="9188" y="3876"/>
                    <a:pt x="9161" y="3818"/>
                    <a:pt x="9161" y="3791"/>
                  </a:cubicBezTo>
                  <a:cubicBezTo>
                    <a:pt x="8932" y="2359"/>
                    <a:pt x="7729" y="841"/>
                    <a:pt x="6383" y="269"/>
                  </a:cubicBezTo>
                  <a:cubicBezTo>
                    <a:pt x="5962" y="87"/>
                    <a:pt x="5527" y="1"/>
                    <a:pt x="509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7"/>
            <p:cNvSpPr/>
            <p:nvPr/>
          </p:nvSpPr>
          <p:spPr>
            <a:xfrm>
              <a:off x="6765133" y="844338"/>
              <a:ext cx="294775" cy="147782"/>
            </a:xfrm>
            <a:custGeom>
              <a:avLst/>
              <a:gdLst/>
              <a:ahLst/>
              <a:cxnLst/>
              <a:rect l="l" t="t" r="r" b="b"/>
              <a:pathLst>
                <a:path w="14573" h="7306" extrusionOk="0">
                  <a:moveTo>
                    <a:pt x="5705" y="0"/>
                  </a:moveTo>
                  <a:cubicBezTo>
                    <a:pt x="4245" y="0"/>
                    <a:pt x="2786" y="599"/>
                    <a:pt x="2004" y="1065"/>
                  </a:cubicBezTo>
                  <a:cubicBezTo>
                    <a:pt x="172" y="2180"/>
                    <a:pt x="0" y="3554"/>
                    <a:pt x="87" y="4298"/>
                  </a:cubicBezTo>
                  <a:cubicBezTo>
                    <a:pt x="144" y="4843"/>
                    <a:pt x="488" y="6217"/>
                    <a:pt x="2347" y="6905"/>
                  </a:cubicBezTo>
                  <a:cubicBezTo>
                    <a:pt x="2884" y="7066"/>
                    <a:pt x="3402" y="7119"/>
                    <a:pt x="3892" y="7119"/>
                  </a:cubicBezTo>
                  <a:cubicBezTo>
                    <a:pt x="4448" y="7119"/>
                    <a:pt x="4968" y="7050"/>
                    <a:pt x="5439" y="6989"/>
                  </a:cubicBezTo>
                  <a:cubicBezTo>
                    <a:pt x="5718" y="6943"/>
                    <a:pt x="6054" y="6896"/>
                    <a:pt x="6277" y="6896"/>
                  </a:cubicBezTo>
                  <a:cubicBezTo>
                    <a:pt x="6329" y="6896"/>
                    <a:pt x="6375" y="6899"/>
                    <a:pt x="6412" y="6905"/>
                  </a:cubicBezTo>
                  <a:cubicBezTo>
                    <a:pt x="6557" y="6932"/>
                    <a:pt x="6671" y="6962"/>
                    <a:pt x="6756" y="6989"/>
                  </a:cubicBezTo>
                  <a:cubicBezTo>
                    <a:pt x="7244" y="7134"/>
                    <a:pt x="7816" y="7305"/>
                    <a:pt x="8588" y="7305"/>
                  </a:cubicBezTo>
                  <a:cubicBezTo>
                    <a:pt x="8904" y="7305"/>
                    <a:pt x="9275" y="7276"/>
                    <a:pt x="9676" y="7191"/>
                  </a:cubicBezTo>
                  <a:cubicBezTo>
                    <a:pt x="9733" y="7191"/>
                    <a:pt x="9848" y="7161"/>
                    <a:pt x="9962" y="7161"/>
                  </a:cubicBezTo>
                  <a:cubicBezTo>
                    <a:pt x="11623" y="6932"/>
                    <a:pt x="12683" y="6760"/>
                    <a:pt x="13455" y="5959"/>
                  </a:cubicBezTo>
                  <a:cubicBezTo>
                    <a:pt x="14343" y="5015"/>
                    <a:pt x="14572" y="3813"/>
                    <a:pt x="14114" y="2695"/>
                  </a:cubicBezTo>
                  <a:cubicBezTo>
                    <a:pt x="13542" y="1408"/>
                    <a:pt x="12252" y="863"/>
                    <a:pt x="11252" y="721"/>
                  </a:cubicBezTo>
                  <a:cubicBezTo>
                    <a:pt x="10882" y="629"/>
                    <a:pt x="10543" y="590"/>
                    <a:pt x="10232" y="590"/>
                  </a:cubicBezTo>
                  <a:cubicBezTo>
                    <a:pt x="9482" y="590"/>
                    <a:pt x="8899" y="813"/>
                    <a:pt x="8474" y="1035"/>
                  </a:cubicBezTo>
                  <a:cubicBezTo>
                    <a:pt x="8332" y="893"/>
                    <a:pt x="8160" y="749"/>
                    <a:pt x="7958" y="634"/>
                  </a:cubicBezTo>
                  <a:cubicBezTo>
                    <a:pt x="7277" y="173"/>
                    <a:pt x="6491" y="0"/>
                    <a:pt x="5705"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7"/>
            <p:cNvSpPr/>
            <p:nvPr/>
          </p:nvSpPr>
          <p:spPr>
            <a:xfrm>
              <a:off x="7003718" y="841546"/>
              <a:ext cx="172581" cy="138983"/>
            </a:xfrm>
            <a:custGeom>
              <a:avLst/>
              <a:gdLst/>
              <a:ahLst/>
              <a:cxnLst/>
              <a:rect l="l" t="t" r="r" b="b"/>
              <a:pathLst>
                <a:path w="8532" h="6871" extrusionOk="0">
                  <a:moveTo>
                    <a:pt x="5297" y="0"/>
                  </a:moveTo>
                  <a:cubicBezTo>
                    <a:pt x="4954" y="0"/>
                    <a:pt x="4581" y="85"/>
                    <a:pt x="4267" y="229"/>
                  </a:cubicBezTo>
                  <a:cubicBezTo>
                    <a:pt x="3580" y="344"/>
                    <a:pt x="3122" y="573"/>
                    <a:pt x="2405" y="1058"/>
                  </a:cubicBezTo>
                  <a:lnTo>
                    <a:pt x="2263" y="1145"/>
                  </a:lnTo>
                  <a:cubicBezTo>
                    <a:pt x="2176" y="1173"/>
                    <a:pt x="2119" y="1230"/>
                    <a:pt x="2034" y="1260"/>
                  </a:cubicBezTo>
                  <a:cubicBezTo>
                    <a:pt x="1489" y="1546"/>
                    <a:pt x="0" y="2291"/>
                    <a:pt x="87" y="4008"/>
                  </a:cubicBezTo>
                  <a:cubicBezTo>
                    <a:pt x="115" y="4810"/>
                    <a:pt x="516" y="5925"/>
                    <a:pt x="2206" y="6612"/>
                  </a:cubicBezTo>
                  <a:cubicBezTo>
                    <a:pt x="2263" y="6642"/>
                    <a:pt x="2348" y="6669"/>
                    <a:pt x="2405" y="6669"/>
                  </a:cubicBezTo>
                  <a:cubicBezTo>
                    <a:pt x="2806" y="6814"/>
                    <a:pt x="3321" y="6871"/>
                    <a:pt x="3923" y="6871"/>
                  </a:cubicBezTo>
                  <a:cubicBezTo>
                    <a:pt x="4782" y="6871"/>
                    <a:pt x="5755" y="6726"/>
                    <a:pt x="6385" y="6413"/>
                  </a:cubicBezTo>
                  <a:cubicBezTo>
                    <a:pt x="6527" y="6355"/>
                    <a:pt x="6642" y="6298"/>
                    <a:pt x="6756" y="6211"/>
                  </a:cubicBezTo>
                  <a:cubicBezTo>
                    <a:pt x="7214" y="5897"/>
                    <a:pt x="7530" y="5439"/>
                    <a:pt x="7672" y="4952"/>
                  </a:cubicBezTo>
                  <a:cubicBezTo>
                    <a:pt x="7702" y="4952"/>
                    <a:pt x="7702" y="4924"/>
                    <a:pt x="7702" y="4924"/>
                  </a:cubicBezTo>
                  <a:cubicBezTo>
                    <a:pt x="7931" y="4665"/>
                    <a:pt x="8130" y="4352"/>
                    <a:pt x="8245" y="4008"/>
                  </a:cubicBezTo>
                  <a:lnTo>
                    <a:pt x="8332" y="3578"/>
                  </a:lnTo>
                  <a:cubicBezTo>
                    <a:pt x="8389" y="3092"/>
                    <a:pt x="8531" y="1947"/>
                    <a:pt x="7672" y="974"/>
                  </a:cubicBezTo>
                  <a:cubicBezTo>
                    <a:pt x="7272" y="543"/>
                    <a:pt x="6527" y="0"/>
                    <a:pt x="5297"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7"/>
            <p:cNvSpPr/>
            <p:nvPr/>
          </p:nvSpPr>
          <p:spPr>
            <a:xfrm>
              <a:off x="6920920" y="899443"/>
              <a:ext cx="200374" cy="162710"/>
            </a:xfrm>
            <a:custGeom>
              <a:avLst/>
              <a:gdLst/>
              <a:ahLst/>
              <a:cxnLst/>
              <a:rect l="l" t="t" r="r" b="b"/>
              <a:pathLst>
                <a:path w="9906" h="8044" extrusionOk="0">
                  <a:moveTo>
                    <a:pt x="5834" y="0"/>
                  </a:moveTo>
                  <a:cubicBezTo>
                    <a:pt x="4453" y="0"/>
                    <a:pt x="3578" y="709"/>
                    <a:pt x="3093" y="1089"/>
                  </a:cubicBezTo>
                  <a:lnTo>
                    <a:pt x="2978" y="1203"/>
                  </a:lnTo>
                  <a:cubicBezTo>
                    <a:pt x="1002" y="1318"/>
                    <a:pt x="372" y="2834"/>
                    <a:pt x="200" y="3493"/>
                  </a:cubicBezTo>
                  <a:cubicBezTo>
                    <a:pt x="200" y="3551"/>
                    <a:pt x="173" y="3578"/>
                    <a:pt x="173" y="3635"/>
                  </a:cubicBezTo>
                  <a:cubicBezTo>
                    <a:pt x="1" y="4437"/>
                    <a:pt x="1" y="6013"/>
                    <a:pt x="1890" y="7128"/>
                  </a:cubicBezTo>
                  <a:cubicBezTo>
                    <a:pt x="1918" y="7128"/>
                    <a:pt x="1947" y="7158"/>
                    <a:pt x="1947" y="7158"/>
                  </a:cubicBezTo>
                  <a:cubicBezTo>
                    <a:pt x="2834" y="7815"/>
                    <a:pt x="3608" y="8044"/>
                    <a:pt x="4265" y="8044"/>
                  </a:cubicBezTo>
                  <a:cubicBezTo>
                    <a:pt x="5467" y="8044"/>
                    <a:pt x="6269" y="7329"/>
                    <a:pt x="6612" y="7013"/>
                  </a:cubicBezTo>
                  <a:cubicBezTo>
                    <a:pt x="6699" y="6956"/>
                    <a:pt x="6757" y="6899"/>
                    <a:pt x="6814" y="6842"/>
                  </a:cubicBezTo>
                  <a:cubicBezTo>
                    <a:pt x="7272" y="6757"/>
                    <a:pt x="8074" y="6585"/>
                    <a:pt x="8761" y="5841"/>
                  </a:cubicBezTo>
                  <a:cubicBezTo>
                    <a:pt x="9562" y="4982"/>
                    <a:pt x="9906" y="3750"/>
                    <a:pt x="9647" y="2635"/>
                  </a:cubicBezTo>
                  <a:cubicBezTo>
                    <a:pt x="9448" y="1776"/>
                    <a:pt x="8875" y="1059"/>
                    <a:pt x="8074" y="631"/>
                  </a:cubicBezTo>
                  <a:cubicBezTo>
                    <a:pt x="7902" y="516"/>
                    <a:pt x="7700" y="402"/>
                    <a:pt x="7501" y="315"/>
                  </a:cubicBezTo>
                  <a:cubicBezTo>
                    <a:pt x="6878" y="90"/>
                    <a:pt x="6324" y="0"/>
                    <a:pt x="5834"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7"/>
            <p:cNvSpPr/>
            <p:nvPr/>
          </p:nvSpPr>
          <p:spPr>
            <a:xfrm>
              <a:off x="7047717" y="788404"/>
              <a:ext cx="167403" cy="133623"/>
            </a:xfrm>
            <a:custGeom>
              <a:avLst/>
              <a:gdLst/>
              <a:ahLst/>
              <a:cxnLst/>
              <a:rect l="l" t="t" r="r" b="b"/>
              <a:pathLst>
                <a:path w="8276" h="6606" extrusionOk="0">
                  <a:moveTo>
                    <a:pt x="3172" y="1"/>
                  </a:moveTo>
                  <a:cubicBezTo>
                    <a:pt x="2434" y="1"/>
                    <a:pt x="1699" y="152"/>
                    <a:pt x="1089" y="708"/>
                  </a:cubicBezTo>
                  <a:cubicBezTo>
                    <a:pt x="344" y="1368"/>
                    <a:pt x="1" y="2369"/>
                    <a:pt x="173" y="3372"/>
                  </a:cubicBezTo>
                  <a:cubicBezTo>
                    <a:pt x="402" y="4688"/>
                    <a:pt x="1490" y="5861"/>
                    <a:pt x="2493" y="6292"/>
                  </a:cubicBezTo>
                  <a:cubicBezTo>
                    <a:pt x="2951" y="6521"/>
                    <a:pt x="3466" y="6605"/>
                    <a:pt x="4038" y="6605"/>
                  </a:cubicBezTo>
                  <a:cubicBezTo>
                    <a:pt x="5154" y="6605"/>
                    <a:pt x="6329" y="6205"/>
                    <a:pt x="7016" y="5460"/>
                  </a:cubicBezTo>
                  <a:cubicBezTo>
                    <a:pt x="7959" y="4459"/>
                    <a:pt x="8275" y="3056"/>
                    <a:pt x="7760" y="1883"/>
                  </a:cubicBezTo>
                  <a:cubicBezTo>
                    <a:pt x="7272" y="766"/>
                    <a:pt x="6184" y="78"/>
                    <a:pt x="4925" y="78"/>
                  </a:cubicBezTo>
                  <a:cubicBezTo>
                    <a:pt x="4753" y="78"/>
                    <a:pt x="4638" y="108"/>
                    <a:pt x="4496" y="108"/>
                  </a:cubicBezTo>
                  <a:lnTo>
                    <a:pt x="4467" y="108"/>
                  </a:lnTo>
                  <a:cubicBezTo>
                    <a:pt x="4051" y="54"/>
                    <a:pt x="3611" y="1"/>
                    <a:pt x="3172"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7"/>
            <p:cNvSpPr/>
            <p:nvPr/>
          </p:nvSpPr>
          <p:spPr>
            <a:xfrm>
              <a:off x="7033274" y="900009"/>
              <a:ext cx="181238" cy="143069"/>
            </a:xfrm>
            <a:custGeom>
              <a:avLst/>
              <a:gdLst/>
              <a:ahLst/>
              <a:cxnLst/>
              <a:rect l="l" t="t" r="r" b="b"/>
              <a:pathLst>
                <a:path w="8960" h="7073" extrusionOk="0">
                  <a:moveTo>
                    <a:pt x="5753" y="1"/>
                  </a:moveTo>
                  <a:cubicBezTo>
                    <a:pt x="4207" y="1"/>
                    <a:pt x="3378" y="172"/>
                    <a:pt x="2089" y="1317"/>
                  </a:cubicBezTo>
                  <a:cubicBezTo>
                    <a:pt x="1489" y="1691"/>
                    <a:pt x="0" y="2749"/>
                    <a:pt x="200" y="4524"/>
                  </a:cubicBezTo>
                  <a:cubicBezTo>
                    <a:pt x="257" y="5039"/>
                    <a:pt x="600" y="6328"/>
                    <a:pt x="2291" y="6958"/>
                  </a:cubicBezTo>
                  <a:cubicBezTo>
                    <a:pt x="2520" y="7043"/>
                    <a:pt x="2806" y="7072"/>
                    <a:pt x="3120" y="7072"/>
                  </a:cubicBezTo>
                  <a:cubicBezTo>
                    <a:pt x="4665" y="7072"/>
                    <a:pt x="6727" y="6099"/>
                    <a:pt x="6756" y="6069"/>
                  </a:cubicBezTo>
                  <a:cubicBezTo>
                    <a:pt x="7901" y="5469"/>
                    <a:pt x="8959" y="4066"/>
                    <a:pt x="8760" y="2520"/>
                  </a:cubicBezTo>
                  <a:cubicBezTo>
                    <a:pt x="8646" y="1661"/>
                    <a:pt x="8130" y="917"/>
                    <a:pt x="7414" y="459"/>
                  </a:cubicBezTo>
                  <a:cubicBezTo>
                    <a:pt x="6985" y="172"/>
                    <a:pt x="6440" y="1"/>
                    <a:pt x="589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7"/>
            <p:cNvSpPr/>
            <p:nvPr/>
          </p:nvSpPr>
          <p:spPr>
            <a:xfrm>
              <a:off x="7297348" y="902558"/>
              <a:ext cx="143615" cy="124864"/>
            </a:xfrm>
            <a:custGeom>
              <a:avLst/>
              <a:gdLst/>
              <a:ahLst/>
              <a:cxnLst/>
              <a:rect l="l" t="t" r="r" b="b"/>
              <a:pathLst>
                <a:path w="7100" h="6173" extrusionOk="0">
                  <a:moveTo>
                    <a:pt x="3668" y="1"/>
                  </a:moveTo>
                  <a:cubicBezTo>
                    <a:pt x="3424" y="1"/>
                    <a:pt x="3174" y="25"/>
                    <a:pt x="2920" y="76"/>
                  </a:cubicBezTo>
                  <a:cubicBezTo>
                    <a:pt x="2776" y="104"/>
                    <a:pt x="2634" y="133"/>
                    <a:pt x="2490" y="191"/>
                  </a:cubicBezTo>
                  <a:cubicBezTo>
                    <a:pt x="1287" y="562"/>
                    <a:pt x="428" y="1450"/>
                    <a:pt x="199" y="2565"/>
                  </a:cubicBezTo>
                  <a:cubicBezTo>
                    <a:pt x="0" y="3653"/>
                    <a:pt x="428" y="4771"/>
                    <a:pt x="1317" y="5485"/>
                  </a:cubicBezTo>
                  <a:cubicBezTo>
                    <a:pt x="1890" y="5943"/>
                    <a:pt x="2604" y="6172"/>
                    <a:pt x="3321" y="6172"/>
                  </a:cubicBezTo>
                  <a:cubicBezTo>
                    <a:pt x="3779" y="6172"/>
                    <a:pt x="4237" y="6088"/>
                    <a:pt x="4665" y="5916"/>
                  </a:cubicBezTo>
                  <a:cubicBezTo>
                    <a:pt x="6241" y="5286"/>
                    <a:pt x="7100" y="3683"/>
                    <a:pt x="6669" y="2137"/>
                  </a:cubicBezTo>
                  <a:cubicBezTo>
                    <a:pt x="6279" y="819"/>
                    <a:pt x="5078" y="1"/>
                    <a:pt x="366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7"/>
            <p:cNvSpPr/>
            <p:nvPr/>
          </p:nvSpPr>
          <p:spPr>
            <a:xfrm>
              <a:off x="7135189" y="800703"/>
              <a:ext cx="149421" cy="125390"/>
            </a:xfrm>
            <a:custGeom>
              <a:avLst/>
              <a:gdLst/>
              <a:ahLst/>
              <a:cxnLst/>
              <a:rect l="l" t="t" r="r" b="b"/>
              <a:pathLst>
                <a:path w="7387" h="6199" extrusionOk="0">
                  <a:moveTo>
                    <a:pt x="3891" y="1"/>
                  </a:moveTo>
                  <a:cubicBezTo>
                    <a:pt x="3524" y="1"/>
                    <a:pt x="3148" y="61"/>
                    <a:pt x="2776" y="187"/>
                  </a:cubicBezTo>
                  <a:lnTo>
                    <a:pt x="2719" y="187"/>
                  </a:lnTo>
                  <a:cubicBezTo>
                    <a:pt x="1375" y="444"/>
                    <a:pt x="658" y="1360"/>
                    <a:pt x="372" y="2191"/>
                  </a:cubicBezTo>
                  <a:cubicBezTo>
                    <a:pt x="1" y="3393"/>
                    <a:pt x="459" y="4681"/>
                    <a:pt x="1517" y="5512"/>
                  </a:cubicBezTo>
                  <a:cubicBezTo>
                    <a:pt x="2147" y="5970"/>
                    <a:pt x="2863" y="6199"/>
                    <a:pt x="3578" y="6199"/>
                  </a:cubicBezTo>
                  <a:cubicBezTo>
                    <a:pt x="4180" y="6199"/>
                    <a:pt x="4810" y="6027"/>
                    <a:pt x="5353" y="5684"/>
                  </a:cubicBezTo>
                  <a:cubicBezTo>
                    <a:pt x="6814" y="4795"/>
                    <a:pt x="7386" y="3192"/>
                    <a:pt x="6727" y="1761"/>
                  </a:cubicBezTo>
                  <a:cubicBezTo>
                    <a:pt x="6222" y="661"/>
                    <a:pt x="5108" y="1"/>
                    <a:pt x="389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7"/>
            <p:cNvSpPr/>
            <p:nvPr/>
          </p:nvSpPr>
          <p:spPr>
            <a:xfrm>
              <a:off x="7117225" y="837662"/>
              <a:ext cx="122781" cy="122033"/>
            </a:xfrm>
            <a:custGeom>
              <a:avLst/>
              <a:gdLst/>
              <a:ahLst/>
              <a:cxnLst/>
              <a:rect l="l" t="t" r="r" b="b"/>
              <a:pathLst>
                <a:path w="6070" h="6033" extrusionOk="0">
                  <a:moveTo>
                    <a:pt x="3018" y="1"/>
                  </a:moveTo>
                  <a:cubicBezTo>
                    <a:pt x="2786" y="1"/>
                    <a:pt x="2552" y="26"/>
                    <a:pt x="2320" y="78"/>
                  </a:cubicBezTo>
                  <a:cubicBezTo>
                    <a:pt x="2034" y="105"/>
                    <a:pt x="1748" y="220"/>
                    <a:pt x="1519" y="364"/>
                  </a:cubicBezTo>
                  <a:cubicBezTo>
                    <a:pt x="1461" y="392"/>
                    <a:pt x="1404" y="421"/>
                    <a:pt x="1374" y="449"/>
                  </a:cubicBezTo>
                  <a:cubicBezTo>
                    <a:pt x="602" y="879"/>
                    <a:pt x="172" y="1681"/>
                    <a:pt x="144" y="2510"/>
                  </a:cubicBezTo>
                  <a:cubicBezTo>
                    <a:pt x="0" y="3456"/>
                    <a:pt x="202" y="4486"/>
                    <a:pt x="973" y="5231"/>
                  </a:cubicBezTo>
                  <a:cubicBezTo>
                    <a:pt x="1431" y="5716"/>
                    <a:pt x="2119" y="6032"/>
                    <a:pt x="2893" y="6032"/>
                  </a:cubicBezTo>
                  <a:cubicBezTo>
                    <a:pt x="3408" y="6032"/>
                    <a:pt x="3951" y="5888"/>
                    <a:pt x="4496" y="5544"/>
                  </a:cubicBezTo>
                  <a:cubicBezTo>
                    <a:pt x="5439" y="5002"/>
                    <a:pt x="6012" y="4086"/>
                    <a:pt x="6042" y="3055"/>
                  </a:cubicBezTo>
                  <a:cubicBezTo>
                    <a:pt x="6069" y="1995"/>
                    <a:pt x="5496" y="994"/>
                    <a:pt x="4553" y="421"/>
                  </a:cubicBezTo>
                  <a:cubicBezTo>
                    <a:pt x="4091" y="141"/>
                    <a:pt x="3560" y="1"/>
                    <a:pt x="301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7"/>
            <p:cNvSpPr/>
            <p:nvPr/>
          </p:nvSpPr>
          <p:spPr>
            <a:xfrm>
              <a:off x="7080165" y="864345"/>
              <a:ext cx="135504" cy="119666"/>
            </a:xfrm>
            <a:custGeom>
              <a:avLst/>
              <a:gdLst/>
              <a:ahLst/>
              <a:cxnLst/>
              <a:rect l="l" t="t" r="r" b="b"/>
              <a:pathLst>
                <a:path w="6699" h="5916" extrusionOk="0">
                  <a:moveTo>
                    <a:pt x="3460" y="0"/>
                  </a:moveTo>
                  <a:cubicBezTo>
                    <a:pt x="3207" y="0"/>
                    <a:pt x="2949" y="34"/>
                    <a:pt x="2691" y="103"/>
                  </a:cubicBezTo>
                  <a:cubicBezTo>
                    <a:pt x="2347" y="190"/>
                    <a:pt x="2061" y="332"/>
                    <a:pt x="1805" y="561"/>
                  </a:cubicBezTo>
                  <a:cubicBezTo>
                    <a:pt x="1747" y="591"/>
                    <a:pt x="1690" y="618"/>
                    <a:pt x="1633" y="676"/>
                  </a:cubicBezTo>
                  <a:cubicBezTo>
                    <a:pt x="286" y="1706"/>
                    <a:pt x="0" y="3454"/>
                    <a:pt x="973" y="4741"/>
                  </a:cubicBezTo>
                  <a:cubicBezTo>
                    <a:pt x="1546" y="5515"/>
                    <a:pt x="2462" y="5916"/>
                    <a:pt x="3378" y="5916"/>
                  </a:cubicBezTo>
                  <a:cubicBezTo>
                    <a:pt x="4008" y="5916"/>
                    <a:pt x="4638" y="5714"/>
                    <a:pt x="5183" y="5313"/>
                  </a:cubicBezTo>
                  <a:cubicBezTo>
                    <a:pt x="6328" y="4454"/>
                    <a:pt x="6699" y="2938"/>
                    <a:pt x="6069" y="1649"/>
                  </a:cubicBezTo>
                  <a:cubicBezTo>
                    <a:pt x="5557" y="626"/>
                    <a:pt x="4555" y="0"/>
                    <a:pt x="3460"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7"/>
            <p:cNvSpPr/>
            <p:nvPr/>
          </p:nvSpPr>
          <p:spPr>
            <a:xfrm>
              <a:off x="6901236" y="807318"/>
              <a:ext cx="153446" cy="123974"/>
            </a:xfrm>
            <a:custGeom>
              <a:avLst/>
              <a:gdLst/>
              <a:ahLst/>
              <a:cxnLst/>
              <a:rect l="l" t="t" r="r" b="b"/>
              <a:pathLst>
                <a:path w="7586" h="6129" extrusionOk="0">
                  <a:moveTo>
                    <a:pt x="3867" y="1"/>
                  </a:moveTo>
                  <a:cubicBezTo>
                    <a:pt x="2089" y="1"/>
                    <a:pt x="569" y="1015"/>
                    <a:pt x="257" y="2551"/>
                  </a:cubicBezTo>
                  <a:cubicBezTo>
                    <a:pt x="1" y="3838"/>
                    <a:pt x="658" y="5414"/>
                    <a:pt x="2719" y="5986"/>
                  </a:cubicBezTo>
                  <a:cubicBezTo>
                    <a:pt x="3062" y="6101"/>
                    <a:pt x="3378" y="6128"/>
                    <a:pt x="3722" y="6128"/>
                  </a:cubicBezTo>
                  <a:cubicBezTo>
                    <a:pt x="4895" y="6128"/>
                    <a:pt x="5955" y="5556"/>
                    <a:pt x="6585" y="4869"/>
                  </a:cubicBezTo>
                  <a:cubicBezTo>
                    <a:pt x="7356" y="4040"/>
                    <a:pt x="7585" y="2922"/>
                    <a:pt x="7214" y="1949"/>
                  </a:cubicBezTo>
                  <a:cubicBezTo>
                    <a:pt x="7043" y="1491"/>
                    <a:pt x="6470" y="433"/>
                    <a:pt x="4924" y="147"/>
                  </a:cubicBezTo>
                  <a:cubicBezTo>
                    <a:pt x="4753" y="89"/>
                    <a:pt x="4608" y="60"/>
                    <a:pt x="4409" y="32"/>
                  </a:cubicBezTo>
                  <a:cubicBezTo>
                    <a:pt x="4227" y="11"/>
                    <a:pt x="4046" y="1"/>
                    <a:pt x="3867"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7"/>
            <p:cNvSpPr/>
            <p:nvPr/>
          </p:nvSpPr>
          <p:spPr>
            <a:xfrm>
              <a:off x="6981709" y="838573"/>
              <a:ext cx="121628" cy="116490"/>
            </a:xfrm>
            <a:custGeom>
              <a:avLst/>
              <a:gdLst/>
              <a:ahLst/>
              <a:cxnLst/>
              <a:rect l="l" t="t" r="r" b="b"/>
              <a:pathLst>
                <a:path w="6013" h="5759" extrusionOk="0">
                  <a:moveTo>
                    <a:pt x="2936" y="1"/>
                  </a:moveTo>
                  <a:cubicBezTo>
                    <a:pt x="2391" y="1"/>
                    <a:pt x="1880" y="193"/>
                    <a:pt x="1462" y="518"/>
                  </a:cubicBezTo>
                  <a:cubicBezTo>
                    <a:pt x="1290" y="633"/>
                    <a:pt x="1146" y="747"/>
                    <a:pt x="1004" y="919"/>
                  </a:cubicBezTo>
                  <a:cubicBezTo>
                    <a:pt x="688" y="1235"/>
                    <a:pt x="0" y="1979"/>
                    <a:pt x="0" y="3296"/>
                  </a:cubicBezTo>
                  <a:cubicBezTo>
                    <a:pt x="0" y="4270"/>
                    <a:pt x="573" y="5128"/>
                    <a:pt x="1489" y="5499"/>
                  </a:cubicBezTo>
                  <a:cubicBezTo>
                    <a:pt x="1862" y="5671"/>
                    <a:pt x="2263" y="5758"/>
                    <a:pt x="2664" y="5758"/>
                  </a:cubicBezTo>
                  <a:cubicBezTo>
                    <a:pt x="3436" y="5758"/>
                    <a:pt x="4210" y="5472"/>
                    <a:pt x="4810" y="4927"/>
                  </a:cubicBezTo>
                  <a:cubicBezTo>
                    <a:pt x="5669" y="4155"/>
                    <a:pt x="6012" y="3038"/>
                    <a:pt x="5698" y="1979"/>
                  </a:cubicBezTo>
                  <a:cubicBezTo>
                    <a:pt x="5382" y="949"/>
                    <a:pt x="4496" y="205"/>
                    <a:pt x="3321" y="33"/>
                  </a:cubicBezTo>
                  <a:cubicBezTo>
                    <a:pt x="3191" y="11"/>
                    <a:pt x="3063" y="1"/>
                    <a:pt x="293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7"/>
            <p:cNvSpPr/>
            <p:nvPr/>
          </p:nvSpPr>
          <p:spPr>
            <a:xfrm>
              <a:off x="6717088" y="829834"/>
              <a:ext cx="162144" cy="122902"/>
            </a:xfrm>
            <a:custGeom>
              <a:avLst/>
              <a:gdLst/>
              <a:ahLst/>
              <a:cxnLst/>
              <a:rect l="l" t="t" r="r" b="b"/>
              <a:pathLst>
                <a:path w="8016" h="6076" extrusionOk="0">
                  <a:moveTo>
                    <a:pt x="4772" y="0"/>
                  </a:moveTo>
                  <a:cubicBezTo>
                    <a:pt x="4448" y="0"/>
                    <a:pt x="4113" y="49"/>
                    <a:pt x="3779" y="149"/>
                  </a:cubicBezTo>
                  <a:cubicBezTo>
                    <a:pt x="2577" y="293"/>
                    <a:pt x="1203" y="836"/>
                    <a:pt x="515" y="1953"/>
                  </a:cubicBezTo>
                  <a:cubicBezTo>
                    <a:pt x="0" y="2812"/>
                    <a:pt x="0" y="3843"/>
                    <a:pt x="486" y="4672"/>
                  </a:cubicBezTo>
                  <a:cubicBezTo>
                    <a:pt x="1031" y="5588"/>
                    <a:pt x="2004" y="6076"/>
                    <a:pt x="3378" y="6076"/>
                  </a:cubicBezTo>
                  <a:lnTo>
                    <a:pt x="3550" y="6076"/>
                  </a:lnTo>
                  <a:cubicBezTo>
                    <a:pt x="4523" y="6076"/>
                    <a:pt x="5611" y="5989"/>
                    <a:pt x="6470" y="5331"/>
                  </a:cubicBezTo>
                  <a:cubicBezTo>
                    <a:pt x="7672" y="4358"/>
                    <a:pt x="8016" y="2755"/>
                    <a:pt x="7329" y="1466"/>
                  </a:cubicBezTo>
                  <a:cubicBezTo>
                    <a:pt x="6802" y="523"/>
                    <a:pt x="5838" y="0"/>
                    <a:pt x="4772"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7"/>
            <p:cNvSpPr/>
            <p:nvPr/>
          </p:nvSpPr>
          <p:spPr>
            <a:xfrm>
              <a:off x="6619785" y="915808"/>
              <a:ext cx="362517" cy="206017"/>
            </a:xfrm>
            <a:custGeom>
              <a:avLst/>
              <a:gdLst/>
              <a:ahLst/>
              <a:cxnLst/>
              <a:rect l="l" t="t" r="r" b="b"/>
              <a:pathLst>
                <a:path w="17922" h="10185" extrusionOk="0">
                  <a:moveTo>
                    <a:pt x="7835" y="0"/>
                  </a:moveTo>
                  <a:cubicBezTo>
                    <a:pt x="6588" y="0"/>
                    <a:pt x="5710" y="644"/>
                    <a:pt x="5238" y="967"/>
                  </a:cubicBezTo>
                  <a:lnTo>
                    <a:pt x="5154" y="1052"/>
                  </a:lnTo>
                  <a:lnTo>
                    <a:pt x="5039" y="1052"/>
                  </a:lnTo>
                  <a:cubicBezTo>
                    <a:pt x="4899" y="1045"/>
                    <a:pt x="4742" y="1037"/>
                    <a:pt x="4571" y="1037"/>
                  </a:cubicBezTo>
                  <a:cubicBezTo>
                    <a:pt x="4080" y="1037"/>
                    <a:pt x="3479" y="1098"/>
                    <a:pt x="2864" y="1395"/>
                  </a:cubicBezTo>
                  <a:cubicBezTo>
                    <a:pt x="1689" y="1910"/>
                    <a:pt x="1002" y="2712"/>
                    <a:pt x="830" y="3743"/>
                  </a:cubicBezTo>
                  <a:cubicBezTo>
                    <a:pt x="773" y="4116"/>
                    <a:pt x="773" y="4459"/>
                    <a:pt x="830" y="4773"/>
                  </a:cubicBezTo>
                  <a:cubicBezTo>
                    <a:pt x="688" y="4975"/>
                    <a:pt x="573" y="5174"/>
                    <a:pt x="486" y="5433"/>
                  </a:cubicBezTo>
                  <a:cubicBezTo>
                    <a:pt x="200" y="6147"/>
                    <a:pt x="1" y="7551"/>
                    <a:pt x="1746" y="8982"/>
                  </a:cubicBezTo>
                  <a:cubicBezTo>
                    <a:pt x="2635" y="9669"/>
                    <a:pt x="4409" y="10185"/>
                    <a:pt x="5811" y="10185"/>
                  </a:cubicBezTo>
                  <a:cubicBezTo>
                    <a:pt x="6127" y="10185"/>
                    <a:pt x="6441" y="10155"/>
                    <a:pt x="6700" y="10098"/>
                  </a:cubicBezTo>
                  <a:cubicBezTo>
                    <a:pt x="6784" y="10070"/>
                    <a:pt x="6842" y="10070"/>
                    <a:pt x="6899" y="10040"/>
                  </a:cubicBezTo>
                  <a:cubicBezTo>
                    <a:pt x="7787" y="9754"/>
                    <a:pt x="8417" y="9269"/>
                    <a:pt x="8818" y="8953"/>
                  </a:cubicBezTo>
                  <a:cubicBezTo>
                    <a:pt x="8875" y="8895"/>
                    <a:pt x="8960" y="8838"/>
                    <a:pt x="9017" y="8811"/>
                  </a:cubicBezTo>
                  <a:cubicBezTo>
                    <a:pt x="9132" y="8838"/>
                    <a:pt x="9276" y="8925"/>
                    <a:pt x="9361" y="8982"/>
                  </a:cubicBezTo>
                  <a:cubicBezTo>
                    <a:pt x="9933" y="9269"/>
                    <a:pt x="10822" y="9697"/>
                    <a:pt x="11937" y="9697"/>
                  </a:cubicBezTo>
                  <a:cubicBezTo>
                    <a:pt x="11994" y="9697"/>
                    <a:pt x="15258" y="9612"/>
                    <a:pt x="16547" y="8495"/>
                  </a:cubicBezTo>
                  <a:cubicBezTo>
                    <a:pt x="17349" y="7750"/>
                    <a:pt x="17720" y="6921"/>
                    <a:pt x="17720" y="6005"/>
                  </a:cubicBezTo>
                  <a:cubicBezTo>
                    <a:pt x="17720" y="5547"/>
                    <a:pt x="17605" y="5146"/>
                    <a:pt x="17433" y="4830"/>
                  </a:cubicBezTo>
                  <a:cubicBezTo>
                    <a:pt x="17692" y="4459"/>
                    <a:pt x="17864" y="4001"/>
                    <a:pt x="17891" y="3429"/>
                  </a:cubicBezTo>
                  <a:cubicBezTo>
                    <a:pt x="17921" y="2826"/>
                    <a:pt x="17777" y="1910"/>
                    <a:pt x="16918" y="994"/>
                  </a:cubicBezTo>
                  <a:cubicBezTo>
                    <a:pt x="16490" y="536"/>
                    <a:pt x="15917" y="280"/>
                    <a:pt x="15345" y="250"/>
                  </a:cubicBezTo>
                  <a:cubicBezTo>
                    <a:pt x="14952" y="145"/>
                    <a:pt x="14596" y="102"/>
                    <a:pt x="14272" y="102"/>
                  </a:cubicBezTo>
                  <a:cubicBezTo>
                    <a:pt x="13275" y="102"/>
                    <a:pt x="12592" y="513"/>
                    <a:pt x="12139" y="795"/>
                  </a:cubicBezTo>
                  <a:lnTo>
                    <a:pt x="12024" y="852"/>
                  </a:lnTo>
                  <a:lnTo>
                    <a:pt x="11967" y="910"/>
                  </a:lnTo>
                  <a:cubicBezTo>
                    <a:pt x="11223" y="765"/>
                    <a:pt x="10593" y="823"/>
                    <a:pt x="10162" y="795"/>
                  </a:cubicBezTo>
                  <a:cubicBezTo>
                    <a:pt x="10135" y="795"/>
                    <a:pt x="10105" y="765"/>
                    <a:pt x="10048" y="738"/>
                  </a:cubicBezTo>
                  <a:cubicBezTo>
                    <a:pt x="9734" y="536"/>
                    <a:pt x="9276" y="250"/>
                    <a:pt x="8674" y="108"/>
                  </a:cubicBezTo>
                  <a:cubicBezTo>
                    <a:pt x="8589" y="78"/>
                    <a:pt x="8502" y="51"/>
                    <a:pt x="8445" y="51"/>
                  </a:cubicBezTo>
                  <a:cubicBezTo>
                    <a:pt x="8233" y="16"/>
                    <a:pt x="8029" y="0"/>
                    <a:pt x="7835"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7"/>
            <p:cNvSpPr/>
            <p:nvPr/>
          </p:nvSpPr>
          <p:spPr>
            <a:xfrm>
              <a:off x="6898930" y="991527"/>
              <a:ext cx="145921" cy="128000"/>
            </a:xfrm>
            <a:custGeom>
              <a:avLst/>
              <a:gdLst/>
              <a:ahLst/>
              <a:cxnLst/>
              <a:rect l="l" t="t" r="r" b="b"/>
              <a:pathLst>
                <a:path w="7214" h="6328" extrusionOk="0">
                  <a:moveTo>
                    <a:pt x="3990" y="1"/>
                  </a:moveTo>
                  <a:cubicBezTo>
                    <a:pt x="3840" y="1"/>
                    <a:pt x="3684" y="10"/>
                    <a:pt x="3520" y="29"/>
                  </a:cubicBezTo>
                  <a:cubicBezTo>
                    <a:pt x="3405" y="29"/>
                    <a:pt x="3321" y="57"/>
                    <a:pt x="3206" y="57"/>
                  </a:cubicBezTo>
                  <a:cubicBezTo>
                    <a:pt x="1344" y="286"/>
                    <a:pt x="0" y="1804"/>
                    <a:pt x="85" y="3492"/>
                  </a:cubicBezTo>
                  <a:cubicBezTo>
                    <a:pt x="172" y="4896"/>
                    <a:pt x="1344" y="6327"/>
                    <a:pt x="3435" y="6327"/>
                  </a:cubicBezTo>
                  <a:cubicBezTo>
                    <a:pt x="4809" y="6327"/>
                    <a:pt x="6096" y="5553"/>
                    <a:pt x="6699" y="4323"/>
                  </a:cubicBezTo>
                  <a:cubicBezTo>
                    <a:pt x="7214" y="3263"/>
                    <a:pt x="7127" y="2061"/>
                    <a:pt x="6440" y="1174"/>
                  </a:cubicBezTo>
                  <a:cubicBezTo>
                    <a:pt x="6157" y="786"/>
                    <a:pt x="5382" y="1"/>
                    <a:pt x="399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7"/>
            <p:cNvSpPr/>
            <p:nvPr/>
          </p:nvSpPr>
          <p:spPr>
            <a:xfrm>
              <a:off x="6534093" y="879820"/>
              <a:ext cx="298194" cy="167281"/>
            </a:xfrm>
            <a:custGeom>
              <a:avLst/>
              <a:gdLst/>
              <a:ahLst/>
              <a:cxnLst/>
              <a:rect l="l" t="t" r="r" b="b"/>
              <a:pathLst>
                <a:path w="14742" h="8270" extrusionOk="0">
                  <a:moveTo>
                    <a:pt x="8513" y="0"/>
                  </a:moveTo>
                  <a:cubicBezTo>
                    <a:pt x="7322" y="0"/>
                    <a:pt x="6541" y="294"/>
                    <a:pt x="5382" y="1113"/>
                  </a:cubicBezTo>
                  <a:cubicBezTo>
                    <a:pt x="5295" y="1170"/>
                    <a:pt x="4951" y="1200"/>
                    <a:pt x="4695" y="1228"/>
                  </a:cubicBezTo>
                  <a:cubicBezTo>
                    <a:pt x="3951" y="1315"/>
                    <a:pt x="2948" y="1457"/>
                    <a:pt x="1947" y="2144"/>
                  </a:cubicBezTo>
                  <a:cubicBezTo>
                    <a:pt x="142" y="3346"/>
                    <a:pt x="0" y="5036"/>
                    <a:pt x="401" y="6124"/>
                  </a:cubicBezTo>
                  <a:cubicBezTo>
                    <a:pt x="916" y="7441"/>
                    <a:pt x="2318" y="8270"/>
                    <a:pt x="3921" y="8270"/>
                  </a:cubicBezTo>
                  <a:cubicBezTo>
                    <a:pt x="4180" y="8270"/>
                    <a:pt x="4466" y="8242"/>
                    <a:pt x="4722" y="8185"/>
                  </a:cubicBezTo>
                  <a:cubicBezTo>
                    <a:pt x="5467" y="8070"/>
                    <a:pt x="6126" y="7784"/>
                    <a:pt x="6669" y="7555"/>
                  </a:cubicBezTo>
                  <a:cubicBezTo>
                    <a:pt x="6898" y="7441"/>
                    <a:pt x="7271" y="7269"/>
                    <a:pt x="7386" y="7269"/>
                  </a:cubicBezTo>
                  <a:cubicBezTo>
                    <a:pt x="8959" y="7010"/>
                    <a:pt x="10276" y="6667"/>
                    <a:pt x="11508" y="6323"/>
                  </a:cubicBezTo>
                  <a:cubicBezTo>
                    <a:pt x="11593" y="6296"/>
                    <a:pt x="11707" y="6266"/>
                    <a:pt x="11794" y="6266"/>
                  </a:cubicBezTo>
                  <a:cubicBezTo>
                    <a:pt x="12539" y="6094"/>
                    <a:pt x="14227" y="5723"/>
                    <a:pt x="14600" y="3918"/>
                  </a:cubicBezTo>
                  <a:cubicBezTo>
                    <a:pt x="14742" y="3261"/>
                    <a:pt x="14714" y="1972"/>
                    <a:pt x="13139" y="857"/>
                  </a:cubicBezTo>
                  <a:cubicBezTo>
                    <a:pt x="13081" y="827"/>
                    <a:pt x="12997" y="770"/>
                    <a:pt x="12939" y="742"/>
                  </a:cubicBezTo>
                  <a:cubicBezTo>
                    <a:pt x="12191" y="315"/>
                    <a:pt x="11476" y="238"/>
                    <a:pt x="10935" y="238"/>
                  </a:cubicBezTo>
                  <a:cubicBezTo>
                    <a:pt x="10751" y="238"/>
                    <a:pt x="10586" y="247"/>
                    <a:pt x="10448" y="254"/>
                  </a:cubicBezTo>
                  <a:lnTo>
                    <a:pt x="10391" y="254"/>
                  </a:lnTo>
                  <a:cubicBezTo>
                    <a:pt x="10134" y="112"/>
                    <a:pt x="9818" y="55"/>
                    <a:pt x="9532" y="55"/>
                  </a:cubicBezTo>
                  <a:cubicBezTo>
                    <a:pt x="9156" y="20"/>
                    <a:pt x="8820" y="0"/>
                    <a:pt x="851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7"/>
            <p:cNvSpPr/>
            <p:nvPr/>
          </p:nvSpPr>
          <p:spPr>
            <a:xfrm>
              <a:off x="6599495" y="2209924"/>
              <a:ext cx="321981" cy="194042"/>
            </a:xfrm>
            <a:custGeom>
              <a:avLst/>
              <a:gdLst/>
              <a:ahLst/>
              <a:cxnLst/>
              <a:rect l="l" t="t" r="r" b="b"/>
              <a:pathLst>
                <a:path w="15918" h="9593" extrusionOk="0">
                  <a:moveTo>
                    <a:pt x="5470" y="1"/>
                  </a:moveTo>
                  <a:cubicBezTo>
                    <a:pt x="4496" y="1"/>
                    <a:pt x="3608" y="115"/>
                    <a:pt x="2864" y="374"/>
                  </a:cubicBezTo>
                  <a:cubicBezTo>
                    <a:pt x="1061" y="974"/>
                    <a:pt x="1" y="2348"/>
                    <a:pt x="230" y="3894"/>
                  </a:cubicBezTo>
                  <a:cubicBezTo>
                    <a:pt x="287" y="4267"/>
                    <a:pt x="688" y="6271"/>
                    <a:pt x="3436" y="6386"/>
                  </a:cubicBezTo>
                  <a:cubicBezTo>
                    <a:pt x="3752" y="6413"/>
                    <a:pt x="4038" y="6413"/>
                    <a:pt x="4295" y="6413"/>
                  </a:cubicBezTo>
                  <a:lnTo>
                    <a:pt x="4611" y="6413"/>
                  </a:lnTo>
                  <a:cubicBezTo>
                    <a:pt x="5012" y="6413"/>
                    <a:pt x="5126" y="6413"/>
                    <a:pt x="5612" y="6615"/>
                  </a:cubicBezTo>
                  <a:cubicBezTo>
                    <a:pt x="5641" y="6642"/>
                    <a:pt x="5669" y="6642"/>
                    <a:pt x="5699" y="6672"/>
                  </a:cubicBezTo>
                  <a:cubicBezTo>
                    <a:pt x="5928" y="6729"/>
                    <a:pt x="6099" y="6814"/>
                    <a:pt x="6299" y="6871"/>
                  </a:cubicBezTo>
                  <a:cubicBezTo>
                    <a:pt x="6558" y="6986"/>
                    <a:pt x="6901" y="7100"/>
                    <a:pt x="6958" y="7158"/>
                  </a:cubicBezTo>
                  <a:cubicBezTo>
                    <a:pt x="6958" y="7158"/>
                    <a:pt x="7043" y="7245"/>
                    <a:pt x="7272" y="7588"/>
                  </a:cubicBezTo>
                  <a:lnTo>
                    <a:pt x="7329" y="7645"/>
                  </a:lnTo>
                  <a:cubicBezTo>
                    <a:pt x="7616" y="8074"/>
                    <a:pt x="8504" y="9391"/>
                    <a:pt x="10306" y="9391"/>
                  </a:cubicBezTo>
                  <a:cubicBezTo>
                    <a:pt x="10478" y="9391"/>
                    <a:pt x="10650" y="9391"/>
                    <a:pt x="10822" y="9363"/>
                  </a:cubicBezTo>
                  <a:cubicBezTo>
                    <a:pt x="10880" y="9363"/>
                    <a:pt x="10950" y="9350"/>
                    <a:pt x="11032" y="9350"/>
                  </a:cubicBezTo>
                  <a:cubicBezTo>
                    <a:pt x="11074" y="9350"/>
                    <a:pt x="11118" y="9353"/>
                    <a:pt x="11165" y="9363"/>
                  </a:cubicBezTo>
                  <a:cubicBezTo>
                    <a:pt x="11195" y="9363"/>
                    <a:pt x="11223" y="9363"/>
                    <a:pt x="11280" y="9391"/>
                  </a:cubicBezTo>
                  <a:cubicBezTo>
                    <a:pt x="11653" y="9478"/>
                    <a:pt x="12196" y="9592"/>
                    <a:pt x="12768" y="9592"/>
                  </a:cubicBezTo>
                  <a:cubicBezTo>
                    <a:pt x="13799" y="9592"/>
                    <a:pt x="14687" y="9161"/>
                    <a:pt x="15230" y="8360"/>
                  </a:cubicBezTo>
                  <a:cubicBezTo>
                    <a:pt x="15517" y="7932"/>
                    <a:pt x="15917" y="7016"/>
                    <a:pt x="15489" y="5784"/>
                  </a:cubicBezTo>
                  <a:cubicBezTo>
                    <a:pt x="15345" y="5241"/>
                    <a:pt x="15031" y="4753"/>
                    <a:pt x="14543" y="4325"/>
                  </a:cubicBezTo>
                  <a:lnTo>
                    <a:pt x="14458" y="4238"/>
                  </a:lnTo>
                  <a:cubicBezTo>
                    <a:pt x="12654" y="2692"/>
                    <a:pt x="10222" y="603"/>
                    <a:pt x="7130" y="115"/>
                  </a:cubicBezTo>
                  <a:cubicBezTo>
                    <a:pt x="6615" y="58"/>
                    <a:pt x="6042" y="1"/>
                    <a:pt x="547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7"/>
            <p:cNvSpPr/>
            <p:nvPr/>
          </p:nvSpPr>
          <p:spPr>
            <a:xfrm>
              <a:off x="6809132" y="2302170"/>
              <a:ext cx="234558" cy="150998"/>
            </a:xfrm>
            <a:custGeom>
              <a:avLst/>
              <a:gdLst/>
              <a:ahLst/>
              <a:cxnLst/>
              <a:rect l="l" t="t" r="r" b="b"/>
              <a:pathLst>
                <a:path w="11596" h="7465" extrusionOk="0">
                  <a:moveTo>
                    <a:pt x="4871" y="1"/>
                  </a:moveTo>
                  <a:cubicBezTo>
                    <a:pt x="4188" y="1"/>
                    <a:pt x="3399" y="168"/>
                    <a:pt x="2692" y="795"/>
                  </a:cubicBezTo>
                  <a:lnTo>
                    <a:pt x="2550" y="937"/>
                  </a:lnTo>
                  <a:cubicBezTo>
                    <a:pt x="2234" y="1253"/>
                    <a:pt x="2034" y="1624"/>
                    <a:pt x="1920" y="1940"/>
                  </a:cubicBezTo>
                  <a:cubicBezTo>
                    <a:pt x="1748" y="2055"/>
                    <a:pt x="1547" y="2197"/>
                    <a:pt x="1375" y="2398"/>
                  </a:cubicBezTo>
                  <a:cubicBezTo>
                    <a:pt x="1" y="3830"/>
                    <a:pt x="489" y="5261"/>
                    <a:pt x="688" y="5662"/>
                  </a:cubicBezTo>
                  <a:cubicBezTo>
                    <a:pt x="1375" y="7208"/>
                    <a:pt x="2978" y="7464"/>
                    <a:pt x="4439" y="7464"/>
                  </a:cubicBezTo>
                  <a:cubicBezTo>
                    <a:pt x="4810" y="7464"/>
                    <a:pt x="5183" y="7437"/>
                    <a:pt x="5527" y="7437"/>
                  </a:cubicBezTo>
                  <a:cubicBezTo>
                    <a:pt x="5699" y="7407"/>
                    <a:pt x="5841" y="7407"/>
                    <a:pt x="5955" y="7407"/>
                  </a:cubicBezTo>
                  <a:cubicBezTo>
                    <a:pt x="6557" y="7407"/>
                    <a:pt x="9592" y="7322"/>
                    <a:pt x="10879" y="5460"/>
                  </a:cubicBezTo>
                  <a:cubicBezTo>
                    <a:pt x="11481" y="4601"/>
                    <a:pt x="11596" y="3543"/>
                    <a:pt x="11252" y="2570"/>
                  </a:cubicBezTo>
                  <a:cubicBezTo>
                    <a:pt x="10478" y="452"/>
                    <a:pt x="8160" y="365"/>
                    <a:pt x="7157" y="337"/>
                  </a:cubicBezTo>
                  <a:lnTo>
                    <a:pt x="6844" y="337"/>
                  </a:lnTo>
                  <a:cubicBezTo>
                    <a:pt x="6699" y="280"/>
                    <a:pt x="6557" y="223"/>
                    <a:pt x="6386" y="223"/>
                  </a:cubicBezTo>
                  <a:cubicBezTo>
                    <a:pt x="6328" y="193"/>
                    <a:pt x="6271" y="193"/>
                    <a:pt x="6184" y="166"/>
                  </a:cubicBezTo>
                  <a:cubicBezTo>
                    <a:pt x="5871" y="102"/>
                    <a:pt x="5403" y="1"/>
                    <a:pt x="487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7"/>
            <p:cNvSpPr/>
            <p:nvPr/>
          </p:nvSpPr>
          <p:spPr>
            <a:xfrm>
              <a:off x="7305440" y="1456965"/>
              <a:ext cx="244389" cy="213845"/>
            </a:xfrm>
            <a:custGeom>
              <a:avLst/>
              <a:gdLst/>
              <a:ahLst/>
              <a:cxnLst/>
              <a:rect l="l" t="t" r="r" b="b"/>
              <a:pathLst>
                <a:path w="12082" h="10572" extrusionOk="0">
                  <a:moveTo>
                    <a:pt x="7083" y="1"/>
                  </a:moveTo>
                  <a:cubicBezTo>
                    <a:pt x="6814" y="1"/>
                    <a:pt x="6528" y="56"/>
                    <a:pt x="6242" y="152"/>
                  </a:cubicBezTo>
                  <a:cubicBezTo>
                    <a:pt x="4952" y="667"/>
                    <a:pt x="4352" y="1640"/>
                    <a:pt x="4009" y="2240"/>
                  </a:cubicBezTo>
                  <a:cubicBezTo>
                    <a:pt x="3951" y="2355"/>
                    <a:pt x="3837" y="2499"/>
                    <a:pt x="3837" y="2526"/>
                  </a:cubicBezTo>
                  <a:cubicBezTo>
                    <a:pt x="3665" y="2728"/>
                    <a:pt x="3264" y="2957"/>
                    <a:pt x="2891" y="3214"/>
                  </a:cubicBezTo>
                  <a:cubicBezTo>
                    <a:pt x="2577" y="3415"/>
                    <a:pt x="2204" y="3644"/>
                    <a:pt x="1861" y="3930"/>
                  </a:cubicBezTo>
                  <a:cubicBezTo>
                    <a:pt x="1833" y="3930"/>
                    <a:pt x="1803" y="3958"/>
                    <a:pt x="1803" y="3988"/>
                  </a:cubicBezTo>
                  <a:cubicBezTo>
                    <a:pt x="1" y="5476"/>
                    <a:pt x="28" y="6850"/>
                    <a:pt x="402" y="7737"/>
                  </a:cubicBezTo>
                  <a:cubicBezTo>
                    <a:pt x="1010" y="9279"/>
                    <a:pt x="2441" y="9568"/>
                    <a:pt x="3896" y="9568"/>
                  </a:cubicBezTo>
                  <a:cubicBezTo>
                    <a:pt x="4360" y="9568"/>
                    <a:pt x="4826" y="9539"/>
                    <a:pt x="5268" y="9511"/>
                  </a:cubicBezTo>
                  <a:cubicBezTo>
                    <a:pt x="5497" y="9511"/>
                    <a:pt x="5784" y="9484"/>
                    <a:pt x="6013" y="9484"/>
                  </a:cubicBezTo>
                  <a:cubicBezTo>
                    <a:pt x="6413" y="9855"/>
                    <a:pt x="7272" y="10572"/>
                    <a:pt x="8502" y="10572"/>
                  </a:cubicBezTo>
                  <a:cubicBezTo>
                    <a:pt x="8704" y="10572"/>
                    <a:pt x="8903" y="10572"/>
                    <a:pt x="9104" y="10542"/>
                  </a:cubicBezTo>
                  <a:cubicBezTo>
                    <a:pt x="9132" y="10514"/>
                    <a:pt x="9189" y="10514"/>
                    <a:pt x="9219" y="10514"/>
                  </a:cubicBezTo>
                  <a:cubicBezTo>
                    <a:pt x="10391" y="10256"/>
                    <a:pt x="11193" y="9656"/>
                    <a:pt x="11594" y="8797"/>
                  </a:cubicBezTo>
                  <a:cubicBezTo>
                    <a:pt x="12081" y="7679"/>
                    <a:pt x="11708" y="6706"/>
                    <a:pt x="11452" y="6191"/>
                  </a:cubicBezTo>
                  <a:cubicBezTo>
                    <a:pt x="11795" y="5476"/>
                    <a:pt x="11795" y="4817"/>
                    <a:pt x="11681" y="4301"/>
                  </a:cubicBezTo>
                  <a:cubicBezTo>
                    <a:pt x="11422" y="3129"/>
                    <a:pt x="10765" y="2499"/>
                    <a:pt x="10249" y="2183"/>
                  </a:cubicBezTo>
                  <a:cubicBezTo>
                    <a:pt x="10220" y="2011"/>
                    <a:pt x="10135" y="1812"/>
                    <a:pt x="10020" y="1610"/>
                  </a:cubicBezTo>
                  <a:cubicBezTo>
                    <a:pt x="9791" y="1152"/>
                    <a:pt x="9189" y="323"/>
                    <a:pt x="7872" y="65"/>
                  </a:cubicBezTo>
                  <a:cubicBezTo>
                    <a:pt x="7673" y="7"/>
                    <a:pt x="7444" y="7"/>
                    <a:pt x="7242" y="7"/>
                  </a:cubicBezTo>
                  <a:cubicBezTo>
                    <a:pt x="7190" y="3"/>
                    <a:pt x="7137" y="1"/>
                    <a:pt x="7083"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7"/>
            <p:cNvSpPr/>
            <p:nvPr/>
          </p:nvSpPr>
          <p:spPr>
            <a:xfrm>
              <a:off x="6644121" y="1514599"/>
              <a:ext cx="335251" cy="302138"/>
            </a:xfrm>
            <a:custGeom>
              <a:avLst/>
              <a:gdLst/>
              <a:ahLst/>
              <a:cxnLst/>
              <a:rect l="l" t="t" r="r" b="b"/>
              <a:pathLst>
                <a:path w="16574" h="14937" extrusionOk="0">
                  <a:moveTo>
                    <a:pt x="8756" y="1"/>
                  </a:moveTo>
                  <a:cubicBezTo>
                    <a:pt x="7947" y="1"/>
                    <a:pt x="6983" y="240"/>
                    <a:pt x="5840" y="852"/>
                  </a:cubicBezTo>
                  <a:cubicBezTo>
                    <a:pt x="5840" y="852"/>
                    <a:pt x="5810" y="852"/>
                    <a:pt x="5810" y="880"/>
                  </a:cubicBezTo>
                  <a:cubicBezTo>
                    <a:pt x="5554" y="994"/>
                    <a:pt x="5238" y="1081"/>
                    <a:pt x="4810" y="1166"/>
                  </a:cubicBezTo>
                  <a:cubicBezTo>
                    <a:pt x="4264" y="1310"/>
                    <a:pt x="3550" y="1452"/>
                    <a:pt x="2833" y="1826"/>
                  </a:cubicBezTo>
                  <a:cubicBezTo>
                    <a:pt x="2776" y="1853"/>
                    <a:pt x="2748" y="1853"/>
                    <a:pt x="2719" y="1883"/>
                  </a:cubicBezTo>
                  <a:cubicBezTo>
                    <a:pt x="0" y="3399"/>
                    <a:pt x="229" y="5204"/>
                    <a:pt x="458" y="5891"/>
                  </a:cubicBezTo>
                  <a:cubicBezTo>
                    <a:pt x="829" y="7063"/>
                    <a:pt x="1745" y="7551"/>
                    <a:pt x="2634" y="7723"/>
                  </a:cubicBezTo>
                  <a:cubicBezTo>
                    <a:pt x="1947" y="8582"/>
                    <a:pt x="887" y="10127"/>
                    <a:pt x="1661" y="11930"/>
                  </a:cubicBezTo>
                  <a:cubicBezTo>
                    <a:pt x="2348" y="13677"/>
                    <a:pt x="3664" y="13963"/>
                    <a:pt x="4207" y="14021"/>
                  </a:cubicBezTo>
                  <a:cubicBezTo>
                    <a:pt x="4295" y="14028"/>
                    <a:pt x="4381" y="14032"/>
                    <a:pt x="4466" y="14032"/>
                  </a:cubicBezTo>
                  <a:cubicBezTo>
                    <a:pt x="5313" y="14032"/>
                    <a:pt x="5974" y="13658"/>
                    <a:pt x="6470" y="13189"/>
                  </a:cubicBezTo>
                  <a:cubicBezTo>
                    <a:pt x="6955" y="13963"/>
                    <a:pt x="7787" y="14563"/>
                    <a:pt x="9017" y="14850"/>
                  </a:cubicBezTo>
                  <a:cubicBezTo>
                    <a:pt x="9303" y="14907"/>
                    <a:pt x="9646" y="14937"/>
                    <a:pt x="9990" y="14937"/>
                  </a:cubicBezTo>
                  <a:cubicBezTo>
                    <a:pt x="11765" y="14937"/>
                    <a:pt x="14199" y="14135"/>
                    <a:pt x="15257" y="12502"/>
                  </a:cubicBezTo>
                  <a:cubicBezTo>
                    <a:pt x="16574" y="11101"/>
                    <a:pt x="16146" y="9811"/>
                    <a:pt x="15887" y="9269"/>
                  </a:cubicBezTo>
                  <a:cubicBezTo>
                    <a:pt x="15830" y="9182"/>
                    <a:pt x="15772" y="9067"/>
                    <a:pt x="15715" y="8982"/>
                  </a:cubicBezTo>
                  <a:cubicBezTo>
                    <a:pt x="15745" y="8953"/>
                    <a:pt x="15772" y="8895"/>
                    <a:pt x="15802" y="8838"/>
                  </a:cubicBezTo>
                  <a:cubicBezTo>
                    <a:pt x="16288" y="8123"/>
                    <a:pt x="16432" y="7207"/>
                    <a:pt x="16203" y="6147"/>
                  </a:cubicBezTo>
                  <a:cubicBezTo>
                    <a:pt x="15944" y="4975"/>
                    <a:pt x="15115" y="3543"/>
                    <a:pt x="12795" y="3486"/>
                  </a:cubicBezTo>
                  <a:cubicBezTo>
                    <a:pt x="12711" y="2941"/>
                    <a:pt x="12509" y="2341"/>
                    <a:pt x="11966" y="1768"/>
                  </a:cubicBezTo>
                  <a:cubicBezTo>
                    <a:pt x="11909" y="1711"/>
                    <a:pt x="11879" y="1654"/>
                    <a:pt x="11822" y="1624"/>
                  </a:cubicBezTo>
                  <a:cubicBezTo>
                    <a:pt x="11227" y="825"/>
                    <a:pt x="10257" y="1"/>
                    <a:pt x="875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7"/>
            <p:cNvSpPr/>
            <p:nvPr/>
          </p:nvSpPr>
          <p:spPr>
            <a:xfrm>
              <a:off x="5553090" y="1000853"/>
              <a:ext cx="2184186" cy="3379044"/>
            </a:xfrm>
            <a:custGeom>
              <a:avLst/>
              <a:gdLst/>
              <a:ahLst/>
              <a:cxnLst/>
              <a:rect l="l" t="t" r="r" b="b"/>
              <a:pathLst>
                <a:path w="107981" h="167052" extrusionOk="0">
                  <a:moveTo>
                    <a:pt x="75507" y="1"/>
                  </a:moveTo>
                  <a:cubicBezTo>
                    <a:pt x="75053" y="1"/>
                    <a:pt x="74488" y="549"/>
                    <a:pt x="74144" y="913"/>
                  </a:cubicBezTo>
                  <a:cubicBezTo>
                    <a:pt x="73999" y="1000"/>
                    <a:pt x="74057" y="1428"/>
                    <a:pt x="73942" y="1572"/>
                  </a:cubicBezTo>
                  <a:cubicBezTo>
                    <a:pt x="73815" y="1678"/>
                    <a:pt x="73689" y="1705"/>
                    <a:pt x="73562" y="1705"/>
                  </a:cubicBezTo>
                  <a:cubicBezTo>
                    <a:pt x="73422" y="1705"/>
                    <a:pt x="73283" y="1672"/>
                    <a:pt x="73143" y="1672"/>
                  </a:cubicBezTo>
                  <a:cubicBezTo>
                    <a:pt x="73066" y="1672"/>
                    <a:pt x="72989" y="1682"/>
                    <a:pt x="72912" y="1714"/>
                  </a:cubicBezTo>
                  <a:cubicBezTo>
                    <a:pt x="72282" y="2087"/>
                    <a:pt x="72426" y="2287"/>
                    <a:pt x="72140" y="2946"/>
                  </a:cubicBezTo>
                  <a:cubicBezTo>
                    <a:pt x="71538" y="4462"/>
                    <a:pt x="71109" y="3947"/>
                    <a:pt x="69763" y="4233"/>
                  </a:cubicBezTo>
                  <a:cubicBezTo>
                    <a:pt x="69076" y="4405"/>
                    <a:pt x="68991" y="4607"/>
                    <a:pt x="68189" y="4607"/>
                  </a:cubicBezTo>
                  <a:cubicBezTo>
                    <a:pt x="67491" y="4558"/>
                    <a:pt x="66754" y="4287"/>
                    <a:pt x="66043" y="4287"/>
                  </a:cubicBezTo>
                  <a:cubicBezTo>
                    <a:pt x="65908" y="4287"/>
                    <a:pt x="65773" y="4297"/>
                    <a:pt x="65640" y="4320"/>
                  </a:cubicBezTo>
                  <a:cubicBezTo>
                    <a:pt x="65122" y="4437"/>
                    <a:pt x="64896" y="4806"/>
                    <a:pt x="64417" y="4806"/>
                  </a:cubicBezTo>
                  <a:cubicBezTo>
                    <a:pt x="64314" y="4806"/>
                    <a:pt x="64199" y="4789"/>
                    <a:pt x="64067" y="4749"/>
                  </a:cubicBezTo>
                  <a:cubicBezTo>
                    <a:pt x="63666" y="4607"/>
                    <a:pt x="63323" y="4176"/>
                    <a:pt x="62835" y="3947"/>
                  </a:cubicBezTo>
                  <a:cubicBezTo>
                    <a:pt x="62525" y="3822"/>
                    <a:pt x="62211" y="3770"/>
                    <a:pt x="61895" y="3770"/>
                  </a:cubicBezTo>
                  <a:cubicBezTo>
                    <a:pt x="60277" y="3770"/>
                    <a:pt x="58590" y="5136"/>
                    <a:pt x="56877" y="5136"/>
                  </a:cubicBezTo>
                  <a:cubicBezTo>
                    <a:pt x="56394" y="5136"/>
                    <a:pt x="55908" y="5028"/>
                    <a:pt x="55422" y="4749"/>
                  </a:cubicBezTo>
                  <a:cubicBezTo>
                    <a:pt x="54533" y="4176"/>
                    <a:pt x="54533" y="3317"/>
                    <a:pt x="53388" y="2946"/>
                  </a:cubicBezTo>
                  <a:cubicBezTo>
                    <a:pt x="52816" y="2717"/>
                    <a:pt x="52129" y="2573"/>
                    <a:pt x="51529" y="2516"/>
                  </a:cubicBezTo>
                  <a:cubicBezTo>
                    <a:pt x="51329" y="2484"/>
                    <a:pt x="51112" y="2474"/>
                    <a:pt x="50886" y="2474"/>
                  </a:cubicBezTo>
                  <a:cubicBezTo>
                    <a:pt x="50478" y="2474"/>
                    <a:pt x="50041" y="2507"/>
                    <a:pt x="49625" y="2507"/>
                  </a:cubicBezTo>
                  <a:cubicBezTo>
                    <a:pt x="49247" y="2507"/>
                    <a:pt x="48886" y="2479"/>
                    <a:pt x="48579" y="2374"/>
                  </a:cubicBezTo>
                  <a:cubicBezTo>
                    <a:pt x="47750" y="2087"/>
                    <a:pt x="47693" y="1428"/>
                    <a:pt x="46605" y="1343"/>
                  </a:cubicBezTo>
                  <a:cubicBezTo>
                    <a:pt x="46304" y="1325"/>
                    <a:pt x="45992" y="1313"/>
                    <a:pt x="45679" y="1313"/>
                  </a:cubicBezTo>
                  <a:cubicBezTo>
                    <a:pt x="44978" y="1313"/>
                    <a:pt x="44269" y="1374"/>
                    <a:pt x="43655" y="1572"/>
                  </a:cubicBezTo>
                  <a:cubicBezTo>
                    <a:pt x="42338" y="2087"/>
                    <a:pt x="41795" y="2516"/>
                    <a:pt x="40421" y="2660"/>
                  </a:cubicBezTo>
                  <a:cubicBezTo>
                    <a:pt x="39541" y="2757"/>
                    <a:pt x="39062" y="2988"/>
                    <a:pt x="38455" y="2988"/>
                  </a:cubicBezTo>
                  <a:cubicBezTo>
                    <a:pt x="38172" y="2988"/>
                    <a:pt x="37862" y="2939"/>
                    <a:pt x="37472" y="2802"/>
                  </a:cubicBezTo>
                  <a:cubicBezTo>
                    <a:pt x="37128" y="2660"/>
                    <a:pt x="36185" y="2516"/>
                    <a:pt x="35841" y="2287"/>
                  </a:cubicBezTo>
                  <a:cubicBezTo>
                    <a:pt x="35411" y="1916"/>
                    <a:pt x="35841" y="1572"/>
                    <a:pt x="35154" y="1286"/>
                  </a:cubicBezTo>
                  <a:cubicBezTo>
                    <a:pt x="34896" y="1190"/>
                    <a:pt x="34559" y="1159"/>
                    <a:pt x="34195" y="1159"/>
                  </a:cubicBezTo>
                  <a:cubicBezTo>
                    <a:pt x="33467" y="1159"/>
                    <a:pt x="32634" y="1286"/>
                    <a:pt x="32120" y="1286"/>
                  </a:cubicBezTo>
                  <a:cubicBezTo>
                    <a:pt x="31812" y="1286"/>
                    <a:pt x="31500" y="1289"/>
                    <a:pt x="31188" y="1289"/>
                  </a:cubicBezTo>
                  <a:cubicBezTo>
                    <a:pt x="30251" y="1289"/>
                    <a:pt x="29307" y="1257"/>
                    <a:pt x="28426" y="1000"/>
                  </a:cubicBezTo>
                  <a:cubicBezTo>
                    <a:pt x="27574" y="663"/>
                    <a:pt x="26932" y="328"/>
                    <a:pt x="25993" y="328"/>
                  </a:cubicBezTo>
                  <a:cubicBezTo>
                    <a:pt x="25892" y="328"/>
                    <a:pt x="25787" y="332"/>
                    <a:pt x="25677" y="340"/>
                  </a:cubicBezTo>
                  <a:lnTo>
                    <a:pt x="25765" y="397"/>
                  </a:lnTo>
                  <a:cubicBezTo>
                    <a:pt x="24590" y="542"/>
                    <a:pt x="23646" y="913"/>
                    <a:pt x="22471" y="1000"/>
                  </a:cubicBezTo>
                  <a:cubicBezTo>
                    <a:pt x="21299" y="1000"/>
                    <a:pt x="20353" y="1000"/>
                    <a:pt x="19238" y="1428"/>
                  </a:cubicBezTo>
                  <a:cubicBezTo>
                    <a:pt x="18150" y="1858"/>
                    <a:pt x="16918" y="2287"/>
                    <a:pt x="15745" y="2660"/>
                  </a:cubicBezTo>
                  <a:cubicBezTo>
                    <a:pt x="15143" y="2859"/>
                    <a:pt x="12395" y="3004"/>
                    <a:pt x="12195" y="3462"/>
                  </a:cubicBezTo>
                  <a:cubicBezTo>
                    <a:pt x="11708" y="4320"/>
                    <a:pt x="13570" y="4749"/>
                    <a:pt x="13570" y="5408"/>
                  </a:cubicBezTo>
                  <a:cubicBezTo>
                    <a:pt x="13570" y="5935"/>
                    <a:pt x="11995" y="6655"/>
                    <a:pt x="11364" y="6655"/>
                  </a:cubicBezTo>
                  <a:cubicBezTo>
                    <a:pt x="11309" y="6655"/>
                    <a:pt x="11261" y="6650"/>
                    <a:pt x="11222" y="6638"/>
                  </a:cubicBezTo>
                  <a:cubicBezTo>
                    <a:pt x="10879" y="6553"/>
                    <a:pt x="10563" y="5981"/>
                    <a:pt x="9933" y="5836"/>
                  </a:cubicBezTo>
                  <a:cubicBezTo>
                    <a:pt x="9833" y="5828"/>
                    <a:pt x="9742" y="5824"/>
                    <a:pt x="9657" y="5824"/>
                  </a:cubicBezTo>
                  <a:cubicBezTo>
                    <a:pt x="9157" y="5824"/>
                    <a:pt x="8881" y="5965"/>
                    <a:pt x="8417" y="6210"/>
                  </a:cubicBezTo>
                  <a:cubicBezTo>
                    <a:pt x="7959" y="6409"/>
                    <a:pt x="6841" y="7153"/>
                    <a:pt x="6699" y="7726"/>
                  </a:cubicBezTo>
                  <a:cubicBezTo>
                    <a:pt x="7284" y="7970"/>
                    <a:pt x="7869" y="8011"/>
                    <a:pt x="8470" y="8011"/>
                  </a:cubicBezTo>
                  <a:cubicBezTo>
                    <a:pt x="8770" y="8011"/>
                    <a:pt x="9074" y="8001"/>
                    <a:pt x="9383" y="8001"/>
                  </a:cubicBezTo>
                  <a:cubicBezTo>
                    <a:pt x="9546" y="8001"/>
                    <a:pt x="9710" y="8004"/>
                    <a:pt x="9876" y="8012"/>
                  </a:cubicBezTo>
                  <a:cubicBezTo>
                    <a:pt x="12195" y="8241"/>
                    <a:pt x="9646" y="9043"/>
                    <a:pt x="8760" y="9386"/>
                  </a:cubicBezTo>
                  <a:cubicBezTo>
                    <a:pt x="6784" y="10188"/>
                    <a:pt x="2062" y="10275"/>
                    <a:pt x="1574" y="13222"/>
                  </a:cubicBezTo>
                  <a:cubicBezTo>
                    <a:pt x="1427" y="13968"/>
                    <a:pt x="1561" y="14186"/>
                    <a:pt x="1818" y="14186"/>
                  </a:cubicBezTo>
                  <a:cubicBezTo>
                    <a:pt x="2181" y="14186"/>
                    <a:pt x="2790" y="13750"/>
                    <a:pt x="3198" y="13750"/>
                  </a:cubicBezTo>
                  <a:cubicBezTo>
                    <a:pt x="3289" y="13750"/>
                    <a:pt x="3370" y="13772"/>
                    <a:pt x="3436" y="13824"/>
                  </a:cubicBezTo>
                  <a:cubicBezTo>
                    <a:pt x="4036" y="14310"/>
                    <a:pt x="1574" y="15198"/>
                    <a:pt x="3436" y="15684"/>
                  </a:cubicBezTo>
                  <a:cubicBezTo>
                    <a:pt x="3454" y="15687"/>
                    <a:pt x="3475" y="15689"/>
                    <a:pt x="3499" y="15689"/>
                  </a:cubicBezTo>
                  <a:cubicBezTo>
                    <a:pt x="3841" y="15689"/>
                    <a:pt x="4741" y="15357"/>
                    <a:pt x="5217" y="15357"/>
                  </a:cubicBezTo>
                  <a:cubicBezTo>
                    <a:pt x="5547" y="15357"/>
                    <a:pt x="5673" y="15517"/>
                    <a:pt x="5268" y="16057"/>
                  </a:cubicBezTo>
                  <a:cubicBezTo>
                    <a:pt x="4867" y="16715"/>
                    <a:pt x="3092" y="16859"/>
                    <a:pt x="2405" y="17230"/>
                  </a:cubicBezTo>
                  <a:cubicBezTo>
                    <a:pt x="2062" y="17374"/>
                    <a:pt x="0" y="18318"/>
                    <a:pt x="0" y="18805"/>
                  </a:cubicBezTo>
                  <a:cubicBezTo>
                    <a:pt x="0" y="19147"/>
                    <a:pt x="221" y="19272"/>
                    <a:pt x="550" y="19272"/>
                  </a:cubicBezTo>
                  <a:cubicBezTo>
                    <a:pt x="1406" y="19272"/>
                    <a:pt x="2998" y="18422"/>
                    <a:pt x="3349" y="18318"/>
                  </a:cubicBezTo>
                  <a:cubicBezTo>
                    <a:pt x="4867" y="17947"/>
                    <a:pt x="5611" y="17718"/>
                    <a:pt x="6841" y="16715"/>
                  </a:cubicBezTo>
                  <a:cubicBezTo>
                    <a:pt x="8016" y="15684"/>
                    <a:pt x="9532" y="15485"/>
                    <a:pt x="10677" y="14596"/>
                  </a:cubicBezTo>
                  <a:cubicBezTo>
                    <a:pt x="11708" y="13882"/>
                    <a:pt x="12482" y="13080"/>
                    <a:pt x="13627" y="12737"/>
                  </a:cubicBezTo>
                  <a:cubicBezTo>
                    <a:pt x="13949" y="12611"/>
                    <a:pt x="14198" y="12554"/>
                    <a:pt x="14371" y="12554"/>
                  </a:cubicBezTo>
                  <a:cubicBezTo>
                    <a:pt x="14828" y="12554"/>
                    <a:pt x="14757" y="12949"/>
                    <a:pt x="14112" y="13508"/>
                  </a:cubicBezTo>
                  <a:cubicBezTo>
                    <a:pt x="13570" y="13966"/>
                    <a:pt x="11909" y="14596"/>
                    <a:pt x="13139" y="15054"/>
                  </a:cubicBezTo>
                  <a:cubicBezTo>
                    <a:pt x="13229" y="15081"/>
                    <a:pt x="13322" y="15093"/>
                    <a:pt x="13416" y="15093"/>
                  </a:cubicBezTo>
                  <a:cubicBezTo>
                    <a:pt x="14336" y="15093"/>
                    <a:pt x="15408" y="13924"/>
                    <a:pt x="16031" y="13508"/>
                  </a:cubicBezTo>
                  <a:cubicBezTo>
                    <a:pt x="16809" y="13033"/>
                    <a:pt x="17390" y="12575"/>
                    <a:pt x="18157" y="12575"/>
                  </a:cubicBezTo>
                  <a:cubicBezTo>
                    <a:pt x="18407" y="12575"/>
                    <a:pt x="18677" y="12624"/>
                    <a:pt x="18979" y="12737"/>
                  </a:cubicBezTo>
                  <a:cubicBezTo>
                    <a:pt x="20067" y="13080"/>
                    <a:pt x="21184" y="13366"/>
                    <a:pt x="22272" y="13737"/>
                  </a:cubicBezTo>
                  <a:cubicBezTo>
                    <a:pt x="24448" y="14539"/>
                    <a:pt x="25677" y="17058"/>
                    <a:pt x="25421" y="19550"/>
                  </a:cubicBezTo>
                  <a:cubicBezTo>
                    <a:pt x="25277" y="20550"/>
                    <a:pt x="24532" y="21554"/>
                    <a:pt x="24590" y="22584"/>
                  </a:cubicBezTo>
                  <a:cubicBezTo>
                    <a:pt x="24734" y="23585"/>
                    <a:pt x="25765" y="24329"/>
                    <a:pt x="26250" y="25188"/>
                  </a:cubicBezTo>
                  <a:cubicBezTo>
                    <a:pt x="26509" y="25619"/>
                    <a:pt x="27395" y="28023"/>
                    <a:pt x="26795" y="28367"/>
                  </a:cubicBezTo>
                  <a:cubicBezTo>
                    <a:pt x="26740" y="28393"/>
                    <a:pt x="26688" y="28405"/>
                    <a:pt x="26638" y="28405"/>
                  </a:cubicBezTo>
                  <a:cubicBezTo>
                    <a:pt x="25992" y="28405"/>
                    <a:pt x="25793" y="26313"/>
                    <a:pt x="25421" y="26047"/>
                  </a:cubicBezTo>
                  <a:cubicBezTo>
                    <a:pt x="25224" y="25931"/>
                    <a:pt x="25045" y="25881"/>
                    <a:pt x="24887" y="25881"/>
                  </a:cubicBezTo>
                  <a:cubicBezTo>
                    <a:pt x="24267" y="25881"/>
                    <a:pt x="23990" y="26661"/>
                    <a:pt x="24333" y="27279"/>
                  </a:cubicBezTo>
                  <a:cubicBezTo>
                    <a:pt x="24791" y="28367"/>
                    <a:pt x="25563" y="28165"/>
                    <a:pt x="25020" y="29597"/>
                  </a:cubicBezTo>
                  <a:cubicBezTo>
                    <a:pt x="24590" y="30542"/>
                    <a:pt x="23990" y="31630"/>
                    <a:pt x="23445" y="32516"/>
                  </a:cubicBezTo>
                  <a:cubicBezTo>
                    <a:pt x="22758" y="33749"/>
                    <a:pt x="21642" y="34092"/>
                    <a:pt x="20841" y="35123"/>
                  </a:cubicBezTo>
                  <a:cubicBezTo>
                    <a:pt x="19925" y="36123"/>
                    <a:pt x="20696" y="37355"/>
                    <a:pt x="20154" y="38443"/>
                  </a:cubicBezTo>
                  <a:cubicBezTo>
                    <a:pt x="19810" y="39245"/>
                    <a:pt x="18578" y="39387"/>
                    <a:pt x="18436" y="40417"/>
                  </a:cubicBezTo>
                  <a:cubicBezTo>
                    <a:pt x="18349" y="41047"/>
                    <a:pt x="18979" y="42279"/>
                    <a:pt x="19180" y="43024"/>
                  </a:cubicBezTo>
                  <a:cubicBezTo>
                    <a:pt x="19322" y="43738"/>
                    <a:pt x="19380" y="44455"/>
                    <a:pt x="19380" y="45199"/>
                  </a:cubicBezTo>
                  <a:lnTo>
                    <a:pt x="19322" y="44913"/>
                  </a:lnTo>
                  <a:lnTo>
                    <a:pt x="19322" y="44913"/>
                  </a:lnTo>
                  <a:cubicBezTo>
                    <a:pt x="19380" y="45543"/>
                    <a:pt x="19123" y="47001"/>
                    <a:pt x="19524" y="47432"/>
                  </a:cubicBezTo>
                  <a:cubicBezTo>
                    <a:pt x="19810" y="47718"/>
                    <a:pt x="20410" y="47661"/>
                    <a:pt x="20696" y="47803"/>
                  </a:cubicBezTo>
                  <a:cubicBezTo>
                    <a:pt x="21299" y="48234"/>
                    <a:pt x="21241" y="48463"/>
                    <a:pt x="21498" y="49035"/>
                  </a:cubicBezTo>
                  <a:cubicBezTo>
                    <a:pt x="21841" y="50036"/>
                    <a:pt x="22414" y="50924"/>
                    <a:pt x="22272" y="52012"/>
                  </a:cubicBezTo>
                  <a:cubicBezTo>
                    <a:pt x="22185" y="52356"/>
                    <a:pt x="21929" y="52956"/>
                    <a:pt x="21986" y="53299"/>
                  </a:cubicBezTo>
                  <a:cubicBezTo>
                    <a:pt x="22128" y="54044"/>
                    <a:pt x="22529" y="53815"/>
                    <a:pt x="22758" y="54330"/>
                  </a:cubicBezTo>
                  <a:cubicBezTo>
                    <a:pt x="23303" y="55562"/>
                    <a:pt x="22272" y="56192"/>
                    <a:pt x="22329" y="57135"/>
                  </a:cubicBezTo>
                  <a:cubicBezTo>
                    <a:pt x="22471" y="58081"/>
                    <a:pt x="23445" y="57937"/>
                    <a:pt x="23903" y="58367"/>
                  </a:cubicBezTo>
                  <a:cubicBezTo>
                    <a:pt x="24448" y="58825"/>
                    <a:pt x="24390" y="59112"/>
                    <a:pt x="24590" y="59826"/>
                  </a:cubicBezTo>
                  <a:cubicBezTo>
                    <a:pt x="24734" y="60486"/>
                    <a:pt x="25277" y="62231"/>
                    <a:pt x="26250" y="62288"/>
                  </a:cubicBezTo>
                  <a:cubicBezTo>
                    <a:pt x="27539" y="62288"/>
                    <a:pt x="26250" y="60543"/>
                    <a:pt x="26021" y="59971"/>
                  </a:cubicBezTo>
                  <a:cubicBezTo>
                    <a:pt x="25677" y="59169"/>
                    <a:pt x="25765" y="58367"/>
                    <a:pt x="25563" y="57566"/>
                  </a:cubicBezTo>
                  <a:cubicBezTo>
                    <a:pt x="25277" y="56707"/>
                    <a:pt x="24590" y="56048"/>
                    <a:pt x="24390" y="55189"/>
                  </a:cubicBezTo>
                  <a:cubicBezTo>
                    <a:pt x="24333" y="54760"/>
                    <a:pt x="24448" y="54330"/>
                    <a:pt x="24390" y="53959"/>
                  </a:cubicBezTo>
                  <a:cubicBezTo>
                    <a:pt x="24189" y="53386"/>
                    <a:pt x="23761" y="53242"/>
                    <a:pt x="23559" y="52727"/>
                  </a:cubicBezTo>
                  <a:cubicBezTo>
                    <a:pt x="23303" y="52154"/>
                    <a:pt x="23216" y="51268"/>
                    <a:pt x="24047" y="51124"/>
                  </a:cubicBezTo>
                  <a:lnTo>
                    <a:pt x="24189" y="51066"/>
                  </a:lnTo>
                  <a:cubicBezTo>
                    <a:pt x="24306" y="51048"/>
                    <a:pt x="24415" y="51039"/>
                    <a:pt x="24516" y="51039"/>
                  </a:cubicBezTo>
                  <a:cubicBezTo>
                    <a:pt x="25643" y="51039"/>
                    <a:pt x="25765" y="52159"/>
                    <a:pt x="25765" y="53157"/>
                  </a:cubicBezTo>
                  <a:cubicBezTo>
                    <a:pt x="25765" y="54330"/>
                    <a:pt x="25906" y="54760"/>
                    <a:pt x="26509" y="55848"/>
                  </a:cubicBezTo>
                  <a:cubicBezTo>
                    <a:pt x="27139" y="56792"/>
                    <a:pt x="27196" y="57795"/>
                    <a:pt x="27624" y="58738"/>
                  </a:cubicBezTo>
                  <a:cubicBezTo>
                    <a:pt x="28169" y="59913"/>
                    <a:pt x="29200" y="60628"/>
                    <a:pt x="29800" y="61773"/>
                  </a:cubicBezTo>
                  <a:cubicBezTo>
                    <a:pt x="30201" y="62574"/>
                    <a:pt x="31117" y="63749"/>
                    <a:pt x="31174" y="64693"/>
                  </a:cubicBezTo>
                  <a:cubicBezTo>
                    <a:pt x="31231" y="65781"/>
                    <a:pt x="30288" y="66268"/>
                    <a:pt x="30688" y="67356"/>
                  </a:cubicBezTo>
                  <a:cubicBezTo>
                    <a:pt x="31117" y="68586"/>
                    <a:pt x="33150" y="69188"/>
                    <a:pt x="34124" y="70104"/>
                  </a:cubicBezTo>
                  <a:cubicBezTo>
                    <a:pt x="35211" y="71192"/>
                    <a:pt x="36384" y="71277"/>
                    <a:pt x="37758" y="71792"/>
                  </a:cubicBezTo>
                  <a:cubicBezTo>
                    <a:pt x="38567" y="72035"/>
                    <a:pt x="39074" y="72159"/>
                    <a:pt x="39595" y="72159"/>
                  </a:cubicBezTo>
                  <a:cubicBezTo>
                    <a:pt x="39996" y="72159"/>
                    <a:pt x="40404" y="72086"/>
                    <a:pt x="40964" y="71936"/>
                  </a:cubicBezTo>
                  <a:cubicBezTo>
                    <a:pt x="41291" y="71860"/>
                    <a:pt x="41629" y="71819"/>
                    <a:pt x="41960" y="71819"/>
                  </a:cubicBezTo>
                  <a:cubicBezTo>
                    <a:pt x="42878" y="71819"/>
                    <a:pt x="43753" y="72138"/>
                    <a:pt x="44257" y="72937"/>
                  </a:cubicBezTo>
                  <a:cubicBezTo>
                    <a:pt x="44457" y="73368"/>
                    <a:pt x="44200" y="73654"/>
                    <a:pt x="44601" y="74112"/>
                  </a:cubicBezTo>
                  <a:cubicBezTo>
                    <a:pt x="44887" y="74398"/>
                    <a:pt x="45487" y="74598"/>
                    <a:pt x="45918" y="74742"/>
                  </a:cubicBezTo>
                  <a:cubicBezTo>
                    <a:pt x="46948" y="75342"/>
                    <a:pt x="47892" y="75399"/>
                    <a:pt x="48922" y="75772"/>
                  </a:cubicBezTo>
                  <a:cubicBezTo>
                    <a:pt x="50010" y="76143"/>
                    <a:pt x="49525" y="76860"/>
                    <a:pt x="50354" y="77433"/>
                  </a:cubicBezTo>
                  <a:cubicBezTo>
                    <a:pt x="50448" y="77496"/>
                    <a:pt x="50557" y="77513"/>
                    <a:pt x="50674" y="77513"/>
                  </a:cubicBezTo>
                  <a:cubicBezTo>
                    <a:pt x="50820" y="77513"/>
                    <a:pt x="50976" y="77486"/>
                    <a:pt x="51127" y="77486"/>
                  </a:cubicBezTo>
                  <a:cubicBezTo>
                    <a:pt x="51294" y="77486"/>
                    <a:pt x="51455" y="77519"/>
                    <a:pt x="51586" y="77662"/>
                  </a:cubicBezTo>
                  <a:cubicBezTo>
                    <a:pt x="52216" y="78376"/>
                    <a:pt x="51384" y="78234"/>
                    <a:pt x="51242" y="78750"/>
                  </a:cubicBezTo>
                  <a:cubicBezTo>
                    <a:pt x="50899" y="80266"/>
                    <a:pt x="51929" y="80410"/>
                    <a:pt x="52903" y="81124"/>
                  </a:cubicBezTo>
                  <a:cubicBezTo>
                    <a:pt x="53704" y="81697"/>
                    <a:pt x="54334" y="82929"/>
                    <a:pt x="55422" y="83243"/>
                  </a:cubicBezTo>
                  <a:cubicBezTo>
                    <a:pt x="55492" y="83258"/>
                    <a:pt x="55562" y="83265"/>
                    <a:pt x="55631" y="83265"/>
                  </a:cubicBezTo>
                  <a:cubicBezTo>
                    <a:pt x="56700" y="83265"/>
                    <a:pt x="57574" y="81531"/>
                    <a:pt x="58285" y="81531"/>
                  </a:cubicBezTo>
                  <a:cubicBezTo>
                    <a:pt x="58383" y="81531"/>
                    <a:pt x="58479" y="81564"/>
                    <a:pt x="58571" y="81640"/>
                  </a:cubicBezTo>
                  <a:lnTo>
                    <a:pt x="58456" y="81498"/>
                  </a:lnTo>
                  <a:lnTo>
                    <a:pt x="58456" y="81498"/>
                  </a:lnTo>
                  <a:cubicBezTo>
                    <a:pt x="59143" y="82070"/>
                    <a:pt x="59487" y="83444"/>
                    <a:pt x="59743" y="84246"/>
                  </a:cubicBezTo>
                  <a:cubicBezTo>
                    <a:pt x="60087" y="85105"/>
                    <a:pt x="60087" y="85849"/>
                    <a:pt x="60030" y="86793"/>
                  </a:cubicBezTo>
                  <a:cubicBezTo>
                    <a:pt x="59945" y="88224"/>
                    <a:pt x="59801" y="89170"/>
                    <a:pt x="58800" y="90113"/>
                  </a:cubicBezTo>
                  <a:cubicBezTo>
                    <a:pt x="58312" y="90486"/>
                    <a:pt x="58026" y="90686"/>
                    <a:pt x="57769" y="91144"/>
                  </a:cubicBezTo>
                  <a:cubicBezTo>
                    <a:pt x="57682" y="91258"/>
                    <a:pt x="57884" y="91632"/>
                    <a:pt x="57769" y="91774"/>
                  </a:cubicBezTo>
                  <a:cubicBezTo>
                    <a:pt x="57568" y="92060"/>
                    <a:pt x="57224" y="92003"/>
                    <a:pt x="57082" y="92204"/>
                  </a:cubicBezTo>
                  <a:cubicBezTo>
                    <a:pt x="55965" y="93377"/>
                    <a:pt x="55163" y="95181"/>
                    <a:pt x="56052" y="96842"/>
                  </a:cubicBezTo>
                  <a:cubicBezTo>
                    <a:pt x="56109" y="97071"/>
                    <a:pt x="56739" y="97643"/>
                    <a:pt x="56739" y="97643"/>
                  </a:cubicBezTo>
                  <a:cubicBezTo>
                    <a:pt x="56881" y="98529"/>
                    <a:pt x="56594" y="98158"/>
                    <a:pt x="56109" y="98587"/>
                  </a:cubicBezTo>
                  <a:cubicBezTo>
                    <a:pt x="55422" y="99246"/>
                    <a:pt x="55422" y="98674"/>
                    <a:pt x="55365" y="99762"/>
                  </a:cubicBezTo>
                  <a:cubicBezTo>
                    <a:pt x="55307" y="100105"/>
                    <a:pt x="55422" y="100907"/>
                    <a:pt x="55507" y="101278"/>
                  </a:cubicBezTo>
                  <a:cubicBezTo>
                    <a:pt x="55708" y="102709"/>
                    <a:pt x="56594" y="102281"/>
                    <a:pt x="57281" y="103453"/>
                  </a:cubicBezTo>
                  <a:cubicBezTo>
                    <a:pt x="58170" y="104827"/>
                    <a:pt x="58227" y="106201"/>
                    <a:pt x="59400" y="107433"/>
                  </a:cubicBezTo>
                  <a:cubicBezTo>
                    <a:pt x="61319" y="109465"/>
                    <a:pt x="61461" y="113244"/>
                    <a:pt x="63923" y="114904"/>
                  </a:cubicBezTo>
                  <a:cubicBezTo>
                    <a:pt x="65155" y="115705"/>
                    <a:pt x="66327" y="115476"/>
                    <a:pt x="67415" y="116708"/>
                  </a:cubicBezTo>
                  <a:cubicBezTo>
                    <a:pt x="68045" y="117366"/>
                    <a:pt x="69277" y="118083"/>
                    <a:pt x="69534" y="118884"/>
                  </a:cubicBezTo>
                  <a:cubicBezTo>
                    <a:pt x="69763" y="119599"/>
                    <a:pt x="69621" y="120831"/>
                    <a:pt x="69678" y="121575"/>
                  </a:cubicBezTo>
                  <a:cubicBezTo>
                    <a:pt x="69678" y="122519"/>
                    <a:pt x="69763" y="123435"/>
                    <a:pt x="69763" y="124380"/>
                  </a:cubicBezTo>
                  <a:lnTo>
                    <a:pt x="69763" y="125324"/>
                  </a:lnTo>
                  <a:lnTo>
                    <a:pt x="69621" y="125411"/>
                  </a:lnTo>
                  <a:cubicBezTo>
                    <a:pt x="69534" y="127300"/>
                    <a:pt x="70221" y="128961"/>
                    <a:pt x="70450" y="130763"/>
                  </a:cubicBezTo>
                  <a:cubicBezTo>
                    <a:pt x="70651" y="132710"/>
                    <a:pt x="70221" y="134828"/>
                    <a:pt x="70507" y="136862"/>
                  </a:cubicBezTo>
                  <a:cubicBezTo>
                    <a:pt x="70709" y="138149"/>
                    <a:pt x="70766" y="139466"/>
                    <a:pt x="70766" y="140840"/>
                  </a:cubicBezTo>
                  <a:cubicBezTo>
                    <a:pt x="70766" y="142072"/>
                    <a:pt x="70163" y="143072"/>
                    <a:pt x="70308" y="144160"/>
                  </a:cubicBezTo>
                  <a:cubicBezTo>
                    <a:pt x="70365" y="145248"/>
                    <a:pt x="71109" y="146194"/>
                    <a:pt x="71251" y="147282"/>
                  </a:cubicBezTo>
                  <a:cubicBezTo>
                    <a:pt x="71338" y="147939"/>
                    <a:pt x="71338" y="148885"/>
                    <a:pt x="71682" y="149457"/>
                  </a:cubicBezTo>
                  <a:cubicBezTo>
                    <a:pt x="72025" y="150115"/>
                    <a:pt x="72083" y="149828"/>
                    <a:pt x="72568" y="150172"/>
                  </a:cubicBezTo>
                  <a:cubicBezTo>
                    <a:pt x="74487" y="151718"/>
                    <a:pt x="74201" y="155469"/>
                    <a:pt x="75232" y="157645"/>
                  </a:cubicBezTo>
                  <a:cubicBezTo>
                    <a:pt x="75632" y="158675"/>
                    <a:pt x="75717" y="159477"/>
                    <a:pt x="75976" y="160393"/>
                  </a:cubicBezTo>
                  <a:cubicBezTo>
                    <a:pt x="76319" y="161565"/>
                    <a:pt x="77492" y="162710"/>
                    <a:pt x="78179" y="163798"/>
                  </a:cubicBezTo>
                  <a:cubicBezTo>
                    <a:pt x="78696" y="164616"/>
                    <a:pt x="79164" y="165160"/>
                    <a:pt x="79901" y="165160"/>
                  </a:cubicBezTo>
                  <a:cubicBezTo>
                    <a:pt x="80144" y="165160"/>
                    <a:pt x="80416" y="165101"/>
                    <a:pt x="80728" y="164973"/>
                  </a:cubicBezTo>
                  <a:cubicBezTo>
                    <a:pt x="81083" y="164861"/>
                    <a:pt x="81213" y="164407"/>
                    <a:pt x="81600" y="164407"/>
                  </a:cubicBezTo>
                  <a:cubicBezTo>
                    <a:pt x="81713" y="164407"/>
                    <a:pt x="81847" y="164446"/>
                    <a:pt x="82015" y="164542"/>
                  </a:cubicBezTo>
                  <a:cubicBezTo>
                    <a:pt x="82503" y="164829"/>
                    <a:pt x="82560" y="165630"/>
                    <a:pt x="82904" y="166061"/>
                  </a:cubicBezTo>
                  <a:cubicBezTo>
                    <a:pt x="83379" y="166813"/>
                    <a:pt x="83921" y="167015"/>
                    <a:pt x="84685" y="167015"/>
                  </a:cubicBezTo>
                  <a:cubicBezTo>
                    <a:pt x="84793" y="167015"/>
                    <a:pt x="84905" y="167011"/>
                    <a:pt x="85022" y="167004"/>
                  </a:cubicBezTo>
                  <a:cubicBezTo>
                    <a:pt x="85229" y="167004"/>
                    <a:pt x="85443" y="167051"/>
                    <a:pt x="85635" y="167051"/>
                  </a:cubicBezTo>
                  <a:cubicBezTo>
                    <a:pt x="85840" y="167051"/>
                    <a:pt x="86019" y="166998"/>
                    <a:pt x="86137" y="166775"/>
                  </a:cubicBezTo>
                  <a:cubicBezTo>
                    <a:pt x="86481" y="165917"/>
                    <a:pt x="85565" y="166118"/>
                    <a:pt x="85164" y="165917"/>
                  </a:cubicBezTo>
                  <a:cubicBezTo>
                    <a:pt x="84278" y="165488"/>
                    <a:pt x="83533" y="165030"/>
                    <a:pt x="82988" y="164114"/>
                  </a:cubicBezTo>
                  <a:cubicBezTo>
                    <a:pt x="82702" y="163599"/>
                    <a:pt x="82645" y="163084"/>
                    <a:pt x="82301" y="162653"/>
                  </a:cubicBezTo>
                  <a:cubicBezTo>
                    <a:pt x="81816" y="161939"/>
                    <a:pt x="81529" y="161996"/>
                    <a:pt x="81529" y="160993"/>
                  </a:cubicBezTo>
                  <a:cubicBezTo>
                    <a:pt x="81614" y="158675"/>
                    <a:pt x="84278" y="157787"/>
                    <a:pt x="81729" y="156271"/>
                  </a:cubicBezTo>
                  <a:cubicBezTo>
                    <a:pt x="80842" y="155698"/>
                    <a:pt x="80155" y="155267"/>
                    <a:pt x="80984" y="154180"/>
                  </a:cubicBezTo>
                  <a:cubicBezTo>
                    <a:pt x="81271" y="153751"/>
                    <a:pt x="81816" y="153751"/>
                    <a:pt x="82015" y="153236"/>
                  </a:cubicBezTo>
                  <a:cubicBezTo>
                    <a:pt x="82159" y="152863"/>
                    <a:pt x="81873" y="152290"/>
                    <a:pt x="82015" y="151862"/>
                  </a:cubicBezTo>
                  <a:cubicBezTo>
                    <a:pt x="82358" y="150630"/>
                    <a:pt x="83247" y="150774"/>
                    <a:pt x="81958" y="149886"/>
                  </a:cubicBezTo>
                  <a:cubicBezTo>
                    <a:pt x="81058" y="149356"/>
                    <a:pt x="80403" y="148582"/>
                    <a:pt x="81621" y="148582"/>
                  </a:cubicBezTo>
                  <a:cubicBezTo>
                    <a:pt x="81720" y="148582"/>
                    <a:pt x="81832" y="148588"/>
                    <a:pt x="81958" y="148599"/>
                  </a:cubicBezTo>
                  <a:cubicBezTo>
                    <a:pt x="82364" y="148621"/>
                    <a:pt x="82650" y="148706"/>
                    <a:pt x="82851" y="148706"/>
                  </a:cubicBezTo>
                  <a:cubicBezTo>
                    <a:pt x="83161" y="148706"/>
                    <a:pt x="83270" y="148505"/>
                    <a:pt x="83304" y="147568"/>
                  </a:cubicBezTo>
                  <a:cubicBezTo>
                    <a:pt x="83304" y="146423"/>
                    <a:pt x="82560" y="145392"/>
                    <a:pt x="84220" y="145335"/>
                  </a:cubicBezTo>
                  <a:cubicBezTo>
                    <a:pt x="84292" y="145329"/>
                    <a:pt x="84364" y="145327"/>
                    <a:pt x="84436" y="145327"/>
                  </a:cubicBezTo>
                  <a:cubicBezTo>
                    <a:pt x="84891" y="145327"/>
                    <a:pt x="85335" y="145428"/>
                    <a:pt x="85761" y="145428"/>
                  </a:cubicBezTo>
                  <a:cubicBezTo>
                    <a:pt x="86279" y="145428"/>
                    <a:pt x="86771" y="145279"/>
                    <a:pt x="87225" y="144618"/>
                  </a:cubicBezTo>
                  <a:cubicBezTo>
                    <a:pt x="87770" y="143874"/>
                    <a:pt x="87569" y="142587"/>
                    <a:pt x="87225" y="141785"/>
                  </a:cubicBezTo>
                  <a:cubicBezTo>
                    <a:pt x="86789" y="140809"/>
                    <a:pt x="85637" y="139946"/>
                    <a:pt x="86794" y="139946"/>
                  </a:cubicBezTo>
                  <a:cubicBezTo>
                    <a:pt x="86925" y="139946"/>
                    <a:pt x="87087" y="139957"/>
                    <a:pt x="87282" y="139981"/>
                  </a:cubicBezTo>
                  <a:cubicBezTo>
                    <a:pt x="87817" y="140018"/>
                    <a:pt x="88209" y="140186"/>
                    <a:pt x="88673" y="140186"/>
                  </a:cubicBezTo>
                  <a:cubicBezTo>
                    <a:pt x="88930" y="140186"/>
                    <a:pt x="89208" y="140134"/>
                    <a:pt x="89545" y="139981"/>
                  </a:cubicBezTo>
                  <a:cubicBezTo>
                    <a:pt x="90660" y="139610"/>
                    <a:pt x="90232" y="139610"/>
                    <a:pt x="90518" y="138751"/>
                  </a:cubicBezTo>
                  <a:cubicBezTo>
                    <a:pt x="90660" y="138378"/>
                    <a:pt x="90717" y="138091"/>
                    <a:pt x="90862" y="137720"/>
                  </a:cubicBezTo>
                  <a:cubicBezTo>
                    <a:pt x="91004" y="137434"/>
                    <a:pt x="91347" y="137148"/>
                    <a:pt x="91462" y="136575"/>
                  </a:cubicBezTo>
                  <a:cubicBezTo>
                    <a:pt x="91748" y="135259"/>
                    <a:pt x="91950" y="134457"/>
                    <a:pt x="92836" y="133454"/>
                  </a:cubicBezTo>
                  <a:cubicBezTo>
                    <a:pt x="94210" y="132080"/>
                    <a:pt x="94840" y="131278"/>
                    <a:pt x="94553" y="129160"/>
                  </a:cubicBezTo>
                  <a:cubicBezTo>
                    <a:pt x="94354" y="127300"/>
                    <a:pt x="94354" y="127213"/>
                    <a:pt x="95641" y="125984"/>
                  </a:cubicBezTo>
                  <a:lnTo>
                    <a:pt x="95641" y="125984"/>
                  </a:lnTo>
                  <a:lnTo>
                    <a:pt x="95298" y="126213"/>
                  </a:lnTo>
                  <a:cubicBezTo>
                    <a:pt x="96901" y="124094"/>
                    <a:pt x="100107" y="125697"/>
                    <a:pt x="101538" y="123606"/>
                  </a:cubicBezTo>
                  <a:cubicBezTo>
                    <a:pt x="102168" y="122663"/>
                    <a:pt x="102427" y="121346"/>
                    <a:pt x="102855" y="120343"/>
                  </a:cubicBezTo>
                  <a:cubicBezTo>
                    <a:pt x="103343" y="119255"/>
                    <a:pt x="104087" y="118025"/>
                    <a:pt x="104145" y="116793"/>
                  </a:cubicBezTo>
                  <a:cubicBezTo>
                    <a:pt x="104145" y="115048"/>
                    <a:pt x="102855" y="112442"/>
                    <a:pt x="103744" y="110839"/>
                  </a:cubicBezTo>
                  <a:cubicBezTo>
                    <a:pt x="104000" y="110324"/>
                    <a:pt x="104488" y="110124"/>
                    <a:pt x="104889" y="109751"/>
                  </a:cubicBezTo>
                  <a:cubicBezTo>
                    <a:pt x="105603" y="109037"/>
                    <a:pt x="105461" y="108579"/>
                    <a:pt x="105805" y="107720"/>
                  </a:cubicBezTo>
                  <a:cubicBezTo>
                    <a:pt x="106263" y="106430"/>
                    <a:pt x="107637" y="106059"/>
                    <a:pt x="107866" y="104598"/>
                  </a:cubicBezTo>
                  <a:cubicBezTo>
                    <a:pt x="107981" y="103739"/>
                    <a:pt x="107923" y="102510"/>
                    <a:pt x="107779" y="101621"/>
                  </a:cubicBezTo>
                  <a:cubicBezTo>
                    <a:pt x="107722" y="101193"/>
                    <a:pt x="107580" y="100563"/>
                    <a:pt x="107294" y="100190"/>
                  </a:cubicBezTo>
                  <a:cubicBezTo>
                    <a:pt x="107002" y="99808"/>
                    <a:pt x="106866" y="99728"/>
                    <a:pt x="106689" y="99728"/>
                  </a:cubicBezTo>
                  <a:cubicBezTo>
                    <a:pt x="106563" y="99728"/>
                    <a:pt x="106416" y="99768"/>
                    <a:pt x="106177" y="99768"/>
                  </a:cubicBezTo>
                  <a:cubicBezTo>
                    <a:pt x="106124" y="99768"/>
                    <a:pt x="106067" y="99766"/>
                    <a:pt x="106004" y="99762"/>
                  </a:cubicBezTo>
                  <a:cubicBezTo>
                    <a:pt x="104832" y="99617"/>
                    <a:pt x="104488" y="98960"/>
                    <a:pt x="103542" y="98243"/>
                  </a:cubicBezTo>
                  <a:cubicBezTo>
                    <a:pt x="102370" y="97442"/>
                    <a:pt x="101538" y="97155"/>
                    <a:pt x="100164" y="97013"/>
                  </a:cubicBezTo>
                  <a:cubicBezTo>
                    <a:pt x="99764" y="96926"/>
                    <a:pt x="99363" y="96842"/>
                    <a:pt x="98934" y="96784"/>
                  </a:cubicBezTo>
                  <a:cubicBezTo>
                    <a:pt x="98772" y="96755"/>
                    <a:pt x="98629" y="96746"/>
                    <a:pt x="98494" y="96746"/>
                  </a:cubicBezTo>
                  <a:cubicBezTo>
                    <a:pt x="98225" y="96746"/>
                    <a:pt x="97989" y="96784"/>
                    <a:pt x="97702" y="96784"/>
                  </a:cubicBezTo>
                  <a:cubicBezTo>
                    <a:pt x="96615" y="96640"/>
                    <a:pt x="96958" y="96354"/>
                    <a:pt x="96328" y="95697"/>
                  </a:cubicBezTo>
                  <a:cubicBezTo>
                    <a:pt x="95870" y="95181"/>
                    <a:pt x="94897" y="94666"/>
                    <a:pt x="94267" y="94551"/>
                  </a:cubicBezTo>
                  <a:cubicBezTo>
                    <a:pt x="94134" y="94527"/>
                    <a:pt x="94018" y="94517"/>
                    <a:pt x="93916" y="94517"/>
                  </a:cubicBezTo>
                  <a:cubicBezTo>
                    <a:pt x="93293" y="94517"/>
                    <a:pt x="93157" y="94907"/>
                    <a:pt x="92492" y="94980"/>
                  </a:cubicBezTo>
                  <a:cubicBezTo>
                    <a:pt x="92435" y="94551"/>
                    <a:pt x="92435" y="94036"/>
                    <a:pt x="92149" y="93663"/>
                  </a:cubicBezTo>
                  <a:lnTo>
                    <a:pt x="92092" y="93434"/>
                  </a:lnTo>
                  <a:cubicBezTo>
                    <a:pt x="91405" y="92662"/>
                    <a:pt x="90919" y="93090"/>
                    <a:pt x="90660" y="91861"/>
                  </a:cubicBezTo>
                  <a:cubicBezTo>
                    <a:pt x="90575" y="91487"/>
                    <a:pt x="90717" y="91059"/>
                    <a:pt x="90660" y="90773"/>
                  </a:cubicBezTo>
                  <a:cubicBezTo>
                    <a:pt x="90431" y="90342"/>
                    <a:pt x="89973" y="90342"/>
                    <a:pt x="89831" y="89884"/>
                  </a:cubicBezTo>
                  <a:cubicBezTo>
                    <a:pt x="89545" y="89170"/>
                    <a:pt x="89973" y="88368"/>
                    <a:pt x="89545" y="87594"/>
                  </a:cubicBezTo>
                  <a:cubicBezTo>
                    <a:pt x="89201" y="86937"/>
                    <a:pt x="88256" y="86193"/>
                    <a:pt x="87626" y="85849"/>
                  </a:cubicBezTo>
                  <a:cubicBezTo>
                    <a:pt x="85450" y="84475"/>
                    <a:pt x="82988" y="86135"/>
                    <a:pt x="81472" y="83815"/>
                  </a:cubicBezTo>
                  <a:cubicBezTo>
                    <a:pt x="80785" y="82785"/>
                    <a:pt x="80499" y="82441"/>
                    <a:pt x="79553" y="81841"/>
                  </a:cubicBezTo>
                  <a:cubicBezTo>
                    <a:pt x="78866" y="81411"/>
                    <a:pt x="78236" y="80609"/>
                    <a:pt x="77636" y="80037"/>
                  </a:cubicBezTo>
                  <a:cubicBezTo>
                    <a:pt x="76910" y="79333"/>
                    <a:pt x="76726" y="78963"/>
                    <a:pt x="76144" y="78963"/>
                  </a:cubicBezTo>
                  <a:cubicBezTo>
                    <a:pt x="75946" y="78963"/>
                    <a:pt x="75701" y="79006"/>
                    <a:pt x="75374" y="79093"/>
                  </a:cubicBezTo>
                  <a:cubicBezTo>
                    <a:pt x="74830" y="79279"/>
                    <a:pt x="74350" y="79371"/>
                    <a:pt x="73853" y="79371"/>
                  </a:cubicBezTo>
                  <a:cubicBezTo>
                    <a:pt x="73356" y="79371"/>
                    <a:pt x="72841" y="79279"/>
                    <a:pt x="72225" y="79093"/>
                  </a:cubicBezTo>
                  <a:cubicBezTo>
                    <a:pt x="71682" y="78949"/>
                    <a:pt x="71109" y="78892"/>
                    <a:pt x="70651" y="78663"/>
                  </a:cubicBezTo>
                  <a:cubicBezTo>
                    <a:pt x="70163" y="78434"/>
                    <a:pt x="69621" y="77861"/>
                    <a:pt x="69076" y="77719"/>
                  </a:cubicBezTo>
                  <a:cubicBezTo>
                    <a:pt x="69021" y="77711"/>
                    <a:pt x="68969" y="77707"/>
                    <a:pt x="68917" y="77707"/>
                  </a:cubicBezTo>
                  <a:cubicBezTo>
                    <a:pt x="68169" y="77707"/>
                    <a:pt x="67707" y="78504"/>
                    <a:pt x="67025" y="78504"/>
                  </a:cubicBezTo>
                  <a:cubicBezTo>
                    <a:pt x="66914" y="78504"/>
                    <a:pt x="66796" y="78483"/>
                    <a:pt x="66671" y="78434"/>
                  </a:cubicBezTo>
                  <a:cubicBezTo>
                    <a:pt x="66728" y="78147"/>
                    <a:pt x="67502" y="77433"/>
                    <a:pt x="67159" y="77059"/>
                  </a:cubicBezTo>
                  <a:cubicBezTo>
                    <a:pt x="67114" y="77003"/>
                    <a:pt x="67043" y="76980"/>
                    <a:pt x="66957" y="76980"/>
                  </a:cubicBezTo>
                  <a:cubicBezTo>
                    <a:pt x="66606" y="76980"/>
                    <a:pt x="66002" y="77363"/>
                    <a:pt x="65842" y="77433"/>
                  </a:cubicBezTo>
                  <a:cubicBezTo>
                    <a:pt x="64896" y="77948"/>
                    <a:pt x="63437" y="78090"/>
                    <a:pt x="62693" y="78663"/>
                  </a:cubicBezTo>
                  <a:cubicBezTo>
                    <a:pt x="61747" y="79379"/>
                    <a:pt x="62063" y="81411"/>
                    <a:pt x="61060" y="81697"/>
                  </a:cubicBezTo>
                  <a:cubicBezTo>
                    <a:pt x="60918" y="81743"/>
                    <a:pt x="60800" y="81764"/>
                    <a:pt x="60702" y="81764"/>
                  </a:cubicBezTo>
                  <a:cubicBezTo>
                    <a:pt x="60133" y="81764"/>
                    <a:pt x="60230" y="81070"/>
                    <a:pt x="59888" y="80753"/>
                  </a:cubicBezTo>
                  <a:cubicBezTo>
                    <a:pt x="59591" y="80544"/>
                    <a:pt x="59326" y="80463"/>
                    <a:pt x="59009" y="80463"/>
                  </a:cubicBezTo>
                  <a:cubicBezTo>
                    <a:pt x="58806" y="80463"/>
                    <a:pt x="58581" y="80496"/>
                    <a:pt x="58312" y="80552"/>
                  </a:cubicBezTo>
                  <a:lnTo>
                    <a:pt x="58312" y="80696"/>
                  </a:lnTo>
                  <a:cubicBezTo>
                    <a:pt x="58170" y="80627"/>
                    <a:pt x="58033" y="80599"/>
                    <a:pt x="57899" y="80599"/>
                  </a:cubicBezTo>
                  <a:cubicBezTo>
                    <a:pt x="57266" y="80599"/>
                    <a:pt x="56702" y="81235"/>
                    <a:pt x="55997" y="81235"/>
                  </a:cubicBezTo>
                  <a:cubicBezTo>
                    <a:pt x="55922" y="81235"/>
                    <a:pt x="55844" y="81228"/>
                    <a:pt x="55765" y="81211"/>
                  </a:cubicBezTo>
                  <a:cubicBezTo>
                    <a:pt x="55021" y="80982"/>
                    <a:pt x="55078" y="80696"/>
                    <a:pt x="54533" y="80124"/>
                  </a:cubicBezTo>
                  <a:cubicBezTo>
                    <a:pt x="54277" y="79750"/>
                    <a:pt x="53704" y="79464"/>
                    <a:pt x="53445" y="79036"/>
                  </a:cubicBezTo>
                  <a:cubicBezTo>
                    <a:pt x="52960" y="78147"/>
                    <a:pt x="53303" y="77002"/>
                    <a:pt x="53647" y="76143"/>
                  </a:cubicBezTo>
                  <a:cubicBezTo>
                    <a:pt x="54132" y="74827"/>
                    <a:pt x="54391" y="74311"/>
                    <a:pt x="53933" y="72937"/>
                  </a:cubicBezTo>
                  <a:cubicBezTo>
                    <a:pt x="53647" y="72280"/>
                    <a:pt x="53933" y="72223"/>
                    <a:pt x="53102" y="71849"/>
                  </a:cubicBezTo>
                  <a:cubicBezTo>
                    <a:pt x="52839" y="71741"/>
                    <a:pt x="52516" y="71692"/>
                    <a:pt x="52189" y="71692"/>
                  </a:cubicBezTo>
                  <a:cubicBezTo>
                    <a:pt x="51913" y="71692"/>
                    <a:pt x="51634" y="71727"/>
                    <a:pt x="51384" y="71792"/>
                  </a:cubicBezTo>
                  <a:cubicBezTo>
                    <a:pt x="50982" y="71831"/>
                    <a:pt x="50079" y="72268"/>
                    <a:pt x="49379" y="72268"/>
                  </a:cubicBezTo>
                  <a:cubicBezTo>
                    <a:pt x="49035" y="72268"/>
                    <a:pt x="48740" y="72162"/>
                    <a:pt x="48579" y="71849"/>
                  </a:cubicBezTo>
                  <a:cubicBezTo>
                    <a:pt x="48093" y="70906"/>
                    <a:pt x="49868" y="68242"/>
                    <a:pt x="50154" y="67299"/>
                  </a:cubicBezTo>
                  <a:cubicBezTo>
                    <a:pt x="50354" y="66697"/>
                    <a:pt x="51327" y="65265"/>
                    <a:pt x="50984" y="64693"/>
                  </a:cubicBezTo>
                  <a:cubicBezTo>
                    <a:pt x="50842" y="64423"/>
                    <a:pt x="50411" y="64326"/>
                    <a:pt x="49918" y="64326"/>
                  </a:cubicBezTo>
                  <a:cubicBezTo>
                    <a:pt x="49212" y="64326"/>
                    <a:pt x="48379" y="64524"/>
                    <a:pt x="48093" y="64693"/>
                  </a:cubicBezTo>
                  <a:cubicBezTo>
                    <a:pt x="47006" y="65265"/>
                    <a:pt x="47349" y="66268"/>
                    <a:pt x="46861" y="67212"/>
                  </a:cubicBezTo>
                  <a:cubicBezTo>
                    <a:pt x="46461" y="68013"/>
                    <a:pt x="45288" y="68586"/>
                    <a:pt x="44544" y="68815"/>
                  </a:cubicBezTo>
                  <a:cubicBezTo>
                    <a:pt x="44350" y="68887"/>
                    <a:pt x="44111" y="68917"/>
                    <a:pt x="43850" y="68917"/>
                  </a:cubicBezTo>
                  <a:cubicBezTo>
                    <a:pt x="43069" y="68917"/>
                    <a:pt x="42088" y="68644"/>
                    <a:pt x="41509" y="68387"/>
                  </a:cubicBezTo>
                  <a:cubicBezTo>
                    <a:pt x="40364" y="67642"/>
                    <a:pt x="40708" y="66555"/>
                    <a:pt x="40364" y="65410"/>
                  </a:cubicBezTo>
                  <a:cubicBezTo>
                    <a:pt x="40021" y="64093"/>
                    <a:pt x="39247" y="63319"/>
                    <a:pt x="39590" y="61860"/>
                  </a:cubicBezTo>
                  <a:cubicBezTo>
                    <a:pt x="39876" y="60772"/>
                    <a:pt x="40708" y="59971"/>
                    <a:pt x="40907" y="58825"/>
                  </a:cubicBezTo>
                  <a:cubicBezTo>
                    <a:pt x="41108" y="57566"/>
                    <a:pt x="41051" y="56849"/>
                    <a:pt x="41995" y="55990"/>
                  </a:cubicBezTo>
                  <a:cubicBezTo>
                    <a:pt x="42739" y="55246"/>
                    <a:pt x="43712" y="54673"/>
                    <a:pt x="44544" y="54158"/>
                  </a:cubicBezTo>
                  <a:cubicBezTo>
                    <a:pt x="45125" y="53771"/>
                    <a:pt x="45583" y="53650"/>
                    <a:pt x="46031" y="53650"/>
                  </a:cubicBezTo>
                  <a:cubicBezTo>
                    <a:pt x="46642" y="53650"/>
                    <a:pt x="47234" y="53876"/>
                    <a:pt x="48093" y="53959"/>
                  </a:cubicBezTo>
                  <a:cubicBezTo>
                    <a:pt x="48380" y="53994"/>
                    <a:pt x="48716" y="54035"/>
                    <a:pt x="49055" y="54035"/>
                  </a:cubicBezTo>
                  <a:cubicBezTo>
                    <a:pt x="49527" y="54035"/>
                    <a:pt x="50004" y="53956"/>
                    <a:pt x="50354" y="53673"/>
                  </a:cubicBezTo>
                  <a:cubicBezTo>
                    <a:pt x="50784" y="53299"/>
                    <a:pt x="50555" y="52956"/>
                    <a:pt x="51128" y="52642"/>
                  </a:cubicBezTo>
                  <a:cubicBezTo>
                    <a:pt x="51380" y="52485"/>
                    <a:pt x="52175" y="52397"/>
                    <a:pt x="52946" y="52397"/>
                  </a:cubicBezTo>
                  <a:cubicBezTo>
                    <a:pt x="53578" y="52397"/>
                    <a:pt x="54192" y="52456"/>
                    <a:pt x="54476" y="52585"/>
                  </a:cubicBezTo>
                  <a:cubicBezTo>
                    <a:pt x="55021" y="52784"/>
                    <a:pt x="55220" y="53299"/>
                    <a:pt x="55708" y="53444"/>
                  </a:cubicBezTo>
                  <a:cubicBezTo>
                    <a:pt x="55784" y="53466"/>
                    <a:pt x="55852" y="53474"/>
                    <a:pt x="55913" y="53474"/>
                  </a:cubicBezTo>
                  <a:cubicBezTo>
                    <a:pt x="56084" y="53474"/>
                    <a:pt x="56208" y="53410"/>
                    <a:pt x="56356" y="53410"/>
                  </a:cubicBezTo>
                  <a:cubicBezTo>
                    <a:pt x="56493" y="53410"/>
                    <a:pt x="56649" y="53464"/>
                    <a:pt x="56881" y="53673"/>
                  </a:cubicBezTo>
                  <a:cubicBezTo>
                    <a:pt x="58113" y="54760"/>
                    <a:pt x="56395" y="59112"/>
                    <a:pt x="58713" y="59254"/>
                  </a:cubicBezTo>
                  <a:cubicBezTo>
                    <a:pt x="58748" y="59256"/>
                    <a:pt x="58782" y="59257"/>
                    <a:pt x="58815" y="59257"/>
                  </a:cubicBezTo>
                  <a:cubicBezTo>
                    <a:pt x="60890" y="59257"/>
                    <a:pt x="60025" y="54885"/>
                    <a:pt x="59743" y="53815"/>
                  </a:cubicBezTo>
                  <a:cubicBezTo>
                    <a:pt x="58914" y="50608"/>
                    <a:pt x="60774" y="49177"/>
                    <a:pt x="63437" y="48089"/>
                  </a:cubicBezTo>
                  <a:cubicBezTo>
                    <a:pt x="64610" y="47574"/>
                    <a:pt x="65842" y="47001"/>
                    <a:pt x="66586" y="45914"/>
                  </a:cubicBezTo>
                  <a:cubicBezTo>
                    <a:pt x="67502" y="44597"/>
                    <a:pt x="67273" y="43882"/>
                    <a:pt x="67560" y="42508"/>
                  </a:cubicBezTo>
                  <a:cubicBezTo>
                    <a:pt x="67718" y="41809"/>
                    <a:pt x="67949" y="41693"/>
                    <a:pt x="68244" y="41693"/>
                  </a:cubicBezTo>
                  <a:cubicBezTo>
                    <a:pt x="68391" y="41693"/>
                    <a:pt x="68554" y="41722"/>
                    <a:pt x="68732" y="41722"/>
                  </a:cubicBezTo>
                  <a:cubicBezTo>
                    <a:pt x="68973" y="41722"/>
                    <a:pt x="69241" y="41669"/>
                    <a:pt x="69534" y="41420"/>
                  </a:cubicBezTo>
                  <a:cubicBezTo>
                    <a:pt x="70507" y="40619"/>
                    <a:pt x="71194" y="39330"/>
                    <a:pt x="71938" y="38386"/>
                  </a:cubicBezTo>
                  <a:lnTo>
                    <a:pt x="72025" y="38242"/>
                  </a:lnTo>
                  <a:cubicBezTo>
                    <a:pt x="72352" y="37853"/>
                    <a:pt x="72667" y="37761"/>
                    <a:pt x="72997" y="37761"/>
                  </a:cubicBezTo>
                  <a:cubicBezTo>
                    <a:pt x="73295" y="37761"/>
                    <a:pt x="73604" y="37836"/>
                    <a:pt x="73945" y="37836"/>
                  </a:cubicBezTo>
                  <a:cubicBezTo>
                    <a:pt x="74091" y="37836"/>
                    <a:pt x="74242" y="37822"/>
                    <a:pt x="74400" y="37784"/>
                  </a:cubicBezTo>
                  <a:cubicBezTo>
                    <a:pt x="75575" y="37440"/>
                    <a:pt x="75174" y="36410"/>
                    <a:pt x="75632" y="35409"/>
                  </a:cubicBezTo>
                  <a:cubicBezTo>
                    <a:pt x="76262" y="34177"/>
                    <a:pt x="77148" y="34234"/>
                    <a:pt x="78236" y="33890"/>
                  </a:cubicBezTo>
                  <a:cubicBezTo>
                    <a:pt x="79210" y="33519"/>
                    <a:pt x="79954" y="32860"/>
                    <a:pt x="80984" y="32574"/>
                  </a:cubicBezTo>
                  <a:cubicBezTo>
                    <a:pt x="81185" y="32474"/>
                    <a:pt x="81822" y="32295"/>
                    <a:pt x="82269" y="32295"/>
                  </a:cubicBezTo>
                  <a:cubicBezTo>
                    <a:pt x="82717" y="32295"/>
                    <a:pt x="82975" y="32474"/>
                    <a:pt x="82416" y="33089"/>
                  </a:cubicBezTo>
                  <a:cubicBezTo>
                    <a:pt x="82159" y="33462"/>
                    <a:pt x="79553" y="33749"/>
                    <a:pt x="81271" y="34607"/>
                  </a:cubicBezTo>
                  <a:cubicBezTo>
                    <a:pt x="81397" y="34660"/>
                    <a:pt x="81521" y="34683"/>
                    <a:pt x="81644" y="34683"/>
                  </a:cubicBezTo>
                  <a:cubicBezTo>
                    <a:pt x="82519" y="34683"/>
                    <a:pt x="83298" y="33491"/>
                    <a:pt x="84076" y="33290"/>
                  </a:cubicBezTo>
                  <a:cubicBezTo>
                    <a:pt x="84678" y="33089"/>
                    <a:pt x="86481" y="33089"/>
                    <a:pt x="85995" y="31859"/>
                  </a:cubicBezTo>
                  <a:cubicBezTo>
                    <a:pt x="85652" y="31000"/>
                    <a:pt x="84076" y="31715"/>
                    <a:pt x="83591" y="30829"/>
                  </a:cubicBezTo>
                  <a:cubicBezTo>
                    <a:pt x="82904" y="29597"/>
                    <a:pt x="84763" y="29253"/>
                    <a:pt x="85022" y="28509"/>
                  </a:cubicBezTo>
                  <a:cubicBezTo>
                    <a:pt x="85301" y="27869"/>
                    <a:pt x="84987" y="27645"/>
                    <a:pt x="84389" y="27645"/>
                  </a:cubicBezTo>
                  <a:cubicBezTo>
                    <a:pt x="83004" y="27645"/>
                    <a:pt x="80094" y="28845"/>
                    <a:pt x="79502" y="28845"/>
                  </a:cubicBezTo>
                  <a:cubicBezTo>
                    <a:pt x="79459" y="28845"/>
                    <a:pt x="79428" y="28839"/>
                    <a:pt x="79411" y="28825"/>
                  </a:cubicBezTo>
                  <a:cubicBezTo>
                    <a:pt x="78580" y="28080"/>
                    <a:pt x="80641" y="26791"/>
                    <a:pt x="81186" y="26562"/>
                  </a:cubicBezTo>
                  <a:cubicBezTo>
                    <a:pt x="81502" y="26469"/>
                    <a:pt x="81825" y="26446"/>
                    <a:pt x="82151" y="26446"/>
                  </a:cubicBezTo>
                  <a:cubicBezTo>
                    <a:pt x="82481" y="26446"/>
                    <a:pt x="82814" y="26469"/>
                    <a:pt x="83149" y="26469"/>
                  </a:cubicBezTo>
                  <a:cubicBezTo>
                    <a:pt x="83505" y="26469"/>
                    <a:pt x="83863" y="26443"/>
                    <a:pt x="84220" y="26333"/>
                  </a:cubicBezTo>
                  <a:cubicBezTo>
                    <a:pt x="85182" y="26080"/>
                    <a:pt x="85875" y="25895"/>
                    <a:pt x="86872" y="25895"/>
                  </a:cubicBezTo>
                  <a:cubicBezTo>
                    <a:pt x="87003" y="25895"/>
                    <a:pt x="87140" y="25898"/>
                    <a:pt x="87282" y="25905"/>
                  </a:cubicBezTo>
                  <a:cubicBezTo>
                    <a:pt x="88002" y="26009"/>
                    <a:pt x="88483" y="26126"/>
                    <a:pt x="88937" y="26126"/>
                  </a:cubicBezTo>
                  <a:cubicBezTo>
                    <a:pt x="89477" y="26126"/>
                    <a:pt x="89980" y="25962"/>
                    <a:pt x="90804" y="25417"/>
                  </a:cubicBezTo>
                  <a:cubicBezTo>
                    <a:pt x="92092" y="24531"/>
                    <a:pt x="95041" y="24760"/>
                    <a:pt x="94954" y="22298"/>
                  </a:cubicBezTo>
                  <a:cubicBezTo>
                    <a:pt x="94954" y="21352"/>
                    <a:pt x="93953" y="20321"/>
                    <a:pt x="93266" y="19749"/>
                  </a:cubicBezTo>
                  <a:cubicBezTo>
                    <a:pt x="92149" y="18890"/>
                    <a:pt x="91892" y="18947"/>
                    <a:pt x="91892" y="17374"/>
                  </a:cubicBezTo>
                  <a:cubicBezTo>
                    <a:pt x="91892" y="16344"/>
                    <a:pt x="92149" y="15054"/>
                    <a:pt x="91462" y="14397"/>
                  </a:cubicBezTo>
                  <a:cubicBezTo>
                    <a:pt x="91136" y="14124"/>
                    <a:pt x="90823" y="14021"/>
                    <a:pt x="90519" y="14021"/>
                  </a:cubicBezTo>
                  <a:cubicBezTo>
                    <a:pt x="89677" y="14021"/>
                    <a:pt x="88898" y="14806"/>
                    <a:pt x="88056" y="14912"/>
                  </a:cubicBezTo>
                  <a:cubicBezTo>
                    <a:pt x="87946" y="14934"/>
                    <a:pt x="87775" y="14948"/>
                    <a:pt x="87593" y="14948"/>
                  </a:cubicBezTo>
                  <a:cubicBezTo>
                    <a:pt x="87303" y="14948"/>
                    <a:pt x="86983" y="14914"/>
                    <a:pt x="86824" y="14825"/>
                  </a:cubicBezTo>
                  <a:cubicBezTo>
                    <a:pt x="85908" y="14111"/>
                    <a:pt x="86881" y="14253"/>
                    <a:pt x="86939" y="13451"/>
                  </a:cubicBezTo>
                  <a:cubicBezTo>
                    <a:pt x="86939" y="12879"/>
                    <a:pt x="85995" y="11191"/>
                    <a:pt x="85565" y="10904"/>
                  </a:cubicBezTo>
                  <a:cubicBezTo>
                    <a:pt x="85357" y="10715"/>
                    <a:pt x="83662" y="10501"/>
                    <a:pt x="82338" y="10501"/>
                  </a:cubicBezTo>
                  <a:cubicBezTo>
                    <a:pt x="81658" y="10501"/>
                    <a:pt x="81075" y="10558"/>
                    <a:pt x="80842" y="10703"/>
                  </a:cubicBezTo>
                  <a:cubicBezTo>
                    <a:pt x="79610" y="11420"/>
                    <a:pt x="80584" y="13080"/>
                    <a:pt x="79697" y="13882"/>
                  </a:cubicBezTo>
                  <a:cubicBezTo>
                    <a:pt x="79068" y="14539"/>
                    <a:pt x="77206" y="13680"/>
                    <a:pt x="77893" y="15684"/>
                  </a:cubicBezTo>
                  <a:cubicBezTo>
                    <a:pt x="78179" y="16630"/>
                    <a:pt x="79210" y="17287"/>
                    <a:pt x="78236" y="18375"/>
                  </a:cubicBezTo>
                  <a:cubicBezTo>
                    <a:pt x="76606" y="20179"/>
                    <a:pt x="74201" y="18462"/>
                    <a:pt x="73656" y="21409"/>
                  </a:cubicBezTo>
                  <a:cubicBezTo>
                    <a:pt x="73514" y="22298"/>
                    <a:pt x="73457" y="23729"/>
                    <a:pt x="72625" y="24244"/>
                  </a:cubicBezTo>
                  <a:cubicBezTo>
                    <a:pt x="72448" y="24355"/>
                    <a:pt x="72231" y="24405"/>
                    <a:pt x="72000" y="24405"/>
                  </a:cubicBezTo>
                  <a:cubicBezTo>
                    <a:pt x="71337" y="24405"/>
                    <a:pt x="70563" y="23995"/>
                    <a:pt x="70308" y="23443"/>
                  </a:cubicBezTo>
                  <a:cubicBezTo>
                    <a:pt x="69534" y="21725"/>
                    <a:pt x="71538" y="21725"/>
                    <a:pt x="71739" y="20638"/>
                  </a:cubicBezTo>
                  <a:cubicBezTo>
                    <a:pt x="71900" y="19815"/>
                    <a:pt x="71362" y="19664"/>
                    <a:pt x="70723" y="19664"/>
                  </a:cubicBezTo>
                  <a:cubicBezTo>
                    <a:pt x="70356" y="19664"/>
                    <a:pt x="69955" y="19714"/>
                    <a:pt x="69635" y="19714"/>
                  </a:cubicBezTo>
                  <a:cubicBezTo>
                    <a:pt x="69523" y="19714"/>
                    <a:pt x="69422" y="19708"/>
                    <a:pt x="69334" y="19692"/>
                  </a:cubicBezTo>
                  <a:cubicBezTo>
                    <a:pt x="68503" y="19463"/>
                    <a:pt x="67273" y="18604"/>
                    <a:pt x="66671" y="18004"/>
                  </a:cubicBezTo>
                  <a:cubicBezTo>
                    <a:pt x="66185" y="17573"/>
                    <a:pt x="66270" y="16916"/>
                    <a:pt x="65498" y="16859"/>
                  </a:cubicBezTo>
                  <a:cubicBezTo>
                    <a:pt x="65036" y="16859"/>
                    <a:pt x="64575" y="17436"/>
                    <a:pt x="63991" y="17436"/>
                  </a:cubicBezTo>
                  <a:cubicBezTo>
                    <a:pt x="63887" y="17436"/>
                    <a:pt x="63779" y="17417"/>
                    <a:pt x="63666" y="17374"/>
                  </a:cubicBezTo>
                  <a:cubicBezTo>
                    <a:pt x="63666" y="16199"/>
                    <a:pt x="64667" y="15398"/>
                    <a:pt x="63094" y="15054"/>
                  </a:cubicBezTo>
                  <a:cubicBezTo>
                    <a:pt x="63179" y="14825"/>
                    <a:pt x="63236" y="14683"/>
                    <a:pt x="63380" y="14454"/>
                  </a:cubicBezTo>
                  <a:lnTo>
                    <a:pt x="63380" y="14454"/>
                  </a:lnTo>
                  <a:lnTo>
                    <a:pt x="63179" y="14596"/>
                  </a:lnTo>
                  <a:cubicBezTo>
                    <a:pt x="63522" y="13882"/>
                    <a:pt x="63236" y="13222"/>
                    <a:pt x="63866" y="12737"/>
                  </a:cubicBezTo>
                  <a:cubicBezTo>
                    <a:pt x="64266" y="12363"/>
                    <a:pt x="64754" y="12650"/>
                    <a:pt x="65240" y="12421"/>
                  </a:cubicBezTo>
                  <a:cubicBezTo>
                    <a:pt x="66270" y="11935"/>
                    <a:pt x="66671" y="10989"/>
                    <a:pt x="67960" y="10760"/>
                  </a:cubicBezTo>
                  <a:cubicBezTo>
                    <a:pt x="69190" y="10561"/>
                    <a:pt x="69964" y="10046"/>
                    <a:pt x="71109" y="9329"/>
                  </a:cubicBezTo>
                  <a:cubicBezTo>
                    <a:pt x="72140" y="8672"/>
                    <a:pt x="73170" y="8527"/>
                    <a:pt x="74286" y="7955"/>
                  </a:cubicBezTo>
                  <a:cubicBezTo>
                    <a:pt x="75087" y="7439"/>
                    <a:pt x="75774" y="6267"/>
                    <a:pt x="76606" y="5981"/>
                  </a:cubicBezTo>
                  <a:cubicBezTo>
                    <a:pt x="76784" y="5916"/>
                    <a:pt x="76970" y="5891"/>
                    <a:pt x="77162" y="5891"/>
                  </a:cubicBezTo>
                  <a:cubicBezTo>
                    <a:pt x="77822" y="5891"/>
                    <a:pt x="78550" y="6188"/>
                    <a:pt x="79243" y="6188"/>
                  </a:cubicBezTo>
                  <a:cubicBezTo>
                    <a:pt x="79416" y="6188"/>
                    <a:pt x="79587" y="6169"/>
                    <a:pt x="79755" y="6123"/>
                  </a:cubicBezTo>
                  <a:cubicBezTo>
                    <a:pt x="80499" y="5923"/>
                    <a:pt x="82358" y="4405"/>
                    <a:pt x="82759" y="3748"/>
                  </a:cubicBezTo>
                  <a:cubicBezTo>
                    <a:pt x="83293" y="2868"/>
                    <a:pt x="82974" y="2643"/>
                    <a:pt x="82431" y="2643"/>
                  </a:cubicBezTo>
                  <a:cubicBezTo>
                    <a:pt x="81984" y="2643"/>
                    <a:pt x="81385" y="2795"/>
                    <a:pt x="80984" y="2859"/>
                  </a:cubicBezTo>
                  <a:cubicBezTo>
                    <a:pt x="79812" y="3088"/>
                    <a:pt x="79610" y="3375"/>
                    <a:pt x="78667" y="4034"/>
                  </a:cubicBezTo>
                  <a:cubicBezTo>
                    <a:pt x="78224" y="4356"/>
                    <a:pt x="77948" y="4486"/>
                    <a:pt x="77767" y="4486"/>
                  </a:cubicBezTo>
                  <a:cubicBezTo>
                    <a:pt x="77305" y="4486"/>
                    <a:pt x="77459" y="3640"/>
                    <a:pt x="77006" y="3004"/>
                  </a:cubicBezTo>
                  <a:cubicBezTo>
                    <a:pt x="76606" y="2431"/>
                    <a:pt x="76061" y="2717"/>
                    <a:pt x="75861" y="2000"/>
                  </a:cubicBezTo>
                  <a:cubicBezTo>
                    <a:pt x="75774" y="1572"/>
                    <a:pt x="76262" y="1142"/>
                    <a:pt x="76118" y="684"/>
                  </a:cubicBezTo>
                  <a:cubicBezTo>
                    <a:pt x="75992" y="182"/>
                    <a:pt x="75768" y="1"/>
                    <a:pt x="75507"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7"/>
            <p:cNvSpPr/>
            <p:nvPr/>
          </p:nvSpPr>
          <p:spPr>
            <a:xfrm>
              <a:off x="5545545" y="993833"/>
              <a:ext cx="2199235" cy="3393224"/>
            </a:xfrm>
            <a:custGeom>
              <a:avLst/>
              <a:gdLst/>
              <a:ahLst/>
              <a:cxnLst/>
              <a:rect l="l" t="t" r="r" b="b"/>
              <a:pathLst>
                <a:path w="108725" h="167753" extrusionOk="0">
                  <a:moveTo>
                    <a:pt x="75903" y="717"/>
                  </a:moveTo>
                  <a:cubicBezTo>
                    <a:pt x="75909" y="717"/>
                    <a:pt x="75914" y="717"/>
                    <a:pt x="75918" y="717"/>
                  </a:cubicBezTo>
                  <a:cubicBezTo>
                    <a:pt x="76005" y="744"/>
                    <a:pt x="76090" y="889"/>
                    <a:pt x="76147" y="1145"/>
                  </a:cubicBezTo>
                  <a:cubicBezTo>
                    <a:pt x="76177" y="1260"/>
                    <a:pt x="76120" y="1404"/>
                    <a:pt x="76033" y="1603"/>
                  </a:cubicBezTo>
                  <a:cubicBezTo>
                    <a:pt x="75918" y="1832"/>
                    <a:pt x="75804" y="2091"/>
                    <a:pt x="75861" y="2434"/>
                  </a:cubicBezTo>
                  <a:cubicBezTo>
                    <a:pt x="76033" y="3007"/>
                    <a:pt x="76406" y="3179"/>
                    <a:pt x="76663" y="3263"/>
                  </a:cubicBezTo>
                  <a:cubicBezTo>
                    <a:pt x="76834" y="3351"/>
                    <a:pt x="76979" y="3408"/>
                    <a:pt x="77093" y="3580"/>
                  </a:cubicBezTo>
                  <a:cubicBezTo>
                    <a:pt x="77235" y="3779"/>
                    <a:pt x="77322" y="4065"/>
                    <a:pt x="77379" y="4324"/>
                  </a:cubicBezTo>
                  <a:cubicBezTo>
                    <a:pt x="77464" y="4667"/>
                    <a:pt x="77551" y="5038"/>
                    <a:pt x="77895" y="5153"/>
                  </a:cubicBezTo>
                  <a:cubicBezTo>
                    <a:pt x="77977" y="5182"/>
                    <a:pt x="78060" y="5196"/>
                    <a:pt x="78145" y="5196"/>
                  </a:cubicBezTo>
                  <a:cubicBezTo>
                    <a:pt x="78474" y="5196"/>
                    <a:pt x="78829" y="4986"/>
                    <a:pt x="79239" y="4667"/>
                  </a:cubicBezTo>
                  <a:cubicBezTo>
                    <a:pt x="79411" y="4553"/>
                    <a:pt x="79583" y="4438"/>
                    <a:pt x="79727" y="4351"/>
                  </a:cubicBezTo>
                  <a:cubicBezTo>
                    <a:pt x="80299" y="3923"/>
                    <a:pt x="80556" y="3722"/>
                    <a:pt x="81415" y="3580"/>
                  </a:cubicBezTo>
                  <a:cubicBezTo>
                    <a:pt x="81529" y="3550"/>
                    <a:pt x="81673" y="3522"/>
                    <a:pt x="81815" y="3492"/>
                  </a:cubicBezTo>
                  <a:cubicBezTo>
                    <a:pt x="82083" y="3448"/>
                    <a:pt x="82595" y="3352"/>
                    <a:pt x="82876" y="3352"/>
                  </a:cubicBezTo>
                  <a:cubicBezTo>
                    <a:pt x="82955" y="3352"/>
                    <a:pt x="83016" y="3359"/>
                    <a:pt x="83047" y="3378"/>
                  </a:cubicBezTo>
                  <a:cubicBezTo>
                    <a:pt x="83047" y="3378"/>
                    <a:pt x="83075" y="3492"/>
                    <a:pt x="82846" y="3893"/>
                  </a:cubicBezTo>
                  <a:cubicBezTo>
                    <a:pt x="82475" y="4466"/>
                    <a:pt x="80700" y="5927"/>
                    <a:pt x="80041" y="6126"/>
                  </a:cubicBezTo>
                  <a:cubicBezTo>
                    <a:pt x="79897" y="6165"/>
                    <a:pt x="79750" y="6181"/>
                    <a:pt x="79599" y="6181"/>
                  </a:cubicBezTo>
                  <a:cubicBezTo>
                    <a:pt x="79299" y="6181"/>
                    <a:pt x="78982" y="6118"/>
                    <a:pt x="78639" y="6041"/>
                  </a:cubicBezTo>
                  <a:cubicBezTo>
                    <a:pt x="78288" y="5953"/>
                    <a:pt x="77915" y="5876"/>
                    <a:pt x="77547" y="5876"/>
                  </a:cubicBezTo>
                  <a:cubicBezTo>
                    <a:pt x="77315" y="5876"/>
                    <a:pt x="77085" y="5906"/>
                    <a:pt x="76864" y="5984"/>
                  </a:cubicBezTo>
                  <a:cubicBezTo>
                    <a:pt x="76319" y="6183"/>
                    <a:pt x="75861" y="6671"/>
                    <a:pt x="75403" y="7129"/>
                  </a:cubicBezTo>
                  <a:cubicBezTo>
                    <a:pt x="75117" y="7443"/>
                    <a:pt x="74773" y="7786"/>
                    <a:pt x="74487" y="7958"/>
                  </a:cubicBezTo>
                  <a:cubicBezTo>
                    <a:pt x="74001" y="8217"/>
                    <a:pt x="73543" y="8389"/>
                    <a:pt x="73085" y="8561"/>
                  </a:cubicBezTo>
                  <a:cubicBezTo>
                    <a:pt x="72513" y="8760"/>
                    <a:pt x="71911" y="8989"/>
                    <a:pt x="71311" y="9362"/>
                  </a:cubicBezTo>
                  <a:lnTo>
                    <a:pt x="71109" y="9477"/>
                  </a:lnTo>
                  <a:cubicBezTo>
                    <a:pt x="70051" y="10134"/>
                    <a:pt x="69364" y="10564"/>
                    <a:pt x="68276" y="10764"/>
                  </a:cubicBezTo>
                  <a:cubicBezTo>
                    <a:pt x="67388" y="10908"/>
                    <a:pt x="66872" y="11336"/>
                    <a:pt x="66387" y="11767"/>
                  </a:cubicBezTo>
                  <a:cubicBezTo>
                    <a:pt x="66071" y="12023"/>
                    <a:pt x="65814" y="12282"/>
                    <a:pt x="65441" y="12454"/>
                  </a:cubicBezTo>
                  <a:cubicBezTo>
                    <a:pt x="65326" y="12511"/>
                    <a:pt x="65155" y="12511"/>
                    <a:pt x="64983" y="12511"/>
                  </a:cubicBezTo>
                  <a:cubicBezTo>
                    <a:pt x="64697" y="12511"/>
                    <a:pt x="64326" y="12511"/>
                    <a:pt x="64010" y="12797"/>
                  </a:cubicBezTo>
                  <a:cubicBezTo>
                    <a:pt x="63524" y="13198"/>
                    <a:pt x="63467" y="13656"/>
                    <a:pt x="63410" y="14084"/>
                  </a:cubicBezTo>
                  <a:cubicBezTo>
                    <a:pt x="63352" y="14313"/>
                    <a:pt x="63323" y="14572"/>
                    <a:pt x="63208" y="14801"/>
                  </a:cubicBezTo>
                  <a:cubicBezTo>
                    <a:pt x="63181" y="14886"/>
                    <a:pt x="63181" y="15000"/>
                    <a:pt x="63208" y="15087"/>
                  </a:cubicBezTo>
                  <a:cubicBezTo>
                    <a:pt x="63181" y="15145"/>
                    <a:pt x="63151" y="15202"/>
                    <a:pt x="63123" y="15287"/>
                  </a:cubicBezTo>
                  <a:cubicBezTo>
                    <a:pt x="63094" y="15374"/>
                    <a:pt x="63123" y="15488"/>
                    <a:pt x="63151" y="15573"/>
                  </a:cubicBezTo>
                  <a:cubicBezTo>
                    <a:pt x="63208" y="15660"/>
                    <a:pt x="63295" y="15717"/>
                    <a:pt x="63410" y="15745"/>
                  </a:cubicBezTo>
                  <a:cubicBezTo>
                    <a:pt x="63838" y="15859"/>
                    <a:pt x="63952" y="15974"/>
                    <a:pt x="63982" y="16003"/>
                  </a:cubicBezTo>
                  <a:cubicBezTo>
                    <a:pt x="64039" y="16118"/>
                    <a:pt x="63952" y="16374"/>
                    <a:pt x="63868" y="16603"/>
                  </a:cubicBezTo>
                  <a:cubicBezTo>
                    <a:pt x="63781" y="16920"/>
                    <a:pt x="63666" y="17291"/>
                    <a:pt x="63666" y="17721"/>
                  </a:cubicBezTo>
                  <a:cubicBezTo>
                    <a:pt x="63666" y="17863"/>
                    <a:pt x="63753" y="18007"/>
                    <a:pt x="63895" y="18035"/>
                  </a:cubicBezTo>
                  <a:cubicBezTo>
                    <a:pt x="64064" y="18104"/>
                    <a:pt x="64223" y="18132"/>
                    <a:pt x="64372" y="18132"/>
                  </a:cubicBezTo>
                  <a:cubicBezTo>
                    <a:pt x="64778" y="18132"/>
                    <a:pt x="65112" y="17924"/>
                    <a:pt x="65384" y="17778"/>
                  </a:cubicBezTo>
                  <a:cubicBezTo>
                    <a:pt x="65555" y="17664"/>
                    <a:pt x="65757" y="17577"/>
                    <a:pt x="65842" y="17577"/>
                  </a:cubicBezTo>
                  <a:cubicBezTo>
                    <a:pt x="66100" y="17577"/>
                    <a:pt x="66185" y="17691"/>
                    <a:pt x="66357" y="18007"/>
                  </a:cubicBezTo>
                  <a:cubicBezTo>
                    <a:pt x="66444" y="18207"/>
                    <a:pt x="66586" y="18436"/>
                    <a:pt x="66787" y="18637"/>
                  </a:cubicBezTo>
                  <a:cubicBezTo>
                    <a:pt x="67417" y="19210"/>
                    <a:pt x="68704" y="20126"/>
                    <a:pt x="69650" y="20382"/>
                  </a:cubicBezTo>
                  <a:cubicBezTo>
                    <a:pt x="69759" y="20407"/>
                    <a:pt x="69874" y="20416"/>
                    <a:pt x="69996" y="20416"/>
                  </a:cubicBezTo>
                  <a:cubicBezTo>
                    <a:pt x="70161" y="20416"/>
                    <a:pt x="70339" y="20399"/>
                    <a:pt x="70536" y="20382"/>
                  </a:cubicBezTo>
                  <a:cubicBezTo>
                    <a:pt x="70688" y="20372"/>
                    <a:pt x="70873" y="20361"/>
                    <a:pt x="71051" y="20361"/>
                  </a:cubicBezTo>
                  <a:cubicBezTo>
                    <a:pt x="71345" y="20361"/>
                    <a:pt x="71622" y="20390"/>
                    <a:pt x="71711" y="20497"/>
                  </a:cubicBezTo>
                  <a:cubicBezTo>
                    <a:pt x="71796" y="20584"/>
                    <a:pt x="71769" y="20783"/>
                    <a:pt x="71769" y="20897"/>
                  </a:cubicBezTo>
                  <a:cubicBezTo>
                    <a:pt x="71711" y="21184"/>
                    <a:pt x="71425" y="21385"/>
                    <a:pt x="71109" y="21614"/>
                  </a:cubicBezTo>
                  <a:cubicBezTo>
                    <a:pt x="70536" y="22043"/>
                    <a:pt x="69765" y="22615"/>
                    <a:pt x="70337" y="23962"/>
                  </a:cubicBezTo>
                  <a:cubicBezTo>
                    <a:pt x="70566" y="24420"/>
                    <a:pt x="71109" y="24848"/>
                    <a:pt x="71739" y="25020"/>
                  </a:cubicBezTo>
                  <a:cubicBezTo>
                    <a:pt x="71965" y="25087"/>
                    <a:pt x="72182" y="25120"/>
                    <a:pt x="72384" y="25120"/>
                  </a:cubicBezTo>
                  <a:cubicBezTo>
                    <a:pt x="72696" y="25120"/>
                    <a:pt x="72974" y="25044"/>
                    <a:pt x="73200" y="24905"/>
                  </a:cubicBezTo>
                  <a:cubicBezTo>
                    <a:pt x="74059" y="24362"/>
                    <a:pt x="74201" y="23130"/>
                    <a:pt x="74345" y="22214"/>
                  </a:cubicBezTo>
                  <a:cubicBezTo>
                    <a:pt x="74345" y="22072"/>
                    <a:pt x="74372" y="21958"/>
                    <a:pt x="74372" y="21843"/>
                  </a:cubicBezTo>
                  <a:cubicBezTo>
                    <a:pt x="74659" y="20382"/>
                    <a:pt x="75346" y="20268"/>
                    <a:pt x="76376" y="20096"/>
                  </a:cubicBezTo>
                  <a:cubicBezTo>
                    <a:pt x="77178" y="19981"/>
                    <a:pt x="78094" y="19839"/>
                    <a:pt x="78895" y="18951"/>
                  </a:cubicBezTo>
                  <a:cubicBezTo>
                    <a:pt x="79754" y="18007"/>
                    <a:pt x="79296" y="17233"/>
                    <a:pt x="78953" y="16633"/>
                  </a:cubicBezTo>
                  <a:cubicBezTo>
                    <a:pt x="78811" y="16404"/>
                    <a:pt x="78696" y="16175"/>
                    <a:pt x="78609" y="15916"/>
                  </a:cubicBezTo>
                  <a:cubicBezTo>
                    <a:pt x="78437" y="15374"/>
                    <a:pt x="78495" y="15172"/>
                    <a:pt x="78524" y="15115"/>
                  </a:cubicBezTo>
                  <a:cubicBezTo>
                    <a:pt x="78609" y="14973"/>
                    <a:pt x="78895" y="14943"/>
                    <a:pt x="79182" y="14916"/>
                  </a:cubicBezTo>
                  <a:cubicBezTo>
                    <a:pt x="79583" y="14858"/>
                    <a:pt x="80013" y="14801"/>
                    <a:pt x="80299" y="14515"/>
                  </a:cubicBezTo>
                  <a:cubicBezTo>
                    <a:pt x="80815" y="14027"/>
                    <a:pt x="80842" y="13370"/>
                    <a:pt x="80872" y="12768"/>
                  </a:cubicBezTo>
                  <a:cubicBezTo>
                    <a:pt x="80899" y="12080"/>
                    <a:pt x="80929" y="11622"/>
                    <a:pt x="81415" y="11336"/>
                  </a:cubicBezTo>
                  <a:cubicBezTo>
                    <a:pt x="81576" y="11238"/>
                    <a:pt x="82014" y="11199"/>
                    <a:pt x="82555" y="11199"/>
                  </a:cubicBezTo>
                  <a:cubicBezTo>
                    <a:pt x="83743" y="11199"/>
                    <a:pt x="85424" y="11389"/>
                    <a:pt x="85738" y="11565"/>
                  </a:cubicBezTo>
                  <a:cubicBezTo>
                    <a:pt x="86082" y="11794"/>
                    <a:pt x="86968" y="13340"/>
                    <a:pt x="86968" y="13771"/>
                  </a:cubicBezTo>
                  <a:cubicBezTo>
                    <a:pt x="86941" y="13942"/>
                    <a:pt x="86854" y="14057"/>
                    <a:pt x="86739" y="14171"/>
                  </a:cubicBezTo>
                  <a:cubicBezTo>
                    <a:pt x="86597" y="14286"/>
                    <a:pt x="86425" y="14458"/>
                    <a:pt x="86453" y="14714"/>
                  </a:cubicBezTo>
                  <a:cubicBezTo>
                    <a:pt x="86453" y="15000"/>
                    <a:pt x="86712" y="15259"/>
                    <a:pt x="86968" y="15458"/>
                  </a:cubicBezTo>
                  <a:cubicBezTo>
                    <a:pt x="86968" y="15458"/>
                    <a:pt x="86998" y="15488"/>
                    <a:pt x="87025" y="15488"/>
                  </a:cubicBezTo>
                  <a:cubicBezTo>
                    <a:pt x="87251" y="15609"/>
                    <a:pt x="87623" y="15656"/>
                    <a:pt x="87952" y="15656"/>
                  </a:cubicBezTo>
                  <a:cubicBezTo>
                    <a:pt x="88166" y="15656"/>
                    <a:pt x="88362" y="15636"/>
                    <a:pt x="88487" y="15603"/>
                  </a:cubicBezTo>
                  <a:cubicBezTo>
                    <a:pt x="88945" y="15545"/>
                    <a:pt x="89345" y="15344"/>
                    <a:pt x="89746" y="15145"/>
                  </a:cubicBezTo>
                  <a:cubicBezTo>
                    <a:pt x="90226" y="14905"/>
                    <a:pt x="90583" y="14726"/>
                    <a:pt x="90922" y="14726"/>
                  </a:cubicBezTo>
                  <a:cubicBezTo>
                    <a:pt x="91148" y="14726"/>
                    <a:pt x="91365" y="14806"/>
                    <a:pt x="91606" y="15000"/>
                  </a:cubicBezTo>
                  <a:cubicBezTo>
                    <a:pt x="92007" y="15401"/>
                    <a:pt x="91979" y="16203"/>
                    <a:pt x="91922" y="17004"/>
                  </a:cubicBezTo>
                  <a:cubicBezTo>
                    <a:pt x="91922" y="17233"/>
                    <a:pt x="91892" y="17492"/>
                    <a:pt x="91892" y="17721"/>
                  </a:cubicBezTo>
                  <a:cubicBezTo>
                    <a:pt x="91892" y="19180"/>
                    <a:pt x="92151" y="19439"/>
                    <a:pt x="92980" y="20068"/>
                  </a:cubicBezTo>
                  <a:cubicBezTo>
                    <a:pt x="93094" y="20153"/>
                    <a:pt x="93239" y="20268"/>
                    <a:pt x="93381" y="20382"/>
                  </a:cubicBezTo>
                  <a:cubicBezTo>
                    <a:pt x="94411" y="21241"/>
                    <a:pt x="94984" y="22043"/>
                    <a:pt x="94984" y="22645"/>
                  </a:cubicBezTo>
                  <a:cubicBezTo>
                    <a:pt x="95013" y="23989"/>
                    <a:pt x="94097" y="24362"/>
                    <a:pt x="92579" y="24791"/>
                  </a:cubicBezTo>
                  <a:cubicBezTo>
                    <a:pt x="91979" y="24992"/>
                    <a:pt x="91407" y="25164"/>
                    <a:pt x="90948" y="25450"/>
                  </a:cubicBezTo>
                  <a:cubicBezTo>
                    <a:pt x="90211" y="25948"/>
                    <a:pt x="89782" y="26101"/>
                    <a:pt x="89294" y="26101"/>
                  </a:cubicBezTo>
                  <a:cubicBezTo>
                    <a:pt x="89025" y="26101"/>
                    <a:pt x="88739" y="26054"/>
                    <a:pt x="88372" y="25993"/>
                  </a:cubicBezTo>
                  <a:cubicBezTo>
                    <a:pt x="88171" y="25966"/>
                    <a:pt x="87942" y="25936"/>
                    <a:pt x="87685" y="25908"/>
                  </a:cubicBezTo>
                  <a:cubicBezTo>
                    <a:pt x="87503" y="25895"/>
                    <a:pt x="87331" y="25889"/>
                    <a:pt x="87166" y="25889"/>
                  </a:cubicBezTo>
                  <a:cubicBezTo>
                    <a:pt x="86211" y="25889"/>
                    <a:pt x="85499" y="26088"/>
                    <a:pt x="84621" y="26309"/>
                  </a:cubicBezTo>
                  <a:lnTo>
                    <a:pt x="84479" y="26337"/>
                  </a:lnTo>
                  <a:cubicBezTo>
                    <a:pt x="84155" y="26439"/>
                    <a:pt x="83830" y="26454"/>
                    <a:pt x="83496" y="26454"/>
                  </a:cubicBezTo>
                  <a:cubicBezTo>
                    <a:pt x="83357" y="26454"/>
                    <a:pt x="83217" y="26451"/>
                    <a:pt x="83075" y="26451"/>
                  </a:cubicBezTo>
                  <a:cubicBezTo>
                    <a:pt x="82869" y="26441"/>
                    <a:pt x="82664" y="26430"/>
                    <a:pt x="82458" y="26430"/>
                  </a:cubicBezTo>
                  <a:cubicBezTo>
                    <a:pt x="82120" y="26430"/>
                    <a:pt x="81782" y="26459"/>
                    <a:pt x="81444" y="26566"/>
                  </a:cubicBezTo>
                  <a:cubicBezTo>
                    <a:pt x="81014" y="26737"/>
                    <a:pt x="79411" y="27653"/>
                    <a:pt x="79239" y="28599"/>
                  </a:cubicBezTo>
                  <a:cubicBezTo>
                    <a:pt x="79182" y="28913"/>
                    <a:pt x="79296" y="29199"/>
                    <a:pt x="79555" y="29428"/>
                  </a:cubicBezTo>
                  <a:cubicBezTo>
                    <a:pt x="79642" y="29506"/>
                    <a:pt x="79735" y="29544"/>
                    <a:pt x="79876" y="29544"/>
                  </a:cubicBezTo>
                  <a:cubicBezTo>
                    <a:pt x="80150" y="29544"/>
                    <a:pt x="80602" y="29398"/>
                    <a:pt x="81529" y="29114"/>
                  </a:cubicBezTo>
                  <a:cubicBezTo>
                    <a:pt x="82213" y="28901"/>
                    <a:pt x="84021" y="28341"/>
                    <a:pt x="84799" y="28341"/>
                  </a:cubicBezTo>
                  <a:cubicBezTo>
                    <a:pt x="84966" y="28341"/>
                    <a:pt x="85085" y="28367"/>
                    <a:pt x="85136" y="28427"/>
                  </a:cubicBezTo>
                  <a:cubicBezTo>
                    <a:pt x="85136" y="28427"/>
                    <a:pt x="85166" y="28512"/>
                    <a:pt x="85079" y="28741"/>
                  </a:cubicBezTo>
                  <a:cubicBezTo>
                    <a:pt x="85022" y="28885"/>
                    <a:pt x="84735" y="29085"/>
                    <a:pt x="84479" y="29256"/>
                  </a:cubicBezTo>
                  <a:cubicBezTo>
                    <a:pt x="83964" y="29657"/>
                    <a:pt x="83047" y="30287"/>
                    <a:pt x="83648" y="31375"/>
                  </a:cubicBezTo>
                  <a:cubicBezTo>
                    <a:pt x="83991" y="31977"/>
                    <a:pt x="84651" y="32005"/>
                    <a:pt x="85193" y="32062"/>
                  </a:cubicBezTo>
                  <a:cubicBezTo>
                    <a:pt x="85709" y="32092"/>
                    <a:pt x="85938" y="32119"/>
                    <a:pt x="86025" y="32321"/>
                  </a:cubicBezTo>
                  <a:cubicBezTo>
                    <a:pt x="86082" y="32492"/>
                    <a:pt x="86109" y="32634"/>
                    <a:pt x="86052" y="32721"/>
                  </a:cubicBezTo>
                  <a:cubicBezTo>
                    <a:pt x="85910" y="32978"/>
                    <a:pt x="85280" y="33092"/>
                    <a:pt x="84880" y="33179"/>
                  </a:cubicBezTo>
                  <a:cubicBezTo>
                    <a:pt x="84678" y="33207"/>
                    <a:pt x="84479" y="33264"/>
                    <a:pt x="84364" y="33294"/>
                  </a:cubicBezTo>
                  <a:cubicBezTo>
                    <a:pt x="83934" y="33408"/>
                    <a:pt x="83563" y="33722"/>
                    <a:pt x="83189" y="34008"/>
                  </a:cubicBezTo>
                  <a:cubicBezTo>
                    <a:pt x="82695" y="34411"/>
                    <a:pt x="82336" y="34676"/>
                    <a:pt x="82000" y="34676"/>
                  </a:cubicBezTo>
                  <a:cubicBezTo>
                    <a:pt x="81929" y="34676"/>
                    <a:pt x="81858" y="34664"/>
                    <a:pt x="81788" y="34638"/>
                  </a:cubicBezTo>
                  <a:cubicBezTo>
                    <a:pt x="81616" y="34554"/>
                    <a:pt x="81529" y="34467"/>
                    <a:pt x="81472" y="34409"/>
                  </a:cubicBezTo>
                  <a:cubicBezTo>
                    <a:pt x="81616" y="34325"/>
                    <a:pt x="82017" y="34180"/>
                    <a:pt x="82246" y="34096"/>
                  </a:cubicBezTo>
                  <a:cubicBezTo>
                    <a:pt x="82674" y="33951"/>
                    <a:pt x="82960" y="33837"/>
                    <a:pt x="83075" y="33665"/>
                  </a:cubicBezTo>
                  <a:cubicBezTo>
                    <a:pt x="83476" y="33207"/>
                    <a:pt x="83590" y="32836"/>
                    <a:pt x="83361" y="32550"/>
                  </a:cubicBezTo>
                  <a:cubicBezTo>
                    <a:pt x="83209" y="32346"/>
                    <a:pt x="82932" y="32276"/>
                    <a:pt x="82627" y="32276"/>
                  </a:cubicBezTo>
                  <a:cubicBezTo>
                    <a:pt x="82074" y="32276"/>
                    <a:pt x="81427" y="32503"/>
                    <a:pt x="81243" y="32577"/>
                  </a:cubicBezTo>
                  <a:cubicBezTo>
                    <a:pt x="80643" y="32749"/>
                    <a:pt x="80128" y="33035"/>
                    <a:pt x="79640" y="33321"/>
                  </a:cubicBezTo>
                  <a:cubicBezTo>
                    <a:pt x="79239" y="33550"/>
                    <a:pt x="78895" y="33752"/>
                    <a:pt x="78495" y="33894"/>
                  </a:cubicBezTo>
                  <a:cubicBezTo>
                    <a:pt x="78266" y="33951"/>
                    <a:pt x="78066" y="34008"/>
                    <a:pt x="77837" y="34066"/>
                  </a:cubicBezTo>
                  <a:cubicBezTo>
                    <a:pt x="77036" y="34295"/>
                    <a:pt x="76262" y="34467"/>
                    <a:pt x="75689" y="35612"/>
                  </a:cubicBezTo>
                  <a:cubicBezTo>
                    <a:pt x="75490" y="35985"/>
                    <a:pt x="75433" y="36386"/>
                    <a:pt x="75376" y="36729"/>
                  </a:cubicBezTo>
                  <a:cubicBezTo>
                    <a:pt x="75261" y="37359"/>
                    <a:pt x="75204" y="37645"/>
                    <a:pt x="74716" y="37787"/>
                  </a:cubicBezTo>
                  <a:cubicBezTo>
                    <a:pt x="74582" y="37812"/>
                    <a:pt x="74459" y="37821"/>
                    <a:pt x="74338" y="37821"/>
                  </a:cubicBezTo>
                  <a:cubicBezTo>
                    <a:pt x="74177" y="37821"/>
                    <a:pt x="74021" y="37804"/>
                    <a:pt x="73857" y="37787"/>
                  </a:cubicBezTo>
                  <a:cubicBezTo>
                    <a:pt x="73692" y="37770"/>
                    <a:pt x="73521" y="37750"/>
                    <a:pt x="73347" y="37750"/>
                  </a:cubicBezTo>
                  <a:cubicBezTo>
                    <a:pt x="72948" y="37750"/>
                    <a:pt x="72530" y="37854"/>
                    <a:pt x="72112" y="38332"/>
                  </a:cubicBezTo>
                  <a:cubicBezTo>
                    <a:pt x="72082" y="38360"/>
                    <a:pt x="72082" y="38390"/>
                    <a:pt x="72055" y="38417"/>
                  </a:cubicBezTo>
                  <a:lnTo>
                    <a:pt x="71998" y="38531"/>
                  </a:lnTo>
                  <a:cubicBezTo>
                    <a:pt x="71769" y="38848"/>
                    <a:pt x="71510" y="39191"/>
                    <a:pt x="71281" y="39562"/>
                  </a:cubicBezTo>
                  <a:cubicBezTo>
                    <a:pt x="70795" y="40249"/>
                    <a:pt x="70280" y="40993"/>
                    <a:pt x="69678" y="41481"/>
                  </a:cubicBezTo>
                  <a:cubicBezTo>
                    <a:pt x="69482" y="41656"/>
                    <a:pt x="69301" y="41699"/>
                    <a:pt x="69123" y="41699"/>
                  </a:cubicBezTo>
                  <a:cubicBezTo>
                    <a:pt x="69040" y="41699"/>
                    <a:pt x="68958" y="41690"/>
                    <a:pt x="68876" y="41680"/>
                  </a:cubicBezTo>
                  <a:cubicBezTo>
                    <a:pt x="68811" y="41677"/>
                    <a:pt x="68747" y="41675"/>
                    <a:pt x="68683" y="41675"/>
                  </a:cubicBezTo>
                  <a:cubicBezTo>
                    <a:pt x="68214" y="41675"/>
                    <a:pt x="67791" y="41810"/>
                    <a:pt x="67589" y="42768"/>
                  </a:cubicBezTo>
                  <a:cubicBezTo>
                    <a:pt x="67502" y="43199"/>
                    <a:pt x="67445" y="43542"/>
                    <a:pt x="67417" y="43856"/>
                  </a:cubicBezTo>
                  <a:cubicBezTo>
                    <a:pt x="67330" y="44630"/>
                    <a:pt x="67273" y="45203"/>
                    <a:pt x="66673" y="46061"/>
                  </a:cubicBezTo>
                  <a:cubicBezTo>
                    <a:pt x="65986" y="47035"/>
                    <a:pt x="64868" y="47578"/>
                    <a:pt x="63696" y="48093"/>
                  </a:cubicBezTo>
                  <a:cubicBezTo>
                    <a:pt x="61234" y="49096"/>
                    <a:pt x="58829" y="50612"/>
                    <a:pt x="59773" y="54249"/>
                  </a:cubicBezTo>
                  <a:cubicBezTo>
                    <a:pt x="60146" y="55707"/>
                    <a:pt x="60432" y="58169"/>
                    <a:pt x="59773" y="58971"/>
                  </a:cubicBezTo>
                  <a:cubicBezTo>
                    <a:pt x="59622" y="59148"/>
                    <a:pt x="59450" y="59235"/>
                    <a:pt x="59217" y="59235"/>
                  </a:cubicBezTo>
                  <a:cubicBezTo>
                    <a:pt x="59184" y="59235"/>
                    <a:pt x="59150" y="59233"/>
                    <a:pt x="59116" y="59230"/>
                  </a:cubicBezTo>
                  <a:cubicBezTo>
                    <a:pt x="58170" y="59172"/>
                    <a:pt x="58112" y="58199"/>
                    <a:pt x="58112" y="56566"/>
                  </a:cubicBezTo>
                  <a:cubicBezTo>
                    <a:pt x="58112" y="55394"/>
                    <a:pt x="58112" y="54306"/>
                    <a:pt x="57483" y="53761"/>
                  </a:cubicBezTo>
                  <a:cubicBezTo>
                    <a:pt x="57201" y="53479"/>
                    <a:pt x="56968" y="53395"/>
                    <a:pt x="56759" y="53395"/>
                  </a:cubicBezTo>
                  <a:cubicBezTo>
                    <a:pt x="56651" y="53395"/>
                    <a:pt x="56550" y="53417"/>
                    <a:pt x="56452" y="53447"/>
                  </a:cubicBezTo>
                  <a:cubicBezTo>
                    <a:pt x="56395" y="53461"/>
                    <a:pt x="56352" y="53468"/>
                    <a:pt x="56309" y="53468"/>
                  </a:cubicBezTo>
                  <a:cubicBezTo>
                    <a:pt x="56266" y="53468"/>
                    <a:pt x="56223" y="53461"/>
                    <a:pt x="56166" y="53447"/>
                  </a:cubicBezTo>
                  <a:cubicBezTo>
                    <a:pt x="56024" y="53390"/>
                    <a:pt x="55909" y="53275"/>
                    <a:pt x="55738" y="53131"/>
                  </a:cubicBezTo>
                  <a:cubicBezTo>
                    <a:pt x="55536" y="52932"/>
                    <a:pt x="55307" y="52730"/>
                    <a:pt x="54993" y="52588"/>
                  </a:cubicBezTo>
                  <a:cubicBezTo>
                    <a:pt x="54673" y="52447"/>
                    <a:pt x="54022" y="52380"/>
                    <a:pt x="53349" y="52380"/>
                  </a:cubicBezTo>
                  <a:cubicBezTo>
                    <a:pt x="52515" y="52380"/>
                    <a:pt x="51646" y="52483"/>
                    <a:pt x="51329" y="52673"/>
                  </a:cubicBezTo>
                  <a:cubicBezTo>
                    <a:pt x="50899" y="52902"/>
                    <a:pt x="50784" y="53188"/>
                    <a:pt x="50699" y="53417"/>
                  </a:cubicBezTo>
                  <a:cubicBezTo>
                    <a:pt x="50642" y="53562"/>
                    <a:pt x="50612" y="53646"/>
                    <a:pt x="50498" y="53733"/>
                  </a:cubicBezTo>
                  <a:cubicBezTo>
                    <a:pt x="50226" y="53954"/>
                    <a:pt x="49843" y="54013"/>
                    <a:pt x="49444" y="54013"/>
                  </a:cubicBezTo>
                  <a:cubicBezTo>
                    <a:pt x="49173" y="54013"/>
                    <a:pt x="48894" y="53986"/>
                    <a:pt x="48638" y="53962"/>
                  </a:cubicBezTo>
                  <a:lnTo>
                    <a:pt x="48494" y="53933"/>
                  </a:lnTo>
                  <a:cubicBezTo>
                    <a:pt x="48123" y="53905"/>
                    <a:pt x="47807" y="53848"/>
                    <a:pt x="47493" y="53791"/>
                  </a:cubicBezTo>
                  <a:cubicBezTo>
                    <a:pt x="47119" y="53706"/>
                    <a:pt x="46766" y="53632"/>
                    <a:pt x="46398" y="53632"/>
                  </a:cubicBezTo>
                  <a:cubicBezTo>
                    <a:pt x="45893" y="53632"/>
                    <a:pt x="45362" y="53772"/>
                    <a:pt x="44715" y="54219"/>
                  </a:cubicBezTo>
                  <a:lnTo>
                    <a:pt x="44601" y="54276"/>
                  </a:lnTo>
                  <a:cubicBezTo>
                    <a:pt x="43799" y="54791"/>
                    <a:pt x="42856" y="55364"/>
                    <a:pt x="42139" y="56051"/>
                  </a:cubicBezTo>
                  <a:cubicBezTo>
                    <a:pt x="41223" y="56882"/>
                    <a:pt x="41138" y="57597"/>
                    <a:pt x="40994" y="58513"/>
                  </a:cubicBezTo>
                  <a:cubicBezTo>
                    <a:pt x="40966" y="58714"/>
                    <a:pt x="40966" y="58886"/>
                    <a:pt x="40909" y="59085"/>
                  </a:cubicBezTo>
                  <a:cubicBezTo>
                    <a:pt x="40822" y="59658"/>
                    <a:pt x="40565" y="60146"/>
                    <a:pt x="40279" y="60631"/>
                  </a:cubicBezTo>
                  <a:cubicBezTo>
                    <a:pt x="40020" y="61089"/>
                    <a:pt x="39764" y="61577"/>
                    <a:pt x="39620" y="62120"/>
                  </a:cubicBezTo>
                  <a:cubicBezTo>
                    <a:pt x="39363" y="63237"/>
                    <a:pt x="39677" y="64009"/>
                    <a:pt x="39993" y="64783"/>
                  </a:cubicBezTo>
                  <a:cubicBezTo>
                    <a:pt x="40135" y="65127"/>
                    <a:pt x="40279" y="65470"/>
                    <a:pt x="40394" y="65871"/>
                  </a:cubicBezTo>
                  <a:cubicBezTo>
                    <a:pt x="40478" y="66185"/>
                    <a:pt x="40508" y="66501"/>
                    <a:pt x="40565" y="66815"/>
                  </a:cubicBezTo>
                  <a:cubicBezTo>
                    <a:pt x="40650" y="67616"/>
                    <a:pt x="40737" y="68447"/>
                    <a:pt x="41738" y="69047"/>
                  </a:cubicBezTo>
                  <a:cubicBezTo>
                    <a:pt x="42326" y="69342"/>
                    <a:pt x="43346" y="69636"/>
                    <a:pt x="44186" y="69636"/>
                  </a:cubicBezTo>
                  <a:cubicBezTo>
                    <a:pt x="44491" y="69636"/>
                    <a:pt x="44773" y="69597"/>
                    <a:pt x="45001" y="69506"/>
                  </a:cubicBezTo>
                  <a:cubicBezTo>
                    <a:pt x="45718" y="69306"/>
                    <a:pt x="47063" y="68676"/>
                    <a:pt x="47550" y="67731"/>
                  </a:cubicBezTo>
                  <a:cubicBezTo>
                    <a:pt x="47750" y="67360"/>
                    <a:pt x="47837" y="66959"/>
                    <a:pt x="47894" y="66615"/>
                  </a:cubicBezTo>
                  <a:cubicBezTo>
                    <a:pt x="48008" y="66043"/>
                    <a:pt x="48093" y="65642"/>
                    <a:pt x="48666" y="65326"/>
                  </a:cubicBezTo>
                  <a:cubicBezTo>
                    <a:pt x="48880" y="65197"/>
                    <a:pt x="49643" y="65036"/>
                    <a:pt x="50264" y="65036"/>
                  </a:cubicBezTo>
                  <a:cubicBezTo>
                    <a:pt x="50472" y="65036"/>
                    <a:pt x="50663" y="65054"/>
                    <a:pt x="50814" y="65097"/>
                  </a:cubicBezTo>
                  <a:cubicBezTo>
                    <a:pt x="50956" y="65127"/>
                    <a:pt x="51013" y="65154"/>
                    <a:pt x="51043" y="65212"/>
                  </a:cubicBezTo>
                  <a:cubicBezTo>
                    <a:pt x="51185" y="65470"/>
                    <a:pt x="50699" y="66444"/>
                    <a:pt x="50498" y="66844"/>
                  </a:cubicBezTo>
                  <a:cubicBezTo>
                    <a:pt x="50356" y="67101"/>
                    <a:pt x="50241" y="67330"/>
                    <a:pt x="50184" y="67531"/>
                  </a:cubicBezTo>
                  <a:cubicBezTo>
                    <a:pt x="50097" y="67788"/>
                    <a:pt x="49868" y="68276"/>
                    <a:pt x="49611" y="68761"/>
                  </a:cubicBezTo>
                  <a:cubicBezTo>
                    <a:pt x="48810" y="70337"/>
                    <a:pt x="48237" y="71624"/>
                    <a:pt x="48638" y="72368"/>
                  </a:cubicBezTo>
                  <a:cubicBezTo>
                    <a:pt x="48870" y="72833"/>
                    <a:pt x="49279" y="72985"/>
                    <a:pt x="49733" y="72985"/>
                  </a:cubicBezTo>
                  <a:cubicBezTo>
                    <a:pt x="50230" y="72985"/>
                    <a:pt x="50780" y="72804"/>
                    <a:pt x="51215" y="72654"/>
                  </a:cubicBezTo>
                  <a:cubicBezTo>
                    <a:pt x="51471" y="72570"/>
                    <a:pt x="51673" y="72512"/>
                    <a:pt x="51815" y="72483"/>
                  </a:cubicBezTo>
                  <a:lnTo>
                    <a:pt x="51844" y="72483"/>
                  </a:lnTo>
                  <a:cubicBezTo>
                    <a:pt x="52067" y="72421"/>
                    <a:pt x="52306" y="72392"/>
                    <a:pt x="52536" y="72392"/>
                  </a:cubicBezTo>
                  <a:cubicBezTo>
                    <a:pt x="52837" y="72392"/>
                    <a:pt x="53121" y="72443"/>
                    <a:pt x="53333" y="72540"/>
                  </a:cubicBezTo>
                  <a:cubicBezTo>
                    <a:pt x="53761" y="72712"/>
                    <a:pt x="53761" y="72741"/>
                    <a:pt x="53818" y="72941"/>
                  </a:cubicBezTo>
                  <a:cubicBezTo>
                    <a:pt x="53848" y="73055"/>
                    <a:pt x="53876" y="73227"/>
                    <a:pt x="53963" y="73399"/>
                  </a:cubicBezTo>
                  <a:cubicBezTo>
                    <a:pt x="54363" y="74544"/>
                    <a:pt x="54192" y="75002"/>
                    <a:pt x="53791" y="76062"/>
                  </a:cubicBezTo>
                  <a:lnTo>
                    <a:pt x="53676" y="76348"/>
                  </a:lnTo>
                  <a:cubicBezTo>
                    <a:pt x="53333" y="77235"/>
                    <a:pt x="52932" y="78524"/>
                    <a:pt x="53505" y="79582"/>
                  </a:cubicBezTo>
                  <a:cubicBezTo>
                    <a:pt x="53704" y="79868"/>
                    <a:pt x="53963" y="80097"/>
                    <a:pt x="54192" y="80269"/>
                  </a:cubicBezTo>
                  <a:cubicBezTo>
                    <a:pt x="54363" y="80413"/>
                    <a:pt x="54535" y="80555"/>
                    <a:pt x="54650" y="80700"/>
                  </a:cubicBezTo>
                  <a:cubicBezTo>
                    <a:pt x="54822" y="80871"/>
                    <a:pt x="54906" y="81013"/>
                    <a:pt x="54993" y="81158"/>
                  </a:cubicBezTo>
                  <a:cubicBezTo>
                    <a:pt x="55222" y="81444"/>
                    <a:pt x="55422" y="81700"/>
                    <a:pt x="56081" y="81902"/>
                  </a:cubicBezTo>
                  <a:cubicBezTo>
                    <a:pt x="56195" y="81930"/>
                    <a:pt x="56305" y="81943"/>
                    <a:pt x="56411" y="81943"/>
                  </a:cubicBezTo>
                  <a:cubicBezTo>
                    <a:pt x="56835" y="81943"/>
                    <a:pt x="57197" y="81742"/>
                    <a:pt x="57540" y="81558"/>
                  </a:cubicBezTo>
                  <a:cubicBezTo>
                    <a:pt x="57849" y="81414"/>
                    <a:pt x="58069" y="81300"/>
                    <a:pt x="58274" y="81300"/>
                  </a:cubicBezTo>
                  <a:cubicBezTo>
                    <a:pt x="58355" y="81300"/>
                    <a:pt x="58433" y="81317"/>
                    <a:pt x="58513" y="81357"/>
                  </a:cubicBezTo>
                  <a:cubicBezTo>
                    <a:pt x="58570" y="81386"/>
                    <a:pt x="58635" y="81400"/>
                    <a:pt x="58700" y="81400"/>
                  </a:cubicBezTo>
                  <a:cubicBezTo>
                    <a:pt x="58765" y="81400"/>
                    <a:pt x="58829" y="81386"/>
                    <a:pt x="58887" y="81357"/>
                  </a:cubicBezTo>
                  <a:cubicBezTo>
                    <a:pt x="58944" y="81300"/>
                    <a:pt x="58971" y="81272"/>
                    <a:pt x="59001" y="81215"/>
                  </a:cubicBezTo>
                  <a:cubicBezTo>
                    <a:pt x="59147" y="81189"/>
                    <a:pt x="59273" y="81176"/>
                    <a:pt x="59385" y="81176"/>
                  </a:cubicBezTo>
                  <a:cubicBezTo>
                    <a:pt x="59645" y="81176"/>
                    <a:pt x="59832" y="81246"/>
                    <a:pt x="60032" y="81387"/>
                  </a:cubicBezTo>
                  <a:cubicBezTo>
                    <a:pt x="60089" y="81444"/>
                    <a:pt x="60146" y="81586"/>
                    <a:pt x="60203" y="81730"/>
                  </a:cubicBezTo>
                  <a:cubicBezTo>
                    <a:pt x="60298" y="82013"/>
                    <a:pt x="60488" y="82490"/>
                    <a:pt x="61080" y="82490"/>
                  </a:cubicBezTo>
                  <a:cubicBezTo>
                    <a:pt x="61207" y="82490"/>
                    <a:pt x="61353" y="82468"/>
                    <a:pt x="61520" y="82417"/>
                  </a:cubicBezTo>
                  <a:cubicBezTo>
                    <a:pt x="62264" y="82188"/>
                    <a:pt x="62464" y="81387"/>
                    <a:pt x="62635" y="80700"/>
                  </a:cubicBezTo>
                  <a:cubicBezTo>
                    <a:pt x="62780" y="80127"/>
                    <a:pt x="62922" y="79582"/>
                    <a:pt x="63295" y="79296"/>
                  </a:cubicBezTo>
                  <a:cubicBezTo>
                    <a:pt x="63666" y="79010"/>
                    <a:pt x="64239" y="78838"/>
                    <a:pt x="64868" y="78666"/>
                  </a:cubicBezTo>
                  <a:cubicBezTo>
                    <a:pt x="65384" y="78494"/>
                    <a:pt x="65929" y="78352"/>
                    <a:pt x="66357" y="78123"/>
                  </a:cubicBezTo>
                  <a:cubicBezTo>
                    <a:pt x="66444" y="78094"/>
                    <a:pt x="66529" y="78036"/>
                    <a:pt x="66616" y="77979"/>
                  </a:cubicBezTo>
                  <a:cubicBezTo>
                    <a:pt x="66730" y="77922"/>
                    <a:pt x="67044" y="77750"/>
                    <a:pt x="67246" y="77722"/>
                  </a:cubicBezTo>
                  <a:lnTo>
                    <a:pt x="67246" y="77722"/>
                  </a:lnTo>
                  <a:cubicBezTo>
                    <a:pt x="67188" y="77864"/>
                    <a:pt x="67044" y="78094"/>
                    <a:pt x="66959" y="78208"/>
                  </a:cubicBezTo>
                  <a:cubicBezTo>
                    <a:pt x="66815" y="78410"/>
                    <a:pt x="66730" y="78552"/>
                    <a:pt x="66700" y="78723"/>
                  </a:cubicBezTo>
                  <a:cubicBezTo>
                    <a:pt x="66643" y="78895"/>
                    <a:pt x="66730" y="79067"/>
                    <a:pt x="66902" y="79124"/>
                  </a:cubicBezTo>
                  <a:cubicBezTo>
                    <a:pt x="67074" y="79189"/>
                    <a:pt x="67236" y="79216"/>
                    <a:pt x="67387" y="79216"/>
                  </a:cubicBezTo>
                  <a:cubicBezTo>
                    <a:pt x="67840" y="79216"/>
                    <a:pt x="68205" y="78974"/>
                    <a:pt x="68505" y="78781"/>
                  </a:cubicBezTo>
                  <a:cubicBezTo>
                    <a:pt x="68795" y="78569"/>
                    <a:pt x="69038" y="78406"/>
                    <a:pt x="69276" y="78406"/>
                  </a:cubicBezTo>
                  <a:cubicBezTo>
                    <a:pt x="69295" y="78406"/>
                    <a:pt x="69315" y="78407"/>
                    <a:pt x="69334" y="78410"/>
                  </a:cubicBezTo>
                  <a:cubicBezTo>
                    <a:pt x="69593" y="78494"/>
                    <a:pt x="69879" y="78696"/>
                    <a:pt x="70165" y="78895"/>
                  </a:cubicBezTo>
                  <a:cubicBezTo>
                    <a:pt x="70394" y="79067"/>
                    <a:pt x="70623" y="79239"/>
                    <a:pt x="70880" y="79353"/>
                  </a:cubicBezTo>
                  <a:cubicBezTo>
                    <a:pt x="71224" y="79497"/>
                    <a:pt x="71624" y="79582"/>
                    <a:pt x="71998" y="79669"/>
                  </a:cubicBezTo>
                  <a:cubicBezTo>
                    <a:pt x="72169" y="79726"/>
                    <a:pt x="72341" y="79754"/>
                    <a:pt x="72483" y="79811"/>
                  </a:cubicBezTo>
                  <a:cubicBezTo>
                    <a:pt x="73141" y="79998"/>
                    <a:pt x="73693" y="80091"/>
                    <a:pt x="74223" y="80091"/>
                  </a:cubicBezTo>
                  <a:cubicBezTo>
                    <a:pt x="74753" y="80091"/>
                    <a:pt x="75261" y="79998"/>
                    <a:pt x="75834" y="79811"/>
                  </a:cubicBezTo>
                  <a:cubicBezTo>
                    <a:pt x="76143" y="79721"/>
                    <a:pt x="76352" y="79673"/>
                    <a:pt x="76515" y="79673"/>
                  </a:cubicBezTo>
                  <a:cubicBezTo>
                    <a:pt x="76819" y="79673"/>
                    <a:pt x="76968" y="79839"/>
                    <a:pt x="77322" y="80212"/>
                  </a:cubicBezTo>
                  <a:lnTo>
                    <a:pt x="77750" y="80642"/>
                  </a:lnTo>
                  <a:cubicBezTo>
                    <a:pt x="77952" y="80842"/>
                    <a:pt x="78151" y="81071"/>
                    <a:pt x="78380" y="81272"/>
                  </a:cubicBezTo>
                  <a:cubicBezTo>
                    <a:pt x="78811" y="81730"/>
                    <a:pt x="79239" y="82188"/>
                    <a:pt x="79727" y="82502"/>
                  </a:cubicBezTo>
                  <a:cubicBezTo>
                    <a:pt x="80643" y="83047"/>
                    <a:pt x="80872" y="83361"/>
                    <a:pt x="81529" y="84364"/>
                  </a:cubicBezTo>
                  <a:cubicBezTo>
                    <a:pt x="82502" y="85823"/>
                    <a:pt x="83819" y="85880"/>
                    <a:pt x="85109" y="85910"/>
                  </a:cubicBezTo>
                  <a:cubicBezTo>
                    <a:pt x="86025" y="85937"/>
                    <a:pt x="86941" y="85937"/>
                    <a:pt x="87827" y="86510"/>
                  </a:cubicBezTo>
                  <a:cubicBezTo>
                    <a:pt x="88514" y="86911"/>
                    <a:pt x="89345" y="87570"/>
                    <a:pt x="89602" y="88085"/>
                  </a:cubicBezTo>
                  <a:cubicBezTo>
                    <a:pt x="89774" y="88429"/>
                    <a:pt x="89774" y="88800"/>
                    <a:pt x="89746" y="89201"/>
                  </a:cubicBezTo>
                  <a:cubicBezTo>
                    <a:pt x="89716" y="89574"/>
                    <a:pt x="89716" y="89975"/>
                    <a:pt x="89861" y="90346"/>
                  </a:cubicBezTo>
                  <a:cubicBezTo>
                    <a:pt x="89975" y="90689"/>
                    <a:pt x="90232" y="90861"/>
                    <a:pt x="90403" y="91005"/>
                  </a:cubicBezTo>
                  <a:cubicBezTo>
                    <a:pt x="90548" y="91090"/>
                    <a:pt x="90632" y="91147"/>
                    <a:pt x="90690" y="91234"/>
                  </a:cubicBezTo>
                  <a:cubicBezTo>
                    <a:pt x="90690" y="91319"/>
                    <a:pt x="90662" y="91463"/>
                    <a:pt x="90662" y="91578"/>
                  </a:cubicBezTo>
                  <a:cubicBezTo>
                    <a:pt x="90632" y="91807"/>
                    <a:pt x="90632" y="92036"/>
                    <a:pt x="90662" y="92292"/>
                  </a:cubicBezTo>
                  <a:cubicBezTo>
                    <a:pt x="90861" y="93124"/>
                    <a:pt x="91177" y="93353"/>
                    <a:pt x="91578" y="93582"/>
                  </a:cubicBezTo>
                  <a:cubicBezTo>
                    <a:pt x="91778" y="93666"/>
                    <a:pt x="91949" y="93753"/>
                    <a:pt x="92151" y="93982"/>
                  </a:cubicBezTo>
                  <a:lnTo>
                    <a:pt x="92178" y="94124"/>
                  </a:lnTo>
                  <a:cubicBezTo>
                    <a:pt x="92208" y="94154"/>
                    <a:pt x="92208" y="94211"/>
                    <a:pt x="92236" y="94239"/>
                  </a:cubicBezTo>
                  <a:cubicBezTo>
                    <a:pt x="92407" y="94440"/>
                    <a:pt x="92437" y="94754"/>
                    <a:pt x="92465" y="95070"/>
                  </a:cubicBezTo>
                  <a:cubicBezTo>
                    <a:pt x="92494" y="95185"/>
                    <a:pt x="92494" y="95269"/>
                    <a:pt x="92522" y="95384"/>
                  </a:cubicBezTo>
                  <a:cubicBezTo>
                    <a:pt x="92549" y="95540"/>
                    <a:pt x="92694" y="95674"/>
                    <a:pt x="92849" y="95674"/>
                  </a:cubicBezTo>
                  <a:cubicBezTo>
                    <a:pt x="92865" y="95674"/>
                    <a:pt x="92880" y="95673"/>
                    <a:pt x="92895" y="95670"/>
                  </a:cubicBezTo>
                  <a:cubicBezTo>
                    <a:pt x="93296" y="95643"/>
                    <a:pt x="93552" y="95498"/>
                    <a:pt x="93754" y="95414"/>
                  </a:cubicBezTo>
                  <a:cubicBezTo>
                    <a:pt x="93934" y="95301"/>
                    <a:pt x="94078" y="95224"/>
                    <a:pt x="94339" y="95224"/>
                  </a:cubicBezTo>
                  <a:cubicBezTo>
                    <a:pt x="94411" y="95224"/>
                    <a:pt x="94491" y="95230"/>
                    <a:pt x="94583" y="95242"/>
                  </a:cubicBezTo>
                  <a:cubicBezTo>
                    <a:pt x="95098" y="95357"/>
                    <a:pt x="96014" y="95815"/>
                    <a:pt x="96445" y="96300"/>
                  </a:cubicBezTo>
                  <a:cubicBezTo>
                    <a:pt x="96617" y="96472"/>
                    <a:pt x="96701" y="96616"/>
                    <a:pt x="96788" y="96758"/>
                  </a:cubicBezTo>
                  <a:cubicBezTo>
                    <a:pt x="97017" y="97159"/>
                    <a:pt x="97217" y="97388"/>
                    <a:pt x="98075" y="97502"/>
                  </a:cubicBezTo>
                  <a:cubicBezTo>
                    <a:pt x="98220" y="97502"/>
                    <a:pt x="98362" y="97475"/>
                    <a:pt x="98506" y="97475"/>
                  </a:cubicBezTo>
                  <a:cubicBezTo>
                    <a:pt x="98659" y="97475"/>
                    <a:pt x="98824" y="97462"/>
                    <a:pt x="98993" y="97462"/>
                  </a:cubicBezTo>
                  <a:cubicBezTo>
                    <a:pt x="99078" y="97462"/>
                    <a:pt x="99164" y="97465"/>
                    <a:pt x="99250" y="97475"/>
                  </a:cubicBezTo>
                  <a:cubicBezTo>
                    <a:pt x="99651" y="97560"/>
                    <a:pt x="100079" y="97617"/>
                    <a:pt x="100510" y="97704"/>
                  </a:cubicBezTo>
                  <a:cubicBezTo>
                    <a:pt x="101827" y="97846"/>
                    <a:pt x="102598" y="98132"/>
                    <a:pt x="103686" y="98876"/>
                  </a:cubicBezTo>
                  <a:cubicBezTo>
                    <a:pt x="103945" y="99048"/>
                    <a:pt x="104144" y="99250"/>
                    <a:pt x="104346" y="99421"/>
                  </a:cubicBezTo>
                  <a:cubicBezTo>
                    <a:pt x="104889" y="99907"/>
                    <a:pt x="105376" y="100338"/>
                    <a:pt x="106350" y="100452"/>
                  </a:cubicBezTo>
                  <a:cubicBezTo>
                    <a:pt x="106435" y="100461"/>
                    <a:pt x="106515" y="100464"/>
                    <a:pt x="106588" y="100464"/>
                  </a:cubicBezTo>
                  <a:cubicBezTo>
                    <a:pt x="106734" y="100464"/>
                    <a:pt x="106855" y="100452"/>
                    <a:pt x="106950" y="100452"/>
                  </a:cubicBezTo>
                  <a:cubicBezTo>
                    <a:pt x="106989" y="100445"/>
                    <a:pt x="107019" y="100440"/>
                    <a:pt x="107045" y="100440"/>
                  </a:cubicBezTo>
                  <a:cubicBezTo>
                    <a:pt x="107135" y="100440"/>
                    <a:pt x="107180" y="100500"/>
                    <a:pt x="107380" y="100766"/>
                  </a:cubicBezTo>
                  <a:cubicBezTo>
                    <a:pt x="107495" y="100910"/>
                    <a:pt x="107667" y="101254"/>
                    <a:pt x="107781" y="102025"/>
                  </a:cubicBezTo>
                  <a:cubicBezTo>
                    <a:pt x="107923" y="102857"/>
                    <a:pt x="108010" y="104059"/>
                    <a:pt x="107866" y="104888"/>
                  </a:cubicBezTo>
                  <a:cubicBezTo>
                    <a:pt x="107781" y="105575"/>
                    <a:pt x="107380" y="105976"/>
                    <a:pt x="106922" y="106434"/>
                  </a:cubicBezTo>
                  <a:cubicBezTo>
                    <a:pt x="106521" y="106835"/>
                    <a:pt x="106063" y="107293"/>
                    <a:pt x="105834" y="107952"/>
                  </a:cubicBezTo>
                  <a:cubicBezTo>
                    <a:pt x="105720" y="108238"/>
                    <a:pt x="105633" y="108495"/>
                    <a:pt x="105576" y="108724"/>
                  </a:cubicBezTo>
                  <a:cubicBezTo>
                    <a:pt x="105491" y="109155"/>
                    <a:pt x="105404" y="109441"/>
                    <a:pt x="105033" y="109812"/>
                  </a:cubicBezTo>
                  <a:cubicBezTo>
                    <a:pt x="104918" y="109926"/>
                    <a:pt x="104804" y="110013"/>
                    <a:pt x="104660" y="110098"/>
                  </a:cubicBezTo>
                  <a:cubicBezTo>
                    <a:pt x="104346" y="110357"/>
                    <a:pt x="104030" y="110586"/>
                    <a:pt x="103801" y="111014"/>
                  </a:cubicBezTo>
                  <a:cubicBezTo>
                    <a:pt x="103143" y="112159"/>
                    <a:pt x="103487" y="113648"/>
                    <a:pt x="103831" y="115079"/>
                  </a:cubicBezTo>
                  <a:cubicBezTo>
                    <a:pt x="104002" y="115823"/>
                    <a:pt x="104174" y="116540"/>
                    <a:pt x="104174" y="117113"/>
                  </a:cubicBezTo>
                  <a:cubicBezTo>
                    <a:pt x="104117" y="117999"/>
                    <a:pt x="103686" y="118888"/>
                    <a:pt x="103258" y="119746"/>
                  </a:cubicBezTo>
                  <a:cubicBezTo>
                    <a:pt x="103114" y="120033"/>
                    <a:pt x="102999" y="120289"/>
                    <a:pt x="102885" y="120548"/>
                  </a:cubicBezTo>
                  <a:cubicBezTo>
                    <a:pt x="102743" y="120891"/>
                    <a:pt x="102628" y="121262"/>
                    <a:pt x="102484" y="121663"/>
                  </a:cubicBezTo>
                  <a:cubicBezTo>
                    <a:pt x="102255" y="122380"/>
                    <a:pt x="101998" y="123152"/>
                    <a:pt x="101625" y="123724"/>
                  </a:cubicBezTo>
                  <a:cubicBezTo>
                    <a:pt x="100995" y="124640"/>
                    <a:pt x="99937" y="124755"/>
                    <a:pt x="98820" y="124869"/>
                  </a:cubicBezTo>
                  <a:cubicBezTo>
                    <a:pt x="97617" y="125014"/>
                    <a:pt x="96273" y="125156"/>
                    <a:pt x="95384" y="126331"/>
                  </a:cubicBezTo>
                  <a:cubicBezTo>
                    <a:pt x="95357" y="126388"/>
                    <a:pt x="95327" y="126445"/>
                    <a:pt x="95327" y="126502"/>
                  </a:cubicBezTo>
                  <a:cubicBezTo>
                    <a:pt x="94384" y="127476"/>
                    <a:pt x="94384" y="127819"/>
                    <a:pt x="94555" y="129564"/>
                  </a:cubicBezTo>
                  <a:cubicBezTo>
                    <a:pt x="94812" y="131454"/>
                    <a:pt x="94326" y="132170"/>
                    <a:pt x="92952" y="133544"/>
                  </a:cubicBezTo>
                  <a:cubicBezTo>
                    <a:pt x="91979" y="134632"/>
                    <a:pt x="91778" y="135519"/>
                    <a:pt x="91491" y="136835"/>
                  </a:cubicBezTo>
                  <a:cubicBezTo>
                    <a:pt x="91407" y="137151"/>
                    <a:pt x="91262" y="137351"/>
                    <a:pt x="91120" y="137552"/>
                  </a:cubicBezTo>
                  <a:cubicBezTo>
                    <a:pt x="91033" y="137667"/>
                    <a:pt x="90948" y="137781"/>
                    <a:pt x="90891" y="137953"/>
                  </a:cubicBezTo>
                  <a:cubicBezTo>
                    <a:pt x="90804" y="138125"/>
                    <a:pt x="90747" y="138296"/>
                    <a:pt x="90719" y="138496"/>
                  </a:cubicBezTo>
                  <a:cubicBezTo>
                    <a:pt x="90662" y="138640"/>
                    <a:pt x="90605" y="138782"/>
                    <a:pt x="90548" y="138984"/>
                  </a:cubicBezTo>
                  <a:cubicBezTo>
                    <a:pt x="90461" y="139240"/>
                    <a:pt x="90433" y="139442"/>
                    <a:pt x="90403" y="139584"/>
                  </a:cubicBezTo>
                  <a:lnTo>
                    <a:pt x="90403" y="139728"/>
                  </a:lnTo>
                  <a:cubicBezTo>
                    <a:pt x="90346" y="139785"/>
                    <a:pt x="90147" y="139870"/>
                    <a:pt x="89774" y="139984"/>
                  </a:cubicBezTo>
                  <a:cubicBezTo>
                    <a:pt x="89476" y="140119"/>
                    <a:pt x="89240" y="140168"/>
                    <a:pt x="89014" y="140168"/>
                  </a:cubicBezTo>
                  <a:cubicBezTo>
                    <a:pt x="88805" y="140168"/>
                    <a:pt x="88605" y="140126"/>
                    <a:pt x="88372" y="140071"/>
                  </a:cubicBezTo>
                  <a:cubicBezTo>
                    <a:pt x="88171" y="140014"/>
                    <a:pt x="87971" y="139984"/>
                    <a:pt x="87713" y="139957"/>
                  </a:cubicBezTo>
                  <a:cubicBezTo>
                    <a:pt x="87517" y="139931"/>
                    <a:pt x="87339" y="139915"/>
                    <a:pt x="87180" y="139915"/>
                  </a:cubicBezTo>
                  <a:cubicBezTo>
                    <a:pt x="86805" y="139915"/>
                    <a:pt x="86537" y="140002"/>
                    <a:pt x="86396" y="140243"/>
                  </a:cubicBezTo>
                  <a:cubicBezTo>
                    <a:pt x="86167" y="140614"/>
                    <a:pt x="86453" y="141015"/>
                    <a:pt x="86769" y="141473"/>
                  </a:cubicBezTo>
                  <a:cubicBezTo>
                    <a:pt x="86941" y="141702"/>
                    <a:pt x="87140" y="141988"/>
                    <a:pt x="87254" y="142274"/>
                  </a:cubicBezTo>
                  <a:cubicBezTo>
                    <a:pt x="87598" y="143048"/>
                    <a:pt x="87742" y="144164"/>
                    <a:pt x="87312" y="144736"/>
                  </a:cubicBezTo>
                  <a:cubicBezTo>
                    <a:pt x="86929" y="145282"/>
                    <a:pt x="86560" y="145415"/>
                    <a:pt x="86114" y="145415"/>
                  </a:cubicBezTo>
                  <a:cubicBezTo>
                    <a:pt x="85928" y="145415"/>
                    <a:pt x="85729" y="145392"/>
                    <a:pt x="85509" y="145366"/>
                  </a:cubicBezTo>
                  <a:cubicBezTo>
                    <a:pt x="85252" y="145344"/>
                    <a:pt x="84996" y="145302"/>
                    <a:pt x="84739" y="145302"/>
                  </a:cubicBezTo>
                  <a:cubicBezTo>
                    <a:pt x="84681" y="145302"/>
                    <a:pt x="84622" y="145304"/>
                    <a:pt x="84564" y="145309"/>
                  </a:cubicBezTo>
                  <a:cubicBezTo>
                    <a:pt x="83964" y="145339"/>
                    <a:pt x="83590" y="145481"/>
                    <a:pt x="83361" y="145767"/>
                  </a:cubicBezTo>
                  <a:cubicBezTo>
                    <a:pt x="83075" y="146140"/>
                    <a:pt x="83162" y="146626"/>
                    <a:pt x="83247" y="147141"/>
                  </a:cubicBezTo>
                  <a:cubicBezTo>
                    <a:pt x="83277" y="147400"/>
                    <a:pt x="83334" y="147656"/>
                    <a:pt x="83334" y="147915"/>
                  </a:cubicBezTo>
                  <a:cubicBezTo>
                    <a:pt x="83304" y="148545"/>
                    <a:pt x="83247" y="148687"/>
                    <a:pt x="83247" y="148687"/>
                  </a:cubicBezTo>
                  <a:cubicBezTo>
                    <a:pt x="83189" y="148687"/>
                    <a:pt x="83047" y="148659"/>
                    <a:pt x="82903" y="148659"/>
                  </a:cubicBezTo>
                  <a:cubicBezTo>
                    <a:pt x="82761" y="148630"/>
                    <a:pt x="82560" y="148602"/>
                    <a:pt x="82360" y="148572"/>
                  </a:cubicBezTo>
                  <a:cubicBezTo>
                    <a:pt x="82278" y="148565"/>
                    <a:pt x="82158" y="148556"/>
                    <a:pt x="82023" y="148556"/>
                  </a:cubicBezTo>
                  <a:cubicBezTo>
                    <a:pt x="81640" y="148556"/>
                    <a:pt x="81134" y="148629"/>
                    <a:pt x="80986" y="149030"/>
                  </a:cubicBezTo>
                  <a:cubicBezTo>
                    <a:pt x="80785" y="149660"/>
                    <a:pt x="81731" y="150320"/>
                    <a:pt x="82131" y="150549"/>
                  </a:cubicBezTo>
                  <a:cubicBezTo>
                    <a:pt x="82475" y="150778"/>
                    <a:pt x="82589" y="150892"/>
                    <a:pt x="82647" y="150949"/>
                  </a:cubicBezTo>
                  <a:cubicBezTo>
                    <a:pt x="82617" y="151007"/>
                    <a:pt x="82560" y="151064"/>
                    <a:pt x="82532" y="151121"/>
                  </a:cubicBezTo>
                  <a:cubicBezTo>
                    <a:pt x="82388" y="151320"/>
                    <a:pt x="82159" y="151636"/>
                    <a:pt x="82044" y="152095"/>
                  </a:cubicBezTo>
                  <a:cubicBezTo>
                    <a:pt x="81960" y="152381"/>
                    <a:pt x="81987" y="152695"/>
                    <a:pt x="82044" y="152981"/>
                  </a:cubicBezTo>
                  <a:cubicBezTo>
                    <a:pt x="82044" y="153153"/>
                    <a:pt x="82074" y="153354"/>
                    <a:pt x="82044" y="153439"/>
                  </a:cubicBezTo>
                  <a:cubicBezTo>
                    <a:pt x="81987" y="153583"/>
                    <a:pt x="81873" y="153668"/>
                    <a:pt x="81673" y="153782"/>
                  </a:cubicBezTo>
                  <a:cubicBezTo>
                    <a:pt x="81472" y="153897"/>
                    <a:pt x="81215" y="154041"/>
                    <a:pt x="81071" y="154298"/>
                  </a:cubicBezTo>
                  <a:cubicBezTo>
                    <a:pt x="80728" y="154756"/>
                    <a:pt x="80586" y="155186"/>
                    <a:pt x="80643" y="155557"/>
                  </a:cubicBezTo>
                  <a:cubicBezTo>
                    <a:pt x="80757" y="156159"/>
                    <a:pt x="81300" y="156530"/>
                    <a:pt x="81930" y="156931"/>
                  </a:cubicBezTo>
                  <a:cubicBezTo>
                    <a:pt x="82445" y="157247"/>
                    <a:pt x="82761" y="157534"/>
                    <a:pt x="82818" y="157820"/>
                  </a:cubicBezTo>
                  <a:cubicBezTo>
                    <a:pt x="82903" y="158134"/>
                    <a:pt x="82674" y="158507"/>
                    <a:pt x="82388" y="158992"/>
                  </a:cubicBezTo>
                  <a:cubicBezTo>
                    <a:pt x="82017" y="159595"/>
                    <a:pt x="81586" y="160339"/>
                    <a:pt x="81559" y="161340"/>
                  </a:cubicBezTo>
                  <a:cubicBezTo>
                    <a:pt x="81559" y="162141"/>
                    <a:pt x="81731" y="162400"/>
                    <a:pt x="82044" y="162771"/>
                  </a:cubicBezTo>
                  <a:cubicBezTo>
                    <a:pt x="82131" y="162886"/>
                    <a:pt x="82246" y="163000"/>
                    <a:pt x="82388" y="163229"/>
                  </a:cubicBezTo>
                  <a:cubicBezTo>
                    <a:pt x="82560" y="163431"/>
                    <a:pt x="82647" y="163687"/>
                    <a:pt x="82731" y="163973"/>
                  </a:cubicBezTo>
                  <a:cubicBezTo>
                    <a:pt x="82818" y="164175"/>
                    <a:pt x="82903" y="164404"/>
                    <a:pt x="83047" y="164633"/>
                  </a:cubicBezTo>
                  <a:cubicBezTo>
                    <a:pt x="83648" y="165664"/>
                    <a:pt x="84506" y="166149"/>
                    <a:pt x="85365" y="166580"/>
                  </a:cubicBezTo>
                  <a:cubicBezTo>
                    <a:pt x="85537" y="166664"/>
                    <a:pt x="85738" y="166694"/>
                    <a:pt x="85910" y="166722"/>
                  </a:cubicBezTo>
                  <a:cubicBezTo>
                    <a:pt x="86025" y="166751"/>
                    <a:pt x="86196" y="166779"/>
                    <a:pt x="86224" y="166779"/>
                  </a:cubicBezTo>
                  <a:cubicBezTo>
                    <a:pt x="86224" y="166779"/>
                    <a:pt x="86224" y="166836"/>
                    <a:pt x="86167" y="166980"/>
                  </a:cubicBezTo>
                  <a:cubicBezTo>
                    <a:pt x="86150" y="167015"/>
                    <a:pt x="86143" y="167039"/>
                    <a:pt x="86054" y="167039"/>
                  </a:cubicBezTo>
                  <a:cubicBezTo>
                    <a:pt x="85999" y="167039"/>
                    <a:pt x="85910" y="167030"/>
                    <a:pt x="85766" y="167008"/>
                  </a:cubicBezTo>
                  <a:cubicBezTo>
                    <a:pt x="85651" y="167008"/>
                    <a:pt x="85537" y="166980"/>
                    <a:pt x="85395" y="166980"/>
                  </a:cubicBezTo>
                  <a:lnTo>
                    <a:pt x="85365" y="166980"/>
                  </a:lnTo>
                  <a:cubicBezTo>
                    <a:pt x="85237" y="166989"/>
                    <a:pt x="85118" y="166995"/>
                    <a:pt x="85005" y="166995"/>
                  </a:cubicBezTo>
                  <a:cubicBezTo>
                    <a:pt x="84386" y="166995"/>
                    <a:pt x="83974" y="166832"/>
                    <a:pt x="83563" y="166179"/>
                  </a:cubicBezTo>
                  <a:cubicBezTo>
                    <a:pt x="83448" y="166035"/>
                    <a:pt x="83391" y="165835"/>
                    <a:pt x="83304" y="165634"/>
                  </a:cubicBezTo>
                  <a:cubicBezTo>
                    <a:pt x="83132" y="165233"/>
                    <a:pt x="82960" y="164805"/>
                    <a:pt x="82560" y="164576"/>
                  </a:cubicBezTo>
                  <a:cubicBezTo>
                    <a:pt x="82330" y="164437"/>
                    <a:pt x="82133" y="164385"/>
                    <a:pt x="81964" y="164385"/>
                  </a:cubicBezTo>
                  <a:cubicBezTo>
                    <a:pt x="81605" y="164385"/>
                    <a:pt x="81371" y="164619"/>
                    <a:pt x="81215" y="164775"/>
                  </a:cubicBezTo>
                  <a:cubicBezTo>
                    <a:pt x="81128" y="164862"/>
                    <a:pt x="81071" y="164947"/>
                    <a:pt x="80957" y="164976"/>
                  </a:cubicBezTo>
                  <a:cubicBezTo>
                    <a:pt x="80702" y="165083"/>
                    <a:pt x="80480" y="165140"/>
                    <a:pt x="80276" y="165140"/>
                  </a:cubicBezTo>
                  <a:cubicBezTo>
                    <a:pt x="79771" y="165140"/>
                    <a:pt x="79377" y="164789"/>
                    <a:pt x="78868" y="163973"/>
                  </a:cubicBezTo>
                  <a:cubicBezTo>
                    <a:pt x="78609" y="163573"/>
                    <a:pt x="78323" y="163172"/>
                    <a:pt x="78037" y="162801"/>
                  </a:cubicBezTo>
                  <a:cubicBezTo>
                    <a:pt x="77494" y="162084"/>
                    <a:pt x="76921" y="161340"/>
                    <a:pt x="76720" y="160653"/>
                  </a:cubicBezTo>
                  <a:cubicBezTo>
                    <a:pt x="76605" y="160309"/>
                    <a:pt x="76548" y="159995"/>
                    <a:pt x="76463" y="159652"/>
                  </a:cubicBezTo>
                  <a:cubicBezTo>
                    <a:pt x="76349" y="159107"/>
                    <a:pt x="76205" y="158534"/>
                    <a:pt x="75948" y="157847"/>
                  </a:cubicBezTo>
                  <a:cubicBezTo>
                    <a:pt x="75575" y="157046"/>
                    <a:pt x="75376" y="156045"/>
                    <a:pt x="75174" y="154985"/>
                  </a:cubicBezTo>
                  <a:cubicBezTo>
                    <a:pt x="74803" y="153153"/>
                    <a:pt x="74459" y="151263"/>
                    <a:pt x="73143" y="150233"/>
                  </a:cubicBezTo>
                  <a:cubicBezTo>
                    <a:pt x="72941" y="150061"/>
                    <a:pt x="72769" y="150004"/>
                    <a:pt x="72655" y="149976"/>
                  </a:cubicBezTo>
                  <a:cubicBezTo>
                    <a:pt x="72540" y="149946"/>
                    <a:pt x="72513" y="149919"/>
                    <a:pt x="72369" y="149633"/>
                  </a:cubicBezTo>
                  <a:cubicBezTo>
                    <a:pt x="72112" y="149232"/>
                    <a:pt x="72082" y="148545"/>
                    <a:pt x="72025" y="148030"/>
                  </a:cubicBezTo>
                  <a:cubicBezTo>
                    <a:pt x="72025" y="147858"/>
                    <a:pt x="71998" y="147713"/>
                    <a:pt x="71998" y="147599"/>
                  </a:cubicBezTo>
                  <a:cubicBezTo>
                    <a:pt x="71911" y="147026"/>
                    <a:pt x="71711" y="146511"/>
                    <a:pt x="71482" y="146026"/>
                  </a:cubicBezTo>
                  <a:cubicBezTo>
                    <a:pt x="71281" y="145481"/>
                    <a:pt x="71082" y="144995"/>
                    <a:pt x="71024" y="144480"/>
                  </a:cubicBezTo>
                  <a:cubicBezTo>
                    <a:pt x="70967" y="143965"/>
                    <a:pt x="71109" y="143449"/>
                    <a:pt x="71253" y="142877"/>
                  </a:cubicBezTo>
                  <a:cubicBezTo>
                    <a:pt x="71368" y="142361"/>
                    <a:pt x="71510" y="141816"/>
                    <a:pt x="71510" y="141187"/>
                  </a:cubicBezTo>
                  <a:cubicBezTo>
                    <a:pt x="71510" y="139641"/>
                    <a:pt x="71425" y="138354"/>
                    <a:pt x="71224" y="137151"/>
                  </a:cubicBezTo>
                  <a:cubicBezTo>
                    <a:pt x="71109" y="136121"/>
                    <a:pt x="71139" y="135033"/>
                    <a:pt x="71196" y="133973"/>
                  </a:cubicBezTo>
                  <a:cubicBezTo>
                    <a:pt x="71224" y="133029"/>
                    <a:pt x="71281" y="132026"/>
                    <a:pt x="71166" y="131083"/>
                  </a:cubicBezTo>
                  <a:cubicBezTo>
                    <a:pt x="71082" y="130338"/>
                    <a:pt x="70937" y="129651"/>
                    <a:pt x="70765" y="128964"/>
                  </a:cubicBezTo>
                  <a:cubicBezTo>
                    <a:pt x="70566" y="127961"/>
                    <a:pt x="70337" y="126988"/>
                    <a:pt x="70337" y="125957"/>
                  </a:cubicBezTo>
                  <a:cubicBezTo>
                    <a:pt x="70422" y="125900"/>
                    <a:pt x="70479" y="125785"/>
                    <a:pt x="70479" y="125671"/>
                  </a:cubicBezTo>
                  <a:lnTo>
                    <a:pt x="70479" y="124727"/>
                  </a:lnTo>
                  <a:cubicBezTo>
                    <a:pt x="70479" y="124269"/>
                    <a:pt x="70479" y="123782"/>
                    <a:pt x="70452" y="123324"/>
                  </a:cubicBezTo>
                  <a:cubicBezTo>
                    <a:pt x="70422" y="122838"/>
                    <a:pt x="70422" y="122380"/>
                    <a:pt x="70422" y="121865"/>
                  </a:cubicBezTo>
                  <a:cubicBezTo>
                    <a:pt x="70394" y="121636"/>
                    <a:pt x="70394" y="121292"/>
                    <a:pt x="70394" y="120949"/>
                  </a:cubicBezTo>
                  <a:cubicBezTo>
                    <a:pt x="70394" y="120289"/>
                    <a:pt x="70422" y="119632"/>
                    <a:pt x="70250" y="119117"/>
                  </a:cubicBezTo>
                  <a:cubicBezTo>
                    <a:pt x="70051" y="118487"/>
                    <a:pt x="69421" y="117972"/>
                    <a:pt x="68791" y="117456"/>
                  </a:cubicBezTo>
                  <a:cubicBezTo>
                    <a:pt x="68505" y="117227"/>
                    <a:pt x="68246" y="116998"/>
                    <a:pt x="68075" y="116826"/>
                  </a:cubicBezTo>
                  <a:cubicBezTo>
                    <a:pt x="67360" y="115995"/>
                    <a:pt x="66586" y="115766"/>
                    <a:pt x="65871" y="115537"/>
                  </a:cubicBezTo>
                  <a:cubicBezTo>
                    <a:pt x="65413" y="115365"/>
                    <a:pt x="64955" y="115223"/>
                    <a:pt x="64497" y="114937"/>
                  </a:cubicBezTo>
                  <a:cubicBezTo>
                    <a:pt x="63208" y="114078"/>
                    <a:pt x="62608" y="112590"/>
                    <a:pt x="61948" y="110987"/>
                  </a:cubicBezTo>
                  <a:cubicBezTo>
                    <a:pt x="61463" y="109755"/>
                    <a:pt x="60918" y="108468"/>
                    <a:pt x="60032" y="107522"/>
                  </a:cubicBezTo>
                  <a:cubicBezTo>
                    <a:pt x="59402" y="106864"/>
                    <a:pt x="59116" y="106148"/>
                    <a:pt x="58799" y="105376"/>
                  </a:cubicBezTo>
                  <a:cubicBezTo>
                    <a:pt x="58570" y="104803"/>
                    <a:pt x="58341" y="104201"/>
                    <a:pt x="57970" y="103601"/>
                  </a:cubicBezTo>
                  <a:cubicBezTo>
                    <a:pt x="57627" y="103028"/>
                    <a:pt x="57226" y="102799"/>
                    <a:pt x="56910" y="102598"/>
                  </a:cubicBezTo>
                  <a:cubicBezTo>
                    <a:pt x="56539" y="102369"/>
                    <a:pt x="56338" y="102227"/>
                    <a:pt x="56223" y="101540"/>
                  </a:cubicBezTo>
                  <a:cubicBezTo>
                    <a:pt x="56051" y="100594"/>
                    <a:pt x="56081" y="100251"/>
                    <a:pt x="56109" y="100109"/>
                  </a:cubicBezTo>
                  <a:cubicBezTo>
                    <a:pt x="56109" y="99964"/>
                    <a:pt x="56109" y="99735"/>
                    <a:pt x="56138" y="99621"/>
                  </a:cubicBezTo>
                  <a:cubicBezTo>
                    <a:pt x="56253" y="99563"/>
                    <a:pt x="56452" y="99479"/>
                    <a:pt x="56738" y="99220"/>
                  </a:cubicBezTo>
                  <a:cubicBezTo>
                    <a:pt x="56853" y="99105"/>
                    <a:pt x="56940" y="99078"/>
                    <a:pt x="57025" y="99021"/>
                  </a:cubicBezTo>
                  <a:cubicBezTo>
                    <a:pt x="57512" y="98849"/>
                    <a:pt x="57570" y="98533"/>
                    <a:pt x="57455" y="97933"/>
                  </a:cubicBezTo>
                  <a:cubicBezTo>
                    <a:pt x="57455" y="97876"/>
                    <a:pt x="57425" y="97789"/>
                    <a:pt x="57368" y="97731"/>
                  </a:cubicBezTo>
                  <a:cubicBezTo>
                    <a:pt x="57082" y="97475"/>
                    <a:pt x="56796" y="97159"/>
                    <a:pt x="56768" y="97102"/>
                  </a:cubicBezTo>
                  <a:cubicBezTo>
                    <a:pt x="56768" y="97074"/>
                    <a:pt x="56738" y="97044"/>
                    <a:pt x="56738" y="97017"/>
                  </a:cubicBezTo>
                  <a:cubicBezTo>
                    <a:pt x="55937" y="95528"/>
                    <a:pt x="56711" y="93868"/>
                    <a:pt x="57712" y="92808"/>
                  </a:cubicBezTo>
                  <a:cubicBezTo>
                    <a:pt x="57741" y="92808"/>
                    <a:pt x="57741" y="92780"/>
                    <a:pt x="57741" y="92780"/>
                  </a:cubicBezTo>
                  <a:cubicBezTo>
                    <a:pt x="57769" y="92750"/>
                    <a:pt x="57826" y="92750"/>
                    <a:pt x="57856" y="92723"/>
                  </a:cubicBezTo>
                  <a:cubicBezTo>
                    <a:pt x="58028" y="92666"/>
                    <a:pt x="58257" y="92579"/>
                    <a:pt x="58399" y="92379"/>
                  </a:cubicBezTo>
                  <a:cubicBezTo>
                    <a:pt x="58600" y="92150"/>
                    <a:pt x="58543" y="91864"/>
                    <a:pt x="58513" y="91663"/>
                  </a:cubicBezTo>
                  <a:cubicBezTo>
                    <a:pt x="58486" y="91663"/>
                    <a:pt x="58486" y="91635"/>
                    <a:pt x="58486" y="91605"/>
                  </a:cubicBezTo>
                  <a:cubicBezTo>
                    <a:pt x="58715" y="91262"/>
                    <a:pt x="58944" y="91090"/>
                    <a:pt x="59402" y="90719"/>
                  </a:cubicBezTo>
                  <a:cubicBezTo>
                    <a:pt x="60547" y="89688"/>
                    <a:pt x="60689" y="88571"/>
                    <a:pt x="60746" y="87169"/>
                  </a:cubicBezTo>
                  <a:cubicBezTo>
                    <a:pt x="60833" y="86253"/>
                    <a:pt x="60833" y="85422"/>
                    <a:pt x="60460" y="84478"/>
                  </a:cubicBezTo>
                  <a:cubicBezTo>
                    <a:pt x="60432" y="84334"/>
                    <a:pt x="60375" y="84192"/>
                    <a:pt x="60318" y="84048"/>
                  </a:cubicBezTo>
                  <a:cubicBezTo>
                    <a:pt x="60059" y="83189"/>
                    <a:pt x="59716" y="82101"/>
                    <a:pt x="59058" y="81558"/>
                  </a:cubicBezTo>
                  <a:cubicBezTo>
                    <a:pt x="58985" y="81502"/>
                    <a:pt x="58899" y="81471"/>
                    <a:pt x="58809" y="81471"/>
                  </a:cubicBezTo>
                  <a:cubicBezTo>
                    <a:pt x="58759" y="81471"/>
                    <a:pt x="58708" y="81481"/>
                    <a:pt x="58658" y="81501"/>
                  </a:cubicBezTo>
                  <a:cubicBezTo>
                    <a:pt x="58199" y="81501"/>
                    <a:pt x="57712" y="81959"/>
                    <a:pt x="57341" y="82360"/>
                  </a:cubicBezTo>
                  <a:cubicBezTo>
                    <a:pt x="56927" y="82774"/>
                    <a:pt x="56466" y="83235"/>
                    <a:pt x="56043" y="83235"/>
                  </a:cubicBezTo>
                  <a:cubicBezTo>
                    <a:pt x="55998" y="83235"/>
                    <a:pt x="55953" y="83230"/>
                    <a:pt x="55909" y="83219"/>
                  </a:cubicBezTo>
                  <a:cubicBezTo>
                    <a:pt x="55307" y="83075"/>
                    <a:pt x="54849" y="82559"/>
                    <a:pt x="54421" y="82074"/>
                  </a:cubicBezTo>
                  <a:cubicBezTo>
                    <a:pt x="54105" y="81758"/>
                    <a:pt x="53818" y="81414"/>
                    <a:pt x="53475" y="81185"/>
                  </a:cubicBezTo>
                  <a:cubicBezTo>
                    <a:pt x="53276" y="81013"/>
                    <a:pt x="53047" y="80871"/>
                    <a:pt x="52845" y="80757"/>
                  </a:cubicBezTo>
                  <a:cubicBezTo>
                    <a:pt x="52131" y="80326"/>
                    <a:pt x="51757" y="80097"/>
                    <a:pt x="51986" y="79181"/>
                  </a:cubicBezTo>
                  <a:cubicBezTo>
                    <a:pt x="51986" y="79124"/>
                    <a:pt x="52044" y="79097"/>
                    <a:pt x="52158" y="79010"/>
                  </a:cubicBezTo>
                  <a:cubicBezTo>
                    <a:pt x="52302" y="78925"/>
                    <a:pt x="52502" y="78781"/>
                    <a:pt x="52559" y="78494"/>
                  </a:cubicBezTo>
                  <a:cubicBezTo>
                    <a:pt x="52589" y="78208"/>
                    <a:pt x="52417" y="77952"/>
                    <a:pt x="52245" y="77750"/>
                  </a:cubicBezTo>
                  <a:cubicBezTo>
                    <a:pt x="52021" y="77527"/>
                    <a:pt x="51740" y="77476"/>
                    <a:pt x="51503" y="77476"/>
                  </a:cubicBezTo>
                  <a:cubicBezTo>
                    <a:pt x="51406" y="77476"/>
                    <a:pt x="51317" y="77485"/>
                    <a:pt x="51242" y="77493"/>
                  </a:cubicBezTo>
                  <a:lnTo>
                    <a:pt x="50956" y="77493"/>
                  </a:lnTo>
                  <a:cubicBezTo>
                    <a:pt x="50669" y="77292"/>
                    <a:pt x="50585" y="77093"/>
                    <a:pt x="50498" y="76834"/>
                  </a:cubicBezTo>
                  <a:cubicBezTo>
                    <a:pt x="50356" y="76490"/>
                    <a:pt x="50184" y="76032"/>
                    <a:pt x="49410" y="75776"/>
                  </a:cubicBezTo>
                  <a:cubicBezTo>
                    <a:pt x="49039" y="75632"/>
                    <a:pt x="48666" y="75547"/>
                    <a:pt x="48295" y="75460"/>
                  </a:cubicBezTo>
                  <a:cubicBezTo>
                    <a:pt x="47665" y="75288"/>
                    <a:pt x="47092" y="75146"/>
                    <a:pt x="46463" y="74773"/>
                  </a:cubicBezTo>
                  <a:cubicBezTo>
                    <a:pt x="46433" y="74773"/>
                    <a:pt x="46433" y="74773"/>
                    <a:pt x="46405" y="74745"/>
                  </a:cubicBezTo>
                  <a:cubicBezTo>
                    <a:pt x="46119" y="74658"/>
                    <a:pt x="45459" y="74429"/>
                    <a:pt x="45230" y="74200"/>
                  </a:cubicBezTo>
                  <a:cubicBezTo>
                    <a:pt x="45088" y="74029"/>
                    <a:pt x="45088" y="73944"/>
                    <a:pt x="45088" y="73772"/>
                  </a:cubicBezTo>
                  <a:cubicBezTo>
                    <a:pt x="45088" y="73600"/>
                    <a:pt x="45088" y="73371"/>
                    <a:pt x="44944" y="73085"/>
                  </a:cubicBezTo>
                  <a:cubicBezTo>
                    <a:pt x="44333" y="72134"/>
                    <a:pt x="43301" y="71791"/>
                    <a:pt x="42296" y="71791"/>
                  </a:cubicBezTo>
                  <a:cubicBezTo>
                    <a:pt x="41938" y="71791"/>
                    <a:pt x="41583" y="71835"/>
                    <a:pt x="41252" y="71910"/>
                  </a:cubicBezTo>
                  <a:cubicBezTo>
                    <a:pt x="40720" y="72062"/>
                    <a:pt x="40339" y="72136"/>
                    <a:pt x="39961" y="72136"/>
                  </a:cubicBezTo>
                  <a:cubicBezTo>
                    <a:pt x="39484" y="72136"/>
                    <a:pt x="39011" y="72019"/>
                    <a:pt x="38245" y="71796"/>
                  </a:cubicBezTo>
                  <a:cubicBezTo>
                    <a:pt x="37874" y="71654"/>
                    <a:pt x="37531" y="71539"/>
                    <a:pt x="37187" y="71452"/>
                  </a:cubicBezTo>
                  <a:cubicBezTo>
                    <a:pt x="36271" y="71166"/>
                    <a:pt x="35497" y="70937"/>
                    <a:pt x="34753" y="70193"/>
                  </a:cubicBezTo>
                  <a:cubicBezTo>
                    <a:pt x="34352" y="69822"/>
                    <a:pt x="33780" y="69478"/>
                    <a:pt x="33237" y="69162"/>
                  </a:cubicBezTo>
                  <a:cubicBezTo>
                    <a:pt x="32435" y="68704"/>
                    <a:pt x="31634" y="68218"/>
                    <a:pt x="31405" y="67589"/>
                  </a:cubicBezTo>
                  <a:cubicBezTo>
                    <a:pt x="31233" y="67131"/>
                    <a:pt x="31375" y="66815"/>
                    <a:pt x="31577" y="66386"/>
                  </a:cubicBezTo>
                  <a:cubicBezTo>
                    <a:pt x="31748" y="66013"/>
                    <a:pt x="31948" y="65585"/>
                    <a:pt x="31920" y="65012"/>
                  </a:cubicBezTo>
                  <a:cubicBezTo>
                    <a:pt x="31863" y="64238"/>
                    <a:pt x="31348" y="63409"/>
                    <a:pt x="30917" y="62665"/>
                  </a:cubicBezTo>
                  <a:cubicBezTo>
                    <a:pt x="30745" y="62406"/>
                    <a:pt x="30603" y="62177"/>
                    <a:pt x="30489" y="61948"/>
                  </a:cubicBezTo>
                  <a:cubicBezTo>
                    <a:pt x="30173" y="61376"/>
                    <a:pt x="29772" y="60890"/>
                    <a:pt x="29371" y="60432"/>
                  </a:cubicBezTo>
                  <a:cubicBezTo>
                    <a:pt x="28970" y="59944"/>
                    <a:pt x="28570" y="59486"/>
                    <a:pt x="28313" y="58943"/>
                  </a:cubicBezTo>
                  <a:cubicBezTo>
                    <a:pt x="28169" y="58600"/>
                    <a:pt x="28054" y="58227"/>
                    <a:pt x="27970" y="57856"/>
                  </a:cubicBezTo>
                  <a:cubicBezTo>
                    <a:pt x="27768" y="57253"/>
                    <a:pt x="27596" y="56596"/>
                    <a:pt x="27196" y="55994"/>
                  </a:cubicBezTo>
                  <a:cubicBezTo>
                    <a:pt x="26596" y="54936"/>
                    <a:pt x="26509" y="54562"/>
                    <a:pt x="26509" y="53504"/>
                  </a:cubicBezTo>
                  <a:cubicBezTo>
                    <a:pt x="26509" y="52703"/>
                    <a:pt x="26424" y="51844"/>
                    <a:pt x="25851" y="51356"/>
                  </a:cubicBezTo>
                  <a:cubicBezTo>
                    <a:pt x="25605" y="51133"/>
                    <a:pt x="25271" y="51014"/>
                    <a:pt x="24865" y="51014"/>
                  </a:cubicBezTo>
                  <a:cubicBezTo>
                    <a:pt x="24750" y="51014"/>
                    <a:pt x="24630" y="51023"/>
                    <a:pt x="24505" y="51042"/>
                  </a:cubicBezTo>
                  <a:cubicBezTo>
                    <a:pt x="24447" y="51042"/>
                    <a:pt x="24420" y="51070"/>
                    <a:pt x="24390" y="51100"/>
                  </a:cubicBezTo>
                  <a:lnTo>
                    <a:pt x="24305" y="51127"/>
                  </a:lnTo>
                  <a:cubicBezTo>
                    <a:pt x="23847" y="51242"/>
                    <a:pt x="23646" y="51501"/>
                    <a:pt x="23531" y="51700"/>
                  </a:cubicBezTo>
                  <a:cubicBezTo>
                    <a:pt x="23218" y="52302"/>
                    <a:pt x="23504" y="53017"/>
                    <a:pt x="23589" y="53218"/>
                  </a:cubicBezTo>
                  <a:cubicBezTo>
                    <a:pt x="23733" y="53504"/>
                    <a:pt x="23905" y="53704"/>
                    <a:pt x="24047" y="53875"/>
                  </a:cubicBezTo>
                  <a:cubicBezTo>
                    <a:pt x="24191" y="54047"/>
                    <a:pt x="24333" y="54162"/>
                    <a:pt x="24420" y="54391"/>
                  </a:cubicBezTo>
                  <a:cubicBezTo>
                    <a:pt x="24420" y="54535"/>
                    <a:pt x="24420" y="54677"/>
                    <a:pt x="24390" y="54849"/>
                  </a:cubicBezTo>
                  <a:cubicBezTo>
                    <a:pt x="24390" y="55078"/>
                    <a:pt x="24363" y="55336"/>
                    <a:pt x="24420" y="55623"/>
                  </a:cubicBezTo>
                  <a:cubicBezTo>
                    <a:pt x="24534" y="56138"/>
                    <a:pt x="24791" y="56566"/>
                    <a:pt x="25050" y="56997"/>
                  </a:cubicBezTo>
                  <a:cubicBezTo>
                    <a:pt x="25279" y="57340"/>
                    <a:pt x="25478" y="57654"/>
                    <a:pt x="25565" y="58027"/>
                  </a:cubicBezTo>
                  <a:cubicBezTo>
                    <a:pt x="25650" y="58314"/>
                    <a:pt x="25679" y="58600"/>
                    <a:pt x="25737" y="58914"/>
                  </a:cubicBezTo>
                  <a:cubicBezTo>
                    <a:pt x="25794" y="59429"/>
                    <a:pt x="25851" y="59944"/>
                    <a:pt x="26080" y="60432"/>
                  </a:cubicBezTo>
                  <a:cubicBezTo>
                    <a:pt x="26108" y="60604"/>
                    <a:pt x="26222" y="60776"/>
                    <a:pt x="26337" y="61005"/>
                  </a:cubicBezTo>
                  <a:cubicBezTo>
                    <a:pt x="26481" y="61261"/>
                    <a:pt x="26909" y="62063"/>
                    <a:pt x="26825" y="62234"/>
                  </a:cubicBezTo>
                  <a:cubicBezTo>
                    <a:pt x="26825" y="62234"/>
                    <a:pt x="26767" y="62264"/>
                    <a:pt x="26653" y="62264"/>
                  </a:cubicBezTo>
                  <a:cubicBezTo>
                    <a:pt x="26050" y="62234"/>
                    <a:pt x="25508" y="60947"/>
                    <a:pt x="25306" y="60059"/>
                  </a:cubicBezTo>
                  <a:cubicBezTo>
                    <a:pt x="25279" y="59917"/>
                    <a:pt x="25249" y="59772"/>
                    <a:pt x="25221" y="59658"/>
                  </a:cubicBezTo>
                  <a:cubicBezTo>
                    <a:pt x="25107" y="59200"/>
                    <a:pt x="25020" y="58856"/>
                    <a:pt x="24534" y="58456"/>
                  </a:cubicBezTo>
                  <a:cubicBezTo>
                    <a:pt x="24305" y="58256"/>
                    <a:pt x="24019" y="58142"/>
                    <a:pt x="23790" y="58055"/>
                  </a:cubicBezTo>
                  <a:cubicBezTo>
                    <a:pt x="23332" y="57913"/>
                    <a:pt x="23131" y="57826"/>
                    <a:pt x="23073" y="57455"/>
                  </a:cubicBezTo>
                  <a:cubicBezTo>
                    <a:pt x="23046" y="57169"/>
                    <a:pt x="23160" y="56910"/>
                    <a:pt x="23302" y="56596"/>
                  </a:cubicBezTo>
                  <a:cubicBezTo>
                    <a:pt x="23561" y="56051"/>
                    <a:pt x="23847" y="55394"/>
                    <a:pt x="23447" y="54535"/>
                  </a:cubicBezTo>
                  <a:cubicBezTo>
                    <a:pt x="23332" y="54191"/>
                    <a:pt x="23131" y="54077"/>
                    <a:pt x="22959" y="53962"/>
                  </a:cubicBezTo>
                  <a:cubicBezTo>
                    <a:pt x="22844" y="53875"/>
                    <a:pt x="22760" y="53848"/>
                    <a:pt x="22730" y="53589"/>
                  </a:cubicBezTo>
                  <a:cubicBezTo>
                    <a:pt x="22702" y="53417"/>
                    <a:pt x="22787" y="53104"/>
                    <a:pt x="22874" y="52875"/>
                  </a:cubicBezTo>
                  <a:cubicBezTo>
                    <a:pt x="22931" y="52703"/>
                    <a:pt x="22959" y="52531"/>
                    <a:pt x="22989" y="52387"/>
                  </a:cubicBezTo>
                  <a:cubicBezTo>
                    <a:pt x="23103" y="51501"/>
                    <a:pt x="22817" y="50726"/>
                    <a:pt x="22501" y="50012"/>
                  </a:cubicBezTo>
                  <a:cubicBezTo>
                    <a:pt x="22416" y="49753"/>
                    <a:pt x="22302" y="49524"/>
                    <a:pt x="22214" y="49210"/>
                  </a:cubicBezTo>
                  <a:cubicBezTo>
                    <a:pt x="22157" y="49096"/>
                    <a:pt x="22100" y="48981"/>
                    <a:pt x="22073" y="48867"/>
                  </a:cubicBezTo>
                  <a:cubicBezTo>
                    <a:pt x="21901" y="48466"/>
                    <a:pt x="21786" y="48207"/>
                    <a:pt x="21241" y="47836"/>
                  </a:cubicBezTo>
                  <a:cubicBezTo>
                    <a:pt x="21069" y="47749"/>
                    <a:pt x="20870" y="47722"/>
                    <a:pt x="20669" y="47692"/>
                  </a:cubicBezTo>
                  <a:cubicBezTo>
                    <a:pt x="20469" y="47665"/>
                    <a:pt x="20240" y="47607"/>
                    <a:pt x="20153" y="47520"/>
                  </a:cubicBezTo>
                  <a:cubicBezTo>
                    <a:pt x="19982" y="47348"/>
                    <a:pt x="20039" y="46547"/>
                    <a:pt x="20039" y="46089"/>
                  </a:cubicBezTo>
                  <a:cubicBezTo>
                    <a:pt x="20069" y="45974"/>
                    <a:pt x="20069" y="45860"/>
                    <a:pt x="20069" y="45745"/>
                  </a:cubicBezTo>
                  <a:cubicBezTo>
                    <a:pt x="20096" y="45688"/>
                    <a:pt x="20126" y="45603"/>
                    <a:pt x="20126" y="45546"/>
                  </a:cubicBezTo>
                  <a:cubicBezTo>
                    <a:pt x="20126" y="44802"/>
                    <a:pt x="20039" y="44028"/>
                    <a:pt x="19897" y="43256"/>
                  </a:cubicBezTo>
                  <a:cubicBezTo>
                    <a:pt x="19840" y="43027"/>
                    <a:pt x="19725" y="42741"/>
                    <a:pt x="19611" y="42425"/>
                  </a:cubicBezTo>
                  <a:cubicBezTo>
                    <a:pt x="19382" y="41852"/>
                    <a:pt x="19123" y="41138"/>
                    <a:pt x="19153" y="40794"/>
                  </a:cubicBezTo>
                  <a:cubicBezTo>
                    <a:pt x="19210" y="40393"/>
                    <a:pt x="19553" y="40164"/>
                    <a:pt x="19924" y="39906"/>
                  </a:cubicBezTo>
                  <a:cubicBezTo>
                    <a:pt x="20268" y="39649"/>
                    <a:pt x="20669" y="39390"/>
                    <a:pt x="20840" y="38962"/>
                  </a:cubicBezTo>
                  <a:cubicBezTo>
                    <a:pt x="21127" y="38390"/>
                    <a:pt x="21099" y="37817"/>
                    <a:pt x="21099" y="37302"/>
                  </a:cubicBezTo>
                  <a:cubicBezTo>
                    <a:pt x="21069" y="36699"/>
                    <a:pt x="21069" y="36157"/>
                    <a:pt x="21470" y="35699"/>
                  </a:cubicBezTo>
                  <a:cubicBezTo>
                    <a:pt x="21814" y="35298"/>
                    <a:pt x="22157" y="35012"/>
                    <a:pt x="22558" y="34696"/>
                  </a:cubicBezTo>
                  <a:cubicBezTo>
                    <a:pt x="23103" y="34267"/>
                    <a:pt x="23676" y="33809"/>
                    <a:pt x="24104" y="33035"/>
                  </a:cubicBezTo>
                  <a:cubicBezTo>
                    <a:pt x="24763" y="32034"/>
                    <a:pt x="25336" y="30947"/>
                    <a:pt x="25707" y="30088"/>
                  </a:cubicBezTo>
                  <a:cubicBezTo>
                    <a:pt x="26138" y="29000"/>
                    <a:pt x="25908" y="28627"/>
                    <a:pt x="25478" y="28169"/>
                  </a:cubicBezTo>
                  <a:cubicBezTo>
                    <a:pt x="25336" y="27997"/>
                    <a:pt x="25164" y="27798"/>
                    <a:pt x="25020" y="27482"/>
                  </a:cubicBezTo>
                  <a:cubicBezTo>
                    <a:pt x="24848" y="27138"/>
                    <a:pt x="24905" y="26824"/>
                    <a:pt x="25077" y="26680"/>
                  </a:cubicBezTo>
                  <a:cubicBezTo>
                    <a:pt x="25136" y="26623"/>
                    <a:pt x="25208" y="26602"/>
                    <a:pt x="25281" y="26602"/>
                  </a:cubicBezTo>
                  <a:cubicBezTo>
                    <a:pt x="25388" y="26602"/>
                    <a:pt x="25497" y="26646"/>
                    <a:pt x="25565" y="26680"/>
                  </a:cubicBezTo>
                  <a:cubicBezTo>
                    <a:pt x="25650" y="26767"/>
                    <a:pt x="25764" y="27195"/>
                    <a:pt x="25851" y="27482"/>
                  </a:cubicBezTo>
                  <a:cubicBezTo>
                    <a:pt x="26080" y="28198"/>
                    <a:pt x="26279" y="28856"/>
                    <a:pt x="26738" y="29057"/>
                  </a:cubicBezTo>
                  <a:cubicBezTo>
                    <a:pt x="26831" y="29096"/>
                    <a:pt x="26923" y="29117"/>
                    <a:pt x="27016" y="29117"/>
                  </a:cubicBezTo>
                  <a:cubicBezTo>
                    <a:pt x="27124" y="29117"/>
                    <a:pt x="27231" y="29089"/>
                    <a:pt x="27340" y="29027"/>
                  </a:cubicBezTo>
                  <a:cubicBezTo>
                    <a:pt x="27454" y="28970"/>
                    <a:pt x="27626" y="28828"/>
                    <a:pt x="27683" y="28512"/>
                  </a:cubicBezTo>
                  <a:cubicBezTo>
                    <a:pt x="27912" y="27626"/>
                    <a:pt x="27168" y="25707"/>
                    <a:pt x="26939" y="25363"/>
                  </a:cubicBezTo>
                  <a:cubicBezTo>
                    <a:pt x="26738" y="25020"/>
                    <a:pt x="26481" y="24676"/>
                    <a:pt x="26195" y="24362"/>
                  </a:cubicBezTo>
                  <a:cubicBezTo>
                    <a:pt x="25794" y="23875"/>
                    <a:pt x="25393" y="23417"/>
                    <a:pt x="25336" y="22901"/>
                  </a:cubicBezTo>
                  <a:cubicBezTo>
                    <a:pt x="25306" y="22416"/>
                    <a:pt x="25508" y="21871"/>
                    <a:pt x="25737" y="21328"/>
                  </a:cubicBezTo>
                  <a:cubicBezTo>
                    <a:pt x="25908" y="20870"/>
                    <a:pt x="26080" y="20412"/>
                    <a:pt x="26138" y="19924"/>
                  </a:cubicBezTo>
                  <a:cubicBezTo>
                    <a:pt x="26451" y="17176"/>
                    <a:pt x="25020" y="14572"/>
                    <a:pt x="22760" y="13741"/>
                  </a:cubicBezTo>
                  <a:cubicBezTo>
                    <a:pt x="22187" y="13569"/>
                    <a:pt x="21642" y="13397"/>
                    <a:pt x="21099" y="13226"/>
                  </a:cubicBezTo>
                  <a:cubicBezTo>
                    <a:pt x="20554" y="13054"/>
                    <a:pt x="20011" y="12912"/>
                    <a:pt x="19466" y="12740"/>
                  </a:cubicBezTo>
                  <a:cubicBezTo>
                    <a:pt x="19120" y="12617"/>
                    <a:pt x="18810" y="12564"/>
                    <a:pt x="18525" y="12564"/>
                  </a:cubicBezTo>
                  <a:cubicBezTo>
                    <a:pt x="17752" y="12564"/>
                    <a:pt x="17158" y="12952"/>
                    <a:pt x="16489" y="13370"/>
                  </a:cubicBezTo>
                  <a:lnTo>
                    <a:pt x="16203" y="13569"/>
                  </a:lnTo>
                  <a:cubicBezTo>
                    <a:pt x="16004" y="13684"/>
                    <a:pt x="15802" y="13855"/>
                    <a:pt x="15546" y="14057"/>
                  </a:cubicBezTo>
                  <a:cubicBezTo>
                    <a:pt x="15028" y="14496"/>
                    <a:pt x="14322" y="15078"/>
                    <a:pt x="13811" y="15078"/>
                  </a:cubicBezTo>
                  <a:cubicBezTo>
                    <a:pt x="13757" y="15078"/>
                    <a:pt x="13705" y="15071"/>
                    <a:pt x="13656" y="15058"/>
                  </a:cubicBezTo>
                  <a:cubicBezTo>
                    <a:pt x="13569" y="15030"/>
                    <a:pt x="13512" y="15000"/>
                    <a:pt x="13484" y="14973"/>
                  </a:cubicBezTo>
                  <a:cubicBezTo>
                    <a:pt x="13626" y="14829"/>
                    <a:pt x="13970" y="14629"/>
                    <a:pt x="14172" y="14515"/>
                  </a:cubicBezTo>
                  <a:cubicBezTo>
                    <a:pt x="14371" y="14371"/>
                    <a:pt x="14572" y="14256"/>
                    <a:pt x="14714" y="14142"/>
                  </a:cubicBezTo>
                  <a:cubicBezTo>
                    <a:pt x="15317" y="13599"/>
                    <a:pt x="15516" y="13168"/>
                    <a:pt x="15317" y="12825"/>
                  </a:cubicBezTo>
                  <a:cubicBezTo>
                    <a:pt x="15195" y="12605"/>
                    <a:pt x="14969" y="12537"/>
                    <a:pt x="14728" y="12537"/>
                  </a:cubicBezTo>
                  <a:cubicBezTo>
                    <a:pt x="14403" y="12537"/>
                    <a:pt x="14050" y="12662"/>
                    <a:pt x="13885" y="12710"/>
                  </a:cubicBezTo>
                  <a:cubicBezTo>
                    <a:pt x="12997" y="12997"/>
                    <a:pt x="12339" y="13512"/>
                    <a:pt x="11652" y="14057"/>
                  </a:cubicBezTo>
                  <a:cubicBezTo>
                    <a:pt x="11394" y="14256"/>
                    <a:pt x="11137" y="14458"/>
                    <a:pt x="10851" y="14657"/>
                  </a:cubicBezTo>
                  <a:cubicBezTo>
                    <a:pt x="10336" y="15030"/>
                    <a:pt x="9763" y="15287"/>
                    <a:pt x="9161" y="15545"/>
                  </a:cubicBezTo>
                  <a:cubicBezTo>
                    <a:pt x="8416" y="15859"/>
                    <a:pt x="7645" y="16203"/>
                    <a:pt x="6985" y="16775"/>
                  </a:cubicBezTo>
                  <a:cubicBezTo>
                    <a:pt x="5813" y="17749"/>
                    <a:pt x="5125" y="17950"/>
                    <a:pt x="3637" y="18294"/>
                  </a:cubicBezTo>
                  <a:cubicBezTo>
                    <a:pt x="3493" y="18351"/>
                    <a:pt x="3321" y="18436"/>
                    <a:pt x="3064" y="18550"/>
                  </a:cubicBezTo>
                  <a:cubicBezTo>
                    <a:pt x="1765" y="19137"/>
                    <a:pt x="1171" y="19279"/>
                    <a:pt x="912" y="19279"/>
                  </a:cubicBezTo>
                  <a:cubicBezTo>
                    <a:pt x="818" y="19279"/>
                    <a:pt x="768" y="19260"/>
                    <a:pt x="744" y="19237"/>
                  </a:cubicBezTo>
                  <a:cubicBezTo>
                    <a:pt x="744" y="19237"/>
                    <a:pt x="744" y="19210"/>
                    <a:pt x="717" y="19210"/>
                  </a:cubicBezTo>
                  <a:cubicBezTo>
                    <a:pt x="831" y="18951"/>
                    <a:pt x="2004" y="18294"/>
                    <a:pt x="2950" y="17893"/>
                  </a:cubicBezTo>
                  <a:cubicBezTo>
                    <a:pt x="3149" y="17778"/>
                    <a:pt x="3522" y="17664"/>
                    <a:pt x="3923" y="17577"/>
                  </a:cubicBezTo>
                  <a:cubicBezTo>
                    <a:pt x="4752" y="17348"/>
                    <a:pt x="5611" y="17119"/>
                    <a:pt x="5927" y="16633"/>
                  </a:cubicBezTo>
                  <a:cubicBezTo>
                    <a:pt x="6069" y="16432"/>
                    <a:pt x="6413" y="15974"/>
                    <a:pt x="6184" y="15603"/>
                  </a:cubicBezTo>
                  <a:cubicBezTo>
                    <a:pt x="6053" y="15406"/>
                    <a:pt x="5845" y="15335"/>
                    <a:pt x="5587" y="15335"/>
                  </a:cubicBezTo>
                  <a:cubicBezTo>
                    <a:pt x="5279" y="15335"/>
                    <a:pt x="4900" y="15436"/>
                    <a:pt x="4496" y="15545"/>
                  </a:cubicBezTo>
                  <a:cubicBezTo>
                    <a:pt x="4267" y="15603"/>
                    <a:pt x="3951" y="15687"/>
                    <a:pt x="3893" y="15687"/>
                  </a:cubicBezTo>
                  <a:cubicBezTo>
                    <a:pt x="3637" y="15630"/>
                    <a:pt x="3522" y="15545"/>
                    <a:pt x="3465" y="15516"/>
                  </a:cubicBezTo>
                  <a:cubicBezTo>
                    <a:pt x="3522" y="15431"/>
                    <a:pt x="3694" y="15259"/>
                    <a:pt x="3779" y="15172"/>
                  </a:cubicBezTo>
                  <a:cubicBezTo>
                    <a:pt x="4008" y="14916"/>
                    <a:pt x="4267" y="14657"/>
                    <a:pt x="4267" y="14313"/>
                  </a:cubicBezTo>
                  <a:cubicBezTo>
                    <a:pt x="4267" y="14199"/>
                    <a:pt x="4209" y="14027"/>
                    <a:pt x="4008" y="13885"/>
                  </a:cubicBezTo>
                  <a:cubicBezTo>
                    <a:pt x="3876" y="13772"/>
                    <a:pt x="3728" y="13729"/>
                    <a:pt x="3573" y="13729"/>
                  </a:cubicBezTo>
                  <a:cubicBezTo>
                    <a:pt x="3293" y="13729"/>
                    <a:pt x="2986" y="13870"/>
                    <a:pt x="2691" y="14000"/>
                  </a:cubicBezTo>
                  <a:cubicBezTo>
                    <a:pt x="2577" y="14057"/>
                    <a:pt x="2377" y="14142"/>
                    <a:pt x="2263" y="14171"/>
                  </a:cubicBezTo>
                  <a:cubicBezTo>
                    <a:pt x="2233" y="14084"/>
                    <a:pt x="2233" y="13942"/>
                    <a:pt x="2290" y="13626"/>
                  </a:cubicBezTo>
                  <a:cubicBezTo>
                    <a:pt x="2634" y="11680"/>
                    <a:pt x="5183" y="11107"/>
                    <a:pt x="7244" y="10622"/>
                  </a:cubicBezTo>
                  <a:cubicBezTo>
                    <a:pt x="8016" y="10450"/>
                    <a:pt x="8732" y="10306"/>
                    <a:pt x="9275" y="10077"/>
                  </a:cubicBezTo>
                  <a:cubicBezTo>
                    <a:pt x="9390" y="10019"/>
                    <a:pt x="9534" y="9962"/>
                    <a:pt x="9676" y="9905"/>
                  </a:cubicBezTo>
                  <a:cubicBezTo>
                    <a:pt x="10878" y="9447"/>
                    <a:pt x="11623" y="9161"/>
                    <a:pt x="11565" y="8618"/>
                  </a:cubicBezTo>
                  <a:cubicBezTo>
                    <a:pt x="11481" y="8160"/>
                    <a:pt x="10851" y="8045"/>
                    <a:pt x="10249" y="7988"/>
                  </a:cubicBezTo>
                  <a:lnTo>
                    <a:pt x="9218" y="7988"/>
                  </a:lnTo>
                  <a:cubicBezTo>
                    <a:pt x="9066" y="7988"/>
                    <a:pt x="8915" y="7990"/>
                    <a:pt x="8764" y="7990"/>
                  </a:cubicBezTo>
                  <a:cubicBezTo>
                    <a:pt x="8373" y="7990"/>
                    <a:pt x="7986" y="7976"/>
                    <a:pt x="7615" y="7874"/>
                  </a:cubicBezTo>
                  <a:cubicBezTo>
                    <a:pt x="7901" y="7500"/>
                    <a:pt x="8531" y="7072"/>
                    <a:pt x="8961" y="6870"/>
                  </a:cubicBezTo>
                  <a:cubicBezTo>
                    <a:pt x="9441" y="6618"/>
                    <a:pt x="9654" y="6522"/>
                    <a:pt x="10052" y="6522"/>
                  </a:cubicBezTo>
                  <a:cubicBezTo>
                    <a:pt x="10105" y="6522"/>
                    <a:pt x="10161" y="6524"/>
                    <a:pt x="10221" y="6527"/>
                  </a:cubicBezTo>
                  <a:cubicBezTo>
                    <a:pt x="10478" y="6614"/>
                    <a:pt x="10707" y="6786"/>
                    <a:pt x="10908" y="6957"/>
                  </a:cubicBezTo>
                  <a:cubicBezTo>
                    <a:pt x="11107" y="7129"/>
                    <a:pt x="11279" y="7301"/>
                    <a:pt x="11508" y="7328"/>
                  </a:cubicBezTo>
                  <a:cubicBezTo>
                    <a:pt x="11585" y="7353"/>
                    <a:pt x="11674" y="7364"/>
                    <a:pt x="11772" y="7364"/>
                  </a:cubicBezTo>
                  <a:cubicBezTo>
                    <a:pt x="12365" y="7364"/>
                    <a:pt x="13275" y="6954"/>
                    <a:pt x="13741" y="6584"/>
                  </a:cubicBezTo>
                  <a:cubicBezTo>
                    <a:pt x="14114" y="6328"/>
                    <a:pt x="14286" y="6041"/>
                    <a:pt x="14286" y="5755"/>
                  </a:cubicBezTo>
                  <a:cubicBezTo>
                    <a:pt x="14286" y="5297"/>
                    <a:pt x="13885" y="4981"/>
                    <a:pt x="13484" y="4695"/>
                  </a:cubicBezTo>
                  <a:cubicBezTo>
                    <a:pt x="12939" y="4324"/>
                    <a:pt x="12797" y="4180"/>
                    <a:pt x="12882" y="3980"/>
                  </a:cubicBezTo>
                  <a:cubicBezTo>
                    <a:pt x="13111" y="3836"/>
                    <a:pt x="14256" y="3664"/>
                    <a:pt x="14886" y="3580"/>
                  </a:cubicBezTo>
                  <a:cubicBezTo>
                    <a:pt x="15516" y="3492"/>
                    <a:pt x="16004" y="3435"/>
                    <a:pt x="16233" y="3351"/>
                  </a:cubicBezTo>
                  <a:cubicBezTo>
                    <a:pt x="17405" y="2977"/>
                    <a:pt x="18665" y="2549"/>
                    <a:pt x="19753" y="2118"/>
                  </a:cubicBezTo>
                  <a:cubicBezTo>
                    <a:pt x="20783" y="1690"/>
                    <a:pt x="21699" y="1690"/>
                    <a:pt x="22874" y="1690"/>
                  </a:cubicBezTo>
                  <a:cubicBezTo>
                    <a:pt x="23561" y="1660"/>
                    <a:pt x="24161" y="1518"/>
                    <a:pt x="24763" y="1374"/>
                  </a:cubicBezTo>
                  <a:cubicBezTo>
                    <a:pt x="25221" y="1289"/>
                    <a:pt x="25679" y="1175"/>
                    <a:pt x="26165" y="1118"/>
                  </a:cubicBezTo>
                  <a:cubicBezTo>
                    <a:pt x="26252" y="1118"/>
                    <a:pt x="26309" y="1088"/>
                    <a:pt x="26367" y="1031"/>
                  </a:cubicBezTo>
                  <a:cubicBezTo>
                    <a:pt x="27054" y="1031"/>
                    <a:pt x="27596" y="1260"/>
                    <a:pt x="28256" y="1518"/>
                  </a:cubicBezTo>
                  <a:cubicBezTo>
                    <a:pt x="28398" y="1546"/>
                    <a:pt x="28542" y="1603"/>
                    <a:pt x="28714" y="1690"/>
                  </a:cubicBezTo>
                  <a:cubicBezTo>
                    <a:pt x="29509" y="1932"/>
                    <a:pt x="30373" y="1988"/>
                    <a:pt x="31225" y="1988"/>
                  </a:cubicBezTo>
                  <a:cubicBezTo>
                    <a:pt x="31478" y="1988"/>
                    <a:pt x="31729" y="1983"/>
                    <a:pt x="31977" y="1976"/>
                  </a:cubicBezTo>
                  <a:lnTo>
                    <a:pt x="32493" y="1976"/>
                  </a:lnTo>
                  <a:cubicBezTo>
                    <a:pt x="32749" y="1976"/>
                    <a:pt x="33065" y="1947"/>
                    <a:pt x="33379" y="1919"/>
                  </a:cubicBezTo>
                  <a:cubicBezTo>
                    <a:pt x="33764" y="1887"/>
                    <a:pt x="34212" y="1846"/>
                    <a:pt x="34607" y="1846"/>
                  </a:cubicBezTo>
                  <a:cubicBezTo>
                    <a:pt x="34917" y="1846"/>
                    <a:pt x="35195" y="1871"/>
                    <a:pt x="35383" y="1947"/>
                  </a:cubicBezTo>
                  <a:cubicBezTo>
                    <a:pt x="35584" y="2034"/>
                    <a:pt x="35584" y="2091"/>
                    <a:pt x="35612" y="2233"/>
                  </a:cubicBezTo>
                  <a:cubicBezTo>
                    <a:pt x="35642" y="2405"/>
                    <a:pt x="35699" y="2663"/>
                    <a:pt x="35955" y="2920"/>
                  </a:cubicBezTo>
                  <a:cubicBezTo>
                    <a:pt x="35985" y="2920"/>
                    <a:pt x="35985" y="2920"/>
                    <a:pt x="36013" y="2950"/>
                  </a:cubicBezTo>
                  <a:cubicBezTo>
                    <a:pt x="36271" y="3092"/>
                    <a:pt x="36700" y="3206"/>
                    <a:pt x="37130" y="3321"/>
                  </a:cubicBezTo>
                  <a:cubicBezTo>
                    <a:pt x="37359" y="3378"/>
                    <a:pt x="37588" y="3435"/>
                    <a:pt x="37730" y="3492"/>
                  </a:cubicBezTo>
                  <a:cubicBezTo>
                    <a:pt x="38174" y="3641"/>
                    <a:pt x="38530" y="3694"/>
                    <a:pt x="38847" y="3694"/>
                  </a:cubicBezTo>
                  <a:cubicBezTo>
                    <a:pt x="39205" y="3694"/>
                    <a:pt x="39515" y="3626"/>
                    <a:pt x="39849" y="3550"/>
                  </a:cubicBezTo>
                  <a:cubicBezTo>
                    <a:pt x="40135" y="3465"/>
                    <a:pt x="40451" y="3408"/>
                    <a:pt x="40822" y="3351"/>
                  </a:cubicBezTo>
                  <a:cubicBezTo>
                    <a:pt x="41882" y="3263"/>
                    <a:pt x="42482" y="2977"/>
                    <a:pt x="43199" y="2663"/>
                  </a:cubicBezTo>
                  <a:cubicBezTo>
                    <a:pt x="43485" y="2519"/>
                    <a:pt x="43772" y="2405"/>
                    <a:pt x="44143" y="2263"/>
                  </a:cubicBezTo>
                  <a:cubicBezTo>
                    <a:pt x="44631" y="2100"/>
                    <a:pt x="45234" y="2024"/>
                    <a:pt x="45974" y="2024"/>
                  </a:cubicBezTo>
                  <a:cubicBezTo>
                    <a:pt x="46276" y="2024"/>
                    <a:pt x="46600" y="2037"/>
                    <a:pt x="46948" y="2061"/>
                  </a:cubicBezTo>
                  <a:cubicBezTo>
                    <a:pt x="47463" y="2091"/>
                    <a:pt x="47692" y="2290"/>
                    <a:pt x="47979" y="2519"/>
                  </a:cubicBezTo>
                  <a:cubicBezTo>
                    <a:pt x="48180" y="2691"/>
                    <a:pt x="48437" y="2920"/>
                    <a:pt x="48837" y="3064"/>
                  </a:cubicBezTo>
                  <a:cubicBezTo>
                    <a:pt x="49158" y="3171"/>
                    <a:pt x="49533" y="3200"/>
                    <a:pt x="49923" y="3200"/>
                  </a:cubicBezTo>
                  <a:cubicBezTo>
                    <a:pt x="50161" y="3200"/>
                    <a:pt x="50404" y="3189"/>
                    <a:pt x="50642" y="3179"/>
                  </a:cubicBezTo>
                  <a:cubicBezTo>
                    <a:pt x="50860" y="3179"/>
                    <a:pt x="51079" y="3171"/>
                    <a:pt x="51287" y="3171"/>
                  </a:cubicBezTo>
                  <a:cubicBezTo>
                    <a:pt x="51487" y="3171"/>
                    <a:pt x="51676" y="3178"/>
                    <a:pt x="51844" y="3206"/>
                  </a:cubicBezTo>
                  <a:cubicBezTo>
                    <a:pt x="52531" y="3293"/>
                    <a:pt x="53131" y="3435"/>
                    <a:pt x="53647" y="3637"/>
                  </a:cubicBezTo>
                  <a:cubicBezTo>
                    <a:pt x="54192" y="3809"/>
                    <a:pt x="54421" y="4122"/>
                    <a:pt x="54707" y="4496"/>
                  </a:cubicBezTo>
                  <a:cubicBezTo>
                    <a:pt x="54936" y="4782"/>
                    <a:pt x="55193" y="5125"/>
                    <a:pt x="55623" y="5412"/>
                  </a:cubicBezTo>
                  <a:cubicBezTo>
                    <a:pt x="56172" y="5723"/>
                    <a:pt x="56717" y="5842"/>
                    <a:pt x="57254" y="5842"/>
                  </a:cubicBezTo>
                  <a:cubicBezTo>
                    <a:pt x="58199" y="5842"/>
                    <a:pt x="59115" y="5472"/>
                    <a:pt x="59974" y="5125"/>
                  </a:cubicBezTo>
                  <a:cubicBezTo>
                    <a:pt x="60762" y="4794"/>
                    <a:pt x="61535" y="4492"/>
                    <a:pt x="62261" y="4492"/>
                  </a:cubicBezTo>
                  <a:cubicBezTo>
                    <a:pt x="62536" y="4492"/>
                    <a:pt x="62805" y="4535"/>
                    <a:pt x="63066" y="4638"/>
                  </a:cubicBezTo>
                  <a:cubicBezTo>
                    <a:pt x="63238" y="4725"/>
                    <a:pt x="63410" y="4867"/>
                    <a:pt x="63609" y="5011"/>
                  </a:cubicBezTo>
                  <a:cubicBezTo>
                    <a:pt x="63810" y="5183"/>
                    <a:pt x="64039" y="5354"/>
                    <a:pt x="64326" y="5439"/>
                  </a:cubicBezTo>
                  <a:cubicBezTo>
                    <a:pt x="64501" y="5495"/>
                    <a:pt x="64655" y="5518"/>
                    <a:pt x="64795" y="5518"/>
                  </a:cubicBezTo>
                  <a:cubicBezTo>
                    <a:pt x="65157" y="5518"/>
                    <a:pt x="65414" y="5364"/>
                    <a:pt x="65642" y="5240"/>
                  </a:cubicBezTo>
                  <a:cubicBezTo>
                    <a:pt x="65784" y="5153"/>
                    <a:pt x="65929" y="5068"/>
                    <a:pt x="66071" y="5011"/>
                  </a:cubicBezTo>
                  <a:cubicBezTo>
                    <a:pt x="66172" y="4998"/>
                    <a:pt x="66276" y="4992"/>
                    <a:pt x="66382" y="4992"/>
                  </a:cubicBezTo>
                  <a:cubicBezTo>
                    <a:pt x="66756" y="4992"/>
                    <a:pt x="67158" y="5064"/>
                    <a:pt x="67559" y="5153"/>
                  </a:cubicBezTo>
                  <a:cubicBezTo>
                    <a:pt x="67875" y="5210"/>
                    <a:pt x="68189" y="5297"/>
                    <a:pt x="68562" y="5325"/>
                  </a:cubicBezTo>
                  <a:cubicBezTo>
                    <a:pt x="69135" y="5325"/>
                    <a:pt x="69391" y="5210"/>
                    <a:pt x="69678" y="5125"/>
                  </a:cubicBezTo>
                  <a:cubicBezTo>
                    <a:pt x="69822" y="5068"/>
                    <a:pt x="69964" y="5011"/>
                    <a:pt x="70193" y="4954"/>
                  </a:cubicBezTo>
                  <a:cubicBezTo>
                    <a:pt x="70536" y="4867"/>
                    <a:pt x="70823" y="4867"/>
                    <a:pt x="71052" y="4839"/>
                  </a:cubicBezTo>
                  <a:cubicBezTo>
                    <a:pt x="71853" y="4782"/>
                    <a:pt x="72341" y="4695"/>
                    <a:pt x="72856" y="3435"/>
                  </a:cubicBezTo>
                  <a:cubicBezTo>
                    <a:pt x="72941" y="3236"/>
                    <a:pt x="72998" y="3064"/>
                    <a:pt x="73028" y="2920"/>
                  </a:cubicBezTo>
                  <a:cubicBezTo>
                    <a:pt x="73113" y="2634"/>
                    <a:pt x="73143" y="2549"/>
                    <a:pt x="73429" y="2405"/>
                  </a:cubicBezTo>
                  <a:cubicBezTo>
                    <a:pt x="73458" y="2391"/>
                    <a:pt x="73486" y="2384"/>
                    <a:pt x="73525" y="2384"/>
                  </a:cubicBezTo>
                  <a:cubicBezTo>
                    <a:pt x="73565" y="2384"/>
                    <a:pt x="73614" y="2391"/>
                    <a:pt x="73685" y="2405"/>
                  </a:cubicBezTo>
                  <a:cubicBezTo>
                    <a:pt x="73743" y="2405"/>
                    <a:pt x="73812" y="2409"/>
                    <a:pt x="73890" y="2409"/>
                  </a:cubicBezTo>
                  <a:cubicBezTo>
                    <a:pt x="74083" y="2409"/>
                    <a:pt x="74329" y="2380"/>
                    <a:pt x="74574" y="2176"/>
                  </a:cubicBezTo>
                  <a:cubicBezTo>
                    <a:pt x="74716" y="2004"/>
                    <a:pt x="74746" y="1775"/>
                    <a:pt x="74773" y="1603"/>
                  </a:cubicBezTo>
                  <a:lnTo>
                    <a:pt x="74773" y="1489"/>
                  </a:lnTo>
                  <a:cubicBezTo>
                    <a:pt x="75494" y="743"/>
                    <a:pt x="75815" y="717"/>
                    <a:pt x="75903" y="717"/>
                  </a:cubicBezTo>
                  <a:close/>
                  <a:moveTo>
                    <a:pt x="75870" y="1"/>
                  </a:moveTo>
                  <a:cubicBezTo>
                    <a:pt x="75299" y="1"/>
                    <a:pt x="74693" y="544"/>
                    <a:pt x="74288" y="973"/>
                  </a:cubicBezTo>
                  <a:cubicBezTo>
                    <a:pt x="74086" y="1118"/>
                    <a:pt x="74059" y="1347"/>
                    <a:pt x="74059" y="1518"/>
                  </a:cubicBezTo>
                  <a:cubicBezTo>
                    <a:pt x="74029" y="1576"/>
                    <a:pt x="74029" y="1633"/>
                    <a:pt x="74029" y="1660"/>
                  </a:cubicBezTo>
                  <a:cubicBezTo>
                    <a:pt x="74000" y="1675"/>
                    <a:pt x="73972" y="1683"/>
                    <a:pt x="73932" y="1683"/>
                  </a:cubicBezTo>
                  <a:cubicBezTo>
                    <a:pt x="73893" y="1683"/>
                    <a:pt x="73843" y="1675"/>
                    <a:pt x="73772" y="1660"/>
                  </a:cubicBezTo>
                  <a:cubicBezTo>
                    <a:pt x="73717" y="1660"/>
                    <a:pt x="73655" y="1657"/>
                    <a:pt x="73587" y="1657"/>
                  </a:cubicBezTo>
                  <a:cubicBezTo>
                    <a:pt x="73446" y="1657"/>
                    <a:pt x="73279" y="1670"/>
                    <a:pt x="73085" y="1747"/>
                  </a:cubicBezTo>
                  <a:cubicBezTo>
                    <a:pt x="72570" y="2061"/>
                    <a:pt x="72456" y="2320"/>
                    <a:pt x="72341" y="2721"/>
                  </a:cubicBezTo>
                  <a:cubicBezTo>
                    <a:pt x="72311" y="2835"/>
                    <a:pt x="72254" y="2977"/>
                    <a:pt x="72197" y="3149"/>
                  </a:cubicBezTo>
                  <a:cubicBezTo>
                    <a:pt x="71826" y="4065"/>
                    <a:pt x="71654" y="4065"/>
                    <a:pt x="71024" y="4122"/>
                  </a:cubicBezTo>
                  <a:cubicBezTo>
                    <a:pt x="70765" y="4122"/>
                    <a:pt x="70452" y="4152"/>
                    <a:pt x="70051" y="4237"/>
                  </a:cubicBezTo>
                  <a:cubicBezTo>
                    <a:pt x="69765" y="4294"/>
                    <a:pt x="69563" y="4381"/>
                    <a:pt x="69421" y="4438"/>
                  </a:cubicBezTo>
                  <a:cubicBezTo>
                    <a:pt x="69162" y="4523"/>
                    <a:pt x="68991" y="4580"/>
                    <a:pt x="68590" y="4580"/>
                  </a:cubicBezTo>
                  <a:cubicBezTo>
                    <a:pt x="68304" y="4580"/>
                    <a:pt x="68017" y="4523"/>
                    <a:pt x="67731" y="4438"/>
                  </a:cubicBezTo>
                  <a:cubicBezTo>
                    <a:pt x="67307" y="4357"/>
                    <a:pt x="66896" y="4276"/>
                    <a:pt x="66469" y="4276"/>
                  </a:cubicBezTo>
                  <a:cubicBezTo>
                    <a:pt x="66293" y="4276"/>
                    <a:pt x="66113" y="4290"/>
                    <a:pt x="65929" y="4324"/>
                  </a:cubicBezTo>
                  <a:cubicBezTo>
                    <a:pt x="65642" y="4381"/>
                    <a:pt x="65441" y="4496"/>
                    <a:pt x="65269" y="4610"/>
                  </a:cubicBezTo>
                  <a:cubicBezTo>
                    <a:pt x="65083" y="4713"/>
                    <a:pt x="64957" y="4787"/>
                    <a:pt x="64782" y="4787"/>
                  </a:cubicBezTo>
                  <a:cubicBezTo>
                    <a:pt x="64715" y="4787"/>
                    <a:pt x="64641" y="4776"/>
                    <a:pt x="64555" y="4752"/>
                  </a:cubicBezTo>
                  <a:cubicBezTo>
                    <a:pt x="64410" y="4695"/>
                    <a:pt x="64239" y="4580"/>
                    <a:pt x="64067" y="4438"/>
                  </a:cubicBezTo>
                  <a:cubicBezTo>
                    <a:pt x="63868" y="4267"/>
                    <a:pt x="63639" y="4095"/>
                    <a:pt x="63352" y="3980"/>
                  </a:cubicBezTo>
                  <a:cubicBezTo>
                    <a:pt x="62989" y="3828"/>
                    <a:pt x="62626" y="3766"/>
                    <a:pt x="62264" y="3766"/>
                  </a:cubicBezTo>
                  <a:cubicBezTo>
                    <a:pt x="61398" y="3766"/>
                    <a:pt x="60536" y="4123"/>
                    <a:pt x="59688" y="4466"/>
                  </a:cubicBezTo>
                  <a:cubicBezTo>
                    <a:pt x="58845" y="4803"/>
                    <a:pt x="58038" y="5128"/>
                    <a:pt x="57245" y="5128"/>
                  </a:cubicBezTo>
                  <a:cubicBezTo>
                    <a:pt x="56826" y="5128"/>
                    <a:pt x="56410" y="5037"/>
                    <a:pt x="55994" y="4809"/>
                  </a:cubicBezTo>
                  <a:cubicBezTo>
                    <a:pt x="55680" y="4580"/>
                    <a:pt x="55509" y="4324"/>
                    <a:pt x="55307" y="4065"/>
                  </a:cubicBezTo>
                  <a:cubicBezTo>
                    <a:pt x="54993" y="3664"/>
                    <a:pt x="54650" y="3179"/>
                    <a:pt x="53876" y="2950"/>
                  </a:cubicBezTo>
                  <a:cubicBezTo>
                    <a:pt x="53360" y="2748"/>
                    <a:pt x="52673" y="2576"/>
                    <a:pt x="51959" y="2492"/>
                  </a:cubicBezTo>
                  <a:cubicBezTo>
                    <a:pt x="51705" y="2458"/>
                    <a:pt x="51441" y="2444"/>
                    <a:pt x="51173" y="2444"/>
                  </a:cubicBezTo>
                  <a:cubicBezTo>
                    <a:pt x="50987" y="2444"/>
                    <a:pt x="50800" y="2451"/>
                    <a:pt x="50612" y="2462"/>
                  </a:cubicBezTo>
                  <a:cubicBezTo>
                    <a:pt x="50378" y="2474"/>
                    <a:pt x="50144" y="2486"/>
                    <a:pt x="49922" y="2486"/>
                  </a:cubicBezTo>
                  <a:cubicBezTo>
                    <a:pt x="49601" y="2486"/>
                    <a:pt x="49303" y="2461"/>
                    <a:pt x="49066" y="2377"/>
                  </a:cubicBezTo>
                  <a:cubicBezTo>
                    <a:pt x="48810" y="2263"/>
                    <a:pt x="48638" y="2118"/>
                    <a:pt x="48437" y="1976"/>
                  </a:cubicBezTo>
                  <a:cubicBezTo>
                    <a:pt x="48123" y="1690"/>
                    <a:pt x="47750" y="1374"/>
                    <a:pt x="46978" y="1347"/>
                  </a:cubicBezTo>
                  <a:cubicBezTo>
                    <a:pt x="46600" y="1313"/>
                    <a:pt x="46248" y="1297"/>
                    <a:pt x="45917" y="1297"/>
                  </a:cubicBezTo>
                  <a:cubicBezTo>
                    <a:pt x="45119" y="1297"/>
                    <a:pt x="44453" y="1393"/>
                    <a:pt x="43886" y="1576"/>
                  </a:cubicBezTo>
                  <a:cubicBezTo>
                    <a:pt x="43513" y="1718"/>
                    <a:pt x="43199" y="1862"/>
                    <a:pt x="42883" y="2004"/>
                  </a:cubicBezTo>
                  <a:cubicBezTo>
                    <a:pt x="42196" y="2320"/>
                    <a:pt x="41681" y="2549"/>
                    <a:pt x="40765" y="2634"/>
                  </a:cubicBezTo>
                  <a:cubicBezTo>
                    <a:pt x="40307" y="2691"/>
                    <a:pt x="39993" y="2778"/>
                    <a:pt x="39677" y="2835"/>
                  </a:cubicBezTo>
                  <a:cubicBezTo>
                    <a:pt x="39356" y="2911"/>
                    <a:pt x="39100" y="2971"/>
                    <a:pt x="38822" y="2971"/>
                  </a:cubicBezTo>
                  <a:cubicBezTo>
                    <a:pt x="38580" y="2971"/>
                    <a:pt x="38321" y="2926"/>
                    <a:pt x="37989" y="2805"/>
                  </a:cubicBezTo>
                  <a:cubicBezTo>
                    <a:pt x="37817" y="2748"/>
                    <a:pt x="37588" y="2691"/>
                    <a:pt x="37302" y="2606"/>
                  </a:cubicBezTo>
                  <a:cubicBezTo>
                    <a:pt x="37016" y="2549"/>
                    <a:pt x="36585" y="2434"/>
                    <a:pt x="36413" y="2347"/>
                  </a:cubicBezTo>
                  <a:cubicBezTo>
                    <a:pt x="36356" y="2290"/>
                    <a:pt x="36356" y="2233"/>
                    <a:pt x="36329" y="2118"/>
                  </a:cubicBezTo>
                  <a:cubicBezTo>
                    <a:pt x="36299" y="1832"/>
                    <a:pt x="36184" y="1518"/>
                    <a:pt x="35642" y="1289"/>
                  </a:cubicBezTo>
                  <a:cubicBezTo>
                    <a:pt x="35339" y="1174"/>
                    <a:pt x="34958" y="1139"/>
                    <a:pt x="34551" y="1139"/>
                  </a:cubicBezTo>
                  <a:cubicBezTo>
                    <a:pt x="34148" y="1139"/>
                    <a:pt x="33721" y="1174"/>
                    <a:pt x="33322" y="1202"/>
                  </a:cubicBezTo>
                  <a:cubicBezTo>
                    <a:pt x="33008" y="1232"/>
                    <a:pt x="32722" y="1260"/>
                    <a:pt x="32493" y="1260"/>
                  </a:cubicBezTo>
                  <a:lnTo>
                    <a:pt x="31977" y="1260"/>
                  </a:lnTo>
                  <a:cubicBezTo>
                    <a:pt x="31800" y="1260"/>
                    <a:pt x="31621" y="1260"/>
                    <a:pt x="31441" y="1260"/>
                  </a:cubicBezTo>
                  <a:cubicBezTo>
                    <a:pt x="30577" y="1260"/>
                    <a:pt x="29701" y="1240"/>
                    <a:pt x="28943" y="1003"/>
                  </a:cubicBezTo>
                  <a:lnTo>
                    <a:pt x="28512" y="831"/>
                  </a:lnTo>
                  <a:cubicBezTo>
                    <a:pt x="27814" y="545"/>
                    <a:pt x="27185" y="308"/>
                    <a:pt x="26328" y="308"/>
                  </a:cubicBezTo>
                  <a:cubicBezTo>
                    <a:pt x="26238" y="308"/>
                    <a:pt x="26146" y="311"/>
                    <a:pt x="26050" y="316"/>
                  </a:cubicBezTo>
                  <a:cubicBezTo>
                    <a:pt x="25936" y="316"/>
                    <a:pt x="25851" y="373"/>
                    <a:pt x="25794" y="431"/>
                  </a:cubicBezTo>
                  <a:cubicBezTo>
                    <a:pt x="25393" y="488"/>
                    <a:pt x="24992" y="602"/>
                    <a:pt x="24592" y="687"/>
                  </a:cubicBezTo>
                  <a:cubicBezTo>
                    <a:pt x="24019" y="802"/>
                    <a:pt x="23447" y="946"/>
                    <a:pt x="22844" y="973"/>
                  </a:cubicBezTo>
                  <a:cubicBezTo>
                    <a:pt x="21672" y="973"/>
                    <a:pt x="20641" y="973"/>
                    <a:pt x="19496" y="1431"/>
                  </a:cubicBezTo>
                  <a:cubicBezTo>
                    <a:pt x="18408" y="1862"/>
                    <a:pt x="17176" y="2290"/>
                    <a:pt x="16004" y="2663"/>
                  </a:cubicBezTo>
                  <a:cubicBezTo>
                    <a:pt x="15832" y="2721"/>
                    <a:pt x="15287" y="2805"/>
                    <a:pt x="14801" y="2863"/>
                  </a:cubicBezTo>
                  <a:cubicBezTo>
                    <a:pt x="13168" y="3092"/>
                    <a:pt x="12424" y="3236"/>
                    <a:pt x="12252" y="3637"/>
                  </a:cubicBezTo>
                  <a:cubicBezTo>
                    <a:pt x="11824" y="4409"/>
                    <a:pt x="12568" y="4924"/>
                    <a:pt x="13054" y="5297"/>
                  </a:cubicBezTo>
                  <a:cubicBezTo>
                    <a:pt x="13226" y="5412"/>
                    <a:pt x="13569" y="5641"/>
                    <a:pt x="13569" y="5725"/>
                  </a:cubicBezTo>
                  <a:cubicBezTo>
                    <a:pt x="13490" y="6048"/>
                    <a:pt x="12223" y="6649"/>
                    <a:pt x="11759" y="6649"/>
                  </a:cubicBezTo>
                  <a:cubicBezTo>
                    <a:pt x="11729" y="6649"/>
                    <a:pt x="11703" y="6647"/>
                    <a:pt x="11680" y="6641"/>
                  </a:cubicBezTo>
                  <a:cubicBezTo>
                    <a:pt x="11623" y="6614"/>
                    <a:pt x="11481" y="6499"/>
                    <a:pt x="11366" y="6412"/>
                  </a:cubicBezTo>
                  <a:cubicBezTo>
                    <a:pt x="11137" y="6213"/>
                    <a:pt x="10821" y="5927"/>
                    <a:pt x="10336" y="5840"/>
                  </a:cubicBezTo>
                  <a:cubicBezTo>
                    <a:pt x="10201" y="5825"/>
                    <a:pt x="10080" y="5818"/>
                    <a:pt x="9968" y="5818"/>
                  </a:cubicBezTo>
                  <a:cubicBezTo>
                    <a:pt x="9435" y="5818"/>
                    <a:pt x="9119" y="5977"/>
                    <a:pt x="8645" y="6213"/>
                  </a:cubicBezTo>
                  <a:cubicBezTo>
                    <a:pt x="8302" y="6385"/>
                    <a:pt x="6928" y="7157"/>
                    <a:pt x="6729" y="7988"/>
                  </a:cubicBezTo>
                  <a:cubicBezTo>
                    <a:pt x="6699" y="8160"/>
                    <a:pt x="6786" y="8332"/>
                    <a:pt x="6958" y="8416"/>
                  </a:cubicBezTo>
                  <a:cubicBezTo>
                    <a:pt x="7548" y="8658"/>
                    <a:pt x="8140" y="8715"/>
                    <a:pt x="8719" y="8715"/>
                  </a:cubicBezTo>
                  <a:cubicBezTo>
                    <a:pt x="8896" y="8715"/>
                    <a:pt x="9073" y="8710"/>
                    <a:pt x="9248" y="8703"/>
                  </a:cubicBezTo>
                  <a:cubicBezTo>
                    <a:pt x="9561" y="8703"/>
                    <a:pt x="9878" y="8703"/>
                    <a:pt x="10191" y="8732"/>
                  </a:cubicBezTo>
                  <a:cubicBezTo>
                    <a:pt x="10363" y="8732"/>
                    <a:pt x="10478" y="8760"/>
                    <a:pt x="10565" y="8760"/>
                  </a:cubicBezTo>
                  <a:cubicBezTo>
                    <a:pt x="10221" y="8932"/>
                    <a:pt x="9706" y="9133"/>
                    <a:pt x="9419" y="9248"/>
                  </a:cubicBezTo>
                  <a:cubicBezTo>
                    <a:pt x="9275" y="9305"/>
                    <a:pt x="9133" y="9362"/>
                    <a:pt x="9019" y="9390"/>
                  </a:cubicBezTo>
                  <a:cubicBezTo>
                    <a:pt x="8531" y="9591"/>
                    <a:pt x="7816" y="9763"/>
                    <a:pt x="7100" y="9935"/>
                  </a:cubicBezTo>
                  <a:cubicBezTo>
                    <a:pt x="4809" y="10450"/>
                    <a:pt x="1977" y="11080"/>
                    <a:pt x="1603" y="13512"/>
                  </a:cubicBezTo>
                  <a:cubicBezTo>
                    <a:pt x="1489" y="13942"/>
                    <a:pt x="1431" y="14485"/>
                    <a:pt x="1775" y="14771"/>
                  </a:cubicBezTo>
                  <a:cubicBezTo>
                    <a:pt x="1893" y="14870"/>
                    <a:pt x="2024" y="14907"/>
                    <a:pt x="2163" y="14907"/>
                  </a:cubicBezTo>
                  <a:cubicBezTo>
                    <a:pt x="2430" y="14907"/>
                    <a:pt x="2724" y="14770"/>
                    <a:pt x="3007" y="14657"/>
                  </a:cubicBezTo>
                  <a:cubicBezTo>
                    <a:pt x="3122" y="14600"/>
                    <a:pt x="3293" y="14515"/>
                    <a:pt x="3435" y="14485"/>
                  </a:cubicBezTo>
                  <a:lnTo>
                    <a:pt x="3435" y="14485"/>
                  </a:lnTo>
                  <a:cubicBezTo>
                    <a:pt x="3378" y="14542"/>
                    <a:pt x="3293" y="14600"/>
                    <a:pt x="3264" y="14657"/>
                  </a:cubicBezTo>
                  <a:cubicBezTo>
                    <a:pt x="2977" y="14943"/>
                    <a:pt x="2634" y="15287"/>
                    <a:pt x="2748" y="15717"/>
                  </a:cubicBezTo>
                  <a:cubicBezTo>
                    <a:pt x="2863" y="16118"/>
                    <a:pt x="3351" y="16290"/>
                    <a:pt x="3751" y="16404"/>
                  </a:cubicBezTo>
                  <a:cubicBezTo>
                    <a:pt x="3785" y="16409"/>
                    <a:pt x="3819" y="16411"/>
                    <a:pt x="3857" y="16411"/>
                  </a:cubicBezTo>
                  <a:cubicBezTo>
                    <a:pt x="4042" y="16411"/>
                    <a:pt x="4286" y="16355"/>
                    <a:pt x="4667" y="16260"/>
                  </a:cubicBezTo>
                  <a:cubicBezTo>
                    <a:pt x="4867" y="16203"/>
                    <a:pt x="5210" y="16118"/>
                    <a:pt x="5439" y="16088"/>
                  </a:cubicBezTo>
                  <a:lnTo>
                    <a:pt x="5439" y="16088"/>
                  </a:lnTo>
                  <a:cubicBezTo>
                    <a:pt x="5412" y="16118"/>
                    <a:pt x="5382" y="16175"/>
                    <a:pt x="5325" y="16203"/>
                  </a:cubicBezTo>
                  <a:cubicBezTo>
                    <a:pt x="5153" y="16489"/>
                    <a:pt x="4351" y="16718"/>
                    <a:pt x="3751" y="16862"/>
                  </a:cubicBezTo>
                  <a:cubicBezTo>
                    <a:pt x="3321" y="16977"/>
                    <a:pt x="2893" y="17091"/>
                    <a:pt x="2634" y="17233"/>
                  </a:cubicBezTo>
                  <a:cubicBezTo>
                    <a:pt x="1832" y="17577"/>
                    <a:pt x="0" y="18408"/>
                    <a:pt x="0" y="19152"/>
                  </a:cubicBezTo>
                  <a:cubicBezTo>
                    <a:pt x="0" y="19466"/>
                    <a:pt x="115" y="19695"/>
                    <a:pt x="344" y="19839"/>
                  </a:cubicBezTo>
                  <a:cubicBezTo>
                    <a:pt x="498" y="19942"/>
                    <a:pt x="690" y="19987"/>
                    <a:pt x="911" y="19987"/>
                  </a:cubicBezTo>
                  <a:cubicBezTo>
                    <a:pt x="1553" y="19987"/>
                    <a:pt x="2441" y="19613"/>
                    <a:pt x="3378" y="19210"/>
                  </a:cubicBezTo>
                  <a:cubicBezTo>
                    <a:pt x="3580" y="19095"/>
                    <a:pt x="3751" y="19008"/>
                    <a:pt x="3809" y="19008"/>
                  </a:cubicBezTo>
                  <a:cubicBezTo>
                    <a:pt x="5325" y="18637"/>
                    <a:pt x="6156" y="18408"/>
                    <a:pt x="7473" y="17320"/>
                  </a:cubicBezTo>
                  <a:cubicBezTo>
                    <a:pt x="8045" y="16833"/>
                    <a:pt x="8732" y="16519"/>
                    <a:pt x="9447" y="16203"/>
                  </a:cubicBezTo>
                  <a:cubicBezTo>
                    <a:pt x="10077" y="15946"/>
                    <a:pt x="10707" y="15660"/>
                    <a:pt x="11279" y="15259"/>
                  </a:cubicBezTo>
                  <a:cubicBezTo>
                    <a:pt x="11565" y="15058"/>
                    <a:pt x="11824" y="14829"/>
                    <a:pt x="12081" y="14629"/>
                  </a:cubicBezTo>
                  <a:cubicBezTo>
                    <a:pt x="12768" y="14114"/>
                    <a:pt x="13340" y="13656"/>
                    <a:pt x="14142" y="13397"/>
                  </a:cubicBezTo>
                  <a:cubicBezTo>
                    <a:pt x="14314" y="13340"/>
                    <a:pt x="14458" y="13313"/>
                    <a:pt x="14543" y="13283"/>
                  </a:cubicBezTo>
                  <a:lnTo>
                    <a:pt x="14543" y="13283"/>
                  </a:lnTo>
                  <a:cubicBezTo>
                    <a:pt x="14485" y="13370"/>
                    <a:pt x="14401" y="13455"/>
                    <a:pt x="14256" y="13599"/>
                  </a:cubicBezTo>
                  <a:cubicBezTo>
                    <a:pt x="14142" y="13656"/>
                    <a:pt x="13970" y="13771"/>
                    <a:pt x="13798" y="13885"/>
                  </a:cubicBezTo>
                  <a:cubicBezTo>
                    <a:pt x="13255" y="14229"/>
                    <a:pt x="12653" y="14572"/>
                    <a:pt x="12710" y="15087"/>
                  </a:cubicBezTo>
                  <a:cubicBezTo>
                    <a:pt x="12768" y="15516"/>
                    <a:pt x="13255" y="15687"/>
                    <a:pt x="13427" y="15745"/>
                  </a:cubicBezTo>
                  <a:cubicBezTo>
                    <a:pt x="13548" y="15780"/>
                    <a:pt x="13670" y="15796"/>
                    <a:pt x="13792" y="15796"/>
                  </a:cubicBezTo>
                  <a:cubicBezTo>
                    <a:pt x="14568" y="15796"/>
                    <a:pt x="15364" y="15148"/>
                    <a:pt x="16031" y="14629"/>
                  </a:cubicBezTo>
                  <a:cubicBezTo>
                    <a:pt x="16233" y="14458"/>
                    <a:pt x="16432" y="14286"/>
                    <a:pt x="16604" y="14171"/>
                  </a:cubicBezTo>
                  <a:lnTo>
                    <a:pt x="16890" y="13970"/>
                  </a:lnTo>
                  <a:cubicBezTo>
                    <a:pt x="17491" y="13578"/>
                    <a:pt x="17956" y="13289"/>
                    <a:pt x="18525" y="13289"/>
                  </a:cubicBezTo>
                  <a:cubicBezTo>
                    <a:pt x="18743" y="13289"/>
                    <a:pt x="18976" y="13332"/>
                    <a:pt x="19237" y="13427"/>
                  </a:cubicBezTo>
                  <a:cubicBezTo>
                    <a:pt x="19782" y="13599"/>
                    <a:pt x="20325" y="13771"/>
                    <a:pt x="20870" y="13913"/>
                  </a:cubicBezTo>
                  <a:cubicBezTo>
                    <a:pt x="21413" y="14084"/>
                    <a:pt x="21985" y="14256"/>
                    <a:pt x="22501" y="14428"/>
                  </a:cubicBezTo>
                  <a:cubicBezTo>
                    <a:pt x="24477" y="15145"/>
                    <a:pt x="25707" y="17405"/>
                    <a:pt x="25421" y="19839"/>
                  </a:cubicBezTo>
                  <a:cubicBezTo>
                    <a:pt x="25393" y="20240"/>
                    <a:pt x="25221" y="20641"/>
                    <a:pt x="25050" y="21042"/>
                  </a:cubicBezTo>
                  <a:cubicBezTo>
                    <a:pt x="24821" y="21672"/>
                    <a:pt x="24562" y="22301"/>
                    <a:pt x="24619" y="22988"/>
                  </a:cubicBezTo>
                  <a:cubicBezTo>
                    <a:pt x="24706" y="23733"/>
                    <a:pt x="25192" y="24305"/>
                    <a:pt x="25650" y="24848"/>
                  </a:cubicBezTo>
                  <a:cubicBezTo>
                    <a:pt x="25908" y="25134"/>
                    <a:pt x="26138" y="25420"/>
                    <a:pt x="26309" y="25737"/>
                  </a:cubicBezTo>
                  <a:cubicBezTo>
                    <a:pt x="26623" y="26222"/>
                    <a:pt x="27168" y="27969"/>
                    <a:pt x="26996" y="28370"/>
                  </a:cubicBezTo>
                  <a:cubicBezTo>
                    <a:pt x="26852" y="28198"/>
                    <a:pt x="26653" y="27596"/>
                    <a:pt x="26566" y="27282"/>
                  </a:cubicBezTo>
                  <a:cubicBezTo>
                    <a:pt x="26367" y="26653"/>
                    <a:pt x="26252" y="26279"/>
                    <a:pt x="25966" y="26108"/>
                  </a:cubicBezTo>
                  <a:cubicBezTo>
                    <a:pt x="25714" y="25954"/>
                    <a:pt x="25462" y="25876"/>
                    <a:pt x="25227" y="25876"/>
                  </a:cubicBezTo>
                  <a:cubicBezTo>
                    <a:pt x="24981" y="25876"/>
                    <a:pt x="24753" y="25962"/>
                    <a:pt x="24562" y="26137"/>
                  </a:cubicBezTo>
                  <a:cubicBezTo>
                    <a:pt x="24161" y="26538"/>
                    <a:pt x="24076" y="27225"/>
                    <a:pt x="24363" y="27798"/>
                  </a:cubicBezTo>
                  <a:cubicBezTo>
                    <a:pt x="24562" y="28198"/>
                    <a:pt x="24763" y="28455"/>
                    <a:pt x="24935" y="28656"/>
                  </a:cubicBezTo>
                  <a:cubicBezTo>
                    <a:pt x="25221" y="28970"/>
                    <a:pt x="25336" y="29085"/>
                    <a:pt x="25050" y="29802"/>
                  </a:cubicBezTo>
                  <a:cubicBezTo>
                    <a:pt x="24706" y="30631"/>
                    <a:pt x="24134" y="31661"/>
                    <a:pt x="23474" y="32664"/>
                  </a:cubicBezTo>
                  <a:cubicBezTo>
                    <a:pt x="23131" y="33321"/>
                    <a:pt x="22645" y="33722"/>
                    <a:pt x="22100" y="34123"/>
                  </a:cubicBezTo>
                  <a:cubicBezTo>
                    <a:pt x="21699" y="34439"/>
                    <a:pt x="21298" y="34783"/>
                    <a:pt x="20927" y="35211"/>
                  </a:cubicBezTo>
                  <a:cubicBezTo>
                    <a:pt x="20325" y="35898"/>
                    <a:pt x="20355" y="36642"/>
                    <a:pt x="20382" y="37302"/>
                  </a:cubicBezTo>
                  <a:cubicBezTo>
                    <a:pt x="20382" y="37787"/>
                    <a:pt x="20382" y="38245"/>
                    <a:pt x="20183" y="38646"/>
                  </a:cubicBezTo>
                  <a:cubicBezTo>
                    <a:pt x="20069" y="38905"/>
                    <a:pt x="19810" y="39104"/>
                    <a:pt x="19524" y="39306"/>
                  </a:cubicBezTo>
                  <a:cubicBezTo>
                    <a:pt x="19066" y="39592"/>
                    <a:pt x="18550" y="39993"/>
                    <a:pt x="18436" y="40707"/>
                  </a:cubicBezTo>
                  <a:cubicBezTo>
                    <a:pt x="18379" y="41252"/>
                    <a:pt x="18665" y="41967"/>
                    <a:pt x="18924" y="42683"/>
                  </a:cubicBezTo>
                  <a:cubicBezTo>
                    <a:pt x="19038" y="42970"/>
                    <a:pt x="19153" y="43256"/>
                    <a:pt x="19210" y="43428"/>
                  </a:cubicBezTo>
                  <a:cubicBezTo>
                    <a:pt x="19295" y="43971"/>
                    <a:pt x="19352" y="44516"/>
                    <a:pt x="19382" y="45058"/>
                  </a:cubicBezTo>
                  <a:cubicBezTo>
                    <a:pt x="19352" y="45116"/>
                    <a:pt x="19324" y="45203"/>
                    <a:pt x="19324" y="45287"/>
                  </a:cubicBezTo>
                  <a:cubicBezTo>
                    <a:pt x="19352" y="45459"/>
                    <a:pt x="19324" y="45745"/>
                    <a:pt x="19324" y="46061"/>
                  </a:cubicBezTo>
                  <a:cubicBezTo>
                    <a:pt x="19295" y="46833"/>
                    <a:pt x="19237" y="47635"/>
                    <a:pt x="19638" y="48036"/>
                  </a:cubicBezTo>
                  <a:cubicBezTo>
                    <a:pt x="19897" y="48294"/>
                    <a:pt x="20268" y="48352"/>
                    <a:pt x="20554" y="48409"/>
                  </a:cubicBezTo>
                  <a:cubicBezTo>
                    <a:pt x="20669" y="48409"/>
                    <a:pt x="20840" y="48436"/>
                    <a:pt x="20840" y="48436"/>
                  </a:cubicBezTo>
                  <a:cubicBezTo>
                    <a:pt x="21214" y="48695"/>
                    <a:pt x="21271" y="48837"/>
                    <a:pt x="21385" y="49123"/>
                  </a:cubicBezTo>
                  <a:cubicBezTo>
                    <a:pt x="21443" y="49238"/>
                    <a:pt x="21470" y="49382"/>
                    <a:pt x="21527" y="49497"/>
                  </a:cubicBezTo>
                  <a:cubicBezTo>
                    <a:pt x="21642" y="49753"/>
                    <a:pt x="21729" y="50012"/>
                    <a:pt x="21843" y="50268"/>
                  </a:cubicBezTo>
                  <a:cubicBezTo>
                    <a:pt x="22130" y="50985"/>
                    <a:pt x="22359" y="51585"/>
                    <a:pt x="22272" y="52272"/>
                  </a:cubicBezTo>
                  <a:cubicBezTo>
                    <a:pt x="22272" y="52387"/>
                    <a:pt x="22214" y="52531"/>
                    <a:pt x="22187" y="52646"/>
                  </a:cubicBezTo>
                  <a:cubicBezTo>
                    <a:pt x="22073" y="52989"/>
                    <a:pt x="21958" y="53390"/>
                    <a:pt x="22015" y="53733"/>
                  </a:cubicBezTo>
                  <a:cubicBezTo>
                    <a:pt x="22100" y="54249"/>
                    <a:pt x="22329" y="54420"/>
                    <a:pt x="22588" y="54592"/>
                  </a:cubicBezTo>
                  <a:cubicBezTo>
                    <a:pt x="22673" y="54649"/>
                    <a:pt x="22730" y="54677"/>
                    <a:pt x="22787" y="54821"/>
                  </a:cubicBezTo>
                  <a:cubicBezTo>
                    <a:pt x="23046" y="55394"/>
                    <a:pt x="22874" y="55822"/>
                    <a:pt x="22645" y="56310"/>
                  </a:cubicBezTo>
                  <a:cubicBezTo>
                    <a:pt x="22473" y="56653"/>
                    <a:pt x="22302" y="57054"/>
                    <a:pt x="22359" y="57540"/>
                  </a:cubicBezTo>
                  <a:cubicBezTo>
                    <a:pt x="22473" y="58371"/>
                    <a:pt x="23073" y="58600"/>
                    <a:pt x="23531" y="58742"/>
                  </a:cubicBezTo>
                  <a:cubicBezTo>
                    <a:pt x="23733" y="58829"/>
                    <a:pt x="23932" y="58886"/>
                    <a:pt x="24047" y="59001"/>
                  </a:cubicBezTo>
                  <a:cubicBezTo>
                    <a:pt x="24390" y="59257"/>
                    <a:pt x="24420" y="59401"/>
                    <a:pt x="24505" y="59802"/>
                  </a:cubicBezTo>
                  <a:cubicBezTo>
                    <a:pt x="24534" y="59944"/>
                    <a:pt x="24562" y="60088"/>
                    <a:pt x="24619" y="60260"/>
                  </a:cubicBezTo>
                  <a:cubicBezTo>
                    <a:pt x="24676" y="60517"/>
                    <a:pt x="25192" y="62894"/>
                    <a:pt x="26623" y="63008"/>
                  </a:cubicBezTo>
                  <a:cubicBezTo>
                    <a:pt x="27111" y="63008"/>
                    <a:pt x="27340" y="62779"/>
                    <a:pt x="27425" y="62608"/>
                  </a:cubicBezTo>
                  <a:cubicBezTo>
                    <a:pt x="27741" y="62092"/>
                    <a:pt x="27340" y="61348"/>
                    <a:pt x="26996" y="60661"/>
                  </a:cubicBezTo>
                  <a:cubicBezTo>
                    <a:pt x="26882" y="60489"/>
                    <a:pt x="26795" y="60288"/>
                    <a:pt x="26738" y="60173"/>
                  </a:cubicBezTo>
                  <a:cubicBezTo>
                    <a:pt x="26566" y="59745"/>
                    <a:pt x="26509" y="59314"/>
                    <a:pt x="26451" y="58829"/>
                  </a:cubicBezTo>
                  <a:cubicBezTo>
                    <a:pt x="26394" y="58513"/>
                    <a:pt x="26367" y="58169"/>
                    <a:pt x="26279" y="57826"/>
                  </a:cubicBezTo>
                  <a:cubicBezTo>
                    <a:pt x="26138" y="57368"/>
                    <a:pt x="25908" y="56967"/>
                    <a:pt x="25679" y="56596"/>
                  </a:cubicBezTo>
                  <a:cubicBezTo>
                    <a:pt x="25421" y="56223"/>
                    <a:pt x="25221" y="55852"/>
                    <a:pt x="25134" y="55478"/>
                  </a:cubicBezTo>
                  <a:cubicBezTo>
                    <a:pt x="25107" y="55307"/>
                    <a:pt x="25107" y="55107"/>
                    <a:pt x="25134" y="54906"/>
                  </a:cubicBezTo>
                  <a:cubicBezTo>
                    <a:pt x="25134" y="54677"/>
                    <a:pt x="25164" y="54448"/>
                    <a:pt x="25107" y="54249"/>
                  </a:cubicBezTo>
                  <a:lnTo>
                    <a:pt x="25107" y="54191"/>
                  </a:lnTo>
                  <a:cubicBezTo>
                    <a:pt x="24963" y="53818"/>
                    <a:pt x="24763" y="53589"/>
                    <a:pt x="24592" y="53390"/>
                  </a:cubicBezTo>
                  <a:cubicBezTo>
                    <a:pt x="24477" y="53246"/>
                    <a:pt x="24363" y="53104"/>
                    <a:pt x="24276" y="52902"/>
                  </a:cubicBezTo>
                  <a:cubicBezTo>
                    <a:pt x="24104" y="52588"/>
                    <a:pt x="24076" y="52215"/>
                    <a:pt x="24161" y="52016"/>
                  </a:cubicBezTo>
                  <a:cubicBezTo>
                    <a:pt x="24218" y="51959"/>
                    <a:pt x="24276" y="51872"/>
                    <a:pt x="24477" y="51844"/>
                  </a:cubicBezTo>
                  <a:cubicBezTo>
                    <a:pt x="24534" y="51844"/>
                    <a:pt x="24562" y="51814"/>
                    <a:pt x="24592" y="51787"/>
                  </a:cubicBezTo>
                  <a:lnTo>
                    <a:pt x="24676" y="51757"/>
                  </a:lnTo>
                  <a:cubicBezTo>
                    <a:pt x="24747" y="51751"/>
                    <a:pt x="24813" y="51747"/>
                    <a:pt x="24875" y="51747"/>
                  </a:cubicBezTo>
                  <a:cubicBezTo>
                    <a:pt x="25091" y="51747"/>
                    <a:pt x="25260" y="51789"/>
                    <a:pt x="25393" y="51901"/>
                  </a:cubicBezTo>
                  <a:cubicBezTo>
                    <a:pt x="25737" y="52188"/>
                    <a:pt x="25764" y="52902"/>
                    <a:pt x="25764" y="53504"/>
                  </a:cubicBezTo>
                  <a:cubicBezTo>
                    <a:pt x="25764" y="54764"/>
                    <a:pt x="25966" y="55279"/>
                    <a:pt x="26596" y="56395"/>
                  </a:cubicBezTo>
                  <a:cubicBezTo>
                    <a:pt x="26939" y="56910"/>
                    <a:pt x="27081" y="57482"/>
                    <a:pt x="27253" y="58055"/>
                  </a:cubicBezTo>
                  <a:cubicBezTo>
                    <a:pt x="27367" y="58456"/>
                    <a:pt x="27482" y="58829"/>
                    <a:pt x="27654" y="59230"/>
                  </a:cubicBezTo>
                  <a:cubicBezTo>
                    <a:pt x="27970" y="59887"/>
                    <a:pt x="28398" y="60402"/>
                    <a:pt x="28828" y="60890"/>
                  </a:cubicBezTo>
                  <a:cubicBezTo>
                    <a:pt x="29229" y="61348"/>
                    <a:pt x="29573" y="61776"/>
                    <a:pt x="29859" y="62292"/>
                  </a:cubicBezTo>
                  <a:cubicBezTo>
                    <a:pt x="29973" y="62521"/>
                    <a:pt x="30115" y="62779"/>
                    <a:pt x="30287" y="63036"/>
                  </a:cubicBezTo>
                  <a:cubicBezTo>
                    <a:pt x="30688" y="63695"/>
                    <a:pt x="31146" y="64467"/>
                    <a:pt x="31176" y="65040"/>
                  </a:cubicBezTo>
                  <a:cubicBezTo>
                    <a:pt x="31203" y="65441"/>
                    <a:pt x="31061" y="65757"/>
                    <a:pt x="30917" y="66070"/>
                  </a:cubicBezTo>
                  <a:cubicBezTo>
                    <a:pt x="30688" y="66558"/>
                    <a:pt x="30432" y="67101"/>
                    <a:pt x="30718" y="67818"/>
                  </a:cubicBezTo>
                  <a:cubicBezTo>
                    <a:pt x="31032" y="68704"/>
                    <a:pt x="31977" y="69276"/>
                    <a:pt x="32893" y="69792"/>
                  </a:cubicBezTo>
                  <a:cubicBezTo>
                    <a:pt x="33409" y="70108"/>
                    <a:pt x="33894" y="70394"/>
                    <a:pt x="34238" y="70708"/>
                  </a:cubicBezTo>
                  <a:cubicBezTo>
                    <a:pt x="35097" y="71596"/>
                    <a:pt x="36013" y="71853"/>
                    <a:pt x="36986" y="72139"/>
                  </a:cubicBezTo>
                  <a:cubicBezTo>
                    <a:pt x="37302" y="72226"/>
                    <a:pt x="37645" y="72341"/>
                    <a:pt x="38016" y="72483"/>
                  </a:cubicBezTo>
                  <a:cubicBezTo>
                    <a:pt x="38868" y="72739"/>
                    <a:pt x="39412" y="72870"/>
                    <a:pt x="39964" y="72870"/>
                  </a:cubicBezTo>
                  <a:cubicBezTo>
                    <a:pt x="40396" y="72870"/>
                    <a:pt x="40833" y="72790"/>
                    <a:pt x="41424" y="72627"/>
                  </a:cubicBezTo>
                  <a:cubicBezTo>
                    <a:pt x="41715" y="72560"/>
                    <a:pt x="42031" y="72520"/>
                    <a:pt x="42347" y="72520"/>
                  </a:cubicBezTo>
                  <a:cubicBezTo>
                    <a:pt x="43117" y="72520"/>
                    <a:pt x="43889" y="72758"/>
                    <a:pt x="44314" y="73429"/>
                  </a:cubicBezTo>
                  <a:cubicBezTo>
                    <a:pt x="44372" y="73543"/>
                    <a:pt x="44372" y="73658"/>
                    <a:pt x="44372" y="73772"/>
                  </a:cubicBezTo>
                  <a:cubicBezTo>
                    <a:pt x="44372" y="74001"/>
                    <a:pt x="44372" y="74345"/>
                    <a:pt x="44715" y="74688"/>
                  </a:cubicBezTo>
                  <a:cubicBezTo>
                    <a:pt x="45031" y="75032"/>
                    <a:pt x="45604" y="75261"/>
                    <a:pt x="46119" y="75432"/>
                  </a:cubicBezTo>
                  <a:cubicBezTo>
                    <a:pt x="46834" y="75803"/>
                    <a:pt x="47493" y="75975"/>
                    <a:pt x="48123" y="76147"/>
                  </a:cubicBezTo>
                  <a:cubicBezTo>
                    <a:pt x="48466" y="76234"/>
                    <a:pt x="48810" y="76348"/>
                    <a:pt x="49181" y="76463"/>
                  </a:cubicBezTo>
                  <a:cubicBezTo>
                    <a:pt x="49639" y="76605"/>
                    <a:pt x="49696" y="76777"/>
                    <a:pt x="49811" y="77093"/>
                  </a:cubicBezTo>
                  <a:cubicBezTo>
                    <a:pt x="49925" y="77406"/>
                    <a:pt x="50069" y="77750"/>
                    <a:pt x="50527" y="78094"/>
                  </a:cubicBezTo>
                  <a:cubicBezTo>
                    <a:pt x="50704" y="78193"/>
                    <a:pt x="50894" y="78224"/>
                    <a:pt x="51071" y="78224"/>
                  </a:cubicBezTo>
                  <a:cubicBezTo>
                    <a:pt x="51151" y="78224"/>
                    <a:pt x="51228" y="78217"/>
                    <a:pt x="51299" y="78208"/>
                  </a:cubicBezTo>
                  <a:cubicBezTo>
                    <a:pt x="51393" y="78197"/>
                    <a:pt x="51468" y="78190"/>
                    <a:pt x="51527" y="78190"/>
                  </a:cubicBezTo>
                  <a:cubicBezTo>
                    <a:pt x="51612" y="78190"/>
                    <a:pt x="51666" y="78204"/>
                    <a:pt x="51700" y="78238"/>
                  </a:cubicBezTo>
                  <a:cubicBezTo>
                    <a:pt x="51757" y="78295"/>
                    <a:pt x="51787" y="78352"/>
                    <a:pt x="51787" y="78380"/>
                  </a:cubicBezTo>
                  <a:cubicBezTo>
                    <a:pt x="51787" y="78380"/>
                    <a:pt x="51787" y="78410"/>
                    <a:pt x="51757" y="78410"/>
                  </a:cubicBezTo>
                  <a:cubicBezTo>
                    <a:pt x="51615" y="78524"/>
                    <a:pt x="51357" y="78666"/>
                    <a:pt x="51272" y="79010"/>
                  </a:cubicBezTo>
                  <a:cubicBezTo>
                    <a:pt x="50956" y="80441"/>
                    <a:pt x="51700" y="80929"/>
                    <a:pt x="52444" y="81387"/>
                  </a:cubicBezTo>
                  <a:cubicBezTo>
                    <a:pt x="52646" y="81501"/>
                    <a:pt x="52845" y="81616"/>
                    <a:pt x="53074" y="81787"/>
                  </a:cubicBezTo>
                  <a:cubicBezTo>
                    <a:pt x="53333" y="81959"/>
                    <a:pt x="53589" y="82246"/>
                    <a:pt x="53876" y="82559"/>
                  </a:cubicBezTo>
                  <a:cubicBezTo>
                    <a:pt x="54363" y="83104"/>
                    <a:pt x="54906" y="83734"/>
                    <a:pt x="55738" y="83933"/>
                  </a:cubicBezTo>
                  <a:cubicBezTo>
                    <a:pt x="55839" y="83957"/>
                    <a:pt x="55938" y="83968"/>
                    <a:pt x="56035" y="83968"/>
                  </a:cubicBezTo>
                  <a:cubicBezTo>
                    <a:pt x="56757" y="83968"/>
                    <a:pt x="57351" y="83354"/>
                    <a:pt x="57856" y="82875"/>
                  </a:cubicBezTo>
                  <a:cubicBezTo>
                    <a:pt x="58200" y="82531"/>
                    <a:pt x="58502" y="82249"/>
                    <a:pt x="58653" y="82249"/>
                  </a:cubicBezTo>
                  <a:cubicBezTo>
                    <a:pt x="58678" y="82249"/>
                    <a:pt x="58699" y="82257"/>
                    <a:pt x="58715" y="82273"/>
                  </a:cubicBezTo>
                  <a:lnTo>
                    <a:pt x="58742" y="82273"/>
                  </a:lnTo>
                  <a:cubicBezTo>
                    <a:pt x="59143" y="82761"/>
                    <a:pt x="59429" y="83620"/>
                    <a:pt x="59631" y="84277"/>
                  </a:cubicBezTo>
                  <a:cubicBezTo>
                    <a:pt x="59688" y="84421"/>
                    <a:pt x="59745" y="84593"/>
                    <a:pt x="59773" y="84735"/>
                  </a:cubicBezTo>
                  <a:cubicBezTo>
                    <a:pt x="60089" y="85479"/>
                    <a:pt x="60116" y="86139"/>
                    <a:pt x="60032" y="87112"/>
                  </a:cubicBezTo>
                  <a:cubicBezTo>
                    <a:pt x="59974" y="88456"/>
                    <a:pt x="59860" y="89315"/>
                    <a:pt x="58944" y="90174"/>
                  </a:cubicBezTo>
                  <a:cubicBezTo>
                    <a:pt x="58428" y="90547"/>
                    <a:pt x="58142" y="90804"/>
                    <a:pt x="57799" y="91319"/>
                  </a:cubicBezTo>
                  <a:cubicBezTo>
                    <a:pt x="57712" y="91491"/>
                    <a:pt x="57769" y="91663"/>
                    <a:pt x="57799" y="91834"/>
                  </a:cubicBezTo>
                  <a:cubicBezTo>
                    <a:pt x="57799" y="91864"/>
                    <a:pt x="57799" y="91921"/>
                    <a:pt x="57826" y="91949"/>
                  </a:cubicBezTo>
                  <a:cubicBezTo>
                    <a:pt x="57769" y="91979"/>
                    <a:pt x="57712" y="92006"/>
                    <a:pt x="57627" y="92036"/>
                  </a:cubicBezTo>
                  <a:cubicBezTo>
                    <a:pt x="57483" y="92093"/>
                    <a:pt x="57283" y="92150"/>
                    <a:pt x="57169" y="92350"/>
                  </a:cubicBezTo>
                  <a:cubicBezTo>
                    <a:pt x="55994" y="93582"/>
                    <a:pt x="55135" y="95528"/>
                    <a:pt x="56081" y="97360"/>
                  </a:cubicBezTo>
                  <a:cubicBezTo>
                    <a:pt x="56196" y="97589"/>
                    <a:pt x="56482" y="97903"/>
                    <a:pt x="56768" y="98162"/>
                  </a:cubicBezTo>
                  <a:lnTo>
                    <a:pt x="56768" y="98361"/>
                  </a:lnTo>
                  <a:cubicBezTo>
                    <a:pt x="56654" y="98418"/>
                    <a:pt x="56452" y="98476"/>
                    <a:pt x="56253" y="98677"/>
                  </a:cubicBezTo>
                  <a:cubicBezTo>
                    <a:pt x="56024" y="98876"/>
                    <a:pt x="55909" y="98934"/>
                    <a:pt x="55822" y="98963"/>
                  </a:cubicBezTo>
                  <a:cubicBezTo>
                    <a:pt x="55422" y="99163"/>
                    <a:pt x="55422" y="99392"/>
                    <a:pt x="55364" y="100022"/>
                  </a:cubicBezTo>
                  <a:cubicBezTo>
                    <a:pt x="55307" y="100338"/>
                    <a:pt x="55364" y="100880"/>
                    <a:pt x="55509" y="101682"/>
                  </a:cubicBezTo>
                  <a:cubicBezTo>
                    <a:pt x="55651" y="102655"/>
                    <a:pt x="56138" y="102971"/>
                    <a:pt x="56539" y="103228"/>
                  </a:cubicBezTo>
                  <a:cubicBezTo>
                    <a:pt x="56825" y="103399"/>
                    <a:pt x="57082" y="103571"/>
                    <a:pt x="57341" y="104002"/>
                  </a:cubicBezTo>
                  <a:cubicBezTo>
                    <a:pt x="57712" y="104545"/>
                    <a:pt x="57913" y="105090"/>
                    <a:pt x="58142" y="105632"/>
                  </a:cubicBezTo>
                  <a:cubicBezTo>
                    <a:pt x="58456" y="106434"/>
                    <a:pt x="58772" y="107265"/>
                    <a:pt x="59516" y="108037"/>
                  </a:cubicBezTo>
                  <a:cubicBezTo>
                    <a:pt x="60318" y="108868"/>
                    <a:pt x="60776" y="110041"/>
                    <a:pt x="61291" y="111273"/>
                  </a:cubicBezTo>
                  <a:cubicBezTo>
                    <a:pt x="61948" y="112876"/>
                    <a:pt x="62608" y="114536"/>
                    <a:pt x="64097" y="115537"/>
                  </a:cubicBezTo>
                  <a:cubicBezTo>
                    <a:pt x="64639" y="115910"/>
                    <a:pt x="65155" y="116052"/>
                    <a:pt x="65642" y="116224"/>
                  </a:cubicBezTo>
                  <a:cubicBezTo>
                    <a:pt x="66329" y="116453"/>
                    <a:pt x="66929" y="116625"/>
                    <a:pt x="67532" y="117312"/>
                  </a:cubicBezTo>
                  <a:cubicBezTo>
                    <a:pt x="67761" y="117541"/>
                    <a:pt x="68047" y="117770"/>
                    <a:pt x="68333" y="118029"/>
                  </a:cubicBezTo>
                  <a:cubicBezTo>
                    <a:pt x="68849" y="118430"/>
                    <a:pt x="69421" y="118915"/>
                    <a:pt x="69563" y="119316"/>
                  </a:cubicBezTo>
                  <a:cubicBezTo>
                    <a:pt x="69678" y="119746"/>
                    <a:pt x="69678" y="120376"/>
                    <a:pt x="69678" y="120949"/>
                  </a:cubicBezTo>
                  <a:cubicBezTo>
                    <a:pt x="69678" y="121320"/>
                    <a:pt x="69678" y="121663"/>
                    <a:pt x="69707" y="121922"/>
                  </a:cubicBezTo>
                  <a:cubicBezTo>
                    <a:pt x="69707" y="122380"/>
                    <a:pt x="69707" y="122866"/>
                    <a:pt x="69735" y="123324"/>
                  </a:cubicBezTo>
                  <a:cubicBezTo>
                    <a:pt x="69735" y="123811"/>
                    <a:pt x="69765" y="124269"/>
                    <a:pt x="69765" y="124727"/>
                  </a:cubicBezTo>
                  <a:lnTo>
                    <a:pt x="69765" y="125472"/>
                  </a:lnTo>
                  <a:cubicBezTo>
                    <a:pt x="69678" y="125529"/>
                    <a:pt x="69620" y="125643"/>
                    <a:pt x="69620" y="125728"/>
                  </a:cubicBezTo>
                  <a:cubicBezTo>
                    <a:pt x="69593" y="126931"/>
                    <a:pt x="69822" y="128048"/>
                    <a:pt x="70078" y="129106"/>
                  </a:cubicBezTo>
                  <a:cubicBezTo>
                    <a:pt x="70223" y="129793"/>
                    <a:pt x="70365" y="130453"/>
                    <a:pt x="70452" y="131140"/>
                  </a:cubicBezTo>
                  <a:cubicBezTo>
                    <a:pt x="70536" y="132056"/>
                    <a:pt x="70509" y="132972"/>
                    <a:pt x="70452" y="133945"/>
                  </a:cubicBezTo>
                  <a:cubicBezTo>
                    <a:pt x="70422" y="135033"/>
                    <a:pt x="70365" y="136148"/>
                    <a:pt x="70509" y="137266"/>
                  </a:cubicBezTo>
                  <a:cubicBezTo>
                    <a:pt x="70708" y="138411"/>
                    <a:pt x="70795" y="139671"/>
                    <a:pt x="70795" y="141187"/>
                  </a:cubicBezTo>
                  <a:cubicBezTo>
                    <a:pt x="70795" y="141702"/>
                    <a:pt x="70651" y="142217"/>
                    <a:pt x="70536" y="142705"/>
                  </a:cubicBezTo>
                  <a:cubicBezTo>
                    <a:pt x="70394" y="143305"/>
                    <a:pt x="70223" y="143907"/>
                    <a:pt x="70307" y="144537"/>
                  </a:cubicBezTo>
                  <a:cubicBezTo>
                    <a:pt x="70337" y="145167"/>
                    <a:pt x="70594" y="145739"/>
                    <a:pt x="70823" y="146282"/>
                  </a:cubicBezTo>
                  <a:cubicBezTo>
                    <a:pt x="71024" y="146770"/>
                    <a:pt x="71224" y="147228"/>
                    <a:pt x="71281" y="147686"/>
                  </a:cubicBezTo>
                  <a:cubicBezTo>
                    <a:pt x="71281" y="147801"/>
                    <a:pt x="71281" y="147942"/>
                    <a:pt x="71311" y="148087"/>
                  </a:cubicBezTo>
                  <a:cubicBezTo>
                    <a:pt x="71368" y="148717"/>
                    <a:pt x="71425" y="149461"/>
                    <a:pt x="71711" y="149976"/>
                  </a:cubicBezTo>
                  <a:cubicBezTo>
                    <a:pt x="71968" y="150434"/>
                    <a:pt x="72140" y="150549"/>
                    <a:pt x="72398" y="150663"/>
                  </a:cubicBezTo>
                  <a:cubicBezTo>
                    <a:pt x="72483" y="150691"/>
                    <a:pt x="72570" y="150720"/>
                    <a:pt x="72712" y="150805"/>
                  </a:cubicBezTo>
                  <a:cubicBezTo>
                    <a:pt x="73800" y="151664"/>
                    <a:pt x="74116" y="153411"/>
                    <a:pt x="74459" y="155099"/>
                  </a:cubicBezTo>
                  <a:cubicBezTo>
                    <a:pt x="74659" y="156187"/>
                    <a:pt x="74860" y="157275"/>
                    <a:pt x="75261" y="158134"/>
                  </a:cubicBezTo>
                  <a:cubicBezTo>
                    <a:pt x="75518" y="158736"/>
                    <a:pt x="75632" y="159279"/>
                    <a:pt x="75747" y="159824"/>
                  </a:cubicBezTo>
                  <a:cubicBezTo>
                    <a:pt x="75834" y="160167"/>
                    <a:pt x="75918" y="160481"/>
                    <a:pt x="76005" y="160854"/>
                  </a:cubicBezTo>
                  <a:cubicBezTo>
                    <a:pt x="76262" y="161683"/>
                    <a:pt x="76864" y="162485"/>
                    <a:pt x="77437" y="163229"/>
                  </a:cubicBezTo>
                  <a:cubicBezTo>
                    <a:pt x="77750" y="163630"/>
                    <a:pt x="78009" y="164003"/>
                    <a:pt x="78238" y="164347"/>
                  </a:cubicBezTo>
                  <a:cubicBezTo>
                    <a:pt x="78729" y="165105"/>
                    <a:pt x="79306" y="165863"/>
                    <a:pt x="80268" y="165863"/>
                  </a:cubicBezTo>
                  <a:cubicBezTo>
                    <a:pt x="80541" y="165863"/>
                    <a:pt x="80844" y="165803"/>
                    <a:pt x="81186" y="165664"/>
                  </a:cubicBezTo>
                  <a:cubicBezTo>
                    <a:pt x="81444" y="165577"/>
                    <a:pt x="81616" y="165405"/>
                    <a:pt x="81758" y="165290"/>
                  </a:cubicBezTo>
                  <a:cubicBezTo>
                    <a:pt x="81871" y="165163"/>
                    <a:pt x="81920" y="165106"/>
                    <a:pt x="81982" y="165106"/>
                  </a:cubicBezTo>
                  <a:cubicBezTo>
                    <a:pt x="82031" y="165106"/>
                    <a:pt x="82087" y="165142"/>
                    <a:pt x="82189" y="165205"/>
                  </a:cubicBezTo>
                  <a:cubicBezTo>
                    <a:pt x="82388" y="165290"/>
                    <a:pt x="82502" y="165577"/>
                    <a:pt x="82617" y="165893"/>
                  </a:cubicBezTo>
                  <a:cubicBezTo>
                    <a:pt x="82731" y="166149"/>
                    <a:pt x="82818" y="166408"/>
                    <a:pt x="82960" y="166607"/>
                  </a:cubicBezTo>
                  <a:cubicBezTo>
                    <a:pt x="83518" y="167479"/>
                    <a:pt x="84156" y="167716"/>
                    <a:pt x="84946" y="167716"/>
                  </a:cubicBezTo>
                  <a:cubicBezTo>
                    <a:pt x="85091" y="167716"/>
                    <a:pt x="85240" y="167708"/>
                    <a:pt x="85395" y="167695"/>
                  </a:cubicBezTo>
                  <a:cubicBezTo>
                    <a:pt x="85509" y="167695"/>
                    <a:pt x="85594" y="167725"/>
                    <a:pt x="85681" y="167725"/>
                  </a:cubicBezTo>
                  <a:cubicBezTo>
                    <a:pt x="85766" y="167752"/>
                    <a:pt x="85880" y="167752"/>
                    <a:pt x="86025" y="167752"/>
                  </a:cubicBezTo>
                  <a:cubicBezTo>
                    <a:pt x="86311" y="167752"/>
                    <a:pt x="86654" y="167667"/>
                    <a:pt x="86826" y="167267"/>
                  </a:cubicBezTo>
                  <a:cubicBezTo>
                    <a:pt x="86968" y="166923"/>
                    <a:pt x="86968" y="166664"/>
                    <a:pt x="86854" y="166435"/>
                  </a:cubicBezTo>
                  <a:cubicBezTo>
                    <a:pt x="86682" y="166122"/>
                    <a:pt x="86311" y="166064"/>
                    <a:pt x="86025" y="166007"/>
                  </a:cubicBezTo>
                  <a:cubicBezTo>
                    <a:pt x="85910" y="166007"/>
                    <a:pt x="85766" y="165977"/>
                    <a:pt x="85709" y="165920"/>
                  </a:cubicBezTo>
                  <a:cubicBezTo>
                    <a:pt x="84880" y="165549"/>
                    <a:pt x="84163" y="165148"/>
                    <a:pt x="83677" y="164260"/>
                  </a:cubicBezTo>
                  <a:cubicBezTo>
                    <a:pt x="83563" y="164088"/>
                    <a:pt x="83506" y="163916"/>
                    <a:pt x="83419" y="163717"/>
                  </a:cubicBezTo>
                  <a:cubicBezTo>
                    <a:pt x="83304" y="163401"/>
                    <a:pt x="83189" y="163087"/>
                    <a:pt x="82960" y="162801"/>
                  </a:cubicBezTo>
                  <a:cubicBezTo>
                    <a:pt x="82818" y="162572"/>
                    <a:pt x="82704" y="162428"/>
                    <a:pt x="82589" y="162286"/>
                  </a:cubicBezTo>
                  <a:cubicBezTo>
                    <a:pt x="82360" y="162027"/>
                    <a:pt x="82273" y="161912"/>
                    <a:pt x="82273" y="161340"/>
                  </a:cubicBezTo>
                  <a:cubicBezTo>
                    <a:pt x="82303" y="160538"/>
                    <a:pt x="82674" y="159938"/>
                    <a:pt x="83018" y="159366"/>
                  </a:cubicBezTo>
                  <a:cubicBezTo>
                    <a:pt x="83361" y="158793"/>
                    <a:pt x="83677" y="158248"/>
                    <a:pt x="83533" y="157648"/>
                  </a:cubicBezTo>
                  <a:cubicBezTo>
                    <a:pt x="83419" y="157160"/>
                    <a:pt x="83018" y="156732"/>
                    <a:pt x="82303" y="156301"/>
                  </a:cubicBezTo>
                  <a:cubicBezTo>
                    <a:pt x="81815" y="155988"/>
                    <a:pt x="81415" y="155729"/>
                    <a:pt x="81357" y="155443"/>
                  </a:cubicBezTo>
                  <a:cubicBezTo>
                    <a:pt x="81330" y="155271"/>
                    <a:pt x="81415" y="155042"/>
                    <a:pt x="81673" y="154698"/>
                  </a:cubicBezTo>
                  <a:cubicBezTo>
                    <a:pt x="81758" y="154584"/>
                    <a:pt x="81873" y="154527"/>
                    <a:pt x="82044" y="154412"/>
                  </a:cubicBezTo>
                  <a:cubicBezTo>
                    <a:pt x="82273" y="154270"/>
                    <a:pt x="82560" y="154098"/>
                    <a:pt x="82731" y="153698"/>
                  </a:cubicBezTo>
                  <a:cubicBezTo>
                    <a:pt x="82818" y="153439"/>
                    <a:pt x="82789" y="153153"/>
                    <a:pt x="82761" y="152866"/>
                  </a:cubicBezTo>
                  <a:cubicBezTo>
                    <a:pt x="82731" y="152667"/>
                    <a:pt x="82704" y="152438"/>
                    <a:pt x="82731" y="152294"/>
                  </a:cubicBezTo>
                  <a:cubicBezTo>
                    <a:pt x="82846" y="151923"/>
                    <a:pt x="82990" y="151721"/>
                    <a:pt x="83132" y="151522"/>
                  </a:cubicBezTo>
                  <a:cubicBezTo>
                    <a:pt x="83277" y="151320"/>
                    <a:pt x="83419" y="151121"/>
                    <a:pt x="83361" y="150835"/>
                  </a:cubicBezTo>
                  <a:cubicBezTo>
                    <a:pt x="83304" y="150519"/>
                    <a:pt x="83018" y="150262"/>
                    <a:pt x="82502" y="149946"/>
                  </a:cubicBezTo>
                  <a:cubicBezTo>
                    <a:pt x="82074" y="149660"/>
                    <a:pt x="81845" y="149431"/>
                    <a:pt x="81731" y="149317"/>
                  </a:cubicBezTo>
                  <a:cubicBezTo>
                    <a:pt x="81845" y="149289"/>
                    <a:pt x="82017" y="149289"/>
                    <a:pt x="82303" y="149289"/>
                  </a:cubicBezTo>
                  <a:cubicBezTo>
                    <a:pt x="82502" y="149317"/>
                    <a:pt x="82647" y="149346"/>
                    <a:pt x="82789" y="149374"/>
                  </a:cubicBezTo>
                  <a:cubicBezTo>
                    <a:pt x="82930" y="149397"/>
                    <a:pt x="83062" y="149416"/>
                    <a:pt x="83186" y="149416"/>
                  </a:cubicBezTo>
                  <a:cubicBezTo>
                    <a:pt x="83363" y="149416"/>
                    <a:pt x="83525" y="149378"/>
                    <a:pt x="83677" y="149259"/>
                  </a:cubicBezTo>
                  <a:cubicBezTo>
                    <a:pt x="83964" y="149030"/>
                    <a:pt x="84021" y="148630"/>
                    <a:pt x="84048" y="147915"/>
                  </a:cubicBezTo>
                  <a:cubicBezTo>
                    <a:pt x="84048" y="147599"/>
                    <a:pt x="83991" y="147285"/>
                    <a:pt x="83964" y="146999"/>
                  </a:cubicBezTo>
                  <a:cubicBezTo>
                    <a:pt x="83906" y="146655"/>
                    <a:pt x="83849" y="146339"/>
                    <a:pt x="83934" y="146225"/>
                  </a:cubicBezTo>
                  <a:cubicBezTo>
                    <a:pt x="83991" y="146168"/>
                    <a:pt x="84135" y="146053"/>
                    <a:pt x="84593" y="146053"/>
                  </a:cubicBezTo>
                  <a:cubicBezTo>
                    <a:pt x="84676" y="146045"/>
                    <a:pt x="84757" y="146042"/>
                    <a:pt x="84837" y="146042"/>
                  </a:cubicBezTo>
                  <a:cubicBezTo>
                    <a:pt x="85031" y="146042"/>
                    <a:pt x="85219" y="146062"/>
                    <a:pt x="85422" y="146083"/>
                  </a:cubicBezTo>
                  <a:cubicBezTo>
                    <a:pt x="85650" y="146107"/>
                    <a:pt x="85887" y="146133"/>
                    <a:pt x="86127" y="146133"/>
                  </a:cubicBezTo>
                  <a:cubicBezTo>
                    <a:pt x="86731" y="146133"/>
                    <a:pt x="87351" y="145965"/>
                    <a:pt x="87884" y="145167"/>
                  </a:cubicBezTo>
                  <a:cubicBezTo>
                    <a:pt x="88514" y="144365"/>
                    <a:pt x="88342" y="142934"/>
                    <a:pt x="87942" y="141988"/>
                  </a:cubicBezTo>
                  <a:cubicBezTo>
                    <a:pt x="87770" y="141645"/>
                    <a:pt x="87571" y="141331"/>
                    <a:pt x="87369" y="141045"/>
                  </a:cubicBezTo>
                  <a:cubicBezTo>
                    <a:pt x="87284" y="140930"/>
                    <a:pt x="87170" y="140758"/>
                    <a:pt x="87112" y="140644"/>
                  </a:cubicBezTo>
                  <a:cubicBezTo>
                    <a:pt x="87197" y="140644"/>
                    <a:pt x="87369" y="140644"/>
                    <a:pt x="87628" y="140671"/>
                  </a:cubicBezTo>
                  <a:cubicBezTo>
                    <a:pt x="87857" y="140701"/>
                    <a:pt x="88056" y="140729"/>
                    <a:pt x="88228" y="140786"/>
                  </a:cubicBezTo>
                  <a:cubicBezTo>
                    <a:pt x="88485" y="140843"/>
                    <a:pt x="88751" y="140900"/>
                    <a:pt x="89044" y="140900"/>
                  </a:cubicBezTo>
                  <a:cubicBezTo>
                    <a:pt x="89338" y="140900"/>
                    <a:pt x="89660" y="140843"/>
                    <a:pt x="90032" y="140671"/>
                  </a:cubicBezTo>
                  <a:cubicBezTo>
                    <a:pt x="90834" y="140385"/>
                    <a:pt x="91063" y="140243"/>
                    <a:pt x="91120" y="139698"/>
                  </a:cubicBezTo>
                  <a:cubicBezTo>
                    <a:pt x="91148" y="139556"/>
                    <a:pt x="91177" y="139412"/>
                    <a:pt x="91235" y="139213"/>
                  </a:cubicBezTo>
                  <a:lnTo>
                    <a:pt x="91407" y="138697"/>
                  </a:lnTo>
                  <a:cubicBezTo>
                    <a:pt x="91464" y="138553"/>
                    <a:pt x="91491" y="138381"/>
                    <a:pt x="91548" y="138239"/>
                  </a:cubicBezTo>
                  <a:lnTo>
                    <a:pt x="91720" y="137980"/>
                  </a:lnTo>
                  <a:cubicBezTo>
                    <a:pt x="91865" y="137751"/>
                    <a:pt x="92094" y="137438"/>
                    <a:pt x="92208" y="136980"/>
                  </a:cubicBezTo>
                  <a:cubicBezTo>
                    <a:pt x="92465" y="135748"/>
                    <a:pt x="92666" y="134976"/>
                    <a:pt x="93468" y="134060"/>
                  </a:cubicBezTo>
                  <a:cubicBezTo>
                    <a:pt x="94842" y="132686"/>
                    <a:pt x="95586" y="131797"/>
                    <a:pt x="95300" y="129479"/>
                  </a:cubicBezTo>
                  <a:cubicBezTo>
                    <a:pt x="95098" y="127705"/>
                    <a:pt x="95098" y="127705"/>
                    <a:pt x="96273" y="126587"/>
                  </a:cubicBezTo>
                  <a:cubicBezTo>
                    <a:pt x="96358" y="126530"/>
                    <a:pt x="96388" y="126445"/>
                    <a:pt x="96388" y="126331"/>
                  </a:cubicBezTo>
                  <a:cubicBezTo>
                    <a:pt x="97075" y="125815"/>
                    <a:pt x="97961" y="125701"/>
                    <a:pt x="98877" y="125614"/>
                  </a:cubicBezTo>
                  <a:cubicBezTo>
                    <a:pt x="100137" y="125472"/>
                    <a:pt x="101396" y="125327"/>
                    <a:pt x="102227" y="124125"/>
                  </a:cubicBezTo>
                  <a:cubicBezTo>
                    <a:pt x="102656" y="123468"/>
                    <a:pt x="102914" y="122666"/>
                    <a:pt x="103171" y="121865"/>
                  </a:cubicBezTo>
                  <a:cubicBezTo>
                    <a:pt x="103315" y="121491"/>
                    <a:pt x="103430" y="121148"/>
                    <a:pt x="103544" y="120834"/>
                  </a:cubicBezTo>
                  <a:cubicBezTo>
                    <a:pt x="103659" y="120575"/>
                    <a:pt x="103773" y="120319"/>
                    <a:pt x="103915" y="120060"/>
                  </a:cubicBezTo>
                  <a:cubicBezTo>
                    <a:pt x="104346" y="119174"/>
                    <a:pt x="104831" y="118171"/>
                    <a:pt x="104889" y="117140"/>
                  </a:cubicBezTo>
                  <a:cubicBezTo>
                    <a:pt x="104889" y="116453"/>
                    <a:pt x="104717" y="115709"/>
                    <a:pt x="104545" y="114907"/>
                  </a:cubicBezTo>
                  <a:cubicBezTo>
                    <a:pt x="104231" y="113620"/>
                    <a:pt x="103915" y="112274"/>
                    <a:pt x="104431" y="111358"/>
                  </a:cubicBezTo>
                  <a:cubicBezTo>
                    <a:pt x="104575" y="111071"/>
                    <a:pt x="104831" y="110900"/>
                    <a:pt x="105090" y="110700"/>
                  </a:cubicBezTo>
                  <a:cubicBezTo>
                    <a:pt x="105232" y="110586"/>
                    <a:pt x="105376" y="110499"/>
                    <a:pt x="105548" y="110357"/>
                  </a:cubicBezTo>
                  <a:cubicBezTo>
                    <a:pt x="106063" y="109784"/>
                    <a:pt x="106178" y="109354"/>
                    <a:pt x="106292" y="108896"/>
                  </a:cubicBezTo>
                  <a:cubicBezTo>
                    <a:pt x="106350" y="108697"/>
                    <a:pt x="106407" y="108468"/>
                    <a:pt x="106521" y="108209"/>
                  </a:cubicBezTo>
                  <a:cubicBezTo>
                    <a:pt x="106693" y="107693"/>
                    <a:pt x="107037" y="107322"/>
                    <a:pt x="107437" y="106949"/>
                  </a:cubicBezTo>
                  <a:cubicBezTo>
                    <a:pt x="107923" y="106434"/>
                    <a:pt x="108438" y="105919"/>
                    <a:pt x="108583" y="105003"/>
                  </a:cubicBezTo>
                  <a:cubicBezTo>
                    <a:pt x="108725" y="104029"/>
                    <a:pt x="108640" y="102742"/>
                    <a:pt x="108525" y="101941"/>
                  </a:cubicBezTo>
                  <a:cubicBezTo>
                    <a:pt x="108381" y="101167"/>
                    <a:pt x="108209" y="100651"/>
                    <a:pt x="107953" y="100308"/>
                  </a:cubicBezTo>
                  <a:cubicBezTo>
                    <a:pt x="107595" y="99856"/>
                    <a:pt x="107376" y="99720"/>
                    <a:pt x="107066" y="99720"/>
                  </a:cubicBezTo>
                  <a:cubicBezTo>
                    <a:pt x="107003" y="99720"/>
                    <a:pt x="106937" y="99726"/>
                    <a:pt x="106865" y="99735"/>
                  </a:cubicBezTo>
                  <a:cubicBezTo>
                    <a:pt x="106789" y="99735"/>
                    <a:pt x="106699" y="99748"/>
                    <a:pt x="106589" y="99748"/>
                  </a:cubicBezTo>
                  <a:cubicBezTo>
                    <a:pt x="106534" y="99748"/>
                    <a:pt x="106473" y="99745"/>
                    <a:pt x="106407" y="99735"/>
                  </a:cubicBezTo>
                  <a:cubicBezTo>
                    <a:pt x="105690" y="99651"/>
                    <a:pt x="105347" y="99334"/>
                    <a:pt x="104831" y="98876"/>
                  </a:cubicBezTo>
                  <a:cubicBezTo>
                    <a:pt x="104632" y="98705"/>
                    <a:pt x="104403" y="98505"/>
                    <a:pt x="104117" y="98276"/>
                  </a:cubicBezTo>
                  <a:cubicBezTo>
                    <a:pt x="102914" y="97475"/>
                    <a:pt x="102026" y="97131"/>
                    <a:pt x="100624" y="96987"/>
                  </a:cubicBezTo>
                  <a:cubicBezTo>
                    <a:pt x="100194" y="96902"/>
                    <a:pt x="99793" y="96845"/>
                    <a:pt x="99365" y="96758"/>
                  </a:cubicBezTo>
                  <a:cubicBezTo>
                    <a:pt x="99193" y="96744"/>
                    <a:pt x="99036" y="96737"/>
                    <a:pt x="98885" y="96737"/>
                  </a:cubicBezTo>
                  <a:cubicBezTo>
                    <a:pt x="98735" y="96737"/>
                    <a:pt x="98592" y="96744"/>
                    <a:pt x="98449" y="96758"/>
                  </a:cubicBezTo>
                  <a:lnTo>
                    <a:pt x="98133" y="96758"/>
                  </a:lnTo>
                  <a:cubicBezTo>
                    <a:pt x="97590" y="96701"/>
                    <a:pt x="97533" y="96644"/>
                    <a:pt x="97418" y="96415"/>
                  </a:cubicBezTo>
                  <a:cubicBezTo>
                    <a:pt x="97331" y="96243"/>
                    <a:pt x="97217" y="96044"/>
                    <a:pt x="96988" y="95785"/>
                  </a:cubicBezTo>
                  <a:cubicBezTo>
                    <a:pt x="96415" y="95212"/>
                    <a:pt x="95384" y="94669"/>
                    <a:pt x="94697" y="94525"/>
                  </a:cubicBezTo>
                  <a:cubicBezTo>
                    <a:pt x="94562" y="94502"/>
                    <a:pt x="94438" y="94491"/>
                    <a:pt x="94325" y="94491"/>
                  </a:cubicBezTo>
                  <a:cubicBezTo>
                    <a:pt x="93891" y="94491"/>
                    <a:pt x="93614" y="94642"/>
                    <a:pt x="93410" y="94754"/>
                  </a:cubicBezTo>
                  <a:cubicBezTo>
                    <a:pt x="93323" y="94811"/>
                    <a:pt x="93266" y="94841"/>
                    <a:pt x="93181" y="94869"/>
                  </a:cubicBezTo>
                  <a:cubicBezTo>
                    <a:pt x="93152" y="94525"/>
                    <a:pt x="93067" y="94154"/>
                    <a:pt x="92865" y="93838"/>
                  </a:cubicBezTo>
                  <a:lnTo>
                    <a:pt x="92808" y="93696"/>
                  </a:lnTo>
                  <a:cubicBezTo>
                    <a:pt x="92808" y="93639"/>
                    <a:pt x="92781" y="93609"/>
                    <a:pt x="92751" y="93552"/>
                  </a:cubicBezTo>
                  <a:cubicBezTo>
                    <a:pt x="92437" y="93208"/>
                    <a:pt x="92151" y="93066"/>
                    <a:pt x="91922" y="92922"/>
                  </a:cubicBezTo>
                  <a:cubicBezTo>
                    <a:pt x="91663" y="92780"/>
                    <a:pt x="91521" y="92723"/>
                    <a:pt x="91377" y="92121"/>
                  </a:cubicBezTo>
                  <a:cubicBezTo>
                    <a:pt x="91349" y="92006"/>
                    <a:pt x="91377" y="91834"/>
                    <a:pt x="91377" y="91663"/>
                  </a:cubicBezTo>
                  <a:cubicBezTo>
                    <a:pt x="91407" y="91434"/>
                    <a:pt x="91434" y="91234"/>
                    <a:pt x="91377" y="91033"/>
                  </a:cubicBezTo>
                  <a:cubicBezTo>
                    <a:pt x="91377" y="91005"/>
                    <a:pt x="91377" y="90975"/>
                    <a:pt x="91349" y="90948"/>
                  </a:cubicBezTo>
                  <a:cubicBezTo>
                    <a:pt x="91205" y="90662"/>
                    <a:pt x="90976" y="90517"/>
                    <a:pt x="90804" y="90403"/>
                  </a:cubicBezTo>
                  <a:cubicBezTo>
                    <a:pt x="90632" y="90288"/>
                    <a:pt x="90575" y="90231"/>
                    <a:pt x="90548" y="90117"/>
                  </a:cubicBezTo>
                  <a:cubicBezTo>
                    <a:pt x="90433" y="89860"/>
                    <a:pt x="90461" y="89574"/>
                    <a:pt x="90461" y="89230"/>
                  </a:cubicBezTo>
                  <a:cubicBezTo>
                    <a:pt x="90490" y="88800"/>
                    <a:pt x="90518" y="88285"/>
                    <a:pt x="90261" y="87769"/>
                  </a:cubicBezTo>
                  <a:cubicBezTo>
                    <a:pt x="89861" y="86998"/>
                    <a:pt x="88773" y="86196"/>
                    <a:pt x="88200" y="85880"/>
                  </a:cubicBezTo>
                  <a:cubicBezTo>
                    <a:pt x="87170" y="85223"/>
                    <a:pt x="86082" y="85193"/>
                    <a:pt x="85136" y="85165"/>
                  </a:cubicBezTo>
                  <a:cubicBezTo>
                    <a:pt x="83877" y="85136"/>
                    <a:pt x="82903" y="85108"/>
                    <a:pt x="82131" y="83963"/>
                  </a:cubicBezTo>
                  <a:cubicBezTo>
                    <a:pt x="81415" y="82903"/>
                    <a:pt x="81128" y="82502"/>
                    <a:pt x="80128" y="81902"/>
                  </a:cubicBezTo>
                  <a:cubicBezTo>
                    <a:pt x="79697" y="81643"/>
                    <a:pt x="79296" y="81185"/>
                    <a:pt x="78895" y="80784"/>
                  </a:cubicBezTo>
                  <a:cubicBezTo>
                    <a:pt x="78696" y="80555"/>
                    <a:pt x="78467" y="80326"/>
                    <a:pt x="78266" y="80127"/>
                  </a:cubicBezTo>
                  <a:cubicBezTo>
                    <a:pt x="78094" y="79983"/>
                    <a:pt x="77952" y="79841"/>
                    <a:pt x="77837" y="79697"/>
                  </a:cubicBezTo>
                  <a:cubicBezTo>
                    <a:pt x="77396" y="79215"/>
                    <a:pt x="77109" y="78945"/>
                    <a:pt x="76542" y="78945"/>
                  </a:cubicBezTo>
                  <a:cubicBezTo>
                    <a:pt x="76301" y="78945"/>
                    <a:pt x="76008" y="78994"/>
                    <a:pt x="75632" y="79097"/>
                  </a:cubicBezTo>
                  <a:cubicBezTo>
                    <a:pt x="75117" y="79268"/>
                    <a:pt x="74673" y="79354"/>
                    <a:pt x="74212" y="79354"/>
                  </a:cubicBezTo>
                  <a:cubicBezTo>
                    <a:pt x="73750" y="79354"/>
                    <a:pt x="73271" y="79268"/>
                    <a:pt x="72685" y="79097"/>
                  </a:cubicBezTo>
                  <a:cubicBezTo>
                    <a:pt x="72513" y="79039"/>
                    <a:pt x="72341" y="79010"/>
                    <a:pt x="72140" y="78982"/>
                  </a:cubicBezTo>
                  <a:cubicBezTo>
                    <a:pt x="71796" y="78895"/>
                    <a:pt x="71453" y="78810"/>
                    <a:pt x="71166" y="78696"/>
                  </a:cubicBezTo>
                  <a:cubicBezTo>
                    <a:pt x="70994" y="78609"/>
                    <a:pt x="70795" y="78467"/>
                    <a:pt x="70594" y="78323"/>
                  </a:cubicBezTo>
                  <a:cubicBezTo>
                    <a:pt x="70250" y="78066"/>
                    <a:pt x="69907" y="77807"/>
                    <a:pt x="69506" y="77722"/>
                  </a:cubicBezTo>
                  <a:cubicBezTo>
                    <a:pt x="69431" y="77712"/>
                    <a:pt x="69358" y="77707"/>
                    <a:pt x="69288" y="77707"/>
                  </a:cubicBezTo>
                  <a:cubicBezTo>
                    <a:pt x="68793" y="77707"/>
                    <a:pt x="68405" y="77954"/>
                    <a:pt x="68104" y="78181"/>
                  </a:cubicBezTo>
                  <a:cubicBezTo>
                    <a:pt x="67933" y="78265"/>
                    <a:pt x="67818" y="78380"/>
                    <a:pt x="67674" y="78437"/>
                  </a:cubicBezTo>
                  <a:cubicBezTo>
                    <a:pt x="67903" y="78066"/>
                    <a:pt x="68132" y="77578"/>
                    <a:pt x="67788" y="77177"/>
                  </a:cubicBezTo>
                  <a:cubicBezTo>
                    <a:pt x="67671" y="77031"/>
                    <a:pt x="67512" y="76975"/>
                    <a:pt x="67336" y="76975"/>
                  </a:cubicBezTo>
                  <a:cubicBezTo>
                    <a:pt x="66997" y="76975"/>
                    <a:pt x="66591" y="77181"/>
                    <a:pt x="66272" y="77349"/>
                  </a:cubicBezTo>
                  <a:cubicBezTo>
                    <a:pt x="66215" y="77379"/>
                    <a:pt x="66128" y="77436"/>
                    <a:pt x="66100" y="77436"/>
                  </a:cubicBezTo>
                  <a:cubicBezTo>
                    <a:pt x="66071" y="77436"/>
                    <a:pt x="66071" y="77464"/>
                    <a:pt x="66043" y="77464"/>
                  </a:cubicBezTo>
                  <a:cubicBezTo>
                    <a:pt x="65670" y="77665"/>
                    <a:pt x="65155" y="77807"/>
                    <a:pt x="64669" y="77952"/>
                  </a:cubicBezTo>
                  <a:cubicBezTo>
                    <a:pt x="64010" y="78151"/>
                    <a:pt x="63323" y="78352"/>
                    <a:pt x="62837" y="78723"/>
                  </a:cubicBezTo>
                  <a:cubicBezTo>
                    <a:pt x="62292" y="79154"/>
                    <a:pt x="62120" y="79868"/>
                    <a:pt x="61948" y="80498"/>
                  </a:cubicBezTo>
                  <a:cubicBezTo>
                    <a:pt x="61777" y="81185"/>
                    <a:pt x="61635" y="81616"/>
                    <a:pt x="61319" y="81700"/>
                  </a:cubicBezTo>
                  <a:cubicBezTo>
                    <a:pt x="61214" y="81739"/>
                    <a:pt x="61144" y="81761"/>
                    <a:pt x="61092" y="81761"/>
                  </a:cubicBezTo>
                  <a:cubicBezTo>
                    <a:pt x="60989" y="81761"/>
                    <a:pt x="60957" y="81673"/>
                    <a:pt x="60861" y="81444"/>
                  </a:cubicBezTo>
                  <a:cubicBezTo>
                    <a:pt x="60803" y="81272"/>
                    <a:pt x="60689" y="81013"/>
                    <a:pt x="60490" y="80814"/>
                  </a:cubicBezTo>
                  <a:cubicBezTo>
                    <a:pt x="60120" y="80550"/>
                    <a:pt x="59784" y="80448"/>
                    <a:pt x="59401" y="80448"/>
                  </a:cubicBezTo>
                  <a:cubicBezTo>
                    <a:pt x="59159" y="80448"/>
                    <a:pt x="58899" y="80489"/>
                    <a:pt x="58600" y="80555"/>
                  </a:cubicBezTo>
                  <a:cubicBezTo>
                    <a:pt x="58570" y="80555"/>
                    <a:pt x="58513" y="80585"/>
                    <a:pt x="58486" y="80585"/>
                  </a:cubicBezTo>
                  <a:cubicBezTo>
                    <a:pt x="58428" y="80578"/>
                    <a:pt x="58371" y="80575"/>
                    <a:pt x="58315" y="80575"/>
                  </a:cubicBezTo>
                  <a:cubicBezTo>
                    <a:pt x="57897" y="80575"/>
                    <a:pt x="57525" y="80751"/>
                    <a:pt x="57196" y="80929"/>
                  </a:cubicBezTo>
                  <a:cubicBezTo>
                    <a:pt x="56899" y="81077"/>
                    <a:pt x="56624" y="81226"/>
                    <a:pt x="56369" y="81226"/>
                  </a:cubicBezTo>
                  <a:cubicBezTo>
                    <a:pt x="56330" y="81226"/>
                    <a:pt x="56291" y="81223"/>
                    <a:pt x="56253" y="81215"/>
                  </a:cubicBezTo>
                  <a:cubicBezTo>
                    <a:pt x="55852" y="81100"/>
                    <a:pt x="55795" y="80986"/>
                    <a:pt x="55593" y="80727"/>
                  </a:cubicBezTo>
                  <a:cubicBezTo>
                    <a:pt x="55479" y="80585"/>
                    <a:pt x="55364" y="80413"/>
                    <a:pt x="55193" y="80242"/>
                  </a:cubicBezTo>
                  <a:cubicBezTo>
                    <a:pt x="55051" y="80040"/>
                    <a:pt x="54849" y="79898"/>
                    <a:pt x="54650" y="79726"/>
                  </a:cubicBezTo>
                  <a:cubicBezTo>
                    <a:pt x="54448" y="79555"/>
                    <a:pt x="54249" y="79383"/>
                    <a:pt x="54134" y="79211"/>
                  </a:cubicBezTo>
                  <a:cubicBezTo>
                    <a:pt x="53704" y="78437"/>
                    <a:pt x="54077" y="77349"/>
                    <a:pt x="54363" y="76605"/>
                  </a:cubicBezTo>
                  <a:lnTo>
                    <a:pt x="54478" y="76319"/>
                  </a:lnTo>
                  <a:cubicBezTo>
                    <a:pt x="54879" y="75174"/>
                    <a:pt x="55135" y="74574"/>
                    <a:pt x="54620" y="73142"/>
                  </a:cubicBezTo>
                  <a:cubicBezTo>
                    <a:pt x="54563" y="72998"/>
                    <a:pt x="54535" y="72856"/>
                    <a:pt x="54505" y="72769"/>
                  </a:cubicBezTo>
                  <a:cubicBezTo>
                    <a:pt x="54391" y="72341"/>
                    <a:pt x="54276" y="72139"/>
                    <a:pt x="53619" y="71883"/>
                  </a:cubicBezTo>
                  <a:cubicBezTo>
                    <a:pt x="53287" y="71725"/>
                    <a:pt x="52894" y="71662"/>
                    <a:pt x="52522" y="71662"/>
                  </a:cubicBezTo>
                  <a:cubicBezTo>
                    <a:pt x="52220" y="71662"/>
                    <a:pt x="51931" y="71703"/>
                    <a:pt x="51700" y="71768"/>
                  </a:cubicBezTo>
                  <a:cubicBezTo>
                    <a:pt x="51501" y="71796"/>
                    <a:pt x="51272" y="71883"/>
                    <a:pt x="50986" y="71967"/>
                  </a:cubicBezTo>
                  <a:cubicBezTo>
                    <a:pt x="50528" y="72120"/>
                    <a:pt x="50082" y="72252"/>
                    <a:pt x="49751" y="72252"/>
                  </a:cubicBezTo>
                  <a:cubicBezTo>
                    <a:pt x="49522" y="72252"/>
                    <a:pt x="49350" y="72189"/>
                    <a:pt x="49268" y="72025"/>
                  </a:cubicBezTo>
                  <a:cubicBezTo>
                    <a:pt x="49039" y="71567"/>
                    <a:pt x="49811" y="70021"/>
                    <a:pt x="50269" y="69077"/>
                  </a:cubicBezTo>
                  <a:cubicBezTo>
                    <a:pt x="50555" y="68532"/>
                    <a:pt x="50784" y="68074"/>
                    <a:pt x="50871" y="67760"/>
                  </a:cubicBezTo>
                  <a:cubicBezTo>
                    <a:pt x="50928" y="67616"/>
                    <a:pt x="51013" y="67417"/>
                    <a:pt x="51128" y="67188"/>
                  </a:cubicBezTo>
                  <a:cubicBezTo>
                    <a:pt x="51558" y="66357"/>
                    <a:pt x="52016" y="65441"/>
                    <a:pt x="51673" y="64868"/>
                  </a:cubicBezTo>
                  <a:cubicBezTo>
                    <a:pt x="51558" y="64639"/>
                    <a:pt x="51329" y="64467"/>
                    <a:pt x="51013" y="64382"/>
                  </a:cubicBezTo>
                  <a:cubicBezTo>
                    <a:pt x="50807" y="64324"/>
                    <a:pt x="50557" y="64299"/>
                    <a:pt x="50292" y="64299"/>
                  </a:cubicBezTo>
                  <a:cubicBezTo>
                    <a:pt x="49527" y="64299"/>
                    <a:pt x="48635" y="64506"/>
                    <a:pt x="48295" y="64696"/>
                  </a:cubicBezTo>
                  <a:cubicBezTo>
                    <a:pt x="47436" y="65154"/>
                    <a:pt x="47292" y="65871"/>
                    <a:pt x="47177" y="66501"/>
                  </a:cubicBezTo>
                  <a:cubicBezTo>
                    <a:pt x="47120" y="66815"/>
                    <a:pt x="47063" y="67101"/>
                    <a:pt x="46921" y="67387"/>
                  </a:cubicBezTo>
                  <a:cubicBezTo>
                    <a:pt x="46604" y="68017"/>
                    <a:pt x="45604" y="68562"/>
                    <a:pt x="44772" y="68818"/>
                  </a:cubicBezTo>
                  <a:cubicBezTo>
                    <a:pt x="44629" y="68876"/>
                    <a:pt x="44436" y="68901"/>
                    <a:pt x="44215" y="68901"/>
                  </a:cubicBezTo>
                  <a:cubicBezTo>
                    <a:pt x="43552" y="68901"/>
                    <a:pt x="42640" y="68675"/>
                    <a:pt x="42081" y="68418"/>
                  </a:cubicBezTo>
                  <a:cubicBezTo>
                    <a:pt x="41424" y="68017"/>
                    <a:pt x="41367" y="67474"/>
                    <a:pt x="41280" y="66730"/>
                  </a:cubicBezTo>
                  <a:cubicBezTo>
                    <a:pt x="41223" y="66386"/>
                    <a:pt x="41195" y="66043"/>
                    <a:pt x="41081" y="65670"/>
                  </a:cubicBezTo>
                  <a:cubicBezTo>
                    <a:pt x="40966" y="65241"/>
                    <a:pt x="40822" y="64868"/>
                    <a:pt x="40680" y="64497"/>
                  </a:cubicBezTo>
                  <a:cubicBezTo>
                    <a:pt x="40364" y="63753"/>
                    <a:pt x="40107" y="63180"/>
                    <a:pt x="40336" y="62292"/>
                  </a:cubicBezTo>
                  <a:cubicBezTo>
                    <a:pt x="40451" y="61834"/>
                    <a:pt x="40680" y="61433"/>
                    <a:pt x="40909" y="60975"/>
                  </a:cubicBezTo>
                  <a:cubicBezTo>
                    <a:pt x="41195" y="60459"/>
                    <a:pt x="41509" y="59917"/>
                    <a:pt x="41623" y="59230"/>
                  </a:cubicBezTo>
                  <a:cubicBezTo>
                    <a:pt x="41681" y="59001"/>
                    <a:pt x="41710" y="58799"/>
                    <a:pt x="41710" y="58627"/>
                  </a:cubicBezTo>
                  <a:cubicBezTo>
                    <a:pt x="41852" y="57769"/>
                    <a:pt x="41910" y="57226"/>
                    <a:pt x="42627" y="56596"/>
                  </a:cubicBezTo>
                  <a:cubicBezTo>
                    <a:pt x="43314" y="55936"/>
                    <a:pt x="44200" y="55394"/>
                    <a:pt x="44974" y="54906"/>
                  </a:cubicBezTo>
                  <a:lnTo>
                    <a:pt x="45116" y="54821"/>
                  </a:lnTo>
                  <a:cubicBezTo>
                    <a:pt x="45639" y="54466"/>
                    <a:pt x="46023" y="54351"/>
                    <a:pt x="46425" y="54351"/>
                  </a:cubicBezTo>
                  <a:cubicBezTo>
                    <a:pt x="46706" y="54351"/>
                    <a:pt x="46996" y="54407"/>
                    <a:pt x="47349" y="54478"/>
                  </a:cubicBezTo>
                  <a:cubicBezTo>
                    <a:pt x="47665" y="54562"/>
                    <a:pt x="48008" y="54620"/>
                    <a:pt x="48437" y="54677"/>
                  </a:cubicBezTo>
                  <a:lnTo>
                    <a:pt x="48551" y="54677"/>
                  </a:lnTo>
                  <a:cubicBezTo>
                    <a:pt x="48824" y="54710"/>
                    <a:pt x="49138" y="54747"/>
                    <a:pt x="49462" y="54747"/>
                  </a:cubicBezTo>
                  <a:cubicBezTo>
                    <a:pt x="49989" y="54747"/>
                    <a:pt x="50542" y="54649"/>
                    <a:pt x="50986" y="54276"/>
                  </a:cubicBezTo>
                  <a:cubicBezTo>
                    <a:pt x="51215" y="54077"/>
                    <a:pt x="51299" y="53848"/>
                    <a:pt x="51386" y="53676"/>
                  </a:cubicBezTo>
                  <a:cubicBezTo>
                    <a:pt x="51444" y="53504"/>
                    <a:pt x="51471" y="53417"/>
                    <a:pt x="51673" y="53303"/>
                  </a:cubicBezTo>
                  <a:cubicBezTo>
                    <a:pt x="51881" y="53191"/>
                    <a:pt x="52638" y="53115"/>
                    <a:pt x="53359" y="53115"/>
                  </a:cubicBezTo>
                  <a:cubicBezTo>
                    <a:pt x="53924" y="53115"/>
                    <a:pt x="54468" y="53162"/>
                    <a:pt x="54707" y="53275"/>
                  </a:cubicBezTo>
                  <a:cubicBezTo>
                    <a:pt x="54906" y="53333"/>
                    <a:pt x="55078" y="53504"/>
                    <a:pt x="55222" y="53646"/>
                  </a:cubicBezTo>
                  <a:cubicBezTo>
                    <a:pt x="55422" y="53848"/>
                    <a:pt x="55651" y="54047"/>
                    <a:pt x="55967" y="54134"/>
                  </a:cubicBezTo>
                  <a:cubicBezTo>
                    <a:pt x="56096" y="54173"/>
                    <a:pt x="56208" y="54188"/>
                    <a:pt x="56305" y="54188"/>
                  </a:cubicBezTo>
                  <a:cubicBezTo>
                    <a:pt x="56422" y="54188"/>
                    <a:pt x="56517" y="54165"/>
                    <a:pt x="56596" y="54134"/>
                  </a:cubicBezTo>
                  <a:cubicBezTo>
                    <a:pt x="56647" y="54125"/>
                    <a:pt x="56685" y="54119"/>
                    <a:pt x="56719" y="54119"/>
                  </a:cubicBezTo>
                  <a:cubicBezTo>
                    <a:pt x="56799" y="54119"/>
                    <a:pt x="56855" y="54155"/>
                    <a:pt x="56997" y="54276"/>
                  </a:cubicBezTo>
                  <a:cubicBezTo>
                    <a:pt x="57398" y="54649"/>
                    <a:pt x="57398" y="55623"/>
                    <a:pt x="57398" y="56566"/>
                  </a:cubicBezTo>
                  <a:cubicBezTo>
                    <a:pt x="57398" y="58027"/>
                    <a:pt x="57368" y="59859"/>
                    <a:pt x="59058" y="59944"/>
                  </a:cubicBezTo>
                  <a:cubicBezTo>
                    <a:pt x="59117" y="59951"/>
                    <a:pt x="59175" y="59954"/>
                    <a:pt x="59232" y="59954"/>
                  </a:cubicBezTo>
                  <a:cubicBezTo>
                    <a:pt x="59675" y="59954"/>
                    <a:pt x="60064" y="59760"/>
                    <a:pt x="60318" y="59429"/>
                  </a:cubicBezTo>
                  <a:cubicBezTo>
                    <a:pt x="61463" y="58085"/>
                    <a:pt x="60574" y="54478"/>
                    <a:pt x="60460" y="54077"/>
                  </a:cubicBezTo>
                  <a:cubicBezTo>
                    <a:pt x="59716" y="51157"/>
                    <a:pt x="61319" y="49840"/>
                    <a:pt x="63952" y="48780"/>
                  </a:cubicBezTo>
                  <a:cubicBezTo>
                    <a:pt x="65269" y="48207"/>
                    <a:pt x="66471" y="47607"/>
                    <a:pt x="67273" y="46462"/>
                  </a:cubicBezTo>
                  <a:cubicBezTo>
                    <a:pt x="67960" y="45459"/>
                    <a:pt x="68047" y="44745"/>
                    <a:pt x="68132" y="43943"/>
                  </a:cubicBezTo>
                  <a:cubicBezTo>
                    <a:pt x="68162" y="43627"/>
                    <a:pt x="68219" y="43313"/>
                    <a:pt x="68276" y="42940"/>
                  </a:cubicBezTo>
                  <a:cubicBezTo>
                    <a:pt x="68384" y="42505"/>
                    <a:pt x="68443" y="42401"/>
                    <a:pt x="68616" y="42401"/>
                  </a:cubicBezTo>
                  <a:cubicBezTo>
                    <a:pt x="68670" y="42401"/>
                    <a:pt x="68736" y="42411"/>
                    <a:pt x="68819" y="42425"/>
                  </a:cubicBezTo>
                  <a:cubicBezTo>
                    <a:pt x="68898" y="42432"/>
                    <a:pt x="68988" y="42440"/>
                    <a:pt x="69087" y="42440"/>
                  </a:cubicBezTo>
                  <a:cubicBezTo>
                    <a:pt x="69383" y="42440"/>
                    <a:pt x="69757" y="42374"/>
                    <a:pt x="70165" y="42054"/>
                  </a:cubicBezTo>
                  <a:cubicBezTo>
                    <a:pt x="70823" y="41481"/>
                    <a:pt x="71368" y="40707"/>
                    <a:pt x="71883" y="39963"/>
                  </a:cubicBezTo>
                  <a:cubicBezTo>
                    <a:pt x="72112" y="39592"/>
                    <a:pt x="72369" y="39248"/>
                    <a:pt x="72598" y="38962"/>
                  </a:cubicBezTo>
                  <a:cubicBezTo>
                    <a:pt x="72627" y="38932"/>
                    <a:pt x="72627" y="38905"/>
                    <a:pt x="72655" y="38875"/>
                  </a:cubicBezTo>
                  <a:lnTo>
                    <a:pt x="72685" y="38790"/>
                  </a:lnTo>
                  <a:cubicBezTo>
                    <a:pt x="72917" y="38538"/>
                    <a:pt x="73109" y="38470"/>
                    <a:pt x="73360" y="38470"/>
                  </a:cubicBezTo>
                  <a:cubicBezTo>
                    <a:pt x="73481" y="38470"/>
                    <a:pt x="73614" y="38485"/>
                    <a:pt x="73772" y="38504"/>
                  </a:cubicBezTo>
                  <a:cubicBezTo>
                    <a:pt x="73944" y="38535"/>
                    <a:pt x="74134" y="38558"/>
                    <a:pt x="74340" y="38558"/>
                  </a:cubicBezTo>
                  <a:cubicBezTo>
                    <a:pt x="74511" y="38558"/>
                    <a:pt x="74694" y="38542"/>
                    <a:pt x="74888" y="38504"/>
                  </a:cubicBezTo>
                  <a:cubicBezTo>
                    <a:pt x="75861" y="38188"/>
                    <a:pt x="75976" y="37473"/>
                    <a:pt x="76090" y="36844"/>
                  </a:cubicBezTo>
                  <a:cubicBezTo>
                    <a:pt x="76147" y="36528"/>
                    <a:pt x="76205" y="36214"/>
                    <a:pt x="76349" y="35928"/>
                  </a:cubicBezTo>
                  <a:cubicBezTo>
                    <a:pt x="76750" y="35096"/>
                    <a:pt x="77265" y="34982"/>
                    <a:pt x="78037" y="34783"/>
                  </a:cubicBezTo>
                  <a:cubicBezTo>
                    <a:pt x="78238" y="34725"/>
                    <a:pt x="78495" y="34668"/>
                    <a:pt x="78753" y="34581"/>
                  </a:cubicBezTo>
                  <a:cubicBezTo>
                    <a:pt x="79212" y="34409"/>
                    <a:pt x="79612" y="34180"/>
                    <a:pt x="79983" y="33951"/>
                  </a:cubicBezTo>
                  <a:cubicBezTo>
                    <a:pt x="80471" y="33695"/>
                    <a:pt x="80929" y="33436"/>
                    <a:pt x="81472" y="33264"/>
                  </a:cubicBezTo>
                  <a:cubicBezTo>
                    <a:pt x="81472" y="33264"/>
                    <a:pt x="81502" y="33264"/>
                    <a:pt x="81529" y="33237"/>
                  </a:cubicBezTo>
                  <a:cubicBezTo>
                    <a:pt x="81737" y="33133"/>
                    <a:pt x="82277" y="33004"/>
                    <a:pt x="82589" y="33004"/>
                  </a:cubicBezTo>
                  <a:cubicBezTo>
                    <a:pt x="82620" y="33004"/>
                    <a:pt x="82648" y="33005"/>
                    <a:pt x="82674" y="33008"/>
                  </a:cubicBezTo>
                  <a:cubicBezTo>
                    <a:pt x="82647" y="33035"/>
                    <a:pt x="82617" y="33122"/>
                    <a:pt x="82532" y="33207"/>
                  </a:cubicBezTo>
                  <a:cubicBezTo>
                    <a:pt x="82475" y="33237"/>
                    <a:pt x="82189" y="33351"/>
                    <a:pt x="81987" y="33408"/>
                  </a:cubicBezTo>
                  <a:cubicBezTo>
                    <a:pt x="81357" y="33637"/>
                    <a:pt x="80728" y="33866"/>
                    <a:pt x="80700" y="34382"/>
                  </a:cubicBezTo>
                  <a:cubicBezTo>
                    <a:pt x="80670" y="34810"/>
                    <a:pt x="81128" y="35096"/>
                    <a:pt x="81502" y="35298"/>
                  </a:cubicBezTo>
                  <a:cubicBezTo>
                    <a:pt x="81677" y="35371"/>
                    <a:pt x="81848" y="35402"/>
                    <a:pt x="82014" y="35402"/>
                  </a:cubicBezTo>
                  <a:cubicBezTo>
                    <a:pt x="82628" y="35402"/>
                    <a:pt x="83169" y="34965"/>
                    <a:pt x="83620" y="34581"/>
                  </a:cubicBezTo>
                  <a:cubicBezTo>
                    <a:pt x="83934" y="34325"/>
                    <a:pt x="84277" y="34066"/>
                    <a:pt x="84564" y="33981"/>
                  </a:cubicBezTo>
                  <a:cubicBezTo>
                    <a:pt x="84678" y="33951"/>
                    <a:pt x="84850" y="33924"/>
                    <a:pt x="85022" y="33894"/>
                  </a:cubicBezTo>
                  <a:cubicBezTo>
                    <a:pt x="85624" y="33779"/>
                    <a:pt x="86396" y="33608"/>
                    <a:pt x="86682" y="33065"/>
                  </a:cubicBezTo>
                  <a:cubicBezTo>
                    <a:pt x="86854" y="32779"/>
                    <a:pt x="86854" y="32435"/>
                    <a:pt x="86712" y="32062"/>
                  </a:cubicBezTo>
                  <a:cubicBezTo>
                    <a:pt x="86453" y="31432"/>
                    <a:pt x="85766" y="31375"/>
                    <a:pt x="85251" y="31347"/>
                  </a:cubicBezTo>
                  <a:cubicBezTo>
                    <a:pt x="84735" y="31290"/>
                    <a:pt x="84422" y="31260"/>
                    <a:pt x="84277" y="31004"/>
                  </a:cubicBezTo>
                  <a:cubicBezTo>
                    <a:pt x="84048" y="30573"/>
                    <a:pt x="84193" y="30344"/>
                    <a:pt x="84907" y="29859"/>
                  </a:cubicBezTo>
                  <a:cubicBezTo>
                    <a:pt x="85251" y="29600"/>
                    <a:pt x="85594" y="29371"/>
                    <a:pt x="85738" y="29000"/>
                  </a:cubicBezTo>
                  <a:cubicBezTo>
                    <a:pt x="85967" y="28455"/>
                    <a:pt x="85853" y="28111"/>
                    <a:pt x="85681" y="27940"/>
                  </a:cubicBezTo>
                  <a:cubicBezTo>
                    <a:pt x="85486" y="27725"/>
                    <a:pt x="85171" y="27633"/>
                    <a:pt x="84754" y="27633"/>
                  </a:cubicBezTo>
                  <a:cubicBezTo>
                    <a:pt x="83948" y="27633"/>
                    <a:pt x="82763" y="27975"/>
                    <a:pt x="81330" y="28427"/>
                  </a:cubicBezTo>
                  <a:cubicBezTo>
                    <a:pt x="80815" y="28569"/>
                    <a:pt x="80212" y="28771"/>
                    <a:pt x="79956" y="28798"/>
                  </a:cubicBezTo>
                  <a:lnTo>
                    <a:pt x="79956" y="28741"/>
                  </a:lnTo>
                  <a:cubicBezTo>
                    <a:pt x="80041" y="28226"/>
                    <a:pt x="81215" y="27424"/>
                    <a:pt x="81673" y="27253"/>
                  </a:cubicBezTo>
                  <a:cubicBezTo>
                    <a:pt x="81957" y="27177"/>
                    <a:pt x="82254" y="27151"/>
                    <a:pt x="82563" y="27151"/>
                  </a:cubicBezTo>
                  <a:cubicBezTo>
                    <a:pt x="82721" y="27151"/>
                    <a:pt x="82883" y="27158"/>
                    <a:pt x="83047" y="27168"/>
                  </a:cubicBezTo>
                  <a:cubicBezTo>
                    <a:pt x="83205" y="27176"/>
                    <a:pt x="83365" y="27182"/>
                    <a:pt x="83528" y="27182"/>
                  </a:cubicBezTo>
                  <a:cubicBezTo>
                    <a:pt x="83897" y="27182"/>
                    <a:pt x="84280" y="27152"/>
                    <a:pt x="84678" y="27053"/>
                  </a:cubicBezTo>
                  <a:lnTo>
                    <a:pt x="84822" y="26996"/>
                  </a:lnTo>
                  <a:cubicBezTo>
                    <a:pt x="85719" y="26771"/>
                    <a:pt x="86333" y="26612"/>
                    <a:pt x="87213" y="26612"/>
                  </a:cubicBezTo>
                  <a:cubicBezTo>
                    <a:pt x="87344" y="26612"/>
                    <a:pt x="87482" y="26615"/>
                    <a:pt x="87628" y="26623"/>
                  </a:cubicBezTo>
                  <a:cubicBezTo>
                    <a:pt x="87857" y="26653"/>
                    <a:pt x="88056" y="26680"/>
                    <a:pt x="88258" y="26710"/>
                  </a:cubicBezTo>
                  <a:cubicBezTo>
                    <a:pt x="88648" y="26781"/>
                    <a:pt x="88980" y="26838"/>
                    <a:pt x="89309" y="26838"/>
                  </a:cubicBezTo>
                  <a:cubicBezTo>
                    <a:pt x="89897" y="26838"/>
                    <a:pt x="90478" y="26657"/>
                    <a:pt x="91377" y="26050"/>
                  </a:cubicBezTo>
                  <a:cubicBezTo>
                    <a:pt x="91720" y="25821"/>
                    <a:pt x="92236" y="25679"/>
                    <a:pt x="92781" y="25508"/>
                  </a:cubicBezTo>
                  <a:cubicBezTo>
                    <a:pt x="94125" y="25107"/>
                    <a:pt x="95758" y="24619"/>
                    <a:pt x="95701" y="22645"/>
                  </a:cubicBezTo>
                  <a:cubicBezTo>
                    <a:pt x="95701" y="21814"/>
                    <a:pt x="95098" y="20870"/>
                    <a:pt x="93839" y="19810"/>
                  </a:cubicBezTo>
                  <a:lnTo>
                    <a:pt x="93410" y="19466"/>
                  </a:lnTo>
                  <a:cubicBezTo>
                    <a:pt x="92723" y="18951"/>
                    <a:pt x="92609" y="18894"/>
                    <a:pt x="92609" y="17721"/>
                  </a:cubicBezTo>
                  <a:cubicBezTo>
                    <a:pt x="92609" y="17492"/>
                    <a:pt x="92636" y="17263"/>
                    <a:pt x="92636" y="17034"/>
                  </a:cubicBezTo>
                  <a:cubicBezTo>
                    <a:pt x="92694" y="16118"/>
                    <a:pt x="92751" y="15115"/>
                    <a:pt x="92064" y="14458"/>
                  </a:cubicBezTo>
                  <a:cubicBezTo>
                    <a:pt x="91668" y="14132"/>
                    <a:pt x="91282" y="14014"/>
                    <a:pt x="90913" y="14014"/>
                  </a:cubicBezTo>
                  <a:cubicBezTo>
                    <a:pt x="90374" y="14014"/>
                    <a:pt x="89872" y="14265"/>
                    <a:pt x="89430" y="14485"/>
                  </a:cubicBezTo>
                  <a:cubicBezTo>
                    <a:pt x="89059" y="14657"/>
                    <a:pt x="88716" y="14858"/>
                    <a:pt x="88372" y="14886"/>
                  </a:cubicBezTo>
                  <a:lnTo>
                    <a:pt x="88315" y="14886"/>
                  </a:lnTo>
                  <a:cubicBezTo>
                    <a:pt x="88224" y="14912"/>
                    <a:pt x="88064" y="14926"/>
                    <a:pt x="87896" y="14926"/>
                  </a:cubicBezTo>
                  <a:cubicBezTo>
                    <a:pt x="87693" y="14926"/>
                    <a:pt x="87480" y="14905"/>
                    <a:pt x="87369" y="14858"/>
                  </a:cubicBezTo>
                  <a:cubicBezTo>
                    <a:pt x="87284" y="14801"/>
                    <a:pt x="87254" y="14744"/>
                    <a:pt x="87197" y="14714"/>
                  </a:cubicBezTo>
                  <a:lnTo>
                    <a:pt x="87227" y="14687"/>
                  </a:lnTo>
                  <a:cubicBezTo>
                    <a:pt x="87399" y="14542"/>
                    <a:pt x="87655" y="14286"/>
                    <a:pt x="87685" y="13798"/>
                  </a:cubicBezTo>
                  <a:cubicBezTo>
                    <a:pt x="87685" y="13111"/>
                    <a:pt x="86682" y="11309"/>
                    <a:pt x="86196" y="10993"/>
                  </a:cubicBezTo>
                  <a:cubicBezTo>
                    <a:pt x="85879" y="10732"/>
                    <a:pt x="84143" y="10471"/>
                    <a:pt x="82741" y="10471"/>
                  </a:cubicBezTo>
                  <a:cubicBezTo>
                    <a:pt x="81989" y="10471"/>
                    <a:pt x="81333" y="10546"/>
                    <a:pt x="81044" y="10736"/>
                  </a:cubicBezTo>
                  <a:cubicBezTo>
                    <a:pt x="80212" y="11222"/>
                    <a:pt x="80185" y="12080"/>
                    <a:pt x="80155" y="12740"/>
                  </a:cubicBezTo>
                  <a:cubicBezTo>
                    <a:pt x="80128" y="13255"/>
                    <a:pt x="80098" y="13684"/>
                    <a:pt x="79784" y="13970"/>
                  </a:cubicBezTo>
                  <a:cubicBezTo>
                    <a:pt x="79670" y="14114"/>
                    <a:pt x="79383" y="14142"/>
                    <a:pt x="79097" y="14171"/>
                  </a:cubicBezTo>
                  <a:cubicBezTo>
                    <a:pt x="78666" y="14229"/>
                    <a:pt x="78181" y="14286"/>
                    <a:pt x="77922" y="14714"/>
                  </a:cubicBezTo>
                  <a:cubicBezTo>
                    <a:pt x="77723" y="15058"/>
                    <a:pt x="77723" y="15516"/>
                    <a:pt x="77922" y="16145"/>
                  </a:cubicBezTo>
                  <a:cubicBezTo>
                    <a:pt x="78009" y="16461"/>
                    <a:pt x="78181" y="16718"/>
                    <a:pt x="78323" y="17004"/>
                  </a:cubicBezTo>
                  <a:cubicBezTo>
                    <a:pt x="78666" y="17577"/>
                    <a:pt x="78868" y="17920"/>
                    <a:pt x="78353" y="18493"/>
                  </a:cubicBezTo>
                  <a:cubicBezTo>
                    <a:pt x="77750" y="19152"/>
                    <a:pt x="77036" y="19267"/>
                    <a:pt x="76262" y="19381"/>
                  </a:cubicBezTo>
                  <a:cubicBezTo>
                    <a:pt x="75231" y="19553"/>
                    <a:pt x="74029" y="19725"/>
                    <a:pt x="73658" y="21699"/>
                  </a:cubicBezTo>
                  <a:cubicBezTo>
                    <a:pt x="73658" y="21843"/>
                    <a:pt x="73628" y="21985"/>
                    <a:pt x="73628" y="22130"/>
                  </a:cubicBezTo>
                  <a:cubicBezTo>
                    <a:pt x="73514" y="22874"/>
                    <a:pt x="73372" y="23932"/>
                    <a:pt x="72799" y="24275"/>
                  </a:cubicBezTo>
                  <a:cubicBezTo>
                    <a:pt x="72702" y="24357"/>
                    <a:pt x="72551" y="24392"/>
                    <a:pt x="72376" y="24392"/>
                  </a:cubicBezTo>
                  <a:cubicBezTo>
                    <a:pt x="72241" y="24392"/>
                    <a:pt x="72090" y="24371"/>
                    <a:pt x="71940" y="24333"/>
                  </a:cubicBezTo>
                  <a:cubicBezTo>
                    <a:pt x="71510" y="24191"/>
                    <a:pt x="71139" y="23932"/>
                    <a:pt x="70994" y="23646"/>
                  </a:cubicBezTo>
                  <a:cubicBezTo>
                    <a:pt x="70651" y="22844"/>
                    <a:pt x="70994" y="22615"/>
                    <a:pt x="71540" y="22214"/>
                  </a:cubicBezTo>
                  <a:cubicBezTo>
                    <a:pt x="71940" y="21928"/>
                    <a:pt x="72369" y="21614"/>
                    <a:pt x="72456" y="21042"/>
                  </a:cubicBezTo>
                  <a:cubicBezTo>
                    <a:pt x="72540" y="20611"/>
                    <a:pt x="72483" y="20268"/>
                    <a:pt x="72254" y="20039"/>
                  </a:cubicBezTo>
                  <a:cubicBezTo>
                    <a:pt x="71970" y="19714"/>
                    <a:pt x="71527" y="19648"/>
                    <a:pt x="71058" y="19648"/>
                  </a:cubicBezTo>
                  <a:cubicBezTo>
                    <a:pt x="70867" y="19648"/>
                    <a:pt x="70671" y="19659"/>
                    <a:pt x="70479" y="19668"/>
                  </a:cubicBezTo>
                  <a:cubicBezTo>
                    <a:pt x="70351" y="19681"/>
                    <a:pt x="70215" y="19688"/>
                    <a:pt x="70094" y="19688"/>
                  </a:cubicBezTo>
                  <a:cubicBezTo>
                    <a:pt x="69972" y="19688"/>
                    <a:pt x="69864" y="19681"/>
                    <a:pt x="69792" y="19668"/>
                  </a:cubicBezTo>
                  <a:cubicBezTo>
                    <a:pt x="69048" y="19466"/>
                    <a:pt x="67846" y="18637"/>
                    <a:pt x="67273" y="18092"/>
                  </a:cubicBezTo>
                  <a:cubicBezTo>
                    <a:pt x="67159" y="17978"/>
                    <a:pt x="67074" y="17836"/>
                    <a:pt x="66987" y="17664"/>
                  </a:cubicBezTo>
                  <a:cubicBezTo>
                    <a:pt x="66815" y="17348"/>
                    <a:pt x="66586" y="16920"/>
                    <a:pt x="65871" y="16833"/>
                  </a:cubicBezTo>
                  <a:cubicBezTo>
                    <a:pt x="65555" y="16833"/>
                    <a:pt x="65299" y="17004"/>
                    <a:pt x="65040" y="17149"/>
                  </a:cubicBezTo>
                  <a:cubicBezTo>
                    <a:pt x="64784" y="17291"/>
                    <a:pt x="64582" y="17405"/>
                    <a:pt x="64410" y="17405"/>
                  </a:cubicBezTo>
                  <a:cubicBezTo>
                    <a:pt x="64440" y="17206"/>
                    <a:pt x="64497" y="17004"/>
                    <a:pt x="64555" y="16833"/>
                  </a:cubicBezTo>
                  <a:cubicBezTo>
                    <a:pt x="64697" y="16432"/>
                    <a:pt x="64811" y="16031"/>
                    <a:pt x="64612" y="15660"/>
                  </a:cubicBezTo>
                  <a:cubicBezTo>
                    <a:pt x="64468" y="15431"/>
                    <a:pt x="64268" y="15287"/>
                    <a:pt x="63982" y="15172"/>
                  </a:cubicBezTo>
                  <a:cubicBezTo>
                    <a:pt x="63982" y="15115"/>
                    <a:pt x="64010" y="15058"/>
                    <a:pt x="64067" y="15000"/>
                  </a:cubicBezTo>
                  <a:cubicBezTo>
                    <a:pt x="64124" y="14886"/>
                    <a:pt x="64124" y="14714"/>
                    <a:pt x="64039" y="14600"/>
                  </a:cubicBezTo>
                  <a:lnTo>
                    <a:pt x="64124" y="14171"/>
                  </a:lnTo>
                  <a:cubicBezTo>
                    <a:pt x="64181" y="13771"/>
                    <a:pt x="64211" y="13569"/>
                    <a:pt x="64468" y="13340"/>
                  </a:cubicBezTo>
                  <a:cubicBezTo>
                    <a:pt x="64582" y="13226"/>
                    <a:pt x="64726" y="13226"/>
                    <a:pt x="64983" y="13226"/>
                  </a:cubicBezTo>
                  <a:cubicBezTo>
                    <a:pt x="65042" y="13226"/>
                    <a:pt x="65108" y="13228"/>
                    <a:pt x="65179" y="13228"/>
                  </a:cubicBezTo>
                  <a:cubicBezTo>
                    <a:pt x="65352" y="13228"/>
                    <a:pt x="65554" y="13213"/>
                    <a:pt x="65757" y="13111"/>
                  </a:cubicBezTo>
                  <a:cubicBezTo>
                    <a:pt x="66215" y="12882"/>
                    <a:pt x="66529" y="12596"/>
                    <a:pt x="66845" y="12339"/>
                  </a:cubicBezTo>
                  <a:cubicBezTo>
                    <a:pt x="67303" y="11938"/>
                    <a:pt x="67704" y="11595"/>
                    <a:pt x="68418" y="11480"/>
                  </a:cubicBezTo>
                  <a:cubicBezTo>
                    <a:pt x="69650" y="11251"/>
                    <a:pt x="70422" y="10764"/>
                    <a:pt x="71482" y="10106"/>
                  </a:cubicBezTo>
                  <a:lnTo>
                    <a:pt x="71682" y="9962"/>
                  </a:lnTo>
                  <a:cubicBezTo>
                    <a:pt x="72227" y="9648"/>
                    <a:pt x="72769" y="9447"/>
                    <a:pt x="73342" y="9248"/>
                  </a:cubicBezTo>
                  <a:cubicBezTo>
                    <a:pt x="73800" y="9046"/>
                    <a:pt x="74315" y="8874"/>
                    <a:pt x="74830" y="8588"/>
                  </a:cubicBezTo>
                  <a:cubicBezTo>
                    <a:pt x="75231" y="8359"/>
                    <a:pt x="75605" y="7988"/>
                    <a:pt x="75948" y="7615"/>
                  </a:cubicBezTo>
                  <a:cubicBezTo>
                    <a:pt x="76319" y="7214"/>
                    <a:pt x="76720" y="6813"/>
                    <a:pt x="77093" y="6671"/>
                  </a:cubicBezTo>
                  <a:cubicBezTo>
                    <a:pt x="77227" y="6623"/>
                    <a:pt x="77371" y="6604"/>
                    <a:pt x="77522" y="6604"/>
                  </a:cubicBezTo>
                  <a:cubicBezTo>
                    <a:pt x="77822" y="6604"/>
                    <a:pt x="78152" y="6680"/>
                    <a:pt x="78495" y="6756"/>
                  </a:cubicBezTo>
                  <a:cubicBezTo>
                    <a:pt x="78857" y="6828"/>
                    <a:pt x="79219" y="6901"/>
                    <a:pt x="79589" y="6901"/>
                  </a:cubicBezTo>
                  <a:cubicBezTo>
                    <a:pt x="79803" y="6901"/>
                    <a:pt x="80021" y="6876"/>
                    <a:pt x="80242" y="6813"/>
                  </a:cubicBezTo>
                  <a:cubicBezTo>
                    <a:pt x="81071" y="6584"/>
                    <a:pt x="82990" y="5011"/>
                    <a:pt x="83448" y="4267"/>
                  </a:cubicBezTo>
                  <a:cubicBezTo>
                    <a:pt x="83677" y="3893"/>
                    <a:pt x="83934" y="3378"/>
                    <a:pt x="83648" y="2977"/>
                  </a:cubicBezTo>
                  <a:cubicBezTo>
                    <a:pt x="83472" y="2714"/>
                    <a:pt x="83162" y="2630"/>
                    <a:pt x="82799" y="2630"/>
                  </a:cubicBezTo>
                  <a:cubicBezTo>
                    <a:pt x="82450" y="2630"/>
                    <a:pt x="82051" y="2707"/>
                    <a:pt x="81673" y="2778"/>
                  </a:cubicBezTo>
                  <a:cubicBezTo>
                    <a:pt x="81559" y="2805"/>
                    <a:pt x="81415" y="2835"/>
                    <a:pt x="81300" y="2863"/>
                  </a:cubicBezTo>
                  <a:cubicBezTo>
                    <a:pt x="80270" y="3064"/>
                    <a:pt x="79899" y="3321"/>
                    <a:pt x="79296" y="3751"/>
                  </a:cubicBezTo>
                  <a:cubicBezTo>
                    <a:pt x="79154" y="3836"/>
                    <a:pt x="79010" y="3951"/>
                    <a:pt x="78811" y="4095"/>
                  </a:cubicBezTo>
                  <a:cubicBezTo>
                    <a:pt x="78437" y="4381"/>
                    <a:pt x="78238" y="4438"/>
                    <a:pt x="78181" y="4466"/>
                  </a:cubicBezTo>
                  <a:cubicBezTo>
                    <a:pt x="78151" y="4381"/>
                    <a:pt x="78094" y="4267"/>
                    <a:pt x="78094" y="4152"/>
                  </a:cubicBezTo>
                  <a:cubicBezTo>
                    <a:pt x="78009" y="3866"/>
                    <a:pt x="77922" y="3492"/>
                    <a:pt x="77693" y="3149"/>
                  </a:cubicBezTo>
                  <a:cubicBezTo>
                    <a:pt x="77437" y="2805"/>
                    <a:pt x="77150" y="2691"/>
                    <a:pt x="76949" y="2606"/>
                  </a:cubicBezTo>
                  <a:cubicBezTo>
                    <a:pt x="76720" y="2519"/>
                    <a:pt x="76635" y="2492"/>
                    <a:pt x="76578" y="2290"/>
                  </a:cubicBezTo>
                  <a:cubicBezTo>
                    <a:pt x="76578" y="2205"/>
                    <a:pt x="76635" y="2034"/>
                    <a:pt x="76692" y="1889"/>
                  </a:cubicBezTo>
                  <a:cubicBezTo>
                    <a:pt x="76807" y="1633"/>
                    <a:pt x="76949" y="1289"/>
                    <a:pt x="76864" y="946"/>
                  </a:cubicBezTo>
                  <a:cubicBezTo>
                    <a:pt x="76720" y="431"/>
                    <a:pt x="76463" y="115"/>
                    <a:pt x="76090" y="30"/>
                  </a:cubicBezTo>
                  <a:cubicBezTo>
                    <a:pt x="76018" y="10"/>
                    <a:pt x="75944" y="1"/>
                    <a:pt x="7587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7"/>
            <p:cNvSpPr/>
            <p:nvPr/>
          </p:nvSpPr>
          <p:spPr>
            <a:xfrm>
              <a:off x="7547504" y="763704"/>
              <a:ext cx="886490" cy="505546"/>
            </a:xfrm>
            <a:custGeom>
              <a:avLst/>
              <a:gdLst/>
              <a:ahLst/>
              <a:cxnLst/>
              <a:rect l="l" t="t" r="r" b="b"/>
              <a:pathLst>
                <a:path w="43826" h="24993" extrusionOk="0">
                  <a:moveTo>
                    <a:pt x="33716" y="0"/>
                  </a:moveTo>
                  <a:cubicBezTo>
                    <a:pt x="31663" y="0"/>
                    <a:pt x="29597" y="184"/>
                    <a:pt x="27625" y="184"/>
                  </a:cubicBezTo>
                  <a:cubicBezTo>
                    <a:pt x="25994" y="184"/>
                    <a:pt x="24677" y="326"/>
                    <a:pt x="23159" y="757"/>
                  </a:cubicBezTo>
                  <a:lnTo>
                    <a:pt x="23044" y="814"/>
                  </a:lnTo>
                  <a:cubicBezTo>
                    <a:pt x="21670" y="956"/>
                    <a:pt x="20440" y="1272"/>
                    <a:pt x="19066" y="1272"/>
                  </a:cubicBezTo>
                  <a:cubicBezTo>
                    <a:pt x="18329" y="1236"/>
                    <a:pt x="17662" y="1190"/>
                    <a:pt x="17020" y="1190"/>
                  </a:cubicBezTo>
                  <a:cubicBezTo>
                    <a:pt x="16116" y="1190"/>
                    <a:pt x="15263" y="1281"/>
                    <a:pt x="14342" y="1616"/>
                  </a:cubicBezTo>
                  <a:cubicBezTo>
                    <a:pt x="13169" y="1987"/>
                    <a:pt x="12081" y="1757"/>
                    <a:pt x="10907" y="1987"/>
                  </a:cubicBezTo>
                  <a:cubicBezTo>
                    <a:pt x="9533" y="2216"/>
                    <a:pt x="8788" y="3132"/>
                    <a:pt x="7673" y="3734"/>
                  </a:cubicBezTo>
                  <a:cubicBezTo>
                    <a:pt x="6384" y="4364"/>
                    <a:pt x="1" y="3505"/>
                    <a:pt x="486" y="5909"/>
                  </a:cubicBezTo>
                  <a:cubicBezTo>
                    <a:pt x="699" y="7009"/>
                    <a:pt x="1561" y="7309"/>
                    <a:pt x="2653" y="7309"/>
                  </a:cubicBezTo>
                  <a:cubicBezTo>
                    <a:pt x="3967" y="7309"/>
                    <a:pt x="5615" y="6875"/>
                    <a:pt x="6867" y="6875"/>
                  </a:cubicBezTo>
                  <a:cubicBezTo>
                    <a:pt x="7664" y="6875"/>
                    <a:pt x="8301" y="7051"/>
                    <a:pt x="8589" y="7627"/>
                  </a:cubicBezTo>
                  <a:cubicBezTo>
                    <a:pt x="8933" y="8429"/>
                    <a:pt x="8245" y="10089"/>
                    <a:pt x="8360" y="11033"/>
                  </a:cubicBezTo>
                  <a:cubicBezTo>
                    <a:pt x="8502" y="11834"/>
                    <a:pt x="8016" y="11548"/>
                    <a:pt x="8704" y="11978"/>
                  </a:cubicBezTo>
                  <a:cubicBezTo>
                    <a:pt x="8849" y="12064"/>
                    <a:pt x="9018" y="12080"/>
                    <a:pt x="9192" y="12080"/>
                  </a:cubicBezTo>
                  <a:cubicBezTo>
                    <a:pt x="9298" y="12080"/>
                    <a:pt x="9407" y="12074"/>
                    <a:pt x="9513" y="12074"/>
                  </a:cubicBezTo>
                  <a:cubicBezTo>
                    <a:pt x="9814" y="12074"/>
                    <a:pt x="10099" y="12123"/>
                    <a:pt x="10277" y="12494"/>
                  </a:cubicBezTo>
                  <a:cubicBezTo>
                    <a:pt x="10563" y="13295"/>
                    <a:pt x="9933" y="12865"/>
                    <a:pt x="9677" y="13151"/>
                  </a:cubicBezTo>
                  <a:cubicBezTo>
                    <a:pt x="9189" y="13581"/>
                    <a:pt x="9333" y="13295"/>
                    <a:pt x="8990" y="14010"/>
                  </a:cubicBezTo>
                  <a:cubicBezTo>
                    <a:pt x="8704" y="14582"/>
                    <a:pt x="9047" y="14669"/>
                    <a:pt x="8502" y="15185"/>
                  </a:cubicBezTo>
                  <a:cubicBezTo>
                    <a:pt x="8158" y="15528"/>
                    <a:pt x="7471" y="15613"/>
                    <a:pt x="7128" y="16128"/>
                  </a:cubicBezTo>
                  <a:cubicBezTo>
                    <a:pt x="5697" y="17846"/>
                    <a:pt x="6727" y="21338"/>
                    <a:pt x="7616" y="23085"/>
                  </a:cubicBezTo>
                  <a:cubicBezTo>
                    <a:pt x="8245" y="24231"/>
                    <a:pt x="8933" y="23800"/>
                    <a:pt x="10078" y="24315"/>
                  </a:cubicBezTo>
                  <a:cubicBezTo>
                    <a:pt x="10542" y="24488"/>
                    <a:pt x="10673" y="24993"/>
                    <a:pt x="11254" y="24993"/>
                  </a:cubicBezTo>
                  <a:cubicBezTo>
                    <a:pt x="11353" y="24993"/>
                    <a:pt x="11465" y="24978"/>
                    <a:pt x="11594" y="24945"/>
                  </a:cubicBezTo>
                  <a:cubicBezTo>
                    <a:pt x="12196" y="24803"/>
                    <a:pt x="12539" y="24144"/>
                    <a:pt x="12883" y="23571"/>
                  </a:cubicBezTo>
                  <a:cubicBezTo>
                    <a:pt x="13112" y="23085"/>
                    <a:pt x="13169" y="22627"/>
                    <a:pt x="13655" y="22284"/>
                  </a:cubicBezTo>
                  <a:cubicBezTo>
                    <a:pt x="14113" y="21911"/>
                    <a:pt x="14601" y="22055"/>
                    <a:pt x="15086" y="21540"/>
                  </a:cubicBezTo>
                  <a:cubicBezTo>
                    <a:pt x="15830" y="20681"/>
                    <a:pt x="15773" y="19449"/>
                    <a:pt x="16948" y="18791"/>
                  </a:cubicBezTo>
                  <a:cubicBezTo>
                    <a:pt x="17333" y="18558"/>
                    <a:pt x="17693" y="18483"/>
                    <a:pt x="18049" y="18483"/>
                  </a:cubicBezTo>
                  <a:cubicBezTo>
                    <a:pt x="18699" y="18483"/>
                    <a:pt x="19338" y="18734"/>
                    <a:pt x="20097" y="18734"/>
                  </a:cubicBezTo>
                  <a:cubicBezTo>
                    <a:pt x="21128" y="18647"/>
                    <a:pt x="21872" y="17704"/>
                    <a:pt x="22758" y="17273"/>
                  </a:cubicBezTo>
                  <a:cubicBezTo>
                    <a:pt x="23589" y="16845"/>
                    <a:pt x="24132" y="16043"/>
                    <a:pt x="24964" y="15613"/>
                  </a:cubicBezTo>
                  <a:cubicBezTo>
                    <a:pt x="25195" y="15489"/>
                    <a:pt x="25442" y="15449"/>
                    <a:pt x="25698" y="15449"/>
                  </a:cubicBezTo>
                  <a:cubicBezTo>
                    <a:pt x="26168" y="15449"/>
                    <a:pt x="26670" y="15584"/>
                    <a:pt x="27174" y="15584"/>
                  </a:cubicBezTo>
                  <a:cubicBezTo>
                    <a:pt x="27344" y="15584"/>
                    <a:pt x="27513" y="15569"/>
                    <a:pt x="27682" y="15528"/>
                  </a:cubicBezTo>
                  <a:cubicBezTo>
                    <a:pt x="28598" y="15384"/>
                    <a:pt x="29601" y="14868"/>
                    <a:pt x="30574" y="14582"/>
                  </a:cubicBezTo>
                  <a:cubicBezTo>
                    <a:pt x="31261" y="14383"/>
                    <a:pt x="31948" y="14239"/>
                    <a:pt x="32205" y="13437"/>
                  </a:cubicBezTo>
                  <a:cubicBezTo>
                    <a:pt x="31948" y="13295"/>
                    <a:pt x="30831" y="13066"/>
                    <a:pt x="30774" y="12865"/>
                  </a:cubicBezTo>
                  <a:cubicBezTo>
                    <a:pt x="30517" y="12265"/>
                    <a:pt x="31117" y="11978"/>
                    <a:pt x="31518" y="11978"/>
                  </a:cubicBezTo>
                  <a:cubicBezTo>
                    <a:pt x="32042" y="11978"/>
                    <a:pt x="32649" y="12993"/>
                    <a:pt x="33149" y="12993"/>
                  </a:cubicBezTo>
                  <a:cubicBezTo>
                    <a:pt x="33305" y="12993"/>
                    <a:pt x="33450" y="12894"/>
                    <a:pt x="33579" y="12636"/>
                  </a:cubicBezTo>
                  <a:cubicBezTo>
                    <a:pt x="34209" y="11491"/>
                    <a:pt x="31948" y="10891"/>
                    <a:pt x="32693" y="10089"/>
                  </a:cubicBezTo>
                  <a:cubicBezTo>
                    <a:pt x="33178" y="9658"/>
                    <a:pt x="34697" y="10032"/>
                    <a:pt x="35354" y="9601"/>
                  </a:cubicBezTo>
                  <a:cubicBezTo>
                    <a:pt x="35842" y="9315"/>
                    <a:pt x="36270" y="8658"/>
                    <a:pt x="36613" y="8142"/>
                  </a:cubicBezTo>
                  <a:cubicBezTo>
                    <a:pt x="36957" y="7570"/>
                    <a:pt x="36872" y="6910"/>
                    <a:pt x="37159" y="6482"/>
                  </a:cubicBezTo>
                  <a:cubicBezTo>
                    <a:pt x="37358" y="6109"/>
                    <a:pt x="38045" y="6051"/>
                    <a:pt x="38189" y="5680"/>
                  </a:cubicBezTo>
                  <a:cubicBezTo>
                    <a:pt x="38446" y="5108"/>
                    <a:pt x="37903" y="4822"/>
                    <a:pt x="38102" y="4306"/>
                  </a:cubicBezTo>
                  <a:cubicBezTo>
                    <a:pt x="38732" y="2932"/>
                    <a:pt x="43656" y="3074"/>
                    <a:pt x="43800" y="1902"/>
                  </a:cubicBezTo>
                  <a:cubicBezTo>
                    <a:pt x="43826" y="1251"/>
                    <a:pt x="43036" y="1074"/>
                    <a:pt x="42101" y="1074"/>
                  </a:cubicBezTo>
                  <a:cubicBezTo>
                    <a:pt x="40980" y="1074"/>
                    <a:pt x="39652" y="1329"/>
                    <a:pt x="39277" y="1329"/>
                  </a:cubicBezTo>
                  <a:cubicBezTo>
                    <a:pt x="37701" y="1272"/>
                    <a:pt x="36815" y="184"/>
                    <a:pt x="35239" y="40"/>
                  </a:cubicBezTo>
                  <a:cubicBezTo>
                    <a:pt x="34733" y="12"/>
                    <a:pt x="34225" y="0"/>
                    <a:pt x="33716"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7"/>
            <p:cNvSpPr/>
            <p:nvPr/>
          </p:nvSpPr>
          <p:spPr>
            <a:xfrm>
              <a:off x="7548678" y="756118"/>
              <a:ext cx="892296" cy="520878"/>
            </a:xfrm>
            <a:custGeom>
              <a:avLst/>
              <a:gdLst/>
              <a:ahLst/>
              <a:cxnLst/>
              <a:rect l="l" t="t" r="r" b="b"/>
              <a:pathLst>
                <a:path w="44113" h="25751" extrusionOk="0">
                  <a:moveTo>
                    <a:pt x="33755" y="723"/>
                  </a:moveTo>
                  <a:cubicBezTo>
                    <a:pt x="34215" y="723"/>
                    <a:pt x="34672" y="733"/>
                    <a:pt x="35124" y="758"/>
                  </a:cubicBezTo>
                  <a:cubicBezTo>
                    <a:pt x="35841" y="816"/>
                    <a:pt x="36384" y="1102"/>
                    <a:pt x="36986" y="1388"/>
                  </a:cubicBezTo>
                  <a:cubicBezTo>
                    <a:pt x="37643" y="1704"/>
                    <a:pt x="38303" y="2018"/>
                    <a:pt x="39219" y="2075"/>
                  </a:cubicBezTo>
                  <a:cubicBezTo>
                    <a:pt x="39361" y="2075"/>
                    <a:pt x="39647" y="2048"/>
                    <a:pt x="39991" y="1991"/>
                  </a:cubicBezTo>
                  <a:cubicBezTo>
                    <a:pt x="40479" y="1925"/>
                    <a:pt x="41329" y="1814"/>
                    <a:pt x="42056" y="1814"/>
                  </a:cubicBezTo>
                  <a:cubicBezTo>
                    <a:pt x="42607" y="1814"/>
                    <a:pt x="43086" y="1878"/>
                    <a:pt x="43284" y="2075"/>
                  </a:cubicBezTo>
                  <a:cubicBezTo>
                    <a:pt x="43369" y="2132"/>
                    <a:pt x="43369" y="2190"/>
                    <a:pt x="43369" y="2247"/>
                  </a:cubicBezTo>
                  <a:cubicBezTo>
                    <a:pt x="43341" y="2563"/>
                    <a:pt x="41880" y="2849"/>
                    <a:pt x="41108" y="3021"/>
                  </a:cubicBezTo>
                  <a:cubicBezTo>
                    <a:pt x="39620" y="3335"/>
                    <a:pt x="38101" y="3651"/>
                    <a:pt x="37701" y="4537"/>
                  </a:cubicBezTo>
                  <a:cubicBezTo>
                    <a:pt x="37559" y="4910"/>
                    <a:pt x="37673" y="5224"/>
                    <a:pt x="37758" y="5426"/>
                  </a:cubicBezTo>
                  <a:cubicBezTo>
                    <a:pt x="37845" y="5655"/>
                    <a:pt x="37872" y="5739"/>
                    <a:pt x="37788" y="5911"/>
                  </a:cubicBezTo>
                  <a:cubicBezTo>
                    <a:pt x="37758" y="5968"/>
                    <a:pt x="37559" y="6083"/>
                    <a:pt x="37444" y="6140"/>
                  </a:cubicBezTo>
                  <a:cubicBezTo>
                    <a:pt x="37215" y="6255"/>
                    <a:pt x="36929" y="6399"/>
                    <a:pt x="36784" y="6655"/>
                  </a:cubicBezTo>
                  <a:cubicBezTo>
                    <a:pt x="36613" y="6914"/>
                    <a:pt x="36555" y="7228"/>
                    <a:pt x="36498" y="7514"/>
                  </a:cubicBezTo>
                  <a:cubicBezTo>
                    <a:pt x="36441" y="7801"/>
                    <a:pt x="36384" y="8087"/>
                    <a:pt x="36242" y="8316"/>
                  </a:cubicBezTo>
                  <a:lnTo>
                    <a:pt x="36155" y="8430"/>
                  </a:lnTo>
                  <a:cubicBezTo>
                    <a:pt x="35868" y="8888"/>
                    <a:pt x="35497" y="9433"/>
                    <a:pt x="35124" y="9662"/>
                  </a:cubicBezTo>
                  <a:cubicBezTo>
                    <a:pt x="34868" y="9834"/>
                    <a:pt x="34352" y="9834"/>
                    <a:pt x="33894" y="9862"/>
                  </a:cubicBezTo>
                  <a:cubicBezTo>
                    <a:pt x="33292" y="9891"/>
                    <a:pt x="32719" y="9891"/>
                    <a:pt x="32376" y="10235"/>
                  </a:cubicBezTo>
                  <a:cubicBezTo>
                    <a:pt x="31776" y="10865"/>
                    <a:pt x="32376" y="11465"/>
                    <a:pt x="32749" y="11838"/>
                  </a:cubicBezTo>
                  <a:cubicBezTo>
                    <a:pt x="33207" y="12296"/>
                    <a:pt x="33379" y="12525"/>
                    <a:pt x="33207" y="12839"/>
                  </a:cubicBezTo>
                  <a:cubicBezTo>
                    <a:pt x="33150" y="12983"/>
                    <a:pt x="33093" y="13011"/>
                    <a:pt x="33093" y="13011"/>
                  </a:cubicBezTo>
                  <a:cubicBezTo>
                    <a:pt x="32978" y="13011"/>
                    <a:pt x="32692" y="12754"/>
                    <a:pt x="32548" y="12610"/>
                  </a:cubicBezTo>
                  <a:cubicBezTo>
                    <a:pt x="32204" y="12296"/>
                    <a:pt x="31890" y="12010"/>
                    <a:pt x="31460" y="12010"/>
                  </a:cubicBezTo>
                  <a:cubicBezTo>
                    <a:pt x="31116" y="12010"/>
                    <a:pt x="30631" y="12152"/>
                    <a:pt x="30429" y="12525"/>
                  </a:cubicBezTo>
                  <a:cubicBezTo>
                    <a:pt x="30258" y="12754"/>
                    <a:pt x="30258" y="13068"/>
                    <a:pt x="30372" y="13354"/>
                  </a:cubicBezTo>
                  <a:cubicBezTo>
                    <a:pt x="30487" y="13640"/>
                    <a:pt x="30860" y="13785"/>
                    <a:pt x="31517" y="13984"/>
                  </a:cubicBezTo>
                  <a:cubicBezTo>
                    <a:pt x="31574" y="13984"/>
                    <a:pt x="31604" y="14014"/>
                    <a:pt x="31632" y="14014"/>
                  </a:cubicBezTo>
                  <a:cubicBezTo>
                    <a:pt x="31432" y="14300"/>
                    <a:pt x="31089" y="14414"/>
                    <a:pt x="30574" y="14556"/>
                  </a:cubicBezTo>
                  <a:lnTo>
                    <a:pt x="30402" y="14614"/>
                  </a:lnTo>
                  <a:cubicBezTo>
                    <a:pt x="30029" y="14728"/>
                    <a:pt x="29628" y="14872"/>
                    <a:pt x="29257" y="15014"/>
                  </a:cubicBezTo>
                  <a:cubicBezTo>
                    <a:pt x="28654" y="15243"/>
                    <a:pt x="28082" y="15473"/>
                    <a:pt x="27567" y="15560"/>
                  </a:cubicBezTo>
                  <a:cubicBezTo>
                    <a:pt x="27431" y="15590"/>
                    <a:pt x="27296" y="15602"/>
                    <a:pt x="27158" y="15602"/>
                  </a:cubicBezTo>
                  <a:cubicBezTo>
                    <a:pt x="26919" y="15602"/>
                    <a:pt x="26676" y="15566"/>
                    <a:pt x="26422" y="15530"/>
                  </a:cubicBezTo>
                  <a:cubicBezTo>
                    <a:pt x="26157" y="15491"/>
                    <a:pt x="25892" y="15451"/>
                    <a:pt x="25629" y="15451"/>
                  </a:cubicBezTo>
                  <a:cubicBezTo>
                    <a:pt x="25325" y="15451"/>
                    <a:pt x="25025" y="15504"/>
                    <a:pt x="24734" y="15674"/>
                  </a:cubicBezTo>
                  <a:cubicBezTo>
                    <a:pt x="24276" y="15903"/>
                    <a:pt x="23902" y="16217"/>
                    <a:pt x="23559" y="16560"/>
                  </a:cubicBezTo>
                  <a:cubicBezTo>
                    <a:pt x="23215" y="16847"/>
                    <a:pt x="22902" y="17133"/>
                    <a:pt x="22528" y="17334"/>
                  </a:cubicBezTo>
                  <a:cubicBezTo>
                    <a:pt x="22185" y="17506"/>
                    <a:pt x="21871" y="17735"/>
                    <a:pt x="21555" y="17964"/>
                  </a:cubicBezTo>
                  <a:cubicBezTo>
                    <a:pt x="21040" y="18335"/>
                    <a:pt x="20554" y="18708"/>
                    <a:pt x="20039" y="18736"/>
                  </a:cubicBezTo>
                  <a:cubicBezTo>
                    <a:pt x="19666" y="18736"/>
                    <a:pt x="19322" y="18679"/>
                    <a:pt x="19008" y="18621"/>
                  </a:cubicBezTo>
                  <a:cubicBezTo>
                    <a:pt x="18684" y="18557"/>
                    <a:pt x="18354" y="18499"/>
                    <a:pt x="18011" y="18499"/>
                  </a:cubicBezTo>
                  <a:cubicBezTo>
                    <a:pt x="17595" y="18499"/>
                    <a:pt x="17159" y="18585"/>
                    <a:pt x="16688" y="18850"/>
                  </a:cubicBezTo>
                  <a:cubicBezTo>
                    <a:pt x="15887" y="19308"/>
                    <a:pt x="15601" y="20025"/>
                    <a:pt x="15344" y="20625"/>
                  </a:cubicBezTo>
                  <a:cubicBezTo>
                    <a:pt x="15172" y="21026"/>
                    <a:pt x="15001" y="21399"/>
                    <a:pt x="14772" y="21686"/>
                  </a:cubicBezTo>
                  <a:cubicBezTo>
                    <a:pt x="14570" y="21885"/>
                    <a:pt x="14371" y="21942"/>
                    <a:pt x="14112" y="22029"/>
                  </a:cubicBezTo>
                  <a:cubicBezTo>
                    <a:pt x="13883" y="22086"/>
                    <a:pt x="13627" y="22171"/>
                    <a:pt x="13368" y="22373"/>
                  </a:cubicBezTo>
                  <a:cubicBezTo>
                    <a:pt x="12910" y="22716"/>
                    <a:pt x="12738" y="23117"/>
                    <a:pt x="12596" y="23518"/>
                  </a:cubicBezTo>
                  <a:cubicBezTo>
                    <a:pt x="12566" y="23602"/>
                    <a:pt x="12539" y="23689"/>
                    <a:pt x="12509" y="23804"/>
                  </a:cubicBezTo>
                  <a:lnTo>
                    <a:pt x="12452" y="23889"/>
                  </a:lnTo>
                  <a:cubicBezTo>
                    <a:pt x="12165" y="24377"/>
                    <a:pt x="11879" y="24892"/>
                    <a:pt x="11451" y="24977"/>
                  </a:cubicBezTo>
                  <a:cubicBezTo>
                    <a:pt x="11348" y="24999"/>
                    <a:pt x="11266" y="25010"/>
                    <a:pt x="11197" y="25010"/>
                  </a:cubicBezTo>
                  <a:cubicBezTo>
                    <a:pt x="10996" y="25010"/>
                    <a:pt x="10904" y="24918"/>
                    <a:pt x="10734" y="24748"/>
                  </a:cubicBezTo>
                  <a:cubicBezTo>
                    <a:pt x="10592" y="24606"/>
                    <a:pt x="10420" y="24434"/>
                    <a:pt x="10162" y="24347"/>
                  </a:cubicBezTo>
                  <a:cubicBezTo>
                    <a:pt x="9733" y="24148"/>
                    <a:pt x="9333" y="24090"/>
                    <a:pt x="9017" y="24033"/>
                  </a:cubicBezTo>
                  <a:cubicBezTo>
                    <a:pt x="8474" y="23919"/>
                    <a:pt x="8187" y="23889"/>
                    <a:pt x="7871" y="23289"/>
                  </a:cubicBezTo>
                  <a:cubicBezTo>
                    <a:pt x="7013" y="21571"/>
                    <a:pt x="6069" y="18278"/>
                    <a:pt x="7386" y="16705"/>
                  </a:cubicBezTo>
                  <a:cubicBezTo>
                    <a:pt x="7528" y="16476"/>
                    <a:pt x="7757" y="16361"/>
                    <a:pt x="8016" y="16247"/>
                  </a:cubicBezTo>
                  <a:cubicBezTo>
                    <a:pt x="8272" y="16132"/>
                    <a:pt x="8531" y="15988"/>
                    <a:pt x="8703" y="15816"/>
                  </a:cubicBezTo>
                  <a:cubicBezTo>
                    <a:pt x="9104" y="15445"/>
                    <a:pt x="9131" y="15216"/>
                    <a:pt x="9161" y="14930"/>
                  </a:cubicBezTo>
                  <a:cubicBezTo>
                    <a:pt x="9161" y="14815"/>
                    <a:pt x="9188" y="14728"/>
                    <a:pt x="9275" y="14529"/>
                  </a:cubicBezTo>
                  <a:cubicBezTo>
                    <a:pt x="9475" y="14098"/>
                    <a:pt x="9475" y="14098"/>
                    <a:pt x="9532" y="14041"/>
                  </a:cubicBezTo>
                  <a:cubicBezTo>
                    <a:pt x="9619" y="13984"/>
                    <a:pt x="9704" y="13927"/>
                    <a:pt x="9875" y="13785"/>
                  </a:cubicBezTo>
                  <a:cubicBezTo>
                    <a:pt x="9875" y="13755"/>
                    <a:pt x="9962" y="13755"/>
                    <a:pt x="10020" y="13755"/>
                  </a:cubicBezTo>
                  <a:cubicBezTo>
                    <a:pt x="10162" y="13755"/>
                    <a:pt x="10420" y="13727"/>
                    <a:pt x="10562" y="13498"/>
                  </a:cubicBezTo>
                  <a:cubicBezTo>
                    <a:pt x="10734" y="13269"/>
                    <a:pt x="10649" y="12983"/>
                    <a:pt x="10562" y="12724"/>
                  </a:cubicBezTo>
                  <a:cubicBezTo>
                    <a:pt x="10306" y="12152"/>
                    <a:pt x="9848" y="12095"/>
                    <a:pt x="9475" y="12095"/>
                  </a:cubicBezTo>
                  <a:lnTo>
                    <a:pt x="9303" y="12095"/>
                  </a:lnTo>
                  <a:cubicBezTo>
                    <a:pt x="9104" y="12095"/>
                    <a:pt x="8932" y="12095"/>
                    <a:pt x="8845" y="12067"/>
                  </a:cubicBezTo>
                  <a:cubicBezTo>
                    <a:pt x="8787" y="12010"/>
                    <a:pt x="8730" y="11980"/>
                    <a:pt x="8673" y="11953"/>
                  </a:cubicBezTo>
                  <a:cubicBezTo>
                    <a:pt x="8703" y="11808"/>
                    <a:pt x="8703" y="11637"/>
                    <a:pt x="8673" y="11380"/>
                  </a:cubicBezTo>
                  <a:cubicBezTo>
                    <a:pt x="8616" y="11007"/>
                    <a:pt x="8703" y="10464"/>
                    <a:pt x="8817" y="9949"/>
                  </a:cubicBezTo>
                  <a:cubicBezTo>
                    <a:pt x="8932" y="9204"/>
                    <a:pt x="9074" y="8403"/>
                    <a:pt x="8845" y="7858"/>
                  </a:cubicBezTo>
                  <a:cubicBezTo>
                    <a:pt x="8470" y="7108"/>
                    <a:pt x="7688" y="6896"/>
                    <a:pt x="6749" y="6896"/>
                  </a:cubicBezTo>
                  <a:cubicBezTo>
                    <a:pt x="6111" y="6896"/>
                    <a:pt x="5401" y="6993"/>
                    <a:pt x="4695" y="7086"/>
                  </a:cubicBezTo>
                  <a:cubicBezTo>
                    <a:pt x="3870" y="7214"/>
                    <a:pt x="3150" y="7311"/>
                    <a:pt x="2558" y="7311"/>
                  </a:cubicBezTo>
                  <a:cubicBezTo>
                    <a:pt x="1566" y="7311"/>
                    <a:pt x="934" y="7041"/>
                    <a:pt x="772" y="6197"/>
                  </a:cubicBezTo>
                  <a:cubicBezTo>
                    <a:pt x="745" y="5968"/>
                    <a:pt x="772" y="5826"/>
                    <a:pt x="887" y="5655"/>
                  </a:cubicBezTo>
                  <a:cubicBezTo>
                    <a:pt x="1432" y="4968"/>
                    <a:pt x="3577" y="4853"/>
                    <a:pt x="5123" y="4796"/>
                  </a:cubicBezTo>
                  <a:cubicBezTo>
                    <a:pt x="6326" y="4709"/>
                    <a:pt x="7299" y="4681"/>
                    <a:pt x="7787" y="4423"/>
                  </a:cubicBezTo>
                  <a:cubicBezTo>
                    <a:pt x="8187" y="4223"/>
                    <a:pt x="8531" y="3965"/>
                    <a:pt x="8875" y="3708"/>
                  </a:cubicBezTo>
                  <a:cubicBezTo>
                    <a:pt x="9504" y="3278"/>
                    <a:pt x="10077" y="2849"/>
                    <a:pt x="10906" y="2705"/>
                  </a:cubicBezTo>
                  <a:cubicBezTo>
                    <a:pt x="11394" y="2620"/>
                    <a:pt x="11852" y="2620"/>
                    <a:pt x="12337" y="2591"/>
                  </a:cubicBezTo>
                  <a:cubicBezTo>
                    <a:pt x="12997" y="2591"/>
                    <a:pt x="13654" y="2563"/>
                    <a:pt x="14398" y="2334"/>
                  </a:cubicBezTo>
                  <a:cubicBezTo>
                    <a:pt x="15288" y="2004"/>
                    <a:pt x="16126" y="1924"/>
                    <a:pt x="17035" y="1924"/>
                  </a:cubicBezTo>
                  <a:cubicBezTo>
                    <a:pt x="17471" y="1924"/>
                    <a:pt x="17924" y="1942"/>
                    <a:pt x="18406" y="1961"/>
                  </a:cubicBezTo>
                  <a:lnTo>
                    <a:pt x="19008" y="1991"/>
                  </a:lnTo>
                  <a:cubicBezTo>
                    <a:pt x="19924" y="1991"/>
                    <a:pt x="20783" y="1876"/>
                    <a:pt x="21642" y="1732"/>
                  </a:cubicBezTo>
                  <a:cubicBezTo>
                    <a:pt x="22100" y="1674"/>
                    <a:pt x="22528" y="1617"/>
                    <a:pt x="23016" y="1560"/>
                  </a:cubicBezTo>
                  <a:cubicBezTo>
                    <a:pt x="23101" y="1560"/>
                    <a:pt x="23158" y="1532"/>
                    <a:pt x="23215" y="1475"/>
                  </a:cubicBezTo>
                  <a:cubicBezTo>
                    <a:pt x="24619" y="1074"/>
                    <a:pt x="25879" y="903"/>
                    <a:pt x="27567" y="903"/>
                  </a:cubicBezTo>
                  <a:cubicBezTo>
                    <a:pt x="28540" y="903"/>
                    <a:pt x="29571" y="873"/>
                    <a:pt x="30574" y="816"/>
                  </a:cubicBezTo>
                  <a:cubicBezTo>
                    <a:pt x="31629" y="776"/>
                    <a:pt x="32700" y="723"/>
                    <a:pt x="33755" y="723"/>
                  </a:cubicBezTo>
                  <a:close/>
                  <a:moveTo>
                    <a:pt x="33550" y="1"/>
                  </a:moveTo>
                  <a:cubicBezTo>
                    <a:pt x="32540" y="1"/>
                    <a:pt x="31530" y="45"/>
                    <a:pt x="30544" y="101"/>
                  </a:cubicBezTo>
                  <a:cubicBezTo>
                    <a:pt x="29543" y="129"/>
                    <a:pt x="28540" y="186"/>
                    <a:pt x="27567" y="186"/>
                  </a:cubicBezTo>
                  <a:cubicBezTo>
                    <a:pt x="25792" y="186"/>
                    <a:pt x="24475" y="358"/>
                    <a:pt x="23016" y="788"/>
                  </a:cubicBezTo>
                  <a:cubicBezTo>
                    <a:pt x="22959" y="788"/>
                    <a:pt x="22929" y="816"/>
                    <a:pt x="22872" y="845"/>
                  </a:cubicBezTo>
                  <a:cubicBezTo>
                    <a:pt x="22414" y="903"/>
                    <a:pt x="21986" y="960"/>
                    <a:pt x="21528" y="1017"/>
                  </a:cubicBezTo>
                  <a:cubicBezTo>
                    <a:pt x="20669" y="1159"/>
                    <a:pt x="19867" y="1274"/>
                    <a:pt x="19008" y="1274"/>
                  </a:cubicBezTo>
                  <a:lnTo>
                    <a:pt x="18436" y="1246"/>
                  </a:lnTo>
                  <a:cubicBezTo>
                    <a:pt x="17956" y="1228"/>
                    <a:pt x="17496" y="1210"/>
                    <a:pt x="17046" y="1210"/>
                  </a:cubicBezTo>
                  <a:cubicBezTo>
                    <a:pt x="16073" y="1210"/>
                    <a:pt x="15148" y="1295"/>
                    <a:pt x="14169" y="1647"/>
                  </a:cubicBezTo>
                  <a:cubicBezTo>
                    <a:pt x="13540" y="1846"/>
                    <a:pt x="12940" y="1846"/>
                    <a:pt x="12310" y="1876"/>
                  </a:cubicBezTo>
                  <a:cubicBezTo>
                    <a:pt x="11822" y="1903"/>
                    <a:pt x="11307" y="1903"/>
                    <a:pt x="10791" y="1991"/>
                  </a:cubicBezTo>
                  <a:cubicBezTo>
                    <a:pt x="9791" y="2162"/>
                    <a:pt x="9131" y="2648"/>
                    <a:pt x="8444" y="3136"/>
                  </a:cubicBezTo>
                  <a:cubicBezTo>
                    <a:pt x="8130" y="3365"/>
                    <a:pt x="7814" y="3594"/>
                    <a:pt x="7471" y="3765"/>
                  </a:cubicBezTo>
                  <a:cubicBezTo>
                    <a:pt x="7100" y="3965"/>
                    <a:pt x="6069" y="3994"/>
                    <a:pt x="5096" y="4052"/>
                  </a:cubicBezTo>
                  <a:cubicBezTo>
                    <a:pt x="3206" y="4166"/>
                    <a:pt x="1058" y="4251"/>
                    <a:pt x="314" y="5224"/>
                  </a:cubicBezTo>
                  <a:cubicBezTo>
                    <a:pt x="57" y="5540"/>
                    <a:pt x="0" y="5911"/>
                    <a:pt x="85" y="6342"/>
                  </a:cubicBezTo>
                  <a:cubicBezTo>
                    <a:pt x="324" y="7696"/>
                    <a:pt x="1357" y="8044"/>
                    <a:pt x="2595" y="8044"/>
                  </a:cubicBezTo>
                  <a:cubicBezTo>
                    <a:pt x="3294" y="8044"/>
                    <a:pt x="4057" y="7934"/>
                    <a:pt x="4780" y="7830"/>
                  </a:cubicBezTo>
                  <a:cubicBezTo>
                    <a:pt x="5492" y="7721"/>
                    <a:pt x="6217" y="7611"/>
                    <a:pt x="6821" y="7611"/>
                  </a:cubicBezTo>
                  <a:cubicBezTo>
                    <a:pt x="7479" y="7611"/>
                    <a:pt x="7993" y="7741"/>
                    <a:pt x="8187" y="8144"/>
                  </a:cubicBezTo>
                  <a:cubicBezTo>
                    <a:pt x="8329" y="8488"/>
                    <a:pt x="8215" y="9204"/>
                    <a:pt x="8100" y="9804"/>
                  </a:cubicBezTo>
                  <a:cubicBezTo>
                    <a:pt x="7986" y="10407"/>
                    <a:pt x="7871" y="11007"/>
                    <a:pt x="7958" y="11465"/>
                  </a:cubicBezTo>
                  <a:cubicBezTo>
                    <a:pt x="7986" y="11724"/>
                    <a:pt x="7958" y="11808"/>
                    <a:pt x="7958" y="11866"/>
                  </a:cubicBezTo>
                  <a:cubicBezTo>
                    <a:pt x="7814" y="12266"/>
                    <a:pt x="8043" y="12411"/>
                    <a:pt x="8474" y="12667"/>
                  </a:cubicBezTo>
                  <a:cubicBezTo>
                    <a:pt x="8678" y="12790"/>
                    <a:pt x="8883" y="12825"/>
                    <a:pt x="9087" y="12825"/>
                  </a:cubicBezTo>
                  <a:cubicBezTo>
                    <a:pt x="9169" y="12825"/>
                    <a:pt x="9251" y="12819"/>
                    <a:pt x="9333" y="12811"/>
                  </a:cubicBezTo>
                  <a:cubicBezTo>
                    <a:pt x="9704" y="12811"/>
                    <a:pt x="9818" y="12811"/>
                    <a:pt x="9875" y="12983"/>
                  </a:cubicBezTo>
                  <a:cubicBezTo>
                    <a:pt x="9905" y="13011"/>
                    <a:pt x="9905" y="13011"/>
                    <a:pt x="9905" y="13040"/>
                  </a:cubicBezTo>
                  <a:cubicBezTo>
                    <a:pt x="9733" y="13040"/>
                    <a:pt x="9532" y="13098"/>
                    <a:pt x="9360" y="13240"/>
                  </a:cubicBezTo>
                  <a:cubicBezTo>
                    <a:pt x="9246" y="13354"/>
                    <a:pt x="9161" y="13411"/>
                    <a:pt x="9104" y="13469"/>
                  </a:cubicBezTo>
                  <a:cubicBezTo>
                    <a:pt x="8875" y="13640"/>
                    <a:pt x="8845" y="13698"/>
                    <a:pt x="8588" y="14243"/>
                  </a:cubicBezTo>
                  <a:cubicBezTo>
                    <a:pt x="8474" y="14529"/>
                    <a:pt x="8444" y="14728"/>
                    <a:pt x="8444" y="14872"/>
                  </a:cubicBezTo>
                  <a:cubicBezTo>
                    <a:pt x="8416" y="15014"/>
                    <a:pt x="8416" y="15072"/>
                    <a:pt x="8187" y="15301"/>
                  </a:cubicBezTo>
                  <a:cubicBezTo>
                    <a:pt x="8073" y="15415"/>
                    <a:pt x="7901" y="15502"/>
                    <a:pt x="7700" y="15587"/>
                  </a:cubicBezTo>
                  <a:cubicBezTo>
                    <a:pt x="7386" y="15731"/>
                    <a:pt x="7013" y="15931"/>
                    <a:pt x="6784" y="16247"/>
                  </a:cubicBezTo>
                  <a:cubicBezTo>
                    <a:pt x="5181" y="18221"/>
                    <a:pt x="6383" y="21942"/>
                    <a:pt x="7242" y="23602"/>
                  </a:cubicBezTo>
                  <a:cubicBezTo>
                    <a:pt x="7729" y="24519"/>
                    <a:pt x="8302" y="24633"/>
                    <a:pt x="8902" y="24748"/>
                  </a:cubicBezTo>
                  <a:cubicBezTo>
                    <a:pt x="9188" y="24805"/>
                    <a:pt x="9504" y="24862"/>
                    <a:pt x="9875" y="25006"/>
                  </a:cubicBezTo>
                  <a:cubicBezTo>
                    <a:pt x="10020" y="25064"/>
                    <a:pt x="10104" y="25148"/>
                    <a:pt x="10219" y="25263"/>
                  </a:cubicBezTo>
                  <a:cubicBezTo>
                    <a:pt x="10448" y="25464"/>
                    <a:pt x="10707" y="25751"/>
                    <a:pt x="11192" y="25751"/>
                  </a:cubicBezTo>
                  <a:cubicBezTo>
                    <a:pt x="11336" y="25751"/>
                    <a:pt x="11451" y="25721"/>
                    <a:pt x="11623" y="25693"/>
                  </a:cubicBezTo>
                  <a:cubicBezTo>
                    <a:pt x="12337" y="25522"/>
                    <a:pt x="12738" y="24835"/>
                    <a:pt x="13082" y="24262"/>
                  </a:cubicBezTo>
                  <a:lnTo>
                    <a:pt x="13139" y="24148"/>
                  </a:lnTo>
                  <a:cubicBezTo>
                    <a:pt x="13169" y="24118"/>
                    <a:pt x="13169" y="24118"/>
                    <a:pt x="13169" y="24090"/>
                  </a:cubicBezTo>
                  <a:cubicBezTo>
                    <a:pt x="13226" y="23976"/>
                    <a:pt x="13253" y="23889"/>
                    <a:pt x="13283" y="23774"/>
                  </a:cubicBezTo>
                  <a:cubicBezTo>
                    <a:pt x="13425" y="23431"/>
                    <a:pt x="13512" y="23174"/>
                    <a:pt x="13798" y="22945"/>
                  </a:cubicBezTo>
                  <a:cubicBezTo>
                    <a:pt x="13970" y="22831"/>
                    <a:pt x="14112" y="22773"/>
                    <a:pt x="14314" y="22716"/>
                  </a:cubicBezTo>
                  <a:cubicBezTo>
                    <a:pt x="14600" y="22629"/>
                    <a:pt x="14943" y="22544"/>
                    <a:pt x="15314" y="22171"/>
                  </a:cubicBezTo>
                  <a:cubicBezTo>
                    <a:pt x="15630" y="21770"/>
                    <a:pt x="15830" y="21342"/>
                    <a:pt x="16001" y="20912"/>
                  </a:cubicBezTo>
                  <a:cubicBezTo>
                    <a:pt x="16260" y="20339"/>
                    <a:pt x="16459" y="19824"/>
                    <a:pt x="17062" y="19480"/>
                  </a:cubicBezTo>
                  <a:cubicBezTo>
                    <a:pt x="17386" y="19289"/>
                    <a:pt x="17679" y="19227"/>
                    <a:pt x="17982" y="19227"/>
                  </a:cubicBezTo>
                  <a:cubicBezTo>
                    <a:pt x="18267" y="19227"/>
                    <a:pt x="18560" y="19283"/>
                    <a:pt x="18894" y="19338"/>
                  </a:cubicBezTo>
                  <a:cubicBezTo>
                    <a:pt x="19237" y="19395"/>
                    <a:pt x="19608" y="19453"/>
                    <a:pt x="20039" y="19453"/>
                  </a:cubicBezTo>
                  <a:lnTo>
                    <a:pt x="20066" y="19453"/>
                  </a:lnTo>
                  <a:cubicBezTo>
                    <a:pt x="20811" y="19395"/>
                    <a:pt x="21413" y="18965"/>
                    <a:pt x="21986" y="18537"/>
                  </a:cubicBezTo>
                  <a:cubicBezTo>
                    <a:pt x="22272" y="18335"/>
                    <a:pt x="22558" y="18106"/>
                    <a:pt x="22872" y="17964"/>
                  </a:cubicBezTo>
                  <a:cubicBezTo>
                    <a:pt x="23330" y="17735"/>
                    <a:pt x="23673" y="17392"/>
                    <a:pt x="24047" y="17076"/>
                  </a:cubicBezTo>
                  <a:cubicBezTo>
                    <a:pt x="24360" y="16789"/>
                    <a:pt x="24704" y="16503"/>
                    <a:pt x="25047" y="16304"/>
                  </a:cubicBezTo>
                  <a:cubicBezTo>
                    <a:pt x="25234" y="16218"/>
                    <a:pt x="25428" y="16189"/>
                    <a:pt x="25635" y="16189"/>
                  </a:cubicBezTo>
                  <a:cubicBezTo>
                    <a:pt x="25843" y="16189"/>
                    <a:pt x="26064" y="16218"/>
                    <a:pt x="26307" y="16247"/>
                  </a:cubicBezTo>
                  <a:cubicBezTo>
                    <a:pt x="26582" y="16283"/>
                    <a:pt x="26879" y="16331"/>
                    <a:pt x="27177" y="16331"/>
                  </a:cubicBezTo>
                  <a:cubicBezTo>
                    <a:pt x="27346" y="16331"/>
                    <a:pt x="27515" y="16315"/>
                    <a:pt x="27681" y="16274"/>
                  </a:cubicBezTo>
                  <a:cubicBezTo>
                    <a:pt x="28283" y="16160"/>
                    <a:pt x="28913" y="15931"/>
                    <a:pt x="29513" y="15702"/>
                  </a:cubicBezTo>
                  <a:cubicBezTo>
                    <a:pt x="29887" y="15560"/>
                    <a:pt x="30258" y="15415"/>
                    <a:pt x="30631" y="15301"/>
                  </a:cubicBezTo>
                  <a:lnTo>
                    <a:pt x="30803" y="15273"/>
                  </a:lnTo>
                  <a:cubicBezTo>
                    <a:pt x="31460" y="15072"/>
                    <a:pt x="32177" y="14843"/>
                    <a:pt x="32490" y="13927"/>
                  </a:cubicBezTo>
                  <a:cubicBezTo>
                    <a:pt x="32548" y="13755"/>
                    <a:pt x="32490" y="13583"/>
                    <a:pt x="32319" y="13498"/>
                  </a:cubicBezTo>
                  <a:cubicBezTo>
                    <a:pt x="32204" y="13411"/>
                    <a:pt x="32032" y="13354"/>
                    <a:pt x="31719" y="13269"/>
                  </a:cubicBezTo>
                  <a:cubicBezTo>
                    <a:pt x="31517" y="13212"/>
                    <a:pt x="31174" y="13098"/>
                    <a:pt x="31032" y="13040"/>
                  </a:cubicBezTo>
                  <a:cubicBezTo>
                    <a:pt x="31002" y="12953"/>
                    <a:pt x="31032" y="12926"/>
                    <a:pt x="31032" y="12896"/>
                  </a:cubicBezTo>
                  <a:cubicBezTo>
                    <a:pt x="31089" y="12811"/>
                    <a:pt x="31288" y="12724"/>
                    <a:pt x="31460" y="12724"/>
                  </a:cubicBezTo>
                  <a:cubicBezTo>
                    <a:pt x="31604" y="12724"/>
                    <a:pt x="31861" y="12983"/>
                    <a:pt x="32062" y="13155"/>
                  </a:cubicBezTo>
                  <a:cubicBezTo>
                    <a:pt x="32370" y="13436"/>
                    <a:pt x="32699" y="13740"/>
                    <a:pt x="33094" y="13740"/>
                  </a:cubicBezTo>
                  <a:cubicBezTo>
                    <a:pt x="33140" y="13740"/>
                    <a:pt x="33187" y="13736"/>
                    <a:pt x="33235" y="13727"/>
                  </a:cubicBezTo>
                  <a:cubicBezTo>
                    <a:pt x="33494" y="13670"/>
                    <a:pt x="33693" y="13498"/>
                    <a:pt x="33837" y="13182"/>
                  </a:cubicBezTo>
                  <a:cubicBezTo>
                    <a:pt x="34295" y="12353"/>
                    <a:pt x="33665" y="11724"/>
                    <a:pt x="33235" y="11323"/>
                  </a:cubicBezTo>
                  <a:cubicBezTo>
                    <a:pt x="32777" y="10865"/>
                    <a:pt x="32806" y="10808"/>
                    <a:pt x="32891" y="10750"/>
                  </a:cubicBezTo>
                  <a:cubicBezTo>
                    <a:pt x="33036" y="10606"/>
                    <a:pt x="33521" y="10606"/>
                    <a:pt x="33922" y="10578"/>
                  </a:cubicBezTo>
                  <a:cubicBezTo>
                    <a:pt x="34494" y="10578"/>
                    <a:pt x="35067" y="10549"/>
                    <a:pt x="35497" y="10292"/>
                  </a:cubicBezTo>
                  <a:cubicBezTo>
                    <a:pt x="36013" y="9976"/>
                    <a:pt x="36413" y="9376"/>
                    <a:pt x="36757" y="8861"/>
                  </a:cubicBezTo>
                  <a:lnTo>
                    <a:pt x="36842" y="8717"/>
                  </a:lnTo>
                  <a:cubicBezTo>
                    <a:pt x="37071" y="8346"/>
                    <a:pt x="37128" y="7972"/>
                    <a:pt x="37215" y="7659"/>
                  </a:cubicBezTo>
                  <a:cubicBezTo>
                    <a:pt x="37272" y="7400"/>
                    <a:pt x="37300" y="7201"/>
                    <a:pt x="37414" y="7029"/>
                  </a:cubicBezTo>
                  <a:cubicBezTo>
                    <a:pt x="37444" y="6942"/>
                    <a:pt x="37643" y="6857"/>
                    <a:pt x="37788" y="6800"/>
                  </a:cubicBezTo>
                  <a:cubicBezTo>
                    <a:pt x="38044" y="6655"/>
                    <a:pt x="38330" y="6514"/>
                    <a:pt x="38445" y="6197"/>
                  </a:cubicBezTo>
                  <a:cubicBezTo>
                    <a:pt x="38646" y="5769"/>
                    <a:pt x="38532" y="5426"/>
                    <a:pt x="38445" y="5167"/>
                  </a:cubicBezTo>
                  <a:cubicBezTo>
                    <a:pt x="38360" y="4995"/>
                    <a:pt x="38360" y="4910"/>
                    <a:pt x="38388" y="4823"/>
                  </a:cubicBezTo>
                  <a:cubicBezTo>
                    <a:pt x="38617" y="4281"/>
                    <a:pt x="40078" y="3994"/>
                    <a:pt x="41250" y="3736"/>
                  </a:cubicBezTo>
                  <a:cubicBezTo>
                    <a:pt x="42796" y="3422"/>
                    <a:pt x="43998" y="3163"/>
                    <a:pt x="44113" y="2304"/>
                  </a:cubicBezTo>
                  <a:cubicBezTo>
                    <a:pt x="44113" y="1991"/>
                    <a:pt x="43998" y="1732"/>
                    <a:pt x="43799" y="1532"/>
                  </a:cubicBezTo>
                  <a:cubicBezTo>
                    <a:pt x="43437" y="1201"/>
                    <a:pt x="42821" y="1091"/>
                    <a:pt x="42084" y="1091"/>
                  </a:cubicBezTo>
                  <a:cubicBezTo>
                    <a:pt x="41423" y="1091"/>
                    <a:pt x="40664" y="1179"/>
                    <a:pt x="39906" y="1274"/>
                  </a:cubicBezTo>
                  <a:cubicBezTo>
                    <a:pt x="39620" y="1303"/>
                    <a:pt x="39333" y="1331"/>
                    <a:pt x="39219" y="1331"/>
                  </a:cubicBezTo>
                  <a:cubicBezTo>
                    <a:pt x="38502" y="1303"/>
                    <a:pt x="37902" y="1017"/>
                    <a:pt x="37300" y="731"/>
                  </a:cubicBezTo>
                  <a:cubicBezTo>
                    <a:pt x="36670" y="445"/>
                    <a:pt x="36040" y="129"/>
                    <a:pt x="35181" y="44"/>
                  </a:cubicBezTo>
                  <a:cubicBezTo>
                    <a:pt x="34640" y="13"/>
                    <a:pt x="34095" y="1"/>
                    <a:pt x="3355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7"/>
            <p:cNvSpPr/>
            <p:nvPr/>
          </p:nvSpPr>
          <p:spPr>
            <a:xfrm>
              <a:off x="7197131" y="775052"/>
              <a:ext cx="544322" cy="171893"/>
            </a:xfrm>
            <a:custGeom>
              <a:avLst/>
              <a:gdLst/>
              <a:ahLst/>
              <a:cxnLst/>
              <a:rect l="l" t="t" r="r" b="b"/>
              <a:pathLst>
                <a:path w="26910" h="8498" extrusionOk="0">
                  <a:moveTo>
                    <a:pt x="25058" y="0"/>
                  </a:moveTo>
                  <a:cubicBezTo>
                    <a:pt x="24515" y="0"/>
                    <a:pt x="23947" y="109"/>
                    <a:pt x="23504" y="109"/>
                  </a:cubicBezTo>
                  <a:lnTo>
                    <a:pt x="23504" y="196"/>
                  </a:lnTo>
                  <a:cubicBezTo>
                    <a:pt x="22005" y="356"/>
                    <a:pt x="20784" y="870"/>
                    <a:pt x="19364" y="870"/>
                  </a:cubicBezTo>
                  <a:cubicBezTo>
                    <a:pt x="19021" y="870"/>
                    <a:pt x="18667" y="840"/>
                    <a:pt x="18294" y="768"/>
                  </a:cubicBezTo>
                  <a:cubicBezTo>
                    <a:pt x="17006" y="570"/>
                    <a:pt x="15786" y="262"/>
                    <a:pt x="14550" y="262"/>
                  </a:cubicBezTo>
                  <a:cubicBezTo>
                    <a:pt x="14000" y="262"/>
                    <a:pt x="13447" y="323"/>
                    <a:pt x="12883" y="482"/>
                  </a:cubicBezTo>
                  <a:cubicBezTo>
                    <a:pt x="12489" y="591"/>
                    <a:pt x="11988" y="604"/>
                    <a:pt x="11472" y="604"/>
                  </a:cubicBezTo>
                  <a:cubicBezTo>
                    <a:pt x="11307" y="604"/>
                    <a:pt x="11141" y="603"/>
                    <a:pt x="10977" y="603"/>
                  </a:cubicBezTo>
                  <a:cubicBezTo>
                    <a:pt x="10305" y="603"/>
                    <a:pt x="9660" y="625"/>
                    <a:pt x="9248" y="853"/>
                  </a:cubicBezTo>
                  <a:cubicBezTo>
                    <a:pt x="7386" y="1856"/>
                    <a:pt x="10192" y="1712"/>
                    <a:pt x="10535" y="1998"/>
                  </a:cubicBezTo>
                  <a:cubicBezTo>
                    <a:pt x="11996" y="3173"/>
                    <a:pt x="8905" y="4318"/>
                    <a:pt x="8073" y="4403"/>
                  </a:cubicBezTo>
                  <a:cubicBezTo>
                    <a:pt x="6786" y="4547"/>
                    <a:pt x="5611" y="4318"/>
                    <a:pt x="4867" y="5490"/>
                  </a:cubicBezTo>
                  <a:cubicBezTo>
                    <a:pt x="4581" y="5834"/>
                    <a:pt x="4924" y="6120"/>
                    <a:pt x="4581" y="6436"/>
                  </a:cubicBezTo>
                  <a:cubicBezTo>
                    <a:pt x="4442" y="6555"/>
                    <a:pt x="4245" y="6599"/>
                    <a:pt x="4029" y="6599"/>
                  </a:cubicBezTo>
                  <a:cubicBezTo>
                    <a:pt x="3621" y="6599"/>
                    <a:pt x="3145" y="6444"/>
                    <a:pt x="2863" y="6349"/>
                  </a:cubicBezTo>
                  <a:cubicBezTo>
                    <a:pt x="2363" y="6176"/>
                    <a:pt x="1924" y="5816"/>
                    <a:pt x="1503" y="5816"/>
                  </a:cubicBezTo>
                  <a:cubicBezTo>
                    <a:pt x="1228" y="5816"/>
                    <a:pt x="960" y="5971"/>
                    <a:pt x="688" y="6436"/>
                  </a:cubicBezTo>
                  <a:cubicBezTo>
                    <a:pt x="1" y="7666"/>
                    <a:pt x="1088" y="7810"/>
                    <a:pt x="1920" y="7952"/>
                  </a:cubicBezTo>
                  <a:cubicBezTo>
                    <a:pt x="2981" y="8118"/>
                    <a:pt x="3595" y="8498"/>
                    <a:pt x="4500" y="8498"/>
                  </a:cubicBezTo>
                  <a:cubicBezTo>
                    <a:pt x="4693" y="8498"/>
                    <a:pt x="4899" y="8480"/>
                    <a:pt x="5126" y="8440"/>
                  </a:cubicBezTo>
                  <a:cubicBezTo>
                    <a:pt x="5898" y="8296"/>
                    <a:pt x="7730" y="8440"/>
                    <a:pt x="8218" y="7666"/>
                  </a:cubicBezTo>
                  <a:cubicBezTo>
                    <a:pt x="9104" y="6349"/>
                    <a:pt x="7187" y="6723"/>
                    <a:pt x="6500" y="6578"/>
                  </a:cubicBezTo>
                  <a:cubicBezTo>
                    <a:pt x="6566" y="5790"/>
                    <a:pt x="7289" y="5607"/>
                    <a:pt x="8146" y="5607"/>
                  </a:cubicBezTo>
                  <a:cubicBezTo>
                    <a:pt x="8885" y="5607"/>
                    <a:pt x="9724" y="5743"/>
                    <a:pt x="10326" y="5743"/>
                  </a:cubicBezTo>
                  <a:cubicBezTo>
                    <a:pt x="10519" y="5743"/>
                    <a:pt x="10688" y="5729"/>
                    <a:pt x="10822" y="5692"/>
                  </a:cubicBezTo>
                  <a:cubicBezTo>
                    <a:pt x="11852" y="5406"/>
                    <a:pt x="12798" y="4547"/>
                    <a:pt x="13829" y="4116"/>
                  </a:cubicBezTo>
                  <a:cubicBezTo>
                    <a:pt x="15890" y="3230"/>
                    <a:pt x="17951" y="3230"/>
                    <a:pt x="20069" y="2800"/>
                  </a:cubicBezTo>
                  <a:cubicBezTo>
                    <a:pt x="21042" y="2571"/>
                    <a:pt x="21929" y="2085"/>
                    <a:pt x="22959" y="1856"/>
                  </a:cubicBezTo>
                  <a:cubicBezTo>
                    <a:pt x="23848" y="1655"/>
                    <a:pt x="24878" y="1856"/>
                    <a:pt x="25765" y="1483"/>
                  </a:cubicBezTo>
                  <a:cubicBezTo>
                    <a:pt x="26910" y="1055"/>
                    <a:pt x="26853" y="338"/>
                    <a:pt x="25623" y="51"/>
                  </a:cubicBezTo>
                  <a:cubicBezTo>
                    <a:pt x="25442" y="14"/>
                    <a:pt x="25252" y="0"/>
                    <a:pt x="25058"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7"/>
            <p:cNvSpPr/>
            <p:nvPr/>
          </p:nvSpPr>
          <p:spPr>
            <a:xfrm>
              <a:off x="7197738" y="767669"/>
              <a:ext cx="544888" cy="186781"/>
            </a:xfrm>
            <a:custGeom>
              <a:avLst/>
              <a:gdLst/>
              <a:ahLst/>
              <a:cxnLst/>
              <a:rect l="l" t="t" r="r" b="b"/>
              <a:pathLst>
                <a:path w="26938" h="9234" extrusionOk="0">
                  <a:moveTo>
                    <a:pt x="25070" y="717"/>
                  </a:moveTo>
                  <a:cubicBezTo>
                    <a:pt x="25223" y="717"/>
                    <a:pt x="25370" y="729"/>
                    <a:pt x="25506" y="760"/>
                  </a:cubicBezTo>
                  <a:cubicBezTo>
                    <a:pt x="26078" y="904"/>
                    <a:pt x="26193" y="1076"/>
                    <a:pt x="26193" y="1103"/>
                  </a:cubicBezTo>
                  <a:cubicBezTo>
                    <a:pt x="26193" y="1133"/>
                    <a:pt x="26108" y="1332"/>
                    <a:pt x="25593" y="1534"/>
                  </a:cubicBezTo>
                  <a:cubicBezTo>
                    <a:pt x="25135" y="1706"/>
                    <a:pt x="24647" y="1733"/>
                    <a:pt x="24104" y="1733"/>
                  </a:cubicBezTo>
                  <a:cubicBezTo>
                    <a:pt x="23674" y="1763"/>
                    <a:pt x="23245" y="1763"/>
                    <a:pt x="22845" y="1878"/>
                  </a:cubicBezTo>
                  <a:cubicBezTo>
                    <a:pt x="22272" y="1992"/>
                    <a:pt x="21757" y="2191"/>
                    <a:pt x="21269" y="2363"/>
                  </a:cubicBezTo>
                  <a:cubicBezTo>
                    <a:pt x="20811" y="2535"/>
                    <a:pt x="20383" y="2707"/>
                    <a:pt x="19952" y="2821"/>
                  </a:cubicBezTo>
                  <a:cubicBezTo>
                    <a:pt x="19265" y="2965"/>
                    <a:pt x="18578" y="3050"/>
                    <a:pt x="17921" y="3137"/>
                  </a:cubicBezTo>
                  <a:cubicBezTo>
                    <a:pt x="16517" y="3336"/>
                    <a:pt x="15086" y="3538"/>
                    <a:pt x="13654" y="4138"/>
                  </a:cubicBezTo>
                  <a:cubicBezTo>
                    <a:pt x="13196" y="4339"/>
                    <a:pt x="12738" y="4626"/>
                    <a:pt x="12310" y="4882"/>
                  </a:cubicBezTo>
                  <a:cubicBezTo>
                    <a:pt x="11737" y="5226"/>
                    <a:pt x="11222" y="5569"/>
                    <a:pt x="10707" y="5713"/>
                  </a:cubicBezTo>
                  <a:cubicBezTo>
                    <a:pt x="10602" y="5744"/>
                    <a:pt x="10463" y="5756"/>
                    <a:pt x="10303" y="5756"/>
                  </a:cubicBezTo>
                  <a:cubicBezTo>
                    <a:pt x="10023" y="5756"/>
                    <a:pt x="9677" y="5720"/>
                    <a:pt x="9333" y="5684"/>
                  </a:cubicBezTo>
                  <a:cubicBezTo>
                    <a:pt x="8934" y="5650"/>
                    <a:pt x="8514" y="5612"/>
                    <a:pt x="8111" y="5612"/>
                  </a:cubicBezTo>
                  <a:cubicBezTo>
                    <a:pt x="7501" y="5612"/>
                    <a:pt x="6934" y="5700"/>
                    <a:pt x="6555" y="6027"/>
                  </a:cubicBezTo>
                  <a:cubicBezTo>
                    <a:pt x="6298" y="6229"/>
                    <a:pt x="6154" y="6543"/>
                    <a:pt x="6097" y="6916"/>
                  </a:cubicBezTo>
                  <a:cubicBezTo>
                    <a:pt x="6097" y="7088"/>
                    <a:pt x="6211" y="7259"/>
                    <a:pt x="6383" y="7287"/>
                  </a:cubicBezTo>
                  <a:cubicBezTo>
                    <a:pt x="6585" y="7317"/>
                    <a:pt x="6841" y="7344"/>
                    <a:pt x="7100" y="7344"/>
                  </a:cubicBezTo>
                  <a:cubicBezTo>
                    <a:pt x="7386" y="7344"/>
                    <a:pt x="7959" y="7374"/>
                    <a:pt x="8043" y="7459"/>
                  </a:cubicBezTo>
                  <a:cubicBezTo>
                    <a:pt x="8043" y="7459"/>
                    <a:pt x="8073" y="7546"/>
                    <a:pt x="7872" y="7832"/>
                  </a:cubicBezTo>
                  <a:cubicBezTo>
                    <a:pt x="7615" y="8260"/>
                    <a:pt x="6555" y="8317"/>
                    <a:pt x="5840" y="8375"/>
                  </a:cubicBezTo>
                  <a:cubicBezTo>
                    <a:pt x="5524" y="8404"/>
                    <a:pt x="5238" y="8432"/>
                    <a:pt x="5039" y="8462"/>
                  </a:cubicBezTo>
                  <a:cubicBezTo>
                    <a:pt x="4846" y="8490"/>
                    <a:pt x="4671" y="8503"/>
                    <a:pt x="4508" y="8503"/>
                  </a:cubicBezTo>
                  <a:cubicBezTo>
                    <a:pt x="4014" y="8503"/>
                    <a:pt x="3622" y="8389"/>
                    <a:pt x="3149" y="8260"/>
                  </a:cubicBezTo>
                  <a:cubicBezTo>
                    <a:pt x="2806" y="8146"/>
                    <a:pt x="2405" y="8031"/>
                    <a:pt x="1947" y="7946"/>
                  </a:cubicBezTo>
                  <a:lnTo>
                    <a:pt x="1860" y="7946"/>
                  </a:lnTo>
                  <a:cubicBezTo>
                    <a:pt x="1489" y="7859"/>
                    <a:pt x="916" y="7775"/>
                    <a:pt x="829" y="7546"/>
                  </a:cubicBezTo>
                  <a:cubicBezTo>
                    <a:pt x="772" y="7459"/>
                    <a:pt x="829" y="7230"/>
                    <a:pt x="974" y="6973"/>
                  </a:cubicBezTo>
                  <a:cubicBezTo>
                    <a:pt x="1145" y="6657"/>
                    <a:pt x="1287" y="6543"/>
                    <a:pt x="1489" y="6543"/>
                  </a:cubicBezTo>
                  <a:cubicBezTo>
                    <a:pt x="1661" y="6543"/>
                    <a:pt x="1860" y="6657"/>
                    <a:pt x="2119" y="6801"/>
                  </a:cubicBezTo>
                  <a:lnTo>
                    <a:pt x="2719" y="7058"/>
                  </a:lnTo>
                  <a:cubicBezTo>
                    <a:pt x="3082" y="7190"/>
                    <a:pt x="3541" y="7322"/>
                    <a:pt x="3964" y="7322"/>
                  </a:cubicBezTo>
                  <a:cubicBezTo>
                    <a:pt x="4273" y="7322"/>
                    <a:pt x="4562" y="7251"/>
                    <a:pt x="4780" y="7058"/>
                  </a:cubicBezTo>
                  <a:cubicBezTo>
                    <a:pt x="5096" y="6801"/>
                    <a:pt x="5096" y="6485"/>
                    <a:pt x="5066" y="6314"/>
                  </a:cubicBezTo>
                  <a:cubicBezTo>
                    <a:pt x="5066" y="6172"/>
                    <a:pt x="5066" y="6142"/>
                    <a:pt x="5123" y="6057"/>
                  </a:cubicBezTo>
                  <a:cubicBezTo>
                    <a:pt x="5639" y="5283"/>
                    <a:pt x="6326" y="5226"/>
                    <a:pt x="7299" y="5168"/>
                  </a:cubicBezTo>
                  <a:cubicBezTo>
                    <a:pt x="7558" y="5168"/>
                    <a:pt x="7814" y="5141"/>
                    <a:pt x="8073" y="5111"/>
                  </a:cubicBezTo>
                  <a:cubicBezTo>
                    <a:pt x="8760" y="5054"/>
                    <a:pt x="10906" y="4339"/>
                    <a:pt x="11222" y="3279"/>
                  </a:cubicBezTo>
                  <a:cubicBezTo>
                    <a:pt x="11279" y="3050"/>
                    <a:pt x="11337" y="2565"/>
                    <a:pt x="10764" y="2107"/>
                  </a:cubicBezTo>
                  <a:cubicBezTo>
                    <a:pt x="10563" y="1935"/>
                    <a:pt x="10276" y="1905"/>
                    <a:pt x="9791" y="1820"/>
                  </a:cubicBezTo>
                  <a:cubicBezTo>
                    <a:pt x="9589" y="1791"/>
                    <a:pt x="9303" y="1763"/>
                    <a:pt x="9104" y="1706"/>
                  </a:cubicBezTo>
                  <a:cubicBezTo>
                    <a:pt x="9161" y="1649"/>
                    <a:pt x="9246" y="1591"/>
                    <a:pt x="9390" y="1534"/>
                  </a:cubicBezTo>
                  <a:cubicBezTo>
                    <a:pt x="9761" y="1332"/>
                    <a:pt x="10478" y="1332"/>
                    <a:pt x="11165" y="1332"/>
                  </a:cubicBezTo>
                  <a:cubicBezTo>
                    <a:pt x="11795" y="1332"/>
                    <a:pt x="12424" y="1332"/>
                    <a:pt x="12940" y="1190"/>
                  </a:cubicBezTo>
                  <a:cubicBezTo>
                    <a:pt x="13480" y="1050"/>
                    <a:pt x="14008" y="994"/>
                    <a:pt x="14534" y="994"/>
                  </a:cubicBezTo>
                  <a:cubicBezTo>
                    <a:pt x="15399" y="994"/>
                    <a:pt x="16256" y="1144"/>
                    <a:pt x="17147" y="1305"/>
                  </a:cubicBezTo>
                  <a:cubicBezTo>
                    <a:pt x="17490" y="1390"/>
                    <a:pt x="17864" y="1447"/>
                    <a:pt x="18207" y="1504"/>
                  </a:cubicBezTo>
                  <a:cubicBezTo>
                    <a:pt x="18585" y="1577"/>
                    <a:pt x="18947" y="1607"/>
                    <a:pt x="19296" y="1607"/>
                  </a:cubicBezTo>
                  <a:cubicBezTo>
                    <a:pt x="20190" y="1607"/>
                    <a:pt x="21002" y="1412"/>
                    <a:pt x="21784" y="1248"/>
                  </a:cubicBezTo>
                  <a:cubicBezTo>
                    <a:pt x="22329" y="1103"/>
                    <a:pt x="22902" y="989"/>
                    <a:pt x="23502" y="904"/>
                  </a:cubicBezTo>
                  <a:cubicBezTo>
                    <a:pt x="23589" y="904"/>
                    <a:pt x="23646" y="874"/>
                    <a:pt x="23703" y="847"/>
                  </a:cubicBezTo>
                  <a:cubicBezTo>
                    <a:pt x="23875" y="817"/>
                    <a:pt x="24047" y="817"/>
                    <a:pt x="24246" y="790"/>
                  </a:cubicBezTo>
                  <a:cubicBezTo>
                    <a:pt x="24520" y="753"/>
                    <a:pt x="24804" y="717"/>
                    <a:pt x="25070" y="717"/>
                  </a:cubicBezTo>
                  <a:close/>
                  <a:moveTo>
                    <a:pt x="25100" y="1"/>
                  </a:moveTo>
                  <a:cubicBezTo>
                    <a:pt x="24772" y="1"/>
                    <a:pt x="24450" y="37"/>
                    <a:pt x="24161" y="73"/>
                  </a:cubicBezTo>
                  <a:cubicBezTo>
                    <a:pt x="23903" y="103"/>
                    <a:pt x="23674" y="130"/>
                    <a:pt x="23474" y="130"/>
                  </a:cubicBezTo>
                  <a:cubicBezTo>
                    <a:pt x="23360" y="130"/>
                    <a:pt x="23273" y="160"/>
                    <a:pt x="23216" y="217"/>
                  </a:cubicBezTo>
                  <a:cubicBezTo>
                    <a:pt x="22643" y="302"/>
                    <a:pt x="22128" y="416"/>
                    <a:pt x="21642" y="531"/>
                  </a:cubicBezTo>
                  <a:cubicBezTo>
                    <a:pt x="20869" y="715"/>
                    <a:pt x="20124" y="884"/>
                    <a:pt x="19327" y="884"/>
                  </a:cubicBezTo>
                  <a:cubicBezTo>
                    <a:pt x="19002" y="884"/>
                    <a:pt x="18669" y="856"/>
                    <a:pt x="18322" y="790"/>
                  </a:cubicBezTo>
                  <a:cubicBezTo>
                    <a:pt x="17978" y="732"/>
                    <a:pt x="17634" y="675"/>
                    <a:pt x="17291" y="588"/>
                  </a:cubicBezTo>
                  <a:cubicBezTo>
                    <a:pt x="16361" y="431"/>
                    <a:pt x="15464" y="273"/>
                    <a:pt x="14540" y="273"/>
                  </a:cubicBezTo>
                  <a:cubicBezTo>
                    <a:pt x="13955" y="273"/>
                    <a:pt x="13360" y="337"/>
                    <a:pt x="12738" y="503"/>
                  </a:cubicBezTo>
                  <a:cubicBezTo>
                    <a:pt x="12337" y="618"/>
                    <a:pt x="11737" y="618"/>
                    <a:pt x="11165" y="618"/>
                  </a:cubicBezTo>
                  <a:cubicBezTo>
                    <a:pt x="10334" y="618"/>
                    <a:pt x="9589" y="618"/>
                    <a:pt x="9046" y="904"/>
                  </a:cubicBezTo>
                  <a:cubicBezTo>
                    <a:pt x="8588" y="1133"/>
                    <a:pt x="8158" y="1447"/>
                    <a:pt x="8245" y="1848"/>
                  </a:cubicBezTo>
                  <a:cubicBezTo>
                    <a:pt x="8330" y="2336"/>
                    <a:pt x="8959" y="2420"/>
                    <a:pt x="9676" y="2535"/>
                  </a:cubicBezTo>
                  <a:cubicBezTo>
                    <a:pt x="9905" y="2565"/>
                    <a:pt x="10219" y="2622"/>
                    <a:pt x="10276" y="2649"/>
                  </a:cubicBezTo>
                  <a:cubicBezTo>
                    <a:pt x="10592" y="2878"/>
                    <a:pt x="10535" y="3023"/>
                    <a:pt x="10505" y="3080"/>
                  </a:cubicBezTo>
                  <a:cubicBezTo>
                    <a:pt x="10334" y="3680"/>
                    <a:pt x="8616" y="4339"/>
                    <a:pt x="8016" y="4397"/>
                  </a:cubicBezTo>
                  <a:cubicBezTo>
                    <a:pt x="7757" y="4424"/>
                    <a:pt x="7501" y="4454"/>
                    <a:pt x="7242" y="4454"/>
                  </a:cubicBezTo>
                  <a:cubicBezTo>
                    <a:pt x="6269" y="4511"/>
                    <a:pt x="5238" y="4568"/>
                    <a:pt x="4551" y="5626"/>
                  </a:cubicBezTo>
                  <a:cubicBezTo>
                    <a:pt x="4322" y="5913"/>
                    <a:pt x="4352" y="6172"/>
                    <a:pt x="4352" y="6343"/>
                  </a:cubicBezTo>
                  <a:cubicBezTo>
                    <a:pt x="4352" y="6485"/>
                    <a:pt x="4352" y="6485"/>
                    <a:pt x="4322" y="6515"/>
                  </a:cubicBezTo>
                  <a:cubicBezTo>
                    <a:pt x="4281" y="6556"/>
                    <a:pt x="4193" y="6604"/>
                    <a:pt x="4001" y="6604"/>
                  </a:cubicBezTo>
                  <a:cubicBezTo>
                    <a:pt x="3794" y="6604"/>
                    <a:pt x="3467" y="6549"/>
                    <a:pt x="2948" y="6371"/>
                  </a:cubicBezTo>
                  <a:cubicBezTo>
                    <a:pt x="2806" y="6314"/>
                    <a:pt x="2634" y="6229"/>
                    <a:pt x="2462" y="6142"/>
                  </a:cubicBezTo>
                  <a:cubicBezTo>
                    <a:pt x="2179" y="6000"/>
                    <a:pt x="1826" y="5824"/>
                    <a:pt x="1458" y="5824"/>
                  </a:cubicBezTo>
                  <a:cubicBezTo>
                    <a:pt x="1082" y="5824"/>
                    <a:pt x="691" y="6007"/>
                    <a:pt x="344" y="6600"/>
                  </a:cubicBezTo>
                  <a:cubicBezTo>
                    <a:pt x="58" y="7115"/>
                    <a:pt x="0" y="7516"/>
                    <a:pt x="172" y="7859"/>
                  </a:cubicBezTo>
                  <a:cubicBezTo>
                    <a:pt x="429" y="8432"/>
                    <a:pt x="1145" y="8546"/>
                    <a:pt x="1746" y="8661"/>
                  </a:cubicBezTo>
                  <a:lnTo>
                    <a:pt x="1833" y="8661"/>
                  </a:lnTo>
                  <a:cubicBezTo>
                    <a:pt x="2261" y="8748"/>
                    <a:pt x="2604" y="8833"/>
                    <a:pt x="2948" y="8947"/>
                  </a:cubicBezTo>
                  <a:cubicBezTo>
                    <a:pt x="3436" y="9091"/>
                    <a:pt x="3894" y="9233"/>
                    <a:pt x="4494" y="9233"/>
                  </a:cubicBezTo>
                  <a:cubicBezTo>
                    <a:pt x="4695" y="9233"/>
                    <a:pt x="4924" y="9206"/>
                    <a:pt x="5181" y="9176"/>
                  </a:cubicBezTo>
                  <a:cubicBezTo>
                    <a:pt x="5352" y="9149"/>
                    <a:pt x="5611" y="9119"/>
                    <a:pt x="5898" y="9091"/>
                  </a:cubicBezTo>
                  <a:cubicBezTo>
                    <a:pt x="6841" y="9034"/>
                    <a:pt x="8043" y="8947"/>
                    <a:pt x="8474" y="8233"/>
                  </a:cubicBezTo>
                  <a:cubicBezTo>
                    <a:pt x="8588" y="8061"/>
                    <a:pt x="8932" y="7573"/>
                    <a:pt x="8703" y="7145"/>
                  </a:cubicBezTo>
                  <a:cubicBezTo>
                    <a:pt x="8444" y="6657"/>
                    <a:pt x="7757" y="6630"/>
                    <a:pt x="7127" y="6630"/>
                  </a:cubicBezTo>
                  <a:cubicBezTo>
                    <a:pt x="7070" y="6630"/>
                    <a:pt x="7013" y="6630"/>
                    <a:pt x="6985" y="6600"/>
                  </a:cubicBezTo>
                  <a:cubicBezTo>
                    <a:pt x="6985" y="6600"/>
                    <a:pt x="7013" y="6600"/>
                    <a:pt x="7013" y="6572"/>
                  </a:cubicBezTo>
                  <a:cubicBezTo>
                    <a:pt x="7228" y="6403"/>
                    <a:pt x="7625" y="6349"/>
                    <a:pt x="8075" y="6349"/>
                  </a:cubicBezTo>
                  <a:cubicBezTo>
                    <a:pt x="8463" y="6349"/>
                    <a:pt x="8891" y="6389"/>
                    <a:pt x="9275" y="6428"/>
                  </a:cubicBezTo>
                  <a:cubicBezTo>
                    <a:pt x="9606" y="6457"/>
                    <a:pt x="9916" y="6479"/>
                    <a:pt x="10189" y="6479"/>
                  </a:cubicBezTo>
                  <a:cubicBezTo>
                    <a:pt x="10459" y="6479"/>
                    <a:pt x="10693" y="6457"/>
                    <a:pt x="10879" y="6401"/>
                  </a:cubicBezTo>
                  <a:cubicBezTo>
                    <a:pt x="11508" y="6229"/>
                    <a:pt x="12108" y="5855"/>
                    <a:pt x="12681" y="5512"/>
                  </a:cubicBezTo>
                  <a:cubicBezTo>
                    <a:pt x="13111" y="5255"/>
                    <a:pt x="13540" y="4969"/>
                    <a:pt x="13940" y="4797"/>
                  </a:cubicBezTo>
                  <a:cubicBezTo>
                    <a:pt x="15287" y="4252"/>
                    <a:pt x="16604" y="4053"/>
                    <a:pt x="18005" y="3852"/>
                  </a:cubicBezTo>
                  <a:cubicBezTo>
                    <a:pt x="18693" y="3767"/>
                    <a:pt x="19409" y="3680"/>
                    <a:pt x="20124" y="3508"/>
                  </a:cubicBezTo>
                  <a:cubicBezTo>
                    <a:pt x="20612" y="3423"/>
                    <a:pt x="21070" y="3222"/>
                    <a:pt x="21528" y="3050"/>
                  </a:cubicBezTo>
                  <a:cubicBezTo>
                    <a:pt x="22013" y="2878"/>
                    <a:pt x="22501" y="2679"/>
                    <a:pt x="23016" y="2565"/>
                  </a:cubicBezTo>
                  <a:cubicBezTo>
                    <a:pt x="23360" y="2478"/>
                    <a:pt x="23731" y="2478"/>
                    <a:pt x="24132" y="2478"/>
                  </a:cubicBezTo>
                  <a:cubicBezTo>
                    <a:pt x="24704" y="2450"/>
                    <a:pt x="25306" y="2420"/>
                    <a:pt x="25849" y="2191"/>
                  </a:cubicBezTo>
                  <a:cubicBezTo>
                    <a:pt x="26823" y="1848"/>
                    <a:pt x="26937" y="1332"/>
                    <a:pt x="26910" y="1076"/>
                  </a:cubicBezTo>
                  <a:cubicBezTo>
                    <a:pt x="26910" y="790"/>
                    <a:pt x="26708" y="302"/>
                    <a:pt x="25677" y="45"/>
                  </a:cubicBezTo>
                  <a:cubicBezTo>
                    <a:pt x="25487" y="13"/>
                    <a:pt x="25292" y="1"/>
                    <a:pt x="2510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7"/>
            <p:cNvSpPr/>
            <p:nvPr/>
          </p:nvSpPr>
          <p:spPr>
            <a:xfrm>
              <a:off x="7152566" y="960252"/>
              <a:ext cx="379872" cy="269471"/>
            </a:xfrm>
            <a:custGeom>
              <a:avLst/>
              <a:gdLst/>
              <a:ahLst/>
              <a:cxnLst/>
              <a:rect l="l" t="t" r="r" b="b"/>
              <a:pathLst>
                <a:path w="18780" h="13322" extrusionOk="0">
                  <a:moveTo>
                    <a:pt x="2986" y="1"/>
                  </a:moveTo>
                  <a:cubicBezTo>
                    <a:pt x="2474" y="1"/>
                    <a:pt x="2065" y="366"/>
                    <a:pt x="1718" y="687"/>
                  </a:cubicBezTo>
                  <a:cubicBezTo>
                    <a:pt x="1088" y="1117"/>
                    <a:pt x="1" y="2061"/>
                    <a:pt x="1" y="2920"/>
                  </a:cubicBezTo>
                  <a:cubicBezTo>
                    <a:pt x="28" y="3690"/>
                    <a:pt x="518" y="3905"/>
                    <a:pt x="1127" y="3905"/>
                  </a:cubicBezTo>
                  <a:cubicBezTo>
                    <a:pt x="1787" y="3905"/>
                    <a:pt x="2586" y="3653"/>
                    <a:pt x="3092" y="3579"/>
                  </a:cubicBezTo>
                  <a:cubicBezTo>
                    <a:pt x="3765" y="3476"/>
                    <a:pt x="4584" y="3360"/>
                    <a:pt x="5401" y="3360"/>
                  </a:cubicBezTo>
                  <a:cubicBezTo>
                    <a:pt x="6391" y="3360"/>
                    <a:pt x="7379" y="3530"/>
                    <a:pt x="8101" y="4094"/>
                  </a:cubicBezTo>
                  <a:cubicBezTo>
                    <a:pt x="8845" y="4667"/>
                    <a:pt x="9791" y="5526"/>
                    <a:pt x="9532" y="6614"/>
                  </a:cubicBezTo>
                  <a:cubicBezTo>
                    <a:pt x="9390" y="7129"/>
                    <a:pt x="8444" y="8874"/>
                    <a:pt x="8016" y="9075"/>
                  </a:cubicBezTo>
                  <a:cubicBezTo>
                    <a:pt x="7810" y="9173"/>
                    <a:pt x="7584" y="9210"/>
                    <a:pt x="7345" y="9210"/>
                  </a:cubicBezTo>
                  <a:cubicBezTo>
                    <a:pt x="6593" y="9210"/>
                    <a:pt x="5717" y="8842"/>
                    <a:pt x="4975" y="8842"/>
                  </a:cubicBezTo>
                  <a:cubicBezTo>
                    <a:pt x="4708" y="8842"/>
                    <a:pt x="4458" y="8889"/>
                    <a:pt x="4237" y="9018"/>
                  </a:cubicBezTo>
                  <a:cubicBezTo>
                    <a:pt x="2749" y="9877"/>
                    <a:pt x="5153" y="10248"/>
                    <a:pt x="5840" y="10248"/>
                  </a:cubicBezTo>
                  <a:cubicBezTo>
                    <a:pt x="7414" y="10305"/>
                    <a:pt x="7872" y="10534"/>
                    <a:pt x="8646" y="11908"/>
                  </a:cubicBezTo>
                  <a:cubicBezTo>
                    <a:pt x="8989" y="12625"/>
                    <a:pt x="8845" y="12911"/>
                    <a:pt x="9791" y="13198"/>
                  </a:cubicBezTo>
                  <a:cubicBezTo>
                    <a:pt x="9963" y="13249"/>
                    <a:pt x="10331" y="13321"/>
                    <a:pt x="10641" y="13321"/>
                  </a:cubicBezTo>
                  <a:cubicBezTo>
                    <a:pt x="10847" y="13321"/>
                    <a:pt x="11027" y="13289"/>
                    <a:pt x="11108" y="13198"/>
                  </a:cubicBezTo>
                  <a:cubicBezTo>
                    <a:pt x="11786" y="12623"/>
                    <a:pt x="10203" y="11002"/>
                    <a:pt x="11374" y="11002"/>
                  </a:cubicBezTo>
                  <a:cubicBezTo>
                    <a:pt x="11487" y="11002"/>
                    <a:pt x="11626" y="11017"/>
                    <a:pt x="11795" y="11050"/>
                  </a:cubicBezTo>
                  <a:cubicBezTo>
                    <a:pt x="12406" y="11092"/>
                    <a:pt x="12895" y="11820"/>
                    <a:pt x="13499" y="11820"/>
                  </a:cubicBezTo>
                  <a:cubicBezTo>
                    <a:pt x="13714" y="11820"/>
                    <a:pt x="13944" y="11728"/>
                    <a:pt x="14199" y="11480"/>
                  </a:cubicBezTo>
                  <a:cubicBezTo>
                    <a:pt x="15631" y="10163"/>
                    <a:pt x="13025" y="9446"/>
                    <a:pt x="13226" y="8359"/>
                  </a:cubicBezTo>
                  <a:cubicBezTo>
                    <a:pt x="13327" y="7874"/>
                    <a:pt x="13638" y="7703"/>
                    <a:pt x="14015" y="7703"/>
                  </a:cubicBezTo>
                  <a:cubicBezTo>
                    <a:pt x="14708" y="7703"/>
                    <a:pt x="15628" y="8281"/>
                    <a:pt x="15887" y="8560"/>
                  </a:cubicBezTo>
                  <a:cubicBezTo>
                    <a:pt x="16294" y="8948"/>
                    <a:pt x="16438" y="9288"/>
                    <a:pt x="16766" y="9288"/>
                  </a:cubicBezTo>
                  <a:cubicBezTo>
                    <a:pt x="16946" y="9288"/>
                    <a:pt x="17182" y="9185"/>
                    <a:pt x="17548" y="8931"/>
                  </a:cubicBezTo>
                  <a:cubicBezTo>
                    <a:pt x="18093" y="8560"/>
                    <a:pt x="18780" y="7557"/>
                    <a:pt x="18635" y="6756"/>
                  </a:cubicBezTo>
                  <a:cubicBezTo>
                    <a:pt x="18379" y="5668"/>
                    <a:pt x="17463" y="5897"/>
                    <a:pt x="16719" y="5668"/>
                  </a:cubicBezTo>
                  <a:cubicBezTo>
                    <a:pt x="14257" y="5095"/>
                    <a:pt x="17147" y="3636"/>
                    <a:pt x="15429" y="2205"/>
                  </a:cubicBezTo>
                  <a:cubicBezTo>
                    <a:pt x="15030" y="1888"/>
                    <a:pt x="13326" y="1370"/>
                    <a:pt x="12317" y="1370"/>
                  </a:cubicBezTo>
                  <a:cubicBezTo>
                    <a:pt x="11956" y="1370"/>
                    <a:pt x="11684" y="1437"/>
                    <a:pt x="11593" y="1603"/>
                  </a:cubicBezTo>
                  <a:lnTo>
                    <a:pt x="11508" y="1603"/>
                  </a:lnTo>
                  <a:cubicBezTo>
                    <a:pt x="11012" y="1603"/>
                    <a:pt x="10389" y="1705"/>
                    <a:pt x="9825" y="1705"/>
                  </a:cubicBezTo>
                  <a:cubicBezTo>
                    <a:pt x="9543" y="1705"/>
                    <a:pt x="9276" y="1679"/>
                    <a:pt x="9047" y="1603"/>
                  </a:cubicBezTo>
                  <a:cubicBezTo>
                    <a:pt x="8444" y="1461"/>
                    <a:pt x="8215" y="973"/>
                    <a:pt x="7757" y="687"/>
                  </a:cubicBezTo>
                  <a:cubicBezTo>
                    <a:pt x="7381" y="455"/>
                    <a:pt x="7060" y="355"/>
                    <a:pt x="6752" y="355"/>
                  </a:cubicBezTo>
                  <a:cubicBezTo>
                    <a:pt x="6264" y="355"/>
                    <a:pt x="5807" y="605"/>
                    <a:pt x="5211" y="973"/>
                  </a:cubicBezTo>
                  <a:cubicBezTo>
                    <a:pt x="4936" y="1166"/>
                    <a:pt x="4371" y="1778"/>
                    <a:pt x="3972" y="1778"/>
                  </a:cubicBezTo>
                  <a:cubicBezTo>
                    <a:pt x="3955" y="1778"/>
                    <a:pt x="3938" y="1777"/>
                    <a:pt x="3921" y="1775"/>
                  </a:cubicBezTo>
                  <a:cubicBezTo>
                    <a:pt x="3149" y="1546"/>
                    <a:pt x="3921" y="1175"/>
                    <a:pt x="3837" y="744"/>
                  </a:cubicBezTo>
                  <a:cubicBezTo>
                    <a:pt x="3635" y="171"/>
                    <a:pt x="3979" y="171"/>
                    <a:pt x="3234" y="29"/>
                  </a:cubicBezTo>
                  <a:cubicBezTo>
                    <a:pt x="3149" y="10"/>
                    <a:pt x="3066" y="1"/>
                    <a:pt x="2986"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7"/>
            <p:cNvSpPr/>
            <p:nvPr/>
          </p:nvSpPr>
          <p:spPr>
            <a:xfrm>
              <a:off x="7145021" y="952606"/>
              <a:ext cx="395529" cy="284439"/>
            </a:xfrm>
            <a:custGeom>
              <a:avLst/>
              <a:gdLst/>
              <a:ahLst/>
              <a:cxnLst/>
              <a:rect l="l" t="t" r="r" b="b"/>
              <a:pathLst>
                <a:path w="19554" h="14062" extrusionOk="0">
                  <a:moveTo>
                    <a:pt x="3368" y="734"/>
                  </a:moveTo>
                  <a:cubicBezTo>
                    <a:pt x="3418" y="734"/>
                    <a:pt x="3470" y="740"/>
                    <a:pt x="3522" y="751"/>
                  </a:cubicBezTo>
                  <a:cubicBezTo>
                    <a:pt x="3637" y="778"/>
                    <a:pt x="3722" y="808"/>
                    <a:pt x="3779" y="808"/>
                  </a:cubicBezTo>
                  <a:cubicBezTo>
                    <a:pt x="3779" y="893"/>
                    <a:pt x="3809" y="1037"/>
                    <a:pt x="3866" y="1209"/>
                  </a:cubicBezTo>
                  <a:cubicBezTo>
                    <a:pt x="3836" y="1236"/>
                    <a:pt x="3779" y="1351"/>
                    <a:pt x="3751" y="1408"/>
                  </a:cubicBezTo>
                  <a:cubicBezTo>
                    <a:pt x="3664" y="1580"/>
                    <a:pt x="3522" y="1809"/>
                    <a:pt x="3607" y="2068"/>
                  </a:cubicBezTo>
                  <a:cubicBezTo>
                    <a:pt x="3722" y="2324"/>
                    <a:pt x="3980" y="2439"/>
                    <a:pt x="4210" y="2496"/>
                  </a:cubicBezTo>
                  <a:cubicBezTo>
                    <a:pt x="4253" y="2503"/>
                    <a:pt x="4296" y="2507"/>
                    <a:pt x="4339" y="2507"/>
                  </a:cubicBezTo>
                  <a:cubicBezTo>
                    <a:pt x="4811" y="2507"/>
                    <a:pt x="5274" y="2096"/>
                    <a:pt x="5641" y="1782"/>
                  </a:cubicBezTo>
                  <a:cubicBezTo>
                    <a:pt x="5698" y="1724"/>
                    <a:pt x="5755" y="1667"/>
                    <a:pt x="5783" y="1667"/>
                  </a:cubicBezTo>
                  <a:cubicBezTo>
                    <a:pt x="6362" y="1298"/>
                    <a:pt x="6747" y="1091"/>
                    <a:pt x="7137" y="1091"/>
                  </a:cubicBezTo>
                  <a:cubicBezTo>
                    <a:pt x="7383" y="1091"/>
                    <a:pt x="7631" y="1174"/>
                    <a:pt x="7931" y="1351"/>
                  </a:cubicBezTo>
                  <a:cubicBezTo>
                    <a:pt x="8073" y="1466"/>
                    <a:pt x="8217" y="1580"/>
                    <a:pt x="8332" y="1724"/>
                  </a:cubicBezTo>
                  <a:cubicBezTo>
                    <a:pt x="8588" y="1953"/>
                    <a:pt x="8847" y="2240"/>
                    <a:pt x="9305" y="2354"/>
                  </a:cubicBezTo>
                  <a:cubicBezTo>
                    <a:pt x="9597" y="2431"/>
                    <a:pt x="9923" y="2458"/>
                    <a:pt x="10256" y="2458"/>
                  </a:cubicBezTo>
                  <a:cubicBezTo>
                    <a:pt x="10541" y="2458"/>
                    <a:pt x="10830" y="2438"/>
                    <a:pt x="11107" y="2411"/>
                  </a:cubicBezTo>
                  <a:cubicBezTo>
                    <a:pt x="11394" y="2382"/>
                    <a:pt x="11652" y="2354"/>
                    <a:pt x="11852" y="2354"/>
                  </a:cubicBezTo>
                  <a:cubicBezTo>
                    <a:pt x="11888" y="2366"/>
                    <a:pt x="11925" y="2372"/>
                    <a:pt x="11960" y="2372"/>
                  </a:cubicBezTo>
                  <a:cubicBezTo>
                    <a:pt x="12091" y="2372"/>
                    <a:pt x="12207" y="2294"/>
                    <a:pt x="12252" y="2182"/>
                  </a:cubicBezTo>
                  <a:cubicBezTo>
                    <a:pt x="12315" y="2137"/>
                    <a:pt x="12460" y="2116"/>
                    <a:pt x="12656" y="2116"/>
                  </a:cubicBezTo>
                  <a:cubicBezTo>
                    <a:pt x="13444" y="2116"/>
                    <a:pt x="15069" y="2451"/>
                    <a:pt x="15573" y="2840"/>
                  </a:cubicBezTo>
                  <a:cubicBezTo>
                    <a:pt x="16175" y="3385"/>
                    <a:pt x="16031" y="3843"/>
                    <a:pt x="15859" y="4443"/>
                  </a:cubicBezTo>
                  <a:cubicBezTo>
                    <a:pt x="15717" y="4843"/>
                    <a:pt x="15573" y="5274"/>
                    <a:pt x="15802" y="5702"/>
                  </a:cubicBezTo>
                  <a:cubicBezTo>
                    <a:pt x="16004" y="6018"/>
                    <a:pt x="16375" y="6247"/>
                    <a:pt x="17005" y="6389"/>
                  </a:cubicBezTo>
                  <a:cubicBezTo>
                    <a:pt x="17206" y="6476"/>
                    <a:pt x="17405" y="6504"/>
                    <a:pt x="17607" y="6534"/>
                  </a:cubicBezTo>
                  <a:cubicBezTo>
                    <a:pt x="18237" y="6618"/>
                    <a:pt x="18523" y="6676"/>
                    <a:pt x="18665" y="7191"/>
                  </a:cubicBezTo>
                  <a:cubicBezTo>
                    <a:pt x="18752" y="7821"/>
                    <a:pt x="18179" y="8709"/>
                    <a:pt x="17721" y="9023"/>
                  </a:cubicBezTo>
                  <a:cubicBezTo>
                    <a:pt x="17443" y="9213"/>
                    <a:pt x="17300" y="9307"/>
                    <a:pt x="17188" y="9307"/>
                  </a:cubicBezTo>
                  <a:cubicBezTo>
                    <a:pt x="17081" y="9307"/>
                    <a:pt x="17003" y="9221"/>
                    <a:pt x="16863" y="9053"/>
                  </a:cubicBezTo>
                  <a:cubicBezTo>
                    <a:pt x="16776" y="8938"/>
                    <a:pt x="16661" y="8824"/>
                    <a:pt x="16546" y="8709"/>
                  </a:cubicBezTo>
                  <a:cubicBezTo>
                    <a:pt x="16248" y="8384"/>
                    <a:pt x="15212" y="7715"/>
                    <a:pt x="14365" y="7715"/>
                  </a:cubicBezTo>
                  <a:cubicBezTo>
                    <a:pt x="14238" y="7715"/>
                    <a:pt x="14115" y="7730"/>
                    <a:pt x="14000" y="7763"/>
                  </a:cubicBezTo>
                  <a:cubicBezTo>
                    <a:pt x="13599" y="7878"/>
                    <a:pt x="13340" y="8194"/>
                    <a:pt x="13256" y="8679"/>
                  </a:cubicBezTo>
                  <a:cubicBezTo>
                    <a:pt x="13111" y="9309"/>
                    <a:pt x="13599" y="9767"/>
                    <a:pt x="14027" y="10198"/>
                  </a:cubicBezTo>
                  <a:cubicBezTo>
                    <a:pt x="14343" y="10512"/>
                    <a:pt x="14630" y="10828"/>
                    <a:pt x="14630" y="11084"/>
                  </a:cubicBezTo>
                  <a:cubicBezTo>
                    <a:pt x="14630" y="11228"/>
                    <a:pt x="14515" y="11400"/>
                    <a:pt x="14314" y="11599"/>
                  </a:cubicBezTo>
                  <a:cubicBezTo>
                    <a:pt x="14140" y="11761"/>
                    <a:pt x="13999" y="11831"/>
                    <a:pt x="13856" y="11831"/>
                  </a:cubicBezTo>
                  <a:cubicBezTo>
                    <a:pt x="13667" y="11831"/>
                    <a:pt x="13474" y="11710"/>
                    <a:pt x="13198" y="11515"/>
                  </a:cubicBezTo>
                  <a:cubicBezTo>
                    <a:pt x="12912" y="11313"/>
                    <a:pt x="12569" y="11084"/>
                    <a:pt x="12225" y="11057"/>
                  </a:cubicBezTo>
                  <a:cubicBezTo>
                    <a:pt x="12082" y="11023"/>
                    <a:pt x="11922" y="10999"/>
                    <a:pt x="11764" y="10999"/>
                  </a:cubicBezTo>
                  <a:cubicBezTo>
                    <a:pt x="11509" y="10999"/>
                    <a:pt x="11256" y="11062"/>
                    <a:pt x="11080" y="11256"/>
                  </a:cubicBezTo>
                  <a:cubicBezTo>
                    <a:pt x="10821" y="11572"/>
                    <a:pt x="10965" y="12030"/>
                    <a:pt x="11107" y="12488"/>
                  </a:cubicBezTo>
                  <a:cubicBezTo>
                    <a:pt x="11222" y="12774"/>
                    <a:pt x="11366" y="13202"/>
                    <a:pt x="11252" y="13317"/>
                  </a:cubicBezTo>
                  <a:cubicBezTo>
                    <a:pt x="11213" y="13336"/>
                    <a:pt x="11129" y="13346"/>
                    <a:pt x="11022" y="13346"/>
                  </a:cubicBezTo>
                  <a:cubicBezTo>
                    <a:pt x="10810" y="13346"/>
                    <a:pt x="10506" y="13308"/>
                    <a:pt x="10278" y="13232"/>
                  </a:cubicBezTo>
                  <a:cubicBezTo>
                    <a:pt x="9706" y="13060"/>
                    <a:pt x="9676" y="12973"/>
                    <a:pt x="9534" y="12573"/>
                  </a:cubicBezTo>
                  <a:cubicBezTo>
                    <a:pt x="9477" y="12458"/>
                    <a:pt x="9420" y="12316"/>
                    <a:pt x="9333" y="12115"/>
                  </a:cubicBezTo>
                  <a:cubicBezTo>
                    <a:pt x="8504" y="10599"/>
                    <a:pt x="7874" y="10340"/>
                    <a:pt x="6213" y="10255"/>
                  </a:cubicBezTo>
                  <a:cubicBezTo>
                    <a:pt x="5668" y="10255"/>
                    <a:pt x="4782" y="10083"/>
                    <a:pt x="4523" y="9912"/>
                  </a:cubicBezTo>
                  <a:cubicBezTo>
                    <a:pt x="4581" y="9854"/>
                    <a:pt x="4638" y="9797"/>
                    <a:pt x="4810" y="9710"/>
                  </a:cubicBezTo>
                  <a:cubicBezTo>
                    <a:pt x="4961" y="9623"/>
                    <a:pt x="5142" y="9590"/>
                    <a:pt x="5343" y="9590"/>
                  </a:cubicBezTo>
                  <a:cubicBezTo>
                    <a:pt x="5671" y="9590"/>
                    <a:pt x="6051" y="9679"/>
                    <a:pt x="6442" y="9767"/>
                  </a:cubicBezTo>
                  <a:cubicBezTo>
                    <a:pt x="6861" y="9852"/>
                    <a:pt x="7289" y="9945"/>
                    <a:pt x="7704" y="9945"/>
                  </a:cubicBezTo>
                  <a:cubicBezTo>
                    <a:pt x="7999" y="9945"/>
                    <a:pt x="8287" y="9898"/>
                    <a:pt x="8561" y="9767"/>
                  </a:cubicBezTo>
                  <a:cubicBezTo>
                    <a:pt x="9133" y="9481"/>
                    <a:pt x="10134" y="7564"/>
                    <a:pt x="10249" y="7076"/>
                  </a:cubicBezTo>
                  <a:cubicBezTo>
                    <a:pt x="10622" y="5645"/>
                    <a:pt x="9218" y="4587"/>
                    <a:pt x="8675" y="4186"/>
                  </a:cubicBezTo>
                  <a:cubicBezTo>
                    <a:pt x="7886" y="3555"/>
                    <a:pt x="6801" y="3376"/>
                    <a:pt x="5747" y="3376"/>
                  </a:cubicBezTo>
                  <a:cubicBezTo>
                    <a:pt x="4888" y="3376"/>
                    <a:pt x="4050" y="3494"/>
                    <a:pt x="3408" y="3584"/>
                  </a:cubicBezTo>
                  <a:cubicBezTo>
                    <a:pt x="3236" y="3614"/>
                    <a:pt x="3035" y="3671"/>
                    <a:pt x="2806" y="3728"/>
                  </a:cubicBezTo>
                  <a:cubicBezTo>
                    <a:pt x="2412" y="3817"/>
                    <a:pt x="1917" y="3917"/>
                    <a:pt x="1518" y="3917"/>
                  </a:cubicBezTo>
                  <a:cubicBezTo>
                    <a:pt x="1279" y="3917"/>
                    <a:pt x="1075" y="3881"/>
                    <a:pt x="946" y="3785"/>
                  </a:cubicBezTo>
                  <a:cubicBezTo>
                    <a:pt x="889" y="3756"/>
                    <a:pt x="745" y="3641"/>
                    <a:pt x="745" y="3298"/>
                  </a:cubicBezTo>
                  <a:cubicBezTo>
                    <a:pt x="745" y="2668"/>
                    <a:pt x="1576" y="1866"/>
                    <a:pt x="2290" y="1351"/>
                  </a:cubicBezTo>
                  <a:cubicBezTo>
                    <a:pt x="2320" y="1351"/>
                    <a:pt x="2348" y="1324"/>
                    <a:pt x="2348" y="1294"/>
                  </a:cubicBezTo>
                  <a:cubicBezTo>
                    <a:pt x="2745" y="972"/>
                    <a:pt x="3036" y="734"/>
                    <a:pt x="3368" y="734"/>
                  </a:cubicBezTo>
                  <a:close/>
                  <a:moveTo>
                    <a:pt x="3379" y="0"/>
                  </a:moveTo>
                  <a:cubicBezTo>
                    <a:pt x="2739" y="0"/>
                    <a:pt x="2262" y="429"/>
                    <a:pt x="1890" y="751"/>
                  </a:cubicBezTo>
                  <a:cubicBezTo>
                    <a:pt x="1317" y="1152"/>
                    <a:pt x="0" y="2182"/>
                    <a:pt x="0" y="3327"/>
                  </a:cubicBezTo>
                  <a:cubicBezTo>
                    <a:pt x="30" y="3785"/>
                    <a:pt x="202" y="4129"/>
                    <a:pt x="488" y="4358"/>
                  </a:cubicBezTo>
                  <a:cubicBezTo>
                    <a:pt x="766" y="4572"/>
                    <a:pt x="1122" y="4647"/>
                    <a:pt x="1501" y="4647"/>
                  </a:cubicBezTo>
                  <a:cubicBezTo>
                    <a:pt x="1982" y="4647"/>
                    <a:pt x="2502" y="4527"/>
                    <a:pt x="2950" y="4415"/>
                  </a:cubicBezTo>
                  <a:cubicBezTo>
                    <a:pt x="3179" y="4385"/>
                    <a:pt x="3351" y="4328"/>
                    <a:pt x="3522" y="4301"/>
                  </a:cubicBezTo>
                  <a:cubicBezTo>
                    <a:pt x="4137" y="4221"/>
                    <a:pt x="4939" y="4109"/>
                    <a:pt x="5745" y="4109"/>
                  </a:cubicBezTo>
                  <a:cubicBezTo>
                    <a:pt x="6665" y="4109"/>
                    <a:pt x="7589" y="4254"/>
                    <a:pt x="8245" y="4759"/>
                  </a:cubicBezTo>
                  <a:cubicBezTo>
                    <a:pt x="8962" y="5301"/>
                    <a:pt x="9763" y="6046"/>
                    <a:pt x="9562" y="6905"/>
                  </a:cubicBezTo>
                  <a:cubicBezTo>
                    <a:pt x="9420" y="7392"/>
                    <a:pt x="8504" y="8966"/>
                    <a:pt x="8245" y="9137"/>
                  </a:cubicBezTo>
                  <a:cubicBezTo>
                    <a:pt x="8093" y="9209"/>
                    <a:pt x="7919" y="9237"/>
                    <a:pt x="7731" y="9237"/>
                  </a:cubicBezTo>
                  <a:cubicBezTo>
                    <a:pt x="7389" y="9237"/>
                    <a:pt x="7001" y="9144"/>
                    <a:pt x="6614" y="9053"/>
                  </a:cubicBezTo>
                  <a:cubicBezTo>
                    <a:pt x="6195" y="8956"/>
                    <a:pt x="5767" y="8859"/>
                    <a:pt x="5356" y="8859"/>
                  </a:cubicBezTo>
                  <a:cubicBezTo>
                    <a:pt x="5036" y="8859"/>
                    <a:pt x="4726" y="8918"/>
                    <a:pt x="4439" y="9080"/>
                  </a:cubicBezTo>
                  <a:cubicBezTo>
                    <a:pt x="3923" y="9366"/>
                    <a:pt x="3694" y="9710"/>
                    <a:pt x="3779" y="10053"/>
                  </a:cubicBezTo>
                  <a:cubicBezTo>
                    <a:pt x="4038" y="10912"/>
                    <a:pt x="6156" y="10970"/>
                    <a:pt x="6184" y="10970"/>
                  </a:cubicBezTo>
                  <a:cubicBezTo>
                    <a:pt x="7615" y="11057"/>
                    <a:pt x="7988" y="11171"/>
                    <a:pt x="8675" y="12431"/>
                  </a:cubicBezTo>
                  <a:cubicBezTo>
                    <a:pt x="8760" y="12602"/>
                    <a:pt x="8790" y="12717"/>
                    <a:pt x="8847" y="12831"/>
                  </a:cubicBezTo>
                  <a:cubicBezTo>
                    <a:pt x="9046" y="13347"/>
                    <a:pt x="9191" y="13660"/>
                    <a:pt x="10077" y="13947"/>
                  </a:cubicBezTo>
                  <a:cubicBezTo>
                    <a:pt x="10191" y="13976"/>
                    <a:pt x="10622" y="14061"/>
                    <a:pt x="11023" y="14061"/>
                  </a:cubicBezTo>
                  <a:cubicBezTo>
                    <a:pt x="11309" y="14061"/>
                    <a:pt x="11565" y="14034"/>
                    <a:pt x="11710" y="13862"/>
                  </a:cubicBezTo>
                  <a:cubicBezTo>
                    <a:pt x="12225" y="13431"/>
                    <a:pt x="11996" y="12744"/>
                    <a:pt x="11794" y="12229"/>
                  </a:cubicBezTo>
                  <a:cubicBezTo>
                    <a:pt x="11767" y="12087"/>
                    <a:pt x="11680" y="11858"/>
                    <a:pt x="11652" y="11744"/>
                  </a:cubicBezTo>
                  <a:cubicBezTo>
                    <a:pt x="11676" y="11731"/>
                    <a:pt x="11715" y="11724"/>
                    <a:pt x="11773" y="11724"/>
                  </a:cubicBezTo>
                  <a:cubicBezTo>
                    <a:pt x="11854" y="11724"/>
                    <a:pt x="11972" y="11738"/>
                    <a:pt x="12138" y="11771"/>
                  </a:cubicBezTo>
                  <a:cubicBezTo>
                    <a:pt x="12340" y="11801"/>
                    <a:pt x="12539" y="11943"/>
                    <a:pt x="12768" y="12115"/>
                  </a:cubicBezTo>
                  <a:cubicBezTo>
                    <a:pt x="13059" y="12303"/>
                    <a:pt x="13430" y="12552"/>
                    <a:pt x="13859" y="12552"/>
                  </a:cubicBezTo>
                  <a:cubicBezTo>
                    <a:pt x="14150" y="12552"/>
                    <a:pt x="14466" y="12438"/>
                    <a:pt x="14801" y="12115"/>
                  </a:cubicBezTo>
                  <a:cubicBezTo>
                    <a:pt x="15172" y="11801"/>
                    <a:pt x="15344" y="11457"/>
                    <a:pt x="15374" y="11084"/>
                  </a:cubicBezTo>
                  <a:cubicBezTo>
                    <a:pt x="15374" y="10512"/>
                    <a:pt x="14943" y="10083"/>
                    <a:pt x="14543" y="9682"/>
                  </a:cubicBezTo>
                  <a:cubicBezTo>
                    <a:pt x="14229" y="9366"/>
                    <a:pt x="13913" y="9053"/>
                    <a:pt x="13943" y="8794"/>
                  </a:cubicBezTo>
                  <a:cubicBezTo>
                    <a:pt x="14000" y="8565"/>
                    <a:pt x="14114" y="8480"/>
                    <a:pt x="14199" y="8450"/>
                  </a:cubicBezTo>
                  <a:cubicBezTo>
                    <a:pt x="14252" y="8436"/>
                    <a:pt x="14311" y="8429"/>
                    <a:pt x="14373" y="8429"/>
                  </a:cubicBezTo>
                  <a:cubicBezTo>
                    <a:pt x="14919" y="8429"/>
                    <a:pt x="15774" y="8941"/>
                    <a:pt x="16031" y="9224"/>
                  </a:cubicBezTo>
                  <a:cubicBezTo>
                    <a:pt x="16146" y="9339"/>
                    <a:pt x="16233" y="9424"/>
                    <a:pt x="16317" y="9538"/>
                  </a:cubicBezTo>
                  <a:cubicBezTo>
                    <a:pt x="16585" y="9852"/>
                    <a:pt x="16825" y="10037"/>
                    <a:pt x="17139" y="10037"/>
                  </a:cubicBezTo>
                  <a:cubicBezTo>
                    <a:pt x="17399" y="10037"/>
                    <a:pt x="17708" y="9910"/>
                    <a:pt x="18122" y="9625"/>
                  </a:cubicBezTo>
                  <a:cubicBezTo>
                    <a:pt x="18752" y="9195"/>
                    <a:pt x="19553" y="8050"/>
                    <a:pt x="19352" y="7049"/>
                  </a:cubicBezTo>
                  <a:cubicBezTo>
                    <a:pt x="19095" y="5989"/>
                    <a:pt x="18294" y="5874"/>
                    <a:pt x="17721" y="5789"/>
                  </a:cubicBezTo>
                  <a:cubicBezTo>
                    <a:pt x="17520" y="5789"/>
                    <a:pt x="17348" y="5760"/>
                    <a:pt x="17176" y="5702"/>
                  </a:cubicBezTo>
                  <a:cubicBezTo>
                    <a:pt x="16634" y="5560"/>
                    <a:pt x="16489" y="5416"/>
                    <a:pt x="16432" y="5331"/>
                  </a:cubicBezTo>
                  <a:cubicBezTo>
                    <a:pt x="16347" y="5217"/>
                    <a:pt x="16432" y="4930"/>
                    <a:pt x="16546" y="4672"/>
                  </a:cubicBezTo>
                  <a:cubicBezTo>
                    <a:pt x="16718" y="4042"/>
                    <a:pt x="17034" y="3156"/>
                    <a:pt x="16031" y="2297"/>
                  </a:cubicBezTo>
                  <a:cubicBezTo>
                    <a:pt x="15542" y="1906"/>
                    <a:pt x="13843" y="1389"/>
                    <a:pt x="12734" y="1389"/>
                  </a:cubicBezTo>
                  <a:cubicBezTo>
                    <a:pt x="12544" y="1389"/>
                    <a:pt x="12371" y="1405"/>
                    <a:pt x="12225" y="1438"/>
                  </a:cubicBezTo>
                  <a:cubicBezTo>
                    <a:pt x="12053" y="1466"/>
                    <a:pt x="11909" y="1523"/>
                    <a:pt x="11794" y="1637"/>
                  </a:cubicBezTo>
                  <a:cubicBezTo>
                    <a:pt x="11565" y="1637"/>
                    <a:pt x="11309" y="1667"/>
                    <a:pt x="11050" y="1667"/>
                  </a:cubicBezTo>
                  <a:cubicBezTo>
                    <a:pt x="10761" y="1698"/>
                    <a:pt x="10463" y="1728"/>
                    <a:pt x="10183" y="1728"/>
                  </a:cubicBezTo>
                  <a:cubicBezTo>
                    <a:pt x="9937" y="1728"/>
                    <a:pt x="9705" y="1705"/>
                    <a:pt x="9504" y="1637"/>
                  </a:cubicBezTo>
                  <a:cubicBezTo>
                    <a:pt x="9218" y="1580"/>
                    <a:pt x="9076" y="1408"/>
                    <a:pt x="8847" y="1209"/>
                  </a:cubicBezTo>
                  <a:cubicBezTo>
                    <a:pt x="8703" y="1037"/>
                    <a:pt x="8531" y="865"/>
                    <a:pt x="8302" y="751"/>
                  </a:cubicBezTo>
                  <a:cubicBezTo>
                    <a:pt x="7879" y="491"/>
                    <a:pt x="7502" y="382"/>
                    <a:pt x="7140" y="382"/>
                  </a:cubicBezTo>
                  <a:cubicBezTo>
                    <a:pt x="6546" y="382"/>
                    <a:pt x="5995" y="674"/>
                    <a:pt x="5355" y="1065"/>
                  </a:cubicBezTo>
                  <a:cubicBezTo>
                    <a:pt x="5297" y="1095"/>
                    <a:pt x="5240" y="1179"/>
                    <a:pt x="5153" y="1236"/>
                  </a:cubicBezTo>
                  <a:cubicBezTo>
                    <a:pt x="4751" y="1587"/>
                    <a:pt x="4498" y="1784"/>
                    <a:pt x="4399" y="1784"/>
                  </a:cubicBezTo>
                  <a:cubicBezTo>
                    <a:pt x="4392" y="1784"/>
                    <a:pt x="4386" y="1783"/>
                    <a:pt x="4381" y="1782"/>
                  </a:cubicBezTo>
                  <a:cubicBezTo>
                    <a:pt x="4466" y="1610"/>
                    <a:pt x="4610" y="1351"/>
                    <a:pt x="4581" y="1065"/>
                  </a:cubicBezTo>
                  <a:cubicBezTo>
                    <a:pt x="4581" y="1037"/>
                    <a:pt x="4553" y="1037"/>
                    <a:pt x="4553" y="1007"/>
                  </a:cubicBezTo>
                  <a:cubicBezTo>
                    <a:pt x="4496" y="865"/>
                    <a:pt x="4496" y="778"/>
                    <a:pt x="4496" y="694"/>
                  </a:cubicBezTo>
                  <a:cubicBezTo>
                    <a:pt x="4439" y="206"/>
                    <a:pt x="4122" y="121"/>
                    <a:pt x="3694" y="34"/>
                  </a:cubicBezTo>
                  <a:cubicBezTo>
                    <a:pt x="3585" y="11"/>
                    <a:pt x="3480" y="0"/>
                    <a:pt x="337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7"/>
            <p:cNvSpPr/>
            <p:nvPr/>
          </p:nvSpPr>
          <p:spPr>
            <a:xfrm>
              <a:off x="7225291" y="804850"/>
              <a:ext cx="153952" cy="47939"/>
            </a:xfrm>
            <a:custGeom>
              <a:avLst/>
              <a:gdLst/>
              <a:ahLst/>
              <a:cxnLst/>
              <a:rect l="l" t="t" r="r" b="b"/>
              <a:pathLst>
                <a:path w="7611" h="2370" extrusionOk="0">
                  <a:moveTo>
                    <a:pt x="5247" y="0"/>
                  </a:moveTo>
                  <a:cubicBezTo>
                    <a:pt x="5132" y="0"/>
                    <a:pt x="5034" y="30"/>
                    <a:pt x="4964" y="97"/>
                  </a:cubicBezTo>
                  <a:lnTo>
                    <a:pt x="4907" y="97"/>
                  </a:lnTo>
                  <a:cubicBezTo>
                    <a:pt x="4219" y="239"/>
                    <a:pt x="3876" y="669"/>
                    <a:pt x="3333" y="898"/>
                  </a:cubicBezTo>
                  <a:cubicBezTo>
                    <a:pt x="3189" y="957"/>
                    <a:pt x="3016" y="974"/>
                    <a:pt x="2834" y="974"/>
                  </a:cubicBezTo>
                  <a:cubicBezTo>
                    <a:pt x="2599" y="974"/>
                    <a:pt x="2350" y="946"/>
                    <a:pt x="2132" y="946"/>
                  </a:cubicBezTo>
                  <a:cubicBezTo>
                    <a:pt x="1947" y="946"/>
                    <a:pt x="1784" y="966"/>
                    <a:pt x="1673" y="1040"/>
                  </a:cubicBezTo>
                  <a:cubicBezTo>
                    <a:pt x="1" y="1961"/>
                    <a:pt x="2039" y="2370"/>
                    <a:pt x="3174" y="2370"/>
                  </a:cubicBezTo>
                  <a:cubicBezTo>
                    <a:pt x="3381" y="2370"/>
                    <a:pt x="3558" y="2356"/>
                    <a:pt x="3677" y="2330"/>
                  </a:cubicBezTo>
                  <a:cubicBezTo>
                    <a:pt x="3758" y="2322"/>
                    <a:pt x="3880" y="2319"/>
                    <a:pt x="4030" y="2319"/>
                  </a:cubicBezTo>
                  <a:cubicBezTo>
                    <a:pt x="4294" y="2319"/>
                    <a:pt x="4645" y="2327"/>
                    <a:pt x="5020" y="2327"/>
                  </a:cubicBezTo>
                  <a:cubicBezTo>
                    <a:pt x="5996" y="2327"/>
                    <a:pt x="7133" y="2275"/>
                    <a:pt x="7311" y="1899"/>
                  </a:cubicBezTo>
                  <a:cubicBezTo>
                    <a:pt x="7610" y="1351"/>
                    <a:pt x="6022" y="0"/>
                    <a:pt x="5247"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7"/>
            <p:cNvSpPr/>
            <p:nvPr/>
          </p:nvSpPr>
          <p:spPr>
            <a:xfrm>
              <a:off x="7237125" y="797284"/>
              <a:ext cx="148247" cy="62806"/>
            </a:xfrm>
            <a:custGeom>
              <a:avLst/>
              <a:gdLst/>
              <a:ahLst/>
              <a:cxnLst/>
              <a:rect l="l" t="t" r="r" b="b"/>
              <a:pathLst>
                <a:path w="7329" h="3105" extrusionOk="0">
                  <a:moveTo>
                    <a:pt x="4701" y="743"/>
                  </a:moveTo>
                  <a:cubicBezTo>
                    <a:pt x="4852" y="743"/>
                    <a:pt x="5205" y="878"/>
                    <a:pt x="5638" y="1215"/>
                  </a:cubicBezTo>
                  <a:cubicBezTo>
                    <a:pt x="6183" y="1616"/>
                    <a:pt x="6412" y="2017"/>
                    <a:pt x="6412" y="2101"/>
                  </a:cubicBezTo>
                  <a:cubicBezTo>
                    <a:pt x="6154" y="2330"/>
                    <a:pt x="4551" y="2330"/>
                    <a:pt x="3951" y="2330"/>
                  </a:cubicBezTo>
                  <a:cubicBezTo>
                    <a:pt x="3550" y="2330"/>
                    <a:pt x="3234" y="2330"/>
                    <a:pt x="3034" y="2360"/>
                  </a:cubicBezTo>
                  <a:cubicBezTo>
                    <a:pt x="2926" y="2383"/>
                    <a:pt x="2785" y="2393"/>
                    <a:pt x="2628" y="2393"/>
                  </a:cubicBezTo>
                  <a:cubicBezTo>
                    <a:pt x="1996" y="2393"/>
                    <a:pt x="1088" y="2227"/>
                    <a:pt x="859" y="2044"/>
                  </a:cubicBezTo>
                  <a:cubicBezTo>
                    <a:pt x="886" y="1987"/>
                    <a:pt x="1001" y="1872"/>
                    <a:pt x="1287" y="1730"/>
                  </a:cubicBezTo>
                  <a:cubicBezTo>
                    <a:pt x="1331" y="1701"/>
                    <a:pt x="1428" y="1694"/>
                    <a:pt x="1534" y="1694"/>
                  </a:cubicBezTo>
                  <a:cubicBezTo>
                    <a:pt x="1636" y="1694"/>
                    <a:pt x="1748" y="1701"/>
                    <a:pt x="1832" y="1701"/>
                  </a:cubicBezTo>
                  <a:cubicBezTo>
                    <a:pt x="1972" y="1713"/>
                    <a:pt x="2122" y="1725"/>
                    <a:pt x="2272" y="1725"/>
                  </a:cubicBezTo>
                  <a:cubicBezTo>
                    <a:pt x="2489" y="1725"/>
                    <a:pt x="2705" y="1700"/>
                    <a:pt x="2890" y="1616"/>
                  </a:cubicBezTo>
                  <a:cubicBezTo>
                    <a:pt x="3149" y="1501"/>
                    <a:pt x="3348" y="1357"/>
                    <a:pt x="3550" y="1243"/>
                  </a:cubicBezTo>
                  <a:cubicBezTo>
                    <a:pt x="3806" y="1071"/>
                    <a:pt x="4035" y="899"/>
                    <a:pt x="4351" y="842"/>
                  </a:cubicBezTo>
                  <a:cubicBezTo>
                    <a:pt x="4436" y="842"/>
                    <a:pt x="4551" y="814"/>
                    <a:pt x="4638" y="757"/>
                  </a:cubicBezTo>
                  <a:cubicBezTo>
                    <a:pt x="4651" y="748"/>
                    <a:pt x="4672" y="743"/>
                    <a:pt x="4701" y="743"/>
                  </a:cubicBezTo>
                  <a:close/>
                  <a:moveTo>
                    <a:pt x="4657" y="0"/>
                  </a:moveTo>
                  <a:cubicBezTo>
                    <a:pt x="4519" y="0"/>
                    <a:pt x="4385" y="29"/>
                    <a:pt x="4264" y="97"/>
                  </a:cubicBezTo>
                  <a:cubicBezTo>
                    <a:pt x="4264" y="97"/>
                    <a:pt x="4264" y="127"/>
                    <a:pt x="4237" y="127"/>
                  </a:cubicBezTo>
                  <a:cubicBezTo>
                    <a:pt x="3779" y="212"/>
                    <a:pt x="3435" y="441"/>
                    <a:pt x="3149" y="643"/>
                  </a:cubicBezTo>
                  <a:cubicBezTo>
                    <a:pt x="2977" y="757"/>
                    <a:pt x="2805" y="842"/>
                    <a:pt x="2604" y="929"/>
                  </a:cubicBezTo>
                  <a:cubicBezTo>
                    <a:pt x="2500" y="980"/>
                    <a:pt x="2353" y="990"/>
                    <a:pt x="2197" y="990"/>
                  </a:cubicBezTo>
                  <a:cubicBezTo>
                    <a:pt x="2096" y="990"/>
                    <a:pt x="1990" y="986"/>
                    <a:pt x="1889" y="986"/>
                  </a:cubicBezTo>
                  <a:cubicBezTo>
                    <a:pt x="1749" y="975"/>
                    <a:pt x="1612" y="964"/>
                    <a:pt x="1483" y="964"/>
                  </a:cubicBezTo>
                  <a:cubicBezTo>
                    <a:pt x="1269" y="964"/>
                    <a:pt x="1076" y="994"/>
                    <a:pt x="916" y="1101"/>
                  </a:cubicBezTo>
                  <a:cubicBezTo>
                    <a:pt x="257" y="1472"/>
                    <a:pt x="0" y="1845"/>
                    <a:pt x="142" y="2246"/>
                  </a:cubicBezTo>
                  <a:cubicBezTo>
                    <a:pt x="371" y="2933"/>
                    <a:pt x="1860" y="3104"/>
                    <a:pt x="2661" y="3104"/>
                  </a:cubicBezTo>
                  <a:cubicBezTo>
                    <a:pt x="2890" y="3104"/>
                    <a:pt x="3034" y="3104"/>
                    <a:pt x="3119" y="3075"/>
                  </a:cubicBezTo>
                  <a:cubicBezTo>
                    <a:pt x="3167" y="3065"/>
                    <a:pt x="3238" y="3062"/>
                    <a:pt x="3323" y="3062"/>
                  </a:cubicBezTo>
                  <a:cubicBezTo>
                    <a:pt x="3492" y="3062"/>
                    <a:pt x="3722" y="3075"/>
                    <a:pt x="3951" y="3075"/>
                  </a:cubicBezTo>
                  <a:cubicBezTo>
                    <a:pt x="5581" y="3075"/>
                    <a:pt x="6756" y="3017"/>
                    <a:pt x="7042" y="2445"/>
                  </a:cubicBezTo>
                  <a:cubicBezTo>
                    <a:pt x="7328" y="1872"/>
                    <a:pt x="6726" y="1128"/>
                    <a:pt x="6069" y="613"/>
                  </a:cubicBezTo>
                  <a:cubicBezTo>
                    <a:pt x="5840" y="453"/>
                    <a:pt x="5209" y="0"/>
                    <a:pt x="4657"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7"/>
            <p:cNvSpPr/>
            <p:nvPr/>
          </p:nvSpPr>
          <p:spPr>
            <a:xfrm>
              <a:off x="7070273" y="1135763"/>
              <a:ext cx="87059" cy="59651"/>
            </a:xfrm>
            <a:custGeom>
              <a:avLst/>
              <a:gdLst/>
              <a:ahLst/>
              <a:cxnLst/>
              <a:rect l="l" t="t" r="r" b="b"/>
              <a:pathLst>
                <a:path w="4304" h="2949" extrusionOk="0">
                  <a:moveTo>
                    <a:pt x="2512" y="1"/>
                  </a:moveTo>
                  <a:cubicBezTo>
                    <a:pt x="2384" y="1"/>
                    <a:pt x="2262" y="35"/>
                    <a:pt x="2149" y="113"/>
                  </a:cubicBezTo>
                  <a:lnTo>
                    <a:pt x="2092" y="198"/>
                  </a:lnTo>
                  <a:cubicBezTo>
                    <a:pt x="1320" y="198"/>
                    <a:pt x="1405" y="628"/>
                    <a:pt x="1062" y="972"/>
                  </a:cubicBezTo>
                  <a:cubicBezTo>
                    <a:pt x="977" y="1114"/>
                    <a:pt x="175" y="2060"/>
                    <a:pt x="175" y="2145"/>
                  </a:cubicBezTo>
                  <a:cubicBezTo>
                    <a:pt x="0" y="2762"/>
                    <a:pt x="171" y="2949"/>
                    <a:pt x="476" y="2949"/>
                  </a:cubicBezTo>
                  <a:cubicBezTo>
                    <a:pt x="920" y="2949"/>
                    <a:pt x="1650" y="2552"/>
                    <a:pt x="2007" y="2518"/>
                  </a:cubicBezTo>
                  <a:cubicBezTo>
                    <a:pt x="2041" y="2514"/>
                    <a:pt x="2076" y="2512"/>
                    <a:pt x="2112" y="2512"/>
                  </a:cubicBezTo>
                  <a:cubicBezTo>
                    <a:pt x="2528" y="2512"/>
                    <a:pt x="3126" y="2739"/>
                    <a:pt x="3580" y="2739"/>
                  </a:cubicBezTo>
                  <a:cubicBezTo>
                    <a:pt x="4005" y="2739"/>
                    <a:pt x="4304" y="2541"/>
                    <a:pt x="4211" y="1774"/>
                  </a:cubicBezTo>
                  <a:cubicBezTo>
                    <a:pt x="4090" y="1093"/>
                    <a:pt x="3225" y="1"/>
                    <a:pt x="251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7"/>
            <p:cNvSpPr/>
            <p:nvPr/>
          </p:nvSpPr>
          <p:spPr>
            <a:xfrm>
              <a:off x="7062788" y="1128521"/>
              <a:ext cx="101380" cy="74397"/>
            </a:xfrm>
            <a:custGeom>
              <a:avLst/>
              <a:gdLst/>
              <a:ahLst/>
              <a:cxnLst/>
              <a:rect l="l" t="t" r="r" b="b"/>
              <a:pathLst>
                <a:path w="5012" h="3678" extrusionOk="0">
                  <a:moveTo>
                    <a:pt x="2867" y="728"/>
                  </a:moveTo>
                  <a:cubicBezTo>
                    <a:pt x="2921" y="728"/>
                    <a:pt x="2992" y="743"/>
                    <a:pt x="3092" y="785"/>
                  </a:cubicBezTo>
                  <a:cubicBezTo>
                    <a:pt x="3607" y="986"/>
                    <a:pt x="4152" y="1758"/>
                    <a:pt x="4210" y="2189"/>
                  </a:cubicBezTo>
                  <a:cubicBezTo>
                    <a:pt x="4267" y="2503"/>
                    <a:pt x="4210" y="2647"/>
                    <a:pt x="4180" y="2704"/>
                  </a:cubicBezTo>
                  <a:cubicBezTo>
                    <a:pt x="4137" y="2739"/>
                    <a:pt x="4066" y="2752"/>
                    <a:pt x="3978" y="2752"/>
                  </a:cubicBezTo>
                  <a:cubicBezTo>
                    <a:pt x="3775" y="2752"/>
                    <a:pt x="3485" y="2678"/>
                    <a:pt x="3264" y="2617"/>
                  </a:cubicBezTo>
                  <a:cubicBezTo>
                    <a:pt x="2966" y="2567"/>
                    <a:pt x="2711" y="2497"/>
                    <a:pt x="2462" y="2497"/>
                  </a:cubicBezTo>
                  <a:cubicBezTo>
                    <a:pt x="2424" y="2497"/>
                    <a:pt x="2386" y="2499"/>
                    <a:pt x="2348" y="2503"/>
                  </a:cubicBezTo>
                  <a:cubicBezTo>
                    <a:pt x="2148" y="2532"/>
                    <a:pt x="1890" y="2617"/>
                    <a:pt x="1633" y="2732"/>
                  </a:cubicBezTo>
                  <a:cubicBezTo>
                    <a:pt x="1432" y="2789"/>
                    <a:pt x="1003" y="2961"/>
                    <a:pt x="832" y="2961"/>
                  </a:cubicBezTo>
                  <a:cubicBezTo>
                    <a:pt x="832" y="2903"/>
                    <a:pt x="832" y="2819"/>
                    <a:pt x="889" y="2647"/>
                  </a:cubicBezTo>
                  <a:cubicBezTo>
                    <a:pt x="946" y="2532"/>
                    <a:pt x="1145" y="2303"/>
                    <a:pt x="1260" y="2132"/>
                  </a:cubicBezTo>
                  <a:cubicBezTo>
                    <a:pt x="1546" y="1816"/>
                    <a:pt x="1661" y="1644"/>
                    <a:pt x="1718" y="1559"/>
                  </a:cubicBezTo>
                  <a:cubicBezTo>
                    <a:pt x="1832" y="1415"/>
                    <a:pt x="1919" y="1300"/>
                    <a:pt x="1977" y="1186"/>
                  </a:cubicBezTo>
                  <a:cubicBezTo>
                    <a:pt x="2091" y="957"/>
                    <a:pt x="2148" y="899"/>
                    <a:pt x="2462" y="899"/>
                  </a:cubicBezTo>
                  <a:cubicBezTo>
                    <a:pt x="2577" y="899"/>
                    <a:pt x="2691" y="842"/>
                    <a:pt x="2748" y="757"/>
                  </a:cubicBezTo>
                  <a:cubicBezTo>
                    <a:pt x="2777" y="743"/>
                    <a:pt x="2813" y="728"/>
                    <a:pt x="2867" y="728"/>
                  </a:cubicBezTo>
                  <a:close/>
                  <a:moveTo>
                    <a:pt x="2892" y="0"/>
                  </a:moveTo>
                  <a:cubicBezTo>
                    <a:pt x="2690" y="0"/>
                    <a:pt x="2496" y="57"/>
                    <a:pt x="2320" y="185"/>
                  </a:cubicBezTo>
                  <a:lnTo>
                    <a:pt x="2290" y="185"/>
                  </a:lnTo>
                  <a:cubicBezTo>
                    <a:pt x="1690" y="242"/>
                    <a:pt x="1489" y="586"/>
                    <a:pt x="1347" y="842"/>
                  </a:cubicBezTo>
                  <a:lnTo>
                    <a:pt x="1175" y="1101"/>
                  </a:lnTo>
                  <a:cubicBezTo>
                    <a:pt x="1145" y="1101"/>
                    <a:pt x="1118" y="1158"/>
                    <a:pt x="1118" y="1186"/>
                  </a:cubicBezTo>
                  <a:cubicBezTo>
                    <a:pt x="1061" y="1243"/>
                    <a:pt x="859" y="1502"/>
                    <a:pt x="717" y="1674"/>
                  </a:cubicBezTo>
                  <a:cubicBezTo>
                    <a:pt x="287" y="2189"/>
                    <a:pt x="202" y="2303"/>
                    <a:pt x="172" y="2445"/>
                  </a:cubicBezTo>
                  <a:cubicBezTo>
                    <a:pt x="115" y="2647"/>
                    <a:pt x="0" y="3190"/>
                    <a:pt x="344" y="3506"/>
                  </a:cubicBezTo>
                  <a:cubicBezTo>
                    <a:pt x="488" y="3620"/>
                    <a:pt x="660" y="3677"/>
                    <a:pt x="832" y="3677"/>
                  </a:cubicBezTo>
                  <a:cubicBezTo>
                    <a:pt x="1175" y="3677"/>
                    <a:pt x="1546" y="3533"/>
                    <a:pt x="1890" y="3391"/>
                  </a:cubicBezTo>
                  <a:cubicBezTo>
                    <a:pt x="2091" y="3334"/>
                    <a:pt x="2320" y="3247"/>
                    <a:pt x="2435" y="3219"/>
                  </a:cubicBezTo>
                  <a:cubicBezTo>
                    <a:pt x="2577" y="3219"/>
                    <a:pt x="2835" y="3277"/>
                    <a:pt x="3092" y="3334"/>
                  </a:cubicBezTo>
                  <a:cubicBezTo>
                    <a:pt x="3380" y="3394"/>
                    <a:pt x="3684" y="3463"/>
                    <a:pt x="3966" y="3463"/>
                  </a:cubicBezTo>
                  <a:cubicBezTo>
                    <a:pt x="4216" y="3463"/>
                    <a:pt x="4449" y="3409"/>
                    <a:pt x="4638" y="3247"/>
                  </a:cubicBezTo>
                  <a:cubicBezTo>
                    <a:pt x="4924" y="2990"/>
                    <a:pt x="5011" y="2617"/>
                    <a:pt x="4924" y="2074"/>
                  </a:cubicBezTo>
                  <a:cubicBezTo>
                    <a:pt x="4810" y="1415"/>
                    <a:pt x="4122" y="441"/>
                    <a:pt x="3378" y="98"/>
                  </a:cubicBezTo>
                  <a:cubicBezTo>
                    <a:pt x="3215" y="35"/>
                    <a:pt x="3051" y="0"/>
                    <a:pt x="289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7"/>
            <p:cNvSpPr/>
            <p:nvPr/>
          </p:nvSpPr>
          <p:spPr>
            <a:xfrm>
              <a:off x="6790319" y="893455"/>
              <a:ext cx="226730" cy="49659"/>
            </a:xfrm>
            <a:custGeom>
              <a:avLst/>
              <a:gdLst/>
              <a:ahLst/>
              <a:cxnLst/>
              <a:rect l="l" t="t" r="r" b="b"/>
              <a:pathLst>
                <a:path w="11209" h="2455" extrusionOk="0">
                  <a:moveTo>
                    <a:pt x="4480" y="0"/>
                  </a:moveTo>
                  <a:cubicBezTo>
                    <a:pt x="2751" y="0"/>
                    <a:pt x="0" y="1492"/>
                    <a:pt x="1877" y="2157"/>
                  </a:cubicBezTo>
                  <a:cubicBezTo>
                    <a:pt x="2127" y="2242"/>
                    <a:pt x="2396" y="2274"/>
                    <a:pt x="2678" y="2274"/>
                  </a:cubicBezTo>
                  <a:cubicBezTo>
                    <a:pt x="3433" y="2274"/>
                    <a:pt x="4277" y="2050"/>
                    <a:pt x="5069" y="2050"/>
                  </a:cubicBezTo>
                  <a:cubicBezTo>
                    <a:pt x="5268" y="2050"/>
                    <a:pt x="5465" y="2064"/>
                    <a:pt x="5655" y="2099"/>
                  </a:cubicBezTo>
                  <a:cubicBezTo>
                    <a:pt x="6328" y="2252"/>
                    <a:pt x="6772" y="2454"/>
                    <a:pt x="7359" y="2454"/>
                  </a:cubicBezTo>
                  <a:cubicBezTo>
                    <a:pt x="7545" y="2454"/>
                    <a:pt x="7746" y="2434"/>
                    <a:pt x="7973" y="2386"/>
                  </a:cubicBezTo>
                  <a:cubicBezTo>
                    <a:pt x="8374" y="2301"/>
                    <a:pt x="10178" y="2157"/>
                    <a:pt x="10435" y="1870"/>
                  </a:cubicBezTo>
                  <a:cubicBezTo>
                    <a:pt x="11209" y="1069"/>
                    <a:pt x="9949" y="641"/>
                    <a:pt x="9347" y="641"/>
                  </a:cubicBezTo>
                  <a:lnTo>
                    <a:pt x="9491" y="641"/>
                  </a:lnTo>
                  <a:cubicBezTo>
                    <a:pt x="9311" y="594"/>
                    <a:pt x="9152" y="574"/>
                    <a:pt x="9010" y="574"/>
                  </a:cubicBezTo>
                  <a:cubicBezTo>
                    <a:pt x="8274" y="574"/>
                    <a:pt x="7974" y="1115"/>
                    <a:pt x="7229" y="1355"/>
                  </a:cubicBezTo>
                  <a:cubicBezTo>
                    <a:pt x="7030" y="1411"/>
                    <a:pt x="6865" y="1436"/>
                    <a:pt x="6727" y="1436"/>
                  </a:cubicBezTo>
                  <a:cubicBezTo>
                    <a:pt x="5951" y="1436"/>
                    <a:pt x="6001" y="647"/>
                    <a:pt x="5369" y="210"/>
                  </a:cubicBezTo>
                  <a:cubicBezTo>
                    <a:pt x="5149" y="63"/>
                    <a:pt x="4836" y="0"/>
                    <a:pt x="4480"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7"/>
            <p:cNvSpPr/>
            <p:nvPr/>
          </p:nvSpPr>
          <p:spPr>
            <a:xfrm>
              <a:off x="6807413" y="885909"/>
              <a:ext cx="207878" cy="64526"/>
            </a:xfrm>
            <a:custGeom>
              <a:avLst/>
              <a:gdLst/>
              <a:ahLst/>
              <a:cxnLst/>
              <a:rect l="l" t="t" r="r" b="b"/>
              <a:pathLst>
                <a:path w="10277" h="3190" extrusionOk="0">
                  <a:moveTo>
                    <a:pt x="3665" y="735"/>
                  </a:moveTo>
                  <a:cubicBezTo>
                    <a:pt x="3941" y="735"/>
                    <a:pt x="4172" y="778"/>
                    <a:pt x="4322" y="869"/>
                  </a:cubicBezTo>
                  <a:cubicBezTo>
                    <a:pt x="4524" y="1014"/>
                    <a:pt x="4639" y="1213"/>
                    <a:pt x="4753" y="1414"/>
                  </a:cubicBezTo>
                  <a:cubicBezTo>
                    <a:pt x="4958" y="1734"/>
                    <a:pt x="5218" y="2163"/>
                    <a:pt x="5896" y="2163"/>
                  </a:cubicBezTo>
                  <a:cubicBezTo>
                    <a:pt x="6068" y="2163"/>
                    <a:pt x="6267" y="2136"/>
                    <a:pt x="6498" y="2072"/>
                  </a:cubicBezTo>
                  <a:cubicBezTo>
                    <a:pt x="6842" y="1957"/>
                    <a:pt x="7100" y="1785"/>
                    <a:pt x="7357" y="1643"/>
                  </a:cubicBezTo>
                  <a:cubicBezTo>
                    <a:pt x="7631" y="1469"/>
                    <a:pt x="7840" y="1316"/>
                    <a:pt x="8152" y="1316"/>
                  </a:cubicBezTo>
                  <a:cubicBezTo>
                    <a:pt x="8199" y="1316"/>
                    <a:pt x="8250" y="1320"/>
                    <a:pt x="8303" y="1327"/>
                  </a:cubicBezTo>
                  <a:cubicBezTo>
                    <a:pt x="8360" y="1357"/>
                    <a:pt x="8417" y="1385"/>
                    <a:pt x="8502" y="1385"/>
                  </a:cubicBezTo>
                  <a:cubicBezTo>
                    <a:pt x="8875" y="1385"/>
                    <a:pt x="9391" y="1586"/>
                    <a:pt x="9475" y="1758"/>
                  </a:cubicBezTo>
                  <a:cubicBezTo>
                    <a:pt x="9475" y="1815"/>
                    <a:pt x="9418" y="1900"/>
                    <a:pt x="9333" y="1987"/>
                  </a:cubicBezTo>
                  <a:cubicBezTo>
                    <a:pt x="9132" y="2129"/>
                    <a:pt x="7987" y="2273"/>
                    <a:pt x="7529" y="2330"/>
                  </a:cubicBezTo>
                  <a:cubicBezTo>
                    <a:pt x="7329" y="2358"/>
                    <a:pt x="7158" y="2388"/>
                    <a:pt x="7043" y="2415"/>
                  </a:cubicBezTo>
                  <a:cubicBezTo>
                    <a:pt x="6843" y="2461"/>
                    <a:pt x="6668" y="2481"/>
                    <a:pt x="6505" y="2481"/>
                  </a:cubicBezTo>
                  <a:cubicBezTo>
                    <a:pt x="6156" y="2481"/>
                    <a:pt x="5858" y="2390"/>
                    <a:pt x="5468" y="2273"/>
                  </a:cubicBezTo>
                  <a:cubicBezTo>
                    <a:pt x="5296" y="2216"/>
                    <a:pt x="5097" y="2159"/>
                    <a:pt x="4868" y="2101"/>
                  </a:cubicBezTo>
                  <a:cubicBezTo>
                    <a:pt x="4666" y="2072"/>
                    <a:pt x="4437" y="2044"/>
                    <a:pt x="4238" y="2044"/>
                  </a:cubicBezTo>
                  <a:cubicBezTo>
                    <a:pt x="3807" y="2044"/>
                    <a:pt x="3379" y="2129"/>
                    <a:pt x="2948" y="2186"/>
                  </a:cubicBezTo>
                  <a:cubicBezTo>
                    <a:pt x="2570" y="2236"/>
                    <a:pt x="2200" y="2286"/>
                    <a:pt x="1856" y="2286"/>
                  </a:cubicBezTo>
                  <a:cubicBezTo>
                    <a:pt x="1603" y="2286"/>
                    <a:pt x="1364" y="2259"/>
                    <a:pt x="1146" y="2186"/>
                  </a:cubicBezTo>
                  <a:cubicBezTo>
                    <a:pt x="830" y="2072"/>
                    <a:pt x="773" y="1987"/>
                    <a:pt x="773" y="1957"/>
                  </a:cubicBezTo>
                  <a:cubicBezTo>
                    <a:pt x="773" y="1930"/>
                    <a:pt x="860" y="1701"/>
                    <a:pt x="1345" y="1414"/>
                  </a:cubicBezTo>
                  <a:cubicBezTo>
                    <a:pt x="2056" y="988"/>
                    <a:pt x="2994" y="735"/>
                    <a:pt x="3665" y="735"/>
                  </a:cubicBezTo>
                  <a:close/>
                  <a:moveTo>
                    <a:pt x="3651" y="1"/>
                  </a:moveTo>
                  <a:cubicBezTo>
                    <a:pt x="2748" y="1"/>
                    <a:pt x="1660" y="372"/>
                    <a:pt x="974" y="785"/>
                  </a:cubicBezTo>
                  <a:cubicBezTo>
                    <a:pt x="315" y="1185"/>
                    <a:pt x="1" y="1614"/>
                    <a:pt x="28" y="2044"/>
                  </a:cubicBezTo>
                  <a:cubicBezTo>
                    <a:pt x="86" y="2415"/>
                    <a:pt x="372" y="2701"/>
                    <a:pt x="917" y="2873"/>
                  </a:cubicBezTo>
                  <a:cubicBezTo>
                    <a:pt x="1204" y="2973"/>
                    <a:pt x="1508" y="3008"/>
                    <a:pt x="1822" y="3008"/>
                  </a:cubicBezTo>
                  <a:cubicBezTo>
                    <a:pt x="2225" y="3008"/>
                    <a:pt x="2644" y="2951"/>
                    <a:pt x="3063" y="2903"/>
                  </a:cubicBezTo>
                  <a:cubicBezTo>
                    <a:pt x="3468" y="2841"/>
                    <a:pt x="3874" y="2781"/>
                    <a:pt x="4259" y="2781"/>
                  </a:cubicBezTo>
                  <a:cubicBezTo>
                    <a:pt x="4417" y="2781"/>
                    <a:pt x="4573" y="2791"/>
                    <a:pt x="4723" y="2816"/>
                  </a:cubicBezTo>
                  <a:cubicBezTo>
                    <a:pt x="4925" y="2873"/>
                    <a:pt x="5097" y="2930"/>
                    <a:pt x="5268" y="2960"/>
                  </a:cubicBezTo>
                  <a:cubicBezTo>
                    <a:pt x="5669" y="3075"/>
                    <a:pt x="6040" y="3189"/>
                    <a:pt x="6498" y="3189"/>
                  </a:cubicBezTo>
                  <a:cubicBezTo>
                    <a:pt x="6700" y="3189"/>
                    <a:pt x="6929" y="3159"/>
                    <a:pt x="7185" y="3102"/>
                  </a:cubicBezTo>
                  <a:cubicBezTo>
                    <a:pt x="7272" y="3102"/>
                    <a:pt x="7444" y="3075"/>
                    <a:pt x="7643" y="3045"/>
                  </a:cubicBezTo>
                  <a:cubicBezTo>
                    <a:pt x="8933" y="2903"/>
                    <a:pt x="9590" y="2759"/>
                    <a:pt x="9849" y="2502"/>
                  </a:cubicBezTo>
                  <a:cubicBezTo>
                    <a:pt x="10277" y="2044"/>
                    <a:pt x="10220" y="1643"/>
                    <a:pt x="10135" y="1472"/>
                  </a:cubicBezTo>
                  <a:cubicBezTo>
                    <a:pt x="9906" y="956"/>
                    <a:pt x="9219" y="727"/>
                    <a:pt x="8761" y="670"/>
                  </a:cubicBezTo>
                  <a:lnTo>
                    <a:pt x="8731" y="670"/>
                  </a:lnTo>
                  <a:cubicBezTo>
                    <a:pt x="8523" y="615"/>
                    <a:pt x="8338" y="591"/>
                    <a:pt x="8169" y="591"/>
                  </a:cubicBezTo>
                  <a:cubicBezTo>
                    <a:pt x="7641" y="591"/>
                    <a:pt x="7283" y="824"/>
                    <a:pt x="6956" y="1041"/>
                  </a:cubicBezTo>
                  <a:cubicBezTo>
                    <a:pt x="6727" y="1185"/>
                    <a:pt x="6528" y="1300"/>
                    <a:pt x="6269" y="1385"/>
                  </a:cubicBezTo>
                  <a:cubicBezTo>
                    <a:pt x="6106" y="1433"/>
                    <a:pt x="5983" y="1457"/>
                    <a:pt x="5884" y="1457"/>
                  </a:cubicBezTo>
                  <a:cubicBezTo>
                    <a:pt x="5637" y="1457"/>
                    <a:pt x="5547" y="1308"/>
                    <a:pt x="5383" y="1041"/>
                  </a:cubicBezTo>
                  <a:cubicBezTo>
                    <a:pt x="5239" y="785"/>
                    <a:pt x="5067" y="498"/>
                    <a:pt x="4723" y="269"/>
                  </a:cubicBezTo>
                  <a:cubicBezTo>
                    <a:pt x="4444" y="79"/>
                    <a:pt x="4067" y="1"/>
                    <a:pt x="3651"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7"/>
            <p:cNvSpPr/>
            <p:nvPr/>
          </p:nvSpPr>
          <p:spPr>
            <a:xfrm>
              <a:off x="7041932" y="890198"/>
              <a:ext cx="82852" cy="41385"/>
            </a:xfrm>
            <a:custGeom>
              <a:avLst/>
              <a:gdLst/>
              <a:ahLst/>
              <a:cxnLst/>
              <a:rect l="l" t="t" r="r" b="b"/>
              <a:pathLst>
                <a:path w="4096" h="2046" extrusionOk="0">
                  <a:moveTo>
                    <a:pt x="4041" y="864"/>
                  </a:moveTo>
                  <a:cubicBezTo>
                    <a:pt x="4040" y="871"/>
                    <a:pt x="4039" y="879"/>
                    <a:pt x="4038" y="886"/>
                  </a:cubicBezTo>
                  <a:cubicBezTo>
                    <a:pt x="4041" y="875"/>
                    <a:pt x="4042" y="868"/>
                    <a:pt x="4041" y="864"/>
                  </a:cubicBezTo>
                  <a:close/>
                  <a:moveTo>
                    <a:pt x="3408" y="0"/>
                  </a:moveTo>
                  <a:lnTo>
                    <a:pt x="3695" y="142"/>
                  </a:lnTo>
                  <a:cubicBezTo>
                    <a:pt x="2520" y="142"/>
                    <a:pt x="2520" y="229"/>
                    <a:pt x="1634" y="802"/>
                  </a:cubicBezTo>
                  <a:cubicBezTo>
                    <a:pt x="889" y="1230"/>
                    <a:pt x="1" y="1459"/>
                    <a:pt x="1233" y="1974"/>
                  </a:cubicBezTo>
                  <a:cubicBezTo>
                    <a:pt x="1389" y="2023"/>
                    <a:pt x="1653" y="2046"/>
                    <a:pt x="1950" y="2046"/>
                  </a:cubicBezTo>
                  <a:cubicBezTo>
                    <a:pt x="2504" y="2046"/>
                    <a:pt x="3173" y="1968"/>
                    <a:pt x="3469" y="1843"/>
                  </a:cubicBezTo>
                  <a:lnTo>
                    <a:pt x="3469" y="1843"/>
                  </a:lnTo>
                  <a:cubicBezTo>
                    <a:pt x="3469" y="1843"/>
                    <a:pt x="3470" y="1843"/>
                    <a:pt x="3470" y="1843"/>
                  </a:cubicBezTo>
                  <a:cubicBezTo>
                    <a:pt x="3475" y="1843"/>
                    <a:pt x="3483" y="1839"/>
                    <a:pt x="3493" y="1832"/>
                  </a:cubicBezTo>
                  <a:lnTo>
                    <a:pt x="3493" y="1832"/>
                  </a:lnTo>
                  <a:cubicBezTo>
                    <a:pt x="3485" y="1836"/>
                    <a:pt x="3477" y="1839"/>
                    <a:pt x="3469" y="1843"/>
                  </a:cubicBezTo>
                  <a:lnTo>
                    <a:pt x="3469" y="1843"/>
                  </a:lnTo>
                  <a:cubicBezTo>
                    <a:pt x="3387" y="1835"/>
                    <a:pt x="3977" y="859"/>
                    <a:pt x="4036" y="859"/>
                  </a:cubicBezTo>
                  <a:cubicBezTo>
                    <a:pt x="4039" y="859"/>
                    <a:pt x="4040" y="861"/>
                    <a:pt x="4041" y="864"/>
                  </a:cubicBezTo>
                  <a:lnTo>
                    <a:pt x="4041" y="864"/>
                  </a:lnTo>
                  <a:cubicBezTo>
                    <a:pt x="4095" y="360"/>
                    <a:pt x="4085" y="0"/>
                    <a:pt x="3408"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7"/>
            <p:cNvSpPr/>
            <p:nvPr/>
          </p:nvSpPr>
          <p:spPr>
            <a:xfrm>
              <a:off x="7046564" y="883239"/>
              <a:ext cx="86331" cy="55605"/>
            </a:xfrm>
            <a:custGeom>
              <a:avLst/>
              <a:gdLst/>
              <a:ahLst/>
              <a:cxnLst/>
              <a:rect l="l" t="t" r="r" b="b"/>
              <a:pathLst>
                <a:path w="4268" h="2749" extrusionOk="0">
                  <a:moveTo>
                    <a:pt x="3466" y="859"/>
                  </a:moveTo>
                  <a:lnTo>
                    <a:pt x="3466" y="1031"/>
                  </a:lnTo>
                  <a:cubicBezTo>
                    <a:pt x="3466" y="1059"/>
                    <a:pt x="3436" y="1059"/>
                    <a:pt x="3436" y="1059"/>
                  </a:cubicBezTo>
                  <a:cubicBezTo>
                    <a:pt x="3150" y="1432"/>
                    <a:pt x="3008" y="1718"/>
                    <a:pt x="2921" y="1890"/>
                  </a:cubicBezTo>
                  <a:cubicBezTo>
                    <a:pt x="2634" y="1979"/>
                    <a:pt x="2137" y="2023"/>
                    <a:pt x="1726" y="2023"/>
                  </a:cubicBezTo>
                  <a:cubicBezTo>
                    <a:pt x="1479" y="2023"/>
                    <a:pt x="1264" y="2007"/>
                    <a:pt x="1146" y="1975"/>
                  </a:cubicBezTo>
                  <a:cubicBezTo>
                    <a:pt x="1004" y="1917"/>
                    <a:pt x="917" y="1890"/>
                    <a:pt x="859" y="1860"/>
                  </a:cubicBezTo>
                  <a:cubicBezTo>
                    <a:pt x="974" y="1803"/>
                    <a:pt x="1089" y="1718"/>
                    <a:pt x="1176" y="1688"/>
                  </a:cubicBezTo>
                  <a:cubicBezTo>
                    <a:pt x="1318" y="1604"/>
                    <a:pt x="1462" y="1546"/>
                    <a:pt x="1604" y="1459"/>
                  </a:cubicBezTo>
                  <a:lnTo>
                    <a:pt x="1805" y="1317"/>
                  </a:lnTo>
                  <a:cubicBezTo>
                    <a:pt x="2492" y="887"/>
                    <a:pt x="2520" y="859"/>
                    <a:pt x="3466" y="859"/>
                  </a:cubicBezTo>
                  <a:close/>
                  <a:moveTo>
                    <a:pt x="3179" y="0"/>
                  </a:moveTo>
                  <a:cubicBezTo>
                    <a:pt x="3065" y="0"/>
                    <a:pt x="2950" y="58"/>
                    <a:pt x="2893" y="142"/>
                  </a:cubicBezTo>
                  <a:cubicBezTo>
                    <a:pt x="2234" y="172"/>
                    <a:pt x="2005" y="314"/>
                    <a:pt x="1405" y="715"/>
                  </a:cubicBezTo>
                  <a:lnTo>
                    <a:pt x="1233" y="830"/>
                  </a:lnTo>
                  <a:cubicBezTo>
                    <a:pt x="1089" y="917"/>
                    <a:pt x="974" y="974"/>
                    <a:pt x="859" y="1031"/>
                  </a:cubicBezTo>
                  <a:cubicBezTo>
                    <a:pt x="401" y="1260"/>
                    <a:pt x="1" y="1459"/>
                    <a:pt x="30" y="1860"/>
                  </a:cubicBezTo>
                  <a:cubicBezTo>
                    <a:pt x="30" y="2261"/>
                    <a:pt x="431" y="2462"/>
                    <a:pt x="889" y="2662"/>
                  </a:cubicBezTo>
                  <a:cubicBezTo>
                    <a:pt x="1089" y="2719"/>
                    <a:pt x="1405" y="2749"/>
                    <a:pt x="1776" y="2749"/>
                  </a:cubicBezTo>
                  <a:cubicBezTo>
                    <a:pt x="2378" y="2749"/>
                    <a:pt x="3092" y="2662"/>
                    <a:pt x="3436" y="2490"/>
                  </a:cubicBezTo>
                  <a:lnTo>
                    <a:pt x="3466" y="2462"/>
                  </a:lnTo>
                  <a:cubicBezTo>
                    <a:pt x="3580" y="2375"/>
                    <a:pt x="3637" y="2261"/>
                    <a:pt x="3608" y="2146"/>
                  </a:cubicBezTo>
                  <a:cubicBezTo>
                    <a:pt x="3722" y="1975"/>
                    <a:pt x="3894" y="1661"/>
                    <a:pt x="4008" y="1517"/>
                  </a:cubicBezTo>
                  <a:cubicBezTo>
                    <a:pt x="4066" y="1489"/>
                    <a:pt x="4123" y="1402"/>
                    <a:pt x="4153" y="1317"/>
                  </a:cubicBezTo>
                  <a:lnTo>
                    <a:pt x="4153" y="1260"/>
                  </a:lnTo>
                  <a:cubicBezTo>
                    <a:pt x="4210" y="1001"/>
                    <a:pt x="4267" y="573"/>
                    <a:pt x="4008" y="287"/>
                  </a:cubicBezTo>
                  <a:cubicBezTo>
                    <a:pt x="3837" y="85"/>
                    <a:pt x="3550" y="0"/>
                    <a:pt x="317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7"/>
            <p:cNvSpPr/>
            <p:nvPr/>
          </p:nvSpPr>
          <p:spPr>
            <a:xfrm>
              <a:off x="6969571" y="948438"/>
              <a:ext cx="102493" cy="65092"/>
            </a:xfrm>
            <a:custGeom>
              <a:avLst/>
              <a:gdLst/>
              <a:ahLst/>
              <a:cxnLst/>
              <a:rect l="l" t="t" r="r" b="b"/>
              <a:pathLst>
                <a:path w="5067" h="3218" extrusionOk="0">
                  <a:moveTo>
                    <a:pt x="3405" y="1"/>
                  </a:moveTo>
                  <a:cubicBezTo>
                    <a:pt x="2536" y="1"/>
                    <a:pt x="2229" y="724"/>
                    <a:pt x="1375" y="1129"/>
                  </a:cubicBezTo>
                  <a:cubicBezTo>
                    <a:pt x="1236" y="1180"/>
                    <a:pt x="1100" y="1190"/>
                    <a:pt x="973" y="1190"/>
                  </a:cubicBezTo>
                  <a:cubicBezTo>
                    <a:pt x="890" y="1190"/>
                    <a:pt x="810" y="1185"/>
                    <a:pt x="735" y="1185"/>
                  </a:cubicBezTo>
                  <a:cubicBezTo>
                    <a:pt x="471" y="1185"/>
                    <a:pt x="259" y="1237"/>
                    <a:pt x="142" y="1701"/>
                  </a:cubicBezTo>
                  <a:cubicBezTo>
                    <a:pt x="0" y="2359"/>
                    <a:pt x="543" y="2503"/>
                    <a:pt x="974" y="2789"/>
                  </a:cubicBezTo>
                  <a:cubicBezTo>
                    <a:pt x="1373" y="3096"/>
                    <a:pt x="1643" y="3218"/>
                    <a:pt x="1864" y="3218"/>
                  </a:cubicBezTo>
                  <a:cubicBezTo>
                    <a:pt x="2324" y="3218"/>
                    <a:pt x="2576" y="2689"/>
                    <a:pt x="3349" y="2187"/>
                  </a:cubicBezTo>
                  <a:cubicBezTo>
                    <a:pt x="3779" y="1988"/>
                    <a:pt x="4265" y="2130"/>
                    <a:pt x="4608" y="1759"/>
                  </a:cubicBezTo>
                  <a:cubicBezTo>
                    <a:pt x="5009" y="1328"/>
                    <a:pt x="5066" y="526"/>
                    <a:pt x="4466" y="327"/>
                  </a:cubicBezTo>
                  <a:lnTo>
                    <a:pt x="4265" y="183"/>
                  </a:lnTo>
                  <a:cubicBezTo>
                    <a:pt x="3921" y="54"/>
                    <a:pt x="3642" y="1"/>
                    <a:pt x="3405"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7"/>
            <p:cNvSpPr/>
            <p:nvPr/>
          </p:nvSpPr>
          <p:spPr>
            <a:xfrm>
              <a:off x="6962026" y="940974"/>
              <a:ext cx="115823" cy="79494"/>
            </a:xfrm>
            <a:custGeom>
              <a:avLst/>
              <a:gdLst/>
              <a:ahLst/>
              <a:cxnLst/>
              <a:rect l="l" t="t" r="r" b="b"/>
              <a:pathLst>
                <a:path w="5726" h="3930" extrusionOk="0">
                  <a:moveTo>
                    <a:pt x="3816" y="727"/>
                  </a:moveTo>
                  <a:cubicBezTo>
                    <a:pt x="4001" y="727"/>
                    <a:pt x="4219" y="770"/>
                    <a:pt x="4496" y="868"/>
                  </a:cubicBezTo>
                  <a:lnTo>
                    <a:pt x="4523" y="895"/>
                  </a:lnTo>
                  <a:cubicBezTo>
                    <a:pt x="4580" y="953"/>
                    <a:pt x="4638" y="1010"/>
                    <a:pt x="4725" y="1040"/>
                  </a:cubicBezTo>
                  <a:cubicBezTo>
                    <a:pt x="4809" y="1067"/>
                    <a:pt x="4896" y="1124"/>
                    <a:pt x="4924" y="1239"/>
                  </a:cubicBezTo>
                  <a:cubicBezTo>
                    <a:pt x="4954" y="1440"/>
                    <a:pt x="4867" y="1697"/>
                    <a:pt x="4695" y="1899"/>
                  </a:cubicBezTo>
                  <a:cubicBezTo>
                    <a:pt x="4580" y="2013"/>
                    <a:pt x="4466" y="2041"/>
                    <a:pt x="4209" y="2070"/>
                  </a:cubicBezTo>
                  <a:cubicBezTo>
                    <a:pt x="4008" y="2098"/>
                    <a:pt x="3779" y="2128"/>
                    <a:pt x="3550" y="2270"/>
                  </a:cubicBezTo>
                  <a:cubicBezTo>
                    <a:pt x="3179" y="2471"/>
                    <a:pt x="2950" y="2700"/>
                    <a:pt x="2748" y="2899"/>
                  </a:cubicBezTo>
                  <a:cubicBezTo>
                    <a:pt x="2506" y="3100"/>
                    <a:pt x="2370" y="3214"/>
                    <a:pt x="2212" y="3214"/>
                  </a:cubicBezTo>
                  <a:cubicBezTo>
                    <a:pt x="2055" y="3214"/>
                    <a:pt x="1876" y="3100"/>
                    <a:pt x="1546" y="2842"/>
                  </a:cubicBezTo>
                  <a:cubicBezTo>
                    <a:pt x="1461" y="2785"/>
                    <a:pt x="1374" y="2728"/>
                    <a:pt x="1260" y="2670"/>
                  </a:cubicBezTo>
                  <a:cubicBezTo>
                    <a:pt x="889" y="2441"/>
                    <a:pt x="831" y="2384"/>
                    <a:pt x="859" y="2155"/>
                  </a:cubicBezTo>
                  <a:cubicBezTo>
                    <a:pt x="916" y="1926"/>
                    <a:pt x="916" y="1926"/>
                    <a:pt x="1118" y="1926"/>
                  </a:cubicBezTo>
                  <a:lnTo>
                    <a:pt x="1203" y="1926"/>
                  </a:lnTo>
                  <a:cubicBezTo>
                    <a:pt x="1404" y="1926"/>
                    <a:pt x="1633" y="1926"/>
                    <a:pt x="1890" y="1811"/>
                  </a:cubicBezTo>
                  <a:cubicBezTo>
                    <a:pt x="2290" y="1640"/>
                    <a:pt x="2577" y="1411"/>
                    <a:pt x="2806" y="1211"/>
                  </a:cubicBezTo>
                  <a:cubicBezTo>
                    <a:pt x="3160" y="936"/>
                    <a:pt x="3407" y="727"/>
                    <a:pt x="3816" y="727"/>
                  </a:cubicBezTo>
                  <a:close/>
                  <a:moveTo>
                    <a:pt x="3759" y="1"/>
                  </a:moveTo>
                  <a:cubicBezTo>
                    <a:pt x="3120" y="1"/>
                    <a:pt x="2727" y="320"/>
                    <a:pt x="2348" y="639"/>
                  </a:cubicBezTo>
                  <a:cubicBezTo>
                    <a:pt x="2119" y="811"/>
                    <a:pt x="1890" y="1010"/>
                    <a:pt x="1603" y="1154"/>
                  </a:cubicBezTo>
                  <a:cubicBezTo>
                    <a:pt x="1489" y="1182"/>
                    <a:pt x="1374" y="1182"/>
                    <a:pt x="1232" y="1182"/>
                  </a:cubicBezTo>
                  <a:cubicBezTo>
                    <a:pt x="889" y="1182"/>
                    <a:pt x="373" y="1182"/>
                    <a:pt x="144" y="1983"/>
                  </a:cubicBezTo>
                  <a:cubicBezTo>
                    <a:pt x="0" y="2757"/>
                    <a:pt x="545" y="3101"/>
                    <a:pt x="889" y="3300"/>
                  </a:cubicBezTo>
                  <a:cubicBezTo>
                    <a:pt x="973" y="3357"/>
                    <a:pt x="1061" y="3387"/>
                    <a:pt x="1118" y="3444"/>
                  </a:cubicBezTo>
                  <a:cubicBezTo>
                    <a:pt x="1576" y="3788"/>
                    <a:pt x="1947" y="3930"/>
                    <a:pt x="2233" y="3930"/>
                  </a:cubicBezTo>
                  <a:cubicBezTo>
                    <a:pt x="2606" y="3930"/>
                    <a:pt x="2893" y="3731"/>
                    <a:pt x="3206" y="3415"/>
                  </a:cubicBezTo>
                  <a:cubicBezTo>
                    <a:pt x="3408" y="3273"/>
                    <a:pt x="3637" y="3071"/>
                    <a:pt x="3893" y="2899"/>
                  </a:cubicBezTo>
                  <a:cubicBezTo>
                    <a:pt x="4008" y="2842"/>
                    <a:pt x="4152" y="2815"/>
                    <a:pt x="4324" y="2785"/>
                  </a:cubicBezTo>
                  <a:cubicBezTo>
                    <a:pt x="4610" y="2728"/>
                    <a:pt x="4954" y="2700"/>
                    <a:pt x="5240" y="2384"/>
                  </a:cubicBezTo>
                  <a:cubicBezTo>
                    <a:pt x="5584" y="2013"/>
                    <a:pt x="5726" y="1525"/>
                    <a:pt x="5611" y="1067"/>
                  </a:cubicBezTo>
                  <a:cubicBezTo>
                    <a:pt x="5526" y="724"/>
                    <a:pt x="5297" y="467"/>
                    <a:pt x="4954" y="353"/>
                  </a:cubicBezTo>
                  <a:lnTo>
                    <a:pt x="4924" y="323"/>
                  </a:lnTo>
                  <a:cubicBezTo>
                    <a:pt x="4896" y="266"/>
                    <a:pt x="4839" y="238"/>
                    <a:pt x="4752" y="208"/>
                  </a:cubicBezTo>
                  <a:cubicBezTo>
                    <a:pt x="4362" y="61"/>
                    <a:pt x="4037" y="1"/>
                    <a:pt x="3759"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7"/>
            <p:cNvSpPr/>
            <p:nvPr/>
          </p:nvSpPr>
          <p:spPr>
            <a:xfrm>
              <a:off x="7091736" y="837440"/>
              <a:ext cx="71828" cy="35863"/>
            </a:xfrm>
            <a:custGeom>
              <a:avLst/>
              <a:gdLst/>
              <a:ahLst/>
              <a:cxnLst/>
              <a:rect l="l" t="t" r="r" b="b"/>
              <a:pathLst>
                <a:path w="3551" h="1773" extrusionOk="0">
                  <a:moveTo>
                    <a:pt x="964" y="0"/>
                  </a:moveTo>
                  <a:cubicBezTo>
                    <a:pt x="760" y="0"/>
                    <a:pt x="603" y="23"/>
                    <a:pt x="546" y="89"/>
                  </a:cubicBezTo>
                  <a:cubicBezTo>
                    <a:pt x="1" y="517"/>
                    <a:pt x="889" y="1520"/>
                    <a:pt x="1290" y="1662"/>
                  </a:cubicBezTo>
                  <a:cubicBezTo>
                    <a:pt x="1431" y="1738"/>
                    <a:pt x="1637" y="1773"/>
                    <a:pt x="1861" y="1773"/>
                  </a:cubicBezTo>
                  <a:cubicBezTo>
                    <a:pt x="2319" y="1773"/>
                    <a:pt x="2853" y="1626"/>
                    <a:pt x="3065" y="1376"/>
                  </a:cubicBezTo>
                  <a:cubicBezTo>
                    <a:pt x="3550" y="890"/>
                    <a:pt x="3550" y="89"/>
                    <a:pt x="2749" y="89"/>
                  </a:cubicBezTo>
                  <a:lnTo>
                    <a:pt x="2520" y="146"/>
                  </a:lnTo>
                  <a:cubicBezTo>
                    <a:pt x="2274" y="146"/>
                    <a:pt x="1474" y="0"/>
                    <a:pt x="964"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7"/>
            <p:cNvSpPr/>
            <p:nvPr/>
          </p:nvSpPr>
          <p:spPr>
            <a:xfrm>
              <a:off x="7091190" y="830016"/>
              <a:ext cx="78766" cy="50913"/>
            </a:xfrm>
            <a:custGeom>
              <a:avLst/>
              <a:gdLst/>
              <a:ahLst/>
              <a:cxnLst/>
              <a:rect l="l" t="t" r="r" b="b"/>
              <a:pathLst>
                <a:path w="3894" h="2517" extrusionOk="0">
                  <a:moveTo>
                    <a:pt x="983" y="723"/>
                  </a:moveTo>
                  <a:cubicBezTo>
                    <a:pt x="1275" y="723"/>
                    <a:pt x="1734" y="783"/>
                    <a:pt x="1974" y="827"/>
                  </a:cubicBezTo>
                  <a:cubicBezTo>
                    <a:pt x="2191" y="856"/>
                    <a:pt x="2357" y="878"/>
                    <a:pt x="2486" y="878"/>
                  </a:cubicBezTo>
                  <a:cubicBezTo>
                    <a:pt x="2613" y="878"/>
                    <a:pt x="2705" y="856"/>
                    <a:pt x="2776" y="799"/>
                  </a:cubicBezTo>
                  <a:cubicBezTo>
                    <a:pt x="2890" y="799"/>
                    <a:pt x="3005" y="827"/>
                    <a:pt x="3062" y="914"/>
                  </a:cubicBezTo>
                  <a:cubicBezTo>
                    <a:pt x="3092" y="1028"/>
                    <a:pt x="3035" y="1285"/>
                    <a:pt x="2833" y="1514"/>
                  </a:cubicBezTo>
                  <a:cubicBezTo>
                    <a:pt x="2673" y="1674"/>
                    <a:pt x="2207" y="1778"/>
                    <a:pt x="1852" y="1778"/>
                  </a:cubicBezTo>
                  <a:cubicBezTo>
                    <a:pt x="1699" y="1778"/>
                    <a:pt x="1566" y="1758"/>
                    <a:pt x="1489" y="1715"/>
                  </a:cubicBezTo>
                  <a:cubicBezTo>
                    <a:pt x="1489" y="1715"/>
                    <a:pt x="1459" y="1715"/>
                    <a:pt x="1459" y="1686"/>
                  </a:cubicBezTo>
                  <a:cubicBezTo>
                    <a:pt x="1260" y="1628"/>
                    <a:pt x="829" y="1200"/>
                    <a:pt x="772" y="857"/>
                  </a:cubicBezTo>
                  <a:cubicBezTo>
                    <a:pt x="744" y="770"/>
                    <a:pt x="772" y="742"/>
                    <a:pt x="772" y="742"/>
                  </a:cubicBezTo>
                  <a:cubicBezTo>
                    <a:pt x="819" y="729"/>
                    <a:pt x="893" y="723"/>
                    <a:pt x="983" y="723"/>
                  </a:cubicBezTo>
                  <a:close/>
                  <a:moveTo>
                    <a:pt x="954" y="1"/>
                  </a:moveTo>
                  <a:cubicBezTo>
                    <a:pt x="652" y="1"/>
                    <a:pt x="448" y="50"/>
                    <a:pt x="314" y="170"/>
                  </a:cubicBezTo>
                  <a:cubicBezTo>
                    <a:pt x="85" y="369"/>
                    <a:pt x="0" y="655"/>
                    <a:pt x="57" y="971"/>
                  </a:cubicBezTo>
                  <a:cubicBezTo>
                    <a:pt x="142" y="1571"/>
                    <a:pt x="772" y="2201"/>
                    <a:pt x="1173" y="2373"/>
                  </a:cubicBezTo>
                  <a:cubicBezTo>
                    <a:pt x="1374" y="2460"/>
                    <a:pt x="1603" y="2517"/>
                    <a:pt x="1860" y="2517"/>
                  </a:cubicBezTo>
                  <a:cubicBezTo>
                    <a:pt x="2432" y="2517"/>
                    <a:pt x="3062" y="2315"/>
                    <a:pt x="3378" y="2002"/>
                  </a:cubicBezTo>
                  <a:cubicBezTo>
                    <a:pt x="3749" y="1601"/>
                    <a:pt x="3893" y="1056"/>
                    <a:pt x="3722" y="628"/>
                  </a:cubicBezTo>
                  <a:cubicBezTo>
                    <a:pt x="3577" y="284"/>
                    <a:pt x="3234" y="83"/>
                    <a:pt x="2776" y="83"/>
                  </a:cubicBezTo>
                  <a:cubicBezTo>
                    <a:pt x="2691" y="83"/>
                    <a:pt x="2604" y="112"/>
                    <a:pt x="2547" y="170"/>
                  </a:cubicBezTo>
                  <a:cubicBezTo>
                    <a:pt x="2462" y="140"/>
                    <a:pt x="2260" y="140"/>
                    <a:pt x="2061" y="112"/>
                  </a:cubicBezTo>
                  <a:cubicBezTo>
                    <a:pt x="1594" y="43"/>
                    <a:pt x="1233" y="1"/>
                    <a:pt x="954"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7"/>
            <p:cNvSpPr/>
            <p:nvPr/>
          </p:nvSpPr>
          <p:spPr>
            <a:xfrm>
              <a:off x="7072053" y="949248"/>
              <a:ext cx="100207" cy="45350"/>
            </a:xfrm>
            <a:custGeom>
              <a:avLst/>
              <a:gdLst/>
              <a:ahLst/>
              <a:cxnLst/>
              <a:rect l="l" t="t" r="r" b="b"/>
              <a:pathLst>
                <a:path w="4954" h="2242" extrusionOk="0">
                  <a:moveTo>
                    <a:pt x="3923" y="1"/>
                  </a:moveTo>
                  <a:cubicBezTo>
                    <a:pt x="3923" y="1"/>
                    <a:pt x="3923" y="1"/>
                    <a:pt x="3923" y="1"/>
                  </a:cubicBezTo>
                  <a:lnTo>
                    <a:pt x="3923" y="1"/>
                  </a:lnTo>
                  <a:cubicBezTo>
                    <a:pt x="3961" y="1"/>
                    <a:pt x="3999" y="1"/>
                    <a:pt x="4038" y="1"/>
                  </a:cubicBezTo>
                  <a:close/>
                  <a:moveTo>
                    <a:pt x="3923" y="1"/>
                  </a:moveTo>
                  <a:cubicBezTo>
                    <a:pt x="2736" y="2"/>
                    <a:pt x="2522" y="24"/>
                    <a:pt x="1661" y="773"/>
                  </a:cubicBezTo>
                  <a:cubicBezTo>
                    <a:pt x="1232" y="1089"/>
                    <a:pt x="0" y="1803"/>
                    <a:pt x="1175" y="2234"/>
                  </a:cubicBezTo>
                  <a:cubicBezTo>
                    <a:pt x="1187" y="2239"/>
                    <a:pt x="1206" y="2241"/>
                    <a:pt x="1230" y="2241"/>
                  </a:cubicBezTo>
                  <a:cubicBezTo>
                    <a:pt x="1616" y="2241"/>
                    <a:pt x="3453" y="1653"/>
                    <a:pt x="3722" y="1517"/>
                  </a:cubicBezTo>
                  <a:cubicBezTo>
                    <a:pt x="4267" y="1231"/>
                    <a:pt x="4954" y="200"/>
                    <a:pt x="392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7"/>
            <p:cNvSpPr/>
            <p:nvPr/>
          </p:nvSpPr>
          <p:spPr>
            <a:xfrm>
              <a:off x="7077293" y="941702"/>
              <a:ext cx="93815" cy="60237"/>
            </a:xfrm>
            <a:custGeom>
              <a:avLst/>
              <a:gdLst/>
              <a:ahLst/>
              <a:cxnLst/>
              <a:rect l="l" t="t" r="r" b="b"/>
              <a:pathLst>
                <a:path w="4638" h="2978" extrusionOk="0">
                  <a:moveTo>
                    <a:pt x="3607" y="717"/>
                  </a:moveTo>
                  <a:cubicBezTo>
                    <a:pt x="3692" y="745"/>
                    <a:pt x="3806" y="775"/>
                    <a:pt x="3836" y="832"/>
                  </a:cubicBezTo>
                  <a:cubicBezTo>
                    <a:pt x="3836" y="1004"/>
                    <a:pt x="3577" y="1404"/>
                    <a:pt x="3291" y="1546"/>
                  </a:cubicBezTo>
                  <a:cubicBezTo>
                    <a:pt x="3062" y="1691"/>
                    <a:pt x="1344" y="2206"/>
                    <a:pt x="1001" y="2234"/>
                  </a:cubicBezTo>
                  <a:cubicBezTo>
                    <a:pt x="859" y="2176"/>
                    <a:pt x="802" y="2149"/>
                    <a:pt x="802" y="2149"/>
                  </a:cubicBezTo>
                  <a:cubicBezTo>
                    <a:pt x="829" y="2034"/>
                    <a:pt x="1058" y="1833"/>
                    <a:pt x="1489" y="1546"/>
                  </a:cubicBezTo>
                  <a:lnTo>
                    <a:pt x="1631" y="1432"/>
                  </a:lnTo>
                  <a:cubicBezTo>
                    <a:pt x="2375" y="745"/>
                    <a:pt x="2519" y="717"/>
                    <a:pt x="3607" y="717"/>
                  </a:cubicBezTo>
                  <a:close/>
                  <a:moveTo>
                    <a:pt x="3635" y="1"/>
                  </a:moveTo>
                  <a:cubicBezTo>
                    <a:pt x="2375" y="1"/>
                    <a:pt x="2089" y="58"/>
                    <a:pt x="1173" y="859"/>
                  </a:cubicBezTo>
                  <a:lnTo>
                    <a:pt x="1058" y="946"/>
                  </a:lnTo>
                  <a:cubicBezTo>
                    <a:pt x="630" y="1233"/>
                    <a:pt x="0" y="1661"/>
                    <a:pt x="57" y="2234"/>
                  </a:cubicBezTo>
                  <a:cubicBezTo>
                    <a:pt x="115" y="2550"/>
                    <a:pt x="344" y="2779"/>
                    <a:pt x="802" y="2950"/>
                  </a:cubicBezTo>
                  <a:cubicBezTo>
                    <a:pt x="829" y="2950"/>
                    <a:pt x="886" y="2978"/>
                    <a:pt x="944" y="2978"/>
                  </a:cubicBezTo>
                  <a:cubicBezTo>
                    <a:pt x="1603" y="2978"/>
                    <a:pt x="3550" y="2234"/>
                    <a:pt x="3607" y="2206"/>
                  </a:cubicBezTo>
                  <a:cubicBezTo>
                    <a:pt x="4065" y="1977"/>
                    <a:pt x="4638" y="1347"/>
                    <a:pt x="4551" y="745"/>
                  </a:cubicBezTo>
                  <a:cubicBezTo>
                    <a:pt x="4523" y="573"/>
                    <a:pt x="4409" y="287"/>
                    <a:pt x="4065" y="115"/>
                  </a:cubicBezTo>
                  <a:cubicBezTo>
                    <a:pt x="3951" y="1"/>
                    <a:pt x="3806" y="1"/>
                    <a:pt x="3664"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7"/>
            <p:cNvSpPr/>
            <p:nvPr/>
          </p:nvSpPr>
          <p:spPr>
            <a:xfrm>
              <a:off x="7340416" y="951493"/>
              <a:ext cx="50124" cy="27388"/>
            </a:xfrm>
            <a:custGeom>
              <a:avLst/>
              <a:gdLst/>
              <a:ahLst/>
              <a:cxnLst/>
              <a:rect l="l" t="t" r="r" b="b"/>
              <a:pathLst>
                <a:path w="2478" h="1354" extrusionOk="0">
                  <a:moveTo>
                    <a:pt x="1559" y="1"/>
                  </a:moveTo>
                  <a:cubicBezTo>
                    <a:pt x="1473" y="1"/>
                    <a:pt x="1379" y="10"/>
                    <a:pt x="1277" y="32"/>
                  </a:cubicBezTo>
                  <a:lnTo>
                    <a:pt x="1077" y="89"/>
                  </a:lnTo>
                  <a:cubicBezTo>
                    <a:pt x="1" y="408"/>
                    <a:pt x="450" y="1353"/>
                    <a:pt x="1212" y="1353"/>
                  </a:cubicBezTo>
                  <a:cubicBezTo>
                    <a:pt x="1341" y="1353"/>
                    <a:pt x="1479" y="1326"/>
                    <a:pt x="1620" y="1264"/>
                  </a:cubicBezTo>
                  <a:cubicBezTo>
                    <a:pt x="2477" y="926"/>
                    <a:pt x="2392" y="1"/>
                    <a:pt x="1559"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7"/>
            <p:cNvSpPr/>
            <p:nvPr/>
          </p:nvSpPr>
          <p:spPr>
            <a:xfrm>
              <a:off x="7340760" y="943948"/>
              <a:ext cx="53886" cy="42397"/>
            </a:xfrm>
            <a:custGeom>
              <a:avLst/>
              <a:gdLst/>
              <a:ahLst/>
              <a:cxnLst/>
              <a:rect l="l" t="t" r="r" b="b"/>
              <a:pathLst>
                <a:path w="2664" h="2096" extrusionOk="0">
                  <a:moveTo>
                    <a:pt x="1507" y="730"/>
                  </a:moveTo>
                  <a:cubicBezTo>
                    <a:pt x="1703" y="730"/>
                    <a:pt x="1811" y="797"/>
                    <a:pt x="1832" y="863"/>
                  </a:cubicBezTo>
                  <a:cubicBezTo>
                    <a:pt x="1862" y="977"/>
                    <a:pt x="1747" y="1179"/>
                    <a:pt x="1431" y="1293"/>
                  </a:cubicBezTo>
                  <a:cubicBezTo>
                    <a:pt x="1339" y="1339"/>
                    <a:pt x="1256" y="1356"/>
                    <a:pt x="1183" y="1356"/>
                  </a:cubicBezTo>
                  <a:cubicBezTo>
                    <a:pt x="1031" y="1356"/>
                    <a:pt x="927" y="1284"/>
                    <a:pt x="889" y="1264"/>
                  </a:cubicBezTo>
                  <a:cubicBezTo>
                    <a:pt x="831" y="1206"/>
                    <a:pt x="774" y="1122"/>
                    <a:pt x="802" y="1064"/>
                  </a:cubicBezTo>
                  <a:cubicBezTo>
                    <a:pt x="802" y="977"/>
                    <a:pt x="916" y="893"/>
                    <a:pt x="1145" y="806"/>
                  </a:cubicBezTo>
                  <a:cubicBezTo>
                    <a:pt x="1202" y="806"/>
                    <a:pt x="1232" y="778"/>
                    <a:pt x="1260" y="748"/>
                  </a:cubicBezTo>
                  <a:lnTo>
                    <a:pt x="1317" y="748"/>
                  </a:lnTo>
                  <a:cubicBezTo>
                    <a:pt x="1388" y="736"/>
                    <a:pt x="1451" y="730"/>
                    <a:pt x="1507" y="730"/>
                  </a:cubicBezTo>
                  <a:close/>
                  <a:moveTo>
                    <a:pt x="1518" y="0"/>
                  </a:moveTo>
                  <a:cubicBezTo>
                    <a:pt x="1411" y="0"/>
                    <a:pt x="1297" y="11"/>
                    <a:pt x="1175" y="34"/>
                  </a:cubicBezTo>
                  <a:cubicBezTo>
                    <a:pt x="1118" y="61"/>
                    <a:pt x="1088" y="61"/>
                    <a:pt x="1031" y="91"/>
                  </a:cubicBezTo>
                  <a:cubicBezTo>
                    <a:pt x="1003" y="91"/>
                    <a:pt x="973" y="119"/>
                    <a:pt x="946" y="119"/>
                  </a:cubicBezTo>
                  <a:cubicBezTo>
                    <a:pt x="286" y="320"/>
                    <a:pt x="115" y="691"/>
                    <a:pt x="87" y="920"/>
                  </a:cubicBezTo>
                  <a:cubicBezTo>
                    <a:pt x="0" y="1236"/>
                    <a:pt x="144" y="1607"/>
                    <a:pt x="458" y="1836"/>
                  </a:cubicBezTo>
                  <a:cubicBezTo>
                    <a:pt x="660" y="2008"/>
                    <a:pt x="916" y="2095"/>
                    <a:pt x="1202" y="2095"/>
                  </a:cubicBezTo>
                  <a:cubicBezTo>
                    <a:pt x="1374" y="2095"/>
                    <a:pt x="1546" y="2038"/>
                    <a:pt x="1718" y="1951"/>
                  </a:cubicBezTo>
                  <a:cubicBezTo>
                    <a:pt x="2434" y="1694"/>
                    <a:pt x="2664" y="1122"/>
                    <a:pt x="2549" y="664"/>
                  </a:cubicBezTo>
                  <a:cubicBezTo>
                    <a:pt x="2428" y="301"/>
                    <a:pt x="2084" y="0"/>
                    <a:pt x="1518"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7"/>
            <p:cNvSpPr/>
            <p:nvPr/>
          </p:nvSpPr>
          <p:spPr>
            <a:xfrm>
              <a:off x="7178460" y="849658"/>
              <a:ext cx="56050" cy="27449"/>
            </a:xfrm>
            <a:custGeom>
              <a:avLst/>
              <a:gdLst/>
              <a:ahLst/>
              <a:cxnLst/>
              <a:rect l="l" t="t" r="r" b="b"/>
              <a:pathLst>
                <a:path w="2771" h="1357" extrusionOk="0">
                  <a:moveTo>
                    <a:pt x="1737" y="1"/>
                  </a:moveTo>
                  <a:cubicBezTo>
                    <a:pt x="1626" y="1"/>
                    <a:pt x="1507" y="18"/>
                    <a:pt x="1382" y="57"/>
                  </a:cubicBezTo>
                  <a:lnTo>
                    <a:pt x="1267" y="115"/>
                  </a:lnTo>
                  <a:cubicBezTo>
                    <a:pt x="1" y="185"/>
                    <a:pt x="611" y="1356"/>
                    <a:pt x="1447" y="1356"/>
                  </a:cubicBezTo>
                  <a:cubicBezTo>
                    <a:pt x="1611" y="1356"/>
                    <a:pt x="1785" y="1311"/>
                    <a:pt x="1954" y="1202"/>
                  </a:cubicBezTo>
                  <a:cubicBezTo>
                    <a:pt x="2771" y="708"/>
                    <a:pt x="2433" y="1"/>
                    <a:pt x="1737"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7"/>
            <p:cNvSpPr/>
            <p:nvPr/>
          </p:nvSpPr>
          <p:spPr>
            <a:xfrm>
              <a:off x="7180361" y="842295"/>
              <a:ext cx="56172" cy="42114"/>
            </a:xfrm>
            <a:custGeom>
              <a:avLst/>
              <a:gdLst/>
              <a:ahLst/>
              <a:cxnLst/>
              <a:rect l="l" t="t" r="r" b="b"/>
              <a:pathLst>
                <a:path w="2777" h="2082" extrusionOk="0">
                  <a:moveTo>
                    <a:pt x="1642" y="730"/>
                  </a:moveTo>
                  <a:cubicBezTo>
                    <a:pt x="1818" y="730"/>
                    <a:pt x="1926" y="797"/>
                    <a:pt x="1947" y="879"/>
                  </a:cubicBezTo>
                  <a:cubicBezTo>
                    <a:pt x="2004" y="964"/>
                    <a:pt x="1890" y="1136"/>
                    <a:pt x="1661" y="1280"/>
                  </a:cubicBezTo>
                  <a:cubicBezTo>
                    <a:pt x="1551" y="1349"/>
                    <a:pt x="1445" y="1374"/>
                    <a:pt x="1349" y="1374"/>
                  </a:cubicBezTo>
                  <a:cubicBezTo>
                    <a:pt x="1170" y="1374"/>
                    <a:pt x="1029" y="1288"/>
                    <a:pt x="974" y="1250"/>
                  </a:cubicBezTo>
                  <a:cubicBezTo>
                    <a:pt x="830" y="1136"/>
                    <a:pt x="802" y="994"/>
                    <a:pt x="802" y="964"/>
                  </a:cubicBezTo>
                  <a:cubicBezTo>
                    <a:pt x="802" y="937"/>
                    <a:pt x="887" y="879"/>
                    <a:pt x="1173" y="850"/>
                  </a:cubicBezTo>
                  <a:cubicBezTo>
                    <a:pt x="1260" y="850"/>
                    <a:pt x="1345" y="822"/>
                    <a:pt x="1402" y="765"/>
                  </a:cubicBezTo>
                  <a:cubicBezTo>
                    <a:pt x="1492" y="740"/>
                    <a:pt x="1572" y="730"/>
                    <a:pt x="1642" y="730"/>
                  </a:cubicBezTo>
                  <a:close/>
                  <a:moveTo>
                    <a:pt x="1659" y="0"/>
                  </a:moveTo>
                  <a:cubicBezTo>
                    <a:pt x="1517" y="0"/>
                    <a:pt x="1364" y="24"/>
                    <a:pt x="1203" y="78"/>
                  </a:cubicBezTo>
                  <a:cubicBezTo>
                    <a:pt x="1146" y="78"/>
                    <a:pt x="1116" y="105"/>
                    <a:pt x="1088" y="135"/>
                  </a:cubicBezTo>
                  <a:cubicBezTo>
                    <a:pt x="401" y="192"/>
                    <a:pt x="172" y="536"/>
                    <a:pt x="115" y="735"/>
                  </a:cubicBezTo>
                  <a:cubicBezTo>
                    <a:pt x="1" y="1108"/>
                    <a:pt x="172" y="1537"/>
                    <a:pt x="543" y="1823"/>
                  </a:cubicBezTo>
                  <a:cubicBezTo>
                    <a:pt x="745" y="1967"/>
                    <a:pt x="1031" y="2082"/>
                    <a:pt x="1345" y="2082"/>
                  </a:cubicBezTo>
                  <a:cubicBezTo>
                    <a:pt x="1574" y="2082"/>
                    <a:pt x="1803" y="2024"/>
                    <a:pt x="2032" y="1880"/>
                  </a:cubicBezTo>
                  <a:cubicBezTo>
                    <a:pt x="2719" y="1479"/>
                    <a:pt x="2776" y="907"/>
                    <a:pt x="2634" y="563"/>
                  </a:cubicBezTo>
                  <a:cubicBezTo>
                    <a:pt x="2480" y="256"/>
                    <a:pt x="2125" y="0"/>
                    <a:pt x="165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7"/>
            <p:cNvSpPr/>
            <p:nvPr/>
          </p:nvSpPr>
          <p:spPr>
            <a:xfrm>
              <a:off x="7166626" y="886759"/>
              <a:ext cx="29896" cy="24010"/>
            </a:xfrm>
            <a:custGeom>
              <a:avLst/>
              <a:gdLst/>
              <a:ahLst/>
              <a:cxnLst/>
              <a:rect l="l" t="t" r="r" b="b"/>
              <a:pathLst>
                <a:path w="1478" h="1187" extrusionOk="0">
                  <a:moveTo>
                    <a:pt x="532" y="1"/>
                  </a:moveTo>
                  <a:cubicBezTo>
                    <a:pt x="445" y="1"/>
                    <a:pt x="354" y="16"/>
                    <a:pt x="262" y="52"/>
                  </a:cubicBezTo>
                  <a:lnTo>
                    <a:pt x="262" y="52"/>
                  </a:lnTo>
                  <a:cubicBezTo>
                    <a:pt x="268" y="43"/>
                    <a:pt x="273" y="34"/>
                    <a:pt x="279" y="26"/>
                  </a:cubicBezTo>
                  <a:lnTo>
                    <a:pt x="279" y="26"/>
                  </a:lnTo>
                  <a:lnTo>
                    <a:pt x="135" y="113"/>
                  </a:lnTo>
                  <a:cubicBezTo>
                    <a:pt x="177" y="88"/>
                    <a:pt x="220" y="68"/>
                    <a:pt x="262" y="52"/>
                  </a:cubicBezTo>
                  <a:lnTo>
                    <a:pt x="262" y="52"/>
                  </a:lnTo>
                  <a:cubicBezTo>
                    <a:pt x="1" y="475"/>
                    <a:pt x="32" y="1186"/>
                    <a:pt x="457" y="1186"/>
                  </a:cubicBezTo>
                  <a:cubicBezTo>
                    <a:pt x="556" y="1186"/>
                    <a:pt x="677" y="1147"/>
                    <a:pt x="822" y="1056"/>
                  </a:cubicBezTo>
                  <a:cubicBezTo>
                    <a:pt x="1477" y="682"/>
                    <a:pt x="1099" y="1"/>
                    <a:pt x="53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7"/>
            <p:cNvSpPr/>
            <p:nvPr/>
          </p:nvSpPr>
          <p:spPr>
            <a:xfrm>
              <a:off x="7160071" y="879355"/>
              <a:ext cx="37684" cy="38655"/>
            </a:xfrm>
            <a:custGeom>
              <a:avLst/>
              <a:gdLst/>
              <a:ahLst/>
              <a:cxnLst/>
              <a:rect l="l" t="t" r="r" b="b"/>
              <a:pathLst>
                <a:path w="1863" h="1911" extrusionOk="0">
                  <a:moveTo>
                    <a:pt x="899" y="724"/>
                  </a:moveTo>
                  <a:cubicBezTo>
                    <a:pt x="950" y="724"/>
                    <a:pt x="990" y="744"/>
                    <a:pt x="1031" y="765"/>
                  </a:cubicBezTo>
                  <a:cubicBezTo>
                    <a:pt x="1088" y="822"/>
                    <a:pt x="1146" y="880"/>
                    <a:pt x="1146" y="937"/>
                  </a:cubicBezTo>
                  <a:cubicBezTo>
                    <a:pt x="1146" y="964"/>
                    <a:pt x="1061" y="1051"/>
                    <a:pt x="946" y="1109"/>
                  </a:cubicBezTo>
                  <a:cubicBezTo>
                    <a:pt x="859" y="1166"/>
                    <a:pt x="832" y="1166"/>
                    <a:pt x="802" y="1193"/>
                  </a:cubicBezTo>
                  <a:cubicBezTo>
                    <a:pt x="775" y="1109"/>
                    <a:pt x="745" y="907"/>
                    <a:pt x="832" y="735"/>
                  </a:cubicBezTo>
                  <a:cubicBezTo>
                    <a:pt x="856" y="727"/>
                    <a:pt x="879" y="724"/>
                    <a:pt x="899" y="724"/>
                  </a:cubicBezTo>
                  <a:close/>
                  <a:moveTo>
                    <a:pt x="881" y="0"/>
                  </a:moveTo>
                  <a:cubicBezTo>
                    <a:pt x="775" y="0"/>
                    <a:pt x="670" y="16"/>
                    <a:pt x="573" y="48"/>
                  </a:cubicBezTo>
                  <a:cubicBezTo>
                    <a:pt x="488" y="48"/>
                    <a:pt x="431" y="78"/>
                    <a:pt x="374" y="105"/>
                  </a:cubicBezTo>
                  <a:cubicBezTo>
                    <a:pt x="344" y="105"/>
                    <a:pt x="317" y="135"/>
                    <a:pt x="287" y="163"/>
                  </a:cubicBezTo>
                  <a:cubicBezTo>
                    <a:pt x="115" y="250"/>
                    <a:pt x="58" y="422"/>
                    <a:pt x="115" y="593"/>
                  </a:cubicBezTo>
                  <a:cubicBezTo>
                    <a:pt x="1" y="994"/>
                    <a:pt x="30" y="1452"/>
                    <a:pt x="287" y="1709"/>
                  </a:cubicBezTo>
                  <a:cubicBezTo>
                    <a:pt x="374" y="1796"/>
                    <a:pt x="516" y="1910"/>
                    <a:pt x="775" y="1910"/>
                  </a:cubicBezTo>
                  <a:cubicBezTo>
                    <a:pt x="917" y="1910"/>
                    <a:pt x="1118" y="1880"/>
                    <a:pt x="1317" y="1738"/>
                  </a:cubicBezTo>
                  <a:cubicBezTo>
                    <a:pt x="1661" y="1567"/>
                    <a:pt x="1862" y="1251"/>
                    <a:pt x="1862" y="937"/>
                  </a:cubicBezTo>
                  <a:cubicBezTo>
                    <a:pt x="1862" y="621"/>
                    <a:pt x="1691" y="307"/>
                    <a:pt x="1404" y="135"/>
                  </a:cubicBezTo>
                  <a:cubicBezTo>
                    <a:pt x="1243" y="45"/>
                    <a:pt x="1059" y="0"/>
                    <a:pt x="88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7"/>
            <p:cNvSpPr/>
            <p:nvPr/>
          </p:nvSpPr>
          <p:spPr>
            <a:xfrm>
              <a:off x="7130799" y="913543"/>
              <a:ext cx="33659" cy="21623"/>
            </a:xfrm>
            <a:custGeom>
              <a:avLst/>
              <a:gdLst/>
              <a:ahLst/>
              <a:cxnLst/>
              <a:rect l="l" t="t" r="r" b="b"/>
              <a:pathLst>
                <a:path w="1664" h="1069" extrusionOk="0">
                  <a:moveTo>
                    <a:pt x="957" y="0"/>
                  </a:moveTo>
                  <a:cubicBezTo>
                    <a:pt x="912" y="0"/>
                    <a:pt x="866" y="6"/>
                    <a:pt x="818" y="19"/>
                  </a:cubicBezTo>
                  <a:lnTo>
                    <a:pt x="589" y="163"/>
                  </a:lnTo>
                  <a:cubicBezTo>
                    <a:pt x="0" y="615"/>
                    <a:pt x="432" y="1068"/>
                    <a:pt x="879" y="1068"/>
                  </a:cubicBezTo>
                  <a:cubicBezTo>
                    <a:pt x="997" y="1068"/>
                    <a:pt x="1117" y="1036"/>
                    <a:pt x="1219" y="964"/>
                  </a:cubicBezTo>
                  <a:cubicBezTo>
                    <a:pt x="1663" y="624"/>
                    <a:pt x="1417" y="0"/>
                    <a:pt x="957"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7"/>
            <p:cNvSpPr/>
            <p:nvPr/>
          </p:nvSpPr>
          <p:spPr>
            <a:xfrm>
              <a:off x="7128250" y="906260"/>
              <a:ext cx="41102" cy="36066"/>
            </a:xfrm>
            <a:custGeom>
              <a:avLst/>
              <a:gdLst/>
              <a:ahLst/>
              <a:cxnLst/>
              <a:rect l="l" t="t" r="r" b="b"/>
              <a:pathLst>
                <a:path w="2032" h="1783" extrusionOk="0">
                  <a:moveTo>
                    <a:pt x="1073" y="712"/>
                  </a:moveTo>
                  <a:cubicBezTo>
                    <a:pt x="1116" y="712"/>
                    <a:pt x="1159" y="744"/>
                    <a:pt x="1203" y="809"/>
                  </a:cubicBezTo>
                  <a:cubicBezTo>
                    <a:pt x="1203" y="837"/>
                    <a:pt x="1230" y="951"/>
                    <a:pt x="1116" y="1038"/>
                  </a:cubicBezTo>
                  <a:cubicBezTo>
                    <a:pt x="1087" y="1052"/>
                    <a:pt x="1051" y="1059"/>
                    <a:pt x="1016" y="1059"/>
                  </a:cubicBezTo>
                  <a:cubicBezTo>
                    <a:pt x="980" y="1059"/>
                    <a:pt x="945" y="1052"/>
                    <a:pt x="916" y="1038"/>
                  </a:cubicBezTo>
                  <a:cubicBezTo>
                    <a:pt x="829" y="1038"/>
                    <a:pt x="802" y="981"/>
                    <a:pt x="802" y="981"/>
                  </a:cubicBezTo>
                  <a:cubicBezTo>
                    <a:pt x="802" y="981"/>
                    <a:pt x="802" y="924"/>
                    <a:pt x="944" y="809"/>
                  </a:cubicBezTo>
                  <a:lnTo>
                    <a:pt x="1031" y="722"/>
                  </a:lnTo>
                  <a:cubicBezTo>
                    <a:pt x="1045" y="715"/>
                    <a:pt x="1059" y="712"/>
                    <a:pt x="1073" y="712"/>
                  </a:cubicBezTo>
                  <a:close/>
                  <a:moveTo>
                    <a:pt x="1088" y="0"/>
                  </a:moveTo>
                  <a:cubicBezTo>
                    <a:pt x="1004" y="0"/>
                    <a:pt x="917" y="12"/>
                    <a:pt x="829" y="35"/>
                  </a:cubicBezTo>
                  <a:cubicBezTo>
                    <a:pt x="744" y="35"/>
                    <a:pt x="687" y="92"/>
                    <a:pt x="630" y="179"/>
                  </a:cubicBezTo>
                  <a:cubicBezTo>
                    <a:pt x="600" y="179"/>
                    <a:pt x="543" y="207"/>
                    <a:pt x="515" y="237"/>
                  </a:cubicBezTo>
                  <a:cubicBezTo>
                    <a:pt x="0" y="637"/>
                    <a:pt x="0" y="1123"/>
                    <a:pt x="229" y="1439"/>
                  </a:cubicBezTo>
                  <a:cubicBezTo>
                    <a:pt x="401" y="1638"/>
                    <a:pt x="687" y="1782"/>
                    <a:pt x="1001" y="1782"/>
                  </a:cubicBezTo>
                  <a:cubicBezTo>
                    <a:pt x="1203" y="1782"/>
                    <a:pt x="1402" y="1725"/>
                    <a:pt x="1574" y="1611"/>
                  </a:cubicBezTo>
                  <a:cubicBezTo>
                    <a:pt x="1917" y="1324"/>
                    <a:pt x="2032" y="866"/>
                    <a:pt x="1832" y="493"/>
                  </a:cubicBezTo>
                  <a:cubicBezTo>
                    <a:pt x="1696" y="174"/>
                    <a:pt x="1414" y="0"/>
                    <a:pt x="1088"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7"/>
            <p:cNvSpPr/>
            <p:nvPr/>
          </p:nvSpPr>
          <p:spPr>
            <a:xfrm>
              <a:off x="6941007" y="856294"/>
              <a:ext cx="74336" cy="26033"/>
            </a:xfrm>
            <a:custGeom>
              <a:avLst/>
              <a:gdLst/>
              <a:ahLst/>
              <a:cxnLst/>
              <a:rect l="l" t="t" r="r" b="b"/>
              <a:pathLst>
                <a:path w="3675" h="1287" extrusionOk="0">
                  <a:moveTo>
                    <a:pt x="1903" y="1"/>
                  </a:moveTo>
                  <a:cubicBezTo>
                    <a:pt x="793" y="1"/>
                    <a:pt x="0" y="847"/>
                    <a:pt x="1412" y="1245"/>
                  </a:cubicBezTo>
                  <a:cubicBezTo>
                    <a:pt x="1515" y="1274"/>
                    <a:pt x="1621" y="1287"/>
                    <a:pt x="1727" y="1287"/>
                  </a:cubicBezTo>
                  <a:cubicBezTo>
                    <a:pt x="2689" y="1287"/>
                    <a:pt x="3675" y="230"/>
                    <a:pt x="2386" y="100"/>
                  </a:cubicBezTo>
                  <a:lnTo>
                    <a:pt x="2157" y="16"/>
                  </a:lnTo>
                  <a:cubicBezTo>
                    <a:pt x="2071" y="6"/>
                    <a:pt x="1986" y="1"/>
                    <a:pt x="190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7"/>
            <p:cNvSpPr/>
            <p:nvPr/>
          </p:nvSpPr>
          <p:spPr>
            <a:xfrm>
              <a:off x="6946409" y="848829"/>
              <a:ext cx="63717" cy="40779"/>
            </a:xfrm>
            <a:custGeom>
              <a:avLst/>
              <a:gdLst/>
              <a:ahLst/>
              <a:cxnLst/>
              <a:rect l="l" t="t" r="r" b="b"/>
              <a:pathLst>
                <a:path w="3150" h="2016" extrusionOk="0">
                  <a:moveTo>
                    <a:pt x="1612" y="739"/>
                  </a:moveTo>
                  <a:cubicBezTo>
                    <a:pt x="1691" y="739"/>
                    <a:pt x="1773" y="744"/>
                    <a:pt x="1860" y="756"/>
                  </a:cubicBezTo>
                  <a:lnTo>
                    <a:pt x="1890" y="756"/>
                  </a:lnTo>
                  <a:cubicBezTo>
                    <a:pt x="1947" y="785"/>
                    <a:pt x="2004" y="813"/>
                    <a:pt x="2062" y="813"/>
                  </a:cubicBezTo>
                  <a:cubicBezTo>
                    <a:pt x="2233" y="843"/>
                    <a:pt x="2318" y="870"/>
                    <a:pt x="2348" y="870"/>
                  </a:cubicBezTo>
                  <a:cubicBezTo>
                    <a:pt x="2318" y="927"/>
                    <a:pt x="2233" y="1014"/>
                    <a:pt x="2089" y="1099"/>
                  </a:cubicBezTo>
                  <a:cubicBezTo>
                    <a:pt x="1915" y="1209"/>
                    <a:pt x="1692" y="1301"/>
                    <a:pt x="1470" y="1301"/>
                  </a:cubicBezTo>
                  <a:cubicBezTo>
                    <a:pt x="1399" y="1301"/>
                    <a:pt x="1329" y="1292"/>
                    <a:pt x="1260" y="1271"/>
                  </a:cubicBezTo>
                  <a:cubicBezTo>
                    <a:pt x="859" y="1156"/>
                    <a:pt x="772" y="1042"/>
                    <a:pt x="772" y="1042"/>
                  </a:cubicBezTo>
                  <a:cubicBezTo>
                    <a:pt x="798" y="943"/>
                    <a:pt x="1120" y="739"/>
                    <a:pt x="1612" y="739"/>
                  </a:cubicBezTo>
                  <a:close/>
                  <a:moveTo>
                    <a:pt x="1702" y="0"/>
                  </a:moveTo>
                  <a:cubicBezTo>
                    <a:pt x="883" y="0"/>
                    <a:pt x="162" y="379"/>
                    <a:pt x="58" y="900"/>
                  </a:cubicBezTo>
                  <a:cubicBezTo>
                    <a:pt x="0" y="1129"/>
                    <a:pt x="0" y="1672"/>
                    <a:pt x="1058" y="1958"/>
                  </a:cubicBezTo>
                  <a:cubicBezTo>
                    <a:pt x="1173" y="2015"/>
                    <a:pt x="1317" y="2015"/>
                    <a:pt x="1459" y="2015"/>
                  </a:cubicBezTo>
                  <a:cubicBezTo>
                    <a:pt x="2004" y="2015"/>
                    <a:pt x="2547" y="1759"/>
                    <a:pt x="2833" y="1443"/>
                  </a:cubicBezTo>
                  <a:cubicBezTo>
                    <a:pt x="3062" y="1186"/>
                    <a:pt x="3149" y="870"/>
                    <a:pt x="3062" y="614"/>
                  </a:cubicBezTo>
                  <a:cubicBezTo>
                    <a:pt x="2948" y="327"/>
                    <a:pt x="2634" y="156"/>
                    <a:pt x="2146" y="98"/>
                  </a:cubicBezTo>
                  <a:lnTo>
                    <a:pt x="2119" y="98"/>
                  </a:lnTo>
                  <a:lnTo>
                    <a:pt x="1947" y="11"/>
                  </a:lnTo>
                  <a:cubicBezTo>
                    <a:pt x="1865" y="4"/>
                    <a:pt x="1783" y="0"/>
                    <a:pt x="170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7"/>
            <p:cNvSpPr/>
            <p:nvPr/>
          </p:nvSpPr>
          <p:spPr>
            <a:xfrm>
              <a:off x="7030360" y="887265"/>
              <a:ext cx="28420" cy="19014"/>
            </a:xfrm>
            <a:custGeom>
              <a:avLst/>
              <a:gdLst/>
              <a:ahLst/>
              <a:cxnLst/>
              <a:rect l="l" t="t" r="r" b="b"/>
              <a:pathLst>
                <a:path w="1405" h="940" extrusionOk="0">
                  <a:moveTo>
                    <a:pt x="573" y="1"/>
                  </a:moveTo>
                  <a:lnTo>
                    <a:pt x="344" y="145"/>
                  </a:lnTo>
                  <a:cubicBezTo>
                    <a:pt x="144" y="374"/>
                    <a:pt x="0" y="516"/>
                    <a:pt x="0" y="889"/>
                  </a:cubicBezTo>
                  <a:cubicBezTo>
                    <a:pt x="83" y="924"/>
                    <a:pt x="168" y="939"/>
                    <a:pt x="252" y="939"/>
                  </a:cubicBezTo>
                  <a:cubicBezTo>
                    <a:pt x="862" y="939"/>
                    <a:pt x="1404" y="128"/>
                    <a:pt x="57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7"/>
            <p:cNvSpPr/>
            <p:nvPr/>
          </p:nvSpPr>
          <p:spPr>
            <a:xfrm>
              <a:off x="7023402" y="880185"/>
              <a:ext cx="35358" cy="33193"/>
            </a:xfrm>
            <a:custGeom>
              <a:avLst/>
              <a:gdLst/>
              <a:ahLst/>
              <a:cxnLst/>
              <a:rect l="l" t="t" r="r" b="b"/>
              <a:pathLst>
                <a:path w="1748" h="1641" extrusionOk="0">
                  <a:moveTo>
                    <a:pt x="903" y="0"/>
                  </a:moveTo>
                  <a:cubicBezTo>
                    <a:pt x="785" y="0"/>
                    <a:pt x="674" y="56"/>
                    <a:pt x="603" y="151"/>
                  </a:cubicBezTo>
                  <a:cubicBezTo>
                    <a:pt x="546" y="179"/>
                    <a:pt x="488" y="209"/>
                    <a:pt x="431" y="266"/>
                  </a:cubicBezTo>
                  <a:cubicBezTo>
                    <a:pt x="230" y="495"/>
                    <a:pt x="1" y="724"/>
                    <a:pt x="1" y="1239"/>
                  </a:cubicBezTo>
                  <a:cubicBezTo>
                    <a:pt x="1" y="1381"/>
                    <a:pt x="88" y="1496"/>
                    <a:pt x="230" y="1553"/>
                  </a:cubicBezTo>
                  <a:cubicBezTo>
                    <a:pt x="344" y="1610"/>
                    <a:pt x="488" y="1640"/>
                    <a:pt x="603" y="1640"/>
                  </a:cubicBezTo>
                  <a:cubicBezTo>
                    <a:pt x="889" y="1640"/>
                    <a:pt x="1175" y="1526"/>
                    <a:pt x="1375" y="1324"/>
                  </a:cubicBezTo>
                  <a:cubicBezTo>
                    <a:pt x="1661" y="1095"/>
                    <a:pt x="1748" y="781"/>
                    <a:pt x="1691" y="522"/>
                  </a:cubicBezTo>
                  <a:cubicBezTo>
                    <a:pt x="1633" y="351"/>
                    <a:pt x="1462" y="64"/>
                    <a:pt x="974" y="7"/>
                  </a:cubicBezTo>
                  <a:cubicBezTo>
                    <a:pt x="950" y="3"/>
                    <a:pt x="927" y="0"/>
                    <a:pt x="9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7"/>
            <p:cNvSpPr/>
            <p:nvPr/>
          </p:nvSpPr>
          <p:spPr>
            <a:xfrm>
              <a:off x="6750548" y="878890"/>
              <a:ext cx="75995" cy="24698"/>
            </a:xfrm>
            <a:custGeom>
              <a:avLst/>
              <a:gdLst/>
              <a:ahLst/>
              <a:cxnLst/>
              <a:rect l="l" t="t" r="r" b="b"/>
              <a:pathLst>
                <a:path w="3757" h="1221" extrusionOk="0">
                  <a:moveTo>
                    <a:pt x="3156" y="0"/>
                  </a:moveTo>
                  <a:cubicBezTo>
                    <a:pt x="3057" y="0"/>
                    <a:pt x="2942" y="22"/>
                    <a:pt x="2812" y="71"/>
                  </a:cubicBezTo>
                  <a:lnTo>
                    <a:pt x="2755" y="128"/>
                  </a:lnTo>
                  <a:cubicBezTo>
                    <a:pt x="2722" y="127"/>
                    <a:pt x="2688" y="127"/>
                    <a:pt x="2655" y="127"/>
                  </a:cubicBezTo>
                  <a:cubicBezTo>
                    <a:pt x="1280" y="127"/>
                    <a:pt x="0" y="1221"/>
                    <a:pt x="1673" y="1221"/>
                  </a:cubicBezTo>
                  <a:cubicBezTo>
                    <a:pt x="1733" y="1221"/>
                    <a:pt x="1798" y="1219"/>
                    <a:pt x="1866" y="1216"/>
                  </a:cubicBezTo>
                  <a:cubicBezTo>
                    <a:pt x="2210" y="1216"/>
                    <a:pt x="3011" y="1216"/>
                    <a:pt x="3297" y="987"/>
                  </a:cubicBezTo>
                  <a:cubicBezTo>
                    <a:pt x="3757" y="626"/>
                    <a:pt x="3686" y="0"/>
                    <a:pt x="3156"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7"/>
            <p:cNvSpPr/>
            <p:nvPr/>
          </p:nvSpPr>
          <p:spPr>
            <a:xfrm>
              <a:off x="6760501" y="871486"/>
              <a:ext cx="72414" cy="39565"/>
            </a:xfrm>
            <a:custGeom>
              <a:avLst/>
              <a:gdLst/>
              <a:ahLst/>
              <a:cxnLst/>
              <a:rect l="l" t="t" r="r" b="b"/>
              <a:pathLst>
                <a:path w="3580" h="1956" extrusionOk="0">
                  <a:moveTo>
                    <a:pt x="2678" y="731"/>
                  </a:moveTo>
                  <a:cubicBezTo>
                    <a:pt x="2713" y="731"/>
                    <a:pt x="2734" y="738"/>
                    <a:pt x="2748" y="753"/>
                  </a:cubicBezTo>
                  <a:cubicBezTo>
                    <a:pt x="2778" y="811"/>
                    <a:pt x="2748" y="952"/>
                    <a:pt x="2576" y="1097"/>
                  </a:cubicBezTo>
                  <a:cubicBezTo>
                    <a:pt x="2519" y="1124"/>
                    <a:pt x="2290" y="1211"/>
                    <a:pt x="1347" y="1211"/>
                  </a:cubicBezTo>
                  <a:cubicBezTo>
                    <a:pt x="1279" y="1220"/>
                    <a:pt x="1219" y="1223"/>
                    <a:pt x="1164" y="1223"/>
                  </a:cubicBezTo>
                  <a:cubicBezTo>
                    <a:pt x="1054" y="1223"/>
                    <a:pt x="965" y="1211"/>
                    <a:pt x="889" y="1211"/>
                  </a:cubicBezTo>
                  <a:cubicBezTo>
                    <a:pt x="1128" y="1051"/>
                    <a:pt x="1593" y="865"/>
                    <a:pt x="2119" y="865"/>
                  </a:cubicBezTo>
                  <a:cubicBezTo>
                    <a:pt x="2157" y="865"/>
                    <a:pt x="2195" y="866"/>
                    <a:pt x="2233" y="868"/>
                  </a:cubicBezTo>
                  <a:cubicBezTo>
                    <a:pt x="2347" y="868"/>
                    <a:pt x="2462" y="811"/>
                    <a:pt x="2519" y="753"/>
                  </a:cubicBezTo>
                  <a:cubicBezTo>
                    <a:pt x="2591" y="738"/>
                    <a:pt x="2642" y="731"/>
                    <a:pt x="2678" y="731"/>
                  </a:cubicBezTo>
                  <a:close/>
                  <a:moveTo>
                    <a:pt x="2665" y="1"/>
                  </a:moveTo>
                  <a:cubicBezTo>
                    <a:pt x="2528" y="1"/>
                    <a:pt x="2375" y="29"/>
                    <a:pt x="2205" y="94"/>
                  </a:cubicBezTo>
                  <a:cubicBezTo>
                    <a:pt x="2176" y="94"/>
                    <a:pt x="2148" y="123"/>
                    <a:pt x="2118" y="123"/>
                  </a:cubicBezTo>
                  <a:cubicBezTo>
                    <a:pt x="1289" y="151"/>
                    <a:pt x="401" y="494"/>
                    <a:pt x="115" y="952"/>
                  </a:cubicBezTo>
                  <a:cubicBezTo>
                    <a:pt x="0" y="1154"/>
                    <a:pt x="0" y="1383"/>
                    <a:pt x="87" y="1555"/>
                  </a:cubicBezTo>
                  <a:cubicBezTo>
                    <a:pt x="259" y="1811"/>
                    <a:pt x="602" y="1956"/>
                    <a:pt x="1202" y="1956"/>
                  </a:cubicBezTo>
                  <a:lnTo>
                    <a:pt x="1374" y="1956"/>
                  </a:lnTo>
                  <a:cubicBezTo>
                    <a:pt x="2034" y="1956"/>
                    <a:pt x="2691" y="1898"/>
                    <a:pt x="3035" y="1640"/>
                  </a:cubicBezTo>
                  <a:cubicBezTo>
                    <a:pt x="3435" y="1326"/>
                    <a:pt x="3580" y="781"/>
                    <a:pt x="3378" y="410"/>
                  </a:cubicBezTo>
                  <a:cubicBezTo>
                    <a:pt x="3255" y="183"/>
                    <a:pt x="3013" y="1"/>
                    <a:pt x="2665"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7"/>
            <p:cNvSpPr/>
            <p:nvPr/>
          </p:nvSpPr>
          <p:spPr>
            <a:xfrm>
              <a:off x="6663804" y="964521"/>
              <a:ext cx="283751" cy="108177"/>
            </a:xfrm>
            <a:custGeom>
              <a:avLst/>
              <a:gdLst/>
              <a:ahLst/>
              <a:cxnLst/>
              <a:rect l="l" t="t" r="r" b="b"/>
              <a:pathLst>
                <a:path w="14028" h="5348" extrusionOk="0">
                  <a:moveTo>
                    <a:pt x="5662" y="1"/>
                  </a:moveTo>
                  <a:cubicBezTo>
                    <a:pt x="4902" y="1"/>
                    <a:pt x="4434" y="700"/>
                    <a:pt x="3750" y="964"/>
                  </a:cubicBezTo>
                  <a:cubicBezTo>
                    <a:pt x="3525" y="1045"/>
                    <a:pt x="3279" y="1061"/>
                    <a:pt x="3027" y="1061"/>
                  </a:cubicBezTo>
                  <a:cubicBezTo>
                    <a:pt x="2860" y="1061"/>
                    <a:pt x="2691" y="1054"/>
                    <a:pt x="2523" y="1054"/>
                  </a:cubicBezTo>
                  <a:cubicBezTo>
                    <a:pt x="2232" y="1054"/>
                    <a:pt x="1946" y="1076"/>
                    <a:pt x="1688" y="1193"/>
                  </a:cubicBezTo>
                  <a:cubicBezTo>
                    <a:pt x="859" y="1564"/>
                    <a:pt x="802" y="1907"/>
                    <a:pt x="1546" y="2651"/>
                  </a:cubicBezTo>
                  <a:cubicBezTo>
                    <a:pt x="2176" y="3139"/>
                    <a:pt x="3207" y="2853"/>
                    <a:pt x="3951" y="3654"/>
                  </a:cubicBezTo>
                  <a:cubicBezTo>
                    <a:pt x="3899" y="3684"/>
                    <a:pt x="3777" y="3695"/>
                    <a:pt x="3608" y="3695"/>
                  </a:cubicBezTo>
                  <a:cubicBezTo>
                    <a:pt x="3156" y="3695"/>
                    <a:pt x="2372" y="3617"/>
                    <a:pt x="1709" y="3617"/>
                  </a:cubicBezTo>
                  <a:cubicBezTo>
                    <a:pt x="720" y="3617"/>
                    <a:pt x="1" y="3791"/>
                    <a:pt x="1059" y="4655"/>
                  </a:cubicBezTo>
                  <a:cubicBezTo>
                    <a:pt x="1542" y="5042"/>
                    <a:pt x="2823" y="5347"/>
                    <a:pt x="3623" y="5347"/>
                  </a:cubicBezTo>
                  <a:cubicBezTo>
                    <a:pt x="3770" y="5347"/>
                    <a:pt x="3901" y="5337"/>
                    <a:pt x="4008" y="5315"/>
                  </a:cubicBezTo>
                  <a:cubicBezTo>
                    <a:pt x="5112" y="4963"/>
                    <a:pt x="5532" y="3928"/>
                    <a:pt x="6796" y="3928"/>
                  </a:cubicBezTo>
                  <a:cubicBezTo>
                    <a:pt x="6875" y="3928"/>
                    <a:pt x="6957" y="3932"/>
                    <a:pt x="7043" y="3941"/>
                  </a:cubicBezTo>
                  <a:cubicBezTo>
                    <a:pt x="8073" y="4083"/>
                    <a:pt x="8760" y="4884"/>
                    <a:pt x="9761" y="4884"/>
                  </a:cubicBezTo>
                  <a:cubicBezTo>
                    <a:pt x="10334" y="4884"/>
                    <a:pt x="12509" y="4513"/>
                    <a:pt x="12711" y="4312"/>
                  </a:cubicBezTo>
                  <a:cubicBezTo>
                    <a:pt x="13826" y="3281"/>
                    <a:pt x="12310" y="3082"/>
                    <a:pt x="12253" y="2422"/>
                  </a:cubicBezTo>
                  <a:cubicBezTo>
                    <a:pt x="12166" y="1564"/>
                    <a:pt x="14028" y="1335"/>
                    <a:pt x="12997" y="247"/>
                  </a:cubicBezTo>
                  <a:lnTo>
                    <a:pt x="12796" y="247"/>
                  </a:lnTo>
                  <a:cubicBezTo>
                    <a:pt x="12523" y="153"/>
                    <a:pt x="12309" y="111"/>
                    <a:pt x="12124" y="111"/>
                  </a:cubicBezTo>
                  <a:cubicBezTo>
                    <a:pt x="11744" y="111"/>
                    <a:pt x="11482" y="284"/>
                    <a:pt x="11078" y="533"/>
                  </a:cubicBezTo>
                  <a:cubicBezTo>
                    <a:pt x="10504" y="922"/>
                    <a:pt x="10468" y="1051"/>
                    <a:pt x="10294" y="1051"/>
                  </a:cubicBezTo>
                  <a:cubicBezTo>
                    <a:pt x="10173" y="1051"/>
                    <a:pt x="9986" y="988"/>
                    <a:pt x="9505" y="906"/>
                  </a:cubicBezTo>
                  <a:cubicBezTo>
                    <a:pt x="9161" y="834"/>
                    <a:pt x="8818" y="834"/>
                    <a:pt x="8467" y="834"/>
                  </a:cubicBezTo>
                  <a:cubicBezTo>
                    <a:pt x="8116" y="834"/>
                    <a:pt x="7758" y="834"/>
                    <a:pt x="7386" y="762"/>
                  </a:cubicBezTo>
                  <a:cubicBezTo>
                    <a:pt x="6841" y="620"/>
                    <a:pt x="6413" y="162"/>
                    <a:pt x="5868" y="18"/>
                  </a:cubicBezTo>
                  <a:cubicBezTo>
                    <a:pt x="5797" y="6"/>
                    <a:pt x="5728" y="1"/>
                    <a:pt x="566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7"/>
            <p:cNvSpPr/>
            <p:nvPr/>
          </p:nvSpPr>
          <p:spPr>
            <a:xfrm>
              <a:off x="6664371" y="957461"/>
              <a:ext cx="276247" cy="122680"/>
            </a:xfrm>
            <a:custGeom>
              <a:avLst/>
              <a:gdLst/>
              <a:ahLst/>
              <a:cxnLst/>
              <a:rect l="l" t="t" r="r" b="b"/>
              <a:pathLst>
                <a:path w="13657" h="6065" extrusionOk="0">
                  <a:moveTo>
                    <a:pt x="5615" y="729"/>
                  </a:moveTo>
                  <a:cubicBezTo>
                    <a:pt x="5661" y="729"/>
                    <a:pt x="5707" y="733"/>
                    <a:pt x="5755" y="740"/>
                  </a:cubicBezTo>
                  <a:cubicBezTo>
                    <a:pt x="5984" y="797"/>
                    <a:pt x="6183" y="912"/>
                    <a:pt x="6412" y="1054"/>
                  </a:cubicBezTo>
                  <a:cubicBezTo>
                    <a:pt x="6671" y="1198"/>
                    <a:pt x="6928" y="1370"/>
                    <a:pt x="7271" y="1455"/>
                  </a:cubicBezTo>
                  <a:cubicBezTo>
                    <a:pt x="7672" y="1527"/>
                    <a:pt x="8044" y="1527"/>
                    <a:pt x="8399" y="1527"/>
                  </a:cubicBezTo>
                  <a:cubicBezTo>
                    <a:pt x="8753" y="1527"/>
                    <a:pt x="9090" y="1527"/>
                    <a:pt x="9419" y="1599"/>
                  </a:cubicBezTo>
                  <a:cubicBezTo>
                    <a:pt x="9619" y="1656"/>
                    <a:pt x="9763" y="1684"/>
                    <a:pt x="9877" y="1713"/>
                  </a:cubicBezTo>
                  <a:cubicBezTo>
                    <a:pt x="10039" y="1743"/>
                    <a:pt x="10158" y="1762"/>
                    <a:pt x="10259" y="1762"/>
                  </a:cubicBezTo>
                  <a:cubicBezTo>
                    <a:pt x="10445" y="1762"/>
                    <a:pt x="10571" y="1697"/>
                    <a:pt x="10793" y="1512"/>
                  </a:cubicBezTo>
                  <a:cubicBezTo>
                    <a:pt x="10908" y="1455"/>
                    <a:pt x="11022" y="1340"/>
                    <a:pt x="11222" y="1198"/>
                  </a:cubicBezTo>
                  <a:lnTo>
                    <a:pt x="11336" y="1141"/>
                  </a:lnTo>
                  <a:cubicBezTo>
                    <a:pt x="11666" y="939"/>
                    <a:pt x="11855" y="819"/>
                    <a:pt x="12113" y="819"/>
                  </a:cubicBezTo>
                  <a:cubicBezTo>
                    <a:pt x="12259" y="819"/>
                    <a:pt x="12426" y="857"/>
                    <a:pt x="12653" y="939"/>
                  </a:cubicBezTo>
                  <a:cubicBezTo>
                    <a:pt x="12683" y="969"/>
                    <a:pt x="12740" y="969"/>
                    <a:pt x="12797" y="969"/>
                  </a:cubicBezTo>
                  <a:cubicBezTo>
                    <a:pt x="12882" y="1054"/>
                    <a:pt x="12912" y="1141"/>
                    <a:pt x="12912" y="1198"/>
                  </a:cubicBezTo>
                  <a:cubicBezTo>
                    <a:pt x="12912" y="1340"/>
                    <a:pt x="12710" y="1512"/>
                    <a:pt x="12539" y="1656"/>
                  </a:cubicBezTo>
                  <a:cubicBezTo>
                    <a:pt x="12195" y="1913"/>
                    <a:pt x="11824" y="2256"/>
                    <a:pt x="11852" y="2801"/>
                  </a:cubicBezTo>
                  <a:cubicBezTo>
                    <a:pt x="11881" y="3172"/>
                    <a:pt x="12195" y="3431"/>
                    <a:pt x="12424" y="3630"/>
                  </a:cubicBezTo>
                  <a:cubicBezTo>
                    <a:pt x="12568" y="3745"/>
                    <a:pt x="12740" y="3889"/>
                    <a:pt x="12740" y="4003"/>
                  </a:cubicBezTo>
                  <a:cubicBezTo>
                    <a:pt x="12740" y="4061"/>
                    <a:pt x="12653" y="4203"/>
                    <a:pt x="12454" y="4374"/>
                  </a:cubicBezTo>
                  <a:cubicBezTo>
                    <a:pt x="12195" y="4546"/>
                    <a:pt x="10248" y="4862"/>
                    <a:pt x="9733" y="4862"/>
                  </a:cubicBezTo>
                  <a:cubicBezTo>
                    <a:pt x="9275" y="4862"/>
                    <a:pt x="8874" y="4661"/>
                    <a:pt x="8446" y="4432"/>
                  </a:cubicBezTo>
                  <a:cubicBezTo>
                    <a:pt x="8016" y="4232"/>
                    <a:pt x="7587" y="4003"/>
                    <a:pt x="7042" y="3916"/>
                  </a:cubicBezTo>
                  <a:cubicBezTo>
                    <a:pt x="6961" y="3909"/>
                    <a:pt x="6882" y="3906"/>
                    <a:pt x="6805" y="3906"/>
                  </a:cubicBezTo>
                  <a:cubicBezTo>
                    <a:pt x="5944" y="3906"/>
                    <a:pt x="5395" y="4325"/>
                    <a:pt x="4896" y="4718"/>
                  </a:cubicBezTo>
                  <a:cubicBezTo>
                    <a:pt x="4580" y="4947"/>
                    <a:pt x="4294" y="5206"/>
                    <a:pt x="3923" y="5320"/>
                  </a:cubicBezTo>
                  <a:cubicBezTo>
                    <a:pt x="3842" y="5336"/>
                    <a:pt x="3744" y="5343"/>
                    <a:pt x="3632" y="5343"/>
                  </a:cubicBezTo>
                  <a:cubicBezTo>
                    <a:pt x="2912" y="5343"/>
                    <a:pt x="1656" y="5045"/>
                    <a:pt x="1260" y="4748"/>
                  </a:cubicBezTo>
                  <a:cubicBezTo>
                    <a:pt x="1060" y="4576"/>
                    <a:pt x="973" y="4461"/>
                    <a:pt x="916" y="4404"/>
                  </a:cubicBezTo>
                  <a:cubicBezTo>
                    <a:pt x="1072" y="4352"/>
                    <a:pt x="1370" y="4336"/>
                    <a:pt x="1697" y="4336"/>
                  </a:cubicBezTo>
                  <a:cubicBezTo>
                    <a:pt x="2090" y="4336"/>
                    <a:pt x="2524" y="4359"/>
                    <a:pt x="2805" y="4374"/>
                  </a:cubicBezTo>
                  <a:cubicBezTo>
                    <a:pt x="3176" y="4388"/>
                    <a:pt x="3432" y="4401"/>
                    <a:pt x="3620" y="4401"/>
                  </a:cubicBezTo>
                  <a:cubicBezTo>
                    <a:pt x="3854" y="4401"/>
                    <a:pt x="3983" y="4381"/>
                    <a:pt x="4095" y="4317"/>
                  </a:cubicBezTo>
                  <a:cubicBezTo>
                    <a:pt x="4180" y="4260"/>
                    <a:pt x="4267" y="4175"/>
                    <a:pt x="4267" y="4061"/>
                  </a:cubicBezTo>
                  <a:cubicBezTo>
                    <a:pt x="4294" y="3946"/>
                    <a:pt x="4267" y="3832"/>
                    <a:pt x="4180" y="3745"/>
                  </a:cubicBezTo>
                  <a:cubicBezTo>
                    <a:pt x="3694" y="3229"/>
                    <a:pt x="3064" y="3087"/>
                    <a:pt x="2576" y="3000"/>
                  </a:cubicBezTo>
                  <a:cubicBezTo>
                    <a:pt x="2233" y="2916"/>
                    <a:pt x="1947" y="2858"/>
                    <a:pt x="1775" y="2714"/>
                  </a:cubicBezTo>
                  <a:cubicBezTo>
                    <a:pt x="1347" y="2313"/>
                    <a:pt x="1374" y="2171"/>
                    <a:pt x="1374" y="2171"/>
                  </a:cubicBezTo>
                  <a:cubicBezTo>
                    <a:pt x="1374" y="2171"/>
                    <a:pt x="1374" y="2057"/>
                    <a:pt x="1805" y="1855"/>
                  </a:cubicBezTo>
                  <a:cubicBezTo>
                    <a:pt x="1973" y="1780"/>
                    <a:pt x="2180" y="1767"/>
                    <a:pt x="2399" y="1767"/>
                  </a:cubicBezTo>
                  <a:cubicBezTo>
                    <a:pt x="2513" y="1767"/>
                    <a:pt x="2631" y="1771"/>
                    <a:pt x="2748" y="1771"/>
                  </a:cubicBezTo>
                  <a:cubicBezTo>
                    <a:pt x="2852" y="1771"/>
                    <a:pt x="2956" y="1773"/>
                    <a:pt x="3060" y="1773"/>
                  </a:cubicBezTo>
                  <a:cubicBezTo>
                    <a:pt x="3326" y="1773"/>
                    <a:pt x="3588" y="1758"/>
                    <a:pt x="3836" y="1656"/>
                  </a:cubicBezTo>
                  <a:cubicBezTo>
                    <a:pt x="4180" y="1542"/>
                    <a:pt x="4438" y="1340"/>
                    <a:pt x="4667" y="1168"/>
                  </a:cubicBezTo>
                  <a:cubicBezTo>
                    <a:pt x="5041" y="895"/>
                    <a:pt x="5306" y="729"/>
                    <a:pt x="5615" y="729"/>
                  </a:cubicBezTo>
                  <a:close/>
                  <a:moveTo>
                    <a:pt x="5620" y="1"/>
                  </a:moveTo>
                  <a:cubicBezTo>
                    <a:pt x="5052" y="1"/>
                    <a:pt x="4633" y="295"/>
                    <a:pt x="4237" y="568"/>
                  </a:cubicBezTo>
                  <a:cubicBezTo>
                    <a:pt x="4038" y="740"/>
                    <a:pt x="3809" y="882"/>
                    <a:pt x="3607" y="969"/>
                  </a:cubicBezTo>
                  <a:cubicBezTo>
                    <a:pt x="3378" y="1054"/>
                    <a:pt x="3092" y="1054"/>
                    <a:pt x="2778" y="1054"/>
                  </a:cubicBezTo>
                  <a:cubicBezTo>
                    <a:pt x="2663" y="1046"/>
                    <a:pt x="2544" y="1040"/>
                    <a:pt x="2423" y="1040"/>
                  </a:cubicBezTo>
                  <a:cubicBezTo>
                    <a:pt x="2120" y="1040"/>
                    <a:pt x="1805" y="1075"/>
                    <a:pt x="1518" y="1198"/>
                  </a:cubicBezTo>
                  <a:cubicBezTo>
                    <a:pt x="1145" y="1370"/>
                    <a:pt x="717" y="1599"/>
                    <a:pt x="660" y="2027"/>
                  </a:cubicBezTo>
                  <a:cubicBezTo>
                    <a:pt x="573" y="2485"/>
                    <a:pt x="916" y="2916"/>
                    <a:pt x="1289" y="3259"/>
                  </a:cubicBezTo>
                  <a:cubicBezTo>
                    <a:pt x="1518" y="3431"/>
                    <a:pt x="1747" y="3545"/>
                    <a:pt x="1976" y="3603"/>
                  </a:cubicBezTo>
                  <a:cubicBezTo>
                    <a:pt x="1863" y="3599"/>
                    <a:pt x="1754" y="3597"/>
                    <a:pt x="1651" y="3597"/>
                  </a:cubicBezTo>
                  <a:cubicBezTo>
                    <a:pt x="843" y="3597"/>
                    <a:pt x="354" y="3712"/>
                    <a:pt x="202" y="4118"/>
                  </a:cubicBezTo>
                  <a:cubicBezTo>
                    <a:pt x="0" y="4576"/>
                    <a:pt x="431" y="4977"/>
                    <a:pt x="831" y="5290"/>
                  </a:cubicBezTo>
                  <a:cubicBezTo>
                    <a:pt x="1347" y="5721"/>
                    <a:pt x="2691" y="6065"/>
                    <a:pt x="3607" y="6065"/>
                  </a:cubicBezTo>
                  <a:cubicBezTo>
                    <a:pt x="3779" y="6065"/>
                    <a:pt x="3951" y="6035"/>
                    <a:pt x="4095" y="6007"/>
                  </a:cubicBezTo>
                  <a:cubicBezTo>
                    <a:pt x="4638" y="5863"/>
                    <a:pt x="5011" y="5549"/>
                    <a:pt x="5354" y="5263"/>
                  </a:cubicBezTo>
                  <a:cubicBezTo>
                    <a:pt x="5786" y="4931"/>
                    <a:pt x="6150" y="4647"/>
                    <a:pt x="6729" y="4647"/>
                  </a:cubicBezTo>
                  <a:cubicBezTo>
                    <a:pt x="6801" y="4647"/>
                    <a:pt x="6877" y="4651"/>
                    <a:pt x="6957" y="4661"/>
                  </a:cubicBezTo>
                  <a:cubicBezTo>
                    <a:pt x="7358" y="4718"/>
                    <a:pt x="7729" y="4890"/>
                    <a:pt x="8103" y="5091"/>
                  </a:cubicBezTo>
                  <a:cubicBezTo>
                    <a:pt x="8588" y="5348"/>
                    <a:pt x="9103" y="5607"/>
                    <a:pt x="9733" y="5607"/>
                  </a:cubicBezTo>
                  <a:cubicBezTo>
                    <a:pt x="10134" y="5607"/>
                    <a:pt x="12596" y="5290"/>
                    <a:pt x="12939" y="4919"/>
                  </a:cubicBezTo>
                  <a:cubicBezTo>
                    <a:pt x="13283" y="4603"/>
                    <a:pt x="13455" y="4290"/>
                    <a:pt x="13455" y="3974"/>
                  </a:cubicBezTo>
                  <a:cubicBezTo>
                    <a:pt x="13455" y="3573"/>
                    <a:pt x="13141" y="3287"/>
                    <a:pt x="12882" y="3087"/>
                  </a:cubicBezTo>
                  <a:cubicBezTo>
                    <a:pt x="12740" y="2973"/>
                    <a:pt x="12596" y="2829"/>
                    <a:pt x="12568" y="2744"/>
                  </a:cubicBezTo>
                  <a:cubicBezTo>
                    <a:pt x="12568" y="2572"/>
                    <a:pt x="12740" y="2428"/>
                    <a:pt x="12997" y="2199"/>
                  </a:cubicBezTo>
                  <a:cubicBezTo>
                    <a:pt x="13283" y="1970"/>
                    <a:pt x="13626" y="1684"/>
                    <a:pt x="13626" y="1255"/>
                  </a:cubicBezTo>
                  <a:cubicBezTo>
                    <a:pt x="13656" y="939"/>
                    <a:pt x="13512" y="653"/>
                    <a:pt x="13226" y="339"/>
                  </a:cubicBezTo>
                  <a:cubicBezTo>
                    <a:pt x="13164" y="276"/>
                    <a:pt x="13072" y="229"/>
                    <a:pt x="12973" y="229"/>
                  </a:cubicBezTo>
                  <a:cubicBezTo>
                    <a:pt x="12934" y="229"/>
                    <a:pt x="12894" y="236"/>
                    <a:pt x="12855" y="252"/>
                  </a:cubicBezTo>
                  <a:cubicBezTo>
                    <a:pt x="12550" y="148"/>
                    <a:pt x="12302" y="104"/>
                    <a:pt x="12086" y="104"/>
                  </a:cubicBezTo>
                  <a:cubicBezTo>
                    <a:pt x="11653" y="104"/>
                    <a:pt x="11347" y="282"/>
                    <a:pt x="10965" y="511"/>
                  </a:cubicBezTo>
                  <a:lnTo>
                    <a:pt x="10851" y="596"/>
                  </a:lnTo>
                  <a:cubicBezTo>
                    <a:pt x="10592" y="740"/>
                    <a:pt x="10450" y="882"/>
                    <a:pt x="10335" y="969"/>
                  </a:cubicBezTo>
                  <a:cubicBezTo>
                    <a:pt x="10278" y="996"/>
                    <a:pt x="10248" y="1026"/>
                    <a:pt x="10278" y="1026"/>
                  </a:cubicBezTo>
                  <a:cubicBezTo>
                    <a:pt x="10248" y="1026"/>
                    <a:pt x="10134" y="1026"/>
                    <a:pt x="10049" y="996"/>
                  </a:cubicBezTo>
                  <a:cubicBezTo>
                    <a:pt x="9905" y="969"/>
                    <a:pt x="9763" y="939"/>
                    <a:pt x="9561" y="882"/>
                  </a:cubicBezTo>
                  <a:cubicBezTo>
                    <a:pt x="9175" y="811"/>
                    <a:pt x="8811" y="811"/>
                    <a:pt x="8460" y="811"/>
                  </a:cubicBezTo>
                  <a:cubicBezTo>
                    <a:pt x="8109" y="811"/>
                    <a:pt x="7773" y="811"/>
                    <a:pt x="7443" y="740"/>
                  </a:cubicBezTo>
                  <a:cubicBezTo>
                    <a:pt x="7214" y="683"/>
                    <a:pt x="7015" y="568"/>
                    <a:pt x="6786" y="424"/>
                  </a:cubicBezTo>
                  <a:cubicBezTo>
                    <a:pt x="6527" y="282"/>
                    <a:pt x="6270" y="110"/>
                    <a:pt x="5897" y="23"/>
                  </a:cubicBezTo>
                  <a:cubicBezTo>
                    <a:pt x="5801" y="8"/>
                    <a:pt x="5709" y="1"/>
                    <a:pt x="562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7"/>
            <p:cNvSpPr/>
            <p:nvPr/>
          </p:nvSpPr>
          <p:spPr>
            <a:xfrm>
              <a:off x="6940623" y="1040664"/>
              <a:ext cx="61957" cy="30220"/>
            </a:xfrm>
            <a:custGeom>
              <a:avLst/>
              <a:gdLst/>
              <a:ahLst/>
              <a:cxnLst/>
              <a:rect l="l" t="t" r="r" b="b"/>
              <a:pathLst>
                <a:path w="3063" h="1494" extrusionOk="0">
                  <a:moveTo>
                    <a:pt x="1941" y="1"/>
                  </a:moveTo>
                  <a:cubicBezTo>
                    <a:pt x="1849" y="1"/>
                    <a:pt x="1746" y="11"/>
                    <a:pt x="1631" y="32"/>
                  </a:cubicBezTo>
                  <a:lnTo>
                    <a:pt x="1431" y="32"/>
                  </a:lnTo>
                  <a:cubicBezTo>
                    <a:pt x="257" y="177"/>
                    <a:pt x="0" y="1494"/>
                    <a:pt x="1374" y="1494"/>
                  </a:cubicBezTo>
                  <a:cubicBezTo>
                    <a:pt x="2511" y="1494"/>
                    <a:pt x="3063" y="1"/>
                    <a:pt x="1941"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7"/>
            <p:cNvSpPr/>
            <p:nvPr/>
          </p:nvSpPr>
          <p:spPr>
            <a:xfrm>
              <a:off x="6941776" y="1033463"/>
              <a:ext cx="59085" cy="44379"/>
            </a:xfrm>
            <a:custGeom>
              <a:avLst/>
              <a:gdLst/>
              <a:ahLst/>
              <a:cxnLst/>
              <a:rect l="l" t="t" r="r" b="b"/>
              <a:pathLst>
                <a:path w="2921" h="2194" extrusionOk="0">
                  <a:moveTo>
                    <a:pt x="1898" y="707"/>
                  </a:moveTo>
                  <a:cubicBezTo>
                    <a:pt x="2037" y="707"/>
                    <a:pt x="2098" y="741"/>
                    <a:pt x="2119" y="762"/>
                  </a:cubicBezTo>
                  <a:cubicBezTo>
                    <a:pt x="2146" y="789"/>
                    <a:pt x="2146" y="876"/>
                    <a:pt x="2089" y="1018"/>
                  </a:cubicBezTo>
                  <a:cubicBezTo>
                    <a:pt x="1974" y="1247"/>
                    <a:pt x="1688" y="1476"/>
                    <a:pt x="1317" y="1476"/>
                  </a:cubicBezTo>
                  <a:cubicBezTo>
                    <a:pt x="974" y="1476"/>
                    <a:pt x="772" y="1392"/>
                    <a:pt x="745" y="1247"/>
                  </a:cubicBezTo>
                  <a:cubicBezTo>
                    <a:pt x="745" y="1075"/>
                    <a:pt x="974" y="819"/>
                    <a:pt x="1432" y="762"/>
                  </a:cubicBezTo>
                  <a:cubicBezTo>
                    <a:pt x="1432" y="732"/>
                    <a:pt x="1459" y="732"/>
                    <a:pt x="1489" y="732"/>
                  </a:cubicBezTo>
                  <a:cubicBezTo>
                    <a:pt x="1518" y="747"/>
                    <a:pt x="1546" y="754"/>
                    <a:pt x="1575" y="754"/>
                  </a:cubicBezTo>
                  <a:cubicBezTo>
                    <a:pt x="1603" y="754"/>
                    <a:pt x="1632" y="747"/>
                    <a:pt x="1661" y="732"/>
                  </a:cubicBezTo>
                  <a:cubicBezTo>
                    <a:pt x="1758" y="714"/>
                    <a:pt x="1836" y="707"/>
                    <a:pt x="1898" y="707"/>
                  </a:cubicBezTo>
                  <a:close/>
                  <a:moveTo>
                    <a:pt x="1916" y="1"/>
                  </a:moveTo>
                  <a:cubicBezTo>
                    <a:pt x="1798" y="1"/>
                    <a:pt x="1665" y="14"/>
                    <a:pt x="1516" y="45"/>
                  </a:cubicBezTo>
                  <a:lnTo>
                    <a:pt x="1489" y="45"/>
                  </a:lnTo>
                  <a:cubicBezTo>
                    <a:pt x="1432" y="17"/>
                    <a:pt x="1374" y="17"/>
                    <a:pt x="1345" y="17"/>
                  </a:cubicBezTo>
                  <a:cubicBezTo>
                    <a:pt x="486" y="132"/>
                    <a:pt x="0" y="762"/>
                    <a:pt x="28" y="1304"/>
                  </a:cubicBezTo>
                  <a:cubicBezTo>
                    <a:pt x="58" y="1705"/>
                    <a:pt x="401" y="2193"/>
                    <a:pt x="1317" y="2193"/>
                  </a:cubicBezTo>
                  <a:cubicBezTo>
                    <a:pt x="2062" y="2193"/>
                    <a:pt x="2547" y="1735"/>
                    <a:pt x="2749" y="1334"/>
                  </a:cubicBezTo>
                  <a:cubicBezTo>
                    <a:pt x="2920" y="991"/>
                    <a:pt x="2891" y="590"/>
                    <a:pt x="2691" y="331"/>
                  </a:cubicBezTo>
                  <a:cubicBezTo>
                    <a:pt x="2578" y="175"/>
                    <a:pt x="2343" y="1"/>
                    <a:pt x="1916"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7"/>
            <p:cNvSpPr/>
            <p:nvPr/>
          </p:nvSpPr>
          <p:spPr>
            <a:xfrm>
              <a:off x="6574694" y="928856"/>
              <a:ext cx="221693" cy="69158"/>
            </a:xfrm>
            <a:custGeom>
              <a:avLst/>
              <a:gdLst/>
              <a:ahLst/>
              <a:cxnLst/>
              <a:rect l="l" t="t" r="r" b="b"/>
              <a:pathLst>
                <a:path w="10960" h="3419" extrusionOk="0">
                  <a:moveTo>
                    <a:pt x="6484" y="1"/>
                  </a:moveTo>
                  <a:cubicBezTo>
                    <a:pt x="5826" y="1"/>
                    <a:pt x="5470" y="172"/>
                    <a:pt x="4719" y="693"/>
                  </a:cubicBezTo>
                  <a:cubicBezTo>
                    <a:pt x="3631" y="1437"/>
                    <a:pt x="2315" y="1009"/>
                    <a:pt x="1284" y="1723"/>
                  </a:cubicBezTo>
                  <a:cubicBezTo>
                    <a:pt x="0" y="2572"/>
                    <a:pt x="743" y="3419"/>
                    <a:pt x="1902" y="3419"/>
                  </a:cubicBezTo>
                  <a:cubicBezTo>
                    <a:pt x="2035" y="3419"/>
                    <a:pt x="2173" y="3407"/>
                    <a:pt x="2315" y="3384"/>
                  </a:cubicBezTo>
                  <a:cubicBezTo>
                    <a:pt x="3203" y="3242"/>
                    <a:pt x="4119" y="2582"/>
                    <a:pt x="5006" y="2440"/>
                  </a:cubicBezTo>
                  <a:cubicBezTo>
                    <a:pt x="6380" y="2239"/>
                    <a:pt x="7525" y="1925"/>
                    <a:pt x="8842" y="1581"/>
                  </a:cubicBezTo>
                  <a:cubicBezTo>
                    <a:pt x="9586" y="1352"/>
                    <a:pt x="10960" y="1295"/>
                    <a:pt x="9730" y="407"/>
                  </a:cubicBezTo>
                  <a:cubicBezTo>
                    <a:pt x="9471" y="257"/>
                    <a:pt x="9201" y="223"/>
                    <a:pt x="8930" y="223"/>
                  </a:cubicBezTo>
                  <a:cubicBezTo>
                    <a:pt x="8695" y="223"/>
                    <a:pt x="8461" y="249"/>
                    <a:pt x="8232" y="249"/>
                  </a:cubicBezTo>
                  <a:cubicBezTo>
                    <a:pt x="7966" y="249"/>
                    <a:pt x="7708" y="214"/>
                    <a:pt x="7467" y="63"/>
                  </a:cubicBezTo>
                  <a:lnTo>
                    <a:pt x="7383" y="63"/>
                  </a:lnTo>
                  <a:cubicBezTo>
                    <a:pt x="7017" y="25"/>
                    <a:pt x="6730" y="1"/>
                    <a:pt x="6484"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7"/>
            <p:cNvSpPr/>
            <p:nvPr/>
          </p:nvSpPr>
          <p:spPr>
            <a:xfrm>
              <a:off x="6576939" y="921452"/>
              <a:ext cx="213117" cy="83964"/>
            </a:xfrm>
            <a:custGeom>
              <a:avLst/>
              <a:gdLst/>
              <a:ahLst/>
              <a:cxnLst/>
              <a:rect l="l" t="t" r="r" b="b"/>
              <a:pathLst>
                <a:path w="10536" h="4151" extrusionOk="0">
                  <a:moveTo>
                    <a:pt x="6383" y="715"/>
                  </a:moveTo>
                  <a:cubicBezTo>
                    <a:pt x="6612" y="715"/>
                    <a:pt x="6898" y="745"/>
                    <a:pt x="7242" y="773"/>
                  </a:cubicBezTo>
                  <a:cubicBezTo>
                    <a:pt x="7589" y="957"/>
                    <a:pt x="7935" y="975"/>
                    <a:pt x="8252" y="975"/>
                  </a:cubicBezTo>
                  <a:cubicBezTo>
                    <a:pt x="8327" y="975"/>
                    <a:pt x="8402" y="974"/>
                    <a:pt x="8474" y="974"/>
                  </a:cubicBezTo>
                  <a:cubicBezTo>
                    <a:pt x="8614" y="963"/>
                    <a:pt x="8746" y="952"/>
                    <a:pt x="8870" y="952"/>
                  </a:cubicBezTo>
                  <a:cubicBezTo>
                    <a:pt x="9075" y="952"/>
                    <a:pt x="9258" y="982"/>
                    <a:pt x="9418" y="1089"/>
                  </a:cubicBezTo>
                  <a:cubicBezTo>
                    <a:pt x="9562" y="1173"/>
                    <a:pt x="9647" y="1260"/>
                    <a:pt x="9704" y="1318"/>
                  </a:cubicBezTo>
                  <a:cubicBezTo>
                    <a:pt x="9532" y="1375"/>
                    <a:pt x="9246" y="1432"/>
                    <a:pt x="9074" y="1489"/>
                  </a:cubicBezTo>
                  <a:cubicBezTo>
                    <a:pt x="8902" y="1517"/>
                    <a:pt x="8760" y="1547"/>
                    <a:pt x="8616" y="1604"/>
                  </a:cubicBezTo>
                  <a:cubicBezTo>
                    <a:pt x="7329" y="1947"/>
                    <a:pt x="6184" y="2234"/>
                    <a:pt x="4837" y="2463"/>
                  </a:cubicBezTo>
                  <a:cubicBezTo>
                    <a:pt x="4352" y="2520"/>
                    <a:pt x="3864" y="2749"/>
                    <a:pt x="3406" y="2948"/>
                  </a:cubicBezTo>
                  <a:cubicBezTo>
                    <a:pt x="2978" y="3150"/>
                    <a:pt x="2547" y="3322"/>
                    <a:pt x="2146" y="3406"/>
                  </a:cubicBezTo>
                  <a:cubicBezTo>
                    <a:pt x="2043" y="3419"/>
                    <a:pt x="1945" y="3425"/>
                    <a:pt x="1852" y="3425"/>
                  </a:cubicBezTo>
                  <a:cubicBezTo>
                    <a:pt x="1323" y="3425"/>
                    <a:pt x="961" y="3234"/>
                    <a:pt x="887" y="3063"/>
                  </a:cubicBezTo>
                  <a:cubicBezTo>
                    <a:pt x="830" y="2891"/>
                    <a:pt x="1001" y="2635"/>
                    <a:pt x="1402" y="2376"/>
                  </a:cubicBezTo>
                  <a:cubicBezTo>
                    <a:pt x="1833" y="2062"/>
                    <a:pt x="2375" y="2005"/>
                    <a:pt x="2920" y="1947"/>
                  </a:cubicBezTo>
                  <a:cubicBezTo>
                    <a:pt x="3550" y="1860"/>
                    <a:pt x="4208" y="1776"/>
                    <a:pt x="4810" y="1375"/>
                  </a:cubicBezTo>
                  <a:cubicBezTo>
                    <a:pt x="5524" y="887"/>
                    <a:pt x="5811" y="715"/>
                    <a:pt x="6383" y="715"/>
                  </a:cubicBezTo>
                  <a:close/>
                  <a:moveTo>
                    <a:pt x="6412" y="0"/>
                  </a:moveTo>
                  <a:cubicBezTo>
                    <a:pt x="5647" y="0"/>
                    <a:pt x="5245" y="194"/>
                    <a:pt x="4409" y="773"/>
                  </a:cubicBezTo>
                  <a:cubicBezTo>
                    <a:pt x="3951" y="1089"/>
                    <a:pt x="3406" y="1146"/>
                    <a:pt x="2833" y="1231"/>
                  </a:cubicBezTo>
                  <a:cubicBezTo>
                    <a:pt x="2204" y="1288"/>
                    <a:pt x="1574" y="1375"/>
                    <a:pt x="974" y="1776"/>
                  </a:cubicBezTo>
                  <a:cubicBezTo>
                    <a:pt x="1" y="2433"/>
                    <a:pt x="115" y="3063"/>
                    <a:pt x="200" y="3322"/>
                  </a:cubicBezTo>
                  <a:cubicBezTo>
                    <a:pt x="401" y="3837"/>
                    <a:pt x="1059" y="4151"/>
                    <a:pt x="1803" y="4151"/>
                  </a:cubicBezTo>
                  <a:cubicBezTo>
                    <a:pt x="1975" y="4151"/>
                    <a:pt x="2119" y="4123"/>
                    <a:pt x="2261" y="4123"/>
                  </a:cubicBezTo>
                  <a:cubicBezTo>
                    <a:pt x="2776" y="4036"/>
                    <a:pt x="3234" y="3807"/>
                    <a:pt x="3692" y="3608"/>
                  </a:cubicBezTo>
                  <a:cubicBezTo>
                    <a:pt x="4123" y="3406"/>
                    <a:pt x="4551" y="3235"/>
                    <a:pt x="4952" y="3177"/>
                  </a:cubicBezTo>
                  <a:cubicBezTo>
                    <a:pt x="6326" y="2948"/>
                    <a:pt x="7501" y="2662"/>
                    <a:pt x="8818" y="2291"/>
                  </a:cubicBezTo>
                  <a:cubicBezTo>
                    <a:pt x="8960" y="2261"/>
                    <a:pt x="9074" y="2234"/>
                    <a:pt x="9218" y="2204"/>
                  </a:cubicBezTo>
                  <a:cubicBezTo>
                    <a:pt x="9791" y="2062"/>
                    <a:pt x="10363" y="1947"/>
                    <a:pt x="10448" y="1460"/>
                  </a:cubicBezTo>
                  <a:cubicBezTo>
                    <a:pt x="10535" y="1059"/>
                    <a:pt x="10162" y="715"/>
                    <a:pt x="9791" y="459"/>
                  </a:cubicBezTo>
                  <a:cubicBezTo>
                    <a:pt x="9419" y="249"/>
                    <a:pt x="9026" y="229"/>
                    <a:pt x="8678" y="229"/>
                  </a:cubicBezTo>
                  <a:cubicBezTo>
                    <a:pt x="8597" y="229"/>
                    <a:pt x="8519" y="230"/>
                    <a:pt x="8444" y="230"/>
                  </a:cubicBezTo>
                  <a:cubicBezTo>
                    <a:pt x="8339" y="238"/>
                    <a:pt x="8237" y="244"/>
                    <a:pt x="8139" y="244"/>
                  </a:cubicBezTo>
                  <a:cubicBezTo>
                    <a:pt x="7917" y="244"/>
                    <a:pt x="7717" y="214"/>
                    <a:pt x="7558" y="115"/>
                  </a:cubicBezTo>
                  <a:cubicBezTo>
                    <a:pt x="7471" y="58"/>
                    <a:pt x="7386" y="58"/>
                    <a:pt x="7329" y="58"/>
                  </a:cubicBezTo>
                  <a:cubicBezTo>
                    <a:pt x="6963" y="22"/>
                    <a:pt x="6667" y="0"/>
                    <a:pt x="641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7"/>
            <p:cNvSpPr/>
            <p:nvPr/>
          </p:nvSpPr>
          <p:spPr>
            <a:xfrm>
              <a:off x="6641188" y="2259020"/>
              <a:ext cx="229602" cy="96060"/>
            </a:xfrm>
            <a:custGeom>
              <a:avLst/>
              <a:gdLst/>
              <a:ahLst/>
              <a:cxnLst/>
              <a:rect l="l" t="t" r="r" b="b"/>
              <a:pathLst>
                <a:path w="11351" h="4749" extrusionOk="0">
                  <a:moveTo>
                    <a:pt x="3419" y="0"/>
                  </a:moveTo>
                  <a:cubicBezTo>
                    <a:pt x="2765" y="0"/>
                    <a:pt x="2097" y="69"/>
                    <a:pt x="1577" y="237"/>
                  </a:cubicBezTo>
                  <a:cubicBezTo>
                    <a:pt x="489" y="608"/>
                    <a:pt x="1" y="1467"/>
                    <a:pt x="1519" y="1554"/>
                  </a:cubicBezTo>
                  <a:cubicBezTo>
                    <a:pt x="1731" y="1564"/>
                    <a:pt x="1920" y="1566"/>
                    <a:pt x="2092" y="1566"/>
                  </a:cubicBezTo>
                  <a:cubicBezTo>
                    <a:pt x="2271" y="1566"/>
                    <a:pt x="2432" y="1563"/>
                    <a:pt x="2586" y="1563"/>
                  </a:cubicBezTo>
                  <a:cubicBezTo>
                    <a:pt x="3179" y="1563"/>
                    <a:pt x="3650" y="1602"/>
                    <a:pt x="4524" y="1982"/>
                  </a:cubicBezTo>
                  <a:cubicBezTo>
                    <a:pt x="6013" y="2555"/>
                    <a:pt x="6443" y="2555"/>
                    <a:pt x="7272" y="3872"/>
                  </a:cubicBezTo>
                  <a:cubicBezTo>
                    <a:pt x="7657" y="4434"/>
                    <a:pt x="7907" y="4546"/>
                    <a:pt x="8244" y="4546"/>
                  </a:cubicBezTo>
                  <a:cubicBezTo>
                    <a:pt x="8468" y="4546"/>
                    <a:pt x="8730" y="4496"/>
                    <a:pt x="9096" y="4496"/>
                  </a:cubicBezTo>
                  <a:cubicBezTo>
                    <a:pt x="9162" y="4496"/>
                    <a:pt x="9232" y="4498"/>
                    <a:pt x="9306" y="4502"/>
                  </a:cubicBezTo>
                  <a:cubicBezTo>
                    <a:pt x="9543" y="4502"/>
                    <a:pt x="10240" y="4748"/>
                    <a:pt x="10720" y="4748"/>
                  </a:cubicBezTo>
                  <a:cubicBezTo>
                    <a:pt x="11105" y="4748"/>
                    <a:pt x="11351" y="4589"/>
                    <a:pt x="11108" y="4016"/>
                  </a:cubicBezTo>
                  <a:cubicBezTo>
                    <a:pt x="11108" y="3872"/>
                    <a:pt x="10879" y="3730"/>
                    <a:pt x="10822" y="3643"/>
                  </a:cubicBezTo>
                  <a:cubicBezTo>
                    <a:pt x="9047" y="2127"/>
                    <a:pt x="7043" y="466"/>
                    <a:pt x="4726" y="93"/>
                  </a:cubicBezTo>
                  <a:cubicBezTo>
                    <a:pt x="4335" y="34"/>
                    <a:pt x="3880" y="0"/>
                    <a:pt x="3419"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7"/>
            <p:cNvSpPr/>
            <p:nvPr/>
          </p:nvSpPr>
          <p:spPr>
            <a:xfrm>
              <a:off x="6643514" y="2251637"/>
              <a:ext cx="233405" cy="111191"/>
            </a:xfrm>
            <a:custGeom>
              <a:avLst/>
              <a:gdLst/>
              <a:ahLst/>
              <a:cxnLst/>
              <a:rect l="l" t="t" r="r" b="b"/>
              <a:pathLst>
                <a:path w="11539" h="5497" extrusionOk="0">
                  <a:moveTo>
                    <a:pt x="3294" y="717"/>
                  </a:moveTo>
                  <a:cubicBezTo>
                    <a:pt x="3722" y="717"/>
                    <a:pt x="4152" y="744"/>
                    <a:pt x="4553" y="802"/>
                  </a:cubicBezTo>
                  <a:cubicBezTo>
                    <a:pt x="6843" y="1175"/>
                    <a:pt x="8847" y="2893"/>
                    <a:pt x="10450" y="4267"/>
                  </a:cubicBezTo>
                  <a:cubicBezTo>
                    <a:pt x="10478" y="4294"/>
                    <a:pt x="10508" y="4294"/>
                    <a:pt x="10535" y="4324"/>
                  </a:cubicBezTo>
                  <a:cubicBezTo>
                    <a:pt x="10535" y="4351"/>
                    <a:pt x="10592" y="4409"/>
                    <a:pt x="10622" y="4438"/>
                  </a:cubicBezTo>
                  <a:cubicBezTo>
                    <a:pt x="10622" y="4466"/>
                    <a:pt x="10650" y="4496"/>
                    <a:pt x="10650" y="4523"/>
                  </a:cubicBezTo>
                  <a:cubicBezTo>
                    <a:pt x="10707" y="4638"/>
                    <a:pt x="10707" y="4695"/>
                    <a:pt x="10707" y="4752"/>
                  </a:cubicBezTo>
                  <a:lnTo>
                    <a:pt x="10592" y="4752"/>
                  </a:lnTo>
                  <a:cubicBezTo>
                    <a:pt x="10363" y="4752"/>
                    <a:pt x="10020" y="4667"/>
                    <a:pt x="9734" y="4610"/>
                  </a:cubicBezTo>
                  <a:cubicBezTo>
                    <a:pt x="9505" y="4553"/>
                    <a:pt x="9333" y="4523"/>
                    <a:pt x="9218" y="4523"/>
                  </a:cubicBezTo>
                  <a:cubicBezTo>
                    <a:pt x="9114" y="4514"/>
                    <a:pt x="9015" y="4511"/>
                    <a:pt x="8922" y="4511"/>
                  </a:cubicBezTo>
                  <a:cubicBezTo>
                    <a:pt x="8735" y="4511"/>
                    <a:pt x="8569" y="4523"/>
                    <a:pt x="8417" y="4523"/>
                  </a:cubicBezTo>
                  <a:cubicBezTo>
                    <a:pt x="8332" y="4553"/>
                    <a:pt x="8217" y="4553"/>
                    <a:pt x="8130" y="4553"/>
                  </a:cubicBezTo>
                  <a:cubicBezTo>
                    <a:pt x="7959" y="4553"/>
                    <a:pt x="7787" y="4553"/>
                    <a:pt x="7443" y="4038"/>
                  </a:cubicBezTo>
                  <a:cubicBezTo>
                    <a:pt x="6672" y="2806"/>
                    <a:pt x="6184" y="2606"/>
                    <a:pt x="5069" y="2205"/>
                  </a:cubicBezTo>
                  <a:cubicBezTo>
                    <a:pt x="4924" y="2148"/>
                    <a:pt x="4725" y="2091"/>
                    <a:pt x="4553" y="2004"/>
                  </a:cubicBezTo>
                  <a:cubicBezTo>
                    <a:pt x="3607" y="1603"/>
                    <a:pt x="3092" y="1576"/>
                    <a:pt x="2435" y="1576"/>
                  </a:cubicBezTo>
                  <a:lnTo>
                    <a:pt x="2119" y="1576"/>
                  </a:lnTo>
                  <a:cubicBezTo>
                    <a:pt x="1920" y="1576"/>
                    <a:pt x="1691" y="1546"/>
                    <a:pt x="1404" y="1546"/>
                  </a:cubicBezTo>
                  <a:cubicBezTo>
                    <a:pt x="1031" y="1518"/>
                    <a:pt x="859" y="1461"/>
                    <a:pt x="802" y="1431"/>
                  </a:cubicBezTo>
                  <a:cubicBezTo>
                    <a:pt x="859" y="1317"/>
                    <a:pt x="1088" y="1118"/>
                    <a:pt x="1576" y="946"/>
                  </a:cubicBezTo>
                  <a:cubicBezTo>
                    <a:pt x="2004" y="802"/>
                    <a:pt x="2607" y="717"/>
                    <a:pt x="3294" y="717"/>
                  </a:cubicBezTo>
                  <a:close/>
                  <a:moveTo>
                    <a:pt x="3294" y="0"/>
                  </a:moveTo>
                  <a:cubicBezTo>
                    <a:pt x="2778" y="0"/>
                    <a:pt x="2004" y="57"/>
                    <a:pt x="1347" y="259"/>
                  </a:cubicBezTo>
                  <a:cubicBezTo>
                    <a:pt x="516" y="545"/>
                    <a:pt x="0" y="1060"/>
                    <a:pt x="87" y="1546"/>
                  </a:cubicBezTo>
                  <a:cubicBezTo>
                    <a:pt x="115" y="1832"/>
                    <a:pt x="374" y="2233"/>
                    <a:pt x="1375" y="2263"/>
                  </a:cubicBezTo>
                  <a:cubicBezTo>
                    <a:pt x="1661" y="2290"/>
                    <a:pt x="1890" y="2290"/>
                    <a:pt x="2119" y="2290"/>
                  </a:cubicBezTo>
                  <a:lnTo>
                    <a:pt x="2435" y="2290"/>
                  </a:lnTo>
                  <a:cubicBezTo>
                    <a:pt x="3035" y="2290"/>
                    <a:pt x="3436" y="2320"/>
                    <a:pt x="4267" y="2691"/>
                  </a:cubicBezTo>
                  <a:cubicBezTo>
                    <a:pt x="4466" y="2748"/>
                    <a:pt x="4668" y="2835"/>
                    <a:pt x="4840" y="2893"/>
                  </a:cubicBezTo>
                  <a:cubicBezTo>
                    <a:pt x="5870" y="3293"/>
                    <a:pt x="6184" y="3408"/>
                    <a:pt x="6843" y="4438"/>
                  </a:cubicBezTo>
                  <a:cubicBezTo>
                    <a:pt x="7272" y="5038"/>
                    <a:pt x="7615" y="5267"/>
                    <a:pt x="8130" y="5267"/>
                  </a:cubicBezTo>
                  <a:lnTo>
                    <a:pt x="8474" y="5267"/>
                  </a:lnTo>
                  <a:cubicBezTo>
                    <a:pt x="8618" y="5240"/>
                    <a:pt x="8760" y="5240"/>
                    <a:pt x="8932" y="5240"/>
                  </a:cubicBezTo>
                  <a:lnTo>
                    <a:pt x="9191" y="5240"/>
                  </a:lnTo>
                  <a:cubicBezTo>
                    <a:pt x="9248" y="5240"/>
                    <a:pt x="9447" y="5297"/>
                    <a:pt x="9592" y="5325"/>
                  </a:cubicBezTo>
                  <a:cubicBezTo>
                    <a:pt x="9878" y="5382"/>
                    <a:pt x="10279" y="5496"/>
                    <a:pt x="10592" y="5496"/>
                  </a:cubicBezTo>
                  <a:cubicBezTo>
                    <a:pt x="10936" y="5496"/>
                    <a:pt x="11195" y="5382"/>
                    <a:pt x="11337" y="5153"/>
                  </a:cubicBezTo>
                  <a:cubicBezTo>
                    <a:pt x="11538" y="4839"/>
                    <a:pt x="11424" y="4466"/>
                    <a:pt x="11337" y="4294"/>
                  </a:cubicBezTo>
                  <a:cubicBezTo>
                    <a:pt x="11309" y="4038"/>
                    <a:pt x="11108" y="3893"/>
                    <a:pt x="10993" y="3779"/>
                  </a:cubicBezTo>
                  <a:lnTo>
                    <a:pt x="10936" y="3751"/>
                  </a:lnTo>
                  <a:cubicBezTo>
                    <a:pt x="9248" y="2290"/>
                    <a:pt x="7157" y="488"/>
                    <a:pt x="4668" y="87"/>
                  </a:cubicBezTo>
                  <a:cubicBezTo>
                    <a:pt x="4237" y="30"/>
                    <a:pt x="3779" y="0"/>
                    <a:pt x="3294"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7"/>
            <p:cNvSpPr/>
            <p:nvPr/>
          </p:nvSpPr>
          <p:spPr>
            <a:xfrm>
              <a:off x="6856610" y="2351105"/>
              <a:ext cx="143635" cy="53097"/>
            </a:xfrm>
            <a:custGeom>
              <a:avLst/>
              <a:gdLst/>
              <a:ahLst/>
              <a:cxnLst/>
              <a:rect l="l" t="t" r="r" b="b"/>
              <a:pathLst>
                <a:path w="7101" h="2625" extrusionOk="0">
                  <a:moveTo>
                    <a:pt x="2525" y="0"/>
                  </a:moveTo>
                  <a:cubicBezTo>
                    <a:pt x="2306" y="0"/>
                    <a:pt x="2103" y="45"/>
                    <a:pt x="1948" y="179"/>
                  </a:cubicBezTo>
                  <a:cubicBezTo>
                    <a:pt x="1691" y="465"/>
                    <a:pt x="1890" y="895"/>
                    <a:pt x="1691" y="1182"/>
                  </a:cubicBezTo>
                  <a:cubicBezTo>
                    <a:pt x="1405" y="1495"/>
                    <a:pt x="1004" y="1411"/>
                    <a:pt x="803" y="1640"/>
                  </a:cubicBezTo>
                  <a:cubicBezTo>
                    <a:pt x="1" y="2479"/>
                    <a:pt x="1060" y="2625"/>
                    <a:pt x="2141" y="2625"/>
                  </a:cubicBezTo>
                  <a:cubicBezTo>
                    <a:pt x="2717" y="2625"/>
                    <a:pt x="3300" y="2583"/>
                    <a:pt x="3608" y="2583"/>
                  </a:cubicBezTo>
                  <a:cubicBezTo>
                    <a:pt x="4295" y="2583"/>
                    <a:pt x="7101" y="2270"/>
                    <a:pt x="6615" y="980"/>
                  </a:cubicBezTo>
                  <a:cubicBezTo>
                    <a:pt x="6272" y="37"/>
                    <a:pt x="4210" y="552"/>
                    <a:pt x="3608" y="179"/>
                  </a:cubicBezTo>
                  <a:lnTo>
                    <a:pt x="3665" y="179"/>
                  </a:lnTo>
                  <a:cubicBezTo>
                    <a:pt x="3355" y="142"/>
                    <a:pt x="2914" y="0"/>
                    <a:pt x="2525"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7"/>
            <p:cNvSpPr/>
            <p:nvPr/>
          </p:nvSpPr>
          <p:spPr>
            <a:xfrm>
              <a:off x="6857784" y="2343862"/>
              <a:ext cx="142462" cy="67621"/>
            </a:xfrm>
            <a:custGeom>
              <a:avLst/>
              <a:gdLst/>
              <a:ahLst/>
              <a:cxnLst/>
              <a:rect l="l" t="t" r="r" b="b"/>
              <a:pathLst>
                <a:path w="7043" h="3343" extrusionOk="0">
                  <a:moveTo>
                    <a:pt x="2488" y="732"/>
                  </a:moveTo>
                  <a:cubicBezTo>
                    <a:pt x="2716" y="732"/>
                    <a:pt x="2998" y="788"/>
                    <a:pt x="3207" y="823"/>
                  </a:cubicBezTo>
                  <a:cubicBezTo>
                    <a:pt x="3264" y="853"/>
                    <a:pt x="3321" y="853"/>
                    <a:pt x="3378" y="880"/>
                  </a:cubicBezTo>
                  <a:cubicBezTo>
                    <a:pt x="3694" y="1024"/>
                    <a:pt x="4152" y="1052"/>
                    <a:pt x="4668" y="1052"/>
                  </a:cubicBezTo>
                  <a:cubicBezTo>
                    <a:pt x="5297" y="1082"/>
                    <a:pt x="6099" y="1109"/>
                    <a:pt x="6214" y="1453"/>
                  </a:cubicBezTo>
                  <a:cubicBezTo>
                    <a:pt x="6271" y="1624"/>
                    <a:pt x="6241" y="1739"/>
                    <a:pt x="6184" y="1796"/>
                  </a:cubicBezTo>
                  <a:cubicBezTo>
                    <a:pt x="5840" y="2311"/>
                    <a:pt x="4294" y="2570"/>
                    <a:pt x="3550" y="2570"/>
                  </a:cubicBezTo>
                  <a:lnTo>
                    <a:pt x="2978" y="2570"/>
                  </a:lnTo>
                  <a:cubicBezTo>
                    <a:pt x="2780" y="2582"/>
                    <a:pt x="2408" y="2599"/>
                    <a:pt x="2025" y="2599"/>
                  </a:cubicBezTo>
                  <a:cubicBezTo>
                    <a:pt x="1519" y="2599"/>
                    <a:pt x="995" y="2569"/>
                    <a:pt x="832" y="2456"/>
                  </a:cubicBezTo>
                  <a:cubicBezTo>
                    <a:pt x="832" y="2426"/>
                    <a:pt x="889" y="2341"/>
                    <a:pt x="1003" y="2227"/>
                  </a:cubicBezTo>
                  <a:cubicBezTo>
                    <a:pt x="1031" y="2197"/>
                    <a:pt x="1145" y="2169"/>
                    <a:pt x="1232" y="2169"/>
                  </a:cubicBezTo>
                  <a:cubicBezTo>
                    <a:pt x="1404" y="2112"/>
                    <a:pt x="1661" y="2025"/>
                    <a:pt x="1890" y="1796"/>
                  </a:cubicBezTo>
                  <a:lnTo>
                    <a:pt x="1919" y="1769"/>
                  </a:lnTo>
                  <a:cubicBezTo>
                    <a:pt x="2091" y="1540"/>
                    <a:pt x="2091" y="1311"/>
                    <a:pt x="2091" y="1109"/>
                  </a:cubicBezTo>
                  <a:cubicBezTo>
                    <a:pt x="2091" y="937"/>
                    <a:pt x="2119" y="853"/>
                    <a:pt x="2149" y="823"/>
                  </a:cubicBezTo>
                  <a:cubicBezTo>
                    <a:pt x="2216" y="756"/>
                    <a:pt x="2340" y="732"/>
                    <a:pt x="2488" y="732"/>
                  </a:cubicBezTo>
                  <a:close/>
                  <a:moveTo>
                    <a:pt x="2481" y="0"/>
                  </a:moveTo>
                  <a:cubicBezTo>
                    <a:pt x="2177" y="0"/>
                    <a:pt x="1876" y="65"/>
                    <a:pt x="1633" y="280"/>
                  </a:cubicBezTo>
                  <a:cubicBezTo>
                    <a:pt x="1404" y="537"/>
                    <a:pt x="1374" y="853"/>
                    <a:pt x="1374" y="1082"/>
                  </a:cubicBezTo>
                  <a:cubicBezTo>
                    <a:pt x="1374" y="1166"/>
                    <a:pt x="1374" y="1281"/>
                    <a:pt x="1347" y="1338"/>
                  </a:cubicBezTo>
                  <a:cubicBezTo>
                    <a:pt x="1260" y="1395"/>
                    <a:pt x="1175" y="1425"/>
                    <a:pt x="1031" y="1453"/>
                  </a:cubicBezTo>
                  <a:cubicBezTo>
                    <a:pt x="859" y="1510"/>
                    <a:pt x="630" y="1567"/>
                    <a:pt x="458" y="1739"/>
                  </a:cubicBezTo>
                  <a:cubicBezTo>
                    <a:pt x="115" y="2112"/>
                    <a:pt x="0" y="2456"/>
                    <a:pt x="145" y="2770"/>
                  </a:cubicBezTo>
                  <a:cubicBezTo>
                    <a:pt x="344" y="3228"/>
                    <a:pt x="1061" y="3342"/>
                    <a:pt x="2004" y="3342"/>
                  </a:cubicBezTo>
                  <a:cubicBezTo>
                    <a:pt x="2320" y="3342"/>
                    <a:pt x="2664" y="3315"/>
                    <a:pt x="3035" y="3315"/>
                  </a:cubicBezTo>
                  <a:cubicBezTo>
                    <a:pt x="3236" y="3315"/>
                    <a:pt x="3408" y="3285"/>
                    <a:pt x="3550" y="3285"/>
                  </a:cubicBezTo>
                  <a:cubicBezTo>
                    <a:pt x="3580" y="3285"/>
                    <a:pt x="6069" y="3257"/>
                    <a:pt x="6786" y="2227"/>
                  </a:cubicBezTo>
                  <a:cubicBezTo>
                    <a:pt x="6985" y="1911"/>
                    <a:pt x="7043" y="1567"/>
                    <a:pt x="6901" y="1224"/>
                  </a:cubicBezTo>
                  <a:cubicBezTo>
                    <a:pt x="6614" y="395"/>
                    <a:pt x="5554" y="365"/>
                    <a:pt x="4695" y="337"/>
                  </a:cubicBezTo>
                  <a:cubicBezTo>
                    <a:pt x="4409" y="337"/>
                    <a:pt x="4065" y="308"/>
                    <a:pt x="3866" y="280"/>
                  </a:cubicBezTo>
                  <a:cubicBezTo>
                    <a:pt x="3809" y="223"/>
                    <a:pt x="3752" y="193"/>
                    <a:pt x="3665" y="193"/>
                  </a:cubicBezTo>
                  <a:cubicBezTo>
                    <a:pt x="3580" y="166"/>
                    <a:pt x="3465" y="136"/>
                    <a:pt x="3351" y="108"/>
                  </a:cubicBezTo>
                  <a:cubicBezTo>
                    <a:pt x="3093" y="65"/>
                    <a:pt x="2785" y="0"/>
                    <a:pt x="248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7"/>
            <p:cNvSpPr/>
            <p:nvPr/>
          </p:nvSpPr>
          <p:spPr>
            <a:xfrm>
              <a:off x="7346202" y="1505738"/>
              <a:ext cx="161335" cy="116146"/>
            </a:xfrm>
            <a:custGeom>
              <a:avLst/>
              <a:gdLst/>
              <a:ahLst/>
              <a:cxnLst/>
              <a:rect l="l" t="t" r="r" b="b"/>
              <a:pathLst>
                <a:path w="7976" h="5742" extrusionOk="0">
                  <a:moveTo>
                    <a:pt x="5085" y="1"/>
                  </a:moveTo>
                  <a:cubicBezTo>
                    <a:pt x="4341" y="317"/>
                    <a:pt x="4140" y="1089"/>
                    <a:pt x="3654" y="1691"/>
                  </a:cubicBezTo>
                  <a:cubicBezTo>
                    <a:pt x="3052" y="2406"/>
                    <a:pt x="2078" y="2836"/>
                    <a:pt x="1334" y="3409"/>
                  </a:cubicBezTo>
                  <a:cubicBezTo>
                    <a:pt x="1" y="4523"/>
                    <a:pt x="717" y="4743"/>
                    <a:pt x="1852" y="4743"/>
                  </a:cubicBezTo>
                  <a:cubicBezTo>
                    <a:pt x="2595" y="4743"/>
                    <a:pt x="3517" y="4649"/>
                    <a:pt x="4162" y="4649"/>
                  </a:cubicBezTo>
                  <a:cubicBezTo>
                    <a:pt x="4455" y="4649"/>
                    <a:pt x="4691" y="4669"/>
                    <a:pt x="4827" y="4726"/>
                  </a:cubicBezTo>
                  <a:cubicBezTo>
                    <a:pt x="5517" y="4938"/>
                    <a:pt x="5813" y="5742"/>
                    <a:pt x="6493" y="5742"/>
                  </a:cubicBezTo>
                  <a:cubicBezTo>
                    <a:pt x="6545" y="5742"/>
                    <a:pt x="6601" y="5737"/>
                    <a:pt x="6659" y="5726"/>
                  </a:cubicBezTo>
                  <a:cubicBezTo>
                    <a:pt x="7976" y="5440"/>
                    <a:pt x="7147" y="4868"/>
                    <a:pt x="7002" y="4295"/>
                  </a:cubicBezTo>
                  <a:cubicBezTo>
                    <a:pt x="6888" y="3780"/>
                    <a:pt x="6746" y="4009"/>
                    <a:pt x="6803" y="3409"/>
                  </a:cubicBezTo>
                  <a:cubicBezTo>
                    <a:pt x="6803" y="3065"/>
                    <a:pt x="7433" y="2921"/>
                    <a:pt x="7289" y="2406"/>
                  </a:cubicBezTo>
                  <a:cubicBezTo>
                    <a:pt x="7210" y="1942"/>
                    <a:pt x="7010" y="1787"/>
                    <a:pt x="6763" y="1787"/>
                  </a:cubicBezTo>
                  <a:cubicBezTo>
                    <a:pt x="6386" y="1787"/>
                    <a:pt x="5900" y="2148"/>
                    <a:pt x="5571" y="2321"/>
                  </a:cubicBezTo>
                  <a:cubicBezTo>
                    <a:pt x="5028" y="1691"/>
                    <a:pt x="6746" y="317"/>
                    <a:pt x="537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7"/>
            <p:cNvSpPr/>
            <p:nvPr/>
          </p:nvSpPr>
          <p:spPr>
            <a:xfrm>
              <a:off x="7347699" y="1498577"/>
              <a:ext cx="157532" cy="130589"/>
            </a:xfrm>
            <a:custGeom>
              <a:avLst/>
              <a:gdLst/>
              <a:ahLst/>
              <a:cxnLst/>
              <a:rect l="l" t="t" r="r" b="b"/>
              <a:pathLst>
                <a:path w="7788" h="6456" extrusionOk="0">
                  <a:moveTo>
                    <a:pt x="5153" y="699"/>
                  </a:moveTo>
                  <a:cubicBezTo>
                    <a:pt x="5183" y="699"/>
                    <a:pt x="5211" y="728"/>
                    <a:pt x="5211" y="728"/>
                  </a:cubicBezTo>
                  <a:cubicBezTo>
                    <a:pt x="5440" y="756"/>
                    <a:pt x="5469" y="843"/>
                    <a:pt x="5469" y="843"/>
                  </a:cubicBezTo>
                  <a:cubicBezTo>
                    <a:pt x="5527" y="928"/>
                    <a:pt x="5355" y="1271"/>
                    <a:pt x="5298" y="1443"/>
                  </a:cubicBezTo>
                  <a:cubicBezTo>
                    <a:pt x="5096" y="1901"/>
                    <a:pt x="4840" y="2473"/>
                    <a:pt x="5211" y="2931"/>
                  </a:cubicBezTo>
                  <a:cubicBezTo>
                    <a:pt x="5287" y="3008"/>
                    <a:pt x="5403" y="3047"/>
                    <a:pt x="5514" y="3047"/>
                  </a:cubicBezTo>
                  <a:cubicBezTo>
                    <a:pt x="5568" y="3047"/>
                    <a:pt x="5622" y="3037"/>
                    <a:pt x="5669" y="3018"/>
                  </a:cubicBezTo>
                  <a:cubicBezTo>
                    <a:pt x="5756" y="2961"/>
                    <a:pt x="5840" y="2904"/>
                    <a:pt x="5955" y="2847"/>
                  </a:cubicBezTo>
                  <a:cubicBezTo>
                    <a:pt x="6131" y="2747"/>
                    <a:pt x="6503" y="2515"/>
                    <a:pt x="6671" y="2515"/>
                  </a:cubicBezTo>
                  <a:cubicBezTo>
                    <a:pt x="6695" y="2515"/>
                    <a:pt x="6715" y="2520"/>
                    <a:pt x="6729" y="2531"/>
                  </a:cubicBezTo>
                  <a:cubicBezTo>
                    <a:pt x="6757" y="2531"/>
                    <a:pt x="6814" y="2618"/>
                    <a:pt x="6871" y="2847"/>
                  </a:cubicBezTo>
                  <a:cubicBezTo>
                    <a:pt x="6871" y="2931"/>
                    <a:pt x="6871" y="2961"/>
                    <a:pt x="6699" y="3133"/>
                  </a:cubicBezTo>
                  <a:cubicBezTo>
                    <a:pt x="6557" y="3275"/>
                    <a:pt x="6386" y="3476"/>
                    <a:pt x="6386" y="3733"/>
                  </a:cubicBezTo>
                  <a:cubicBezTo>
                    <a:pt x="6328" y="4134"/>
                    <a:pt x="6356" y="4278"/>
                    <a:pt x="6470" y="4477"/>
                  </a:cubicBezTo>
                  <a:cubicBezTo>
                    <a:pt x="6527" y="4534"/>
                    <a:pt x="6557" y="4592"/>
                    <a:pt x="6585" y="4736"/>
                  </a:cubicBezTo>
                  <a:cubicBezTo>
                    <a:pt x="6642" y="4935"/>
                    <a:pt x="6729" y="5107"/>
                    <a:pt x="6814" y="5251"/>
                  </a:cubicBezTo>
                  <a:cubicBezTo>
                    <a:pt x="6871" y="5366"/>
                    <a:pt x="6958" y="5538"/>
                    <a:pt x="6958" y="5565"/>
                  </a:cubicBezTo>
                  <a:cubicBezTo>
                    <a:pt x="6958" y="5565"/>
                    <a:pt x="6901" y="5652"/>
                    <a:pt x="6527" y="5737"/>
                  </a:cubicBezTo>
                  <a:cubicBezTo>
                    <a:pt x="6491" y="5744"/>
                    <a:pt x="6455" y="5748"/>
                    <a:pt x="6422" y="5748"/>
                  </a:cubicBezTo>
                  <a:cubicBezTo>
                    <a:pt x="6195" y="5748"/>
                    <a:pt x="6032" y="5585"/>
                    <a:pt x="5783" y="5336"/>
                  </a:cubicBezTo>
                  <a:cubicBezTo>
                    <a:pt x="5527" y="5107"/>
                    <a:pt x="5240" y="4851"/>
                    <a:pt x="4897" y="4736"/>
                  </a:cubicBezTo>
                  <a:cubicBezTo>
                    <a:pt x="4695" y="4679"/>
                    <a:pt x="4466" y="4649"/>
                    <a:pt x="4123" y="4649"/>
                  </a:cubicBezTo>
                  <a:cubicBezTo>
                    <a:pt x="3809" y="4649"/>
                    <a:pt x="3436" y="4649"/>
                    <a:pt x="3008" y="4679"/>
                  </a:cubicBezTo>
                  <a:cubicBezTo>
                    <a:pt x="2672" y="4709"/>
                    <a:pt x="2190" y="4740"/>
                    <a:pt x="1765" y="4740"/>
                  </a:cubicBezTo>
                  <a:cubicBezTo>
                    <a:pt x="1393" y="4740"/>
                    <a:pt x="1064" y="4716"/>
                    <a:pt x="917" y="4649"/>
                  </a:cubicBezTo>
                  <a:cubicBezTo>
                    <a:pt x="946" y="4564"/>
                    <a:pt x="1088" y="4392"/>
                    <a:pt x="1462" y="4049"/>
                  </a:cubicBezTo>
                  <a:cubicBezTo>
                    <a:pt x="1718" y="3877"/>
                    <a:pt x="2004" y="3676"/>
                    <a:pt x="2291" y="3504"/>
                  </a:cubicBezTo>
                  <a:cubicBezTo>
                    <a:pt x="2863" y="3133"/>
                    <a:pt x="3436" y="2789"/>
                    <a:pt x="3866" y="2274"/>
                  </a:cubicBezTo>
                  <a:cubicBezTo>
                    <a:pt x="4038" y="2045"/>
                    <a:pt x="4180" y="1844"/>
                    <a:pt x="4295" y="1615"/>
                  </a:cubicBezTo>
                  <a:cubicBezTo>
                    <a:pt x="4553" y="1214"/>
                    <a:pt x="4753" y="870"/>
                    <a:pt x="5153" y="699"/>
                  </a:cubicBezTo>
                  <a:close/>
                  <a:moveTo>
                    <a:pt x="5309" y="0"/>
                  </a:moveTo>
                  <a:cubicBezTo>
                    <a:pt x="5250" y="0"/>
                    <a:pt x="5194" y="20"/>
                    <a:pt x="5153" y="41"/>
                  </a:cubicBezTo>
                  <a:cubicBezTo>
                    <a:pt x="5105" y="24"/>
                    <a:pt x="5055" y="8"/>
                    <a:pt x="5006" y="8"/>
                  </a:cubicBezTo>
                  <a:cubicBezTo>
                    <a:pt x="4970" y="8"/>
                    <a:pt x="4933" y="17"/>
                    <a:pt x="4897" y="41"/>
                  </a:cubicBezTo>
                  <a:cubicBezTo>
                    <a:pt x="4267" y="270"/>
                    <a:pt x="3951" y="786"/>
                    <a:pt x="3665" y="1244"/>
                  </a:cubicBezTo>
                  <a:cubicBezTo>
                    <a:pt x="3550" y="1443"/>
                    <a:pt x="3436" y="1644"/>
                    <a:pt x="3294" y="1786"/>
                  </a:cubicBezTo>
                  <a:cubicBezTo>
                    <a:pt x="2950" y="2217"/>
                    <a:pt x="2435" y="2560"/>
                    <a:pt x="1920" y="2874"/>
                  </a:cubicBezTo>
                  <a:cubicBezTo>
                    <a:pt x="1604" y="3076"/>
                    <a:pt x="1317" y="3275"/>
                    <a:pt x="1031" y="3504"/>
                  </a:cubicBezTo>
                  <a:cubicBezTo>
                    <a:pt x="546" y="3905"/>
                    <a:pt x="1" y="4420"/>
                    <a:pt x="202" y="4935"/>
                  </a:cubicBezTo>
                  <a:cubicBezTo>
                    <a:pt x="382" y="5357"/>
                    <a:pt x="913" y="5469"/>
                    <a:pt x="1766" y="5469"/>
                  </a:cubicBezTo>
                  <a:cubicBezTo>
                    <a:pt x="2131" y="5469"/>
                    <a:pt x="2555" y="5448"/>
                    <a:pt x="3035" y="5423"/>
                  </a:cubicBezTo>
                  <a:cubicBezTo>
                    <a:pt x="3366" y="5392"/>
                    <a:pt x="3749" y="5368"/>
                    <a:pt x="4064" y="5368"/>
                  </a:cubicBezTo>
                  <a:cubicBezTo>
                    <a:pt x="4322" y="5368"/>
                    <a:pt x="4535" y="5384"/>
                    <a:pt x="4638" y="5423"/>
                  </a:cubicBezTo>
                  <a:cubicBezTo>
                    <a:pt x="4867" y="5480"/>
                    <a:pt x="5069" y="5680"/>
                    <a:pt x="5268" y="5881"/>
                  </a:cubicBezTo>
                  <a:cubicBezTo>
                    <a:pt x="5543" y="6128"/>
                    <a:pt x="5872" y="6455"/>
                    <a:pt x="6382" y="6455"/>
                  </a:cubicBezTo>
                  <a:cubicBezTo>
                    <a:pt x="6402" y="6455"/>
                    <a:pt x="6422" y="6455"/>
                    <a:pt x="6443" y="6454"/>
                  </a:cubicBezTo>
                  <a:lnTo>
                    <a:pt x="6672" y="6454"/>
                  </a:lnTo>
                  <a:cubicBezTo>
                    <a:pt x="7015" y="6367"/>
                    <a:pt x="7473" y="6225"/>
                    <a:pt x="7615" y="5881"/>
                  </a:cubicBezTo>
                  <a:cubicBezTo>
                    <a:pt x="7787" y="5508"/>
                    <a:pt x="7615" y="5194"/>
                    <a:pt x="7444" y="4908"/>
                  </a:cubicBezTo>
                  <a:cubicBezTo>
                    <a:pt x="7386" y="4793"/>
                    <a:pt x="7329" y="4649"/>
                    <a:pt x="7302" y="4534"/>
                  </a:cubicBezTo>
                  <a:cubicBezTo>
                    <a:pt x="7215" y="4305"/>
                    <a:pt x="7157" y="4191"/>
                    <a:pt x="7073" y="4076"/>
                  </a:cubicBezTo>
                  <a:cubicBezTo>
                    <a:pt x="7073" y="4049"/>
                    <a:pt x="7073" y="4019"/>
                    <a:pt x="7100" y="3790"/>
                  </a:cubicBezTo>
                  <a:cubicBezTo>
                    <a:pt x="7100" y="3763"/>
                    <a:pt x="7187" y="3676"/>
                    <a:pt x="7215" y="3648"/>
                  </a:cubicBezTo>
                  <a:cubicBezTo>
                    <a:pt x="7416" y="3447"/>
                    <a:pt x="7702" y="3160"/>
                    <a:pt x="7588" y="2702"/>
                  </a:cubicBezTo>
                  <a:cubicBezTo>
                    <a:pt x="7501" y="2274"/>
                    <a:pt x="7329" y="1988"/>
                    <a:pt x="7043" y="1844"/>
                  </a:cubicBezTo>
                  <a:cubicBezTo>
                    <a:pt x="6936" y="1798"/>
                    <a:pt x="6826" y="1779"/>
                    <a:pt x="6714" y="1779"/>
                  </a:cubicBezTo>
                  <a:cubicBezTo>
                    <a:pt x="6405" y="1779"/>
                    <a:pt x="6085" y="1926"/>
                    <a:pt x="5813" y="2073"/>
                  </a:cubicBezTo>
                  <a:cubicBezTo>
                    <a:pt x="5840" y="1958"/>
                    <a:pt x="5898" y="1844"/>
                    <a:pt x="5955" y="1729"/>
                  </a:cubicBezTo>
                  <a:cubicBezTo>
                    <a:pt x="6127" y="1328"/>
                    <a:pt x="6328" y="900"/>
                    <a:pt x="6127" y="499"/>
                  </a:cubicBezTo>
                  <a:cubicBezTo>
                    <a:pt x="5985" y="240"/>
                    <a:pt x="5726" y="98"/>
                    <a:pt x="5382" y="11"/>
                  </a:cubicBezTo>
                  <a:cubicBezTo>
                    <a:pt x="5358" y="3"/>
                    <a:pt x="5333" y="0"/>
                    <a:pt x="530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7"/>
            <p:cNvSpPr/>
            <p:nvPr/>
          </p:nvSpPr>
          <p:spPr>
            <a:xfrm>
              <a:off x="6688221" y="1563008"/>
              <a:ext cx="241375" cy="204925"/>
            </a:xfrm>
            <a:custGeom>
              <a:avLst/>
              <a:gdLst/>
              <a:ahLst/>
              <a:cxnLst/>
              <a:rect l="l" t="t" r="r" b="b"/>
              <a:pathLst>
                <a:path w="11933" h="10131" extrusionOk="0">
                  <a:moveTo>
                    <a:pt x="6503" y="0"/>
                  </a:moveTo>
                  <a:cubicBezTo>
                    <a:pt x="5954" y="0"/>
                    <a:pt x="5368" y="281"/>
                    <a:pt x="4805" y="578"/>
                  </a:cubicBezTo>
                  <a:cubicBezTo>
                    <a:pt x="3775" y="1178"/>
                    <a:pt x="2744" y="1093"/>
                    <a:pt x="1713" y="1608"/>
                  </a:cubicBezTo>
                  <a:cubicBezTo>
                    <a:pt x="661" y="2197"/>
                    <a:pt x="0" y="3017"/>
                    <a:pt x="1253" y="3017"/>
                  </a:cubicBezTo>
                  <a:cubicBezTo>
                    <a:pt x="1399" y="3017"/>
                    <a:pt x="1571" y="3006"/>
                    <a:pt x="1771" y="2982"/>
                  </a:cubicBezTo>
                  <a:cubicBezTo>
                    <a:pt x="2720" y="2865"/>
                    <a:pt x="3614" y="2375"/>
                    <a:pt x="4544" y="2375"/>
                  </a:cubicBezTo>
                  <a:cubicBezTo>
                    <a:pt x="4762" y="2375"/>
                    <a:pt x="4983" y="2402"/>
                    <a:pt x="5206" y="2467"/>
                  </a:cubicBezTo>
                  <a:cubicBezTo>
                    <a:pt x="6866" y="2895"/>
                    <a:pt x="5836" y="3555"/>
                    <a:pt x="4805" y="3926"/>
                  </a:cubicBezTo>
                  <a:cubicBezTo>
                    <a:pt x="3573" y="4356"/>
                    <a:pt x="3630" y="4727"/>
                    <a:pt x="3030" y="5872"/>
                  </a:cubicBezTo>
                  <a:cubicBezTo>
                    <a:pt x="2687" y="6589"/>
                    <a:pt x="1313" y="7677"/>
                    <a:pt x="1713" y="8621"/>
                  </a:cubicBezTo>
                  <a:cubicBezTo>
                    <a:pt x="1882" y="9049"/>
                    <a:pt x="2072" y="9214"/>
                    <a:pt x="2269" y="9214"/>
                  </a:cubicBezTo>
                  <a:cubicBezTo>
                    <a:pt x="2809" y="9214"/>
                    <a:pt x="3394" y="7974"/>
                    <a:pt x="3688" y="7533"/>
                  </a:cubicBezTo>
                  <a:cubicBezTo>
                    <a:pt x="4175" y="6761"/>
                    <a:pt x="5492" y="4929"/>
                    <a:pt x="6436" y="4727"/>
                  </a:cubicBezTo>
                  <a:cubicBezTo>
                    <a:pt x="6522" y="4709"/>
                    <a:pt x="6604" y="4700"/>
                    <a:pt x="6681" y="4700"/>
                  </a:cubicBezTo>
                  <a:cubicBezTo>
                    <a:pt x="7783" y="4700"/>
                    <a:pt x="7976" y="6507"/>
                    <a:pt x="7466" y="7391"/>
                  </a:cubicBezTo>
                  <a:cubicBezTo>
                    <a:pt x="7210" y="8048"/>
                    <a:pt x="6378" y="8048"/>
                    <a:pt x="6237" y="8765"/>
                  </a:cubicBezTo>
                  <a:cubicBezTo>
                    <a:pt x="6092" y="9566"/>
                    <a:pt x="6637" y="9937"/>
                    <a:pt x="7324" y="10082"/>
                  </a:cubicBezTo>
                  <a:cubicBezTo>
                    <a:pt x="7472" y="10115"/>
                    <a:pt x="7643" y="10130"/>
                    <a:pt x="7830" y="10130"/>
                  </a:cubicBezTo>
                  <a:cubicBezTo>
                    <a:pt x="8951" y="10130"/>
                    <a:pt x="10636" y="9565"/>
                    <a:pt x="11103" y="8708"/>
                  </a:cubicBezTo>
                  <a:lnTo>
                    <a:pt x="11046" y="8708"/>
                  </a:lnTo>
                  <a:cubicBezTo>
                    <a:pt x="11825" y="8075"/>
                    <a:pt x="11646" y="7884"/>
                    <a:pt x="11143" y="7884"/>
                  </a:cubicBezTo>
                  <a:cubicBezTo>
                    <a:pt x="10372" y="7884"/>
                    <a:pt x="8840" y="8334"/>
                    <a:pt x="8840" y="8334"/>
                  </a:cubicBezTo>
                  <a:cubicBezTo>
                    <a:pt x="7753" y="7849"/>
                    <a:pt x="10015" y="5815"/>
                    <a:pt x="10416" y="5586"/>
                  </a:cubicBezTo>
                  <a:cubicBezTo>
                    <a:pt x="11046" y="5300"/>
                    <a:pt x="11932" y="5586"/>
                    <a:pt x="11646" y="4269"/>
                  </a:cubicBezTo>
                  <a:cubicBezTo>
                    <a:pt x="11447" y="3353"/>
                    <a:pt x="10902" y="3555"/>
                    <a:pt x="10072" y="3498"/>
                  </a:cubicBezTo>
                  <a:cubicBezTo>
                    <a:pt x="9470" y="3411"/>
                    <a:pt x="8554" y="3411"/>
                    <a:pt x="8211" y="2696"/>
                  </a:cubicBezTo>
                  <a:cubicBezTo>
                    <a:pt x="7897" y="2124"/>
                    <a:pt x="8497" y="1521"/>
                    <a:pt x="8011" y="1036"/>
                  </a:cubicBezTo>
                  <a:lnTo>
                    <a:pt x="7897" y="949"/>
                  </a:lnTo>
                  <a:cubicBezTo>
                    <a:pt x="7496" y="245"/>
                    <a:pt x="7015" y="0"/>
                    <a:pt x="650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7"/>
            <p:cNvSpPr/>
            <p:nvPr/>
          </p:nvSpPr>
          <p:spPr>
            <a:xfrm>
              <a:off x="6688686" y="1555765"/>
              <a:ext cx="244368" cy="219286"/>
            </a:xfrm>
            <a:custGeom>
              <a:avLst/>
              <a:gdLst/>
              <a:ahLst/>
              <a:cxnLst/>
              <a:rect l="l" t="t" r="r" b="b"/>
              <a:pathLst>
                <a:path w="12081" h="10841" extrusionOk="0">
                  <a:moveTo>
                    <a:pt x="6490" y="735"/>
                  </a:moveTo>
                  <a:cubicBezTo>
                    <a:pt x="6911" y="735"/>
                    <a:pt x="7239" y="955"/>
                    <a:pt x="7530" y="1478"/>
                  </a:cubicBezTo>
                  <a:cubicBezTo>
                    <a:pt x="7588" y="1565"/>
                    <a:pt x="7672" y="1623"/>
                    <a:pt x="7759" y="1650"/>
                  </a:cubicBezTo>
                  <a:cubicBezTo>
                    <a:pt x="7844" y="1765"/>
                    <a:pt x="7844" y="1879"/>
                    <a:pt x="7787" y="2166"/>
                  </a:cubicBezTo>
                  <a:cubicBezTo>
                    <a:pt x="7730" y="2452"/>
                    <a:pt x="7672" y="2853"/>
                    <a:pt x="7874" y="3196"/>
                  </a:cubicBezTo>
                  <a:cubicBezTo>
                    <a:pt x="8275" y="4027"/>
                    <a:pt x="9191" y="4112"/>
                    <a:pt x="9791" y="4169"/>
                  </a:cubicBezTo>
                  <a:lnTo>
                    <a:pt x="10020" y="4199"/>
                  </a:lnTo>
                  <a:cubicBezTo>
                    <a:pt x="10191" y="4227"/>
                    <a:pt x="10363" y="4227"/>
                    <a:pt x="10508" y="4227"/>
                  </a:cubicBezTo>
                  <a:cubicBezTo>
                    <a:pt x="11050" y="4227"/>
                    <a:pt x="11165" y="4227"/>
                    <a:pt x="11279" y="4714"/>
                  </a:cubicBezTo>
                  <a:cubicBezTo>
                    <a:pt x="11366" y="5115"/>
                    <a:pt x="11309" y="5230"/>
                    <a:pt x="11279" y="5287"/>
                  </a:cubicBezTo>
                  <a:cubicBezTo>
                    <a:pt x="11222" y="5372"/>
                    <a:pt x="11023" y="5401"/>
                    <a:pt x="10821" y="5459"/>
                  </a:cubicBezTo>
                  <a:cubicBezTo>
                    <a:pt x="10650" y="5486"/>
                    <a:pt x="10450" y="5516"/>
                    <a:pt x="10221" y="5630"/>
                  </a:cubicBezTo>
                  <a:cubicBezTo>
                    <a:pt x="9878" y="5802"/>
                    <a:pt x="8130" y="7291"/>
                    <a:pt x="8160" y="8292"/>
                  </a:cubicBezTo>
                  <a:cubicBezTo>
                    <a:pt x="8160" y="8608"/>
                    <a:pt x="8359" y="8894"/>
                    <a:pt x="8675" y="9036"/>
                  </a:cubicBezTo>
                  <a:cubicBezTo>
                    <a:pt x="8704" y="9051"/>
                    <a:pt x="8747" y="9058"/>
                    <a:pt x="8793" y="9058"/>
                  </a:cubicBezTo>
                  <a:cubicBezTo>
                    <a:pt x="8840" y="9058"/>
                    <a:pt x="8890" y="9051"/>
                    <a:pt x="8932" y="9036"/>
                  </a:cubicBezTo>
                  <a:cubicBezTo>
                    <a:pt x="9706" y="8807"/>
                    <a:pt x="10535" y="8635"/>
                    <a:pt x="10993" y="8608"/>
                  </a:cubicBezTo>
                  <a:lnTo>
                    <a:pt x="10993" y="8608"/>
                  </a:lnTo>
                  <a:cubicBezTo>
                    <a:pt x="10936" y="8665"/>
                    <a:pt x="10879" y="8722"/>
                    <a:pt x="10794" y="8779"/>
                  </a:cubicBezTo>
                  <a:cubicBezTo>
                    <a:pt x="10707" y="8837"/>
                    <a:pt x="10650" y="8951"/>
                    <a:pt x="10650" y="9066"/>
                  </a:cubicBezTo>
                  <a:cubicBezTo>
                    <a:pt x="10135" y="9704"/>
                    <a:pt x="8712" y="10132"/>
                    <a:pt x="7794" y="10132"/>
                  </a:cubicBezTo>
                  <a:cubicBezTo>
                    <a:pt x="7642" y="10132"/>
                    <a:pt x="7504" y="10121"/>
                    <a:pt x="7386" y="10096"/>
                  </a:cubicBezTo>
                  <a:cubicBezTo>
                    <a:pt x="6557" y="9895"/>
                    <a:pt x="6527" y="9524"/>
                    <a:pt x="6585" y="9208"/>
                  </a:cubicBezTo>
                  <a:cubicBezTo>
                    <a:pt x="6614" y="8979"/>
                    <a:pt x="6756" y="8864"/>
                    <a:pt x="7043" y="8692"/>
                  </a:cubicBezTo>
                  <a:cubicBezTo>
                    <a:pt x="7301" y="8521"/>
                    <a:pt x="7615" y="8292"/>
                    <a:pt x="7759" y="7948"/>
                  </a:cubicBezTo>
                  <a:cubicBezTo>
                    <a:pt x="8217" y="7176"/>
                    <a:pt x="8188" y="5887"/>
                    <a:pt x="7672" y="5230"/>
                  </a:cubicBezTo>
                  <a:cubicBezTo>
                    <a:pt x="7416" y="4856"/>
                    <a:pt x="7072" y="4685"/>
                    <a:pt x="6672" y="4685"/>
                  </a:cubicBezTo>
                  <a:cubicBezTo>
                    <a:pt x="6557" y="4685"/>
                    <a:pt x="6443" y="4685"/>
                    <a:pt x="6328" y="4714"/>
                  </a:cubicBezTo>
                  <a:cubicBezTo>
                    <a:pt x="5011" y="5028"/>
                    <a:pt x="3436" y="7605"/>
                    <a:pt x="3378" y="7692"/>
                  </a:cubicBezTo>
                  <a:cubicBezTo>
                    <a:pt x="3321" y="7806"/>
                    <a:pt x="3236" y="7948"/>
                    <a:pt x="3122" y="8092"/>
                  </a:cubicBezTo>
                  <a:cubicBezTo>
                    <a:pt x="2950" y="8379"/>
                    <a:pt x="2462" y="9208"/>
                    <a:pt x="2233" y="9208"/>
                  </a:cubicBezTo>
                  <a:cubicBezTo>
                    <a:pt x="2233" y="9208"/>
                    <a:pt x="2149" y="9180"/>
                    <a:pt x="2034" y="8837"/>
                  </a:cubicBezTo>
                  <a:cubicBezTo>
                    <a:pt x="1832" y="8379"/>
                    <a:pt x="2320" y="7776"/>
                    <a:pt x="2749" y="7204"/>
                  </a:cubicBezTo>
                  <a:cubicBezTo>
                    <a:pt x="2978" y="6918"/>
                    <a:pt x="3207" y="6661"/>
                    <a:pt x="3321" y="6402"/>
                  </a:cubicBezTo>
                  <a:cubicBezTo>
                    <a:pt x="3436" y="6173"/>
                    <a:pt x="3523" y="5974"/>
                    <a:pt x="3607" y="5802"/>
                  </a:cubicBezTo>
                  <a:cubicBezTo>
                    <a:pt x="3951" y="5115"/>
                    <a:pt x="4038" y="4914"/>
                    <a:pt x="4897" y="4627"/>
                  </a:cubicBezTo>
                  <a:cubicBezTo>
                    <a:pt x="5927" y="4256"/>
                    <a:pt x="6443" y="3826"/>
                    <a:pt x="6413" y="3368"/>
                  </a:cubicBezTo>
                  <a:cubicBezTo>
                    <a:pt x="6385" y="2825"/>
                    <a:pt x="5755" y="2596"/>
                    <a:pt x="5297" y="2482"/>
                  </a:cubicBezTo>
                  <a:cubicBezTo>
                    <a:pt x="5027" y="2400"/>
                    <a:pt x="4762" y="2367"/>
                    <a:pt x="4502" y="2367"/>
                  </a:cubicBezTo>
                  <a:cubicBezTo>
                    <a:pt x="3937" y="2367"/>
                    <a:pt x="3393" y="2524"/>
                    <a:pt x="2863" y="2681"/>
                  </a:cubicBezTo>
                  <a:cubicBezTo>
                    <a:pt x="2462" y="2825"/>
                    <a:pt x="2091" y="2940"/>
                    <a:pt x="1718" y="2967"/>
                  </a:cubicBezTo>
                  <a:cubicBezTo>
                    <a:pt x="1499" y="2996"/>
                    <a:pt x="1340" y="3003"/>
                    <a:pt x="1221" y="3003"/>
                  </a:cubicBezTo>
                  <a:cubicBezTo>
                    <a:pt x="1107" y="3003"/>
                    <a:pt x="1030" y="2997"/>
                    <a:pt x="974" y="2997"/>
                  </a:cubicBezTo>
                  <a:cubicBezTo>
                    <a:pt x="1061" y="2825"/>
                    <a:pt x="1347" y="2566"/>
                    <a:pt x="1862" y="2280"/>
                  </a:cubicBezTo>
                  <a:cubicBezTo>
                    <a:pt x="2290" y="2051"/>
                    <a:pt x="2749" y="1966"/>
                    <a:pt x="3236" y="1852"/>
                  </a:cubicBezTo>
                  <a:cubicBezTo>
                    <a:pt x="3779" y="1737"/>
                    <a:pt x="4352" y="1593"/>
                    <a:pt x="4954" y="1279"/>
                  </a:cubicBezTo>
                  <a:cubicBezTo>
                    <a:pt x="5587" y="941"/>
                    <a:pt x="6082" y="735"/>
                    <a:pt x="6490" y="735"/>
                  </a:cubicBezTo>
                  <a:close/>
                  <a:moveTo>
                    <a:pt x="6472" y="0"/>
                  </a:moveTo>
                  <a:cubicBezTo>
                    <a:pt x="5769" y="0"/>
                    <a:pt x="5079" y="370"/>
                    <a:pt x="4610" y="620"/>
                  </a:cubicBezTo>
                  <a:cubicBezTo>
                    <a:pt x="4095" y="906"/>
                    <a:pt x="3607" y="1020"/>
                    <a:pt x="3065" y="1135"/>
                  </a:cubicBezTo>
                  <a:cubicBezTo>
                    <a:pt x="2577" y="1249"/>
                    <a:pt x="2061" y="1364"/>
                    <a:pt x="1519" y="1650"/>
                  </a:cubicBezTo>
                  <a:cubicBezTo>
                    <a:pt x="1061" y="1909"/>
                    <a:pt x="0" y="2566"/>
                    <a:pt x="229" y="3226"/>
                  </a:cubicBezTo>
                  <a:cubicBezTo>
                    <a:pt x="349" y="3623"/>
                    <a:pt x="772" y="3731"/>
                    <a:pt x="1221" y="3731"/>
                  </a:cubicBezTo>
                  <a:cubicBezTo>
                    <a:pt x="1418" y="3731"/>
                    <a:pt x="1621" y="3710"/>
                    <a:pt x="1805" y="3684"/>
                  </a:cubicBezTo>
                  <a:cubicBezTo>
                    <a:pt x="2233" y="3654"/>
                    <a:pt x="2664" y="3512"/>
                    <a:pt x="3065" y="3398"/>
                  </a:cubicBezTo>
                  <a:cubicBezTo>
                    <a:pt x="3573" y="3235"/>
                    <a:pt x="4053" y="3086"/>
                    <a:pt x="4524" y="3086"/>
                  </a:cubicBezTo>
                  <a:cubicBezTo>
                    <a:pt x="4716" y="3086"/>
                    <a:pt x="4906" y="3110"/>
                    <a:pt x="5096" y="3169"/>
                  </a:cubicBezTo>
                  <a:cubicBezTo>
                    <a:pt x="5439" y="3283"/>
                    <a:pt x="5611" y="3368"/>
                    <a:pt x="5668" y="3398"/>
                  </a:cubicBezTo>
                  <a:cubicBezTo>
                    <a:pt x="5554" y="3512"/>
                    <a:pt x="5268" y="3711"/>
                    <a:pt x="4668" y="3940"/>
                  </a:cubicBezTo>
                  <a:cubicBezTo>
                    <a:pt x="3550" y="4314"/>
                    <a:pt x="3351" y="4685"/>
                    <a:pt x="2950" y="5486"/>
                  </a:cubicBezTo>
                  <a:cubicBezTo>
                    <a:pt x="2893" y="5658"/>
                    <a:pt x="2778" y="5859"/>
                    <a:pt x="2664" y="6088"/>
                  </a:cubicBezTo>
                  <a:cubicBezTo>
                    <a:pt x="2577" y="6260"/>
                    <a:pt x="2378" y="6517"/>
                    <a:pt x="2176" y="6776"/>
                  </a:cubicBezTo>
                  <a:cubicBezTo>
                    <a:pt x="1661" y="7433"/>
                    <a:pt x="1003" y="8292"/>
                    <a:pt x="1347" y="9123"/>
                  </a:cubicBezTo>
                  <a:cubicBezTo>
                    <a:pt x="1546" y="9638"/>
                    <a:pt x="1832" y="9895"/>
                    <a:pt x="2176" y="9924"/>
                  </a:cubicBezTo>
                  <a:cubicBezTo>
                    <a:pt x="2206" y="9928"/>
                    <a:pt x="2237" y="9930"/>
                    <a:pt x="2266" y="9930"/>
                  </a:cubicBezTo>
                  <a:cubicBezTo>
                    <a:pt x="2883" y="9930"/>
                    <a:pt x="3369" y="9119"/>
                    <a:pt x="3752" y="8463"/>
                  </a:cubicBezTo>
                  <a:cubicBezTo>
                    <a:pt x="3836" y="8321"/>
                    <a:pt x="3923" y="8207"/>
                    <a:pt x="3981" y="8092"/>
                  </a:cubicBezTo>
                  <a:cubicBezTo>
                    <a:pt x="4610" y="7089"/>
                    <a:pt x="5783" y="5601"/>
                    <a:pt x="6500" y="5429"/>
                  </a:cubicBezTo>
                  <a:cubicBezTo>
                    <a:pt x="6560" y="5415"/>
                    <a:pt x="6618" y="5408"/>
                    <a:pt x="6672" y="5408"/>
                  </a:cubicBezTo>
                  <a:cubicBezTo>
                    <a:pt x="6848" y="5408"/>
                    <a:pt x="6991" y="5483"/>
                    <a:pt x="7100" y="5658"/>
                  </a:cubicBezTo>
                  <a:cubicBezTo>
                    <a:pt x="7416" y="6088"/>
                    <a:pt x="7443" y="7062"/>
                    <a:pt x="7130" y="7605"/>
                  </a:cubicBezTo>
                  <a:cubicBezTo>
                    <a:pt x="7043" y="7806"/>
                    <a:pt x="6843" y="7948"/>
                    <a:pt x="6642" y="8063"/>
                  </a:cubicBezTo>
                  <a:cubicBezTo>
                    <a:pt x="6328" y="8264"/>
                    <a:pt x="5955" y="8521"/>
                    <a:pt x="5870" y="9066"/>
                  </a:cubicBezTo>
                  <a:cubicBezTo>
                    <a:pt x="5698" y="9952"/>
                    <a:pt x="6214" y="10582"/>
                    <a:pt x="7244" y="10783"/>
                  </a:cubicBezTo>
                  <a:cubicBezTo>
                    <a:pt x="7416" y="10841"/>
                    <a:pt x="7588" y="10841"/>
                    <a:pt x="7817" y="10841"/>
                  </a:cubicBezTo>
                  <a:cubicBezTo>
                    <a:pt x="9046" y="10841"/>
                    <a:pt x="10851" y="10238"/>
                    <a:pt x="11394" y="9237"/>
                  </a:cubicBezTo>
                  <a:lnTo>
                    <a:pt x="11424" y="9208"/>
                  </a:lnTo>
                  <a:cubicBezTo>
                    <a:pt x="11710" y="8951"/>
                    <a:pt x="12053" y="8578"/>
                    <a:pt x="11852" y="8207"/>
                  </a:cubicBezTo>
                  <a:cubicBezTo>
                    <a:pt x="11802" y="8089"/>
                    <a:pt x="11692" y="7882"/>
                    <a:pt x="11078" y="7882"/>
                  </a:cubicBezTo>
                  <a:cubicBezTo>
                    <a:pt x="10645" y="7882"/>
                    <a:pt x="9962" y="7984"/>
                    <a:pt x="8875" y="8292"/>
                  </a:cubicBezTo>
                  <a:lnTo>
                    <a:pt x="8875" y="8264"/>
                  </a:lnTo>
                  <a:cubicBezTo>
                    <a:pt x="8875" y="7749"/>
                    <a:pt x="10221" y="6459"/>
                    <a:pt x="10535" y="6288"/>
                  </a:cubicBezTo>
                  <a:cubicBezTo>
                    <a:pt x="10679" y="6230"/>
                    <a:pt x="10821" y="6203"/>
                    <a:pt x="10966" y="6146"/>
                  </a:cubicBezTo>
                  <a:cubicBezTo>
                    <a:pt x="11279" y="6088"/>
                    <a:pt x="11653" y="6031"/>
                    <a:pt x="11882" y="5688"/>
                  </a:cubicBezTo>
                  <a:cubicBezTo>
                    <a:pt x="12053" y="5401"/>
                    <a:pt x="12081" y="5058"/>
                    <a:pt x="11996" y="4570"/>
                  </a:cubicBezTo>
                  <a:cubicBezTo>
                    <a:pt x="11767" y="3540"/>
                    <a:pt x="11108" y="3512"/>
                    <a:pt x="10508" y="3512"/>
                  </a:cubicBezTo>
                  <a:cubicBezTo>
                    <a:pt x="10393" y="3512"/>
                    <a:pt x="10249" y="3512"/>
                    <a:pt x="10107" y="3482"/>
                  </a:cubicBezTo>
                  <a:lnTo>
                    <a:pt x="9878" y="3455"/>
                  </a:lnTo>
                  <a:cubicBezTo>
                    <a:pt x="9218" y="3398"/>
                    <a:pt x="8733" y="3311"/>
                    <a:pt x="8504" y="2853"/>
                  </a:cubicBezTo>
                  <a:cubicBezTo>
                    <a:pt x="8417" y="2711"/>
                    <a:pt x="8446" y="2566"/>
                    <a:pt x="8504" y="2310"/>
                  </a:cubicBezTo>
                  <a:cubicBezTo>
                    <a:pt x="8561" y="1966"/>
                    <a:pt x="8646" y="1536"/>
                    <a:pt x="8275" y="1135"/>
                  </a:cubicBezTo>
                  <a:cubicBezTo>
                    <a:pt x="8217" y="1078"/>
                    <a:pt x="8160" y="1050"/>
                    <a:pt x="8130" y="1050"/>
                  </a:cubicBezTo>
                  <a:cubicBezTo>
                    <a:pt x="7650" y="256"/>
                    <a:pt x="7057" y="0"/>
                    <a:pt x="647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7"/>
            <p:cNvSpPr/>
            <p:nvPr/>
          </p:nvSpPr>
          <p:spPr>
            <a:xfrm>
              <a:off x="6028501" y="1042465"/>
              <a:ext cx="248454" cy="389743"/>
            </a:xfrm>
            <a:custGeom>
              <a:avLst/>
              <a:gdLst/>
              <a:ahLst/>
              <a:cxnLst/>
              <a:rect l="l" t="t" r="r" b="b"/>
              <a:pathLst>
                <a:path w="12283" h="19268" extrusionOk="0">
                  <a:moveTo>
                    <a:pt x="11939" y="1"/>
                  </a:moveTo>
                  <a:cubicBezTo>
                    <a:pt x="10852" y="1118"/>
                    <a:pt x="9619" y="2149"/>
                    <a:pt x="8447" y="3150"/>
                  </a:cubicBezTo>
                  <a:cubicBezTo>
                    <a:pt x="7474" y="3981"/>
                    <a:pt x="6470" y="4840"/>
                    <a:pt x="5527" y="5699"/>
                  </a:cubicBezTo>
                  <a:cubicBezTo>
                    <a:pt x="4783" y="6443"/>
                    <a:pt x="3951" y="7015"/>
                    <a:pt x="3093" y="7615"/>
                  </a:cubicBezTo>
                  <a:cubicBezTo>
                    <a:pt x="2836" y="7760"/>
                    <a:pt x="2607" y="7931"/>
                    <a:pt x="2378" y="8103"/>
                  </a:cubicBezTo>
                  <a:cubicBezTo>
                    <a:pt x="2206" y="8245"/>
                    <a:pt x="2005" y="8360"/>
                    <a:pt x="1833" y="8474"/>
                  </a:cubicBezTo>
                  <a:cubicBezTo>
                    <a:pt x="1318" y="8818"/>
                    <a:pt x="775" y="9191"/>
                    <a:pt x="489" y="9706"/>
                  </a:cubicBezTo>
                  <a:cubicBezTo>
                    <a:pt x="31" y="10393"/>
                    <a:pt x="1" y="10478"/>
                    <a:pt x="58" y="10650"/>
                  </a:cubicBezTo>
                  <a:cubicBezTo>
                    <a:pt x="145" y="10794"/>
                    <a:pt x="287" y="10822"/>
                    <a:pt x="344" y="10822"/>
                  </a:cubicBezTo>
                  <a:cubicBezTo>
                    <a:pt x="431" y="10822"/>
                    <a:pt x="546" y="10851"/>
                    <a:pt x="631" y="11108"/>
                  </a:cubicBezTo>
                  <a:cubicBezTo>
                    <a:pt x="1061" y="12111"/>
                    <a:pt x="1260" y="12425"/>
                    <a:pt x="1547" y="12512"/>
                  </a:cubicBezTo>
                  <a:cubicBezTo>
                    <a:pt x="1594" y="12529"/>
                    <a:pt x="1642" y="12537"/>
                    <a:pt x="1690" y="12537"/>
                  </a:cubicBezTo>
                  <a:cubicBezTo>
                    <a:pt x="1871" y="12537"/>
                    <a:pt x="2052" y="12424"/>
                    <a:pt x="2234" y="12310"/>
                  </a:cubicBezTo>
                  <a:cubicBezTo>
                    <a:pt x="2493" y="12138"/>
                    <a:pt x="2806" y="11939"/>
                    <a:pt x="3294" y="11825"/>
                  </a:cubicBezTo>
                  <a:cubicBezTo>
                    <a:pt x="3494" y="11787"/>
                    <a:pt x="3667" y="11765"/>
                    <a:pt x="3807" y="11765"/>
                  </a:cubicBezTo>
                  <a:cubicBezTo>
                    <a:pt x="3988" y="11765"/>
                    <a:pt x="4116" y="11801"/>
                    <a:pt x="4180" y="11882"/>
                  </a:cubicBezTo>
                  <a:cubicBezTo>
                    <a:pt x="4439" y="12196"/>
                    <a:pt x="4066" y="13141"/>
                    <a:pt x="3837" y="13714"/>
                  </a:cubicBezTo>
                  <a:cubicBezTo>
                    <a:pt x="3780" y="13856"/>
                    <a:pt x="3695" y="13970"/>
                    <a:pt x="3638" y="14085"/>
                  </a:cubicBezTo>
                  <a:cubicBezTo>
                    <a:pt x="3436" y="14429"/>
                    <a:pt x="3264" y="14715"/>
                    <a:pt x="3264" y="15402"/>
                  </a:cubicBezTo>
                  <a:cubicBezTo>
                    <a:pt x="3322" y="15688"/>
                    <a:pt x="3523" y="15974"/>
                    <a:pt x="3722" y="16233"/>
                  </a:cubicBezTo>
                  <a:cubicBezTo>
                    <a:pt x="3924" y="16519"/>
                    <a:pt x="4123" y="16776"/>
                    <a:pt x="4096" y="17062"/>
                  </a:cubicBezTo>
                  <a:cubicBezTo>
                    <a:pt x="4038" y="17550"/>
                    <a:pt x="2092" y="18695"/>
                    <a:pt x="1547" y="18780"/>
                  </a:cubicBezTo>
                  <a:lnTo>
                    <a:pt x="1634" y="19268"/>
                  </a:lnTo>
                  <a:cubicBezTo>
                    <a:pt x="2234" y="19153"/>
                    <a:pt x="4467" y="17951"/>
                    <a:pt x="4581" y="17119"/>
                  </a:cubicBezTo>
                  <a:cubicBezTo>
                    <a:pt x="4638" y="16634"/>
                    <a:pt x="4352" y="16261"/>
                    <a:pt x="4096" y="15917"/>
                  </a:cubicBezTo>
                  <a:cubicBezTo>
                    <a:pt x="3951" y="15718"/>
                    <a:pt x="3780" y="15516"/>
                    <a:pt x="3752" y="15345"/>
                  </a:cubicBezTo>
                  <a:cubicBezTo>
                    <a:pt x="3752" y="14859"/>
                    <a:pt x="3867" y="14658"/>
                    <a:pt x="4066" y="14344"/>
                  </a:cubicBezTo>
                  <a:cubicBezTo>
                    <a:pt x="4123" y="14199"/>
                    <a:pt x="4210" y="14085"/>
                    <a:pt x="4295" y="13886"/>
                  </a:cubicBezTo>
                  <a:cubicBezTo>
                    <a:pt x="4611" y="13084"/>
                    <a:pt x="4982" y="12111"/>
                    <a:pt x="4554" y="11566"/>
                  </a:cubicBezTo>
                  <a:cubicBezTo>
                    <a:pt x="4377" y="11371"/>
                    <a:pt x="4122" y="11269"/>
                    <a:pt x="3761" y="11269"/>
                  </a:cubicBezTo>
                  <a:cubicBezTo>
                    <a:pt x="3591" y="11269"/>
                    <a:pt x="3399" y="11292"/>
                    <a:pt x="3180" y="11337"/>
                  </a:cubicBezTo>
                  <a:cubicBezTo>
                    <a:pt x="2607" y="11481"/>
                    <a:pt x="2234" y="11738"/>
                    <a:pt x="1977" y="11882"/>
                  </a:cubicBezTo>
                  <a:cubicBezTo>
                    <a:pt x="1863" y="11967"/>
                    <a:pt x="1718" y="12054"/>
                    <a:pt x="1691" y="12054"/>
                  </a:cubicBezTo>
                  <a:cubicBezTo>
                    <a:pt x="1576" y="12024"/>
                    <a:pt x="1375" y="11653"/>
                    <a:pt x="1089" y="10909"/>
                  </a:cubicBezTo>
                  <a:cubicBezTo>
                    <a:pt x="947" y="10593"/>
                    <a:pt x="775" y="10451"/>
                    <a:pt x="631" y="10393"/>
                  </a:cubicBezTo>
                  <a:cubicBezTo>
                    <a:pt x="688" y="10279"/>
                    <a:pt x="775" y="10135"/>
                    <a:pt x="889" y="9963"/>
                  </a:cubicBezTo>
                  <a:cubicBezTo>
                    <a:pt x="1146" y="9534"/>
                    <a:pt x="1604" y="9218"/>
                    <a:pt x="2092" y="8875"/>
                  </a:cubicBezTo>
                  <a:cubicBezTo>
                    <a:pt x="2291" y="8760"/>
                    <a:pt x="2493" y="8618"/>
                    <a:pt x="2664" y="8504"/>
                  </a:cubicBezTo>
                  <a:cubicBezTo>
                    <a:pt x="2893" y="8332"/>
                    <a:pt x="3122" y="8160"/>
                    <a:pt x="3351" y="8016"/>
                  </a:cubicBezTo>
                  <a:cubicBezTo>
                    <a:pt x="4210" y="7444"/>
                    <a:pt x="5069" y="6844"/>
                    <a:pt x="5870" y="6070"/>
                  </a:cubicBezTo>
                  <a:cubicBezTo>
                    <a:pt x="6787" y="5183"/>
                    <a:pt x="7787" y="4324"/>
                    <a:pt x="8761" y="3493"/>
                  </a:cubicBezTo>
                  <a:cubicBezTo>
                    <a:pt x="9963" y="2492"/>
                    <a:pt x="11165" y="1462"/>
                    <a:pt x="12283" y="344"/>
                  </a:cubicBezTo>
                  <a:lnTo>
                    <a:pt x="11939"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7"/>
            <p:cNvSpPr/>
            <p:nvPr/>
          </p:nvSpPr>
          <p:spPr>
            <a:xfrm>
              <a:off x="6099162" y="1544923"/>
              <a:ext cx="647988" cy="37279"/>
            </a:xfrm>
            <a:custGeom>
              <a:avLst/>
              <a:gdLst/>
              <a:ahLst/>
              <a:cxnLst/>
              <a:rect l="l" t="t" r="r" b="b"/>
              <a:pathLst>
                <a:path w="32035" h="1843" extrusionOk="0">
                  <a:moveTo>
                    <a:pt x="25773" y="0"/>
                  </a:moveTo>
                  <a:cubicBezTo>
                    <a:pt x="25137" y="0"/>
                    <a:pt x="24479" y="34"/>
                    <a:pt x="23875" y="68"/>
                  </a:cubicBezTo>
                  <a:cubicBezTo>
                    <a:pt x="23390" y="98"/>
                    <a:pt x="22931" y="125"/>
                    <a:pt x="22588" y="125"/>
                  </a:cubicBezTo>
                  <a:cubicBezTo>
                    <a:pt x="20012" y="155"/>
                    <a:pt x="17378" y="327"/>
                    <a:pt x="14829" y="498"/>
                  </a:cubicBezTo>
                  <a:cubicBezTo>
                    <a:pt x="11943" y="683"/>
                    <a:pt x="9006" y="879"/>
                    <a:pt x="6090" y="879"/>
                  </a:cubicBezTo>
                  <a:cubicBezTo>
                    <a:pt x="4062" y="879"/>
                    <a:pt x="2043" y="784"/>
                    <a:pt x="58" y="526"/>
                  </a:cubicBezTo>
                  <a:lnTo>
                    <a:pt x="0" y="984"/>
                  </a:lnTo>
                  <a:cubicBezTo>
                    <a:pt x="2039" y="1260"/>
                    <a:pt x="4118" y="1360"/>
                    <a:pt x="6205" y="1360"/>
                  </a:cubicBezTo>
                  <a:cubicBezTo>
                    <a:pt x="9101" y="1360"/>
                    <a:pt x="12014" y="1168"/>
                    <a:pt x="14859" y="984"/>
                  </a:cubicBezTo>
                  <a:cubicBezTo>
                    <a:pt x="17405" y="812"/>
                    <a:pt x="20039" y="640"/>
                    <a:pt x="22588" y="613"/>
                  </a:cubicBezTo>
                  <a:cubicBezTo>
                    <a:pt x="22959" y="613"/>
                    <a:pt x="23417" y="583"/>
                    <a:pt x="23905" y="556"/>
                  </a:cubicBezTo>
                  <a:cubicBezTo>
                    <a:pt x="24481" y="519"/>
                    <a:pt x="25149" y="483"/>
                    <a:pt x="25795" y="483"/>
                  </a:cubicBezTo>
                  <a:cubicBezTo>
                    <a:pt x="26688" y="483"/>
                    <a:pt x="27540" y="552"/>
                    <a:pt x="28055" y="785"/>
                  </a:cubicBezTo>
                  <a:cubicBezTo>
                    <a:pt x="28084" y="812"/>
                    <a:pt x="28142" y="927"/>
                    <a:pt x="28142" y="1014"/>
                  </a:cubicBezTo>
                  <a:cubicBezTo>
                    <a:pt x="28226" y="1270"/>
                    <a:pt x="28341" y="1671"/>
                    <a:pt x="28714" y="1758"/>
                  </a:cubicBezTo>
                  <a:cubicBezTo>
                    <a:pt x="28841" y="1815"/>
                    <a:pt x="28959" y="1836"/>
                    <a:pt x="29068" y="1836"/>
                  </a:cubicBezTo>
                  <a:cubicBezTo>
                    <a:pt x="29228" y="1836"/>
                    <a:pt x="29367" y="1792"/>
                    <a:pt x="29486" y="1758"/>
                  </a:cubicBezTo>
                  <a:cubicBezTo>
                    <a:pt x="29600" y="1701"/>
                    <a:pt x="29715" y="1671"/>
                    <a:pt x="29802" y="1671"/>
                  </a:cubicBezTo>
                  <a:cubicBezTo>
                    <a:pt x="30116" y="1671"/>
                    <a:pt x="30374" y="1586"/>
                    <a:pt x="30603" y="1499"/>
                  </a:cubicBezTo>
                  <a:cubicBezTo>
                    <a:pt x="30791" y="1429"/>
                    <a:pt x="30935" y="1373"/>
                    <a:pt x="31064" y="1373"/>
                  </a:cubicBezTo>
                  <a:cubicBezTo>
                    <a:pt x="31249" y="1373"/>
                    <a:pt x="31402" y="1489"/>
                    <a:pt x="31604" y="1843"/>
                  </a:cubicBezTo>
                  <a:lnTo>
                    <a:pt x="32035" y="1614"/>
                  </a:lnTo>
                  <a:cubicBezTo>
                    <a:pt x="31717" y="1047"/>
                    <a:pt x="31391" y="888"/>
                    <a:pt x="31077" y="888"/>
                  </a:cubicBezTo>
                  <a:cubicBezTo>
                    <a:pt x="30852" y="888"/>
                    <a:pt x="30634" y="969"/>
                    <a:pt x="30432" y="1041"/>
                  </a:cubicBezTo>
                  <a:cubicBezTo>
                    <a:pt x="30230" y="1098"/>
                    <a:pt x="30031" y="1185"/>
                    <a:pt x="29802" y="1185"/>
                  </a:cubicBezTo>
                  <a:cubicBezTo>
                    <a:pt x="29630" y="1185"/>
                    <a:pt x="29486" y="1243"/>
                    <a:pt x="29344" y="1300"/>
                  </a:cubicBezTo>
                  <a:cubicBezTo>
                    <a:pt x="29220" y="1335"/>
                    <a:pt x="29140" y="1359"/>
                    <a:pt x="29064" y="1359"/>
                  </a:cubicBezTo>
                  <a:cubicBezTo>
                    <a:pt x="29016" y="1359"/>
                    <a:pt x="28969" y="1350"/>
                    <a:pt x="28913" y="1327"/>
                  </a:cubicBezTo>
                  <a:lnTo>
                    <a:pt x="28856" y="1300"/>
                  </a:lnTo>
                  <a:cubicBezTo>
                    <a:pt x="28742" y="1270"/>
                    <a:pt x="28684" y="1128"/>
                    <a:pt x="28627" y="899"/>
                  </a:cubicBezTo>
                  <a:cubicBezTo>
                    <a:pt x="28542" y="670"/>
                    <a:pt x="28485" y="411"/>
                    <a:pt x="28256" y="354"/>
                  </a:cubicBezTo>
                  <a:cubicBezTo>
                    <a:pt x="27652" y="78"/>
                    <a:pt x="26737" y="0"/>
                    <a:pt x="2577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7"/>
            <p:cNvSpPr/>
            <p:nvPr/>
          </p:nvSpPr>
          <p:spPr>
            <a:xfrm>
              <a:off x="6917460" y="1603851"/>
              <a:ext cx="258831" cy="120252"/>
            </a:xfrm>
            <a:custGeom>
              <a:avLst/>
              <a:gdLst/>
              <a:ahLst/>
              <a:cxnLst/>
              <a:rect l="l" t="t" r="r" b="b"/>
              <a:pathLst>
                <a:path w="12796" h="5945" extrusionOk="0">
                  <a:moveTo>
                    <a:pt x="11553" y="0"/>
                  </a:moveTo>
                  <a:cubicBezTo>
                    <a:pt x="11499" y="0"/>
                    <a:pt x="11446" y="6"/>
                    <a:pt x="11394" y="18"/>
                  </a:cubicBezTo>
                  <a:cubicBezTo>
                    <a:pt x="10993" y="105"/>
                    <a:pt x="10764" y="505"/>
                    <a:pt x="10562" y="819"/>
                  </a:cubicBezTo>
                  <a:cubicBezTo>
                    <a:pt x="10477" y="991"/>
                    <a:pt x="10390" y="1135"/>
                    <a:pt x="10276" y="1250"/>
                  </a:cubicBezTo>
                  <a:cubicBezTo>
                    <a:pt x="9247" y="2279"/>
                    <a:pt x="8569" y="2755"/>
                    <a:pt x="7549" y="2755"/>
                  </a:cubicBezTo>
                  <a:cubicBezTo>
                    <a:pt x="7237" y="2755"/>
                    <a:pt x="6893" y="2711"/>
                    <a:pt x="6497" y="2624"/>
                  </a:cubicBezTo>
                  <a:lnTo>
                    <a:pt x="6268" y="2594"/>
                  </a:lnTo>
                  <a:cubicBezTo>
                    <a:pt x="5925" y="2520"/>
                    <a:pt x="5614" y="2452"/>
                    <a:pt x="5311" y="2452"/>
                  </a:cubicBezTo>
                  <a:cubicBezTo>
                    <a:pt x="4907" y="2452"/>
                    <a:pt x="4518" y="2574"/>
                    <a:pt x="4093" y="2967"/>
                  </a:cubicBezTo>
                  <a:cubicBezTo>
                    <a:pt x="3749" y="3253"/>
                    <a:pt x="3607" y="3567"/>
                    <a:pt x="3463" y="3826"/>
                  </a:cubicBezTo>
                  <a:cubicBezTo>
                    <a:pt x="3321" y="4140"/>
                    <a:pt x="3206" y="4369"/>
                    <a:pt x="2748" y="4456"/>
                  </a:cubicBezTo>
                  <a:cubicBezTo>
                    <a:pt x="2567" y="4490"/>
                    <a:pt x="2407" y="4504"/>
                    <a:pt x="2264" y="4504"/>
                  </a:cubicBezTo>
                  <a:cubicBezTo>
                    <a:pt x="1931" y="4504"/>
                    <a:pt x="1689" y="4430"/>
                    <a:pt x="1489" y="4369"/>
                  </a:cubicBezTo>
                  <a:cubicBezTo>
                    <a:pt x="1324" y="4318"/>
                    <a:pt x="1185" y="4289"/>
                    <a:pt x="1062" y="4289"/>
                  </a:cubicBezTo>
                  <a:cubicBezTo>
                    <a:pt x="629" y="4289"/>
                    <a:pt x="402" y="4657"/>
                    <a:pt x="0" y="5773"/>
                  </a:cubicBezTo>
                  <a:lnTo>
                    <a:pt x="458" y="5944"/>
                  </a:lnTo>
                  <a:cubicBezTo>
                    <a:pt x="804" y="4993"/>
                    <a:pt x="921" y="4776"/>
                    <a:pt x="1118" y="4776"/>
                  </a:cubicBezTo>
                  <a:cubicBezTo>
                    <a:pt x="1182" y="4776"/>
                    <a:pt x="1254" y="4799"/>
                    <a:pt x="1344" y="4827"/>
                  </a:cubicBezTo>
                  <a:cubicBezTo>
                    <a:pt x="1576" y="4891"/>
                    <a:pt x="1885" y="4984"/>
                    <a:pt x="2315" y="4984"/>
                  </a:cubicBezTo>
                  <a:cubicBezTo>
                    <a:pt x="2471" y="4984"/>
                    <a:pt x="2643" y="4972"/>
                    <a:pt x="2833" y="4941"/>
                  </a:cubicBezTo>
                  <a:cubicBezTo>
                    <a:pt x="3550" y="4799"/>
                    <a:pt x="3749" y="4399"/>
                    <a:pt x="3921" y="4025"/>
                  </a:cubicBezTo>
                  <a:cubicBezTo>
                    <a:pt x="4035" y="3796"/>
                    <a:pt x="4150" y="3540"/>
                    <a:pt x="4409" y="3338"/>
                  </a:cubicBezTo>
                  <a:cubicBezTo>
                    <a:pt x="4738" y="3026"/>
                    <a:pt x="5019" y="2922"/>
                    <a:pt x="5346" y="2922"/>
                  </a:cubicBezTo>
                  <a:cubicBezTo>
                    <a:pt x="5588" y="2922"/>
                    <a:pt x="5854" y="2979"/>
                    <a:pt x="6183" y="3052"/>
                  </a:cubicBezTo>
                  <a:lnTo>
                    <a:pt x="6383" y="3109"/>
                  </a:lnTo>
                  <a:cubicBezTo>
                    <a:pt x="6804" y="3197"/>
                    <a:pt x="7177" y="3241"/>
                    <a:pt x="7518" y="3241"/>
                  </a:cubicBezTo>
                  <a:cubicBezTo>
                    <a:pt x="8729" y="3241"/>
                    <a:pt x="9532" y="2687"/>
                    <a:pt x="10649" y="1593"/>
                  </a:cubicBezTo>
                  <a:cubicBezTo>
                    <a:pt x="10764" y="1449"/>
                    <a:pt x="10878" y="1250"/>
                    <a:pt x="10993" y="1078"/>
                  </a:cubicBezTo>
                  <a:cubicBezTo>
                    <a:pt x="11135" y="819"/>
                    <a:pt x="11306" y="533"/>
                    <a:pt x="11478" y="505"/>
                  </a:cubicBezTo>
                  <a:cubicBezTo>
                    <a:pt x="11504" y="500"/>
                    <a:pt x="11529" y="498"/>
                    <a:pt x="11555" y="498"/>
                  </a:cubicBezTo>
                  <a:cubicBezTo>
                    <a:pt x="11674" y="498"/>
                    <a:pt x="11800" y="553"/>
                    <a:pt x="11966" y="647"/>
                  </a:cubicBezTo>
                  <a:cubicBezTo>
                    <a:pt x="12252" y="849"/>
                    <a:pt x="12280" y="1479"/>
                    <a:pt x="12280" y="2051"/>
                  </a:cubicBezTo>
                  <a:cubicBezTo>
                    <a:pt x="12280" y="2280"/>
                    <a:pt x="12310" y="2509"/>
                    <a:pt x="12310" y="2708"/>
                  </a:cubicBezTo>
                  <a:lnTo>
                    <a:pt x="12795" y="2651"/>
                  </a:lnTo>
                  <a:cubicBezTo>
                    <a:pt x="12768" y="2479"/>
                    <a:pt x="12768" y="2250"/>
                    <a:pt x="12768" y="2021"/>
                  </a:cubicBezTo>
                  <a:cubicBezTo>
                    <a:pt x="12768" y="1364"/>
                    <a:pt x="12738" y="620"/>
                    <a:pt x="12252" y="247"/>
                  </a:cubicBezTo>
                  <a:cubicBezTo>
                    <a:pt x="12000" y="88"/>
                    <a:pt x="11767" y="0"/>
                    <a:pt x="1155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7"/>
            <p:cNvSpPr/>
            <p:nvPr/>
          </p:nvSpPr>
          <p:spPr>
            <a:xfrm>
              <a:off x="7144454" y="1573527"/>
              <a:ext cx="18549" cy="37643"/>
            </a:xfrm>
            <a:custGeom>
              <a:avLst/>
              <a:gdLst/>
              <a:ahLst/>
              <a:cxnLst/>
              <a:rect l="l" t="t" r="r" b="b"/>
              <a:pathLst>
                <a:path w="917" h="1861" extrusionOk="0">
                  <a:moveTo>
                    <a:pt x="688" y="0"/>
                  </a:moveTo>
                  <a:cubicBezTo>
                    <a:pt x="1" y="344"/>
                    <a:pt x="1" y="1146"/>
                    <a:pt x="1" y="1860"/>
                  </a:cubicBezTo>
                  <a:lnTo>
                    <a:pt x="486" y="1860"/>
                  </a:lnTo>
                  <a:cubicBezTo>
                    <a:pt x="486" y="1230"/>
                    <a:pt x="486" y="658"/>
                    <a:pt x="917" y="429"/>
                  </a:cubicBezTo>
                  <a:lnTo>
                    <a:pt x="688"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7"/>
            <p:cNvSpPr/>
            <p:nvPr/>
          </p:nvSpPr>
          <p:spPr>
            <a:xfrm>
              <a:off x="5988568" y="1983880"/>
              <a:ext cx="385678" cy="200576"/>
            </a:xfrm>
            <a:custGeom>
              <a:avLst/>
              <a:gdLst/>
              <a:ahLst/>
              <a:cxnLst/>
              <a:rect l="l" t="t" r="r" b="b"/>
              <a:pathLst>
                <a:path w="19067" h="9916" extrusionOk="0">
                  <a:moveTo>
                    <a:pt x="1647" y="1"/>
                  </a:moveTo>
                  <a:cubicBezTo>
                    <a:pt x="1585" y="1"/>
                    <a:pt x="1522" y="4"/>
                    <a:pt x="1460" y="11"/>
                  </a:cubicBezTo>
                  <a:cubicBezTo>
                    <a:pt x="917" y="68"/>
                    <a:pt x="429" y="384"/>
                    <a:pt x="1" y="927"/>
                  </a:cubicBezTo>
                  <a:lnTo>
                    <a:pt x="372" y="1243"/>
                  </a:lnTo>
                  <a:cubicBezTo>
                    <a:pt x="745" y="785"/>
                    <a:pt x="1089" y="556"/>
                    <a:pt x="1517" y="498"/>
                  </a:cubicBezTo>
                  <a:cubicBezTo>
                    <a:pt x="1560" y="494"/>
                    <a:pt x="1604" y="492"/>
                    <a:pt x="1647" y="492"/>
                  </a:cubicBezTo>
                  <a:cubicBezTo>
                    <a:pt x="2476" y="492"/>
                    <a:pt x="3426" y="1252"/>
                    <a:pt x="4322" y="1987"/>
                  </a:cubicBezTo>
                  <a:cubicBezTo>
                    <a:pt x="5124" y="2644"/>
                    <a:pt x="5868" y="3274"/>
                    <a:pt x="6642" y="3446"/>
                  </a:cubicBezTo>
                  <a:cubicBezTo>
                    <a:pt x="6751" y="3470"/>
                    <a:pt x="6860" y="3481"/>
                    <a:pt x="6971" y="3481"/>
                  </a:cubicBezTo>
                  <a:cubicBezTo>
                    <a:pt x="7646" y="3481"/>
                    <a:pt x="8354" y="3064"/>
                    <a:pt x="9017" y="2644"/>
                  </a:cubicBezTo>
                  <a:cubicBezTo>
                    <a:pt x="9633" y="2265"/>
                    <a:pt x="10229" y="1907"/>
                    <a:pt x="10757" y="1907"/>
                  </a:cubicBezTo>
                  <a:cubicBezTo>
                    <a:pt x="10867" y="1907"/>
                    <a:pt x="10974" y="1923"/>
                    <a:pt x="11078" y="1957"/>
                  </a:cubicBezTo>
                  <a:cubicBezTo>
                    <a:pt x="11509" y="2101"/>
                    <a:pt x="11880" y="2530"/>
                    <a:pt x="12223" y="3304"/>
                  </a:cubicBezTo>
                  <a:cubicBezTo>
                    <a:pt x="12368" y="3618"/>
                    <a:pt x="12338" y="4018"/>
                    <a:pt x="12338" y="4449"/>
                  </a:cubicBezTo>
                  <a:cubicBezTo>
                    <a:pt x="12310" y="5221"/>
                    <a:pt x="12280" y="6224"/>
                    <a:pt x="13483" y="6453"/>
                  </a:cubicBezTo>
                  <a:cubicBezTo>
                    <a:pt x="13572" y="6472"/>
                    <a:pt x="13656" y="6482"/>
                    <a:pt x="13736" y="6482"/>
                  </a:cubicBezTo>
                  <a:cubicBezTo>
                    <a:pt x="14354" y="6482"/>
                    <a:pt x="14721" y="5936"/>
                    <a:pt x="15001" y="5479"/>
                  </a:cubicBezTo>
                  <a:cubicBezTo>
                    <a:pt x="15316" y="4994"/>
                    <a:pt x="15528" y="4673"/>
                    <a:pt x="15899" y="4673"/>
                  </a:cubicBezTo>
                  <a:cubicBezTo>
                    <a:pt x="15966" y="4673"/>
                    <a:pt x="16038" y="4684"/>
                    <a:pt x="16116" y="4705"/>
                  </a:cubicBezTo>
                  <a:cubicBezTo>
                    <a:pt x="16891" y="4934"/>
                    <a:pt x="16918" y="5651"/>
                    <a:pt x="16948" y="6766"/>
                  </a:cubicBezTo>
                  <a:cubicBezTo>
                    <a:pt x="16948" y="8026"/>
                    <a:pt x="16948" y="9572"/>
                    <a:pt x="18979" y="9915"/>
                  </a:cubicBezTo>
                  <a:lnTo>
                    <a:pt x="19066" y="9457"/>
                  </a:lnTo>
                  <a:cubicBezTo>
                    <a:pt x="17433" y="9171"/>
                    <a:pt x="17433" y="7999"/>
                    <a:pt x="17433" y="6766"/>
                  </a:cubicBezTo>
                  <a:cubicBezTo>
                    <a:pt x="17406" y="5708"/>
                    <a:pt x="17406" y="4591"/>
                    <a:pt x="16231" y="4247"/>
                  </a:cubicBezTo>
                  <a:cubicBezTo>
                    <a:pt x="16103" y="4209"/>
                    <a:pt x="15985" y="4192"/>
                    <a:pt x="15875" y="4192"/>
                  </a:cubicBezTo>
                  <a:cubicBezTo>
                    <a:pt x="15247" y="4192"/>
                    <a:pt x="14893" y="4759"/>
                    <a:pt x="14600" y="5221"/>
                  </a:cubicBezTo>
                  <a:cubicBezTo>
                    <a:pt x="14302" y="5669"/>
                    <a:pt x="14089" y="5987"/>
                    <a:pt x="13738" y="5987"/>
                  </a:cubicBezTo>
                  <a:cubicBezTo>
                    <a:pt x="13685" y="5987"/>
                    <a:pt x="13630" y="5980"/>
                    <a:pt x="13570" y="5965"/>
                  </a:cubicBezTo>
                  <a:cubicBezTo>
                    <a:pt x="12826" y="5823"/>
                    <a:pt x="12796" y="5335"/>
                    <a:pt x="12826" y="4449"/>
                  </a:cubicBezTo>
                  <a:cubicBezTo>
                    <a:pt x="12826" y="3991"/>
                    <a:pt x="12853" y="3503"/>
                    <a:pt x="12654" y="3102"/>
                  </a:cubicBezTo>
                  <a:cubicBezTo>
                    <a:pt x="12280" y="2216"/>
                    <a:pt x="11822" y="1671"/>
                    <a:pt x="11250" y="1499"/>
                  </a:cubicBezTo>
                  <a:cubicBezTo>
                    <a:pt x="11086" y="1442"/>
                    <a:pt x="10921" y="1417"/>
                    <a:pt x="10757" y="1417"/>
                  </a:cubicBezTo>
                  <a:cubicBezTo>
                    <a:pt x="10091" y="1417"/>
                    <a:pt x="9425" y="1830"/>
                    <a:pt x="8761" y="2243"/>
                  </a:cubicBezTo>
                  <a:cubicBezTo>
                    <a:pt x="8150" y="2626"/>
                    <a:pt x="7495" y="3007"/>
                    <a:pt x="6934" y="3007"/>
                  </a:cubicBezTo>
                  <a:cubicBezTo>
                    <a:pt x="6863" y="3007"/>
                    <a:pt x="6794" y="3001"/>
                    <a:pt x="6727" y="2988"/>
                  </a:cubicBezTo>
                  <a:cubicBezTo>
                    <a:pt x="6097" y="2816"/>
                    <a:pt x="5383" y="2243"/>
                    <a:pt x="4638" y="1614"/>
                  </a:cubicBezTo>
                  <a:cubicBezTo>
                    <a:pt x="3668" y="833"/>
                    <a:pt x="2648" y="1"/>
                    <a:pt x="164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7"/>
            <p:cNvSpPr/>
            <p:nvPr/>
          </p:nvSpPr>
          <p:spPr>
            <a:xfrm>
              <a:off x="6443142" y="2381954"/>
              <a:ext cx="110038" cy="91509"/>
            </a:xfrm>
            <a:custGeom>
              <a:avLst/>
              <a:gdLst/>
              <a:ahLst/>
              <a:cxnLst/>
              <a:rect l="l" t="t" r="r" b="b"/>
              <a:pathLst>
                <a:path w="5440" h="4524" extrusionOk="0">
                  <a:moveTo>
                    <a:pt x="5355" y="0"/>
                  </a:moveTo>
                  <a:cubicBezTo>
                    <a:pt x="5011" y="85"/>
                    <a:pt x="4753" y="286"/>
                    <a:pt x="4524" y="516"/>
                  </a:cubicBezTo>
                  <a:cubicBezTo>
                    <a:pt x="4324" y="657"/>
                    <a:pt x="4153" y="829"/>
                    <a:pt x="3981" y="887"/>
                  </a:cubicBezTo>
                  <a:cubicBezTo>
                    <a:pt x="3809" y="916"/>
                    <a:pt x="3466" y="916"/>
                    <a:pt x="3179" y="916"/>
                  </a:cubicBezTo>
                  <a:cubicBezTo>
                    <a:pt x="2749" y="916"/>
                    <a:pt x="2492" y="916"/>
                    <a:pt x="2378" y="1001"/>
                  </a:cubicBezTo>
                  <a:lnTo>
                    <a:pt x="2321" y="1031"/>
                  </a:lnTo>
                  <a:cubicBezTo>
                    <a:pt x="1805" y="1516"/>
                    <a:pt x="1947" y="1974"/>
                    <a:pt x="2034" y="2318"/>
                  </a:cubicBezTo>
                  <a:cubicBezTo>
                    <a:pt x="2119" y="2634"/>
                    <a:pt x="2149" y="2806"/>
                    <a:pt x="2004" y="3035"/>
                  </a:cubicBezTo>
                  <a:cubicBezTo>
                    <a:pt x="1920" y="3149"/>
                    <a:pt x="1661" y="3234"/>
                    <a:pt x="1375" y="3348"/>
                  </a:cubicBezTo>
                  <a:cubicBezTo>
                    <a:pt x="917" y="3520"/>
                    <a:pt x="344" y="3722"/>
                    <a:pt x="1" y="4264"/>
                  </a:cubicBezTo>
                  <a:lnTo>
                    <a:pt x="401" y="4523"/>
                  </a:lnTo>
                  <a:cubicBezTo>
                    <a:pt x="660" y="4122"/>
                    <a:pt x="1146" y="3951"/>
                    <a:pt x="1546" y="3806"/>
                  </a:cubicBezTo>
                  <a:cubicBezTo>
                    <a:pt x="1920" y="3664"/>
                    <a:pt x="2263" y="3550"/>
                    <a:pt x="2405" y="3291"/>
                  </a:cubicBezTo>
                  <a:cubicBezTo>
                    <a:pt x="2664" y="2890"/>
                    <a:pt x="2577" y="2519"/>
                    <a:pt x="2492" y="2203"/>
                  </a:cubicBezTo>
                  <a:cubicBezTo>
                    <a:pt x="2405" y="1890"/>
                    <a:pt x="2348" y="1688"/>
                    <a:pt x="2607" y="1432"/>
                  </a:cubicBezTo>
                  <a:cubicBezTo>
                    <a:pt x="2721" y="1402"/>
                    <a:pt x="3008" y="1402"/>
                    <a:pt x="3179" y="1402"/>
                  </a:cubicBezTo>
                  <a:cubicBezTo>
                    <a:pt x="3523" y="1402"/>
                    <a:pt x="3894" y="1402"/>
                    <a:pt x="4123" y="1345"/>
                  </a:cubicBezTo>
                  <a:cubicBezTo>
                    <a:pt x="4409" y="1230"/>
                    <a:pt x="4638" y="1031"/>
                    <a:pt x="4840" y="859"/>
                  </a:cubicBezTo>
                  <a:cubicBezTo>
                    <a:pt x="5039" y="687"/>
                    <a:pt x="5211" y="516"/>
                    <a:pt x="5440" y="486"/>
                  </a:cubicBezTo>
                  <a:lnTo>
                    <a:pt x="5355"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7"/>
            <p:cNvSpPr/>
            <p:nvPr/>
          </p:nvSpPr>
          <p:spPr>
            <a:xfrm>
              <a:off x="6477896" y="2461860"/>
              <a:ext cx="66629" cy="50387"/>
            </a:xfrm>
            <a:custGeom>
              <a:avLst/>
              <a:gdLst/>
              <a:ahLst/>
              <a:cxnLst/>
              <a:rect l="l" t="t" r="r" b="b"/>
              <a:pathLst>
                <a:path w="3294" h="2491" extrusionOk="0">
                  <a:moveTo>
                    <a:pt x="2806" y="1"/>
                  </a:moveTo>
                  <a:cubicBezTo>
                    <a:pt x="2606" y="860"/>
                    <a:pt x="2119" y="1001"/>
                    <a:pt x="1489" y="1173"/>
                  </a:cubicBezTo>
                  <a:cubicBezTo>
                    <a:pt x="946" y="1345"/>
                    <a:pt x="344" y="1517"/>
                    <a:pt x="0" y="2291"/>
                  </a:cubicBezTo>
                  <a:lnTo>
                    <a:pt x="431" y="2490"/>
                  </a:lnTo>
                  <a:cubicBezTo>
                    <a:pt x="687" y="1918"/>
                    <a:pt x="1118" y="1776"/>
                    <a:pt x="1633" y="1631"/>
                  </a:cubicBezTo>
                  <a:cubicBezTo>
                    <a:pt x="2263" y="1460"/>
                    <a:pt x="3007" y="1231"/>
                    <a:pt x="3293" y="115"/>
                  </a:cubicBezTo>
                  <a:lnTo>
                    <a:pt x="2806"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7"/>
            <p:cNvSpPr/>
            <p:nvPr/>
          </p:nvSpPr>
          <p:spPr>
            <a:xfrm>
              <a:off x="6514390" y="2487350"/>
              <a:ext cx="35317" cy="46341"/>
            </a:xfrm>
            <a:custGeom>
              <a:avLst/>
              <a:gdLst/>
              <a:ahLst/>
              <a:cxnLst/>
              <a:rect l="l" t="t" r="r" b="b"/>
              <a:pathLst>
                <a:path w="1746" h="2291" extrusionOk="0">
                  <a:moveTo>
                    <a:pt x="268" y="1"/>
                  </a:moveTo>
                  <a:cubicBezTo>
                    <a:pt x="185" y="1"/>
                    <a:pt x="96" y="9"/>
                    <a:pt x="1" y="28"/>
                  </a:cubicBezTo>
                  <a:lnTo>
                    <a:pt x="86" y="486"/>
                  </a:lnTo>
                  <a:cubicBezTo>
                    <a:pt x="139" y="477"/>
                    <a:pt x="189" y="473"/>
                    <a:pt x="236" y="473"/>
                  </a:cubicBezTo>
                  <a:cubicBezTo>
                    <a:pt x="665" y="473"/>
                    <a:pt x="828" y="826"/>
                    <a:pt x="1059" y="1574"/>
                  </a:cubicBezTo>
                  <a:cubicBezTo>
                    <a:pt x="1116" y="1832"/>
                    <a:pt x="1203" y="2089"/>
                    <a:pt x="1288" y="2290"/>
                  </a:cubicBezTo>
                  <a:lnTo>
                    <a:pt x="1746" y="2089"/>
                  </a:lnTo>
                  <a:cubicBezTo>
                    <a:pt x="1661" y="1917"/>
                    <a:pt x="1574" y="1688"/>
                    <a:pt x="1517" y="1459"/>
                  </a:cubicBezTo>
                  <a:cubicBezTo>
                    <a:pt x="1336" y="836"/>
                    <a:pt x="1084" y="1"/>
                    <a:pt x="268"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7"/>
            <p:cNvSpPr/>
            <p:nvPr/>
          </p:nvSpPr>
          <p:spPr>
            <a:xfrm>
              <a:off x="6553170" y="2479784"/>
              <a:ext cx="85724" cy="63717"/>
            </a:xfrm>
            <a:custGeom>
              <a:avLst/>
              <a:gdLst/>
              <a:ahLst/>
              <a:cxnLst/>
              <a:rect l="l" t="t" r="r" b="b"/>
              <a:pathLst>
                <a:path w="4238" h="3150" extrusionOk="0">
                  <a:moveTo>
                    <a:pt x="4095" y="1"/>
                  </a:moveTo>
                  <a:cubicBezTo>
                    <a:pt x="3924" y="58"/>
                    <a:pt x="3752" y="145"/>
                    <a:pt x="3550" y="230"/>
                  </a:cubicBezTo>
                  <a:cubicBezTo>
                    <a:pt x="3294" y="345"/>
                    <a:pt x="3065" y="432"/>
                    <a:pt x="2806" y="489"/>
                  </a:cubicBezTo>
                  <a:cubicBezTo>
                    <a:pt x="2692" y="546"/>
                    <a:pt x="2463" y="603"/>
                    <a:pt x="2234" y="661"/>
                  </a:cubicBezTo>
                  <a:cubicBezTo>
                    <a:pt x="1947" y="745"/>
                    <a:pt x="1661" y="832"/>
                    <a:pt x="1519" y="890"/>
                  </a:cubicBezTo>
                  <a:cubicBezTo>
                    <a:pt x="431" y="1405"/>
                    <a:pt x="1" y="1691"/>
                    <a:pt x="1" y="3150"/>
                  </a:cubicBezTo>
                  <a:lnTo>
                    <a:pt x="488" y="3150"/>
                  </a:lnTo>
                  <a:cubicBezTo>
                    <a:pt x="488" y="1920"/>
                    <a:pt x="745" y="1806"/>
                    <a:pt x="1691" y="1348"/>
                  </a:cubicBezTo>
                  <a:cubicBezTo>
                    <a:pt x="1833" y="1290"/>
                    <a:pt x="2119" y="1203"/>
                    <a:pt x="2378" y="1146"/>
                  </a:cubicBezTo>
                  <a:cubicBezTo>
                    <a:pt x="2607" y="1061"/>
                    <a:pt x="2836" y="1004"/>
                    <a:pt x="2950" y="974"/>
                  </a:cubicBezTo>
                  <a:cubicBezTo>
                    <a:pt x="3207" y="890"/>
                    <a:pt x="3493" y="775"/>
                    <a:pt x="3722" y="661"/>
                  </a:cubicBezTo>
                  <a:cubicBezTo>
                    <a:pt x="3924" y="603"/>
                    <a:pt x="4095" y="516"/>
                    <a:pt x="4237" y="489"/>
                  </a:cubicBezTo>
                  <a:lnTo>
                    <a:pt x="4095"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7"/>
            <p:cNvSpPr/>
            <p:nvPr/>
          </p:nvSpPr>
          <p:spPr>
            <a:xfrm>
              <a:off x="6597796" y="2583480"/>
              <a:ext cx="26640" cy="13310"/>
            </a:xfrm>
            <a:custGeom>
              <a:avLst/>
              <a:gdLst/>
              <a:ahLst/>
              <a:cxnLst/>
              <a:rect l="l" t="t" r="r" b="b"/>
              <a:pathLst>
                <a:path w="1317" h="658" extrusionOk="0">
                  <a:moveTo>
                    <a:pt x="1317" y="0"/>
                  </a:moveTo>
                  <a:cubicBezTo>
                    <a:pt x="916" y="0"/>
                    <a:pt x="543" y="85"/>
                    <a:pt x="172" y="142"/>
                  </a:cubicBezTo>
                  <a:lnTo>
                    <a:pt x="0" y="200"/>
                  </a:lnTo>
                  <a:lnTo>
                    <a:pt x="85" y="658"/>
                  </a:lnTo>
                  <a:lnTo>
                    <a:pt x="286" y="630"/>
                  </a:lnTo>
                  <a:cubicBezTo>
                    <a:pt x="630" y="543"/>
                    <a:pt x="944" y="486"/>
                    <a:pt x="1317" y="486"/>
                  </a:cubicBezTo>
                  <a:lnTo>
                    <a:pt x="1317"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7"/>
            <p:cNvSpPr/>
            <p:nvPr/>
          </p:nvSpPr>
          <p:spPr>
            <a:xfrm>
              <a:off x="6635402" y="2624019"/>
              <a:ext cx="21482" cy="40556"/>
            </a:xfrm>
            <a:custGeom>
              <a:avLst/>
              <a:gdLst/>
              <a:ahLst/>
              <a:cxnLst/>
              <a:rect l="l" t="t" r="r" b="b"/>
              <a:pathLst>
                <a:path w="1062" h="2005" extrusionOk="0">
                  <a:moveTo>
                    <a:pt x="660" y="0"/>
                  </a:moveTo>
                  <a:cubicBezTo>
                    <a:pt x="1" y="687"/>
                    <a:pt x="344" y="1431"/>
                    <a:pt x="603" y="2004"/>
                  </a:cubicBezTo>
                  <a:lnTo>
                    <a:pt x="1061" y="1802"/>
                  </a:lnTo>
                  <a:cubicBezTo>
                    <a:pt x="745" y="1173"/>
                    <a:pt x="603" y="772"/>
                    <a:pt x="1004" y="344"/>
                  </a:cubicBezTo>
                  <a:lnTo>
                    <a:pt x="660"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7"/>
            <p:cNvSpPr/>
            <p:nvPr/>
          </p:nvSpPr>
          <p:spPr>
            <a:xfrm>
              <a:off x="6758174" y="2647182"/>
              <a:ext cx="38837" cy="47494"/>
            </a:xfrm>
            <a:custGeom>
              <a:avLst/>
              <a:gdLst/>
              <a:ahLst/>
              <a:cxnLst/>
              <a:rect l="l" t="t" r="r" b="b"/>
              <a:pathLst>
                <a:path w="1920" h="2348" extrusionOk="0">
                  <a:moveTo>
                    <a:pt x="1576" y="0"/>
                  </a:moveTo>
                  <a:lnTo>
                    <a:pt x="1118" y="172"/>
                  </a:lnTo>
                  <a:cubicBezTo>
                    <a:pt x="1290" y="687"/>
                    <a:pt x="1347" y="1459"/>
                    <a:pt x="1" y="1890"/>
                  </a:cubicBezTo>
                  <a:lnTo>
                    <a:pt x="145" y="2348"/>
                  </a:lnTo>
                  <a:cubicBezTo>
                    <a:pt x="1404" y="1947"/>
                    <a:pt x="1920" y="1116"/>
                    <a:pt x="1576"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7"/>
            <p:cNvSpPr/>
            <p:nvPr/>
          </p:nvSpPr>
          <p:spPr>
            <a:xfrm>
              <a:off x="6853151" y="2585199"/>
              <a:ext cx="538537" cy="1196315"/>
            </a:xfrm>
            <a:custGeom>
              <a:avLst/>
              <a:gdLst/>
              <a:ahLst/>
              <a:cxnLst/>
              <a:rect l="l" t="t" r="r" b="b"/>
              <a:pathLst>
                <a:path w="26624" h="59143" extrusionOk="0">
                  <a:moveTo>
                    <a:pt x="2691" y="0"/>
                  </a:moveTo>
                  <a:cubicBezTo>
                    <a:pt x="2520" y="172"/>
                    <a:pt x="2577" y="458"/>
                    <a:pt x="2691" y="1118"/>
                  </a:cubicBezTo>
                  <a:cubicBezTo>
                    <a:pt x="2749" y="1489"/>
                    <a:pt x="2920" y="2462"/>
                    <a:pt x="2749" y="2576"/>
                  </a:cubicBezTo>
                  <a:cubicBezTo>
                    <a:pt x="2749" y="2576"/>
                    <a:pt x="2745" y="2577"/>
                    <a:pt x="2735" y="2577"/>
                  </a:cubicBezTo>
                  <a:cubicBezTo>
                    <a:pt x="2696" y="2577"/>
                    <a:pt x="2559" y="2558"/>
                    <a:pt x="2233" y="2347"/>
                  </a:cubicBezTo>
                  <a:cubicBezTo>
                    <a:pt x="2148" y="2263"/>
                    <a:pt x="2034" y="1718"/>
                    <a:pt x="1977" y="1404"/>
                  </a:cubicBezTo>
                  <a:cubicBezTo>
                    <a:pt x="1832" y="717"/>
                    <a:pt x="1718" y="172"/>
                    <a:pt x="1347" y="115"/>
                  </a:cubicBezTo>
                  <a:cubicBezTo>
                    <a:pt x="1334" y="113"/>
                    <a:pt x="1322" y="113"/>
                    <a:pt x="1309" y="113"/>
                  </a:cubicBezTo>
                  <a:cubicBezTo>
                    <a:pt x="1010" y="113"/>
                    <a:pt x="761" y="434"/>
                    <a:pt x="431" y="1232"/>
                  </a:cubicBezTo>
                  <a:cubicBezTo>
                    <a:pt x="58" y="2205"/>
                    <a:pt x="172" y="3206"/>
                    <a:pt x="717" y="4152"/>
                  </a:cubicBezTo>
                  <a:cubicBezTo>
                    <a:pt x="1546" y="5554"/>
                    <a:pt x="3236" y="6499"/>
                    <a:pt x="4466" y="6671"/>
                  </a:cubicBezTo>
                  <a:cubicBezTo>
                    <a:pt x="4725" y="6699"/>
                    <a:pt x="4954" y="6728"/>
                    <a:pt x="5153" y="6728"/>
                  </a:cubicBezTo>
                  <a:cubicBezTo>
                    <a:pt x="6099" y="6813"/>
                    <a:pt x="6271" y="6843"/>
                    <a:pt x="6271" y="7988"/>
                  </a:cubicBezTo>
                  <a:cubicBezTo>
                    <a:pt x="6271" y="8187"/>
                    <a:pt x="6184" y="8446"/>
                    <a:pt x="6099" y="8703"/>
                  </a:cubicBezTo>
                  <a:cubicBezTo>
                    <a:pt x="5984" y="9019"/>
                    <a:pt x="5840" y="9390"/>
                    <a:pt x="5897" y="9763"/>
                  </a:cubicBezTo>
                  <a:cubicBezTo>
                    <a:pt x="5955" y="10248"/>
                    <a:pt x="6271" y="10592"/>
                    <a:pt x="6527" y="10878"/>
                  </a:cubicBezTo>
                  <a:cubicBezTo>
                    <a:pt x="6729" y="11107"/>
                    <a:pt x="6871" y="11309"/>
                    <a:pt x="6928" y="11508"/>
                  </a:cubicBezTo>
                  <a:cubicBezTo>
                    <a:pt x="6985" y="11909"/>
                    <a:pt x="6985" y="12167"/>
                    <a:pt x="6871" y="12339"/>
                  </a:cubicBezTo>
                  <a:cubicBezTo>
                    <a:pt x="6729" y="12511"/>
                    <a:pt x="6385" y="12538"/>
                    <a:pt x="5984" y="12568"/>
                  </a:cubicBezTo>
                  <a:cubicBezTo>
                    <a:pt x="5641" y="12596"/>
                    <a:pt x="5210" y="12626"/>
                    <a:pt x="4867" y="12768"/>
                  </a:cubicBezTo>
                  <a:cubicBezTo>
                    <a:pt x="3264" y="13484"/>
                    <a:pt x="3637" y="14428"/>
                    <a:pt x="4008" y="15344"/>
                  </a:cubicBezTo>
                  <a:cubicBezTo>
                    <a:pt x="4095" y="15573"/>
                    <a:pt x="4210" y="15832"/>
                    <a:pt x="4267" y="16061"/>
                  </a:cubicBezTo>
                  <a:cubicBezTo>
                    <a:pt x="4496" y="16920"/>
                    <a:pt x="4237" y="17549"/>
                    <a:pt x="4008" y="18236"/>
                  </a:cubicBezTo>
                  <a:cubicBezTo>
                    <a:pt x="3836" y="18637"/>
                    <a:pt x="3694" y="19065"/>
                    <a:pt x="3637" y="19553"/>
                  </a:cubicBezTo>
                  <a:cubicBezTo>
                    <a:pt x="3580" y="19897"/>
                    <a:pt x="3665" y="20126"/>
                    <a:pt x="3722" y="20325"/>
                  </a:cubicBezTo>
                  <a:cubicBezTo>
                    <a:pt x="3809" y="20554"/>
                    <a:pt x="3866" y="20641"/>
                    <a:pt x="3493" y="20955"/>
                  </a:cubicBezTo>
                  <a:cubicBezTo>
                    <a:pt x="3378" y="21069"/>
                    <a:pt x="3092" y="21069"/>
                    <a:pt x="2778" y="21069"/>
                  </a:cubicBezTo>
                  <a:cubicBezTo>
                    <a:pt x="2673" y="21061"/>
                    <a:pt x="2566" y="21055"/>
                    <a:pt x="2458" y="21055"/>
                  </a:cubicBezTo>
                  <a:cubicBezTo>
                    <a:pt x="2212" y="21055"/>
                    <a:pt x="1966" y="21085"/>
                    <a:pt x="1748" y="21184"/>
                  </a:cubicBezTo>
                  <a:cubicBezTo>
                    <a:pt x="516" y="21786"/>
                    <a:pt x="0" y="23618"/>
                    <a:pt x="58" y="25134"/>
                  </a:cubicBezTo>
                  <a:cubicBezTo>
                    <a:pt x="115" y="26882"/>
                    <a:pt x="832" y="28226"/>
                    <a:pt x="1947" y="28684"/>
                  </a:cubicBezTo>
                  <a:cubicBezTo>
                    <a:pt x="2075" y="28732"/>
                    <a:pt x="2194" y="28751"/>
                    <a:pt x="2304" y="28751"/>
                  </a:cubicBezTo>
                  <a:cubicBezTo>
                    <a:pt x="2588" y="28751"/>
                    <a:pt x="2813" y="28624"/>
                    <a:pt x="2978" y="28542"/>
                  </a:cubicBezTo>
                  <a:cubicBezTo>
                    <a:pt x="3144" y="28442"/>
                    <a:pt x="3252" y="28381"/>
                    <a:pt x="3370" y="28381"/>
                  </a:cubicBezTo>
                  <a:cubicBezTo>
                    <a:pt x="3455" y="28381"/>
                    <a:pt x="3545" y="28413"/>
                    <a:pt x="3665" y="28485"/>
                  </a:cubicBezTo>
                  <a:cubicBezTo>
                    <a:pt x="3836" y="28569"/>
                    <a:pt x="3866" y="28741"/>
                    <a:pt x="3894" y="29057"/>
                  </a:cubicBezTo>
                  <a:cubicBezTo>
                    <a:pt x="3923" y="29343"/>
                    <a:pt x="3981" y="29687"/>
                    <a:pt x="4237" y="30001"/>
                  </a:cubicBezTo>
                  <a:cubicBezTo>
                    <a:pt x="4656" y="30388"/>
                    <a:pt x="5048" y="30536"/>
                    <a:pt x="5414" y="30536"/>
                  </a:cubicBezTo>
                  <a:cubicBezTo>
                    <a:pt x="6076" y="30536"/>
                    <a:pt x="6650" y="30053"/>
                    <a:pt x="7130" y="29630"/>
                  </a:cubicBezTo>
                  <a:cubicBezTo>
                    <a:pt x="7530" y="29286"/>
                    <a:pt x="7931" y="28970"/>
                    <a:pt x="8302" y="28885"/>
                  </a:cubicBezTo>
                  <a:cubicBezTo>
                    <a:pt x="8404" y="28866"/>
                    <a:pt x="8496" y="28856"/>
                    <a:pt x="8582" y="28856"/>
                  </a:cubicBezTo>
                  <a:cubicBezTo>
                    <a:pt x="9244" y="28856"/>
                    <a:pt x="9452" y="29431"/>
                    <a:pt x="9706" y="30344"/>
                  </a:cubicBezTo>
                  <a:cubicBezTo>
                    <a:pt x="9878" y="30860"/>
                    <a:pt x="10020" y="31405"/>
                    <a:pt x="10363" y="31718"/>
                  </a:cubicBezTo>
                  <a:cubicBezTo>
                    <a:pt x="10851" y="32234"/>
                    <a:pt x="11538" y="32263"/>
                    <a:pt x="12195" y="32263"/>
                  </a:cubicBezTo>
                  <a:cubicBezTo>
                    <a:pt x="12768" y="32291"/>
                    <a:pt x="13283" y="32291"/>
                    <a:pt x="13656" y="32577"/>
                  </a:cubicBezTo>
                  <a:cubicBezTo>
                    <a:pt x="13885" y="32836"/>
                    <a:pt x="13970" y="33122"/>
                    <a:pt x="14057" y="33379"/>
                  </a:cubicBezTo>
                  <a:cubicBezTo>
                    <a:pt x="14114" y="33665"/>
                    <a:pt x="14199" y="33951"/>
                    <a:pt x="14458" y="34210"/>
                  </a:cubicBezTo>
                  <a:cubicBezTo>
                    <a:pt x="14715" y="34524"/>
                    <a:pt x="14944" y="34725"/>
                    <a:pt x="15145" y="34897"/>
                  </a:cubicBezTo>
                  <a:cubicBezTo>
                    <a:pt x="15402" y="35126"/>
                    <a:pt x="15631" y="35298"/>
                    <a:pt x="15802" y="35612"/>
                  </a:cubicBezTo>
                  <a:cubicBezTo>
                    <a:pt x="15802" y="35641"/>
                    <a:pt x="15745" y="35841"/>
                    <a:pt x="15745" y="35928"/>
                  </a:cubicBezTo>
                  <a:cubicBezTo>
                    <a:pt x="15688" y="36184"/>
                    <a:pt x="15631" y="36413"/>
                    <a:pt x="15718" y="36585"/>
                  </a:cubicBezTo>
                  <a:cubicBezTo>
                    <a:pt x="15917" y="36958"/>
                    <a:pt x="16146" y="37073"/>
                    <a:pt x="16405" y="37157"/>
                  </a:cubicBezTo>
                  <a:cubicBezTo>
                    <a:pt x="16547" y="37244"/>
                    <a:pt x="16691" y="37302"/>
                    <a:pt x="16863" y="37444"/>
                  </a:cubicBezTo>
                  <a:cubicBezTo>
                    <a:pt x="17034" y="37588"/>
                    <a:pt x="17234" y="37730"/>
                    <a:pt x="17405" y="37874"/>
                  </a:cubicBezTo>
                  <a:cubicBezTo>
                    <a:pt x="18207" y="38447"/>
                    <a:pt x="18951" y="39019"/>
                    <a:pt x="18894" y="40135"/>
                  </a:cubicBezTo>
                  <a:cubicBezTo>
                    <a:pt x="18837" y="40650"/>
                    <a:pt x="18695" y="40936"/>
                    <a:pt x="18523" y="41252"/>
                  </a:cubicBezTo>
                  <a:cubicBezTo>
                    <a:pt x="18264" y="41738"/>
                    <a:pt x="18008" y="42196"/>
                    <a:pt x="18638" y="43284"/>
                  </a:cubicBezTo>
                  <a:cubicBezTo>
                    <a:pt x="18894" y="43714"/>
                    <a:pt x="19238" y="44028"/>
                    <a:pt x="19581" y="44344"/>
                  </a:cubicBezTo>
                  <a:cubicBezTo>
                    <a:pt x="19840" y="44600"/>
                    <a:pt x="20096" y="44829"/>
                    <a:pt x="20298" y="45145"/>
                  </a:cubicBezTo>
                  <a:cubicBezTo>
                    <a:pt x="20497" y="45374"/>
                    <a:pt x="20641" y="45661"/>
                    <a:pt x="20783" y="45917"/>
                  </a:cubicBezTo>
                  <a:cubicBezTo>
                    <a:pt x="21012" y="46348"/>
                    <a:pt x="21241" y="46776"/>
                    <a:pt x="21729" y="47119"/>
                  </a:cubicBezTo>
                  <a:cubicBezTo>
                    <a:pt x="22157" y="47378"/>
                    <a:pt x="22673" y="47436"/>
                    <a:pt x="23103" y="47493"/>
                  </a:cubicBezTo>
                  <a:cubicBezTo>
                    <a:pt x="23589" y="47550"/>
                    <a:pt x="23990" y="47578"/>
                    <a:pt x="24161" y="47836"/>
                  </a:cubicBezTo>
                  <a:cubicBezTo>
                    <a:pt x="24306" y="48036"/>
                    <a:pt x="24306" y="48379"/>
                    <a:pt x="24191" y="48894"/>
                  </a:cubicBezTo>
                  <a:lnTo>
                    <a:pt x="24191" y="48952"/>
                  </a:lnTo>
                  <a:cubicBezTo>
                    <a:pt x="24191" y="49009"/>
                    <a:pt x="24019" y="49123"/>
                    <a:pt x="23905" y="49181"/>
                  </a:cubicBezTo>
                  <a:cubicBezTo>
                    <a:pt x="23676" y="49325"/>
                    <a:pt x="23417" y="49467"/>
                    <a:pt x="23360" y="49753"/>
                  </a:cubicBezTo>
                  <a:cubicBezTo>
                    <a:pt x="23275" y="50097"/>
                    <a:pt x="23474" y="50326"/>
                    <a:pt x="23589" y="50497"/>
                  </a:cubicBezTo>
                  <a:cubicBezTo>
                    <a:pt x="23646" y="50555"/>
                    <a:pt x="23733" y="50642"/>
                    <a:pt x="23733" y="50669"/>
                  </a:cubicBezTo>
                  <a:cubicBezTo>
                    <a:pt x="23733" y="50985"/>
                    <a:pt x="23790" y="51242"/>
                    <a:pt x="23848" y="51471"/>
                  </a:cubicBezTo>
                  <a:cubicBezTo>
                    <a:pt x="23932" y="51871"/>
                    <a:pt x="24019" y="52158"/>
                    <a:pt x="23761" y="52588"/>
                  </a:cubicBezTo>
                  <a:cubicBezTo>
                    <a:pt x="23532" y="52932"/>
                    <a:pt x="23161" y="53131"/>
                    <a:pt x="22787" y="53333"/>
                  </a:cubicBezTo>
                  <a:cubicBezTo>
                    <a:pt x="22100" y="53704"/>
                    <a:pt x="21299" y="54134"/>
                    <a:pt x="21443" y="55451"/>
                  </a:cubicBezTo>
                  <a:cubicBezTo>
                    <a:pt x="21557" y="56596"/>
                    <a:pt x="22416" y="56853"/>
                    <a:pt x="23245" y="57082"/>
                  </a:cubicBezTo>
                  <a:cubicBezTo>
                    <a:pt x="23733" y="57226"/>
                    <a:pt x="24248" y="57398"/>
                    <a:pt x="24619" y="57711"/>
                  </a:cubicBezTo>
                  <a:cubicBezTo>
                    <a:pt x="24677" y="57769"/>
                    <a:pt x="24706" y="57856"/>
                    <a:pt x="24734" y="58027"/>
                  </a:cubicBezTo>
                  <a:cubicBezTo>
                    <a:pt x="24791" y="58227"/>
                    <a:pt x="24848" y="58513"/>
                    <a:pt x="25192" y="58799"/>
                  </a:cubicBezTo>
                  <a:cubicBezTo>
                    <a:pt x="25622" y="59143"/>
                    <a:pt x="26138" y="59143"/>
                    <a:pt x="26623" y="59143"/>
                  </a:cubicBezTo>
                  <a:lnTo>
                    <a:pt x="26623" y="58657"/>
                  </a:lnTo>
                  <a:cubicBezTo>
                    <a:pt x="26195" y="58657"/>
                    <a:pt x="25794" y="58657"/>
                    <a:pt x="25478" y="58428"/>
                  </a:cubicBezTo>
                  <a:cubicBezTo>
                    <a:pt x="25279" y="58256"/>
                    <a:pt x="25249" y="58085"/>
                    <a:pt x="25222" y="57913"/>
                  </a:cubicBezTo>
                  <a:cubicBezTo>
                    <a:pt x="25164" y="57741"/>
                    <a:pt x="25135" y="57540"/>
                    <a:pt x="24935" y="57368"/>
                  </a:cubicBezTo>
                  <a:cubicBezTo>
                    <a:pt x="24477" y="56940"/>
                    <a:pt x="23905" y="56768"/>
                    <a:pt x="23390" y="56624"/>
                  </a:cubicBezTo>
                  <a:cubicBezTo>
                    <a:pt x="22501" y="56367"/>
                    <a:pt x="22015" y="56195"/>
                    <a:pt x="21928" y="55394"/>
                  </a:cubicBezTo>
                  <a:cubicBezTo>
                    <a:pt x="21814" y="54391"/>
                    <a:pt x="22329" y="54104"/>
                    <a:pt x="23016" y="53761"/>
                  </a:cubicBezTo>
                  <a:cubicBezTo>
                    <a:pt x="23417" y="53532"/>
                    <a:pt x="23848" y="53303"/>
                    <a:pt x="24161" y="52845"/>
                  </a:cubicBezTo>
                  <a:cubicBezTo>
                    <a:pt x="24535" y="52245"/>
                    <a:pt x="24420" y="51787"/>
                    <a:pt x="24306" y="51356"/>
                  </a:cubicBezTo>
                  <a:cubicBezTo>
                    <a:pt x="24248" y="51157"/>
                    <a:pt x="24219" y="50928"/>
                    <a:pt x="24219" y="50669"/>
                  </a:cubicBezTo>
                  <a:cubicBezTo>
                    <a:pt x="24219" y="50470"/>
                    <a:pt x="24077" y="50326"/>
                    <a:pt x="23990" y="50184"/>
                  </a:cubicBezTo>
                  <a:cubicBezTo>
                    <a:pt x="23848" y="50039"/>
                    <a:pt x="23818" y="49955"/>
                    <a:pt x="23848" y="49868"/>
                  </a:cubicBezTo>
                  <a:cubicBezTo>
                    <a:pt x="23848" y="49783"/>
                    <a:pt x="24019" y="49696"/>
                    <a:pt x="24161" y="49611"/>
                  </a:cubicBezTo>
                  <a:cubicBezTo>
                    <a:pt x="24363" y="49467"/>
                    <a:pt x="24649" y="49295"/>
                    <a:pt x="24649" y="48981"/>
                  </a:cubicBezTo>
                  <a:cubicBezTo>
                    <a:pt x="24821" y="48322"/>
                    <a:pt x="24791" y="47894"/>
                    <a:pt x="24562" y="47550"/>
                  </a:cubicBezTo>
                  <a:cubicBezTo>
                    <a:pt x="24276" y="47149"/>
                    <a:pt x="23733" y="47062"/>
                    <a:pt x="23161" y="47005"/>
                  </a:cubicBezTo>
                  <a:cubicBezTo>
                    <a:pt x="22760" y="46948"/>
                    <a:pt x="22329" y="46890"/>
                    <a:pt x="21986" y="46719"/>
                  </a:cubicBezTo>
                  <a:cubicBezTo>
                    <a:pt x="21615" y="46462"/>
                    <a:pt x="21413" y="46089"/>
                    <a:pt x="21214" y="45688"/>
                  </a:cubicBezTo>
                  <a:cubicBezTo>
                    <a:pt x="21070" y="45402"/>
                    <a:pt x="20898" y="45116"/>
                    <a:pt x="20699" y="44859"/>
                  </a:cubicBezTo>
                  <a:cubicBezTo>
                    <a:pt x="20470" y="44516"/>
                    <a:pt x="20183" y="44257"/>
                    <a:pt x="19925" y="44000"/>
                  </a:cubicBezTo>
                  <a:cubicBezTo>
                    <a:pt x="19581" y="43684"/>
                    <a:pt x="19295" y="43428"/>
                    <a:pt x="19066" y="43027"/>
                  </a:cubicBezTo>
                  <a:cubicBezTo>
                    <a:pt x="18550" y="42196"/>
                    <a:pt x="18722" y="41909"/>
                    <a:pt x="18951" y="41481"/>
                  </a:cubicBezTo>
                  <a:cubicBezTo>
                    <a:pt x="19123" y="41165"/>
                    <a:pt x="19325" y="40794"/>
                    <a:pt x="19352" y="40164"/>
                  </a:cubicBezTo>
                  <a:cubicBezTo>
                    <a:pt x="19439" y="38790"/>
                    <a:pt x="18523" y="38103"/>
                    <a:pt x="17721" y="37473"/>
                  </a:cubicBezTo>
                  <a:cubicBezTo>
                    <a:pt x="17520" y="37359"/>
                    <a:pt x="17348" y="37215"/>
                    <a:pt x="17176" y="37073"/>
                  </a:cubicBezTo>
                  <a:cubicBezTo>
                    <a:pt x="16947" y="36871"/>
                    <a:pt x="16748" y="36786"/>
                    <a:pt x="16604" y="36729"/>
                  </a:cubicBezTo>
                  <a:cubicBezTo>
                    <a:pt x="16375" y="36642"/>
                    <a:pt x="16260" y="36585"/>
                    <a:pt x="16146" y="36386"/>
                  </a:cubicBezTo>
                  <a:cubicBezTo>
                    <a:pt x="16146" y="36328"/>
                    <a:pt x="16176" y="36157"/>
                    <a:pt x="16203" y="36042"/>
                  </a:cubicBezTo>
                  <a:cubicBezTo>
                    <a:pt x="16260" y="35813"/>
                    <a:pt x="16318" y="35584"/>
                    <a:pt x="16233" y="35412"/>
                  </a:cubicBezTo>
                  <a:cubicBezTo>
                    <a:pt x="16004" y="34982"/>
                    <a:pt x="15745" y="34753"/>
                    <a:pt x="15459" y="34524"/>
                  </a:cubicBezTo>
                  <a:cubicBezTo>
                    <a:pt x="15260" y="34352"/>
                    <a:pt x="15058" y="34180"/>
                    <a:pt x="14829" y="33894"/>
                  </a:cubicBezTo>
                  <a:cubicBezTo>
                    <a:pt x="14630" y="33722"/>
                    <a:pt x="14573" y="33493"/>
                    <a:pt x="14515" y="33237"/>
                  </a:cubicBezTo>
                  <a:cubicBezTo>
                    <a:pt x="14428" y="32950"/>
                    <a:pt x="14314" y="32607"/>
                    <a:pt x="13970" y="32234"/>
                  </a:cubicBezTo>
                  <a:cubicBezTo>
                    <a:pt x="13485" y="31805"/>
                    <a:pt x="12825" y="31805"/>
                    <a:pt x="12195" y="31776"/>
                  </a:cubicBezTo>
                  <a:cubicBezTo>
                    <a:pt x="11623" y="31776"/>
                    <a:pt x="11050" y="31748"/>
                    <a:pt x="10707" y="31375"/>
                  </a:cubicBezTo>
                  <a:cubicBezTo>
                    <a:pt x="10450" y="31146"/>
                    <a:pt x="10306" y="30660"/>
                    <a:pt x="10191" y="30202"/>
                  </a:cubicBezTo>
                  <a:cubicBezTo>
                    <a:pt x="9964" y="29390"/>
                    <a:pt x="9668" y="28375"/>
                    <a:pt x="8626" y="28375"/>
                  </a:cubicBezTo>
                  <a:cubicBezTo>
                    <a:pt x="8493" y="28375"/>
                    <a:pt x="8347" y="28392"/>
                    <a:pt x="8188" y="28427"/>
                  </a:cubicBezTo>
                  <a:cubicBezTo>
                    <a:pt x="7702" y="28542"/>
                    <a:pt x="7244" y="28913"/>
                    <a:pt x="6814" y="29256"/>
                  </a:cubicBezTo>
                  <a:cubicBezTo>
                    <a:pt x="6276" y="29722"/>
                    <a:pt x="5850" y="30054"/>
                    <a:pt x="5411" y="30054"/>
                  </a:cubicBezTo>
                  <a:cubicBezTo>
                    <a:pt x="5148" y="30054"/>
                    <a:pt x="4880" y="29936"/>
                    <a:pt x="4581" y="29657"/>
                  </a:cubicBezTo>
                  <a:cubicBezTo>
                    <a:pt x="4439" y="29485"/>
                    <a:pt x="4409" y="29256"/>
                    <a:pt x="4381" y="29000"/>
                  </a:cubicBezTo>
                  <a:cubicBezTo>
                    <a:pt x="4324" y="28656"/>
                    <a:pt x="4294" y="28256"/>
                    <a:pt x="3894" y="28054"/>
                  </a:cubicBezTo>
                  <a:cubicBezTo>
                    <a:pt x="3708" y="27934"/>
                    <a:pt x="3534" y="27889"/>
                    <a:pt x="3376" y="27889"/>
                  </a:cubicBezTo>
                  <a:cubicBezTo>
                    <a:pt x="3122" y="27889"/>
                    <a:pt x="2908" y="28005"/>
                    <a:pt x="2749" y="28111"/>
                  </a:cubicBezTo>
                  <a:cubicBezTo>
                    <a:pt x="2575" y="28209"/>
                    <a:pt x="2452" y="28267"/>
                    <a:pt x="2320" y="28267"/>
                  </a:cubicBezTo>
                  <a:cubicBezTo>
                    <a:pt x="2258" y="28267"/>
                    <a:pt x="2193" y="28254"/>
                    <a:pt x="2119" y="28226"/>
                  </a:cubicBezTo>
                  <a:cubicBezTo>
                    <a:pt x="1031" y="27798"/>
                    <a:pt x="573" y="26337"/>
                    <a:pt x="545" y="25134"/>
                  </a:cubicBezTo>
                  <a:cubicBezTo>
                    <a:pt x="488" y="23504"/>
                    <a:pt x="1088" y="22043"/>
                    <a:pt x="1977" y="21614"/>
                  </a:cubicBezTo>
                  <a:cubicBezTo>
                    <a:pt x="2176" y="21527"/>
                    <a:pt x="2462" y="21527"/>
                    <a:pt x="2749" y="21527"/>
                  </a:cubicBezTo>
                  <a:cubicBezTo>
                    <a:pt x="2858" y="21535"/>
                    <a:pt x="2965" y="21540"/>
                    <a:pt x="3068" y="21540"/>
                  </a:cubicBezTo>
                  <a:cubicBezTo>
                    <a:pt x="3373" y="21540"/>
                    <a:pt x="3645" y="21491"/>
                    <a:pt x="3836" y="21298"/>
                  </a:cubicBezTo>
                  <a:cubicBezTo>
                    <a:pt x="4381" y="20813"/>
                    <a:pt x="4324" y="20497"/>
                    <a:pt x="4180" y="20153"/>
                  </a:cubicBezTo>
                  <a:cubicBezTo>
                    <a:pt x="4123" y="19981"/>
                    <a:pt x="4065" y="19839"/>
                    <a:pt x="4095" y="19610"/>
                  </a:cubicBezTo>
                  <a:cubicBezTo>
                    <a:pt x="4152" y="19180"/>
                    <a:pt x="4324" y="18779"/>
                    <a:pt x="4439" y="18408"/>
                  </a:cubicBezTo>
                  <a:cubicBezTo>
                    <a:pt x="4725" y="17691"/>
                    <a:pt x="4981" y="16947"/>
                    <a:pt x="4725" y="15916"/>
                  </a:cubicBezTo>
                  <a:cubicBezTo>
                    <a:pt x="4668" y="15660"/>
                    <a:pt x="4553" y="15401"/>
                    <a:pt x="4466" y="15172"/>
                  </a:cubicBezTo>
                  <a:cubicBezTo>
                    <a:pt x="4095" y="14256"/>
                    <a:pt x="3894" y="13741"/>
                    <a:pt x="5068" y="13226"/>
                  </a:cubicBezTo>
                  <a:cubicBezTo>
                    <a:pt x="5355" y="13084"/>
                    <a:pt x="5698" y="13054"/>
                    <a:pt x="6042" y="13054"/>
                  </a:cubicBezTo>
                  <a:cubicBezTo>
                    <a:pt x="6500" y="12997"/>
                    <a:pt x="6985" y="12969"/>
                    <a:pt x="7244" y="12626"/>
                  </a:cubicBezTo>
                  <a:cubicBezTo>
                    <a:pt x="7443" y="12339"/>
                    <a:pt x="7501" y="11966"/>
                    <a:pt x="7386" y="11423"/>
                  </a:cubicBezTo>
                  <a:cubicBezTo>
                    <a:pt x="7329" y="11080"/>
                    <a:pt x="7100" y="10821"/>
                    <a:pt x="6901" y="10564"/>
                  </a:cubicBezTo>
                  <a:cubicBezTo>
                    <a:pt x="6642" y="10306"/>
                    <a:pt x="6443" y="10049"/>
                    <a:pt x="6385" y="9676"/>
                  </a:cubicBezTo>
                  <a:cubicBezTo>
                    <a:pt x="6355" y="9419"/>
                    <a:pt x="6443" y="9133"/>
                    <a:pt x="6557" y="8847"/>
                  </a:cubicBezTo>
                  <a:cubicBezTo>
                    <a:pt x="6642" y="8561"/>
                    <a:pt x="6756" y="8274"/>
                    <a:pt x="6756" y="7988"/>
                  </a:cubicBezTo>
                  <a:cubicBezTo>
                    <a:pt x="6756" y="6470"/>
                    <a:pt x="6241" y="6355"/>
                    <a:pt x="5183" y="6270"/>
                  </a:cubicBezTo>
                  <a:cubicBezTo>
                    <a:pt x="5011" y="6241"/>
                    <a:pt x="4782" y="6213"/>
                    <a:pt x="4523" y="6183"/>
                  </a:cubicBezTo>
                  <a:cubicBezTo>
                    <a:pt x="3408" y="6041"/>
                    <a:pt x="1890" y="5183"/>
                    <a:pt x="1118" y="3893"/>
                  </a:cubicBezTo>
                  <a:cubicBezTo>
                    <a:pt x="660" y="3064"/>
                    <a:pt x="573" y="2233"/>
                    <a:pt x="889" y="1404"/>
                  </a:cubicBezTo>
                  <a:cubicBezTo>
                    <a:pt x="1088" y="946"/>
                    <a:pt x="1203" y="744"/>
                    <a:pt x="1290" y="660"/>
                  </a:cubicBezTo>
                  <a:cubicBezTo>
                    <a:pt x="1374" y="831"/>
                    <a:pt x="1432" y="1232"/>
                    <a:pt x="1489" y="1489"/>
                  </a:cubicBezTo>
                  <a:cubicBezTo>
                    <a:pt x="1633" y="2205"/>
                    <a:pt x="1748" y="2634"/>
                    <a:pt x="2004" y="2778"/>
                  </a:cubicBezTo>
                  <a:cubicBezTo>
                    <a:pt x="2113" y="2842"/>
                    <a:pt x="2435" y="3055"/>
                    <a:pt x="2734" y="3055"/>
                  </a:cubicBezTo>
                  <a:cubicBezTo>
                    <a:pt x="2830" y="3055"/>
                    <a:pt x="2924" y="3033"/>
                    <a:pt x="3007" y="2977"/>
                  </a:cubicBezTo>
                  <a:cubicBezTo>
                    <a:pt x="3436" y="2691"/>
                    <a:pt x="3294" y="1862"/>
                    <a:pt x="3149" y="1060"/>
                  </a:cubicBezTo>
                  <a:cubicBezTo>
                    <a:pt x="3122" y="774"/>
                    <a:pt x="3035" y="373"/>
                    <a:pt x="3065" y="286"/>
                  </a:cubicBezTo>
                  <a:lnTo>
                    <a:pt x="3065" y="286"/>
                  </a:lnTo>
                  <a:lnTo>
                    <a:pt x="3035" y="316"/>
                  </a:lnTo>
                  <a:lnTo>
                    <a:pt x="2691"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7"/>
            <p:cNvSpPr/>
            <p:nvPr/>
          </p:nvSpPr>
          <p:spPr>
            <a:xfrm>
              <a:off x="6719961" y="2843468"/>
              <a:ext cx="216576" cy="158685"/>
            </a:xfrm>
            <a:custGeom>
              <a:avLst/>
              <a:gdLst/>
              <a:ahLst/>
              <a:cxnLst/>
              <a:rect l="l" t="t" r="r" b="b"/>
              <a:pathLst>
                <a:path w="10707" h="7845" extrusionOk="0">
                  <a:moveTo>
                    <a:pt x="57" y="1"/>
                  </a:moveTo>
                  <a:lnTo>
                    <a:pt x="0" y="488"/>
                  </a:lnTo>
                  <a:cubicBezTo>
                    <a:pt x="545" y="546"/>
                    <a:pt x="889" y="917"/>
                    <a:pt x="1232" y="1317"/>
                  </a:cubicBezTo>
                  <a:cubicBezTo>
                    <a:pt x="1603" y="1718"/>
                    <a:pt x="2004" y="2206"/>
                    <a:pt x="2721" y="2320"/>
                  </a:cubicBezTo>
                  <a:cubicBezTo>
                    <a:pt x="2761" y="2324"/>
                    <a:pt x="2801" y="2326"/>
                    <a:pt x="2839" y="2326"/>
                  </a:cubicBezTo>
                  <a:cubicBezTo>
                    <a:pt x="3101" y="2326"/>
                    <a:pt x="3323" y="2248"/>
                    <a:pt x="3522" y="2149"/>
                  </a:cubicBezTo>
                  <a:cubicBezTo>
                    <a:pt x="3721" y="2076"/>
                    <a:pt x="3885" y="2004"/>
                    <a:pt x="4066" y="2004"/>
                  </a:cubicBezTo>
                  <a:cubicBezTo>
                    <a:pt x="4172" y="2004"/>
                    <a:pt x="4282" y="2028"/>
                    <a:pt x="4409" y="2091"/>
                  </a:cubicBezTo>
                  <a:cubicBezTo>
                    <a:pt x="4782" y="2291"/>
                    <a:pt x="4839" y="2462"/>
                    <a:pt x="4954" y="2778"/>
                  </a:cubicBezTo>
                  <a:cubicBezTo>
                    <a:pt x="5011" y="2950"/>
                    <a:pt x="5068" y="3122"/>
                    <a:pt x="5240" y="3378"/>
                  </a:cubicBezTo>
                  <a:cubicBezTo>
                    <a:pt x="6126" y="4524"/>
                    <a:pt x="6813" y="4782"/>
                    <a:pt x="7958" y="5211"/>
                  </a:cubicBezTo>
                  <a:lnTo>
                    <a:pt x="8160" y="5298"/>
                  </a:lnTo>
                  <a:cubicBezTo>
                    <a:pt x="8274" y="5325"/>
                    <a:pt x="8359" y="5382"/>
                    <a:pt x="8474" y="5440"/>
                  </a:cubicBezTo>
                  <a:cubicBezTo>
                    <a:pt x="8989" y="5641"/>
                    <a:pt x="9420" y="5840"/>
                    <a:pt x="9706" y="6271"/>
                  </a:cubicBezTo>
                  <a:cubicBezTo>
                    <a:pt x="9820" y="6443"/>
                    <a:pt x="9848" y="6614"/>
                    <a:pt x="9905" y="6843"/>
                  </a:cubicBezTo>
                  <a:cubicBezTo>
                    <a:pt x="9962" y="7157"/>
                    <a:pt x="10020" y="7530"/>
                    <a:pt x="10393" y="7844"/>
                  </a:cubicBezTo>
                  <a:lnTo>
                    <a:pt x="10707" y="7501"/>
                  </a:lnTo>
                  <a:cubicBezTo>
                    <a:pt x="10450" y="7272"/>
                    <a:pt x="10420" y="7043"/>
                    <a:pt x="10363" y="6756"/>
                  </a:cubicBezTo>
                  <a:cubicBezTo>
                    <a:pt x="10336" y="6527"/>
                    <a:pt x="10278" y="6241"/>
                    <a:pt x="10107" y="6012"/>
                  </a:cubicBezTo>
                  <a:cubicBezTo>
                    <a:pt x="9763" y="5440"/>
                    <a:pt x="9191" y="5211"/>
                    <a:pt x="8675" y="4982"/>
                  </a:cubicBezTo>
                  <a:cubicBezTo>
                    <a:pt x="8561" y="4924"/>
                    <a:pt x="8446" y="4897"/>
                    <a:pt x="8332" y="4840"/>
                  </a:cubicBezTo>
                  <a:lnTo>
                    <a:pt x="8130" y="4753"/>
                  </a:lnTo>
                  <a:cubicBezTo>
                    <a:pt x="7015" y="4324"/>
                    <a:pt x="6442" y="4123"/>
                    <a:pt x="5641" y="3092"/>
                  </a:cubicBezTo>
                  <a:cubicBezTo>
                    <a:pt x="5526" y="2920"/>
                    <a:pt x="5469" y="2778"/>
                    <a:pt x="5412" y="2607"/>
                  </a:cubicBezTo>
                  <a:cubicBezTo>
                    <a:pt x="5297" y="2291"/>
                    <a:pt x="5183" y="1947"/>
                    <a:pt x="4610" y="1661"/>
                  </a:cubicBezTo>
                  <a:cubicBezTo>
                    <a:pt x="4411" y="1550"/>
                    <a:pt x="4224" y="1508"/>
                    <a:pt x="4049" y="1508"/>
                  </a:cubicBezTo>
                  <a:cubicBezTo>
                    <a:pt x="3774" y="1508"/>
                    <a:pt x="3531" y="1613"/>
                    <a:pt x="3321" y="1718"/>
                  </a:cubicBezTo>
                  <a:cubicBezTo>
                    <a:pt x="3173" y="1767"/>
                    <a:pt x="3025" y="1839"/>
                    <a:pt x="2878" y="1839"/>
                  </a:cubicBezTo>
                  <a:cubicBezTo>
                    <a:pt x="2854" y="1839"/>
                    <a:pt x="2830" y="1837"/>
                    <a:pt x="2806" y="1833"/>
                  </a:cubicBezTo>
                  <a:cubicBezTo>
                    <a:pt x="2263" y="1748"/>
                    <a:pt x="1919" y="1375"/>
                    <a:pt x="1576" y="1004"/>
                  </a:cubicBezTo>
                  <a:cubicBezTo>
                    <a:pt x="1203" y="573"/>
                    <a:pt x="802" y="115"/>
                    <a:pt x="5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7"/>
            <p:cNvSpPr/>
            <p:nvPr/>
          </p:nvSpPr>
          <p:spPr>
            <a:xfrm>
              <a:off x="6689839" y="2886921"/>
              <a:ext cx="129719" cy="149421"/>
            </a:xfrm>
            <a:custGeom>
              <a:avLst/>
              <a:gdLst/>
              <a:ahLst/>
              <a:cxnLst/>
              <a:rect l="l" t="t" r="r" b="b"/>
              <a:pathLst>
                <a:path w="6413" h="7387" extrusionOk="0">
                  <a:moveTo>
                    <a:pt x="6069" y="1"/>
                  </a:moveTo>
                  <a:lnTo>
                    <a:pt x="5584" y="28"/>
                  </a:lnTo>
                  <a:cubicBezTo>
                    <a:pt x="5584" y="172"/>
                    <a:pt x="5611" y="344"/>
                    <a:pt x="5641" y="516"/>
                  </a:cubicBezTo>
                  <a:cubicBezTo>
                    <a:pt x="5726" y="1489"/>
                    <a:pt x="5898" y="2921"/>
                    <a:pt x="5355" y="3436"/>
                  </a:cubicBezTo>
                  <a:cubicBezTo>
                    <a:pt x="5126" y="3692"/>
                    <a:pt x="4695" y="3779"/>
                    <a:pt x="4267" y="3837"/>
                  </a:cubicBezTo>
                  <a:cubicBezTo>
                    <a:pt x="3779" y="3921"/>
                    <a:pt x="3179" y="4036"/>
                    <a:pt x="2806" y="4524"/>
                  </a:cubicBezTo>
                  <a:cubicBezTo>
                    <a:pt x="2577" y="4810"/>
                    <a:pt x="2520" y="5268"/>
                    <a:pt x="2463" y="5696"/>
                  </a:cubicBezTo>
                  <a:cubicBezTo>
                    <a:pt x="2378" y="6356"/>
                    <a:pt x="2321" y="6757"/>
                    <a:pt x="1977" y="6841"/>
                  </a:cubicBezTo>
                  <a:cubicBezTo>
                    <a:pt x="1909" y="6866"/>
                    <a:pt x="1846" y="6878"/>
                    <a:pt x="1787" y="6878"/>
                  </a:cubicBezTo>
                  <a:cubicBezTo>
                    <a:pt x="1495" y="6878"/>
                    <a:pt x="1289" y="6588"/>
                    <a:pt x="1004" y="6040"/>
                  </a:cubicBezTo>
                  <a:cubicBezTo>
                    <a:pt x="745" y="5639"/>
                    <a:pt x="516" y="5211"/>
                    <a:pt x="115" y="5096"/>
                  </a:cubicBezTo>
                  <a:lnTo>
                    <a:pt x="1" y="5554"/>
                  </a:lnTo>
                  <a:cubicBezTo>
                    <a:pt x="202" y="5611"/>
                    <a:pt x="374" y="5955"/>
                    <a:pt x="573" y="6269"/>
                  </a:cubicBezTo>
                  <a:cubicBezTo>
                    <a:pt x="832" y="6757"/>
                    <a:pt x="1175" y="7386"/>
                    <a:pt x="1775" y="7386"/>
                  </a:cubicBezTo>
                  <a:cubicBezTo>
                    <a:pt x="1890" y="7386"/>
                    <a:pt x="2004" y="7357"/>
                    <a:pt x="2119" y="7299"/>
                  </a:cubicBezTo>
                  <a:cubicBezTo>
                    <a:pt x="2779" y="7157"/>
                    <a:pt x="2863" y="6413"/>
                    <a:pt x="2950" y="5753"/>
                  </a:cubicBezTo>
                  <a:cubicBezTo>
                    <a:pt x="2978" y="5382"/>
                    <a:pt x="3035" y="4982"/>
                    <a:pt x="3179" y="4810"/>
                  </a:cubicBezTo>
                  <a:cubicBezTo>
                    <a:pt x="3436" y="4466"/>
                    <a:pt x="3894" y="4409"/>
                    <a:pt x="4352" y="4322"/>
                  </a:cubicBezTo>
                  <a:cubicBezTo>
                    <a:pt x="4840" y="4237"/>
                    <a:pt x="5355" y="4150"/>
                    <a:pt x="5698" y="3779"/>
                  </a:cubicBezTo>
                  <a:cubicBezTo>
                    <a:pt x="6413" y="3120"/>
                    <a:pt x="6241" y="1574"/>
                    <a:pt x="6099" y="459"/>
                  </a:cubicBezTo>
                  <a:cubicBezTo>
                    <a:pt x="6099" y="287"/>
                    <a:pt x="6069" y="143"/>
                    <a:pt x="6069"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7"/>
            <p:cNvSpPr/>
            <p:nvPr/>
          </p:nvSpPr>
          <p:spPr>
            <a:xfrm>
              <a:off x="6988668" y="2660473"/>
              <a:ext cx="184151" cy="217749"/>
            </a:xfrm>
            <a:custGeom>
              <a:avLst/>
              <a:gdLst/>
              <a:ahLst/>
              <a:cxnLst/>
              <a:rect l="l" t="t" r="r" b="b"/>
              <a:pathLst>
                <a:path w="9104" h="10765" extrusionOk="0">
                  <a:moveTo>
                    <a:pt x="8618" y="0"/>
                  </a:moveTo>
                  <a:cubicBezTo>
                    <a:pt x="8618" y="603"/>
                    <a:pt x="8389" y="889"/>
                    <a:pt x="8073" y="1260"/>
                  </a:cubicBezTo>
                  <a:cubicBezTo>
                    <a:pt x="7844" y="1519"/>
                    <a:pt x="7615" y="1805"/>
                    <a:pt x="7443" y="2233"/>
                  </a:cubicBezTo>
                  <a:cubicBezTo>
                    <a:pt x="7214" y="2836"/>
                    <a:pt x="7301" y="3236"/>
                    <a:pt x="7386" y="3580"/>
                  </a:cubicBezTo>
                  <a:cubicBezTo>
                    <a:pt x="7443" y="3836"/>
                    <a:pt x="7500" y="4065"/>
                    <a:pt x="7443" y="4382"/>
                  </a:cubicBezTo>
                  <a:cubicBezTo>
                    <a:pt x="7214" y="5320"/>
                    <a:pt x="6787" y="5529"/>
                    <a:pt x="6217" y="5529"/>
                  </a:cubicBezTo>
                  <a:cubicBezTo>
                    <a:pt x="6005" y="5529"/>
                    <a:pt x="5774" y="5500"/>
                    <a:pt x="5526" y="5469"/>
                  </a:cubicBezTo>
                  <a:cubicBezTo>
                    <a:pt x="5253" y="5421"/>
                    <a:pt x="4990" y="5381"/>
                    <a:pt x="4730" y="5381"/>
                  </a:cubicBezTo>
                  <a:cubicBezTo>
                    <a:pt x="4526" y="5381"/>
                    <a:pt x="4324" y="5406"/>
                    <a:pt x="4122" y="5469"/>
                  </a:cubicBezTo>
                  <a:cubicBezTo>
                    <a:pt x="3751" y="5611"/>
                    <a:pt x="3522" y="5783"/>
                    <a:pt x="3408" y="6042"/>
                  </a:cubicBezTo>
                  <a:cubicBezTo>
                    <a:pt x="3206" y="6443"/>
                    <a:pt x="3408" y="6901"/>
                    <a:pt x="3579" y="7416"/>
                  </a:cubicBezTo>
                  <a:cubicBezTo>
                    <a:pt x="3809" y="8016"/>
                    <a:pt x="4038" y="8646"/>
                    <a:pt x="3721" y="9248"/>
                  </a:cubicBezTo>
                  <a:cubicBezTo>
                    <a:pt x="3378" y="9791"/>
                    <a:pt x="2920" y="10164"/>
                    <a:pt x="2462" y="10249"/>
                  </a:cubicBezTo>
                  <a:cubicBezTo>
                    <a:pt x="2372" y="10272"/>
                    <a:pt x="2284" y="10283"/>
                    <a:pt x="2197" y="10283"/>
                  </a:cubicBezTo>
                  <a:cubicBezTo>
                    <a:pt x="1954" y="10283"/>
                    <a:pt x="1722" y="10197"/>
                    <a:pt x="1489" y="10050"/>
                  </a:cubicBezTo>
                  <a:cubicBezTo>
                    <a:pt x="1289" y="9905"/>
                    <a:pt x="1202" y="9676"/>
                    <a:pt x="1088" y="9420"/>
                  </a:cubicBezTo>
                  <a:cubicBezTo>
                    <a:pt x="973" y="9019"/>
                    <a:pt x="774" y="8531"/>
                    <a:pt x="172" y="8275"/>
                  </a:cubicBezTo>
                  <a:lnTo>
                    <a:pt x="0" y="8733"/>
                  </a:lnTo>
                  <a:cubicBezTo>
                    <a:pt x="401" y="8905"/>
                    <a:pt x="515" y="9218"/>
                    <a:pt x="630" y="9562"/>
                  </a:cubicBezTo>
                  <a:cubicBezTo>
                    <a:pt x="744" y="9878"/>
                    <a:pt x="889" y="10249"/>
                    <a:pt x="1232" y="10450"/>
                  </a:cubicBezTo>
                  <a:cubicBezTo>
                    <a:pt x="1546" y="10650"/>
                    <a:pt x="1889" y="10764"/>
                    <a:pt x="2205" y="10764"/>
                  </a:cubicBezTo>
                  <a:cubicBezTo>
                    <a:pt x="2320" y="10764"/>
                    <a:pt x="2434" y="10764"/>
                    <a:pt x="2549" y="10737"/>
                  </a:cubicBezTo>
                  <a:cubicBezTo>
                    <a:pt x="3149" y="10592"/>
                    <a:pt x="3721" y="10164"/>
                    <a:pt x="4152" y="9505"/>
                  </a:cubicBezTo>
                  <a:cubicBezTo>
                    <a:pt x="4580" y="8676"/>
                    <a:pt x="4267" y="7874"/>
                    <a:pt x="4038" y="7244"/>
                  </a:cubicBezTo>
                  <a:cubicBezTo>
                    <a:pt x="3866" y="6814"/>
                    <a:pt x="3751" y="6470"/>
                    <a:pt x="3836" y="6241"/>
                  </a:cubicBezTo>
                  <a:cubicBezTo>
                    <a:pt x="3893" y="6127"/>
                    <a:pt x="4038" y="6012"/>
                    <a:pt x="4267" y="5927"/>
                  </a:cubicBezTo>
                  <a:cubicBezTo>
                    <a:pt x="4421" y="5888"/>
                    <a:pt x="4587" y="5873"/>
                    <a:pt x="4762" y="5873"/>
                  </a:cubicBezTo>
                  <a:cubicBezTo>
                    <a:pt x="4976" y="5873"/>
                    <a:pt x="5204" y="5896"/>
                    <a:pt x="5439" y="5927"/>
                  </a:cubicBezTo>
                  <a:cubicBezTo>
                    <a:pt x="5693" y="5967"/>
                    <a:pt x="5962" y="6006"/>
                    <a:pt x="6228" y="6006"/>
                  </a:cubicBezTo>
                  <a:cubicBezTo>
                    <a:pt x="6922" y="6006"/>
                    <a:pt x="7591" y="5737"/>
                    <a:pt x="7901" y="4496"/>
                  </a:cubicBezTo>
                  <a:cubicBezTo>
                    <a:pt x="7988" y="4065"/>
                    <a:pt x="7931" y="3752"/>
                    <a:pt x="7874" y="3465"/>
                  </a:cubicBezTo>
                  <a:cubicBezTo>
                    <a:pt x="7786" y="3149"/>
                    <a:pt x="7729" y="2893"/>
                    <a:pt x="7901" y="2405"/>
                  </a:cubicBezTo>
                  <a:cubicBezTo>
                    <a:pt x="8045" y="2062"/>
                    <a:pt x="8217" y="1833"/>
                    <a:pt x="8446" y="1576"/>
                  </a:cubicBezTo>
                  <a:cubicBezTo>
                    <a:pt x="8760" y="1175"/>
                    <a:pt x="9103" y="775"/>
                    <a:pt x="91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7"/>
            <p:cNvSpPr/>
            <p:nvPr/>
          </p:nvSpPr>
          <p:spPr>
            <a:xfrm>
              <a:off x="7145021" y="2743858"/>
              <a:ext cx="226447" cy="119909"/>
            </a:xfrm>
            <a:custGeom>
              <a:avLst/>
              <a:gdLst/>
              <a:ahLst/>
              <a:cxnLst/>
              <a:rect l="l" t="t" r="r" b="b"/>
              <a:pathLst>
                <a:path w="11195" h="5928" extrusionOk="0">
                  <a:moveTo>
                    <a:pt x="57" y="1"/>
                  </a:moveTo>
                  <a:lnTo>
                    <a:pt x="0" y="459"/>
                  </a:lnTo>
                  <a:cubicBezTo>
                    <a:pt x="1088" y="573"/>
                    <a:pt x="1118" y="1661"/>
                    <a:pt x="1061" y="3321"/>
                  </a:cubicBezTo>
                  <a:cubicBezTo>
                    <a:pt x="1031" y="4409"/>
                    <a:pt x="1003" y="5440"/>
                    <a:pt x="1633" y="5813"/>
                  </a:cubicBezTo>
                  <a:cubicBezTo>
                    <a:pt x="1775" y="5898"/>
                    <a:pt x="1947" y="5928"/>
                    <a:pt x="2119" y="5928"/>
                  </a:cubicBezTo>
                  <a:cubicBezTo>
                    <a:pt x="2634" y="5928"/>
                    <a:pt x="3293" y="5669"/>
                    <a:pt x="4180" y="5096"/>
                  </a:cubicBezTo>
                  <a:cubicBezTo>
                    <a:pt x="4210" y="5069"/>
                    <a:pt x="4352" y="5069"/>
                    <a:pt x="4439" y="5069"/>
                  </a:cubicBezTo>
                  <a:cubicBezTo>
                    <a:pt x="4581" y="5069"/>
                    <a:pt x="4782" y="5069"/>
                    <a:pt x="4981" y="4982"/>
                  </a:cubicBezTo>
                  <a:cubicBezTo>
                    <a:pt x="5240" y="4867"/>
                    <a:pt x="5325" y="4638"/>
                    <a:pt x="5382" y="4439"/>
                  </a:cubicBezTo>
                  <a:cubicBezTo>
                    <a:pt x="5439" y="4210"/>
                    <a:pt x="5497" y="4095"/>
                    <a:pt x="5668" y="4038"/>
                  </a:cubicBezTo>
                  <a:cubicBezTo>
                    <a:pt x="5788" y="4008"/>
                    <a:pt x="5887" y="3994"/>
                    <a:pt x="5971" y="3994"/>
                  </a:cubicBezTo>
                  <a:cubicBezTo>
                    <a:pt x="6292" y="3994"/>
                    <a:pt x="6397" y="4195"/>
                    <a:pt x="6557" y="4466"/>
                  </a:cubicBezTo>
                  <a:cubicBezTo>
                    <a:pt x="6699" y="4695"/>
                    <a:pt x="6843" y="4954"/>
                    <a:pt x="7157" y="5096"/>
                  </a:cubicBezTo>
                  <a:cubicBezTo>
                    <a:pt x="7516" y="5253"/>
                    <a:pt x="7827" y="5320"/>
                    <a:pt x="8100" y="5320"/>
                  </a:cubicBezTo>
                  <a:cubicBezTo>
                    <a:pt x="9029" y="5320"/>
                    <a:pt x="9527" y="4544"/>
                    <a:pt x="9992" y="3837"/>
                  </a:cubicBezTo>
                  <a:cubicBezTo>
                    <a:pt x="10336" y="3321"/>
                    <a:pt x="10679" y="2779"/>
                    <a:pt x="11194" y="2463"/>
                  </a:cubicBezTo>
                  <a:lnTo>
                    <a:pt x="10965" y="2062"/>
                  </a:lnTo>
                  <a:cubicBezTo>
                    <a:pt x="10336" y="2405"/>
                    <a:pt x="9935" y="3035"/>
                    <a:pt x="9591" y="3580"/>
                  </a:cubicBezTo>
                  <a:cubicBezTo>
                    <a:pt x="9116" y="4271"/>
                    <a:pt x="8755" y="4832"/>
                    <a:pt x="8103" y="4832"/>
                  </a:cubicBezTo>
                  <a:cubicBezTo>
                    <a:pt x="7890" y="4832"/>
                    <a:pt x="7647" y="4772"/>
                    <a:pt x="7358" y="4638"/>
                  </a:cubicBezTo>
                  <a:cubicBezTo>
                    <a:pt x="7187" y="4581"/>
                    <a:pt x="7100" y="4409"/>
                    <a:pt x="6985" y="4210"/>
                  </a:cubicBezTo>
                  <a:cubicBezTo>
                    <a:pt x="6797" y="3903"/>
                    <a:pt x="6570" y="3521"/>
                    <a:pt x="5973" y="3521"/>
                  </a:cubicBezTo>
                  <a:cubicBezTo>
                    <a:pt x="5843" y="3521"/>
                    <a:pt x="5695" y="3539"/>
                    <a:pt x="5526" y="3580"/>
                  </a:cubicBezTo>
                  <a:cubicBezTo>
                    <a:pt x="5096" y="3722"/>
                    <a:pt x="5011" y="4038"/>
                    <a:pt x="4924" y="4295"/>
                  </a:cubicBezTo>
                  <a:cubicBezTo>
                    <a:pt x="4867" y="4439"/>
                    <a:pt x="4839" y="4524"/>
                    <a:pt x="4810" y="4554"/>
                  </a:cubicBezTo>
                  <a:cubicBezTo>
                    <a:pt x="4725" y="4585"/>
                    <a:pt x="4621" y="4589"/>
                    <a:pt x="4508" y="4589"/>
                  </a:cubicBezTo>
                  <a:cubicBezTo>
                    <a:pt x="4469" y="4589"/>
                    <a:pt x="4429" y="4588"/>
                    <a:pt x="4388" y="4588"/>
                  </a:cubicBezTo>
                  <a:cubicBezTo>
                    <a:pt x="4231" y="4588"/>
                    <a:pt x="4066" y="4596"/>
                    <a:pt x="3923" y="4668"/>
                  </a:cubicBezTo>
                  <a:cubicBezTo>
                    <a:pt x="2991" y="5268"/>
                    <a:pt x="2449" y="5449"/>
                    <a:pt x="2134" y="5449"/>
                  </a:cubicBezTo>
                  <a:cubicBezTo>
                    <a:pt x="2013" y="5449"/>
                    <a:pt x="1926" y="5422"/>
                    <a:pt x="1862" y="5383"/>
                  </a:cubicBezTo>
                  <a:cubicBezTo>
                    <a:pt x="1489" y="5183"/>
                    <a:pt x="1519" y="4237"/>
                    <a:pt x="1546" y="3351"/>
                  </a:cubicBezTo>
                  <a:cubicBezTo>
                    <a:pt x="1603" y="1920"/>
                    <a:pt x="1661" y="145"/>
                    <a:pt x="5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7"/>
            <p:cNvSpPr/>
            <p:nvPr/>
          </p:nvSpPr>
          <p:spPr>
            <a:xfrm>
              <a:off x="7276491" y="2727088"/>
              <a:ext cx="31292" cy="104253"/>
            </a:xfrm>
            <a:custGeom>
              <a:avLst/>
              <a:gdLst/>
              <a:ahLst/>
              <a:cxnLst/>
              <a:rect l="l" t="t" r="r" b="b"/>
              <a:pathLst>
                <a:path w="1547" h="5154" extrusionOk="0">
                  <a:moveTo>
                    <a:pt x="1260" y="1"/>
                  </a:moveTo>
                  <a:cubicBezTo>
                    <a:pt x="257" y="772"/>
                    <a:pt x="314" y="1776"/>
                    <a:pt x="372" y="2749"/>
                  </a:cubicBezTo>
                  <a:cubicBezTo>
                    <a:pt x="401" y="3521"/>
                    <a:pt x="459" y="4237"/>
                    <a:pt x="1" y="4895"/>
                  </a:cubicBezTo>
                  <a:lnTo>
                    <a:pt x="401" y="5153"/>
                  </a:lnTo>
                  <a:cubicBezTo>
                    <a:pt x="944" y="4379"/>
                    <a:pt x="887" y="3550"/>
                    <a:pt x="859" y="2719"/>
                  </a:cubicBezTo>
                  <a:cubicBezTo>
                    <a:pt x="802" y="1803"/>
                    <a:pt x="745" y="1001"/>
                    <a:pt x="1546" y="372"/>
                  </a:cubicBezTo>
                  <a:lnTo>
                    <a:pt x="1260"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7"/>
            <p:cNvSpPr/>
            <p:nvPr/>
          </p:nvSpPr>
          <p:spPr>
            <a:xfrm>
              <a:off x="7196585" y="2721302"/>
              <a:ext cx="40556" cy="115216"/>
            </a:xfrm>
            <a:custGeom>
              <a:avLst/>
              <a:gdLst/>
              <a:ahLst/>
              <a:cxnLst/>
              <a:rect l="l" t="t" r="r" b="b"/>
              <a:pathLst>
                <a:path w="2005" h="5696" extrusionOk="0">
                  <a:moveTo>
                    <a:pt x="1173" y="0"/>
                  </a:moveTo>
                  <a:cubicBezTo>
                    <a:pt x="1173" y="401"/>
                    <a:pt x="944" y="829"/>
                    <a:pt x="687" y="1287"/>
                  </a:cubicBezTo>
                  <a:cubicBezTo>
                    <a:pt x="344" y="1860"/>
                    <a:pt x="0" y="2462"/>
                    <a:pt x="172" y="3177"/>
                  </a:cubicBezTo>
                  <a:cubicBezTo>
                    <a:pt x="344" y="3578"/>
                    <a:pt x="630" y="3749"/>
                    <a:pt x="886" y="3921"/>
                  </a:cubicBezTo>
                  <a:cubicBezTo>
                    <a:pt x="1145" y="4065"/>
                    <a:pt x="1344" y="4207"/>
                    <a:pt x="1459" y="4523"/>
                  </a:cubicBezTo>
                  <a:cubicBezTo>
                    <a:pt x="1516" y="4665"/>
                    <a:pt x="1489" y="5066"/>
                    <a:pt x="1459" y="5352"/>
                  </a:cubicBezTo>
                  <a:lnTo>
                    <a:pt x="1459" y="5696"/>
                  </a:lnTo>
                  <a:lnTo>
                    <a:pt x="1917" y="5696"/>
                  </a:lnTo>
                  <a:cubicBezTo>
                    <a:pt x="1917" y="5611"/>
                    <a:pt x="1947" y="5497"/>
                    <a:pt x="1947" y="5382"/>
                  </a:cubicBezTo>
                  <a:cubicBezTo>
                    <a:pt x="1974" y="5009"/>
                    <a:pt x="2004" y="4608"/>
                    <a:pt x="1917" y="4352"/>
                  </a:cubicBezTo>
                  <a:cubicBezTo>
                    <a:pt x="1745" y="3864"/>
                    <a:pt x="1402" y="3665"/>
                    <a:pt x="1145" y="3493"/>
                  </a:cubicBezTo>
                  <a:cubicBezTo>
                    <a:pt x="916" y="3349"/>
                    <a:pt x="744" y="3234"/>
                    <a:pt x="630" y="3035"/>
                  </a:cubicBezTo>
                  <a:cubicBezTo>
                    <a:pt x="515" y="2547"/>
                    <a:pt x="802" y="2032"/>
                    <a:pt x="1088" y="1517"/>
                  </a:cubicBezTo>
                  <a:cubicBezTo>
                    <a:pt x="1374" y="1031"/>
                    <a:pt x="1661" y="543"/>
                    <a:pt x="166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7"/>
            <p:cNvSpPr/>
            <p:nvPr/>
          </p:nvSpPr>
          <p:spPr>
            <a:xfrm>
              <a:off x="6952194" y="3195014"/>
              <a:ext cx="30685" cy="197441"/>
            </a:xfrm>
            <a:custGeom>
              <a:avLst/>
              <a:gdLst/>
              <a:ahLst/>
              <a:cxnLst/>
              <a:rect l="l" t="t" r="r" b="b"/>
              <a:pathLst>
                <a:path w="1517" h="9761" extrusionOk="0">
                  <a:moveTo>
                    <a:pt x="745" y="0"/>
                  </a:moveTo>
                  <a:lnTo>
                    <a:pt x="287" y="115"/>
                  </a:lnTo>
                  <a:cubicBezTo>
                    <a:pt x="372" y="486"/>
                    <a:pt x="486" y="802"/>
                    <a:pt x="630" y="1145"/>
                  </a:cubicBezTo>
                  <a:cubicBezTo>
                    <a:pt x="830" y="1603"/>
                    <a:pt x="1001" y="2031"/>
                    <a:pt x="1001" y="2576"/>
                  </a:cubicBezTo>
                  <a:cubicBezTo>
                    <a:pt x="1001" y="3149"/>
                    <a:pt x="830" y="3634"/>
                    <a:pt x="658" y="4150"/>
                  </a:cubicBezTo>
                  <a:cubicBezTo>
                    <a:pt x="516" y="4551"/>
                    <a:pt x="372" y="4951"/>
                    <a:pt x="287" y="5439"/>
                  </a:cubicBezTo>
                  <a:cubicBezTo>
                    <a:pt x="172" y="6183"/>
                    <a:pt x="429" y="6898"/>
                    <a:pt x="630" y="7500"/>
                  </a:cubicBezTo>
                  <a:cubicBezTo>
                    <a:pt x="830" y="8043"/>
                    <a:pt x="1001" y="8501"/>
                    <a:pt x="830" y="8817"/>
                  </a:cubicBezTo>
                  <a:cubicBezTo>
                    <a:pt x="715" y="9016"/>
                    <a:pt x="459" y="9188"/>
                    <a:pt x="1" y="9303"/>
                  </a:cubicBezTo>
                  <a:lnTo>
                    <a:pt x="115" y="9761"/>
                  </a:lnTo>
                  <a:cubicBezTo>
                    <a:pt x="715" y="9619"/>
                    <a:pt x="1088" y="9390"/>
                    <a:pt x="1260" y="9046"/>
                  </a:cubicBezTo>
                  <a:cubicBezTo>
                    <a:pt x="1517" y="8558"/>
                    <a:pt x="1317" y="7958"/>
                    <a:pt x="1088" y="7328"/>
                  </a:cubicBezTo>
                  <a:cubicBezTo>
                    <a:pt x="887" y="6783"/>
                    <a:pt x="658" y="6126"/>
                    <a:pt x="772" y="5496"/>
                  </a:cubicBezTo>
                  <a:cubicBezTo>
                    <a:pt x="830" y="5096"/>
                    <a:pt x="974" y="4695"/>
                    <a:pt x="1116" y="4322"/>
                  </a:cubicBezTo>
                  <a:cubicBezTo>
                    <a:pt x="1288" y="3779"/>
                    <a:pt x="1489" y="3234"/>
                    <a:pt x="1489" y="2576"/>
                  </a:cubicBezTo>
                  <a:cubicBezTo>
                    <a:pt x="1489" y="1947"/>
                    <a:pt x="1288" y="1431"/>
                    <a:pt x="1088" y="944"/>
                  </a:cubicBezTo>
                  <a:cubicBezTo>
                    <a:pt x="944" y="630"/>
                    <a:pt x="830" y="344"/>
                    <a:pt x="745"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7"/>
            <p:cNvSpPr/>
            <p:nvPr/>
          </p:nvSpPr>
          <p:spPr>
            <a:xfrm>
              <a:off x="6966658" y="3376836"/>
              <a:ext cx="254786" cy="930526"/>
            </a:xfrm>
            <a:custGeom>
              <a:avLst/>
              <a:gdLst/>
              <a:ahLst/>
              <a:cxnLst/>
              <a:rect l="l" t="t" r="r" b="b"/>
              <a:pathLst>
                <a:path w="12596" h="46003" extrusionOk="0">
                  <a:moveTo>
                    <a:pt x="0" y="1"/>
                  </a:moveTo>
                  <a:lnTo>
                    <a:pt x="0" y="486"/>
                  </a:lnTo>
                  <a:cubicBezTo>
                    <a:pt x="1175" y="486"/>
                    <a:pt x="1489" y="2433"/>
                    <a:pt x="1748" y="4151"/>
                  </a:cubicBezTo>
                  <a:cubicBezTo>
                    <a:pt x="1919" y="5211"/>
                    <a:pt x="2091" y="6212"/>
                    <a:pt x="2435" y="6757"/>
                  </a:cubicBezTo>
                  <a:cubicBezTo>
                    <a:pt x="2577" y="6956"/>
                    <a:pt x="2778" y="7043"/>
                    <a:pt x="2950" y="7157"/>
                  </a:cubicBezTo>
                  <a:cubicBezTo>
                    <a:pt x="3206" y="7272"/>
                    <a:pt x="3408" y="7357"/>
                    <a:pt x="3493" y="7730"/>
                  </a:cubicBezTo>
                  <a:cubicBezTo>
                    <a:pt x="3637" y="8330"/>
                    <a:pt x="3522" y="8474"/>
                    <a:pt x="3264" y="8761"/>
                  </a:cubicBezTo>
                  <a:cubicBezTo>
                    <a:pt x="3206" y="8818"/>
                    <a:pt x="3149" y="8903"/>
                    <a:pt x="3092" y="8990"/>
                  </a:cubicBezTo>
                  <a:cubicBezTo>
                    <a:pt x="2950" y="9161"/>
                    <a:pt x="2806" y="9246"/>
                    <a:pt x="2606" y="9333"/>
                  </a:cubicBezTo>
                  <a:cubicBezTo>
                    <a:pt x="2348" y="9448"/>
                    <a:pt x="2061" y="9590"/>
                    <a:pt x="1890" y="9990"/>
                  </a:cubicBezTo>
                  <a:cubicBezTo>
                    <a:pt x="1546" y="10593"/>
                    <a:pt x="1661" y="11250"/>
                    <a:pt x="1775" y="11822"/>
                  </a:cubicBezTo>
                  <a:cubicBezTo>
                    <a:pt x="1805" y="11967"/>
                    <a:pt x="1832" y="12109"/>
                    <a:pt x="1862" y="12223"/>
                  </a:cubicBezTo>
                  <a:cubicBezTo>
                    <a:pt x="1890" y="13025"/>
                    <a:pt x="1775" y="13913"/>
                    <a:pt x="1661" y="14829"/>
                  </a:cubicBezTo>
                  <a:cubicBezTo>
                    <a:pt x="1432" y="16689"/>
                    <a:pt x="1203" y="18608"/>
                    <a:pt x="1977" y="20067"/>
                  </a:cubicBezTo>
                  <a:cubicBezTo>
                    <a:pt x="2233" y="20582"/>
                    <a:pt x="2606" y="20926"/>
                    <a:pt x="2920" y="21212"/>
                  </a:cubicBezTo>
                  <a:cubicBezTo>
                    <a:pt x="3435" y="21727"/>
                    <a:pt x="3836" y="22071"/>
                    <a:pt x="3664" y="23216"/>
                  </a:cubicBezTo>
                  <a:cubicBezTo>
                    <a:pt x="3637" y="23589"/>
                    <a:pt x="3493" y="23903"/>
                    <a:pt x="3351" y="24246"/>
                  </a:cubicBezTo>
                  <a:cubicBezTo>
                    <a:pt x="3236" y="24562"/>
                    <a:pt x="3092" y="24876"/>
                    <a:pt x="3035" y="25192"/>
                  </a:cubicBezTo>
                  <a:cubicBezTo>
                    <a:pt x="2835" y="25994"/>
                    <a:pt x="2893" y="26566"/>
                    <a:pt x="2977" y="27253"/>
                  </a:cubicBezTo>
                  <a:cubicBezTo>
                    <a:pt x="3007" y="27453"/>
                    <a:pt x="3007" y="27654"/>
                    <a:pt x="3035" y="27911"/>
                  </a:cubicBezTo>
                  <a:cubicBezTo>
                    <a:pt x="3122" y="28341"/>
                    <a:pt x="3122" y="28884"/>
                    <a:pt x="3092" y="29429"/>
                  </a:cubicBezTo>
                  <a:cubicBezTo>
                    <a:pt x="3092" y="30116"/>
                    <a:pt x="3064" y="30831"/>
                    <a:pt x="3236" y="31346"/>
                  </a:cubicBezTo>
                  <a:cubicBezTo>
                    <a:pt x="3408" y="31861"/>
                    <a:pt x="3779" y="32147"/>
                    <a:pt x="4122" y="32406"/>
                  </a:cubicBezTo>
                  <a:cubicBezTo>
                    <a:pt x="4409" y="32605"/>
                    <a:pt x="4638" y="32807"/>
                    <a:pt x="4782" y="33093"/>
                  </a:cubicBezTo>
                  <a:cubicBezTo>
                    <a:pt x="4839" y="33235"/>
                    <a:pt x="4809" y="33494"/>
                    <a:pt x="4752" y="33723"/>
                  </a:cubicBezTo>
                  <a:cubicBezTo>
                    <a:pt x="4695" y="34037"/>
                    <a:pt x="4610" y="34410"/>
                    <a:pt x="4809" y="34667"/>
                  </a:cubicBezTo>
                  <a:cubicBezTo>
                    <a:pt x="4981" y="35010"/>
                    <a:pt x="5355" y="35097"/>
                    <a:pt x="5698" y="35154"/>
                  </a:cubicBezTo>
                  <a:cubicBezTo>
                    <a:pt x="5955" y="35239"/>
                    <a:pt x="6184" y="35296"/>
                    <a:pt x="6271" y="35441"/>
                  </a:cubicBezTo>
                  <a:cubicBezTo>
                    <a:pt x="6614" y="35956"/>
                    <a:pt x="6442" y="36528"/>
                    <a:pt x="6271" y="37158"/>
                  </a:cubicBezTo>
                  <a:cubicBezTo>
                    <a:pt x="6126" y="37586"/>
                    <a:pt x="6012" y="38017"/>
                    <a:pt x="6042" y="38445"/>
                  </a:cubicBezTo>
                  <a:cubicBezTo>
                    <a:pt x="6099" y="38960"/>
                    <a:pt x="6328" y="39533"/>
                    <a:pt x="6527" y="40106"/>
                  </a:cubicBezTo>
                  <a:cubicBezTo>
                    <a:pt x="6671" y="40506"/>
                    <a:pt x="6813" y="40907"/>
                    <a:pt x="6871" y="41251"/>
                  </a:cubicBezTo>
                  <a:cubicBezTo>
                    <a:pt x="7100" y="42224"/>
                    <a:pt x="7358" y="42654"/>
                    <a:pt x="7729" y="43254"/>
                  </a:cubicBezTo>
                  <a:cubicBezTo>
                    <a:pt x="7844" y="43484"/>
                    <a:pt x="8016" y="43713"/>
                    <a:pt x="8187" y="44056"/>
                  </a:cubicBezTo>
                  <a:cubicBezTo>
                    <a:pt x="8359" y="44315"/>
                    <a:pt x="8446" y="44544"/>
                    <a:pt x="8503" y="44800"/>
                  </a:cubicBezTo>
                  <a:cubicBezTo>
                    <a:pt x="8703" y="45316"/>
                    <a:pt x="8874" y="45831"/>
                    <a:pt x="9820" y="46003"/>
                  </a:cubicBezTo>
                  <a:lnTo>
                    <a:pt x="10049" y="46003"/>
                  </a:lnTo>
                  <a:cubicBezTo>
                    <a:pt x="10450" y="46003"/>
                    <a:pt x="10764" y="45861"/>
                    <a:pt x="11080" y="45716"/>
                  </a:cubicBezTo>
                  <a:cubicBezTo>
                    <a:pt x="11351" y="45573"/>
                    <a:pt x="11551" y="45481"/>
                    <a:pt x="11726" y="45481"/>
                  </a:cubicBezTo>
                  <a:cubicBezTo>
                    <a:pt x="11902" y="45481"/>
                    <a:pt x="12053" y="45574"/>
                    <a:pt x="12225" y="45803"/>
                  </a:cubicBezTo>
                  <a:lnTo>
                    <a:pt x="12596" y="45517"/>
                  </a:lnTo>
                  <a:cubicBezTo>
                    <a:pt x="12304" y="45127"/>
                    <a:pt x="12005" y="45001"/>
                    <a:pt x="11715" y="45001"/>
                  </a:cubicBezTo>
                  <a:cubicBezTo>
                    <a:pt x="11410" y="45001"/>
                    <a:pt x="11115" y="45141"/>
                    <a:pt x="10851" y="45258"/>
                  </a:cubicBezTo>
                  <a:cubicBezTo>
                    <a:pt x="10583" y="45404"/>
                    <a:pt x="10317" y="45530"/>
                    <a:pt x="10049" y="45530"/>
                  </a:cubicBezTo>
                  <a:cubicBezTo>
                    <a:pt x="10001" y="45530"/>
                    <a:pt x="9953" y="45526"/>
                    <a:pt x="9905" y="45517"/>
                  </a:cubicBezTo>
                  <a:cubicBezTo>
                    <a:pt x="9248" y="45403"/>
                    <a:pt x="9133" y="45144"/>
                    <a:pt x="8962" y="44629"/>
                  </a:cubicBezTo>
                  <a:cubicBezTo>
                    <a:pt x="8874" y="44372"/>
                    <a:pt x="8790" y="44086"/>
                    <a:pt x="8618" y="43800"/>
                  </a:cubicBezTo>
                  <a:cubicBezTo>
                    <a:pt x="8416" y="43484"/>
                    <a:pt x="8274" y="43227"/>
                    <a:pt x="8130" y="42998"/>
                  </a:cubicBezTo>
                  <a:cubicBezTo>
                    <a:pt x="7787" y="42425"/>
                    <a:pt x="7530" y="42025"/>
                    <a:pt x="7358" y="41166"/>
                  </a:cubicBezTo>
                  <a:cubicBezTo>
                    <a:pt x="7271" y="40765"/>
                    <a:pt x="7129" y="40335"/>
                    <a:pt x="6958" y="39934"/>
                  </a:cubicBezTo>
                  <a:cubicBezTo>
                    <a:pt x="6786" y="39391"/>
                    <a:pt x="6584" y="38846"/>
                    <a:pt x="6527" y="38388"/>
                  </a:cubicBezTo>
                  <a:cubicBezTo>
                    <a:pt x="6500" y="38044"/>
                    <a:pt x="6614" y="37673"/>
                    <a:pt x="6729" y="37300"/>
                  </a:cubicBezTo>
                  <a:cubicBezTo>
                    <a:pt x="6928" y="36613"/>
                    <a:pt x="7129" y="35869"/>
                    <a:pt x="6699" y="35212"/>
                  </a:cubicBezTo>
                  <a:cubicBezTo>
                    <a:pt x="6500" y="34868"/>
                    <a:pt x="6126" y="34781"/>
                    <a:pt x="5813" y="34696"/>
                  </a:cubicBezTo>
                  <a:cubicBezTo>
                    <a:pt x="5554" y="34639"/>
                    <a:pt x="5297" y="34582"/>
                    <a:pt x="5210" y="34410"/>
                  </a:cubicBezTo>
                  <a:cubicBezTo>
                    <a:pt x="5126" y="34296"/>
                    <a:pt x="5183" y="34066"/>
                    <a:pt x="5240" y="33808"/>
                  </a:cubicBezTo>
                  <a:cubicBezTo>
                    <a:pt x="5297" y="33521"/>
                    <a:pt x="5355" y="33208"/>
                    <a:pt x="5240" y="32892"/>
                  </a:cubicBezTo>
                  <a:cubicBezTo>
                    <a:pt x="5039" y="32491"/>
                    <a:pt x="4695" y="32234"/>
                    <a:pt x="4409" y="32033"/>
                  </a:cubicBezTo>
                  <a:cubicBezTo>
                    <a:pt x="4095" y="31776"/>
                    <a:pt x="3809" y="31575"/>
                    <a:pt x="3694" y="31174"/>
                  </a:cubicBezTo>
                  <a:cubicBezTo>
                    <a:pt x="3550" y="30746"/>
                    <a:pt x="3580" y="30086"/>
                    <a:pt x="3580" y="29429"/>
                  </a:cubicBezTo>
                  <a:cubicBezTo>
                    <a:pt x="3580" y="28884"/>
                    <a:pt x="3607" y="28284"/>
                    <a:pt x="3522" y="27853"/>
                  </a:cubicBezTo>
                  <a:cubicBezTo>
                    <a:pt x="3493" y="27624"/>
                    <a:pt x="3465" y="27395"/>
                    <a:pt x="3435" y="27196"/>
                  </a:cubicBezTo>
                  <a:cubicBezTo>
                    <a:pt x="3378" y="26537"/>
                    <a:pt x="3321" y="26051"/>
                    <a:pt x="3522" y="25307"/>
                  </a:cubicBezTo>
                  <a:cubicBezTo>
                    <a:pt x="3550" y="25020"/>
                    <a:pt x="3664" y="24734"/>
                    <a:pt x="3809" y="24418"/>
                  </a:cubicBezTo>
                  <a:cubicBezTo>
                    <a:pt x="3951" y="24075"/>
                    <a:pt x="4095" y="23704"/>
                    <a:pt x="4152" y="23273"/>
                  </a:cubicBezTo>
                  <a:cubicBezTo>
                    <a:pt x="4351" y="21899"/>
                    <a:pt x="3809" y="21384"/>
                    <a:pt x="3236" y="20868"/>
                  </a:cubicBezTo>
                  <a:cubicBezTo>
                    <a:pt x="2950" y="20582"/>
                    <a:pt x="2634" y="20296"/>
                    <a:pt x="2405" y="19838"/>
                  </a:cubicBezTo>
                  <a:cubicBezTo>
                    <a:pt x="1718" y="18521"/>
                    <a:pt x="1919" y="16661"/>
                    <a:pt x="2148" y="14887"/>
                  </a:cubicBezTo>
                  <a:cubicBezTo>
                    <a:pt x="2263" y="13941"/>
                    <a:pt x="2377" y="13025"/>
                    <a:pt x="2320" y="12196"/>
                  </a:cubicBezTo>
                  <a:cubicBezTo>
                    <a:pt x="2320" y="12051"/>
                    <a:pt x="2290" y="11909"/>
                    <a:pt x="2263" y="11738"/>
                  </a:cubicBezTo>
                  <a:cubicBezTo>
                    <a:pt x="2148" y="11222"/>
                    <a:pt x="2061" y="10677"/>
                    <a:pt x="2320" y="10192"/>
                  </a:cubicBezTo>
                  <a:cubicBezTo>
                    <a:pt x="2435" y="9963"/>
                    <a:pt x="2606" y="9876"/>
                    <a:pt x="2806" y="9761"/>
                  </a:cubicBezTo>
                  <a:cubicBezTo>
                    <a:pt x="3035" y="9677"/>
                    <a:pt x="3264" y="9532"/>
                    <a:pt x="3465" y="9276"/>
                  </a:cubicBezTo>
                  <a:cubicBezTo>
                    <a:pt x="3522" y="9189"/>
                    <a:pt x="3580" y="9132"/>
                    <a:pt x="3637" y="9074"/>
                  </a:cubicBezTo>
                  <a:cubicBezTo>
                    <a:pt x="3951" y="8703"/>
                    <a:pt x="4152" y="8417"/>
                    <a:pt x="3980" y="7643"/>
                  </a:cubicBezTo>
                  <a:cubicBezTo>
                    <a:pt x="3836" y="7043"/>
                    <a:pt x="3435" y="6841"/>
                    <a:pt x="3179" y="6699"/>
                  </a:cubicBezTo>
                  <a:cubicBezTo>
                    <a:pt x="3035" y="6642"/>
                    <a:pt x="2893" y="6585"/>
                    <a:pt x="2835" y="6498"/>
                  </a:cubicBezTo>
                  <a:cubicBezTo>
                    <a:pt x="2549" y="6040"/>
                    <a:pt x="2405" y="5096"/>
                    <a:pt x="2233" y="4093"/>
                  </a:cubicBezTo>
                  <a:cubicBezTo>
                    <a:pt x="1947" y="2176"/>
                    <a:pt x="1603" y="1"/>
                    <a:pt x="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7"/>
            <p:cNvSpPr/>
            <p:nvPr/>
          </p:nvSpPr>
          <p:spPr>
            <a:xfrm>
              <a:off x="7253329" y="3696501"/>
              <a:ext cx="49214" cy="139550"/>
            </a:xfrm>
            <a:custGeom>
              <a:avLst/>
              <a:gdLst/>
              <a:ahLst/>
              <a:cxnLst/>
              <a:rect l="l" t="t" r="r" b="b"/>
              <a:pathLst>
                <a:path w="2433" h="6899" extrusionOk="0">
                  <a:moveTo>
                    <a:pt x="2119" y="1"/>
                  </a:moveTo>
                  <a:cubicBezTo>
                    <a:pt x="1947" y="143"/>
                    <a:pt x="1661" y="200"/>
                    <a:pt x="1375" y="230"/>
                  </a:cubicBezTo>
                  <a:cubicBezTo>
                    <a:pt x="944" y="314"/>
                    <a:pt x="516" y="401"/>
                    <a:pt x="314" y="745"/>
                  </a:cubicBezTo>
                  <a:cubicBezTo>
                    <a:pt x="1" y="1345"/>
                    <a:pt x="372" y="1975"/>
                    <a:pt x="658" y="2520"/>
                  </a:cubicBezTo>
                  <a:cubicBezTo>
                    <a:pt x="772" y="2719"/>
                    <a:pt x="887" y="2921"/>
                    <a:pt x="944" y="3063"/>
                  </a:cubicBezTo>
                  <a:cubicBezTo>
                    <a:pt x="1059" y="3436"/>
                    <a:pt x="1031" y="3979"/>
                    <a:pt x="1031" y="4494"/>
                  </a:cubicBezTo>
                  <a:cubicBezTo>
                    <a:pt x="974" y="5554"/>
                    <a:pt x="944" y="6757"/>
                    <a:pt x="2062" y="6899"/>
                  </a:cubicBezTo>
                  <a:lnTo>
                    <a:pt x="2119" y="6413"/>
                  </a:lnTo>
                  <a:cubicBezTo>
                    <a:pt x="1489" y="6326"/>
                    <a:pt x="1459" y="5639"/>
                    <a:pt x="1489" y="4524"/>
                  </a:cubicBezTo>
                  <a:cubicBezTo>
                    <a:pt x="1517" y="3951"/>
                    <a:pt x="1546" y="3379"/>
                    <a:pt x="1402" y="2921"/>
                  </a:cubicBezTo>
                  <a:cubicBezTo>
                    <a:pt x="1345" y="2719"/>
                    <a:pt x="1203" y="2490"/>
                    <a:pt x="1088" y="2261"/>
                  </a:cubicBezTo>
                  <a:cubicBezTo>
                    <a:pt x="830" y="1833"/>
                    <a:pt x="543" y="1345"/>
                    <a:pt x="745" y="1001"/>
                  </a:cubicBezTo>
                  <a:cubicBezTo>
                    <a:pt x="830" y="830"/>
                    <a:pt x="1146" y="772"/>
                    <a:pt x="1459" y="715"/>
                  </a:cubicBezTo>
                  <a:cubicBezTo>
                    <a:pt x="1803" y="658"/>
                    <a:pt x="2146" y="601"/>
                    <a:pt x="2433" y="372"/>
                  </a:cubicBezTo>
                  <a:lnTo>
                    <a:pt x="2119"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7"/>
            <p:cNvSpPr/>
            <p:nvPr/>
          </p:nvSpPr>
          <p:spPr>
            <a:xfrm>
              <a:off x="7028641" y="3474686"/>
              <a:ext cx="303999" cy="178366"/>
            </a:xfrm>
            <a:custGeom>
              <a:avLst/>
              <a:gdLst/>
              <a:ahLst/>
              <a:cxnLst/>
              <a:rect l="l" t="t" r="r" b="b"/>
              <a:pathLst>
                <a:path w="15029" h="8818" extrusionOk="0">
                  <a:moveTo>
                    <a:pt x="1775" y="1"/>
                  </a:moveTo>
                  <a:cubicBezTo>
                    <a:pt x="715" y="1"/>
                    <a:pt x="344" y="1088"/>
                    <a:pt x="85" y="1890"/>
                  </a:cubicBezTo>
                  <a:cubicBezTo>
                    <a:pt x="58" y="2004"/>
                    <a:pt x="28" y="2091"/>
                    <a:pt x="0" y="2176"/>
                  </a:cubicBezTo>
                  <a:lnTo>
                    <a:pt x="458" y="2348"/>
                  </a:lnTo>
                  <a:cubicBezTo>
                    <a:pt x="486" y="2263"/>
                    <a:pt x="516" y="2149"/>
                    <a:pt x="543" y="2034"/>
                  </a:cubicBezTo>
                  <a:cubicBezTo>
                    <a:pt x="829" y="1146"/>
                    <a:pt x="1116" y="488"/>
                    <a:pt x="1745" y="488"/>
                  </a:cubicBezTo>
                  <a:cubicBezTo>
                    <a:pt x="1975" y="516"/>
                    <a:pt x="2261" y="859"/>
                    <a:pt x="2547" y="1175"/>
                  </a:cubicBezTo>
                  <a:cubicBezTo>
                    <a:pt x="2891" y="1576"/>
                    <a:pt x="3234" y="1977"/>
                    <a:pt x="3665" y="2034"/>
                  </a:cubicBezTo>
                  <a:lnTo>
                    <a:pt x="3921" y="2062"/>
                  </a:lnTo>
                  <a:lnTo>
                    <a:pt x="3921" y="1775"/>
                  </a:lnTo>
                  <a:cubicBezTo>
                    <a:pt x="3921" y="1432"/>
                    <a:pt x="4093" y="1146"/>
                    <a:pt x="4352" y="974"/>
                  </a:cubicBezTo>
                  <a:cubicBezTo>
                    <a:pt x="4486" y="884"/>
                    <a:pt x="4636" y="841"/>
                    <a:pt x="4789" y="841"/>
                  </a:cubicBezTo>
                  <a:cubicBezTo>
                    <a:pt x="4930" y="841"/>
                    <a:pt x="5074" y="877"/>
                    <a:pt x="5210" y="946"/>
                  </a:cubicBezTo>
                  <a:cubicBezTo>
                    <a:pt x="5524" y="1118"/>
                    <a:pt x="5639" y="1462"/>
                    <a:pt x="5753" y="1862"/>
                  </a:cubicBezTo>
                  <a:cubicBezTo>
                    <a:pt x="5868" y="2233"/>
                    <a:pt x="5982" y="2607"/>
                    <a:pt x="6269" y="2920"/>
                  </a:cubicBezTo>
                  <a:cubicBezTo>
                    <a:pt x="6841" y="3493"/>
                    <a:pt x="7700" y="3608"/>
                    <a:pt x="8559" y="3752"/>
                  </a:cubicBezTo>
                  <a:cubicBezTo>
                    <a:pt x="9589" y="3894"/>
                    <a:pt x="10563" y="4038"/>
                    <a:pt x="10963" y="4867"/>
                  </a:cubicBezTo>
                  <a:cubicBezTo>
                    <a:pt x="11135" y="5325"/>
                    <a:pt x="10993" y="5783"/>
                    <a:pt x="10849" y="6298"/>
                  </a:cubicBezTo>
                  <a:cubicBezTo>
                    <a:pt x="10650" y="7043"/>
                    <a:pt x="10363" y="7959"/>
                    <a:pt x="11536" y="8561"/>
                  </a:cubicBezTo>
                  <a:cubicBezTo>
                    <a:pt x="11879" y="8733"/>
                    <a:pt x="12166" y="8818"/>
                    <a:pt x="12424" y="8818"/>
                  </a:cubicBezTo>
                  <a:cubicBezTo>
                    <a:pt x="13283" y="8818"/>
                    <a:pt x="13769" y="8016"/>
                    <a:pt x="14142" y="7386"/>
                  </a:cubicBezTo>
                  <a:cubicBezTo>
                    <a:pt x="14428" y="6928"/>
                    <a:pt x="14685" y="6470"/>
                    <a:pt x="15028" y="6470"/>
                  </a:cubicBezTo>
                  <a:lnTo>
                    <a:pt x="15028" y="5985"/>
                  </a:lnTo>
                  <a:cubicBezTo>
                    <a:pt x="14399" y="5985"/>
                    <a:pt x="14055" y="6585"/>
                    <a:pt x="13711" y="7157"/>
                  </a:cubicBezTo>
                  <a:cubicBezTo>
                    <a:pt x="13291" y="7852"/>
                    <a:pt x="12963" y="8329"/>
                    <a:pt x="12422" y="8329"/>
                  </a:cubicBezTo>
                  <a:cubicBezTo>
                    <a:pt x="12226" y="8329"/>
                    <a:pt x="12003" y="8267"/>
                    <a:pt x="11737" y="8131"/>
                  </a:cubicBezTo>
                  <a:cubicBezTo>
                    <a:pt x="10993" y="7730"/>
                    <a:pt x="11078" y="7244"/>
                    <a:pt x="11337" y="6443"/>
                  </a:cubicBezTo>
                  <a:cubicBezTo>
                    <a:pt x="11479" y="5898"/>
                    <a:pt x="11650" y="5268"/>
                    <a:pt x="11394" y="4668"/>
                  </a:cubicBezTo>
                  <a:cubicBezTo>
                    <a:pt x="10879" y="3580"/>
                    <a:pt x="9733" y="3408"/>
                    <a:pt x="8616" y="3264"/>
                  </a:cubicBezTo>
                  <a:cubicBezTo>
                    <a:pt x="7814" y="3149"/>
                    <a:pt x="7070" y="3035"/>
                    <a:pt x="6612" y="2577"/>
                  </a:cubicBezTo>
                  <a:cubicBezTo>
                    <a:pt x="6413" y="2378"/>
                    <a:pt x="6326" y="2062"/>
                    <a:pt x="6211" y="1748"/>
                  </a:cubicBezTo>
                  <a:cubicBezTo>
                    <a:pt x="6097" y="1290"/>
                    <a:pt x="5955" y="775"/>
                    <a:pt x="5439" y="516"/>
                  </a:cubicBezTo>
                  <a:cubicBezTo>
                    <a:pt x="5231" y="412"/>
                    <a:pt x="5016" y="361"/>
                    <a:pt x="4806" y="361"/>
                  </a:cubicBezTo>
                  <a:cubicBezTo>
                    <a:pt x="4555" y="361"/>
                    <a:pt x="4311" y="433"/>
                    <a:pt x="4093" y="573"/>
                  </a:cubicBezTo>
                  <a:cubicBezTo>
                    <a:pt x="3779" y="775"/>
                    <a:pt x="3578" y="1061"/>
                    <a:pt x="3493" y="1432"/>
                  </a:cubicBezTo>
                  <a:cubicBezTo>
                    <a:pt x="3291" y="1290"/>
                    <a:pt x="3092" y="1061"/>
                    <a:pt x="2920" y="859"/>
                  </a:cubicBezTo>
                  <a:cubicBezTo>
                    <a:pt x="2577" y="459"/>
                    <a:pt x="2204" y="58"/>
                    <a:pt x="1775"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7"/>
            <p:cNvSpPr/>
            <p:nvPr/>
          </p:nvSpPr>
          <p:spPr>
            <a:xfrm>
              <a:off x="7129404" y="3402224"/>
              <a:ext cx="101320" cy="93330"/>
            </a:xfrm>
            <a:custGeom>
              <a:avLst/>
              <a:gdLst/>
              <a:ahLst/>
              <a:cxnLst/>
              <a:rect l="l" t="t" r="r" b="b"/>
              <a:pathLst>
                <a:path w="5009" h="4614" extrusionOk="0">
                  <a:moveTo>
                    <a:pt x="3377" y="1"/>
                  </a:moveTo>
                  <a:cubicBezTo>
                    <a:pt x="2741" y="1"/>
                    <a:pt x="2196" y="439"/>
                    <a:pt x="1574" y="979"/>
                  </a:cubicBezTo>
                  <a:lnTo>
                    <a:pt x="1288" y="1208"/>
                  </a:lnTo>
                  <a:cubicBezTo>
                    <a:pt x="58" y="2238"/>
                    <a:pt x="0" y="2467"/>
                    <a:pt x="172" y="3411"/>
                  </a:cubicBezTo>
                  <a:cubicBezTo>
                    <a:pt x="200" y="3727"/>
                    <a:pt x="257" y="4070"/>
                    <a:pt x="287" y="4613"/>
                  </a:cubicBezTo>
                  <a:lnTo>
                    <a:pt x="772" y="4586"/>
                  </a:lnTo>
                  <a:cubicBezTo>
                    <a:pt x="745" y="4041"/>
                    <a:pt x="687" y="3640"/>
                    <a:pt x="630" y="3354"/>
                  </a:cubicBezTo>
                  <a:cubicBezTo>
                    <a:pt x="516" y="2582"/>
                    <a:pt x="486" y="2495"/>
                    <a:pt x="1604" y="1579"/>
                  </a:cubicBezTo>
                  <a:lnTo>
                    <a:pt x="1890" y="1350"/>
                  </a:lnTo>
                  <a:cubicBezTo>
                    <a:pt x="2451" y="867"/>
                    <a:pt x="2915" y="485"/>
                    <a:pt x="3347" y="485"/>
                  </a:cubicBezTo>
                  <a:cubicBezTo>
                    <a:pt x="3377" y="485"/>
                    <a:pt x="3406" y="487"/>
                    <a:pt x="3436" y="491"/>
                  </a:cubicBezTo>
                  <a:cubicBezTo>
                    <a:pt x="3779" y="521"/>
                    <a:pt x="4180" y="834"/>
                    <a:pt x="4638" y="1464"/>
                  </a:cubicBezTo>
                  <a:lnTo>
                    <a:pt x="5009" y="1178"/>
                  </a:lnTo>
                  <a:cubicBezTo>
                    <a:pt x="4466" y="434"/>
                    <a:pt x="3978" y="63"/>
                    <a:pt x="3493" y="5"/>
                  </a:cubicBezTo>
                  <a:cubicBezTo>
                    <a:pt x="3454" y="2"/>
                    <a:pt x="3415" y="1"/>
                    <a:pt x="337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7"/>
            <p:cNvSpPr/>
            <p:nvPr/>
          </p:nvSpPr>
          <p:spPr>
            <a:xfrm>
              <a:off x="6904109" y="2352399"/>
              <a:ext cx="28966" cy="45168"/>
            </a:xfrm>
            <a:custGeom>
              <a:avLst/>
              <a:gdLst/>
              <a:ahLst/>
              <a:cxnLst/>
              <a:rect l="l" t="t" r="r" b="b"/>
              <a:pathLst>
                <a:path w="1432" h="2233" extrusionOk="0">
                  <a:moveTo>
                    <a:pt x="1203" y="0"/>
                  </a:moveTo>
                  <a:lnTo>
                    <a:pt x="745" y="144"/>
                  </a:lnTo>
                  <a:cubicBezTo>
                    <a:pt x="889" y="630"/>
                    <a:pt x="745" y="774"/>
                    <a:pt x="516" y="1031"/>
                  </a:cubicBezTo>
                  <a:cubicBezTo>
                    <a:pt x="287" y="1289"/>
                    <a:pt x="1" y="1603"/>
                    <a:pt x="115" y="2233"/>
                  </a:cubicBezTo>
                  <a:lnTo>
                    <a:pt x="573" y="2148"/>
                  </a:lnTo>
                  <a:cubicBezTo>
                    <a:pt x="516" y="1775"/>
                    <a:pt x="660" y="1603"/>
                    <a:pt x="859" y="1374"/>
                  </a:cubicBezTo>
                  <a:cubicBezTo>
                    <a:pt x="1118" y="1088"/>
                    <a:pt x="1432" y="744"/>
                    <a:pt x="12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 name="Google Shape;557;p7"/>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58" name="Google Shape;558;p7"/>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559" name="Google Shape;559;p7"/>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560" name="Google Shape;560;p7"/>
          <p:cNvSpPr txBox="1">
            <a:spLocks noGrp="1"/>
          </p:cNvSpPr>
          <p:nvPr>
            <p:ph type="body" idx="1"/>
          </p:nvPr>
        </p:nvSpPr>
        <p:spPr>
          <a:xfrm>
            <a:off x="2538600" y="1420350"/>
            <a:ext cx="4066800" cy="2932800"/>
          </a:xfrm>
          <a:prstGeom prst="rect">
            <a:avLst/>
          </a:prstGeom>
        </p:spPr>
        <p:txBody>
          <a:bodyPr spcFirstLastPara="1" wrap="square" lIns="91425" tIns="91425" rIns="91425" bIns="91425" anchor="ctr" anchorCtr="0">
            <a:noAutofit/>
          </a:bodyPr>
          <a:lstStyle>
            <a:lvl1pPr marL="457200" lvl="0" indent="-292100" rtl="0">
              <a:lnSpc>
                <a:spcPct val="100000"/>
              </a:lnSpc>
              <a:spcBef>
                <a:spcPts val="0"/>
              </a:spcBef>
              <a:spcAft>
                <a:spcPts val="0"/>
              </a:spcAft>
              <a:buSzPts val="1000"/>
              <a:buChar char="●"/>
              <a:defRPr sz="15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
        <p:nvSpPr>
          <p:cNvPr id="561" name="Google Shape;561;p7"/>
          <p:cNvSpPr txBox="1">
            <a:spLocks noGrp="1"/>
          </p:cNvSpPr>
          <p:nvPr>
            <p:ph type="title"/>
          </p:nvPr>
        </p:nvSpPr>
        <p:spPr>
          <a:xfrm>
            <a:off x="720000" y="445025"/>
            <a:ext cx="7704000" cy="572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600"/>
              <a:buNone/>
              <a:defRPr sz="3600">
                <a:solidFill>
                  <a:schemeClr val="lt1"/>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grpSp>
        <p:nvGrpSpPr>
          <p:cNvPr id="562" name="Google Shape;562;p7"/>
          <p:cNvGrpSpPr/>
          <p:nvPr/>
        </p:nvGrpSpPr>
        <p:grpSpPr>
          <a:xfrm flipH="1">
            <a:off x="378402" y="368913"/>
            <a:ext cx="567929" cy="552079"/>
            <a:chOff x="5200325" y="773525"/>
            <a:chExt cx="974650" cy="947450"/>
          </a:xfrm>
        </p:grpSpPr>
        <p:sp>
          <p:nvSpPr>
            <p:cNvPr id="563" name="Google Shape;563;p7"/>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7"/>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7"/>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7"/>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 name="Google Shape;567;p7"/>
          <p:cNvGrpSpPr/>
          <p:nvPr/>
        </p:nvGrpSpPr>
        <p:grpSpPr>
          <a:xfrm rot="10800000" flipH="1">
            <a:off x="8146940" y="4180088"/>
            <a:ext cx="567929" cy="552079"/>
            <a:chOff x="5200325" y="773525"/>
            <a:chExt cx="974650" cy="947450"/>
          </a:xfrm>
        </p:grpSpPr>
        <p:sp>
          <p:nvSpPr>
            <p:cNvPr id="568" name="Google Shape;568;p7"/>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7"/>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7"/>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7"/>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72"/>
        <p:cNvGrpSpPr/>
        <p:nvPr/>
      </p:nvGrpSpPr>
      <p:grpSpPr>
        <a:xfrm>
          <a:off x="0" y="0"/>
          <a:ext cx="0" cy="0"/>
          <a:chOff x="0" y="0"/>
          <a:chExt cx="0" cy="0"/>
        </a:xfrm>
      </p:grpSpPr>
      <p:grpSp>
        <p:nvGrpSpPr>
          <p:cNvPr id="573" name="Google Shape;573;p8"/>
          <p:cNvGrpSpPr/>
          <p:nvPr/>
        </p:nvGrpSpPr>
        <p:grpSpPr>
          <a:xfrm>
            <a:off x="5274653" y="546150"/>
            <a:ext cx="3249646" cy="4051206"/>
            <a:chOff x="5503852" y="714425"/>
            <a:chExt cx="2979413" cy="3714317"/>
          </a:xfrm>
        </p:grpSpPr>
        <p:sp>
          <p:nvSpPr>
            <p:cNvPr id="574" name="Google Shape;574;p8"/>
            <p:cNvSpPr/>
            <p:nvPr/>
          </p:nvSpPr>
          <p:spPr>
            <a:xfrm>
              <a:off x="5503852" y="951938"/>
              <a:ext cx="2283220" cy="3476804"/>
            </a:xfrm>
            <a:custGeom>
              <a:avLst/>
              <a:gdLst/>
              <a:ahLst/>
              <a:cxnLst/>
              <a:rect l="l" t="t" r="r" b="b"/>
              <a:pathLst>
                <a:path w="112877" h="171885" extrusionOk="0">
                  <a:moveTo>
                    <a:pt x="76749" y="6480"/>
                  </a:moveTo>
                  <a:cubicBezTo>
                    <a:pt x="76864" y="6594"/>
                    <a:pt x="76949" y="6681"/>
                    <a:pt x="77063" y="6766"/>
                  </a:cubicBezTo>
                  <a:cubicBezTo>
                    <a:pt x="76662" y="7082"/>
                    <a:pt x="76291" y="7453"/>
                    <a:pt x="76005" y="7769"/>
                  </a:cubicBezTo>
                  <a:lnTo>
                    <a:pt x="75490" y="8284"/>
                  </a:lnTo>
                  <a:cubicBezTo>
                    <a:pt x="75403" y="8312"/>
                    <a:pt x="75346" y="8341"/>
                    <a:pt x="75288" y="8369"/>
                  </a:cubicBezTo>
                  <a:cubicBezTo>
                    <a:pt x="75833" y="7998"/>
                    <a:pt x="76319" y="7425"/>
                    <a:pt x="76749" y="6480"/>
                  </a:cubicBezTo>
                  <a:close/>
                  <a:moveTo>
                    <a:pt x="79841" y="10774"/>
                  </a:moveTo>
                  <a:cubicBezTo>
                    <a:pt x="79926" y="10774"/>
                    <a:pt x="80040" y="10803"/>
                    <a:pt x="80127" y="10831"/>
                  </a:cubicBezTo>
                  <a:cubicBezTo>
                    <a:pt x="80532" y="10921"/>
                    <a:pt x="81025" y="11029"/>
                    <a:pt x="81594" y="11029"/>
                  </a:cubicBezTo>
                  <a:cubicBezTo>
                    <a:pt x="81748" y="11029"/>
                    <a:pt x="81908" y="11021"/>
                    <a:pt x="82074" y="11003"/>
                  </a:cubicBezTo>
                  <a:lnTo>
                    <a:pt x="82074" y="11003"/>
                  </a:lnTo>
                  <a:cubicBezTo>
                    <a:pt x="82074" y="11032"/>
                    <a:pt x="82044" y="11032"/>
                    <a:pt x="82017" y="11060"/>
                  </a:cubicBezTo>
                  <a:cubicBezTo>
                    <a:pt x="80498" y="11948"/>
                    <a:pt x="80242" y="13437"/>
                    <a:pt x="80185" y="14353"/>
                  </a:cubicBezTo>
                  <a:cubicBezTo>
                    <a:pt x="79555" y="14495"/>
                    <a:pt x="78753" y="14839"/>
                    <a:pt x="78238" y="15697"/>
                  </a:cubicBezTo>
                  <a:cubicBezTo>
                    <a:pt x="77693" y="16556"/>
                    <a:pt x="77636" y="17616"/>
                    <a:pt x="78037" y="18846"/>
                  </a:cubicBezTo>
                  <a:cubicBezTo>
                    <a:pt x="78094" y="19048"/>
                    <a:pt x="78151" y="19220"/>
                    <a:pt x="78238" y="19391"/>
                  </a:cubicBezTo>
                  <a:cubicBezTo>
                    <a:pt x="78181" y="19391"/>
                    <a:pt x="78094" y="19419"/>
                    <a:pt x="78009" y="19419"/>
                  </a:cubicBezTo>
                  <a:cubicBezTo>
                    <a:pt x="77407" y="19506"/>
                    <a:pt x="76376" y="19678"/>
                    <a:pt x="75460" y="20365"/>
                  </a:cubicBezTo>
                  <a:cubicBezTo>
                    <a:pt x="74716" y="19762"/>
                    <a:pt x="73830" y="19648"/>
                    <a:pt x="73113" y="19648"/>
                  </a:cubicBezTo>
                  <a:cubicBezTo>
                    <a:pt x="72856" y="19648"/>
                    <a:pt x="72627" y="19678"/>
                    <a:pt x="72426" y="19678"/>
                  </a:cubicBezTo>
                  <a:cubicBezTo>
                    <a:pt x="72368" y="19678"/>
                    <a:pt x="72284" y="19705"/>
                    <a:pt x="72254" y="19705"/>
                  </a:cubicBezTo>
                  <a:cubicBezTo>
                    <a:pt x="71910" y="19533"/>
                    <a:pt x="71310" y="19133"/>
                    <a:pt x="70852" y="18762"/>
                  </a:cubicBezTo>
                  <a:cubicBezTo>
                    <a:pt x="70651" y="18388"/>
                    <a:pt x="70108" y="17358"/>
                    <a:pt x="68819" y="16987"/>
                  </a:cubicBezTo>
                  <a:cubicBezTo>
                    <a:pt x="69449" y="16643"/>
                    <a:pt x="69907" y="16242"/>
                    <a:pt x="70250" y="15956"/>
                  </a:cubicBezTo>
                  <a:cubicBezTo>
                    <a:pt x="70651" y="15640"/>
                    <a:pt x="70708" y="15583"/>
                    <a:pt x="70823" y="15583"/>
                  </a:cubicBezTo>
                  <a:cubicBezTo>
                    <a:pt x="72455" y="15269"/>
                    <a:pt x="73514" y="14610"/>
                    <a:pt x="74631" y="13922"/>
                  </a:cubicBezTo>
                  <a:lnTo>
                    <a:pt x="74860" y="13780"/>
                  </a:lnTo>
                  <a:cubicBezTo>
                    <a:pt x="75204" y="13551"/>
                    <a:pt x="75604" y="13407"/>
                    <a:pt x="76090" y="13235"/>
                  </a:cubicBezTo>
                  <a:cubicBezTo>
                    <a:pt x="76605" y="13064"/>
                    <a:pt x="77208" y="12835"/>
                    <a:pt x="77837" y="12491"/>
                  </a:cubicBezTo>
                  <a:cubicBezTo>
                    <a:pt x="77895" y="12464"/>
                    <a:pt x="77922" y="12434"/>
                    <a:pt x="77979" y="12434"/>
                  </a:cubicBezTo>
                  <a:cubicBezTo>
                    <a:pt x="78609" y="12033"/>
                    <a:pt x="79097" y="11518"/>
                    <a:pt x="79498" y="11117"/>
                  </a:cubicBezTo>
                  <a:cubicBezTo>
                    <a:pt x="79582" y="11003"/>
                    <a:pt x="79727" y="10861"/>
                    <a:pt x="79841" y="10774"/>
                  </a:cubicBezTo>
                  <a:close/>
                  <a:moveTo>
                    <a:pt x="28684" y="5192"/>
                  </a:moveTo>
                  <a:cubicBezTo>
                    <a:pt x="28913" y="5250"/>
                    <a:pt x="29142" y="5334"/>
                    <a:pt x="29543" y="5479"/>
                  </a:cubicBezTo>
                  <a:cubicBezTo>
                    <a:pt x="29715" y="5536"/>
                    <a:pt x="29859" y="5621"/>
                    <a:pt x="30001" y="5678"/>
                  </a:cubicBezTo>
                  <a:cubicBezTo>
                    <a:pt x="30058" y="5678"/>
                    <a:pt x="30115" y="5708"/>
                    <a:pt x="30145" y="5708"/>
                  </a:cubicBezTo>
                  <a:cubicBezTo>
                    <a:pt x="31241" y="6049"/>
                    <a:pt x="32319" y="6119"/>
                    <a:pt x="33320" y="6119"/>
                  </a:cubicBezTo>
                  <a:cubicBezTo>
                    <a:pt x="33574" y="6119"/>
                    <a:pt x="33823" y="6114"/>
                    <a:pt x="34066" y="6109"/>
                  </a:cubicBezTo>
                  <a:lnTo>
                    <a:pt x="34554" y="6109"/>
                  </a:lnTo>
                  <a:cubicBezTo>
                    <a:pt x="34897" y="6109"/>
                    <a:pt x="35268" y="6079"/>
                    <a:pt x="35641" y="6051"/>
                  </a:cubicBezTo>
                  <a:cubicBezTo>
                    <a:pt x="35783" y="6022"/>
                    <a:pt x="35985" y="6022"/>
                    <a:pt x="36184" y="5994"/>
                  </a:cubicBezTo>
                  <a:cubicBezTo>
                    <a:pt x="36329" y="6166"/>
                    <a:pt x="36470" y="6365"/>
                    <a:pt x="36672" y="6537"/>
                  </a:cubicBezTo>
                  <a:cubicBezTo>
                    <a:pt x="36757" y="6624"/>
                    <a:pt x="36871" y="6681"/>
                    <a:pt x="36986" y="6738"/>
                  </a:cubicBezTo>
                  <a:cubicBezTo>
                    <a:pt x="37501" y="7082"/>
                    <a:pt x="38131" y="7254"/>
                    <a:pt x="38703" y="7396"/>
                  </a:cubicBezTo>
                  <a:lnTo>
                    <a:pt x="39047" y="7483"/>
                  </a:lnTo>
                  <a:cubicBezTo>
                    <a:pt x="39047" y="7483"/>
                    <a:pt x="39077" y="7483"/>
                    <a:pt x="39104" y="7510"/>
                  </a:cubicBezTo>
                  <a:cubicBezTo>
                    <a:pt x="39803" y="7747"/>
                    <a:pt x="40392" y="7827"/>
                    <a:pt x="40897" y="7827"/>
                  </a:cubicBezTo>
                  <a:cubicBezTo>
                    <a:pt x="41489" y="7827"/>
                    <a:pt x="41966" y="7717"/>
                    <a:pt x="42368" y="7625"/>
                  </a:cubicBezTo>
                  <a:cubicBezTo>
                    <a:pt x="42626" y="7567"/>
                    <a:pt x="42855" y="7510"/>
                    <a:pt x="43112" y="7483"/>
                  </a:cubicBezTo>
                  <a:cubicBezTo>
                    <a:pt x="44459" y="7338"/>
                    <a:pt x="45288" y="6967"/>
                    <a:pt x="46089" y="6594"/>
                  </a:cubicBezTo>
                  <a:cubicBezTo>
                    <a:pt x="46318" y="6509"/>
                    <a:pt x="46577" y="6395"/>
                    <a:pt x="46891" y="6280"/>
                  </a:cubicBezTo>
                  <a:cubicBezTo>
                    <a:pt x="47112" y="6213"/>
                    <a:pt x="47488" y="6147"/>
                    <a:pt x="48109" y="6147"/>
                  </a:cubicBezTo>
                  <a:cubicBezTo>
                    <a:pt x="48292" y="6147"/>
                    <a:pt x="48496" y="6153"/>
                    <a:pt x="48723" y="6166"/>
                  </a:cubicBezTo>
                  <a:cubicBezTo>
                    <a:pt x="49009" y="6422"/>
                    <a:pt x="49467" y="6796"/>
                    <a:pt x="50211" y="7052"/>
                  </a:cubicBezTo>
                  <a:cubicBezTo>
                    <a:pt x="50824" y="7282"/>
                    <a:pt x="51437" y="7332"/>
                    <a:pt x="51998" y="7332"/>
                  </a:cubicBezTo>
                  <a:cubicBezTo>
                    <a:pt x="52276" y="7332"/>
                    <a:pt x="52541" y="7320"/>
                    <a:pt x="52788" y="7311"/>
                  </a:cubicBezTo>
                  <a:cubicBezTo>
                    <a:pt x="52960" y="7311"/>
                    <a:pt x="53183" y="7298"/>
                    <a:pt x="53355" y="7298"/>
                  </a:cubicBezTo>
                  <a:cubicBezTo>
                    <a:pt x="53440" y="7298"/>
                    <a:pt x="53514" y="7301"/>
                    <a:pt x="53562" y="7311"/>
                  </a:cubicBezTo>
                  <a:cubicBezTo>
                    <a:pt x="53589" y="7311"/>
                    <a:pt x="53647" y="7311"/>
                    <a:pt x="53676" y="7338"/>
                  </a:cubicBezTo>
                  <a:cubicBezTo>
                    <a:pt x="54162" y="7396"/>
                    <a:pt x="54620" y="7483"/>
                    <a:pt x="54906" y="7597"/>
                  </a:cubicBezTo>
                  <a:cubicBezTo>
                    <a:pt x="54936" y="7625"/>
                    <a:pt x="54963" y="7625"/>
                    <a:pt x="55021" y="7654"/>
                  </a:cubicBezTo>
                  <a:cubicBezTo>
                    <a:pt x="55050" y="7682"/>
                    <a:pt x="55078" y="7739"/>
                    <a:pt x="55108" y="7796"/>
                  </a:cubicBezTo>
                  <a:cubicBezTo>
                    <a:pt x="55394" y="8170"/>
                    <a:pt x="55822" y="8712"/>
                    <a:pt x="56539" y="9200"/>
                  </a:cubicBezTo>
                  <a:cubicBezTo>
                    <a:pt x="56596" y="9228"/>
                    <a:pt x="56624" y="9257"/>
                    <a:pt x="56654" y="9285"/>
                  </a:cubicBezTo>
                  <a:cubicBezTo>
                    <a:pt x="57555" y="9796"/>
                    <a:pt x="58440" y="9981"/>
                    <a:pt x="59275" y="9981"/>
                  </a:cubicBezTo>
                  <a:cubicBezTo>
                    <a:pt x="60639" y="9981"/>
                    <a:pt x="61867" y="9487"/>
                    <a:pt x="62807" y="9113"/>
                  </a:cubicBezTo>
                  <a:cubicBezTo>
                    <a:pt x="63265" y="8914"/>
                    <a:pt x="64009" y="8628"/>
                    <a:pt x="64296" y="8628"/>
                  </a:cubicBezTo>
                  <a:cubicBezTo>
                    <a:pt x="64325" y="8628"/>
                    <a:pt x="64353" y="8655"/>
                    <a:pt x="64410" y="8685"/>
                  </a:cubicBezTo>
                  <a:cubicBezTo>
                    <a:pt x="64669" y="8914"/>
                    <a:pt x="65097" y="9257"/>
                    <a:pt x="65670" y="9457"/>
                  </a:cubicBezTo>
                  <a:cubicBezTo>
                    <a:pt x="65727" y="9457"/>
                    <a:pt x="65784" y="9486"/>
                    <a:pt x="65842" y="9486"/>
                  </a:cubicBezTo>
                  <a:cubicBezTo>
                    <a:pt x="66219" y="9599"/>
                    <a:pt x="66568" y="9644"/>
                    <a:pt x="66884" y="9644"/>
                  </a:cubicBezTo>
                  <a:cubicBezTo>
                    <a:pt x="67696" y="9644"/>
                    <a:pt x="68298" y="9349"/>
                    <a:pt x="68647" y="9143"/>
                  </a:cubicBezTo>
                  <a:cubicBezTo>
                    <a:pt x="68819" y="9170"/>
                    <a:pt x="69048" y="9200"/>
                    <a:pt x="69220" y="9257"/>
                  </a:cubicBezTo>
                  <a:cubicBezTo>
                    <a:pt x="69563" y="9315"/>
                    <a:pt x="69964" y="9399"/>
                    <a:pt x="70394" y="9429"/>
                  </a:cubicBezTo>
                  <a:cubicBezTo>
                    <a:pt x="70479" y="9457"/>
                    <a:pt x="70536" y="9457"/>
                    <a:pt x="70623" y="9457"/>
                  </a:cubicBezTo>
                  <a:cubicBezTo>
                    <a:pt x="71482" y="9457"/>
                    <a:pt x="71997" y="9285"/>
                    <a:pt x="72455" y="9113"/>
                  </a:cubicBezTo>
                  <a:cubicBezTo>
                    <a:pt x="72597" y="9056"/>
                    <a:pt x="72627" y="9056"/>
                    <a:pt x="72684" y="9028"/>
                  </a:cubicBezTo>
                  <a:cubicBezTo>
                    <a:pt x="72884" y="8999"/>
                    <a:pt x="73055" y="8971"/>
                    <a:pt x="73257" y="8971"/>
                  </a:cubicBezTo>
                  <a:cubicBezTo>
                    <a:pt x="73486" y="8941"/>
                    <a:pt x="73685" y="8914"/>
                    <a:pt x="73887" y="8884"/>
                  </a:cubicBezTo>
                  <a:lnTo>
                    <a:pt x="73887" y="8884"/>
                  </a:lnTo>
                  <a:cubicBezTo>
                    <a:pt x="73399" y="9086"/>
                    <a:pt x="72826" y="9315"/>
                    <a:pt x="72284" y="9686"/>
                  </a:cubicBezTo>
                  <a:lnTo>
                    <a:pt x="72082" y="9800"/>
                  </a:lnTo>
                  <a:cubicBezTo>
                    <a:pt x="71052" y="10460"/>
                    <a:pt x="70651" y="10689"/>
                    <a:pt x="70021" y="10803"/>
                  </a:cubicBezTo>
                  <a:cubicBezTo>
                    <a:pt x="68562" y="11032"/>
                    <a:pt x="67674" y="11804"/>
                    <a:pt x="67101" y="12292"/>
                  </a:cubicBezTo>
                  <a:cubicBezTo>
                    <a:pt x="66987" y="12377"/>
                    <a:pt x="66902" y="12464"/>
                    <a:pt x="66815" y="12521"/>
                  </a:cubicBezTo>
                  <a:cubicBezTo>
                    <a:pt x="66329" y="12548"/>
                    <a:pt x="65498" y="12635"/>
                    <a:pt x="64726" y="13293"/>
                  </a:cubicBezTo>
                  <a:cubicBezTo>
                    <a:pt x="63666" y="14209"/>
                    <a:pt x="63494" y="15326"/>
                    <a:pt x="63409" y="15869"/>
                  </a:cubicBezTo>
                  <a:lnTo>
                    <a:pt x="63409" y="16041"/>
                  </a:lnTo>
                  <a:cubicBezTo>
                    <a:pt x="63295" y="16300"/>
                    <a:pt x="63208" y="16586"/>
                    <a:pt x="63208" y="16842"/>
                  </a:cubicBezTo>
                  <a:cubicBezTo>
                    <a:pt x="63036" y="17472"/>
                    <a:pt x="63123" y="18102"/>
                    <a:pt x="63437" y="18647"/>
                  </a:cubicBezTo>
                  <a:cubicBezTo>
                    <a:pt x="63524" y="18789"/>
                    <a:pt x="63609" y="18933"/>
                    <a:pt x="63723" y="19075"/>
                  </a:cubicBezTo>
                  <a:cubicBezTo>
                    <a:pt x="63696" y="19277"/>
                    <a:pt x="63666" y="19533"/>
                    <a:pt x="63666" y="19792"/>
                  </a:cubicBezTo>
                  <a:cubicBezTo>
                    <a:pt x="63666" y="20793"/>
                    <a:pt x="64296" y="21681"/>
                    <a:pt x="65212" y="22052"/>
                  </a:cubicBezTo>
                  <a:cubicBezTo>
                    <a:pt x="65627" y="22210"/>
                    <a:pt x="66021" y="22268"/>
                    <a:pt x="66383" y="22268"/>
                  </a:cubicBezTo>
                  <a:cubicBezTo>
                    <a:pt x="66744" y="22268"/>
                    <a:pt x="67074" y="22210"/>
                    <a:pt x="67360" y="22139"/>
                  </a:cubicBezTo>
                  <a:cubicBezTo>
                    <a:pt x="67387" y="22139"/>
                    <a:pt x="67417" y="22167"/>
                    <a:pt x="67445" y="22197"/>
                  </a:cubicBezTo>
                  <a:cubicBezTo>
                    <a:pt x="67960" y="22682"/>
                    <a:pt x="69105" y="23598"/>
                    <a:pt x="70307" y="24143"/>
                  </a:cubicBezTo>
                  <a:cubicBezTo>
                    <a:pt x="69994" y="25117"/>
                    <a:pt x="70193" y="26090"/>
                    <a:pt x="70509" y="26834"/>
                  </a:cubicBezTo>
                  <a:cubicBezTo>
                    <a:pt x="70536" y="26862"/>
                    <a:pt x="70536" y="26891"/>
                    <a:pt x="70536" y="26891"/>
                  </a:cubicBezTo>
                  <a:cubicBezTo>
                    <a:pt x="71024" y="27922"/>
                    <a:pt x="72025" y="28724"/>
                    <a:pt x="73227" y="29067"/>
                  </a:cubicBezTo>
                  <a:cubicBezTo>
                    <a:pt x="73644" y="29192"/>
                    <a:pt x="74058" y="29253"/>
                    <a:pt x="74456" y="29253"/>
                  </a:cubicBezTo>
                  <a:cubicBezTo>
                    <a:pt x="75152" y="29253"/>
                    <a:pt x="75803" y="29069"/>
                    <a:pt x="76349" y="28724"/>
                  </a:cubicBezTo>
                  <a:cubicBezTo>
                    <a:pt x="78009" y="27693"/>
                    <a:pt x="78266" y="25717"/>
                    <a:pt x="78437" y="24544"/>
                  </a:cubicBezTo>
                  <a:cubicBezTo>
                    <a:pt x="78437" y="24457"/>
                    <a:pt x="78467" y="24343"/>
                    <a:pt x="78467" y="24258"/>
                  </a:cubicBezTo>
                  <a:cubicBezTo>
                    <a:pt x="78582" y="24228"/>
                    <a:pt x="78666" y="24228"/>
                    <a:pt x="78753" y="24201"/>
                  </a:cubicBezTo>
                  <a:cubicBezTo>
                    <a:pt x="79669" y="24056"/>
                    <a:pt x="81215" y="23827"/>
                    <a:pt x="82502" y="22396"/>
                  </a:cubicBezTo>
                  <a:cubicBezTo>
                    <a:pt x="83819" y="20907"/>
                    <a:pt x="83590" y="19449"/>
                    <a:pt x="83219" y="18503"/>
                  </a:cubicBezTo>
                  <a:cubicBezTo>
                    <a:pt x="83418" y="18388"/>
                    <a:pt x="83620" y="18216"/>
                    <a:pt x="83792" y="18045"/>
                  </a:cubicBezTo>
                  <a:cubicBezTo>
                    <a:pt x="84735" y="17186"/>
                    <a:pt x="84907" y="16098"/>
                    <a:pt x="84964" y="15326"/>
                  </a:cubicBezTo>
                  <a:cubicBezTo>
                    <a:pt x="85509" y="15354"/>
                    <a:pt x="86167" y="15411"/>
                    <a:pt x="86625" y="15468"/>
                  </a:cubicBezTo>
                  <a:cubicBezTo>
                    <a:pt x="86654" y="15526"/>
                    <a:pt x="86682" y="15583"/>
                    <a:pt x="86712" y="15613"/>
                  </a:cubicBezTo>
                  <a:cubicBezTo>
                    <a:pt x="86510" y="16013"/>
                    <a:pt x="86425" y="16442"/>
                    <a:pt x="86453" y="16872"/>
                  </a:cubicBezTo>
                  <a:cubicBezTo>
                    <a:pt x="86510" y="18132"/>
                    <a:pt x="87426" y="18876"/>
                    <a:pt x="87712" y="19133"/>
                  </a:cubicBezTo>
                  <a:cubicBezTo>
                    <a:pt x="87857" y="19220"/>
                    <a:pt x="87971" y="19304"/>
                    <a:pt x="88113" y="19391"/>
                  </a:cubicBezTo>
                  <a:cubicBezTo>
                    <a:pt x="88700" y="19685"/>
                    <a:pt x="89393" y="19790"/>
                    <a:pt x="90003" y="19790"/>
                  </a:cubicBezTo>
                  <a:cubicBezTo>
                    <a:pt x="90345" y="19790"/>
                    <a:pt x="90662" y="19757"/>
                    <a:pt x="90919" y="19705"/>
                  </a:cubicBezTo>
                  <a:cubicBezTo>
                    <a:pt x="91262" y="19648"/>
                    <a:pt x="91606" y="19533"/>
                    <a:pt x="91892" y="19419"/>
                  </a:cubicBezTo>
                  <a:lnTo>
                    <a:pt x="91892" y="19792"/>
                  </a:lnTo>
                  <a:cubicBezTo>
                    <a:pt x="91892" y="21968"/>
                    <a:pt x="92522" y="22797"/>
                    <a:pt x="93811" y="23770"/>
                  </a:cubicBezTo>
                  <a:cubicBezTo>
                    <a:pt x="93896" y="23857"/>
                    <a:pt x="94010" y="23942"/>
                    <a:pt x="94155" y="24029"/>
                  </a:cubicBezTo>
                  <a:cubicBezTo>
                    <a:pt x="94441" y="24285"/>
                    <a:pt x="94670" y="24514"/>
                    <a:pt x="94784" y="24659"/>
                  </a:cubicBezTo>
                  <a:cubicBezTo>
                    <a:pt x="94555" y="24743"/>
                    <a:pt x="94269" y="24830"/>
                    <a:pt x="94068" y="24915"/>
                  </a:cubicBezTo>
                  <a:cubicBezTo>
                    <a:pt x="93353" y="25117"/>
                    <a:pt x="92579" y="25346"/>
                    <a:pt x="91864" y="25804"/>
                  </a:cubicBezTo>
                  <a:cubicBezTo>
                    <a:pt x="91521" y="26060"/>
                    <a:pt x="91349" y="26117"/>
                    <a:pt x="91349" y="26117"/>
                  </a:cubicBezTo>
                  <a:cubicBezTo>
                    <a:pt x="91262" y="26117"/>
                    <a:pt x="90976" y="26090"/>
                    <a:pt x="90747" y="26033"/>
                  </a:cubicBezTo>
                  <a:cubicBezTo>
                    <a:pt x="90548" y="26003"/>
                    <a:pt x="90319" y="25975"/>
                    <a:pt x="90060" y="25946"/>
                  </a:cubicBezTo>
                  <a:cubicBezTo>
                    <a:pt x="90003" y="25918"/>
                    <a:pt x="89945" y="25918"/>
                    <a:pt x="89861" y="25918"/>
                  </a:cubicBezTo>
                  <a:cubicBezTo>
                    <a:pt x="89653" y="25907"/>
                    <a:pt x="89455" y="25901"/>
                    <a:pt x="89264" y="25901"/>
                  </a:cubicBezTo>
                  <a:cubicBezTo>
                    <a:pt x="88030" y="25901"/>
                    <a:pt x="87108" y="26128"/>
                    <a:pt x="86167" y="26376"/>
                  </a:cubicBezTo>
                  <a:lnTo>
                    <a:pt x="85995" y="26433"/>
                  </a:lnTo>
                  <a:cubicBezTo>
                    <a:pt x="85911" y="26462"/>
                    <a:pt x="85792" y="26469"/>
                    <a:pt x="85656" y="26469"/>
                  </a:cubicBezTo>
                  <a:cubicBezTo>
                    <a:pt x="85515" y="26469"/>
                    <a:pt x="85354" y="26461"/>
                    <a:pt x="85193" y="26461"/>
                  </a:cubicBezTo>
                  <a:cubicBezTo>
                    <a:pt x="84995" y="26452"/>
                    <a:pt x="84782" y="26443"/>
                    <a:pt x="84557" y="26443"/>
                  </a:cubicBezTo>
                  <a:cubicBezTo>
                    <a:pt x="84068" y="26443"/>
                    <a:pt x="83521" y="26485"/>
                    <a:pt x="82933" y="26662"/>
                  </a:cubicBezTo>
                  <a:cubicBezTo>
                    <a:pt x="82876" y="26690"/>
                    <a:pt x="82789" y="26720"/>
                    <a:pt x="82731" y="26747"/>
                  </a:cubicBezTo>
                  <a:cubicBezTo>
                    <a:pt x="82704" y="26747"/>
                    <a:pt x="79697" y="28007"/>
                    <a:pt x="79269" y="30327"/>
                  </a:cubicBezTo>
                  <a:cubicBezTo>
                    <a:pt x="79097" y="31327"/>
                    <a:pt x="79468" y="32358"/>
                    <a:pt x="80269" y="33075"/>
                  </a:cubicBezTo>
                  <a:cubicBezTo>
                    <a:pt x="80498" y="33247"/>
                    <a:pt x="80700" y="33389"/>
                    <a:pt x="80899" y="33476"/>
                  </a:cubicBezTo>
                  <a:cubicBezTo>
                    <a:pt x="80842" y="33533"/>
                    <a:pt x="80757" y="33560"/>
                    <a:pt x="80670" y="33618"/>
                  </a:cubicBezTo>
                  <a:cubicBezTo>
                    <a:pt x="80384" y="33789"/>
                    <a:pt x="80098" y="33934"/>
                    <a:pt x="79869" y="34018"/>
                  </a:cubicBezTo>
                  <a:cubicBezTo>
                    <a:pt x="79697" y="34076"/>
                    <a:pt x="79555" y="34105"/>
                    <a:pt x="79411" y="34163"/>
                  </a:cubicBezTo>
                  <a:cubicBezTo>
                    <a:pt x="78467" y="34392"/>
                    <a:pt x="76891" y="34792"/>
                    <a:pt x="75918" y="36739"/>
                  </a:cubicBezTo>
                  <a:cubicBezTo>
                    <a:pt x="75918" y="36767"/>
                    <a:pt x="75891" y="36767"/>
                    <a:pt x="75891" y="36796"/>
                  </a:cubicBezTo>
                  <a:cubicBezTo>
                    <a:pt x="75719" y="37140"/>
                    <a:pt x="75632" y="37483"/>
                    <a:pt x="75547" y="37770"/>
                  </a:cubicBezTo>
                  <a:cubicBezTo>
                    <a:pt x="75496" y="37768"/>
                    <a:pt x="75444" y="37767"/>
                    <a:pt x="75390" y="37767"/>
                  </a:cubicBezTo>
                  <a:cubicBezTo>
                    <a:pt x="74623" y="37767"/>
                    <a:pt x="73562" y="37987"/>
                    <a:pt x="72627" y="39057"/>
                  </a:cubicBezTo>
                  <a:cubicBezTo>
                    <a:pt x="72513" y="39201"/>
                    <a:pt x="72398" y="39343"/>
                    <a:pt x="72311" y="39515"/>
                  </a:cubicBezTo>
                  <a:lnTo>
                    <a:pt x="71624" y="40461"/>
                  </a:lnTo>
                  <a:cubicBezTo>
                    <a:pt x="71338" y="40919"/>
                    <a:pt x="71024" y="41347"/>
                    <a:pt x="70708" y="41690"/>
                  </a:cubicBezTo>
                  <a:cubicBezTo>
                    <a:pt x="69135" y="41690"/>
                    <a:pt x="68017" y="42664"/>
                    <a:pt x="67646" y="44381"/>
                  </a:cubicBezTo>
                  <a:cubicBezTo>
                    <a:pt x="67616" y="44411"/>
                    <a:pt x="67616" y="44438"/>
                    <a:pt x="67616" y="44438"/>
                  </a:cubicBezTo>
                  <a:cubicBezTo>
                    <a:pt x="67532" y="44926"/>
                    <a:pt x="67474" y="45355"/>
                    <a:pt x="67445" y="45671"/>
                  </a:cubicBezTo>
                  <a:cubicBezTo>
                    <a:pt x="67360" y="46358"/>
                    <a:pt x="67330" y="46529"/>
                    <a:pt x="67044" y="46958"/>
                  </a:cubicBezTo>
                  <a:cubicBezTo>
                    <a:pt x="66673" y="47473"/>
                    <a:pt x="65842" y="47874"/>
                    <a:pt x="64955" y="48274"/>
                  </a:cubicBezTo>
                  <a:cubicBezTo>
                    <a:pt x="61891" y="49534"/>
                    <a:pt x="60146" y="51281"/>
                    <a:pt x="59688" y="53542"/>
                  </a:cubicBezTo>
                  <a:cubicBezTo>
                    <a:pt x="59429" y="53484"/>
                    <a:pt x="59173" y="53427"/>
                    <a:pt x="58886" y="53427"/>
                  </a:cubicBezTo>
                  <a:cubicBezTo>
                    <a:pt x="58628" y="53198"/>
                    <a:pt x="58284" y="52942"/>
                    <a:pt x="57799" y="52740"/>
                  </a:cubicBezTo>
                  <a:cubicBezTo>
                    <a:pt x="57210" y="52518"/>
                    <a:pt x="56305" y="52398"/>
                    <a:pt x="55372" y="52398"/>
                  </a:cubicBezTo>
                  <a:cubicBezTo>
                    <a:pt x="54263" y="52398"/>
                    <a:pt x="53116" y="52568"/>
                    <a:pt x="52417" y="52942"/>
                  </a:cubicBezTo>
                  <a:cubicBezTo>
                    <a:pt x="51814" y="53255"/>
                    <a:pt x="51443" y="53656"/>
                    <a:pt x="51214" y="54000"/>
                  </a:cubicBezTo>
                  <a:cubicBezTo>
                    <a:pt x="51100" y="54000"/>
                    <a:pt x="51013" y="54000"/>
                    <a:pt x="50928" y="53972"/>
                  </a:cubicBezTo>
                  <a:lnTo>
                    <a:pt x="50756" y="53972"/>
                  </a:lnTo>
                  <a:cubicBezTo>
                    <a:pt x="50498" y="53943"/>
                    <a:pt x="50241" y="53885"/>
                    <a:pt x="49955" y="53828"/>
                  </a:cubicBezTo>
                  <a:cubicBezTo>
                    <a:pt x="49551" y="53745"/>
                    <a:pt x="49058" y="53648"/>
                    <a:pt x="48489" y="53648"/>
                  </a:cubicBezTo>
                  <a:cubicBezTo>
                    <a:pt x="47687" y="53648"/>
                    <a:pt x="46732" y="53842"/>
                    <a:pt x="45661" y="54545"/>
                  </a:cubicBezTo>
                  <a:lnTo>
                    <a:pt x="45574" y="54602"/>
                  </a:lnTo>
                  <a:cubicBezTo>
                    <a:pt x="44745" y="55117"/>
                    <a:pt x="43684" y="55775"/>
                    <a:pt x="42768" y="56633"/>
                  </a:cubicBezTo>
                  <a:cubicBezTo>
                    <a:pt x="41367" y="57950"/>
                    <a:pt x="41165" y="59240"/>
                    <a:pt x="41023" y="60298"/>
                  </a:cubicBezTo>
                  <a:cubicBezTo>
                    <a:pt x="40994" y="60469"/>
                    <a:pt x="40994" y="60641"/>
                    <a:pt x="40966" y="60813"/>
                  </a:cubicBezTo>
                  <a:cubicBezTo>
                    <a:pt x="40909" y="61042"/>
                    <a:pt x="40737" y="61358"/>
                    <a:pt x="40535" y="61701"/>
                  </a:cubicBezTo>
                  <a:cubicBezTo>
                    <a:pt x="40249" y="62217"/>
                    <a:pt x="39906" y="62874"/>
                    <a:pt x="39677" y="63705"/>
                  </a:cubicBezTo>
                  <a:cubicBezTo>
                    <a:pt x="39276" y="65480"/>
                    <a:pt x="39791" y="66710"/>
                    <a:pt x="40164" y="67626"/>
                  </a:cubicBezTo>
                  <a:cubicBezTo>
                    <a:pt x="40279" y="67942"/>
                    <a:pt x="40394" y="68199"/>
                    <a:pt x="40451" y="68428"/>
                  </a:cubicBezTo>
                  <a:cubicBezTo>
                    <a:pt x="40451" y="68457"/>
                    <a:pt x="40451" y="68485"/>
                    <a:pt x="40478" y="68515"/>
                  </a:cubicBezTo>
                  <a:cubicBezTo>
                    <a:pt x="40508" y="68657"/>
                    <a:pt x="40535" y="68886"/>
                    <a:pt x="40565" y="69144"/>
                  </a:cubicBezTo>
                  <a:cubicBezTo>
                    <a:pt x="40650" y="69859"/>
                    <a:pt x="40794" y="71091"/>
                    <a:pt x="41795" y="72122"/>
                  </a:cubicBezTo>
                  <a:cubicBezTo>
                    <a:pt x="41596" y="72092"/>
                    <a:pt x="41337" y="72007"/>
                    <a:pt x="40966" y="71893"/>
                  </a:cubicBezTo>
                  <a:cubicBezTo>
                    <a:pt x="40535" y="71748"/>
                    <a:pt x="40164" y="71634"/>
                    <a:pt x="39821" y="71549"/>
                  </a:cubicBezTo>
                  <a:cubicBezTo>
                    <a:pt x="38990" y="71290"/>
                    <a:pt x="38619" y="71176"/>
                    <a:pt x="38245" y="70805"/>
                  </a:cubicBezTo>
                  <a:cubicBezTo>
                    <a:pt x="37673" y="70232"/>
                    <a:pt x="36958" y="69831"/>
                    <a:pt x="36329" y="69458"/>
                  </a:cubicBezTo>
                  <a:cubicBezTo>
                    <a:pt x="36127" y="69344"/>
                    <a:pt x="35841" y="69172"/>
                    <a:pt x="35641" y="69030"/>
                  </a:cubicBezTo>
                  <a:cubicBezTo>
                    <a:pt x="35841" y="68542"/>
                    <a:pt x="36070" y="67855"/>
                    <a:pt x="36012" y="66939"/>
                  </a:cubicBezTo>
                  <a:cubicBezTo>
                    <a:pt x="35928" y="65652"/>
                    <a:pt x="35268" y="64564"/>
                    <a:pt x="34725" y="63676"/>
                  </a:cubicBezTo>
                  <a:cubicBezTo>
                    <a:pt x="34611" y="63476"/>
                    <a:pt x="34467" y="63275"/>
                    <a:pt x="34382" y="63076"/>
                  </a:cubicBezTo>
                  <a:cubicBezTo>
                    <a:pt x="33951" y="62274"/>
                    <a:pt x="33436" y="61672"/>
                    <a:pt x="33008" y="61156"/>
                  </a:cubicBezTo>
                  <a:cubicBezTo>
                    <a:pt x="32692" y="60785"/>
                    <a:pt x="32405" y="60469"/>
                    <a:pt x="32234" y="60156"/>
                  </a:cubicBezTo>
                  <a:cubicBezTo>
                    <a:pt x="32149" y="59954"/>
                    <a:pt x="32092" y="59668"/>
                    <a:pt x="32005" y="59354"/>
                  </a:cubicBezTo>
                  <a:cubicBezTo>
                    <a:pt x="31805" y="58695"/>
                    <a:pt x="31576" y="57865"/>
                    <a:pt x="31031" y="57007"/>
                  </a:cubicBezTo>
                  <a:cubicBezTo>
                    <a:pt x="30603" y="56290"/>
                    <a:pt x="30603" y="56233"/>
                    <a:pt x="30603" y="55575"/>
                  </a:cubicBezTo>
                  <a:cubicBezTo>
                    <a:pt x="30603" y="54801"/>
                    <a:pt x="30603" y="53026"/>
                    <a:pt x="29257" y="51854"/>
                  </a:cubicBezTo>
                  <a:cubicBezTo>
                    <a:pt x="28796" y="51465"/>
                    <a:pt x="28067" y="51036"/>
                    <a:pt x="27000" y="51036"/>
                  </a:cubicBezTo>
                  <a:cubicBezTo>
                    <a:pt x="26809" y="51036"/>
                    <a:pt x="26607" y="51050"/>
                    <a:pt x="26394" y="51080"/>
                  </a:cubicBezTo>
                  <a:cubicBezTo>
                    <a:pt x="26337" y="50938"/>
                    <a:pt x="26279" y="50794"/>
                    <a:pt x="26252" y="50679"/>
                  </a:cubicBezTo>
                  <a:cubicBezTo>
                    <a:pt x="26222" y="50594"/>
                    <a:pt x="26165" y="50480"/>
                    <a:pt x="26137" y="50393"/>
                  </a:cubicBezTo>
                  <a:cubicBezTo>
                    <a:pt x="26080" y="50336"/>
                    <a:pt x="26080" y="50251"/>
                    <a:pt x="26050" y="50194"/>
                  </a:cubicBezTo>
                  <a:cubicBezTo>
                    <a:pt x="25794" y="49591"/>
                    <a:pt x="25508" y="48934"/>
                    <a:pt x="24534" y="48247"/>
                  </a:cubicBezTo>
                  <a:cubicBezTo>
                    <a:pt x="24447" y="48190"/>
                    <a:pt x="24363" y="48132"/>
                    <a:pt x="24275" y="48103"/>
                  </a:cubicBezTo>
                  <a:cubicBezTo>
                    <a:pt x="24248" y="48075"/>
                    <a:pt x="24218" y="48075"/>
                    <a:pt x="24191" y="48045"/>
                  </a:cubicBezTo>
                  <a:cubicBezTo>
                    <a:pt x="24218" y="47903"/>
                    <a:pt x="24248" y="47759"/>
                    <a:pt x="24248" y="47617"/>
                  </a:cubicBezTo>
                  <a:cubicBezTo>
                    <a:pt x="24248" y="46729"/>
                    <a:pt x="24161" y="45842"/>
                    <a:pt x="23989" y="44984"/>
                  </a:cubicBezTo>
                  <a:cubicBezTo>
                    <a:pt x="23989" y="44926"/>
                    <a:pt x="23962" y="44839"/>
                    <a:pt x="23932" y="44782"/>
                  </a:cubicBezTo>
                  <a:cubicBezTo>
                    <a:pt x="23847" y="44438"/>
                    <a:pt x="23733" y="44095"/>
                    <a:pt x="23588" y="43751"/>
                  </a:cubicBezTo>
                  <a:cubicBezTo>
                    <a:pt x="23561" y="43667"/>
                    <a:pt x="23504" y="43552"/>
                    <a:pt x="23474" y="43438"/>
                  </a:cubicBezTo>
                  <a:cubicBezTo>
                    <a:pt x="23904" y="43122"/>
                    <a:pt x="24420" y="42636"/>
                    <a:pt x="24763" y="41892"/>
                  </a:cubicBezTo>
                  <a:cubicBezTo>
                    <a:pt x="25249" y="40889"/>
                    <a:pt x="25221" y="39945"/>
                    <a:pt x="25221" y="39315"/>
                  </a:cubicBezTo>
                  <a:lnTo>
                    <a:pt x="25221" y="38972"/>
                  </a:lnTo>
                  <a:cubicBezTo>
                    <a:pt x="25393" y="38800"/>
                    <a:pt x="25622" y="38599"/>
                    <a:pt x="25879" y="38399"/>
                  </a:cubicBezTo>
                  <a:cubicBezTo>
                    <a:pt x="26481" y="37912"/>
                    <a:pt x="27310" y="37254"/>
                    <a:pt x="27940" y="36167"/>
                  </a:cubicBezTo>
                  <a:cubicBezTo>
                    <a:pt x="28340" y="35537"/>
                    <a:pt x="29028" y="34392"/>
                    <a:pt x="29573" y="33217"/>
                  </a:cubicBezTo>
                  <a:cubicBezTo>
                    <a:pt x="29802" y="33160"/>
                    <a:pt x="30031" y="33075"/>
                    <a:pt x="30260" y="32988"/>
                  </a:cubicBezTo>
                  <a:cubicBezTo>
                    <a:pt x="30344" y="32960"/>
                    <a:pt x="30402" y="32903"/>
                    <a:pt x="30459" y="32873"/>
                  </a:cubicBezTo>
                  <a:cubicBezTo>
                    <a:pt x="31089" y="32502"/>
                    <a:pt x="31576" y="31843"/>
                    <a:pt x="31748" y="31071"/>
                  </a:cubicBezTo>
                  <a:cubicBezTo>
                    <a:pt x="32176" y="29381"/>
                    <a:pt x="31118" y="27063"/>
                    <a:pt x="30802" y="26433"/>
                  </a:cubicBezTo>
                  <a:cubicBezTo>
                    <a:pt x="30489" y="25918"/>
                    <a:pt x="30145" y="25488"/>
                    <a:pt x="29859" y="25117"/>
                  </a:cubicBezTo>
                  <a:cubicBezTo>
                    <a:pt x="29744" y="25002"/>
                    <a:pt x="29600" y="24830"/>
                    <a:pt x="29486" y="24686"/>
                  </a:cubicBezTo>
                  <a:cubicBezTo>
                    <a:pt x="29543" y="24514"/>
                    <a:pt x="29630" y="24315"/>
                    <a:pt x="29687" y="24143"/>
                  </a:cubicBezTo>
                  <a:cubicBezTo>
                    <a:pt x="29886" y="23628"/>
                    <a:pt x="30145" y="22998"/>
                    <a:pt x="30260" y="22281"/>
                  </a:cubicBezTo>
                  <a:lnTo>
                    <a:pt x="30260" y="22224"/>
                  </a:lnTo>
                  <a:cubicBezTo>
                    <a:pt x="30660" y="18532"/>
                    <a:pt x="28684" y="15040"/>
                    <a:pt x="25535" y="13895"/>
                  </a:cubicBezTo>
                  <a:cubicBezTo>
                    <a:pt x="25508" y="13865"/>
                    <a:pt x="25478" y="13865"/>
                    <a:pt x="25450" y="13865"/>
                  </a:cubicBezTo>
                  <a:cubicBezTo>
                    <a:pt x="24878" y="13666"/>
                    <a:pt x="24305" y="13494"/>
                    <a:pt x="23733" y="13322"/>
                  </a:cubicBezTo>
                  <a:cubicBezTo>
                    <a:pt x="23217" y="13178"/>
                    <a:pt x="22702" y="13006"/>
                    <a:pt x="22214" y="12864"/>
                  </a:cubicBezTo>
                  <a:cubicBezTo>
                    <a:pt x="21624" y="12660"/>
                    <a:pt x="21086" y="12577"/>
                    <a:pt x="20594" y="12577"/>
                  </a:cubicBezTo>
                  <a:cubicBezTo>
                    <a:pt x="19775" y="12577"/>
                    <a:pt x="19084" y="12807"/>
                    <a:pt x="18493" y="13093"/>
                  </a:cubicBezTo>
                  <a:cubicBezTo>
                    <a:pt x="18117" y="12807"/>
                    <a:pt x="17572" y="12565"/>
                    <a:pt x="16830" y="12565"/>
                  </a:cubicBezTo>
                  <a:cubicBezTo>
                    <a:pt x="16388" y="12565"/>
                    <a:pt x="15875" y="12651"/>
                    <a:pt x="15287" y="12864"/>
                  </a:cubicBezTo>
                  <a:cubicBezTo>
                    <a:pt x="14057" y="13235"/>
                    <a:pt x="13198" y="13922"/>
                    <a:pt x="12424" y="14525"/>
                  </a:cubicBezTo>
                  <a:lnTo>
                    <a:pt x="11737" y="15040"/>
                  </a:lnTo>
                  <a:cubicBezTo>
                    <a:pt x="11709" y="15068"/>
                    <a:pt x="11680" y="15068"/>
                    <a:pt x="11680" y="15097"/>
                  </a:cubicBezTo>
                  <a:cubicBezTo>
                    <a:pt x="11366" y="15326"/>
                    <a:pt x="10908" y="15498"/>
                    <a:pt x="10393" y="15727"/>
                  </a:cubicBezTo>
                  <a:cubicBezTo>
                    <a:pt x="10164" y="15842"/>
                    <a:pt x="9877" y="15956"/>
                    <a:pt x="9591" y="16098"/>
                  </a:cubicBezTo>
                  <a:cubicBezTo>
                    <a:pt x="9161" y="15670"/>
                    <a:pt x="8675" y="15468"/>
                    <a:pt x="8187" y="15411"/>
                  </a:cubicBezTo>
                  <a:cubicBezTo>
                    <a:pt x="8130" y="15326"/>
                    <a:pt x="8103" y="15212"/>
                    <a:pt x="8045" y="15125"/>
                  </a:cubicBezTo>
                  <a:cubicBezTo>
                    <a:pt x="8675" y="14953"/>
                    <a:pt x="9332" y="14811"/>
                    <a:pt x="9763" y="14697"/>
                  </a:cubicBezTo>
                  <a:cubicBezTo>
                    <a:pt x="10622" y="14525"/>
                    <a:pt x="11423" y="14323"/>
                    <a:pt x="12110" y="14037"/>
                  </a:cubicBezTo>
                  <a:cubicBezTo>
                    <a:pt x="12225" y="14009"/>
                    <a:pt x="12339" y="13952"/>
                    <a:pt x="12481" y="13922"/>
                  </a:cubicBezTo>
                  <a:cubicBezTo>
                    <a:pt x="13626" y="13464"/>
                    <a:pt x="15488" y="12777"/>
                    <a:pt x="15660" y="11060"/>
                  </a:cubicBezTo>
                  <a:cubicBezTo>
                    <a:pt x="16462" y="10746"/>
                    <a:pt x="17034" y="10316"/>
                    <a:pt x="17034" y="10316"/>
                  </a:cubicBezTo>
                  <a:cubicBezTo>
                    <a:pt x="18179" y="9457"/>
                    <a:pt x="18408" y="8483"/>
                    <a:pt x="18408" y="7826"/>
                  </a:cubicBezTo>
                  <a:lnTo>
                    <a:pt x="18408" y="7510"/>
                  </a:lnTo>
                  <a:cubicBezTo>
                    <a:pt x="18607" y="7483"/>
                    <a:pt x="18779" y="7425"/>
                    <a:pt x="18951" y="7368"/>
                  </a:cubicBezTo>
                  <a:cubicBezTo>
                    <a:pt x="20153" y="6995"/>
                    <a:pt x="21443" y="6537"/>
                    <a:pt x="22588" y="6079"/>
                  </a:cubicBezTo>
                  <a:cubicBezTo>
                    <a:pt x="23217" y="5822"/>
                    <a:pt x="23790" y="5822"/>
                    <a:pt x="24905" y="5822"/>
                  </a:cubicBezTo>
                  <a:lnTo>
                    <a:pt x="25050" y="5822"/>
                  </a:lnTo>
                  <a:cubicBezTo>
                    <a:pt x="25908" y="5765"/>
                    <a:pt x="26623" y="5593"/>
                    <a:pt x="27282" y="5449"/>
                  </a:cubicBezTo>
                  <a:cubicBezTo>
                    <a:pt x="27683" y="5364"/>
                    <a:pt x="28084" y="5277"/>
                    <a:pt x="28485" y="5220"/>
                  </a:cubicBezTo>
                  <a:cubicBezTo>
                    <a:pt x="28570" y="5220"/>
                    <a:pt x="28627" y="5220"/>
                    <a:pt x="28684" y="5192"/>
                  </a:cubicBezTo>
                  <a:close/>
                  <a:moveTo>
                    <a:pt x="48551" y="73209"/>
                  </a:moveTo>
                  <a:cubicBezTo>
                    <a:pt x="48551" y="73381"/>
                    <a:pt x="48524" y="73553"/>
                    <a:pt x="48524" y="73725"/>
                  </a:cubicBezTo>
                  <a:cubicBezTo>
                    <a:pt x="48409" y="73610"/>
                    <a:pt x="48322" y="73496"/>
                    <a:pt x="48207" y="73351"/>
                  </a:cubicBezTo>
                  <a:cubicBezTo>
                    <a:pt x="48322" y="73324"/>
                    <a:pt x="48436" y="73267"/>
                    <a:pt x="48551" y="73209"/>
                  </a:cubicBezTo>
                  <a:close/>
                  <a:moveTo>
                    <a:pt x="54162" y="76587"/>
                  </a:moveTo>
                  <a:cubicBezTo>
                    <a:pt x="54162" y="76729"/>
                    <a:pt x="54105" y="76901"/>
                    <a:pt x="53990" y="77245"/>
                  </a:cubicBezTo>
                  <a:cubicBezTo>
                    <a:pt x="53876" y="77073"/>
                    <a:pt x="53761" y="76931"/>
                    <a:pt x="53619" y="76787"/>
                  </a:cubicBezTo>
                  <a:cubicBezTo>
                    <a:pt x="53704" y="76759"/>
                    <a:pt x="53818" y="76702"/>
                    <a:pt x="53933" y="76672"/>
                  </a:cubicBezTo>
                  <a:cubicBezTo>
                    <a:pt x="54020" y="76645"/>
                    <a:pt x="54105" y="76615"/>
                    <a:pt x="54162" y="76587"/>
                  </a:cubicBezTo>
                  <a:close/>
                  <a:moveTo>
                    <a:pt x="67532" y="82713"/>
                  </a:moveTo>
                  <a:cubicBezTo>
                    <a:pt x="67731" y="82885"/>
                    <a:pt x="67990" y="83027"/>
                    <a:pt x="68246" y="83142"/>
                  </a:cubicBezTo>
                  <a:cubicBezTo>
                    <a:pt x="68668" y="83298"/>
                    <a:pt x="69063" y="83360"/>
                    <a:pt x="69427" y="83360"/>
                  </a:cubicBezTo>
                  <a:cubicBezTo>
                    <a:pt x="70201" y="83360"/>
                    <a:pt x="70834" y="83080"/>
                    <a:pt x="71281" y="82828"/>
                  </a:cubicBezTo>
                  <a:cubicBezTo>
                    <a:pt x="71510" y="82970"/>
                    <a:pt x="71768" y="83142"/>
                    <a:pt x="72082" y="83286"/>
                  </a:cubicBezTo>
                  <a:cubicBezTo>
                    <a:pt x="72627" y="83542"/>
                    <a:pt x="73170" y="83657"/>
                    <a:pt x="73601" y="83744"/>
                  </a:cubicBezTo>
                  <a:cubicBezTo>
                    <a:pt x="73743" y="83801"/>
                    <a:pt x="73857" y="83829"/>
                    <a:pt x="74001" y="83858"/>
                  </a:cubicBezTo>
                  <a:cubicBezTo>
                    <a:pt x="74813" y="84088"/>
                    <a:pt x="75544" y="84203"/>
                    <a:pt x="76259" y="84203"/>
                  </a:cubicBezTo>
                  <a:cubicBezTo>
                    <a:pt x="76878" y="84203"/>
                    <a:pt x="77486" y="84117"/>
                    <a:pt x="78124" y="83943"/>
                  </a:cubicBezTo>
                  <a:lnTo>
                    <a:pt x="78380" y="84202"/>
                  </a:lnTo>
                  <a:lnTo>
                    <a:pt x="78410" y="84229"/>
                  </a:lnTo>
                  <a:cubicBezTo>
                    <a:pt x="78582" y="84401"/>
                    <a:pt x="78753" y="84573"/>
                    <a:pt x="78925" y="84775"/>
                  </a:cubicBezTo>
                  <a:cubicBezTo>
                    <a:pt x="79440" y="85290"/>
                    <a:pt x="79983" y="85862"/>
                    <a:pt x="80700" y="86320"/>
                  </a:cubicBezTo>
                  <a:cubicBezTo>
                    <a:pt x="80700" y="86320"/>
                    <a:pt x="80727" y="86320"/>
                    <a:pt x="80727" y="86348"/>
                  </a:cubicBezTo>
                  <a:cubicBezTo>
                    <a:pt x="81273" y="86664"/>
                    <a:pt x="81300" y="86691"/>
                    <a:pt x="81902" y="87580"/>
                  </a:cubicBezTo>
                  <a:cubicBezTo>
                    <a:pt x="83448" y="89927"/>
                    <a:pt x="85738" y="89985"/>
                    <a:pt x="87112" y="90042"/>
                  </a:cubicBezTo>
                  <a:cubicBezTo>
                    <a:pt x="87914" y="90042"/>
                    <a:pt x="88429" y="90069"/>
                    <a:pt x="88773" y="90298"/>
                  </a:cubicBezTo>
                  <a:cubicBezTo>
                    <a:pt x="88800" y="90328"/>
                    <a:pt x="88830" y="90328"/>
                    <a:pt x="88857" y="90356"/>
                  </a:cubicBezTo>
                  <a:cubicBezTo>
                    <a:pt x="89201" y="90557"/>
                    <a:pt x="89574" y="90843"/>
                    <a:pt x="89774" y="91043"/>
                  </a:cubicBezTo>
                  <a:cubicBezTo>
                    <a:pt x="89774" y="91100"/>
                    <a:pt x="89746" y="91130"/>
                    <a:pt x="89746" y="91187"/>
                  </a:cubicBezTo>
                  <a:cubicBezTo>
                    <a:pt x="89746" y="91645"/>
                    <a:pt x="89689" y="92332"/>
                    <a:pt x="89975" y="93104"/>
                  </a:cubicBezTo>
                  <a:cubicBezTo>
                    <a:pt x="90147" y="93592"/>
                    <a:pt x="90403" y="93963"/>
                    <a:pt x="90662" y="94221"/>
                  </a:cubicBezTo>
                  <a:cubicBezTo>
                    <a:pt x="90662" y="94363"/>
                    <a:pt x="90662" y="94535"/>
                    <a:pt x="90719" y="94707"/>
                  </a:cubicBezTo>
                  <a:lnTo>
                    <a:pt x="90719" y="94794"/>
                  </a:lnTo>
                  <a:cubicBezTo>
                    <a:pt x="91063" y="96282"/>
                    <a:pt x="91777" y="96940"/>
                    <a:pt x="92494" y="97370"/>
                  </a:cubicBezTo>
                  <a:lnTo>
                    <a:pt x="92494" y="97398"/>
                  </a:lnTo>
                  <a:cubicBezTo>
                    <a:pt x="92522" y="97512"/>
                    <a:pt x="92522" y="97657"/>
                    <a:pt x="92551" y="97771"/>
                  </a:cubicBezTo>
                  <a:cubicBezTo>
                    <a:pt x="92739" y="98957"/>
                    <a:pt x="93766" y="99812"/>
                    <a:pt x="94936" y="99812"/>
                  </a:cubicBezTo>
                  <a:cubicBezTo>
                    <a:pt x="95009" y="99812"/>
                    <a:pt x="95082" y="99809"/>
                    <a:pt x="95155" y="99802"/>
                  </a:cubicBezTo>
                  <a:cubicBezTo>
                    <a:pt x="95728" y="99745"/>
                    <a:pt x="96158" y="99573"/>
                    <a:pt x="96472" y="99431"/>
                  </a:cubicBezTo>
                  <a:cubicBezTo>
                    <a:pt x="96701" y="99546"/>
                    <a:pt x="96930" y="99688"/>
                    <a:pt x="97017" y="99775"/>
                  </a:cubicBezTo>
                  <a:lnTo>
                    <a:pt x="97045" y="99832"/>
                  </a:lnTo>
                  <a:cubicBezTo>
                    <a:pt x="97647" y="100890"/>
                    <a:pt x="98476" y="101435"/>
                    <a:pt x="99823" y="101607"/>
                  </a:cubicBezTo>
                  <a:cubicBezTo>
                    <a:pt x="99918" y="101616"/>
                    <a:pt x="100013" y="101619"/>
                    <a:pt x="100109" y="101619"/>
                  </a:cubicBezTo>
                  <a:cubicBezTo>
                    <a:pt x="100300" y="101619"/>
                    <a:pt x="100491" y="101607"/>
                    <a:pt x="100681" y="101607"/>
                  </a:cubicBezTo>
                  <a:cubicBezTo>
                    <a:pt x="100853" y="101577"/>
                    <a:pt x="100938" y="101577"/>
                    <a:pt x="100995" y="101577"/>
                  </a:cubicBezTo>
                  <a:cubicBezTo>
                    <a:pt x="101396" y="101664"/>
                    <a:pt x="101797" y="101722"/>
                    <a:pt x="102198" y="101806"/>
                  </a:cubicBezTo>
                  <a:cubicBezTo>
                    <a:pt x="102255" y="101806"/>
                    <a:pt x="102312" y="101806"/>
                    <a:pt x="102369" y="101836"/>
                  </a:cubicBezTo>
                  <a:cubicBezTo>
                    <a:pt x="103315" y="101921"/>
                    <a:pt x="103773" y="102093"/>
                    <a:pt x="104545" y="102608"/>
                  </a:cubicBezTo>
                  <a:cubicBezTo>
                    <a:pt x="104717" y="102752"/>
                    <a:pt x="104888" y="102894"/>
                    <a:pt x="105033" y="103038"/>
                  </a:cubicBezTo>
                  <a:cubicBezTo>
                    <a:pt x="105633" y="103554"/>
                    <a:pt x="106434" y="104268"/>
                    <a:pt x="107838" y="104527"/>
                  </a:cubicBezTo>
                  <a:cubicBezTo>
                    <a:pt x="107953" y="105241"/>
                    <a:pt x="107980" y="106130"/>
                    <a:pt x="107895" y="106645"/>
                  </a:cubicBezTo>
                  <a:cubicBezTo>
                    <a:pt x="107838" y="106730"/>
                    <a:pt x="107637" y="106932"/>
                    <a:pt x="107522" y="107074"/>
                  </a:cubicBezTo>
                  <a:cubicBezTo>
                    <a:pt x="107037" y="107561"/>
                    <a:pt x="106377" y="108219"/>
                    <a:pt x="105976" y="109279"/>
                  </a:cubicBezTo>
                  <a:cubicBezTo>
                    <a:pt x="105804" y="109707"/>
                    <a:pt x="105720" y="110051"/>
                    <a:pt x="105663" y="110280"/>
                  </a:cubicBezTo>
                  <a:cubicBezTo>
                    <a:pt x="105633" y="110337"/>
                    <a:pt x="105633" y="110394"/>
                    <a:pt x="105605" y="110451"/>
                  </a:cubicBezTo>
                  <a:lnTo>
                    <a:pt x="105518" y="110539"/>
                  </a:lnTo>
                  <a:cubicBezTo>
                    <a:pt x="105117" y="110825"/>
                    <a:pt x="104488" y="111283"/>
                    <a:pt x="104059" y="112084"/>
                  </a:cubicBezTo>
                  <a:cubicBezTo>
                    <a:pt x="103029" y="113916"/>
                    <a:pt x="103514" y="115948"/>
                    <a:pt x="103888" y="117608"/>
                  </a:cubicBezTo>
                  <a:cubicBezTo>
                    <a:pt x="104002" y="118153"/>
                    <a:pt x="104144" y="118753"/>
                    <a:pt x="104174" y="119126"/>
                  </a:cubicBezTo>
                  <a:cubicBezTo>
                    <a:pt x="104117" y="119612"/>
                    <a:pt x="103773" y="120299"/>
                    <a:pt x="103457" y="120929"/>
                  </a:cubicBezTo>
                  <a:cubicBezTo>
                    <a:pt x="103315" y="121215"/>
                    <a:pt x="103201" y="121501"/>
                    <a:pt x="103056" y="121760"/>
                  </a:cubicBezTo>
                  <a:cubicBezTo>
                    <a:pt x="103056" y="121788"/>
                    <a:pt x="103056" y="121817"/>
                    <a:pt x="103029" y="121845"/>
                  </a:cubicBezTo>
                  <a:cubicBezTo>
                    <a:pt x="102885" y="122246"/>
                    <a:pt x="102743" y="122676"/>
                    <a:pt x="102598" y="123077"/>
                  </a:cubicBezTo>
                  <a:cubicBezTo>
                    <a:pt x="102399" y="123677"/>
                    <a:pt x="102198" y="124337"/>
                    <a:pt x="101969" y="124650"/>
                  </a:cubicBezTo>
                  <a:cubicBezTo>
                    <a:pt x="101827" y="124795"/>
                    <a:pt x="101052" y="124879"/>
                    <a:pt x="100652" y="124909"/>
                  </a:cubicBezTo>
                  <a:cubicBezTo>
                    <a:pt x="99278" y="125051"/>
                    <a:pt x="97216" y="125280"/>
                    <a:pt x="95815" y="127169"/>
                  </a:cubicBezTo>
                  <a:cubicBezTo>
                    <a:pt x="95728" y="127256"/>
                    <a:pt x="95671" y="127371"/>
                    <a:pt x="95613" y="127485"/>
                  </a:cubicBezTo>
                  <a:cubicBezTo>
                    <a:pt x="94441" y="128802"/>
                    <a:pt x="94354" y="129746"/>
                    <a:pt x="94583" y="131837"/>
                  </a:cubicBezTo>
                  <a:lnTo>
                    <a:pt x="94583" y="131894"/>
                  </a:lnTo>
                  <a:cubicBezTo>
                    <a:pt x="94727" y="132952"/>
                    <a:pt x="94697" y="133039"/>
                    <a:pt x="93552" y="134154"/>
                  </a:cubicBezTo>
                  <a:cubicBezTo>
                    <a:pt x="93525" y="134184"/>
                    <a:pt x="93495" y="134241"/>
                    <a:pt x="93468" y="134269"/>
                  </a:cubicBezTo>
                  <a:cubicBezTo>
                    <a:pt x="92235" y="135673"/>
                    <a:pt x="91892" y="136845"/>
                    <a:pt x="91578" y="138364"/>
                  </a:cubicBezTo>
                  <a:cubicBezTo>
                    <a:pt x="91548" y="138391"/>
                    <a:pt x="91521" y="138421"/>
                    <a:pt x="91521" y="138448"/>
                  </a:cubicBezTo>
                  <a:cubicBezTo>
                    <a:pt x="91406" y="138593"/>
                    <a:pt x="91235" y="138822"/>
                    <a:pt x="91090" y="139108"/>
                  </a:cubicBezTo>
                  <a:cubicBezTo>
                    <a:pt x="91090" y="139165"/>
                    <a:pt x="91063" y="139222"/>
                    <a:pt x="91033" y="139280"/>
                  </a:cubicBezTo>
                  <a:cubicBezTo>
                    <a:pt x="90948" y="139509"/>
                    <a:pt x="90861" y="139738"/>
                    <a:pt x="90804" y="139937"/>
                  </a:cubicBezTo>
                  <a:cubicBezTo>
                    <a:pt x="90777" y="139994"/>
                    <a:pt x="90777" y="140051"/>
                    <a:pt x="90747" y="140109"/>
                  </a:cubicBezTo>
                  <a:cubicBezTo>
                    <a:pt x="90548" y="140051"/>
                    <a:pt x="90289" y="140024"/>
                    <a:pt x="89975" y="139994"/>
                  </a:cubicBezTo>
                  <a:cubicBezTo>
                    <a:pt x="89811" y="139971"/>
                    <a:pt x="89559" y="139941"/>
                    <a:pt x="89261" y="139941"/>
                  </a:cubicBezTo>
                  <a:cubicBezTo>
                    <a:pt x="88468" y="139941"/>
                    <a:pt x="87348" y="140152"/>
                    <a:pt x="86682" y="141254"/>
                  </a:cubicBezTo>
                  <a:cubicBezTo>
                    <a:pt x="85796" y="142772"/>
                    <a:pt x="86739" y="144146"/>
                    <a:pt x="87140" y="144719"/>
                  </a:cubicBezTo>
                  <a:cubicBezTo>
                    <a:pt x="87254" y="144861"/>
                    <a:pt x="87399" y="145090"/>
                    <a:pt x="87426" y="145147"/>
                  </a:cubicBezTo>
                  <a:cubicBezTo>
                    <a:pt x="87456" y="145234"/>
                    <a:pt x="87483" y="145291"/>
                    <a:pt x="87513" y="145348"/>
                  </a:cubicBezTo>
                  <a:cubicBezTo>
                    <a:pt x="87370" y="145334"/>
                    <a:pt x="87213" y="145326"/>
                    <a:pt x="87044" y="145326"/>
                  </a:cubicBezTo>
                  <a:cubicBezTo>
                    <a:pt x="86876" y="145326"/>
                    <a:pt x="86697" y="145334"/>
                    <a:pt x="86510" y="145348"/>
                  </a:cubicBezTo>
                  <a:cubicBezTo>
                    <a:pt x="85338" y="145406"/>
                    <a:pt x="84421" y="145807"/>
                    <a:pt x="83819" y="146551"/>
                  </a:cubicBezTo>
                  <a:cubicBezTo>
                    <a:pt x="83247" y="147265"/>
                    <a:pt x="83132" y="148039"/>
                    <a:pt x="83162" y="148669"/>
                  </a:cubicBezTo>
                  <a:cubicBezTo>
                    <a:pt x="81758" y="148983"/>
                    <a:pt x="81273" y="149986"/>
                    <a:pt x="81101" y="150472"/>
                  </a:cubicBezTo>
                  <a:cubicBezTo>
                    <a:pt x="80929" y="151044"/>
                    <a:pt x="80727" y="152333"/>
                    <a:pt x="82102" y="153620"/>
                  </a:cubicBezTo>
                  <a:cubicBezTo>
                    <a:pt x="82017" y="153964"/>
                    <a:pt x="81987" y="154307"/>
                    <a:pt x="81987" y="154594"/>
                  </a:cubicBezTo>
                  <a:cubicBezTo>
                    <a:pt x="81815" y="154738"/>
                    <a:pt x="81616" y="154937"/>
                    <a:pt x="81444" y="155196"/>
                  </a:cubicBezTo>
                  <a:cubicBezTo>
                    <a:pt x="80785" y="156112"/>
                    <a:pt x="80528" y="157056"/>
                    <a:pt x="80670" y="158001"/>
                  </a:cubicBezTo>
                  <a:cubicBezTo>
                    <a:pt x="80899" y="159231"/>
                    <a:pt x="81731" y="159948"/>
                    <a:pt x="82445" y="160434"/>
                  </a:cubicBezTo>
                  <a:cubicBezTo>
                    <a:pt x="82044" y="161121"/>
                    <a:pt x="81586" y="162094"/>
                    <a:pt x="81559" y="163326"/>
                  </a:cubicBezTo>
                  <a:lnTo>
                    <a:pt x="81559" y="163411"/>
                  </a:lnTo>
                  <a:cubicBezTo>
                    <a:pt x="81215" y="162953"/>
                    <a:pt x="80842" y="162437"/>
                    <a:pt x="80757" y="162151"/>
                  </a:cubicBezTo>
                  <a:cubicBezTo>
                    <a:pt x="80670" y="161865"/>
                    <a:pt x="80613" y="161579"/>
                    <a:pt x="80528" y="161292"/>
                  </a:cubicBezTo>
                  <a:cubicBezTo>
                    <a:pt x="80384" y="160663"/>
                    <a:pt x="80242" y="159976"/>
                    <a:pt x="79898" y="159147"/>
                  </a:cubicBezTo>
                  <a:cubicBezTo>
                    <a:pt x="79898" y="159117"/>
                    <a:pt x="79869" y="159089"/>
                    <a:pt x="79841" y="159032"/>
                  </a:cubicBezTo>
                  <a:cubicBezTo>
                    <a:pt x="79582" y="158487"/>
                    <a:pt x="79411" y="157543"/>
                    <a:pt x="79239" y="156655"/>
                  </a:cubicBezTo>
                  <a:cubicBezTo>
                    <a:pt x="78868" y="154681"/>
                    <a:pt x="78380" y="152219"/>
                    <a:pt x="76491" y="150701"/>
                  </a:cubicBezTo>
                  <a:lnTo>
                    <a:pt x="76463" y="150673"/>
                  </a:lnTo>
                  <a:cubicBezTo>
                    <a:pt x="76349" y="150616"/>
                    <a:pt x="76262" y="150559"/>
                    <a:pt x="76204" y="150501"/>
                  </a:cubicBezTo>
                  <a:cubicBezTo>
                    <a:pt x="76177" y="150300"/>
                    <a:pt x="76147" y="150101"/>
                    <a:pt x="76147" y="149929"/>
                  </a:cubicBezTo>
                  <a:cubicBezTo>
                    <a:pt x="76120" y="149757"/>
                    <a:pt x="76120" y="149613"/>
                    <a:pt x="76090" y="149471"/>
                  </a:cubicBezTo>
                  <a:lnTo>
                    <a:pt x="76090" y="149384"/>
                  </a:lnTo>
                  <a:cubicBezTo>
                    <a:pt x="75975" y="148555"/>
                    <a:pt x="75689" y="147838"/>
                    <a:pt x="75460" y="147295"/>
                  </a:cubicBezTo>
                  <a:cubicBezTo>
                    <a:pt x="75318" y="146979"/>
                    <a:pt x="75146" y="146608"/>
                    <a:pt x="75146" y="146436"/>
                  </a:cubicBezTo>
                  <a:lnTo>
                    <a:pt x="75146" y="146292"/>
                  </a:lnTo>
                  <a:cubicBezTo>
                    <a:pt x="75117" y="146150"/>
                    <a:pt x="75231" y="145749"/>
                    <a:pt x="75288" y="145463"/>
                  </a:cubicBezTo>
                  <a:cubicBezTo>
                    <a:pt x="75433" y="144861"/>
                    <a:pt x="75632" y="144116"/>
                    <a:pt x="75632" y="143258"/>
                  </a:cubicBezTo>
                  <a:cubicBezTo>
                    <a:pt x="75632" y="141597"/>
                    <a:pt x="75547" y="140223"/>
                    <a:pt x="75346" y="138936"/>
                  </a:cubicBezTo>
                  <a:cubicBezTo>
                    <a:pt x="75231" y="138077"/>
                    <a:pt x="75261" y="137132"/>
                    <a:pt x="75318" y="136131"/>
                  </a:cubicBezTo>
                  <a:cubicBezTo>
                    <a:pt x="75346" y="135100"/>
                    <a:pt x="75403" y="134040"/>
                    <a:pt x="75288" y="132925"/>
                  </a:cubicBezTo>
                  <a:cubicBezTo>
                    <a:pt x="75174" y="132066"/>
                    <a:pt x="75002" y="131321"/>
                    <a:pt x="74860" y="130577"/>
                  </a:cubicBezTo>
                  <a:cubicBezTo>
                    <a:pt x="74688" y="129833"/>
                    <a:pt x="74517" y="129173"/>
                    <a:pt x="74487" y="128516"/>
                  </a:cubicBezTo>
                  <a:cubicBezTo>
                    <a:pt x="74574" y="128287"/>
                    <a:pt x="74601" y="128028"/>
                    <a:pt x="74601" y="127742"/>
                  </a:cubicBezTo>
                  <a:lnTo>
                    <a:pt x="74601" y="126798"/>
                  </a:lnTo>
                  <a:cubicBezTo>
                    <a:pt x="74601" y="126311"/>
                    <a:pt x="74574" y="125795"/>
                    <a:pt x="74574" y="125310"/>
                  </a:cubicBezTo>
                  <a:cubicBezTo>
                    <a:pt x="74544" y="124879"/>
                    <a:pt x="74544" y="124421"/>
                    <a:pt x="74544" y="123993"/>
                  </a:cubicBezTo>
                  <a:cubicBezTo>
                    <a:pt x="74544" y="123906"/>
                    <a:pt x="74544" y="123821"/>
                    <a:pt x="74517" y="123764"/>
                  </a:cubicBezTo>
                  <a:lnTo>
                    <a:pt x="74517" y="123047"/>
                  </a:lnTo>
                  <a:cubicBezTo>
                    <a:pt x="74517" y="122275"/>
                    <a:pt x="74544" y="121417"/>
                    <a:pt x="74315" y="120643"/>
                  </a:cubicBezTo>
                  <a:cubicBezTo>
                    <a:pt x="74288" y="120585"/>
                    <a:pt x="74288" y="120558"/>
                    <a:pt x="74258" y="120528"/>
                  </a:cubicBezTo>
                  <a:cubicBezTo>
                    <a:pt x="73857" y="119326"/>
                    <a:pt x="72913" y="118554"/>
                    <a:pt x="72169" y="117952"/>
                  </a:cubicBezTo>
                  <a:cubicBezTo>
                    <a:pt x="71968" y="117780"/>
                    <a:pt x="71739" y="117581"/>
                    <a:pt x="71624" y="117466"/>
                  </a:cubicBezTo>
                  <a:cubicBezTo>
                    <a:pt x="70536" y="116291"/>
                    <a:pt x="69391" y="115920"/>
                    <a:pt x="68562" y="115634"/>
                  </a:cubicBezTo>
                  <a:cubicBezTo>
                    <a:pt x="68132" y="115520"/>
                    <a:pt x="67903" y="115433"/>
                    <a:pt x="67703" y="115318"/>
                  </a:cubicBezTo>
                  <a:cubicBezTo>
                    <a:pt x="66929" y="114775"/>
                    <a:pt x="66444" y="113573"/>
                    <a:pt x="65929" y="112284"/>
                  </a:cubicBezTo>
                  <a:cubicBezTo>
                    <a:pt x="65384" y="110939"/>
                    <a:pt x="64754" y="109421"/>
                    <a:pt x="63609" y="108191"/>
                  </a:cubicBezTo>
                  <a:cubicBezTo>
                    <a:pt x="63238" y="107818"/>
                    <a:pt x="63066" y="107390"/>
                    <a:pt x="62780" y="106673"/>
                  </a:cubicBezTo>
                  <a:cubicBezTo>
                    <a:pt x="62521" y="106043"/>
                    <a:pt x="62264" y="105356"/>
                    <a:pt x="61777" y="104584"/>
                  </a:cubicBezTo>
                  <a:cubicBezTo>
                    <a:pt x="61261" y="103783"/>
                    <a:pt x="60689" y="103325"/>
                    <a:pt x="60288" y="103066"/>
                  </a:cubicBezTo>
                  <a:cubicBezTo>
                    <a:pt x="60260" y="102981"/>
                    <a:pt x="60260" y="102894"/>
                    <a:pt x="60231" y="102837"/>
                  </a:cubicBezTo>
                  <a:cubicBezTo>
                    <a:pt x="60975" y="102409"/>
                    <a:pt x="61834" y="101520"/>
                    <a:pt x="61548" y="99688"/>
                  </a:cubicBezTo>
                  <a:cubicBezTo>
                    <a:pt x="61463" y="99173"/>
                    <a:pt x="61204" y="98687"/>
                    <a:pt x="60833" y="98314"/>
                  </a:cubicBezTo>
                  <a:lnTo>
                    <a:pt x="60574" y="98057"/>
                  </a:lnTo>
                  <a:cubicBezTo>
                    <a:pt x="60402" y="97599"/>
                    <a:pt x="60719" y="96969"/>
                    <a:pt x="61062" y="96539"/>
                  </a:cubicBezTo>
                  <a:cubicBezTo>
                    <a:pt x="61376" y="96397"/>
                    <a:pt x="61749" y="96138"/>
                    <a:pt x="62093" y="95710"/>
                  </a:cubicBezTo>
                  <a:cubicBezTo>
                    <a:pt x="62322" y="95424"/>
                    <a:pt x="62521" y="95023"/>
                    <a:pt x="62608" y="94508"/>
                  </a:cubicBezTo>
                  <a:cubicBezTo>
                    <a:pt x="62635" y="94508"/>
                    <a:pt x="62665" y="94478"/>
                    <a:pt x="62693" y="94478"/>
                  </a:cubicBezTo>
                  <a:lnTo>
                    <a:pt x="62864" y="94306"/>
                  </a:lnTo>
                  <a:cubicBezTo>
                    <a:pt x="64554" y="92733"/>
                    <a:pt x="64784" y="91072"/>
                    <a:pt x="64868" y="89355"/>
                  </a:cubicBezTo>
                  <a:cubicBezTo>
                    <a:pt x="64925" y="88409"/>
                    <a:pt x="64955" y="87436"/>
                    <a:pt x="64612" y="86291"/>
                  </a:cubicBezTo>
                  <a:cubicBezTo>
                    <a:pt x="66100" y="85604"/>
                    <a:pt x="66501" y="84058"/>
                    <a:pt x="66700" y="83256"/>
                  </a:cubicBezTo>
                  <a:cubicBezTo>
                    <a:pt x="66730" y="83171"/>
                    <a:pt x="66758" y="83027"/>
                    <a:pt x="66787" y="82942"/>
                  </a:cubicBezTo>
                  <a:cubicBezTo>
                    <a:pt x="66987" y="82855"/>
                    <a:pt x="67303" y="82771"/>
                    <a:pt x="67502" y="82713"/>
                  </a:cubicBezTo>
                  <a:close/>
                  <a:moveTo>
                    <a:pt x="77943" y="0"/>
                  </a:moveTo>
                  <a:cubicBezTo>
                    <a:pt x="76529" y="0"/>
                    <a:pt x="75434" y="1014"/>
                    <a:pt x="74945" y="1528"/>
                  </a:cubicBezTo>
                  <a:lnTo>
                    <a:pt x="74688" y="1785"/>
                  </a:lnTo>
                  <a:cubicBezTo>
                    <a:pt x="74601" y="1815"/>
                    <a:pt x="74487" y="1842"/>
                    <a:pt x="74402" y="1899"/>
                  </a:cubicBezTo>
                  <a:cubicBezTo>
                    <a:pt x="74288" y="1929"/>
                    <a:pt x="74201" y="1986"/>
                    <a:pt x="74116" y="2044"/>
                  </a:cubicBezTo>
                  <a:cubicBezTo>
                    <a:pt x="73028" y="2673"/>
                    <a:pt x="72655" y="3445"/>
                    <a:pt x="72426" y="4189"/>
                  </a:cubicBezTo>
                  <a:cubicBezTo>
                    <a:pt x="72226" y="4189"/>
                    <a:pt x="71968" y="4247"/>
                    <a:pt x="71681" y="4304"/>
                  </a:cubicBezTo>
                  <a:cubicBezTo>
                    <a:pt x="71253" y="4391"/>
                    <a:pt x="70937" y="4505"/>
                    <a:pt x="70738" y="4590"/>
                  </a:cubicBezTo>
                  <a:lnTo>
                    <a:pt x="70681" y="4590"/>
                  </a:lnTo>
                  <a:cubicBezTo>
                    <a:pt x="70566" y="4590"/>
                    <a:pt x="70365" y="4533"/>
                    <a:pt x="70193" y="4505"/>
                  </a:cubicBezTo>
                  <a:cubicBezTo>
                    <a:pt x="69731" y="4404"/>
                    <a:pt x="69156" y="4289"/>
                    <a:pt x="68508" y="4289"/>
                  </a:cubicBezTo>
                  <a:cubicBezTo>
                    <a:pt x="68233" y="4289"/>
                    <a:pt x="67944" y="4310"/>
                    <a:pt x="67646" y="4361"/>
                  </a:cubicBezTo>
                  <a:cubicBezTo>
                    <a:pt x="67616" y="4361"/>
                    <a:pt x="67559" y="4361"/>
                    <a:pt x="67532" y="4391"/>
                  </a:cubicBezTo>
                  <a:cubicBezTo>
                    <a:pt x="67303" y="4418"/>
                    <a:pt x="67131" y="4505"/>
                    <a:pt x="66959" y="4563"/>
                  </a:cubicBezTo>
                  <a:cubicBezTo>
                    <a:pt x="66758" y="4418"/>
                    <a:pt x="66529" y="4304"/>
                    <a:pt x="66272" y="4162"/>
                  </a:cubicBezTo>
                  <a:cubicBezTo>
                    <a:pt x="66242" y="4162"/>
                    <a:pt x="66215" y="4132"/>
                    <a:pt x="66185" y="4132"/>
                  </a:cubicBezTo>
                  <a:cubicBezTo>
                    <a:pt x="65553" y="3879"/>
                    <a:pt x="64935" y="3780"/>
                    <a:pt x="64344" y="3780"/>
                  </a:cubicBezTo>
                  <a:cubicBezTo>
                    <a:pt x="63059" y="3780"/>
                    <a:pt x="61897" y="4247"/>
                    <a:pt x="60975" y="4620"/>
                  </a:cubicBezTo>
                  <a:cubicBezTo>
                    <a:pt x="60244" y="4926"/>
                    <a:pt x="59707" y="5135"/>
                    <a:pt x="59365" y="5135"/>
                  </a:cubicBezTo>
                  <a:cubicBezTo>
                    <a:pt x="59292" y="5135"/>
                    <a:pt x="59228" y="5126"/>
                    <a:pt x="59173" y="5105"/>
                  </a:cubicBezTo>
                  <a:cubicBezTo>
                    <a:pt x="59115" y="5048"/>
                    <a:pt x="59058" y="4991"/>
                    <a:pt x="59001" y="4906"/>
                  </a:cubicBezTo>
                  <a:cubicBezTo>
                    <a:pt x="58657" y="4418"/>
                    <a:pt x="57998" y="3532"/>
                    <a:pt x="56624" y="3074"/>
                  </a:cubicBezTo>
                  <a:cubicBezTo>
                    <a:pt x="55795" y="2758"/>
                    <a:pt x="54906" y="2616"/>
                    <a:pt x="54276" y="2529"/>
                  </a:cubicBezTo>
                  <a:cubicBezTo>
                    <a:pt x="53929" y="2478"/>
                    <a:pt x="53572" y="2468"/>
                    <a:pt x="53229" y="2468"/>
                  </a:cubicBezTo>
                  <a:cubicBezTo>
                    <a:pt x="53007" y="2468"/>
                    <a:pt x="52791" y="2472"/>
                    <a:pt x="52588" y="2472"/>
                  </a:cubicBezTo>
                  <a:cubicBezTo>
                    <a:pt x="52359" y="2502"/>
                    <a:pt x="52043" y="2502"/>
                    <a:pt x="51872" y="2502"/>
                  </a:cubicBezTo>
                  <a:lnTo>
                    <a:pt x="51844" y="2472"/>
                  </a:lnTo>
                  <a:cubicBezTo>
                    <a:pt x="51414" y="2101"/>
                    <a:pt x="50642" y="1441"/>
                    <a:pt x="49211" y="1357"/>
                  </a:cubicBezTo>
                  <a:cubicBezTo>
                    <a:pt x="48810" y="1327"/>
                    <a:pt x="48430" y="1313"/>
                    <a:pt x="48068" y="1313"/>
                  </a:cubicBezTo>
                  <a:cubicBezTo>
                    <a:pt x="47008" y="1313"/>
                    <a:pt x="46106" y="1436"/>
                    <a:pt x="45317" y="1670"/>
                  </a:cubicBezTo>
                  <a:cubicBezTo>
                    <a:pt x="45288" y="1700"/>
                    <a:pt x="45230" y="1700"/>
                    <a:pt x="45203" y="1728"/>
                  </a:cubicBezTo>
                  <a:cubicBezTo>
                    <a:pt x="44772" y="1899"/>
                    <a:pt x="44429" y="2044"/>
                    <a:pt x="44115" y="2186"/>
                  </a:cubicBezTo>
                  <a:cubicBezTo>
                    <a:pt x="43485" y="2472"/>
                    <a:pt x="43199" y="2616"/>
                    <a:pt x="42597" y="2673"/>
                  </a:cubicBezTo>
                  <a:cubicBezTo>
                    <a:pt x="42024" y="2731"/>
                    <a:pt x="41596" y="2815"/>
                    <a:pt x="41280" y="2902"/>
                  </a:cubicBezTo>
                  <a:cubicBezTo>
                    <a:pt x="41138" y="2930"/>
                    <a:pt x="40936" y="2987"/>
                    <a:pt x="40909" y="2987"/>
                  </a:cubicBezTo>
                  <a:cubicBezTo>
                    <a:pt x="40909" y="2987"/>
                    <a:pt x="40852" y="2987"/>
                    <a:pt x="40765" y="2960"/>
                  </a:cubicBezTo>
                  <a:cubicBezTo>
                    <a:pt x="40535" y="2845"/>
                    <a:pt x="40279" y="2788"/>
                    <a:pt x="40020" y="2731"/>
                  </a:cubicBezTo>
                  <a:cubicBezTo>
                    <a:pt x="39706" y="2186"/>
                    <a:pt x="39191" y="1757"/>
                    <a:pt x="38532" y="1471"/>
                  </a:cubicBezTo>
                  <a:cubicBezTo>
                    <a:pt x="38504" y="1441"/>
                    <a:pt x="38474" y="1441"/>
                    <a:pt x="38447" y="1441"/>
                  </a:cubicBezTo>
                  <a:cubicBezTo>
                    <a:pt x="37856" y="1218"/>
                    <a:pt x="37221" y="1146"/>
                    <a:pt x="36606" y="1146"/>
                  </a:cubicBezTo>
                  <a:cubicBezTo>
                    <a:pt x="36117" y="1146"/>
                    <a:pt x="35642" y="1191"/>
                    <a:pt x="35211" y="1242"/>
                  </a:cubicBezTo>
                  <a:cubicBezTo>
                    <a:pt x="34954" y="1242"/>
                    <a:pt x="34696" y="1269"/>
                    <a:pt x="34554" y="1269"/>
                  </a:cubicBezTo>
                  <a:lnTo>
                    <a:pt x="34009" y="1269"/>
                  </a:lnTo>
                  <a:cubicBezTo>
                    <a:pt x="33806" y="1269"/>
                    <a:pt x="33607" y="1271"/>
                    <a:pt x="33413" y="1271"/>
                  </a:cubicBezTo>
                  <a:cubicBezTo>
                    <a:pt x="32754" y="1271"/>
                    <a:pt x="32147" y="1253"/>
                    <a:pt x="31661" y="1098"/>
                  </a:cubicBezTo>
                  <a:cubicBezTo>
                    <a:pt x="31547" y="1070"/>
                    <a:pt x="31432" y="1040"/>
                    <a:pt x="31347" y="983"/>
                  </a:cubicBezTo>
                  <a:cubicBezTo>
                    <a:pt x="30565" y="697"/>
                    <a:pt x="29615" y="315"/>
                    <a:pt x="28349" y="315"/>
                  </a:cubicBezTo>
                  <a:cubicBezTo>
                    <a:pt x="28226" y="315"/>
                    <a:pt x="28099" y="318"/>
                    <a:pt x="27969" y="326"/>
                  </a:cubicBezTo>
                  <a:cubicBezTo>
                    <a:pt x="27683" y="353"/>
                    <a:pt x="27397" y="440"/>
                    <a:pt x="27138" y="555"/>
                  </a:cubicBezTo>
                  <a:cubicBezTo>
                    <a:pt x="26824" y="612"/>
                    <a:pt x="26508" y="669"/>
                    <a:pt x="26222" y="727"/>
                  </a:cubicBezTo>
                  <a:cubicBezTo>
                    <a:pt x="25707" y="841"/>
                    <a:pt x="25249" y="956"/>
                    <a:pt x="24821" y="983"/>
                  </a:cubicBezTo>
                  <a:cubicBezTo>
                    <a:pt x="23588" y="983"/>
                    <a:pt x="22272" y="983"/>
                    <a:pt x="20783" y="1586"/>
                  </a:cubicBezTo>
                  <a:cubicBezTo>
                    <a:pt x="19752" y="1986"/>
                    <a:pt x="18580" y="2415"/>
                    <a:pt x="17462" y="2758"/>
                  </a:cubicBezTo>
                  <a:cubicBezTo>
                    <a:pt x="17291" y="2788"/>
                    <a:pt x="16862" y="2873"/>
                    <a:pt x="16576" y="2902"/>
                  </a:cubicBezTo>
                  <a:cubicBezTo>
                    <a:pt x="14687" y="3159"/>
                    <a:pt x="13168" y="3360"/>
                    <a:pt x="12481" y="4762"/>
                  </a:cubicBezTo>
                  <a:cubicBezTo>
                    <a:pt x="12339" y="5021"/>
                    <a:pt x="12195" y="5392"/>
                    <a:pt x="12138" y="5822"/>
                  </a:cubicBezTo>
                  <a:cubicBezTo>
                    <a:pt x="12097" y="5821"/>
                    <a:pt x="12056" y="5821"/>
                    <a:pt x="12016" y="5821"/>
                  </a:cubicBezTo>
                  <a:cubicBezTo>
                    <a:pt x="10998" y="5821"/>
                    <a:pt x="10341" y="6177"/>
                    <a:pt x="9790" y="6452"/>
                  </a:cubicBezTo>
                  <a:cubicBezTo>
                    <a:pt x="9275" y="6681"/>
                    <a:pt x="7214" y="7796"/>
                    <a:pt x="6786" y="9601"/>
                  </a:cubicBezTo>
                  <a:cubicBezTo>
                    <a:pt x="6728" y="9887"/>
                    <a:pt x="6699" y="10201"/>
                    <a:pt x="6756" y="10487"/>
                  </a:cubicBezTo>
                  <a:cubicBezTo>
                    <a:pt x="4553" y="11147"/>
                    <a:pt x="2118" y="12349"/>
                    <a:pt x="1633" y="15212"/>
                  </a:cubicBezTo>
                  <a:cubicBezTo>
                    <a:pt x="1374" y="16499"/>
                    <a:pt x="1603" y="17472"/>
                    <a:pt x="2290" y="18189"/>
                  </a:cubicBezTo>
                  <a:cubicBezTo>
                    <a:pt x="316" y="19334"/>
                    <a:pt x="0" y="20365"/>
                    <a:pt x="0" y="21223"/>
                  </a:cubicBezTo>
                  <a:cubicBezTo>
                    <a:pt x="0" y="22224"/>
                    <a:pt x="488" y="23113"/>
                    <a:pt x="1289" y="23628"/>
                  </a:cubicBezTo>
                  <a:cubicBezTo>
                    <a:pt x="1826" y="23973"/>
                    <a:pt x="2401" y="24106"/>
                    <a:pt x="2982" y="24106"/>
                  </a:cubicBezTo>
                  <a:cubicBezTo>
                    <a:pt x="4137" y="24106"/>
                    <a:pt x="5318" y="23579"/>
                    <a:pt x="6270" y="23140"/>
                  </a:cubicBezTo>
                  <a:cubicBezTo>
                    <a:pt x="6355" y="23113"/>
                    <a:pt x="6442" y="23056"/>
                    <a:pt x="6527" y="23026"/>
                  </a:cubicBezTo>
                  <a:cubicBezTo>
                    <a:pt x="8130" y="22655"/>
                    <a:pt x="9275" y="22281"/>
                    <a:pt x="10821" y="20994"/>
                  </a:cubicBezTo>
                  <a:cubicBezTo>
                    <a:pt x="10851" y="20994"/>
                    <a:pt x="10851" y="20965"/>
                    <a:pt x="10878" y="20965"/>
                  </a:cubicBezTo>
                  <a:cubicBezTo>
                    <a:pt x="11222" y="20651"/>
                    <a:pt x="11737" y="20422"/>
                    <a:pt x="12310" y="20163"/>
                  </a:cubicBezTo>
                  <a:cubicBezTo>
                    <a:pt x="12855" y="19964"/>
                    <a:pt x="13397" y="19705"/>
                    <a:pt x="14000" y="19362"/>
                  </a:cubicBezTo>
                  <a:cubicBezTo>
                    <a:pt x="14199" y="19506"/>
                    <a:pt x="14485" y="19648"/>
                    <a:pt x="14771" y="19735"/>
                  </a:cubicBezTo>
                  <a:cubicBezTo>
                    <a:pt x="14829" y="19762"/>
                    <a:pt x="14858" y="19762"/>
                    <a:pt x="14886" y="19792"/>
                  </a:cubicBezTo>
                  <a:cubicBezTo>
                    <a:pt x="15222" y="19891"/>
                    <a:pt x="15547" y="19934"/>
                    <a:pt x="15861" y="19934"/>
                  </a:cubicBezTo>
                  <a:cubicBezTo>
                    <a:pt x="17366" y="19934"/>
                    <a:pt x="18599" y="18937"/>
                    <a:pt x="19381" y="18274"/>
                  </a:cubicBezTo>
                  <a:cubicBezTo>
                    <a:pt x="19523" y="18189"/>
                    <a:pt x="19695" y="18017"/>
                    <a:pt x="19752" y="17987"/>
                  </a:cubicBezTo>
                  <a:lnTo>
                    <a:pt x="20069" y="17788"/>
                  </a:lnTo>
                  <a:cubicBezTo>
                    <a:pt x="20268" y="17674"/>
                    <a:pt x="20497" y="17502"/>
                    <a:pt x="20641" y="17445"/>
                  </a:cubicBezTo>
                  <a:lnTo>
                    <a:pt x="22359" y="17960"/>
                  </a:lnTo>
                  <a:cubicBezTo>
                    <a:pt x="22874" y="18132"/>
                    <a:pt x="23389" y="18274"/>
                    <a:pt x="23904" y="18445"/>
                  </a:cubicBezTo>
                  <a:cubicBezTo>
                    <a:pt x="24935" y="18819"/>
                    <a:pt x="25592" y="20220"/>
                    <a:pt x="25450" y="21652"/>
                  </a:cubicBezTo>
                  <a:cubicBezTo>
                    <a:pt x="25421" y="21796"/>
                    <a:pt x="25306" y="22110"/>
                    <a:pt x="25192" y="22368"/>
                  </a:cubicBezTo>
                  <a:cubicBezTo>
                    <a:pt x="24935" y="23083"/>
                    <a:pt x="24534" y="24029"/>
                    <a:pt x="24619" y="25174"/>
                  </a:cubicBezTo>
                  <a:lnTo>
                    <a:pt x="24619" y="25316"/>
                  </a:lnTo>
                  <a:cubicBezTo>
                    <a:pt x="24706" y="25888"/>
                    <a:pt x="24905" y="26376"/>
                    <a:pt x="25134" y="26804"/>
                  </a:cubicBezTo>
                  <a:cubicBezTo>
                    <a:pt x="24134" y="27808"/>
                    <a:pt x="23904" y="29411"/>
                    <a:pt x="24562" y="30755"/>
                  </a:cubicBezTo>
                  <a:cubicBezTo>
                    <a:pt x="24706" y="31041"/>
                    <a:pt x="24878" y="31300"/>
                    <a:pt x="25020" y="31529"/>
                  </a:cubicBezTo>
                  <a:cubicBezTo>
                    <a:pt x="24706" y="32159"/>
                    <a:pt x="24275" y="32903"/>
                    <a:pt x="23817" y="33618"/>
                  </a:cubicBezTo>
                  <a:cubicBezTo>
                    <a:pt x="23790" y="33675"/>
                    <a:pt x="23760" y="33705"/>
                    <a:pt x="23760" y="33762"/>
                  </a:cubicBezTo>
                  <a:cubicBezTo>
                    <a:pt x="23588" y="34018"/>
                    <a:pt x="23359" y="34220"/>
                    <a:pt x="22901" y="34591"/>
                  </a:cubicBezTo>
                  <a:cubicBezTo>
                    <a:pt x="22473" y="34934"/>
                    <a:pt x="21928" y="35365"/>
                    <a:pt x="21413" y="35965"/>
                  </a:cubicBezTo>
                  <a:cubicBezTo>
                    <a:pt x="20325" y="37254"/>
                    <a:pt x="20355" y="38599"/>
                    <a:pt x="20382" y="39430"/>
                  </a:cubicBezTo>
                  <a:lnTo>
                    <a:pt x="20382" y="39686"/>
                  </a:lnTo>
                  <a:cubicBezTo>
                    <a:pt x="19810" y="40087"/>
                    <a:pt x="18694" y="40889"/>
                    <a:pt x="18465" y="42492"/>
                  </a:cubicBezTo>
                  <a:lnTo>
                    <a:pt x="18465" y="42579"/>
                  </a:lnTo>
                  <a:cubicBezTo>
                    <a:pt x="18351" y="43580"/>
                    <a:pt x="18722" y="44583"/>
                    <a:pt x="19065" y="45469"/>
                  </a:cubicBezTo>
                  <a:cubicBezTo>
                    <a:pt x="19152" y="45671"/>
                    <a:pt x="19210" y="45870"/>
                    <a:pt x="19267" y="46014"/>
                  </a:cubicBezTo>
                  <a:cubicBezTo>
                    <a:pt x="19324" y="46300"/>
                    <a:pt x="19352" y="46587"/>
                    <a:pt x="19381" y="46873"/>
                  </a:cubicBezTo>
                  <a:cubicBezTo>
                    <a:pt x="19324" y="47072"/>
                    <a:pt x="19324" y="47301"/>
                    <a:pt x="19352" y="47530"/>
                  </a:cubicBezTo>
                  <a:cubicBezTo>
                    <a:pt x="19352" y="47617"/>
                    <a:pt x="19324" y="47874"/>
                    <a:pt x="19324" y="48018"/>
                  </a:cubicBezTo>
                  <a:cubicBezTo>
                    <a:pt x="19294" y="49048"/>
                    <a:pt x="19210" y="50480"/>
                    <a:pt x="20210" y="51510"/>
                  </a:cubicBezTo>
                  <a:cubicBezTo>
                    <a:pt x="20698" y="52026"/>
                    <a:pt x="21241" y="52255"/>
                    <a:pt x="21699" y="52397"/>
                  </a:cubicBezTo>
                  <a:cubicBezTo>
                    <a:pt x="21786" y="52626"/>
                    <a:pt x="21901" y="52884"/>
                    <a:pt x="21985" y="53113"/>
                  </a:cubicBezTo>
                  <a:cubicBezTo>
                    <a:pt x="22130" y="53484"/>
                    <a:pt x="22272" y="53828"/>
                    <a:pt x="22301" y="54030"/>
                  </a:cubicBezTo>
                  <a:cubicBezTo>
                    <a:pt x="22301" y="54057"/>
                    <a:pt x="22272" y="54087"/>
                    <a:pt x="22272" y="54114"/>
                  </a:cubicBezTo>
                  <a:cubicBezTo>
                    <a:pt x="22130" y="54602"/>
                    <a:pt x="21901" y="55346"/>
                    <a:pt x="22043" y="56175"/>
                  </a:cubicBezTo>
                  <a:cubicBezTo>
                    <a:pt x="22187" y="56862"/>
                    <a:pt x="22473" y="57350"/>
                    <a:pt x="22759" y="57721"/>
                  </a:cubicBezTo>
                  <a:cubicBezTo>
                    <a:pt x="22558" y="58179"/>
                    <a:pt x="22301" y="58866"/>
                    <a:pt x="22359" y="59755"/>
                  </a:cubicBezTo>
                  <a:cubicBezTo>
                    <a:pt x="22359" y="59782"/>
                    <a:pt x="22359" y="59840"/>
                    <a:pt x="22386" y="59897"/>
                  </a:cubicBezTo>
                  <a:cubicBezTo>
                    <a:pt x="22645" y="61701"/>
                    <a:pt x="23932" y="62389"/>
                    <a:pt x="24649" y="62645"/>
                  </a:cubicBezTo>
                  <a:cubicBezTo>
                    <a:pt x="24649" y="62702"/>
                    <a:pt x="24676" y="62760"/>
                    <a:pt x="24676" y="62817"/>
                  </a:cubicBezTo>
                  <a:cubicBezTo>
                    <a:pt x="25107" y="64821"/>
                    <a:pt x="26337" y="66969"/>
                    <a:pt x="28512" y="67111"/>
                  </a:cubicBezTo>
                  <a:cubicBezTo>
                    <a:pt x="28591" y="67116"/>
                    <a:pt x="28670" y="67119"/>
                    <a:pt x="28747" y="67119"/>
                  </a:cubicBezTo>
                  <a:cubicBezTo>
                    <a:pt x="29512" y="67119"/>
                    <a:pt x="30198" y="66864"/>
                    <a:pt x="30718" y="66396"/>
                  </a:cubicBezTo>
                  <a:cubicBezTo>
                    <a:pt x="30860" y="66653"/>
                    <a:pt x="31061" y="66969"/>
                    <a:pt x="31146" y="67198"/>
                  </a:cubicBezTo>
                  <a:cubicBezTo>
                    <a:pt x="31146" y="67225"/>
                    <a:pt x="31118" y="67255"/>
                    <a:pt x="31118" y="67283"/>
                  </a:cubicBezTo>
                  <a:cubicBezTo>
                    <a:pt x="30832" y="67855"/>
                    <a:pt x="30287" y="69057"/>
                    <a:pt x="30860" y="70603"/>
                  </a:cubicBezTo>
                  <a:cubicBezTo>
                    <a:pt x="31405" y="72179"/>
                    <a:pt x="32836" y="73038"/>
                    <a:pt x="33894" y="73638"/>
                  </a:cubicBezTo>
                  <a:cubicBezTo>
                    <a:pt x="34238" y="73839"/>
                    <a:pt x="34696" y="74125"/>
                    <a:pt x="34840" y="74240"/>
                  </a:cubicBezTo>
                  <a:cubicBezTo>
                    <a:pt x="36099" y="75470"/>
                    <a:pt x="37416" y="75871"/>
                    <a:pt x="38447" y="76187"/>
                  </a:cubicBezTo>
                  <a:cubicBezTo>
                    <a:pt x="38761" y="76271"/>
                    <a:pt x="39077" y="76358"/>
                    <a:pt x="39363" y="76473"/>
                  </a:cubicBezTo>
                  <a:cubicBezTo>
                    <a:pt x="39390" y="76473"/>
                    <a:pt x="39448" y="76500"/>
                    <a:pt x="39477" y="76500"/>
                  </a:cubicBezTo>
                  <a:cubicBezTo>
                    <a:pt x="40458" y="76805"/>
                    <a:pt x="41209" y="76989"/>
                    <a:pt x="42043" y="76989"/>
                  </a:cubicBezTo>
                  <a:cubicBezTo>
                    <a:pt x="42621" y="76989"/>
                    <a:pt x="43238" y="76901"/>
                    <a:pt x="44000" y="76702"/>
                  </a:cubicBezTo>
                  <a:cubicBezTo>
                    <a:pt x="44172" y="76645"/>
                    <a:pt x="44344" y="76645"/>
                    <a:pt x="44459" y="76645"/>
                  </a:cubicBezTo>
                  <a:cubicBezTo>
                    <a:pt x="44543" y="77103"/>
                    <a:pt x="44772" y="77645"/>
                    <a:pt x="45288" y="78190"/>
                  </a:cubicBezTo>
                  <a:cubicBezTo>
                    <a:pt x="45860" y="78790"/>
                    <a:pt x="46634" y="79134"/>
                    <a:pt x="47349" y="79393"/>
                  </a:cubicBezTo>
                  <a:cubicBezTo>
                    <a:pt x="48207" y="79851"/>
                    <a:pt x="49009" y="80050"/>
                    <a:pt x="49669" y="80222"/>
                  </a:cubicBezTo>
                  <a:cubicBezTo>
                    <a:pt x="49840" y="80252"/>
                    <a:pt x="49982" y="80309"/>
                    <a:pt x="50154" y="80336"/>
                  </a:cubicBezTo>
                  <a:cubicBezTo>
                    <a:pt x="50326" y="80737"/>
                    <a:pt x="50642" y="81225"/>
                    <a:pt x="51185" y="81683"/>
                  </a:cubicBezTo>
                  <a:cubicBezTo>
                    <a:pt x="51185" y="83801"/>
                    <a:pt x="52788" y="84802"/>
                    <a:pt x="53447" y="85203"/>
                  </a:cubicBezTo>
                  <a:cubicBezTo>
                    <a:pt x="53589" y="85290"/>
                    <a:pt x="53761" y="85404"/>
                    <a:pt x="53876" y="85489"/>
                  </a:cubicBezTo>
                  <a:lnTo>
                    <a:pt x="53933" y="85519"/>
                  </a:lnTo>
                  <a:lnTo>
                    <a:pt x="54421" y="86004"/>
                  </a:lnTo>
                  <a:cubicBezTo>
                    <a:pt x="54993" y="86664"/>
                    <a:pt x="55879" y="87637"/>
                    <a:pt x="57254" y="87981"/>
                  </a:cubicBezTo>
                  <a:cubicBezTo>
                    <a:pt x="57283" y="87981"/>
                    <a:pt x="57311" y="88008"/>
                    <a:pt x="57341" y="88008"/>
                  </a:cubicBezTo>
                  <a:cubicBezTo>
                    <a:pt x="57605" y="88067"/>
                    <a:pt x="57859" y="88094"/>
                    <a:pt x="58102" y="88094"/>
                  </a:cubicBezTo>
                  <a:cubicBezTo>
                    <a:pt x="58803" y="88094"/>
                    <a:pt x="59414" y="87870"/>
                    <a:pt x="59944" y="87550"/>
                  </a:cubicBezTo>
                  <a:cubicBezTo>
                    <a:pt x="60089" y="87923"/>
                    <a:pt x="60089" y="88237"/>
                    <a:pt x="60031" y="89039"/>
                  </a:cubicBezTo>
                  <a:lnTo>
                    <a:pt x="60031" y="89096"/>
                  </a:lnTo>
                  <a:cubicBezTo>
                    <a:pt x="59974" y="90271"/>
                    <a:pt x="59887" y="90470"/>
                    <a:pt x="59658" y="90672"/>
                  </a:cubicBezTo>
                  <a:cubicBezTo>
                    <a:pt x="59173" y="91043"/>
                    <a:pt x="58628" y="91473"/>
                    <a:pt x="58142" y="92245"/>
                  </a:cubicBezTo>
                  <a:cubicBezTo>
                    <a:pt x="58085" y="92332"/>
                    <a:pt x="58055" y="92417"/>
                    <a:pt x="57998" y="92504"/>
                  </a:cubicBezTo>
                  <a:cubicBezTo>
                    <a:pt x="57970" y="92618"/>
                    <a:pt x="57913" y="92733"/>
                    <a:pt x="57883" y="92817"/>
                  </a:cubicBezTo>
                  <a:cubicBezTo>
                    <a:pt x="57799" y="92904"/>
                    <a:pt x="57741" y="92989"/>
                    <a:pt x="57654" y="93076"/>
                  </a:cubicBezTo>
                  <a:cubicBezTo>
                    <a:pt x="55765" y="95137"/>
                    <a:pt x="55192" y="97657"/>
                    <a:pt x="56081" y="99860"/>
                  </a:cubicBezTo>
                  <a:cubicBezTo>
                    <a:pt x="55508" y="100519"/>
                    <a:pt x="55421" y="101348"/>
                    <a:pt x="55394" y="101921"/>
                  </a:cubicBezTo>
                  <a:cubicBezTo>
                    <a:pt x="55307" y="102466"/>
                    <a:pt x="55364" y="103123"/>
                    <a:pt x="55536" y="104096"/>
                  </a:cubicBezTo>
                  <a:cubicBezTo>
                    <a:pt x="55822" y="105986"/>
                    <a:pt x="56967" y="106703"/>
                    <a:pt x="57512" y="107046"/>
                  </a:cubicBezTo>
                  <a:cubicBezTo>
                    <a:pt x="57570" y="107074"/>
                    <a:pt x="57597" y="107074"/>
                    <a:pt x="57654" y="107103"/>
                  </a:cubicBezTo>
                  <a:cubicBezTo>
                    <a:pt x="57654" y="107131"/>
                    <a:pt x="57654" y="107161"/>
                    <a:pt x="57684" y="107188"/>
                  </a:cubicBezTo>
                  <a:cubicBezTo>
                    <a:pt x="57913" y="107561"/>
                    <a:pt x="58085" y="107990"/>
                    <a:pt x="58284" y="108477"/>
                  </a:cubicBezTo>
                  <a:cubicBezTo>
                    <a:pt x="58628" y="109364"/>
                    <a:pt x="59086" y="110451"/>
                    <a:pt x="60089" y="111512"/>
                  </a:cubicBezTo>
                  <a:cubicBezTo>
                    <a:pt x="60604" y="112084"/>
                    <a:pt x="61005" y="113058"/>
                    <a:pt x="61433" y="114116"/>
                  </a:cubicBezTo>
                  <a:cubicBezTo>
                    <a:pt x="62150" y="115833"/>
                    <a:pt x="63009" y="117981"/>
                    <a:pt x="65040" y="119356"/>
                  </a:cubicBezTo>
                  <a:cubicBezTo>
                    <a:pt x="65814" y="119841"/>
                    <a:pt x="66501" y="120070"/>
                    <a:pt x="67074" y="120242"/>
                  </a:cubicBezTo>
                  <a:cubicBezTo>
                    <a:pt x="67703" y="120443"/>
                    <a:pt x="67845" y="120528"/>
                    <a:pt x="68047" y="120730"/>
                  </a:cubicBezTo>
                  <a:lnTo>
                    <a:pt x="68104" y="120787"/>
                  </a:lnTo>
                  <a:cubicBezTo>
                    <a:pt x="68418" y="121130"/>
                    <a:pt x="68761" y="121417"/>
                    <a:pt x="69105" y="121673"/>
                  </a:cubicBezTo>
                  <a:cubicBezTo>
                    <a:pt x="69249" y="121817"/>
                    <a:pt x="69506" y="122017"/>
                    <a:pt x="69678" y="122188"/>
                  </a:cubicBezTo>
                  <a:lnTo>
                    <a:pt x="69678" y="122990"/>
                  </a:lnTo>
                  <a:cubicBezTo>
                    <a:pt x="69678" y="123363"/>
                    <a:pt x="69678" y="123734"/>
                    <a:pt x="69707" y="124078"/>
                  </a:cubicBezTo>
                  <a:cubicBezTo>
                    <a:pt x="69707" y="124536"/>
                    <a:pt x="69707" y="125024"/>
                    <a:pt x="69735" y="125482"/>
                  </a:cubicBezTo>
                  <a:cubicBezTo>
                    <a:pt x="69735" y="125910"/>
                    <a:pt x="69765" y="126368"/>
                    <a:pt x="69765" y="126798"/>
                  </a:cubicBezTo>
                  <a:lnTo>
                    <a:pt x="69765" y="127027"/>
                  </a:lnTo>
                  <a:cubicBezTo>
                    <a:pt x="69678" y="127256"/>
                    <a:pt x="69650" y="127485"/>
                    <a:pt x="69620" y="127742"/>
                  </a:cubicBezTo>
                  <a:cubicBezTo>
                    <a:pt x="69563" y="129203"/>
                    <a:pt x="69879" y="130490"/>
                    <a:pt x="70136" y="131635"/>
                  </a:cubicBezTo>
                  <a:cubicBezTo>
                    <a:pt x="70280" y="132265"/>
                    <a:pt x="70394" y="132867"/>
                    <a:pt x="70452" y="133440"/>
                  </a:cubicBezTo>
                  <a:cubicBezTo>
                    <a:pt x="70536" y="134184"/>
                    <a:pt x="70509" y="135043"/>
                    <a:pt x="70479" y="135929"/>
                  </a:cubicBezTo>
                  <a:cubicBezTo>
                    <a:pt x="70422" y="137104"/>
                    <a:pt x="70365" y="138306"/>
                    <a:pt x="70536" y="139593"/>
                  </a:cubicBezTo>
                  <a:lnTo>
                    <a:pt x="70536" y="139651"/>
                  </a:lnTo>
                  <a:cubicBezTo>
                    <a:pt x="70708" y="140711"/>
                    <a:pt x="70795" y="141856"/>
                    <a:pt x="70795" y="143258"/>
                  </a:cubicBezTo>
                  <a:cubicBezTo>
                    <a:pt x="70795" y="143516"/>
                    <a:pt x="70708" y="143860"/>
                    <a:pt x="70594" y="144261"/>
                  </a:cubicBezTo>
                  <a:cubicBezTo>
                    <a:pt x="70422" y="144948"/>
                    <a:pt x="70223" y="145807"/>
                    <a:pt x="70337" y="146807"/>
                  </a:cubicBezTo>
                  <a:cubicBezTo>
                    <a:pt x="70394" y="147753"/>
                    <a:pt x="70738" y="148555"/>
                    <a:pt x="70994" y="149155"/>
                  </a:cubicBezTo>
                  <a:cubicBezTo>
                    <a:pt x="71139" y="149471"/>
                    <a:pt x="71253" y="149814"/>
                    <a:pt x="71281" y="149986"/>
                  </a:cubicBezTo>
                  <a:cubicBezTo>
                    <a:pt x="71310" y="150101"/>
                    <a:pt x="71310" y="150185"/>
                    <a:pt x="71310" y="150300"/>
                  </a:cubicBezTo>
                  <a:cubicBezTo>
                    <a:pt x="71368" y="151074"/>
                    <a:pt x="71452" y="152104"/>
                    <a:pt x="71997" y="153048"/>
                  </a:cubicBezTo>
                  <a:cubicBezTo>
                    <a:pt x="72398" y="153822"/>
                    <a:pt x="72884" y="154280"/>
                    <a:pt x="73571" y="154594"/>
                  </a:cubicBezTo>
                  <a:cubicBezTo>
                    <a:pt x="74029" y="155082"/>
                    <a:pt x="74288" y="156513"/>
                    <a:pt x="74487" y="157571"/>
                  </a:cubicBezTo>
                  <a:cubicBezTo>
                    <a:pt x="74716" y="158746"/>
                    <a:pt x="74945" y="159948"/>
                    <a:pt x="75433" y="161036"/>
                  </a:cubicBezTo>
                  <a:cubicBezTo>
                    <a:pt x="75604" y="161464"/>
                    <a:pt x="75689" y="161865"/>
                    <a:pt x="75804" y="162353"/>
                  </a:cubicBezTo>
                  <a:cubicBezTo>
                    <a:pt x="75891" y="162696"/>
                    <a:pt x="75975" y="163067"/>
                    <a:pt x="76090" y="163498"/>
                  </a:cubicBezTo>
                  <a:cubicBezTo>
                    <a:pt x="76463" y="164700"/>
                    <a:pt x="77208" y="165701"/>
                    <a:pt x="77865" y="166560"/>
                  </a:cubicBezTo>
                  <a:cubicBezTo>
                    <a:pt x="78151" y="166903"/>
                    <a:pt x="78380" y="167247"/>
                    <a:pt x="78552" y="167506"/>
                  </a:cubicBezTo>
                  <a:cubicBezTo>
                    <a:pt x="79610" y="169162"/>
                    <a:pt x="80853" y="170005"/>
                    <a:pt x="82281" y="170005"/>
                  </a:cubicBezTo>
                  <a:cubicBezTo>
                    <a:pt x="82630" y="170005"/>
                    <a:pt x="82990" y="169954"/>
                    <a:pt x="83361" y="169853"/>
                  </a:cubicBezTo>
                  <a:cubicBezTo>
                    <a:pt x="84448" y="171493"/>
                    <a:pt x="85868" y="171843"/>
                    <a:pt x="87013" y="171843"/>
                  </a:cubicBezTo>
                  <a:cubicBezTo>
                    <a:pt x="87166" y="171843"/>
                    <a:pt x="87314" y="171837"/>
                    <a:pt x="87456" y="171827"/>
                  </a:cubicBezTo>
                  <a:lnTo>
                    <a:pt x="87483" y="171857"/>
                  </a:lnTo>
                  <a:cubicBezTo>
                    <a:pt x="87685" y="171857"/>
                    <a:pt x="87857" y="171884"/>
                    <a:pt x="88028" y="171884"/>
                  </a:cubicBezTo>
                  <a:cubicBezTo>
                    <a:pt x="89774" y="171884"/>
                    <a:pt x="90490" y="170769"/>
                    <a:pt x="90747" y="170224"/>
                  </a:cubicBezTo>
                  <a:cubicBezTo>
                    <a:pt x="90777" y="170196"/>
                    <a:pt x="90804" y="170139"/>
                    <a:pt x="90804" y="170082"/>
                  </a:cubicBezTo>
                  <a:cubicBezTo>
                    <a:pt x="91292" y="168850"/>
                    <a:pt x="90948" y="167934"/>
                    <a:pt x="90719" y="167506"/>
                  </a:cubicBezTo>
                  <a:cubicBezTo>
                    <a:pt x="90060" y="166388"/>
                    <a:pt x="88972" y="166159"/>
                    <a:pt x="88486" y="166074"/>
                  </a:cubicBezTo>
                  <a:cubicBezTo>
                    <a:pt x="87914" y="165788"/>
                    <a:pt x="87685" y="165616"/>
                    <a:pt x="87513" y="165330"/>
                  </a:cubicBezTo>
                  <a:cubicBezTo>
                    <a:pt x="87483" y="165273"/>
                    <a:pt x="87456" y="165158"/>
                    <a:pt x="87399" y="165044"/>
                  </a:cubicBezTo>
                  <a:cubicBezTo>
                    <a:pt x="87284" y="164700"/>
                    <a:pt x="87083" y="164185"/>
                    <a:pt x="86682" y="163670"/>
                  </a:cubicBezTo>
                  <a:cubicBezTo>
                    <a:pt x="86597" y="163525"/>
                    <a:pt x="86510" y="163383"/>
                    <a:pt x="86425" y="163296"/>
                  </a:cubicBezTo>
                  <a:cubicBezTo>
                    <a:pt x="86483" y="163097"/>
                    <a:pt x="86625" y="162838"/>
                    <a:pt x="86826" y="162495"/>
                  </a:cubicBezTo>
                  <a:cubicBezTo>
                    <a:pt x="87284" y="161780"/>
                    <a:pt x="87941" y="160663"/>
                    <a:pt x="87598" y="159204"/>
                  </a:cubicBezTo>
                  <a:cubicBezTo>
                    <a:pt x="87369" y="158315"/>
                    <a:pt x="86826" y="157685"/>
                    <a:pt x="86311" y="157257"/>
                  </a:cubicBezTo>
                  <a:cubicBezTo>
                    <a:pt x="86453" y="157028"/>
                    <a:pt x="86597" y="156799"/>
                    <a:pt x="86712" y="156513"/>
                  </a:cubicBezTo>
                  <a:cubicBezTo>
                    <a:pt x="86968" y="155826"/>
                    <a:pt x="86911" y="155196"/>
                    <a:pt x="86854" y="154795"/>
                  </a:cubicBezTo>
                  <a:lnTo>
                    <a:pt x="86883" y="154766"/>
                  </a:lnTo>
                  <a:cubicBezTo>
                    <a:pt x="87083" y="154479"/>
                    <a:pt x="87655" y="153650"/>
                    <a:pt x="87456" y="152533"/>
                  </a:cubicBezTo>
                  <a:cubicBezTo>
                    <a:pt x="88028" y="151788"/>
                    <a:pt x="88143" y="150872"/>
                    <a:pt x="88170" y="150272"/>
                  </a:cubicBezTo>
                  <a:cubicBezTo>
                    <a:pt x="89173" y="150272"/>
                    <a:pt x="90548" y="149986"/>
                    <a:pt x="91635" y="148440"/>
                  </a:cubicBezTo>
                  <a:cubicBezTo>
                    <a:pt x="92407" y="147380"/>
                    <a:pt x="92522" y="146036"/>
                    <a:pt x="92350" y="144833"/>
                  </a:cubicBezTo>
                  <a:cubicBezTo>
                    <a:pt x="92494" y="144776"/>
                    <a:pt x="92666" y="144719"/>
                    <a:pt x="92865" y="144661"/>
                  </a:cubicBezTo>
                  <a:cubicBezTo>
                    <a:pt x="93667" y="144375"/>
                    <a:pt x="94984" y="143860"/>
                    <a:pt x="95242" y="142028"/>
                  </a:cubicBezTo>
                  <a:lnTo>
                    <a:pt x="95242" y="141913"/>
                  </a:lnTo>
                  <a:cubicBezTo>
                    <a:pt x="95327" y="141742"/>
                    <a:pt x="95357" y="141570"/>
                    <a:pt x="95414" y="141398"/>
                  </a:cubicBezTo>
                  <a:cubicBezTo>
                    <a:pt x="95442" y="141341"/>
                    <a:pt x="95471" y="141254"/>
                    <a:pt x="95471" y="141196"/>
                  </a:cubicBezTo>
                  <a:cubicBezTo>
                    <a:pt x="95700" y="140910"/>
                    <a:pt x="96071" y="140367"/>
                    <a:pt x="96273" y="139536"/>
                  </a:cubicBezTo>
                  <a:lnTo>
                    <a:pt x="96273" y="139479"/>
                  </a:lnTo>
                  <a:cubicBezTo>
                    <a:pt x="96502" y="138334"/>
                    <a:pt x="96616" y="138020"/>
                    <a:pt x="97045" y="137505"/>
                  </a:cubicBezTo>
                  <a:cubicBezTo>
                    <a:pt x="98620" y="135929"/>
                    <a:pt x="99793" y="134441"/>
                    <a:pt x="99392" y="131292"/>
                  </a:cubicBezTo>
                  <a:cubicBezTo>
                    <a:pt x="99365" y="131063"/>
                    <a:pt x="99335" y="130776"/>
                    <a:pt x="99307" y="130577"/>
                  </a:cubicBezTo>
                  <a:cubicBezTo>
                    <a:pt x="99449" y="130433"/>
                    <a:pt x="99651" y="130261"/>
                    <a:pt x="99765" y="130147"/>
                  </a:cubicBezTo>
                  <a:lnTo>
                    <a:pt x="99994" y="129918"/>
                  </a:lnTo>
                  <a:cubicBezTo>
                    <a:pt x="100251" y="129833"/>
                    <a:pt x="100652" y="129776"/>
                    <a:pt x="101167" y="129718"/>
                  </a:cubicBezTo>
                  <a:cubicBezTo>
                    <a:pt x="102541" y="129574"/>
                    <a:pt x="104632" y="129345"/>
                    <a:pt x="105976" y="127371"/>
                  </a:cubicBezTo>
                  <a:lnTo>
                    <a:pt x="106006" y="127341"/>
                  </a:lnTo>
                  <a:cubicBezTo>
                    <a:pt x="106579" y="126425"/>
                    <a:pt x="106922" y="125452"/>
                    <a:pt x="107208" y="124593"/>
                  </a:cubicBezTo>
                  <a:cubicBezTo>
                    <a:pt x="107293" y="124250"/>
                    <a:pt x="107408" y="123936"/>
                    <a:pt x="107522" y="123677"/>
                  </a:cubicBezTo>
                  <a:cubicBezTo>
                    <a:pt x="107609" y="123478"/>
                    <a:pt x="107724" y="123249"/>
                    <a:pt x="107808" y="123047"/>
                  </a:cubicBezTo>
                  <a:cubicBezTo>
                    <a:pt x="108296" y="122017"/>
                    <a:pt x="108926" y="120757"/>
                    <a:pt x="109011" y="119326"/>
                  </a:cubicBezTo>
                  <a:lnTo>
                    <a:pt x="109011" y="119211"/>
                  </a:lnTo>
                  <a:cubicBezTo>
                    <a:pt x="109011" y="118295"/>
                    <a:pt x="108811" y="117409"/>
                    <a:pt x="108610" y="116520"/>
                  </a:cubicBezTo>
                  <a:cubicBezTo>
                    <a:pt x="108468" y="115948"/>
                    <a:pt x="108239" y="114917"/>
                    <a:pt x="108296" y="114489"/>
                  </a:cubicBezTo>
                  <a:cubicBezTo>
                    <a:pt x="108324" y="114459"/>
                    <a:pt x="108353" y="114459"/>
                    <a:pt x="108381" y="114432"/>
                  </a:cubicBezTo>
                  <a:cubicBezTo>
                    <a:pt x="108582" y="114287"/>
                    <a:pt x="108754" y="114145"/>
                    <a:pt x="108926" y="113974"/>
                  </a:cubicBezTo>
                  <a:cubicBezTo>
                    <a:pt x="108983" y="113944"/>
                    <a:pt x="109040" y="113887"/>
                    <a:pt x="109098" y="113829"/>
                  </a:cubicBezTo>
                  <a:cubicBezTo>
                    <a:pt x="109984" y="112886"/>
                    <a:pt x="110213" y="112055"/>
                    <a:pt x="110357" y="111482"/>
                  </a:cubicBezTo>
                  <a:cubicBezTo>
                    <a:pt x="110385" y="111310"/>
                    <a:pt x="110415" y="111168"/>
                    <a:pt x="110472" y="111024"/>
                  </a:cubicBezTo>
                  <a:cubicBezTo>
                    <a:pt x="110472" y="111024"/>
                    <a:pt x="110499" y="110997"/>
                    <a:pt x="110499" y="110967"/>
                  </a:cubicBezTo>
                  <a:cubicBezTo>
                    <a:pt x="110529" y="110882"/>
                    <a:pt x="110758" y="110653"/>
                    <a:pt x="110930" y="110481"/>
                  </a:cubicBezTo>
                  <a:cubicBezTo>
                    <a:pt x="111530" y="109879"/>
                    <a:pt x="112446" y="108963"/>
                    <a:pt x="112675" y="107390"/>
                  </a:cubicBezTo>
                  <a:cubicBezTo>
                    <a:pt x="112876" y="106187"/>
                    <a:pt x="112762" y="104669"/>
                    <a:pt x="112618" y="103668"/>
                  </a:cubicBezTo>
                  <a:cubicBezTo>
                    <a:pt x="112418" y="102551"/>
                    <a:pt x="112132" y="101749"/>
                    <a:pt x="111674" y="101149"/>
                  </a:cubicBezTo>
                  <a:cubicBezTo>
                    <a:pt x="111153" y="100472"/>
                    <a:pt x="110395" y="99722"/>
                    <a:pt x="109076" y="99722"/>
                  </a:cubicBezTo>
                  <a:cubicBezTo>
                    <a:pt x="108945" y="99722"/>
                    <a:pt x="108809" y="99730"/>
                    <a:pt x="108667" y="99745"/>
                  </a:cubicBezTo>
                  <a:cubicBezTo>
                    <a:pt x="108582" y="99718"/>
                    <a:pt x="108411" y="99546"/>
                    <a:pt x="108266" y="99431"/>
                  </a:cubicBezTo>
                  <a:cubicBezTo>
                    <a:pt x="108037" y="99230"/>
                    <a:pt x="107781" y="98973"/>
                    <a:pt x="107437" y="98715"/>
                  </a:cubicBezTo>
                  <a:cubicBezTo>
                    <a:pt x="107408" y="98687"/>
                    <a:pt x="107350" y="98687"/>
                    <a:pt x="107323" y="98657"/>
                  </a:cubicBezTo>
                  <a:cubicBezTo>
                    <a:pt x="105892" y="97657"/>
                    <a:pt x="104689" y="97226"/>
                    <a:pt x="102942" y="97027"/>
                  </a:cubicBezTo>
                  <a:cubicBezTo>
                    <a:pt x="102571" y="96940"/>
                    <a:pt x="102170" y="96882"/>
                    <a:pt x="101797" y="96825"/>
                  </a:cubicBezTo>
                  <a:cubicBezTo>
                    <a:pt x="101769" y="96825"/>
                    <a:pt x="101739" y="96798"/>
                    <a:pt x="101739" y="96798"/>
                  </a:cubicBezTo>
                  <a:cubicBezTo>
                    <a:pt x="101368" y="96740"/>
                    <a:pt x="101052" y="96740"/>
                    <a:pt x="100796" y="96740"/>
                  </a:cubicBezTo>
                  <a:cubicBezTo>
                    <a:pt x="100709" y="96653"/>
                    <a:pt x="100624" y="96539"/>
                    <a:pt x="100537" y="96454"/>
                  </a:cubicBezTo>
                  <a:cubicBezTo>
                    <a:pt x="99651" y="95538"/>
                    <a:pt x="98220" y="94821"/>
                    <a:pt x="97274" y="94592"/>
                  </a:cubicBezTo>
                  <a:cubicBezTo>
                    <a:pt x="97189" y="94592"/>
                    <a:pt x="97132" y="94565"/>
                    <a:pt x="97074" y="94565"/>
                  </a:cubicBezTo>
                  <a:cubicBezTo>
                    <a:pt x="96873" y="94535"/>
                    <a:pt x="96701" y="94508"/>
                    <a:pt x="96529" y="94508"/>
                  </a:cubicBezTo>
                  <a:cubicBezTo>
                    <a:pt x="96472" y="94421"/>
                    <a:pt x="96415" y="94363"/>
                    <a:pt x="96358" y="94279"/>
                  </a:cubicBezTo>
                  <a:cubicBezTo>
                    <a:pt x="96071" y="93935"/>
                    <a:pt x="95785" y="93706"/>
                    <a:pt x="95529" y="93534"/>
                  </a:cubicBezTo>
                  <a:cubicBezTo>
                    <a:pt x="95529" y="93275"/>
                    <a:pt x="95529" y="92962"/>
                    <a:pt x="95442" y="92646"/>
                  </a:cubicBezTo>
                  <a:cubicBezTo>
                    <a:pt x="95414" y="92474"/>
                    <a:pt x="95357" y="92302"/>
                    <a:pt x="95270" y="92160"/>
                  </a:cubicBezTo>
                  <a:cubicBezTo>
                    <a:pt x="95071" y="91759"/>
                    <a:pt x="94842" y="91443"/>
                    <a:pt x="94613" y="91214"/>
                  </a:cubicBezTo>
                  <a:cubicBezTo>
                    <a:pt x="94613" y="90642"/>
                    <a:pt x="94613" y="89783"/>
                    <a:pt x="94125" y="88867"/>
                  </a:cubicBezTo>
                  <a:cubicBezTo>
                    <a:pt x="93410" y="87523"/>
                    <a:pt x="91835" y="86492"/>
                    <a:pt x="91319" y="86176"/>
                  </a:cubicBezTo>
                  <a:cubicBezTo>
                    <a:pt x="89831" y="85260"/>
                    <a:pt x="88342" y="85233"/>
                    <a:pt x="87227" y="85203"/>
                  </a:cubicBezTo>
                  <a:cubicBezTo>
                    <a:pt x="86109" y="85175"/>
                    <a:pt x="86052" y="85118"/>
                    <a:pt x="85938" y="84917"/>
                  </a:cubicBezTo>
                  <a:cubicBezTo>
                    <a:pt x="85938" y="84889"/>
                    <a:pt x="85910" y="84889"/>
                    <a:pt x="85910" y="84859"/>
                  </a:cubicBezTo>
                  <a:cubicBezTo>
                    <a:pt x="85136" y="83744"/>
                    <a:pt x="84621" y="83057"/>
                    <a:pt x="83276" y="82226"/>
                  </a:cubicBezTo>
                  <a:cubicBezTo>
                    <a:pt x="83075" y="82084"/>
                    <a:pt x="82731" y="81740"/>
                    <a:pt x="82445" y="81424"/>
                  </a:cubicBezTo>
                  <a:lnTo>
                    <a:pt x="81731" y="80710"/>
                  </a:lnTo>
                  <a:cubicBezTo>
                    <a:pt x="81616" y="80595"/>
                    <a:pt x="81502" y="80481"/>
                    <a:pt x="81415" y="80366"/>
                  </a:cubicBezTo>
                  <a:cubicBezTo>
                    <a:pt x="80612" y="79521"/>
                    <a:pt x="79794" y="78972"/>
                    <a:pt x="78593" y="78972"/>
                  </a:cubicBezTo>
                  <a:cubicBezTo>
                    <a:pt x="78166" y="78972"/>
                    <a:pt x="77691" y="79041"/>
                    <a:pt x="77150" y="79191"/>
                  </a:cubicBezTo>
                  <a:cubicBezTo>
                    <a:pt x="77120" y="79191"/>
                    <a:pt x="77093" y="79221"/>
                    <a:pt x="77036" y="79221"/>
                  </a:cubicBezTo>
                  <a:cubicBezTo>
                    <a:pt x="76749" y="79321"/>
                    <a:pt x="76527" y="79378"/>
                    <a:pt x="76277" y="79378"/>
                  </a:cubicBezTo>
                  <a:cubicBezTo>
                    <a:pt x="76026" y="79378"/>
                    <a:pt x="75746" y="79321"/>
                    <a:pt x="75346" y="79191"/>
                  </a:cubicBezTo>
                  <a:lnTo>
                    <a:pt x="75288" y="79191"/>
                  </a:lnTo>
                  <a:cubicBezTo>
                    <a:pt x="75059" y="79134"/>
                    <a:pt x="74860" y="79077"/>
                    <a:pt x="74659" y="79049"/>
                  </a:cubicBezTo>
                  <a:cubicBezTo>
                    <a:pt x="74459" y="78992"/>
                    <a:pt x="74230" y="78935"/>
                    <a:pt x="74116" y="78905"/>
                  </a:cubicBezTo>
                  <a:lnTo>
                    <a:pt x="73857" y="78733"/>
                  </a:lnTo>
                  <a:cubicBezTo>
                    <a:pt x="73456" y="78419"/>
                    <a:pt x="72884" y="78019"/>
                    <a:pt x="72139" y="77790"/>
                  </a:cubicBezTo>
                  <a:cubicBezTo>
                    <a:pt x="72025" y="77790"/>
                    <a:pt x="71940" y="77760"/>
                    <a:pt x="71853" y="77760"/>
                  </a:cubicBezTo>
                  <a:cubicBezTo>
                    <a:pt x="71624" y="77703"/>
                    <a:pt x="71425" y="77703"/>
                    <a:pt x="71223" y="77703"/>
                  </a:cubicBezTo>
                  <a:cubicBezTo>
                    <a:pt x="70853" y="77332"/>
                    <a:pt x="70295" y="77001"/>
                    <a:pt x="69484" y="77001"/>
                  </a:cubicBezTo>
                  <a:cubicBezTo>
                    <a:pt x="68917" y="77001"/>
                    <a:pt x="68225" y="77164"/>
                    <a:pt x="67387" y="77588"/>
                  </a:cubicBezTo>
                  <a:lnTo>
                    <a:pt x="67330" y="77618"/>
                  </a:lnTo>
                  <a:lnTo>
                    <a:pt x="67158" y="77703"/>
                  </a:lnTo>
                  <a:cubicBezTo>
                    <a:pt x="66929" y="77817"/>
                    <a:pt x="66501" y="77961"/>
                    <a:pt x="66128" y="78076"/>
                  </a:cubicBezTo>
                  <a:cubicBezTo>
                    <a:pt x="65326" y="78305"/>
                    <a:pt x="64440" y="78561"/>
                    <a:pt x="63666" y="79164"/>
                  </a:cubicBezTo>
                  <a:cubicBezTo>
                    <a:pt x="63123" y="79564"/>
                    <a:pt x="62750" y="80107"/>
                    <a:pt x="62493" y="80595"/>
                  </a:cubicBezTo>
                  <a:cubicBezTo>
                    <a:pt x="62133" y="80493"/>
                    <a:pt x="61787" y="80458"/>
                    <a:pt x="61470" y="80458"/>
                  </a:cubicBezTo>
                  <a:cubicBezTo>
                    <a:pt x="60982" y="80458"/>
                    <a:pt x="60566" y="80542"/>
                    <a:pt x="60288" y="80595"/>
                  </a:cubicBezTo>
                  <a:cubicBezTo>
                    <a:pt x="59715" y="80595"/>
                    <a:pt x="59173" y="80767"/>
                    <a:pt x="58799" y="80939"/>
                  </a:cubicBezTo>
                  <a:cubicBezTo>
                    <a:pt x="58543" y="80652"/>
                    <a:pt x="58284" y="80423"/>
                    <a:pt x="58085" y="80252"/>
                  </a:cubicBezTo>
                  <a:cubicBezTo>
                    <a:pt x="58112" y="80080"/>
                    <a:pt x="58170" y="79821"/>
                    <a:pt x="58341" y="79450"/>
                  </a:cubicBezTo>
                  <a:lnTo>
                    <a:pt x="58341" y="79393"/>
                  </a:lnTo>
                  <a:lnTo>
                    <a:pt x="58456" y="79106"/>
                  </a:lnTo>
                  <a:cubicBezTo>
                    <a:pt x="58914" y="77847"/>
                    <a:pt x="59372" y="76672"/>
                    <a:pt x="58657" y="74554"/>
                  </a:cubicBezTo>
                  <a:cubicBezTo>
                    <a:pt x="58628" y="74526"/>
                    <a:pt x="58600" y="74469"/>
                    <a:pt x="58600" y="74412"/>
                  </a:cubicBezTo>
                  <a:lnTo>
                    <a:pt x="58570" y="74354"/>
                  </a:lnTo>
                  <a:cubicBezTo>
                    <a:pt x="58227" y="72980"/>
                    <a:pt x="57368" y="72435"/>
                    <a:pt x="56539" y="72064"/>
                  </a:cubicBezTo>
                  <a:cubicBezTo>
                    <a:pt x="55970" y="71805"/>
                    <a:pt x="55282" y="71687"/>
                    <a:pt x="54585" y="71687"/>
                  </a:cubicBezTo>
                  <a:cubicBezTo>
                    <a:pt x="54511" y="71687"/>
                    <a:pt x="54437" y="71688"/>
                    <a:pt x="54363" y="71691"/>
                  </a:cubicBezTo>
                  <a:cubicBezTo>
                    <a:pt x="54592" y="71263"/>
                    <a:pt x="54764" y="70862"/>
                    <a:pt x="54879" y="70518"/>
                  </a:cubicBezTo>
                  <a:cubicBezTo>
                    <a:pt x="54906" y="70404"/>
                    <a:pt x="54963" y="70289"/>
                    <a:pt x="55050" y="70175"/>
                  </a:cubicBezTo>
                  <a:cubicBezTo>
                    <a:pt x="55593" y="69087"/>
                    <a:pt x="56395" y="67454"/>
                    <a:pt x="55508" y="65908"/>
                  </a:cubicBezTo>
                  <a:cubicBezTo>
                    <a:pt x="55135" y="65221"/>
                    <a:pt x="54478" y="64706"/>
                    <a:pt x="53619" y="64477"/>
                  </a:cubicBezTo>
                  <a:cubicBezTo>
                    <a:pt x="53226" y="64369"/>
                    <a:pt x="52784" y="64321"/>
                    <a:pt x="52331" y="64321"/>
                  </a:cubicBezTo>
                  <a:cubicBezTo>
                    <a:pt x="51233" y="64321"/>
                    <a:pt x="50071" y="64600"/>
                    <a:pt x="49382" y="64965"/>
                  </a:cubicBezTo>
                  <a:cubicBezTo>
                    <a:pt x="47665" y="65881"/>
                    <a:pt x="47378" y="67427"/>
                    <a:pt x="47234" y="68171"/>
                  </a:cubicBezTo>
                  <a:cubicBezTo>
                    <a:pt x="47207" y="68256"/>
                    <a:pt x="47177" y="68400"/>
                    <a:pt x="47149" y="68485"/>
                  </a:cubicBezTo>
                  <a:cubicBezTo>
                    <a:pt x="47005" y="68599"/>
                    <a:pt x="46634" y="68801"/>
                    <a:pt x="46291" y="68915"/>
                  </a:cubicBezTo>
                  <a:lnTo>
                    <a:pt x="46261" y="68915"/>
                  </a:lnTo>
                  <a:cubicBezTo>
                    <a:pt x="46062" y="68915"/>
                    <a:pt x="45718" y="68858"/>
                    <a:pt x="45402" y="68771"/>
                  </a:cubicBezTo>
                  <a:cubicBezTo>
                    <a:pt x="45402" y="68686"/>
                    <a:pt x="45375" y="68629"/>
                    <a:pt x="45375" y="68572"/>
                  </a:cubicBezTo>
                  <a:cubicBezTo>
                    <a:pt x="45345" y="68199"/>
                    <a:pt x="45288" y="67713"/>
                    <a:pt x="45116" y="67168"/>
                  </a:cubicBezTo>
                  <a:cubicBezTo>
                    <a:pt x="44974" y="66625"/>
                    <a:pt x="44772" y="66167"/>
                    <a:pt x="44630" y="65794"/>
                  </a:cubicBezTo>
                  <a:cubicBezTo>
                    <a:pt x="44344" y="65107"/>
                    <a:pt x="44344" y="65022"/>
                    <a:pt x="44371" y="64878"/>
                  </a:cubicBezTo>
                  <a:cubicBezTo>
                    <a:pt x="44429" y="64679"/>
                    <a:pt x="44600" y="64363"/>
                    <a:pt x="44772" y="64049"/>
                  </a:cubicBezTo>
                  <a:cubicBezTo>
                    <a:pt x="45116" y="63447"/>
                    <a:pt x="45546" y="62675"/>
                    <a:pt x="45718" y="61644"/>
                  </a:cubicBezTo>
                  <a:cubicBezTo>
                    <a:pt x="45775" y="61385"/>
                    <a:pt x="45803" y="61186"/>
                    <a:pt x="45833" y="60985"/>
                  </a:cubicBezTo>
                  <a:cubicBezTo>
                    <a:pt x="45860" y="60728"/>
                    <a:pt x="45890" y="60412"/>
                    <a:pt x="45947" y="60327"/>
                  </a:cubicBezTo>
                  <a:cubicBezTo>
                    <a:pt x="45947" y="60327"/>
                    <a:pt x="45975" y="60270"/>
                    <a:pt x="46062" y="60183"/>
                  </a:cubicBezTo>
                  <a:cubicBezTo>
                    <a:pt x="46089" y="60183"/>
                    <a:pt x="46089" y="60156"/>
                    <a:pt x="46119" y="60156"/>
                  </a:cubicBezTo>
                  <a:cubicBezTo>
                    <a:pt x="46634" y="59640"/>
                    <a:pt x="47436" y="59153"/>
                    <a:pt x="48123" y="58724"/>
                  </a:cubicBezTo>
                  <a:lnTo>
                    <a:pt x="48237" y="58637"/>
                  </a:lnTo>
                  <a:cubicBezTo>
                    <a:pt x="48265" y="58637"/>
                    <a:pt x="48322" y="58610"/>
                    <a:pt x="48352" y="58580"/>
                  </a:cubicBezTo>
                  <a:cubicBezTo>
                    <a:pt x="48409" y="58523"/>
                    <a:pt x="48466" y="58495"/>
                    <a:pt x="48494" y="58495"/>
                  </a:cubicBezTo>
                  <a:cubicBezTo>
                    <a:pt x="48608" y="58495"/>
                    <a:pt x="48837" y="58553"/>
                    <a:pt x="49009" y="58580"/>
                  </a:cubicBezTo>
                  <a:cubicBezTo>
                    <a:pt x="49353" y="58637"/>
                    <a:pt x="49783" y="58724"/>
                    <a:pt x="50269" y="58782"/>
                  </a:cubicBezTo>
                  <a:lnTo>
                    <a:pt x="50383" y="58782"/>
                  </a:lnTo>
                  <a:cubicBezTo>
                    <a:pt x="50692" y="58820"/>
                    <a:pt x="51086" y="58865"/>
                    <a:pt x="51524" y="58865"/>
                  </a:cubicBezTo>
                  <a:cubicBezTo>
                    <a:pt x="52386" y="58865"/>
                    <a:pt x="53423" y="58691"/>
                    <a:pt x="54334" y="57950"/>
                  </a:cubicBezTo>
                  <a:cubicBezTo>
                    <a:pt x="54363" y="57950"/>
                    <a:pt x="54363" y="57923"/>
                    <a:pt x="54391" y="57893"/>
                  </a:cubicBezTo>
                  <a:cubicBezTo>
                    <a:pt x="54650" y="57694"/>
                    <a:pt x="54821" y="57465"/>
                    <a:pt x="54963" y="57236"/>
                  </a:cubicBezTo>
                  <a:cubicBezTo>
                    <a:pt x="55279" y="57236"/>
                    <a:pt x="55650" y="57236"/>
                    <a:pt x="55909" y="57263"/>
                  </a:cubicBezTo>
                  <a:cubicBezTo>
                    <a:pt x="56195" y="57522"/>
                    <a:pt x="56681" y="57950"/>
                    <a:pt x="57398" y="58179"/>
                  </a:cubicBezTo>
                  <a:lnTo>
                    <a:pt x="57398" y="58637"/>
                  </a:lnTo>
                  <a:cubicBezTo>
                    <a:pt x="57398" y="60069"/>
                    <a:pt x="57368" y="63847"/>
                    <a:pt x="61005" y="64076"/>
                  </a:cubicBezTo>
                  <a:cubicBezTo>
                    <a:pt x="61099" y="64083"/>
                    <a:pt x="61193" y="64087"/>
                    <a:pt x="61286" y="64087"/>
                  </a:cubicBezTo>
                  <a:cubicBezTo>
                    <a:pt x="62346" y="64087"/>
                    <a:pt x="63298" y="63634"/>
                    <a:pt x="63982" y="62817"/>
                  </a:cubicBezTo>
                  <a:cubicBezTo>
                    <a:pt x="65555" y="60927"/>
                    <a:pt x="65013" y="57492"/>
                    <a:pt x="64525" y="55633"/>
                  </a:cubicBezTo>
                  <a:cubicBezTo>
                    <a:pt x="64238" y="54545"/>
                    <a:pt x="64067" y="53858"/>
                    <a:pt x="66787" y="52740"/>
                  </a:cubicBezTo>
                  <a:cubicBezTo>
                    <a:pt x="66815" y="52740"/>
                    <a:pt x="66845" y="52740"/>
                    <a:pt x="66845" y="52713"/>
                  </a:cubicBezTo>
                  <a:cubicBezTo>
                    <a:pt x="68047" y="52197"/>
                    <a:pt x="69849" y="51423"/>
                    <a:pt x="71024" y="49706"/>
                  </a:cubicBezTo>
                  <a:cubicBezTo>
                    <a:pt x="71940" y="48361"/>
                    <a:pt x="72112" y="47274"/>
                    <a:pt x="72226" y="46415"/>
                  </a:cubicBezTo>
                  <a:cubicBezTo>
                    <a:pt x="72627" y="46271"/>
                    <a:pt x="73085" y="46071"/>
                    <a:pt x="73514" y="45698"/>
                  </a:cubicBezTo>
                  <a:cubicBezTo>
                    <a:pt x="74430" y="44954"/>
                    <a:pt x="75059" y="44010"/>
                    <a:pt x="75632" y="43209"/>
                  </a:cubicBezTo>
                  <a:cubicBezTo>
                    <a:pt x="75746" y="43007"/>
                    <a:pt x="75891" y="42835"/>
                    <a:pt x="76005" y="42664"/>
                  </a:cubicBezTo>
                  <a:cubicBezTo>
                    <a:pt x="76130" y="42674"/>
                    <a:pt x="76266" y="42680"/>
                    <a:pt x="76411" y="42680"/>
                  </a:cubicBezTo>
                  <a:cubicBezTo>
                    <a:pt x="76695" y="42680"/>
                    <a:pt x="77018" y="42655"/>
                    <a:pt x="77379" y="42579"/>
                  </a:cubicBezTo>
                  <a:cubicBezTo>
                    <a:pt x="77437" y="42549"/>
                    <a:pt x="77494" y="42549"/>
                    <a:pt x="77579" y="42522"/>
                  </a:cubicBezTo>
                  <a:cubicBezTo>
                    <a:pt x="79754" y="41835"/>
                    <a:pt x="80070" y="39973"/>
                    <a:pt x="80185" y="39258"/>
                  </a:cubicBezTo>
                  <a:cubicBezTo>
                    <a:pt x="80212" y="39144"/>
                    <a:pt x="80212" y="39029"/>
                    <a:pt x="80242" y="38942"/>
                  </a:cubicBezTo>
                  <a:cubicBezTo>
                    <a:pt x="80356" y="38915"/>
                    <a:pt x="80471" y="38857"/>
                    <a:pt x="80585" y="38828"/>
                  </a:cubicBezTo>
                  <a:cubicBezTo>
                    <a:pt x="80872" y="38770"/>
                    <a:pt x="81158" y="38686"/>
                    <a:pt x="81444" y="38599"/>
                  </a:cubicBezTo>
                  <a:cubicBezTo>
                    <a:pt x="81472" y="38599"/>
                    <a:pt x="81502" y="38571"/>
                    <a:pt x="81529" y="38571"/>
                  </a:cubicBezTo>
                  <a:cubicBezTo>
                    <a:pt x="81559" y="38541"/>
                    <a:pt x="81616" y="38541"/>
                    <a:pt x="81644" y="38541"/>
                  </a:cubicBezTo>
                  <a:cubicBezTo>
                    <a:pt x="81873" y="38770"/>
                    <a:pt x="82216" y="38972"/>
                    <a:pt x="82589" y="39171"/>
                  </a:cubicBezTo>
                  <a:lnTo>
                    <a:pt x="82761" y="39258"/>
                  </a:lnTo>
                  <a:cubicBezTo>
                    <a:pt x="83220" y="39451"/>
                    <a:pt x="83657" y="39529"/>
                    <a:pt x="84066" y="39529"/>
                  </a:cubicBezTo>
                  <a:cubicBezTo>
                    <a:pt x="85419" y="39529"/>
                    <a:pt x="86470" y="38674"/>
                    <a:pt x="86998" y="38255"/>
                  </a:cubicBezTo>
                  <a:cubicBezTo>
                    <a:pt x="87083" y="38170"/>
                    <a:pt x="87197" y="38083"/>
                    <a:pt x="87284" y="38026"/>
                  </a:cubicBezTo>
                  <a:cubicBezTo>
                    <a:pt x="87341" y="37999"/>
                    <a:pt x="87426" y="37999"/>
                    <a:pt x="87483" y="37969"/>
                  </a:cubicBezTo>
                  <a:cubicBezTo>
                    <a:pt x="88285" y="37827"/>
                    <a:pt x="89774" y="37511"/>
                    <a:pt x="90548" y="36137"/>
                  </a:cubicBezTo>
                  <a:cubicBezTo>
                    <a:pt x="91006" y="35308"/>
                    <a:pt x="91033" y="34334"/>
                    <a:pt x="90690" y="33389"/>
                  </a:cubicBezTo>
                  <a:cubicBezTo>
                    <a:pt x="90433" y="32759"/>
                    <a:pt x="90060" y="32331"/>
                    <a:pt x="89632" y="32015"/>
                  </a:cubicBezTo>
                  <a:lnTo>
                    <a:pt x="89716" y="31843"/>
                  </a:lnTo>
                  <a:cubicBezTo>
                    <a:pt x="89861" y="31499"/>
                    <a:pt x="89945" y="31156"/>
                    <a:pt x="89975" y="30812"/>
                  </a:cubicBezTo>
                  <a:cubicBezTo>
                    <a:pt x="90477" y="30898"/>
                    <a:pt x="90938" y="30961"/>
                    <a:pt x="91400" y="30961"/>
                  </a:cubicBezTo>
                  <a:cubicBezTo>
                    <a:pt x="92334" y="30961"/>
                    <a:pt x="93271" y="30702"/>
                    <a:pt x="94555" y="29839"/>
                  </a:cubicBezTo>
                  <a:cubicBezTo>
                    <a:pt x="94697" y="29754"/>
                    <a:pt x="95155" y="29640"/>
                    <a:pt x="95442" y="29553"/>
                  </a:cubicBezTo>
                  <a:cubicBezTo>
                    <a:pt x="96788" y="29152"/>
                    <a:pt x="99907" y="28208"/>
                    <a:pt x="99823" y="24659"/>
                  </a:cubicBezTo>
                  <a:cubicBezTo>
                    <a:pt x="99823" y="23197"/>
                    <a:pt x="98964" y="21766"/>
                    <a:pt x="97246" y="20335"/>
                  </a:cubicBezTo>
                  <a:cubicBezTo>
                    <a:pt x="97246" y="20307"/>
                    <a:pt x="97216" y="20278"/>
                    <a:pt x="97189" y="20278"/>
                  </a:cubicBezTo>
                  <a:cubicBezTo>
                    <a:pt x="97017" y="20136"/>
                    <a:pt x="96873" y="20021"/>
                    <a:pt x="96731" y="19934"/>
                  </a:cubicBezTo>
                  <a:lnTo>
                    <a:pt x="96731" y="19792"/>
                  </a:lnTo>
                  <a:cubicBezTo>
                    <a:pt x="96731" y="19591"/>
                    <a:pt x="96758" y="19419"/>
                    <a:pt x="96758" y="19220"/>
                  </a:cubicBezTo>
                  <a:cubicBezTo>
                    <a:pt x="96816" y="18132"/>
                    <a:pt x="96930" y="16327"/>
                    <a:pt x="95586" y="15068"/>
                  </a:cubicBezTo>
                  <a:cubicBezTo>
                    <a:pt x="95529" y="15010"/>
                    <a:pt x="95499" y="14983"/>
                    <a:pt x="95442" y="14953"/>
                  </a:cubicBezTo>
                  <a:cubicBezTo>
                    <a:pt x="94599" y="14257"/>
                    <a:pt x="93756" y="14028"/>
                    <a:pt x="93002" y="14028"/>
                  </a:cubicBezTo>
                  <a:cubicBezTo>
                    <a:pt x="92424" y="14028"/>
                    <a:pt x="91898" y="14162"/>
                    <a:pt x="91464" y="14323"/>
                  </a:cubicBezTo>
                  <a:cubicBezTo>
                    <a:pt x="91006" y="13208"/>
                    <a:pt x="90232" y="12033"/>
                    <a:pt x="89574" y="11490"/>
                  </a:cubicBezTo>
                  <a:cubicBezTo>
                    <a:pt x="89231" y="11204"/>
                    <a:pt x="88686" y="10716"/>
                    <a:pt x="85938" y="10545"/>
                  </a:cubicBezTo>
                  <a:cubicBezTo>
                    <a:pt x="85484" y="10506"/>
                    <a:pt x="85089" y="10491"/>
                    <a:pt x="84740" y="10491"/>
                  </a:cubicBezTo>
                  <a:cubicBezTo>
                    <a:pt x="84317" y="10491"/>
                    <a:pt x="83961" y="10513"/>
                    <a:pt x="83647" y="10545"/>
                  </a:cubicBezTo>
                  <a:cubicBezTo>
                    <a:pt x="85021" y="9830"/>
                    <a:pt x="86712" y="8312"/>
                    <a:pt x="87254" y="7453"/>
                  </a:cubicBezTo>
                  <a:cubicBezTo>
                    <a:pt x="87254" y="7425"/>
                    <a:pt x="87284" y="7425"/>
                    <a:pt x="87284" y="7396"/>
                  </a:cubicBezTo>
                  <a:cubicBezTo>
                    <a:pt x="88315" y="5651"/>
                    <a:pt x="87799" y="4418"/>
                    <a:pt x="87399" y="3846"/>
                  </a:cubicBezTo>
                  <a:cubicBezTo>
                    <a:pt x="86727" y="2901"/>
                    <a:pt x="85747" y="2657"/>
                    <a:pt x="84860" y="2657"/>
                  </a:cubicBezTo>
                  <a:cubicBezTo>
                    <a:pt x="84270" y="2657"/>
                    <a:pt x="83722" y="2765"/>
                    <a:pt x="83334" y="2845"/>
                  </a:cubicBezTo>
                  <a:cubicBezTo>
                    <a:pt x="83219" y="2873"/>
                    <a:pt x="83132" y="2873"/>
                    <a:pt x="83047" y="2902"/>
                  </a:cubicBezTo>
                  <a:lnTo>
                    <a:pt x="82990" y="2902"/>
                  </a:lnTo>
                  <a:cubicBezTo>
                    <a:pt x="82102" y="3074"/>
                    <a:pt x="81529" y="3303"/>
                    <a:pt x="81043" y="3589"/>
                  </a:cubicBezTo>
                  <a:cubicBezTo>
                    <a:pt x="81014" y="3560"/>
                    <a:pt x="81014" y="3532"/>
                    <a:pt x="80986" y="3532"/>
                  </a:cubicBezTo>
                  <a:cubicBezTo>
                    <a:pt x="81014" y="3216"/>
                    <a:pt x="80986" y="2845"/>
                    <a:pt x="80899" y="2472"/>
                  </a:cubicBezTo>
                  <a:cubicBezTo>
                    <a:pt x="80441" y="727"/>
                    <a:pt x="79211" y="239"/>
                    <a:pt x="78696" y="97"/>
                  </a:cubicBezTo>
                  <a:cubicBezTo>
                    <a:pt x="78437" y="30"/>
                    <a:pt x="78185" y="0"/>
                    <a:pt x="7794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8"/>
            <p:cNvSpPr/>
            <p:nvPr/>
          </p:nvSpPr>
          <p:spPr>
            <a:xfrm>
              <a:off x="7505225" y="714425"/>
              <a:ext cx="978040" cy="604256"/>
            </a:xfrm>
            <a:custGeom>
              <a:avLst/>
              <a:gdLst/>
              <a:ahLst/>
              <a:cxnLst/>
              <a:rect l="l" t="t" r="r" b="b"/>
              <a:pathLst>
                <a:path w="48352" h="29873" extrusionOk="0">
                  <a:moveTo>
                    <a:pt x="35832" y="4845"/>
                  </a:moveTo>
                  <a:cubicBezTo>
                    <a:pt x="36270" y="4845"/>
                    <a:pt x="36704" y="4855"/>
                    <a:pt x="37130" y="4881"/>
                  </a:cubicBezTo>
                  <a:cubicBezTo>
                    <a:pt x="37444" y="4910"/>
                    <a:pt x="37730" y="5052"/>
                    <a:pt x="38245" y="5281"/>
                  </a:cubicBezTo>
                  <a:lnTo>
                    <a:pt x="38245" y="5311"/>
                  </a:lnTo>
                  <a:cubicBezTo>
                    <a:pt x="38131" y="5426"/>
                    <a:pt x="38074" y="5597"/>
                    <a:pt x="37989" y="5739"/>
                  </a:cubicBezTo>
                  <a:cubicBezTo>
                    <a:pt x="37989" y="5769"/>
                    <a:pt x="37959" y="5797"/>
                    <a:pt x="37959" y="5826"/>
                  </a:cubicBezTo>
                  <a:cubicBezTo>
                    <a:pt x="37787" y="6255"/>
                    <a:pt x="37730" y="6628"/>
                    <a:pt x="37730" y="6971"/>
                  </a:cubicBezTo>
                  <a:cubicBezTo>
                    <a:pt x="37531" y="7171"/>
                    <a:pt x="37329" y="7400"/>
                    <a:pt x="37158" y="7658"/>
                  </a:cubicBezTo>
                  <a:cubicBezTo>
                    <a:pt x="36814" y="8231"/>
                    <a:pt x="36700" y="8804"/>
                    <a:pt x="36642" y="9175"/>
                  </a:cubicBezTo>
                  <a:cubicBezTo>
                    <a:pt x="36615" y="9232"/>
                    <a:pt x="36585" y="9319"/>
                    <a:pt x="36585" y="9376"/>
                  </a:cubicBezTo>
                  <a:cubicBezTo>
                    <a:pt x="36500" y="9518"/>
                    <a:pt x="36356" y="9720"/>
                    <a:pt x="36242" y="9862"/>
                  </a:cubicBezTo>
                  <a:lnTo>
                    <a:pt x="35955" y="9862"/>
                  </a:lnTo>
                  <a:cubicBezTo>
                    <a:pt x="35154" y="9891"/>
                    <a:pt x="34066" y="9919"/>
                    <a:pt x="33150" y="10750"/>
                  </a:cubicBezTo>
                  <a:lnTo>
                    <a:pt x="33035" y="10865"/>
                  </a:lnTo>
                  <a:cubicBezTo>
                    <a:pt x="32864" y="11036"/>
                    <a:pt x="32435" y="11552"/>
                    <a:pt x="32264" y="12266"/>
                  </a:cubicBezTo>
                  <a:cubicBezTo>
                    <a:pt x="31719" y="12495"/>
                    <a:pt x="31203" y="12896"/>
                    <a:pt x="30832" y="13469"/>
                  </a:cubicBezTo>
                  <a:cubicBezTo>
                    <a:pt x="30489" y="14014"/>
                    <a:pt x="30344" y="14643"/>
                    <a:pt x="30402" y="15273"/>
                  </a:cubicBezTo>
                  <a:cubicBezTo>
                    <a:pt x="30001" y="15415"/>
                    <a:pt x="29630" y="15530"/>
                    <a:pt x="29401" y="15587"/>
                  </a:cubicBezTo>
                  <a:cubicBezTo>
                    <a:pt x="29371" y="15587"/>
                    <a:pt x="29314" y="15587"/>
                    <a:pt x="29286" y="15617"/>
                  </a:cubicBezTo>
                  <a:cubicBezTo>
                    <a:pt x="29199" y="15617"/>
                    <a:pt x="29000" y="15587"/>
                    <a:pt x="28856" y="15559"/>
                  </a:cubicBezTo>
                  <a:cubicBezTo>
                    <a:pt x="28577" y="15511"/>
                    <a:pt x="28210" y="15457"/>
                    <a:pt x="27793" y="15457"/>
                  </a:cubicBezTo>
                  <a:cubicBezTo>
                    <a:pt x="27227" y="15457"/>
                    <a:pt x="26568" y="15556"/>
                    <a:pt x="25908" y="15903"/>
                  </a:cubicBezTo>
                  <a:cubicBezTo>
                    <a:pt x="25221" y="16274"/>
                    <a:pt x="24734" y="16704"/>
                    <a:pt x="24333" y="17075"/>
                  </a:cubicBezTo>
                  <a:cubicBezTo>
                    <a:pt x="24104" y="17277"/>
                    <a:pt x="23875" y="17476"/>
                    <a:pt x="23733" y="17563"/>
                  </a:cubicBezTo>
                  <a:cubicBezTo>
                    <a:pt x="23245" y="17820"/>
                    <a:pt x="22844" y="18106"/>
                    <a:pt x="22473" y="18365"/>
                  </a:cubicBezTo>
                  <a:cubicBezTo>
                    <a:pt x="22329" y="18479"/>
                    <a:pt x="22100" y="18651"/>
                    <a:pt x="21958" y="18736"/>
                  </a:cubicBezTo>
                  <a:cubicBezTo>
                    <a:pt x="21843" y="18708"/>
                    <a:pt x="21672" y="18679"/>
                    <a:pt x="21527" y="18651"/>
                  </a:cubicBezTo>
                  <a:cubicBezTo>
                    <a:pt x="21163" y="18588"/>
                    <a:pt x="20692" y="18502"/>
                    <a:pt x="20150" y="18502"/>
                  </a:cubicBezTo>
                  <a:cubicBezTo>
                    <a:pt x="19461" y="18502"/>
                    <a:pt x="18656" y="18640"/>
                    <a:pt x="17806" y="19137"/>
                  </a:cubicBezTo>
                  <a:cubicBezTo>
                    <a:pt x="16404" y="19938"/>
                    <a:pt x="15889" y="21170"/>
                    <a:pt x="15573" y="21885"/>
                  </a:cubicBezTo>
                  <a:cubicBezTo>
                    <a:pt x="15546" y="21972"/>
                    <a:pt x="15516" y="22086"/>
                    <a:pt x="15459" y="22171"/>
                  </a:cubicBezTo>
                  <a:cubicBezTo>
                    <a:pt x="15145" y="22286"/>
                    <a:pt x="14714" y="22457"/>
                    <a:pt x="14256" y="22773"/>
                  </a:cubicBezTo>
                  <a:cubicBezTo>
                    <a:pt x="13542" y="23316"/>
                    <a:pt x="13198" y="23946"/>
                    <a:pt x="12997" y="24461"/>
                  </a:cubicBezTo>
                  <a:cubicBezTo>
                    <a:pt x="12481" y="24262"/>
                    <a:pt x="12053" y="24147"/>
                    <a:pt x="11710" y="24090"/>
                  </a:cubicBezTo>
                  <a:cubicBezTo>
                    <a:pt x="10965" y="22457"/>
                    <a:pt x="10764" y="20682"/>
                    <a:pt x="11050" y="20167"/>
                  </a:cubicBezTo>
                  <a:lnTo>
                    <a:pt x="11080" y="20140"/>
                  </a:lnTo>
                  <a:cubicBezTo>
                    <a:pt x="11394" y="19995"/>
                    <a:pt x="11852" y="19766"/>
                    <a:pt x="12282" y="19338"/>
                  </a:cubicBezTo>
                  <a:cubicBezTo>
                    <a:pt x="12912" y="18736"/>
                    <a:pt x="13168" y="18163"/>
                    <a:pt x="13283" y="17648"/>
                  </a:cubicBezTo>
                  <a:cubicBezTo>
                    <a:pt x="13855" y="17419"/>
                    <a:pt x="14199" y="17048"/>
                    <a:pt x="14428" y="16704"/>
                  </a:cubicBezTo>
                  <a:cubicBezTo>
                    <a:pt x="14771" y="16217"/>
                    <a:pt x="15088" y="15358"/>
                    <a:pt x="14657" y="14128"/>
                  </a:cubicBezTo>
                  <a:cubicBezTo>
                    <a:pt x="14629" y="14071"/>
                    <a:pt x="14600" y="13984"/>
                    <a:pt x="14572" y="13899"/>
                  </a:cubicBezTo>
                  <a:cubicBezTo>
                    <a:pt x="14286" y="13327"/>
                    <a:pt x="13828" y="12697"/>
                    <a:pt x="12997" y="12353"/>
                  </a:cubicBezTo>
                  <a:cubicBezTo>
                    <a:pt x="13168" y="11407"/>
                    <a:pt x="13370" y="10235"/>
                    <a:pt x="12882" y="9117"/>
                  </a:cubicBezTo>
                  <a:cubicBezTo>
                    <a:pt x="12882" y="9090"/>
                    <a:pt x="12855" y="9060"/>
                    <a:pt x="12855" y="9003"/>
                  </a:cubicBezTo>
                  <a:cubicBezTo>
                    <a:pt x="12568" y="8460"/>
                    <a:pt x="12225" y="8029"/>
                    <a:pt x="11824" y="7743"/>
                  </a:cubicBezTo>
                  <a:cubicBezTo>
                    <a:pt x="11966" y="7629"/>
                    <a:pt x="12110" y="7544"/>
                    <a:pt x="12225" y="7457"/>
                  </a:cubicBezTo>
                  <a:cubicBezTo>
                    <a:pt x="12768" y="7056"/>
                    <a:pt x="13054" y="6857"/>
                    <a:pt x="13370" y="6800"/>
                  </a:cubicBezTo>
                  <a:lnTo>
                    <a:pt x="13427" y="6800"/>
                  </a:lnTo>
                  <a:cubicBezTo>
                    <a:pt x="13741" y="6742"/>
                    <a:pt x="14114" y="6742"/>
                    <a:pt x="14542" y="6713"/>
                  </a:cubicBezTo>
                  <a:cubicBezTo>
                    <a:pt x="15259" y="6713"/>
                    <a:pt x="16146" y="6685"/>
                    <a:pt x="17149" y="6369"/>
                  </a:cubicBezTo>
                  <a:cubicBezTo>
                    <a:pt x="17176" y="6369"/>
                    <a:pt x="17206" y="6342"/>
                    <a:pt x="17263" y="6342"/>
                  </a:cubicBezTo>
                  <a:cubicBezTo>
                    <a:pt x="17894" y="6112"/>
                    <a:pt x="18500" y="6048"/>
                    <a:pt x="19234" y="6048"/>
                  </a:cubicBezTo>
                  <a:cubicBezTo>
                    <a:pt x="19598" y="6048"/>
                    <a:pt x="19994" y="6064"/>
                    <a:pt x="20440" y="6083"/>
                  </a:cubicBezTo>
                  <a:lnTo>
                    <a:pt x="21042" y="6113"/>
                  </a:lnTo>
                  <a:lnTo>
                    <a:pt x="21156" y="6113"/>
                  </a:lnTo>
                  <a:cubicBezTo>
                    <a:pt x="22214" y="6113"/>
                    <a:pt x="23160" y="5968"/>
                    <a:pt x="24076" y="5854"/>
                  </a:cubicBezTo>
                  <a:cubicBezTo>
                    <a:pt x="24505" y="5769"/>
                    <a:pt x="24935" y="5712"/>
                    <a:pt x="25363" y="5655"/>
                  </a:cubicBezTo>
                  <a:cubicBezTo>
                    <a:pt x="25650" y="5625"/>
                    <a:pt x="25908" y="5568"/>
                    <a:pt x="26165" y="5453"/>
                  </a:cubicBezTo>
                  <a:cubicBezTo>
                    <a:pt x="27283" y="5139"/>
                    <a:pt x="28313" y="5025"/>
                    <a:pt x="29715" y="5025"/>
                  </a:cubicBezTo>
                  <a:cubicBezTo>
                    <a:pt x="30745" y="5025"/>
                    <a:pt x="31806" y="4968"/>
                    <a:pt x="32806" y="4938"/>
                  </a:cubicBezTo>
                  <a:cubicBezTo>
                    <a:pt x="33803" y="4898"/>
                    <a:pt x="34828" y="4845"/>
                    <a:pt x="35832" y="4845"/>
                  </a:cubicBezTo>
                  <a:close/>
                  <a:moveTo>
                    <a:pt x="35731" y="1"/>
                  </a:moveTo>
                  <a:cubicBezTo>
                    <a:pt x="34673" y="1"/>
                    <a:pt x="33619" y="44"/>
                    <a:pt x="32577" y="101"/>
                  </a:cubicBezTo>
                  <a:cubicBezTo>
                    <a:pt x="31577" y="158"/>
                    <a:pt x="30631" y="186"/>
                    <a:pt x="29715" y="186"/>
                  </a:cubicBezTo>
                  <a:cubicBezTo>
                    <a:pt x="27741" y="186"/>
                    <a:pt x="26252" y="387"/>
                    <a:pt x="24592" y="873"/>
                  </a:cubicBezTo>
                  <a:cubicBezTo>
                    <a:pt x="24562" y="873"/>
                    <a:pt x="24505" y="873"/>
                    <a:pt x="24477" y="903"/>
                  </a:cubicBezTo>
                  <a:cubicBezTo>
                    <a:pt x="24104" y="960"/>
                    <a:pt x="23733" y="987"/>
                    <a:pt x="23389" y="1045"/>
                  </a:cubicBezTo>
                  <a:cubicBezTo>
                    <a:pt x="22588" y="1159"/>
                    <a:pt x="21901" y="1274"/>
                    <a:pt x="21184" y="1274"/>
                  </a:cubicBezTo>
                  <a:lnTo>
                    <a:pt x="20669" y="1246"/>
                  </a:lnTo>
                  <a:cubicBezTo>
                    <a:pt x="20177" y="1228"/>
                    <a:pt x="19682" y="1207"/>
                    <a:pt x="19178" y="1207"/>
                  </a:cubicBezTo>
                  <a:cubicBezTo>
                    <a:pt x="18071" y="1207"/>
                    <a:pt x="16919" y="1308"/>
                    <a:pt x="15660" y="1761"/>
                  </a:cubicBezTo>
                  <a:cubicBezTo>
                    <a:pt x="15317" y="1846"/>
                    <a:pt x="14916" y="1876"/>
                    <a:pt x="14400" y="1876"/>
                  </a:cubicBezTo>
                  <a:cubicBezTo>
                    <a:pt x="13855" y="1903"/>
                    <a:pt x="13255" y="1903"/>
                    <a:pt x="12596" y="2048"/>
                  </a:cubicBezTo>
                  <a:cubicBezTo>
                    <a:pt x="11137" y="2277"/>
                    <a:pt x="10134" y="2991"/>
                    <a:pt x="9419" y="3506"/>
                  </a:cubicBezTo>
                  <a:cubicBezTo>
                    <a:pt x="9190" y="3678"/>
                    <a:pt x="8961" y="3822"/>
                    <a:pt x="8790" y="3937"/>
                  </a:cubicBezTo>
                  <a:cubicBezTo>
                    <a:pt x="8446" y="3994"/>
                    <a:pt x="7672" y="4052"/>
                    <a:pt x="7129" y="4052"/>
                  </a:cubicBezTo>
                  <a:cubicBezTo>
                    <a:pt x="4695" y="4193"/>
                    <a:pt x="2176" y="4308"/>
                    <a:pt x="831" y="6026"/>
                  </a:cubicBezTo>
                  <a:cubicBezTo>
                    <a:pt x="229" y="6800"/>
                    <a:pt x="0" y="7800"/>
                    <a:pt x="202" y="8774"/>
                  </a:cubicBezTo>
                  <a:cubicBezTo>
                    <a:pt x="730" y="11555"/>
                    <a:pt x="2948" y="12126"/>
                    <a:pt x="4901" y="12126"/>
                  </a:cubicBezTo>
                  <a:cubicBezTo>
                    <a:pt x="5802" y="12126"/>
                    <a:pt x="6647" y="12004"/>
                    <a:pt x="7244" y="11923"/>
                  </a:cubicBezTo>
                  <a:cubicBezTo>
                    <a:pt x="7500" y="11865"/>
                    <a:pt x="7844" y="11838"/>
                    <a:pt x="8160" y="11781"/>
                  </a:cubicBezTo>
                  <a:lnTo>
                    <a:pt x="8160" y="11781"/>
                  </a:lnTo>
                  <a:cubicBezTo>
                    <a:pt x="8073" y="12381"/>
                    <a:pt x="7988" y="13010"/>
                    <a:pt x="8045" y="13640"/>
                  </a:cubicBezTo>
                  <a:cubicBezTo>
                    <a:pt x="7931" y="14300"/>
                    <a:pt x="8016" y="15101"/>
                    <a:pt x="8732" y="15846"/>
                  </a:cubicBezTo>
                  <a:cubicBezTo>
                    <a:pt x="8703" y="15873"/>
                    <a:pt x="8703" y="15903"/>
                    <a:pt x="8675" y="15930"/>
                  </a:cubicBezTo>
                  <a:cubicBezTo>
                    <a:pt x="8274" y="16132"/>
                    <a:pt x="7729" y="16475"/>
                    <a:pt x="7301" y="17075"/>
                  </a:cubicBezTo>
                  <a:cubicBezTo>
                    <a:pt x="5068" y="19881"/>
                    <a:pt x="6412" y="24376"/>
                    <a:pt x="7558" y="26637"/>
                  </a:cubicBezTo>
                  <a:cubicBezTo>
                    <a:pt x="8531" y="28441"/>
                    <a:pt x="9935" y="28698"/>
                    <a:pt x="10679" y="28812"/>
                  </a:cubicBezTo>
                  <a:cubicBezTo>
                    <a:pt x="10851" y="28842"/>
                    <a:pt x="10935" y="28870"/>
                    <a:pt x="11050" y="28899"/>
                  </a:cubicBezTo>
                  <a:cubicBezTo>
                    <a:pt x="11394" y="29243"/>
                    <a:pt x="12138" y="29873"/>
                    <a:pt x="13340" y="29873"/>
                  </a:cubicBezTo>
                  <a:cubicBezTo>
                    <a:pt x="13626" y="29873"/>
                    <a:pt x="13913" y="29815"/>
                    <a:pt x="14229" y="29758"/>
                  </a:cubicBezTo>
                  <a:cubicBezTo>
                    <a:pt x="15832" y="29385"/>
                    <a:pt x="16546" y="28125"/>
                    <a:pt x="17004" y="27354"/>
                  </a:cubicBezTo>
                  <a:lnTo>
                    <a:pt x="17062" y="27239"/>
                  </a:lnTo>
                  <a:cubicBezTo>
                    <a:pt x="17119" y="27152"/>
                    <a:pt x="17176" y="27038"/>
                    <a:pt x="17233" y="26923"/>
                  </a:cubicBezTo>
                  <a:lnTo>
                    <a:pt x="17320" y="26667"/>
                  </a:lnTo>
                  <a:cubicBezTo>
                    <a:pt x="17749" y="26522"/>
                    <a:pt x="18351" y="26266"/>
                    <a:pt x="18924" y="25636"/>
                  </a:cubicBezTo>
                  <a:cubicBezTo>
                    <a:pt x="18951" y="25636"/>
                    <a:pt x="18981" y="25606"/>
                    <a:pt x="19008" y="25579"/>
                  </a:cubicBezTo>
                  <a:cubicBezTo>
                    <a:pt x="19553" y="24919"/>
                    <a:pt x="19840" y="24262"/>
                    <a:pt x="20039" y="23774"/>
                  </a:cubicBezTo>
                  <a:cubicBezTo>
                    <a:pt x="20096" y="23632"/>
                    <a:pt x="20183" y="23460"/>
                    <a:pt x="20240" y="23346"/>
                  </a:cubicBezTo>
                  <a:cubicBezTo>
                    <a:pt x="20355" y="23373"/>
                    <a:pt x="20527" y="23403"/>
                    <a:pt x="20669" y="23403"/>
                  </a:cubicBezTo>
                  <a:cubicBezTo>
                    <a:pt x="21069" y="23488"/>
                    <a:pt x="21585" y="23575"/>
                    <a:pt x="22187" y="23575"/>
                  </a:cubicBezTo>
                  <a:lnTo>
                    <a:pt x="22359" y="23575"/>
                  </a:lnTo>
                  <a:cubicBezTo>
                    <a:pt x="23703" y="23488"/>
                    <a:pt x="24649" y="22773"/>
                    <a:pt x="25336" y="22258"/>
                  </a:cubicBezTo>
                  <a:cubicBezTo>
                    <a:pt x="25565" y="22114"/>
                    <a:pt x="25794" y="21942"/>
                    <a:pt x="25908" y="21885"/>
                  </a:cubicBezTo>
                  <a:cubicBezTo>
                    <a:pt x="25936" y="21885"/>
                    <a:pt x="25966" y="21857"/>
                    <a:pt x="25993" y="21857"/>
                  </a:cubicBezTo>
                  <a:cubicBezTo>
                    <a:pt x="26653" y="21484"/>
                    <a:pt x="27168" y="21026"/>
                    <a:pt x="27569" y="20682"/>
                  </a:cubicBezTo>
                  <a:cubicBezTo>
                    <a:pt x="27711" y="20540"/>
                    <a:pt x="27855" y="20426"/>
                    <a:pt x="27970" y="20311"/>
                  </a:cubicBezTo>
                  <a:cubicBezTo>
                    <a:pt x="28054" y="20311"/>
                    <a:pt x="28112" y="20339"/>
                    <a:pt x="28169" y="20339"/>
                  </a:cubicBezTo>
                  <a:cubicBezTo>
                    <a:pt x="28466" y="20389"/>
                    <a:pt x="28829" y="20438"/>
                    <a:pt x="29243" y="20438"/>
                  </a:cubicBezTo>
                  <a:cubicBezTo>
                    <a:pt x="29547" y="20438"/>
                    <a:pt x="29879" y="20412"/>
                    <a:pt x="30230" y="20339"/>
                  </a:cubicBezTo>
                  <a:cubicBezTo>
                    <a:pt x="31004" y="20224"/>
                    <a:pt x="31748" y="19938"/>
                    <a:pt x="32406" y="19682"/>
                  </a:cubicBezTo>
                  <a:cubicBezTo>
                    <a:pt x="32749" y="19567"/>
                    <a:pt x="33065" y="19423"/>
                    <a:pt x="33379" y="19338"/>
                  </a:cubicBezTo>
                  <a:lnTo>
                    <a:pt x="33551" y="19281"/>
                  </a:lnTo>
                  <a:cubicBezTo>
                    <a:pt x="34153" y="19109"/>
                    <a:pt x="35268" y="18766"/>
                    <a:pt x="36013" y="17735"/>
                  </a:cubicBezTo>
                  <a:cubicBezTo>
                    <a:pt x="36558" y="17591"/>
                    <a:pt x="37302" y="17190"/>
                    <a:pt x="37817" y="16189"/>
                  </a:cubicBezTo>
                  <a:cubicBezTo>
                    <a:pt x="38074" y="15701"/>
                    <a:pt x="38275" y="15072"/>
                    <a:pt x="38188" y="14357"/>
                  </a:cubicBezTo>
                  <a:cubicBezTo>
                    <a:pt x="38360" y="14300"/>
                    <a:pt x="38561" y="14185"/>
                    <a:pt x="38733" y="14098"/>
                  </a:cubicBezTo>
                  <a:cubicBezTo>
                    <a:pt x="39620" y="13556"/>
                    <a:pt x="40192" y="12697"/>
                    <a:pt x="40623" y="12067"/>
                  </a:cubicBezTo>
                  <a:lnTo>
                    <a:pt x="40707" y="11923"/>
                  </a:lnTo>
                  <a:cubicBezTo>
                    <a:pt x="40737" y="11895"/>
                    <a:pt x="40737" y="11865"/>
                    <a:pt x="40765" y="11808"/>
                  </a:cubicBezTo>
                  <a:cubicBezTo>
                    <a:pt x="41081" y="11293"/>
                    <a:pt x="41223" y="10807"/>
                    <a:pt x="41310" y="10434"/>
                  </a:cubicBezTo>
                  <a:cubicBezTo>
                    <a:pt x="41710" y="10178"/>
                    <a:pt x="42196" y="9747"/>
                    <a:pt x="42482" y="9090"/>
                  </a:cubicBezTo>
                  <a:cubicBezTo>
                    <a:pt x="42654" y="8716"/>
                    <a:pt x="42741" y="8373"/>
                    <a:pt x="42741" y="8059"/>
                  </a:cubicBezTo>
                  <a:cubicBezTo>
                    <a:pt x="43112" y="7945"/>
                    <a:pt x="43513" y="7887"/>
                    <a:pt x="43829" y="7800"/>
                  </a:cubicBezTo>
                  <a:cubicBezTo>
                    <a:pt x="45688" y="7400"/>
                    <a:pt x="48008" y="6914"/>
                    <a:pt x="48295" y="4624"/>
                  </a:cubicBezTo>
                  <a:lnTo>
                    <a:pt x="48295" y="4452"/>
                  </a:lnTo>
                  <a:cubicBezTo>
                    <a:pt x="48352" y="3536"/>
                    <a:pt x="48008" y="2705"/>
                    <a:pt x="47321" y="2075"/>
                  </a:cubicBezTo>
                  <a:cubicBezTo>
                    <a:pt x="46519" y="1326"/>
                    <a:pt x="45441" y="1097"/>
                    <a:pt x="44236" y="1097"/>
                  </a:cubicBezTo>
                  <a:cubicBezTo>
                    <a:pt x="43462" y="1097"/>
                    <a:pt x="42635" y="1191"/>
                    <a:pt x="41795" y="1303"/>
                  </a:cubicBezTo>
                  <a:cubicBezTo>
                    <a:pt x="41623" y="1303"/>
                    <a:pt x="41481" y="1331"/>
                    <a:pt x="41367" y="1331"/>
                  </a:cubicBezTo>
                  <a:cubicBezTo>
                    <a:pt x="41108" y="1303"/>
                    <a:pt x="40822" y="1159"/>
                    <a:pt x="40336" y="930"/>
                  </a:cubicBezTo>
                  <a:cubicBezTo>
                    <a:pt x="39620" y="587"/>
                    <a:pt x="38733" y="158"/>
                    <a:pt x="37531" y="44"/>
                  </a:cubicBezTo>
                  <a:lnTo>
                    <a:pt x="37444" y="44"/>
                  </a:lnTo>
                  <a:cubicBezTo>
                    <a:pt x="36873" y="13"/>
                    <a:pt x="36301" y="1"/>
                    <a:pt x="3573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8"/>
            <p:cNvSpPr/>
            <p:nvPr/>
          </p:nvSpPr>
          <p:spPr>
            <a:xfrm>
              <a:off x="7152566" y="725976"/>
              <a:ext cx="631745" cy="270158"/>
            </a:xfrm>
            <a:custGeom>
              <a:avLst/>
              <a:gdLst/>
              <a:ahLst/>
              <a:cxnLst/>
              <a:rect l="l" t="t" r="r" b="b"/>
              <a:pathLst>
                <a:path w="31232" h="13356" extrusionOk="0">
                  <a:moveTo>
                    <a:pt x="27276" y="1"/>
                  </a:moveTo>
                  <a:cubicBezTo>
                    <a:pt x="26864" y="1"/>
                    <a:pt x="26484" y="41"/>
                    <a:pt x="26165" y="73"/>
                  </a:cubicBezTo>
                  <a:cubicBezTo>
                    <a:pt x="25994" y="103"/>
                    <a:pt x="25792" y="130"/>
                    <a:pt x="25707" y="130"/>
                  </a:cubicBezTo>
                  <a:cubicBezTo>
                    <a:pt x="25364" y="130"/>
                    <a:pt x="25078" y="187"/>
                    <a:pt x="24791" y="302"/>
                  </a:cubicBezTo>
                  <a:cubicBezTo>
                    <a:pt x="24276" y="389"/>
                    <a:pt x="23818" y="503"/>
                    <a:pt x="23417" y="588"/>
                  </a:cubicBezTo>
                  <a:cubicBezTo>
                    <a:pt x="22714" y="754"/>
                    <a:pt x="22144" y="875"/>
                    <a:pt x="21591" y="875"/>
                  </a:cubicBezTo>
                  <a:cubicBezTo>
                    <a:pt x="21379" y="875"/>
                    <a:pt x="21169" y="857"/>
                    <a:pt x="20955" y="817"/>
                  </a:cubicBezTo>
                  <a:lnTo>
                    <a:pt x="20868" y="817"/>
                  </a:lnTo>
                  <a:cubicBezTo>
                    <a:pt x="20525" y="760"/>
                    <a:pt x="20211" y="703"/>
                    <a:pt x="19895" y="645"/>
                  </a:cubicBezTo>
                  <a:cubicBezTo>
                    <a:pt x="18926" y="472"/>
                    <a:pt x="17874" y="278"/>
                    <a:pt x="16744" y="278"/>
                  </a:cubicBezTo>
                  <a:cubicBezTo>
                    <a:pt x="16005" y="278"/>
                    <a:pt x="15232" y="362"/>
                    <a:pt x="14428" y="588"/>
                  </a:cubicBezTo>
                  <a:cubicBezTo>
                    <a:pt x="14257" y="618"/>
                    <a:pt x="13741" y="618"/>
                    <a:pt x="13398" y="618"/>
                  </a:cubicBezTo>
                  <a:cubicBezTo>
                    <a:pt x="12425" y="618"/>
                    <a:pt x="11307" y="618"/>
                    <a:pt x="10276" y="1161"/>
                  </a:cubicBezTo>
                  <a:cubicBezTo>
                    <a:pt x="8474" y="2134"/>
                    <a:pt x="8273" y="3393"/>
                    <a:pt x="8444" y="4282"/>
                  </a:cubicBezTo>
                  <a:cubicBezTo>
                    <a:pt x="8444" y="4367"/>
                    <a:pt x="8474" y="4454"/>
                    <a:pt x="8502" y="4539"/>
                  </a:cubicBezTo>
                  <a:cubicBezTo>
                    <a:pt x="7501" y="4653"/>
                    <a:pt x="6241" y="4997"/>
                    <a:pt x="5295" y="6229"/>
                  </a:cubicBezTo>
                  <a:cubicBezTo>
                    <a:pt x="4855" y="6031"/>
                    <a:pt x="4261" y="5844"/>
                    <a:pt x="3618" y="5844"/>
                  </a:cubicBezTo>
                  <a:cubicBezTo>
                    <a:pt x="2672" y="5844"/>
                    <a:pt x="1620" y="6250"/>
                    <a:pt x="802" y="7630"/>
                  </a:cubicBezTo>
                  <a:cubicBezTo>
                    <a:pt x="802" y="7630"/>
                    <a:pt x="772" y="7660"/>
                    <a:pt x="772" y="7687"/>
                  </a:cubicBezTo>
                  <a:cubicBezTo>
                    <a:pt x="1" y="9062"/>
                    <a:pt x="230" y="10149"/>
                    <a:pt x="543" y="10809"/>
                  </a:cubicBezTo>
                  <a:cubicBezTo>
                    <a:pt x="1260" y="12325"/>
                    <a:pt x="2863" y="12611"/>
                    <a:pt x="3607" y="12756"/>
                  </a:cubicBezTo>
                  <a:lnTo>
                    <a:pt x="3722" y="12756"/>
                  </a:lnTo>
                  <a:cubicBezTo>
                    <a:pt x="4008" y="12813"/>
                    <a:pt x="4295" y="12898"/>
                    <a:pt x="4581" y="12985"/>
                  </a:cubicBezTo>
                  <a:cubicBezTo>
                    <a:pt x="5153" y="13156"/>
                    <a:pt x="5840" y="13356"/>
                    <a:pt x="6699" y="13356"/>
                  </a:cubicBezTo>
                  <a:cubicBezTo>
                    <a:pt x="7043" y="13356"/>
                    <a:pt x="7386" y="13328"/>
                    <a:pt x="7787" y="13271"/>
                  </a:cubicBezTo>
                  <a:cubicBezTo>
                    <a:pt x="7872" y="13241"/>
                    <a:pt x="8101" y="13241"/>
                    <a:pt x="8273" y="13214"/>
                  </a:cubicBezTo>
                  <a:cubicBezTo>
                    <a:pt x="9447" y="13127"/>
                    <a:pt x="11421" y="13012"/>
                    <a:pt x="12452" y="11409"/>
                  </a:cubicBezTo>
                  <a:cubicBezTo>
                    <a:pt x="12624" y="11123"/>
                    <a:pt x="12768" y="10836"/>
                    <a:pt x="12883" y="10580"/>
                  </a:cubicBezTo>
                  <a:cubicBezTo>
                    <a:pt x="13139" y="10580"/>
                    <a:pt x="13425" y="10523"/>
                    <a:pt x="13684" y="10465"/>
                  </a:cubicBezTo>
                  <a:cubicBezTo>
                    <a:pt x="14600" y="10207"/>
                    <a:pt x="15344" y="9721"/>
                    <a:pt x="16002" y="9320"/>
                  </a:cubicBezTo>
                  <a:cubicBezTo>
                    <a:pt x="16375" y="9091"/>
                    <a:pt x="16719" y="8862"/>
                    <a:pt x="16975" y="8748"/>
                  </a:cubicBezTo>
                  <a:cubicBezTo>
                    <a:pt x="18063" y="8290"/>
                    <a:pt x="19208" y="8145"/>
                    <a:pt x="20525" y="7946"/>
                  </a:cubicBezTo>
                  <a:cubicBezTo>
                    <a:pt x="21242" y="7859"/>
                    <a:pt x="21986" y="7745"/>
                    <a:pt x="22758" y="7603"/>
                  </a:cubicBezTo>
                  <a:cubicBezTo>
                    <a:pt x="22787" y="7603"/>
                    <a:pt x="22787" y="7603"/>
                    <a:pt x="22815" y="7573"/>
                  </a:cubicBezTo>
                  <a:cubicBezTo>
                    <a:pt x="23445" y="7431"/>
                    <a:pt x="23990" y="7229"/>
                    <a:pt x="24505" y="7030"/>
                  </a:cubicBezTo>
                  <a:cubicBezTo>
                    <a:pt x="24906" y="6886"/>
                    <a:pt x="25307" y="6714"/>
                    <a:pt x="25650" y="6657"/>
                  </a:cubicBezTo>
                  <a:cubicBezTo>
                    <a:pt x="25678" y="6657"/>
                    <a:pt x="25707" y="6629"/>
                    <a:pt x="25707" y="6629"/>
                  </a:cubicBezTo>
                  <a:cubicBezTo>
                    <a:pt x="25849" y="6600"/>
                    <a:pt x="26165" y="6600"/>
                    <a:pt x="26422" y="6572"/>
                  </a:cubicBezTo>
                  <a:cubicBezTo>
                    <a:pt x="27081" y="6572"/>
                    <a:pt x="27940" y="6542"/>
                    <a:pt x="28827" y="6171"/>
                  </a:cubicBezTo>
                  <a:cubicBezTo>
                    <a:pt x="31174" y="5283"/>
                    <a:pt x="31231" y="3538"/>
                    <a:pt x="31204" y="2993"/>
                  </a:cubicBezTo>
                  <a:cubicBezTo>
                    <a:pt x="31174" y="2477"/>
                    <a:pt x="30860" y="703"/>
                    <a:pt x="28368" y="130"/>
                  </a:cubicBezTo>
                  <a:cubicBezTo>
                    <a:pt x="28368" y="103"/>
                    <a:pt x="28341" y="103"/>
                    <a:pt x="28311" y="103"/>
                  </a:cubicBezTo>
                  <a:cubicBezTo>
                    <a:pt x="27955" y="26"/>
                    <a:pt x="27605" y="1"/>
                    <a:pt x="2727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8"/>
            <p:cNvSpPr/>
            <p:nvPr/>
          </p:nvSpPr>
          <p:spPr>
            <a:xfrm>
              <a:off x="7103914" y="911075"/>
              <a:ext cx="480646" cy="367655"/>
            </a:xfrm>
            <a:custGeom>
              <a:avLst/>
              <a:gdLst/>
              <a:ahLst/>
              <a:cxnLst/>
              <a:rect l="l" t="t" r="r" b="b"/>
              <a:pathLst>
                <a:path w="23762" h="18176" extrusionOk="0">
                  <a:moveTo>
                    <a:pt x="15001" y="6239"/>
                  </a:moveTo>
                  <a:cubicBezTo>
                    <a:pt x="15230" y="6267"/>
                    <a:pt x="15517" y="6324"/>
                    <a:pt x="15773" y="6411"/>
                  </a:cubicBezTo>
                  <a:cubicBezTo>
                    <a:pt x="15659" y="6782"/>
                    <a:pt x="15601" y="7270"/>
                    <a:pt x="15688" y="7785"/>
                  </a:cubicBezTo>
                  <a:cubicBezTo>
                    <a:pt x="15631" y="7813"/>
                    <a:pt x="15544" y="7813"/>
                    <a:pt x="15459" y="7842"/>
                  </a:cubicBezTo>
                  <a:cubicBezTo>
                    <a:pt x="15059" y="7957"/>
                    <a:pt x="14715" y="8156"/>
                    <a:pt x="14399" y="8385"/>
                  </a:cubicBezTo>
                  <a:cubicBezTo>
                    <a:pt x="14372" y="7728"/>
                    <a:pt x="14142" y="7098"/>
                    <a:pt x="13769" y="6468"/>
                  </a:cubicBezTo>
                  <a:lnTo>
                    <a:pt x="13941" y="6468"/>
                  </a:lnTo>
                  <a:cubicBezTo>
                    <a:pt x="14314" y="6468"/>
                    <a:pt x="14685" y="6411"/>
                    <a:pt x="15001" y="6239"/>
                  </a:cubicBezTo>
                  <a:close/>
                  <a:moveTo>
                    <a:pt x="5380" y="1"/>
                  </a:moveTo>
                  <a:cubicBezTo>
                    <a:pt x="4073" y="1"/>
                    <a:pt x="3114" y="765"/>
                    <a:pt x="2605" y="1201"/>
                  </a:cubicBezTo>
                  <a:cubicBezTo>
                    <a:pt x="1574" y="1945"/>
                    <a:pt x="1" y="3434"/>
                    <a:pt x="1" y="5351"/>
                  </a:cubicBezTo>
                  <a:lnTo>
                    <a:pt x="1" y="5465"/>
                  </a:lnTo>
                  <a:cubicBezTo>
                    <a:pt x="28" y="6525"/>
                    <a:pt x="486" y="7442"/>
                    <a:pt x="1260" y="8042"/>
                  </a:cubicBezTo>
                  <a:cubicBezTo>
                    <a:pt x="1977" y="8583"/>
                    <a:pt x="2783" y="8751"/>
                    <a:pt x="3538" y="8751"/>
                  </a:cubicBezTo>
                  <a:cubicBezTo>
                    <a:pt x="4261" y="8751"/>
                    <a:pt x="4936" y="8597"/>
                    <a:pt x="5440" y="8472"/>
                  </a:cubicBezTo>
                  <a:cubicBezTo>
                    <a:pt x="5582" y="8442"/>
                    <a:pt x="5726" y="8415"/>
                    <a:pt x="5841" y="8385"/>
                  </a:cubicBezTo>
                  <a:cubicBezTo>
                    <a:pt x="6665" y="8277"/>
                    <a:pt x="7342" y="8220"/>
                    <a:pt x="7864" y="8220"/>
                  </a:cubicBezTo>
                  <a:cubicBezTo>
                    <a:pt x="8447" y="8220"/>
                    <a:pt x="8836" y="8291"/>
                    <a:pt x="9017" y="8442"/>
                  </a:cubicBezTo>
                  <a:cubicBezTo>
                    <a:pt x="9189" y="8557"/>
                    <a:pt x="9333" y="8671"/>
                    <a:pt x="9418" y="8758"/>
                  </a:cubicBezTo>
                  <a:cubicBezTo>
                    <a:pt x="9361" y="8873"/>
                    <a:pt x="9276" y="9015"/>
                    <a:pt x="9219" y="9129"/>
                  </a:cubicBezTo>
                  <a:cubicBezTo>
                    <a:pt x="9161" y="9102"/>
                    <a:pt x="9132" y="9102"/>
                    <a:pt x="9104" y="9102"/>
                  </a:cubicBezTo>
                  <a:cubicBezTo>
                    <a:pt x="8626" y="8997"/>
                    <a:pt x="8023" y="8861"/>
                    <a:pt x="7361" y="8861"/>
                  </a:cubicBezTo>
                  <a:cubicBezTo>
                    <a:pt x="6754" y="8861"/>
                    <a:pt x="6097" y="8975"/>
                    <a:pt x="5440" y="9331"/>
                  </a:cubicBezTo>
                  <a:cubicBezTo>
                    <a:pt x="3436" y="10503"/>
                    <a:pt x="3722" y="12164"/>
                    <a:pt x="3837" y="12652"/>
                  </a:cubicBezTo>
                  <a:cubicBezTo>
                    <a:pt x="3979" y="13224"/>
                    <a:pt x="4753" y="15056"/>
                    <a:pt x="8158" y="15084"/>
                  </a:cubicBezTo>
                  <a:cubicBezTo>
                    <a:pt x="8445" y="15113"/>
                    <a:pt x="8616" y="15113"/>
                    <a:pt x="8703" y="15141"/>
                  </a:cubicBezTo>
                  <a:cubicBezTo>
                    <a:pt x="8731" y="15198"/>
                    <a:pt x="8788" y="15285"/>
                    <a:pt x="8875" y="15427"/>
                  </a:cubicBezTo>
                  <a:cubicBezTo>
                    <a:pt x="8903" y="15484"/>
                    <a:pt x="8932" y="15571"/>
                    <a:pt x="8960" y="15599"/>
                  </a:cubicBezTo>
                  <a:cubicBezTo>
                    <a:pt x="9303" y="16545"/>
                    <a:pt x="9848" y="17461"/>
                    <a:pt x="11509" y="17946"/>
                  </a:cubicBezTo>
                  <a:cubicBezTo>
                    <a:pt x="11536" y="17976"/>
                    <a:pt x="11566" y="17976"/>
                    <a:pt x="11594" y="17976"/>
                  </a:cubicBezTo>
                  <a:cubicBezTo>
                    <a:pt x="11967" y="18091"/>
                    <a:pt x="12482" y="18175"/>
                    <a:pt x="13025" y="18175"/>
                  </a:cubicBezTo>
                  <a:cubicBezTo>
                    <a:pt x="13742" y="18175"/>
                    <a:pt x="14543" y="18004"/>
                    <a:pt x="15173" y="17404"/>
                  </a:cubicBezTo>
                  <a:cubicBezTo>
                    <a:pt x="15430" y="17175"/>
                    <a:pt x="15631" y="16916"/>
                    <a:pt x="15773" y="16659"/>
                  </a:cubicBezTo>
                  <a:cubicBezTo>
                    <a:pt x="15841" y="16664"/>
                    <a:pt x="15910" y="16667"/>
                    <a:pt x="15979" y="16667"/>
                  </a:cubicBezTo>
                  <a:cubicBezTo>
                    <a:pt x="16698" y="16667"/>
                    <a:pt x="17481" y="16387"/>
                    <a:pt x="18265" y="15656"/>
                  </a:cubicBezTo>
                  <a:cubicBezTo>
                    <a:pt x="18808" y="15141"/>
                    <a:pt x="19124" y="14626"/>
                    <a:pt x="19266" y="14140"/>
                  </a:cubicBezTo>
                  <a:cubicBezTo>
                    <a:pt x="19925" y="14110"/>
                    <a:pt x="20612" y="13854"/>
                    <a:pt x="21327" y="13366"/>
                  </a:cubicBezTo>
                  <a:cubicBezTo>
                    <a:pt x="22586" y="12507"/>
                    <a:pt x="23761" y="10618"/>
                    <a:pt x="23418" y="8786"/>
                  </a:cubicBezTo>
                  <a:cubicBezTo>
                    <a:pt x="23418" y="8729"/>
                    <a:pt x="23418" y="8671"/>
                    <a:pt x="23388" y="8587"/>
                  </a:cubicBezTo>
                  <a:cubicBezTo>
                    <a:pt x="22960" y="6839"/>
                    <a:pt x="21700" y="6209"/>
                    <a:pt x="20811" y="5980"/>
                  </a:cubicBezTo>
                  <a:cubicBezTo>
                    <a:pt x="20869" y="5037"/>
                    <a:pt x="20640" y="3835"/>
                    <a:pt x="19380" y="2774"/>
                  </a:cubicBezTo>
                  <a:lnTo>
                    <a:pt x="19323" y="2717"/>
                  </a:lnTo>
                  <a:cubicBezTo>
                    <a:pt x="18527" y="2089"/>
                    <a:pt x="16384" y="1379"/>
                    <a:pt x="14720" y="1379"/>
                  </a:cubicBezTo>
                  <a:cubicBezTo>
                    <a:pt x="14412" y="1379"/>
                    <a:pt x="14120" y="1404"/>
                    <a:pt x="13856" y="1457"/>
                  </a:cubicBezTo>
                  <a:cubicBezTo>
                    <a:pt x="13627" y="1515"/>
                    <a:pt x="13426" y="1572"/>
                    <a:pt x="13226" y="1659"/>
                  </a:cubicBezTo>
                  <a:cubicBezTo>
                    <a:pt x="13139" y="1659"/>
                    <a:pt x="13025" y="1686"/>
                    <a:pt x="12910" y="1686"/>
                  </a:cubicBezTo>
                  <a:cubicBezTo>
                    <a:pt x="12739" y="1686"/>
                    <a:pt x="12452" y="1716"/>
                    <a:pt x="12253" y="1716"/>
                  </a:cubicBezTo>
                  <a:cubicBezTo>
                    <a:pt x="12081" y="1515"/>
                    <a:pt x="11795" y="1258"/>
                    <a:pt x="11394" y="1029"/>
                  </a:cubicBezTo>
                  <a:cubicBezTo>
                    <a:pt x="10585" y="541"/>
                    <a:pt x="9832" y="361"/>
                    <a:pt x="9158" y="361"/>
                  </a:cubicBezTo>
                  <a:cubicBezTo>
                    <a:pt x="8569" y="361"/>
                    <a:pt x="8040" y="499"/>
                    <a:pt x="7586" y="686"/>
                  </a:cubicBezTo>
                  <a:cubicBezTo>
                    <a:pt x="7128" y="370"/>
                    <a:pt x="6613" y="170"/>
                    <a:pt x="6127" y="83"/>
                  </a:cubicBezTo>
                  <a:cubicBezTo>
                    <a:pt x="5867" y="26"/>
                    <a:pt x="5618" y="1"/>
                    <a:pt x="538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8"/>
            <p:cNvSpPr/>
            <p:nvPr/>
          </p:nvSpPr>
          <p:spPr>
            <a:xfrm>
              <a:off x="7186713" y="755875"/>
              <a:ext cx="241496" cy="145294"/>
            </a:xfrm>
            <a:custGeom>
              <a:avLst/>
              <a:gdLst/>
              <a:ahLst/>
              <a:cxnLst/>
              <a:rect l="l" t="t" r="r" b="b"/>
              <a:pathLst>
                <a:path w="11939" h="7183" extrusionOk="0">
                  <a:moveTo>
                    <a:pt x="7188" y="0"/>
                  </a:moveTo>
                  <a:cubicBezTo>
                    <a:pt x="6800" y="0"/>
                    <a:pt x="6444" y="73"/>
                    <a:pt x="6126" y="198"/>
                  </a:cubicBezTo>
                  <a:cubicBezTo>
                    <a:pt x="5355" y="399"/>
                    <a:pt x="4839" y="743"/>
                    <a:pt x="4496" y="942"/>
                  </a:cubicBezTo>
                  <a:lnTo>
                    <a:pt x="4496" y="972"/>
                  </a:lnTo>
                  <a:cubicBezTo>
                    <a:pt x="4351" y="964"/>
                    <a:pt x="4184" y="953"/>
                    <a:pt x="4000" y="953"/>
                  </a:cubicBezTo>
                  <a:cubicBezTo>
                    <a:pt x="3530" y="953"/>
                    <a:pt x="2954" y="1022"/>
                    <a:pt x="2378" y="1373"/>
                  </a:cubicBezTo>
                  <a:cubicBezTo>
                    <a:pt x="0" y="2690"/>
                    <a:pt x="545" y="4636"/>
                    <a:pt x="687" y="5007"/>
                  </a:cubicBezTo>
                  <a:cubicBezTo>
                    <a:pt x="1374" y="6897"/>
                    <a:pt x="3752" y="7183"/>
                    <a:pt x="5096" y="7183"/>
                  </a:cubicBezTo>
                  <a:cubicBezTo>
                    <a:pt x="5412" y="7183"/>
                    <a:pt x="5668" y="7183"/>
                    <a:pt x="5813" y="7155"/>
                  </a:cubicBezTo>
                  <a:lnTo>
                    <a:pt x="5813" y="7183"/>
                  </a:lnTo>
                  <a:cubicBezTo>
                    <a:pt x="5955" y="7155"/>
                    <a:pt x="6184" y="7155"/>
                    <a:pt x="6413" y="7155"/>
                  </a:cubicBezTo>
                  <a:cubicBezTo>
                    <a:pt x="6625" y="7158"/>
                    <a:pt x="6841" y="7161"/>
                    <a:pt x="7057" y="7161"/>
                  </a:cubicBezTo>
                  <a:cubicBezTo>
                    <a:pt x="8798" y="7161"/>
                    <a:pt x="10606" y="6986"/>
                    <a:pt x="11394" y="5408"/>
                  </a:cubicBezTo>
                  <a:cubicBezTo>
                    <a:pt x="11939" y="4293"/>
                    <a:pt x="11824" y="2575"/>
                    <a:pt x="9820" y="1029"/>
                  </a:cubicBezTo>
                  <a:cubicBezTo>
                    <a:pt x="8850" y="287"/>
                    <a:pt x="7956" y="0"/>
                    <a:pt x="7188"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8"/>
            <p:cNvSpPr/>
            <p:nvPr/>
          </p:nvSpPr>
          <p:spPr>
            <a:xfrm>
              <a:off x="7018223" y="1086848"/>
              <a:ext cx="189329" cy="157147"/>
            </a:xfrm>
            <a:custGeom>
              <a:avLst/>
              <a:gdLst/>
              <a:ahLst/>
              <a:cxnLst/>
              <a:rect l="l" t="t" r="r" b="b"/>
              <a:pathLst>
                <a:path w="9360" h="7769" extrusionOk="0">
                  <a:moveTo>
                    <a:pt x="5098" y="1"/>
                  </a:moveTo>
                  <a:cubicBezTo>
                    <a:pt x="4653" y="1"/>
                    <a:pt x="4215" y="94"/>
                    <a:pt x="3806" y="269"/>
                  </a:cubicBezTo>
                  <a:cubicBezTo>
                    <a:pt x="2948" y="470"/>
                    <a:pt x="2260" y="1013"/>
                    <a:pt x="1775" y="1872"/>
                  </a:cubicBezTo>
                  <a:cubicBezTo>
                    <a:pt x="1718" y="1929"/>
                    <a:pt x="1631" y="2016"/>
                    <a:pt x="1603" y="2101"/>
                  </a:cubicBezTo>
                  <a:cubicBezTo>
                    <a:pt x="1516" y="2188"/>
                    <a:pt x="1431" y="2330"/>
                    <a:pt x="1317" y="2444"/>
                  </a:cubicBezTo>
                  <a:cubicBezTo>
                    <a:pt x="829" y="3017"/>
                    <a:pt x="486" y="3475"/>
                    <a:pt x="371" y="4105"/>
                  </a:cubicBezTo>
                  <a:cubicBezTo>
                    <a:pt x="0" y="5708"/>
                    <a:pt x="687" y="6653"/>
                    <a:pt x="1145" y="7082"/>
                  </a:cubicBezTo>
                  <a:cubicBezTo>
                    <a:pt x="1745" y="7627"/>
                    <a:pt x="2405" y="7769"/>
                    <a:pt x="3005" y="7769"/>
                  </a:cubicBezTo>
                  <a:cubicBezTo>
                    <a:pt x="3749" y="7769"/>
                    <a:pt x="4409" y="7540"/>
                    <a:pt x="4809" y="7398"/>
                  </a:cubicBezTo>
                  <a:lnTo>
                    <a:pt x="4837" y="7398"/>
                  </a:lnTo>
                  <a:cubicBezTo>
                    <a:pt x="5161" y="7475"/>
                    <a:pt x="5642" y="7588"/>
                    <a:pt x="6180" y="7588"/>
                  </a:cubicBezTo>
                  <a:cubicBezTo>
                    <a:pt x="6834" y="7588"/>
                    <a:pt x="7572" y="7422"/>
                    <a:pt x="8215" y="6825"/>
                  </a:cubicBezTo>
                  <a:cubicBezTo>
                    <a:pt x="8760" y="6337"/>
                    <a:pt x="9360" y="5451"/>
                    <a:pt x="9188" y="3905"/>
                  </a:cubicBezTo>
                  <a:cubicBezTo>
                    <a:pt x="9188" y="3876"/>
                    <a:pt x="9161" y="3818"/>
                    <a:pt x="9161" y="3791"/>
                  </a:cubicBezTo>
                  <a:cubicBezTo>
                    <a:pt x="8932" y="2359"/>
                    <a:pt x="7729" y="841"/>
                    <a:pt x="6383" y="269"/>
                  </a:cubicBezTo>
                  <a:cubicBezTo>
                    <a:pt x="5962" y="87"/>
                    <a:pt x="5527" y="1"/>
                    <a:pt x="509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8"/>
            <p:cNvSpPr/>
            <p:nvPr/>
          </p:nvSpPr>
          <p:spPr>
            <a:xfrm>
              <a:off x="6765133" y="844338"/>
              <a:ext cx="294775" cy="147782"/>
            </a:xfrm>
            <a:custGeom>
              <a:avLst/>
              <a:gdLst/>
              <a:ahLst/>
              <a:cxnLst/>
              <a:rect l="l" t="t" r="r" b="b"/>
              <a:pathLst>
                <a:path w="14573" h="7306" extrusionOk="0">
                  <a:moveTo>
                    <a:pt x="5705" y="0"/>
                  </a:moveTo>
                  <a:cubicBezTo>
                    <a:pt x="4245" y="0"/>
                    <a:pt x="2786" y="599"/>
                    <a:pt x="2004" y="1065"/>
                  </a:cubicBezTo>
                  <a:cubicBezTo>
                    <a:pt x="172" y="2180"/>
                    <a:pt x="0" y="3554"/>
                    <a:pt x="87" y="4298"/>
                  </a:cubicBezTo>
                  <a:cubicBezTo>
                    <a:pt x="144" y="4843"/>
                    <a:pt x="488" y="6217"/>
                    <a:pt x="2347" y="6905"/>
                  </a:cubicBezTo>
                  <a:cubicBezTo>
                    <a:pt x="2884" y="7066"/>
                    <a:pt x="3402" y="7119"/>
                    <a:pt x="3892" y="7119"/>
                  </a:cubicBezTo>
                  <a:cubicBezTo>
                    <a:pt x="4448" y="7119"/>
                    <a:pt x="4968" y="7050"/>
                    <a:pt x="5439" y="6989"/>
                  </a:cubicBezTo>
                  <a:cubicBezTo>
                    <a:pt x="5718" y="6943"/>
                    <a:pt x="6054" y="6896"/>
                    <a:pt x="6277" y="6896"/>
                  </a:cubicBezTo>
                  <a:cubicBezTo>
                    <a:pt x="6329" y="6896"/>
                    <a:pt x="6375" y="6899"/>
                    <a:pt x="6412" y="6905"/>
                  </a:cubicBezTo>
                  <a:cubicBezTo>
                    <a:pt x="6557" y="6932"/>
                    <a:pt x="6671" y="6962"/>
                    <a:pt x="6756" y="6989"/>
                  </a:cubicBezTo>
                  <a:cubicBezTo>
                    <a:pt x="7244" y="7134"/>
                    <a:pt x="7816" y="7305"/>
                    <a:pt x="8588" y="7305"/>
                  </a:cubicBezTo>
                  <a:cubicBezTo>
                    <a:pt x="8904" y="7305"/>
                    <a:pt x="9275" y="7276"/>
                    <a:pt x="9676" y="7191"/>
                  </a:cubicBezTo>
                  <a:cubicBezTo>
                    <a:pt x="9733" y="7191"/>
                    <a:pt x="9848" y="7161"/>
                    <a:pt x="9962" y="7161"/>
                  </a:cubicBezTo>
                  <a:cubicBezTo>
                    <a:pt x="11623" y="6932"/>
                    <a:pt x="12683" y="6760"/>
                    <a:pt x="13455" y="5959"/>
                  </a:cubicBezTo>
                  <a:cubicBezTo>
                    <a:pt x="14343" y="5015"/>
                    <a:pt x="14572" y="3813"/>
                    <a:pt x="14114" y="2695"/>
                  </a:cubicBezTo>
                  <a:cubicBezTo>
                    <a:pt x="13542" y="1408"/>
                    <a:pt x="12252" y="863"/>
                    <a:pt x="11252" y="721"/>
                  </a:cubicBezTo>
                  <a:cubicBezTo>
                    <a:pt x="10882" y="629"/>
                    <a:pt x="10543" y="590"/>
                    <a:pt x="10232" y="590"/>
                  </a:cubicBezTo>
                  <a:cubicBezTo>
                    <a:pt x="9482" y="590"/>
                    <a:pt x="8899" y="813"/>
                    <a:pt x="8474" y="1035"/>
                  </a:cubicBezTo>
                  <a:cubicBezTo>
                    <a:pt x="8332" y="893"/>
                    <a:pt x="8160" y="749"/>
                    <a:pt x="7958" y="634"/>
                  </a:cubicBezTo>
                  <a:cubicBezTo>
                    <a:pt x="7277" y="173"/>
                    <a:pt x="6491" y="0"/>
                    <a:pt x="5705"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8"/>
            <p:cNvSpPr/>
            <p:nvPr/>
          </p:nvSpPr>
          <p:spPr>
            <a:xfrm>
              <a:off x="7003718" y="841546"/>
              <a:ext cx="172581" cy="138983"/>
            </a:xfrm>
            <a:custGeom>
              <a:avLst/>
              <a:gdLst/>
              <a:ahLst/>
              <a:cxnLst/>
              <a:rect l="l" t="t" r="r" b="b"/>
              <a:pathLst>
                <a:path w="8532" h="6871" extrusionOk="0">
                  <a:moveTo>
                    <a:pt x="5297" y="0"/>
                  </a:moveTo>
                  <a:cubicBezTo>
                    <a:pt x="4954" y="0"/>
                    <a:pt x="4581" y="85"/>
                    <a:pt x="4267" y="229"/>
                  </a:cubicBezTo>
                  <a:cubicBezTo>
                    <a:pt x="3580" y="344"/>
                    <a:pt x="3122" y="573"/>
                    <a:pt x="2405" y="1058"/>
                  </a:cubicBezTo>
                  <a:lnTo>
                    <a:pt x="2263" y="1145"/>
                  </a:lnTo>
                  <a:cubicBezTo>
                    <a:pt x="2176" y="1173"/>
                    <a:pt x="2119" y="1230"/>
                    <a:pt x="2034" y="1260"/>
                  </a:cubicBezTo>
                  <a:cubicBezTo>
                    <a:pt x="1489" y="1546"/>
                    <a:pt x="0" y="2291"/>
                    <a:pt x="87" y="4008"/>
                  </a:cubicBezTo>
                  <a:cubicBezTo>
                    <a:pt x="115" y="4810"/>
                    <a:pt x="516" y="5925"/>
                    <a:pt x="2206" y="6612"/>
                  </a:cubicBezTo>
                  <a:cubicBezTo>
                    <a:pt x="2263" y="6642"/>
                    <a:pt x="2348" y="6669"/>
                    <a:pt x="2405" y="6669"/>
                  </a:cubicBezTo>
                  <a:cubicBezTo>
                    <a:pt x="2806" y="6814"/>
                    <a:pt x="3321" y="6871"/>
                    <a:pt x="3923" y="6871"/>
                  </a:cubicBezTo>
                  <a:cubicBezTo>
                    <a:pt x="4782" y="6871"/>
                    <a:pt x="5755" y="6726"/>
                    <a:pt x="6385" y="6413"/>
                  </a:cubicBezTo>
                  <a:cubicBezTo>
                    <a:pt x="6527" y="6355"/>
                    <a:pt x="6642" y="6298"/>
                    <a:pt x="6756" y="6211"/>
                  </a:cubicBezTo>
                  <a:cubicBezTo>
                    <a:pt x="7214" y="5897"/>
                    <a:pt x="7530" y="5439"/>
                    <a:pt x="7672" y="4952"/>
                  </a:cubicBezTo>
                  <a:cubicBezTo>
                    <a:pt x="7702" y="4952"/>
                    <a:pt x="7702" y="4924"/>
                    <a:pt x="7702" y="4924"/>
                  </a:cubicBezTo>
                  <a:cubicBezTo>
                    <a:pt x="7931" y="4665"/>
                    <a:pt x="8130" y="4352"/>
                    <a:pt x="8245" y="4008"/>
                  </a:cubicBezTo>
                  <a:lnTo>
                    <a:pt x="8332" y="3578"/>
                  </a:lnTo>
                  <a:cubicBezTo>
                    <a:pt x="8389" y="3092"/>
                    <a:pt x="8531" y="1947"/>
                    <a:pt x="7672" y="974"/>
                  </a:cubicBezTo>
                  <a:cubicBezTo>
                    <a:pt x="7272" y="543"/>
                    <a:pt x="6527" y="0"/>
                    <a:pt x="5297"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8"/>
            <p:cNvSpPr/>
            <p:nvPr/>
          </p:nvSpPr>
          <p:spPr>
            <a:xfrm>
              <a:off x="6920920" y="899443"/>
              <a:ext cx="200374" cy="162710"/>
            </a:xfrm>
            <a:custGeom>
              <a:avLst/>
              <a:gdLst/>
              <a:ahLst/>
              <a:cxnLst/>
              <a:rect l="l" t="t" r="r" b="b"/>
              <a:pathLst>
                <a:path w="9906" h="8044" extrusionOk="0">
                  <a:moveTo>
                    <a:pt x="5834" y="0"/>
                  </a:moveTo>
                  <a:cubicBezTo>
                    <a:pt x="4453" y="0"/>
                    <a:pt x="3578" y="709"/>
                    <a:pt x="3093" y="1089"/>
                  </a:cubicBezTo>
                  <a:lnTo>
                    <a:pt x="2978" y="1203"/>
                  </a:lnTo>
                  <a:cubicBezTo>
                    <a:pt x="1002" y="1318"/>
                    <a:pt x="372" y="2834"/>
                    <a:pt x="200" y="3493"/>
                  </a:cubicBezTo>
                  <a:cubicBezTo>
                    <a:pt x="200" y="3551"/>
                    <a:pt x="173" y="3578"/>
                    <a:pt x="173" y="3635"/>
                  </a:cubicBezTo>
                  <a:cubicBezTo>
                    <a:pt x="1" y="4437"/>
                    <a:pt x="1" y="6013"/>
                    <a:pt x="1890" y="7128"/>
                  </a:cubicBezTo>
                  <a:cubicBezTo>
                    <a:pt x="1918" y="7128"/>
                    <a:pt x="1947" y="7158"/>
                    <a:pt x="1947" y="7158"/>
                  </a:cubicBezTo>
                  <a:cubicBezTo>
                    <a:pt x="2834" y="7815"/>
                    <a:pt x="3608" y="8044"/>
                    <a:pt x="4265" y="8044"/>
                  </a:cubicBezTo>
                  <a:cubicBezTo>
                    <a:pt x="5467" y="8044"/>
                    <a:pt x="6269" y="7329"/>
                    <a:pt x="6612" y="7013"/>
                  </a:cubicBezTo>
                  <a:cubicBezTo>
                    <a:pt x="6699" y="6956"/>
                    <a:pt x="6757" y="6899"/>
                    <a:pt x="6814" y="6842"/>
                  </a:cubicBezTo>
                  <a:cubicBezTo>
                    <a:pt x="7272" y="6757"/>
                    <a:pt x="8074" y="6585"/>
                    <a:pt x="8761" y="5841"/>
                  </a:cubicBezTo>
                  <a:cubicBezTo>
                    <a:pt x="9562" y="4982"/>
                    <a:pt x="9906" y="3750"/>
                    <a:pt x="9647" y="2635"/>
                  </a:cubicBezTo>
                  <a:cubicBezTo>
                    <a:pt x="9448" y="1776"/>
                    <a:pt x="8875" y="1059"/>
                    <a:pt x="8074" y="631"/>
                  </a:cubicBezTo>
                  <a:cubicBezTo>
                    <a:pt x="7902" y="516"/>
                    <a:pt x="7700" y="402"/>
                    <a:pt x="7501" y="315"/>
                  </a:cubicBezTo>
                  <a:cubicBezTo>
                    <a:pt x="6878" y="90"/>
                    <a:pt x="6324" y="0"/>
                    <a:pt x="5834"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8"/>
            <p:cNvSpPr/>
            <p:nvPr/>
          </p:nvSpPr>
          <p:spPr>
            <a:xfrm>
              <a:off x="7047717" y="788404"/>
              <a:ext cx="167403" cy="133623"/>
            </a:xfrm>
            <a:custGeom>
              <a:avLst/>
              <a:gdLst/>
              <a:ahLst/>
              <a:cxnLst/>
              <a:rect l="l" t="t" r="r" b="b"/>
              <a:pathLst>
                <a:path w="8276" h="6606" extrusionOk="0">
                  <a:moveTo>
                    <a:pt x="3172" y="1"/>
                  </a:moveTo>
                  <a:cubicBezTo>
                    <a:pt x="2434" y="1"/>
                    <a:pt x="1699" y="152"/>
                    <a:pt x="1089" y="708"/>
                  </a:cubicBezTo>
                  <a:cubicBezTo>
                    <a:pt x="344" y="1368"/>
                    <a:pt x="1" y="2369"/>
                    <a:pt x="173" y="3372"/>
                  </a:cubicBezTo>
                  <a:cubicBezTo>
                    <a:pt x="402" y="4688"/>
                    <a:pt x="1490" y="5861"/>
                    <a:pt x="2493" y="6292"/>
                  </a:cubicBezTo>
                  <a:cubicBezTo>
                    <a:pt x="2951" y="6521"/>
                    <a:pt x="3466" y="6605"/>
                    <a:pt x="4038" y="6605"/>
                  </a:cubicBezTo>
                  <a:cubicBezTo>
                    <a:pt x="5154" y="6605"/>
                    <a:pt x="6329" y="6205"/>
                    <a:pt x="7016" y="5460"/>
                  </a:cubicBezTo>
                  <a:cubicBezTo>
                    <a:pt x="7959" y="4459"/>
                    <a:pt x="8275" y="3056"/>
                    <a:pt x="7760" y="1883"/>
                  </a:cubicBezTo>
                  <a:cubicBezTo>
                    <a:pt x="7272" y="766"/>
                    <a:pt x="6184" y="78"/>
                    <a:pt x="4925" y="78"/>
                  </a:cubicBezTo>
                  <a:cubicBezTo>
                    <a:pt x="4753" y="78"/>
                    <a:pt x="4638" y="108"/>
                    <a:pt x="4496" y="108"/>
                  </a:cubicBezTo>
                  <a:lnTo>
                    <a:pt x="4467" y="108"/>
                  </a:lnTo>
                  <a:cubicBezTo>
                    <a:pt x="4051" y="54"/>
                    <a:pt x="3611" y="1"/>
                    <a:pt x="3172"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8"/>
            <p:cNvSpPr/>
            <p:nvPr/>
          </p:nvSpPr>
          <p:spPr>
            <a:xfrm>
              <a:off x="7033274" y="900009"/>
              <a:ext cx="181238" cy="143069"/>
            </a:xfrm>
            <a:custGeom>
              <a:avLst/>
              <a:gdLst/>
              <a:ahLst/>
              <a:cxnLst/>
              <a:rect l="l" t="t" r="r" b="b"/>
              <a:pathLst>
                <a:path w="8960" h="7073" extrusionOk="0">
                  <a:moveTo>
                    <a:pt x="5753" y="1"/>
                  </a:moveTo>
                  <a:cubicBezTo>
                    <a:pt x="4207" y="1"/>
                    <a:pt x="3378" y="172"/>
                    <a:pt x="2089" y="1317"/>
                  </a:cubicBezTo>
                  <a:cubicBezTo>
                    <a:pt x="1489" y="1691"/>
                    <a:pt x="0" y="2749"/>
                    <a:pt x="200" y="4524"/>
                  </a:cubicBezTo>
                  <a:cubicBezTo>
                    <a:pt x="257" y="5039"/>
                    <a:pt x="600" y="6328"/>
                    <a:pt x="2291" y="6958"/>
                  </a:cubicBezTo>
                  <a:cubicBezTo>
                    <a:pt x="2520" y="7043"/>
                    <a:pt x="2806" y="7072"/>
                    <a:pt x="3120" y="7072"/>
                  </a:cubicBezTo>
                  <a:cubicBezTo>
                    <a:pt x="4665" y="7072"/>
                    <a:pt x="6727" y="6099"/>
                    <a:pt x="6756" y="6069"/>
                  </a:cubicBezTo>
                  <a:cubicBezTo>
                    <a:pt x="7901" y="5469"/>
                    <a:pt x="8959" y="4066"/>
                    <a:pt x="8760" y="2520"/>
                  </a:cubicBezTo>
                  <a:cubicBezTo>
                    <a:pt x="8646" y="1661"/>
                    <a:pt x="8130" y="917"/>
                    <a:pt x="7414" y="459"/>
                  </a:cubicBezTo>
                  <a:cubicBezTo>
                    <a:pt x="6985" y="172"/>
                    <a:pt x="6440" y="1"/>
                    <a:pt x="589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8"/>
            <p:cNvSpPr/>
            <p:nvPr/>
          </p:nvSpPr>
          <p:spPr>
            <a:xfrm>
              <a:off x="7297348" y="902558"/>
              <a:ext cx="143615" cy="124864"/>
            </a:xfrm>
            <a:custGeom>
              <a:avLst/>
              <a:gdLst/>
              <a:ahLst/>
              <a:cxnLst/>
              <a:rect l="l" t="t" r="r" b="b"/>
              <a:pathLst>
                <a:path w="7100" h="6173" extrusionOk="0">
                  <a:moveTo>
                    <a:pt x="3668" y="1"/>
                  </a:moveTo>
                  <a:cubicBezTo>
                    <a:pt x="3424" y="1"/>
                    <a:pt x="3174" y="25"/>
                    <a:pt x="2920" y="76"/>
                  </a:cubicBezTo>
                  <a:cubicBezTo>
                    <a:pt x="2776" y="104"/>
                    <a:pt x="2634" y="133"/>
                    <a:pt x="2490" y="191"/>
                  </a:cubicBezTo>
                  <a:cubicBezTo>
                    <a:pt x="1287" y="562"/>
                    <a:pt x="428" y="1450"/>
                    <a:pt x="199" y="2565"/>
                  </a:cubicBezTo>
                  <a:cubicBezTo>
                    <a:pt x="0" y="3653"/>
                    <a:pt x="428" y="4771"/>
                    <a:pt x="1317" y="5485"/>
                  </a:cubicBezTo>
                  <a:cubicBezTo>
                    <a:pt x="1890" y="5943"/>
                    <a:pt x="2604" y="6172"/>
                    <a:pt x="3321" y="6172"/>
                  </a:cubicBezTo>
                  <a:cubicBezTo>
                    <a:pt x="3779" y="6172"/>
                    <a:pt x="4237" y="6088"/>
                    <a:pt x="4665" y="5916"/>
                  </a:cubicBezTo>
                  <a:cubicBezTo>
                    <a:pt x="6241" y="5286"/>
                    <a:pt x="7100" y="3683"/>
                    <a:pt x="6669" y="2137"/>
                  </a:cubicBezTo>
                  <a:cubicBezTo>
                    <a:pt x="6279" y="819"/>
                    <a:pt x="5078" y="1"/>
                    <a:pt x="366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8"/>
            <p:cNvSpPr/>
            <p:nvPr/>
          </p:nvSpPr>
          <p:spPr>
            <a:xfrm>
              <a:off x="7135189" y="800703"/>
              <a:ext cx="149421" cy="125390"/>
            </a:xfrm>
            <a:custGeom>
              <a:avLst/>
              <a:gdLst/>
              <a:ahLst/>
              <a:cxnLst/>
              <a:rect l="l" t="t" r="r" b="b"/>
              <a:pathLst>
                <a:path w="7387" h="6199" extrusionOk="0">
                  <a:moveTo>
                    <a:pt x="3891" y="1"/>
                  </a:moveTo>
                  <a:cubicBezTo>
                    <a:pt x="3524" y="1"/>
                    <a:pt x="3148" y="61"/>
                    <a:pt x="2776" y="187"/>
                  </a:cubicBezTo>
                  <a:lnTo>
                    <a:pt x="2719" y="187"/>
                  </a:lnTo>
                  <a:cubicBezTo>
                    <a:pt x="1375" y="444"/>
                    <a:pt x="658" y="1360"/>
                    <a:pt x="372" y="2191"/>
                  </a:cubicBezTo>
                  <a:cubicBezTo>
                    <a:pt x="1" y="3393"/>
                    <a:pt x="459" y="4681"/>
                    <a:pt x="1517" y="5512"/>
                  </a:cubicBezTo>
                  <a:cubicBezTo>
                    <a:pt x="2147" y="5970"/>
                    <a:pt x="2863" y="6199"/>
                    <a:pt x="3578" y="6199"/>
                  </a:cubicBezTo>
                  <a:cubicBezTo>
                    <a:pt x="4180" y="6199"/>
                    <a:pt x="4810" y="6027"/>
                    <a:pt x="5353" y="5684"/>
                  </a:cubicBezTo>
                  <a:cubicBezTo>
                    <a:pt x="6814" y="4795"/>
                    <a:pt x="7386" y="3192"/>
                    <a:pt x="6727" y="1761"/>
                  </a:cubicBezTo>
                  <a:cubicBezTo>
                    <a:pt x="6222" y="661"/>
                    <a:pt x="5108" y="1"/>
                    <a:pt x="389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8"/>
            <p:cNvSpPr/>
            <p:nvPr/>
          </p:nvSpPr>
          <p:spPr>
            <a:xfrm>
              <a:off x="7117225" y="837662"/>
              <a:ext cx="122781" cy="122033"/>
            </a:xfrm>
            <a:custGeom>
              <a:avLst/>
              <a:gdLst/>
              <a:ahLst/>
              <a:cxnLst/>
              <a:rect l="l" t="t" r="r" b="b"/>
              <a:pathLst>
                <a:path w="6070" h="6033" extrusionOk="0">
                  <a:moveTo>
                    <a:pt x="3018" y="1"/>
                  </a:moveTo>
                  <a:cubicBezTo>
                    <a:pt x="2786" y="1"/>
                    <a:pt x="2552" y="26"/>
                    <a:pt x="2320" y="78"/>
                  </a:cubicBezTo>
                  <a:cubicBezTo>
                    <a:pt x="2034" y="105"/>
                    <a:pt x="1748" y="220"/>
                    <a:pt x="1519" y="364"/>
                  </a:cubicBezTo>
                  <a:cubicBezTo>
                    <a:pt x="1461" y="392"/>
                    <a:pt x="1404" y="421"/>
                    <a:pt x="1374" y="449"/>
                  </a:cubicBezTo>
                  <a:cubicBezTo>
                    <a:pt x="602" y="879"/>
                    <a:pt x="172" y="1681"/>
                    <a:pt x="144" y="2510"/>
                  </a:cubicBezTo>
                  <a:cubicBezTo>
                    <a:pt x="0" y="3456"/>
                    <a:pt x="202" y="4486"/>
                    <a:pt x="973" y="5231"/>
                  </a:cubicBezTo>
                  <a:cubicBezTo>
                    <a:pt x="1431" y="5716"/>
                    <a:pt x="2119" y="6032"/>
                    <a:pt x="2893" y="6032"/>
                  </a:cubicBezTo>
                  <a:cubicBezTo>
                    <a:pt x="3408" y="6032"/>
                    <a:pt x="3951" y="5888"/>
                    <a:pt x="4496" y="5544"/>
                  </a:cubicBezTo>
                  <a:cubicBezTo>
                    <a:pt x="5439" y="5002"/>
                    <a:pt x="6012" y="4086"/>
                    <a:pt x="6042" y="3055"/>
                  </a:cubicBezTo>
                  <a:cubicBezTo>
                    <a:pt x="6069" y="1995"/>
                    <a:pt x="5496" y="994"/>
                    <a:pt x="4553" y="421"/>
                  </a:cubicBezTo>
                  <a:cubicBezTo>
                    <a:pt x="4091" y="141"/>
                    <a:pt x="3560" y="1"/>
                    <a:pt x="301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8"/>
            <p:cNvSpPr/>
            <p:nvPr/>
          </p:nvSpPr>
          <p:spPr>
            <a:xfrm>
              <a:off x="7080165" y="864345"/>
              <a:ext cx="135504" cy="119666"/>
            </a:xfrm>
            <a:custGeom>
              <a:avLst/>
              <a:gdLst/>
              <a:ahLst/>
              <a:cxnLst/>
              <a:rect l="l" t="t" r="r" b="b"/>
              <a:pathLst>
                <a:path w="6699" h="5916" extrusionOk="0">
                  <a:moveTo>
                    <a:pt x="3460" y="0"/>
                  </a:moveTo>
                  <a:cubicBezTo>
                    <a:pt x="3207" y="0"/>
                    <a:pt x="2949" y="34"/>
                    <a:pt x="2691" y="103"/>
                  </a:cubicBezTo>
                  <a:cubicBezTo>
                    <a:pt x="2347" y="190"/>
                    <a:pt x="2061" y="332"/>
                    <a:pt x="1805" y="561"/>
                  </a:cubicBezTo>
                  <a:cubicBezTo>
                    <a:pt x="1747" y="591"/>
                    <a:pt x="1690" y="618"/>
                    <a:pt x="1633" y="676"/>
                  </a:cubicBezTo>
                  <a:cubicBezTo>
                    <a:pt x="286" y="1706"/>
                    <a:pt x="0" y="3454"/>
                    <a:pt x="973" y="4741"/>
                  </a:cubicBezTo>
                  <a:cubicBezTo>
                    <a:pt x="1546" y="5515"/>
                    <a:pt x="2462" y="5916"/>
                    <a:pt x="3378" y="5916"/>
                  </a:cubicBezTo>
                  <a:cubicBezTo>
                    <a:pt x="4008" y="5916"/>
                    <a:pt x="4638" y="5714"/>
                    <a:pt x="5183" y="5313"/>
                  </a:cubicBezTo>
                  <a:cubicBezTo>
                    <a:pt x="6328" y="4454"/>
                    <a:pt x="6699" y="2938"/>
                    <a:pt x="6069" y="1649"/>
                  </a:cubicBezTo>
                  <a:cubicBezTo>
                    <a:pt x="5557" y="626"/>
                    <a:pt x="4555" y="0"/>
                    <a:pt x="3460"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8"/>
            <p:cNvSpPr/>
            <p:nvPr/>
          </p:nvSpPr>
          <p:spPr>
            <a:xfrm>
              <a:off x="6901236" y="807318"/>
              <a:ext cx="153446" cy="123974"/>
            </a:xfrm>
            <a:custGeom>
              <a:avLst/>
              <a:gdLst/>
              <a:ahLst/>
              <a:cxnLst/>
              <a:rect l="l" t="t" r="r" b="b"/>
              <a:pathLst>
                <a:path w="7586" h="6129" extrusionOk="0">
                  <a:moveTo>
                    <a:pt x="3867" y="1"/>
                  </a:moveTo>
                  <a:cubicBezTo>
                    <a:pt x="2089" y="1"/>
                    <a:pt x="569" y="1015"/>
                    <a:pt x="257" y="2551"/>
                  </a:cubicBezTo>
                  <a:cubicBezTo>
                    <a:pt x="1" y="3838"/>
                    <a:pt x="658" y="5414"/>
                    <a:pt x="2719" y="5986"/>
                  </a:cubicBezTo>
                  <a:cubicBezTo>
                    <a:pt x="3062" y="6101"/>
                    <a:pt x="3378" y="6128"/>
                    <a:pt x="3722" y="6128"/>
                  </a:cubicBezTo>
                  <a:cubicBezTo>
                    <a:pt x="4895" y="6128"/>
                    <a:pt x="5955" y="5556"/>
                    <a:pt x="6585" y="4869"/>
                  </a:cubicBezTo>
                  <a:cubicBezTo>
                    <a:pt x="7356" y="4040"/>
                    <a:pt x="7585" y="2922"/>
                    <a:pt x="7214" y="1949"/>
                  </a:cubicBezTo>
                  <a:cubicBezTo>
                    <a:pt x="7043" y="1491"/>
                    <a:pt x="6470" y="433"/>
                    <a:pt x="4924" y="147"/>
                  </a:cubicBezTo>
                  <a:cubicBezTo>
                    <a:pt x="4753" y="89"/>
                    <a:pt x="4608" y="60"/>
                    <a:pt x="4409" y="32"/>
                  </a:cubicBezTo>
                  <a:cubicBezTo>
                    <a:pt x="4227" y="11"/>
                    <a:pt x="4046" y="1"/>
                    <a:pt x="3867"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8"/>
            <p:cNvSpPr/>
            <p:nvPr/>
          </p:nvSpPr>
          <p:spPr>
            <a:xfrm>
              <a:off x="6981709" y="838573"/>
              <a:ext cx="121628" cy="116490"/>
            </a:xfrm>
            <a:custGeom>
              <a:avLst/>
              <a:gdLst/>
              <a:ahLst/>
              <a:cxnLst/>
              <a:rect l="l" t="t" r="r" b="b"/>
              <a:pathLst>
                <a:path w="6013" h="5759" extrusionOk="0">
                  <a:moveTo>
                    <a:pt x="2936" y="1"/>
                  </a:moveTo>
                  <a:cubicBezTo>
                    <a:pt x="2391" y="1"/>
                    <a:pt x="1880" y="193"/>
                    <a:pt x="1462" y="518"/>
                  </a:cubicBezTo>
                  <a:cubicBezTo>
                    <a:pt x="1290" y="633"/>
                    <a:pt x="1146" y="747"/>
                    <a:pt x="1004" y="919"/>
                  </a:cubicBezTo>
                  <a:cubicBezTo>
                    <a:pt x="688" y="1235"/>
                    <a:pt x="0" y="1979"/>
                    <a:pt x="0" y="3296"/>
                  </a:cubicBezTo>
                  <a:cubicBezTo>
                    <a:pt x="0" y="4270"/>
                    <a:pt x="573" y="5128"/>
                    <a:pt x="1489" y="5499"/>
                  </a:cubicBezTo>
                  <a:cubicBezTo>
                    <a:pt x="1862" y="5671"/>
                    <a:pt x="2263" y="5758"/>
                    <a:pt x="2664" y="5758"/>
                  </a:cubicBezTo>
                  <a:cubicBezTo>
                    <a:pt x="3436" y="5758"/>
                    <a:pt x="4210" y="5472"/>
                    <a:pt x="4810" y="4927"/>
                  </a:cubicBezTo>
                  <a:cubicBezTo>
                    <a:pt x="5669" y="4155"/>
                    <a:pt x="6012" y="3038"/>
                    <a:pt x="5698" y="1979"/>
                  </a:cubicBezTo>
                  <a:cubicBezTo>
                    <a:pt x="5382" y="949"/>
                    <a:pt x="4496" y="205"/>
                    <a:pt x="3321" y="33"/>
                  </a:cubicBezTo>
                  <a:cubicBezTo>
                    <a:pt x="3191" y="11"/>
                    <a:pt x="3063" y="1"/>
                    <a:pt x="293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8"/>
            <p:cNvSpPr/>
            <p:nvPr/>
          </p:nvSpPr>
          <p:spPr>
            <a:xfrm>
              <a:off x="6717088" y="829834"/>
              <a:ext cx="162144" cy="122902"/>
            </a:xfrm>
            <a:custGeom>
              <a:avLst/>
              <a:gdLst/>
              <a:ahLst/>
              <a:cxnLst/>
              <a:rect l="l" t="t" r="r" b="b"/>
              <a:pathLst>
                <a:path w="8016" h="6076" extrusionOk="0">
                  <a:moveTo>
                    <a:pt x="4772" y="0"/>
                  </a:moveTo>
                  <a:cubicBezTo>
                    <a:pt x="4448" y="0"/>
                    <a:pt x="4113" y="49"/>
                    <a:pt x="3779" y="149"/>
                  </a:cubicBezTo>
                  <a:cubicBezTo>
                    <a:pt x="2577" y="293"/>
                    <a:pt x="1203" y="836"/>
                    <a:pt x="515" y="1953"/>
                  </a:cubicBezTo>
                  <a:cubicBezTo>
                    <a:pt x="0" y="2812"/>
                    <a:pt x="0" y="3843"/>
                    <a:pt x="486" y="4672"/>
                  </a:cubicBezTo>
                  <a:cubicBezTo>
                    <a:pt x="1031" y="5588"/>
                    <a:pt x="2004" y="6076"/>
                    <a:pt x="3378" y="6076"/>
                  </a:cubicBezTo>
                  <a:lnTo>
                    <a:pt x="3550" y="6076"/>
                  </a:lnTo>
                  <a:cubicBezTo>
                    <a:pt x="4523" y="6076"/>
                    <a:pt x="5611" y="5989"/>
                    <a:pt x="6470" y="5331"/>
                  </a:cubicBezTo>
                  <a:cubicBezTo>
                    <a:pt x="7672" y="4358"/>
                    <a:pt x="8016" y="2755"/>
                    <a:pt x="7329" y="1466"/>
                  </a:cubicBezTo>
                  <a:cubicBezTo>
                    <a:pt x="6802" y="523"/>
                    <a:pt x="5838" y="0"/>
                    <a:pt x="4772"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8"/>
            <p:cNvSpPr/>
            <p:nvPr/>
          </p:nvSpPr>
          <p:spPr>
            <a:xfrm>
              <a:off x="6619785" y="915808"/>
              <a:ext cx="362517" cy="206017"/>
            </a:xfrm>
            <a:custGeom>
              <a:avLst/>
              <a:gdLst/>
              <a:ahLst/>
              <a:cxnLst/>
              <a:rect l="l" t="t" r="r" b="b"/>
              <a:pathLst>
                <a:path w="17922" h="10185" extrusionOk="0">
                  <a:moveTo>
                    <a:pt x="7835" y="0"/>
                  </a:moveTo>
                  <a:cubicBezTo>
                    <a:pt x="6588" y="0"/>
                    <a:pt x="5710" y="644"/>
                    <a:pt x="5238" y="967"/>
                  </a:cubicBezTo>
                  <a:lnTo>
                    <a:pt x="5154" y="1052"/>
                  </a:lnTo>
                  <a:lnTo>
                    <a:pt x="5039" y="1052"/>
                  </a:lnTo>
                  <a:cubicBezTo>
                    <a:pt x="4899" y="1045"/>
                    <a:pt x="4742" y="1037"/>
                    <a:pt x="4571" y="1037"/>
                  </a:cubicBezTo>
                  <a:cubicBezTo>
                    <a:pt x="4080" y="1037"/>
                    <a:pt x="3479" y="1098"/>
                    <a:pt x="2864" y="1395"/>
                  </a:cubicBezTo>
                  <a:cubicBezTo>
                    <a:pt x="1689" y="1910"/>
                    <a:pt x="1002" y="2712"/>
                    <a:pt x="830" y="3743"/>
                  </a:cubicBezTo>
                  <a:cubicBezTo>
                    <a:pt x="773" y="4116"/>
                    <a:pt x="773" y="4459"/>
                    <a:pt x="830" y="4773"/>
                  </a:cubicBezTo>
                  <a:cubicBezTo>
                    <a:pt x="688" y="4975"/>
                    <a:pt x="573" y="5174"/>
                    <a:pt x="486" y="5433"/>
                  </a:cubicBezTo>
                  <a:cubicBezTo>
                    <a:pt x="200" y="6147"/>
                    <a:pt x="1" y="7551"/>
                    <a:pt x="1746" y="8982"/>
                  </a:cubicBezTo>
                  <a:cubicBezTo>
                    <a:pt x="2635" y="9669"/>
                    <a:pt x="4409" y="10185"/>
                    <a:pt x="5811" y="10185"/>
                  </a:cubicBezTo>
                  <a:cubicBezTo>
                    <a:pt x="6127" y="10185"/>
                    <a:pt x="6441" y="10155"/>
                    <a:pt x="6700" y="10098"/>
                  </a:cubicBezTo>
                  <a:cubicBezTo>
                    <a:pt x="6784" y="10070"/>
                    <a:pt x="6842" y="10070"/>
                    <a:pt x="6899" y="10040"/>
                  </a:cubicBezTo>
                  <a:cubicBezTo>
                    <a:pt x="7787" y="9754"/>
                    <a:pt x="8417" y="9269"/>
                    <a:pt x="8818" y="8953"/>
                  </a:cubicBezTo>
                  <a:cubicBezTo>
                    <a:pt x="8875" y="8895"/>
                    <a:pt x="8960" y="8838"/>
                    <a:pt x="9017" y="8811"/>
                  </a:cubicBezTo>
                  <a:cubicBezTo>
                    <a:pt x="9132" y="8838"/>
                    <a:pt x="9276" y="8925"/>
                    <a:pt x="9361" y="8982"/>
                  </a:cubicBezTo>
                  <a:cubicBezTo>
                    <a:pt x="9933" y="9269"/>
                    <a:pt x="10822" y="9697"/>
                    <a:pt x="11937" y="9697"/>
                  </a:cubicBezTo>
                  <a:cubicBezTo>
                    <a:pt x="11994" y="9697"/>
                    <a:pt x="15258" y="9612"/>
                    <a:pt x="16547" y="8495"/>
                  </a:cubicBezTo>
                  <a:cubicBezTo>
                    <a:pt x="17349" y="7750"/>
                    <a:pt x="17720" y="6921"/>
                    <a:pt x="17720" y="6005"/>
                  </a:cubicBezTo>
                  <a:cubicBezTo>
                    <a:pt x="17720" y="5547"/>
                    <a:pt x="17605" y="5146"/>
                    <a:pt x="17433" y="4830"/>
                  </a:cubicBezTo>
                  <a:cubicBezTo>
                    <a:pt x="17692" y="4459"/>
                    <a:pt x="17864" y="4001"/>
                    <a:pt x="17891" y="3429"/>
                  </a:cubicBezTo>
                  <a:cubicBezTo>
                    <a:pt x="17921" y="2826"/>
                    <a:pt x="17777" y="1910"/>
                    <a:pt x="16918" y="994"/>
                  </a:cubicBezTo>
                  <a:cubicBezTo>
                    <a:pt x="16490" y="536"/>
                    <a:pt x="15917" y="280"/>
                    <a:pt x="15345" y="250"/>
                  </a:cubicBezTo>
                  <a:cubicBezTo>
                    <a:pt x="14952" y="145"/>
                    <a:pt x="14596" y="102"/>
                    <a:pt x="14272" y="102"/>
                  </a:cubicBezTo>
                  <a:cubicBezTo>
                    <a:pt x="13275" y="102"/>
                    <a:pt x="12592" y="513"/>
                    <a:pt x="12139" y="795"/>
                  </a:cubicBezTo>
                  <a:lnTo>
                    <a:pt x="12024" y="852"/>
                  </a:lnTo>
                  <a:lnTo>
                    <a:pt x="11967" y="910"/>
                  </a:lnTo>
                  <a:cubicBezTo>
                    <a:pt x="11223" y="765"/>
                    <a:pt x="10593" y="823"/>
                    <a:pt x="10162" y="795"/>
                  </a:cubicBezTo>
                  <a:cubicBezTo>
                    <a:pt x="10135" y="795"/>
                    <a:pt x="10105" y="765"/>
                    <a:pt x="10048" y="738"/>
                  </a:cubicBezTo>
                  <a:cubicBezTo>
                    <a:pt x="9734" y="536"/>
                    <a:pt x="9276" y="250"/>
                    <a:pt x="8674" y="108"/>
                  </a:cubicBezTo>
                  <a:cubicBezTo>
                    <a:pt x="8589" y="78"/>
                    <a:pt x="8502" y="51"/>
                    <a:pt x="8445" y="51"/>
                  </a:cubicBezTo>
                  <a:cubicBezTo>
                    <a:pt x="8233" y="16"/>
                    <a:pt x="8029" y="0"/>
                    <a:pt x="7835"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8"/>
            <p:cNvSpPr/>
            <p:nvPr/>
          </p:nvSpPr>
          <p:spPr>
            <a:xfrm>
              <a:off x="6898930" y="991527"/>
              <a:ext cx="145921" cy="128000"/>
            </a:xfrm>
            <a:custGeom>
              <a:avLst/>
              <a:gdLst/>
              <a:ahLst/>
              <a:cxnLst/>
              <a:rect l="l" t="t" r="r" b="b"/>
              <a:pathLst>
                <a:path w="7214" h="6328" extrusionOk="0">
                  <a:moveTo>
                    <a:pt x="3990" y="1"/>
                  </a:moveTo>
                  <a:cubicBezTo>
                    <a:pt x="3840" y="1"/>
                    <a:pt x="3684" y="10"/>
                    <a:pt x="3520" y="29"/>
                  </a:cubicBezTo>
                  <a:cubicBezTo>
                    <a:pt x="3405" y="29"/>
                    <a:pt x="3321" y="57"/>
                    <a:pt x="3206" y="57"/>
                  </a:cubicBezTo>
                  <a:cubicBezTo>
                    <a:pt x="1344" y="286"/>
                    <a:pt x="0" y="1804"/>
                    <a:pt x="85" y="3492"/>
                  </a:cubicBezTo>
                  <a:cubicBezTo>
                    <a:pt x="172" y="4896"/>
                    <a:pt x="1344" y="6327"/>
                    <a:pt x="3435" y="6327"/>
                  </a:cubicBezTo>
                  <a:cubicBezTo>
                    <a:pt x="4809" y="6327"/>
                    <a:pt x="6096" y="5553"/>
                    <a:pt x="6699" y="4323"/>
                  </a:cubicBezTo>
                  <a:cubicBezTo>
                    <a:pt x="7214" y="3263"/>
                    <a:pt x="7127" y="2061"/>
                    <a:pt x="6440" y="1174"/>
                  </a:cubicBezTo>
                  <a:cubicBezTo>
                    <a:pt x="6157" y="786"/>
                    <a:pt x="5382" y="1"/>
                    <a:pt x="399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8"/>
            <p:cNvSpPr/>
            <p:nvPr/>
          </p:nvSpPr>
          <p:spPr>
            <a:xfrm>
              <a:off x="6534093" y="879820"/>
              <a:ext cx="298194" cy="167281"/>
            </a:xfrm>
            <a:custGeom>
              <a:avLst/>
              <a:gdLst/>
              <a:ahLst/>
              <a:cxnLst/>
              <a:rect l="l" t="t" r="r" b="b"/>
              <a:pathLst>
                <a:path w="14742" h="8270" extrusionOk="0">
                  <a:moveTo>
                    <a:pt x="8513" y="0"/>
                  </a:moveTo>
                  <a:cubicBezTo>
                    <a:pt x="7322" y="0"/>
                    <a:pt x="6541" y="294"/>
                    <a:pt x="5382" y="1113"/>
                  </a:cubicBezTo>
                  <a:cubicBezTo>
                    <a:pt x="5295" y="1170"/>
                    <a:pt x="4951" y="1200"/>
                    <a:pt x="4695" y="1228"/>
                  </a:cubicBezTo>
                  <a:cubicBezTo>
                    <a:pt x="3951" y="1315"/>
                    <a:pt x="2948" y="1457"/>
                    <a:pt x="1947" y="2144"/>
                  </a:cubicBezTo>
                  <a:cubicBezTo>
                    <a:pt x="142" y="3346"/>
                    <a:pt x="0" y="5036"/>
                    <a:pt x="401" y="6124"/>
                  </a:cubicBezTo>
                  <a:cubicBezTo>
                    <a:pt x="916" y="7441"/>
                    <a:pt x="2318" y="8270"/>
                    <a:pt x="3921" y="8270"/>
                  </a:cubicBezTo>
                  <a:cubicBezTo>
                    <a:pt x="4180" y="8270"/>
                    <a:pt x="4466" y="8242"/>
                    <a:pt x="4722" y="8185"/>
                  </a:cubicBezTo>
                  <a:cubicBezTo>
                    <a:pt x="5467" y="8070"/>
                    <a:pt x="6126" y="7784"/>
                    <a:pt x="6669" y="7555"/>
                  </a:cubicBezTo>
                  <a:cubicBezTo>
                    <a:pt x="6898" y="7441"/>
                    <a:pt x="7271" y="7269"/>
                    <a:pt x="7386" y="7269"/>
                  </a:cubicBezTo>
                  <a:cubicBezTo>
                    <a:pt x="8959" y="7010"/>
                    <a:pt x="10276" y="6667"/>
                    <a:pt x="11508" y="6323"/>
                  </a:cubicBezTo>
                  <a:cubicBezTo>
                    <a:pt x="11593" y="6296"/>
                    <a:pt x="11707" y="6266"/>
                    <a:pt x="11794" y="6266"/>
                  </a:cubicBezTo>
                  <a:cubicBezTo>
                    <a:pt x="12539" y="6094"/>
                    <a:pt x="14227" y="5723"/>
                    <a:pt x="14600" y="3918"/>
                  </a:cubicBezTo>
                  <a:cubicBezTo>
                    <a:pt x="14742" y="3261"/>
                    <a:pt x="14714" y="1972"/>
                    <a:pt x="13139" y="857"/>
                  </a:cubicBezTo>
                  <a:cubicBezTo>
                    <a:pt x="13081" y="827"/>
                    <a:pt x="12997" y="770"/>
                    <a:pt x="12939" y="742"/>
                  </a:cubicBezTo>
                  <a:cubicBezTo>
                    <a:pt x="12191" y="315"/>
                    <a:pt x="11476" y="238"/>
                    <a:pt x="10935" y="238"/>
                  </a:cubicBezTo>
                  <a:cubicBezTo>
                    <a:pt x="10751" y="238"/>
                    <a:pt x="10586" y="247"/>
                    <a:pt x="10448" y="254"/>
                  </a:cubicBezTo>
                  <a:lnTo>
                    <a:pt x="10391" y="254"/>
                  </a:lnTo>
                  <a:cubicBezTo>
                    <a:pt x="10134" y="112"/>
                    <a:pt x="9818" y="55"/>
                    <a:pt x="9532" y="55"/>
                  </a:cubicBezTo>
                  <a:cubicBezTo>
                    <a:pt x="9156" y="20"/>
                    <a:pt x="8820" y="0"/>
                    <a:pt x="851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8"/>
            <p:cNvSpPr/>
            <p:nvPr/>
          </p:nvSpPr>
          <p:spPr>
            <a:xfrm>
              <a:off x="6599495" y="2209924"/>
              <a:ext cx="321981" cy="194042"/>
            </a:xfrm>
            <a:custGeom>
              <a:avLst/>
              <a:gdLst/>
              <a:ahLst/>
              <a:cxnLst/>
              <a:rect l="l" t="t" r="r" b="b"/>
              <a:pathLst>
                <a:path w="15918" h="9593" extrusionOk="0">
                  <a:moveTo>
                    <a:pt x="5470" y="1"/>
                  </a:moveTo>
                  <a:cubicBezTo>
                    <a:pt x="4496" y="1"/>
                    <a:pt x="3608" y="115"/>
                    <a:pt x="2864" y="374"/>
                  </a:cubicBezTo>
                  <a:cubicBezTo>
                    <a:pt x="1061" y="974"/>
                    <a:pt x="1" y="2348"/>
                    <a:pt x="230" y="3894"/>
                  </a:cubicBezTo>
                  <a:cubicBezTo>
                    <a:pt x="287" y="4267"/>
                    <a:pt x="688" y="6271"/>
                    <a:pt x="3436" y="6386"/>
                  </a:cubicBezTo>
                  <a:cubicBezTo>
                    <a:pt x="3752" y="6413"/>
                    <a:pt x="4038" y="6413"/>
                    <a:pt x="4295" y="6413"/>
                  </a:cubicBezTo>
                  <a:lnTo>
                    <a:pt x="4611" y="6413"/>
                  </a:lnTo>
                  <a:cubicBezTo>
                    <a:pt x="5012" y="6413"/>
                    <a:pt x="5126" y="6413"/>
                    <a:pt x="5612" y="6615"/>
                  </a:cubicBezTo>
                  <a:cubicBezTo>
                    <a:pt x="5641" y="6642"/>
                    <a:pt x="5669" y="6642"/>
                    <a:pt x="5699" y="6672"/>
                  </a:cubicBezTo>
                  <a:cubicBezTo>
                    <a:pt x="5928" y="6729"/>
                    <a:pt x="6099" y="6814"/>
                    <a:pt x="6299" y="6871"/>
                  </a:cubicBezTo>
                  <a:cubicBezTo>
                    <a:pt x="6558" y="6986"/>
                    <a:pt x="6901" y="7100"/>
                    <a:pt x="6958" y="7158"/>
                  </a:cubicBezTo>
                  <a:cubicBezTo>
                    <a:pt x="6958" y="7158"/>
                    <a:pt x="7043" y="7245"/>
                    <a:pt x="7272" y="7588"/>
                  </a:cubicBezTo>
                  <a:lnTo>
                    <a:pt x="7329" y="7645"/>
                  </a:lnTo>
                  <a:cubicBezTo>
                    <a:pt x="7616" y="8074"/>
                    <a:pt x="8504" y="9391"/>
                    <a:pt x="10306" y="9391"/>
                  </a:cubicBezTo>
                  <a:cubicBezTo>
                    <a:pt x="10478" y="9391"/>
                    <a:pt x="10650" y="9391"/>
                    <a:pt x="10822" y="9363"/>
                  </a:cubicBezTo>
                  <a:cubicBezTo>
                    <a:pt x="10880" y="9363"/>
                    <a:pt x="10950" y="9350"/>
                    <a:pt x="11032" y="9350"/>
                  </a:cubicBezTo>
                  <a:cubicBezTo>
                    <a:pt x="11074" y="9350"/>
                    <a:pt x="11118" y="9353"/>
                    <a:pt x="11165" y="9363"/>
                  </a:cubicBezTo>
                  <a:cubicBezTo>
                    <a:pt x="11195" y="9363"/>
                    <a:pt x="11223" y="9363"/>
                    <a:pt x="11280" y="9391"/>
                  </a:cubicBezTo>
                  <a:cubicBezTo>
                    <a:pt x="11653" y="9478"/>
                    <a:pt x="12196" y="9592"/>
                    <a:pt x="12768" y="9592"/>
                  </a:cubicBezTo>
                  <a:cubicBezTo>
                    <a:pt x="13799" y="9592"/>
                    <a:pt x="14687" y="9161"/>
                    <a:pt x="15230" y="8360"/>
                  </a:cubicBezTo>
                  <a:cubicBezTo>
                    <a:pt x="15517" y="7932"/>
                    <a:pt x="15917" y="7016"/>
                    <a:pt x="15489" y="5784"/>
                  </a:cubicBezTo>
                  <a:cubicBezTo>
                    <a:pt x="15345" y="5241"/>
                    <a:pt x="15031" y="4753"/>
                    <a:pt x="14543" y="4325"/>
                  </a:cubicBezTo>
                  <a:lnTo>
                    <a:pt x="14458" y="4238"/>
                  </a:lnTo>
                  <a:cubicBezTo>
                    <a:pt x="12654" y="2692"/>
                    <a:pt x="10222" y="603"/>
                    <a:pt x="7130" y="115"/>
                  </a:cubicBezTo>
                  <a:cubicBezTo>
                    <a:pt x="6615" y="58"/>
                    <a:pt x="6042" y="1"/>
                    <a:pt x="547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8"/>
            <p:cNvSpPr/>
            <p:nvPr/>
          </p:nvSpPr>
          <p:spPr>
            <a:xfrm>
              <a:off x="6809132" y="2302170"/>
              <a:ext cx="234558" cy="150998"/>
            </a:xfrm>
            <a:custGeom>
              <a:avLst/>
              <a:gdLst/>
              <a:ahLst/>
              <a:cxnLst/>
              <a:rect l="l" t="t" r="r" b="b"/>
              <a:pathLst>
                <a:path w="11596" h="7465" extrusionOk="0">
                  <a:moveTo>
                    <a:pt x="4871" y="1"/>
                  </a:moveTo>
                  <a:cubicBezTo>
                    <a:pt x="4188" y="1"/>
                    <a:pt x="3399" y="168"/>
                    <a:pt x="2692" y="795"/>
                  </a:cubicBezTo>
                  <a:lnTo>
                    <a:pt x="2550" y="937"/>
                  </a:lnTo>
                  <a:cubicBezTo>
                    <a:pt x="2234" y="1253"/>
                    <a:pt x="2034" y="1624"/>
                    <a:pt x="1920" y="1940"/>
                  </a:cubicBezTo>
                  <a:cubicBezTo>
                    <a:pt x="1748" y="2055"/>
                    <a:pt x="1547" y="2197"/>
                    <a:pt x="1375" y="2398"/>
                  </a:cubicBezTo>
                  <a:cubicBezTo>
                    <a:pt x="1" y="3830"/>
                    <a:pt x="489" y="5261"/>
                    <a:pt x="688" y="5662"/>
                  </a:cubicBezTo>
                  <a:cubicBezTo>
                    <a:pt x="1375" y="7208"/>
                    <a:pt x="2978" y="7464"/>
                    <a:pt x="4439" y="7464"/>
                  </a:cubicBezTo>
                  <a:cubicBezTo>
                    <a:pt x="4810" y="7464"/>
                    <a:pt x="5183" y="7437"/>
                    <a:pt x="5527" y="7437"/>
                  </a:cubicBezTo>
                  <a:cubicBezTo>
                    <a:pt x="5699" y="7407"/>
                    <a:pt x="5841" y="7407"/>
                    <a:pt x="5955" y="7407"/>
                  </a:cubicBezTo>
                  <a:cubicBezTo>
                    <a:pt x="6557" y="7407"/>
                    <a:pt x="9592" y="7322"/>
                    <a:pt x="10879" y="5460"/>
                  </a:cubicBezTo>
                  <a:cubicBezTo>
                    <a:pt x="11481" y="4601"/>
                    <a:pt x="11596" y="3543"/>
                    <a:pt x="11252" y="2570"/>
                  </a:cubicBezTo>
                  <a:cubicBezTo>
                    <a:pt x="10478" y="452"/>
                    <a:pt x="8160" y="365"/>
                    <a:pt x="7157" y="337"/>
                  </a:cubicBezTo>
                  <a:lnTo>
                    <a:pt x="6844" y="337"/>
                  </a:lnTo>
                  <a:cubicBezTo>
                    <a:pt x="6699" y="280"/>
                    <a:pt x="6557" y="223"/>
                    <a:pt x="6386" y="223"/>
                  </a:cubicBezTo>
                  <a:cubicBezTo>
                    <a:pt x="6328" y="193"/>
                    <a:pt x="6271" y="193"/>
                    <a:pt x="6184" y="166"/>
                  </a:cubicBezTo>
                  <a:cubicBezTo>
                    <a:pt x="5871" y="102"/>
                    <a:pt x="5403" y="1"/>
                    <a:pt x="487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8"/>
            <p:cNvSpPr/>
            <p:nvPr/>
          </p:nvSpPr>
          <p:spPr>
            <a:xfrm>
              <a:off x="7305440" y="1456965"/>
              <a:ext cx="244389" cy="213845"/>
            </a:xfrm>
            <a:custGeom>
              <a:avLst/>
              <a:gdLst/>
              <a:ahLst/>
              <a:cxnLst/>
              <a:rect l="l" t="t" r="r" b="b"/>
              <a:pathLst>
                <a:path w="12082" h="10572" extrusionOk="0">
                  <a:moveTo>
                    <a:pt x="7083" y="1"/>
                  </a:moveTo>
                  <a:cubicBezTo>
                    <a:pt x="6814" y="1"/>
                    <a:pt x="6528" y="56"/>
                    <a:pt x="6242" y="152"/>
                  </a:cubicBezTo>
                  <a:cubicBezTo>
                    <a:pt x="4952" y="667"/>
                    <a:pt x="4352" y="1640"/>
                    <a:pt x="4009" y="2240"/>
                  </a:cubicBezTo>
                  <a:cubicBezTo>
                    <a:pt x="3951" y="2355"/>
                    <a:pt x="3837" y="2499"/>
                    <a:pt x="3837" y="2526"/>
                  </a:cubicBezTo>
                  <a:cubicBezTo>
                    <a:pt x="3665" y="2728"/>
                    <a:pt x="3264" y="2957"/>
                    <a:pt x="2891" y="3214"/>
                  </a:cubicBezTo>
                  <a:cubicBezTo>
                    <a:pt x="2577" y="3415"/>
                    <a:pt x="2204" y="3644"/>
                    <a:pt x="1861" y="3930"/>
                  </a:cubicBezTo>
                  <a:cubicBezTo>
                    <a:pt x="1833" y="3930"/>
                    <a:pt x="1803" y="3958"/>
                    <a:pt x="1803" y="3988"/>
                  </a:cubicBezTo>
                  <a:cubicBezTo>
                    <a:pt x="1" y="5476"/>
                    <a:pt x="28" y="6850"/>
                    <a:pt x="402" y="7737"/>
                  </a:cubicBezTo>
                  <a:cubicBezTo>
                    <a:pt x="1010" y="9279"/>
                    <a:pt x="2441" y="9568"/>
                    <a:pt x="3896" y="9568"/>
                  </a:cubicBezTo>
                  <a:cubicBezTo>
                    <a:pt x="4360" y="9568"/>
                    <a:pt x="4826" y="9539"/>
                    <a:pt x="5268" y="9511"/>
                  </a:cubicBezTo>
                  <a:cubicBezTo>
                    <a:pt x="5497" y="9511"/>
                    <a:pt x="5784" y="9484"/>
                    <a:pt x="6013" y="9484"/>
                  </a:cubicBezTo>
                  <a:cubicBezTo>
                    <a:pt x="6413" y="9855"/>
                    <a:pt x="7272" y="10572"/>
                    <a:pt x="8502" y="10572"/>
                  </a:cubicBezTo>
                  <a:cubicBezTo>
                    <a:pt x="8704" y="10572"/>
                    <a:pt x="8903" y="10572"/>
                    <a:pt x="9104" y="10542"/>
                  </a:cubicBezTo>
                  <a:cubicBezTo>
                    <a:pt x="9132" y="10514"/>
                    <a:pt x="9189" y="10514"/>
                    <a:pt x="9219" y="10514"/>
                  </a:cubicBezTo>
                  <a:cubicBezTo>
                    <a:pt x="10391" y="10256"/>
                    <a:pt x="11193" y="9656"/>
                    <a:pt x="11594" y="8797"/>
                  </a:cubicBezTo>
                  <a:cubicBezTo>
                    <a:pt x="12081" y="7679"/>
                    <a:pt x="11708" y="6706"/>
                    <a:pt x="11452" y="6191"/>
                  </a:cubicBezTo>
                  <a:cubicBezTo>
                    <a:pt x="11795" y="5476"/>
                    <a:pt x="11795" y="4817"/>
                    <a:pt x="11681" y="4301"/>
                  </a:cubicBezTo>
                  <a:cubicBezTo>
                    <a:pt x="11422" y="3129"/>
                    <a:pt x="10765" y="2499"/>
                    <a:pt x="10249" y="2183"/>
                  </a:cubicBezTo>
                  <a:cubicBezTo>
                    <a:pt x="10220" y="2011"/>
                    <a:pt x="10135" y="1812"/>
                    <a:pt x="10020" y="1610"/>
                  </a:cubicBezTo>
                  <a:cubicBezTo>
                    <a:pt x="9791" y="1152"/>
                    <a:pt x="9189" y="323"/>
                    <a:pt x="7872" y="65"/>
                  </a:cubicBezTo>
                  <a:cubicBezTo>
                    <a:pt x="7673" y="7"/>
                    <a:pt x="7444" y="7"/>
                    <a:pt x="7242" y="7"/>
                  </a:cubicBezTo>
                  <a:cubicBezTo>
                    <a:pt x="7190" y="3"/>
                    <a:pt x="7137" y="1"/>
                    <a:pt x="7083"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8"/>
            <p:cNvSpPr/>
            <p:nvPr/>
          </p:nvSpPr>
          <p:spPr>
            <a:xfrm>
              <a:off x="6644121" y="1514599"/>
              <a:ext cx="335251" cy="302138"/>
            </a:xfrm>
            <a:custGeom>
              <a:avLst/>
              <a:gdLst/>
              <a:ahLst/>
              <a:cxnLst/>
              <a:rect l="l" t="t" r="r" b="b"/>
              <a:pathLst>
                <a:path w="16574" h="14937" extrusionOk="0">
                  <a:moveTo>
                    <a:pt x="8756" y="1"/>
                  </a:moveTo>
                  <a:cubicBezTo>
                    <a:pt x="7947" y="1"/>
                    <a:pt x="6983" y="240"/>
                    <a:pt x="5840" y="852"/>
                  </a:cubicBezTo>
                  <a:cubicBezTo>
                    <a:pt x="5840" y="852"/>
                    <a:pt x="5810" y="852"/>
                    <a:pt x="5810" y="880"/>
                  </a:cubicBezTo>
                  <a:cubicBezTo>
                    <a:pt x="5554" y="994"/>
                    <a:pt x="5238" y="1081"/>
                    <a:pt x="4810" y="1166"/>
                  </a:cubicBezTo>
                  <a:cubicBezTo>
                    <a:pt x="4264" y="1310"/>
                    <a:pt x="3550" y="1452"/>
                    <a:pt x="2833" y="1826"/>
                  </a:cubicBezTo>
                  <a:cubicBezTo>
                    <a:pt x="2776" y="1853"/>
                    <a:pt x="2748" y="1853"/>
                    <a:pt x="2719" y="1883"/>
                  </a:cubicBezTo>
                  <a:cubicBezTo>
                    <a:pt x="0" y="3399"/>
                    <a:pt x="229" y="5204"/>
                    <a:pt x="458" y="5891"/>
                  </a:cubicBezTo>
                  <a:cubicBezTo>
                    <a:pt x="829" y="7063"/>
                    <a:pt x="1745" y="7551"/>
                    <a:pt x="2634" y="7723"/>
                  </a:cubicBezTo>
                  <a:cubicBezTo>
                    <a:pt x="1947" y="8582"/>
                    <a:pt x="887" y="10127"/>
                    <a:pt x="1661" y="11930"/>
                  </a:cubicBezTo>
                  <a:cubicBezTo>
                    <a:pt x="2348" y="13677"/>
                    <a:pt x="3664" y="13963"/>
                    <a:pt x="4207" y="14021"/>
                  </a:cubicBezTo>
                  <a:cubicBezTo>
                    <a:pt x="4295" y="14028"/>
                    <a:pt x="4381" y="14032"/>
                    <a:pt x="4466" y="14032"/>
                  </a:cubicBezTo>
                  <a:cubicBezTo>
                    <a:pt x="5313" y="14032"/>
                    <a:pt x="5974" y="13658"/>
                    <a:pt x="6470" y="13189"/>
                  </a:cubicBezTo>
                  <a:cubicBezTo>
                    <a:pt x="6955" y="13963"/>
                    <a:pt x="7787" y="14563"/>
                    <a:pt x="9017" y="14850"/>
                  </a:cubicBezTo>
                  <a:cubicBezTo>
                    <a:pt x="9303" y="14907"/>
                    <a:pt x="9646" y="14937"/>
                    <a:pt x="9990" y="14937"/>
                  </a:cubicBezTo>
                  <a:cubicBezTo>
                    <a:pt x="11765" y="14937"/>
                    <a:pt x="14199" y="14135"/>
                    <a:pt x="15257" y="12502"/>
                  </a:cubicBezTo>
                  <a:cubicBezTo>
                    <a:pt x="16574" y="11101"/>
                    <a:pt x="16146" y="9811"/>
                    <a:pt x="15887" y="9269"/>
                  </a:cubicBezTo>
                  <a:cubicBezTo>
                    <a:pt x="15830" y="9182"/>
                    <a:pt x="15772" y="9067"/>
                    <a:pt x="15715" y="8982"/>
                  </a:cubicBezTo>
                  <a:cubicBezTo>
                    <a:pt x="15745" y="8953"/>
                    <a:pt x="15772" y="8895"/>
                    <a:pt x="15802" y="8838"/>
                  </a:cubicBezTo>
                  <a:cubicBezTo>
                    <a:pt x="16288" y="8123"/>
                    <a:pt x="16432" y="7207"/>
                    <a:pt x="16203" y="6147"/>
                  </a:cubicBezTo>
                  <a:cubicBezTo>
                    <a:pt x="15944" y="4975"/>
                    <a:pt x="15115" y="3543"/>
                    <a:pt x="12795" y="3486"/>
                  </a:cubicBezTo>
                  <a:cubicBezTo>
                    <a:pt x="12711" y="2941"/>
                    <a:pt x="12509" y="2341"/>
                    <a:pt x="11966" y="1768"/>
                  </a:cubicBezTo>
                  <a:cubicBezTo>
                    <a:pt x="11909" y="1711"/>
                    <a:pt x="11879" y="1654"/>
                    <a:pt x="11822" y="1624"/>
                  </a:cubicBezTo>
                  <a:cubicBezTo>
                    <a:pt x="11227" y="825"/>
                    <a:pt x="10257" y="1"/>
                    <a:pt x="875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8"/>
            <p:cNvSpPr/>
            <p:nvPr/>
          </p:nvSpPr>
          <p:spPr>
            <a:xfrm>
              <a:off x="5553090" y="1000853"/>
              <a:ext cx="2184186" cy="3379044"/>
            </a:xfrm>
            <a:custGeom>
              <a:avLst/>
              <a:gdLst/>
              <a:ahLst/>
              <a:cxnLst/>
              <a:rect l="l" t="t" r="r" b="b"/>
              <a:pathLst>
                <a:path w="107981" h="167052" extrusionOk="0">
                  <a:moveTo>
                    <a:pt x="75507" y="1"/>
                  </a:moveTo>
                  <a:cubicBezTo>
                    <a:pt x="75053" y="1"/>
                    <a:pt x="74488" y="549"/>
                    <a:pt x="74144" y="913"/>
                  </a:cubicBezTo>
                  <a:cubicBezTo>
                    <a:pt x="73999" y="1000"/>
                    <a:pt x="74057" y="1428"/>
                    <a:pt x="73942" y="1572"/>
                  </a:cubicBezTo>
                  <a:cubicBezTo>
                    <a:pt x="73815" y="1678"/>
                    <a:pt x="73689" y="1705"/>
                    <a:pt x="73562" y="1705"/>
                  </a:cubicBezTo>
                  <a:cubicBezTo>
                    <a:pt x="73422" y="1705"/>
                    <a:pt x="73283" y="1672"/>
                    <a:pt x="73143" y="1672"/>
                  </a:cubicBezTo>
                  <a:cubicBezTo>
                    <a:pt x="73066" y="1672"/>
                    <a:pt x="72989" y="1682"/>
                    <a:pt x="72912" y="1714"/>
                  </a:cubicBezTo>
                  <a:cubicBezTo>
                    <a:pt x="72282" y="2087"/>
                    <a:pt x="72426" y="2287"/>
                    <a:pt x="72140" y="2946"/>
                  </a:cubicBezTo>
                  <a:cubicBezTo>
                    <a:pt x="71538" y="4462"/>
                    <a:pt x="71109" y="3947"/>
                    <a:pt x="69763" y="4233"/>
                  </a:cubicBezTo>
                  <a:cubicBezTo>
                    <a:pt x="69076" y="4405"/>
                    <a:pt x="68991" y="4607"/>
                    <a:pt x="68189" y="4607"/>
                  </a:cubicBezTo>
                  <a:cubicBezTo>
                    <a:pt x="67491" y="4558"/>
                    <a:pt x="66754" y="4287"/>
                    <a:pt x="66043" y="4287"/>
                  </a:cubicBezTo>
                  <a:cubicBezTo>
                    <a:pt x="65908" y="4287"/>
                    <a:pt x="65773" y="4297"/>
                    <a:pt x="65640" y="4320"/>
                  </a:cubicBezTo>
                  <a:cubicBezTo>
                    <a:pt x="65122" y="4437"/>
                    <a:pt x="64896" y="4806"/>
                    <a:pt x="64417" y="4806"/>
                  </a:cubicBezTo>
                  <a:cubicBezTo>
                    <a:pt x="64314" y="4806"/>
                    <a:pt x="64199" y="4789"/>
                    <a:pt x="64067" y="4749"/>
                  </a:cubicBezTo>
                  <a:cubicBezTo>
                    <a:pt x="63666" y="4607"/>
                    <a:pt x="63323" y="4176"/>
                    <a:pt x="62835" y="3947"/>
                  </a:cubicBezTo>
                  <a:cubicBezTo>
                    <a:pt x="62525" y="3822"/>
                    <a:pt x="62211" y="3770"/>
                    <a:pt x="61895" y="3770"/>
                  </a:cubicBezTo>
                  <a:cubicBezTo>
                    <a:pt x="60277" y="3770"/>
                    <a:pt x="58590" y="5136"/>
                    <a:pt x="56877" y="5136"/>
                  </a:cubicBezTo>
                  <a:cubicBezTo>
                    <a:pt x="56394" y="5136"/>
                    <a:pt x="55908" y="5028"/>
                    <a:pt x="55422" y="4749"/>
                  </a:cubicBezTo>
                  <a:cubicBezTo>
                    <a:pt x="54533" y="4176"/>
                    <a:pt x="54533" y="3317"/>
                    <a:pt x="53388" y="2946"/>
                  </a:cubicBezTo>
                  <a:cubicBezTo>
                    <a:pt x="52816" y="2717"/>
                    <a:pt x="52129" y="2573"/>
                    <a:pt x="51529" y="2516"/>
                  </a:cubicBezTo>
                  <a:cubicBezTo>
                    <a:pt x="51329" y="2484"/>
                    <a:pt x="51112" y="2474"/>
                    <a:pt x="50886" y="2474"/>
                  </a:cubicBezTo>
                  <a:cubicBezTo>
                    <a:pt x="50478" y="2474"/>
                    <a:pt x="50041" y="2507"/>
                    <a:pt x="49625" y="2507"/>
                  </a:cubicBezTo>
                  <a:cubicBezTo>
                    <a:pt x="49247" y="2507"/>
                    <a:pt x="48886" y="2479"/>
                    <a:pt x="48579" y="2374"/>
                  </a:cubicBezTo>
                  <a:cubicBezTo>
                    <a:pt x="47750" y="2087"/>
                    <a:pt x="47693" y="1428"/>
                    <a:pt x="46605" y="1343"/>
                  </a:cubicBezTo>
                  <a:cubicBezTo>
                    <a:pt x="46304" y="1325"/>
                    <a:pt x="45992" y="1313"/>
                    <a:pt x="45679" y="1313"/>
                  </a:cubicBezTo>
                  <a:cubicBezTo>
                    <a:pt x="44978" y="1313"/>
                    <a:pt x="44269" y="1374"/>
                    <a:pt x="43655" y="1572"/>
                  </a:cubicBezTo>
                  <a:cubicBezTo>
                    <a:pt x="42338" y="2087"/>
                    <a:pt x="41795" y="2516"/>
                    <a:pt x="40421" y="2660"/>
                  </a:cubicBezTo>
                  <a:cubicBezTo>
                    <a:pt x="39541" y="2757"/>
                    <a:pt x="39062" y="2988"/>
                    <a:pt x="38455" y="2988"/>
                  </a:cubicBezTo>
                  <a:cubicBezTo>
                    <a:pt x="38172" y="2988"/>
                    <a:pt x="37862" y="2939"/>
                    <a:pt x="37472" y="2802"/>
                  </a:cubicBezTo>
                  <a:cubicBezTo>
                    <a:pt x="37128" y="2660"/>
                    <a:pt x="36185" y="2516"/>
                    <a:pt x="35841" y="2287"/>
                  </a:cubicBezTo>
                  <a:cubicBezTo>
                    <a:pt x="35411" y="1916"/>
                    <a:pt x="35841" y="1572"/>
                    <a:pt x="35154" y="1286"/>
                  </a:cubicBezTo>
                  <a:cubicBezTo>
                    <a:pt x="34896" y="1190"/>
                    <a:pt x="34559" y="1159"/>
                    <a:pt x="34195" y="1159"/>
                  </a:cubicBezTo>
                  <a:cubicBezTo>
                    <a:pt x="33467" y="1159"/>
                    <a:pt x="32634" y="1286"/>
                    <a:pt x="32120" y="1286"/>
                  </a:cubicBezTo>
                  <a:cubicBezTo>
                    <a:pt x="31812" y="1286"/>
                    <a:pt x="31500" y="1289"/>
                    <a:pt x="31188" y="1289"/>
                  </a:cubicBezTo>
                  <a:cubicBezTo>
                    <a:pt x="30251" y="1289"/>
                    <a:pt x="29307" y="1257"/>
                    <a:pt x="28426" y="1000"/>
                  </a:cubicBezTo>
                  <a:cubicBezTo>
                    <a:pt x="27574" y="663"/>
                    <a:pt x="26932" y="328"/>
                    <a:pt x="25993" y="328"/>
                  </a:cubicBezTo>
                  <a:cubicBezTo>
                    <a:pt x="25892" y="328"/>
                    <a:pt x="25787" y="332"/>
                    <a:pt x="25677" y="340"/>
                  </a:cubicBezTo>
                  <a:lnTo>
                    <a:pt x="25765" y="397"/>
                  </a:lnTo>
                  <a:cubicBezTo>
                    <a:pt x="24590" y="542"/>
                    <a:pt x="23646" y="913"/>
                    <a:pt x="22471" y="1000"/>
                  </a:cubicBezTo>
                  <a:cubicBezTo>
                    <a:pt x="21299" y="1000"/>
                    <a:pt x="20353" y="1000"/>
                    <a:pt x="19238" y="1428"/>
                  </a:cubicBezTo>
                  <a:cubicBezTo>
                    <a:pt x="18150" y="1858"/>
                    <a:pt x="16918" y="2287"/>
                    <a:pt x="15745" y="2660"/>
                  </a:cubicBezTo>
                  <a:cubicBezTo>
                    <a:pt x="15143" y="2859"/>
                    <a:pt x="12395" y="3004"/>
                    <a:pt x="12195" y="3462"/>
                  </a:cubicBezTo>
                  <a:cubicBezTo>
                    <a:pt x="11708" y="4320"/>
                    <a:pt x="13570" y="4749"/>
                    <a:pt x="13570" y="5408"/>
                  </a:cubicBezTo>
                  <a:cubicBezTo>
                    <a:pt x="13570" y="5935"/>
                    <a:pt x="11995" y="6655"/>
                    <a:pt x="11364" y="6655"/>
                  </a:cubicBezTo>
                  <a:cubicBezTo>
                    <a:pt x="11309" y="6655"/>
                    <a:pt x="11261" y="6650"/>
                    <a:pt x="11222" y="6638"/>
                  </a:cubicBezTo>
                  <a:cubicBezTo>
                    <a:pt x="10879" y="6553"/>
                    <a:pt x="10563" y="5981"/>
                    <a:pt x="9933" y="5836"/>
                  </a:cubicBezTo>
                  <a:cubicBezTo>
                    <a:pt x="9833" y="5828"/>
                    <a:pt x="9742" y="5824"/>
                    <a:pt x="9657" y="5824"/>
                  </a:cubicBezTo>
                  <a:cubicBezTo>
                    <a:pt x="9157" y="5824"/>
                    <a:pt x="8881" y="5965"/>
                    <a:pt x="8417" y="6210"/>
                  </a:cubicBezTo>
                  <a:cubicBezTo>
                    <a:pt x="7959" y="6409"/>
                    <a:pt x="6841" y="7153"/>
                    <a:pt x="6699" y="7726"/>
                  </a:cubicBezTo>
                  <a:cubicBezTo>
                    <a:pt x="7284" y="7970"/>
                    <a:pt x="7869" y="8011"/>
                    <a:pt x="8470" y="8011"/>
                  </a:cubicBezTo>
                  <a:cubicBezTo>
                    <a:pt x="8770" y="8011"/>
                    <a:pt x="9074" y="8001"/>
                    <a:pt x="9383" y="8001"/>
                  </a:cubicBezTo>
                  <a:cubicBezTo>
                    <a:pt x="9546" y="8001"/>
                    <a:pt x="9710" y="8004"/>
                    <a:pt x="9876" y="8012"/>
                  </a:cubicBezTo>
                  <a:cubicBezTo>
                    <a:pt x="12195" y="8241"/>
                    <a:pt x="9646" y="9043"/>
                    <a:pt x="8760" y="9386"/>
                  </a:cubicBezTo>
                  <a:cubicBezTo>
                    <a:pt x="6784" y="10188"/>
                    <a:pt x="2062" y="10275"/>
                    <a:pt x="1574" y="13222"/>
                  </a:cubicBezTo>
                  <a:cubicBezTo>
                    <a:pt x="1427" y="13968"/>
                    <a:pt x="1561" y="14186"/>
                    <a:pt x="1818" y="14186"/>
                  </a:cubicBezTo>
                  <a:cubicBezTo>
                    <a:pt x="2181" y="14186"/>
                    <a:pt x="2790" y="13750"/>
                    <a:pt x="3198" y="13750"/>
                  </a:cubicBezTo>
                  <a:cubicBezTo>
                    <a:pt x="3289" y="13750"/>
                    <a:pt x="3370" y="13772"/>
                    <a:pt x="3436" y="13824"/>
                  </a:cubicBezTo>
                  <a:cubicBezTo>
                    <a:pt x="4036" y="14310"/>
                    <a:pt x="1574" y="15198"/>
                    <a:pt x="3436" y="15684"/>
                  </a:cubicBezTo>
                  <a:cubicBezTo>
                    <a:pt x="3454" y="15687"/>
                    <a:pt x="3475" y="15689"/>
                    <a:pt x="3499" y="15689"/>
                  </a:cubicBezTo>
                  <a:cubicBezTo>
                    <a:pt x="3841" y="15689"/>
                    <a:pt x="4741" y="15357"/>
                    <a:pt x="5217" y="15357"/>
                  </a:cubicBezTo>
                  <a:cubicBezTo>
                    <a:pt x="5547" y="15357"/>
                    <a:pt x="5673" y="15517"/>
                    <a:pt x="5268" y="16057"/>
                  </a:cubicBezTo>
                  <a:cubicBezTo>
                    <a:pt x="4867" y="16715"/>
                    <a:pt x="3092" y="16859"/>
                    <a:pt x="2405" y="17230"/>
                  </a:cubicBezTo>
                  <a:cubicBezTo>
                    <a:pt x="2062" y="17374"/>
                    <a:pt x="0" y="18318"/>
                    <a:pt x="0" y="18805"/>
                  </a:cubicBezTo>
                  <a:cubicBezTo>
                    <a:pt x="0" y="19147"/>
                    <a:pt x="221" y="19272"/>
                    <a:pt x="550" y="19272"/>
                  </a:cubicBezTo>
                  <a:cubicBezTo>
                    <a:pt x="1406" y="19272"/>
                    <a:pt x="2998" y="18422"/>
                    <a:pt x="3349" y="18318"/>
                  </a:cubicBezTo>
                  <a:cubicBezTo>
                    <a:pt x="4867" y="17947"/>
                    <a:pt x="5611" y="17718"/>
                    <a:pt x="6841" y="16715"/>
                  </a:cubicBezTo>
                  <a:cubicBezTo>
                    <a:pt x="8016" y="15684"/>
                    <a:pt x="9532" y="15485"/>
                    <a:pt x="10677" y="14596"/>
                  </a:cubicBezTo>
                  <a:cubicBezTo>
                    <a:pt x="11708" y="13882"/>
                    <a:pt x="12482" y="13080"/>
                    <a:pt x="13627" y="12737"/>
                  </a:cubicBezTo>
                  <a:cubicBezTo>
                    <a:pt x="13949" y="12611"/>
                    <a:pt x="14198" y="12554"/>
                    <a:pt x="14371" y="12554"/>
                  </a:cubicBezTo>
                  <a:cubicBezTo>
                    <a:pt x="14828" y="12554"/>
                    <a:pt x="14757" y="12949"/>
                    <a:pt x="14112" y="13508"/>
                  </a:cubicBezTo>
                  <a:cubicBezTo>
                    <a:pt x="13570" y="13966"/>
                    <a:pt x="11909" y="14596"/>
                    <a:pt x="13139" y="15054"/>
                  </a:cubicBezTo>
                  <a:cubicBezTo>
                    <a:pt x="13229" y="15081"/>
                    <a:pt x="13322" y="15093"/>
                    <a:pt x="13416" y="15093"/>
                  </a:cubicBezTo>
                  <a:cubicBezTo>
                    <a:pt x="14336" y="15093"/>
                    <a:pt x="15408" y="13924"/>
                    <a:pt x="16031" y="13508"/>
                  </a:cubicBezTo>
                  <a:cubicBezTo>
                    <a:pt x="16809" y="13033"/>
                    <a:pt x="17390" y="12575"/>
                    <a:pt x="18157" y="12575"/>
                  </a:cubicBezTo>
                  <a:cubicBezTo>
                    <a:pt x="18407" y="12575"/>
                    <a:pt x="18677" y="12624"/>
                    <a:pt x="18979" y="12737"/>
                  </a:cubicBezTo>
                  <a:cubicBezTo>
                    <a:pt x="20067" y="13080"/>
                    <a:pt x="21184" y="13366"/>
                    <a:pt x="22272" y="13737"/>
                  </a:cubicBezTo>
                  <a:cubicBezTo>
                    <a:pt x="24448" y="14539"/>
                    <a:pt x="25677" y="17058"/>
                    <a:pt x="25421" y="19550"/>
                  </a:cubicBezTo>
                  <a:cubicBezTo>
                    <a:pt x="25277" y="20550"/>
                    <a:pt x="24532" y="21554"/>
                    <a:pt x="24590" y="22584"/>
                  </a:cubicBezTo>
                  <a:cubicBezTo>
                    <a:pt x="24734" y="23585"/>
                    <a:pt x="25765" y="24329"/>
                    <a:pt x="26250" y="25188"/>
                  </a:cubicBezTo>
                  <a:cubicBezTo>
                    <a:pt x="26509" y="25619"/>
                    <a:pt x="27395" y="28023"/>
                    <a:pt x="26795" y="28367"/>
                  </a:cubicBezTo>
                  <a:cubicBezTo>
                    <a:pt x="26740" y="28393"/>
                    <a:pt x="26688" y="28405"/>
                    <a:pt x="26638" y="28405"/>
                  </a:cubicBezTo>
                  <a:cubicBezTo>
                    <a:pt x="25992" y="28405"/>
                    <a:pt x="25793" y="26313"/>
                    <a:pt x="25421" y="26047"/>
                  </a:cubicBezTo>
                  <a:cubicBezTo>
                    <a:pt x="25224" y="25931"/>
                    <a:pt x="25045" y="25881"/>
                    <a:pt x="24887" y="25881"/>
                  </a:cubicBezTo>
                  <a:cubicBezTo>
                    <a:pt x="24267" y="25881"/>
                    <a:pt x="23990" y="26661"/>
                    <a:pt x="24333" y="27279"/>
                  </a:cubicBezTo>
                  <a:cubicBezTo>
                    <a:pt x="24791" y="28367"/>
                    <a:pt x="25563" y="28165"/>
                    <a:pt x="25020" y="29597"/>
                  </a:cubicBezTo>
                  <a:cubicBezTo>
                    <a:pt x="24590" y="30542"/>
                    <a:pt x="23990" y="31630"/>
                    <a:pt x="23445" y="32516"/>
                  </a:cubicBezTo>
                  <a:cubicBezTo>
                    <a:pt x="22758" y="33749"/>
                    <a:pt x="21642" y="34092"/>
                    <a:pt x="20841" y="35123"/>
                  </a:cubicBezTo>
                  <a:cubicBezTo>
                    <a:pt x="19925" y="36123"/>
                    <a:pt x="20696" y="37355"/>
                    <a:pt x="20154" y="38443"/>
                  </a:cubicBezTo>
                  <a:cubicBezTo>
                    <a:pt x="19810" y="39245"/>
                    <a:pt x="18578" y="39387"/>
                    <a:pt x="18436" y="40417"/>
                  </a:cubicBezTo>
                  <a:cubicBezTo>
                    <a:pt x="18349" y="41047"/>
                    <a:pt x="18979" y="42279"/>
                    <a:pt x="19180" y="43024"/>
                  </a:cubicBezTo>
                  <a:cubicBezTo>
                    <a:pt x="19322" y="43738"/>
                    <a:pt x="19380" y="44455"/>
                    <a:pt x="19380" y="45199"/>
                  </a:cubicBezTo>
                  <a:lnTo>
                    <a:pt x="19322" y="44913"/>
                  </a:lnTo>
                  <a:lnTo>
                    <a:pt x="19322" y="44913"/>
                  </a:lnTo>
                  <a:cubicBezTo>
                    <a:pt x="19380" y="45543"/>
                    <a:pt x="19123" y="47001"/>
                    <a:pt x="19524" y="47432"/>
                  </a:cubicBezTo>
                  <a:cubicBezTo>
                    <a:pt x="19810" y="47718"/>
                    <a:pt x="20410" y="47661"/>
                    <a:pt x="20696" y="47803"/>
                  </a:cubicBezTo>
                  <a:cubicBezTo>
                    <a:pt x="21299" y="48234"/>
                    <a:pt x="21241" y="48463"/>
                    <a:pt x="21498" y="49035"/>
                  </a:cubicBezTo>
                  <a:cubicBezTo>
                    <a:pt x="21841" y="50036"/>
                    <a:pt x="22414" y="50924"/>
                    <a:pt x="22272" y="52012"/>
                  </a:cubicBezTo>
                  <a:cubicBezTo>
                    <a:pt x="22185" y="52356"/>
                    <a:pt x="21929" y="52956"/>
                    <a:pt x="21986" y="53299"/>
                  </a:cubicBezTo>
                  <a:cubicBezTo>
                    <a:pt x="22128" y="54044"/>
                    <a:pt x="22529" y="53815"/>
                    <a:pt x="22758" y="54330"/>
                  </a:cubicBezTo>
                  <a:cubicBezTo>
                    <a:pt x="23303" y="55562"/>
                    <a:pt x="22272" y="56192"/>
                    <a:pt x="22329" y="57135"/>
                  </a:cubicBezTo>
                  <a:cubicBezTo>
                    <a:pt x="22471" y="58081"/>
                    <a:pt x="23445" y="57937"/>
                    <a:pt x="23903" y="58367"/>
                  </a:cubicBezTo>
                  <a:cubicBezTo>
                    <a:pt x="24448" y="58825"/>
                    <a:pt x="24390" y="59112"/>
                    <a:pt x="24590" y="59826"/>
                  </a:cubicBezTo>
                  <a:cubicBezTo>
                    <a:pt x="24734" y="60486"/>
                    <a:pt x="25277" y="62231"/>
                    <a:pt x="26250" y="62288"/>
                  </a:cubicBezTo>
                  <a:cubicBezTo>
                    <a:pt x="27539" y="62288"/>
                    <a:pt x="26250" y="60543"/>
                    <a:pt x="26021" y="59971"/>
                  </a:cubicBezTo>
                  <a:cubicBezTo>
                    <a:pt x="25677" y="59169"/>
                    <a:pt x="25765" y="58367"/>
                    <a:pt x="25563" y="57566"/>
                  </a:cubicBezTo>
                  <a:cubicBezTo>
                    <a:pt x="25277" y="56707"/>
                    <a:pt x="24590" y="56048"/>
                    <a:pt x="24390" y="55189"/>
                  </a:cubicBezTo>
                  <a:cubicBezTo>
                    <a:pt x="24333" y="54760"/>
                    <a:pt x="24448" y="54330"/>
                    <a:pt x="24390" y="53959"/>
                  </a:cubicBezTo>
                  <a:cubicBezTo>
                    <a:pt x="24189" y="53386"/>
                    <a:pt x="23761" y="53242"/>
                    <a:pt x="23559" y="52727"/>
                  </a:cubicBezTo>
                  <a:cubicBezTo>
                    <a:pt x="23303" y="52154"/>
                    <a:pt x="23216" y="51268"/>
                    <a:pt x="24047" y="51124"/>
                  </a:cubicBezTo>
                  <a:lnTo>
                    <a:pt x="24189" y="51066"/>
                  </a:lnTo>
                  <a:cubicBezTo>
                    <a:pt x="24306" y="51048"/>
                    <a:pt x="24415" y="51039"/>
                    <a:pt x="24516" y="51039"/>
                  </a:cubicBezTo>
                  <a:cubicBezTo>
                    <a:pt x="25643" y="51039"/>
                    <a:pt x="25765" y="52159"/>
                    <a:pt x="25765" y="53157"/>
                  </a:cubicBezTo>
                  <a:cubicBezTo>
                    <a:pt x="25765" y="54330"/>
                    <a:pt x="25906" y="54760"/>
                    <a:pt x="26509" y="55848"/>
                  </a:cubicBezTo>
                  <a:cubicBezTo>
                    <a:pt x="27139" y="56792"/>
                    <a:pt x="27196" y="57795"/>
                    <a:pt x="27624" y="58738"/>
                  </a:cubicBezTo>
                  <a:cubicBezTo>
                    <a:pt x="28169" y="59913"/>
                    <a:pt x="29200" y="60628"/>
                    <a:pt x="29800" y="61773"/>
                  </a:cubicBezTo>
                  <a:cubicBezTo>
                    <a:pt x="30201" y="62574"/>
                    <a:pt x="31117" y="63749"/>
                    <a:pt x="31174" y="64693"/>
                  </a:cubicBezTo>
                  <a:cubicBezTo>
                    <a:pt x="31231" y="65781"/>
                    <a:pt x="30288" y="66268"/>
                    <a:pt x="30688" y="67356"/>
                  </a:cubicBezTo>
                  <a:cubicBezTo>
                    <a:pt x="31117" y="68586"/>
                    <a:pt x="33150" y="69188"/>
                    <a:pt x="34124" y="70104"/>
                  </a:cubicBezTo>
                  <a:cubicBezTo>
                    <a:pt x="35211" y="71192"/>
                    <a:pt x="36384" y="71277"/>
                    <a:pt x="37758" y="71792"/>
                  </a:cubicBezTo>
                  <a:cubicBezTo>
                    <a:pt x="38567" y="72035"/>
                    <a:pt x="39074" y="72159"/>
                    <a:pt x="39595" y="72159"/>
                  </a:cubicBezTo>
                  <a:cubicBezTo>
                    <a:pt x="39996" y="72159"/>
                    <a:pt x="40404" y="72086"/>
                    <a:pt x="40964" y="71936"/>
                  </a:cubicBezTo>
                  <a:cubicBezTo>
                    <a:pt x="41291" y="71860"/>
                    <a:pt x="41629" y="71819"/>
                    <a:pt x="41960" y="71819"/>
                  </a:cubicBezTo>
                  <a:cubicBezTo>
                    <a:pt x="42878" y="71819"/>
                    <a:pt x="43753" y="72138"/>
                    <a:pt x="44257" y="72937"/>
                  </a:cubicBezTo>
                  <a:cubicBezTo>
                    <a:pt x="44457" y="73368"/>
                    <a:pt x="44200" y="73654"/>
                    <a:pt x="44601" y="74112"/>
                  </a:cubicBezTo>
                  <a:cubicBezTo>
                    <a:pt x="44887" y="74398"/>
                    <a:pt x="45487" y="74598"/>
                    <a:pt x="45918" y="74742"/>
                  </a:cubicBezTo>
                  <a:cubicBezTo>
                    <a:pt x="46948" y="75342"/>
                    <a:pt x="47892" y="75399"/>
                    <a:pt x="48922" y="75772"/>
                  </a:cubicBezTo>
                  <a:cubicBezTo>
                    <a:pt x="50010" y="76143"/>
                    <a:pt x="49525" y="76860"/>
                    <a:pt x="50354" y="77433"/>
                  </a:cubicBezTo>
                  <a:cubicBezTo>
                    <a:pt x="50448" y="77496"/>
                    <a:pt x="50557" y="77513"/>
                    <a:pt x="50674" y="77513"/>
                  </a:cubicBezTo>
                  <a:cubicBezTo>
                    <a:pt x="50820" y="77513"/>
                    <a:pt x="50976" y="77486"/>
                    <a:pt x="51127" y="77486"/>
                  </a:cubicBezTo>
                  <a:cubicBezTo>
                    <a:pt x="51294" y="77486"/>
                    <a:pt x="51455" y="77519"/>
                    <a:pt x="51586" y="77662"/>
                  </a:cubicBezTo>
                  <a:cubicBezTo>
                    <a:pt x="52216" y="78376"/>
                    <a:pt x="51384" y="78234"/>
                    <a:pt x="51242" y="78750"/>
                  </a:cubicBezTo>
                  <a:cubicBezTo>
                    <a:pt x="50899" y="80266"/>
                    <a:pt x="51929" y="80410"/>
                    <a:pt x="52903" y="81124"/>
                  </a:cubicBezTo>
                  <a:cubicBezTo>
                    <a:pt x="53704" y="81697"/>
                    <a:pt x="54334" y="82929"/>
                    <a:pt x="55422" y="83243"/>
                  </a:cubicBezTo>
                  <a:cubicBezTo>
                    <a:pt x="55492" y="83258"/>
                    <a:pt x="55562" y="83265"/>
                    <a:pt x="55631" y="83265"/>
                  </a:cubicBezTo>
                  <a:cubicBezTo>
                    <a:pt x="56700" y="83265"/>
                    <a:pt x="57574" y="81531"/>
                    <a:pt x="58285" y="81531"/>
                  </a:cubicBezTo>
                  <a:cubicBezTo>
                    <a:pt x="58383" y="81531"/>
                    <a:pt x="58479" y="81564"/>
                    <a:pt x="58571" y="81640"/>
                  </a:cubicBezTo>
                  <a:lnTo>
                    <a:pt x="58456" y="81498"/>
                  </a:lnTo>
                  <a:lnTo>
                    <a:pt x="58456" y="81498"/>
                  </a:lnTo>
                  <a:cubicBezTo>
                    <a:pt x="59143" y="82070"/>
                    <a:pt x="59487" y="83444"/>
                    <a:pt x="59743" y="84246"/>
                  </a:cubicBezTo>
                  <a:cubicBezTo>
                    <a:pt x="60087" y="85105"/>
                    <a:pt x="60087" y="85849"/>
                    <a:pt x="60030" y="86793"/>
                  </a:cubicBezTo>
                  <a:cubicBezTo>
                    <a:pt x="59945" y="88224"/>
                    <a:pt x="59801" y="89170"/>
                    <a:pt x="58800" y="90113"/>
                  </a:cubicBezTo>
                  <a:cubicBezTo>
                    <a:pt x="58312" y="90486"/>
                    <a:pt x="58026" y="90686"/>
                    <a:pt x="57769" y="91144"/>
                  </a:cubicBezTo>
                  <a:cubicBezTo>
                    <a:pt x="57682" y="91258"/>
                    <a:pt x="57884" y="91632"/>
                    <a:pt x="57769" y="91774"/>
                  </a:cubicBezTo>
                  <a:cubicBezTo>
                    <a:pt x="57568" y="92060"/>
                    <a:pt x="57224" y="92003"/>
                    <a:pt x="57082" y="92204"/>
                  </a:cubicBezTo>
                  <a:cubicBezTo>
                    <a:pt x="55965" y="93377"/>
                    <a:pt x="55163" y="95181"/>
                    <a:pt x="56052" y="96842"/>
                  </a:cubicBezTo>
                  <a:cubicBezTo>
                    <a:pt x="56109" y="97071"/>
                    <a:pt x="56739" y="97643"/>
                    <a:pt x="56739" y="97643"/>
                  </a:cubicBezTo>
                  <a:cubicBezTo>
                    <a:pt x="56881" y="98529"/>
                    <a:pt x="56594" y="98158"/>
                    <a:pt x="56109" y="98587"/>
                  </a:cubicBezTo>
                  <a:cubicBezTo>
                    <a:pt x="55422" y="99246"/>
                    <a:pt x="55422" y="98674"/>
                    <a:pt x="55365" y="99762"/>
                  </a:cubicBezTo>
                  <a:cubicBezTo>
                    <a:pt x="55307" y="100105"/>
                    <a:pt x="55422" y="100907"/>
                    <a:pt x="55507" y="101278"/>
                  </a:cubicBezTo>
                  <a:cubicBezTo>
                    <a:pt x="55708" y="102709"/>
                    <a:pt x="56594" y="102281"/>
                    <a:pt x="57281" y="103453"/>
                  </a:cubicBezTo>
                  <a:cubicBezTo>
                    <a:pt x="58170" y="104827"/>
                    <a:pt x="58227" y="106201"/>
                    <a:pt x="59400" y="107433"/>
                  </a:cubicBezTo>
                  <a:cubicBezTo>
                    <a:pt x="61319" y="109465"/>
                    <a:pt x="61461" y="113244"/>
                    <a:pt x="63923" y="114904"/>
                  </a:cubicBezTo>
                  <a:cubicBezTo>
                    <a:pt x="65155" y="115705"/>
                    <a:pt x="66327" y="115476"/>
                    <a:pt x="67415" y="116708"/>
                  </a:cubicBezTo>
                  <a:cubicBezTo>
                    <a:pt x="68045" y="117366"/>
                    <a:pt x="69277" y="118083"/>
                    <a:pt x="69534" y="118884"/>
                  </a:cubicBezTo>
                  <a:cubicBezTo>
                    <a:pt x="69763" y="119599"/>
                    <a:pt x="69621" y="120831"/>
                    <a:pt x="69678" y="121575"/>
                  </a:cubicBezTo>
                  <a:cubicBezTo>
                    <a:pt x="69678" y="122519"/>
                    <a:pt x="69763" y="123435"/>
                    <a:pt x="69763" y="124380"/>
                  </a:cubicBezTo>
                  <a:lnTo>
                    <a:pt x="69763" y="125324"/>
                  </a:lnTo>
                  <a:lnTo>
                    <a:pt x="69621" y="125411"/>
                  </a:lnTo>
                  <a:cubicBezTo>
                    <a:pt x="69534" y="127300"/>
                    <a:pt x="70221" y="128961"/>
                    <a:pt x="70450" y="130763"/>
                  </a:cubicBezTo>
                  <a:cubicBezTo>
                    <a:pt x="70651" y="132710"/>
                    <a:pt x="70221" y="134828"/>
                    <a:pt x="70507" y="136862"/>
                  </a:cubicBezTo>
                  <a:cubicBezTo>
                    <a:pt x="70709" y="138149"/>
                    <a:pt x="70766" y="139466"/>
                    <a:pt x="70766" y="140840"/>
                  </a:cubicBezTo>
                  <a:cubicBezTo>
                    <a:pt x="70766" y="142072"/>
                    <a:pt x="70163" y="143072"/>
                    <a:pt x="70308" y="144160"/>
                  </a:cubicBezTo>
                  <a:cubicBezTo>
                    <a:pt x="70365" y="145248"/>
                    <a:pt x="71109" y="146194"/>
                    <a:pt x="71251" y="147282"/>
                  </a:cubicBezTo>
                  <a:cubicBezTo>
                    <a:pt x="71338" y="147939"/>
                    <a:pt x="71338" y="148885"/>
                    <a:pt x="71682" y="149457"/>
                  </a:cubicBezTo>
                  <a:cubicBezTo>
                    <a:pt x="72025" y="150115"/>
                    <a:pt x="72083" y="149828"/>
                    <a:pt x="72568" y="150172"/>
                  </a:cubicBezTo>
                  <a:cubicBezTo>
                    <a:pt x="74487" y="151718"/>
                    <a:pt x="74201" y="155469"/>
                    <a:pt x="75232" y="157645"/>
                  </a:cubicBezTo>
                  <a:cubicBezTo>
                    <a:pt x="75632" y="158675"/>
                    <a:pt x="75717" y="159477"/>
                    <a:pt x="75976" y="160393"/>
                  </a:cubicBezTo>
                  <a:cubicBezTo>
                    <a:pt x="76319" y="161565"/>
                    <a:pt x="77492" y="162710"/>
                    <a:pt x="78179" y="163798"/>
                  </a:cubicBezTo>
                  <a:cubicBezTo>
                    <a:pt x="78696" y="164616"/>
                    <a:pt x="79164" y="165160"/>
                    <a:pt x="79901" y="165160"/>
                  </a:cubicBezTo>
                  <a:cubicBezTo>
                    <a:pt x="80144" y="165160"/>
                    <a:pt x="80416" y="165101"/>
                    <a:pt x="80728" y="164973"/>
                  </a:cubicBezTo>
                  <a:cubicBezTo>
                    <a:pt x="81083" y="164861"/>
                    <a:pt x="81213" y="164407"/>
                    <a:pt x="81600" y="164407"/>
                  </a:cubicBezTo>
                  <a:cubicBezTo>
                    <a:pt x="81713" y="164407"/>
                    <a:pt x="81847" y="164446"/>
                    <a:pt x="82015" y="164542"/>
                  </a:cubicBezTo>
                  <a:cubicBezTo>
                    <a:pt x="82503" y="164829"/>
                    <a:pt x="82560" y="165630"/>
                    <a:pt x="82904" y="166061"/>
                  </a:cubicBezTo>
                  <a:cubicBezTo>
                    <a:pt x="83379" y="166813"/>
                    <a:pt x="83921" y="167015"/>
                    <a:pt x="84685" y="167015"/>
                  </a:cubicBezTo>
                  <a:cubicBezTo>
                    <a:pt x="84793" y="167015"/>
                    <a:pt x="84905" y="167011"/>
                    <a:pt x="85022" y="167004"/>
                  </a:cubicBezTo>
                  <a:cubicBezTo>
                    <a:pt x="85229" y="167004"/>
                    <a:pt x="85443" y="167051"/>
                    <a:pt x="85635" y="167051"/>
                  </a:cubicBezTo>
                  <a:cubicBezTo>
                    <a:pt x="85840" y="167051"/>
                    <a:pt x="86019" y="166998"/>
                    <a:pt x="86137" y="166775"/>
                  </a:cubicBezTo>
                  <a:cubicBezTo>
                    <a:pt x="86481" y="165917"/>
                    <a:pt x="85565" y="166118"/>
                    <a:pt x="85164" y="165917"/>
                  </a:cubicBezTo>
                  <a:cubicBezTo>
                    <a:pt x="84278" y="165488"/>
                    <a:pt x="83533" y="165030"/>
                    <a:pt x="82988" y="164114"/>
                  </a:cubicBezTo>
                  <a:cubicBezTo>
                    <a:pt x="82702" y="163599"/>
                    <a:pt x="82645" y="163084"/>
                    <a:pt x="82301" y="162653"/>
                  </a:cubicBezTo>
                  <a:cubicBezTo>
                    <a:pt x="81816" y="161939"/>
                    <a:pt x="81529" y="161996"/>
                    <a:pt x="81529" y="160993"/>
                  </a:cubicBezTo>
                  <a:cubicBezTo>
                    <a:pt x="81614" y="158675"/>
                    <a:pt x="84278" y="157787"/>
                    <a:pt x="81729" y="156271"/>
                  </a:cubicBezTo>
                  <a:cubicBezTo>
                    <a:pt x="80842" y="155698"/>
                    <a:pt x="80155" y="155267"/>
                    <a:pt x="80984" y="154180"/>
                  </a:cubicBezTo>
                  <a:cubicBezTo>
                    <a:pt x="81271" y="153751"/>
                    <a:pt x="81816" y="153751"/>
                    <a:pt x="82015" y="153236"/>
                  </a:cubicBezTo>
                  <a:cubicBezTo>
                    <a:pt x="82159" y="152863"/>
                    <a:pt x="81873" y="152290"/>
                    <a:pt x="82015" y="151862"/>
                  </a:cubicBezTo>
                  <a:cubicBezTo>
                    <a:pt x="82358" y="150630"/>
                    <a:pt x="83247" y="150774"/>
                    <a:pt x="81958" y="149886"/>
                  </a:cubicBezTo>
                  <a:cubicBezTo>
                    <a:pt x="81058" y="149356"/>
                    <a:pt x="80403" y="148582"/>
                    <a:pt x="81621" y="148582"/>
                  </a:cubicBezTo>
                  <a:cubicBezTo>
                    <a:pt x="81720" y="148582"/>
                    <a:pt x="81832" y="148588"/>
                    <a:pt x="81958" y="148599"/>
                  </a:cubicBezTo>
                  <a:cubicBezTo>
                    <a:pt x="82364" y="148621"/>
                    <a:pt x="82650" y="148706"/>
                    <a:pt x="82851" y="148706"/>
                  </a:cubicBezTo>
                  <a:cubicBezTo>
                    <a:pt x="83161" y="148706"/>
                    <a:pt x="83270" y="148505"/>
                    <a:pt x="83304" y="147568"/>
                  </a:cubicBezTo>
                  <a:cubicBezTo>
                    <a:pt x="83304" y="146423"/>
                    <a:pt x="82560" y="145392"/>
                    <a:pt x="84220" y="145335"/>
                  </a:cubicBezTo>
                  <a:cubicBezTo>
                    <a:pt x="84292" y="145329"/>
                    <a:pt x="84364" y="145327"/>
                    <a:pt x="84436" y="145327"/>
                  </a:cubicBezTo>
                  <a:cubicBezTo>
                    <a:pt x="84891" y="145327"/>
                    <a:pt x="85335" y="145428"/>
                    <a:pt x="85761" y="145428"/>
                  </a:cubicBezTo>
                  <a:cubicBezTo>
                    <a:pt x="86279" y="145428"/>
                    <a:pt x="86771" y="145279"/>
                    <a:pt x="87225" y="144618"/>
                  </a:cubicBezTo>
                  <a:cubicBezTo>
                    <a:pt x="87770" y="143874"/>
                    <a:pt x="87569" y="142587"/>
                    <a:pt x="87225" y="141785"/>
                  </a:cubicBezTo>
                  <a:cubicBezTo>
                    <a:pt x="86789" y="140809"/>
                    <a:pt x="85637" y="139946"/>
                    <a:pt x="86794" y="139946"/>
                  </a:cubicBezTo>
                  <a:cubicBezTo>
                    <a:pt x="86925" y="139946"/>
                    <a:pt x="87087" y="139957"/>
                    <a:pt x="87282" y="139981"/>
                  </a:cubicBezTo>
                  <a:cubicBezTo>
                    <a:pt x="87817" y="140018"/>
                    <a:pt x="88209" y="140186"/>
                    <a:pt x="88673" y="140186"/>
                  </a:cubicBezTo>
                  <a:cubicBezTo>
                    <a:pt x="88930" y="140186"/>
                    <a:pt x="89208" y="140134"/>
                    <a:pt x="89545" y="139981"/>
                  </a:cubicBezTo>
                  <a:cubicBezTo>
                    <a:pt x="90660" y="139610"/>
                    <a:pt x="90232" y="139610"/>
                    <a:pt x="90518" y="138751"/>
                  </a:cubicBezTo>
                  <a:cubicBezTo>
                    <a:pt x="90660" y="138378"/>
                    <a:pt x="90717" y="138091"/>
                    <a:pt x="90862" y="137720"/>
                  </a:cubicBezTo>
                  <a:cubicBezTo>
                    <a:pt x="91004" y="137434"/>
                    <a:pt x="91347" y="137148"/>
                    <a:pt x="91462" y="136575"/>
                  </a:cubicBezTo>
                  <a:cubicBezTo>
                    <a:pt x="91748" y="135259"/>
                    <a:pt x="91950" y="134457"/>
                    <a:pt x="92836" y="133454"/>
                  </a:cubicBezTo>
                  <a:cubicBezTo>
                    <a:pt x="94210" y="132080"/>
                    <a:pt x="94840" y="131278"/>
                    <a:pt x="94553" y="129160"/>
                  </a:cubicBezTo>
                  <a:cubicBezTo>
                    <a:pt x="94354" y="127300"/>
                    <a:pt x="94354" y="127213"/>
                    <a:pt x="95641" y="125984"/>
                  </a:cubicBezTo>
                  <a:lnTo>
                    <a:pt x="95641" y="125984"/>
                  </a:lnTo>
                  <a:lnTo>
                    <a:pt x="95298" y="126213"/>
                  </a:lnTo>
                  <a:cubicBezTo>
                    <a:pt x="96901" y="124094"/>
                    <a:pt x="100107" y="125697"/>
                    <a:pt x="101538" y="123606"/>
                  </a:cubicBezTo>
                  <a:cubicBezTo>
                    <a:pt x="102168" y="122663"/>
                    <a:pt x="102427" y="121346"/>
                    <a:pt x="102855" y="120343"/>
                  </a:cubicBezTo>
                  <a:cubicBezTo>
                    <a:pt x="103343" y="119255"/>
                    <a:pt x="104087" y="118025"/>
                    <a:pt x="104145" y="116793"/>
                  </a:cubicBezTo>
                  <a:cubicBezTo>
                    <a:pt x="104145" y="115048"/>
                    <a:pt x="102855" y="112442"/>
                    <a:pt x="103744" y="110839"/>
                  </a:cubicBezTo>
                  <a:cubicBezTo>
                    <a:pt x="104000" y="110324"/>
                    <a:pt x="104488" y="110124"/>
                    <a:pt x="104889" y="109751"/>
                  </a:cubicBezTo>
                  <a:cubicBezTo>
                    <a:pt x="105603" y="109037"/>
                    <a:pt x="105461" y="108579"/>
                    <a:pt x="105805" y="107720"/>
                  </a:cubicBezTo>
                  <a:cubicBezTo>
                    <a:pt x="106263" y="106430"/>
                    <a:pt x="107637" y="106059"/>
                    <a:pt x="107866" y="104598"/>
                  </a:cubicBezTo>
                  <a:cubicBezTo>
                    <a:pt x="107981" y="103739"/>
                    <a:pt x="107923" y="102510"/>
                    <a:pt x="107779" y="101621"/>
                  </a:cubicBezTo>
                  <a:cubicBezTo>
                    <a:pt x="107722" y="101193"/>
                    <a:pt x="107580" y="100563"/>
                    <a:pt x="107294" y="100190"/>
                  </a:cubicBezTo>
                  <a:cubicBezTo>
                    <a:pt x="107002" y="99808"/>
                    <a:pt x="106866" y="99728"/>
                    <a:pt x="106689" y="99728"/>
                  </a:cubicBezTo>
                  <a:cubicBezTo>
                    <a:pt x="106563" y="99728"/>
                    <a:pt x="106416" y="99768"/>
                    <a:pt x="106177" y="99768"/>
                  </a:cubicBezTo>
                  <a:cubicBezTo>
                    <a:pt x="106124" y="99768"/>
                    <a:pt x="106067" y="99766"/>
                    <a:pt x="106004" y="99762"/>
                  </a:cubicBezTo>
                  <a:cubicBezTo>
                    <a:pt x="104832" y="99617"/>
                    <a:pt x="104488" y="98960"/>
                    <a:pt x="103542" y="98243"/>
                  </a:cubicBezTo>
                  <a:cubicBezTo>
                    <a:pt x="102370" y="97442"/>
                    <a:pt x="101538" y="97155"/>
                    <a:pt x="100164" y="97013"/>
                  </a:cubicBezTo>
                  <a:cubicBezTo>
                    <a:pt x="99764" y="96926"/>
                    <a:pt x="99363" y="96842"/>
                    <a:pt x="98934" y="96784"/>
                  </a:cubicBezTo>
                  <a:cubicBezTo>
                    <a:pt x="98772" y="96755"/>
                    <a:pt x="98629" y="96746"/>
                    <a:pt x="98494" y="96746"/>
                  </a:cubicBezTo>
                  <a:cubicBezTo>
                    <a:pt x="98225" y="96746"/>
                    <a:pt x="97989" y="96784"/>
                    <a:pt x="97702" y="96784"/>
                  </a:cubicBezTo>
                  <a:cubicBezTo>
                    <a:pt x="96615" y="96640"/>
                    <a:pt x="96958" y="96354"/>
                    <a:pt x="96328" y="95697"/>
                  </a:cubicBezTo>
                  <a:cubicBezTo>
                    <a:pt x="95870" y="95181"/>
                    <a:pt x="94897" y="94666"/>
                    <a:pt x="94267" y="94551"/>
                  </a:cubicBezTo>
                  <a:cubicBezTo>
                    <a:pt x="94134" y="94527"/>
                    <a:pt x="94018" y="94517"/>
                    <a:pt x="93916" y="94517"/>
                  </a:cubicBezTo>
                  <a:cubicBezTo>
                    <a:pt x="93293" y="94517"/>
                    <a:pt x="93157" y="94907"/>
                    <a:pt x="92492" y="94980"/>
                  </a:cubicBezTo>
                  <a:cubicBezTo>
                    <a:pt x="92435" y="94551"/>
                    <a:pt x="92435" y="94036"/>
                    <a:pt x="92149" y="93663"/>
                  </a:cubicBezTo>
                  <a:lnTo>
                    <a:pt x="92092" y="93434"/>
                  </a:lnTo>
                  <a:cubicBezTo>
                    <a:pt x="91405" y="92662"/>
                    <a:pt x="90919" y="93090"/>
                    <a:pt x="90660" y="91861"/>
                  </a:cubicBezTo>
                  <a:cubicBezTo>
                    <a:pt x="90575" y="91487"/>
                    <a:pt x="90717" y="91059"/>
                    <a:pt x="90660" y="90773"/>
                  </a:cubicBezTo>
                  <a:cubicBezTo>
                    <a:pt x="90431" y="90342"/>
                    <a:pt x="89973" y="90342"/>
                    <a:pt x="89831" y="89884"/>
                  </a:cubicBezTo>
                  <a:cubicBezTo>
                    <a:pt x="89545" y="89170"/>
                    <a:pt x="89973" y="88368"/>
                    <a:pt x="89545" y="87594"/>
                  </a:cubicBezTo>
                  <a:cubicBezTo>
                    <a:pt x="89201" y="86937"/>
                    <a:pt x="88256" y="86193"/>
                    <a:pt x="87626" y="85849"/>
                  </a:cubicBezTo>
                  <a:cubicBezTo>
                    <a:pt x="85450" y="84475"/>
                    <a:pt x="82988" y="86135"/>
                    <a:pt x="81472" y="83815"/>
                  </a:cubicBezTo>
                  <a:cubicBezTo>
                    <a:pt x="80785" y="82785"/>
                    <a:pt x="80499" y="82441"/>
                    <a:pt x="79553" y="81841"/>
                  </a:cubicBezTo>
                  <a:cubicBezTo>
                    <a:pt x="78866" y="81411"/>
                    <a:pt x="78236" y="80609"/>
                    <a:pt x="77636" y="80037"/>
                  </a:cubicBezTo>
                  <a:cubicBezTo>
                    <a:pt x="76910" y="79333"/>
                    <a:pt x="76726" y="78963"/>
                    <a:pt x="76144" y="78963"/>
                  </a:cubicBezTo>
                  <a:cubicBezTo>
                    <a:pt x="75946" y="78963"/>
                    <a:pt x="75701" y="79006"/>
                    <a:pt x="75374" y="79093"/>
                  </a:cubicBezTo>
                  <a:cubicBezTo>
                    <a:pt x="74830" y="79279"/>
                    <a:pt x="74350" y="79371"/>
                    <a:pt x="73853" y="79371"/>
                  </a:cubicBezTo>
                  <a:cubicBezTo>
                    <a:pt x="73356" y="79371"/>
                    <a:pt x="72841" y="79279"/>
                    <a:pt x="72225" y="79093"/>
                  </a:cubicBezTo>
                  <a:cubicBezTo>
                    <a:pt x="71682" y="78949"/>
                    <a:pt x="71109" y="78892"/>
                    <a:pt x="70651" y="78663"/>
                  </a:cubicBezTo>
                  <a:cubicBezTo>
                    <a:pt x="70163" y="78434"/>
                    <a:pt x="69621" y="77861"/>
                    <a:pt x="69076" y="77719"/>
                  </a:cubicBezTo>
                  <a:cubicBezTo>
                    <a:pt x="69021" y="77711"/>
                    <a:pt x="68969" y="77707"/>
                    <a:pt x="68917" y="77707"/>
                  </a:cubicBezTo>
                  <a:cubicBezTo>
                    <a:pt x="68169" y="77707"/>
                    <a:pt x="67707" y="78504"/>
                    <a:pt x="67025" y="78504"/>
                  </a:cubicBezTo>
                  <a:cubicBezTo>
                    <a:pt x="66914" y="78504"/>
                    <a:pt x="66796" y="78483"/>
                    <a:pt x="66671" y="78434"/>
                  </a:cubicBezTo>
                  <a:cubicBezTo>
                    <a:pt x="66728" y="78147"/>
                    <a:pt x="67502" y="77433"/>
                    <a:pt x="67159" y="77059"/>
                  </a:cubicBezTo>
                  <a:cubicBezTo>
                    <a:pt x="67114" y="77003"/>
                    <a:pt x="67043" y="76980"/>
                    <a:pt x="66957" y="76980"/>
                  </a:cubicBezTo>
                  <a:cubicBezTo>
                    <a:pt x="66606" y="76980"/>
                    <a:pt x="66002" y="77363"/>
                    <a:pt x="65842" y="77433"/>
                  </a:cubicBezTo>
                  <a:cubicBezTo>
                    <a:pt x="64896" y="77948"/>
                    <a:pt x="63437" y="78090"/>
                    <a:pt x="62693" y="78663"/>
                  </a:cubicBezTo>
                  <a:cubicBezTo>
                    <a:pt x="61747" y="79379"/>
                    <a:pt x="62063" y="81411"/>
                    <a:pt x="61060" y="81697"/>
                  </a:cubicBezTo>
                  <a:cubicBezTo>
                    <a:pt x="60918" y="81743"/>
                    <a:pt x="60800" y="81764"/>
                    <a:pt x="60702" y="81764"/>
                  </a:cubicBezTo>
                  <a:cubicBezTo>
                    <a:pt x="60133" y="81764"/>
                    <a:pt x="60230" y="81070"/>
                    <a:pt x="59888" y="80753"/>
                  </a:cubicBezTo>
                  <a:cubicBezTo>
                    <a:pt x="59591" y="80544"/>
                    <a:pt x="59326" y="80463"/>
                    <a:pt x="59009" y="80463"/>
                  </a:cubicBezTo>
                  <a:cubicBezTo>
                    <a:pt x="58806" y="80463"/>
                    <a:pt x="58581" y="80496"/>
                    <a:pt x="58312" y="80552"/>
                  </a:cubicBezTo>
                  <a:lnTo>
                    <a:pt x="58312" y="80696"/>
                  </a:lnTo>
                  <a:cubicBezTo>
                    <a:pt x="58170" y="80627"/>
                    <a:pt x="58033" y="80599"/>
                    <a:pt x="57899" y="80599"/>
                  </a:cubicBezTo>
                  <a:cubicBezTo>
                    <a:pt x="57266" y="80599"/>
                    <a:pt x="56702" y="81235"/>
                    <a:pt x="55997" y="81235"/>
                  </a:cubicBezTo>
                  <a:cubicBezTo>
                    <a:pt x="55922" y="81235"/>
                    <a:pt x="55844" y="81228"/>
                    <a:pt x="55765" y="81211"/>
                  </a:cubicBezTo>
                  <a:cubicBezTo>
                    <a:pt x="55021" y="80982"/>
                    <a:pt x="55078" y="80696"/>
                    <a:pt x="54533" y="80124"/>
                  </a:cubicBezTo>
                  <a:cubicBezTo>
                    <a:pt x="54277" y="79750"/>
                    <a:pt x="53704" y="79464"/>
                    <a:pt x="53445" y="79036"/>
                  </a:cubicBezTo>
                  <a:cubicBezTo>
                    <a:pt x="52960" y="78147"/>
                    <a:pt x="53303" y="77002"/>
                    <a:pt x="53647" y="76143"/>
                  </a:cubicBezTo>
                  <a:cubicBezTo>
                    <a:pt x="54132" y="74827"/>
                    <a:pt x="54391" y="74311"/>
                    <a:pt x="53933" y="72937"/>
                  </a:cubicBezTo>
                  <a:cubicBezTo>
                    <a:pt x="53647" y="72280"/>
                    <a:pt x="53933" y="72223"/>
                    <a:pt x="53102" y="71849"/>
                  </a:cubicBezTo>
                  <a:cubicBezTo>
                    <a:pt x="52839" y="71741"/>
                    <a:pt x="52516" y="71692"/>
                    <a:pt x="52189" y="71692"/>
                  </a:cubicBezTo>
                  <a:cubicBezTo>
                    <a:pt x="51913" y="71692"/>
                    <a:pt x="51634" y="71727"/>
                    <a:pt x="51384" y="71792"/>
                  </a:cubicBezTo>
                  <a:cubicBezTo>
                    <a:pt x="50982" y="71831"/>
                    <a:pt x="50079" y="72268"/>
                    <a:pt x="49379" y="72268"/>
                  </a:cubicBezTo>
                  <a:cubicBezTo>
                    <a:pt x="49035" y="72268"/>
                    <a:pt x="48740" y="72162"/>
                    <a:pt x="48579" y="71849"/>
                  </a:cubicBezTo>
                  <a:cubicBezTo>
                    <a:pt x="48093" y="70906"/>
                    <a:pt x="49868" y="68242"/>
                    <a:pt x="50154" y="67299"/>
                  </a:cubicBezTo>
                  <a:cubicBezTo>
                    <a:pt x="50354" y="66697"/>
                    <a:pt x="51327" y="65265"/>
                    <a:pt x="50984" y="64693"/>
                  </a:cubicBezTo>
                  <a:cubicBezTo>
                    <a:pt x="50842" y="64423"/>
                    <a:pt x="50411" y="64326"/>
                    <a:pt x="49918" y="64326"/>
                  </a:cubicBezTo>
                  <a:cubicBezTo>
                    <a:pt x="49212" y="64326"/>
                    <a:pt x="48379" y="64524"/>
                    <a:pt x="48093" y="64693"/>
                  </a:cubicBezTo>
                  <a:cubicBezTo>
                    <a:pt x="47006" y="65265"/>
                    <a:pt x="47349" y="66268"/>
                    <a:pt x="46861" y="67212"/>
                  </a:cubicBezTo>
                  <a:cubicBezTo>
                    <a:pt x="46461" y="68013"/>
                    <a:pt x="45288" y="68586"/>
                    <a:pt x="44544" y="68815"/>
                  </a:cubicBezTo>
                  <a:cubicBezTo>
                    <a:pt x="44350" y="68887"/>
                    <a:pt x="44111" y="68917"/>
                    <a:pt x="43850" y="68917"/>
                  </a:cubicBezTo>
                  <a:cubicBezTo>
                    <a:pt x="43069" y="68917"/>
                    <a:pt x="42088" y="68644"/>
                    <a:pt x="41509" y="68387"/>
                  </a:cubicBezTo>
                  <a:cubicBezTo>
                    <a:pt x="40364" y="67642"/>
                    <a:pt x="40708" y="66555"/>
                    <a:pt x="40364" y="65410"/>
                  </a:cubicBezTo>
                  <a:cubicBezTo>
                    <a:pt x="40021" y="64093"/>
                    <a:pt x="39247" y="63319"/>
                    <a:pt x="39590" y="61860"/>
                  </a:cubicBezTo>
                  <a:cubicBezTo>
                    <a:pt x="39876" y="60772"/>
                    <a:pt x="40708" y="59971"/>
                    <a:pt x="40907" y="58825"/>
                  </a:cubicBezTo>
                  <a:cubicBezTo>
                    <a:pt x="41108" y="57566"/>
                    <a:pt x="41051" y="56849"/>
                    <a:pt x="41995" y="55990"/>
                  </a:cubicBezTo>
                  <a:cubicBezTo>
                    <a:pt x="42739" y="55246"/>
                    <a:pt x="43712" y="54673"/>
                    <a:pt x="44544" y="54158"/>
                  </a:cubicBezTo>
                  <a:cubicBezTo>
                    <a:pt x="45125" y="53771"/>
                    <a:pt x="45583" y="53650"/>
                    <a:pt x="46031" y="53650"/>
                  </a:cubicBezTo>
                  <a:cubicBezTo>
                    <a:pt x="46642" y="53650"/>
                    <a:pt x="47234" y="53876"/>
                    <a:pt x="48093" y="53959"/>
                  </a:cubicBezTo>
                  <a:cubicBezTo>
                    <a:pt x="48380" y="53994"/>
                    <a:pt x="48716" y="54035"/>
                    <a:pt x="49055" y="54035"/>
                  </a:cubicBezTo>
                  <a:cubicBezTo>
                    <a:pt x="49527" y="54035"/>
                    <a:pt x="50004" y="53956"/>
                    <a:pt x="50354" y="53673"/>
                  </a:cubicBezTo>
                  <a:cubicBezTo>
                    <a:pt x="50784" y="53299"/>
                    <a:pt x="50555" y="52956"/>
                    <a:pt x="51128" y="52642"/>
                  </a:cubicBezTo>
                  <a:cubicBezTo>
                    <a:pt x="51380" y="52485"/>
                    <a:pt x="52175" y="52397"/>
                    <a:pt x="52946" y="52397"/>
                  </a:cubicBezTo>
                  <a:cubicBezTo>
                    <a:pt x="53578" y="52397"/>
                    <a:pt x="54192" y="52456"/>
                    <a:pt x="54476" y="52585"/>
                  </a:cubicBezTo>
                  <a:cubicBezTo>
                    <a:pt x="55021" y="52784"/>
                    <a:pt x="55220" y="53299"/>
                    <a:pt x="55708" y="53444"/>
                  </a:cubicBezTo>
                  <a:cubicBezTo>
                    <a:pt x="55784" y="53466"/>
                    <a:pt x="55852" y="53474"/>
                    <a:pt x="55913" y="53474"/>
                  </a:cubicBezTo>
                  <a:cubicBezTo>
                    <a:pt x="56084" y="53474"/>
                    <a:pt x="56208" y="53410"/>
                    <a:pt x="56356" y="53410"/>
                  </a:cubicBezTo>
                  <a:cubicBezTo>
                    <a:pt x="56493" y="53410"/>
                    <a:pt x="56649" y="53464"/>
                    <a:pt x="56881" y="53673"/>
                  </a:cubicBezTo>
                  <a:cubicBezTo>
                    <a:pt x="58113" y="54760"/>
                    <a:pt x="56395" y="59112"/>
                    <a:pt x="58713" y="59254"/>
                  </a:cubicBezTo>
                  <a:cubicBezTo>
                    <a:pt x="58748" y="59256"/>
                    <a:pt x="58782" y="59257"/>
                    <a:pt x="58815" y="59257"/>
                  </a:cubicBezTo>
                  <a:cubicBezTo>
                    <a:pt x="60890" y="59257"/>
                    <a:pt x="60025" y="54885"/>
                    <a:pt x="59743" y="53815"/>
                  </a:cubicBezTo>
                  <a:cubicBezTo>
                    <a:pt x="58914" y="50608"/>
                    <a:pt x="60774" y="49177"/>
                    <a:pt x="63437" y="48089"/>
                  </a:cubicBezTo>
                  <a:cubicBezTo>
                    <a:pt x="64610" y="47574"/>
                    <a:pt x="65842" y="47001"/>
                    <a:pt x="66586" y="45914"/>
                  </a:cubicBezTo>
                  <a:cubicBezTo>
                    <a:pt x="67502" y="44597"/>
                    <a:pt x="67273" y="43882"/>
                    <a:pt x="67560" y="42508"/>
                  </a:cubicBezTo>
                  <a:cubicBezTo>
                    <a:pt x="67718" y="41809"/>
                    <a:pt x="67949" y="41693"/>
                    <a:pt x="68244" y="41693"/>
                  </a:cubicBezTo>
                  <a:cubicBezTo>
                    <a:pt x="68391" y="41693"/>
                    <a:pt x="68554" y="41722"/>
                    <a:pt x="68732" y="41722"/>
                  </a:cubicBezTo>
                  <a:cubicBezTo>
                    <a:pt x="68973" y="41722"/>
                    <a:pt x="69241" y="41669"/>
                    <a:pt x="69534" y="41420"/>
                  </a:cubicBezTo>
                  <a:cubicBezTo>
                    <a:pt x="70507" y="40619"/>
                    <a:pt x="71194" y="39330"/>
                    <a:pt x="71938" y="38386"/>
                  </a:cubicBezTo>
                  <a:lnTo>
                    <a:pt x="72025" y="38242"/>
                  </a:lnTo>
                  <a:cubicBezTo>
                    <a:pt x="72352" y="37853"/>
                    <a:pt x="72667" y="37761"/>
                    <a:pt x="72997" y="37761"/>
                  </a:cubicBezTo>
                  <a:cubicBezTo>
                    <a:pt x="73295" y="37761"/>
                    <a:pt x="73604" y="37836"/>
                    <a:pt x="73945" y="37836"/>
                  </a:cubicBezTo>
                  <a:cubicBezTo>
                    <a:pt x="74091" y="37836"/>
                    <a:pt x="74242" y="37822"/>
                    <a:pt x="74400" y="37784"/>
                  </a:cubicBezTo>
                  <a:cubicBezTo>
                    <a:pt x="75575" y="37440"/>
                    <a:pt x="75174" y="36410"/>
                    <a:pt x="75632" y="35409"/>
                  </a:cubicBezTo>
                  <a:cubicBezTo>
                    <a:pt x="76262" y="34177"/>
                    <a:pt x="77148" y="34234"/>
                    <a:pt x="78236" y="33890"/>
                  </a:cubicBezTo>
                  <a:cubicBezTo>
                    <a:pt x="79210" y="33519"/>
                    <a:pt x="79954" y="32860"/>
                    <a:pt x="80984" y="32574"/>
                  </a:cubicBezTo>
                  <a:cubicBezTo>
                    <a:pt x="81185" y="32474"/>
                    <a:pt x="81822" y="32295"/>
                    <a:pt x="82269" y="32295"/>
                  </a:cubicBezTo>
                  <a:cubicBezTo>
                    <a:pt x="82717" y="32295"/>
                    <a:pt x="82975" y="32474"/>
                    <a:pt x="82416" y="33089"/>
                  </a:cubicBezTo>
                  <a:cubicBezTo>
                    <a:pt x="82159" y="33462"/>
                    <a:pt x="79553" y="33749"/>
                    <a:pt x="81271" y="34607"/>
                  </a:cubicBezTo>
                  <a:cubicBezTo>
                    <a:pt x="81397" y="34660"/>
                    <a:pt x="81521" y="34683"/>
                    <a:pt x="81644" y="34683"/>
                  </a:cubicBezTo>
                  <a:cubicBezTo>
                    <a:pt x="82519" y="34683"/>
                    <a:pt x="83298" y="33491"/>
                    <a:pt x="84076" y="33290"/>
                  </a:cubicBezTo>
                  <a:cubicBezTo>
                    <a:pt x="84678" y="33089"/>
                    <a:pt x="86481" y="33089"/>
                    <a:pt x="85995" y="31859"/>
                  </a:cubicBezTo>
                  <a:cubicBezTo>
                    <a:pt x="85652" y="31000"/>
                    <a:pt x="84076" y="31715"/>
                    <a:pt x="83591" y="30829"/>
                  </a:cubicBezTo>
                  <a:cubicBezTo>
                    <a:pt x="82904" y="29597"/>
                    <a:pt x="84763" y="29253"/>
                    <a:pt x="85022" y="28509"/>
                  </a:cubicBezTo>
                  <a:cubicBezTo>
                    <a:pt x="85301" y="27869"/>
                    <a:pt x="84987" y="27645"/>
                    <a:pt x="84389" y="27645"/>
                  </a:cubicBezTo>
                  <a:cubicBezTo>
                    <a:pt x="83004" y="27645"/>
                    <a:pt x="80094" y="28845"/>
                    <a:pt x="79502" y="28845"/>
                  </a:cubicBezTo>
                  <a:cubicBezTo>
                    <a:pt x="79459" y="28845"/>
                    <a:pt x="79428" y="28839"/>
                    <a:pt x="79411" y="28825"/>
                  </a:cubicBezTo>
                  <a:cubicBezTo>
                    <a:pt x="78580" y="28080"/>
                    <a:pt x="80641" y="26791"/>
                    <a:pt x="81186" y="26562"/>
                  </a:cubicBezTo>
                  <a:cubicBezTo>
                    <a:pt x="81502" y="26469"/>
                    <a:pt x="81825" y="26446"/>
                    <a:pt x="82151" y="26446"/>
                  </a:cubicBezTo>
                  <a:cubicBezTo>
                    <a:pt x="82481" y="26446"/>
                    <a:pt x="82814" y="26469"/>
                    <a:pt x="83149" y="26469"/>
                  </a:cubicBezTo>
                  <a:cubicBezTo>
                    <a:pt x="83505" y="26469"/>
                    <a:pt x="83863" y="26443"/>
                    <a:pt x="84220" y="26333"/>
                  </a:cubicBezTo>
                  <a:cubicBezTo>
                    <a:pt x="85182" y="26080"/>
                    <a:pt x="85875" y="25895"/>
                    <a:pt x="86872" y="25895"/>
                  </a:cubicBezTo>
                  <a:cubicBezTo>
                    <a:pt x="87003" y="25895"/>
                    <a:pt x="87140" y="25898"/>
                    <a:pt x="87282" y="25905"/>
                  </a:cubicBezTo>
                  <a:cubicBezTo>
                    <a:pt x="88002" y="26009"/>
                    <a:pt x="88483" y="26126"/>
                    <a:pt x="88937" y="26126"/>
                  </a:cubicBezTo>
                  <a:cubicBezTo>
                    <a:pt x="89477" y="26126"/>
                    <a:pt x="89980" y="25962"/>
                    <a:pt x="90804" y="25417"/>
                  </a:cubicBezTo>
                  <a:cubicBezTo>
                    <a:pt x="92092" y="24531"/>
                    <a:pt x="95041" y="24760"/>
                    <a:pt x="94954" y="22298"/>
                  </a:cubicBezTo>
                  <a:cubicBezTo>
                    <a:pt x="94954" y="21352"/>
                    <a:pt x="93953" y="20321"/>
                    <a:pt x="93266" y="19749"/>
                  </a:cubicBezTo>
                  <a:cubicBezTo>
                    <a:pt x="92149" y="18890"/>
                    <a:pt x="91892" y="18947"/>
                    <a:pt x="91892" y="17374"/>
                  </a:cubicBezTo>
                  <a:cubicBezTo>
                    <a:pt x="91892" y="16344"/>
                    <a:pt x="92149" y="15054"/>
                    <a:pt x="91462" y="14397"/>
                  </a:cubicBezTo>
                  <a:cubicBezTo>
                    <a:pt x="91136" y="14124"/>
                    <a:pt x="90823" y="14021"/>
                    <a:pt x="90519" y="14021"/>
                  </a:cubicBezTo>
                  <a:cubicBezTo>
                    <a:pt x="89677" y="14021"/>
                    <a:pt x="88898" y="14806"/>
                    <a:pt x="88056" y="14912"/>
                  </a:cubicBezTo>
                  <a:cubicBezTo>
                    <a:pt x="87946" y="14934"/>
                    <a:pt x="87775" y="14948"/>
                    <a:pt x="87593" y="14948"/>
                  </a:cubicBezTo>
                  <a:cubicBezTo>
                    <a:pt x="87303" y="14948"/>
                    <a:pt x="86983" y="14914"/>
                    <a:pt x="86824" y="14825"/>
                  </a:cubicBezTo>
                  <a:cubicBezTo>
                    <a:pt x="85908" y="14111"/>
                    <a:pt x="86881" y="14253"/>
                    <a:pt x="86939" y="13451"/>
                  </a:cubicBezTo>
                  <a:cubicBezTo>
                    <a:pt x="86939" y="12879"/>
                    <a:pt x="85995" y="11191"/>
                    <a:pt x="85565" y="10904"/>
                  </a:cubicBezTo>
                  <a:cubicBezTo>
                    <a:pt x="85357" y="10715"/>
                    <a:pt x="83662" y="10501"/>
                    <a:pt x="82338" y="10501"/>
                  </a:cubicBezTo>
                  <a:cubicBezTo>
                    <a:pt x="81658" y="10501"/>
                    <a:pt x="81075" y="10558"/>
                    <a:pt x="80842" y="10703"/>
                  </a:cubicBezTo>
                  <a:cubicBezTo>
                    <a:pt x="79610" y="11420"/>
                    <a:pt x="80584" y="13080"/>
                    <a:pt x="79697" y="13882"/>
                  </a:cubicBezTo>
                  <a:cubicBezTo>
                    <a:pt x="79068" y="14539"/>
                    <a:pt x="77206" y="13680"/>
                    <a:pt x="77893" y="15684"/>
                  </a:cubicBezTo>
                  <a:cubicBezTo>
                    <a:pt x="78179" y="16630"/>
                    <a:pt x="79210" y="17287"/>
                    <a:pt x="78236" y="18375"/>
                  </a:cubicBezTo>
                  <a:cubicBezTo>
                    <a:pt x="76606" y="20179"/>
                    <a:pt x="74201" y="18462"/>
                    <a:pt x="73656" y="21409"/>
                  </a:cubicBezTo>
                  <a:cubicBezTo>
                    <a:pt x="73514" y="22298"/>
                    <a:pt x="73457" y="23729"/>
                    <a:pt x="72625" y="24244"/>
                  </a:cubicBezTo>
                  <a:cubicBezTo>
                    <a:pt x="72448" y="24355"/>
                    <a:pt x="72231" y="24405"/>
                    <a:pt x="72000" y="24405"/>
                  </a:cubicBezTo>
                  <a:cubicBezTo>
                    <a:pt x="71337" y="24405"/>
                    <a:pt x="70563" y="23995"/>
                    <a:pt x="70308" y="23443"/>
                  </a:cubicBezTo>
                  <a:cubicBezTo>
                    <a:pt x="69534" y="21725"/>
                    <a:pt x="71538" y="21725"/>
                    <a:pt x="71739" y="20638"/>
                  </a:cubicBezTo>
                  <a:cubicBezTo>
                    <a:pt x="71900" y="19815"/>
                    <a:pt x="71362" y="19664"/>
                    <a:pt x="70723" y="19664"/>
                  </a:cubicBezTo>
                  <a:cubicBezTo>
                    <a:pt x="70356" y="19664"/>
                    <a:pt x="69955" y="19714"/>
                    <a:pt x="69635" y="19714"/>
                  </a:cubicBezTo>
                  <a:cubicBezTo>
                    <a:pt x="69523" y="19714"/>
                    <a:pt x="69422" y="19708"/>
                    <a:pt x="69334" y="19692"/>
                  </a:cubicBezTo>
                  <a:cubicBezTo>
                    <a:pt x="68503" y="19463"/>
                    <a:pt x="67273" y="18604"/>
                    <a:pt x="66671" y="18004"/>
                  </a:cubicBezTo>
                  <a:cubicBezTo>
                    <a:pt x="66185" y="17573"/>
                    <a:pt x="66270" y="16916"/>
                    <a:pt x="65498" y="16859"/>
                  </a:cubicBezTo>
                  <a:cubicBezTo>
                    <a:pt x="65036" y="16859"/>
                    <a:pt x="64575" y="17436"/>
                    <a:pt x="63991" y="17436"/>
                  </a:cubicBezTo>
                  <a:cubicBezTo>
                    <a:pt x="63887" y="17436"/>
                    <a:pt x="63779" y="17417"/>
                    <a:pt x="63666" y="17374"/>
                  </a:cubicBezTo>
                  <a:cubicBezTo>
                    <a:pt x="63666" y="16199"/>
                    <a:pt x="64667" y="15398"/>
                    <a:pt x="63094" y="15054"/>
                  </a:cubicBezTo>
                  <a:cubicBezTo>
                    <a:pt x="63179" y="14825"/>
                    <a:pt x="63236" y="14683"/>
                    <a:pt x="63380" y="14454"/>
                  </a:cubicBezTo>
                  <a:lnTo>
                    <a:pt x="63380" y="14454"/>
                  </a:lnTo>
                  <a:lnTo>
                    <a:pt x="63179" y="14596"/>
                  </a:lnTo>
                  <a:cubicBezTo>
                    <a:pt x="63522" y="13882"/>
                    <a:pt x="63236" y="13222"/>
                    <a:pt x="63866" y="12737"/>
                  </a:cubicBezTo>
                  <a:cubicBezTo>
                    <a:pt x="64266" y="12363"/>
                    <a:pt x="64754" y="12650"/>
                    <a:pt x="65240" y="12421"/>
                  </a:cubicBezTo>
                  <a:cubicBezTo>
                    <a:pt x="66270" y="11935"/>
                    <a:pt x="66671" y="10989"/>
                    <a:pt x="67960" y="10760"/>
                  </a:cubicBezTo>
                  <a:cubicBezTo>
                    <a:pt x="69190" y="10561"/>
                    <a:pt x="69964" y="10046"/>
                    <a:pt x="71109" y="9329"/>
                  </a:cubicBezTo>
                  <a:cubicBezTo>
                    <a:pt x="72140" y="8672"/>
                    <a:pt x="73170" y="8527"/>
                    <a:pt x="74286" y="7955"/>
                  </a:cubicBezTo>
                  <a:cubicBezTo>
                    <a:pt x="75087" y="7439"/>
                    <a:pt x="75774" y="6267"/>
                    <a:pt x="76606" y="5981"/>
                  </a:cubicBezTo>
                  <a:cubicBezTo>
                    <a:pt x="76784" y="5916"/>
                    <a:pt x="76970" y="5891"/>
                    <a:pt x="77162" y="5891"/>
                  </a:cubicBezTo>
                  <a:cubicBezTo>
                    <a:pt x="77822" y="5891"/>
                    <a:pt x="78550" y="6188"/>
                    <a:pt x="79243" y="6188"/>
                  </a:cubicBezTo>
                  <a:cubicBezTo>
                    <a:pt x="79416" y="6188"/>
                    <a:pt x="79587" y="6169"/>
                    <a:pt x="79755" y="6123"/>
                  </a:cubicBezTo>
                  <a:cubicBezTo>
                    <a:pt x="80499" y="5923"/>
                    <a:pt x="82358" y="4405"/>
                    <a:pt x="82759" y="3748"/>
                  </a:cubicBezTo>
                  <a:cubicBezTo>
                    <a:pt x="83293" y="2868"/>
                    <a:pt x="82974" y="2643"/>
                    <a:pt x="82431" y="2643"/>
                  </a:cubicBezTo>
                  <a:cubicBezTo>
                    <a:pt x="81984" y="2643"/>
                    <a:pt x="81385" y="2795"/>
                    <a:pt x="80984" y="2859"/>
                  </a:cubicBezTo>
                  <a:cubicBezTo>
                    <a:pt x="79812" y="3088"/>
                    <a:pt x="79610" y="3375"/>
                    <a:pt x="78667" y="4034"/>
                  </a:cubicBezTo>
                  <a:cubicBezTo>
                    <a:pt x="78224" y="4356"/>
                    <a:pt x="77948" y="4486"/>
                    <a:pt x="77767" y="4486"/>
                  </a:cubicBezTo>
                  <a:cubicBezTo>
                    <a:pt x="77305" y="4486"/>
                    <a:pt x="77459" y="3640"/>
                    <a:pt x="77006" y="3004"/>
                  </a:cubicBezTo>
                  <a:cubicBezTo>
                    <a:pt x="76606" y="2431"/>
                    <a:pt x="76061" y="2717"/>
                    <a:pt x="75861" y="2000"/>
                  </a:cubicBezTo>
                  <a:cubicBezTo>
                    <a:pt x="75774" y="1572"/>
                    <a:pt x="76262" y="1142"/>
                    <a:pt x="76118" y="684"/>
                  </a:cubicBezTo>
                  <a:cubicBezTo>
                    <a:pt x="75992" y="182"/>
                    <a:pt x="75768" y="1"/>
                    <a:pt x="75507"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8"/>
            <p:cNvSpPr/>
            <p:nvPr/>
          </p:nvSpPr>
          <p:spPr>
            <a:xfrm>
              <a:off x="5545545" y="993833"/>
              <a:ext cx="2199235" cy="3393224"/>
            </a:xfrm>
            <a:custGeom>
              <a:avLst/>
              <a:gdLst/>
              <a:ahLst/>
              <a:cxnLst/>
              <a:rect l="l" t="t" r="r" b="b"/>
              <a:pathLst>
                <a:path w="108725" h="167753" extrusionOk="0">
                  <a:moveTo>
                    <a:pt x="75903" y="717"/>
                  </a:moveTo>
                  <a:cubicBezTo>
                    <a:pt x="75909" y="717"/>
                    <a:pt x="75914" y="717"/>
                    <a:pt x="75918" y="717"/>
                  </a:cubicBezTo>
                  <a:cubicBezTo>
                    <a:pt x="76005" y="744"/>
                    <a:pt x="76090" y="889"/>
                    <a:pt x="76147" y="1145"/>
                  </a:cubicBezTo>
                  <a:cubicBezTo>
                    <a:pt x="76177" y="1260"/>
                    <a:pt x="76120" y="1404"/>
                    <a:pt x="76033" y="1603"/>
                  </a:cubicBezTo>
                  <a:cubicBezTo>
                    <a:pt x="75918" y="1832"/>
                    <a:pt x="75804" y="2091"/>
                    <a:pt x="75861" y="2434"/>
                  </a:cubicBezTo>
                  <a:cubicBezTo>
                    <a:pt x="76033" y="3007"/>
                    <a:pt x="76406" y="3179"/>
                    <a:pt x="76663" y="3263"/>
                  </a:cubicBezTo>
                  <a:cubicBezTo>
                    <a:pt x="76834" y="3351"/>
                    <a:pt x="76979" y="3408"/>
                    <a:pt x="77093" y="3580"/>
                  </a:cubicBezTo>
                  <a:cubicBezTo>
                    <a:pt x="77235" y="3779"/>
                    <a:pt x="77322" y="4065"/>
                    <a:pt x="77379" y="4324"/>
                  </a:cubicBezTo>
                  <a:cubicBezTo>
                    <a:pt x="77464" y="4667"/>
                    <a:pt x="77551" y="5038"/>
                    <a:pt x="77895" y="5153"/>
                  </a:cubicBezTo>
                  <a:cubicBezTo>
                    <a:pt x="77977" y="5182"/>
                    <a:pt x="78060" y="5196"/>
                    <a:pt x="78145" y="5196"/>
                  </a:cubicBezTo>
                  <a:cubicBezTo>
                    <a:pt x="78474" y="5196"/>
                    <a:pt x="78829" y="4986"/>
                    <a:pt x="79239" y="4667"/>
                  </a:cubicBezTo>
                  <a:cubicBezTo>
                    <a:pt x="79411" y="4553"/>
                    <a:pt x="79583" y="4438"/>
                    <a:pt x="79727" y="4351"/>
                  </a:cubicBezTo>
                  <a:cubicBezTo>
                    <a:pt x="80299" y="3923"/>
                    <a:pt x="80556" y="3722"/>
                    <a:pt x="81415" y="3580"/>
                  </a:cubicBezTo>
                  <a:cubicBezTo>
                    <a:pt x="81529" y="3550"/>
                    <a:pt x="81673" y="3522"/>
                    <a:pt x="81815" y="3492"/>
                  </a:cubicBezTo>
                  <a:cubicBezTo>
                    <a:pt x="82083" y="3448"/>
                    <a:pt x="82595" y="3352"/>
                    <a:pt x="82876" y="3352"/>
                  </a:cubicBezTo>
                  <a:cubicBezTo>
                    <a:pt x="82955" y="3352"/>
                    <a:pt x="83016" y="3359"/>
                    <a:pt x="83047" y="3378"/>
                  </a:cubicBezTo>
                  <a:cubicBezTo>
                    <a:pt x="83047" y="3378"/>
                    <a:pt x="83075" y="3492"/>
                    <a:pt x="82846" y="3893"/>
                  </a:cubicBezTo>
                  <a:cubicBezTo>
                    <a:pt x="82475" y="4466"/>
                    <a:pt x="80700" y="5927"/>
                    <a:pt x="80041" y="6126"/>
                  </a:cubicBezTo>
                  <a:cubicBezTo>
                    <a:pt x="79897" y="6165"/>
                    <a:pt x="79750" y="6181"/>
                    <a:pt x="79599" y="6181"/>
                  </a:cubicBezTo>
                  <a:cubicBezTo>
                    <a:pt x="79299" y="6181"/>
                    <a:pt x="78982" y="6118"/>
                    <a:pt x="78639" y="6041"/>
                  </a:cubicBezTo>
                  <a:cubicBezTo>
                    <a:pt x="78288" y="5953"/>
                    <a:pt x="77915" y="5876"/>
                    <a:pt x="77547" y="5876"/>
                  </a:cubicBezTo>
                  <a:cubicBezTo>
                    <a:pt x="77315" y="5876"/>
                    <a:pt x="77085" y="5906"/>
                    <a:pt x="76864" y="5984"/>
                  </a:cubicBezTo>
                  <a:cubicBezTo>
                    <a:pt x="76319" y="6183"/>
                    <a:pt x="75861" y="6671"/>
                    <a:pt x="75403" y="7129"/>
                  </a:cubicBezTo>
                  <a:cubicBezTo>
                    <a:pt x="75117" y="7443"/>
                    <a:pt x="74773" y="7786"/>
                    <a:pt x="74487" y="7958"/>
                  </a:cubicBezTo>
                  <a:cubicBezTo>
                    <a:pt x="74001" y="8217"/>
                    <a:pt x="73543" y="8389"/>
                    <a:pt x="73085" y="8561"/>
                  </a:cubicBezTo>
                  <a:cubicBezTo>
                    <a:pt x="72513" y="8760"/>
                    <a:pt x="71911" y="8989"/>
                    <a:pt x="71311" y="9362"/>
                  </a:cubicBezTo>
                  <a:lnTo>
                    <a:pt x="71109" y="9477"/>
                  </a:lnTo>
                  <a:cubicBezTo>
                    <a:pt x="70051" y="10134"/>
                    <a:pt x="69364" y="10564"/>
                    <a:pt x="68276" y="10764"/>
                  </a:cubicBezTo>
                  <a:cubicBezTo>
                    <a:pt x="67388" y="10908"/>
                    <a:pt x="66872" y="11336"/>
                    <a:pt x="66387" y="11767"/>
                  </a:cubicBezTo>
                  <a:cubicBezTo>
                    <a:pt x="66071" y="12023"/>
                    <a:pt x="65814" y="12282"/>
                    <a:pt x="65441" y="12454"/>
                  </a:cubicBezTo>
                  <a:cubicBezTo>
                    <a:pt x="65326" y="12511"/>
                    <a:pt x="65155" y="12511"/>
                    <a:pt x="64983" y="12511"/>
                  </a:cubicBezTo>
                  <a:cubicBezTo>
                    <a:pt x="64697" y="12511"/>
                    <a:pt x="64326" y="12511"/>
                    <a:pt x="64010" y="12797"/>
                  </a:cubicBezTo>
                  <a:cubicBezTo>
                    <a:pt x="63524" y="13198"/>
                    <a:pt x="63467" y="13656"/>
                    <a:pt x="63410" y="14084"/>
                  </a:cubicBezTo>
                  <a:cubicBezTo>
                    <a:pt x="63352" y="14313"/>
                    <a:pt x="63323" y="14572"/>
                    <a:pt x="63208" y="14801"/>
                  </a:cubicBezTo>
                  <a:cubicBezTo>
                    <a:pt x="63181" y="14886"/>
                    <a:pt x="63181" y="15000"/>
                    <a:pt x="63208" y="15087"/>
                  </a:cubicBezTo>
                  <a:cubicBezTo>
                    <a:pt x="63181" y="15145"/>
                    <a:pt x="63151" y="15202"/>
                    <a:pt x="63123" y="15287"/>
                  </a:cubicBezTo>
                  <a:cubicBezTo>
                    <a:pt x="63094" y="15374"/>
                    <a:pt x="63123" y="15488"/>
                    <a:pt x="63151" y="15573"/>
                  </a:cubicBezTo>
                  <a:cubicBezTo>
                    <a:pt x="63208" y="15660"/>
                    <a:pt x="63295" y="15717"/>
                    <a:pt x="63410" y="15745"/>
                  </a:cubicBezTo>
                  <a:cubicBezTo>
                    <a:pt x="63838" y="15859"/>
                    <a:pt x="63952" y="15974"/>
                    <a:pt x="63982" y="16003"/>
                  </a:cubicBezTo>
                  <a:cubicBezTo>
                    <a:pt x="64039" y="16118"/>
                    <a:pt x="63952" y="16374"/>
                    <a:pt x="63868" y="16603"/>
                  </a:cubicBezTo>
                  <a:cubicBezTo>
                    <a:pt x="63781" y="16920"/>
                    <a:pt x="63666" y="17291"/>
                    <a:pt x="63666" y="17721"/>
                  </a:cubicBezTo>
                  <a:cubicBezTo>
                    <a:pt x="63666" y="17863"/>
                    <a:pt x="63753" y="18007"/>
                    <a:pt x="63895" y="18035"/>
                  </a:cubicBezTo>
                  <a:cubicBezTo>
                    <a:pt x="64064" y="18104"/>
                    <a:pt x="64223" y="18132"/>
                    <a:pt x="64372" y="18132"/>
                  </a:cubicBezTo>
                  <a:cubicBezTo>
                    <a:pt x="64778" y="18132"/>
                    <a:pt x="65112" y="17924"/>
                    <a:pt x="65384" y="17778"/>
                  </a:cubicBezTo>
                  <a:cubicBezTo>
                    <a:pt x="65555" y="17664"/>
                    <a:pt x="65757" y="17577"/>
                    <a:pt x="65842" y="17577"/>
                  </a:cubicBezTo>
                  <a:cubicBezTo>
                    <a:pt x="66100" y="17577"/>
                    <a:pt x="66185" y="17691"/>
                    <a:pt x="66357" y="18007"/>
                  </a:cubicBezTo>
                  <a:cubicBezTo>
                    <a:pt x="66444" y="18207"/>
                    <a:pt x="66586" y="18436"/>
                    <a:pt x="66787" y="18637"/>
                  </a:cubicBezTo>
                  <a:cubicBezTo>
                    <a:pt x="67417" y="19210"/>
                    <a:pt x="68704" y="20126"/>
                    <a:pt x="69650" y="20382"/>
                  </a:cubicBezTo>
                  <a:cubicBezTo>
                    <a:pt x="69759" y="20407"/>
                    <a:pt x="69874" y="20416"/>
                    <a:pt x="69996" y="20416"/>
                  </a:cubicBezTo>
                  <a:cubicBezTo>
                    <a:pt x="70161" y="20416"/>
                    <a:pt x="70339" y="20399"/>
                    <a:pt x="70536" y="20382"/>
                  </a:cubicBezTo>
                  <a:cubicBezTo>
                    <a:pt x="70688" y="20372"/>
                    <a:pt x="70873" y="20361"/>
                    <a:pt x="71051" y="20361"/>
                  </a:cubicBezTo>
                  <a:cubicBezTo>
                    <a:pt x="71345" y="20361"/>
                    <a:pt x="71622" y="20390"/>
                    <a:pt x="71711" y="20497"/>
                  </a:cubicBezTo>
                  <a:cubicBezTo>
                    <a:pt x="71796" y="20584"/>
                    <a:pt x="71769" y="20783"/>
                    <a:pt x="71769" y="20897"/>
                  </a:cubicBezTo>
                  <a:cubicBezTo>
                    <a:pt x="71711" y="21184"/>
                    <a:pt x="71425" y="21385"/>
                    <a:pt x="71109" y="21614"/>
                  </a:cubicBezTo>
                  <a:cubicBezTo>
                    <a:pt x="70536" y="22043"/>
                    <a:pt x="69765" y="22615"/>
                    <a:pt x="70337" y="23962"/>
                  </a:cubicBezTo>
                  <a:cubicBezTo>
                    <a:pt x="70566" y="24420"/>
                    <a:pt x="71109" y="24848"/>
                    <a:pt x="71739" y="25020"/>
                  </a:cubicBezTo>
                  <a:cubicBezTo>
                    <a:pt x="71965" y="25087"/>
                    <a:pt x="72182" y="25120"/>
                    <a:pt x="72384" y="25120"/>
                  </a:cubicBezTo>
                  <a:cubicBezTo>
                    <a:pt x="72696" y="25120"/>
                    <a:pt x="72974" y="25044"/>
                    <a:pt x="73200" y="24905"/>
                  </a:cubicBezTo>
                  <a:cubicBezTo>
                    <a:pt x="74059" y="24362"/>
                    <a:pt x="74201" y="23130"/>
                    <a:pt x="74345" y="22214"/>
                  </a:cubicBezTo>
                  <a:cubicBezTo>
                    <a:pt x="74345" y="22072"/>
                    <a:pt x="74372" y="21958"/>
                    <a:pt x="74372" y="21843"/>
                  </a:cubicBezTo>
                  <a:cubicBezTo>
                    <a:pt x="74659" y="20382"/>
                    <a:pt x="75346" y="20268"/>
                    <a:pt x="76376" y="20096"/>
                  </a:cubicBezTo>
                  <a:cubicBezTo>
                    <a:pt x="77178" y="19981"/>
                    <a:pt x="78094" y="19839"/>
                    <a:pt x="78895" y="18951"/>
                  </a:cubicBezTo>
                  <a:cubicBezTo>
                    <a:pt x="79754" y="18007"/>
                    <a:pt x="79296" y="17233"/>
                    <a:pt x="78953" y="16633"/>
                  </a:cubicBezTo>
                  <a:cubicBezTo>
                    <a:pt x="78811" y="16404"/>
                    <a:pt x="78696" y="16175"/>
                    <a:pt x="78609" y="15916"/>
                  </a:cubicBezTo>
                  <a:cubicBezTo>
                    <a:pt x="78437" y="15374"/>
                    <a:pt x="78495" y="15172"/>
                    <a:pt x="78524" y="15115"/>
                  </a:cubicBezTo>
                  <a:cubicBezTo>
                    <a:pt x="78609" y="14973"/>
                    <a:pt x="78895" y="14943"/>
                    <a:pt x="79182" y="14916"/>
                  </a:cubicBezTo>
                  <a:cubicBezTo>
                    <a:pt x="79583" y="14858"/>
                    <a:pt x="80013" y="14801"/>
                    <a:pt x="80299" y="14515"/>
                  </a:cubicBezTo>
                  <a:cubicBezTo>
                    <a:pt x="80815" y="14027"/>
                    <a:pt x="80842" y="13370"/>
                    <a:pt x="80872" y="12768"/>
                  </a:cubicBezTo>
                  <a:cubicBezTo>
                    <a:pt x="80899" y="12080"/>
                    <a:pt x="80929" y="11622"/>
                    <a:pt x="81415" y="11336"/>
                  </a:cubicBezTo>
                  <a:cubicBezTo>
                    <a:pt x="81576" y="11238"/>
                    <a:pt x="82014" y="11199"/>
                    <a:pt x="82555" y="11199"/>
                  </a:cubicBezTo>
                  <a:cubicBezTo>
                    <a:pt x="83743" y="11199"/>
                    <a:pt x="85424" y="11389"/>
                    <a:pt x="85738" y="11565"/>
                  </a:cubicBezTo>
                  <a:cubicBezTo>
                    <a:pt x="86082" y="11794"/>
                    <a:pt x="86968" y="13340"/>
                    <a:pt x="86968" y="13771"/>
                  </a:cubicBezTo>
                  <a:cubicBezTo>
                    <a:pt x="86941" y="13942"/>
                    <a:pt x="86854" y="14057"/>
                    <a:pt x="86739" y="14171"/>
                  </a:cubicBezTo>
                  <a:cubicBezTo>
                    <a:pt x="86597" y="14286"/>
                    <a:pt x="86425" y="14458"/>
                    <a:pt x="86453" y="14714"/>
                  </a:cubicBezTo>
                  <a:cubicBezTo>
                    <a:pt x="86453" y="15000"/>
                    <a:pt x="86712" y="15259"/>
                    <a:pt x="86968" y="15458"/>
                  </a:cubicBezTo>
                  <a:cubicBezTo>
                    <a:pt x="86968" y="15458"/>
                    <a:pt x="86998" y="15488"/>
                    <a:pt x="87025" y="15488"/>
                  </a:cubicBezTo>
                  <a:cubicBezTo>
                    <a:pt x="87251" y="15609"/>
                    <a:pt x="87623" y="15656"/>
                    <a:pt x="87952" y="15656"/>
                  </a:cubicBezTo>
                  <a:cubicBezTo>
                    <a:pt x="88166" y="15656"/>
                    <a:pt x="88362" y="15636"/>
                    <a:pt x="88487" y="15603"/>
                  </a:cubicBezTo>
                  <a:cubicBezTo>
                    <a:pt x="88945" y="15545"/>
                    <a:pt x="89345" y="15344"/>
                    <a:pt x="89746" y="15145"/>
                  </a:cubicBezTo>
                  <a:cubicBezTo>
                    <a:pt x="90226" y="14905"/>
                    <a:pt x="90583" y="14726"/>
                    <a:pt x="90922" y="14726"/>
                  </a:cubicBezTo>
                  <a:cubicBezTo>
                    <a:pt x="91148" y="14726"/>
                    <a:pt x="91365" y="14806"/>
                    <a:pt x="91606" y="15000"/>
                  </a:cubicBezTo>
                  <a:cubicBezTo>
                    <a:pt x="92007" y="15401"/>
                    <a:pt x="91979" y="16203"/>
                    <a:pt x="91922" y="17004"/>
                  </a:cubicBezTo>
                  <a:cubicBezTo>
                    <a:pt x="91922" y="17233"/>
                    <a:pt x="91892" y="17492"/>
                    <a:pt x="91892" y="17721"/>
                  </a:cubicBezTo>
                  <a:cubicBezTo>
                    <a:pt x="91892" y="19180"/>
                    <a:pt x="92151" y="19439"/>
                    <a:pt x="92980" y="20068"/>
                  </a:cubicBezTo>
                  <a:cubicBezTo>
                    <a:pt x="93094" y="20153"/>
                    <a:pt x="93239" y="20268"/>
                    <a:pt x="93381" y="20382"/>
                  </a:cubicBezTo>
                  <a:cubicBezTo>
                    <a:pt x="94411" y="21241"/>
                    <a:pt x="94984" y="22043"/>
                    <a:pt x="94984" y="22645"/>
                  </a:cubicBezTo>
                  <a:cubicBezTo>
                    <a:pt x="95013" y="23989"/>
                    <a:pt x="94097" y="24362"/>
                    <a:pt x="92579" y="24791"/>
                  </a:cubicBezTo>
                  <a:cubicBezTo>
                    <a:pt x="91979" y="24992"/>
                    <a:pt x="91407" y="25164"/>
                    <a:pt x="90948" y="25450"/>
                  </a:cubicBezTo>
                  <a:cubicBezTo>
                    <a:pt x="90211" y="25948"/>
                    <a:pt x="89782" y="26101"/>
                    <a:pt x="89294" y="26101"/>
                  </a:cubicBezTo>
                  <a:cubicBezTo>
                    <a:pt x="89025" y="26101"/>
                    <a:pt x="88739" y="26054"/>
                    <a:pt x="88372" y="25993"/>
                  </a:cubicBezTo>
                  <a:cubicBezTo>
                    <a:pt x="88171" y="25966"/>
                    <a:pt x="87942" y="25936"/>
                    <a:pt x="87685" y="25908"/>
                  </a:cubicBezTo>
                  <a:cubicBezTo>
                    <a:pt x="87503" y="25895"/>
                    <a:pt x="87331" y="25889"/>
                    <a:pt x="87166" y="25889"/>
                  </a:cubicBezTo>
                  <a:cubicBezTo>
                    <a:pt x="86211" y="25889"/>
                    <a:pt x="85499" y="26088"/>
                    <a:pt x="84621" y="26309"/>
                  </a:cubicBezTo>
                  <a:lnTo>
                    <a:pt x="84479" y="26337"/>
                  </a:lnTo>
                  <a:cubicBezTo>
                    <a:pt x="84155" y="26439"/>
                    <a:pt x="83830" y="26454"/>
                    <a:pt x="83496" y="26454"/>
                  </a:cubicBezTo>
                  <a:cubicBezTo>
                    <a:pt x="83357" y="26454"/>
                    <a:pt x="83217" y="26451"/>
                    <a:pt x="83075" y="26451"/>
                  </a:cubicBezTo>
                  <a:cubicBezTo>
                    <a:pt x="82869" y="26441"/>
                    <a:pt x="82664" y="26430"/>
                    <a:pt x="82458" y="26430"/>
                  </a:cubicBezTo>
                  <a:cubicBezTo>
                    <a:pt x="82120" y="26430"/>
                    <a:pt x="81782" y="26459"/>
                    <a:pt x="81444" y="26566"/>
                  </a:cubicBezTo>
                  <a:cubicBezTo>
                    <a:pt x="81014" y="26737"/>
                    <a:pt x="79411" y="27653"/>
                    <a:pt x="79239" y="28599"/>
                  </a:cubicBezTo>
                  <a:cubicBezTo>
                    <a:pt x="79182" y="28913"/>
                    <a:pt x="79296" y="29199"/>
                    <a:pt x="79555" y="29428"/>
                  </a:cubicBezTo>
                  <a:cubicBezTo>
                    <a:pt x="79642" y="29506"/>
                    <a:pt x="79735" y="29544"/>
                    <a:pt x="79876" y="29544"/>
                  </a:cubicBezTo>
                  <a:cubicBezTo>
                    <a:pt x="80150" y="29544"/>
                    <a:pt x="80602" y="29398"/>
                    <a:pt x="81529" y="29114"/>
                  </a:cubicBezTo>
                  <a:cubicBezTo>
                    <a:pt x="82213" y="28901"/>
                    <a:pt x="84021" y="28341"/>
                    <a:pt x="84799" y="28341"/>
                  </a:cubicBezTo>
                  <a:cubicBezTo>
                    <a:pt x="84966" y="28341"/>
                    <a:pt x="85085" y="28367"/>
                    <a:pt x="85136" y="28427"/>
                  </a:cubicBezTo>
                  <a:cubicBezTo>
                    <a:pt x="85136" y="28427"/>
                    <a:pt x="85166" y="28512"/>
                    <a:pt x="85079" y="28741"/>
                  </a:cubicBezTo>
                  <a:cubicBezTo>
                    <a:pt x="85022" y="28885"/>
                    <a:pt x="84735" y="29085"/>
                    <a:pt x="84479" y="29256"/>
                  </a:cubicBezTo>
                  <a:cubicBezTo>
                    <a:pt x="83964" y="29657"/>
                    <a:pt x="83047" y="30287"/>
                    <a:pt x="83648" y="31375"/>
                  </a:cubicBezTo>
                  <a:cubicBezTo>
                    <a:pt x="83991" y="31977"/>
                    <a:pt x="84651" y="32005"/>
                    <a:pt x="85193" y="32062"/>
                  </a:cubicBezTo>
                  <a:cubicBezTo>
                    <a:pt x="85709" y="32092"/>
                    <a:pt x="85938" y="32119"/>
                    <a:pt x="86025" y="32321"/>
                  </a:cubicBezTo>
                  <a:cubicBezTo>
                    <a:pt x="86082" y="32492"/>
                    <a:pt x="86109" y="32634"/>
                    <a:pt x="86052" y="32721"/>
                  </a:cubicBezTo>
                  <a:cubicBezTo>
                    <a:pt x="85910" y="32978"/>
                    <a:pt x="85280" y="33092"/>
                    <a:pt x="84880" y="33179"/>
                  </a:cubicBezTo>
                  <a:cubicBezTo>
                    <a:pt x="84678" y="33207"/>
                    <a:pt x="84479" y="33264"/>
                    <a:pt x="84364" y="33294"/>
                  </a:cubicBezTo>
                  <a:cubicBezTo>
                    <a:pt x="83934" y="33408"/>
                    <a:pt x="83563" y="33722"/>
                    <a:pt x="83189" y="34008"/>
                  </a:cubicBezTo>
                  <a:cubicBezTo>
                    <a:pt x="82695" y="34411"/>
                    <a:pt x="82336" y="34676"/>
                    <a:pt x="82000" y="34676"/>
                  </a:cubicBezTo>
                  <a:cubicBezTo>
                    <a:pt x="81929" y="34676"/>
                    <a:pt x="81858" y="34664"/>
                    <a:pt x="81788" y="34638"/>
                  </a:cubicBezTo>
                  <a:cubicBezTo>
                    <a:pt x="81616" y="34554"/>
                    <a:pt x="81529" y="34467"/>
                    <a:pt x="81472" y="34409"/>
                  </a:cubicBezTo>
                  <a:cubicBezTo>
                    <a:pt x="81616" y="34325"/>
                    <a:pt x="82017" y="34180"/>
                    <a:pt x="82246" y="34096"/>
                  </a:cubicBezTo>
                  <a:cubicBezTo>
                    <a:pt x="82674" y="33951"/>
                    <a:pt x="82960" y="33837"/>
                    <a:pt x="83075" y="33665"/>
                  </a:cubicBezTo>
                  <a:cubicBezTo>
                    <a:pt x="83476" y="33207"/>
                    <a:pt x="83590" y="32836"/>
                    <a:pt x="83361" y="32550"/>
                  </a:cubicBezTo>
                  <a:cubicBezTo>
                    <a:pt x="83209" y="32346"/>
                    <a:pt x="82932" y="32276"/>
                    <a:pt x="82627" y="32276"/>
                  </a:cubicBezTo>
                  <a:cubicBezTo>
                    <a:pt x="82074" y="32276"/>
                    <a:pt x="81427" y="32503"/>
                    <a:pt x="81243" y="32577"/>
                  </a:cubicBezTo>
                  <a:cubicBezTo>
                    <a:pt x="80643" y="32749"/>
                    <a:pt x="80128" y="33035"/>
                    <a:pt x="79640" y="33321"/>
                  </a:cubicBezTo>
                  <a:cubicBezTo>
                    <a:pt x="79239" y="33550"/>
                    <a:pt x="78895" y="33752"/>
                    <a:pt x="78495" y="33894"/>
                  </a:cubicBezTo>
                  <a:cubicBezTo>
                    <a:pt x="78266" y="33951"/>
                    <a:pt x="78066" y="34008"/>
                    <a:pt x="77837" y="34066"/>
                  </a:cubicBezTo>
                  <a:cubicBezTo>
                    <a:pt x="77036" y="34295"/>
                    <a:pt x="76262" y="34467"/>
                    <a:pt x="75689" y="35612"/>
                  </a:cubicBezTo>
                  <a:cubicBezTo>
                    <a:pt x="75490" y="35985"/>
                    <a:pt x="75433" y="36386"/>
                    <a:pt x="75376" y="36729"/>
                  </a:cubicBezTo>
                  <a:cubicBezTo>
                    <a:pt x="75261" y="37359"/>
                    <a:pt x="75204" y="37645"/>
                    <a:pt x="74716" y="37787"/>
                  </a:cubicBezTo>
                  <a:cubicBezTo>
                    <a:pt x="74582" y="37812"/>
                    <a:pt x="74459" y="37821"/>
                    <a:pt x="74338" y="37821"/>
                  </a:cubicBezTo>
                  <a:cubicBezTo>
                    <a:pt x="74177" y="37821"/>
                    <a:pt x="74021" y="37804"/>
                    <a:pt x="73857" y="37787"/>
                  </a:cubicBezTo>
                  <a:cubicBezTo>
                    <a:pt x="73692" y="37770"/>
                    <a:pt x="73521" y="37750"/>
                    <a:pt x="73347" y="37750"/>
                  </a:cubicBezTo>
                  <a:cubicBezTo>
                    <a:pt x="72948" y="37750"/>
                    <a:pt x="72530" y="37854"/>
                    <a:pt x="72112" y="38332"/>
                  </a:cubicBezTo>
                  <a:cubicBezTo>
                    <a:pt x="72082" y="38360"/>
                    <a:pt x="72082" y="38390"/>
                    <a:pt x="72055" y="38417"/>
                  </a:cubicBezTo>
                  <a:lnTo>
                    <a:pt x="71998" y="38531"/>
                  </a:lnTo>
                  <a:cubicBezTo>
                    <a:pt x="71769" y="38848"/>
                    <a:pt x="71510" y="39191"/>
                    <a:pt x="71281" y="39562"/>
                  </a:cubicBezTo>
                  <a:cubicBezTo>
                    <a:pt x="70795" y="40249"/>
                    <a:pt x="70280" y="40993"/>
                    <a:pt x="69678" y="41481"/>
                  </a:cubicBezTo>
                  <a:cubicBezTo>
                    <a:pt x="69482" y="41656"/>
                    <a:pt x="69301" y="41699"/>
                    <a:pt x="69123" y="41699"/>
                  </a:cubicBezTo>
                  <a:cubicBezTo>
                    <a:pt x="69040" y="41699"/>
                    <a:pt x="68958" y="41690"/>
                    <a:pt x="68876" y="41680"/>
                  </a:cubicBezTo>
                  <a:cubicBezTo>
                    <a:pt x="68811" y="41677"/>
                    <a:pt x="68747" y="41675"/>
                    <a:pt x="68683" y="41675"/>
                  </a:cubicBezTo>
                  <a:cubicBezTo>
                    <a:pt x="68214" y="41675"/>
                    <a:pt x="67791" y="41810"/>
                    <a:pt x="67589" y="42768"/>
                  </a:cubicBezTo>
                  <a:cubicBezTo>
                    <a:pt x="67502" y="43199"/>
                    <a:pt x="67445" y="43542"/>
                    <a:pt x="67417" y="43856"/>
                  </a:cubicBezTo>
                  <a:cubicBezTo>
                    <a:pt x="67330" y="44630"/>
                    <a:pt x="67273" y="45203"/>
                    <a:pt x="66673" y="46061"/>
                  </a:cubicBezTo>
                  <a:cubicBezTo>
                    <a:pt x="65986" y="47035"/>
                    <a:pt x="64868" y="47578"/>
                    <a:pt x="63696" y="48093"/>
                  </a:cubicBezTo>
                  <a:cubicBezTo>
                    <a:pt x="61234" y="49096"/>
                    <a:pt x="58829" y="50612"/>
                    <a:pt x="59773" y="54249"/>
                  </a:cubicBezTo>
                  <a:cubicBezTo>
                    <a:pt x="60146" y="55707"/>
                    <a:pt x="60432" y="58169"/>
                    <a:pt x="59773" y="58971"/>
                  </a:cubicBezTo>
                  <a:cubicBezTo>
                    <a:pt x="59622" y="59148"/>
                    <a:pt x="59450" y="59235"/>
                    <a:pt x="59217" y="59235"/>
                  </a:cubicBezTo>
                  <a:cubicBezTo>
                    <a:pt x="59184" y="59235"/>
                    <a:pt x="59150" y="59233"/>
                    <a:pt x="59116" y="59230"/>
                  </a:cubicBezTo>
                  <a:cubicBezTo>
                    <a:pt x="58170" y="59172"/>
                    <a:pt x="58112" y="58199"/>
                    <a:pt x="58112" y="56566"/>
                  </a:cubicBezTo>
                  <a:cubicBezTo>
                    <a:pt x="58112" y="55394"/>
                    <a:pt x="58112" y="54306"/>
                    <a:pt x="57483" y="53761"/>
                  </a:cubicBezTo>
                  <a:cubicBezTo>
                    <a:pt x="57201" y="53479"/>
                    <a:pt x="56968" y="53395"/>
                    <a:pt x="56759" y="53395"/>
                  </a:cubicBezTo>
                  <a:cubicBezTo>
                    <a:pt x="56651" y="53395"/>
                    <a:pt x="56550" y="53417"/>
                    <a:pt x="56452" y="53447"/>
                  </a:cubicBezTo>
                  <a:cubicBezTo>
                    <a:pt x="56395" y="53461"/>
                    <a:pt x="56352" y="53468"/>
                    <a:pt x="56309" y="53468"/>
                  </a:cubicBezTo>
                  <a:cubicBezTo>
                    <a:pt x="56266" y="53468"/>
                    <a:pt x="56223" y="53461"/>
                    <a:pt x="56166" y="53447"/>
                  </a:cubicBezTo>
                  <a:cubicBezTo>
                    <a:pt x="56024" y="53390"/>
                    <a:pt x="55909" y="53275"/>
                    <a:pt x="55738" y="53131"/>
                  </a:cubicBezTo>
                  <a:cubicBezTo>
                    <a:pt x="55536" y="52932"/>
                    <a:pt x="55307" y="52730"/>
                    <a:pt x="54993" y="52588"/>
                  </a:cubicBezTo>
                  <a:cubicBezTo>
                    <a:pt x="54673" y="52447"/>
                    <a:pt x="54022" y="52380"/>
                    <a:pt x="53349" y="52380"/>
                  </a:cubicBezTo>
                  <a:cubicBezTo>
                    <a:pt x="52515" y="52380"/>
                    <a:pt x="51646" y="52483"/>
                    <a:pt x="51329" y="52673"/>
                  </a:cubicBezTo>
                  <a:cubicBezTo>
                    <a:pt x="50899" y="52902"/>
                    <a:pt x="50784" y="53188"/>
                    <a:pt x="50699" y="53417"/>
                  </a:cubicBezTo>
                  <a:cubicBezTo>
                    <a:pt x="50642" y="53562"/>
                    <a:pt x="50612" y="53646"/>
                    <a:pt x="50498" y="53733"/>
                  </a:cubicBezTo>
                  <a:cubicBezTo>
                    <a:pt x="50226" y="53954"/>
                    <a:pt x="49843" y="54013"/>
                    <a:pt x="49444" y="54013"/>
                  </a:cubicBezTo>
                  <a:cubicBezTo>
                    <a:pt x="49173" y="54013"/>
                    <a:pt x="48894" y="53986"/>
                    <a:pt x="48638" y="53962"/>
                  </a:cubicBezTo>
                  <a:lnTo>
                    <a:pt x="48494" y="53933"/>
                  </a:lnTo>
                  <a:cubicBezTo>
                    <a:pt x="48123" y="53905"/>
                    <a:pt x="47807" y="53848"/>
                    <a:pt x="47493" y="53791"/>
                  </a:cubicBezTo>
                  <a:cubicBezTo>
                    <a:pt x="47119" y="53706"/>
                    <a:pt x="46766" y="53632"/>
                    <a:pt x="46398" y="53632"/>
                  </a:cubicBezTo>
                  <a:cubicBezTo>
                    <a:pt x="45893" y="53632"/>
                    <a:pt x="45362" y="53772"/>
                    <a:pt x="44715" y="54219"/>
                  </a:cubicBezTo>
                  <a:lnTo>
                    <a:pt x="44601" y="54276"/>
                  </a:lnTo>
                  <a:cubicBezTo>
                    <a:pt x="43799" y="54791"/>
                    <a:pt x="42856" y="55364"/>
                    <a:pt x="42139" y="56051"/>
                  </a:cubicBezTo>
                  <a:cubicBezTo>
                    <a:pt x="41223" y="56882"/>
                    <a:pt x="41138" y="57597"/>
                    <a:pt x="40994" y="58513"/>
                  </a:cubicBezTo>
                  <a:cubicBezTo>
                    <a:pt x="40966" y="58714"/>
                    <a:pt x="40966" y="58886"/>
                    <a:pt x="40909" y="59085"/>
                  </a:cubicBezTo>
                  <a:cubicBezTo>
                    <a:pt x="40822" y="59658"/>
                    <a:pt x="40565" y="60146"/>
                    <a:pt x="40279" y="60631"/>
                  </a:cubicBezTo>
                  <a:cubicBezTo>
                    <a:pt x="40020" y="61089"/>
                    <a:pt x="39764" y="61577"/>
                    <a:pt x="39620" y="62120"/>
                  </a:cubicBezTo>
                  <a:cubicBezTo>
                    <a:pt x="39363" y="63237"/>
                    <a:pt x="39677" y="64009"/>
                    <a:pt x="39993" y="64783"/>
                  </a:cubicBezTo>
                  <a:cubicBezTo>
                    <a:pt x="40135" y="65127"/>
                    <a:pt x="40279" y="65470"/>
                    <a:pt x="40394" y="65871"/>
                  </a:cubicBezTo>
                  <a:cubicBezTo>
                    <a:pt x="40478" y="66185"/>
                    <a:pt x="40508" y="66501"/>
                    <a:pt x="40565" y="66815"/>
                  </a:cubicBezTo>
                  <a:cubicBezTo>
                    <a:pt x="40650" y="67616"/>
                    <a:pt x="40737" y="68447"/>
                    <a:pt x="41738" y="69047"/>
                  </a:cubicBezTo>
                  <a:cubicBezTo>
                    <a:pt x="42326" y="69342"/>
                    <a:pt x="43346" y="69636"/>
                    <a:pt x="44186" y="69636"/>
                  </a:cubicBezTo>
                  <a:cubicBezTo>
                    <a:pt x="44491" y="69636"/>
                    <a:pt x="44773" y="69597"/>
                    <a:pt x="45001" y="69506"/>
                  </a:cubicBezTo>
                  <a:cubicBezTo>
                    <a:pt x="45718" y="69306"/>
                    <a:pt x="47063" y="68676"/>
                    <a:pt x="47550" y="67731"/>
                  </a:cubicBezTo>
                  <a:cubicBezTo>
                    <a:pt x="47750" y="67360"/>
                    <a:pt x="47837" y="66959"/>
                    <a:pt x="47894" y="66615"/>
                  </a:cubicBezTo>
                  <a:cubicBezTo>
                    <a:pt x="48008" y="66043"/>
                    <a:pt x="48093" y="65642"/>
                    <a:pt x="48666" y="65326"/>
                  </a:cubicBezTo>
                  <a:cubicBezTo>
                    <a:pt x="48880" y="65197"/>
                    <a:pt x="49643" y="65036"/>
                    <a:pt x="50264" y="65036"/>
                  </a:cubicBezTo>
                  <a:cubicBezTo>
                    <a:pt x="50472" y="65036"/>
                    <a:pt x="50663" y="65054"/>
                    <a:pt x="50814" y="65097"/>
                  </a:cubicBezTo>
                  <a:cubicBezTo>
                    <a:pt x="50956" y="65127"/>
                    <a:pt x="51013" y="65154"/>
                    <a:pt x="51043" y="65212"/>
                  </a:cubicBezTo>
                  <a:cubicBezTo>
                    <a:pt x="51185" y="65470"/>
                    <a:pt x="50699" y="66444"/>
                    <a:pt x="50498" y="66844"/>
                  </a:cubicBezTo>
                  <a:cubicBezTo>
                    <a:pt x="50356" y="67101"/>
                    <a:pt x="50241" y="67330"/>
                    <a:pt x="50184" y="67531"/>
                  </a:cubicBezTo>
                  <a:cubicBezTo>
                    <a:pt x="50097" y="67788"/>
                    <a:pt x="49868" y="68276"/>
                    <a:pt x="49611" y="68761"/>
                  </a:cubicBezTo>
                  <a:cubicBezTo>
                    <a:pt x="48810" y="70337"/>
                    <a:pt x="48237" y="71624"/>
                    <a:pt x="48638" y="72368"/>
                  </a:cubicBezTo>
                  <a:cubicBezTo>
                    <a:pt x="48870" y="72833"/>
                    <a:pt x="49279" y="72985"/>
                    <a:pt x="49733" y="72985"/>
                  </a:cubicBezTo>
                  <a:cubicBezTo>
                    <a:pt x="50230" y="72985"/>
                    <a:pt x="50780" y="72804"/>
                    <a:pt x="51215" y="72654"/>
                  </a:cubicBezTo>
                  <a:cubicBezTo>
                    <a:pt x="51471" y="72570"/>
                    <a:pt x="51673" y="72512"/>
                    <a:pt x="51815" y="72483"/>
                  </a:cubicBezTo>
                  <a:lnTo>
                    <a:pt x="51844" y="72483"/>
                  </a:lnTo>
                  <a:cubicBezTo>
                    <a:pt x="52067" y="72421"/>
                    <a:pt x="52306" y="72392"/>
                    <a:pt x="52536" y="72392"/>
                  </a:cubicBezTo>
                  <a:cubicBezTo>
                    <a:pt x="52837" y="72392"/>
                    <a:pt x="53121" y="72443"/>
                    <a:pt x="53333" y="72540"/>
                  </a:cubicBezTo>
                  <a:cubicBezTo>
                    <a:pt x="53761" y="72712"/>
                    <a:pt x="53761" y="72741"/>
                    <a:pt x="53818" y="72941"/>
                  </a:cubicBezTo>
                  <a:cubicBezTo>
                    <a:pt x="53848" y="73055"/>
                    <a:pt x="53876" y="73227"/>
                    <a:pt x="53963" y="73399"/>
                  </a:cubicBezTo>
                  <a:cubicBezTo>
                    <a:pt x="54363" y="74544"/>
                    <a:pt x="54192" y="75002"/>
                    <a:pt x="53791" y="76062"/>
                  </a:cubicBezTo>
                  <a:lnTo>
                    <a:pt x="53676" y="76348"/>
                  </a:lnTo>
                  <a:cubicBezTo>
                    <a:pt x="53333" y="77235"/>
                    <a:pt x="52932" y="78524"/>
                    <a:pt x="53505" y="79582"/>
                  </a:cubicBezTo>
                  <a:cubicBezTo>
                    <a:pt x="53704" y="79868"/>
                    <a:pt x="53963" y="80097"/>
                    <a:pt x="54192" y="80269"/>
                  </a:cubicBezTo>
                  <a:cubicBezTo>
                    <a:pt x="54363" y="80413"/>
                    <a:pt x="54535" y="80555"/>
                    <a:pt x="54650" y="80700"/>
                  </a:cubicBezTo>
                  <a:cubicBezTo>
                    <a:pt x="54822" y="80871"/>
                    <a:pt x="54906" y="81013"/>
                    <a:pt x="54993" y="81158"/>
                  </a:cubicBezTo>
                  <a:cubicBezTo>
                    <a:pt x="55222" y="81444"/>
                    <a:pt x="55422" y="81700"/>
                    <a:pt x="56081" y="81902"/>
                  </a:cubicBezTo>
                  <a:cubicBezTo>
                    <a:pt x="56195" y="81930"/>
                    <a:pt x="56305" y="81943"/>
                    <a:pt x="56411" y="81943"/>
                  </a:cubicBezTo>
                  <a:cubicBezTo>
                    <a:pt x="56835" y="81943"/>
                    <a:pt x="57197" y="81742"/>
                    <a:pt x="57540" y="81558"/>
                  </a:cubicBezTo>
                  <a:cubicBezTo>
                    <a:pt x="57849" y="81414"/>
                    <a:pt x="58069" y="81300"/>
                    <a:pt x="58274" y="81300"/>
                  </a:cubicBezTo>
                  <a:cubicBezTo>
                    <a:pt x="58355" y="81300"/>
                    <a:pt x="58433" y="81317"/>
                    <a:pt x="58513" y="81357"/>
                  </a:cubicBezTo>
                  <a:cubicBezTo>
                    <a:pt x="58570" y="81386"/>
                    <a:pt x="58635" y="81400"/>
                    <a:pt x="58700" y="81400"/>
                  </a:cubicBezTo>
                  <a:cubicBezTo>
                    <a:pt x="58765" y="81400"/>
                    <a:pt x="58829" y="81386"/>
                    <a:pt x="58887" y="81357"/>
                  </a:cubicBezTo>
                  <a:cubicBezTo>
                    <a:pt x="58944" y="81300"/>
                    <a:pt x="58971" y="81272"/>
                    <a:pt x="59001" y="81215"/>
                  </a:cubicBezTo>
                  <a:cubicBezTo>
                    <a:pt x="59147" y="81189"/>
                    <a:pt x="59273" y="81176"/>
                    <a:pt x="59385" y="81176"/>
                  </a:cubicBezTo>
                  <a:cubicBezTo>
                    <a:pt x="59645" y="81176"/>
                    <a:pt x="59832" y="81246"/>
                    <a:pt x="60032" y="81387"/>
                  </a:cubicBezTo>
                  <a:cubicBezTo>
                    <a:pt x="60089" y="81444"/>
                    <a:pt x="60146" y="81586"/>
                    <a:pt x="60203" y="81730"/>
                  </a:cubicBezTo>
                  <a:cubicBezTo>
                    <a:pt x="60298" y="82013"/>
                    <a:pt x="60488" y="82490"/>
                    <a:pt x="61080" y="82490"/>
                  </a:cubicBezTo>
                  <a:cubicBezTo>
                    <a:pt x="61207" y="82490"/>
                    <a:pt x="61353" y="82468"/>
                    <a:pt x="61520" y="82417"/>
                  </a:cubicBezTo>
                  <a:cubicBezTo>
                    <a:pt x="62264" y="82188"/>
                    <a:pt x="62464" y="81387"/>
                    <a:pt x="62635" y="80700"/>
                  </a:cubicBezTo>
                  <a:cubicBezTo>
                    <a:pt x="62780" y="80127"/>
                    <a:pt x="62922" y="79582"/>
                    <a:pt x="63295" y="79296"/>
                  </a:cubicBezTo>
                  <a:cubicBezTo>
                    <a:pt x="63666" y="79010"/>
                    <a:pt x="64239" y="78838"/>
                    <a:pt x="64868" y="78666"/>
                  </a:cubicBezTo>
                  <a:cubicBezTo>
                    <a:pt x="65384" y="78494"/>
                    <a:pt x="65929" y="78352"/>
                    <a:pt x="66357" y="78123"/>
                  </a:cubicBezTo>
                  <a:cubicBezTo>
                    <a:pt x="66444" y="78094"/>
                    <a:pt x="66529" y="78036"/>
                    <a:pt x="66616" y="77979"/>
                  </a:cubicBezTo>
                  <a:cubicBezTo>
                    <a:pt x="66730" y="77922"/>
                    <a:pt x="67044" y="77750"/>
                    <a:pt x="67246" y="77722"/>
                  </a:cubicBezTo>
                  <a:lnTo>
                    <a:pt x="67246" y="77722"/>
                  </a:lnTo>
                  <a:cubicBezTo>
                    <a:pt x="67188" y="77864"/>
                    <a:pt x="67044" y="78094"/>
                    <a:pt x="66959" y="78208"/>
                  </a:cubicBezTo>
                  <a:cubicBezTo>
                    <a:pt x="66815" y="78410"/>
                    <a:pt x="66730" y="78552"/>
                    <a:pt x="66700" y="78723"/>
                  </a:cubicBezTo>
                  <a:cubicBezTo>
                    <a:pt x="66643" y="78895"/>
                    <a:pt x="66730" y="79067"/>
                    <a:pt x="66902" y="79124"/>
                  </a:cubicBezTo>
                  <a:cubicBezTo>
                    <a:pt x="67074" y="79189"/>
                    <a:pt x="67236" y="79216"/>
                    <a:pt x="67387" y="79216"/>
                  </a:cubicBezTo>
                  <a:cubicBezTo>
                    <a:pt x="67840" y="79216"/>
                    <a:pt x="68205" y="78974"/>
                    <a:pt x="68505" y="78781"/>
                  </a:cubicBezTo>
                  <a:cubicBezTo>
                    <a:pt x="68795" y="78569"/>
                    <a:pt x="69038" y="78406"/>
                    <a:pt x="69276" y="78406"/>
                  </a:cubicBezTo>
                  <a:cubicBezTo>
                    <a:pt x="69295" y="78406"/>
                    <a:pt x="69315" y="78407"/>
                    <a:pt x="69334" y="78410"/>
                  </a:cubicBezTo>
                  <a:cubicBezTo>
                    <a:pt x="69593" y="78494"/>
                    <a:pt x="69879" y="78696"/>
                    <a:pt x="70165" y="78895"/>
                  </a:cubicBezTo>
                  <a:cubicBezTo>
                    <a:pt x="70394" y="79067"/>
                    <a:pt x="70623" y="79239"/>
                    <a:pt x="70880" y="79353"/>
                  </a:cubicBezTo>
                  <a:cubicBezTo>
                    <a:pt x="71224" y="79497"/>
                    <a:pt x="71624" y="79582"/>
                    <a:pt x="71998" y="79669"/>
                  </a:cubicBezTo>
                  <a:cubicBezTo>
                    <a:pt x="72169" y="79726"/>
                    <a:pt x="72341" y="79754"/>
                    <a:pt x="72483" y="79811"/>
                  </a:cubicBezTo>
                  <a:cubicBezTo>
                    <a:pt x="73141" y="79998"/>
                    <a:pt x="73693" y="80091"/>
                    <a:pt x="74223" y="80091"/>
                  </a:cubicBezTo>
                  <a:cubicBezTo>
                    <a:pt x="74753" y="80091"/>
                    <a:pt x="75261" y="79998"/>
                    <a:pt x="75834" y="79811"/>
                  </a:cubicBezTo>
                  <a:cubicBezTo>
                    <a:pt x="76143" y="79721"/>
                    <a:pt x="76352" y="79673"/>
                    <a:pt x="76515" y="79673"/>
                  </a:cubicBezTo>
                  <a:cubicBezTo>
                    <a:pt x="76819" y="79673"/>
                    <a:pt x="76968" y="79839"/>
                    <a:pt x="77322" y="80212"/>
                  </a:cubicBezTo>
                  <a:lnTo>
                    <a:pt x="77750" y="80642"/>
                  </a:lnTo>
                  <a:cubicBezTo>
                    <a:pt x="77952" y="80842"/>
                    <a:pt x="78151" y="81071"/>
                    <a:pt x="78380" y="81272"/>
                  </a:cubicBezTo>
                  <a:cubicBezTo>
                    <a:pt x="78811" y="81730"/>
                    <a:pt x="79239" y="82188"/>
                    <a:pt x="79727" y="82502"/>
                  </a:cubicBezTo>
                  <a:cubicBezTo>
                    <a:pt x="80643" y="83047"/>
                    <a:pt x="80872" y="83361"/>
                    <a:pt x="81529" y="84364"/>
                  </a:cubicBezTo>
                  <a:cubicBezTo>
                    <a:pt x="82502" y="85823"/>
                    <a:pt x="83819" y="85880"/>
                    <a:pt x="85109" y="85910"/>
                  </a:cubicBezTo>
                  <a:cubicBezTo>
                    <a:pt x="86025" y="85937"/>
                    <a:pt x="86941" y="85937"/>
                    <a:pt x="87827" y="86510"/>
                  </a:cubicBezTo>
                  <a:cubicBezTo>
                    <a:pt x="88514" y="86911"/>
                    <a:pt x="89345" y="87570"/>
                    <a:pt x="89602" y="88085"/>
                  </a:cubicBezTo>
                  <a:cubicBezTo>
                    <a:pt x="89774" y="88429"/>
                    <a:pt x="89774" y="88800"/>
                    <a:pt x="89746" y="89201"/>
                  </a:cubicBezTo>
                  <a:cubicBezTo>
                    <a:pt x="89716" y="89574"/>
                    <a:pt x="89716" y="89975"/>
                    <a:pt x="89861" y="90346"/>
                  </a:cubicBezTo>
                  <a:cubicBezTo>
                    <a:pt x="89975" y="90689"/>
                    <a:pt x="90232" y="90861"/>
                    <a:pt x="90403" y="91005"/>
                  </a:cubicBezTo>
                  <a:cubicBezTo>
                    <a:pt x="90548" y="91090"/>
                    <a:pt x="90632" y="91147"/>
                    <a:pt x="90690" y="91234"/>
                  </a:cubicBezTo>
                  <a:cubicBezTo>
                    <a:pt x="90690" y="91319"/>
                    <a:pt x="90662" y="91463"/>
                    <a:pt x="90662" y="91578"/>
                  </a:cubicBezTo>
                  <a:cubicBezTo>
                    <a:pt x="90632" y="91807"/>
                    <a:pt x="90632" y="92036"/>
                    <a:pt x="90662" y="92292"/>
                  </a:cubicBezTo>
                  <a:cubicBezTo>
                    <a:pt x="90861" y="93124"/>
                    <a:pt x="91177" y="93353"/>
                    <a:pt x="91578" y="93582"/>
                  </a:cubicBezTo>
                  <a:cubicBezTo>
                    <a:pt x="91778" y="93666"/>
                    <a:pt x="91949" y="93753"/>
                    <a:pt x="92151" y="93982"/>
                  </a:cubicBezTo>
                  <a:lnTo>
                    <a:pt x="92178" y="94124"/>
                  </a:lnTo>
                  <a:cubicBezTo>
                    <a:pt x="92208" y="94154"/>
                    <a:pt x="92208" y="94211"/>
                    <a:pt x="92236" y="94239"/>
                  </a:cubicBezTo>
                  <a:cubicBezTo>
                    <a:pt x="92407" y="94440"/>
                    <a:pt x="92437" y="94754"/>
                    <a:pt x="92465" y="95070"/>
                  </a:cubicBezTo>
                  <a:cubicBezTo>
                    <a:pt x="92494" y="95185"/>
                    <a:pt x="92494" y="95269"/>
                    <a:pt x="92522" y="95384"/>
                  </a:cubicBezTo>
                  <a:cubicBezTo>
                    <a:pt x="92549" y="95540"/>
                    <a:pt x="92694" y="95674"/>
                    <a:pt x="92849" y="95674"/>
                  </a:cubicBezTo>
                  <a:cubicBezTo>
                    <a:pt x="92865" y="95674"/>
                    <a:pt x="92880" y="95673"/>
                    <a:pt x="92895" y="95670"/>
                  </a:cubicBezTo>
                  <a:cubicBezTo>
                    <a:pt x="93296" y="95643"/>
                    <a:pt x="93552" y="95498"/>
                    <a:pt x="93754" y="95414"/>
                  </a:cubicBezTo>
                  <a:cubicBezTo>
                    <a:pt x="93934" y="95301"/>
                    <a:pt x="94078" y="95224"/>
                    <a:pt x="94339" y="95224"/>
                  </a:cubicBezTo>
                  <a:cubicBezTo>
                    <a:pt x="94411" y="95224"/>
                    <a:pt x="94491" y="95230"/>
                    <a:pt x="94583" y="95242"/>
                  </a:cubicBezTo>
                  <a:cubicBezTo>
                    <a:pt x="95098" y="95357"/>
                    <a:pt x="96014" y="95815"/>
                    <a:pt x="96445" y="96300"/>
                  </a:cubicBezTo>
                  <a:cubicBezTo>
                    <a:pt x="96617" y="96472"/>
                    <a:pt x="96701" y="96616"/>
                    <a:pt x="96788" y="96758"/>
                  </a:cubicBezTo>
                  <a:cubicBezTo>
                    <a:pt x="97017" y="97159"/>
                    <a:pt x="97217" y="97388"/>
                    <a:pt x="98075" y="97502"/>
                  </a:cubicBezTo>
                  <a:cubicBezTo>
                    <a:pt x="98220" y="97502"/>
                    <a:pt x="98362" y="97475"/>
                    <a:pt x="98506" y="97475"/>
                  </a:cubicBezTo>
                  <a:cubicBezTo>
                    <a:pt x="98659" y="97475"/>
                    <a:pt x="98824" y="97462"/>
                    <a:pt x="98993" y="97462"/>
                  </a:cubicBezTo>
                  <a:cubicBezTo>
                    <a:pt x="99078" y="97462"/>
                    <a:pt x="99164" y="97465"/>
                    <a:pt x="99250" y="97475"/>
                  </a:cubicBezTo>
                  <a:cubicBezTo>
                    <a:pt x="99651" y="97560"/>
                    <a:pt x="100079" y="97617"/>
                    <a:pt x="100510" y="97704"/>
                  </a:cubicBezTo>
                  <a:cubicBezTo>
                    <a:pt x="101827" y="97846"/>
                    <a:pt x="102598" y="98132"/>
                    <a:pt x="103686" y="98876"/>
                  </a:cubicBezTo>
                  <a:cubicBezTo>
                    <a:pt x="103945" y="99048"/>
                    <a:pt x="104144" y="99250"/>
                    <a:pt x="104346" y="99421"/>
                  </a:cubicBezTo>
                  <a:cubicBezTo>
                    <a:pt x="104889" y="99907"/>
                    <a:pt x="105376" y="100338"/>
                    <a:pt x="106350" y="100452"/>
                  </a:cubicBezTo>
                  <a:cubicBezTo>
                    <a:pt x="106435" y="100461"/>
                    <a:pt x="106515" y="100464"/>
                    <a:pt x="106588" y="100464"/>
                  </a:cubicBezTo>
                  <a:cubicBezTo>
                    <a:pt x="106734" y="100464"/>
                    <a:pt x="106855" y="100452"/>
                    <a:pt x="106950" y="100452"/>
                  </a:cubicBezTo>
                  <a:cubicBezTo>
                    <a:pt x="106989" y="100445"/>
                    <a:pt x="107019" y="100440"/>
                    <a:pt x="107045" y="100440"/>
                  </a:cubicBezTo>
                  <a:cubicBezTo>
                    <a:pt x="107135" y="100440"/>
                    <a:pt x="107180" y="100500"/>
                    <a:pt x="107380" y="100766"/>
                  </a:cubicBezTo>
                  <a:cubicBezTo>
                    <a:pt x="107495" y="100910"/>
                    <a:pt x="107667" y="101254"/>
                    <a:pt x="107781" y="102025"/>
                  </a:cubicBezTo>
                  <a:cubicBezTo>
                    <a:pt x="107923" y="102857"/>
                    <a:pt x="108010" y="104059"/>
                    <a:pt x="107866" y="104888"/>
                  </a:cubicBezTo>
                  <a:cubicBezTo>
                    <a:pt x="107781" y="105575"/>
                    <a:pt x="107380" y="105976"/>
                    <a:pt x="106922" y="106434"/>
                  </a:cubicBezTo>
                  <a:cubicBezTo>
                    <a:pt x="106521" y="106835"/>
                    <a:pt x="106063" y="107293"/>
                    <a:pt x="105834" y="107952"/>
                  </a:cubicBezTo>
                  <a:cubicBezTo>
                    <a:pt x="105720" y="108238"/>
                    <a:pt x="105633" y="108495"/>
                    <a:pt x="105576" y="108724"/>
                  </a:cubicBezTo>
                  <a:cubicBezTo>
                    <a:pt x="105491" y="109155"/>
                    <a:pt x="105404" y="109441"/>
                    <a:pt x="105033" y="109812"/>
                  </a:cubicBezTo>
                  <a:cubicBezTo>
                    <a:pt x="104918" y="109926"/>
                    <a:pt x="104804" y="110013"/>
                    <a:pt x="104660" y="110098"/>
                  </a:cubicBezTo>
                  <a:cubicBezTo>
                    <a:pt x="104346" y="110357"/>
                    <a:pt x="104030" y="110586"/>
                    <a:pt x="103801" y="111014"/>
                  </a:cubicBezTo>
                  <a:cubicBezTo>
                    <a:pt x="103143" y="112159"/>
                    <a:pt x="103487" y="113648"/>
                    <a:pt x="103831" y="115079"/>
                  </a:cubicBezTo>
                  <a:cubicBezTo>
                    <a:pt x="104002" y="115823"/>
                    <a:pt x="104174" y="116540"/>
                    <a:pt x="104174" y="117113"/>
                  </a:cubicBezTo>
                  <a:cubicBezTo>
                    <a:pt x="104117" y="117999"/>
                    <a:pt x="103686" y="118888"/>
                    <a:pt x="103258" y="119746"/>
                  </a:cubicBezTo>
                  <a:cubicBezTo>
                    <a:pt x="103114" y="120033"/>
                    <a:pt x="102999" y="120289"/>
                    <a:pt x="102885" y="120548"/>
                  </a:cubicBezTo>
                  <a:cubicBezTo>
                    <a:pt x="102743" y="120891"/>
                    <a:pt x="102628" y="121262"/>
                    <a:pt x="102484" y="121663"/>
                  </a:cubicBezTo>
                  <a:cubicBezTo>
                    <a:pt x="102255" y="122380"/>
                    <a:pt x="101998" y="123152"/>
                    <a:pt x="101625" y="123724"/>
                  </a:cubicBezTo>
                  <a:cubicBezTo>
                    <a:pt x="100995" y="124640"/>
                    <a:pt x="99937" y="124755"/>
                    <a:pt x="98820" y="124869"/>
                  </a:cubicBezTo>
                  <a:cubicBezTo>
                    <a:pt x="97617" y="125014"/>
                    <a:pt x="96273" y="125156"/>
                    <a:pt x="95384" y="126331"/>
                  </a:cubicBezTo>
                  <a:cubicBezTo>
                    <a:pt x="95357" y="126388"/>
                    <a:pt x="95327" y="126445"/>
                    <a:pt x="95327" y="126502"/>
                  </a:cubicBezTo>
                  <a:cubicBezTo>
                    <a:pt x="94384" y="127476"/>
                    <a:pt x="94384" y="127819"/>
                    <a:pt x="94555" y="129564"/>
                  </a:cubicBezTo>
                  <a:cubicBezTo>
                    <a:pt x="94812" y="131454"/>
                    <a:pt x="94326" y="132170"/>
                    <a:pt x="92952" y="133544"/>
                  </a:cubicBezTo>
                  <a:cubicBezTo>
                    <a:pt x="91979" y="134632"/>
                    <a:pt x="91778" y="135519"/>
                    <a:pt x="91491" y="136835"/>
                  </a:cubicBezTo>
                  <a:cubicBezTo>
                    <a:pt x="91407" y="137151"/>
                    <a:pt x="91262" y="137351"/>
                    <a:pt x="91120" y="137552"/>
                  </a:cubicBezTo>
                  <a:cubicBezTo>
                    <a:pt x="91033" y="137667"/>
                    <a:pt x="90948" y="137781"/>
                    <a:pt x="90891" y="137953"/>
                  </a:cubicBezTo>
                  <a:cubicBezTo>
                    <a:pt x="90804" y="138125"/>
                    <a:pt x="90747" y="138296"/>
                    <a:pt x="90719" y="138496"/>
                  </a:cubicBezTo>
                  <a:cubicBezTo>
                    <a:pt x="90662" y="138640"/>
                    <a:pt x="90605" y="138782"/>
                    <a:pt x="90548" y="138984"/>
                  </a:cubicBezTo>
                  <a:cubicBezTo>
                    <a:pt x="90461" y="139240"/>
                    <a:pt x="90433" y="139442"/>
                    <a:pt x="90403" y="139584"/>
                  </a:cubicBezTo>
                  <a:lnTo>
                    <a:pt x="90403" y="139728"/>
                  </a:lnTo>
                  <a:cubicBezTo>
                    <a:pt x="90346" y="139785"/>
                    <a:pt x="90147" y="139870"/>
                    <a:pt x="89774" y="139984"/>
                  </a:cubicBezTo>
                  <a:cubicBezTo>
                    <a:pt x="89476" y="140119"/>
                    <a:pt x="89240" y="140168"/>
                    <a:pt x="89014" y="140168"/>
                  </a:cubicBezTo>
                  <a:cubicBezTo>
                    <a:pt x="88805" y="140168"/>
                    <a:pt x="88605" y="140126"/>
                    <a:pt x="88372" y="140071"/>
                  </a:cubicBezTo>
                  <a:cubicBezTo>
                    <a:pt x="88171" y="140014"/>
                    <a:pt x="87971" y="139984"/>
                    <a:pt x="87713" y="139957"/>
                  </a:cubicBezTo>
                  <a:cubicBezTo>
                    <a:pt x="87517" y="139931"/>
                    <a:pt x="87339" y="139915"/>
                    <a:pt x="87180" y="139915"/>
                  </a:cubicBezTo>
                  <a:cubicBezTo>
                    <a:pt x="86805" y="139915"/>
                    <a:pt x="86537" y="140002"/>
                    <a:pt x="86396" y="140243"/>
                  </a:cubicBezTo>
                  <a:cubicBezTo>
                    <a:pt x="86167" y="140614"/>
                    <a:pt x="86453" y="141015"/>
                    <a:pt x="86769" y="141473"/>
                  </a:cubicBezTo>
                  <a:cubicBezTo>
                    <a:pt x="86941" y="141702"/>
                    <a:pt x="87140" y="141988"/>
                    <a:pt x="87254" y="142274"/>
                  </a:cubicBezTo>
                  <a:cubicBezTo>
                    <a:pt x="87598" y="143048"/>
                    <a:pt x="87742" y="144164"/>
                    <a:pt x="87312" y="144736"/>
                  </a:cubicBezTo>
                  <a:cubicBezTo>
                    <a:pt x="86929" y="145282"/>
                    <a:pt x="86560" y="145415"/>
                    <a:pt x="86114" y="145415"/>
                  </a:cubicBezTo>
                  <a:cubicBezTo>
                    <a:pt x="85928" y="145415"/>
                    <a:pt x="85729" y="145392"/>
                    <a:pt x="85509" y="145366"/>
                  </a:cubicBezTo>
                  <a:cubicBezTo>
                    <a:pt x="85252" y="145344"/>
                    <a:pt x="84996" y="145302"/>
                    <a:pt x="84739" y="145302"/>
                  </a:cubicBezTo>
                  <a:cubicBezTo>
                    <a:pt x="84681" y="145302"/>
                    <a:pt x="84622" y="145304"/>
                    <a:pt x="84564" y="145309"/>
                  </a:cubicBezTo>
                  <a:cubicBezTo>
                    <a:pt x="83964" y="145339"/>
                    <a:pt x="83590" y="145481"/>
                    <a:pt x="83361" y="145767"/>
                  </a:cubicBezTo>
                  <a:cubicBezTo>
                    <a:pt x="83075" y="146140"/>
                    <a:pt x="83162" y="146626"/>
                    <a:pt x="83247" y="147141"/>
                  </a:cubicBezTo>
                  <a:cubicBezTo>
                    <a:pt x="83277" y="147400"/>
                    <a:pt x="83334" y="147656"/>
                    <a:pt x="83334" y="147915"/>
                  </a:cubicBezTo>
                  <a:cubicBezTo>
                    <a:pt x="83304" y="148545"/>
                    <a:pt x="83247" y="148687"/>
                    <a:pt x="83247" y="148687"/>
                  </a:cubicBezTo>
                  <a:cubicBezTo>
                    <a:pt x="83189" y="148687"/>
                    <a:pt x="83047" y="148659"/>
                    <a:pt x="82903" y="148659"/>
                  </a:cubicBezTo>
                  <a:cubicBezTo>
                    <a:pt x="82761" y="148630"/>
                    <a:pt x="82560" y="148602"/>
                    <a:pt x="82360" y="148572"/>
                  </a:cubicBezTo>
                  <a:cubicBezTo>
                    <a:pt x="82278" y="148565"/>
                    <a:pt x="82158" y="148556"/>
                    <a:pt x="82023" y="148556"/>
                  </a:cubicBezTo>
                  <a:cubicBezTo>
                    <a:pt x="81640" y="148556"/>
                    <a:pt x="81134" y="148629"/>
                    <a:pt x="80986" y="149030"/>
                  </a:cubicBezTo>
                  <a:cubicBezTo>
                    <a:pt x="80785" y="149660"/>
                    <a:pt x="81731" y="150320"/>
                    <a:pt x="82131" y="150549"/>
                  </a:cubicBezTo>
                  <a:cubicBezTo>
                    <a:pt x="82475" y="150778"/>
                    <a:pt x="82589" y="150892"/>
                    <a:pt x="82647" y="150949"/>
                  </a:cubicBezTo>
                  <a:cubicBezTo>
                    <a:pt x="82617" y="151007"/>
                    <a:pt x="82560" y="151064"/>
                    <a:pt x="82532" y="151121"/>
                  </a:cubicBezTo>
                  <a:cubicBezTo>
                    <a:pt x="82388" y="151320"/>
                    <a:pt x="82159" y="151636"/>
                    <a:pt x="82044" y="152095"/>
                  </a:cubicBezTo>
                  <a:cubicBezTo>
                    <a:pt x="81960" y="152381"/>
                    <a:pt x="81987" y="152695"/>
                    <a:pt x="82044" y="152981"/>
                  </a:cubicBezTo>
                  <a:cubicBezTo>
                    <a:pt x="82044" y="153153"/>
                    <a:pt x="82074" y="153354"/>
                    <a:pt x="82044" y="153439"/>
                  </a:cubicBezTo>
                  <a:cubicBezTo>
                    <a:pt x="81987" y="153583"/>
                    <a:pt x="81873" y="153668"/>
                    <a:pt x="81673" y="153782"/>
                  </a:cubicBezTo>
                  <a:cubicBezTo>
                    <a:pt x="81472" y="153897"/>
                    <a:pt x="81215" y="154041"/>
                    <a:pt x="81071" y="154298"/>
                  </a:cubicBezTo>
                  <a:cubicBezTo>
                    <a:pt x="80728" y="154756"/>
                    <a:pt x="80586" y="155186"/>
                    <a:pt x="80643" y="155557"/>
                  </a:cubicBezTo>
                  <a:cubicBezTo>
                    <a:pt x="80757" y="156159"/>
                    <a:pt x="81300" y="156530"/>
                    <a:pt x="81930" y="156931"/>
                  </a:cubicBezTo>
                  <a:cubicBezTo>
                    <a:pt x="82445" y="157247"/>
                    <a:pt x="82761" y="157534"/>
                    <a:pt x="82818" y="157820"/>
                  </a:cubicBezTo>
                  <a:cubicBezTo>
                    <a:pt x="82903" y="158134"/>
                    <a:pt x="82674" y="158507"/>
                    <a:pt x="82388" y="158992"/>
                  </a:cubicBezTo>
                  <a:cubicBezTo>
                    <a:pt x="82017" y="159595"/>
                    <a:pt x="81586" y="160339"/>
                    <a:pt x="81559" y="161340"/>
                  </a:cubicBezTo>
                  <a:cubicBezTo>
                    <a:pt x="81559" y="162141"/>
                    <a:pt x="81731" y="162400"/>
                    <a:pt x="82044" y="162771"/>
                  </a:cubicBezTo>
                  <a:cubicBezTo>
                    <a:pt x="82131" y="162886"/>
                    <a:pt x="82246" y="163000"/>
                    <a:pt x="82388" y="163229"/>
                  </a:cubicBezTo>
                  <a:cubicBezTo>
                    <a:pt x="82560" y="163431"/>
                    <a:pt x="82647" y="163687"/>
                    <a:pt x="82731" y="163973"/>
                  </a:cubicBezTo>
                  <a:cubicBezTo>
                    <a:pt x="82818" y="164175"/>
                    <a:pt x="82903" y="164404"/>
                    <a:pt x="83047" y="164633"/>
                  </a:cubicBezTo>
                  <a:cubicBezTo>
                    <a:pt x="83648" y="165664"/>
                    <a:pt x="84506" y="166149"/>
                    <a:pt x="85365" y="166580"/>
                  </a:cubicBezTo>
                  <a:cubicBezTo>
                    <a:pt x="85537" y="166664"/>
                    <a:pt x="85738" y="166694"/>
                    <a:pt x="85910" y="166722"/>
                  </a:cubicBezTo>
                  <a:cubicBezTo>
                    <a:pt x="86025" y="166751"/>
                    <a:pt x="86196" y="166779"/>
                    <a:pt x="86224" y="166779"/>
                  </a:cubicBezTo>
                  <a:cubicBezTo>
                    <a:pt x="86224" y="166779"/>
                    <a:pt x="86224" y="166836"/>
                    <a:pt x="86167" y="166980"/>
                  </a:cubicBezTo>
                  <a:cubicBezTo>
                    <a:pt x="86150" y="167015"/>
                    <a:pt x="86143" y="167039"/>
                    <a:pt x="86054" y="167039"/>
                  </a:cubicBezTo>
                  <a:cubicBezTo>
                    <a:pt x="85999" y="167039"/>
                    <a:pt x="85910" y="167030"/>
                    <a:pt x="85766" y="167008"/>
                  </a:cubicBezTo>
                  <a:cubicBezTo>
                    <a:pt x="85651" y="167008"/>
                    <a:pt x="85537" y="166980"/>
                    <a:pt x="85395" y="166980"/>
                  </a:cubicBezTo>
                  <a:lnTo>
                    <a:pt x="85365" y="166980"/>
                  </a:lnTo>
                  <a:cubicBezTo>
                    <a:pt x="85237" y="166989"/>
                    <a:pt x="85118" y="166995"/>
                    <a:pt x="85005" y="166995"/>
                  </a:cubicBezTo>
                  <a:cubicBezTo>
                    <a:pt x="84386" y="166995"/>
                    <a:pt x="83974" y="166832"/>
                    <a:pt x="83563" y="166179"/>
                  </a:cubicBezTo>
                  <a:cubicBezTo>
                    <a:pt x="83448" y="166035"/>
                    <a:pt x="83391" y="165835"/>
                    <a:pt x="83304" y="165634"/>
                  </a:cubicBezTo>
                  <a:cubicBezTo>
                    <a:pt x="83132" y="165233"/>
                    <a:pt x="82960" y="164805"/>
                    <a:pt x="82560" y="164576"/>
                  </a:cubicBezTo>
                  <a:cubicBezTo>
                    <a:pt x="82330" y="164437"/>
                    <a:pt x="82133" y="164385"/>
                    <a:pt x="81964" y="164385"/>
                  </a:cubicBezTo>
                  <a:cubicBezTo>
                    <a:pt x="81605" y="164385"/>
                    <a:pt x="81371" y="164619"/>
                    <a:pt x="81215" y="164775"/>
                  </a:cubicBezTo>
                  <a:cubicBezTo>
                    <a:pt x="81128" y="164862"/>
                    <a:pt x="81071" y="164947"/>
                    <a:pt x="80957" y="164976"/>
                  </a:cubicBezTo>
                  <a:cubicBezTo>
                    <a:pt x="80702" y="165083"/>
                    <a:pt x="80480" y="165140"/>
                    <a:pt x="80276" y="165140"/>
                  </a:cubicBezTo>
                  <a:cubicBezTo>
                    <a:pt x="79771" y="165140"/>
                    <a:pt x="79377" y="164789"/>
                    <a:pt x="78868" y="163973"/>
                  </a:cubicBezTo>
                  <a:cubicBezTo>
                    <a:pt x="78609" y="163573"/>
                    <a:pt x="78323" y="163172"/>
                    <a:pt x="78037" y="162801"/>
                  </a:cubicBezTo>
                  <a:cubicBezTo>
                    <a:pt x="77494" y="162084"/>
                    <a:pt x="76921" y="161340"/>
                    <a:pt x="76720" y="160653"/>
                  </a:cubicBezTo>
                  <a:cubicBezTo>
                    <a:pt x="76605" y="160309"/>
                    <a:pt x="76548" y="159995"/>
                    <a:pt x="76463" y="159652"/>
                  </a:cubicBezTo>
                  <a:cubicBezTo>
                    <a:pt x="76349" y="159107"/>
                    <a:pt x="76205" y="158534"/>
                    <a:pt x="75948" y="157847"/>
                  </a:cubicBezTo>
                  <a:cubicBezTo>
                    <a:pt x="75575" y="157046"/>
                    <a:pt x="75376" y="156045"/>
                    <a:pt x="75174" y="154985"/>
                  </a:cubicBezTo>
                  <a:cubicBezTo>
                    <a:pt x="74803" y="153153"/>
                    <a:pt x="74459" y="151263"/>
                    <a:pt x="73143" y="150233"/>
                  </a:cubicBezTo>
                  <a:cubicBezTo>
                    <a:pt x="72941" y="150061"/>
                    <a:pt x="72769" y="150004"/>
                    <a:pt x="72655" y="149976"/>
                  </a:cubicBezTo>
                  <a:cubicBezTo>
                    <a:pt x="72540" y="149946"/>
                    <a:pt x="72513" y="149919"/>
                    <a:pt x="72369" y="149633"/>
                  </a:cubicBezTo>
                  <a:cubicBezTo>
                    <a:pt x="72112" y="149232"/>
                    <a:pt x="72082" y="148545"/>
                    <a:pt x="72025" y="148030"/>
                  </a:cubicBezTo>
                  <a:cubicBezTo>
                    <a:pt x="72025" y="147858"/>
                    <a:pt x="71998" y="147713"/>
                    <a:pt x="71998" y="147599"/>
                  </a:cubicBezTo>
                  <a:cubicBezTo>
                    <a:pt x="71911" y="147026"/>
                    <a:pt x="71711" y="146511"/>
                    <a:pt x="71482" y="146026"/>
                  </a:cubicBezTo>
                  <a:cubicBezTo>
                    <a:pt x="71281" y="145481"/>
                    <a:pt x="71082" y="144995"/>
                    <a:pt x="71024" y="144480"/>
                  </a:cubicBezTo>
                  <a:cubicBezTo>
                    <a:pt x="70967" y="143965"/>
                    <a:pt x="71109" y="143449"/>
                    <a:pt x="71253" y="142877"/>
                  </a:cubicBezTo>
                  <a:cubicBezTo>
                    <a:pt x="71368" y="142361"/>
                    <a:pt x="71510" y="141816"/>
                    <a:pt x="71510" y="141187"/>
                  </a:cubicBezTo>
                  <a:cubicBezTo>
                    <a:pt x="71510" y="139641"/>
                    <a:pt x="71425" y="138354"/>
                    <a:pt x="71224" y="137151"/>
                  </a:cubicBezTo>
                  <a:cubicBezTo>
                    <a:pt x="71109" y="136121"/>
                    <a:pt x="71139" y="135033"/>
                    <a:pt x="71196" y="133973"/>
                  </a:cubicBezTo>
                  <a:cubicBezTo>
                    <a:pt x="71224" y="133029"/>
                    <a:pt x="71281" y="132026"/>
                    <a:pt x="71166" y="131083"/>
                  </a:cubicBezTo>
                  <a:cubicBezTo>
                    <a:pt x="71082" y="130338"/>
                    <a:pt x="70937" y="129651"/>
                    <a:pt x="70765" y="128964"/>
                  </a:cubicBezTo>
                  <a:cubicBezTo>
                    <a:pt x="70566" y="127961"/>
                    <a:pt x="70337" y="126988"/>
                    <a:pt x="70337" y="125957"/>
                  </a:cubicBezTo>
                  <a:cubicBezTo>
                    <a:pt x="70422" y="125900"/>
                    <a:pt x="70479" y="125785"/>
                    <a:pt x="70479" y="125671"/>
                  </a:cubicBezTo>
                  <a:lnTo>
                    <a:pt x="70479" y="124727"/>
                  </a:lnTo>
                  <a:cubicBezTo>
                    <a:pt x="70479" y="124269"/>
                    <a:pt x="70479" y="123782"/>
                    <a:pt x="70452" y="123324"/>
                  </a:cubicBezTo>
                  <a:cubicBezTo>
                    <a:pt x="70422" y="122838"/>
                    <a:pt x="70422" y="122380"/>
                    <a:pt x="70422" y="121865"/>
                  </a:cubicBezTo>
                  <a:cubicBezTo>
                    <a:pt x="70394" y="121636"/>
                    <a:pt x="70394" y="121292"/>
                    <a:pt x="70394" y="120949"/>
                  </a:cubicBezTo>
                  <a:cubicBezTo>
                    <a:pt x="70394" y="120289"/>
                    <a:pt x="70422" y="119632"/>
                    <a:pt x="70250" y="119117"/>
                  </a:cubicBezTo>
                  <a:cubicBezTo>
                    <a:pt x="70051" y="118487"/>
                    <a:pt x="69421" y="117972"/>
                    <a:pt x="68791" y="117456"/>
                  </a:cubicBezTo>
                  <a:cubicBezTo>
                    <a:pt x="68505" y="117227"/>
                    <a:pt x="68246" y="116998"/>
                    <a:pt x="68075" y="116826"/>
                  </a:cubicBezTo>
                  <a:cubicBezTo>
                    <a:pt x="67360" y="115995"/>
                    <a:pt x="66586" y="115766"/>
                    <a:pt x="65871" y="115537"/>
                  </a:cubicBezTo>
                  <a:cubicBezTo>
                    <a:pt x="65413" y="115365"/>
                    <a:pt x="64955" y="115223"/>
                    <a:pt x="64497" y="114937"/>
                  </a:cubicBezTo>
                  <a:cubicBezTo>
                    <a:pt x="63208" y="114078"/>
                    <a:pt x="62608" y="112590"/>
                    <a:pt x="61948" y="110987"/>
                  </a:cubicBezTo>
                  <a:cubicBezTo>
                    <a:pt x="61463" y="109755"/>
                    <a:pt x="60918" y="108468"/>
                    <a:pt x="60032" y="107522"/>
                  </a:cubicBezTo>
                  <a:cubicBezTo>
                    <a:pt x="59402" y="106864"/>
                    <a:pt x="59116" y="106148"/>
                    <a:pt x="58799" y="105376"/>
                  </a:cubicBezTo>
                  <a:cubicBezTo>
                    <a:pt x="58570" y="104803"/>
                    <a:pt x="58341" y="104201"/>
                    <a:pt x="57970" y="103601"/>
                  </a:cubicBezTo>
                  <a:cubicBezTo>
                    <a:pt x="57627" y="103028"/>
                    <a:pt x="57226" y="102799"/>
                    <a:pt x="56910" y="102598"/>
                  </a:cubicBezTo>
                  <a:cubicBezTo>
                    <a:pt x="56539" y="102369"/>
                    <a:pt x="56338" y="102227"/>
                    <a:pt x="56223" y="101540"/>
                  </a:cubicBezTo>
                  <a:cubicBezTo>
                    <a:pt x="56051" y="100594"/>
                    <a:pt x="56081" y="100251"/>
                    <a:pt x="56109" y="100109"/>
                  </a:cubicBezTo>
                  <a:cubicBezTo>
                    <a:pt x="56109" y="99964"/>
                    <a:pt x="56109" y="99735"/>
                    <a:pt x="56138" y="99621"/>
                  </a:cubicBezTo>
                  <a:cubicBezTo>
                    <a:pt x="56253" y="99563"/>
                    <a:pt x="56452" y="99479"/>
                    <a:pt x="56738" y="99220"/>
                  </a:cubicBezTo>
                  <a:cubicBezTo>
                    <a:pt x="56853" y="99105"/>
                    <a:pt x="56940" y="99078"/>
                    <a:pt x="57025" y="99021"/>
                  </a:cubicBezTo>
                  <a:cubicBezTo>
                    <a:pt x="57512" y="98849"/>
                    <a:pt x="57570" y="98533"/>
                    <a:pt x="57455" y="97933"/>
                  </a:cubicBezTo>
                  <a:cubicBezTo>
                    <a:pt x="57455" y="97876"/>
                    <a:pt x="57425" y="97789"/>
                    <a:pt x="57368" y="97731"/>
                  </a:cubicBezTo>
                  <a:cubicBezTo>
                    <a:pt x="57082" y="97475"/>
                    <a:pt x="56796" y="97159"/>
                    <a:pt x="56768" y="97102"/>
                  </a:cubicBezTo>
                  <a:cubicBezTo>
                    <a:pt x="56768" y="97074"/>
                    <a:pt x="56738" y="97044"/>
                    <a:pt x="56738" y="97017"/>
                  </a:cubicBezTo>
                  <a:cubicBezTo>
                    <a:pt x="55937" y="95528"/>
                    <a:pt x="56711" y="93868"/>
                    <a:pt x="57712" y="92808"/>
                  </a:cubicBezTo>
                  <a:cubicBezTo>
                    <a:pt x="57741" y="92808"/>
                    <a:pt x="57741" y="92780"/>
                    <a:pt x="57741" y="92780"/>
                  </a:cubicBezTo>
                  <a:cubicBezTo>
                    <a:pt x="57769" y="92750"/>
                    <a:pt x="57826" y="92750"/>
                    <a:pt x="57856" y="92723"/>
                  </a:cubicBezTo>
                  <a:cubicBezTo>
                    <a:pt x="58028" y="92666"/>
                    <a:pt x="58257" y="92579"/>
                    <a:pt x="58399" y="92379"/>
                  </a:cubicBezTo>
                  <a:cubicBezTo>
                    <a:pt x="58600" y="92150"/>
                    <a:pt x="58543" y="91864"/>
                    <a:pt x="58513" y="91663"/>
                  </a:cubicBezTo>
                  <a:cubicBezTo>
                    <a:pt x="58486" y="91663"/>
                    <a:pt x="58486" y="91635"/>
                    <a:pt x="58486" y="91605"/>
                  </a:cubicBezTo>
                  <a:cubicBezTo>
                    <a:pt x="58715" y="91262"/>
                    <a:pt x="58944" y="91090"/>
                    <a:pt x="59402" y="90719"/>
                  </a:cubicBezTo>
                  <a:cubicBezTo>
                    <a:pt x="60547" y="89688"/>
                    <a:pt x="60689" y="88571"/>
                    <a:pt x="60746" y="87169"/>
                  </a:cubicBezTo>
                  <a:cubicBezTo>
                    <a:pt x="60833" y="86253"/>
                    <a:pt x="60833" y="85422"/>
                    <a:pt x="60460" y="84478"/>
                  </a:cubicBezTo>
                  <a:cubicBezTo>
                    <a:pt x="60432" y="84334"/>
                    <a:pt x="60375" y="84192"/>
                    <a:pt x="60318" y="84048"/>
                  </a:cubicBezTo>
                  <a:cubicBezTo>
                    <a:pt x="60059" y="83189"/>
                    <a:pt x="59716" y="82101"/>
                    <a:pt x="59058" y="81558"/>
                  </a:cubicBezTo>
                  <a:cubicBezTo>
                    <a:pt x="58985" y="81502"/>
                    <a:pt x="58899" y="81471"/>
                    <a:pt x="58809" y="81471"/>
                  </a:cubicBezTo>
                  <a:cubicBezTo>
                    <a:pt x="58759" y="81471"/>
                    <a:pt x="58708" y="81481"/>
                    <a:pt x="58658" y="81501"/>
                  </a:cubicBezTo>
                  <a:cubicBezTo>
                    <a:pt x="58199" y="81501"/>
                    <a:pt x="57712" y="81959"/>
                    <a:pt x="57341" y="82360"/>
                  </a:cubicBezTo>
                  <a:cubicBezTo>
                    <a:pt x="56927" y="82774"/>
                    <a:pt x="56466" y="83235"/>
                    <a:pt x="56043" y="83235"/>
                  </a:cubicBezTo>
                  <a:cubicBezTo>
                    <a:pt x="55998" y="83235"/>
                    <a:pt x="55953" y="83230"/>
                    <a:pt x="55909" y="83219"/>
                  </a:cubicBezTo>
                  <a:cubicBezTo>
                    <a:pt x="55307" y="83075"/>
                    <a:pt x="54849" y="82559"/>
                    <a:pt x="54421" y="82074"/>
                  </a:cubicBezTo>
                  <a:cubicBezTo>
                    <a:pt x="54105" y="81758"/>
                    <a:pt x="53818" y="81414"/>
                    <a:pt x="53475" y="81185"/>
                  </a:cubicBezTo>
                  <a:cubicBezTo>
                    <a:pt x="53276" y="81013"/>
                    <a:pt x="53047" y="80871"/>
                    <a:pt x="52845" y="80757"/>
                  </a:cubicBezTo>
                  <a:cubicBezTo>
                    <a:pt x="52131" y="80326"/>
                    <a:pt x="51757" y="80097"/>
                    <a:pt x="51986" y="79181"/>
                  </a:cubicBezTo>
                  <a:cubicBezTo>
                    <a:pt x="51986" y="79124"/>
                    <a:pt x="52044" y="79097"/>
                    <a:pt x="52158" y="79010"/>
                  </a:cubicBezTo>
                  <a:cubicBezTo>
                    <a:pt x="52302" y="78925"/>
                    <a:pt x="52502" y="78781"/>
                    <a:pt x="52559" y="78494"/>
                  </a:cubicBezTo>
                  <a:cubicBezTo>
                    <a:pt x="52589" y="78208"/>
                    <a:pt x="52417" y="77952"/>
                    <a:pt x="52245" y="77750"/>
                  </a:cubicBezTo>
                  <a:cubicBezTo>
                    <a:pt x="52021" y="77527"/>
                    <a:pt x="51740" y="77476"/>
                    <a:pt x="51503" y="77476"/>
                  </a:cubicBezTo>
                  <a:cubicBezTo>
                    <a:pt x="51406" y="77476"/>
                    <a:pt x="51317" y="77485"/>
                    <a:pt x="51242" y="77493"/>
                  </a:cubicBezTo>
                  <a:lnTo>
                    <a:pt x="50956" y="77493"/>
                  </a:lnTo>
                  <a:cubicBezTo>
                    <a:pt x="50669" y="77292"/>
                    <a:pt x="50585" y="77093"/>
                    <a:pt x="50498" y="76834"/>
                  </a:cubicBezTo>
                  <a:cubicBezTo>
                    <a:pt x="50356" y="76490"/>
                    <a:pt x="50184" y="76032"/>
                    <a:pt x="49410" y="75776"/>
                  </a:cubicBezTo>
                  <a:cubicBezTo>
                    <a:pt x="49039" y="75632"/>
                    <a:pt x="48666" y="75547"/>
                    <a:pt x="48295" y="75460"/>
                  </a:cubicBezTo>
                  <a:cubicBezTo>
                    <a:pt x="47665" y="75288"/>
                    <a:pt x="47092" y="75146"/>
                    <a:pt x="46463" y="74773"/>
                  </a:cubicBezTo>
                  <a:cubicBezTo>
                    <a:pt x="46433" y="74773"/>
                    <a:pt x="46433" y="74773"/>
                    <a:pt x="46405" y="74745"/>
                  </a:cubicBezTo>
                  <a:cubicBezTo>
                    <a:pt x="46119" y="74658"/>
                    <a:pt x="45459" y="74429"/>
                    <a:pt x="45230" y="74200"/>
                  </a:cubicBezTo>
                  <a:cubicBezTo>
                    <a:pt x="45088" y="74029"/>
                    <a:pt x="45088" y="73944"/>
                    <a:pt x="45088" y="73772"/>
                  </a:cubicBezTo>
                  <a:cubicBezTo>
                    <a:pt x="45088" y="73600"/>
                    <a:pt x="45088" y="73371"/>
                    <a:pt x="44944" y="73085"/>
                  </a:cubicBezTo>
                  <a:cubicBezTo>
                    <a:pt x="44333" y="72134"/>
                    <a:pt x="43301" y="71791"/>
                    <a:pt x="42296" y="71791"/>
                  </a:cubicBezTo>
                  <a:cubicBezTo>
                    <a:pt x="41938" y="71791"/>
                    <a:pt x="41583" y="71835"/>
                    <a:pt x="41252" y="71910"/>
                  </a:cubicBezTo>
                  <a:cubicBezTo>
                    <a:pt x="40720" y="72062"/>
                    <a:pt x="40339" y="72136"/>
                    <a:pt x="39961" y="72136"/>
                  </a:cubicBezTo>
                  <a:cubicBezTo>
                    <a:pt x="39484" y="72136"/>
                    <a:pt x="39011" y="72019"/>
                    <a:pt x="38245" y="71796"/>
                  </a:cubicBezTo>
                  <a:cubicBezTo>
                    <a:pt x="37874" y="71654"/>
                    <a:pt x="37531" y="71539"/>
                    <a:pt x="37187" y="71452"/>
                  </a:cubicBezTo>
                  <a:cubicBezTo>
                    <a:pt x="36271" y="71166"/>
                    <a:pt x="35497" y="70937"/>
                    <a:pt x="34753" y="70193"/>
                  </a:cubicBezTo>
                  <a:cubicBezTo>
                    <a:pt x="34352" y="69822"/>
                    <a:pt x="33780" y="69478"/>
                    <a:pt x="33237" y="69162"/>
                  </a:cubicBezTo>
                  <a:cubicBezTo>
                    <a:pt x="32435" y="68704"/>
                    <a:pt x="31634" y="68218"/>
                    <a:pt x="31405" y="67589"/>
                  </a:cubicBezTo>
                  <a:cubicBezTo>
                    <a:pt x="31233" y="67131"/>
                    <a:pt x="31375" y="66815"/>
                    <a:pt x="31577" y="66386"/>
                  </a:cubicBezTo>
                  <a:cubicBezTo>
                    <a:pt x="31748" y="66013"/>
                    <a:pt x="31948" y="65585"/>
                    <a:pt x="31920" y="65012"/>
                  </a:cubicBezTo>
                  <a:cubicBezTo>
                    <a:pt x="31863" y="64238"/>
                    <a:pt x="31348" y="63409"/>
                    <a:pt x="30917" y="62665"/>
                  </a:cubicBezTo>
                  <a:cubicBezTo>
                    <a:pt x="30745" y="62406"/>
                    <a:pt x="30603" y="62177"/>
                    <a:pt x="30489" y="61948"/>
                  </a:cubicBezTo>
                  <a:cubicBezTo>
                    <a:pt x="30173" y="61376"/>
                    <a:pt x="29772" y="60890"/>
                    <a:pt x="29371" y="60432"/>
                  </a:cubicBezTo>
                  <a:cubicBezTo>
                    <a:pt x="28970" y="59944"/>
                    <a:pt x="28570" y="59486"/>
                    <a:pt x="28313" y="58943"/>
                  </a:cubicBezTo>
                  <a:cubicBezTo>
                    <a:pt x="28169" y="58600"/>
                    <a:pt x="28054" y="58227"/>
                    <a:pt x="27970" y="57856"/>
                  </a:cubicBezTo>
                  <a:cubicBezTo>
                    <a:pt x="27768" y="57253"/>
                    <a:pt x="27596" y="56596"/>
                    <a:pt x="27196" y="55994"/>
                  </a:cubicBezTo>
                  <a:cubicBezTo>
                    <a:pt x="26596" y="54936"/>
                    <a:pt x="26509" y="54562"/>
                    <a:pt x="26509" y="53504"/>
                  </a:cubicBezTo>
                  <a:cubicBezTo>
                    <a:pt x="26509" y="52703"/>
                    <a:pt x="26424" y="51844"/>
                    <a:pt x="25851" y="51356"/>
                  </a:cubicBezTo>
                  <a:cubicBezTo>
                    <a:pt x="25605" y="51133"/>
                    <a:pt x="25271" y="51014"/>
                    <a:pt x="24865" y="51014"/>
                  </a:cubicBezTo>
                  <a:cubicBezTo>
                    <a:pt x="24750" y="51014"/>
                    <a:pt x="24630" y="51023"/>
                    <a:pt x="24505" y="51042"/>
                  </a:cubicBezTo>
                  <a:cubicBezTo>
                    <a:pt x="24447" y="51042"/>
                    <a:pt x="24420" y="51070"/>
                    <a:pt x="24390" y="51100"/>
                  </a:cubicBezTo>
                  <a:lnTo>
                    <a:pt x="24305" y="51127"/>
                  </a:lnTo>
                  <a:cubicBezTo>
                    <a:pt x="23847" y="51242"/>
                    <a:pt x="23646" y="51501"/>
                    <a:pt x="23531" y="51700"/>
                  </a:cubicBezTo>
                  <a:cubicBezTo>
                    <a:pt x="23218" y="52302"/>
                    <a:pt x="23504" y="53017"/>
                    <a:pt x="23589" y="53218"/>
                  </a:cubicBezTo>
                  <a:cubicBezTo>
                    <a:pt x="23733" y="53504"/>
                    <a:pt x="23905" y="53704"/>
                    <a:pt x="24047" y="53875"/>
                  </a:cubicBezTo>
                  <a:cubicBezTo>
                    <a:pt x="24191" y="54047"/>
                    <a:pt x="24333" y="54162"/>
                    <a:pt x="24420" y="54391"/>
                  </a:cubicBezTo>
                  <a:cubicBezTo>
                    <a:pt x="24420" y="54535"/>
                    <a:pt x="24420" y="54677"/>
                    <a:pt x="24390" y="54849"/>
                  </a:cubicBezTo>
                  <a:cubicBezTo>
                    <a:pt x="24390" y="55078"/>
                    <a:pt x="24363" y="55336"/>
                    <a:pt x="24420" y="55623"/>
                  </a:cubicBezTo>
                  <a:cubicBezTo>
                    <a:pt x="24534" y="56138"/>
                    <a:pt x="24791" y="56566"/>
                    <a:pt x="25050" y="56997"/>
                  </a:cubicBezTo>
                  <a:cubicBezTo>
                    <a:pt x="25279" y="57340"/>
                    <a:pt x="25478" y="57654"/>
                    <a:pt x="25565" y="58027"/>
                  </a:cubicBezTo>
                  <a:cubicBezTo>
                    <a:pt x="25650" y="58314"/>
                    <a:pt x="25679" y="58600"/>
                    <a:pt x="25737" y="58914"/>
                  </a:cubicBezTo>
                  <a:cubicBezTo>
                    <a:pt x="25794" y="59429"/>
                    <a:pt x="25851" y="59944"/>
                    <a:pt x="26080" y="60432"/>
                  </a:cubicBezTo>
                  <a:cubicBezTo>
                    <a:pt x="26108" y="60604"/>
                    <a:pt x="26222" y="60776"/>
                    <a:pt x="26337" y="61005"/>
                  </a:cubicBezTo>
                  <a:cubicBezTo>
                    <a:pt x="26481" y="61261"/>
                    <a:pt x="26909" y="62063"/>
                    <a:pt x="26825" y="62234"/>
                  </a:cubicBezTo>
                  <a:cubicBezTo>
                    <a:pt x="26825" y="62234"/>
                    <a:pt x="26767" y="62264"/>
                    <a:pt x="26653" y="62264"/>
                  </a:cubicBezTo>
                  <a:cubicBezTo>
                    <a:pt x="26050" y="62234"/>
                    <a:pt x="25508" y="60947"/>
                    <a:pt x="25306" y="60059"/>
                  </a:cubicBezTo>
                  <a:cubicBezTo>
                    <a:pt x="25279" y="59917"/>
                    <a:pt x="25249" y="59772"/>
                    <a:pt x="25221" y="59658"/>
                  </a:cubicBezTo>
                  <a:cubicBezTo>
                    <a:pt x="25107" y="59200"/>
                    <a:pt x="25020" y="58856"/>
                    <a:pt x="24534" y="58456"/>
                  </a:cubicBezTo>
                  <a:cubicBezTo>
                    <a:pt x="24305" y="58256"/>
                    <a:pt x="24019" y="58142"/>
                    <a:pt x="23790" y="58055"/>
                  </a:cubicBezTo>
                  <a:cubicBezTo>
                    <a:pt x="23332" y="57913"/>
                    <a:pt x="23131" y="57826"/>
                    <a:pt x="23073" y="57455"/>
                  </a:cubicBezTo>
                  <a:cubicBezTo>
                    <a:pt x="23046" y="57169"/>
                    <a:pt x="23160" y="56910"/>
                    <a:pt x="23302" y="56596"/>
                  </a:cubicBezTo>
                  <a:cubicBezTo>
                    <a:pt x="23561" y="56051"/>
                    <a:pt x="23847" y="55394"/>
                    <a:pt x="23447" y="54535"/>
                  </a:cubicBezTo>
                  <a:cubicBezTo>
                    <a:pt x="23332" y="54191"/>
                    <a:pt x="23131" y="54077"/>
                    <a:pt x="22959" y="53962"/>
                  </a:cubicBezTo>
                  <a:cubicBezTo>
                    <a:pt x="22844" y="53875"/>
                    <a:pt x="22760" y="53848"/>
                    <a:pt x="22730" y="53589"/>
                  </a:cubicBezTo>
                  <a:cubicBezTo>
                    <a:pt x="22702" y="53417"/>
                    <a:pt x="22787" y="53104"/>
                    <a:pt x="22874" y="52875"/>
                  </a:cubicBezTo>
                  <a:cubicBezTo>
                    <a:pt x="22931" y="52703"/>
                    <a:pt x="22959" y="52531"/>
                    <a:pt x="22989" y="52387"/>
                  </a:cubicBezTo>
                  <a:cubicBezTo>
                    <a:pt x="23103" y="51501"/>
                    <a:pt x="22817" y="50726"/>
                    <a:pt x="22501" y="50012"/>
                  </a:cubicBezTo>
                  <a:cubicBezTo>
                    <a:pt x="22416" y="49753"/>
                    <a:pt x="22302" y="49524"/>
                    <a:pt x="22214" y="49210"/>
                  </a:cubicBezTo>
                  <a:cubicBezTo>
                    <a:pt x="22157" y="49096"/>
                    <a:pt x="22100" y="48981"/>
                    <a:pt x="22073" y="48867"/>
                  </a:cubicBezTo>
                  <a:cubicBezTo>
                    <a:pt x="21901" y="48466"/>
                    <a:pt x="21786" y="48207"/>
                    <a:pt x="21241" y="47836"/>
                  </a:cubicBezTo>
                  <a:cubicBezTo>
                    <a:pt x="21069" y="47749"/>
                    <a:pt x="20870" y="47722"/>
                    <a:pt x="20669" y="47692"/>
                  </a:cubicBezTo>
                  <a:cubicBezTo>
                    <a:pt x="20469" y="47665"/>
                    <a:pt x="20240" y="47607"/>
                    <a:pt x="20153" y="47520"/>
                  </a:cubicBezTo>
                  <a:cubicBezTo>
                    <a:pt x="19982" y="47348"/>
                    <a:pt x="20039" y="46547"/>
                    <a:pt x="20039" y="46089"/>
                  </a:cubicBezTo>
                  <a:cubicBezTo>
                    <a:pt x="20069" y="45974"/>
                    <a:pt x="20069" y="45860"/>
                    <a:pt x="20069" y="45745"/>
                  </a:cubicBezTo>
                  <a:cubicBezTo>
                    <a:pt x="20096" y="45688"/>
                    <a:pt x="20126" y="45603"/>
                    <a:pt x="20126" y="45546"/>
                  </a:cubicBezTo>
                  <a:cubicBezTo>
                    <a:pt x="20126" y="44802"/>
                    <a:pt x="20039" y="44028"/>
                    <a:pt x="19897" y="43256"/>
                  </a:cubicBezTo>
                  <a:cubicBezTo>
                    <a:pt x="19840" y="43027"/>
                    <a:pt x="19725" y="42741"/>
                    <a:pt x="19611" y="42425"/>
                  </a:cubicBezTo>
                  <a:cubicBezTo>
                    <a:pt x="19382" y="41852"/>
                    <a:pt x="19123" y="41138"/>
                    <a:pt x="19153" y="40794"/>
                  </a:cubicBezTo>
                  <a:cubicBezTo>
                    <a:pt x="19210" y="40393"/>
                    <a:pt x="19553" y="40164"/>
                    <a:pt x="19924" y="39906"/>
                  </a:cubicBezTo>
                  <a:cubicBezTo>
                    <a:pt x="20268" y="39649"/>
                    <a:pt x="20669" y="39390"/>
                    <a:pt x="20840" y="38962"/>
                  </a:cubicBezTo>
                  <a:cubicBezTo>
                    <a:pt x="21127" y="38390"/>
                    <a:pt x="21099" y="37817"/>
                    <a:pt x="21099" y="37302"/>
                  </a:cubicBezTo>
                  <a:cubicBezTo>
                    <a:pt x="21069" y="36699"/>
                    <a:pt x="21069" y="36157"/>
                    <a:pt x="21470" y="35699"/>
                  </a:cubicBezTo>
                  <a:cubicBezTo>
                    <a:pt x="21814" y="35298"/>
                    <a:pt x="22157" y="35012"/>
                    <a:pt x="22558" y="34696"/>
                  </a:cubicBezTo>
                  <a:cubicBezTo>
                    <a:pt x="23103" y="34267"/>
                    <a:pt x="23676" y="33809"/>
                    <a:pt x="24104" y="33035"/>
                  </a:cubicBezTo>
                  <a:cubicBezTo>
                    <a:pt x="24763" y="32034"/>
                    <a:pt x="25336" y="30947"/>
                    <a:pt x="25707" y="30088"/>
                  </a:cubicBezTo>
                  <a:cubicBezTo>
                    <a:pt x="26138" y="29000"/>
                    <a:pt x="25908" y="28627"/>
                    <a:pt x="25478" y="28169"/>
                  </a:cubicBezTo>
                  <a:cubicBezTo>
                    <a:pt x="25336" y="27997"/>
                    <a:pt x="25164" y="27798"/>
                    <a:pt x="25020" y="27482"/>
                  </a:cubicBezTo>
                  <a:cubicBezTo>
                    <a:pt x="24848" y="27138"/>
                    <a:pt x="24905" y="26824"/>
                    <a:pt x="25077" y="26680"/>
                  </a:cubicBezTo>
                  <a:cubicBezTo>
                    <a:pt x="25136" y="26623"/>
                    <a:pt x="25208" y="26602"/>
                    <a:pt x="25281" y="26602"/>
                  </a:cubicBezTo>
                  <a:cubicBezTo>
                    <a:pt x="25388" y="26602"/>
                    <a:pt x="25497" y="26646"/>
                    <a:pt x="25565" y="26680"/>
                  </a:cubicBezTo>
                  <a:cubicBezTo>
                    <a:pt x="25650" y="26767"/>
                    <a:pt x="25764" y="27195"/>
                    <a:pt x="25851" y="27482"/>
                  </a:cubicBezTo>
                  <a:cubicBezTo>
                    <a:pt x="26080" y="28198"/>
                    <a:pt x="26279" y="28856"/>
                    <a:pt x="26738" y="29057"/>
                  </a:cubicBezTo>
                  <a:cubicBezTo>
                    <a:pt x="26831" y="29096"/>
                    <a:pt x="26923" y="29117"/>
                    <a:pt x="27016" y="29117"/>
                  </a:cubicBezTo>
                  <a:cubicBezTo>
                    <a:pt x="27124" y="29117"/>
                    <a:pt x="27231" y="29089"/>
                    <a:pt x="27340" y="29027"/>
                  </a:cubicBezTo>
                  <a:cubicBezTo>
                    <a:pt x="27454" y="28970"/>
                    <a:pt x="27626" y="28828"/>
                    <a:pt x="27683" y="28512"/>
                  </a:cubicBezTo>
                  <a:cubicBezTo>
                    <a:pt x="27912" y="27626"/>
                    <a:pt x="27168" y="25707"/>
                    <a:pt x="26939" y="25363"/>
                  </a:cubicBezTo>
                  <a:cubicBezTo>
                    <a:pt x="26738" y="25020"/>
                    <a:pt x="26481" y="24676"/>
                    <a:pt x="26195" y="24362"/>
                  </a:cubicBezTo>
                  <a:cubicBezTo>
                    <a:pt x="25794" y="23875"/>
                    <a:pt x="25393" y="23417"/>
                    <a:pt x="25336" y="22901"/>
                  </a:cubicBezTo>
                  <a:cubicBezTo>
                    <a:pt x="25306" y="22416"/>
                    <a:pt x="25508" y="21871"/>
                    <a:pt x="25737" y="21328"/>
                  </a:cubicBezTo>
                  <a:cubicBezTo>
                    <a:pt x="25908" y="20870"/>
                    <a:pt x="26080" y="20412"/>
                    <a:pt x="26138" y="19924"/>
                  </a:cubicBezTo>
                  <a:cubicBezTo>
                    <a:pt x="26451" y="17176"/>
                    <a:pt x="25020" y="14572"/>
                    <a:pt x="22760" y="13741"/>
                  </a:cubicBezTo>
                  <a:cubicBezTo>
                    <a:pt x="22187" y="13569"/>
                    <a:pt x="21642" y="13397"/>
                    <a:pt x="21099" y="13226"/>
                  </a:cubicBezTo>
                  <a:cubicBezTo>
                    <a:pt x="20554" y="13054"/>
                    <a:pt x="20011" y="12912"/>
                    <a:pt x="19466" y="12740"/>
                  </a:cubicBezTo>
                  <a:cubicBezTo>
                    <a:pt x="19120" y="12617"/>
                    <a:pt x="18810" y="12564"/>
                    <a:pt x="18525" y="12564"/>
                  </a:cubicBezTo>
                  <a:cubicBezTo>
                    <a:pt x="17752" y="12564"/>
                    <a:pt x="17158" y="12952"/>
                    <a:pt x="16489" y="13370"/>
                  </a:cubicBezTo>
                  <a:lnTo>
                    <a:pt x="16203" y="13569"/>
                  </a:lnTo>
                  <a:cubicBezTo>
                    <a:pt x="16004" y="13684"/>
                    <a:pt x="15802" y="13855"/>
                    <a:pt x="15546" y="14057"/>
                  </a:cubicBezTo>
                  <a:cubicBezTo>
                    <a:pt x="15028" y="14496"/>
                    <a:pt x="14322" y="15078"/>
                    <a:pt x="13811" y="15078"/>
                  </a:cubicBezTo>
                  <a:cubicBezTo>
                    <a:pt x="13757" y="15078"/>
                    <a:pt x="13705" y="15071"/>
                    <a:pt x="13656" y="15058"/>
                  </a:cubicBezTo>
                  <a:cubicBezTo>
                    <a:pt x="13569" y="15030"/>
                    <a:pt x="13512" y="15000"/>
                    <a:pt x="13484" y="14973"/>
                  </a:cubicBezTo>
                  <a:cubicBezTo>
                    <a:pt x="13626" y="14829"/>
                    <a:pt x="13970" y="14629"/>
                    <a:pt x="14172" y="14515"/>
                  </a:cubicBezTo>
                  <a:cubicBezTo>
                    <a:pt x="14371" y="14371"/>
                    <a:pt x="14572" y="14256"/>
                    <a:pt x="14714" y="14142"/>
                  </a:cubicBezTo>
                  <a:cubicBezTo>
                    <a:pt x="15317" y="13599"/>
                    <a:pt x="15516" y="13168"/>
                    <a:pt x="15317" y="12825"/>
                  </a:cubicBezTo>
                  <a:cubicBezTo>
                    <a:pt x="15195" y="12605"/>
                    <a:pt x="14969" y="12537"/>
                    <a:pt x="14728" y="12537"/>
                  </a:cubicBezTo>
                  <a:cubicBezTo>
                    <a:pt x="14403" y="12537"/>
                    <a:pt x="14050" y="12662"/>
                    <a:pt x="13885" y="12710"/>
                  </a:cubicBezTo>
                  <a:cubicBezTo>
                    <a:pt x="12997" y="12997"/>
                    <a:pt x="12339" y="13512"/>
                    <a:pt x="11652" y="14057"/>
                  </a:cubicBezTo>
                  <a:cubicBezTo>
                    <a:pt x="11394" y="14256"/>
                    <a:pt x="11137" y="14458"/>
                    <a:pt x="10851" y="14657"/>
                  </a:cubicBezTo>
                  <a:cubicBezTo>
                    <a:pt x="10336" y="15030"/>
                    <a:pt x="9763" y="15287"/>
                    <a:pt x="9161" y="15545"/>
                  </a:cubicBezTo>
                  <a:cubicBezTo>
                    <a:pt x="8416" y="15859"/>
                    <a:pt x="7645" y="16203"/>
                    <a:pt x="6985" y="16775"/>
                  </a:cubicBezTo>
                  <a:cubicBezTo>
                    <a:pt x="5813" y="17749"/>
                    <a:pt x="5125" y="17950"/>
                    <a:pt x="3637" y="18294"/>
                  </a:cubicBezTo>
                  <a:cubicBezTo>
                    <a:pt x="3493" y="18351"/>
                    <a:pt x="3321" y="18436"/>
                    <a:pt x="3064" y="18550"/>
                  </a:cubicBezTo>
                  <a:cubicBezTo>
                    <a:pt x="1765" y="19137"/>
                    <a:pt x="1171" y="19279"/>
                    <a:pt x="912" y="19279"/>
                  </a:cubicBezTo>
                  <a:cubicBezTo>
                    <a:pt x="818" y="19279"/>
                    <a:pt x="768" y="19260"/>
                    <a:pt x="744" y="19237"/>
                  </a:cubicBezTo>
                  <a:cubicBezTo>
                    <a:pt x="744" y="19237"/>
                    <a:pt x="744" y="19210"/>
                    <a:pt x="717" y="19210"/>
                  </a:cubicBezTo>
                  <a:cubicBezTo>
                    <a:pt x="831" y="18951"/>
                    <a:pt x="2004" y="18294"/>
                    <a:pt x="2950" y="17893"/>
                  </a:cubicBezTo>
                  <a:cubicBezTo>
                    <a:pt x="3149" y="17778"/>
                    <a:pt x="3522" y="17664"/>
                    <a:pt x="3923" y="17577"/>
                  </a:cubicBezTo>
                  <a:cubicBezTo>
                    <a:pt x="4752" y="17348"/>
                    <a:pt x="5611" y="17119"/>
                    <a:pt x="5927" y="16633"/>
                  </a:cubicBezTo>
                  <a:cubicBezTo>
                    <a:pt x="6069" y="16432"/>
                    <a:pt x="6413" y="15974"/>
                    <a:pt x="6184" y="15603"/>
                  </a:cubicBezTo>
                  <a:cubicBezTo>
                    <a:pt x="6053" y="15406"/>
                    <a:pt x="5845" y="15335"/>
                    <a:pt x="5587" y="15335"/>
                  </a:cubicBezTo>
                  <a:cubicBezTo>
                    <a:pt x="5279" y="15335"/>
                    <a:pt x="4900" y="15436"/>
                    <a:pt x="4496" y="15545"/>
                  </a:cubicBezTo>
                  <a:cubicBezTo>
                    <a:pt x="4267" y="15603"/>
                    <a:pt x="3951" y="15687"/>
                    <a:pt x="3893" y="15687"/>
                  </a:cubicBezTo>
                  <a:cubicBezTo>
                    <a:pt x="3637" y="15630"/>
                    <a:pt x="3522" y="15545"/>
                    <a:pt x="3465" y="15516"/>
                  </a:cubicBezTo>
                  <a:cubicBezTo>
                    <a:pt x="3522" y="15431"/>
                    <a:pt x="3694" y="15259"/>
                    <a:pt x="3779" y="15172"/>
                  </a:cubicBezTo>
                  <a:cubicBezTo>
                    <a:pt x="4008" y="14916"/>
                    <a:pt x="4267" y="14657"/>
                    <a:pt x="4267" y="14313"/>
                  </a:cubicBezTo>
                  <a:cubicBezTo>
                    <a:pt x="4267" y="14199"/>
                    <a:pt x="4209" y="14027"/>
                    <a:pt x="4008" y="13885"/>
                  </a:cubicBezTo>
                  <a:cubicBezTo>
                    <a:pt x="3876" y="13772"/>
                    <a:pt x="3728" y="13729"/>
                    <a:pt x="3573" y="13729"/>
                  </a:cubicBezTo>
                  <a:cubicBezTo>
                    <a:pt x="3293" y="13729"/>
                    <a:pt x="2986" y="13870"/>
                    <a:pt x="2691" y="14000"/>
                  </a:cubicBezTo>
                  <a:cubicBezTo>
                    <a:pt x="2577" y="14057"/>
                    <a:pt x="2377" y="14142"/>
                    <a:pt x="2263" y="14171"/>
                  </a:cubicBezTo>
                  <a:cubicBezTo>
                    <a:pt x="2233" y="14084"/>
                    <a:pt x="2233" y="13942"/>
                    <a:pt x="2290" y="13626"/>
                  </a:cubicBezTo>
                  <a:cubicBezTo>
                    <a:pt x="2634" y="11680"/>
                    <a:pt x="5183" y="11107"/>
                    <a:pt x="7244" y="10622"/>
                  </a:cubicBezTo>
                  <a:cubicBezTo>
                    <a:pt x="8016" y="10450"/>
                    <a:pt x="8732" y="10306"/>
                    <a:pt x="9275" y="10077"/>
                  </a:cubicBezTo>
                  <a:cubicBezTo>
                    <a:pt x="9390" y="10019"/>
                    <a:pt x="9534" y="9962"/>
                    <a:pt x="9676" y="9905"/>
                  </a:cubicBezTo>
                  <a:cubicBezTo>
                    <a:pt x="10878" y="9447"/>
                    <a:pt x="11623" y="9161"/>
                    <a:pt x="11565" y="8618"/>
                  </a:cubicBezTo>
                  <a:cubicBezTo>
                    <a:pt x="11481" y="8160"/>
                    <a:pt x="10851" y="8045"/>
                    <a:pt x="10249" y="7988"/>
                  </a:cubicBezTo>
                  <a:lnTo>
                    <a:pt x="9218" y="7988"/>
                  </a:lnTo>
                  <a:cubicBezTo>
                    <a:pt x="9066" y="7988"/>
                    <a:pt x="8915" y="7990"/>
                    <a:pt x="8764" y="7990"/>
                  </a:cubicBezTo>
                  <a:cubicBezTo>
                    <a:pt x="8373" y="7990"/>
                    <a:pt x="7986" y="7976"/>
                    <a:pt x="7615" y="7874"/>
                  </a:cubicBezTo>
                  <a:cubicBezTo>
                    <a:pt x="7901" y="7500"/>
                    <a:pt x="8531" y="7072"/>
                    <a:pt x="8961" y="6870"/>
                  </a:cubicBezTo>
                  <a:cubicBezTo>
                    <a:pt x="9441" y="6618"/>
                    <a:pt x="9654" y="6522"/>
                    <a:pt x="10052" y="6522"/>
                  </a:cubicBezTo>
                  <a:cubicBezTo>
                    <a:pt x="10105" y="6522"/>
                    <a:pt x="10161" y="6524"/>
                    <a:pt x="10221" y="6527"/>
                  </a:cubicBezTo>
                  <a:cubicBezTo>
                    <a:pt x="10478" y="6614"/>
                    <a:pt x="10707" y="6786"/>
                    <a:pt x="10908" y="6957"/>
                  </a:cubicBezTo>
                  <a:cubicBezTo>
                    <a:pt x="11107" y="7129"/>
                    <a:pt x="11279" y="7301"/>
                    <a:pt x="11508" y="7328"/>
                  </a:cubicBezTo>
                  <a:cubicBezTo>
                    <a:pt x="11585" y="7353"/>
                    <a:pt x="11674" y="7364"/>
                    <a:pt x="11772" y="7364"/>
                  </a:cubicBezTo>
                  <a:cubicBezTo>
                    <a:pt x="12365" y="7364"/>
                    <a:pt x="13275" y="6954"/>
                    <a:pt x="13741" y="6584"/>
                  </a:cubicBezTo>
                  <a:cubicBezTo>
                    <a:pt x="14114" y="6328"/>
                    <a:pt x="14286" y="6041"/>
                    <a:pt x="14286" y="5755"/>
                  </a:cubicBezTo>
                  <a:cubicBezTo>
                    <a:pt x="14286" y="5297"/>
                    <a:pt x="13885" y="4981"/>
                    <a:pt x="13484" y="4695"/>
                  </a:cubicBezTo>
                  <a:cubicBezTo>
                    <a:pt x="12939" y="4324"/>
                    <a:pt x="12797" y="4180"/>
                    <a:pt x="12882" y="3980"/>
                  </a:cubicBezTo>
                  <a:cubicBezTo>
                    <a:pt x="13111" y="3836"/>
                    <a:pt x="14256" y="3664"/>
                    <a:pt x="14886" y="3580"/>
                  </a:cubicBezTo>
                  <a:cubicBezTo>
                    <a:pt x="15516" y="3492"/>
                    <a:pt x="16004" y="3435"/>
                    <a:pt x="16233" y="3351"/>
                  </a:cubicBezTo>
                  <a:cubicBezTo>
                    <a:pt x="17405" y="2977"/>
                    <a:pt x="18665" y="2549"/>
                    <a:pt x="19753" y="2118"/>
                  </a:cubicBezTo>
                  <a:cubicBezTo>
                    <a:pt x="20783" y="1690"/>
                    <a:pt x="21699" y="1690"/>
                    <a:pt x="22874" y="1690"/>
                  </a:cubicBezTo>
                  <a:cubicBezTo>
                    <a:pt x="23561" y="1660"/>
                    <a:pt x="24161" y="1518"/>
                    <a:pt x="24763" y="1374"/>
                  </a:cubicBezTo>
                  <a:cubicBezTo>
                    <a:pt x="25221" y="1289"/>
                    <a:pt x="25679" y="1175"/>
                    <a:pt x="26165" y="1118"/>
                  </a:cubicBezTo>
                  <a:cubicBezTo>
                    <a:pt x="26252" y="1118"/>
                    <a:pt x="26309" y="1088"/>
                    <a:pt x="26367" y="1031"/>
                  </a:cubicBezTo>
                  <a:cubicBezTo>
                    <a:pt x="27054" y="1031"/>
                    <a:pt x="27596" y="1260"/>
                    <a:pt x="28256" y="1518"/>
                  </a:cubicBezTo>
                  <a:cubicBezTo>
                    <a:pt x="28398" y="1546"/>
                    <a:pt x="28542" y="1603"/>
                    <a:pt x="28714" y="1690"/>
                  </a:cubicBezTo>
                  <a:cubicBezTo>
                    <a:pt x="29509" y="1932"/>
                    <a:pt x="30373" y="1988"/>
                    <a:pt x="31225" y="1988"/>
                  </a:cubicBezTo>
                  <a:cubicBezTo>
                    <a:pt x="31478" y="1988"/>
                    <a:pt x="31729" y="1983"/>
                    <a:pt x="31977" y="1976"/>
                  </a:cubicBezTo>
                  <a:lnTo>
                    <a:pt x="32493" y="1976"/>
                  </a:lnTo>
                  <a:cubicBezTo>
                    <a:pt x="32749" y="1976"/>
                    <a:pt x="33065" y="1947"/>
                    <a:pt x="33379" y="1919"/>
                  </a:cubicBezTo>
                  <a:cubicBezTo>
                    <a:pt x="33764" y="1887"/>
                    <a:pt x="34212" y="1846"/>
                    <a:pt x="34607" y="1846"/>
                  </a:cubicBezTo>
                  <a:cubicBezTo>
                    <a:pt x="34917" y="1846"/>
                    <a:pt x="35195" y="1871"/>
                    <a:pt x="35383" y="1947"/>
                  </a:cubicBezTo>
                  <a:cubicBezTo>
                    <a:pt x="35584" y="2034"/>
                    <a:pt x="35584" y="2091"/>
                    <a:pt x="35612" y="2233"/>
                  </a:cubicBezTo>
                  <a:cubicBezTo>
                    <a:pt x="35642" y="2405"/>
                    <a:pt x="35699" y="2663"/>
                    <a:pt x="35955" y="2920"/>
                  </a:cubicBezTo>
                  <a:cubicBezTo>
                    <a:pt x="35985" y="2920"/>
                    <a:pt x="35985" y="2920"/>
                    <a:pt x="36013" y="2950"/>
                  </a:cubicBezTo>
                  <a:cubicBezTo>
                    <a:pt x="36271" y="3092"/>
                    <a:pt x="36700" y="3206"/>
                    <a:pt x="37130" y="3321"/>
                  </a:cubicBezTo>
                  <a:cubicBezTo>
                    <a:pt x="37359" y="3378"/>
                    <a:pt x="37588" y="3435"/>
                    <a:pt x="37730" y="3492"/>
                  </a:cubicBezTo>
                  <a:cubicBezTo>
                    <a:pt x="38174" y="3641"/>
                    <a:pt x="38530" y="3694"/>
                    <a:pt x="38847" y="3694"/>
                  </a:cubicBezTo>
                  <a:cubicBezTo>
                    <a:pt x="39205" y="3694"/>
                    <a:pt x="39515" y="3626"/>
                    <a:pt x="39849" y="3550"/>
                  </a:cubicBezTo>
                  <a:cubicBezTo>
                    <a:pt x="40135" y="3465"/>
                    <a:pt x="40451" y="3408"/>
                    <a:pt x="40822" y="3351"/>
                  </a:cubicBezTo>
                  <a:cubicBezTo>
                    <a:pt x="41882" y="3263"/>
                    <a:pt x="42482" y="2977"/>
                    <a:pt x="43199" y="2663"/>
                  </a:cubicBezTo>
                  <a:cubicBezTo>
                    <a:pt x="43485" y="2519"/>
                    <a:pt x="43772" y="2405"/>
                    <a:pt x="44143" y="2263"/>
                  </a:cubicBezTo>
                  <a:cubicBezTo>
                    <a:pt x="44631" y="2100"/>
                    <a:pt x="45234" y="2024"/>
                    <a:pt x="45974" y="2024"/>
                  </a:cubicBezTo>
                  <a:cubicBezTo>
                    <a:pt x="46276" y="2024"/>
                    <a:pt x="46600" y="2037"/>
                    <a:pt x="46948" y="2061"/>
                  </a:cubicBezTo>
                  <a:cubicBezTo>
                    <a:pt x="47463" y="2091"/>
                    <a:pt x="47692" y="2290"/>
                    <a:pt x="47979" y="2519"/>
                  </a:cubicBezTo>
                  <a:cubicBezTo>
                    <a:pt x="48180" y="2691"/>
                    <a:pt x="48437" y="2920"/>
                    <a:pt x="48837" y="3064"/>
                  </a:cubicBezTo>
                  <a:cubicBezTo>
                    <a:pt x="49158" y="3171"/>
                    <a:pt x="49533" y="3200"/>
                    <a:pt x="49923" y="3200"/>
                  </a:cubicBezTo>
                  <a:cubicBezTo>
                    <a:pt x="50161" y="3200"/>
                    <a:pt x="50404" y="3189"/>
                    <a:pt x="50642" y="3179"/>
                  </a:cubicBezTo>
                  <a:cubicBezTo>
                    <a:pt x="50860" y="3179"/>
                    <a:pt x="51079" y="3171"/>
                    <a:pt x="51287" y="3171"/>
                  </a:cubicBezTo>
                  <a:cubicBezTo>
                    <a:pt x="51487" y="3171"/>
                    <a:pt x="51676" y="3178"/>
                    <a:pt x="51844" y="3206"/>
                  </a:cubicBezTo>
                  <a:cubicBezTo>
                    <a:pt x="52531" y="3293"/>
                    <a:pt x="53131" y="3435"/>
                    <a:pt x="53647" y="3637"/>
                  </a:cubicBezTo>
                  <a:cubicBezTo>
                    <a:pt x="54192" y="3809"/>
                    <a:pt x="54421" y="4122"/>
                    <a:pt x="54707" y="4496"/>
                  </a:cubicBezTo>
                  <a:cubicBezTo>
                    <a:pt x="54936" y="4782"/>
                    <a:pt x="55193" y="5125"/>
                    <a:pt x="55623" y="5412"/>
                  </a:cubicBezTo>
                  <a:cubicBezTo>
                    <a:pt x="56172" y="5723"/>
                    <a:pt x="56717" y="5842"/>
                    <a:pt x="57254" y="5842"/>
                  </a:cubicBezTo>
                  <a:cubicBezTo>
                    <a:pt x="58199" y="5842"/>
                    <a:pt x="59115" y="5472"/>
                    <a:pt x="59974" y="5125"/>
                  </a:cubicBezTo>
                  <a:cubicBezTo>
                    <a:pt x="60762" y="4794"/>
                    <a:pt x="61535" y="4492"/>
                    <a:pt x="62261" y="4492"/>
                  </a:cubicBezTo>
                  <a:cubicBezTo>
                    <a:pt x="62536" y="4492"/>
                    <a:pt x="62805" y="4535"/>
                    <a:pt x="63066" y="4638"/>
                  </a:cubicBezTo>
                  <a:cubicBezTo>
                    <a:pt x="63238" y="4725"/>
                    <a:pt x="63410" y="4867"/>
                    <a:pt x="63609" y="5011"/>
                  </a:cubicBezTo>
                  <a:cubicBezTo>
                    <a:pt x="63810" y="5183"/>
                    <a:pt x="64039" y="5354"/>
                    <a:pt x="64326" y="5439"/>
                  </a:cubicBezTo>
                  <a:cubicBezTo>
                    <a:pt x="64501" y="5495"/>
                    <a:pt x="64655" y="5518"/>
                    <a:pt x="64795" y="5518"/>
                  </a:cubicBezTo>
                  <a:cubicBezTo>
                    <a:pt x="65157" y="5518"/>
                    <a:pt x="65414" y="5364"/>
                    <a:pt x="65642" y="5240"/>
                  </a:cubicBezTo>
                  <a:cubicBezTo>
                    <a:pt x="65784" y="5153"/>
                    <a:pt x="65929" y="5068"/>
                    <a:pt x="66071" y="5011"/>
                  </a:cubicBezTo>
                  <a:cubicBezTo>
                    <a:pt x="66172" y="4998"/>
                    <a:pt x="66276" y="4992"/>
                    <a:pt x="66382" y="4992"/>
                  </a:cubicBezTo>
                  <a:cubicBezTo>
                    <a:pt x="66756" y="4992"/>
                    <a:pt x="67158" y="5064"/>
                    <a:pt x="67559" y="5153"/>
                  </a:cubicBezTo>
                  <a:cubicBezTo>
                    <a:pt x="67875" y="5210"/>
                    <a:pt x="68189" y="5297"/>
                    <a:pt x="68562" y="5325"/>
                  </a:cubicBezTo>
                  <a:cubicBezTo>
                    <a:pt x="69135" y="5325"/>
                    <a:pt x="69391" y="5210"/>
                    <a:pt x="69678" y="5125"/>
                  </a:cubicBezTo>
                  <a:cubicBezTo>
                    <a:pt x="69822" y="5068"/>
                    <a:pt x="69964" y="5011"/>
                    <a:pt x="70193" y="4954"/>
                  </a:cubicBezTo>
                  <a:cubicBezTo>
                    <a:pt x="70536" y="4867"/>
                    <a:pt x="70823" y="4867"/>
                    <a:pt x="71052" y="4839"/>
                  </a:cubicBezTo>
                  <a:cubicBezTo>
                    <a:pt x="71853" y="4782"/>
                    <a:pt x="72341" y="4695"/>
                    <a:pt x="72856" y="3435"/>
                  </a:cubicBezTo>
                  <a:cubicBezTo>
                    <a:pt x="72941" y="3236"/>
                    <a:pt x="72998" y="3064"/>
                    <a:pt x="73028" y="2920"/>
                  </a:cubicBezTo>
                  <a:cubicBezTo>
                    <a:pt x="73113" y="2634"/>
                    <a:pt x="73143" y="2549"/>
                    <a:pt x="73429" y="2405"/>
                  </a:cubicBezTo>
                  <a:cubicBezTo>
                    <a:pt x="73458" y="2391"/>
                    <a:pt x="73486" y="2384"/>
                    <a:pt x="73525" y="2384"/>
                  </a:cubicBezTo>
                  <a:cubicBezTo>
                    <a:pt x="73565" y="2384"/>
                    <a:pt x="73614" y="2391"/>
                    <a:pt x="73685" y="2405"/>
                  </a:cubicBezTo>
                  <a:cubicBezTo>
                    <a:pt x="73743" y="2405"/>
                    <a:pt x="73812" y="2409"/>
                    <a:pt x="73890" y="2409"/>
                  </a:cubicBezTo>
                  <a:cubicBezTo>
                    <a:pt x="74083" y="2409"/>
                    <a:pt x="74329" y="2380"/>
                    <a:pt x="74574" y="2176"/>
                  </a:cubicBezTo>
                  <a:cubicBezTo>
                    <a:pt x="74716" y="2004"/>
                    <a:pt x="74746" y="1775"/>
                    <a:pt x="74773" y="1603"/>
                  </a:cubicBezTo>
                  <a:lnTo>
                    <a:pt x="74773" y="1489"/>
                  </a:lnTo>
                  <a:cubicBezTo>
                    <a:pt x="75494" y="743"/>
                    <a:pt x="75815" y="717"/>
                    <a:pt x="75903" y="717"/>
                  </a:cubicBezTo>
                  <a:close/>
                  <a:moveTo>
                    <a:pt x="75870" y="1"/>
                  </a:moveTo>
                  <a:cubicBezTo>
                    <a:pt x="75299" y="1"/>
                    <a:pt x="74693" y="544"/>
                    <a:pt x="74288" y="973"/>
                  </a:cubicBezTo>
                  <a:cubicBezTo>
                    <a:pt x="74086" y="1118"/>
                    <a:pt x="74059" y="1347"/>
                    <a:pt x="74059" y="1518"/>
                  </a:cubicBezTo>
                  <a:cubicBezTo>
                    <a:pt x="74029" y="1576"/>
                    <a:pt x="74029" y="1633"/>
                    <a:pt x="74029" y="1660"/>
                  </a:cubicBezTo>
                  <a:cubicBezTo>
                    <a:pt x="74000" y="1675"/>
                    <a:pt x="73972" y="1683"/>
                    <a:pt x="73932" y="1683"/>
                  </a:cubicBezTo>
                  <a:cubicBezTo>
                    <a:pt x="73893" y="1683"/>
                    <a:pt x="73843" y="1675"/>
                    <a:pt x="73772" y="1660"/>
                  </a:cubicBezTo>
                  <a:cubicBezTo>
                    <a:pt x="73717" y="1660"/>
                    <a:pt x="73655" y="1657"/>
                    <a:pt x="73587" y="1657"/>
                  </a:cubicBezTo>
                  <a:cubicBezTo>
                    <a:pt x="73446" y="1657"/>
                    <a:pt x="73279" y="1670"/>
                    <a:pt x="73085" y="1747"/>
                  </a:cubicBezTo>
                  <a:cubicBezTo>
                    <a:pt x="72570" y="2061"/>
                    <a:pt x="72456" y="2320"/>
                    <a:pt x="72341" y="2721"/>
                  </a:cubicBezTo>
                  <a:cubicBezTo>
                    <a:pt x="72311" y="2835"/>
                    <a:pt x="72254" y="2977"/>
                    <a:pt x="72197" y="3149"/>
                  </a:cubicBezTo>
                  <a:cubicBezTo>
                    <a:pt x="71826" y="4065"/>
                    <a:pt x="71654" y="4065"/>
                    <a:pt x="71024" y="4122"/>
                  </a:cubicBezTo>
                  <a:cubicBezTo>
                    <a:pt x="70765" y="4122"/>
                    <a:pt x="70452" y="4152"/>
                    <a:pt x="70051" y="4237"/>
                  </a:cubicBezTo>
                  <a:cubicBezTo>
                    <a:pt x="69765" y="4294"/>
                    <a:pt x="69563" y="4381"/>
                    <a:pt x="69421" y="4438"/>
                  </a:cubicBezTo>
                  <a:cubicBezTo>
                    <a:pt x="69162" y="4523"/>
                    <a:pt x="68991" y="4580"/>
                    <a:pt x="68590" y="4580"/>
                  </a:cubicBezTo>
                  <a:cubicBezTo>
                    <a:pt x="68304" y="4580"/>
                    <a:pt x="68017" y="4523"/>
                    <a:pt x="67731" y="4438"/>
                  </a:cubicBezTo>
                  <a:cubicBezTo>
                    <a:pt x="67307" y="4357"/>
                    <a:pt x="66896" y="4276"/>
                    <a:pt x="66469" y="4276"/>
                  </a:cubicBezTo>
                  <a:cubicBezTo>
                    <a:pt x="66293" y="4276"/>
                    <a:pt x="66113" y="4290"/>
                    <a:pt x="65929" y="4324"/>
                  </a:cubicBezTo>
                  <a:cubicBezTo>
                    <a:pt x="65642" y="4381"/>
                    <a:pt x="65441" y="4496"/>
                    <a:pt x="65269" y="4610"/>
                  </a:cubicBezTo>
                  <a:cubicBezTo>
                    <a:pt x="65083" y="4713"/>
                    <a:pt x="64957" y="4787"/>
                    <a:pt x="64782" y="4787"/>
                  </a:cubicBezTo>
                  <a:cubicBezTo>
                    <a:pt x="64715" y="4787"/>
                    <a:pt x="64641" y="4776"/>
                    <a:pt x="64555" y="4752"/>
                  </a:cubicBezTo>
                  <a:cubicBezTo>
                    <a:pt x="64410" y="4695"/>
                    <a:pt x="64239" y="4580"/>
                    <a:pt x="64067" y="4438"/>
                  </a:cubicBezTo>
                  <a:cubicBezTo>
                    <a:pt x="63868" y="4267"/>
                    <a:pt x="63639" y="4095"/>
                    <a:pt x="63352" y="3980"/>
                  </a:cubicBezTo>
                  <a:cubicBezTo>
                    <a:pt x="62989" y="3828"/>
                    <a:pt x="62626" y="3766"/>
                    <a:pt x="62264" y="3766"/>
                  </a:cubicBezTo>
                  <a:cubicBezTo>
                    <a:pt x="61398" y="3766"/>
                    <a:pt x="60536" y="4123"/>
                    <a:pt x="59688" y="4466"/>
                  </a:cubicBezTo>
                  <a:cubicBezTo>
                    <a:pt x="58845" y="4803"/>
                    <a:pt x="58038" y="5128"/>
                    <a:pt x="57245" y="5128"/>
                  </a:cubicBezTo>
                  <a:cubicBezTo>
                    <a:pt x="56826" y="5128"/>
                    <a:pt x="56410" y="5037"/>
                    <a:pt x="55994" y="4809"/>
                  </a:cubicBezTo>
                  <a:cubicBezTo>
                    <a:pt x="55680" y="4580"/>
                    <a:pt x="55509" y="4324"/>
                    <a:pt x="55307" y="4065"/>
                  </a:cubicBezTo>
                  <a:cubicBezTo>
                    <a:pt x="54993" y="3664"/>
                    <a:pt x="54650" y="3179"/>
                    <a:pt x="53876" y="2950"/>
                  </a:cubicBezTo>
                  <a:cubicBezTo>
                    <a:pt x="53360" y="2748"/>
                    <a:pt x="52673" y="2576"/>
                    <a:pt x="51959" y="2492"/>
                  </a:cubicBezTo>
                  <a:cubicBezTo>
                    <a:pt x="51705" y="2458"/>
                    <a:pt x="51441" y="2444"/>
                    <a:pt x="51173" y="2444"/>
                  </a:cubicBezTo>
                  <a:cubicBezTo>
                    <a:pt x="50987" y="2444"/>
                    <a:pt x="50800" y="2451"/>
                    <a:pt x="50612" y="2462"/>
                  </a:cubicBezTo>
                  <a:cubicBezTo>
                    <a:pt x="50378" y="2474"/>
                    <a:pt x="50144" y="2486"/>
                    <a:pt x="49922" y="2486"/>
                  </a:cubicBezTo>
                  <a:cubicBezTo>
                    <a:pt x="49601" y="2486"/>
                    <a:pt x="49303" y="2461"/>
                    <a:pt x="49066" y="2377"/>
                  </a:cubicBezTo>
                  <a:cubicBezTo>
                    <a:pt x="48810" y="2263"/>
                    <a:pt x="48638" y="2118"/>
                    <a:pt x="48437" y="1976"/>
                  </a:cubicBezTo>
                  <a:cubicBezTo>
                    <a:pt x="48123" y="1690"/>
                    <a:pt x="47750" y="1374"/>
                    <a:pt x="46978" y="1347"/>
                  </a:cubicBezTo>
                  <a:cubicBezTo>
                    <a:pt x="46600" y="1313"/>
                    <a:pt x="46248" y="1297"/>
                    <a:pt x="45917" y="1297"/>
                  </a:cubicBezTo>
                  <a:cubicBezTo>
                    <a:pt x="45119" y="1297"/>
                    <a:pt x="44453" y="1393"/>
                    <a:pt x="43886" y="1576"/>
                  </a:cubicBezTo>
                  <a:cubicBezTo>
                    <a:pt x="43513" y="1718"/>
                    <a:pt x="43199" y="1862"/>
                    <a:pt x="42883" y="2004"/>
                  </a:cubicBezTo>
                  <a:cubicBezTo>
                    <a:pt x="42196" y="2320"/>
                    <a:pt x="41681" y="2549"/>
                    <a:pt x="40765" y="2634"/>
                  </a:cubicBezTo>
                  <a:cubicBezTo>
                    <a:pt x="40307" y="2691"/>
                    <a:pt x="39993" y="2778"/>
                    <a:pt x="39677" y="2835"/>
                  </a:cubicBezTo>
                  <a:cubicBezTo>
                    <a:pt x="39356" y="2911"/>
                    <a:pt x="39100" y="2971"/>
                    <a:pt x="38822" y="2971"/>
                  </a:cubicBezTo>
                  <a:cubicBezTo>
                    <a:pt x="38580" y="2971"/>
                    <a:pt x="38321" y="2926"/>
                    <a:pt x="37989" y="2805"/>
                  </a:cubicBezTo>
                  <a:cubicBezTo>
                    <a:pt x="37817" y="2748"/>
                    <a:pt x="37588" y="2691"/>
                    <a:pt x="37302" y="2606"/>
                  </a:cubicBezTo>
                  <a:cubicBezTo>
                    <a:pt x="37016" y="2549"/>
                    <a:pt x="36585" y="2434"/>
                    <a:pt x="36413" y="2347"/>
                  </a:cubicBezTo>
                  <a:cubicBezTo>
                    <a:pt x="36356" y="2290"/>
                    <a:pt x="36356" y="2233"/>
                    <a:pt x="36329" y="2118"/>
                  </a:cubicBezTo>
                  <a:cubicBezTo>
                    <a:pt x="36299" y="1832"/>
                    <a:pt x="36184" y="1518"/>
                    <a:pt x="35642" y="1289"/>
                  </a:cubicBezTo>
                  <a:cubicBezTo>
                    <a:pt x="35339" y="1174"/>
                    <a:pt x="34958" y="1139"/>
                    <a:pt x="34551" y="1139"/>
                  </a:cubicBezTo>
                  <a:cubicBezTo>
                    <a:pt x="34148" y="1139"/>
                    <a:pt x="33721" y="1174"/>
                    <a:pt x="33322" y="1202"/>
                  </a:cubicBezTo>
                  <a:cubicBezTo>
                    <a:pt x="33008" y="1232"/>
                    <a:pt x="32722" y="1260"/>
                    <a:pt x="32493" y="1260"/>
                  </a:cubicBezTo>
                  <a:lnTo>
                    <a:pt x="31977" y="1260"/>
                  </a:lnTo>
                  <a:cubicBezTo>
                    <a:pt x="31800" y="1260"/>
                    <a:pt x="31621" y="1260"/>
                    <a:pt x="31441" y="1260"/>
                  </a:cubicBezTo>
                  <a:cubicBezTo>
                    <a:pt x="30577" y="1260"/>
                    <a:pt x="29701" y="1240"/>
                    <a:pt x="28943" y="1003"/>
                  </a:cubicBezTo>
                  <a:lnTo>
                    <a:pt x="28512" y="831"/>
                  </a:lnTo>
                  <a:cubicBezTo>
                    <a:pt x="27814" y="545"/>
                    <a:pt x="27185" y="308"/>
                    <a:pt x="26328" y="308"/>
                  </a:cubicBezTo>
                  <a:cubicBezTo>
                    <a:pt x="26238" y="308"/>
                    <a:pt x="26146" y="311"/>
                    <a:pt x="26050" y="316"/>
                  </a:cubicBezTo>
                  <a:cubicBezTo>
                    <a:pt x="25936" y="316"/>
                    <a:pt x="25851" y="373"/>
                    <a:pt x="25794" y="431"/>
                  </a:cubicBezTo>
                  <a:cubicBezTo>
                    <a:pt x="25393" y="488"/>
                    <a:pt x="24992" y="602"/>
                    <a:pt x="24592" y="687"/>
                  </a:cubicBezTo>
                  <a:cubicBezTo>
                    <a:pt x="24019" y="802"/>
                    <a:pt x="23447" y="946"/>
                    <a:pt x="22844" y="973"/>
                  </a:cubicBezTo>
                  <a:cubicBezTo>
                    <a:pt x="21672" y="973"/>
                    <a:pt x="20641" y="973"/>
                    <a:pt x="19496" y="1431"/>
                  </a:cubicBezTo>
                  <a:cubicBezTo>
                    <a:pt x="18408" y="1862"/>
                    <a:pt x="17176" y="2290"/>
                    <a:pt x="16004" y="2663"/>
                  </a:cubicBezTo>
                  <a:cubicBezTo>
                    <a:pt x="15832" y="2721"/>
                    <a:pt x="15287" y="2805"/>
                    <a:pt x="14801" y="2863"/>
                  </a:cubicBezTo>
                  <a:cubicBezTo>
                    <a:pt x="13168" y="3092"/>
                    <a:pt x="12424" y="3236"/>
                    <a:pt x="12252" y="3637"/>
                  </a:cubicBezTo>
                  <a:cubicBezTo>
                    <a:pt x="11824" y="4409"/>
                    <a:pt x="12568" y="4924"/>
                    <a:pt x="13054" y="5297"/>
                  </a:cubicBezTo>
                  <a:cubicBezTo>
                    <a:pt x="13226" y="5412"/>
                    <a:pt x="13569" y="5641"/>
                    <a:pt x="13569" y="5725"/>
                  </a:cubicBezTo>
                  <a:cubicBezTo>
                    <a:pt x="13490" y="6048"/>
                    <a:pt x="12223" y="6649"/>
                    <a:pt x="11759" y="6649"/>
                  </a:cubicBezTo>
                  <a:cubicBezTo>
                    <a:pt x="11729" y="6649"/>
                    <a:pt x="11703" y="6647"/>
                    <a:pt x="11680" y="6641"/>
                  </a:cubicBezTo>
                  <a:cubicBezTo>
                    <a:pt x="11623" y="6614"/>
                    <a:pt x="11481" y="6499"/>
                    <a:pt x="11366" y="6412"/>
                  </a:cubicBezTo>
                  <a:cubicBezTo>
                    <a:pt x="11137" y="6213"/>
                    <a:pt x="10821" y="5927"/>
                    <a:pt x="10336" y="5840"/>
                  </a:cubicBezTo>
                  <a:cubicBezTo>
                    <a:pt x="10201" y="5825"/>
                    <a:pt x="10080" y="5818"/>
                    <a:pt x="9968" y="5818"/>
                  </a:cubicBezTo>
                  <a:cubicBezTo>
                    <a:pt x="9435" y="5818"/>
                    <a:pt x="9119" y="5977"/>
                    <a:pt x="8645" y="6213"/>
                  </a:cubicBezTo>
                  <a:cubicBezTo>
                    <a:pt x="8302" y="6385"/>
                    <a:pt x="6928" y="7157"/>
                    <a:pt x="6729" y="7988"/>
                  </a:cubicBezTo>
                  <a:cubicBezTo>
                    <a:pt x="6699" y="8160"/>
                    <a:pt x="6786" y="8332"/>
                    <a:pt x="6958" y="8416"/>
                  </a:cubicBezTo>
                  <a:cubicBezTo>
                    <a:pt x="7548" y="8658"/>
                    <a:pt x="8140" y="8715"/>
                    <a:pt x="8719" y="8715"/>
                  </a:cubicBezTo>
                  <a:cubicBezTo>
                    <a:pt x="8896" y="8715"/>
                    <a:pt x="9073" y="8710"/>
                    <a:pt x="9248" y="8703"/>
                  </a:cubicBezTo>
                  <a:cubicBezTo>
                    <a:pt x="9561" y="8703"/>
                    <a:pt x="9878" y="8703"/>
                    <a:pt x="10191" y="8732"/>
                  </a:cubicBezTo>
                  <a:cubicBezTo>
                    <a:pt x="10363" y="8732"/>
                    <a:pt x="10478" y="8760"/>
                    <a:pt x="10565" y="8760"/>
                  </a:cubicBezTo>
                  <a:cubicBezTo>
                    <a:pt x="10221" y="8932"/>
                    <a:pt x="9706" y="9133"/>
                    <a:pt x="9419" y="9248"/>
                  </a:cubicBezTo>
                  <a:cubicBezTo>
                    <a:pt x="9275" y="9305"/>
                    <a:pt x="9133" y="9362"/>
                    <a:pt x="9019" y="9390"/>
                  </a:cubicBezTo>
                  <a:cubicBezTo>
                    <a:pt x="8531" y="9591"/>
                    <a:pt x="7816" y="9763"/>
                    <a:pt x="7100" y="9935"/>
                  </a:cubicBezTo>
                  <a:cubicBezTo>
                    <a:pt x="4809" y="10450"/>
                    <a:pt x="1977" y="11080"/>
                    <a:pt x="1603" y="13512"/>
                  </a:cubicBezTo>
                  <a:cubicBezTo>
                    <a:pt x="1489" y="13942"/>
                    <a:pt x="1431" y="14485"/>
                    <a:pt x="1775" y="14771"/>
                  </a:cubicBezTo>
                  <a:cubicBezTo>
                    <a:pt x="1893" y="14870"/>
                    <a:pt x="2024" y="14907"/>
                    <a:pt x="2163" y="14907"/>
                  </a:cubicBezTo>
                  <a:cubicBezTo>
                    <a:pt x="2430" y="14907"/>
                    <a:pt x="2724" y="14770"/>
                    <a:pt x="3007" y="14657"/>
                  </a:cubicBezTo>
                  <a:cubicBezTo>
                    <a:pt x="3122" y="14600"/>
                    <a:pt x="3293" y="14515"/>
                    <a:pt x="3435" y="14485"/>
                  </a:cubicBezTo>
                  <a:lnTo>
                    <a:pt x="3435" y="14485"/>
                  </a:lnTo>
                  <a:cubicBezTo>
                    <a:pt x="3378" y="14542"/>
                    <a:pt x="3293" y="14600"/>
                    <a:pt x="3264" y="14657"/>
                  </a:cubicBezTo>
                  <a:cubicBezTo>
                    <a:pt x="2977" y="14943"/>
                    <a:pt x="2634" y="15287"/>
                    <a:pt x="2748" y="15717"/>
                  </a:cubicBezTo>
                  <a:cubicBezTo>
                    <a:pt x="2863" y="16118"/>
                    <a:pt x="3351" y="16290"/>
                    <a:pt x="3751" y="16404"/>
                  </a:cubicBezTo>
                  <a:cubicBezTo>
                    <a:pt x="3785" y="16409"/>
                    <a:pt x="3819" y="16411"/>
                    <a:pt x="3857" y="16411"/>
                  </a:cubicBezTo>
                  <a:cubicBezTo>
                    <a:pt x="4042" y="16411"/>
                    <a:pt x="4286" y="16355"/>
                    <a:pt x="4667" y="16260"/>
                  </a:cubicBezTo>
                  <a:cubicBezTo>
                    <a:pt x="4867" y="16203"/>
                    <a:pt x="5210" y="16118"/>
                    <a:pt x="5439" y="16088"/>
                  </a:cubicBezTo>
                  <a:lnTo>
                    <a:pt x="5439" y="16088"/>
                  </a:lnTo>
                  <a:cubicBezTo>
                    <a:pt x="5412" y="16118"/>
                    <a:pt x="5382" y="16175"/>
                    <a:pt x="5325" y="16203"/>
                  </a:cubicBezTo>
                  <a:cubicBezTo>
                    <a:pt x="5153" y="16489"/>
                    <a:pt x="4351" y="16718"/>
                    <a:pt x="3751" y="16862"/>
                  </a:cubicBezTo>
                  <a:cubicBezTo>
                    <a:pt x="3321" y="16977"/>
                    <a:pt x="2893" y="17091"/>
                    <a:pt x="2634" y="17233"/>
                  </a:cubicBezTo>
                  <a:cubicBezTo>
                    <a:pt x="1832" y="17577"/>
                    <a:pt x="0" y="18408"/>
                    <a:pt x="0" y="19152"/>
                  </a:cubicBezTo>
                  <a:cubicBezTo>
                    <a:pt x="0" y="19466"/>
                    <a:pt x="115" y="19695"/>
                    <a:pt x="344" y="19839"/>
                  </a:cubicBezTo>
                  <a:cubicBezTo>
                    <a:pt x="498" y="19942"/>
                    <a:pt x="690" y="19987"/>
                    <a:pt x="911" y="19987"/>
                  </a:cubicBezTo>
                  <a:cubicBezTo>
                    <a:pt x="1553" y="19987"/>
                    <a:pt x="2441" y="19613"/>
                    <a:pt x="3378" y="19210"/>
                  </a:cubicBezTo>
                  <a:cubicBezTo>
                    <a:pt x="3580" y="19095"/>
                    <a:pt x="3751" y="19008"/>
                    <a:pt x="3809" y="19008"/>
                  </a:cubicBezTo>
                  <a:cubicBezTo>
                    <a:pt x="5325" y="18637"/>
                    <a:pt x="6156" y="18408"/>
                    <a:pt x="7473" y="17320"/>
                  </a:cubicBezTo>
                  <a:cubicBezTo>
                    <a:pt x="8045" y="16833"/>
                    <a:pt x="8732" y="16519"/>
                    <a:pt x="9447" y="16203"/>
                  </a:cubicBezTo>
                  <a:cubicBezTo>
                    <a:pt x="10077" y="15946"/>
                    <a:pt x="10707" y="15660"/>
                    <a:pt x="11279" y="15259"/>
                  </a:cubicBezTo>
                  <a:cubicBezTo>
                    <a:pt x="11565" y="15058"/>
                    <a:pt x="11824" y="14829"/>
                    <a:pt x="12081" y="14629"/>
                  </a:cubicBezTo>
                  <a:cubicBezTo>
                    <a:pt x="12768" y="14114"/>
                    <a:pt x="13340" y="13656"/>
                    <a:pt x="14142" y="13397"/>
                  </a:cubicBezTo>
                  <a:cubicBezTo>
                    <a:pt x="14314" y="13340"/>
                    <a:pt x="14458" y="13313"/>
                    <a:pt x="14543" y="13283"/>
                  </a:cubicBezTo>
                  <a:lnTo>
                    <a:pt x="14543" y="13283"/>
                  </a:lnTo>
                  <a:cubicBezTo>
                    <a:pt x="14485" y="13370"/>
                    <a:pt x="14401" y="13455"/>
                    <a:pt x="14256" y="13599"/>
                  </a:cubicBezTo>
                  <a:cubicBezTo>
                    <a:pt x="14142" y="13656"/>
                    <a:pt x="13970" y="13771"/>
                    <a:pt x="13798" y="13885"/>
                  </a:cubicBezTo>
                  <a:cubicBezTo>
                    <a:pt x="13255" y="14229"/>
                    <a:pt x="12653" y="14572"/>
                    <a:pt x="12710" y="15087"/>
                  </a:cubicBezTo>
                  <a:cubicBezTo>
                    <a:pt x="12768" y="15516"/>
                    <a:pt x="13255" y="15687"/>
                    <a:pt x="13427" y="15745"/>
                  </a:cubicBezTo>
                  <a:cubicBezTo>
                    <a:pt x="13548" y="15780"/>
                    <a:pt x="13670" y="15796"/>
                    <a:pt x="13792" y="15796"/>
                  </a:cubicBezTo>
                  <a:cubicBezTo>
                    <a:pt x="14568" y="15796"/>
                    <a:pt x="15364" y="15148"/>
                    <a:pt x="16031" y="14629"/>
                  </a:cubicBezTo>
                  <a:cubicBezTo>
                    <a:pt x="16233" y="14458"/>
                    <a:pt x="16432" y="14286"/>
                    <a:pt x="16604" y="14171"/>
                  </a:cubicBezTo>
                  <a:lnTo>
                    <a:pt x="16890" y="13970"/>
                  </a:lnTo>
                  <a:cubicBezTo>
                    <a:pt x="17491" y="13578"/>
                    <a:pt x="17956" y="13289"/>
                    <a:pt x="18525" y="13289"/>
                  </a:cubicBezTo>
                  <a:cubicBezTo>
                    <a:pt x="18743" y="13289"/>
                    <a:pt x="18976" y="13332"/>
                    <a:pt x="19237" y="13427"/>
                  </a:cubicBezTo>
                  <a:cubicBezTo>
                    <a:pt x="19782" y="13599"/>
                    <a:pt x="20325" y="13771"/>
                    <a:pt x="20870" y="13913"/>
                  </a:cubicBezTo>
                  <a:cubicBezTo>
                    <a:pt x="21413" y="14084"/>
                    <a:pt x="21985" y="14256"/>
                    <a:pt x="22501" y="14428"/>
                  </a:cubicBezTo>
                  <a:cubicBezTo>
                    <a:pt x="24477" y="15145"/>
                    <a:pt x="25707" y="17405"/>
                    <a:pt x="25421" y="19839"/>
                  </a:cubicBezTo>
                  <a:cubicBezTo>
                    <a:pt x="25393" y="20240"/>
                    <a:pt x="25221" y="20641"/>
                    <a:pt x="25050" y="21042"/>
                  </a:cubicBezTo>
                  <a:cubicBezTo>
                    <a:pt x="24821" y="21672"/>
                    <a:pt x="24562" y="22301"/>
                    <a:pt x="24619" y="22988"/>
                  </a:cubicBezTo>
                  <a:cubicBezTo>
                    <a:pt x="24706" y="23733"/>
                    <a:pt x="25192" y="24305"/>
                    <a:pt x="25650" y="24848"/>
                  </a:cubicBezTo>
                  <a:cubicBezTo>
                    <a:pt x="25908" y="25134"/>
                    <a:pt x="26138" y="25420"/>
                    <a:pt x="26309" y="25737"/>
                  </a:cubicBezTo>
                  <a:cubicBezTo>
                    <a:pt x="26623" y="26222"/>
                    <a:pt x="27168" y="27969"/>
                    <a:pt x="26996" y="28370"/>
                  </a:cubicBezTo>
                  <a:cubicBezTo>
                    <a:pt x="26852" y="28198"/>
                    <a:pt x="26653" y="27596"/>
                    <a:pt x="26566" y="27282"/>
                  </a:cubicBezTo>
                  <a:cubicBezTo>
                    <a:pt x="26367" y="26653"/>
                    <a:pt x="26252" y="26279"/>
                    <a:pt x="25966" y="26108"/>
                  </a:cubicBezTo>
                  <a:cubicBezTo>
                    <a:pt x="25714" y="25954"/>
                    <a:pt x="25462" y="25876"/>
                    <a:pt x="25227" y="25876"/>
                  </a:cubicBezTo>
                  <a:cubicBezTo>
                    <a:pt x="24981" y="25876"/>
                    <a:pt x="24753" y="25962"/>
                    <a:pt x="24562" y="26137"/>
                  </a:cubicBezTo>
                  <a:cubicBezTo>
                    <a:pt x="24161" y="26538"/>
                    <a:pt x="24076" y="27225"/>
                    <a:pt x="24363" y="27798"/>
                  </a:cubicBezTo>
                  <a:cubicBezTo>
                    <a:pt x="24562" y="28198"/>
                    <a:pt x="24763" y="28455"/>
                    <a:pt x="24935" y="28656"/>
                  </a:cubicBezTo>
                  <a:cubicBezTo>
                    <a:pt x="25221" y="28970"/>
                    <a:pt x="25336" y="29085"/>
                    <a:pt x="25050" y="29802"/>
                  </a:cubicBezTo>
                  <a:cubicBezTo>
                    <a:pt x="24706" y="30631"/>
                    <a:pt x="24134" y="31661"/>
                    <a:pt x="23474" y="32664"/>
                  </a:cubicBezTo>
                  <a:cubicBezTo>
                    <a:pt x="23131" y="33321"/>
                    <a:pt x="22645" y="33722"/>
                    <a:pt x="22100" y="34123"/>
                  </a:cubicBezTo>
                  <a:cubicBezTo>
                    <a:pt x="21699" y="34439"/>
                    <a:pt x="21298" y="34783"/>
                    <a:pt x="20927" y="35211"/>
                  </a:cubicBezTo>
                  <a:cubicBezTo>
                    <a:pt x="20325" y="35898"/>
                    <a:pt x="20355" y="36642"/>
                    <a:pt x="20382" y="37302"/>
                  </a:cubicBezTo>
                  <a:cubicBezTo>
                    <a:pt x="20382" y="37787"/>
                    <a:pt x="20382" y="38245"/>
                    <a:pt x="20183" y="38646"/>
                  </a:cubicBezTo>
                  <a:cubicBezTo>
                    <a:pt x="20069" y="38905"/>
                    <a:pt x="19810" y="39104"/>
                    <a:pt x="19524" y="39306"/>
                  </a:cubicBezTo>
                  <a:cubicBezTo>
                    <a:pt x="19066" y="39592"/>
                    <a:pt x="18550" y="39993"/>
                    <a:pt x="18436" y="40707"/>
                  </a:cubicBezTo>
                  <a:cubicBezTo>
                    <a:pt x="18379" y="41252"/>
                    <a:pt x="18665" y="41967"/>
                    <a:pt x="18924" y="42683"/>
                  </a:cubicBezTo>
                  <a:cubicBezTo>
                    <a:pt x="19038" y="42970"/>
                    <a:pt x="19153" y="43256"/>
                    <a:pt x="19210" y="43428"/>
                  </a:cubicBezTo>
                  <a:cubicBezTo>
                    <a:pt x="19295" y="43971"/>
                    <a:pt x="19352" y="44516"/>
                    <a:pt x="19382" y="45058"/>
                  </a:cubicBezTo>
                  <a:cubicBezTo>
                    <a:pt x="19352" y="45116"/>
                    <a:pt x="19324" y="45203"/>
                    <a:pt x="19324" y="45287"/>
                  </a:cubicBezTo>
                  <a:cubicBezTo>
                    <a:pt x="19352" y="45459"/>
                    <a:pt x="19324" y="45745"/>
                    <a:pt x="19324" y="46061"/>
                  </a:cubicBezTo>
                  <a:cubicBezTo>
                    <a:pt x="19295" y="46833"/>
                    <a:pt x="19237" y="47635"/>
                    <a:pt x="19638" y="48036"/>
                  </a:cubicBezTo>
                  <a:cubicBezTo>
                    <a:pt x="19897" y="48294"/>
                    <a:pt x="20268" y="48352"/>
                    <a:pt x="20554" y="48409"/>
                  </a:cubicBezTo>
                  <a:cubicBezTo>
                    <a:pt x="20669" y="48409"/>
                    <a:pt x="20840" y="48436"/>
                    <a:pt x="20840" y="48436"/>
                  </a:cubicBezTo>
                  <a:cubicBezTo>
                    <a:pt x="21214" y="48695"/>
                    <a:pt x="21271" y="48837"/>
                    <a:pt x="21385" y="49123"/>
                  </a:cubicBezTo>
                  <a:cubicBezTo>
                    <a:pt x="21443" y="49238"/>
                    <a:pt x="21470" y="49382"/>
                    <a:pt x="21527" y="49497"/>
                  </a:cubicBezTo>
                  <a:cubicBezTo>
                    <a:pt x="21642" y="49753"/>
                    <a:pt x="21729" y="50012"/>
                    <a:pt x="21843" y="50268"/>
                  </a:cubicBezTo>
                  <a:cubicBezTo>
                    <a:pt x="22130" y="50985"/>
                    <a:pt x="22359" y="51585"/>
                    <a:pt x="22272" y="52272"/>
                  </a:cubicBezTo>
                  <a:cubicBezTo>
                    <a:pt x="22272" y="52387"/>
                    <a:pt x="22214" y="52531"/>
                    <a:pt x="22187" y="52646"/>
                  </a:cubicBezTo>
                  <a:cubicBezTo>
                    <a:pt x="22073" y="52989"/>
                    <a:pt x="21958" y="53390"/>
                    <a:pt x="22015" y="53733"/>
                  </a:cubicBezTo>
                  <a:cubicBezTo>
                    <a:pt x="22100" y="54249"/>
                    <a:pt x="22329" y="54420"/>
                    <a:pt x="22588" y="54592"/>
                  </a:cubicBezTo>
                  <a:cubicBezTo>
                    <a:pt x="22673" y="54649"/>
                    <a:pt x="22730" y="54677"/>
                    <a:pt x="22787" y="54821"/>
                  </a:cubicBezTo>
                  <a:cubicBezTo>
                    <a:pt x="23046" y="55394"/>
                    <a:pt x="22874" y="55822"/>
                    <a:pt x="22645" y="56310"/>
                  </a:cubicBezTo>
                  <a:cubicBezTo>
                    <a:pt x="22473" y="56653"/>
                    <a:pt x="22302" y="57054"/>
                    <a:pt x="22359" y="57540"/>
                  </a:cubicBezTo>
                  <a:cubicBezTo>
                    <a:pt x="22473" y="58371"/>
                    <a:pt x="23073" y="58600"/>
                    <a:pt x="23531" y="58742"/>
                  </a:cubicBezTo>
                  <a:cubicBezTo>
                    <a:pt x="23733" y="58829"/>
                    <a:pt x="23932" y="58886"/>
                    <a:pt x="24047" y="59001"/>
                  </a:cubicBezTo>
                  <a:cubicBezTo>
                    <a:pt x="24390" y="59257"/>
                    <a:pt x="24420" y="59401"/>
                    <a:pt x="24505" y="59802"/>
                  </a:cubicBezTo>
                  <a:cubicBezTo>
                    <a:pt x="24534" y="59944"/>
                    <a:pt x="24562" y="60088"/>
                    <a:pt x="24619" y="60260"/>
                  </a:cubicBezTo>
                  <a:cubicBezTo>
                    <a:pt x="24676" y="60517"/>
                    <a:pt x="25192" y="62894"/>
                    <a:pt x="26623" y="63008"/>
                  </a:cubicBezTo>
                  <a:cubicBezTo>
                    <a:pt x="27111" y="63008"/>
                    <a:pt x="27340" y="62779"/>
                    <a:pt x="27425" y="62608"/>
                  </a:cubicBezTo>
                  <a:cubicBezTo>
                    <a:pt x="27741" y="62092"/>
                    <a:pt x="27340" y="61348"/>
                    <a:pt x="26996" y="60661"/>
                  </a:cubicBezTo>
                  <a:cubicBezTo>
                    <a:pt x="26882" y="60489"/>
                    <a:pt x="26795" y="60288"/>
                    <a:pt x="26738" y="60173"/>
                  </a:cubicBezTo>
                  <a:cubicBezTo>
                    <a:pt x="26566" y="59745"/>
                    <a:pt x="26509" y="59314"/>
                    <a:pt x="26451" y="58829"/>
                  </a:cubicBezTo>
                  <a:cubicBezTo>
                    <a:pt x="26394" y="58513"/>
                    <a:pt x="26367" y="58169"/>
                    <a:pt x="26279" y="57826"/>
                  </a:cubicBezTo>
                  <a:cubicBezTo>
                    <a:pt x="26138" y="57368"/>
                    <a:pt x="25908" y="56967"/>
                    <a:pt x="25679" y="56596"/>
                  </a:cubicBezTo>
                  <a:cubicBezTo>
                    <a:pt x="25421" y="56223"/>
                    <a:pt x="25221" y="55852"/>
                    <a:pt x="25134" y="55478"/>
                  </a:cubicBezTo>
                  <a:cubicBezTo>
                    <a:pt x="25107" y="55307"/>
                    <a:pt x="25107" y="55107"/>
                    <a:pt x="25134" y="54906"/>
                  </a:cubicBezTo>
                  <a:cubicBezTo>
                    <a:pt x="25134" y="54677"/>
                    <a:pt x="25164" y="54448"/>
                    <a:pt x="25107" y="54249"/>
                  </a:cubicBezTo>
                  <a:lnTo>
                    <a:pt x="25107" y="54191"/>
                  </a:lnTo>
                  <a:cubicBezTo>
                    <a:pt x="24963" y="53818"/>
                    <a:pt x="24763" y="53589"/>
                    <a:pt x="24592" y="53390"/>
                  </a:cubicBezTo>
                  <a:cubicBezTo>
                    <a:pt x="24477" y="53246"/>
                    <a:pt x="24363" y="53104"/>
                    <a:pt x="24276" y="52902"/>
                  </a:cubicBezTo>
                  <a:cubicBezTo>
                    <a:pt x="24104" y="52588"/>
                    <a:pt x="24076" y="52215"/>
                    <a:pt x="24161" y="52016"/>
                  </a:cubicBezTo>
                  <a:cubicBezTo>
                    <a:pt x="24218" y="51959"/>
                    <a:pt x="24276" y="51872"/>
                    <a:pt x="24477" y="51844"/>
                  </a:cubicBezTo>
                  <a:cubicBezTo>
                    <a:pt x="24534" y="51844"/>
                    <a:pt x="24562" y="51814"/>
                    <a:pt x="24592" y="51787"/>
                  </a:cubicBezTo>
                  <a:lnTo>
                    <a:pt x="24676" y="51757"/>
                  </a:lnTo>
                  <a:cubicBezTo>
                    <a:pt x="24747" y="51751"/>
                    <a:pt x="24813" y="51747"/>
                    <a:pt x="24875" y="51747"/>
                  </a:cubicBezTo>
                  <a:cubicBezTo>
                    <a:pt x="25091" y="51747"/>
                    <a:pt x="25260" y="51789"/>
                    <a:pt x="25393" y="51901"/>
                  </a:cubicBezTo>
                  <a:cubicBezTo>
                    <a:pt x="25737" y="52188"/>
                    <a:pt x="25764" y="52902"/>
                    <a:pt x="25764" y="53504"/>
                  </a:cubicBezTo>
                  <a:cubicBezTo>
                    <a:pt x="25764" y="54764"/>
                    <a:pt x="25966" y="55279"/>
                    <a:pt x="26596" y="56395"/>
                  </a:cubicBezTo>
                  <a:cubicBezTo>
                    <a:pt x="26939" y="56910"/>
                    <a:pt x="27081" y="57482"/>
                    <a:pt x="27253" y="58055"/>
                  </a:cubicBezTo>
                  <a:cubicBezTo>
                    <a:pt x="27367" y="58456"/>
                    <a:pt x="27482" y="58829"/>
                    <a:pt x="27654" y="59230"/>
                  </a:cubicBezTo>
                  <a:cubicBezTo>
                    <a:pt x="27970" y="59887"/>
                    <a:pt x="28398" y="60402"/>
                    <a:pt x="28828" y="60890"/>
                  </a:cubicBezTo>
                  <a:cubicBezTo>
                    <a:pt x="29229" y="61348"/>
                    <a:pt x="29573" y="61776"/>
                    <a:pt x="29859" y="62292"/>
                  </a:cubicBezTo>
                  <a:cubicBezTo>
                    <a:pt x="29973" y="62521"/>
                    <a:pt x="30115" y="62779"/>
                    <a:pt x="30287" y="63036"/>
                  </a:cubicBezTo>
                  <a:cubicBezTo>
                    <a:pt x="30688" y="63695"/>
                    <a:pt x="31146" y="64467"/>
                    <a:pt x="31176" y="65040"/>
                  </a:cubicBezTo>
                  <a:cubicBezTo>
                    <a:pt x="31203" y="65441"/>
                    <a:pt x="31061" y="65757"/>
                    <a:pt x="30917" y="66070"/>
                  </a:cubicBezTo>
                  <a:cubicBezTo>
                    <a:pt x="30688" y="66558"/>
                    <a:pt x="30432" y="67101"/>
                    <a:pt x="30718" y="67818"/>
                  </a:cubicBezTo>
                  <a:cubicBezTo>
                    <a:pt x="31032" y="68704"/>
                    <a:pt x="31977" y="69276"/>
                    <a:pt x="32893" y="69792"/>
                  </a:cubicBezTo>
                  <a:cubicBezTo>
                    <a:pt x="33409" y="70108"/>
                    <a:pt x="33894" y="70394"/>
                    <a:pt x="34238" y="70708"/>
                  </a:cubicBezTo>
                  <a:cubicBezTo>
                    <a:pt x="35097" y="71596"/>
                    <a:pt x="36013" y="71853"/>
                    <a:pt x="36986" y="72139"/>
                  </a:cubicBezTo>
                  <a:cubicBezTo>
                    <a:pt x="37302" y="72226"/>
                    <a:pt x="37645" y="72341"/>
                    <a:pt x="38016" y="72483"/>
                  </a:cubicBezTo>
                  <a:cubicBezTo>
                    <a:pt x="38868" y="72739"/>
                    <a:pt x="39412" y="72870"/>
                    <a:pt x="39964" y="72870"/>
                  </a:cubicBezTo>
                  <a:cubicBezTo>
                    <a:pt x="40396" y="72870"/>
                    <a:pt x="40833" y="72790"/>
                    <a:pt x="41424" y="72627"/>
                  </a:cubicBezTo>
                  <a:cubicBezTo>
                    <a:pt x="41715" y="72560"/>
                    <a:pt x="42031" y="72520"/>
                    <a:pt x="42347" y="72520"/>
                  </a:cubicBezTo>
                  <a:cubicBezTo>
                    <a:pt x="43117" y="72520"/>
                    <a:pt x="43889" y="72758"/>
                    <a:pt x="44314" y="73429"/>
                  </a:cubicBezTo>
                  <a:cubicBezTo>
                    <a:pt x="44372" y="73543"/>
                    <a:pt x="44372" y="73658"/>
                    <a:pt x="44372" y="73772"/>
                  </a:cubicBezTo>
                  <a:cubicBezTo>
                    <a:pt x="44372" y="74001"/>
                    <a:pt x="44372" y="74345"/>
                    <a:pt x="44715" y="74688"/>
                  </a:cubicBezTo>
                  <a:cubicBezTo>
                    <a:pt x="45031" y="75032"/>
                    <a:pt x="45604" y="75261"/>
                    <a:pt x="46119" y="75432"/>
                  </a:cubicBezTo>
                  <a:cubicBezTo>
                    <a:pt x="46834" y="75803"/>
                    <a:pt x="47493" y="75975"/>
                    <a:pt x="48123" y="76147"/>
                  </a:cubicBezTo>
                  <a:cubicBezTo>
                    <a:pt x="48466" y="76234"/>
                    <a:pt x="48810" y="76348"/>
                    <a:pt x="49181" y="76463"/>
                  </a:cubicBezTo>
                  <a:cubicBezTo>
                    <a:pt x="49639" y="76605"/>
                    <a:pt x="49696" y="76777"/>
                    <a:pt x="49811" y="77093"/>
                  </a:cubicBezTo>
                  <a:cubicBezTo>
                    <a:pt x="49925" y="77406"/>
                    <a:pt x="50069" y="77750"/>
                    <a:pt x="50527" y="78094"/>
                  </a:cubicBezTo>
                  <a:cubicBezTo>
                    <a:pt x="50704" y="78193"/>
                    <a:pt x="50894" y="78224"/>
                    <a:pt x="51071" y="78224"/>
                  </a:cubicBezTo>
                  <a:cubicBezTo>
                    <a:pt x="51151" y="78224"/>
                    <a:pt x="51228" y="78217"/>
                    <a:pt x="51299" y="78208"/>
                  </a:cubicBezTo>
                  <a:cubicBezTo>
                    <a:pt x="51393" y="78197"/>
                    <a:pt x="51468" y="78190"/>
                    <a:pt x="51527" y="78190"/>
                  </a:cubicBezTo>
                  <a:cubicBezTo>
                    <a:pt x="51612" y="78190"/>
                    <a:pt x="51666" y="78204"/>
                    <a:pt x="51700" y="78238"/>
                  </a:cubicBezTo>
                  <a:cubicBezTo>
                    <a:pt x="51757" y="78295"/>
                    <a:pt x="51787" y="78352"/>
                    <a:pt x="51787" y="78380"/>
                  </a:cubicBezTo>
                  <a:cubicBezTo>
                    <a:pt x="51787" y="78380"/>
                    <a:pt x="51787" y="78410"/>
                    <a:pt x="51757" y="78410"/>
                  </a:cubicBezTo>
                  <a:cubicBezTo>
                    <a:pt x="51615" y="78524"/>
                    <a:pt x="51357" y="78666"/>
                    <a:pt x="51272" y="79010"/>
                  </a:cubicBezTo>
                  <a:cubicBezTo>
                    <a:pt x="50956" y="80441"/>
                    <a:pt x="51700" y="80929"/>
                    <a:pt x="52444" y="81387"/>
                  </a:cubicBezTo>
                  <a:cubicBezTo>
                    <a:pt x="52646" y="81501"/>
                    <a:pt x="52845" y="81616"/>
                    <a:pt x="53074" y="81787"/>
                  </a:cubicBezTo>
                  <a:cubicBezTo>
                    <a:pt x="53333" y="81959"/>
                    <a:pt x="53589" y="82246"/>
                    <a:pt x="53876" y="82559"/>
                  </a:cubicBezTo>
                  <a:cubicBezTo>
                    <a:pt x="54363" y="83104"/>
                    <a:pt x="54906" y="83734"/>
                    <a:pt x="55738" y="83933"/>
                  </a:cubicBezTo>
                  <a:cubicBezTo>
                    <a:pt x="55839" y="83957"/>
                    <a:pt x="55938" y="83968"/>
                    <a:pt x="56035" y="83968"/>
                  </a:cubicBezTo>
                  <a:cubicBezTo>
                    <a:pt x="56757" y="83968"/>
                    <a:pt x="57351" y="83354"/>
                    <a:pt x="57856" y="82875"/>
                  </a:cubicBezTo>
                  <a:cubicBezTo>
                    <a:pt x="58200" y="82531"/>
                    <a:pt x="58502" y="82249"/>
                    <a:pt x="58653" y="82249"/>
                  </a:cubicBezTo>
                  <a:cubicBezTo>
                    <a:pt x="58678" y="82249"/>
                    <a:pt x="58699" y="82257"/>
                    <a:pt x="58715" y="82273"/>
                  </a:cubicBezTo>
                  <a:lnTo>
                    <a:pt x="58742" y="82273"/>
                  </a:lnTo>
                  <a:cubicBezTo>
                    <a:pt x="59143" y="82761"/>
                    <a:pt x="59429" y="83620"/>
                    <a:pt x="59631" y="84277"/>
                  </a:cubicBezTo>
                  <a:cubicBezTo>
                    <a:pt x="59688" y="84421"/>
                    <a:pt x="59745" y="84593"/>
                    <a:pt x="59773" y="84735"/>
                  </a:cubicBezTo>
                  <a:cubicBezTo>
                    <a:pt x="60089" y="85479"/>
                    <a:pt x="60116" y="86139"/>
                    <a:pt x="60032" y="87112"/>
                  </a:cubicBezTo>
                  <a:cubicBezTo>
                    <a:pt x="59974" y="88456"/>
                    <a:pt x="59860" y="89315"/>
                    <a:pt x="58944" y="90174"/>
                  </a:cubicBezTo>
                  <a:cubicBezTo>
                    <a:pt x="58428" y="90547"/>
                    <a:pt x="58142" y="90804"/>
                    <a:pt x="57799" y="91319"/>
                  </a:cubicBezTo>
                  <a:cubicBezTo>
                    <a:pt x="57712" y="91491"/>
                    <a:pt x="57769" y="91663"/>
                    <a:pt x="57799" y="91834"/>
                  </a:cubicBezTo>
                  <a:cubicBezTo>
                    <a:pt x="57799" y="91864"/>
                    <a:pt x="57799" y="91921"/>
                    <a:pt x="57826" y="91949"/>
                  </a:cubicBezTo>
                  <a:cubicBezTo>
                    <a:pt x="57769" y="91979"/>
                    <a:pt x="57712" y="92006"/>
                    <a:pt x="57627" y="92036"/>
                  </a:cubicBezTo>
                  <a:cubicBezTo>
                    <a:pt x="57483" y="92093"/>
                    <a:pt x="57283" y="92150"/>
                    <a:pt x="57169" y="92350"/>
                  </a:cubicBezTo>
                  <a:cubicBezTo>
                    <a:pt x="55994" y="93582"/>
                    <a:pt x="55135" y="95528"/>
                    <a:pt x="56081" y="97360"/>
                  </a:cubicBezTo>
                  <a:cubicBezTo>
                    <a:pt x="56196" y="97589"/>
                    <a:pt x="56482" y="97903"/>
                    <a:pt x="56768" y="98162"/>
                  </a:cubicBezTo>
                  <a:lnTo>
                    <a:pt x="56768" y="98361"/>
                  </a:lnTo>
                  <a:cubicBezTo>
                    <a:pt x="56654" y="98418"/>
                    <a:pt x="56452" y="98476"/>
                    <a:pt x="56253" y="98677"/>
                  </a:cubicBezTo>
                  <a:cubicBezTo>
                    <a:pt x="56024" y="98876"/>
                    <a:pt x="55909" y="98934"/>
                    <a:pt x="55822" y="98963"/>
                  </a:cubicBezTo>
                  <a:cubicBezTo>
                    <a:pt x="55422" y="99163"/>
                    <a:pt x="55422" y="99392"/>
                    <a:pt x="55364" y="100022"/>
                  </a:cubicBezTo>
                  <a:cubicBezTo>
                    <a:pt x="55307" y="100338"/>
                    <a:pt x="55364" y="100880"/>
                    <a:pt x="55509" y="101682"/>
                  </a:cubicBezTo>
                  <a:cubicBezTo>
                    <a:pt x="55651" y="102655"/>
                    <a:pt x="56138" y="102971"/>
                    <a:pt x="56539" y="103228"/>
                  </a:cubicBezTo>
                  <a:cubicBezTo>
                    <a:pt x="56825" y="103399"/>
                    <a:pt x="57082" y="103571"/>
                    <a:pt x="57341" y="104002"/>
                  </a:cubicBezTo>
                  <a:cubicBezTo>
                    <a:pt x="57712" y="104545"/>
                    <a:pt x="57913" y="105090"/>
                    <a:pt x="58142" y="105632"/>
                  </a:cubicBezTo>
                  <a:cubicBezTo>
                    <a:pt x="58456" y="106434"/>
                    <a:pt x="58772" y="107265"/>
                    <a:pt x="59516" y="108037"/>
                  </a:cubicBezTo>
                  <a:cubicBezTo>
                    <a:pt x="60318" y="108868"/>
                    <a:pt x="60776" y="110041"/>
                    <a:pt x="61291" y="111273"/>
                  </a:cubicBezTo>
                  <a:cubicBezTo>
                    <a:pt x="61948" y="112876"/>
                    <a:pt x="62608" y="114536"/>
                    <a:pt x="64097" y="115537"/>
                  </a:cubicBezTo>
                  <a:cubicBezTo>
                    <a:pt x="64639" y="115910"/>
                    <a:pt x="65155" y="116052"/>
                    <a:pt x="65642" y="116224"/>
                  </a:cubicBezTo>
                  <a:cubicBezTo>
                    <a:pt x="66329" y="116453"/>
                    <a:pt x="66929" y="116625"/>
                    <a:pt x="67532" y="117312"/>
                  </a:cubicBezTo>
                  <a:cubicBezTo>
                    <a:pt x="67761" y="117541"/>
                    <a:pt x="68047" y="117770"/>
                    <a:pt x="68333" y="118029"/>
                  </a:cubicBezTo>
                  <a:cubicBezTo>
                    <a:pt x="68849" y="118430"/>
                    <a:pt x="69421" y="118915"/>
                    <a:pt x="69563" y="119316"/>
                  </a:cubicBezTo>
                  <a:cubicBezTo>
                    <a:pt x="69678" y="119746"/>
                    <a:pt x="69678" y="120376"/>
                    <a:pt x="69678" y="120949"/>
                  </a:cubicBezTo>
                  <a:cubicBezTo>
                    <a:pt x="69678" y="121320"/>
                    <a:pt x="69678" y="121663"/>
                    <a:pt x="69707" y="121922"/>
                  </a:cubicBezTo>
                  <a:cubicBezTo>
                    <a:pt x="69707" y="122380"/>
                    <a:pt x="69707" y="122866"/>
                    <a:pt x="69735" y="123324"/>
                  </a:cubicBezTo>
                  <a:cubicBezTo>
                    <a:pt x="69735" y="123811"/>
                    <a:pt x="69765" y="124269"/>
                    <a:pt x="69765" y="124727"/>
                  </a:cubicBezTo>
                  <a:lnTo>
                    <a:pt x="69765" y="125472"/>
                  </a:lnTo>
                  <a:cubicBezTo>
                    <a:pt x="69678" y="125529"/>
                    <a:pt x="69620" y="125643"/>
                    <a:pt x="69620" y="125728"/>
                  </a:cubicBezTo>
                  <a:cubicBezTo>
                    <a:pt x="69593" y="126931"/>
                    <a:pt x="69822" y="128048"/>
                    <a:pt x="70078" y="129106"/>
                  </a:cubicBezTo>
                  <a:cubicBezTo>
                    <a:pt x="70223" y="129793"/>
                    <a:pt x="70365" y="130453"/>
                    <a:pt x="70452" y="131140"/>
                  </a:cubicBezTo>
                  <a:cubicBezTo>
                    <a:pt x="70536" y="132056"/>
                    <a:pt x="70509" y="132972"/>
                    <a:pt x="70452" y="133945"/>
                  </a:cubicBezTo>
                  <a:cubicBezTo>
                    <a:pt x="70422" y="135033"/>
                    <a:pt x="70365" y="136148"/>
                    <a:pt x="70509" y="137266"/>
                  </a:cubicBezTo>
                  <a:cubicBezTo>
                    <a:pt x="70708" y="138411"/>
                    <a:pt x="70795" y="139671"/>
                    <a:pt x="70795" y="141187"/>
                  </a:cubicBezTo>
                  <a:cubicBezTo>
                    <a:pt x="70795" y="141702"/>
                    <a:pt x="70651" y="142217"/>
                    <a:pt x="70536" y="142705"/>
                  </a:cubicBezTo>
                  <a:cubicBezTo>
                    <a:pt x="70394" y="143305"/>
                    <a:pt x="70223" y="143907"/>
                    <a:pt x="70307" y="144537"/>
                  </a:cubicBezTo>
                  <a:cubicBezTo>
                    <a:pt x="70337" y="145167"/>
                    <a:pt x="70594" y="145739"/>
                    <a:pt x="70823" y="146282"/>
                  </a:cubicBezTo>
                  <a:cubicBezTo>
                    <a:pt x="71024" y="146770"/>
                    <a:pt x="71224" y="147228"/>
                    <a:pt x="71281" y="147686"/>
                  </a:cubicBezTo>
                  <a:cubicBezTo>
                    <a:pt x="71281" y="147801"/>
                    <a:pt x="71281" y="147942"/>
                    <a:pt x="71311" y="148087"/>
                  </a:cubicBezTo>
                  <a:cubicBezTo>
                    <a:pt x="71368" y="148717"/>
                    <a:pt x="71425" y="149461"/>
                    <a:pt x="71711" y="149976"/>
                  </a:cubicBezTo>
                  <a:cubicBezTo>
                    <a:pt x="71968" y="150434"/>
                    <a:pt x="72140" y="150549"/>
                    <a:pt x="72398" y="150663"/>
                  </a:cubicBezTo>
                  <a:cubicBezTo>
                    <a:pt x="72483" y="150691"/>
                    <a:pt x="72570" y="150720"/>
                    <a:pt x="72712" y="150805"/>
                  </a:cubicBezTo>
                  <a:cubicBezTo>
                    <a:pt x="73800" y="151664"/>
                    <a:pt x="74116" y="153411"/>
                    <a:pt x="74459" y="155099"/>
                  </a:cubicBezTo>
                  <a:cubicBezTo>
                    <a:pt x="74659" y="156187"/>
                    <a:pt x="74860" y="157275"/>
                    <a:pt x="75261" y="158134"/>
                  </a:cubicBezTo>
                  <a:cubicBezTo>
                    <a:pt x="75518" y="158736"/>
                    <a:pt x="75632" y="159279"/>
                    <a:pt x="75747" y="159824"/>
                  </a:cubicBezTo>
                  <a:cubicBezTo>
                    <a:pt x="75834" y="160167"/>
                    <a:pt x="75918" y="160481"/>
                    <a:pt x="76005" y="160854"/>
                  </a:cubicBezTo>
                  <a:cubicBezTo>
                    <a:pt x="76262" y="161683"/>
                    <a:pt x="76864" y="162485"/>
                    <a:pt x="77437" y="163229"/>
                  </a:cubicBezTo>
                  <a:cubicBezTo>
                    <a:pt x="77750" y="163630"/>
                    <a:pt x="78009" y="164003"/>
                    <a:pt x="78238" y="164347"/>
                  </a:cubicBezTo>
                  <a:cubicBezTo>
                    <a:pt x="78729" y="165105"/>
                    <a:pt x="79306" y="165863"/>
                    <a:pt x="80268" y="165863"/>
                  </a:cubicBezTo>
                  <a:cubicBezTo>
                    <a:pt x="80541" y="165863"/>
                    <a:pt x="80844" y="165803"/>
                    <a:pt x="81186" y="165664"/>
                  </a:cubicBezTo>
                  <a:cubicBezTo>
                    <a:pt x="81444" y="165577"/>
                    <a:pt x="81616" y="165405"/>
                    <a:pt x="81758" y="165290"/>
                  </a:cubicBezTo>
                  <a:cubicBezTo>
                    <a:pt x="81871" y="165163"/>
                    <a:pt x="81920" y="165106"/>
                    <a:pt x="81982" y="165106"/>
                  </a:cubicBezTo>
                  <a:cubicBezTo>
                    <a:pt x="82031" y="165106"/>
                    <a:pt x="82087" y="165142"/>
                    <a:pt x="82189" y="165205"/>
                  </a:cubicBezTo>
                  <a:cubicBezTo>
                    <a:pt x="82388" y="165290"/>
                    <a:pt x="82502" y="165577"/>
                    <a:pt x="82617" y="165893"/>
                  </a:cubicBezTo>
                  <a:cubicBezTo>
                    <a:pt x="82731" y="166149"/>
                    <a:pt x="82818" y="166408"/>
                    <a:pt x="82960" y="166607"/>
                  </a:cubicBezTo>
                  <a:cubicBezTo>
                    <a:pt x="83518" y="167479"/>
                    <a:pt x="84156" y="167716"/>
                    <a:pt x="84946" y="167716"/>
                  </a:cubicBezTo>
                  <a:cubicBezTo>
                    <a:pt x="85091" y="167716"/>
                    <a:pt x="85240" y="167708"/>
                    <a:pt x="85395" y="167695"/>
                  </a:cubicBezTo>
                  <a:cubicBezTo>
                    <a:pt x="85509" y="167695"/>
                    <a:pt x="85594" y="167725"/>
                    <a:pt x="85681" y="167725"/>
                  </a:cubicBezTo>
                  <a:cubicBezTo>
                    <a:pt x="85766" y="167752"/>
                    <a:pt x="85880" y="167752"/>
                    <a:pt x="86025" y="167752"/>
                  </a:cubicBezTo>
                  <a:cubicBezTo>
                    <a:pt x="86311" y="167752"/>
                    <a:pt x="86654" y="167667"/>
                    <a:pt x="86826" y="167267"/>
                  </a:cubicBezTo>
                  <a:cubicBezTo>
                    <a:pt x="86968" y="166923"/>
                    <a:pt x="86968" y="166664"/>
                    <a:pt x="86854" y="166435"/>
                  </a:cubicBezTo>
                  <a:cubicBezTo>
                    <a:pt x="86682" y="166122"/>
                    <a:pt x="86311" y="166064"/>
                    <a:pt x="86025" y="166007"/>
                  </a:cubicBezTo>
                  <a:cubicBezTo>
                    <a:pt x="85910" y="166007"/>
                    <a:pt x="85766" y="165977"/>
                    <a:pt x="85709" y="165920"/>
                  </a:cubicBezTo>
                  <a:cubicBezTo>
                    <a:pt x="84880" y="165549"/>
                    <a:pt x="84163" y="165148"/>
                    <a:pt x="83677" y="164260"/>
                  </a:cubicBezTo>
                  <a:cubicBezTo>
                    <a:pt x="83563" y="164088"/>
                    <a:pt x="83506" y="163916"/>
                    <a:pt x="83419" y="163717"/>
                  </a:cubicBezTo>
                  <a:cubicBezTo>
                    <a:pt x="83304" y="163401"/>
                    <a:pt x="83189" y="163087"/>
                    <a:pt x="82960" y="162801"/>
                  </a:cubicBezTo>
                  <a:cubicBezTo>
                    <a:pt x="82818" y="162572"/>
                    <a:pt x="82704" y="162428"/>
                    <a:pt x="82589" y="162286"/>
                  </a:cubicBezTo>
                  <a:cubicBezTo>
                    <a:pt x="82360" y="162027"/>
                    <a:pt x="82273" y="161912"/>
                    <a:pt x="82273" y="161340"/>
                  </a:cubicBezTo>
                  <a:cubicBezTo>
                    <a:pt x="82303" y="160538"/>
                    <a:pt x="82674" y="159938"/>
                    <a:pt x="83018" y="159366"/>
                  </a:cubicBezTo>
                  <a:cubicBezTo>
                    <a:pt x="83361" y="158793"/>
                    <a:pt x="83677" y="158248"/>
                    <a:pt x="83533" y="157648"/>
                  </a:cubicBezTo>
                  <a:cubicBezTo>
                    <a:pt x="83419" y="157160"/>
                    <a:pt x="83018" y="156732"/>
                    <a:pt x="82303" y="156301"/>
                  </a:cubicBezTo>
                  <a:cubicBezTo>
                    <a:pt x="81815" y="155988"/>
                    <a:pt x="81415" y="155729"/>
                    <a:pt x="81357" y="155443"/>
                  </a:cubicBezTo>
                  <a:cubicBezTo>
                    <a:pt x="81330" y="155271"/>
                    <a:pt x="81415" y="155042"/>
                    <a:pt x="81673" y="154698"/>
                  </a:cubicBezTo>
                  <a:cubicBezTo>
                    <a:pt x="81758" y="154584"/>
                    <a:pt x="81873" y="154527"/>
                    <a:pt x="82044" y="154412"/>
                  </a:cubicBezTo>
                  <a:cubicBezTo>
                    <a:pt x="82273" y="154270"/>
                    <a:pt x="82560" y="154098"/>
                    <a:pt x="82731" y="153698"/>
                  </a:cubicBezTo>
                  <a:cubicBezTo>
                    <a:pt x="82818" y="153439"/>
                    <a:pt x="82789" y="153153"/>
                    <a:pt x="82761" y="152866"/>
                  </a:cubicBezTo>
                  <a:cubicBezTo>
                    <a:pt x="82731" y="152667"/>
                    <a:pt x="82704" y="152438"/>
                    <a:pt x="82731" y="152294"/>
                  </a:cubicBezTo>
                  <a:cubicBezTo>
                    <a:pt x="82846" y="151923"/>
                    <a:pt x="82990" y="151721"/>
                    <a:pt x="83132" y="151522"/>
                  </a:cubicBezTo>
                  <a:cubicBezTo>
                    <a:pt x="83277" y="151320"/>
                    <a:pt x="83419" y="151121"/>
                    <a:pt x="83361" y="150835"/>
                  </a:cubicBezTo>
                  <a:cubicBezTo>
                    <a:pt x="83304" y="150519"/>
                    <a:pt x="83018" y="150262"/>
                    <a:pt x="82502" y="149946"/>
                  </a:cubicBezTo>
                  <a:cubicBezTo>
                    <a:pt x="82074" y="149660"/>
                    <a:pt x="81845" y="149431"/>
                    <a:pt x="81731" y="149317"/>
                  </a:cubicBezTo>
                  <a:cubicBezTo>
                    <a:pt x="81845" y="149289"/>
                    <a:pt x="82017" y="149289"/>
                    <a:pt x="82303" y="149289"/>
                  </a:cubicBezTo>
                  <a:cubicBezTo>
                    <a:pt x="82502" y="149317"/>
                    <a:pt x="82647" y="149346"/>
                    <a:pt x="82789" y="149374"/>
                  </a:cubicBezTo>
                  <a:cubicBezTo>
                    <a:pt x="82930" y="149397"/>
                    <a:pt x="83062" y="149416"/>
                    <a:pt x="83186" y="149416"/>
                  </a:cubicBezTo>
                  <a:cubicBezTo>
                    <a:pt x="83363" y="149416"/>
                    <a:pt x="83525" y="149378"/>
                    <a:pt x="83677" y="149259"/>
                  </a:cubicBezTo>
                  <a:cubicBezTo>
                    <a:pt x="83964" y="149030"/>
                    <a:pt x="84021" y="148630"/>
                    <a:pt x="84048" y="147915"/>
                  </a:cubicBezTo>
                  <a:cubicBezTo>
                    <a:pt x="84048" y="147599"/>
                    <a:pt x="83991" y="147285"/>
                    <a:pt x="83964" y="146999"/>
                  </a:cubicBezTo>
                  <a:cubicBezTo>
                    <a:pt x="83906" y="146655"/>
                    <a:pt x="83849" y="146339"/>
                    <a:pt x="83934" y="146225"/>
                  </a:cubicBezTo>
                  <a:cubicBezTo>
                    <a:pt x="83991" y="146168"/>
                    <a:pt x="84135" y="146053"/>
                    <a:pt x="84593" y="146053"/>
                  </a:cubicBezTo>
                  <a:cubicBezTo>
                    <a:pt x="84676" y="146045"/>
                    <a:pt x="84757" y="146042"/>
                    <a:pt x="84837" y="146042"/>
                  </a:cubicBezTo>
                  <a:cubicBezTo>
                    <a:pt x="85031" y="146042"/>
                    <a:pt x="85219" y="146062"/>
                    <a:pt x="85422" y="146083"/>
                  </a:cubicBezTo>
                  <a:cubicBezTo>
                    <a:pt x="85650" y="146107"/>
                    <a:pt x="85887" y="146133"/>
                    <a:pt x="86127" y="146133"/>
                  </a:cubicBezTo>
                  <a:cubicBezTo>
                    <a:pt x="86731" y="146133"/>
                    <a:pt x="87351" y="145965"/>
                    <a:pt x="87884" y="145167"/>
                  </a:cubicBezTo>
                  <a:cubicBezTo>
                    <a:pt x="88514" y="144365"/>
                    <a:pt x="88342" y="142934"/>
                    <a:pt x="87942" y="141988"/>
                  </a:cubicBezTo>
                  <a:cubicBezTo>
                    <a:pt x="87770" y="141645"/>
                    <a:pt x="87571" y="141331"/>
                    <a:pt x="87369" y="141045"/>
                  </a:cubicBezTo>
                  <a:cubicBezTo>
                    <a:pt x="87284" y="140930"/>
                    <a:pt x="87170" y="140758"/>
                    <a:pt x="87112" y="140644"/>
                  </a:cubicBezTo>
                  <a:cubicBezTo>
                    <a:pt x="87197" y="140644"/>
                    <a:pt x="87369" y="140644"/>
                    <a:pt x="87628" y="140671"/>
                  </a:cubicBezTo>
                  <a:cubicBezTo>
                    <a:pt x="87857" y="140701"/>
                    <a:pt x="88056" y="140729"/>
                    <a:pt x="88228" y="140786"/>
                  </a:cubicBezTo>
                  <a:cubicBezTo>
                    <a:pt x="88485" y="140843"/>
                    <a:pt x="88751" y="140900"/>
                    <a:pt x="89044" y="140900"/>
                  </a:cubicBezTo>
                  <a:cubicBezTo>
                    <a:pt x="89338" y="140900"/>
                    <a:pt x="89660" y="140843"/>
                    <a:pt x="90032" y="140671"/>
                  </a:cubicBezTo>
                  <a:cubicBezTo>
                    <a:pt x="90834" y="140385"/>
                    <a:pt x="91063" y="140243"/>
                    <a:pt x="91120" y="139698"/>
                  </a:cubicBezTo>
                  <a:cubicBezTo>
                    <a:pt x="91148" y="139556"/>
                    <a:pt x="91177" y="139412"/>
                    <a:pt x="91235" y="139213"/>
                  </a:cubicBezTo>
                  <a:lnTo>
                    <a:pt x="91407" y="138697"/>
                  </a:lnTo>
                  <a:cubicBezTo>
                    <a:pt x="91464" y="138553"/>
                    <a:pt x="91491" y="138381"/>
                    <a:pt x="91548" y="138239"/>
                  </a:cubicBezTo>
                  <a:lnTo>
                    <a:pt x="91720" y="137980"/>
                  </a:lnTo>
                  <a:cubicBezTo>
                    <a:pt x="91865" y="137751"/>
                    <a:pt x="92094" y="137438"/>
                    <a:pt x="92208" y="136980"/>
                  </a:cubicBezTo>
                  <a:cubicBezTo>
                    <a:pt x="92465" y="135748"/>
                    <a:pt x="92666" y="134976"/>
                    <a:pt x="93468" y="134060"/>
                  </a:cubicBezTo>
                  <a:cubicBezTo>
                    <a:pt x="94842" y="132686"/>
                    <a:pt x="95586" y="131797"/>
                    <a:pt x="95300" y="129479"/>
                  </a:cubicBezTo>
                  <a:cubicBezTo>
                    <a:pt x="95098" y="127705"/>
                    <a:pt x="95098" y="127705"/>
                    <a:pt x="96273" y="126587"/>
                  </a:cubicBezTo>
                  <a:cubicBezTo>
                    <a:pt x="96358" y="126530"/>
                    <a:pt x="96388" y="126445"/>
                    <a:pt x="96388" y="126331"/>
                  </a:cubicBezTo>
                  <a:cubicBezTo>
                    <a:pt x="97075" y="125815"/>
                    <a:pt x="97961" y="125701"/>
                    <a:pt x="98877" y="125614"/>
                  </a:cubicBezTo>
                  <a:cubicBezTo>
                    <a:pt x="100137" y="125472"/>
                    <a:pt x="101396" y="125327"/>
                    <a:pt x="102227" y="124125"/>
                  </a:cubicBezTo>
                  <a:cubicBezTo>
                    <a:pt x="102656" y="123468"/>
                    <a:pt x="102914" y="122666"/>
                    <a:pt x="103171" y="121865"/>
                  </a:cubicBezTo>
                  <a:cubicBezTo>
                    <a:pt x="103315" y="121491"/>
                    <a:pt x="103430" y="121148"/>
                    <a:pt x="103544" y="120834"/>
                  </a:cubicBezTo>
                  <a:cubicBezTo>
                    <a:pt x="103659" y="120575"/>
                    <a:pt x="103773" y="120319"/>
                    <a:pt x="103915" y="120060"/>
                  </a:cubicBezTo>
                  <a:cubicBezTo>
                    <a:pt x="104346" y="119174"/>
                    <a:pt x="104831" y="118171"/>
                    <a:pt x="104889" y="117140"/>
                  </a:cubicBezTo>
                  <a:cubicBezTo>
                    <a:pt x="104889" y="116453"/>
                    <a:pt x="104717" y="115709"/>
                    <a:pt x="104545" y="114907"/>
                  </a:cubicBezTo>
                  <a:cubicBezTo>
                    <a:pt x="104231" y="113620"/>
                    <a:pt x="103915" y="112274"/>
                    <a:pt x="104431" y="111358"/>
                  </a:cubicBezTo>
                  <a:cubicBezTo>
                    <a:pt x="104575" y="111071"/>
                    <a:pt x="104831" y="110900"/>
                    <a:pt x="105090" y="110700"/>
                  </a:cubicBezTo>
                  <a:cubicBezTo>
                    <a:pt x="105232" y="110586"/>
                    <a:pt x="105376" y="110499"/>
                    <a:pt x="105548" y="110357"/>
                  </a:cubicBezTo>
                  <a:cubicBezTo>
                    <a:pt x="106063" y="109784"/>
                    <a:pt x="106178" y="109354"/>
                    <a:pt x="106292" y="108896"/>
                  </a:cubicBezTo>
                  <a:cubicBezTo>
                    <a:pt x="106350" y="108697"/>
                    <a:pt x="106407" y="108468"/>
                    <a:pt x="106521" y="108209"/>
                  </a:cubicBezTo>
                  <a:cubicBezTo>
                    <a:pt x="106693" y="107693"/>
                    <a:pt x="107037" y="107322"/>
                    <a:pt x="107437" y="106949"/>
                  </a:cubicBezTo>
                  <a:cubicBezTo>
                    <a:pt x="107923" y="106434"/>
                    <a:pt x="108438" y="105919"/>
                    <a:pt x="108583" y="105003"/>
                  </a:cubicBezTo>
                  <a:cubicBezTo>
                    <a:pt x="108725" y="104029"/>
                    <a:pt x="108640" y="102742"/>
                    <a:pt x="108525" y="101941"/>
                  </a:cubicBezTo>
                  <a:cubicBezTo>
                    <a:pt x="108381" y="101167"/>
                    <a:pt x="108209" y="100651"/>
                    <a:pt x="107953" y="100308"/>
                  </a:cubicBezTo>
                  <a:cubicBezTo>
                    <a:pt x="107595" y="99856"/>
                    <a:pt x="107376" y="99720"/>
                    <a:pt x="107066" y="99720"/>
                  </a:cubicBezTo>
                  <a:cubicBezTo>
                    <a:pt x="107003" y="99720"/>
                    <a:pt x="106937" y="99726"/>
                    <a:pt x="106865" y="99735"/>
                  </a:cubicBezTo>
                  <a:cubicBezTo>
                    <a:pt x="106789" y="99735"/>
                    <a:pt x="106699" y="99748"/>
                    <a:pt x="106589" y="99748"/>
                  </a:cubicBezTo>
                  <a:cubicBezTo>
                    <a:pt x="106534" y="99748"/>
                    <a:pt x="106473" y="99745"/>
                    <a:pt x="106407" y="99735"/>
                  </a:cubicBezTo>
                  <a:cubicBezTo>
                    <a:pt x="105690" y="99651"/>
                    <a:pt x="105347" y="99334"/>
                    <a:pt x="104831" y="98876"/>
                  </a:cubicBezTo>
                  <a:cubicBezTo>
                    <a:pt x="104632" y="98705"/>
                    <a:pt x="104403" y="98505"/>
                    <a:pt x="104117" y="98276"/>
                  </a:cubicBezTo>
                  <a:cubicBezTo>
                    <a:pt x="102914" y="97475"/>
                    <a:pt x="102026" y="97131"/>
                    <a:pt x="100624" y="96987"/>
                  </a:cubicBezTo>
                  <a:cubicBezTo>
                    <a:pt x="100194" y="96902"/>
                    <a:pt x="99793" y="96845"/>
                    <a:pt x="99365" y="96758"/>
                  </a:cubicBezTo>
                  <a:cubicBezTo>
                    <a:pt x="99193" y="96744"/>
                    <a:pt x="99036" y="96737"/>
                    <a:pt x="98885" y="96737"/>
                  </a:cubicBezTo>
                  <a:cubicBezTo>
                    <a:pt x="98735" y="96737"/>
                    <a:pt x="98592" y="96744"/>
                    <a:pt x="98449" y="96758"/>
                  </a:cubicBezTo>
                  <a:lnTo>
                    <a:pt x="98133" y="96758"/>
                  </a:lnTo>
                  <a:cubicBezTo>
                    <a:pt x="97590" y="96701"/>
                    <a:pt x="97533" y="96644"/>
                    <a:pt x="97418" y="96415"/>
                  </a:cubicBezTo>
                  <a:cubicBezTo>
                    <a:pt x="97331" y="96243"/>
                    <a:pt x="97217" y="96044"/>
                    <a:pt x="96988" y="95785"/>
                  </a:cubicBezTo>
                  <a:cubicBezTo>
                    <a:pt x="96415" y="95212"/>
                    <a:pt x="95384" y="94669"/>
                    <a:pt x="94697" y="94525"/>
                  </a:cubicBezTo>
                  <a:cubicBezTo>
                    <a:pt x="94562" y="94502"/>
                    <a:pt x="94438" y="94491"/>
                    <a:pt x="94325" y="94491"/>
                  </a:cubicBezTo>
                  <a:cubicBezTo>
                    <a:pt x="93891" y="94491"/>
                    <a:pt x="93614" y="94642"/>
                    <a:pt x="93410" y="94754"/>
                  </a:cubicBezTo>
                  <a:cubicBezTo>
                    <a:pt x="93323" y="94811"/>
                    <a:pt x="93266" y="94841"/>
                    <a:pt x="93181" y="94869"/>
                  </a:cubicBezTo>
                  <a:cubicBezTo>
                    <a:pt x="93152" y="94525"/>
                    <a:pt x="93067" y="94154"/>
                    <a:pt x="92865" y="93838"/>
                  </a:cubicBezTo>
                  <a:lnTo>
                    <a:pt x="92808" y="93696"/>
                  </a:lnTo>
                  <a:cubicBezTo>
                    <a:pt x="92808" y="93639"/>
                    <a:pt x="92781" y="93609"/>
                    <a:pt x="92751" y="93552"/>
                  </a:cubicBezTo>
                  <a:cubicBezTo>
                    <a:pt x="92437" y="93208"/>
                    <a:pt x="92151" y="93066"/>
                    <a:pt x="91922" y="92922"/>
                  </a:cubicBezTo>
                  <a:cubicBezTo>
                    <a:pt x="91663" y="92780"/>
                    <a:pt x="91521" y="92723"/>
                    <a:pt x="91377" y="92121"/>
                  </a:cubicBezTo>
                  <a:cubicBezTo>
                    <a:pt x="91349" y="92006"/>
                    <a:pt x="91377" y="91834"/>
                    <a:pt x="91377" y="91663"/>
                  </a:cubicBezTo>
                  <a:cubicBezTo>
                    <a:pt x="91407" y="91434"/>
                    <a:pt x="91434" y="91234"/>
                    <a:pt x="91377" y="91033"/>
                  </a:cubicBezTo>
                  <a:cubicBezTo>
                    <a:pt x="91377" y="91005"/>
                    <a:pt x="91377" y="90975"/>
                    <a:pt x="91349" y="90948"/>
                  </a:cubicBezTo>
                  <a:cubicBezTo>
                    <a:pt x="91205" y="90662"/>
                    <a:pt x="90976" y="90517"/>
                    <a:pt x="90804" y="90403"/>
                  </a:cubicBezTo>
                  <a:cubicBezTo>
                    <a:pt x="90632" y="90288"/>
                    <a:pt x="90575" y="90231"/>
                    <a:pt x="90548" y="90117"/>
                  </a:cubicBezTo>
                  <a:cubicBezTo>
                    <a:pt x="90433" y="89860"/>
                    <a:pt x="90461" y="89574"/>
                    <a:pt x="90461" y="89230"/>
                  </a:cubicBezTo>
                  <a:cubicBezTo>
                    <a:pt x="90490" y="88800"/>
                    <a:pt x="90518" y="88285"/>
                    <a:pt x="90261" y="87769"/>
                  </a:cubicBezTo>
                  <a:cubicBezTo>
                    <a:pt x="89861" y="86998"/>
                    <a:pt x="88773" y="86196"/>
                    <a:pt x="88200" y="85880"/>
                  </a:cubicBezTo>
                  <a:cubicBezTo>
                    <a:pt x="87170" y="85223"/>
                    <a:pt x="86082" y="85193"/>
                    <a:pt x="85136" y="85165"/>
                  </a:cubicBezTo>
                  <a:cubicBezTo>
                    <a:pt x="83877" y="85136"/>
                    <a:pt x="82903" y="85108"/>
                    <a:pt x="82131" y="83963"/>
                  </a:cubicBezTo>
                  <a:cubicBezTo>
                    <a:pt x="81415" y="82903"/>
                    <a:pt x="81128" y="82502"/>
                    <a:pt x="80128" y="81902"/>
                  </a:cubicBezTo>
                  <a:cubicBezTo>
                    <a:pt x="79697" y="81643"/>
                    <a:pt x="79296" y="81185"/>
                    <a:pt x="78895" y="80784"/>
                  </a:cubicBezTo>
                  <a:cubicBezTo>
                    <a:pt x="78696" y="80555"/>
                    <a:pt x="78467" y="80326"/>
                    <a:pt x="78266" y="80127"/>
                  </a:cubicBezTo>
                  <a:cubicBezTo>
                    <a:pt x="78094" y="79983"/>
                    <a:pt x="77952" y="79841"/>
                    <a:pt x="77837" y="79697"/>
                  </a:cubicBezTo>
                  <a:cubicBezTo>
                    <a:pt x="77396" y="79215"/>
                    <a:pt x="77109" y="78945"/>
                    <a:pt x="76542" y="78945"/>
                  </a:cubicBezTo>
                  <a:cubicBezTo>
                    <a:pt x="76301" y="78945"/>
                    <a:pt x="76008" y="78994"/>
                    <a:pt x="75632" y="79097"/>
                  </a:cubicBezTo>
                  <a:cubicBezTo>
                    <a:pt x="75117" y="79268"/>
                    <a:pt x="74673" y="79354"/>
                    <a:pt x="74212" y="79354"/>
                  </a:cubicBezTo>
                  <a:cubicBezTo>
                    <a:pt x="73750" y="79354"/>
                    <a:pt x="73271" y="79268"/>
                    <a:pt x="72685" y="79097"/>
                  </a:cubicBezTo>
                  <a:cubicBezTo>
                    <a:pt x="72513" y="79039"/>
                    <a:pt x="72341" y="79010"/>
                    <a:pt x="72140" y="78982"/>
                  </a:cubicBezTo>
                  <a:cubicBezTo>
                    <a:pt x="71796" y="78895"/>
                    <a:pt x="71453" y="78810"/>
                    <a:pt x="71166" y="78696"/>
                  </a:cubicBezTo>
                  <a:cubicBezTo>
                    <a:pt x="70994" y="78609"/>
                    <a:pt x="70795" y="78467"/>
                    <a:pt x="70594" y="78323"/>
                  </a:cubicBezTo>
                  <a:cubicBezTo>
                    <a:pt x="70250" y="78066"/>
                    <a:pt x="69907" y="77807"/>
                    <a:pt x="69506" y="77722"/>
                  </a:cubicBezTo>
                  <a:cubicBezTo>
                    <a:pt x="69431" y="77712"/>
                    <a:pt x="69358" y="77707"/>
                    <a:pt x="69288" y="77707"/>
                  </a:cubicBezTo>
                  <a:cubicBezTo>
                    <a:pt x="68793" y="77707"/>
                    <a:pt x="68405" y="77954"/>
                    <a:pt x="68104" y="78181"/>
                  </a:cubicBezTo>
                  <a:cubicBezTo>
                    <a:pt x="67933" y="78265"/>
                    <a:pt x="67818" y="78380"/>
                    <a:pt x="67674" y="78437"/>
                  </a:cubicBezTo>
                  <a:cubicBezTo>
                    <a:pt x="67903" y="78066"/>
                    <a:pt x="68132" y="77578"/>
                    <a:pt x="67788" y="77177"/>
                  </a:cubicBezTo>
                  <a:cubicBezTo>
                    <a:pt x="67671" y="77031"/>
                    <a:pt x="67512" y="76975"/>
                    <a:pt x="67336" y="76975"/>
                  </a:cubicBezTo>
                  <a:cubicBezTo>
                    <a:pt x="66997" y="76975"/>
                    <a:pt x="66591" y="77181"/>
                    <a:pt x="66272" y="77349"/>
                  </a:cubicBezTo>
                  <a:cubicBezTo>
                    <a:pt x="66215" y="77379"/>
                    <a:pt x="66128" y="77436"/>
                    <a:pt x="66100" y="77436"/>
                  </a:cubicBezTo>
                  <a:cubicBezTo>
                    <a:pt x="66071" y="77436"/>
                    <a:pt x="66071" y="77464"/>
                    <a:pt x="66043" y="77464"/>
                  </a:cubicBezTo>
                  <a:cubicBezTo>
                    <a:pt x="65670" y="77665"/>
                    <a:pt x="65155" y="77807"/>
                    <a:pt x="64669" y="77952"/>
                  </a:cubicBezTo>
                  <a:cubicBezTo>
                    <a:pt x="64010" y="78151"/>
                    <a:pt x="63323" y="78352"/>
                    <a:pt x="62837" y="78723"/>
                  </a:cubicBezTo>
                  <a:cubicBezTo>
                    <a:pt x="62292" y="79154"/>
                    <a:pt x="62120" y="79868"/>
                    <a:pt x="61948" y="80498"/>
                  </a:cubicBezTo>
                  <a:cubicBezTo>
                    <a:pt x="61777" y="81185"/>
                    <a:pt x="61635" y="81616"/>
                    <a:pt x="61319" y="81700"/>
                  </a:cubicBezTo>
                  <a:cubicBezTo>
                    <a:pt x="61214" y="81739"/>
                    <a:pt x="61144" y="81761"/>
                    <a:pt x="61092" y="81761"/>
                  </a:cubicBezTo>
                  <a:cubicBezTo>
                    <a:pt x="60989" y="81761"/>
                    <a:pt x="60957" y="81673"/>
                    <a:pt x="60861" y="81444"/>
                  </a:cubicBezTo>
                  <a:cubicBezTo>
                    <a:pt x="60803" y="81272"/>
                    <a:pt x="60689" y="81013"/>
                    <a:pt x="60490" y="80814"/>
                  </a:cubicBezTo>
                  <a:cubicBezTo>
                    <a:pt x="60120" y="80550"/>
                    <a:pt x="59784" y="80448"/>
                    <a:pt x="59401" y="80448"/>
                  </a:cubicBezTo>
                  <a:cubicBezTo>
                    <a:pt x="59159" y="80448"/>
                    <a:pt x="58899" y="80489"/>
                    <a:pt x="58600" y="80555"/>
                  </a:cubicBezTo>
                  <a:cubicBezTo>
                    <a:pt x="58570" y="80555"/>
                    <a:pt x="58513" y="80585"/>
                    <a:pt x="58486" y="80585"/>
                  </a:cubicBezTo>
                  <a:cubicBezTo>
                    <a:pt x="58428" y="80578"/>
                    <a:pt x="58371" y="80575"/>
                    <a:pt x="58315" y="80575"/>
                  </a:cubicBezTo>
                  <a:cubicBezTo>
                    <a:pt x="57897" y="80575"/>
                    <a:pt x="57525" y="80751"/>
                    <a:pt x="57196" y="80929"/>
                  </a:cubicBezTo>
                  <a:cubicBezTo>
                    <a:pt x="56899" y="81077"/>
                    <a:pt x="56624" y="81226"/>
                    <a:pt x="56369" y="81226"/>
                  </a:cubicBezTo>
                  <a:cubicBezTo>
                    <a:pt x="56330" y="81226"/>
                    <a:pt x="56291" y="81223"/>
                    <a:pt x="56253" y="81215"/>
                  </a:cubicBezTo>
                  <a:cubicBezTo>
                    <a:pt x="55852" y="81100"/>
                    <a:pt x="55795" y="80986"/>
                    <a:pt x="55593" y="80727"/>
                  </a:cubicBezTo>
                  <a:cubicBezTo>
                    <a:pt x="55479" y="80585"/>
                    <a:pt x="55364" y="80413"/>
                    <a:pt x="55193" y="80242"/>
                  </a:cubicBezTo>
                  <a:cubicBezTo>
                    <a:pt x="55051" y="80040"/>
                    <a:pt x="54849" y="79898"/>
                    <a:pt x="54650" y="79726"/>
                  </a:cubicBezTo>
                  <a:cubicBezTo>
                    <a:pt x="54448" y="79555"/>
                    <a:pt x="54249" y="79383"/>
                    <a:pt x="54134" y="79211"/>
                  </a:cubicBezTo>
                  <a:cubicBezTo>
                    <a:pt x="53704" y="78437"/>
                    <a:pt x="54077" y="77349"/>
                    <a:pt x="54363" y="76605"/>
                  </a:cubicBezTo>
                  <a:lnTo>
                    <a:pt x="54478" y="76319"/>
                  </a:lnTo>
                  <a:cubicBezTo>
                    <a:pt x="54879" y="75174"/>
                    <a:pt x="55135" y="74574"/>
                    <a:pt x="54620" y="73142"/>
                  </a:cubicBezTo>
                  <a:cubicBezTo>
                    <a:pt x="54563" y="72998"/>
                    <a:pt x="54535" y="72856"/>
                    <a:pt x="54505" y="72769"/>
                  </a:cubicBezTo>
                  <a:cubicBezTo>
                    <a:pt x="54391" y="72341"/>
                    <a:pt x="54276" y="72139"/>
                    <a:pt x="53619" y="71883"/>
                  </a:cubicBezTo>
                  <a:cubicBezTo>
                    <a:pt x="53287" y="71725"/>
                    <a:pt x="52894" y="71662"/>
                    <a:pt x="52522" y="71662"/>
                  </a:cubicBezTo>
                  <a:cubicBezTo>
                    <a:pt x="52220" y="71662"/>
                    <a:pt x="51931" y="71703"/>
                    <a:pt x="51700" y="71768"/>
                  </a:cubicBezTo>
                  <a:cubicBezTo>
                    <a:pt x="51501" y="71796"/>
                    <a:pt x="51272" y="71883"/>
                    <a:pt x="50986" y="71967"/>
                  </a:cubicBezTo>
                  <a:cubicBezTo>
                    <a:pt x="50528" y="72120"/>
                    <a:pt x="50082" y="72252"/>
                    <a:pt x="49751" y="72252"/>
                  </a:cubicBezTo>
                  <a:cubicBezTo>
                    <a:pt x="49522" y="72252"/>
                    <a:pt x="49350" y="72189"/>
                    <a:pt x="49268" y="72025"/>
                  </a:cubicBezTo>
                  <a:cubicBezTo>
                    <a:pt x="49039" y="71567"/>
                    <a:pt x="49811" y="70021"/>
                    <a:pt x="50269" y="69077"/>
                  </a:cubicBezTo>
                  <a:cubicBezTo>
                    <a:pt x="50555" y="68532"/>
                    <a:pt x="50784" y="68074"/>
                    <a:pt x="50871" y="67760"/>
                  </a:cubicBezTo>
                  <a:cubicBezTo>
                    <a:pt x="50928" y="67616"/>
                    <a:pt x="51013" y="67417"/>
                    <a:pt x="51128" y="67188"/>
                  </a:cubicBezTo>
                  <a:cubicBezTo>
                    <a:pt x="51558" y="66357"/>
                    <a:pt x="52016" y="65441"/>
                    <a:pt x="51673" y="64868"/>
                  </a:cubicBezTo>
                  <a:cubicBezTo>
                    <a:pt x="51558" y="64639"/>
                    <a:pt x="51329" y="64467"/>
                    <a:pt x="51013" y="64382"/>
                  </a:cubicBezTo>
                  <a:cubicBezTo>
                    <a:pt x="50807" y="64324"/>
                    <a:pt x="50557" y="64299"/>
                    <a:pt x="50292" y="64299"/>
                  </a:cubicBezTo>
                  <a:cubicBezTo>
                    <a:pt x="49527" y="64299"/>
                    <a:pt x="48635" y="64506"/>
                    <a:pt x="48295" y="64696"/>
                  </a:cubicBezTo>
                  <a:cubicBezTo>
                    <a:pt x="47436" y="65154"/>
                    <a:pt x="47292" y="65871"/>
                    <a:pt x="47177" y="66501"/>
                  </a:cubicBezTo>
                  <a:cubicBezTo>
                    <a:pt x="47120" y="66815"/>
                    <a:pt x="47063" y="67101"/>
                    <a:pt x="46921" y="67387"/>
                  </a:cubicBezTo>
                  <a:cubicBezTo>
                    <a:pt x="46604" y="68017"/>
                    <a:pt x="45604" y="68562"/>
                    <a:pt x="44772" y="68818"/>
                  </a:cubicBezTo>
                  <a:cubicBezTo>
                    <a:pt x="44629" y="68876"/>
                    <a:pt x="44436" y="68901"/>
                    <a:pt x="44215" y="68901"/>
                  </a:cubicBezTo>
                  <a:cubicBezTo>
                    <a:pt x="43552" y="68901"/>
                    <a:pt x="42640" y="68675"/>
                    <a:pt x="42081" y="68418"/>
                  </a:cubicBezTo>
                  <a:cubicBezTo>
                    <a:pt x="41424" y="68017"/>
                    <a:pt x="41367" y="67474"/>
                    <a:pt x="41280" y="66730"/>
                  </a:cubicBezTo>
                  <a:cubicBezTo>
                    <a:pt x="41223" y="66386"/>
                    <a:pt x="41195" y="66043"/>
                    <a:pt x="41081" y="65670"/>
                  </a:cubicBezTo>
                  <a:cubicBezTo>
                    <a:pt x="40966" y="65241"/>
                    <a:pt x="40822" y="64868"/>
                    <a:pt x="40680" y="64497"/>
                  </a:cubicBezTo>
                  <a:cubicBezTo>
                    <a:pt x="40364" y="63753"/>
                    <a:pt x="40107" y="63180"/>
                    <a:pt x="40336" y="62292"/>
                  </a:cubicBezTo>
                  <a:cubicBezTo>
                    <a:pt x="40451" y="61834"/>
                    <a:pt x="40680" y="61433"/>
                    <a:pt x="40909" y="60975"/>
                  </a:cubicBezTo>
                  <a:cubicBezTo>
                    <a:pt x="41195" y="60459"/>
                    <a:pt x="41509" y="59917"/>
                    <a:pt x="41623" y="59230"/>
                  </a:cubicBezTo>
                  <a:cubicBezTo>
                    <a:pt x="41681" y="59001"/>
                    <a:pt x="41710" y="58799"/>
                    <a:pt x="41710" y="58627"/>
                  </a:cubicBezTo>
                  <a:cubicBezTo>
                    <a:pt x="41852" y="57769"/>
                    <a:pt x="41910" y="57226"/>
                    <a:pt x="42627" y="56596"/>
                  </a:cubicBezTo>
                  <a:cubicBezTo>
                    <a:pt x="43314" y="55936"/>
                    <a:pt x="44200" y="55394"/>
                    <a:pt x="44974" y="54906"/>
                  </a:cubicBezTo>
                  <a:lnTo>
                    <a:pt x="45116" y="54821"/>
                  </a:lnTo>
                  <a:cubicBezTo>
                    <a:pt x="45639" y="54466"/>
                    <a:pt x="46023" y="54351"/>
                    <a:pt x="46425" y="54351"/>
                  </a:cubicBezTo>
                  <a:cubicBezTo>
                    <a:pt x="46706" y="54351"/>
                    <a:pt x="46996" y="54407"/>
                    <a:pt x="47349" y="54478"/>
                  </a:cubicBezTo>
                  <a:cubicBezTo>
                    <a:pt x="47665" y="54562"/>
                    <a:pt x="48008" y="54620"/>
                    <a:pt x="48437" y="54677"/>
                  </a:cubicBezTo>
                  <a:lnTo>
                    <a:pt x="48551" y="54677"/>
                  </a:lnTo>
                  <a:cubicBezTo>
                    <a:pt x="48824" y="54710"/>
                    <a:pt x="49138" y="54747"/>
                    <a:pt x="49462" y="54747"/>
                  </a:cubicBezTo>
                  <a:cubicBezTo>
                    <a:pt x="49989" y="54747"/>
                    <a:pt x="50542" y="54649"/>
                    <a:pt x="50986" y="54276"/>
                  </a:cubicBezTo>
                  <a:cubicBezTo>
                    <a:pt x="51215" y="54077"/>
                    <a:pt x="51299" y="53848"/>
                    <a:pt x="51386" y="53676"/>
                  </a:cubicBezTo>
                  <a:cubicBezTo>
                    <a:pt x="51444" y="53504"/>
                    <a:pt x="51471" y="53417"/>
                    <a:pt x="51673" y="53303"/>
                  </a:cubicBezTo>
                  <a:cubicBezTo>
                    <a:pt x="51881" y="53191"/>
                    <a:pt x="52638" y="53115"/>
                    <a:pt x="53359" y="53115"/>
                  </a:cubicBezTo>
                  <a:cubicBezTo>
                    <a:pt x="53924" y="53115"/>
                    <a:pt x="54468" y="53162"/>
                    <a:pt x="54707" y="53275"/>
                  </a:cubicBezTo>
                  <a:cubicBezTo>
                    <a:pt x="54906" y="53333"/>
                    <a:pt x="55078" y="53504"/>
                    <a:pt x="55222" y="53646"/>
                  </a:cubicBezTo>
                  <a:cubicBezTo>
                    <a:pt x="55422" y="53848"/>
                    <a:pt x="55651" y="54047"/>
                    <a:pt x="55967" y="54134"/>
                  </a:cubicBezTo>
                  <a:cubicBezTo>
                    <a:pt x="56096" y="54173"/>
                    <a:pt x="56208" y="54188"/>
                    <a:pt x="56305" y="54188"/>
                  </a:cubicBezTo>
                  <a:cubicBezTo>
                    <a:pt x="56422" y="54188"/>
                    <a:pt x="56517" y="54165"/>
                    <a:pt x="56596" y="54134"/>
                  </a:cubicBezTo>
                  <a:cubicBezTo>
                    <a:pt x="56647" y="54125"/>
                    <a:pt x="56685" y="54119"/>
                    <a:pt x="56719" y="54119"/>
                  </a:cubicBezTo>
                  <a:cubicBezTo>
                    <a:pt x="56799" y="54119"/>
                    <a:pt x="56855" y="54155"/>
                    <a:pt x="56997" y="54276"/>
                  </a:cubicBezTo>
                  <a:cubicBezTo>
                    <a:pt x="57398" y="54649"/>
                    <a:pt x="57398" y="55623"/>
                    <a:pt x="57398" y="56566"/>
                  </a:cubicBezTo>
                  <a:cubicBezTo>
                    <a:pt x="57398" y="58027"/>
                    <a:pt x="57368" y="59859"/>
                    <a:pt x="59058" y="59944"/>
                  </a:cubicBezTo>
                  <a:cubicBezTo>
                    <a:pt x="59117" y="59951"/>
                    <a:pt x="59175" y="59954"/>
                    <a:pt x="59232" y="59954"/>
                  </a:cubicBezTo>
                  <a:cubicBezTo>
                    <a:pt x="59675" y="59954"/>
                    <a:pt x="60064" y="59760"/>
                    <a:pt x="60318" y="59429"/>
                  </a:cubicBezTo>
                  <a:cubicBezTo>
                    <a:pt x="61463" y="58085"/>
                    <a:pt x="60574" y="54478"/>
                    <a:pt x="60460" y="54077"/>
                  </a:cubicBezTo>
                  <a:cubicBezTo>
                    <a:pt x="59716" y="51157"/>
                    <a:pt x="61319" y="49840"/>
                    <a:pt x="63952" y="48780"/>
                  </a:cubicBezTo>
                  <a:cubicBezTo>
                    <a:pt x="65269" y="48207"/>
                    <a:pt x="66471" y="47607"/>
                    <a:pt x="67273" y="46462"/>
                  </a:cubicBezTo>
                  <a:cubicBezTo>
                    <a:pt x="67960" y="45459"/>
                    <a:pt x="68047" y="44745"/>
                    <a:pt x="68132" y="43943"/>
                  </a:cubicBezTo>
                  <a:cubicBezTo>
                    <a:pt x="68162" y="43627"/>
                    <a:pt x="68219" y="43313"/>
                    <a:pt x="68276" y="42940"/>
                  </a:cubicBezTo>
                  <a:cubicBezTo>
                    <a:pt x="68384" y="42505"/>
                    <a:pt x="68443" y="42401"/>
                    <a:pt x="68616" y="42401"/>
                  </a:cubicBezTo>
                  <a:cubicBezTo>
                    <a:pt x="68670" y="42401"/>
                    <a:pt x="68736" y="42411"/>
                    <a:pt x="68819" y="42425"/>
                  </a:cubicBezTo>
                  <a:cubicBezTo>
                    <a:pt x="68898" y="42432"/>
                    <a:pt x="68988" y="42440"/>
                    <a:pt x="69087" y="42440"/>
                  </a:cubicBezTo>
                  <a:cubicBezTo>
                    <a:pt x="69383" y="42440"/>
                    <a:pt x="69757" y="42374"/>
                    <a:pt x="70165" y="42054"/>
                  </a:cubicBezTo>
                  <a:cubicBezTo>
                    <a:pt x="70823" y="41481"/>
                    <a:pt x="71368" y="40707"/>
                    <a:pt x="71883" y="39963"/>
                  </a:cubicBezTo>
                  <a:cubicBezTo>
                    <a:pt x="72112" y="39592"/>
                    <a:pt x="72369" y="39248"/>
                    <a:pt x="72598" y="38962"/>
                  </a:cubicBezTo>
                  <a:cubicBezTo>
                    <a:pt x="72627" y="38932"/>
                    <a:pt x="72627" y="38905"/>
                    <a:pt x="72655" y="38875"/>
                  </a:cubicBezTo>
                  <a:lnTo>
                    <a:pt x="72685" y="38790"/>
                  </a:lnTo>
                  <a:cubicBezTo>
                    <a:pt x="72917" y="38538"/>
                    <a:pt x="73109" y="38470"/>
                    <a:pt x="73360" y="38470"/>
                  </a:cubicBezTo>
                  <a:cubicBezTo>
                    <a:pt x="73481" y="38470"/>
                    <a:pt x="73614" y="38485"/>
                    <a:pt x="73772" y="38504"/>
                  </a:cubicBezTo>
                  <a:cubicBezTo>
                    <a:pt x="73944" y="38535"/>
                    <a:pt x="74134" y="38558"/>
                    <a:pt x="74340" y="38558"/>
                  </a:cubicBezTo>
                  <a:cubicBezTo>
                    <a:pt x="74511" y="38558"/>
                    <a:pt x="74694" y="38542"/>
                    <a:pt x="74888" y="38504"/>
                  </a:cubicBezTo>
                  <a:cubicBezTo>
                    <a:pt x="75861" y="38188"/>
                    <a:pt x="75976" y="37473"/>
                    <a:pt x="76090" y="36844"/>
                  </a:cubicBezTo>
                  <a:cubicBezTo>
                    <a:pt x="76147" y="36528"/>
                    <a:pt x="76205" y="36214"/>
                    <a:pt x="76349" y="35928"/>
                  </a:cubicBezTo>
                  <a:cubicBezTo>
                    <a:pt x="76750" y="35096"/>
                    <a:pt x="77265" y="34982"/>
                    <a:pt x="78037" y="34783"/>
                  </a:cubicBezTo>
                  <a:cubicBezTo>
                    <a:pt x="78238" y="34725"/>
                    <a:pt x="78495" y="34668"/>
                    <a:pt x="78753" y="34581"/>
                  </a:cubicBezTo>
                  <a:cubicBezTo>
                    <a:pt x="79212" y="34409"/>
                    <a:pt x="79612" y="34180"/>
                    <a:pt x="79983" y="33951"/>
                  </a:cubicBezTo>
                  <a:cubicBezTo>
                    <a:pt x="80471" y="33695"/>
                    <a:pt x="80929" y="33436"/>
                    <a:pt x="81472" y="33264"/>
                  </a:cubicBezTo>
                  <a:cubicBezTo>
                    <a:pt x="81472" y="33264"/>
                    <a:pt x="81502" y="33264"/>
                    <a:pt x="81529" y="33237"/>
                  </a:cubicBezTo>
                  <a:cubicBezTo>
                    <a:pt x="81737" y="33133"/>
                    <a:pt x="82277" y="33004"/>
                    <a:pt x="82589" y="33004"/>
                  </a:cubicBezTo>
                  <a:cubicBezTo>
                    <a:pt x="82620" y="33004"/>
                    <a:pt x="82648" y="33005"/>
                    <a:pt x="82674" y="33008"/>
                  </a:cubicBezTo>
                  <a:cubicBezTo>
                    <a:pt x="82647" y="33035"/>
                    <a:pt x="82617" y="33122"/>
                    <a:pt x="82532" y="33207"/>
                  </a:cubicBezTo>
                  <a:cubicBezTo>
                    <a:pt x="82475" y="33237"/>
                    <a:pt x="82189" y="33351"/>
                    <a:pt x="81987" y="33408"/>
                  </a:cubicBezTo>
                  <a:cubicBezTo>
                    <a:pt x="81357" y="33637"/>
                    <a:pt x="80728" y="33866"/>
                    <a:pt x="80700" y="34382"/>
                  </a:cubicBezTo>
                  <a:cubicBezTo>
                    <a:pt x="80670" y="34810"/>
                    <a:pt x="81128" y="35096"/>
                    <a:pt x="81502" y="35298"/>
                  </a:cubicBezTo>
                  <a:cubicBezTo>
                    <a:pt x="81677" y="35371"/>
                    <a:pt x="81848" y="35402"/>
                    <a:pt x="82014" y="35402"/>
                  </a:cubicBezTo>
                  <a:cubicBezTo>
                    <a:pt x="82628" y="35402"/>
                    <a:pt x="83169" y="34965"/>
                    <a:pt x="83620" y="34581"/>
                  </a:cubicBezTo>
                  <a:cubicBezTo>
                    <a:pt x="83934" y="34325"/>
                    <a:pt x="84277" y="34066"/>
                    <a:pt x="84564" y="33981"/>
                  </a:cubicBezTo>
                  <a:cubicBezTo>
                    <a:pt x="84678" y="33951"/>
                    <a:pt x="84850" y="33924"/>
                    <a:pt x="85022" y="33894"/>
                  </a:cubicBezTo>
                  <a:cubicBezTo>
                    <a:pt x="85624" y="33779"/>
                    <a:pt x="86396" y="33608"/>
                    <a:pt x="86682" y="33065"/>
                  </a:cubicBezTo>
                  <a:cubicBezTo>
                    <a:pt x="86854" y="32779"/>
                    <a:pt x="86854" y="32435"/>
                    <a:pt x="86712" y="32062"/>
                  </a:cubicBezTo>
                  <a:cubicBezTo>
                    <a:pt x="86453" y="31432"/>
                    <a:pt x="85766" y="31375"/>
                    <a:pt x="85251" y="31347"/>
                  </a:cubicBezTo>
                  <a:cubicBezTo>
                    <a:pt x="84735" y="31290"/>
                    <a:pt x="84422" y="31260"/>
                    <a:pt x="84277" y="31004"/>
                  </a:cubicBezTo>
                  <a:cubicBezTo>
                    <a:pt x="84048" y="30573"/>
                    <a:pt x="84193" y="30344"/>
                    <a:pt x="84907" y="29859"/>
                  </a:cubicBezTo>
                  <a:cubicBezTo>
                    <a:pt x="85251" y="29600"/>
                    <a:pt x="85594" y="29371"/>
                    <a:pt x="85738" y="29000"/>
                  </a:cubicBezTo>
                  <a:cubicBezTo>
                    <a:pt x="85967" y="28455"/>
                    <a:pt x="85853" y="28111"/>
                    <a:pt x="85681" y="27940"/>
                  </a:cubicBezTo>
                  <a:cubicBezTo>
                    <a:pt x="85486" y="27725"/>
                    <a:pt x="85171" y="27633"/>
                    <a:pt x="84754" y="27633"/>
                  </a:cubicBezTo>
                  <a:cubicBezTo>
                    <a:pt x="83948" y="27633"/>
                    <a:pt x="82763" y="27975"/>
                    <a:pt x="81330" y="28427"/>
                  </a:cubicBezTo>
                  <a:cubicBezTo>
                    <a:pt x="80815" y="28569"/>
                    <a:pt x="80212" y="28771"/>
                    <a:pt x="79956" y="28798"/>
                  </a:cubicBezTo>
                  <a:lnTo>
                    <a:pt x="79956" y="28741"/>
                  </a:lnTo>
                  <a:cubicBezTo>
                    <a:pt x="80041" y="28226"/>
                    <a:pt x="81215" y="27424"/>
                    <a:pt x="81673" y="27253"/>
                  </a:cubicBezTo>
                  <a:cubicBezTo>
                    <a:pt x="81957" y="27177"/>
                    <a:pt x="82254" y="27151"/>
                    <a:pt x="82563" y="27151"/>
                  </a:cubicBezTo>
                  <a:cubicBezTo>
                    <a:pt x="82721" y="27151"/>
                    <a:pt x="82883" y="27158"/>
                    <a:pt x="83047" y="27168"/>
                  </a:cubicBezTo>
                  <a:cubicBezTo>
                    <a:pt x="83205" y="27176"/>
                    <a:pt x="83365" y="27182"/>
                    <a:pt x="83528" y="27182"/>
                  </a:cubicBezTo>
                  <a:cubicBezTo>
                    <a:pt x="83897" y="27182"/>
                    <a:pt x="84280" y="27152"/>
                    <a:pt x="84678" y="27053"/>
                  </a:cubicBezTo>
                  <a:lnTo>
                    <a:pt x="84822" y="26996"/>
                  </a:lnTo>
                  <a:cubicBezTo>
                    <a:pt x="85719" y="26771"/>
                    <a:pt x="86333" y="26612"/>
                    <a:pt x="87213" y="26612"/>
                  </a:cubicBezTo>
                  <a:cubicBezTo>
                    <a:pt x="87344" y="26612"/>
                    <a:pt x="87482" y="26615"/>
                    <a:pt x="87628" y="26623"/>
                  </a:cubicBezTo>
                  <a:cubicBezTo>
                    <a:pt x="87857" y="26653"/>
                    <a:pt x="88056" y="26680"/>
                    <a:pt x="88258" y="26710"/>
                  </a:cubicBezTo>
                  <a:cubicBezTo>
                    <a:pt x="88648" y="26781"/>
                    <a:pt x="88980" y="26838"/>
                    <a:pt x="89309" y="26838"/>
                  </a:cubicBezTo>
                  <a:cubicBezTo>
                    <a:pt x="89897" y="26838"/>
                    <a:pt x="90478" y="26657"/>
                    <a:pt x="91377" y="26050"/>
                  </a:cubicBezTo>
                  <a:cubicBezTo>
                    <a:pt x="91720" y="25821"/>
                    <a:pt x="92236" y="25679"/>
                    <a:pt x="92781" y="25508"/>
                  </a:cubicBezTo>
                  <a:cubicBezTo>
                    <a:pt x="94125" y="25107"/>
                    <a:pt x="95758" y="24619"/>
                    <a:pt x="95701" y="22645"/>
                  </a:cubicBezTo>
                  <a:cubicBezTo>
                    <a:pt x="95701" y="21814"/>
                    <a:pt x="95098" y="20870"/>
                    <a:pt x="93839" y="19810"/>
                  </a:cubicBezTo>
                  <a:lnTo>
                    <a:pt x="93410" y="19466"/>
                  </a:lnTo>
                  <a:cubicBezTo>
                    <a:pt x="92723" y="18951"/>
                    <a:pt x="92609" y="18894"/>
                    <a:pt x="92609" y="17721"/>
                  </a:cubicBezTo>
                  <a:cubicBezTo>
                    <a:pt x="92609" y="17492"/>
                    <a:pt x="92636" y="17263"/>
                    <a:pt x="92636" y="17034"/>
                  </a:cubicBezTo>
                  <a:cubicBezTo>
                    <a:pt x="92694" y="16118"/>
                    <a:pt x="92751" y="15115"/>
                    <a:pt x="92064" y="14458"/>
                  </a:cubicBezTo>
                  <a:cubicBezTo>
                    <a:pt x="91668" y="14132"/>
                    <a:pt x="91282" y="14014"/>
                    <a:pt x="90913" y="14014"/>
                  </a:cubicBezTo>
                  <a:cubicBezTo>
                    <a:pt x="90374" y="14014"/>
                    <a:pt x="89872" y="14265"/>
                    <a:pt x="89430" y="14485"/>
                  </a:cubicBezTo>
                  <a:cubicBezTo>
                    <a:pt x="89059" y="14657"/>
                    <a:pt x="88716" y="14858"/>
                    <a:pt x="88372" y="14886"/>
                  </a:cubicBezTo>
                  <a:lnTo>
                    <a:pt x="88315" y="14886"/>
                  </a:lnTo>
                  <a:cubicBezTo>
                    <a:pt x="88224" y="14912"/>
                    <a:pt x="88064" y="14926"/>
                    <a:pt x="87896" y="14926"/>
                  </a:cubicBezTo>
                  <a:cubicBezTo>
                    <a:pt x="87693" y="14926"/>
                    <a:pt x="87480" y="14905"/>
                    <a:pt x="87369" y="14858"/>
                  </a:cubicBezTo>
                  <a:cubicBezTo>
                    <a:pt x="87284" y="14801"/>
                    <a:pt x="87254" y="14744"/>
                    <a:pt x="87197" y="14714"/>
                  </a:cubicBezTo>
                  <a:lnTo>
                    <a:pt x="87227" y="14687"/>
                  </a:lnTo>
                  <a:cubicBezTo>
                    <a:pt x="87399" y="14542"/>
                    <a:pt x="87655" y="14286"/>
                    <a:pt x="87685" y="13798"/>
                  </a:cubicBezTo>
                  <a:cubicBezTo>
                    <a:pt x="87685" y="13111"/>
                    <a:pt x="86682" y="11309"/>
                    <a:pt x="86196" y="10993"/>
                  </a:cubicBezTo>
                  <a:cubicBezTo>
                    <a:pt x="85879" y="10732"/>
                    <a:pt x="84143" y="10471"/>
                    <a:pt x="82741" y="10471"/>
                  </a:cubicBezTo>
                  <a:cubicBezTo>
                    <a:pt x="81989" y="10471"/>
                    <a:pt x="81333" y="10546"/>
                    <a:pt x="81044" y="10736"/>
                  </a:cubicBezTo>
                  <a:cubicBezTo>
                    <a:pt x="80212" y="11222"/>
                    <a:pt x="80185" y="12080"/>
                    <a:pt x="80155" y="12740"/>
                  </a:cubicBezTo>
                  <a:cubicBezTo>
                    <a:pt x="80128" y="13255"/>
                    <a:pt x="80098" y="13684"/>
                    <a:pt x="79784" y="13970"/>
                  </a:cubicBezTo>
                  <a:cubicBezTo>
                    <a:pt x="79670" y="14114"/>
                    <a:pt x="79383" y="14142"/>
                    <a:pt x="79097" y="14171"/>
                  </a:cubicBezTo>
                  <a:cubicBezTo>
                    <a:pt x="78666" y="14229"/>
                    <a:pt x="78181" y="14286"/>
                    <a:pt x="77922" y="14714"/>
                  </a:cubicBezTo>
                  <a:cubicBezTo>
                    <a:pt x="77723" y="15058"/>
                    <a:pt x="77723" y="15516"/>
                    <a:pt x="77922" y="16145"/>
                  </a:cubicBezTo>
                  <a:cubicBezTo>
                    <a:pt x="78009" y="16461"/>
                    <a:pt x="78181" y="16718"/>
                    <a:pt x="78323" y="17004"/>
                  </a:cubicBezTo>
                  <a:cubicBezTo>
                    <a:pt x="78666" y="17577"/>
                    <a:pt x="78868" y="17920"/>
                    <a:pt x="78353" y="18493"/>
                  </a:cubicBezTo>
                  <a:cubicBezTo>
                    <a:pt x="77750" y="19152"/>
                    <a:pt x="77036" y="19267"/>
                    <a:pt x="76262" y="19381"/>
                  </a:cubicBezTo>
                  <a:cubicBezTo>
                    <a:pt x="75231" y="19553"/>
                    <a:pt x="74029" y="19725"/>
                    <a:pt x="73658" y="21699"/>
                  </a:cubicBezTo>
                  <a:cubicBezTo>
                    <a:pt x="73658" y="21843"/>
                    <a:pt x="73628" y="21985"/>
                    <a:pt x="73628" y="22130"/>
                  </a:cubicBezTo>
                  <a:cubicBezTo>
                    <a:pt x="73514" y="22874"/>
                    <a:pt x="73372" y="23932"/>
                    <a:pt x="72799" y="24275"/>
                  </a:cubicBezTo>
                  <a:cubicBezTo>
                    <a:pt x="72702" y="24357"/>
                    <a:pt x="72551" y="24392"/>
                    <a:pt x="72376" y="24392"/>
                  </a:cubicBezTo>
                  <a:cubicBezTo>
                    <a:pt x="72241" y="24392"/>
                    <a:pt x="72090" y="24371"/>
                    <a:pt x="71940" y="24333"/>
                  </a:cubicBezTo>
                  <a:cubicBezTo>
                    <a:pt x="71510" y="24191"/>
                    <a:pt x="71139" y="23932"/>
                    <a:pt x="70994" y="23646"/>
                  </a:cubicBezTo>
                  <a:cubicBezTo>
                    <a:pt x="70651" y="22844"/>
                    <a:pt x="70994" y="22615"/>
                    <a:pt x="71540" y="22214"/>
                  </a:cubicBezTo>
                  <a:cubicBezTo>
                    <a:pt x="71940" y="21928"/>
                    <a:pt x="72369" y="21614"/>
                    <a:pt x="72456" y="21042"/>
                  </a:cubicBezTo>
                  <a:cubicBezTo>
                    <a:pt x="72540" y="20611"/>
                    <a:pt x="72483" y="20268"/>
                    <a:pt x="72254" y="20039"/>
                  </a:cubicBezTo>
                  <a:cubicBezTo>
                    <a:pt x="71970" y="19714"/>
                    <a:pt x="71527" y="19648"/>
                    <a:pt x="71058" y="19648"/>
                  </a:cubicBezTo>
                  <a:cubicBezTo>
                    <a:pt x="70867" y="19648"/>
                    <a:pt x="70671" y="19659"/>
                    <a:pt x="70479" y="19668"/>
                  </a:cubicBezTo>
                  <a:cubicBezTo>
                    <a:pt x="70351" y="19681"/>
                    <a:pt x="70215" y="19688"/>
                    <a:pt x="70094" y="19688"/>
                  </a:cubicBezTo>
                  <a:cubicBezTo>
                    <a:pt x="69972" y="19688"/>
                    <a:pt x="69864" y="19681"/>
                    <a:pt x="69792" y="19668"/>
                  </a:cubicBezTo>
                  <a:cubicBezTo>
                    <a:pt x="69048" y="19466"/>
                    <a:pt x="67846" y="18637"/>
                    <a:pt x="67273" y="18092"/>
                  </a:cubicBezTo>
                  <a:cubicBezTo>
                    <a:pt x="67159" y="17978"/>
                    <a:pt x="67074" y="17836"/>
                    <a:pt x="66987" y="17664"/>
                  </a:cubicBezTo>
                  <a:cubicBezTo>
                    <a:pt x="66815" y="17348"/>
                    <a:pt x="66586" y="16920"/>
                    <a:pt x="65871" y="16833"/>
                  </a:cubicBezTo>
                  <a:cubicBezTo>
                    <a:pt x="65555" y="16833"/>
                    <a:pt x="65299" y="17004"/>
                    <a:pt x="65040" y="17149"/>
                  </a:cubicBezTo>
                  <a:cubicBezTo>
                    <a:pt x="64784" y="17291"/>
                    <a:pt x="64582" y="17405"/>
                    <a:pt x="64410" y="17405"/>
                  </a:cubicBezTo>
                  <a:cubicBezTo>
                    <a:pt x="64440" y="17206"/>
                    <a:pt x="64497" y="17004"/>
                    <a:pt x="64555" y="16833"/>
                  </a:cubicBezTo>
                  <a:cubicBezTo>
                    <a:pt x="64697" y="16432"/>
                    <a:pt x="64811" y="16031"/>
                    <a:pt x="64612" y="15660"/>
                  </a:cubicBezTo>
                  <a:cubicBezTo>
                    <a:pt x="64468" y="15431"/>
                    <a:pt x="64268" y="15287"/>
                    <a:pt x="63982" y="15172"/>
                  </a:cubicBezTo>
                  <a:cubicBezTo>
                    <a:pt x="63982" y="15115"/>
                    <a:pt x="64010" y="15058"/>
                    <a:pt x="64067" y="15000"/>
                  </a:cubicBezTo>
                  <a:cubicBezTo>
                    <a:pt x="64124" y="14886"/>
                    <a:pt x="64124" y="14714"/>
                    <a:pt x="64039" y="14600"/>
                  </a:cubicBezTo>
                  <a:lnTo>
                    <a:pt x="64124" y="14171"/>
                  </a:lnTo>
                  <a:cubicBezTo>
                    <a:pt x="64181" y="13771"/>
                    <a:pt x="64211" y="13569"/>
                    <a:pt x="64468" y="13340"/>
                  </a:cubicBezTo>
                  <a:cubicBezTo>
                    <a:pt x="64582" y="13226"/>
                    <a:pt x="64726" y="13226"/>
                    <a:pt x="64983" y="13226"/>
                  </a:cubicBezTo>
                  <a:cubicBezTo>
                    <a:pt x="65042" y="13226"/>
                    <a:pt x="65108" y="13228"/>
                    <a:pt x="65179" y="13228"/>
                  </a:cubicBezTo>
                  <a:cubicBezTo>
                    <a:pt x="65352" y="13228"/>
                    <a:pt x="65554" y="13213"/>
                    <a:pt x="65757" y="13111"/>
                  </a:cubicBezTo>
                  <a:cubicBezTo>
                    <a:pt x="66215" y="12882"/>
                    <a:pt x="66529" y="12596"/>
                    <a:pt x="66845" y="12339"/>
                  </a:cubicBezTo>
                  <a:cubicBezTo>
                    <a:pt x="67303" y="11938"/>
                    <a:pt x="67704" y="11595"/>
                    <a:pt x="68418" y="11480"/>
                  </a:cubicBezTo>
                  <a:cubicBezTo>
                    <a:pt x="69650" y="11251"/>
                    <a:pt x="70422" y="10764"/>
                    <a:pt x="71482" y="10106"/>
                  </a:cubicBezTo>
                  <a:lnTo>
                    <a:pt x="71682" y="9962"/>
                  </a:lnTo>
                  <a:cubicBezTo>
                    <a:pt x="72227" y="9648"/>
                    <a:pt x="72769" y="9447"/>
                    <a:pt x="73342" y="9248"/>
                  </a:cubicBezTo>
                  <a:cubicBezTo>
                    <a:pt x="73800" y="9046"/>
                    <a:pt x="74315" y="8874"/>
                    <a:pt x="74830" y="8588"/>
                  </a:cubicBezTo>
                  <a:cubicBezTo>
                    <a:pt x="75231" y="8359"/>
                    <a:pt x="75605" y="7988"/>
                    <a:pt x="75948" y="7615"/>
                  </a:cubicBezTo>
                  <a:cubicBezTo>
                    <a:pt x="76319" y="7214"/>
                    <a:pt x="76720" y="6813"/>
                    <a:pt x="77093" y="6671"/>
                  </a:cubicBezTo>
                  <a:cubicBezTo>
                    <a:pt x="77227" y="6623"/>
                    <a:pt x="77371" y="6604"/>
                    <a:pt x="77522" y="6604"/>
                  </a:cubicBezTo>
                  <a:cubicBezTo>
                    <a:pt x="77822" y="6604"/>
                    <a:pt x="78152" y="6680"/>
                    <a:pt x="78495" y="6756"/>
                  </a:cubicBezTo>
                  <a:cubicBezTo>
                    <a:pt x="78857" y="6828"/>
                    <a:pt x="79219" y="6901"/>
                    <a:pt x="79589" y="6901"/>
                  </a:cubicBezTo>
                  <a:cubicBezTo>
                    <a:pt x="79803" y="6901"/>
                    <a:pt x="80021" y="6876"/>
                    <a:pt x="80242" y="6813"/>
                  </a:cubicBezTo>
                  <a:cubicBezTo>
                    <a:pt x="81071" y="6584"/>
                    <a:pt x="82990" y="5011"/>
                    <a:pt x="83448" y="4267"/>
                  </a:cubicBezTo>
                  <a:cubicBezTo>
                    <a:pt x="83677" y="3893"/>
                    <a:pt x="83934" y="3378"/>
                    <a:pt x="83648" y="2977"/>
                  </a:cubicBezTo>
                  <a:cubicBezTo>
                    <a:pt x="83472" y="2714"/>
                    <a:pt x="83162" y="2630"/>
                    <a:pt x="82799" y="2630"/>
                  </a:cubicBezTo>
                  <a:cubicBezTo>
                    <a:pt x="82450" y="2630"/>
                    <a:pt x="82051" y="2707"/>
                    <a:pt x="81673" y="2778"/>
                  </a:cubicBezTo>
                  <a:cubicBezTo>
                    <a:pt x="81559" y="2805"/>
                    <a:pt x="81415" y="2835"/>
                    <a:pt x="81300" y="2863"/>
                  </a:cubicBezTo>
                  <a:cubicBezTo>
                    <a:pt x="80270" y="3064"/>
                    <a:pt x="79899" y="3321"/>
                    <a:pt x="79296" y="3751"/>
                  </a:cubicBezTo>
                  <a:cubicBezTo>
                    <a:pt x="79154" y="3836"/>
                    <a:pt x="79010" y="3951"/>
                    <a:pt x="78811" y="4095"/>
                  </a:cubicBezTo>
                  <a:cubicBezTo>
                    <a:pt x="78437" y="4381"/>
                    <a:pt x="78238" y="4438"/>
                    <a:pt x="78181" y="4466"/>
                  </a:cubicBezTo>
                  <a:cubicBezTo>
                    <a:pt x="78151" y="4381"/>
                    <a:pt x="78094" y="4267"/>
                    <a:pt x="78094" y="4152"/>
                  </a:cubicBezTo>
                  <a:cubicBezTo>
                    <a:pt x="78009" y="3866"/>
                    <a:pt x="77922" y="3492"/>
                    <a:pt x="77693" y="3149"/>
                  </a:cubicBezTo>
                  <a:cubicBezTo>
                    <a:pt x="77437" y="2805"/>
                    <a:pt x="77150" y="2691"/>
                    <a:pt x="76949" y="2606"/>
                  </a:cubicBezTo>
                  <a:cubicBezTo>
                    <a:pt x="76720" y="2519"/>
                    <a:pt x="76635" y="2492"/>
                    <a:pt x="76578" y="2290"/>
                  </a:cubicBezTo>
                  <a:cubicBezTo>
                    <a:pt x="76578" y="2205"/>
                    <a:pt x="76635" y="2034"/>
                    <a:pt x="76692" y="1889"/>
                  </a:cubicBezTo>
                  <a:cubicBezTo>
                    <a:pt x="76807" y="1633"/>
                    <a:pt x="76949" y="1289"/>
                    <a:pt x="76864" y="946"/>
                  </a:cubicBezTo>
                  <a:cubicBezTo>
                    <a:pt x="76720" y="431"/>
                    <a:pt x="76463" y="115"/>
                    <a:pt x="76090" y="30"/>
                  </a:cubicBezTo>
                  <a:cubicBezTo>
                    <a:pt x="76018" y="10"/>
                    <a:pt x="75944" y="1"/>
                    <a:pt x="7587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8"/>
            <p:cNvSpPr/>
            <p:nvPr/>
          </p:nvSpPr>
          <p:spPr>
            <a:xfrm>
              <a:off x="7547504" y="763704"/>
              <a:ext cx="886490" cy="505546"/>
            </a:xfrm>
            <a:custGeom>
              <a:avLst/>
              <a:gdLst/>
              <a:ahLst/>
              <a:cxnLst/>
              <a:rect l="l" t="t" r="r" b="b"/>
              <a:pathLst>
                <a:path w="43826" h="24993" extrusionOk="0">
                  <a:moveTo>
                    <a:pt x="33716" y="0"/>
                  </a:moveTo>
                  <a:cubicBezTo>
                    <a:pt x="31663" y="0"/>
                    <a:pt x="29597" y="184"/>
                    <a:pt x="27625" y="184"/>
                  </a:cubicBezTo>
                  <a:cubicBezTo>
                    <a:pt x="25994" y="184"/>
                    <a:pt x="24677" y="326"/>
                    <a:pt x="23159" y="757"/>
                  </a:cubicBezTo>
                  <a:lnTo>
                    <a:pt x="23044" y="814"/>
                  </a:lnTo>
                  <a:cubicBezTo>
                    <a:pt x="21670" y="956"/>
                    <a:pt x="20440" y="1272"/>
                    <a:pt x="19066" y="1272"/>
                  </a:cubicBezTo>
                  <a:cubicBezTo>
                    <a:pt x="18329" y="1236"/>
                    <a:pt x="17662" y="1190"/>
                    <a:pt x="17020" y="1190"/>
                  </a:cubicBezTo>
                  <a:cubicBezTo>
                    <a:pt x="16116" y="1190"/>
                    <a:pt x="15263" y="1281"/>
                    <a:pt x="14342" y="1616"/>
                  </a:cubicBezTo>
                  <a:cubicBezTo>
                    <a:pt x="13169" y="1987"/>
                    <a:pt x="12081" y="1757"/>
                    <a:pt x="10907" y="1987"/>
                  </a:cubicBezTo>
                  <a:cubicBezTo>
                    <a:pt x="9533" y="2216"/>
                    <a:pt x="8788" y="3132"/>
                    <a:pt x="7673" y="3734"/>
                  </a:cubicBezTo>
                  <a:cubicBezTo>
                    <a:pt x="6384" y="4364"/>
                    <a:pt x="1" y="3505"/>
                    <a:pt x="486" y="5909"/>
                  </a:cubicBezTo>
                  <a:cubicBezTo>
                    <a:pt x="699" y="7009"/>
                    <a:pt x="1561" y="7309"/>
                    <a:pt x="2653" y="7309"/>
                  </a:cubicBezTo>
                  <a:cubicBezTo>
                    <a:pt x="3967" y="7309"/>
                    <a:pt x="5615" y="6875"/>
                    <a:pt x="6867" y="6875"/>
                  </a:cubicBezTo>
                  <a:cubicBezTo>
                    <a:pt x="7664" y="6875"/>
                    <a:pt x="8301" y="7051"/>
                    <a:pt x="8589" y="7627"/>
                  </a:cubicBezTo>
                  <a:cubicBezTo>
                    <a:pt x="8933" y="8429"/>
                    <a:pt x="8245" y="10089"/>
                    <a:pt x="8360" y="11033"/>
                  </a:cubicBezTo>
                  <a:cubicBezTo>
                    <a:pt x="8502" y="11834"/>
                    <a:pt x="8016" y="11548"/>
                    <a:pt x="8704" y="11978"/>
                  </a:cubicBezTo>
                  <a:cubicBezTo>
                    <a:pt x="8849" y="12064"/>
                    <a:pt x="9018" y="12080"/>
                    <a:pt x="9192" y="12080"/>
                  </a:cubicBezTo>
                  <a:cubicBezTo>
                    <a:pt x="9298" y="12080"/>
                    <a:pt x="9407" y="12074"/>
                    <a:pt x="9513" y="12074"/>
                  </a:cubicBezTo>
                  <a:cubicBezTo>
                    <a:pt x="9814" y="12074"/>
                    <a:pt x="10099" y="12123"/>
                    <a:pt x="10277" y="12494"/>
                  </a:cubicBezTo>
                  <a:cubicBezTo>
                    <a:pt x="10563" y="13295"/>
                    <a:pt x="9933" y="12865"/>
                    <a:pt x="9677" y="13151"/>
                  </a:cubicBezTo>
                  <a:cubicBezTo>
                    <a:pt x="9189" y="13581"/>
                    <a:pt x="9333" y="13295"/>
                    <a:pt x="8990" y="14010"/>
                  </a:cubicBezTo>
                  <a:cubicBezTo>
                    <a:pt x="8704" y="14582"/>
                    <a:pt x="9047" y="14669"/>
                    <a:pt x="8502" y="15185"/>
                  </a:cubicBezTo>
                  <a:cubicBezTo>
                    <a:pt x="8158" y="15528"/>
                    <a:pt x="7471" y="15613"/>
                    <a:pt x="7128" y="16128"/>
                  </a:cubicBezTo>
                  <a:cubicBezTo>
                    <a:pt x="5697" y="17846"/>
                    <a:pt x="6727" y="21338"/>
                    <a:pt x="7616" y="23085"/>
                  </a:cubicBezTo>
                  <a:cubicBezTo>
                    <a:pt x="8245" y="24231"/>
                    <a:pt x="8933" y="23800"/>
                    <a:pt x="10078" y="24315"/>
                  </a:cubicBezTo>
                  <a:cubicBezTo>
                    <a:pt x="10542" y="24488"/>
                    <a:pt x="10673" y="24993"/>
                    <a:pt x="11254" y="24993"/>
                  </a:cubicBezTo>
                  <a:cubicBezTo>
                    <a:pt x="11353" y="24993"/>
                    <a:pt x="11465" y="24978"/>
                    <a:pt x="11594" y="24945"/>
                  </a:cubicBezTo>
                  <a:cubicBezTo>
                    <a:pt x="12196" y="24803"/>
                    <a:pt x="12539" y="24144"/>
                    <a:pt x="12883" y="23571"/>
                  </a:cubicBezTo>
                  <a:cubicBezTo>
                    <a:pt x="13112" y="23085"/>
                    <a:pt x="13169" y="22627"/>
                    <a:pt x="13655" y="22284"/>
                  </a:cubicBezTo>
                  <a:cubicBezTo>
                    <a:pt x="14113" y="21911"/>
                    <a:pt x="14601" y="22055"/>
                    <a:pt x="15086" y="21540"/>
                  </a:cubicBezTo>
                  <a:cubicBezTo>
                    <a:pt x="15830" y="20681"/>
                    <a:pt x="15773" y="19449"/>
                    <a:pt x="16948" y="18791"/>
                  </a:cubicBezTo>
                  <a:cubicBezTo>
                    <a:pt x="17333" y="18558"/>
                    <a:pt x="17693" y="18483"/>
                    <a:pt x="18049" y="18483"/>
                  </a:cubicBezTo>
                  <a:cubicBezTo>
                    <a:pt x="18699" y="18483"/>
                    <a:pt x="19338" y="18734"/>
                    <a:pt x="20097" y="18734"/>
                  </a:cubicBezTo>
                  <a:cubicBezTo>
                    <a:pt x="21128" y="18647"/>
                    <a:pt x="21872" y="17704"/>
                    <a:pt x="22758" y="17273"/>
                  </a:cubicBezTo>
                  <a:cubicBezTo>
                    <a:pt x="23589" y="16845"/>
                    <a:pt x="24132" y="16043"/>
                    <a:pt x="24964" y="15613"/>
                  </a:cubicBezTo>
                  <a:cubicBezTo>
                    <a:pt x="25195" y="15489"/>
                    <a:pt x="25442" y="15449"/>
                    <a:pt x="25698" y="15449"/>
                  </a:cubicBezTo>
                  <a:cubicBezTo>
                    <a:pt x="26168" y="15449"/>
                    <a:pt x="26670" y="15584"/>
                    <a:pt x="27174" y="15584"/>
                  </a:cubicBezTo>
                  <a:cubicBezTo>
                    <a:pt x="27344" y="15584"/>
                    <a:pt x="27513" y="15569"/>
                    <a:pt x="27682" y="15528"/>
                  </a:cubicBezTo>
                  <a:cubicBezTo>
                    <a:pt x="28598" y="15384"/>
                    <a:pt x="29601" y="14868"/>
                    <a:pt x="30574" y="14582"/>
                  </a:cubicBezTo>
                  <a:cubicBezTo>
                    <a:pt x="31261" y="14383"/>
                    <a:pt x="31948" y="14239"/>
                    <a:pt x="32205" y="13437"/>
                  </a:cubicBezTo>
                  <a:cubicBezTo>
                    <a:pt x="31948" y="13295"/>
                    <a:pt x="30831" y="13066"/>
                    <a:pt x="30774" y="12865"/>
                  </a:cubicBezTo>
                  <a:cubicBezTo>
                    <a:pt x="30517" y="12265"/>
                    <a:pt x="31117" y="11978"/>
                    <a:pt x="31518" y="11978"/>
                  </a:cubicBezTo>
                  <a:cubicBezTo>
                    <a:pt x="32042" y="11978"/>
                    <a:pt x="32649" y="12993"/>
                    <a:pt x="33149" y="12993"/>
                  </a:cubicBezTo>
                  <a:cubicBezTo>
                    <a:pt x="33305" y="12993"/>
                    <a:pt x="33450" y="12894"/>
                    <a:pt x="33579" y="12636"/>
                  </a:cubicBezTo>
                  <a:cubicBezTo>
                    <a:pt x="34209" y="11491"/>
                    <a:pt x="31948" y="10891"/>
                    <a:pt x="32693" y="10089"/>
                  </a:cubicBezTo>
                  <a:cubicBezTo>
                    <a:pt x="33178" y="9658"/>
                    <a:pt x="34697" y="10032"/>
                    <a:pt x="35354" y="9601"/>
                  </a:cubicBezTo>
                  <a:cubicBezTo>
                    <a:pt x="35842" y="9315"/>
                    <a:pt x="36270" y="8658"/>
                    <a:pt x="36613" y="8142"/>
                  </a:cubicBezTo>
                  <a:cubicBezTo>
                    <a:pt x="36957" y="7570"/>
                    <a:pt x="36872" y="6910"/>
                    <a:pt x="37159" y="6482"/>
                  </a:cubicBezTo>
                  <a:cubicBezTo>
                    <a:pt x="37358" y="6109"/>
                    <a:pt x="38045" y="6051"/>
                    <a:pt x="38189" y="5680"/>
                  </a:cubicBezTo>
                  <a:cubicBezTo>
                    <a:pt x="38446" y="5108"/>
                    <a:pt x="37903" y="4822"/>
                    <a:pt x="38102" y="4306"/>
                  </a:cubicBezTo>
                  <a:cubicBezTo>
                    <a:pt x="38732" y="2932"/>
                    <a:pt x="43656" y="3074"/>
                    <a:pt x="43800" y="1902"/>
                  </a:cubicBezTo>
                  <a:cubicBezTo>
                    <a:pt x="43826" y="1251"/>
                    <a:pt x="43036" y="1074"/>
                    <a:pt x="42101" y="1074"/>
                  </a:cubicBezTo>
                  <a:cubicBezTo>
                    <a:pt x="40980" y="1074"/>
                    <a:pt x="39652" y="1329"/>
                    <a:pt x="39277" y="1329"/>
                  </a:cubicBezTo>
                  <a:cubicBezTo>
                    <a:pt x="37701" y="1272"/>
                    <a:pt x="36815" y="184"/>
                    <a:pt x="35239" y="40"/>
                  </a:cubicBezTo>
                  <a:cubicBezTo>
                    <a:pt x="34733" y="12"/>
                    <a:pt x="34225" y="0"/>
                    <a:pt x="33716"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8"/>
            <p:cNvSpPr/>
            <p:nvPr/>
          </p:nvSpPr>
          <p:spPr>
            <a:xfrm>
              <a:off x="7548678" y="756118"/>
              <a:ext cx="892296" cy="520878"/>
            </a:xfrm>
            <a:custGeom>
              <a:avLst/>
              <a:gdLst/>
              <a:ahLst/>
              <a:cxnLst/>
              <a:rect l="l" t="t" r="r" b="b"/>
              <a:pathLst>
                <a:path w="44113" h="25751" extrusionOk="0">
                  <a:moveTo>
                    <a:pt x="33755" y="723"/>
                  </a:moveTo>
                  <a:cubicBezTo>
                    <a:pt x="34215" y="723"/>
                    <a:pt x="34672" y="733"/>
                    <a:pt x="35124" y="758"/>
                  </a:cubicBezTo>
                  <a:cubicBezTo>
                    <a:pt x="35841" y="816"/>
                    <a:pt x="36384" y="1102"/>
                    <a:pt x="36986" y="1388"/>
                  </a:cubicBezTo>
                  <a:cubicBezTo>
                    <a:pt x="37643" y="1704"/>
                    <a:pt x="38303" y="2018"/>
                    <a:pt x="39219" y="2075"/>
                  </a:cubicBezTo>
                  <a:cubicBezTo>
                    <a:pt x="39361" y="2075"/>
                    <a:pt x="39647" y="2048"/>
                    <a:pt x="39991" y="1991"/>
                  </a:cubicBezTo>
                  <a:cubicBezTo>
                    <a:pt x="40479" y="1925"/>
                    <a:pt x="41329" y="1814"/>
                    <a:pt x="42056" y="1814"/>
                  </a:cubicBezTo>
                  <a:cubicBezTo>
                    <a:pt x="42607" y="1814"/>
                    <a:pt x="43086" y="1878"/>
                    <a:pt x="43284" y="2075"/>
                  </a:cubicBezTo>
                  <a:cubicBezTo>
                    <a:pt x="43369" y="2132"/>
                    <a:pt x="43369" y="2190"/>
                    <a:pt x="43369" y="2247"/>
                  </a:cubicBezTo>
                  <a:cubicBezTo>
                    <a:pt x="43341" y="2563"/>
                    <a:pt x="41880" y="2849"/>
                    <a:pt x="41108" y="3021"/>
                  </a:cubicBezTo>
                  <a:cubicBezTo>
                    <a:pt x="39620" y="3335"/>
                    <a:pt x="38101" y="3651"/>
                    <a:pt x="37701" y="4537"/>
                  </a:cubicBezTo>
                  <a:cubicBezTo>
                    <a:pt x="37559" y="4910"/>
                    <a:pt x="37673" y="5224"/>
                    <a:pt x="37758" y="5426"/>
                  </a:cubicBezTo>
                  <a:cubicBezTo>
                    <a:pt x="37845" y="5655"/>
                    <a:pt x="37872" y="5739"/>
                    <a:pt x="37788" y="5911"/>
                  </a:cubicBezTo>
                  <a:cubicBezTo>
                    <a:pt x="37758" y="5968"/>
                    <a:pt x="37559" y="6083"/>
                    <a:pt x="37444" y="6140"/>
                  </a:cubicBezTo>
                  <a:cubicBezTo>
                    <a:pt x="37215" y="6255"/>
                    <a:pt x="36929" y="6399"/>
                    <a:pt x="36784" y="6655"/>
                  </a:cubicBezTo>
                  <a:cubicBezTo>
                    <a:pt x="36613" y="6914"/>
                    <a:pt x="36555" y="7228"/>
                    <a:pt x="36498" y="7514"/>
                  </a:cubicBezTo>
                  <a:cubicBezTo>
                    <a:pt x="36441" y="7801"/>
                    <a:pt x="36384" y="8087"/>
                    <a:pt x="36242" y="8316"/>
                  </a:cubicBezTo>
                  <a:lnTo>
                    <a:pt x="36155" y="8430"/>
                  </a:lnTo>
                  <a:cubicBezTo>
                    <a:pt x="35868" y="8888"/>
                    <a:pt x="35497" y="9433"/>
                    <a:pt x="35124" y="9662"/>
                  </a:cubicBezTo>
                  <a:cubicBezTo>
                    <a:pt x="34868" y="9834"/>
                    <a:pt x="34352" y="9834"/>
                    <a:pt x="33894" y="9862"/>
                  </a:cubicBezTo>
                  <a:cubicBezTo>
                    <a:pt x="33292" y="9891"/>
                    <a:pt x="32719" y="9891"/>
                    <a:pt x="32376" y="10235"/>
                  </a:cubicBezTo>
                  <a:cubicBezTo>
                    <a:pt x="31776" y="10865"/>
                    <a:pt x="32376" y="11465"/>
                    <a:pt x="32749" y="11838"/>
                  </a:cubicBezTo>
                  <a:cubicBezTo>
                    <a:pt x="33207" y="12296"/>
                    <a:pt x="33379" y="12525"/>
                    <a:pt x="33207" y="12839"/>
                  </a:cubicBezTo>
                  <a:cubicBezTo>
                    <a:pt x="33150" y="12983"/>
                    <a:pt x="33093" y="13011"/>
                    <a:pt x="33093" y="13011"/>
                  </a:cubicBezTo>
                  <a:cubicBezTo>
                    <a:pt x="32978" y="13011"/>
                    <a:pt x="32692" y="12754"/>
                    <a:pt x="32548" y="12610"/>
                  </a:cubicBezTo>
                  <a:cubicBezTo>
                    <a:pt x="32204" y="12296"/>
                    <a:pt x="31890" y="12010"/>
                    <a:pt x="31460" y="12010"/>
                  </a:cubicBezTo>
                  <a:cubicBezTo>
                    <a:pt x="31116" y="12010"/>
                    <a:pt x="30631" y="12152"/>
                    <a:pt x="30429" y="12525"/>
                  </a:cubicBezTo>
                  <a:cubicBezTo>
                    <a:pt x="30258" y="12754"/>
                    <a:pt x="30258" y="13068"/>
                    <a:pt x="30372" y="13354"/>
                  </a:cubicBezTo>
                  <a:cubicBezTo>
                    <a:pt x="30487" y="13640"/>
                    <a:pt x="30860" y="13785"/>
                    <a:pt x="31517" y="13984"/>
                  </a:cubicBezTo>
                  <a:cubicBezTo>
                    <a:pt x="31574" y="13984"/>
                    <a:pt x="31604" y="14014"/>
                    <a:pt x="31632" y="14014"/>
                  </a:cubicBezTo>
                  <a:cubicBezTo>
                    <a:pt x="31432" y="14300"/>
                    <a:pt x="31089" y="14414"/>
                    <a:pt x="30574" y="14556"/>
                  </a:cubicBezTo>
                  <a:lnTo>
                    <a:pt x="30402" y="14614"/>
                  </a:lnTo>
                  <a:cubicBezTo>
                    <a:pt x="30029" y="14728"/>
                    <a:pt x="29628" y="14872"/>
                    <a:pt x="29257" y="15014"/>
                  </a:cubicBezTo>
                  <a:cubicBezTo>
                    <a:pt x="28654" y="15243"/>
                    <a:pt x="28082" y="15473"/>
                    <a:pt x="27567" y="15560"/>
                  </a:cubicBezTo>
                  <a:cubicBezTo>
                    <a:pt x="27431" y="15590"/>
                    <a:pt x="27296" y="15602"/>
                    <a:pt x="27158" y="15602"/>
                  </a:cubicBezTo>
                  <a:cubicBezTo>
                    <a:pt x="26919" y="15602"/>
                    <a:pt x="26676" y="15566"/>
                    <a:pt x="26422" y="15530"/>
                  </a:cubicBezTo>
                  <a:cubicBezTo>
                    <a:pt x="26157" y="15491"/>
                    <a:pt x="25892" y="15451"/>
                    <a:pt x="25629" y="15451"/>
                  </a:cubicBezTo>
                  <a:cubicBezTo>
                    <a:pt x="25325" y="15451"/>
                    <a:pt x="25025" y="15504"/>
                    <a:pt x="24734" y="15674"/>
                  </a:cubicBezTo>
                  <a:cubicBezTo>
                    <a:pt x="24276" y="15903"/>
                    <a:pt x="23902" y="16217"/>
                    <a:pt x="23559" y="16560"/>
                  </a:cubicBezTo>
                  <a:cubicBezTo>
                    <a:pt x="23215" y="16847"/>
                    <a:pt x="22902" y="17133"/>
                    <a:pt x="22528" y="17334"/>
                  </a:cubicBezTo>
                  <a:cubicBezTo>
                    <a:pt x="22185" y="17506"/>
                    <a:pt x="21871" y="17735"/>
                    <a:pt x="21555" y="17964"/>
                  </a:cubicBezTo>
                  <a:cubicBezTo>
                    <a:pt x="21040" y="18335"/>
                    <a:pt x="20554" y="18708"/>
                    <a:pt x="20039" y="18736"/>
                  </a:cubicBezTo>
                  <a:cubicBezTo>
                    <a:pt x="19666" y="18736"/>
                    <a:pt x="19322" y="18679"/>
                    <a:pt x="19008" y="18621"/>
                  </a:cubicBezTo>
                  <a:cubicBezTo>
                    <a:pt x="18684" y="18557"/>
                    <a:pt x="18354" y="18499"/>
                    <a:pt x="18011" y="18499"/>
                  </a:cubicBezTo>
                  <a:cubicBezTo>
                    <a:pt x="17595" y="18499"/>
                    <a:pt x="17159" y="18585"/>
                    <a:pt x="16688" y="18850"/>
                  </a:cubicBezTo>
                  <a:cubicBezTo>
                    <a:pt x="15887" y="19308"/>
                    <a:pt x="15601" y="20025"/>
                    <a:pt x="15344" y="20625"/>
                  </a:cubicBezTo>
                  <a:cubicBezTo>
                    <a:pt x="15172" y="21026"/>
                    <a:pt x="15001" y="21399"/>
                    <a:pt x="14772" y="21686"/>
                  </a:cubicBezTo>
                  <a:cubicBezTo>
                    <a:pt x="14570" y="21885"/>
                    <a:pt x="14371" y="21942"/>
                    <a:pt x="14112" y="22029"/>
                  </a:cubicBezTo>
                  <a:cubicBezTo>
                    <a:pt x="13883" y="22086"/>
                    <a:pt x="13627" y="22171"/>
                    <a:pt x="13368" y="22373"/>
                  </a:cubicBezTo>
                  <a:cubicBezTo>
                    <a:pt x="12910" y="22716"/>
                    <a:pt x="12738" y="23117"/>
                    <a:pt x="12596" y="23518"/>
                  </a:cubicBezTo>
                  <a:cubicBezTo>
                    <a:pt x="12566" y="23602"/>
                    <a:pt x="12539" y="23689"/>
                    <a:pt x="12509" y="23804"/>
                  </a:cubicBezTo>
                  <a:lnTo>
                    <a:pt x="12452" y="23889"/>
                  </a:lnTo>
                  <a:cubicBezTo>
                    <a:pt x="12165" y="24377"/>
                    <a:pt x="11879" y="24892"/>
                    <a:pt x="11451" y="24977"/>
                  </a:cubicBezTo>
                  <a:cubicBezTo>
                    <a:pt x="11348" y="24999"/>
                    <a:pt x="11266" y="25010"/>
                    <a:pt x="11197" y="25010"/>
                  </a:cubicBezTo>
                  <a:cubicBezTo>
                    <a:pt x="10996" y="25010"/>
                    <a:pt x="10904" y="24918"/>
                    <a:pt x="10734" y="24748"/>
                  </a:cubicBezTo>
                  <a:cubicBezTo>
                    <a:pt x="10592" y="24606"/>
                    <a:pt x="10420" y="24434"/>
                    <a:pt x="10162" y="24347"/>
                  </a:cubicBezTo>
                  <a:cubicBezTo>
                    <a:pt x="9733" y="24148"/>
                    <a:pt x="9333" y="24090"/>
                    <a:pt x="9017" y="24033"/>
                  </a:cubicBezTo>
                  <a:cubicBezTo>
                    <a:pt x="8474" y="23919"/>
                    <a:pt x="8187" y="23889"/>
                    <a:pt x="7871" y="23289"/>
                  </a:cubicBezTo>
                  <a:cubicBezTo>
                    <a:pt x="7013" y="21571"/>
                    <a:pt x="6069" y="18278"/>
                    <a:pt x="7386" y="16705"/>
                  </a:cubicBezTo>
                  <a:cubicBezTo>
                    <a:pt x="7528" y="16476"/>
                    <a:pt x="7757" y="16361"/>
                    <a:pt x="8016" y="16247"/>
                  </a:cubicBezTo>
                  <a:cubicBezTo>
                    <a:pt x="8272" y="16132"/>
                    <a:pt x="8531" y="15988"/>
                    <a:pt x="8703" y="15816"/>
                  </a:cubicBezTo>
                  <a:cubicBezTo>
                    <a:pt x="9104" y="15445"/>
                    <a:pt x="9131" y="15216"/>
                    <a:pt x="9161" y="14930"/>
                  </a:cubicBezTo>
                  <a:cubicBezTo>
                    <a:pt x="9161" y="14815"/>
                    <a:pt x="9188" y="14728"/>
                    <a:pt x="9275" y="14529"/>
                  </a:cubicBezTo>
                  <a:cubicBezTo>
                    <a:pt x="9475" y="14098"/>
                    <a:pt x="9475" y="14098"/>
                    <a:pt x="9532" y="14041"/>
                  </a:cubicBezTo>
                  <a:cubicBezTo>
                    <a:pt x="9619" y="13984"/>
                    <a:pt x="9704" y="13927"/>
                    <a:pt x="9875" y="13785"/>
                  </a:cubicBezTo>
                  <a:cubicBezTo>
                    <a:pt x="9875" y="13755"/>
                    <a:pt x="9962" y="13755"/>
                    <a:pt x="10020" y="13755"/>
                  </a:cubicBezTo>
                  <a:cubicBezTo>
                    <a:pt x="10162" y="13755"/>
                    <a:pt x="10420" y="13727"/>
                    <a:pt x="10562" y="13498"/>
                  </a:cubicBezTo>
                  <a:cubicBezTo>
                    <a:pt x="10734" y="13269"/>
                    <a:pt x="10649" y="12983"/>
                    <a:pt x="10562" y="12724"/>
                  </a:cubicBezTo>
                  <a:cubicBezTo>
                    <a:pt x="10306" y="12152"/>
                    <a:pt x="9848" y="12095"/>
                    <a:pt x="9475" y="12095"/>
                  </a:cubicBezTo>
                  <a:lnTo>
                    <a:pt x="9303" y="12095"/>
                  </a:lnTo>
                  <a:cubicBezTo>
                    <a:pt x="9104" y="12095"/>
                    <a:pt x="8932" y="12095"/>
                    <a:pt x="8845" y="12067"/>
                  </a:cubicBezTo>
                  <a:cubicBezTo>
                    <a:pt x="8787" y="12010"/>
                    <a:pt x="8730" y="11980"/>
                    <a:pt x="8673" y="11953"/>
                  </a:cubicBezTo>
                  <a:cubicBezTo>
                    <a:pt x="8703" y="11808"/>
                    <a:pt x="8703" y="11637"/>
                    <a:pt x="8673" y="11380"/>
                  </a:cubicBezTo>
                  <a:cubicBezTo>
                    <a:pt x="8616" y="11007"/>
                    <a:pt x="8703" y="10464"/>
                    <a:pt x="8817" y="9949"/>
                  </a:cubicBezTo>
                  <a:cubicBezTo>
                    <a:pt x="8932" y="9204"/>
                    <a:pt x="9074" y="8403"/>
                    <a:pt x="8845" y="7858"/>
                  </a:cubicBezTo>
                  <a:cubicBezTo>
                    <a:pt x="8470" y="7108"/>
                    <a:pt x="7688" y="6896"/>
                    <a:pt x="6749" y="6896"/>
                  </a:cubicBezTo>
                  <a:cubicBezTo>
                    <a:pt x="6111" y="6896"/>
                    <a:pt x="5401" y="6993"/>
                    <a:pt x="4695" y="7086"/>
                  </a:cubicBezTo>
                  <a:cubicBezTo>
                    <a:pt x="3870" y="7214"/>
                    <a:pt x="3150" y="7311"/>
                    <a:pt x="2558" y="7311"/>
                  </a:cubicBezTo>
                  <a:cubicBezTo>
                    <a:pt x="1566" y="7311"/>
                    <a:pt x="934" y="7041"/>
                    <a:pt x="772" y="6197"/>
                  </a:cubicBezTo>
                  <a:cubicBezTo>
                    <a:pt x="745" y="5968"/>
                    <a:pt x="772" y="5826"/>
                    <a:pt x="887" y="5655"/>
                  </a:cubicBezTo>
                  <a:cubicBezTo>
                    <a:pt x="1432" y="4968"/>
                    <a:pt x="3577" y="4853"/>
                    <a:pt x="5123" y="4796"/>
                  </a:cubicBezTo>
                  <a:cubicBezTo>
                    <a:pt x="6326" y="4709"/>
                    <a:pt x="7299" y="4681"/>
                    <a:pt x="7787" y="4423"/>
                  </a:cubicBezTo>
                  <a:cubicBezTo>
                    <a:pt x="8187" y="4223"/>
                    <a:pt x="8531" y="3965"/>
                    <a:pt x="8875" y="3708"/>
                  </a:cubicBezTo>
                  <a:cubicBezTo>
                    <a:pt x="9504" y="3278"/>
                    <a:pt x="10077" y="2849"/>
                    <a:pt x="10906" y="2705"/>
                  </a:cubicBezTo>
                  <a:cubicBezTo>
                    <a:pt x="11394" y="2620"/>
                    <a:pt x="11852" y="2620"/>
                    <a:pt x="12337" y="2591"/>
                  </a:cubicBezTo>
                  <a:cubicBezTo>
                    <a:pt x="12997" y="2591"/>
                    <a:pt x="13654" y="2563"/>
                    <a:pt x="14398" y="2334"/>
                  </a:cubicBezTo>
                  <a:cubicBezTo>
                    <a:pt x="15288" y="2004"/>
                    <a:pt x="16126" y="1924"/>
                    <a:pt x="17035" y="1924"/>
                  </a:cubicBezTo>
                  <a:cubicBezTo>
                    <a:pt x="17471" y="1924"/>
                    <a:pt x="17924" y="1942"/>
                    <a:pt x="18406" y="1961"/>
                  </a:cubicBezTo>
                  <a:lnTo>
                    <a:pt x="19008" y="1991"/>
                  </a:lnTo>
                  <a:cubicBezTo>
                    <a:pt x="19924" y="1991"/>
                    <a:pt x="20783" y="1876"/>
                    <a:pt x="21642" y="1732"/>
                  </a:cubicBezTo>
                  <a:cubicBezTo>
                    <a:pt x="22100" y="1674"/>
                    <a:pt x="22528" y="1617"/>
                    <a:pt x="23016" y="1560"/>
                  </a:cubicBezTo>
                  <a:cubicBezTo>
                    <a:pt x="23101" y="1560"/>
                    <a:pt x="23158" y="1532"/>
                    <a:pt x="23215" y="1475"/>
                  </a:cubicBezTo>
                  <a:cubicBezTo>
                    <a:pt x="24619" y="1074"/>
                    <a:pt x="25879" y="903"/>
                    <a:pt x="27567" y="903"/>
                  </a:cubicBezTo>
                  <a:cubicBezTo>
                    <a:pt x="28540" y="903"/>
                    <a:pt x="29571" y="873"/>
                    <a:pt x="30574" y="816"/>
                  </a:cubicBezTo>
                  <a:cubicBezTo>
                    <a:pt x="31629" y="776"/>
                    <a:pt x="32700" y="723"/>
                    <a:pt x="33755" y="723"/>
                  </a:cubicBezTo>
                  <a:close/>
                  <a:moveTo>
                    <a:pt x="33550" y="1"/>
                  </a:moveTo>
                  <a:cubicBezTo>
                    <a:pt x="32540" y="1"/>
                    <a:pt x="31530" y="45"/>
                    <a:pt x="30544" y="101"/>
                  </a:cubicBezTo>
                  <a:cubicBezTo>
                    <a:pt x="29543" y="129"/>
                    <a:pt x="28540" y="186"/>
                    <a:pt x="27567" y="186"/>
                  </a:cubicBezTo>
                  <a:cubicBezTo>
                    <a:pt x="25792" y="186"/>
                    <a:pt x="24475" y="358"/>
                    <a:pt x="23016" y="788"/>
                  </a:cubicBezTo>
                  <a:cubicBezTo>
                    <a:pt x="22959" y="788"/>
                    <a:pt x="22929" y="816"/>
                    <a:pt x="22872" y="845"/>
                  </a:cubicBezTo>
                  <a:cubicBezTo>
                    <a:pt x="22414" y="903"/>
                    <a:pt x="21986" y="960"/>
                    <a:pt x="21528" y="1017"/>
                  </a:cubicBezTo>
                  <a:cubicBezTo>
                    <a:pt x="20669" y="1159"/>
                    <a:pt x="19867" y="1274"/>
                    <a:pt x="19008" y="1274"/>
                  </a:cubicBezTo>
                  <a:lnTo>
                    <a:pt x="18436" y="1246"/>
                  </a:lnTo>
                  <a:cubicBezTo>
                    <a:pt x="17956" y="1228"/>
                    <a:pt x="17496" y="1210"/>
                    <a:pt x="17046" y="1210"/>
                  </a:cubicBezTo>
                  <a:cubicBezTo>
                    <a:pt x="16073" y="1210"/>
                    <a:pt x="15148" y="1295"/>
                    <a:pt x="14169" y="1647"/>
                  </a:cubicBezTo>
                  <a:cubicBezTo>
                    <a:pt x="13540" y="1846"/>
                    <a:pt x="12940" y="1846"/>
                    <a:pt x="12310" y="1876"/>
                  </a:cubicBezTo>
                  <a:cubicBezTo>
                    <a:pt x="11822" y="1903"/>
                    <a:pt x="11307" y="1903"/>
                    <a:pt x="10791" y="1991"/>
                  </a:cubicBezTo>
                  <a:cubicBezTo>
                    <a:pt x="9791" y="2162"/>
                    <a:pt x="9131" y="2648"/>
                    <a:pt x="8444" y="3136"/>
                  </a:cubicBezTo>
                  <a:cubicBezTo>
                    <a:pt x="8130" y="3365"/>
                    <a:pt x="7814" y="3594"/>
                    <a:pt x="7471" y="3765"/>
                  </a:cubicBezTo>
                  <a:cubicBezTo>
                    <a:pt x="7100" y="3965"/>
                    <a:pt x="6069" y="3994"/>
                    <a:pt x="5096" y="4052"/>
                  </a:cubicBezTo>
                  <a:cubicBezTo>
                    <a:pt x="3206" y="4166"/>
                    <a:pt x="1058" y="4251"/>
                    <a:pt x="314" y="5224"/>
                  </a:cubicBezTo>
                  <a:cubicBezTo>
                    <a:pt x="57" y="5540"/>
                    <a:pt x="0" y="5911"/>
                    <a:pt x="85" y="6342"/>
                  </a:cubicBezTo>
                  <a:cubicBezTo>
                    <a:pt x="324" y="7696"/>
                    <a:pt x="1357" y="8044"/>
                    <a:pt x="2595" y="8044"/>
                  </a:cubicBezTo>
                  <a:cubicBezTo>
                    <a:pt x="3294" y="8044"/>
                    <a:pt x="4057" y="7934"/>
                    <a:pt x="4780" y="7830"/>
                  </a:cubicBezTo>
                  <a:cubicBezTo>
                    <a:pt x="5492" y="7721"/>
                    <a:pt x="6217" y="7611"/>
                    <a:pt x="6821" y="7611"/>
                  </a:cubicBezTo>
                  <a:cubicBezTo>
                    <a:pt x="7479" y="7611"/>
                    <a:pt x="7993" y="7741"/>
                    <a:pt x="8187" y="8144"/>
                  </a:cubicBezTo>
                  <a:cubicBezTo>
                    <a:pt x="8329" y="8488"/>
                    <a:pt x="8215" y="9204"/>
                    <a:pt x="8100" y="9804"/>
                  </a:cubicBezTo>
                  <a:cubicBezTo>
                    <a:pt x="7986" y="10407"/>
                    <a:pt x="7871" y="11007"/>
                    <a:pt x="7958" y="11465"/>
                  </a:cubicBezTo>
                  <a:cubicBezTo>
                    <a:pt x="7986" y="11724"/>
                    <a:pt x="7958" y="11808"/>
                    <a:pt x="7958" y="11866"/>
                  </a:cubicBezTo>
                  <a:cubicBezTo>
                    <a:pt x="7814" y="12266"/>
                    <a:pt x="8043" y="12411"/>
                    <a:pt x="8474" y="12667"/>
                  </a:cubicBezTo>
                  <a:cubicBezTo>
                    <a:pt x="8678" y="12790"/>
                    <a:pt x="8883" y="12825"/>
                    <a:pt x="9087" y="12825"/>
                  </a:cubicBezTo>
                  <a:cubicBezTo>
                    <a:pt x="9169" y="12825"/>
                    <a:pt x="9251" y="12819"/>
                    <a:pt x="9333" y="12811"/>
                  </a:cubicBezTo>
                  <a:cubicBezTo>
                    <a:pt x="9704" y="12811"/>
                    <a:pt x="9818" y="12811"/>
                    <a:pt x="9875" y="12983"/>
                  </a:cubicBezTo>
                  <a:cubicBezTo>
                    <a:pt x="9905" y="13011"/>
                    <a:pt x="9905" y="13011"/>
                    <a:pt x="9905" y="13040"/>
                  </a:cubicBezTo>
                  <a:cubicBezTo>
                    <a:pt x="9733" y="13040"/>
                    <a:pt x="9532" y="13098"/>
                    <a:pt x="9360" y="13240"/>
                  </a:cubicBezTo>
                  <a:cubicBezTo>
                    <a:pt x="9246" y="13354"/>
                    <a:pt x="9161" y="13411"/>
                    <a:pt x="9104" y="13469"/>
                  </a:cubicBezTo>
                  <a:cubicBezTo>
                    <a:pt x="8875" y="13640"/>
                    <a:pt x="8845" y="13698"/>
                    <a:pt x="8588" y="14243"/>
                  </a:cubicBezTo>
                  <a:cubicBezTo>
                    <a:pt x="8474" y="14529"/>
                    <a:pt x="8444" y="14728"/>
                    <a:pt x="8444" y="14872"/>
                  </a:cubicBezTo>
                  <a:cubicBezTo>
                    <a:pt x="8416" y="15014"/>
                    <a:pt x="8416" y="15072"/>
                    <a:pt x="8187" y="15301"/>
                  </a:cubicBezTo>
                  <a:cubicBezTo>
                    <a:pt x="8073" y="15415"/>
                    <a:pt x="7901" y="15502"/>
                    <a:pt x="7700" y="15587"/>
                  </a:cubicBezTo>
                  <a:cubicBezTo>
                    <a:pt x="7386" y="15731"/>
                    <a:pt x="7013" y="15931"/>
                    <a:pt x="6784" y="16247"/>
                  </a:cubicBezTo>
                  <a:cubicBezTo>
                    <a:pt x="5181" y="18221"/>
                    <a:pt x="6383" y="21942"/>
                    <a:pt x="7242" y="23602"/>
                  </a:cubicBezTo>
                  <a:cubicBezTo>
                    <a:pt x="7729" y="24519"/>
                    <a:pt x="8302" y="24633"/>
                    <a:pt x="8902" y="24748"/>
                  </a:cubicBezTo>
                  <a:cubicBezTo>
                    <a:pt x="9188" y="24805"/>
                    <a:pt x="9504" y="24862"/>
                    <a:pt x="9875" y="25006"/>
                  </a:cubicBezTo>
                  <a:cubicBezTo>
                    <a:pt x="10020" y="25064"/>
                    <a:pt x="10104" y="25148"/>
                    <a:pt x="10219" y="25263"/>
                  </a:cubicBezTo>
                  <a:cubicBezTo>
                    <a:pt x="10448" y="25464"/>
                    <a:pt x="10707" y="25751"/>
                    <a:pt x="11192" y="25751"/>
                  </a:cubicBezTo>
                  <a:cubicBezTo>
                    <a:pt x="11336" y="25751"/>
                    <a:pt x="11451" y="25721"/>
                    <a:pt x="11623" y="25693"/>
                  </a:cubicBezTo>
                  <a:cubicBezTo>
                    <a:pt x="12337" y="25522"/>
                    <a:pt x="12738" y="24835"/>
                    <a:pt x="13082" y="24262"/>
                  </a:cubicBezTo>
                  <a:lnTo>
                    <a:pt x="13139" y="24148"/>
                  </a:lnTo>
                  <a:cubicBezTo>
                    <a:pt x="13169" y="24118"/>
                    <a:pt x="13169" y="24118"/>
                    <a:pt x="13169" y="24090"/>
                  </a:cubicBezTo>
                  <a:cubicBezTo>
                    <a:pt x="13226" y="23976"/>
                    <a:pt x="13253" y="23889"/>
                    <a:pt x="13283" y="23774"/>
                  </a:cubicBezTo>
                  <a:cubicBezTo>
                    <a:pt x="13425" y="23431"/>
                    <a:pt x="13512" y="23174"/>
                    <a:pt x="13798" y="22945"/>
                  </a:cubicBezTo>
                  <a:cubicBezTo>
                    <a:pt x="13970" y="22831"/>
                    <a:pt x="14112" y="22773"/>
                    <a:pt x="14314" y="22716"/>
                  </a:cubicBezTo>
                  <a:cubicBezTo>
                    <a:pt x="14600" y="22629"/>
                    <a:pt x="14943" y="22544"/>
                    <a:pt x="15314" y="22171"/>
                  </a:cubicBezTo>
                  <a:cubicBezTo>
                    <a:pt x="15630" y="21770"/>
                    <a:pt x="15830" y="21342"/>
                    <a:pt x="16001" y="20912"/>
                  </a:cubicBezTo>
                  <a:cubicBezTo>
                    <a:pt x="16260" y="20339"/>
                    <a:pt x="16459" y="19824"/>
                    <a:pt x="17062" y="19480"/>
                  </a:cubicBezTo>
                  <a:cubicBezTo>
                    <a:pt x="17386" y="19289"/>
                    <a:pt x="17679" y="19227"/>
                    <a:pt x="17982" y="19227"/>
                  </a:cubicBezTo>
                  <a:cubicBezTo>
                    <a:pt x="18267" y="19227"/>
                    <a:pt x="18560" y="19283"/>
                    <a:pt x="18894" y="19338"/>
                  </a:cubicBezTo>
                  <a:cubicBezTo>
                    <a:pt x="19237" y="19395"/>
                    <a:pt x="19608" y="19453"/>
                    <a:pt x="20039" y="19453"/>
                  </a:cubicBezTo>
                  <a:lnTo>
                    <a:pt x="20066" y="19453"/>
                  </a:lnTo>
                  <a:cubicBezTo>
                    <a:pt x="20811" y="19395"/>
                    <a:pt x="21413" y="18965"/>
                    <a:pt x="21986" y="18537"/>
                  </a:cubicBezTo>
                  <a:cubicBezTo>
                    <a:pt x="22272" y="18335"/>
                    <a:pt x="22558" y="18106"/>
                    <a:pt x="22872" y="17964"/>
                  </a:cubicBezTo>
                  <a:cubicBezTo>
                    <a:pt x="23330" y="17735"/>
                    <a:pt x="23673" y="17392"/>
                    <a:pt x="24047" y="17076"/>
                  </a:cubicBezTo>
                  <a:cubicBezTo>
                    <a:pt x="24360" y="16789"/>
                    <a:pt x="24704" y="16503"/>
                    <a:pt x="25047" y="16304"/>
                  </a:cubicBezTo>
                  <a:cubicBezTo>
                    <a:pt x="25234" y="16218"/>
                    <a:pt x="25428" y="16189"/>
                    <a:pt x="25635" y="16189"/>
                  </a:cubicBezTo>
                  <a:cubicBezTo>
                    <a:pt x="25843" y="16189"/>
                    <a:pt x="26064" y="16218"/>
                    <a:pt x="26307" y="16247"/>
                  </a:cubicBezTo>
                  <a:cubicBezTo>
                    <a:pt x="26582" y="16283"/>
                    <a:pt x="26879" y="16331"/>
                    <a:pt x="27177" y="16331"/>
                  </a:cubicBezTo>
                  <a:cubicBezTo>
                    <a:pt x="27346" y="16331"/>
                    <a:pt x="27515" y="16315"/>
                    <a:pt x="27681" y="16274"/>
                  </a:cubicBezTo>
                  <a:cubicBezTo>
                    <a:pt x="28283" y="16160"/>
                    <a:pt x="28913" y="15931"/>
                    <a:pt x="29513" y="15702"/>
                  </a:cubicBezTo>
                  <a:cubicBezTo>
                    <a:pt x="29887" y="15560"/>
                    <a:pt x="30258" y="15415"/>
                    <a:pt x="30631" y="15301"/>
                  </a:cubicBezTo>
                  <a:lnTo>
                    <a:pt x="30803" y="15273"/>
                  </a:lnTo>
                  <a:cubicBezTo>
                    <a:pt x="31460" y="15072"/>
                    <a:pt x="32177" y="14843"/>
                    <a:pt x="32490" y="13927"/>
                  </a:cubicBezTo>
                  <a:cubicBezTo>
                    <a:pt x="32548" y="13755"/>
                    <a:pt x="32490" y="13583"/>
                    <a:pt x="32319" y="13498"/>
                  </a:cubicBezTo>
                  <a:cubicBezTo>
                    <a:pt x="32204" y="13411"/>
                    <a:pt x="32032" y="13354"/>
                    <a:pt x="31719" y="13269"/>
                  </a:cubicBezTo>
                  <a:cubicBezTo>
                    <a:pt x="31517" y="13212"/>
                    <a:pt x="31174" y="13098"/>
                    <a:pt x="31032" y="13040"/>
                  </a:cubicBezTo>
                  <a:cubicBezTo>
                    <a:pt x="31002" y="12953"/>
                    <a:pt x="31032" y="12926"/>
                    <a:pt x="31032" y="12896"/>
                  </a:cubicBezTo>
                  <a:cubicBezTo>
                    <a:pt x="31089" y="12811"/>
                    <a:pt x="31288" y="12724"/>
                    <a:pt x="31460" y="12724"/>
                  </a:cubicBezTo>
                  <a:cubicBezTo>
                    <a:pt x="31604" y="12724"/>
                    <a:pt x="31861" y="12983"/>
                    <a:pt x="32062" y="13155"/>
                  </a:cubicBezTo>
                  <a:cubicBezTo>
                    <a:pt x="32370" y="13436"/>
                    <a:pt x="32699" y="13740"/>
                    <a:pt x="33094" y="13740"/>
                  </a:cubicBezTo>
                  <a:cubicBezTo>
                    <a:pt x="33140" y="13740"/>
                    <a:pt x="33187" y="13736"/>
                    <a:pt x="33235" y="13727"/>
                  </a:cubicBezTo>
                  <a:cubicBezTo>
                    <a:pt x="33494" y="13670"/>
                    <a:pt x="33693" y="13498"/>
                    <a:pt x="33837" y="13182"/>
                  </a:cubicBezTo>
                  <a:cubicBezTo>
                    <a:pt x="34295" y="12353"/>
                    <a:pt x="33665" y="11724"/>
                    <a:pt x="33235" y="11323"/>
                  </a:cubicBezTo>
                  <a:cubicBezTo>
                    <a:pt x="32777" y="10865"/>
                    <a:pt x="32806" y="10808"/>
                    <a:pt x="32891" y="10750"/>
                  </a:cubicBezTo>
                  <a:cubicBezTo>
                    <a:pt x="33036" y="10606"/>
                    <a:pt x="33521" y="10606"/>
                    <a:pt x="33922" y="10578"/>
                  </a:cubicBezTo>
                  <a:cubicBezTo>
                    <a:pt x="34494" y="10578"/>
                    <a:pt x="35067" y="10549"/>
                    <a:pt x="35497" y="10292"/>
                  </a:cubicBezTo>
                  <a:cubicBezTo>
                    <a:pt x="36013" y="9976"/>
                    <a:pt x="36413" y="9376"/>
                    <a:pt x="36757" y="8861"/>
                  </a:cubicBezTo>
                  <a:lnTo>
                    <a:pt x="36842" y="8717"/>
                  </a:lnTo>
                  <a:cubicBezTo>
                    <a:pt x="37071" y="8346"/>
                    <a:pt x="37128" y="7972"/>
                    <a:pt x="37215" y="7659"/>
                  </a:cubicBezTo>
                  <a:cubicBezTo>
                    <a:pt x="37272" y="7400"/>
                    <a:pt x="37300" y="7201"/>
                    <a:pt x="37414" y="7029"/>
                  </a:cubicBezTo>
                  <a:cubicBezTo>
                    <a:pt x="37444" y="6942"/>
                    <a:pt x="37643" y="6857"/>
                    <a:pt x="37788" y="6800"/>
                  </a:cubicBezTo>
                  <a:cubicBezTo>
                    <a:pt x="38044" y="6655"/>
                    <a:pt x="38330" y="6514"/>
                    <a:pt x="38445" y="6197"/>
                  </a:cubicBezTo>
                  <a:cubicBezTo>
                    <a:pt x="38646" y="5769"/>
                    <a:pt x="38532" y="5426"/>
                    <a:pt x="38445" y="5167"/>
                  </a:cubicBezTo>
                  <a:cubicBezTo>
                    <a:pt x="38360" y="4995"/>
                    <a:pt x="38360" y="4910"/>
                    <a:pt x="38388" y="4823"/>
                  </a:cubicBezTo>
                  <a:cubicBezTo>
                    <a:pt x="38617" y="4281"/>
                    <a:pt x="40078" y="3994"/>
                    <a:pt x="41250" y="3736"/>
                  </a:cubicBezTo>
                  <a:cubicBezTo>
                    <a:pt x="42796" y="3422"/>
                    <a:pt x="43998" y="3163"/>
                    <a:pt x="44113" y="2304"/>
                  </a:cubicBezTo>
                  <a:cubicBezTo>
                    <a:pt x="44113" y="1991"/>
                    <a:pt x="43998" y="1732"/>
                    <a:pt x="43799" y="1532"/>
                  </a:cubicBezTo>
                  <a:cubicBezTo>
                    <a:pt x="43437" y="1201"/>
                    <a:pt x="42821" y="1091"/>
                    <a:pt x="42084" y="1091"/>
                  </a:cubicBezTo>
                  <a:cubicBezTo>
                    <a:pt x="41423" y="1091"/>
                    <a:pt x="40664" y="1179"/>
                    <a:pt x="39906" y="1274"/>
                  </a:cubicBezTo>
                  <a:cubicBezTo>
                    <a:pt x="39620" y="1303"/>
                    <a:pt x="39333" y="1331"/>
                    <a:pt x="39219" y="1331"/>
                  </a:cubicBezTo>
                  <a:cubicBezTo>
                    <a:pt x="38502" y="1303"/>
                    <a:pt x="37902" y="1017"/>
                    <a:pt x="37300" y="731"/>
                  </a:cubicBezTo>
                  <a:cubicBezTo>
                    <a:pt x="36670" y="445"/>
                    <a:pt x="36040" y="129"/>
                    <a:pt x="35181" y="44"/>
                  </a:cubicBezTo>
                  <a:cubicBezTo>
                    <a:pt x="34640" y="13"/>
                    <a:pt x="34095" y="1"/>
                    <a:pt x="3355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8"/>
            <p:cNvSpPr/>
            <p:nvPr/>
          </p:nvSpPr>
          <p:spPr>
            <a:xfrm>
              <a:off x="7197131" y="775052"/>
              <a:ext cx="544322" cy="171893"/>
            </a:xfrm>
            <a:custGeom>
              <a:avLst/>
              <a:gdLst/>
              <a:ahLst/>
              <a:cxnLst/>
              <a:rect l="l" t="t" r="r" b="b"/>
              <a:pathLst>
                <a:path w="26910" h="8498" extrusionOk="0">
                  <a:moveTo>
                    <a:pt x="25058" y="0"/>
                  </a:moveTo>
                  <a:cubicBezTo>
                    <a:pt x="24515" y="0"/>
                    <a:pt x="23947" y="109"/>
                    <a:pt x="23504" y="109"/>
                  </a:cubicBezTo>
                  <a:lnTo>
                    <a:pt x="23504" y="196"/>
                  </a:lnTo>
                  <a:cubicBezTo>
                    <a:pt x="22005" y="356"/>
                    <a:pt x="20784" y="870"/>
                    <a:pt x="19364" y="870"/>
                  </a:cubicBezTo>
                  <a:cubicBezTo>
                    <a:pt x="19021" y="870"/>
                    <a:pt x="18667" y="840"/>
                    <a:pt x="18294" y="768"/>
                  </a:cubicBezTo>
                  <a:cubicBezTo>
                    <a:pt x="17006" y="570"/>
                    <a:pt x="15786" y="262"/>
                    <a:pt x="14550" y="262"/>
                  </a:cubicBezTo>
                  <a:cubicBezTo>
                    <a:pt x="14000" y="262"/>
                    <a:pt x="13447" y="323"/>
                    <a:pt x="12883" y="482"/>
                  </a:cubicBezTo>
                  <a:cubicBezTo>
                    <a:pt x="12489" y="591"/>
                    <a:pt x="11988" y="604"/>
                    <a:pt x="11472" y="604"/>
                  </a:cubicBezTo>
                  <a:cubicBezTo>
                    <a:pt x="11307" y="604"/>
                    <a:pt x="11141" y="603"/>
                    <a:pt x="10977" y="603"/>
                  </a:cubicBezTo>
                  <a:cubicBezTo>
                    <a:pt x="10305" y="603"/>
                    <a:pt x="9660" y="625"/>
                    <a:pt x="9248" y="853"/>
                  </a:cubicBezTo>
                  <a:cubicBezTo>
                    <a:pt x="7386" y="1856"/>
                    <a:pt x="10192" y="1712"/>
                    <a:pt x="10535" y="1998"/>
                  </a:cubicBezTo>
                  <a:cubicBezTo>
                    <a:pt x="11996" y="3173"/>
                    <a:pt x="8905" y="4318"/>
                    <a:pt x="8073" y="4403"/>
                  </a:cubicBezTo>
                  <a:cubicBezTo>
                    <a:pt x="6786" y="4547"/>
                    <a:pt x="5611" y="4318"/>
                    <a:pt x="4867" y="5490"/>
                  </a:cubicBezTo>
                  <a:cubicBezTo>
                    <a:pt x="4581" y="5834"/>
                    <a:pt x="4924" y="6120"/>
                    <a:pt x="4581" y="6436"/>
                  </a:cubicBezTo>
                  <a:cubicBezTo>
                    <a:pt x="4442" y="6555"/>
                    <a:pt x="4245" y="6599"/>
                    <a:pt x="4029" y="6599"/>
                  </a:cubicBezTo>
                  <a:cubicBezTo>
                    <a:pt x="3621" y="6599"/>
                    <a:pt x="3145" y="6444"/>
                    <a:pt x="2863" y="6349"/>
                  </a:cubicBezTo>
                  <a:cubicBezTo>
                    <a:pt x="2363" y="6176"/>
                    <a:pt x="1924" y="5816"/>
                    <a:pt x="1503" y="5816"/>
                  </a:cubicBezTo>
                  <a:cubicBezTo>
                    <a:pt x="1228" y="5816"/>
                    <a:pt x="960" y="5971"/>
                    <a:pt x="688" y="6436"/>
                  </a:cubicBezTo>
                  <a:cubicBezTo>
                    <a:pt x="1" y="7666"/>
                    <a:pt x="1088" y="7810"/>
                    <a:pt x="1920" y="7952"/>
                  </a:cubicBezTo>
                  <a:cubicBezTo>
                    <a:pt x="2981" y="8118"/>
                    <a:pt x="3595" y="8498"/>
                    <a:pt x="4500" y="8498"/>
                  </a:cubicBezTo>
                  <a:cubicBezTo>
                    <a:pt x="4693" y="8498"/>
                    <a:pt x="4899" y="8480"/>
                    <a:pt x="5126" y="8440"/>
                  </a:cubicBezTo>
                  <a:cubicBezTo>
                    <a:pt x="5898" y="8296"/>
                    <a:pt x="7730" y="8440"/>
                    <a:pt x="8218" y="7666"/>
                  </a:cubicBezTo>
                  <a:cubicBezTo>
                    <a:pt x="9104" y="6349"/>
                    <a:pt x="7187" y="6723"/>
                    <a:pt x="6500" y="6578"/>
                  </a:cubicBezTo>
                  <a:cubicBezTo>
                    <a:pt x="6566" y="5790"/>
                    <a:pt x="7289" y="5607"/>
                    <a:pt x="8146" y="5607"/>
                  </a:cubicBezTo>
                  <a:cubicBezTo>
                    <a:pt x="8885" y="5607"/>
                    <a:pt x="9724" y="5743"/>
                    <a:pt x="10326" y="5743"/>
                  </a:cubicBezTo>
                  <a:cubicBezTo>
                    <a:pt x="10519" y="5743"/>
                    <a:pt x="10688" y="5729"/>
                    <a:pt x="10822" y="5692"/>
                  </a:cubicBezTo>
                  <a:cubicBezTo>
                    <a:pt x="11852" y="5406"/>
                    <a:pt x="12798" y="4547"/>
                    <a:pt x="13829" y="4116"/>
                  </a:cubicBezTo>
                  <a:cubicBezTo>
                    <a:pt x="15890" y="3230"/>
                    <a:pt x="17951" y="3230"/>
                    <a:pt x="20069" y="2800"/>
                  </a:cubicBezTo>
                  <a:cubicBezTo>
                    <a:pt x="21042" y="2571"/>
                    <a:pt x="21929" y="2085"/>
                    <a:pt x="22959" y="1856"/>
                  </a:cubicBezTo>
                  <a:cubicBezTo>
                    <a:pt x="23848" y="1655"/>
                    <a:pt x="24878" y="1856"/>
                    <a:pt x="25765" y="1483"/>
                  </a:cubicBezTo>
                  <a:cubicBezTo>
                    <a:pt x="26910" y="1055"/>
                    <a:pt x="26853" y="338"/>
                    <a:pt x="25623" y="51"/>
                  </a:cubicBezTo>
                  <a:cubicBezTo>
                    <a:pt x="25442" y="14"/>
                    <a:pt x="25252" y="0"/>
                    <a:pt x="25058"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8"/>
            <p:cNvSpPr/>
            <p:nvPr/>
          </p:nvSpPr>
          <p:spPr>
            <a:xfrm>
              <a:off x="7197738" y="767669"/>
              <a:ext cx="544888" cy="186781"/>
            </a:xfrm>
            <a:custGeom>
              <a:avLst/>
              <a:gdLst/>
              <a:ahLst/>
              <a:cxnLst/>
              <a:rect l="l" t="t" r="r" b="b"/>
              <a:pathLst>
                <a:path w="26938" h="9234" extrusionOk="0">
                  <a:moveTo>
                    <a:pt x="25070" y="717"/>
                  </a:moveTo>
                  <a:cubicBezTo>
                    <a:pt x="25223" y="717"/>
                    <a:pt x="25370" y="729"/>
                    <a:pt x="25506" y="760"/>
                  </a:cubicBezTo>
                  <a:cubicBezTo>
                    <a:pt x="26078" y="904"/>
                    <a:pt x="26193" y="1076"/>
                    <a:pt x="26193" y="1103"/>
                  </a:cubicBezTo>
                  <a:cubicBezTo>
                    <a:pt x="26193" y="1133"/>
                    <a:pt x="26108" y="1332"/>
                    <a:pt x="25593" y="1534"/>
                  </a:cubicBezTo>
                  <a:cubicBezTo>
                    <a:pt x="25135" y="1706"/>
                    <a:pt x="24647" y="1733"/>
                    <a:pt x="24104" y="1733"/>
                  </a:cubicBezTo>
                  <a:cubicBezTo>
                    <a:pt x="23674" y="1763"/>
                    <a:pt x="23245" y="1763"/>
                    <a:pt x="22845" y="1878"/>
                  </a:cubicBezTo>
                  <a:cubicBezTo>
                    <a:pt x="22272" y="1992"/>
                    <a:pt x="21757" y="2191"/>
                    <a:pt x="21269" y="2363"/>
                  </a:cubicBezTo>
                  <a:cubicBezTo>
                    <a:pt x="20811" y="2535"/>
                    <a:pt x="20383" y="2707"/>
                    <a:pt x="19952" y="2821"/>
                  </a:cubicBezTo>
                  <a:cubicBezTo>
                    <a:pt x="19265" y="2965"/>
                    <a:pt x="18578" y="3050"/>
                    <a:pt x="17921" y="3137"/>
                  </a:cubicBezTo>
                  <a:cubicBezTo>
                    <a:pt x="16517" y="3336"/>
                    <a:pt x="15086" y="3538"/>
                    <a:pt x="13654" y="4138"/>
                  </a:cubicBezTo>
                  <a:cubicBezTo>
                    <a:pt x="13196" y="4339"/>
                    <a:pt x="12738" y="4626"/>
                    <a:pt x="12310" y="4882"/>
                  </a:cubicBezTo>
                  <a:cubicBezTo>
                    <a:pt x="11737" y="5226"/>
                    <a:pt x="11222" y="5569"/>
                    <a:pt x="10707" y="5713"/>
                  </a:cubicBezTo>
                  <a:cubicBezTo>
                    <a:pt x="10602" y="5744"/>
                    <a:pt x="10463" y="5756"/>
                    <a:pt x="10303" y="5756"/>
                  </a:cubicBezTo>
                  <a:cubicBezTo>
                    <a:pt x="10023" y="5756"/>
                    <a:pt x="9677" y="5720"/>
                    <a:pt x="9333" y="5684"/>
                  </a:cubicBezTo>
                  <a:cubicBezTo>
                    <a:pt x="8934" y="5650"/>
                    <a:pt x="8514" y="5612"/>
                    <a:pt x="8111" y="5612"/>
                  </a:cubicBezTo>
                  <a:cubicBezTo>
                    <a:pt x="7501" y="5612"/>
                    <a:pt x="6934" y="5700"/>
                    <a:pt x="6555" y="6027"/>
                  </a:cubicBezTo>
                  <a:cubicBezTo>
                    <a:pt x="6298" y="6229"/>
                    <a:pt x="6154" y="6543"/>
                    <a:pt x="6097" y="6916"/>
                  </a:cubicBezTo>
                  <a:cubicBezTo>
                    <a:pt x="6097" y="7088"/>
                    <a:pt x="6211" y="7259"/>
                    <a:pt x="6383" y="7287"/>
                  </a:cubicBezTo>
                  <a:cubicBezTo>
                    <a:pt x="6585" y="7317"/>
                    <a:pt x="6841" y="7344"/>
                    <a:pt x="7100" y="7344"/>
                  </a:cubicBezTo>
                  <a:cubicBezTo>
                    <a:pt x="7386" y="7344"/>
                    <a:pt x="7959" y="7374"/>
                    <a:pt x="8043" y="7459"/>
                  </a:cubicBezTo>
                  <a:cubicBezTo>
                    <a:pt x="8043" y="7459"/>
                    <a:pt x="8073" y="7546"/>
                    <a:pt x="7872" y="7832"/>
                  </a:cubicBezTo>
                  <a:cubicBezTo>
                    <a:pt x="7615" y="8260"/>
                    <a:pt x="6555" y="8317"/>
                    <a:pt x="5840" y="8375"/>
                  </a:cubicBezTo>
                  <a:cubicBezTo>
                    <a:pt x="5524" y="8404"/>
                    <a:pt x="5238" y="8432"/>
                    <a:pt x="5039" y="8462"/>
                  </a:cubicBezTo>
                  <a:cubicBezTo>
                    <a:pt x="4846" y="8490"/>
                    <a:pt x="4671" y="8503"/>
                    <a:pt x="4508" y="8503"/>
                  </a:cubicBezTo>
                  <a:cubicBezTo>
                    <a:pt x="4014" y="8503"/>
                    <a:pt x="3622" y="8389"/>
                    <a:pt x="3149" y="8260"/>
                  </a:cubicBezTo>
                  <a:cubicBezTo>
                    <a:pt x="2806" y="8146"/>
                    <a:pt x="2405" y="8031"/>
                    <a:pt x="1947" y="7946"/>
                  </a:cubicBezTo>
                  <a:lnTo>
                    <a:pt x="1860" y="7946"/>
                  </a:lnTo>
                  <a:cubicBezTo>
                    <a:pt x="1489" y="7859"/>
                    <a:pt x="916" y="7775"/>
                    <a:pt x="829" y="7546"/>
                  </a:cubicBezTo>
                  <a:cubicBezTo>
                    <a:pt x="772" y="7459"/>
                    <a:pt x="829" y="7230"/>
                    <a:pt x="974" y="6973"/>
                  </a:cubicBezTo>
                  <a:cubicBezTo>
                    <a:pt x="1145" y="6657"/>
                    <a:pt x="1287" y="6543"/>
                    <a:pt x="1489" y="6543"/>
                  </a:cubicBezTo>
                  <a:cubicBezTo>
                    <a:pt x="1661" y="6543"/>
                    <a:pt x="1860" y="6657"/>
                    <a:pt x="2119" y="6801"/>
                  </a:cubicBezTo>
                  <a:lnTo>
                    <a:pt x="2719" y="7058"/>
                  </a:lnTo>
                  <a:cubicBezTo>
                    <a:pt x="3082" y="7190"/>
                    <a:pt x="3541" y="7322"/>
                    <a:pt x="3964" y="7322"/>
                  </a:cubicBezTo>
                  <a:cubicBezTo>
                    <a:pt x="4273" y="7322"/>
                    <a:pt x="4562" y="7251"/>
                    <a:pt x="4780" y="7058"/>
                  </a:cubicBezTo>
                  <a:cubicBezTo>
                    <a:pt x="5096" y="6801"/>
                    <a:pt x="5096" y="6485"/>
                    <a:pt x="5066" y="6314"/>
                  </a:cubicBezTo>
                  <a:cubicBezTo>
                    <a:pt x="5066" y="6172"/>
                    <a:pt x="5066" y="6142"/>
                    <a:pt x="5123" y="6057"/>
                  </a:cubicBezTo>
                  <a:cubicBezTo>
                    <a:pt x="5639" y="5283"/>
                    <a:pt x="6326" y="5226"/>
                    <a:pt x="7299" y="5168"/>
                  </a:cubicBezTo>
                  <a:cubicBezTo>
                    <a:pt x="7558" y="5168"/>
                    <a:pt x="7814" y="5141"/>
                    <a:pt x="8073" y="5111"/>
                  </a:cubicBezTo>
                  <a:cubicBezTo>
                    <a:pt x="8760" y="5054"/>
                    <a:pt x="10906" y="4339"/>
                    <a:pt x="11222" y="3279"/>
                  </a:cubicBezTo>
                  <a:cubicBezTo>
                    <a:pt x="11279" y="3050"/>
                    <a:pt x="11337" y="2565"/>
                    <a:pt x="10764" y="2107"/>
                  </a:cubicBezTo>
                  <a:cubicBezTo>
                    <a:pt x="10563" y="1935"/>
                    <a:pt x="10276" y="1905"/>
                    <a:pt x="9791" y="1820"/>
                  </a:cubicBezTo>
                  <a:cubicBezTo>
                    <a:pt x="9589" y="1791"/>
                    <a:pt x="9303" y="1763"/>
                    <a:pt x="9104" y="1706"/>
                  </a:cubicBezTo>
                  <a:cubicBezTo>
                    <a:pt x="9161" y="1649"/>
                    <a:pt x="9246" y="1591"/>
                    <a:pt x="9390" y="1534"/>
                  </a:cubicBezTo>
                  <a:cubicBezTo>
                    <a:pt x="9761" y="1332"/>
                    <a:pt x="10478" y="1332"/>
                    <a:pt x="11165" y="1332"/>
                  </a:cubicBezTo>
                  <a:cubicBezTo>
                    <a:pt x="11795" y="1332"/>
                    <a:pt x="12424" y="1332"/>
                    <a:pt x="12940" y="1190"/>
                  </a:cubicBezTo>
                  <a:cubicBezTo>
                    <a:pt x="13480" y="1050"/>
                    <a:pt x="14008" y="994"/>
                    <a:pt x="14534" y="994"/>
                  </a:cubicBezTo>
                  <a:cubicBezTo>
                    <a:pt x="15399" y="994"/>
                    <a:pt x="16256" y="1144"/>
                    <a:pt x="17147" y="1305"/>
                  </a:cubicBezTo>
                  <a:cubicBezTo>
                    <a:pt x="17490" y="1390"/>
                    <a:pt x="17864" y="1447"/>
                    <a:pt x="18207" y="1504"/>
                  </a:cubicBezTo>
                  <a:cubicBezTo>
                    <a:pt x="18585" y="1577"/>
                    <a:pt x="18947" y="1607"/>
                    <a:pt x="19296" y="1607"/>
                  </a:cubicBezTo>
                  <a:cubicBezTo>
                    <a:pt x="20190" y="1607"/>
                    <a:pt x="21002" y="1412"/>
                    <a:pt x="21784" y="1248"/>
                  </a:cubicBezTo>
                  <a:cubicBezTo>
                    <a:pt x="22329" y="1103"/>
                    <a:pt x="22902" y="989"/>
                    <a:pt x="23502" y="904"/>
                  </a:cubicBezTo>
                  <a:cubicBezTo>
                    <a:pt x="23589" y="904"/>
                    <a:pt x="23646" y="874"/>
                    <a:pt x="23703" y="847"/>
                  </a:cubicBezTo>
                  <a:cubicBezTo>
                    <a:pt x="23875" y="817"/>
                    <a:pt x="24047" y="817"/>
                    <a:pt x="24246" y="790"/>
                  </a:cubicBezTo>
                  <a:cubicBezTo>
                    <a:pt x="24520" y="753"/>
                    <a:pt x="24804" y="717"/>
                    <a:pt x="25070" y="717"/>
                  </a:cubicBezTo>
                  <a:close/>
                  <a:moveTo>
                    <a:pt x="25100" y="1"/>
                  </a:moveTo>
                  <a:cubicBezTo>
                    <a:pt x="24772" y="1"/>
                    <a:pt x="24450" y="37"/>
                    <a:pt x="24161" y="73"/>
                  </a:cubicBezTo>
                  <a:cubicBezTo>
                    <a:pt x="23903" y="103"/>
                    <a:pt x="23674" y="130"/>
                    <a:pt x="23474" y="130"/>
                  </a:cubicBezTo>
                  <a:cubicBezTo>
                    <a:pt x="23360" y="130"/>
                    <a:pt x="23273" y="160"/>
                    <a:pt x="23216" y="217"/>
                  </a:cubicBezTo>
                  <a:cubicBezTo>
                    <a:pt x="22643" y="302"/>
                    <a:pt x="22128" y="416"/>
                    <a:pt x="21642" y="531"/>
                  </a:cubicBezTo>
                  <a:cubicBezTo>
                    <a:pt x="20869" y="715"/>
                    <a:pt x="20124" y="884"/>
                    <a:pt x="19327" y="884"/>
                  </a:cubicBezTo>
                  <a:cubicBezTo>
                    <a:pt x="19002" y="884"/>
                    <a:pt x="18669" y="856"/>
                    <a:pt x="18322" y="790"/>
                  </a:cubicBezTo>
                  <a:cubicBezTo>
                    <a:pt x="17978" y="732"/>
                    <a:pt x="17634" y="675"/>
                    <a:pt x="17291" y="588"/>
                  </a:cubicBezTo>
                  <a:cubicBezTo>
                    <a:pt x="16361" y="431"/>
                    <a:pt x="15464" y="273"/>
                    <a:pt x="14540" y="273"/>
                  </a:cubicBezTo>
                  <a:cubicBezTo>
                    <a:pt x="13955" y="273"/>
                    <a:pt x="13360" y="337"/>
                    <a:pt x="12738" y="503"/>
                  </a:cubicBezTo>
                  <a:cubicBezTo>
                    <a:pt x="12337" y="618"/>
                    <a:pt x="11737" y="618"/>
                    <a:pt x="11165" y="618"/>
                  </a:cubicBezTo>
                  <a:cubicBezTo>
                    <a:pt x="10334" y="618"/>
                    <a:pt x="9589" y="618"/>
                    <a:pt x="9046" y="904"/>
                  </a:cubicBezTo>
                  <a:cubicBezTo>
                    <a:pt x="8588" y="1133"/>
                    <a:pt x="8158" y="1447"/>
                    <a:pt x="8245" y="1848"/>
                  </a:cubicBezTo>
                  <a:cubicBezTo>
                    <a:pt x="8330" y="2336"/>
                    <a:pt x="8959" y="2420"/>
                    <a:pt x="9676" y="2535"/>
                  </a:cubicBezTo>
                  <a:cubicBezTo>
                    <a:pt x="9905" y="2565"/>
                    <a:pt x="10219" y="2622"/>
                    <a:pt x="10276" y="2649"/>
                  </a:cubicBezTo>
                  <a:cubicBezTo>
                    <a:pt x="10592" y="2878"/>
                    <a:pt x="10535" y="3023"/>
                    <a:pt x="10505" y="3080"/>
                  </a:cubicBezTo>
                  <a:cubicBezTo>
                    <a:pt x="10334" y="3680"/>
                    <a:pt x="8616" y="4339"/>
                    <a:pt x="8016" y="4397"/>
                  </a:cubicBezTo>
                  <a:cubicBezTo>
                    <a:pt x="7757" y="4424"/>
                    <a:pt x="7501" y="4454"/>
                    <a:pt x="7242" y="4454"/>
                  </a:cubicBezTo>
                  <a:cubicBezTo>
                    <a:pt x="6269" y="4511"/>
                    <a:pt x="5238" y="4568"/>
                    <a:pt x="4551" y="5626"/>
                  </a:cubicBezTo>
                  <a:cubicBezTo>
                    <a:pt x="4322" y="5913"/>
                    <a:pt x="4352" y="6172"/>
                    <a:pt x="4352" y="6343"/>
                  </a:cubicBezTo>
                  <a:cubicBezTo>
                    <a:pt x="4352" y="6485"/>
                    <a:pt x="4352" y="6485"/>
                    <a:pt x="4322" y="6515"/>
                  </a:cubicBezTo>
                  <a:cubicBezTo>
                    <a:pt x="4281" y="6556"/>
                    <a:pt x="4193" y="6604"/>
                    <a:pt x="4001" y="6604"/>
                  </a:cubicBezTo>
                  <a:cubicBezTo>
                    <a:pt x="3794" y="6604"/>
                    <a:pt x="3467" y="6549"/>
                    <a:pt x="2948" y="6371"/>
                  </a:cubicBezTo>
                  <a:cubicBezTo>
                    <a:pt x="2806" y="6314"/>
                    <a:pt x="2634" y="6229"/>
                    <a:pt x="2462" y="6142"/>
                  </a:cubicBezTo>
                  <a:cubicBezTo>
                    <a:pt x="2179" y="6000"/>
                    <a:pt x="1826" y="5824"/>
                    <a:pt x="1458" y="5824"/>
                  </a:cubicBezTo>
                  <a:cubicBezTo>
                    <a:pt x="1082" y="5824"/>
                    <a:pt x="691" y="6007"/>
                    <a:pt x="344" y="6600"/>
                  </a:cubicBezTo>
                  <a:cubicBezTo>
                    <a:pt x="58" y="7115"/>
                    <a:pt x="0" y="7516"/>
                    <a:pt x="172" y="7859"/>
                  </a:cubicBezTo>
                  <a:cubicBezTo>
                    <a:pt x="429" y="8432"/>
                    <a:pt x="1145" y="8546"/>
                    <a:pt x="1746" y="8661"/>
                  </a:cubicBezTo>
                  <a:lnTo>
                    <a:pt x="1833" y="8661"/>
                  </a:lnTo>
                  <a:cubicBezTo>
                    <a:pt x="2261" y="8748"/>
                    <a:pt x="2604" y="8833"/>
                    <a:pt x="2948" y="8947"/>
                  </a:cubicBezTo>
                  <a:cubicBezTo>
                    <a:pt x="3436" y="9091"/>
                    <a:pt x="3894" y="9233"/>
                    <a:pt x="4494" y="9233"/>
                  </a:cubicBezTo>
                  <a:cubicBezTo>
                    <a:pt x="4695" y="9233"/>
                    <a:pt x="4924" y="9206"/>
                    <a:pt x="5181" y="9176"/>
                  </a:cubicBezTo>
                  <a:cubicBezTo>
                    <a:pt x="5352" y="9149"/>
                    <a:pt x="5611" y="9119"/>
                    <a:pt x="5898" y="9091"/>
                  </a:cubicBezTo>
                  <a:cubicBezTo>
                    <a:pt x="6841" y="9034"/>
                    <a:pt x="8043" y="8947"/>
                    <a:pt x="8474" y="8233"/>
                  </a:cubicBezTo>
                  <a:cubicBezTo>
                    <a:pt x="8588" y="8061"/>
                    <a:pt x="8932" y="7573"/>
                    <a:pt x="8703" y="7145"/>
                  </a:cubicBezTo>
                  <a:cubicBezTo>
                    <a:pt x="8444" y="6657"/>
                    <a:pt x="7757" y="6630"/>
                    <a:pt x="7127" y="6630"/>
                  </a:cubicBezTo>
                  <a:cubicBezTo>
                    <a:pt x="7070" y="6630"/>
                    <a:pt x="7013" y="6630"/>
                    <a:pt x="6985" y="6600"/>
                  </a:cubicBezTo>
                  <a:cubicBezTo>
                    <a:pt x="6985" y="6600"/>
                    <a:pt x="7013" y="6600"/>
                    <a:pt x="7013" y="6572"/>
                  </a:cubicBezTo>
                  <a:cubicBezTo>
                    <a:pt x="7228" y="6403"/>
                    <a:pt x="7625" y="6349"/>
                    <a:pt x="8075" y="6349"/>
                  </a:cubicBezTo>
                  <a:cubicBezTo>
                    <a:pt x="8463" y="6349"/>
                    <a:pt x="8891" y="6389"/>
                    <a:pt x="9275" y="6428"/>
                  </a:cubicBezTo>
                  <a:cubicBezTo>
                    <a:pt x="9606" y="6457"/>
                    <a:pt x="9916" y="6479"/>
                    <a:pt x="10189" y="6479"/>
                  </a:cubicBezTo>
                  <a:cubicBezTo>
                    <a:pt x="10459" y="6479"/>
                    <a:pt x="10693" y="6457"/>
                    <a:pt x="10879" y="6401"/>
                  </a:cubicBezTo>
                  <a:cubicBezTo>
                    <a:pt x="11508" y="6229"/>
                    <a:pt x="12108" y="5855"/>
                    <a:pt x="12681" y="5512"/>
                  </a:cubicBezTo>
                  <a:cubicBezTo>
                    <a:pt x="13111" y="5255"/>
                    <a:pt x="13540" y="4969"/>
                    <a:pt x="13940" y="4797"/>
                  </a:cubicBezTo>
                  <a:cubicBezTo>
                    <a:pt x="15287" y="4252"/>
                    <a:pt x="16604" y="4053"/>
                    <a:pt x="18005" y="3852"/>
                  </a:cubicBezTo>
                  <a:cubicBezTo>
                    <a:pt x="18693" y="3767"/>
                    <a:pt x="19409" y="3680"/>
                    <a:pt x="20124" y="3508"/>
                  </a:cubicBezTo>
                  <a:cubicBezTo>
                    <a:pt x="20612" y="3423"/>
                    <a:pt x="21070" y="3222"/>
                    <a:pt x="21528" y="3050"/>
                  </a:cubicBezTo>
                  <a:cubicBezTo>
                    <a:pt x="22013" y="2878"/>
                    <a:pt x="22501" y="2679"/>
                    <a:pt x="23016" y="2565"/>
                  </a:cubicBezTo>
                  <a:cubicBezTo>
                    <a:pt x="23360" y="2478"/>
                    <a:pt x="23731" y="2478"/>
                    <a:pt x="24132" y="2478"/>
                  </a:cubicBezTo>
                  <a:cubicBezTo>
                    <a:pt x="24704" y="2450"/>
                    <a:pt x="25306" y="2420"/>
                    <a:pt x="25849" y="2191"/>
                  </a:cubicBezTo>
                  <a:cubicBezTo>
                    <a:pt x="26823" y="1848"/>
                    <a:pt x="26937" y="1332"/>
                    <a:pt x="26910" y="1076"/>
                  </a:cubicBezTo>
                  <a:cubicBezTo>
                    <a:pt x="26910" y="790"/>
                    <a:pt x="26708" y="302"/>
                    <a:pt x="25677" y="45"/>
                  </a:cubicBezTo>
                  <a:cubicBezTo>
                    <a:pt x="25487" y="13"/>
                    <a:pt x="25292" y="1"/>
                    <a:pt x="2510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8"/>
            <p:cNvSpPr/>
            <p:nvPr/>
          </p:nvSpPr>
          <p:spPr>
            <a:xfrm>
              <a:off x="7152566" y="960252"/>
              <a:ext cx="379872" cy="269471"/>
            </a:xfrm>
            <a:custGeom>
              <a:avLst/>
              <a:gdLst/>
              <a:ahLst/>
              <a:cxnLst/>
              <a:rect l="l" t="t" r="r" b="b"/>
              <a:pathLst>
                <a:path w="18780" h="13322" extrusionOk="0">
                  <a:moveTo>
                    <a:pt x="2986" y="1"/>
                  </a:moveTo>
                  <a:cubicBezTo>
                    <a:pt x="2474" y="1"/>
                    <a:pt x="2065" y="366"/>
                    <a:pt x="1718" y="687"/>
                  </a:cubicBezTo>
                  <a:cubicBezTo>
                    <a:pt x="1088" y="1117"/>
                    <a:pt x="1" y="2061"/>
                    <a:pt x="1" y="2920"/>
                  </a:cubicBezTo>
                  <a:cubicBezTo>
                    <a:pt x="28" y="3690"/>
                    <a:pt x="518" y="3905"/>
                    <a:pt x="1127" y="3905"/>
                  </a:cubicBezTo>
                  <a:cubicBezTo>
                    <a:pt x="1787" y="3905"/>
                    <a:pt x="2586" y="3653"/>
                    <a:pt x="3092" y="3579"/>
                  </a:cubicBezTo>
                  <a:cubicBezTo>
                    <a:pt x="3765" y="3476"/>
                    <a:pt x="4584" y="3360"/>
                    <a:pt x="5401" y="3360"/>
                  </a:cubicBezTo>
                  <a:cubicBezTo>
                    <a:pt x="6391" y="3360"/>
                    <a:pt x="7379" y="3530"/>
                    <a:pt x="8101" y="4094"/>
                  </a:cubicBezTo>
                  <a:cubicBezTo>
                    <a:pt x="8845" y="4667"/>
                    <a:pt x="9791" y="5526"/>
                    <a:pt x="9532" y="6614"/>
                  </a:cubicBezTo>
                  <a:cubicBezTo>
                    <a:pt x="9390" y="7129"/>
                    <a:pt x="8444" y="8874"/>
                    <a:pt x="8016" y="9075"/>
                  </a:cubicBezTo>
                  <a:cubicBezTo>
                    <a:pt x="7810" y="9173"/>
                    <a:pt x="7584" y="9210"/>
                    <a:pt x="7345" y="9210"/>
                  </a:cubicBezTo>
                  <a:cubicBezTo>
                    <a:pt x="6593" y="9210"/>
                    <a:pt x="5717" y="8842"/>
                    <a:pt x="4975" y="8842"/>
                  </a:cubicBezTo>
                  <a:cubicBezTo>
                    <a:pt x="4708" y="8842"/>
                    <a:pt x="4458" y="8889"/>
                    <a:pt x="4237" y="9018"/>
                  </a:cubicBezTo>
                  <a:cubicBezTo>
                    <a:pt x="2749" y="9877"/>
                    <a:pt x="5153" y="10248"/>
                    <a:pt x="5840" y="10248"/>
                  </a:cubicBezTo>
                  <a:cubicBezTo>
                    <a:pt x="7414" y="10305"/>
                    <a:pt x="7872" y="10534"/>
                    <a:pt x="8646" y="11908"/>
                  </a:cubicBezTo>
                  <a:cubicBezTo>
                    <a:pt x="8989" y="12625"/>
                    <a:pt x="8845" y="12911"/>
                    <a:pt x="9791" y="13198"/>
                  </a:cubicBezTo>
                  <a:cubicBezTo>
                    <a:pt x="9963" y="13249"/>
                    <a:pt x="10331" y="13321"/>
                    <a:pt x="10641" y="13321"/>
                  </a:cubicBezTo>
                  <a:cubicBezTo>
                    <a:pt x="10847" y="13321"/>
                    <a:pt x="11027" y="13289"/>
                    <a:pt x="11108" y="13198"/>
                  </a:cubicBezTo>
                  <a:cubicBezTo>
                    <a:pt x="11786" y="12623"/>
                    <a:pt x="10203" y="11002"/>
                    <a:pt x="11374" y="11002"/>
                  </a:cubicBezTo>
                  <a:cubicBezTo>
                    <a:pt x="11487" y="11002"/>
                    <a:pt x="11626" y="11017"/>
                    <a:pt x="11795" y="11050"/>
                  </a:cubicBezTo>
                  <a:cubicBezTo>
                    <a:pt x="12406" y="11092"/>
                    <a:pt x="12895" y="11820"/>
                    <a:pt x="13499" y="11820"/>
                  </a:cubicBezTo>
                  <a:cubicBezTo>
                    <a:pt x="13714" y="11820"/>
                    <a:pt x="13944" y="11728"/>
                    <a:pt x="14199" y="11480"/>
                  </a:cubicBezTo>
                  <a:cubicBezTo>
                    <a:pt x="15631" y="10163"/>
                    <a:pt x="13025" y="9446"/>
                    <a:pt x="13226" y="8359"/>
                  </a:cubicBezTo>
                  <a:cubicBezTo>
                    <a:pt x="13327" y="7874"/>
                    <a:pt x="13638" y="7703"/>
                    <a:pt x="14015" y="7703"/>
                  </a:cubicBezTo>
                  <a:cubicBezTo>
                    <a:pt x="14708" y="7703"/>
                    <a:pt x="15628" y="8281"/>
                    <a:pt x="15887" y="8560"/>
                  </a:cubicBezTo>
                  <a:cubicBezTo>
                    <a:pt x="16294" y="8948"/>
                    <a:pt x="16438" y="9288"/>
                    <a:pt x="16766" y="9288"/>
                  </a:cubicBezTo>
                  <a:cubicBezTo>
                    <a:pt x="16946" y="9288"/>
                    <a:pt x="17182" y="9185"/>
                    <a:pt x="17548" y="8931"/>
                  </a:cubicBezTo>
                  <a:cubicBezTo>
                    <a:pt x="18093" y="8560"/>
                    <a:pt x="18780" y="7557"/>
                    <a:pt x="18635" y="6756"/>
                  </a:cubicBezTo>
                  <a:cubicBezTo>
                    <a:pt x="18379" y="5668"/>
                    <a:pt x="17463" y="5897"/>
                    <a:pt x="16719" y="5668"/>
                  </a:cubicBezTo>
                  <a:cubicBezTo>
                    <a:pt x="14257" y="5095"/>
                    <a:pt x="17147" y="3636"/>
                    <a:pt x="15429" y="2205"/>
                  </a:cubicBezTo>
                  <a:cubicBezTo>
                    <a:pt x="15030" y="1888"/>
                    <a:pt x="13326" y="1370"/>
                    <a:pt x="12317" y="1370"/>
                  </a:cubicBezTo>
                  <a:cubicBezTo>
                    <a:pt x="11956" y="1370"/>
                    <a:pt x="11684" y="1437"/>
                    <a:pt x="11593" y="1603"/>
                  </a:cubicBezTo>
                  <a:lnTo>
                    <a:pt x="11508" y="1603"/>
                  </a:lnTo>
                  <a:cubicBezTo>
                    <a:pt x="11012" y="1603"/>
                    <a:pt x="10389" y="1705"/>
                    <a:pt x="9825" y="1705"/>
                  </a:cubicBezTo>
                  <a:cubicBezTo>
                    <a:pt x="9543" y="1705"/>
                    <a:pt x="9276" y="1679"/>
                    <a:pt x="9047" y="1603"/>
                  </a:cubicBezTo>
                  <a:cubicBezTo>
                    <a:pt x="8444" y="1461"/>
                    <a:pt x="8215" y="973"/>
                    <a:pt x="7757" y="687"/>
                  </a:cubicBezTo>
                  <a:cubicBezTo>
                    <a:pt x="7381" y="455"/>
                    <a:pt x="7060" y="355"/>
                    <a:pt x="6752" y="355"/>
                  </a:cubicBezTo>
                  <a:cubicBezTo>
                    <a:pt x="6264" y="355"/>
                    <a:pt x="5807" y="605"/>
                    <a:pt x="5211" y="973"/>
                  </a:cubicBezTo>
                  <a:cubicBezTo>
                    <a:pt x="4936" y="1166"/>
                    <a:pt x="4371" y="1778"/>
                    <a:pt x="3972" y="1778"/>
                  </a:cubicBezTo>
                  <a:cubicBezTo>
                    <a:pt x="3955" y="1778"/>
                    <a:pt x="3938" y="1777"/>
                    <a:pt x="3921" y="1775"/>
                  </a:cubicBezTo>
                  <a:cubicBezTo>
                    <a:pt x="3149" y="1546"/>
                    <a:pt x="3921" y="1175"/>
                    <a:pt x="3837" y="744"/>
                  </a:cubicBezTo>
                  <a:cubicBezTo>
                    <a:pt x="3635" y="171"/>
                    <a:pt x="3979" y="171"/>
                    <a:pt x="3234" y="29"/>
                  </a:cubicBezTo>
                  <a:cubicBezTo>
                    <a:pt x="3149" y="10"/>
                    <a:pt x="3066" y="1"/>
                    <a:pt x="2986"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8"/>
            <p:cNvSpPr/>
            <p:nvPr/>
          </p:nvSpPr>
          <p:spPr>
            <a:xfrm>
              <a:off x="7145021" y="952606"/>
              <a:ext cx="395529" cy="284439"/>
            </a:xfrm>
            <a:custGeom>
              <a:avLst/>
              <a:gdLst/>
              <a:ahLst/>
              <a:cxnLst/>
              <a:rect l="l" t="t" r="r" b="b"/>
              <a:pathLst>
                <a:path w="19554" h="14062" extrusionOk="0">
                  <a:moveTo>
                    <a:pt x="3368" y="734"/>
                  </a:moveTo>
                  <a:cubicBezTo>
                    <a:pt x="3418" y="734"/>
                    <a:pt x="3470" y="740"/>
                    <a:pt x="3522" y="751"/>
                  </a:cubicBezTo>
                  <a:cubicBezTo>
                    <a:pt x="3637" y="778"/>
                    <a:pt x="3722" y="808"/>
                    <a:pt x="3779" y="808"/>
                  </a:cubicBezTo>
                  <a:cubicBezTo>
                    <a:pt x="3779" y="893"/>
                    <a:pt x="3809" y="1037"/>
                    <a:pt x="3866" y="1209"/>
                  </a:cubicBezTo>
                  <a:cubicBezTo>
                    <a:pt x="3836" y="1236"/>
                    <a:pt x="3779" y="1351"/>
                    <a:pt x="3751" y="1408"/>
                  </a:cubicBezTo>
                  <a:cubicBezTo>
                    <a:pt x="3664" y="1580"/>
                    <a:pt x="3522" y="1809"/>
                    <a:pt x="3607" y="2068"/>
                  </a:cubicBezTo>
                  <a:cubicBezTo>
                    <a:pt x="3722" y="2324"/>
                    <a:pt x="3980" y="2439"/>
                    <a:pt x="4210" y="2496"/>
                  </a:cubicBezTo>
                  <a:cubicBezTo>
                    <a:pt x="4253" y="2503"/>
                    <a:pt x="4296" y="2507"/>
                    <a:pt x="4339" y="2507"/>
                  </a:cubicBezTo>
                  <a:cubicBezTo>
                    <a:pt x="4811" y="2507"/>
                    <a:pt x="5274" y="2096"/>
                    <a:pt x="5641" y="1782"/>
                  </a:cubicBezTo>
                  <a:cubicBezTo>
                    <a:pt x="5698" y="1724"/>
                    <a:pt x="5755" y="1667"/>
                    <a:pt x="5783" y="1667"/>
                  </a:cubicBezTo>
                  <a:cubicBezTo>
                    <a:pt x="6362" y="1298"/>
                    <a:pt x="6747" y="1091"/>
                    <a:pt x="7137" y="1091"/>
                  </a:cubicBezTo>
                  <a:cubicBezTo>
                    <a:pt x="7383" y="1091"/>
                    <a:pt x="7631" y="1174"/>
                    <a:pt x="7931" y="1351"/>
                  </a:cubicBezTo>
                  <a:cubicBezTo>
                    <a:pt x="8073" y="1466"/>
                    <a:pt x="8217" y="1580"/>
                    <a:pt x="8332" y="1724"/>
                  </a:cubicBezTo>
                  <a:cubicBezTo>
                    <a:pt x="8588" y="1953"/>
                    <a:pt x="8847" y="2240"/>
                    <a:pt x="9305" y="2354"/>
                  </a:cubicBezTo>
                  <a:cubicBezTo>
                    <a:pt x="9597" y="2431"/>
                    <a:pt x="9923" y="2458"/>
                    <a:pt x="10256" y="2458"/>
                  </a:cubicBezTo>
                  <a:cubicBezTo>
                    <a:pt x="10541" y="2458"/>
                    <a:pt x="10830" y="2438"/>
                    <a:pt x="11107" y="2411"/>
                  </a:cubicBezTo>
                  <a:cubicBezTo>
                    <a:pt x="11394" y="2382"/>
                    <a:pt x="11652" y="2354"/>
                    <a:pt x="11852" y="2354"/>
                  </a:cubicBezTo>
                  <a:cubicBezTo>
                    <a:pt x="11888" y="2366"/>
                    <a:pt x="11925" y="2372"/>
                    <a:pt x="11960" y="2372"/>
                  </a:cubicBezTo>
                  <a:cubicBezTo>
                    <a:pt x="12091" y="2372"/>
                    <a:pt x="12207" y="2294"/>
                    <a:pt x="12252" y="2182"/>
                  </a:cubicBezTo>
                  <a:cubicBezTo>
                    <a:pt x="12315" y="2137"/>
                    <a:pt x="12460" y="2116"/>
                    <a:pt x="12656" y="2116"/>
                  </a:cubicBezTo>
                  <a:cubicBezTo>
                    <a:pt x="13444" y="2116"/>
                    <a:pt x="15069" y="2451"/>
                    <a:pt x="15573" y="2840"/>
                  </a:cubicBezTo>
                  <a:cubicBezTo>
                    <a:pt x="16175" y="3385"/>
                    <a:pt x="16031" y="3843"/>
                    <a:pt x="15859" y="4443"/>
                  </a:cubicBezTo>
                  <a:cubicBezTo>
                    <a:pt x="15717" y="4843"/>
                    <a:pt x="15573" y="5274"/>
                    <a:pt x="15802" y="5702"/>
                  </a:cubicBezTo>
                  <a:cubicBezTo>
                    <a:pt x="16004" y="6018"/>
                    <a:pt x="16375" y="6247"/>
                    <a:pt x="17005" y="6389"/>
                  </a:cubicBezTo>
                  <a:cubicBezTo>
                    <a:pt x="17206" y="6476"/>
                    <a:pt x="17405" y="6504"/>
                    <a:pt x="17607" y="6534"/>
                  </a:cubicBezTo>
                  <a:cubicBezTo>
                    <a:pt x="18237" y="6618"/>
                    <a:pt x="18523" y="6676"/>
                    <a:pt x="18665" y="7191"/>
                  </a:cubicBezTo>
                  <a:cubicBezTo>
                    <a:pt x="18752" y="7821"/>
                    <a:pt x="18179" y="8709"/>
                    <a:pt x="17721" y="9023"/>
                  </a:cubicBezTo>
                  <a:cubicBezTo>
                    <a:pt x="17443" y="9213"/>
                    <a:pt x="17300" y="9307"/>
                    <a:pt x="17188" y="9307"/>
                  </a:cubicBezTo>
                  <a:cubicBezTo>
                    <a:pt x="17081" y="9307"/>
                    <a:pt x="17003" y="9221"/>
                    <a:pt x="16863" y="9053"/>
                  </a:cubicBezTo>
                  <a:cubicBezTo>
                    <a:pt x="16776" y="8938"/>
                    <a:pt x="16661" y="8824"/>
                    <a:pt x="16546" y="8709"/>
                  </a:cubicBezTo>
                  <a:cubicBezTo>
                    <a:pt x="16248" y="8384"/>
                    <a:pt x="15212" y="7715"/>
                    <a:pt x="14365" y="7715"/>
                  </a:cubicBezTo>
                  <a:cubicBezTo>
                    <a:pt x="14238" y="7715"/>
                    <a:pt x="14115" y="7730"/>
                    <a:pt x="14000" y="7763"/>
                  </a:cubicBezTo>
                  <a:cubicBezTo>
                    <a:pt x="13599" y="7878"/>
                    <a:pt x="13340" y="8194"/>
                    <a:pt x="13256" y="8679"/>
                  </a:cubicBezTo>
                  <a:cubicBezTo>
                    <a:pt x="13111" y="9309"/>
                    <a:pt x="13599" y="9767"/>
                    <a:pt x="14027" y="10198"/>
                  </a:cubicBezTo>
                  <a:cubicBezTo>
                    <a:pt x="14343" y="10512"/>
                    <a:pt x="14630" y="10828"/>
                    <a:pt x="14630" y="11084"/>
                  </a:cubicBezTo>
                  <a:cubicBezTo>
                    <a:pt x="14630" y="11228"/>
                    <a:pt x="14515" y="11400"/>
                    <a:pt x="14314" y="11599"/>
                  </a:cubicBezTo>
                  <a:cubicBezTo>
                    <a:pt x="14140" y="11761"/>
                    <a:pt x="13999" y="11831"/>
                    <a:pt x="13856" y="11831"/>
                  </a:cubicBezTo>
                  <a:cubicBezTo>
                    <a:pt x="13667" y="11831"/>
                    <a:pt x="13474" y="11710"/>
                    <a:pt x="13198" y="11515"/>
                  </a:cubicBezTo>
                  <a:cubicBezTo>
                    <a:pt x="12912" y="11313"/>
                    <a:pt x="12569" y="11084"/>
                    <a:pt x="12225" y="11057"/>
                  </a:cubicBezTo>
                  <a:cubicBezTo>
                    <a:pt x="12082" y="11023"/>
                    <a:pt x="11922" y="10999"/>
                    <a:pt x="11764" y="10999"/>
                  </a:cubicBezTo>
                  <a:cubicBezTo>
                    <a:pt x="11509" y="10999"/>
                    <a:pt x="11256" y="11062"/>
                    <a:pt x="11080" y="11256"/>
                  </a:cubicBezTo>
                  <a:cubicBezTo>
                    <a:pt x="10821" y="11572"/>
                    <a:pt x="10965" y="12030"/>
                    <a:pt x="11107" y="12488"/>
                  </a:cubicBezTo>
                  <a:cubicBezTo>
                    <a:pt x="11222" y="12774"/>
                    <a:pt x="11366" y="13202"/>
                    <a:pt x="11252" y="13317"/>
                  </a:cubicBezTo>
                  <a:cubicBezTo>
                    <a:pt x="11213" y="13336"/>
                    <a:pt x="11129" y="13346"/>
                    <a:pt x="11022" y="13346"/>
                  </a:cubicBezTo>
                  <a:cubicBezTo>
                    <a:pt x="10810" y="13346"/>
                    <a:pt x="10506" y="13308"/>
                    <a:pt x="10278" y="13232"/>
                  </a:cubicBezTo>
                  <a:cubicBezTo>
                    <a:pt x="9706" y="13060"/>
                    <a:pt x="9676" y="12973"/>
                    <a:pt x="9534" y="12573"/>
                  </a:cubicBezTo>
                  <a:cubicBezTo>
                    <a:pt x="9477" y="12458"/>
                    <a:pt x="9420" y="12316"/>
                    <a:pt x="9333" y="12115"/>
                  </a:cubicBezTo>
                  <a:cubicBezTo>
                    <a:pt x="8504" y="10599"/>
                    <a:pt x="7874" y="10340"/>
                    <a:pt x="6213" y="10255"/>
                  </a:cubicBezTo>
                  <a:cubicBezTo>
                    <a:pt x="5668" y="10255"/>
                    <a:pt x="4782" y="10083"/>
                    <a:pt x="4523" y="9912"/>
                  </a:cubicBezTo>
                  <a:cubicBezTo>
                    <a:pt x="4581" y="9854"/>
                    <a:pt x="4638" y="9797"/>
                    <a:pt x="4810" y="9710"/>
                  </a:cubicBezTo>
                  <a:cubicBezTo>
                    <a:pt x="4961" y="9623"/>
                    <a:pt x="5142" y="9590"/>
                    <a:pt x="5343" y="9590"/>
                  </a:cubicBezTo>
                  <a:cubicBezTo>
                    <a:pt x="5671" y="9590"/>
                    <a:pt x="6051" y="9679"/>
                    <a:pt x="6442" y="9767"/>
                  </a:cubicBezTo>
                  <a:cubicBezTo>
                    <a:pt x="6861" y="9852"/>
                    <a:pt x="7289" y="9945"/>
                    <a:pt x="7704" y="9945"/>
                  </a:cubicBezTo>
                  <a:cubicBezTo>
                    <a:pt x="7999" y="9945"/>
                    <a:pt x="8287" y="9898"/>
                    <a:pt x="8561" y="9767"/>
                  </a:cubicBezTo>
                  <a:cubicBezTo>
                    <a:pt x="9133" y="9481"/>
                    <a:pt x="10134" y="7564"/>
                    <a:pt x="10249" y="7076"/>
                  </a:cubicBezTo>
                  <a:cubicBezTo>
                    <a:pt x="10622" y="5645"/>
                    <a:pt x="9218" y="4587"/>
                    <a:pt x="8675" y="4186"/>
                  </a:cubicBezTo>
                  <a:cubicBezTo>
                    <a:pt x="7886" y="3555"/>
                    <a:pt x="6801" y="3376"/>
                    <a:pt x="5747" y="3376"/>
                  </a:cubicBezTo>
                  <a:cubicBezTo>
                    <a:pt x="4888" y="3376"/>
                    <a:pt x="4050" y="3494"/>
                    <a:pt x="3408" y="3584"/>
                  </a:cubicBezTo>
                  <a:cubicBezTo>
                    <a:pt x="3236" y="3614"/>
                    <a:pt x="3035" y="3671"/>
                    <a:pt x="2806" y="3728"/>
                  </a:cubicBezTo>
                  <a:cubicBezTo>
                    <a:pt x="2412" y="3817"/>
                    <a:pt x="1917" y="3917"/>
                    <a:pt x="1518" y="3917"/>
                  </a:cubicBezTo>
                  <a:cubicBezTo>
                    <a:pt x="1279" y="3917"/>
                    <a:pt x="1075" y="3881"/>
                    <a:pt x="946" y="3785"/>
                  </a:cubicBezTo>
                  <a:cubicBezTo>
                    <a:pt x="889" y="3756"/>
                    <a:pt x="745" y="3641"/>
                    <a:pt x="745" y="3298"/>
                  </a:cubicBezTo>
                  <a:cubicBezTo>
                    <a:pt x="745" y="2668"/>
                    <a:pt x="1576" y="1866"/>
                    <a:pt x="2290" y="1351"/>
                  </a:cubicBezTo>
                  <a:cubicBezTo>
                    <a:pt x="2320" y="1351"/>
                    <a:pt x="2348" y="1324"/>
                    <a:pt x="2348" y="1294"/>
                  </a:cubicBezTo>
                  <a:cubicBezTo>
                    <a:pt x="2745" y="972"/>
                    <a:pt x="3036" y="734"/>
                    <a:pt x="3368" y="734"/>
                  </a:cubicBezTo>
                  <a:close/>
                  <a:moveTo>
                    <a:pt x="3379" y="0"/>
                  </a:moveTo>
                  <a:cubicBezTo>
                    <a:pt x="2739" y="0"/>
                    <a:pt x="2262" y="429"/>
                    <a:pt x="1890" y="751"/>
                  </a:cubicBezTo>
                  <a:cubicBezTo>
                    <a:pt x="1317" y="1152"/>
                    <a:pt x="0" y="2182"/>
                    <a:pt x="0" y="3327"/>
                  </a:cubicBezTo>
                  <a:cubicBezTo>
                    <a:pt x="30" y="3785"/>
                    <a:pt x="202" y="4129"/>
                    <a:pt x="488" y="4358"/>
                  </a:cubicBezTo>
                  <a:cubicBezTo>
                    <a:pt x="766" y="4572"/>
                    <a:pt x="1122" y="4647"/>
                    <a:pt x="1501" y="4647"/>
                  </a:cubicBezTo>
                  <a:cubicBezTo>
                    <a:pt x="1982" y="4647"/>
                    <a:pt x="2502" y="4527"/>
                    <a:pt x="2950" y="4415"/>
                  </a:cubicBezTo>
                  <a:cubicBezTo>
                    <a:pt x="3179" y="4385"/>
                    <a:pt x="3351" y="4328"/>
                    <a:pt x="3522" y="4301"/>
                  </a:cubicBezTo>
                  <a:cubicBezTo>
                    <a:pt x="4137" y="4221"/>
                    <a:pt x="4939" y="4109"/>
                    <a:pt x="5745" y="4109"/>
                  </a:cubicBezTo>
                  <a:cubicBezTo>
                    <a:pt x="6665" y="4109"/>
                    <a:pt x="7589" y="4254"/>
                    <a:pt x="8245" y="4759"/>
                  </a:cubicBezTo>
                  <a:cubicBezTo>
                    <a:pt x="8962" y="5301"/>
                    <a:pt x="9763" y="6046"/>
                    <a:pt x="9562" y="6905"/>
                  </a:cubicBezTo>
                  <a:cubicBezTo>
                    <a:pt x="9420" y="7392"/>
                    <a:pt x="8504" y="8966"/>
                    <a:pt x="8245" y="9137"/>
                  </a:cubicBezTo>
                  <a:cubicBezTo>
                    <a:pt x="8093" y="9209"/>
                    <a:pt x="7919" y="9237"/>
                    <a:pt x="7731" y="9237"/>
                  </a:cubicBezTo>
                  <a:cubicBezTo>
                    <a:pt x="7389" y="9237"/>
                    <a:pt x="7001" y="9144"/>
                    <a:pt x="6614" y="9053"/>
                  </a:cubicBezTo>
                  <a:cubicBezTo>
                    <a:pt x="6195" y="8956"/>
                    <a:pt x="5767" y="8859"/>
                    <a:pt x="5356" y="8859"/>
                  </a:cubicBezTo>
                  <a:cubicBezTo>
                    <a:pt x="5036" y="8859"/>
                    <a:pt x="4726" y="8918"/>
                    <a:pt x="4439" y="9080"/>
                  </a:cubicBezTo>
                  <a:cubicBezTo>
                    <a:pt x="3923" y="9366"/>
                    <a:pt x="3694" y="9710"/>
                    <a:pt x="3779" y="10053"/>
                  </a:cubicBezTo>
                  <a:cubicBezTo>
                    <a:pt x="4038" y="10912"/>
                    <a:pt x="6156" y="10970"/>
                    <a:pt x="6184" y="10970"/>
                  </a:cubicBezTo>
                  <a:cubicBezTo>
                    <a:pt x="7615" y="11057"/>
                    <a:pt x="7988" y="11171"/>
                    <a:pt x="8675" y="12431"/>
                  </a:cubicBezTo>
                  <a:cubicBezTo>
                    <a:pt x="8760" y="12602"/>
                    <a:pt x="8790" y="12717"/>
                    <a:pt x="8847" y="12831"/>
                  </a:cubicBezTo>
                  <a:cubicBezTo>
                    <a:pt x="9046" y="13347"/>
                    <a:pt x="9191" y="13660"/>
                    <a:pt x="10077" y="13947"/>
                  </a:cubicBezTo>
                  <a:cubicBezTo>
                    <a:pt x="10191" y="13976"/>
                    <a:pt x="10622" y="14061"/>
                    <a:pt x="11023" y="14061"/>
                  </a:cubicBezTo>
                  <a:cubicBezTo>
                    <a:pt x="11309" y="14061"/>
                    <a:pt x="11565" y="14034"/>
                    <a:pt x="11710" y="13862"/>
                  </a:cubicBezTo>
                  <a:cubicBezTo>
                    <a:pt x="12225" y="13431"/>
                    <a:pt x="11996" y="12744"/>
                    <a:pt x="11794" y="12229"/>
                  </a:cubicBezTo>
                  <a:cubicBezTo>
                    <a:pt x="11767" y="12087"/>
                    <a:pt x="11680" y="11858"/>
                    <a:pt x="11652" y="11744"/>
                  </a:cubicBezTo>
                  <a:cubicBezTo>
                    <a:pt x="11676" y="11731"/>
                    <a:pt x="11715" y="11724"/>
                    <a:pt x="11773" y="11724"/>
                  </a:cubicBezTo>
                  <a:cubicBezTo>
                    <a:pt x="11854" y="11724"/>
                    <a:pt x="11972" y="11738"/>
                    <a:pt x="12138" y="11771"/>
                  </a:cubicBezTo>
                  <a:cubicBezTo>
                    <a:pt x="12340" y="11801"/>
                    <a:pt x="12539" y="11943"/>
                    <a:pt x="12768" y="12115"/>
                  </a:cubicBezTo>
                  <a:cubicBezTo>
                    <a:pt x="13059" y="12303"/>
                    <a:pt x="13430" y="12552"/>
                    <a:pt x="13859" y="12552"/>
                  </a:cubicBezTo>
                  <a:cubicBezTo>
                    <a:pt x="14150" y="12552"/>
                    <a:pt x="14466" y="12438"/>
                    <a:pt x="14801" y="12115"/>
                  </a:cubicBezTo>
                  <a:cubicBezTo>
                    <a:pt x="15172" y="11801"/>
                    <a:pt x="15344" y="11457"/>
                    <a:pt x="15374" y="11084"/>
                  </a:cubicBezTo>
                  <a:cubicBezTo>
                    <a:pt x="15374" y="10512"/>
                    <a:pt x="14943" y="10083"/>
                    <a:pt x="14543" y="9682"/>
                  </a:cubicBezTo>
                  <a:cubicBezTo>
                    <a:pt x="14229" y="9366"/>
                    <a:pt x="13913" y="9053"/>
                    <a:pt x="13943" y="8794"/>
                  </a:cubicBezTo>
                  <a:cubicBezTo>
                    <a:pt x="14000" y="8565"/>
                    <a:pt x="14114" y="8480"/>
                    <a:pt x="14199" y="8450"/>
                  </a:cubicBezTo>
                  <a:cubicBezTo>
                    <a:pt x="14252" y="8436"/>
                    <a:pt x="14311" y="8429"/>
                    <a:pt x="14373" y="8429"/>
                  </a:cubicBezTo>
                  <a:cubicBezTo>
                    <a:pt x="14919" y="8429"/>
                    <a:pt x="15774" y="8941"/>
                    <a:pt x="16031" y="9224"/>
                  </a:cubicBezTo>
                  <a:cubicBezTo>
                    <a:pt x="16146" y="9339"/>
                    <a:pt x="16233" y="9424"/>
                    <a:pt x="16317" y="9538"/>
                  </a:cubicBezTo>
                  <a:cubicBezTo>
                    <a:pt x="16585" y="9852"/>
                    <a:pt x="16825" y="10037"/>
                    <a:pt x="17139" y="10037"/>
                  </a:cubicBezTo>
                  <a:cubicBezTo>
                    <a:pt x="17399" y="10037"/>
                    <a:pt x="17708" y="9910"/>
                    <a:pt x="18122" y="9625"/>
                  </a:cubicBezTo>
                  <a:cubicBezTo>
                    <a:pt x="18752" y="9195"/>
                    <a:pt x="19553" y="8050"/>
                    <a:pt x="19352" y="7049"/>
                  </a:cubicBezTo>
                  <a:cubicBezTo>
                    <a:pt x="19095" y="5989"/>
                    <a:pt x="18294" y="5874"/>
                    <a:pt x="17721" y="5789"/>
                  </a:cubicBezTo>
                  <a:cubicBezTo>
                    <a:pt x="17520" y="5789"/>
                    <a:pt x="17348" y="5760"/>
                    <a:pt x="17176" y="5702"/>
                  </a:cubicBezTo>
                  <a:cubicBezTo>
                    <a:pt x="16634" y="5560"/>
                    <a:pt x="16489" y="5416"/>
                    <a:pt x="16432" y="5331"/>
                  </a:cubicBezTo>
                  <a:cubicBezTo>
                    <a:pt x="16347" y="5217"/>
                    <a:pt x="16432" y="4930"/>
                    <a:pt x="16546" y="4672"/>
                  </a:cubicBezTo>
                  <a:cubicBezTo>
                    <a:pt x="16718" y="4042"/>
                    <a:pt x="17034" y="3156"/>
                    <a:pt x="16031" y="2297"/>
                  </a:cubicBezTo>
                  <a:cubicBezTo>
                    <a:pt x="15542" y="1906"/>
                    <a:pt x="13843" y="1389"/>
                    <a:pt x="12734" y="1389"/>
                  </a:cubicBezTo>
                  <a:cubicBezTo>
                    <a:pt x="12544" y="1389"/>
                    <a:pt x="12371" y="1405"/>
                    <a:pt x="12225" y="1438"/>
                  </a:cubicBezTo>
                  <a:cubicBezTo>
                    <a:pt x="12053" y="1466"/>
                    <a:pt x="11909" y="1523"/>
                    <a:pt x="11794" y="1637"/>
                  </a:cubicBezTo>
                  <a:cubicBezTo>
                    <a:pt x="11565" y="1637"/>
                    <a:pt x="11309" y="1667"/>
                    <a:pt x="11050" y="1667"/>
                  </a:cubicBezTo>
                  <a:cubicBezTo>
                    <a:pt x="10761" y="1698"/>
                    <a:pt x="10463" y="1728"/>
                    <a:pt x="10183" y="1728"/>
                  </a:cubicBezTo>
                  <a:cubicBezTo>
                    <a:pt x="9937" y="1728"/>
                    <a:pt x="9705" y="1705"/>
                    <a:pt x="9504" y="1637"/>
                  </a:cubicBezTo>
                  <a:cubicBezTo>
                    <a:pt x="9218" y="1580"/>
                    <a:pt x="9076" y="1408"/>
                    <a:pt x="8847" y="1209"/>
                  </a:cubicBezTo>
                  <a:cubicBezTo>
                    <a:pt x="8703" y="1037"/>
                    <a:pt x="8531" y="865"/>
                    <a:pt x="8302" y="751"/>
                  </a:cubicBezTo>
                  <a:cubicBezTo>
                    <a:pt x="7879" y="491"/>
                    <a:pt x="7502" y="382"/>
                    <a:pt x="7140" y="382"/>
                  </a:cubicBezTo>
                  <a:cubicBezTo>
                    <a:pt x="6546" y="382"/>
                    <a:pt x="5995" y="674"/>
                    <a:pt x="5355" y="1065"/>
                  </a:cubicBezTo>
                  <a:cubicBezTo>
                    <a:pt x="5297" y="1095"/>
                    <a:pt x="5240" y="1179"/>
                    <a:pt x="5153" y="1236"/>
                  </a:cubicBezTo>
                  <a:cubicBezTo>
                    <a:pt x="4751" y="1587"/>
                    <a:pt x="4498" y="1784"/>
                    <a:pt x="4399" y="1784"/>
                  </a:cubicBezTo>
                  <a:cubicBezTo>
                    <a:pt x="4392" y="1784"/>
                    <a:pt x="4386" y="1783"/>
                    <a:pt x="4381" y="1782"/>
                  </a:cubicBezTo>
                  <a:cubicBezTo>
                    <a:pt x="4466" y="1610"/>
                    <a:pt x="4610" y="1351"/>
                    <a:pt x="4581" y="1065"/>
                  </a:cubicBezTo>
                  <a:cubicBezTo>
                    <a:pt x="4581" y="1037"/>
                    <a:pt x="4553" y="1037"/>
                    <a:pt x="4553" y="1007"/>
                  </a:cubicBezTo>
                  <a:cubicBezTo>
                    <a:pt x="4496" y="865"/>
                    <a:pt x="4496" y="778"/>
                    <a:pt x="4496" y="694"/>
                  </a:cubicBezTo>
                  <a:cubicBezTo>
                    <a:pt x="4439" y="206"/>
                    <a:pt x="4122" y="121"/>
                    <a:pt x="3694" y="34"/>
                  </a:cubicBezTo>
                  <a:cubicBezTo>
                    <a:pt x="3585" y="11"/>
                    <a:pt x="3480" y="0"/>
                    <a:pt x="337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8"/>
            <p:cNvSpPr/>
            <p:nvPr/>
          </p:nvSpPr>
          <p:spPr>
            <a:xfrm>
              <a:off x="7225291" y="804850"/>
              <a:ext cx="153952" cy="47939"/>
            </a:xfrm>
            <a:custGeom>
              <a:avLst/>
              <a:gdLst/>
              <a:ahLst/>
              <a:cxnLst/>
              <a:rect l="l" t="t" r="r" b="b"/>
              <a:pathLst>
                <a:path w="7611" h="2370" extrusionOk="0">
                  <a:moveTo>
                    <a:pt x="5247" y="0"/>
                  </a:moveTo>
                  <a:cubicBezTo>
                    <a:pt x="5132" y="0"/>
                    <a:pt x="5034" y="30"/>
                    <a:pt x="4964" y="97"/>
                  </a:cubicBezTo>
                  <a:lnTo>
                    <a:pt x="4907" y="97"/>
                  </a:lnTo>
                  <a:cubicBezTo>
                    <a:pt x="4219" y="239"/>
                    <a:pt x="3876" y="669"/>
                    <a:pt x="3333" y="898"/>
                  </a:cubicBezTo>
                  <a:cubicBezTo>
                    <a:pt x="3189" y="957"/>
                    <a:pt x="3016" y="974"/>
                    <a:pt x="2834" y="974"/>
                  </a:cubicBezTo>
                  <a:cubicBezTo>
                    <a:pt x="2599" y="974"/>
                    <a:pt x="2350" y="946"/>
                    <a:pt x="2132" y="946"/>
                  </a:cubicBezTo>
                  <a:cubicBezTo>
                    <a:pt x="1947" y="946"/>
                    <a:pt x="1784" y="966"/>
                    <a:pt x="1673" y="1040"/>
                  </a:cubicBezTo>
                  <a:cubicBezTo>
                    <a:pt x="1" y="1961"/>
                    <a:pt x="2039" y="2370"/>
                    <a:pt x="3174" y="2370"/>
                  </a:cubicBezTo>
                  <a:cubicBezTo>
                    <a:pt x="3381" y="2370"/>
                    <a:pt x="3558" y="2356"/>
                    <a:pt x="3677" y="2330"/>
                  </a:cubicBezTo>
                  <a:cubicBezTo>
                    <a:pt x="3758" y="2322"/>
                    <a:pt x="3880" y="2319"/>
                    <a:pt x="4030" y="2319"/>
                  </a:cubicBezTo>
                  <a:cubicBezTo>
                    <a:pt x="4294" y="2319"/>
                    <a:pt x="4645" y="2327"/>
                    <a:pt x="5020" y="2327"/>
                  </a:cubicBezTo>
                  <a:cubicBezTo>
                    <a:pt x="5996" y="2327"/>
                    <a:pt x="7133" y="2275"/>
                    <a:pt x="7311" y="1899"/>
                  </a:cubicBezTo>
                  <a:cubicBezTo>
                    <a:pt x="7610" y="1351"/>
                    <a:pt x="6022" y="0"/>
                    <a:pt x="5247"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8"/>
            <p:cNvSpPr/>
            <p:nvPr/>
          </p:nvSpPr>
          <p:spPr>
            <a:xfrm>
              <a:off x="7237125" y="797284"/>
              <a:ext cx="148247" cy="62806"/>
            </a:xfrm>
            <a:custGeom>
              <a:avLst/>
              <a:gdLst/>
              <a:ahLst/>
              <a:cxnLst/>
              <a:rect l="l" t="t" r="r" b="b"/>
              <a:pathLst>
                <a:path w="7329" h="3105" extrusionOk="0">
                  <a:moveTo>
                    <a:pt x="4701" y="743"/>
                  </a:moveTo>
                  <a:cubicBezTo>
                    <a:pt x="4852" y="743"/>
                    <a:pt x="5205" y="878"/>
                    <a:pt x="5638" y="1215"/>
                  </a:cubicBezTo>
                  <a:cubicBezTo>
                    <a:pt x="6183" y="1616"/>
                    <a:pt x="6412" y="2017"/>
                    <a:pt x="6412" y="2101"/>
                  </a:cubicBezTo>
                  <a:cubicBezTo>
                    <a:pt x="6154" y="2330"/>
                    <a:pt x="4551" y="2330"/>
                    <a:pt x="3951" y="2330"/>
                  </a:cubicBezTo>
                  <a:cubicBezTo>
                    <a:pt x="3550" y="2330"/>
                    <a:pt x="3234" y="2330"/>
                    <a:pt x="3034" y="2360"/>
                  </a:cubicBezTo>
                  <a:cubicBezTo>
                    <a:pt x="2926" y="2383"/>
                    <a:pt x="2785" y="2393"/>
                    <a:pt x="2628" y="2393"/>
                  </a:cubicBezTo>
                  <a:cubicBezTo>
                    <a:pt x="1996" y="2393"/>
                    <a:pt x="1088" y="2227"/>
                    <a:pt x="859" y="2044"/>
                  </a:cubicBezTo>
                  <a:cubicBezTo>
                    <a:pt x="886" y="1987"/>
                    <a:pt x="1001" y="1872"/>
                    <a:pt x="1287" y="1730"/>
                  </a:cubicBezTo>
                  <a:cubicBezTo>
                    <a:pt x="1331" y="1701"/>
                    <a:pt x="1428" y="1694"/>
                    <a:pt x="1534" y="1694"/>
                  </a:cubicBezTo>
                  <a:cubicBezTo>
                    <a:pt x="1636" y="1694"/>
                    <a:pt x="1748" y="1701"/>
                    <a:pt x="1832" y="1701"/>
                  </a:cubicBezTo>
                  <a:cubicBezTo>
                    <a:pt x="1972" y="1713"/>
                    <a:pt x="2122" y="1725"/>
                    <a:pt x="2272" y="1725"/>
                  </a:cubicBezTo>
                  <a:cubicBezTo>
                    <a:pt x="2489" y="1725"/>
                    <a:pt x="2705" y="1700"/>
                    <a:pt x="2890" y="1616"/>
                  </a:cubicBezTo>
                  <a:cubicBezTo>
                    <a:pt x="3149" y="1501"/>
                    <a:pt x="3348" y="1357"/>
                    <a:pt x="3550" y="1243"/>
                  </a:cubicBezTo>
                  <a:cubicBezTo>
                    <a:pt x="3806" y="1071"/>
                    <a:pt x="4035" y="899"/>
                    <a:pt x="4351" y="842"/>
                  </a:cubicBezTo>
                  <a:cubicBezTo>
                    <a:pt x="4436" y="842"/>
                    <a:pt x="4551" y="814"/>
                    <a:pt x="4638" y="757"/>
                  </a:cubicBezTo>
                  <a:cubicBezTo>
                    <a:pt x="4651" y="748"/>
                    <a:pt x="4672" y="743"/>
                    <a:pt x="4701" y="743"/>
                  </a:cubicBezTo>
                  <a:close/>
                  <a:moveTo>
                    <a:pt x="4657" y="0"/>
                  </a:moveTo>
                  <a:cubicBezTo>
                    <a:pt x="4519" y="0"/>
                    <a:pt x="4385" y="29"/>
                    <a:pt x="4264" y="97"/>
                  </a:cubicBezTo>
                  <a:cubicBezTo>
                    <a:pt x="4264" y="97"/>
                    <a:pt x="4264" y="127"/>
                    <a:pt x="4237" y="127"/>
                  </a:cubicBezTo>
                  <a:cubicBezTo>
                    <a:pt x="3779" y="212"/>
                    <a:pt x="3435" y="441"/>
                    <a:pt x="3149" y="643"/>
                  </a:cubicBezTo>
                  <a:cubicBezTo>
                    <a:pt x="2977" y="757"/>
                    <a:pt x="2805" y="842"/>
                    <a:pt x="2604" y="929"/>
                  </a:cubicBezTo>
                  <a:cubicBezTo>
                    <a:pt x="2500" y="980"/>
                    <a:pt x="2353" y="990"/>
                    <a:pt x="2197" y="990"/>
                  </a:cubicBezTo>
                  <a:cubicBezTo>
                    <a:pt x="2096" y="990"/>
                    <a:pt x="1990" y="986"/>
                    <a:pt x="1889" y="986"/>
                  </a:cubicBezTo>
                  <a:cubicBezTo>
                    <a:pt x="1749" y="975"/>
                    <a:pt x="1612" y="964"/>
                    <a:pt x="1483" y="964"/>
                  </a:cubicBezTo>
                  <a:cubicBezTo>
                    <a:pt x="1269" y="964"/>
                    <a:pt x="1076" y="994"/>
                    <a:pt x="916" y="1101"/>
                  </a:cubicBezTo>
                  <a:cubicBezTo>
                    <a:pt x="257" y="1472"/>
                    <a:pt x="0" y="1845"/>
                    <a:pt x="142" y="2246"/>
                  </a:cubicBezTo>
                  <a:cubicBezTo>
                    <a:pt x="371" y="2933"/>
                    <a:pt x="1860" y="3104"/>
                    <a:pt x="2661" y="3104"/>
                  </a:cubicBezTo>
                  <a:cubicBezTo>
                    <a:pt x="2890" y="3104"/>
                    <a:pt x="3034" y="3104"/>
                    <a:pt x="3119" y="3075"/>
                  </a:cubicBezTo>
                  <a:cubicBezTo>
                    <a:pt x="3167" y="3065"/>
                    <a:pt x="3238" y="3062"/>
                    <a:pt x="3323" y="3062"/>
                  </a:cubicBezTo>
                  <a:cubicBezTo>
                    <a:pt x="3492" y="3062"/>
                    <a:pt x="3722" y="3075"/>
                    <a:pt x="3951" y="3075"/>
                  </a:cubicBezTo>
                  <a:cubicBezTo>
                    <a:pt x="5581" y="3075"/>
                    <a:pt x="6756" y="3017"/>
                    <a:pt x="7042" y="2445"/>
                  </a:cubicBezTo>
                  <a:cubicBezTo>
                    <a:pt x="7328" y="1872"/>
                    <a:pt x="6726" y="1128"/>
                    <a:pt x="6069" y="613"/>
                  </a:cubicBezTo>
                  <a:cubicBezTo>
                    <a:pt x="5840" y="453"/>
                    <a:pt x="5209" y="0"/>
                    <a:pt x="4657"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8"/>
            <p:cNvSpPr/>
            <p:nvPr/>
          </p:nvSpPr>
          <p:spPr>
            <a:xfrm>
              <a:off x="7070273" y="1135763"/>
              <a:ext cx="87059" cy="59651"/>
            </a:xfrm>
            <a:custGeom>
              <a:avLst/>
              <a:gdLst/>
              <a:ahLst/>
              <a:cxnLst/>
              <a:rect l="l" t="t" r="r" b="b"/>
              <a:pathLst>
                <a:path w="4304" h="2949" extrusionOk="0">
                  <a:moveTo>
                    <a:pt x="2512" y="1"/>
                  </a:moveTo>
                  <a:cubicBezTo>
                    <a:pt x="2384" y="1"/>
                    <a:pt x="2262" y="35"/>
                    <a:pt x="2149" y="113"/>
                  </a:cubicBezTo>
                  <a:lnTo>
                    <a:pt x="2092" y="198"/>
                  </a:lnTo>
                  <a:cubicBezTo>
                    <a:pt x="1320" y="198"/>
                    <a:pt x="1405" y="628"/>
                    <a:pt x="1062" y="972"/>
                  </a:cubicBezTo>
                  <a:cubicBezTo>
                    <a:pt x="977" y="1114"/>
                    <a:pt x="175" y="2060"/>
                    <a:pt x="175" y="2145"/>
                  </a:cubicBezTo>
                  <a:cubicBezTo>
                    <a:pt x="0" y="2762"/>
                    <a:pt x="171" y="2949"/>
                    <a:pt x="476" y="2949"/>
                  </a:cubicBezTo>
                  <a:cubicBezTo>
                    <a:pt x="920" y="2949"/>
                    <a:pt x="1650" y="2552"/>
                    <a:pt x="2007" y="2518"/>
                  </a:cubicBezTo>
                  <a:cubicBezTo>
                    <a:pt x="2041" y="2514"/>
                    <a:pt x="2076" y="2512"/>
                    <a:pt x="2112" y="2512"/>
                  </a:cubicBezTo>
                  <a:cubicBezTo>
                    <a:pt x="2528" y="2512"/>
                    <a:pt x="3126" y="2739"/>
                    <a:pt x="3580" y="2739"/>
                  </a:cubicBezTo>
                  <a:cubicBezTo>
                    <a:pt x="4005" y="2739"/>
                    <a:pt x="4304" y="2541"/>
                    <a:pt x="4211" y="1774"/>
                  </a:cubicBezTo>
                  <a:cubicBezTo>
                    <a:pt x="4090" y="1093"/>
                    <a:pt x="3225" y="1"/>
                    <a:pt x="251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8"/>
            <p:cNvSpPr/>
            <p:nvPr/>
          </p:nvSpPr>
          <p:spPr>
            <a:xfrm>
              <a:off x="7062788" y="1128521"/>
              <a:ext cx="101380" cy="74397"/>
            </a:xfrm>
            <a:custGeom>
              <a:avLst/>
              <a:gdLst/>
              <a:ahLst/>
              <a:cxnLst/>
              <a:rect l="l" t="t" r="r" b="b"/>
              <a:pathLst>
                <a:path w="5012" h="3678" extrusionOk="0">
                  <a:moveTo>
                    <a:pt x="2867" y="728"/>
                  </a:moveTo>
                  <a:cubicBezTo>
                    <a:pt x="2921" y="728"/>
                    <a:pt x="2992" y="743"/>
                    <a:pt x="3092" y="785"/>
                  </a:cubicBezTo>
                  <a:cubicBezTo>
                    <a:pt x="3607" y="986"/>
                    <a:pt x="4152" y="1758"/>
                    <a:pt x="4210" y="2189"/>
                  </a:cubicBezTo>
                  <a:cubicBezTo>
                    <a:pt x="4267" y="2503"/>
                    <a:pt x="4210" y="2647"/>
                    <a:pt x="4180" y="2704"/>
                  </a:cubicBezTo>
                  <a:cubicBezTo>
                    <a:pt x="4137" y="2739"/>
                    <a:pt x="4066" y="2752"/>
                    <a:pt x="3978" y="2752"/>
                  </a:cubicBezTo>
                  <a:cubicBezTo>
                    <a:pt x="3775" y="2752"/>
                    <a:pt x="3485" y="2678"/>
                    <a:pt x="3264" y="2617"/>
                  </a:cubicBezTo>
                  <a:cubicBezTo>
                    <a:pt x="2966" y="2567"/>
                    <a:pt x="2711" y="2497"/>
                    <a:pt x="2462" y="2497"/>
                  </a:cubicBezTo>
                  <a:cubicBezTo>
                    <a:pt x="2424" y="2497"/>
                    <a:pt x="2386" y="2499"/>
                    <a:pt x="2348" y="2503"/>
                  </a:cubicBezTo>
                  <a:cubicBezTo>
                    <a:pt x="2148" y="2532"/>
                    <a:pt x="1890" y="2617"/>
                    <a:pt x="1633" y="2732"/>
                  </a:cubicBezTo>
                  <a:cubicBezTo>
                    <a:pt x="1432" y="2789"/>
                    <a:pt x="1003" y="2961"/>
                    <a:pt x="832" y="2961"/>
                  </a:cubicBezTo>
                  <a:cubicBezTo>
                    <a:pt x="832" y="2903"/>
                    <a:pt x="832" y="2819"/>
                    <a:pt x="889" y="2647"/>
                  </a:cubicBezTo>
                  <a:cubicBezTo>
                    <a:pt x="946" y="2532"/>
                    <a:pt x="1145" y="2303"/>
                    <a:pt x="1260" y="2132"/>
                  </a:cubicBezTo>
                  <a:cubicBezTo>
                    <a:pt x="1546" y="1816"/>
                    <a:pt x="1661" y="1644"/>
                    <a:pt x="1718" y="1559"/>
                  </a:cubicBezTo>
                  <a:cubicBezTo>
                    <a:pt x="1832" y="1415"/>
                    <a:pt x="1919" y="1300"/>
                    <a:pt x="1977" y="1186"/>
                  </a:cubicBezTo>
                  <a:cubicBezTo>
                    <a:pt x="2091" y="957"/>
                    <a:pt x="2148" y="899"/>
                    <a:pt x="2462" y="899"/>
                  </a:cubicBezTo>
                  <a:cubicBezTo>
                    <a:pt x="2577" y="899"/>
                    <a:pt x="2691" y="842"/>
                    <a:pt x="2748" y="757"/>
                  </a:cubicBezTo>
                  <a:cubicBezTo>
                    <a:pt x="2777" y="743"/>
                    <a:pt x="2813" y="728"/>
                    <a:pt x="2867" y="728"/>
                  </a:cubicBezTo>
                  <a:close/>
                  <a:moveTo>
                    <a:pt x="2892" y="0"/>
                  </a:moveTo>
                  <a:cubicBezTo>
                    <a:pt x="2690" y="0"/>
                    <a:pt x="2496" y="57"/>
                    <a:pt x="2320" y="185"/>
                  </a:cubicBezTo>
                  <a:lnTo>
                    <a:pt x="2290" y="185"/>
                  </a:lnTo>
                  <a:cubicBezTo>
                    <a:pt x="1690" y="242"/>
                    <a:pt x="1489" y="586"/>
                    <a:pt x="1347" y="842"/>
                  </a:cubicBezTo>
                  <a:lnTo>
                    <a:pt x="1175" y="1101"/>
                  </a:lnTo>
                  <a:cubicBezTo>
                    <a:pt x="1145" y="1101"/>
                    <a:pt x="1118" y="1158"/>
                    <a:pt x="1118" y="1186"/>
                  </a:cubicBezTo>
                  <a:cubicBezTo>
                    <a:pt x="1061" y="1243"/>
                    <a:pt x="859" y="1502"/>
                    <a:pt x="717" y="1674"/>
                  </a:cubicBezTo>
                  <a:cubicBezTo>
                    <a:pt x="287" y="2189"/>
                    <a:pt x="202" y="2303"/>
                    <a:pt x="172" y="2445"/>
                  </a:cubicBezTo>
                  <a:cubicBezTo>
                    <a:pt x="115" y="2647"/>
                    <a:pt x="0" y="3190"/>
                    <a:pt x="344" y="3506"/>
                  </a:cubicBezTo>
                  <a:cubicBezTo>
                    <a:pt x="488" y="3620"/>
                    <a:pt x="660" y="3677"/>
                    <a:pt x="832" y="3677"/>
                  </a:cubicBezTo>
                  <a:cubicBezTo>
                    <a:pt x="1175" y="3677"/>
                    <a:pt x="1546" y="3533"/>
                    <a:pt x="1890" y="3391"/>
                  </a:cubicBezTo>
                  <a:cubicBezTo>
                    <a:pt x="2091" y="3334"/>
                    <a:pt x="2320" y="3247"/>
                    <a:pt x="2435" y="3219"/>
                  </a:cubicBezTo>
                  <a:cubicBezTo>
                    <a:pt x="2577" y="3219"/>
                    <a:pt x="2835" y="3277"/>
                    <a:pt x="3092" y="3334"/>
                  </a:cubicBezTo>
                  <a:cubicBezTo>
                    <a:pt x="3380" y="3394"/>
                    <a:pt x="3684" y="3463"/>
                    <a:pt x="3966" y="3463"/>
                  </a:cubicBezTo>
                  <a:cubicBezTo>
                    <a:pt x="4216" y="3463"/>
                    <a:pt x="4449" y="3409"/>
                    <a:pt x="4638" y="3247"/>
                  </a:cubicBezTo>
                  <a:cubicBezTo>
                    <a:pt x="4924" y="2990"/>
                    <a:pt x="5011" y="2617"/>
                    <a:pt x="4924" y="2074"/>
                  </a:cubicBezTo>
                  <a:cubicBezTo>
                    <a:pt x="4810" y="1415"/>
                    <a:pt x="4122" y="441"/>
                    <a:pt x="3378" y="98"/>
                  </a:cubicBezTo>
                  <a:cubicBezTo>
                    <a:pt x="3215" y="35"/>
                    <a:pt x="3051" y="0"/>
                    <a:pt x="289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8"/>
            <p:cNvSpPr/>
            <p:nvPr/>
          </p:nvSpPr>
          <p:spPr>
            <a:xfrm>
              <a:off x="6790319" y="893455"/>
              <a:ext cx="226730" cy="49659"/>
            </a:xfrm>
            <a:custGeom>
              <a:avLst/>
              <a:gdLst/>
              <a:ahLst/>
              <a:cxnLst/>
              <a:rect l="l" t="t" r="r" b="b"/>
              <a:pathLst>
                <a:path w="11209" h="2455" extrusionOk="0">
                  <a:moveTo>
                    <a:pt x="4480" y="0"/>
                  </a:moveTo>
                  <a:cubicBezTo>
                    <a:pt x="2751" y="0"/>
                    <a:pt x="0" y="1492"/>
                    <a:pt x="1877" y="2157"/>
                  </a:cubicBezTo>
                  <a:cubicBezTo>
                    <a:pt x="2127" y="2242"/>
                    <a:pt x="2396" y="2274"/>
                    <a:pt x="2678" y="2274"/>
                  </a:cubicBezTo>
                  <a:cubicBezTo>
                    <a:pt x="3433" y="2274"/>
                    <a:pt x="4277" y="2050"/>
                    <a:pt x="5069" y="2050"/>
                  </a:cubicBezTo>
                  <a:cubicBezTo>
                    <a:pt x="5268" y="2050"/>
                    <a:pt x="5465" y="2064"/>
                    <a:pt x="5655" y="2099"/>
                  </a:cubicBezTo>
                  <a:cubicBezTo>
                    <a:pt x="6328" y="2252"/>
                    <a:pt x="6772" y="2454"/>
                    <a:pt x="7359" y="2454"/>
                  </a:cubicBezTo>
                  <a:cubicBezTo>
                    <a:pt x="7545" y="2454"/>
                    <a:pt x="7746" y="2434"/>
                    <a:pt x="7973" y="2386"/>
                  </a:cubicBezTo>
                  <a:cubicBezTo>
                    <a:pt x="8374" y="2301"/>
                    <a:pt x="10178" y="2157"/>
                    <a:pt x="10435" y="1870"/>
                  </a:cubicBezTo>
                  <a:cubicBezTo>
                    <a:pt x="11209" y="1069"/>
                    <a:pt x="9949" y="641"/>
                    <a:pt x="9347" y="641"/>
                  </a:cubicBezTo>
                  <a:lnTo>
                    <a:pt x="9491" y="641"/>
                  </a:lnTo>
                  <a:cubicBezTo>
                    <a:pt x="9311" y="594"/>
                    <a:pt x="9152" y="574"/>
                    <a:pt x="9010" y="574"/>
                  </a:cubicBezTo>
                  <a:cubicBezTo>
                    <a:pt x="8274" y="574"/>
                    <a:pt x="7974" y="1115"/>
                    <a:pt x="7229" y="1355"/>
                  </a:cubicBezTo>
                  <a:cubicBezTo>
                    <a:pt x="7030" y="1411"/>
                    <a:pt x="6865" y="1436"/>
                    <a:pt x="6727" y="1436"/>
                  </a:cubicBezTo>
                  <a:cubicBezTo>
                    <a:pt x="5951" y="1436"/>
                    <a:pt x="6001" y="647"/>
                    <a:pt x="5369" y="210"/>
                  </a:cubicBezTo>
                  <a:cubicBezTo>
                    <a:pt x="5149" y="63"/>
                    <a:pt x="4836" y="0"/>
                    <a:pt x="4480"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8"/>
            <p:cNvSpPr/>
            <p:nvPr/>
          </p:nvSpPr>
          <p:spPr>
            <a:xfrm>
              <a:off x="6807413" y="885909"/>
              <a:ext cx="207878" cy="64526"/>
            </a:xfrm>
            <a:custGeom>
              <a:avLst/>
              <a:gdLst/>
              <a:ahLst/>
              <a:cxnLst/>
              <a:rect l="l" t="t" r="r" b="b"/>
              <a:pathLst>
                <a:path w="10277" h="3190" extrusionOk="0">
                  <a:moveTo>
                    <a:pt x="3665" y="735"/>
                  </a:moveTo>
                  <a:cubicBezTo>
                    <a:pt x="3941" y="735"/>
                    <a:pt x="4172" y="778"/>
                    <a:pt x="4322" y="869"/>
                  </a:cubicBezTo>
                  <a:cubicBezTo>
                    <a:pt x="4524" y="1014"/>
                    <a:pt x="4639" y="1213"/>
                    <a:pt x="4753" y="1414"/>
                  </a:cubicBezTo>
                  <a:cubicBezTo>
                    <a:pt x="4958" y="1734"/>
                    <a:pt x="5218" y="2163"/>
                    <a:pt x="5896" y="2163"/>
                  </a:cubicBezTo>
                  <a:cubicBezTo>
                    <a:pt x="6068" y="2163"/>
                    <a:pt x="6267" y="2136"/>
                    <a:pt x="6498" y="2072"/>
                  </a:cubicBezTo>
                  <a:cubicBezTo>
                    <a:pt x="6842" y="1957"/>
                    <a:pt x="7100" y="1785"/>
                    <a:pt x="7357" y="1643"/>
                  </a:cubicBezTo>
                  <a:cubicBezTo>
                    <a:pt x="7631" y="1469"/>
                    <a:pt x="7840" y="1316"/>
                    <a:pt x="8152" y="1316"/>
                  </a:cubicBezTo>
                  <a:cubicBezTo>
                    <a:pt x="8199" y="1316"/>
                    <a:pt x="8250" y="1320"/>
                    <a:pt x="8303" y="1327"/>
                  </a:cubicBezTo>
                  <a:cubicBezTo>
                    <a:pt x="8360" y="1357"/>
                    <a:pt x="8417" y="1385"/>
                    <a:pt x="8502" y="1385"/>
                  </a:cubicBezTo>
                  <a:cubicBezTo>
                    <a:pt x="8875" y="1385"/>
                    <a:pt x="9391" y="1586"/>
                    <a:pt x="9475" y="1758"/>
                  </a:cubicBezTo>
                  <a:cubicBezTo>
                    <a:pt x="9475" y="1815"/>
                    <a:pt x="9418" y="1900"/>
                    <a:pt x="9333" y="1987"/>
                  </a:cubicBezTo>
                  <a:cubicBezTo>
                    <a:pt x="9132" y="2129"/>
                    <a:pt x="7987" y="2273"/>
                    <a:pt x="7529" y="2330"/>
                  </a:cubicBezTo>
                  <a:cubicBezTo>
                    <a:pt x="7329" y="2358"/>
                    <a:pt x="7158" y="2388"/>
                    <a:pt x="7043" y="2415"/>
                  </a:cubicBezTo>
                  <a:cubicBezTo>
                    <a:pt x="6843" y="2461"/>
                    <a:pt x="6668" y="2481"/>
                    <a:pt x="6505" y="2481"/>
                  </a:cubicBezTo>
                  <a:cubicBezTo>
                    <a:pt x="6156" y="2481"/>
                    <a:pt x="5858" y="2390"/>
                    <a:pt x="5468" y="2273"/>
                  </a:cubicBezTo>
                  <a:cubicBezTo>
                    <a:pt x="5296" y="2216"/>
                    <a:pt x="5097" y="2159"/>
                    <a:pt x="4868" y="2101"/>
                  </a:cubicBezTo>
                  <a:cubicBezTo>
                    <a:pt x="4666" y="2072"/>
                    <a:pt x="4437" y="2044"/>
                    <a:pt x="4238" y="2044"/>
                  </a:cubicBezTo>
                  <a:cubicBezTo>
                    <a:pt x="3807" y="2044"/>
                    <a:pt x="3379" y="2129"/>
                    <a:pt x="2948" y="2186"/>
                  </a:cubicBezTo>
                  <a:cubicBezTo>
                    <a:pt x="2570" y="2236"/>
                    <a:pt x="2200" y="2286"/>
                    <a:pt x="1856" y="2286"/>
                  </a:cubicBezTo>
                  <a:cubicBezTo>
                    <a:pt x="1603" y="2286"/>
                    <a:pt x="1364" y="2259"/>
                    <a:pt x="1146" y="2186"/>
                  </a:cubicBezTo>
                  <a:cubicBezTo>
                    <a:pt x="830" y="2072"/>
                    <a:pt x="773" y="1987"/>
                    <a:pt x="773" y="1957"/>
                  </a:cubicBezTo>
                  <a:cubicBezTo>
                    <a:pt x="773" y="1930"/>
                    <a:pt x="860" y="1701"/>
                    <a:pt x="1345" y="1414"/>
                  </a:cubicBezTo>
                  <a:cubicBezTo>
                    <a:pt x="2056" y="988"/>
                    <a:pt x="2994" y="735"/>
                    <a:pt x="3665" y="735"/>
                  </a:cubicBezTo>
                  <a:close/>
                  <a:moveTo>
                    <a:pt x="3651" y="1"/>
                  </a:moveTo>
                  <a:cubicBezTo>
                    <a:pt x="2748" y="1"/>
                    <a:pt x="1660" y="372"/>
                    <a:pt x="974" y="785"/>
                  </a:cubicBezTo>
                  <a:cubicBezTo>
                    <a:pt x="315" y="1185"/>
                    <a:pt x="1" y="1614"/>
                    <a:pt x="28" y="2044"/>
                  </a:cubicBezTo>
                  <a:cubicBezTo>
                    <a:pt x="86" y="2415"/>
                    <a:pt x="372" y="2701"/>
                    <a:pt x="917" y="2873"/>
                  </a:cubicBezTo>
                  <a:cubicBezTo>
                    <a:pt x="1204" y="2973"/>
                    <a:pt x="1508" y="3008"/>
                    <a:pt x="1822" y="3008"/>
                  </a:cubicBezTo>
                  <a:cubicBezTo>
                    <a:pt x="2225" y="3008"/>
                    <a:pt x="2644" y="2951"/>
                    <a:pt x="3063" y="2903"/>
                  </a:cubicBezTo>
                  <a:cubicBezTo>
                    <a:pt x="3468" y="2841"/>
                    <a:pt x="3874" y="2781"/>
                    <a:pt x="4259" y="2781"/>
                  </a:cubicBezTo>
                  <a:cubicBezTo>
                    <a:pt x="4417" y="2781"/>
                    <a:pt x="4573" y="2791"/>
                    <a:pt x="4723" y="2816"/>
                  </a:cubicBezTo>
                  <a:cubicBezTo>
                    <a:pt x="4925" y="2873"/>
                    <a:pt x="5097" y="2930"/>
                    <a:pt x="5268" y="2960"/>
                  </a:cubicBezTo>
                  <a:cubicBezTo>
                    <a:pt x="5669" y="3075"/>
                    <a:pt x="6040" y="3189"/>
                    <a:pt x="6498" y="3189"/>
                  </a:cubicBezTo>
                  <a:cubicBezTo>
                    <a:pt x="6700" y="3189"/>
                    <a:pt x="6929" y="3159"/>
                    <a:pt x="7185" y="3102"/>
                  </a:cubicBezTo>
                  <a:cubicBezTo>
                    <a:pt x="7272" y="3102"/>
                    <a:pt x="7444" y="3075"/>
                    <a:pt x="7643" y="3045"/>
                  </a:cubicBezTo>
                  <a:cubicBezTo>
                    <a:pt x="8933" y="2903"/>
                    <a:pt x="9590" y="2759"/>
                    <a:pt x="9849" y="2502"/>
                  </a:cubicBezTo>
                  <a:cubicBezTo>
                    <a:pt x="10277" y="2044"/>
                    <a:pt x="10220" y="1643"/>
                    <a:pt x="10135" y="1472"/>
                  </a:cubicBezTo>
                  <a:cubicBezTo>
                    <a:pt x="9906" y="956"/>
                    <a:pt x="9219" y="727"/>
                    <a:pt x="8761" y="670"/>
                  </a:cubicBezTo>
                  <a:lnTo>
                    <a:pt x="8731" y="670"/>
                  </a:lnTo>
                  <a:cubicBezTo>
                    <a:pt x="8523" y="615"/>
                    <a:pt x="8338" y="591"/>
                    <a:pt x="8169" y="591"/>
                  </a:cubicBezTo>
                  <a:cubicBezTo>
                    <a:pt x="7641" y="591"/>
                    <a:pt x="7283" y="824"/>
                    <a:pt x="6956" y="1041"/>
                  </a:cubicBezTo>
                  <a:cubicBezTo>
                    <a:pt x="6727" y="1185"/>
                    <a:pt x="6528" y="1300"/>
                    <a:pt x="6269" y="1385"/>
                  </a:cubicBezTo>
                  <a:cubicBezTo>
                    <a:pt x="6106" y="1433"/>
                    <a:pt x="5983" y="1457"/>
                    <a:pt x="5884" y="1457"/>
                  </a:cubicBezTo>
                  <a:cubicBezTo>
                    <a:pt x="5637" y="1457"/>
                    <a:pt x="5547" y="1308"/>
                    <a:pt x="5383" y="1041"/>
                  </a:cubicBezTo>
                  <a:cubicBezTo>
                    <a:pt x="5239" y="785"/>
                    <a:pt x="5067" y="498"/>
                    <a:pt x="4723" y="269"/>
                  </a:cubicBezTo>
                  <a:cubicBezTo>
                    <a:pt x="4444" y="79"/>
                    <a:pt x="4067" y="1"/>
                    <a:pt x="3651"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8"/>
            <p:cNvSpPr/>
            <p:nvPr/>
          </p:nvSpPr>
          <p:spPr>
            <a:xfrm>
              <a:off x="7041932" y="890198"/>
              <a:ext cx="82852" cy="41385"/>
            </a:xfrm>
            <a:custGeom>
              <a:avLst/>
              <a:gdLst/>
              <a:ahLst/>
              <a:cxnLst/>
              <a:rect l="l" t="t" r="r" b="b"/>
              <a:pathLst>
                <a:path w="4096" h="2046" extrusionOk="0">
                  <a:moveTo>
                    <a:pt x="4041" y="864"/>
                  </a:moveTo>
                  <a:cubicBezTo>
                    <a:pt x="4040" y="871"/>
                    <a:pt x="4039" y="879"/>
                    <a:pt x="4038" y="886"/>
                  </a:cubicBezTo>
                  <a:cubicBezTo>
                    <a:pt x="4041" y="875"/>
                    <a:pt x="4042" y="868"/>
                    <a:pt x="4041" y="864"/>
                  </a:cubicBezTo>
                  <a:close/>
                  <a:moveTo>
                    <a:pt x="3408" y="0"/>
                  </a:moveTo>
                  <a:lnTo>
                    <a:pt x="3695" y="142"/>
                  </a:lnTo>
                  <a:cubicBezTo>
                    <a:pt x="2520" y="142"/>
                    <a:pt x="2520" y="229"/>
                    <a:pt x="1634" y="802"/>
                  </a:cubicBezTo>
                  <a:cubicBezTo>
                    <a:pt x="889" y="1230"/>
                    <a:pt x="1" y="1459"/>
                    <a:pt x="1233" y="1974"/>
                  </a:cubicBezTo>
                  <a:cubicBezTo>
                    <a:pt x="1389" y="2023"/>
                    <a:pt x="1653" y="2046"/>
                    <a:pt x="1950" y="2046"/>
                  </a:cubicBezTo>
                  <a:cubicBezTo>
                    <a:pt x="2504" y="2046"/>
                    <a:pt x="3173" y="1968"/>
                    <a:pt x="3469" y="1843"/>
                  </a:cubicBezTo>
                  <a:lnTo>
                    <a:pt x="3469" y="1843"/>
                  </a:lnTo>
                  <a:cubicBezTo>
                    <a:pt x="3469" y="1843"/>
                    <a:pt x="3470" y="1843"/>
                    <a:pt x="3470" y="1843"/>
                  </a:cubicBezTo>
                  <a:cubicBezTo>
                    <a:pt x="3475" y="1843"/>
                    <a:pt x="3483" y="1839"/>
                    <a:pt x="3493" y="1832"/>
                  </a:cubicBezTo>
                  <a:lnTo>
                    <a:pt x="3493" y="1832"/>
                  </a:lnTo>
                  <a:cubicBezTo>
                    <a:pt x="3485" y="1836"/>
                    <a:pt x="3477" y="1839"/>
                    <a:pt x="3469" y="1843"/>
                  </a:cubicBezTo>
                  <a:lnTo>
                    <a:pt x="3469" y="1843"/>
                  </a:lnTo>
                  <a:cubicBezTo>
                    <a:pt x="3387" y="1835"/>
                    <a:pt x="3977" y="859"/>
                    <a:pt x="4036" y="859"/>
                  </a:cubicBezTo>
                  <a:cubicBezTo>
                    <a:pt x="4039" y="859"/>
                    <a:pt x="4040" y="861"/>
                    <a:pt x="4041" y="864"/>
                  </a:cubicBezTo>
                  <a:lnTo>
                    <a:pt x="4041" y="864"/>
                  </a:lnTo>
                  <a:cubicBezTo>
                    <a:pt x="4095" y="360"/>
                    <a:pt x="4085" y="0"/>
                    <a:pt x="3408"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8"/>
            <p:cNvSpPr/>
            <p:nvPr/>
          </p:nvSpPr>
          <p:spPr>
            <a:xfrm>
              <a:off x="7046564" y="883239"/>
              <a:ext cx="86331" cy="55605"/>
            </a:xfrm>
            <a:custGeom>
              <a:avLst/>
              <a:gdLst/>
              <a:ahLst/>
              <a:cxnLst/>
              <a:rect l="l" t="t" r="r" b="b"/>
              <a:pathLst>
                <a:path w="4268" h="2749" extrusionOk="0">
                  <a:moveTo>
                    <a:pt x="3466" y="859"/>
                  </a:moveTo>
                  <a:lnTo>
                    <a:pt x="3466" y="1031"/>
                  </a:lnTo>
                  <a:cubicBezTo>
                    <a:pt x="3466" y="1059"/>
                    <a:pt x="3436" y="1059"/>
                    <a:pt x="3436" y="1059"/>
                  </a:cubicBezTo>
                  <a:cubicBezTo>
                    <a:pt x="3150" y="1432"/>
                    <a:pt x="3008" y="1718"/>
                    <a:pt x="2921" y="1890"/>
                  </a:cubicBezTo>
                  <a:cubicBezTo>
                    <a:pt x="2634" y="1979"/>
                    <a:pt x="2137" y="2023"/>
                    <a:pt x="1726" y="2023"/>
                  </a:cubicBezTo>
                  <a:cubicBezTo>
                    <a:pt x="1479" y="2023"/>
                    <a:pt x="1264" y="2007"/>
                    <a:pt x="1146" y="1975"/>
                  </a:cubicBezTo>
                  <a:cubicBezTo>
                    <a:pt x="1004" y="1917"/>
                    <a:pt x="917" y="1890"/>
                    <a:pt x="859" y="1860"/>
                  </a:cubicBezTo>
                  <a:cubicBezTo>
                    <a:pt x="974" y="1803"/>
                    <a:pt x="1089" y="1718"/>
                    <a:pt x="1176" y="1688"/>
                  </a:cubicBezTo>
                  <a:cubicBezTo>
                    <a:pt x="1318" y="1604"/>
                    <a:pt x="1462" y="1546"/>
                    <a:pt x="1604" y="1459"/>
                  </a:cubicBezTo>
                  <a:lnTo>
                    <a:pt x="1805" y="1317"/>
                  </a:lnTo>
                  <a:cubicBezTo>
                    <a:pt x="2492" y="887"/>
                    <a:pt x="2520" y="859"/>
                    <a:pt x="3466" y="859"/>
                  </a:cubicBezTo>
                  <a:close/>
                  <a:moveTo>
                    <a:pt x="3179" y="0"/>
                  </a:moveTo>
                  <a:cubicBezTo>
                    <a:pt x="3065" y="0"/>
                    <a:pt x="2950" y="58"/>
                    <a:pt x="2893" y="142"/>
                  </a:cubicBezTo>
                  <a:cubicBezTo>
                    <a:pt x="2234" y="172"/>
                    <a:pt x="2005" y="314"/>
                    <a:pt x="1405" y="715"/>
                  </a:cubicBezTo>
                  <a:lnTo>
                    <a:pt x="1233" y="830"/>
                  </a:lnTo>
                  <a:cubicBezTo>
                    <a:pt x="1089" y="917"/>
                    <a:pt x="974" y="974"/>
                    <a:pt x="859" y="1031"/>
                  </a:cubicBezTo>
                  <a:cubicBezTo>
                    <a:pt x="401" y="1260"/>
                    <a:pt x="1" y="1459"/>
                    <a:pt x="30" y="1860"/>
                  </a:cubicBezTo>
                  <a:cubicBezTo>
                    <a:pt x="30" y="2261"/>
                    <a:pt x="431" y="2462"/>
                    <a:pt x="889" y="2662"/>
                  </a:cubicBezTo>
                  <a:cubicBezTo>
                    <a:pt x="1089" y="2719"/>
                    <a:pt x="1405" y="2749"/>
                    <a:pt x="1776" y="2749"/>
                  </a:cubicBezTo>
                  <a:cubicBezTo>
                    <a:pt x="2378" y="2749"/>
                    <a:pt x="3092" y="2662"/>
                    <a:pt x="3436" y="2490"/>
                  </a:cubicBezTo>
                  <a:lnTo>
                    <a:pt x="3466" y="2462"/>
                  </a:lnTo>
                  <a:cubicBezTo>
                    <a:pt x="3580" y="2375"/>
                    <a:pt x="3637" y="2261"/>
                    <a:pt x="3608" y="2146"/>
                  </a:cubicBezTo>
                  <a:cubicBezTo>
                    <a:pt x="3722" y="1975"/>
                    <a:pt x="3894" y="1661"/>
                    <a:pt x="4008" y="1517"/>
                  </a:cubicBezTo>
                  <a:cubicBezTo>
                    <a:pt x="4066" y="1489"/>
                    <a:pt x="4123" y="1402"/>
                    <a:pt x="4153" y="1317"/>
                  </a:cubicBezTo>
                  <a:lnTo>
                    <a:pt x="4153" y="1260"/>
                  </a:lnTo>
                  <a:cubicBezTo>
                    <a:pt x="4210" y="1001"/>
                    <a:pt x="4267" y="573"/>
                    <a:pt x="4008" y="287"/>
                  </a:cubicBezTo>
                  <a:cubicBezTo>
                    <a:pt x="3837" y="85"/>
                    <a:pt x="3550" y="0"/>
                    <a:pt x="317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8"/>
            <p:cNvSpPr/>
            <p:nvPr/>
          </p:nvSpPr>
          <p:spPr>
            <a:xfrm>
              <a:off x="6969571" y="948438"/>
              <a:ext cx="102493" cy="65092"/>
            </a:xfrm>
            <a:custGeom>
              <a:avLst/>
              <a:gdLst/>
              <a:ahLst/>
              <a:cxnLst/>
              <a:rect l="l" t="t" r="r" b="b"/>
              <a:pathLst>
                <a:path w="5067" h="3218" extrusionOk="0">
                  <a:moveTo>
                    <a:pt x="3405" y="1"/>
                  </a:moveTo>
                  <a:cubicBezTo>
                    <a:pt x="2536" y="1"/>
                    <a:pt x="2229" y="724"/>
                    <a:pt x="1375" y="1129"/>
                  </a:cubicBezTo>
                  <a:cubicBezTo>
                    <a:pt x="1236" y="1180"/>
                    <a:pt x="1100" y="1190"/>
                    <a:pt x="973" y="1190"/>
                  </a:cubicBezTo>
                  <a:cubicBezTo>
                    <a:pt x="890" y="1190"/>
                    <a:pt x="810" y="1185"/>
                    <a:pt x="735" y="1185"/>
                  </a:cubicBezTo>
                  <a:cubicBezTo>
                    <a:pt x="471" y="1185"/>
                    <a:pt x="259" y="1237"/>
                    <a:pt x="142" y="1701"/>
                  </a:cubicBezTo>
                  <a:cubicBezTo>
                    <a:pt x="0" y="2359"/>
                    <a:pt x="543" y="2503"/>
                    <a:pt x="974" y="2789"/>
                  </a:cubicBezTo>
                  <a:cubicBezTo>
                    <a:pt x="1373" y="3096"/>
                    <a:pt x="1643" y="3218"/>
                    <a:pt x="1864" y="3218"/>
                  </a:cubicBezTo>
                  <a:cubicBezTo>
                    <a:pt x="2324" y="3218"/>
                    <a:pt x="2576" y="2689"/>
                    <a:pt x="3349" y="2187"/>
                  </a:cubicBezTo>
                  <a:cubicBezTo>
                    <a:pt x="3779" y="1988"/>
                    <a:pt x="4265" y="2130"/>
                    <a:pt x="4608" y="1759"/>
                  </a:cubicBezTo>
                  <a:cubicBezTo>
                    <a:pt x="5009" y="1328"/>
                    <a:pt x="5066" y="526"/>
                    <a:pt x="4466" y="327"/>
                  </a:cubicBezTo>
                  <a:lnTo>
                    <a:pt x="4265" y="183"/>
                  </a:lnTo>
                  <a:cubicBezTo>
                    <a:pt x="3921" y="54"/>
                    <a:pt x="3642" y="1"/>
                    <a:pt x="3405"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8"/>
            <p:cNvSpPr/>
            <p:nvPr/>
          </p:nvSpPr>
          <p:spPr>
            <a:xfrm>
              <a:off x="6962026" y="940974"/>
              <a:ext cx="115823" cy="79494"/>
            </a:xfrm>
            <a:custGeom>
              <a:avLst/>
              <a:gdLst/>
              <a:ahLst/>
              <a:cxnLst/>
              <a:rect l="l" t="t" r="r" b="b"/>
              <a:pathLst>
                <a:path w="5726" h="3930" extrusionOk="0">
                  <a:moveTo>
                    <a:pt x="3816" y="727"/>
                  </a:moveTo>
                  <a:cubicBezTo>
                    <a:pt x="4001" y="727"/>
                    <a:pt x="4219" y="770"/>
                    <a:pt x="4496" y="868"/>
                  </a:cubicBezTo>
                  <a:lnTo>
                    <a:pt x="4523" y="895"/>
                  </a:lnTo>
                  <a:cubicBezTo>
                    <a:pt x="4580" y="953"/>
                    <a:pt x="4638" y="1010"/>
                    <a:pt x="4725" y="1040"/>
                  </a:cubicBezTo>
                  <a:cubicBezTo>
                    <a:pt x="4809" y="1067"/>
                    <a:pt x="4896" y="1124"/>
                    <a:pt x="4924" y="1239"/>
                  </a:cubicBezTo>
                  <a:cubicBezTo>
                    <a:pt x="4954" y="1440"/>
                    <a:pt x="4867" y="1697"/>
                    <a:pt x="4695" y="1899"/>
                  </a:cubicBezTo>
                  <a:cubicBezTo>
                    <a:pt x="4580" y="2013"/>
                    <a:pt x="4466" y="2041"/>
                    <a:pt x="4209" y="2070"/>
                  </a:cubicBezTo>
                  <a:cubicBezTo>
                    <a:pt x="4008" y="2098"/>
                    <a:pt x="3779" y="2128"/>
                    <a:pt x="3550" y="2270"/>
                  </a:cubicBezTo>
                  <a:cubicBezTo>
                    <a:pt x="3179" y="2471"/>
                    <a:pt x="2950" y="2700"/>
                    <a:pt x="2748" y="2899"/>
                  </a:cubicBezTo>
                  <a:cubicBezTo>
                    <a:pt x="2506" y="3100"/>
                    <a:pt x="2370" y="3214"/>
                    <a:pt x="2212" y="3214"/>
                  </a:cubicBezTo>
                  <a:cubicBezTo>
                    <a:pt x="2055" y="3214"/>
                    <a:pt x="1876" y="3100"/>
                    <a:pt x="1546" y="2842"/>
                  </a:cubicBezTo>
                  <a:cubicBezTo>
                    <a:pt x="1461" y="2785"/>
                    <a:pt x="1374" y="2728"/>
                    <a:pt x="1260" y="2670"/>
                  </a:cubicBezTo>
                  <a:cubicBezTo>
                    <a:pt x="889" y="2441"/>
                    <a:pt x="831" y="2384"/>
                    <a:pt x="859" y="2155"/>
                  </a:cubicBezTo>
                  <a:cubicBezTo>
                    <a:pt x="916" y="1926"/>
                    <a:pt x="916" y="1926"/>
                    <a:pt x="1118" y="1926"/>
                  </a:cubicBezTo>
                  <a:lnTo>
                    <a:pt x="1203" y="1926"/>
                  </a:lnTo>
                  <a:cubicBezTo>
                    <a:pt x="1404" y="1926"/>
                    <a:pt x="1633" y="1926"/>
                    <a:pt x="1890" y="1811"/>
                  </a:cubicBezTo>
                  <a:cubicBezTo>
                    <a:pt x="2290" y="1640"/>
                    <a:pt x="2577" y="1411"/>
                    <a:pt x="2806" y="1211"/>
                  </a:cubicBezTo>
                  <a:cubicBezTo>
                    <a:pt x="3160" y="936"/>
                    <a:pt x="3407" y="727"/>
                    <a:pt x="3816" y="727"/>
                  </a:cubicBezTo>
                  <a:close/>
                  <a:moveTo>
                    <a:pt x="3759" y="1"/>
                  </a:moveTo>
                  <a:cubicBezTo>
                    <a:pt x="3120" y="1"/>
                    <a:pt x="2727" y="320"/>
                    <a:pt x="2348" y="639"/>
                  </a:cubicBezTo>
                  <a:cubicBezTo>
                    <a:pt x="2119" y="811"/>
                    <a:pt x="1890" y="1010"/>
                    <a:pt x="1603" y="1154"/>
                  </a:cubicBezTo>
                  <a:cubicBezTo>
                    <a:pt x="1489" y="1182"/>
                    <a:pt x="1374" y="1182"/>
                    <a:pt x="1232" y="1182"/>
                  </a:cubicBezTo>
                  <a:cubicBezTo>
                    <a:pt x="889" y="1182"/>
                    <a:pt x="373" y="1182"/>
                    <a:pt x="144" y="1983"/>
                  </a:cubicBezTo>
                  <a:cubicBezTo>
                    <a:pt x="0" y="2757"/>
                    <a:pt x="545" y="3101"/>
                    <a:pt x="889" y="3300"/>
                  </a:cubicBezTo>
                  <a:cubicBezTo>
                    <a:pt x="973" y="3357"/>
                    <a:pt x="1061" y="3387"/>
                    <a:pt x="1118" y="3444"/>
                  </a:cubicBezTo>
                  <a:cubicBezTo>
                    <a:pt x="1576" y="3788"/>
                    <a:pt x="1947" y="3930"/>
                    <a:pt x="2233" y="3930"/>
                  </a:cubicBezTo>
                  <a:cubicBezTo>
                    <a:pt x="2606" y="3930"/>
                    <a:pt x="2893" y="3731"/>
                    <a:pt x="3206" y="3415"/>
                  </a:cubicBezTo>
                  <a:cubicBezTo>
                    <a:pt x="3408" y="3273"/>
                    <a:pt x="3637" y="3071"/>
                    <a:pt x="3893" y="2899"/>
                  </a:cubicBezTo>
                  <a:cubicBezTo>
                    <a:pt x="4008" y="2842"/>
                    <a:pt x="4152" y="2815"/>
                    <a:pt x="4324" y="2785"/>
                  </a:cubicBezTo>
                  <a:cubicBezTo>
                    <a:pt x="4610" y="2728"/>
                    <a:pt x="4954" y="2700"/>
                    <a:pt x="5240" y="2384"/>
                  </a:cubicBezTo>
                  <a:cubicBezTo>
                    <a:pt x="5584" y="2013"/>
                    <a:pt x="5726" y="1525"/>
                    <a:pt x="5611" y="1067"/>
                  </a:cubicBezTo>
                  <a:cubicBezTo>
                    <a:pt x="5526" y="724"/>
                    <a:pt x="5297" y="467"/>
                    <a:pt x="4954" y="353"/>
                  </a:cubicBezTo>
                  <a:lnTo>
                    <a:pt x="4924" y="323"/>
                  </a:lnTo>
                  <a:cubicBezTo>
                    <a:pt x="4896" y="266"/>
                    <a:pt x="4839" y="238"/>
                    <a:pt x="4752" y="208"/>
                  </a:cubicBezTo>
                  <a:cubicBezTo>
                    <a:pt x="4362" y="61"/>
                    <a:pt x="4037" y="1"/>
                    <a:pt x="3759"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8"/>
            <p:cNvSpPr/>
            <p:nvPr/>
          </p:nvSpPr>
          <p:spPr>
            <a:xfrm>
              <a:off x="7091736" y="837440"/>
              <a:ext cx="71828" cy="35863"/>
            </a:xfrm>
            <a:custGeom>
              <a:avLst/>
              <a:gdLst/>
              <a:ahLst/>
              <a:cxnLst/>
              <a:rect l="l" t="t" r="r" b="b"/>
              <a:pathLst>
                <a:path w="3551" h="1773" extrusionOk="0">
                  <a:moveTo>
                    <a:pt x="964" y="0"/>
                  </a:moveTo>
                  <a:cubicBezTo>
                    <a:pt x="760" y="0"/>
                    <a:pt x="603" y="23"/>
                    <a:pt x="546" y="89"/>
                  </a:cubicBezTo>
                  <a:cubicBezTo>
                    <a:pt x="1" y="517"/>
                    <a:pt x="889" y="1520"/>
                    <a:pt x="1290" y="1662"/>
                  </a:cubicBezTo>
                  <a:cubicBezTo>
                    <a:pt x="1431" y="1738"/>
                    <a:pt x="1637" y="1773"/>
                    <a:pt x="1861" y="1773"/>
                  </a:cubicBezTo>
                  <a:cubicBezTo>
                    <a:pt x="2319" y="1773"/>
                    <a:pt x="2853" y="1626"/>
                    <a:pt x="3065" y="1376"/>
                  </a:cubicBezTo>
                  <a:cubicBezTo>
                    <a:pt x="3550" y="890"/>
                    <a:pt x="3550" y="89"/>
                    <a:pt x="2749" y="89"/>
                  </a:cubicBezTo>
                  <a:lnTo>
                    <a:pt x="2520" y="146"/>
                  </a:lnTo>
                  <a:cubicBezTo>
                    <a:pt x="2274" y="146"/>
                    <a:pt x="1474" y="0"/>
                    <a:pt x="964"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8"/>
            <p:cNvSpPr/>
            <p:nvPr/>
          </p:nvSpPr>
          <p:spPr>
            <a:xfrm>
              <a:off x="7091190" y="830016"/>
              <a:ext cx="78766" cy="50913"/>
            </a:xfrm>
            <a:custGeom>
              <a:avLst/>
              <a:gdLst/>
              <a:ahLst/>
              <a:cxnLst/>
              <a:rect l="l" t="t" r="r" b="b"/>
              <a:pathLst>
                <a:path w="3894" h="2517" extrusionOk="0">
                  <a:moveTo>
                    <a:pt x="983" y="723"/>
                  </a:moveTo>
                  <a:cubicBezTo>
                    <a:pt x="1275" y="723"/>
                    <a:pt x="1734" y="783"/>
                    <a:pt x="1974" y="827"/>
                  </a:cubicBezTo>
                  <a:cubicBezTo>
                    <a:pt x="2191" y="856"/>
                    <a:pt x="2357" y="878"/>
                    <a:pt x="2486" y="878"/>
                  </a:cubicBezTo>
                  <a:cubicBezTo>
                    <a:pt x="2613" y="878"/>
                    <a:pt x="2705" y="856"/>
                    <a:pt x="2776" y="799"/>
                  </a:cubicBezTo>
                  <a:cubicBezTo>
                    <a:pt x="2890" y="799"/>
                    <a:pt x="3005" y="827"/>
                    <a:pt x="3062" y="914"/>
                  </a:cubicBezTo>
                  <a:cubicBezTo>
                    <a:pt x="3092" y="1028"/>
                    <a:pt x="3035" y="1285"/>
                    <a:pt x="2833" y="1514"/>
                  </a:cubicBezTo>
                  <a:cubicBezTo>
                    <a:pt x="2673" y="1674"/>
                    <a:pt x="2207" y="1778"/>
                    <a:pt x="1852" y="1778"/>
                  </a:cubicBezTo>
                  <a:cubicBezTo>
                    <a:pt x="1699" y="1778"/>
                    <a:pt x="1566" y="1758"/>
                    <a:pt x="1489" y="1715"/>
                  </a:cubicBezTo>
                  <a:cubicBezTo>
                    <a:pt x="1489" y="1715"/>
                    <a:pt x="1459" y="1715"/>
                    <a:pt x="1459" y="1686"/>
                  </a:cubicBezTo>
                  <a:cubicBezTo>
                    <a:pt x="1260" y="1628"/>
                    <a:pt x="829" y="1200"/>
                    <a:pt x="772" y="857"/>
                  </a:cubicBezTo>
                  <a:cubicBezTo>
                    <a:pt x="744" y="770"/>
                    <a:pt x="772" y="742"/>
                    <a:pt x="772" y="742"/>
                  </a:cubicBezTo>
                  <a:cubicBezTo>
                    <a:pt x="819" y="729"/>
                    <a:pt x="893" y="723"/>
                    <a:pt x="983" y="723"/>
                  </a:cubicBezTo>
                  <a:close/>
                  <a:moveTo>
                    <a:pt x="954" y="1"/>
                  </a:moveTo>
                  <a:cubicBezTo>
                    <a:pt x="652" y="1"/>
                    <a:pt x="448" y="50"/>
                    <a:pt x="314" y="170"/>
                  </a:cubicBezTo>
                  <a:cubicBezTo>
                    <a:pt x="85" y="369"/>
                    <a:pt x="0" y="655"/>
                    <a:pt x="57" y="971"/>
                  </a:cubicBezTo>
                  <a:cubicBezTo>
                    <a:pt x="142" y="1571"/>
                    <a:pt x="772" y="2201"/>
                    <a:pt x="1173" y="2373"/>
                  </a:cubicBezTo>
                  <a:cubicBezTo>
                    <a:pt x="1374" y="2460"/>
                    <a:pt x="1603" y="2517"/>
                    <a:pt x="1860" y="2517"/>
                  </a:cubicBezTo>
                  <a:cubicBezTo>
                    <a:pt x="2432" y="2517"/>
                    <a:pt x="3062" y="2315"/>
                    <a:pt x="3378" y="2002"/>
                  </a:cubicBezTo>
                  <a:cubicBezTo>
                    <a:pt x="3749" y="1601"/>
                    <a:pt x="3893" y="1056"/>
                    <a:pt x="3722" y="628"/>
                  </a:cubicBezTo>
                  <a:cubicBezTo>
                    <a:pt x="3577" y="284"/>
                    <a:pt x="3234" y="83"/>
                    <a:pt x="2776" y="83"/>
                  </a:cubicBezTo>
                  <a:cubicBezTo>
                    <a:pt x="2691" y="83"/>
                    <a:pt x="2604" y="112"/>
                    <a:pt x="2547" y="170"/>
                  </a:cubicBezTo>
                  <a:cubicBezTo>
                    <a:pt x="2462" y="140"/>
                    <a:pt x="2260" y="140"/>
                    <a:pt x="2061" y="112"/>
                  </a:cubicBezTo>
                  <a:cubicBezTo>
                    <a:pt x="1594" y="43"/>
                    <a:pt x="1233" y="1"/>
                    <a:pt x="954"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8"/>
            <p:cNvSpPr/>
            <p:nvPr/>
          </p:nvSpPr>
          <p:spPr>
            <a:xfrm>
              <a:off x="7072053" y="949248"/>
              <a:ext cx="100207" cy="45350"/>
            </a:xfrm>
            <a:custGeom>
              <a:avLst/>
              <a:gdLst/>
              <a:ahLst/>
              <a:cxnLst/>
              <a:rect l="l" t="t" r="r" b="b"/>
              <a:pathLst>
                <a:path w="4954" h="2242" extrusionOk="0">
                  <a:moveTo>
                    <a:pt x="3923" y="1"/>
                  </a:moveTo>
                  <a:cubicBezTo>
                    <a:pt x="3923" y="1"/>
                    <a:pt x="3923" y="1"/>
                    <a:pt x="3923" y="1"/>
                  </a:cubicBezTo>
                  <a:lnTo>
                    <a:pt x="3923" y="1"/>
                  </a:lnTo>
                  <a:cubicBezTo>
                    <a:pt x="3961" y="1"/>
                    <a:pt x="3999" y="1"/>
                    <a:pt x="4038" y="1"/>
                  </a:cubicBezTo>
                  <a:close/>
                  <a:moveTo>
                    <a:pt x="3923" y="1"/>
                  </a:moveTo>
                  <a:cubicBezTo>
                    <a:pt x="2736" y="2"/>
                    <a:pt x="2522" y="24"/>
                    <a:pt x="1661" y="773"/>
                  </a:cubicBezTo>
                  <a:cubicBezTo>
                    <a:pt x="1232" y="1089"/>
                    <a:pt x="0" y="1803"/>
                    <a:pt x="1175" y="2234"/>
                  </a:cubicBezTo>
                  <a:cubicBezTo>
                    <a:pt x="1187" y="2239"/>
                    <a:pt x="1206" y="2241"/>
                    <a:pt x="1230" y="2241"/>
                  </a:cubicBezTo>
                  <a:cubicBezTo>
                    <a:pt x="1616" y="2241"/>
                    <a:pt x="3453" y="1653"/>
                    <a:pt x="3722" y="1517"/>
                  </a:cubicBezTo>
                  <a:cubicBezTo>
                    <a:pt x="4267" y="1231"/>
                    <a:pt x="4954" y="200"/>
                    <a:pt x="392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8"/>
            <p:cNvSpPr/>
            <p:nvPr/>
          </p:nvSpPr>
          <p:spPr>
            <a:xfrm>
              <a:off x="7077293" y="941702"/>
              <a:ext cx="93815" cy="60237"/>
            </a:xfrm>
            <a:custGeom>
              <a:avLst/>
              <a:gdLst/>
              <a:ahLst/>
              <a:cxnLst/>
              <a:rect l="l" t="t" r="r" b="b"/>
              <a:pathLst>
                <a:path w="4638" h="2978" extrusionOk="0">
                  <a:moveTo>
                    <a:pt x="3607" y="717"/>
                  </a:moveTo>
                  <a:cubicBezTo>
                    <a:pt x="3692" y="745"/>
                    <a:pt x="3806" y="775"/>
                    <a:pt x="3836" y="832"/>
                  </a:cubicBezTo>
                  <a:cubicBezTo>
                    <a:pt x="3836" y="1004"/>
                    <a:pt x="3577" y="1404"/>
                    <a:pt x="3291" y="1546"/>
                  </a:cubicBezTo>
                  <a:cubicBezTo>
                    <a:pt x="3062" y="1691"/>
                    <a:pt x="1344" y="2206"/>
                    <a:pt x="1001" y="2234"/>
                  </a:cubicBezTo>
                  <a:cubicBezTo>
                    <a:pt x="859" y="2176"/>
                    <a:pt x="802" y="2149"/>
                    <a:pt x="802" y="2149"/>
                  </a:cubicBezTo>
                  <a:cubicBezTo>
                    <a:pt x="829" y="2034"/>
                    <a:pt x="1058" y="1833"/>
                    <a:pt x="1489" y="1546"/>
                  </a:cubicBezTo>
                  <a:lnTo>
                    <a:pt x="1631" y="1432"/>
                  </a:lnTo>
                  <a:cubicBezTo>
                    <a:pt x="2375" y="745"/>
                    <a:pt x="2519" y="717"/>
                    <a:pt x="3607" y="717"/>
                  </a:cubicBezTo>
                  <a:close/>
                  <a:moveTo>
                    <a:pt x="3635" y="1"/>
                  </a:moveTo>
                  <a:cubicBezTo>
                    <a:pt x="2375" y="1"/>
                    <a:pt x="2089" y="58"/>
                    <a:pt x="1173" y="859"/>
                  </a:cubicBezTo>
                  <a:lnTo>
                    <a:pt x="1058" y="946"/>
                  </a:lnTo>
                  <a:cubicBezTo>
                    <a:pt x="630" y="1233"/>
                    <a:pt x="0" y="1661"/>
                    <a:pt x="57" y="2234"/>
                  </a:cubicBezTo>
                  <a:cubicBezTo>
                    <a:pt x="115" y="2550"/>
                    <a:pt x="344" y="2779"/>
                    <a:pt x="802" y="2950"/>
                  </a:cubicBezTo>
                  <a:cubicBezTo>
                    <a:pt x="829" y="2950"/>
                    <a:pt x="886" y="2978"/>
                    <a:pt x="944" y="2978"/>
                  </a:cubicBezTo>
                  <a:cubicBezTo>
                    <a:pt x="1603" y="2978"/>
                    <a:pt x="3550" y="2234"/>
                    <a:pt x="3607" y="2206"/>
                  </a:cubicBezTo>
                  <a:cubicBezTo>
                    <a:pt x="4065" y="1977"/>
                    <a:pt x="4638" y="1347"/>
                    <a:pt x="4551" y="745"/>
                  </a:cubicBezTo>
                  <a:cubicBezTo>
                    <a:pt x="4523" y="573"/>
                    <a:pt x="4409" y="287"/>
                    <a:pt x="4065" y="115"/>
                  </a:cubicBezTo>
                  <a:cubicBezTo>
                    <a:pt x="3951" y="1"/>
                    <a:pt x="3806" y="1"/>
                    <a:pt x="3664"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8"/>
            <p:cNvSpPr/>
            <p:nvPr/>
          </p:nvSpPr>
          <p:spPr>
            <a:xfrm>
              <a:off x="7340416" y="951493"/>
              <a:ext cx="50124" cy="27388"/>
            </a:xfrm>
            <a:custGeom>
              <a:avLst/>
              <a:gdLst/>
              <a:ahLst/>
              <a:cxnLst/>
              <a:rect l="l" t="t" r="r" b="b"/>
              <a:pathLst>
                <a:path w="2478" h="1354" extrusionOk="0">
                  <a:moveTo>
                    <a:pt x="1559" y="1"/>
                  </a:moveTo>
                  <a:cubicBezTo>
                    <a:pt x="1473" y="1"/>
                    <a:pt x="1379" y="10"/>
                    <a:pt x="1277" y="32"/>
                  </a:cubicBezTo>
                  <a:lnTo>
                    <a:pt x="1077" y="89"/>
                  </a:lnTo>
                  <a:cubicBezTo>
                    <a:pt x="1" y="408"/>
                    <a:pt x="450" y="1353"/>
                    <a:pt x="1212" y="1353"/>
                  </a:cubicBezTo>
                  <a:cubicBezTo>
                    <a:pt x="1341" y="1353"/>
                    <a:pt x="1479" y="1326"/>
                    <a:pt x="1620" y="1264"/>
                  </a:cubicBezTo>
                  <a:cubicBezTo>
                    <a:pt x="2477" y="926"/>
                    <a:pt x="2392" y="1"/>
                    <a:pt x="1559"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8"/>
            <p:cNvSpPr/>
            <p:nvPr/>
          </p:nvSpPr>
          <p:spPr>
            <a:xfrm>
              <a:off x="7340760" y="943948"/>
              <a:ext cx="53886" cy="42397"/>
            </a:xfrm>
            <a:custGeom>
              <a:avLst/>
              <a:gdLst/>
              <a:ahLst/>
              <a:cxnLst/>
              <a:rect l="l" t="t" r="r" b="b"/>
              <a:pathLst>
                <a:path w="2664" h="2096" extrusionOk="0">
                  <a:moveTo>
                    <a:pt x="1507" y="730"/>
                  </a:moveTo>
                  <a:cubicBezTo>
                    <a:pt x="1703" y="730"/>
                    <a:pt x="1811" y="797"/>
                    <a:pt x="1832" y="863"/>
                  </a:cubicBezTo>
                  <a:cubicBezTo>
                    <a:pt x="1862" y="977"/>
                    <a:pt x="1747" y="1179"/>
                    <a:pt x="1431" y="1293"/>
                  </a:cubicBezTo>
                  <a:cubicBezTo>
                    <a:pt x="1339" y="1339"/>
                    <a:pt x="1256" y="1356"/>
                    <a:pt x="1183" y="1356"/>
                  </a:cubicBezTo>
                  <a:cubicBezTo>
                    <a:pt x="1031" y="1356"/>
                    <a:pt x="927" y="1284"/>
                    <a:pt x="889" y="1264"/>
                  </a:cubicBezTo>
                  <a:cubicBezTo>
                    <a:pt x="831" y="1206"/>
                    <a:pt x="774" y="1122"/>
                    <a:pt x="802" y="1064"/>
                  </a:cubicBezTo>
                  <a:cubicBezTo>
                    <a:pt x="802" y="977"/>
                    <a:pt x="916" y="893"/>
                    <a:pt x="1145" y="806"/>
                  </a:cubicBezTo>
                  <a:cubicBezTo>
                    <a:pt x="1202" y="806"/>
                    <a:pt x="1232" y="778"/>
                    <a:pt x="1260" y="748"/>
                  </a:cubicBezTo>
                  <a:lnTo>
                    <a:pt x="1317" y="748"/>
                  </a:lnTo>
                  <a:cubicBezTo>
                    <a:pt x="1388" y="736"/>
                    <a:pt x="1451" y="730"/>
                    <a:pt x="1507" y="730"/>
                  </a:cubicBezTo>
                  <a:close/>
                  <a:moveTo>
                    <a:pt x="1518" y="0"/>
                  </a:moveTo>
                  <a:cubicBezTo>
                    <a:pt x="1411" y="0"/>
                    <a:pt x="1297" y="11"/>
                    <a:pt x="1175" y="34"/>
                  </a:cubicBezTo>
                  <a:cubicBezTo>
                    <a:pt x="1118" y="61"/>
                    <a:pt x="1088" y="61"/>
                    <a:pt x="1031" y="91"/>
                  </a:cubicBezTo>
                  <a:cubicBezTo>
                    <a:pt x="1003" y="91"/>
                    <a:pt x="973" y="119"/>
                    <a:pt x="946" y="119"/>
                  </a:cubicBezTo>
                  <a:cubicBezTo>
                    <a:pt x="286" y="320"/>
                    <a:pt x="115" y="691"/>
                    <a:pt x="87" y="920"/>
                  </a:cubicBezTo>
                  <a:cubicBezTo>
                    <a:pt x="0" y="1236"/>
                    <a:pt x="144" y="1607"/>
                    <a:pt x="458" y="1836"/>
                  </a:cubicBezTo>
                  <a:cubicBezTo>
                    <a:pt x="660" y="2008"/>
                    <a:pt x="916" y="2095"/>
                    <a:pt x="1202" y="2095"/>
                  </a:cubicBezTo>
                  <a:cubicBezTo>
                    <a:pt x="1374" y="2095"/>
                    <a:pt x="1546" y="2038"/>
                    <a:pt x="1718" y="1951"/>
                  </a:cubicBezTo>
                  <a:cubicBezTo>
                    <a:pt x="2434" y="1694"/>
                    <a:pt x="2664" y="1122"/>
                    <a:pt x="2549" y="664"/>
                  </a:cubicBezTo>
                  <a:cubicBezTo>
                    <a:pt x="2428" y="301"/>
                    <a:pt x="2084" y="0"/>
                    <a:pt x="1518"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8"/>
            <p:cNvSpPr/>
            <p:nvPr/>
          </p:nvSpPr>
          <p:spPr>
            <a:xfrm>
              <a:off x="7178460" y="849658"/>
              <a:ext cx="56050" cy="27449"/>
            </a:xfrm>
            <a:custGeom>
              <a:avLst/>
              <a:gdLst/>
              <a:ahLst/>
              <a:cxnLst/>
              <a:rect l="l" t="t" r="r" b="b"/>
              <a:pathLst>
                <a:path w="2771" h="1357" extrusionOk="0">
                  <a:moveTo>
                    <a:pt x="1737" y="1"/>
                  </a:moveTo>
                  <a:cubicBezTo>
                    <a:pt x="1626" y="1"/>
                    <a:pt x="1507" y="18"/>
                    <a:pt x="1382" y="57"/>
                  </a:cubicBezTo>
                  <a:lnTo>
                    <a:pt x="1267" y="115"/>
                  </a:lnTo>
                  <a:cubicBezTo>
                    <a:pt x="1" y="185"/>
                    <a:pt x="611" y="1356"/>
                    <a:pt x="1447" y="1356"/>
                  </a:cubicBezTo>
                  <a:cubicBezTo>
                    <a:pt x="1611" y="1356"/>
                    <a:pt x="1785" y="1311"/>
                    <a:pt x="1954" y="1202"/>
                  </a:cubicBezTo>
                  <a:cubicBezTo>
                    <a:pt x="2771" y="708"/>
                    <a:pt x="2433" y="1"/>
                    <a:pt x="1737"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8"/>
            <p:cNvSpPr/>
            <p:nvPr/>
          </p:nvSpPr>
          <p:spPr>
            <a:xfrm>
              <a:off x="7180361" y="842295"/>
              <a:ext cx="56172" cy="42114"/>
            </a:xfrm>
            <a:custGeom>
              <a:avLst/>
              <a:gdLst/>
              <a:ahLst/>
              <a:cxnLst/>
              <a:rect l="l" t="t" r="r" b="b"/>
              <a:pathLst>
                <a:path w="2777" h="2082" extrusionOk="0">
                  <a:moveTo>
                    <a:pt x="1642" y="730"/>
                  </a:moveTo>
                  <a:cubicBezTo>
                    <a:pt x="1818" y="730"/>
                    <a:pt x="1926" y="797"/>
                    <a:pt x="1947" y="879"/>
                  </a:cubicBezTo>
                  <a:cubicBezTo>
                    <a:pt x="2004" y="964"/>
                    <a:pt x="1890" y="1136"/>
                    <a:pt x="1661" y="1280"/>
                  </a:cubicBezTo>
                  <a:cubicBezTo>
                    <a:pt x="1551" y="1349"/>
                    <a:pt x="1445" y="1374"/>
                    <a:pt x="1349" y="1374"/>
                  </a:cubicBezTo>
                  <a:cubicBezTo>
                    <a:pt x="1170" y="1374"/>
                    <a:pt x="1029" y="1288"/>
                    <a:pt x="974" y="1250"/>
                  </a:cubicBezTo>
                  <a:cubicBezTo>
                    <a:pt x="830" y="1136"/>
                    <a:pt x="802" y="994"/>
                    <a:pt x="802" y="964"/>
                  </a:cubicBezTo>
                  <a:cubicBezTo>
                    <a:pt x="802" y="937"/>
                    <a:pt x="887" y="879"/>
                    <a:pt x="1173" y="850"/>
                  </a:cubicBezTo>
                  <a:cubicBezTo>
                    <a:pt x="1260" y="850"/>
                    <a:pt x="1345" y="822"/>
                    <a:pt x="1402" y="765"/>
                  </a:cubicBezTo>
                  <a:cubicBezTo>
                    <a:pt x="1492" y="740"/>
                    <a:pt x="1572" y="730"/>
                    <a:pt x="1642" y="730"/>
                  </a:cubicBezTo>
                  <a:close/>
                  <a:moveTo>
                    <a:pt x="1659" y="0"/>
                  </a:moveTo>
                  <a:cubicBezTo>
                    <a:pt x="1517" y="0"/>
                    <a:pt x="1364" y="24"/>
                    <a:pt x="1203" y="78"/>
                  </a:cubicBezTo>
                  <a:cubicBezTo>
                    <a:pt x="1146" y="78"/>
                    <a:pt x="1116" y="105"/>
                    <a:pt x="1088" y="135"/>
                  </a:cubicBezTo>
                  <a:cubicBezTo>
                    <a:pt x="401" y="192"/>
                    <a:pt x="172" y="536"/>
                    <a:pt x="115" y="735"/>
                  </a:cubicBezTo>
                  <a:cubicBezTo>
                    <a:pt x="1" y="1108"/>
                    <a:pt x="172" y="1537"/>
                    <a:pt x="543" y="1823"/>
                  </a:cubicBezTo>
                  <a:cubicBezTo>
                    <a:pt x="745" y="1967"/>
                    <a:pt x="1031" y="2082"/>
                    <a:pt x="1345" y="2082"/>
                  </a:cubicBezTo>
                  <a:cubicBezTo>
                    <a:pt x="1574" y="2082"/>
                    <a:pt x="1803" y="2024"/>
                    <a:pt x="2032" y="1880"/>
                  </a:cubicBezTo>
                  <a:cubicBezTo>
                    <a:pt x="2719" y="1479"/>
                    <a:pt x="2776" y="907"/>
                    <a:pt x="2634" y="563"/>
                  </a:cubicBezTo>
                  <a:cubicBezTo>
                    <a:pt x="2480" y="256"/>
                    <a:pt x="2125" y="0"/>
                    <a:pt x="165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8"/>
            <p:cNvSpPr/>
            <p:nvPr/>
          </p:nvSpPr>
          <p:spPr>
            <a:xfrm>
              <a:off x="7166626" y="886759"/>
              <a:ext cx="29896" cy="24010"/>
            </a:xfrm>
            <a:custGeom>
              <a:avLst/>
              <a:gdLst/>
              <a:ahLst/>
              <a:cxnLst/>
              <a:rect l="l" t="t" r="r" b="b"/>
              <a:pathLst>
                <a:path w="1478" h="1187" extrusionOk="0">
                  <a:moveTo>
                    <a:pt x="532" y="1"/>
                  </a:moveTo>
                  <a:cubicBezTo>
                    <a:pt x="445" y="1"/>
                    <a:pt x="354" y="16"/>
                    <a:pt x="262" y="52"/>
                  </a:cubicBezTo>
                  <a:lnTo>
                    <a:pt x="262" y="52"/>
                  </a:lnTo>
                  <a:cubicBezTo>
                    <a:pt x="268" y="43"/>
                    <a:pt x="273" y="34"/>
                    <a:pt x="279" y="26"/>
                  </a:cubicBezTo>
                  <a:lnTo>
                    <a:pt x="279" y="26"/>
                  </a:lnTo>
                  <a:lnTo>
                    <a:pt x="135" y="113"/>
                  </a:lnTo>
                  <a:cubicBezTo>
                    <a:pt x="177" y="88"/>
                    <a:pt x="220" y="68"/>
                    <a:pt x="262" y="52"/>
                  </a:cubicBezTo>
                  <a:lnTo>
                    <a:pt x="262" y="52"/>
                  </a:lnTo>
                  <a:cubicBezTo>
                    <a:pt x="1" y="475"/>
                    <a:pt x="32" y="1186"/>
                    <a:pt x="457" y="1186"/>
                  </a:cubicBezTo>
                  <a:cubicBezTo>
                    <a:pt x="556" y="1186"/>
                    <a:pt x="677" y="1147"/>
                    <a:pt x="822" y="1056"/>
                  </a:cubicBezTo>
                  <a:cubicBezTo>
                    <a:pt x="1477" y="682"/>
                    <a:pt x="1099" y="1"/>
                    <a:pt x="53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8"/>
            <p:cNvSpPr/>
            <p:nvPr/>
          </p:nvSpPr>
          <p:spPr>
            <a:xfrm>
              <a:off x="7160071" y="879355"/>
              <a:ext cx="37684" cy="38655"/>
            </a:xfrm>
            <a:custGeom>
              <a:avLst/>
              <a:gdLst/>
              <a:ahLst/>
              <a:cxnLst/>
              <a:rect l="l" t="t" r="r" b="b"/>
              <a:pathLst>
                <a:path w="1863" h="1911" extrusionOk="0">
                  <a:moveTo>
                    <a:pt x="899" y="724"/>
                  </a:moveTo>
                  <a:cubicBezTo>
                    <a:pt x="950" y="724"/>
                    <a:pt x="990" y="744"/>
                    <a:pt x="1031" y="765"/>
                  </a:cubicBezTo>
                  <a:cubicBezTo>
                    <a:pt x="1088" y="822"/>
                    <a:pt x="1146" y="880"/>
                    <a:pt x="1146" y="937"/>
                  </a:cubicBezTo>
                  <a:cubicBezTo>
                    <a:pt x="1146" y="964"/>
                    <a:pt x="1061" y="1051"/>
                    <a:pt x="946" y="1109"/>
                  </a:cubicBezTo>
                  <a:cubicBezTo>
                    <a:pt x="859" y="1166"/>
                    <a:pt x="832" y="1166"/>
                    <a:pt x="802" y="1193"/>
                  </a:cubicBezTo>
                  <a:cubicBezTo>
                    <a:pt x="775" y="1109"/>
                    <a:pt x="745" y="907"/>
                    <a:pt x="832" y="735"/>
                  </a:cubicBezTo>
                  <a:cubicBezTo>
                    <a:pt x="856" y="727"/>
                    <a:pt x="879" y="724"/>
                    <a:pt x="899" y="724"/>
                  </a:cubicBezTo>
                  <a:close/>
                  <a:moveTo>
                    <a:pt x="881" y="0"/>
                  </a:moveTo>
                  <a:cubicBezTo>
                    <a:pt x="775" y="0"/>
                    <a:pt x="670" y="16"/>
                    <a:pt x="573" y="48"/>
                  </a:cubicBezTo>
                  <a:cubicBezTo>
                    <a:pt x="488" y="48"/>
                    <a:pt x="431" y="78"/>
                    <a:pt x="374" y="105"/>
                  </a:cubicBezTo>
                  <a:cubicBezTo>
                    <a:pt x="344" y="105"/>
                    <a:pt x="317" y="135"/>
                    <a:pt x="287" y="163"/>
                  </a:cubicBezTo>
                  <a:cubicBezTo>
                    <a:pt x="115" y="250"/>
                    <a:pt x="58" y="422"/>
                    <a:pt x="115" y="593"/>
                  </a:cubicBezTo>
                  <a:cubicBezTo>
                    <a:pt x="1" y="994"/>
                    <a:pt x="30" y="1452"/>
                    <a:pt x="287" y="1709"/>
                  </a:cubicBezTo>
                  <a:cubicBezTo>
                    <a:pt x="374" y="1796"/>
                    <a:pt x="516" y="1910"/>
                    <a:pt x="775" y="1910"/>
                  </a:cubicBezTo>
                  <a:cubicBezTo>
                    <a:pt x="917" y="1910"/>
                    <a:pt x="1118" y="1880"/>
                    <a:pt x="1317" y="1738"/>
                  </a:cubicBezTo>
                  <a:cubicBezTo>
                    <a:pt x="1661" y="1567"/>
                    <a:pt x="1862" y="1251"/>
                    <a:pt x="1862" y="937"/>
                  </a:cubicBezTo>
                  <a:cubicBezTo>
                    <a:pt x="1862" y="621"/>
                    <a:pt x="1691" y="307"/>
                    <a:pt x="1404" y="135"/>
                  </a:cubicBezTo>
                  <a:cubicBezTo>
                    <a:pt x="1243" y="45"/>
                    <a:pt x="1059" y="0"/>
                    <a:pt x="88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8"/>
            <p:cNvSpPr/>
            <p:nvPr/>
          </p:nvSpPr>
          <p:spPr>
            <a:xfrm>
              <a:off x="7130799" y="913543"/>
              <a:ext cx="33659" cy="21623"/>
            </a:xfrm>
            <a:custGeom>
              <a:avLst/>
              <a:gdLst/>
              <a:ahLst/>
              <a:cxnLst/>
              <a:rect l="l" t="t" r="r" b="b"/>
              <a:pathLst>
                <a:path w="1664" h="1069" extrusionOk="0">
                  <a:moveTo>
                    <a:pt x="957" y="0"/>
                  </a:moveTo>
                  <a:cubicBezTo>
                    <a:pt x="912" y="0"/>
                    <a:pt x="866" y="6"/>
                    <a:pt x="818" y="19"/>
                  </a:cubicBezTo>
                  <a:lnTo>
                    <a:pt x="589" y="163"/>
                  </a:lnTo>
                  <a:cubicBezTo>
                    <a:pt x="0" y="615"/>
                    <a:pt x="432" y="1068"/>
                    <a:pt x="879" y="1068"/>
                  </a:cubicBezTo>
                  <a:cubicBezTo>
                    <a:pt x="997" y="1068"/>
                    <a:pt x="1117" y="1036"/>
                    <a:pt x="1219" y="964"/>
                  </a:cubicBezTo>
                  <a:cubicBezTo>
                    <a:pt x="1663" y="624"/>
                    <a:pt x="1417" y="0"/>
                    <a:pt x="957"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8"/>
            <p:cNvSpPr/>
            <p:nvPr/>
          </p:nvSpPr>
          <p:spPr>
            <a:xfrm>
              <a:off x="7128250" y="906260"/>
              <a:ext cx="41102" cy="36066"/>
            </a:xfrm>
            <a:custGeom>
              <a:avLst/>
              <a:gdLst/>
              <a:ahLst/>
              <a:cxnLst/>
              <a:rect l="l" t="t" r="r" b="b"/>
              <a:pathLst>
                <a:path w="2032" h="1783" extrusionOk="0">
                  <a:moveTo>
                    <a:pt x="1073" y="712"/>
                  </a:moveTo>
                  <a:cubicBezTo>
                    <a:pt x="1116" y="712"/>
                    <a:pt x="1159" y="744"/>
                    <a:pt x="1203" y="809"/>
                  </a:cubicBezTo>
                  <a:cubicBezTo>
                    <a:pt x="1203" y="837"/>
                    <a:pt x="1230" y="951"/>
                    <a:pt x="1116" y="1038"/>
                  </a:cubicBezTo>
                  <a:cubicBezTo>
                    <a:pt x="1087" y="1052"/>
                    <a:pt x="1051" y="1059"/>
                    <a:pt x="1016" y="1059"/>
                  </a:cubicBezTo>
                  <a:cubicBezTo>
                    <a:pt x="980" y="1059"/>
                    <a:pt x="945" y="1052"/>
                    <a:pt x="916" y="1038"/>
                  </a:cubicBezTo>
                  <a:cubicBezTo>
                    <a:pt x="829" y="1038"/>
                    <a:pt x="802" y="981"/>
                    <a:pt x="802" y="981"/>
                  </a:cubicBezTo>
                  <a:cubicBezTo>
                    <a:pt x="802" y="981"/>
                    <a:pt x="802" y="924"/>
                    <a:pt x="944" y="809"/>
                  </a:cubicBezTo>
                  <a:lnTo>
                    <a:pt x="1031" y="722"/>
                  </a:lnTo>
                  <a:cubicBezTo>
                    <a:pt x="1045" y="715"/>
                    <a:pt x="1059" y="712"/>
                    <a:pt x="1073" y="712"/>
                  </a:cubicBezTo>
                  <a:close/>
                  <a:moveTo>
                    <a:pt x="1088" y="0"/>
                  </a:moveTo>
                  <a:cubicBezTo>
                    <a:pt x="1004" y="0"/>
                    <a:pt x="917" y="12"/>
                    <a:pt x="829" y="35"/>
                  </a:cubicBezTo>
                  <a:cubicBezTo>
                    <a:pt x="744" y="35"/>
                    <a:pt x="687" y="92"/>
                    <a:pt x="630" y="179"/>
                  </a:cubicBezTo>
                  <a:cubicBezTo>
                    <a:pt x="600" y="179"/>
                    <a:pt x="543" y="207"/>
                    <a:pt x="515" y="237"/>
                  </a:cubicBezTo>
                  <a:cubicBezTo>
                    <a:pt x="0" y="637"/>
                    <a:pt x="0" y="1123"/>
                    <a:pt x="229" y="1439"/>
                  </a:cubicBezTo>
                  <a:cubicBezTo>
                    <a:pt x="401" y="1638"/>
                    <a:pt x="687" y="1782"/>
                    <a:pt x="1001" y="1782"/>
                  </a:cubicBezTo>
                  <a:cubicBezTo>
                    <a:pt x="1203" y="1782"/>
                    <a:pt x="1402" y="1725"/>
                    <a:pt x="1574" y="1611"/>
                  </a:cubicBezTo>
                  <a:cubicBezTo>
                    <a:pt x="1917" y="1324"/>
                    <a:pt x="2032" y="866"/>
                    <a:pt x="1832" y="493"/>
                  </a:cubicBezTo>
                  <a:cubicBezTo>
                    <a:pt x="1696" y="174"/>
                    <a:pt x="1414" y="0"/>
                    <a:pt x="1088"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8"/>
            <p:cNvSpPr/>
            <p:nvPr/>
          </p:nvSpPr>
          <p:spPr>
            <a:xfrm>
              <a:off x="6941007" y="856294"/>
              <a:ext cx="74336" cy="26033"/>
            </a:xfrm>
            <a:custGeom>
              <a:avLst/>
              <a:gdLst/>
              <a:ahLst/>
              <a:cxnLst/>
              <a:rect l="l" t="t" r="r" b="b"/>
              <a:pathLst>
                <a:path w="3675" h="1287" extrusionOk="0">
                  <a:moveTo>
                    <a:pt x="1903" y="1"/>
                  </a:moveTo>
                  <a:cubicBezTo>
                    <a:pt x="793" y="1"/>
                    <a:pt x="0" y="847"/>
                    <a:pt x="1412" y="1245"/>
                  </a:cubicBezTo>
                  <a:cubicBezTo>
                    <a:pt x="1515" y="1274"/>
                    <a:pt x="1621" y="1287"/>
                    <a:pt x="1727" y="1287"/>
                  </a:cubicBezTo>
                  <a:cubicBezTo>
                    <a:pt x="2689" y="1287"/>
                    <a:pt x="3675" y="230"/>
                    <a:pt x="2386" y="100"/>
                  </a:cubicBezTo>
                  <a:lnTo>
                    <a:pt x="2157" y="16"/>
                  </a:lnTo>
                  <a:cubicBezTo>
                    <a:pt x="2071" y="6"/>
                    <a:pt x="1986" y="1"/>
                    <a:pt x="190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8"/>
            <p:cNvSpPr/>
            <p:nvPr/>
          </p:nvSpPr>
          <p:spPr>
            <a:xfrm>
              <a:off x="6946409" y="848829"/>
              <a:ext cx="63717" cy="40779"/>
            </a:xfrm>
            <a:custGeom>
              <a:avLst/>
              <a:gdLst/>
              <a:ahLst/>
              <a:cxnLst/>
              <a:rect l="l" t="t" r="r" b="b"/>
              <a:pathLst>
                <a:path w="3150" h="2016" extrusionOk="0">
                  <a:moveTo>
                    <a:pt x="1612" y="739"/>
                  </a:moveTo>
                  <a:cubicBezTo>
                    <a:pt x="1691" y="739"/>
                    <a:pt x="1773" y="744"/>
                    <a:pt x="1860" y="756"/>
                  </a:cubicBezTo>
                  <a:lnTo>
                    <a:pt x="1890" y="756"/>
                  </a:lnTo>
                  <a:cubicBezTo>
                    <a:pt x="1947" y="785"/>
                    <a:pt x="2004" y="813"/>
                    <a:pt x="2062" y="813"/>
                  </a:cubicBezTo>
                  <a:cubicBezTo>
                    <a:pt x="2233" y="843"/>
                    <a:pt x="2318" y="870"/>
                    <a:pt x="2348" y="870"/>
                  </a:cubicBezTo>
                  <a:cubicBezTo>
                    <a:pt x="2318" y="927"/>
                    <a:pt x="2233" y="1014"/>
                    <a:pt x="2089" y="1099"/>
                  </a:cubicBezTo>
                  <a:cubicBezTo>
                    <a:pt x="1915" y="1209"/>
                    <a:pt x="1692" y="1301"/>
                    <a:pt x="1470" y="1301"/>
                  </a:cubicBezTo>
                  <a:cubicBezTo>
                    <a:pt x="1399" y="1301"/>
                    <a:pt x="1329" y="1292"/>
                    <a:pt x="1260" y="1271"/>
                  </a:cubicBezTo>
                  <a:cubicBezTo>
                    <a:pt x="859" y="1156"/>
                    <a:pt x="772" y="1042"/>
                    <a:pt x="772" y="1042"/>
                  </a:cubicBezTo>
                  <a:cubicBezTo>
                    <a:pt x="798" y="943"/>
                    <a:pt x="1120" y="739"/>
                    <a:pt x="1612" y="739"/>
                  </a:cubicBezTo>
                  <a:close/>
                  <a:moveTo>
                    <a:pt x="1702" y="0"/>
                  </a:moveTo>
                  <a:cubicBezTo>
                    <a:pt x="883" y="0"/>
                    <a:pt x="162" y="379"/>
                    <a:pt x="58" y="900"/>
                  </a:cubicBezTo>
                  <a:cubicBezTo>
                    <a:pt x="0" y="1129"/>
                    <a:pt x="0" y="1672"/>
                    <a:pt x="1058" y="1958"/>
                  </a:cubicBezTo>
                  <a:cubicBezTo>
                    <a:pt x="1173" y="2015"/>
                    <a:pt x="1317" y="2015"/>
                    <a:pt x="1459" y="2015"/>
                  </a:cubicBezTo>
                  <a:cubicBezTo>
                    <a:pt x="2004" y="2015"/>
                    <a:pt x="2547" y="1759"/>
                    <a:pt x="2833" y="1443"/>
                  </a:cubicBezTo>
                  <a:cubicBezTo>
                    <a:pt x="3062" y="1186"/>
                    <a:pt x="3149" y="870"/>
                    <a:pt x="3062" y="614"/>
                  </a:cubicBezTo>
                  <a:cubicBezTo>
                    <a:pt x="2948" y="327"/>
                    <a:pt x="2634" y="156"/>
                    <a:pt x="2146" y="98"/>
                  </a:cubicBezTo>
                  <a:lnTo>
                    <a:pt x="2119" y="98"/>
                  </a:lnTo>
                  <a:lnTo>
                    <a:pt x="1947" y="11"/>
                  </a:lnTo>
                  <a:cubicBezTo>
                    <a:pt x="1865" y="4"/>
                    <a:pt x="1783" y="0"/>
                    <a:pt x="170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8"/>
            <p:cNvSpPr/>
            <p:nvPr/>
          </p:nvSpPr>
          <p:spPr>
            <a:xfrm>
              <a:off x="7030360" y="887265"/>
              <a:ext cx="28420" cy="19014"/>
            </a:xfrm>
            <a:custGeom>
              <a:avLst/>
              <a:gdLst/>
              <a:ahLst/>
              <a:cxnLst/>
              <a:rect l="l" t="t" r="r" b="b"/>
              <a:pathLst>
                <a:path w="1405" h="940" extrusionOk="0">
                  <a:moveTo>
                    <a:pt x="573" y="1"/>
                  </a:moveTo>
                  <a:lnTo>
                    <a:pt x="344" y="145"/>
                  </a:lnTo>
                  <a:cubicBezTo>
                    <a:pt x="144" y="374"/>
                    <a:pt x="0" y="516"/>
                    <a:pt x="0" y="889"/>
                  </a:cubicBezTo>
                  <a:cubicBezTo>
                    <a:pt x="83" y="924"/>
                    <a:pt x="168" y="939"/>
                    <a:pt x="252" y="939"/>
                  </a:cubicBezTo>
                  <a:cubicBezTo>
                    <a:pt x="862" y="939"/>
                    <a:pt x="1404" y="128"/>
                    <a:pt x="57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8"/>
            <p:cNvSpPr/>
            <p:nvPr/>
          </p:nvSpPr>
          <p:spPr>
            <a:xfrm>
              <a:off x="7023402" y="880185"/>
              <a:ext cx="35358" cy="33193"/>
            </a:xfrm>
            <a:custGeom>
              <a:avLst/>
              <a:gdLst/>
              <a:ahLst/>
              <a:cxnLst/>
              <a:rect l="l" t="t" r="r" b="b"/>
              <a:pathLst>
                <a:path w="1748" h="1641" extrusionOk="0">
                  <a:moveTo>
                    <a:pt x="903" y="0"/>
                  </a:moveTo>
                  <a:cubicBezTo>
                    <a:pt x="785" y="0"/>
                    <a:pt x="674" y="56"/>
                    <a:pt x="603" y="151"/>
                  </a:cubicBezTo>
                  <a:cubicBezTo>
                    <a:pt x="546" y="179"/>
                    <a:pt x="488" y="209"/>
                    <a:pt x="431" y="266"/>
                  </a:cubicBezTo>
                  <a:cubicBezTo>
                    <a:pt x="230" y="495"/>
                    <a:pt x="1" y="724"/>
                    <a:pt x="1" y="1239"/>
                  </a:cubicBezTo>
                  <a:cubicBezTo>
                    <a:pt x="1" y="1381"/>
                    <a:pt x="88" y="1496"/>
                    <a:pt x="230" y="1553"/>
                  </a:cubicBezTo>
                  <a:cubicBezTo>
                    <a:pt x="344" y="1610"/>
                    <a:pt x="488" y="1640"/>
                    <a:pt x="603" y="1640"/>
                  </a:cubicBezTo>
                  <a:cubicBezTo>
                    <a:pt x="889" y="1640"/>
                    <a:pt x="1175" y="1526"/>
                    <a:pt x="1375" y="1324"/>
                  </a:cubicBezTo>
                  <a:cubicBezTo>
                    <a:pt x="1661" y="1095"/>
                    <a:pt x="1748" y="781"/>
                    <a:pt x="1691" y="522"/>
                  </a:cubicBezTo>
                  <a:cubicBezTo>
                    <a:pt x="1633" y="351"/>
                    <a:pt x="1462" y="64"/>
                    <a:pt x="974" y="7"/>
                  </a:cubicBezTo>
                  <a:cubicBezTo>
                    <a:pt x="950" y="3"/>
                    <a:pt x="927" y="0"/>
                    <a:pt x="9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8"/>
            <p:cNvSpPr/>
            <p:nvPr/>
          </p:nvSpPr>
          <p:spPr>
            <a:xfrm>
              <a:off x="6750548" y="878890"/>
              <a:ext cx="75995" cy="24698"/>
            </a:xfrm>
            <a:custGeom>
              <a:avLst/>
              <a:gdLst/>
              <a:ahLst/>
              <a:cxnLst/>
              <a:rect l="l" t="t" r="r" b="b"/>
              <a:pathLst>
                <a:path w="3757" h="1221" extrusionOk="0">
                  <a:moveTo>
                    <a:pt x="3156" y="0"/>
                  </a:moveTo>
                  <a:cubicBezTo>
                    <a:pt x="3057" y="0"/>
                    <a:pt x="2942" y="22"/>
                    <a:pt x="2812" y="71"/>
                  </a:cubicBezTo>
                  <a:lnTo>
                    <a:pt x="2755" y="128"/>
                  </a:lnTo>
                  <a:cubicBezTo>
                    <a:pt x="2722" y="127"/>
                    <a:pt x="2688" y="127"/>
                    <a:pt x="2655" y="127"/>
                  </a:cubicBezTo>
                  <a:cubicBezTo>
                    <a:pt x="1280" y="127"/>
                    <a:pt x="0" y="1221"/>
                    <a:pt x="1673" y="1221"/>
                  </a:cubicBezTo>
                  <a:cubicBezTo>
                    <a:pt x="1733" y="1221"/>
                    <a:pt x="1798" y="1219"/>
                    <a:pt x="1866" y="1216"/>
                  </a:cubicBezTo>
                  <a:cubicBezTo>
                    <a:pt x="2210" y="1216"/>
                    <a:pt x="3011" y="1216"/>
                    <a:pt x="3297" y="987"/>
                  </a:cubicBezTo>
                  <a:cubicBezTo>
                    <a:pt x="3757" y="626"/>
                    <a:pt x="3686" y="0"/>
                    <a:pt x="3156"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8"/>
            <p:cNvSpPr/>
            <p:nvPr/>
          </p:nvSpPr>
          <p:spPr>
            <a:xfrm>
              <a:off x="6760501" y="871486"/>
              <a:ext cx="72414" cy="39565"/>
            </a:xfrm>
            <a:custGeom>
              <a:avLst/>
              <a:gdLst/>
              <a:ahLst/>
              <a:cxnLst/>
              <a:rect l="l" t="t" r="r" b="b"/>
              <a:pathLst>
                <a:path w="3580" h="1956" extrusionOk="0">
                  <a:moveTo>
                    <a:pt x="2678" y="731"/>
                  </a:moveTo>
                  <a:cubicBezTo>
                    <a:pt x="2713" y="731"/>
                    <a:pt x="2734" y="738"/>
                    <a:pt x="2748" y="753"/>
                  </a:cubicBezTo>
                  <a:cubicBezTo>
                    <a:pt x="2778" y="811"/>
                    <a:pt x="2748" y="952"/>
                    <a:pt x="2576" y="1097"/>
                  </a:cubicBezTo>
                  <a:cubicBezTo>
                    <a:pt x="2519" y="1124"/>
                    <a:pt x="2290" y="1211"/>
                    <a:pt x="1347" y="1211"/>
                  </a:cubicBezTo>
                  <a:cubicBezTo>
                    <a:pt x="1279" y="1220"/>
                    <a:pt x="1219" y="1223"/>
                    <a:pt x="1164" y="1223"/>
                  </a:cubicBezTo>
                  <a:cubicBezTo>
                    <a:pt x="1054" y="1223"/>
                    <a:pt x="965" y="1211"/>
                    <a:pt x="889" y="1211"/>
                  </a:cubicBezTo>
                  <a:cubicBezTo>
                    <a:pt x="1128" y="1051"/>
                    <a:pt x="1593" y="865"/>
                    <a:pt x="2119" y="865"/>
                  </a:cubicBezTo>
                  <a:cubicBezTo>
                    <a:pt x="2157" y="865"/>
                    <a:pt x="2195" y="866"/>
                    <a:pt x="2233" y="868"/>
                  </a:cubicBezTo>
                  <a:cubicBezTo>
                    <a:pt x="2347" y="868"/>
                    <a:pt x="2462" y="811"/>
                    <a:pt x="2519" y="753"/>
                  </a:cubicBezTo>
                  <a:cubicBezTo>
                    <a:pt x="2591" y="738"/>
                    <a:pt x="2642" y="731"/>
                    <a:pt x="2678" y="731"/>
                  </a:cubicBezTo>
                  <a:close/>
                  <a:moveTo>
                    <a:pt x="2665" y="1"/>
                  </a:moveTo>
                  <a:cubicBezTo>
                    <a:pt x="2528" y="1"/>
                    <a:pt x="2375" y="29"/>
                    <a:pt x="2205" y="94"/>
                  </a:cubicBezTo>
                  <a:cubicBezTo>
                    <a:pt x="2176" y="94"/>
                    <a:pt x="2148" y="123"/>
                    <a:pt x="2118" y="123"/>
                  </a:cubicBezTo>
                  <a:cubicBezTo>
                    <a:pt x="1289" y="151"/>
                    <a:pt x="401" y="494"/>
                    <a:pt x="115" y="952"/>
                  </a:cubicBezTo>
                  <a:cubicBezTo>
                    <a:pt x="0" y="1154"/>
                    <a:pt x="0" y="1383"/>
                    <a:pt x="87" y="1555"/>
                  </a:cubicBezTo>
                  <a:cubicBezTo>
                    <a:pt x="259" y="1811"/>
                    <a:pt x="602" y="1956"/>
                    <a:pt x="1202" y="1956"/>
                  </a:cubicBezTo>
                  <a:lnTo>
                    <a:pt x="1374" y="1956"/>
                  </a:lnTo>
                  <a:cubicBezTo>
                    <a:pt x="2034" y="1956"/>
                    <a:pt x="2691" y="1898"/>
                    <a:pt x="3035" y="1640"/>
                  </a:cubicBezTo>
                  <a:cubicBezTo>
                    <a:pt x="3435" y="1326"/>
                    <a:pt x="3580" y="781"/>
                    <a:pt x="3378" y="410"/>
                  </a:cubicBezTo>
                  <a:cubicBezTo>
                    <a:pt x="3255" y="183"/>
                    <a:pt x="3013" y="1"/>
                    <a:pt x="2665"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8"/>
            <p:cNvSpPr/>
            <p:nvPr/>
          </p:nvSpPr>
          <p:spPr>
            <a:xfrm>
              <a:off x="6663804" y="964521"/>
              <a:ext cx="283751" cy="108177"/>
            </a:xfrm>
            <a:custGeom>
              <a:avLst/>
              <a:gdLst/>
              <a:ahLst/>
              <a:cxnLst/>
              <a:rect l="l" t="t" r="r" b="b"/>
              <a:pathLst>
                <a:path w="14028" h="5348" extrusionOk="0">
                  <a:moveTo>
                    <a:pt x="5662" y="1"/>
                  </a:moveTo>
                  <a:cubicBezTo>
                    <a:pt x="4902" y="1"/>
                    <a:pt x="4434" y="700"/>
                    <a:pt x="3750" y="964"/>
                  </a:cubicBezTo>
                  <a:cubicBezTo>
                    <a:pt x="3525" y="1045"/>
                    <a:pt x="3279" y="1061"/>
                    <a:pt x="3027" y="1061"/>
                  </a:cubicBezTo>
                  <a:cubicBezTo>
                    <a:pt x="2860" y="1061"/>
                    <a:pt x="2691" y="1054"/>
                    <a:pt x="2523" y="1054"/>
                  </a:cubicBezTo>
                  <a:cubicBezTo>
                    <a:pt x="2232" y="1054"/>
                    <a:pt x="1946" y="1076"/>
                    <a:pt x="1688" y="1193"/>
                  </a:cubicBezTo>
                  <a:cubicBezTo>
                    <a:pt x="859" y="1564"/>
                    <a:pt x="802" y="1907"/>
                    <a:pt x="1546" y="2651"/>
                  </a:cubicBezTo>
                  <a:cubicBezTo>
                    <a:pt x="2176" y="3139"/>
                    <a:pt x="3207" y="2853"/>
                    <a:pt x="3951" y="3654"/>
                  </a:cubicBezTo>
                  <a:cubicBezTo>
                    <a:pt x="3899" y="3684"/>
                    <a:pt x="3777" y="3695"/>
                    <a:pt x="3608" y="3695"/>
                  </a:cubicBezTo>
                  <a:cubicBezTo>
                    <a:pt x="3156" y="3695"/>
                    <a:pt x="2372" y="3617"/>
                    <a:pt x="1709" y="3617"/>
                  </a:cubicBezTo>
                  <a:cubicBezTo>
                    <a:pt x="720" y="3617"/>
                    <a:pt x="1" y="3791"/>
                    <a:pt x="1059" y="4655"/>
                  </a:cubicBezTo>
                  <a:cubicBezTo>
                    <a:pt x="1542" y="5042"/>
                    <a:pt x="2823" y="5347"/>
                    <a:pt x="3623" y="5347"/>
                  </a:cubicBezTo>
                  <a:cubicBezTo>
                    <a:pt x="3770" y="5347"/>
                    <a:pt x="3901" y="5337"/>
                    <a:pt x="4008" y="5315"/>
                  </a:cubicBezTo>
                  <a:cubicBezTo>
                    <a:pt x="5112" y="4963"/>
                    <a:pt x="5532" y="3928"/>
                    <a:pt x="6796" y="3928"/>
                  </a:cubicBezTo>
                  <a:cubicBezTo>
                    <a:pt x="6875" y="3928"/>
                    <a:pt x="6957" y="3932"/>
                    <a:pt x="7043" y="3941"/>
                  </a:cubicBezTo>
                  <a:cubicBezTo>
                    <a:pt x="8073" y="4083"/>
                    <a:pt x="8760" y="4884"/>
                    <a:pt x="9761" y="4884"/>
                  </a:cubicBezTo>
                  <a:cubicBezTo>
                    <a:pt x="10334" y="4884"/>
                    <a:pt x="12509" y="4513"/>
                    <a:pt x="12711" y="4312"/>
                  </a:cubicBezTo>
                  <a:cubicBezTo>
                    <a:pt x="13826" y="3281"/>
                    <a:pt x="12310" y="3082"/>
                    <a:pt x="12253" y="2422"/>
                  </a:cubicBezTo>
                  <a:cubicBezTo>
                    <a:pt x="12166" y="1564"/>
                    <a:pt x="14028" y="1335"/>
                    <a:pt x="12997" y="247"/>
                  </a:cubicBezTo>
                  <a:lnTo>
                    <a:pt x="12796" y="247"/>
                  </a:lnTo>
                  <a:cubicBezTo>
                    <a:pt x="12523" y="153"/>
                    <a:pt x="12309" y="111"/>
                    <a:pt x="12124" y="111"/>
                  </a:cubicBezTo>
                  <a:cubicBezTo>
                    <a:pt x="11744" y="111"/>
                    <a:pt x="11482" y="284"/>
                    <a:pt x="11078" y="533"/>
                  </a:cubicBezTo>
                  <a:cubicBezTo>
                    <a:pt x="10504" y="922"/>
                    <a:pt x="10468" y="1051"/>
                    <a:pt x="10294" y="1051"/>
                  </a:cubicBezTo>
                  <a:cubicBezTo>
                    <a:pt x="10173" y="1051"/>
                    <a:pt x="9986" y="988"/>
                    <a:pt x="9505" y="906"/>
                  </a:cubicBezTo>
                  <a:cubicBezTo>
                    <a:pt x="9161" y="834"/>
                    <a:pt x="8818" y="834"/>
                    <a:pt x="8467" y="834"/>
                  </a:cubicBezTo>
                  <a:cubicBezTo>
                    <a:pt x="8116" y="834"/>
                    <a:pt x="7758" y="834"/>
                    <a:pt x="7386" y="762"/>
                  </a:cubicBezTo>
                  <a:cubicBezTo>
                    <a:pt x="6841" y="620"/>
                    <a:pt x="6413" y="162"/>
                    <a:pt x="5868" y="18"/>
                  </a:cubicBezTo>
                  <a:cubicBezTo>
                    <a:pt x="5797" y="6"/>
                    <a:pt x="5728" y="1"/>
                    <a:pt x="566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8"/>
            <p:cNvSpPr/>
            <p:nvPr/>
          </p:nvSpPr>
          <p:spPr>
            <a:xfrm>
              <a:off x="6664371" y="957461"/>
              <a:ext cx="276247" cy="122680"/>
            </a:xfrm>
            <a:custGeom>
              <a:avLst/>
              <a:gdLst/>
              <a:ahLst/>
              <a:cxnLst/>
              <a:rect l="l" t="t" r="r" b="b"/>
              <a:pathLst>
                <a:path w="13657" h="6065" extrusionOk="0">
                  <a:moveTo>
                    <a:pt x="5615" y="729"/>
                  </a:moveTo>
                  <a:cubicBezTo>
                    <a:pt x="5661" y="729"/>
                    <a:pt x="5707" y="733"/>
                    <a:pt x="5755" y="740"/>
                  </a:cubicBezTo>
                  <a:cubicBezTo>
                    <a:pt x="5984" y="797"/>
                    <a:pt x="6183" y="912"/>
                    <a:pt x="6412" y="1054"/>
                  </a:cubicBezTo>
                  <a:cubicBezTo>
                    <a:pt x="6671" y="1198"/>
                    <a:pt x="6928" y="1370"/>
                    <a:pt x="7271" y="1455"/>
                  </a:cubicBezTo>
                  <a:cubicBezTo>
                    <a:pt x="7672" y="1527"/>
                    <a:pt x="8044" y="1527"/>
                    <a:pt x="8399" y="1527"/>
                  </a:cubicBezTo>
                  <a:cubicBezTo>
                    <a:pt x="8753" y="1527"/>
                    <a:pt x="9090" y="1527"/>
                    <a:pt x="9419" y="1599"/>
                  </a:cubicBezTo>
                  <a:cubicBezTo>
                    <a:pt x="9619" y="1656"/>
                    <a:pt x="9763" y="1684"/>
                    <a:pt x="9877" y="1713"/>
                  </a:cubicBezTo>
                  <a:cubicBezTo>
                    <a:pt x="10039" y="1743"/>
                    <a:pt x="10158" y="1762"/>
                    <a:pt x="10259" y="1762"/>
                  </a:cubicBezTo>
                  <a:cubicBezTo>
                    <a:pt x="10445" y="1762"/>
                    <a:pt x="10571" y="1697"/>
                    <a:pt x="10793" y="1512"/>
                  </a:cubicBezTo>
                  <a:cubicBezTo>
                    <a:pt x="10908" y="1455"/>
                    <a:pt x="11022" y="1340"/>
                    <a:pt x="11222" y="1198"/>
                  </a:cubicBezTo>
                  <a:lnTo>
                    <a:pt x="11336" y="1141"/>
                  </a:lnTo>
                  <a:cubicBezTo>
                    <a:pt x="11666" y="939"/>
                    <a:pt x="11855" y="819"/>
                    <a:pt x="12113" y="819"/>
                  </a:cubicBezTo>
                  <a:cubicBezTo>
                    <a:pt x="12259" y="819"/>
                    <a:pt x="12426" y="857"/>
                    <a:pt x="12653" y="939"/>
                  </a:cubicBezTo>
                  <a:cubicBezTo>
                    <a:pt x="12683" y="969"/>
                    <a:pt x="12740" y="969"/>
                    <a:pt x="12797" y="969"/>
                  </a:cubicBezTo>
                  <a:cubicBezTo>
                    <a:pt x="12882" y="1054"/>
                    <a:pt x="12912" y="1141"/>
                    <a:pt x="12912" y="1198"/>
                  </a:cubicBezTo>
                  <a:cubicBezTo>
                    <a:pt x="12912" y="1340"/>
                    <a:pt x="12710" y="1512"/>
                    <a:pt x="12539" y="1656"/>
                  </a:cubicBezTo>
                  <a:cubicBezTo>
                    <a:pt x="12195" y="1913"/>
                    <a:pt x="11824" y="2256"/>
                    <a:pt x="11852" y="2801"/>
                  </a:cubicBezTo>
                  <a:cubicBezTo>
                    <a:pt x="11881" y="3172"/>
                    <a:pt x="12195" y="3431"/>
                    <a:pt x="12424" y="3630"/>
                  </a:cubicBezTo>
                  <a:cubicBezTo>
                    <a:pt x="12568" y="3745"/>
                    <a:pt x="12740" y="3889"/>
                    <a:pt x="12740" y="4003"/>
                  </a:cubicBezTo>
                  <a:cubicBezTo>
                    <a:pt x="12740" y="4061"/>
                    <a:pt x="12653" y="4203"/>
                    <a:pt x="12454" y="4374"/>
                  </a:cubicBezTo>
                  <a:cubicBezTo>
                    <a:pt x="12195" y="4546"/>
                    <a:pt x="10248" y="4862"/>
                    <a:pt x="9733" y="4862"/>
                  </a:cubicBezTo>
                  <a:cubicBezTo>
                    <a:pt x="9275" y="4862"/>
                    <a:pt x="8874" y="4661"/>
                    <a:pt x="8446" y="4432"/>
                  </a:cubicBezTo>
                  <a:cubicBezTo>
                    <a:pt x="8016" y="4232"/>
                    <a:pt x="7587" y="4003"/>
                    <a:pt x="7042" y="3916"/>
                  </a:cubicBezTo>
                  <a:cubicBezTo>
                    <a:pt x="6961" y="3909"/>
                    <a:pt x="6882" y="3906"/>
                    <a:pt x="6805" y="3906"/>
                  </a:cubicBezTo>
                  <a:cubicBezTo>
                    <a:pt x="5944" y="3906"/>
                    <a:pt x="5395" y="4325"/>
                    <a:pt x="4896" y="4718"/>
                  </a:cubicBezTo>
                  <a:cubicBezTo>
                    <a:pt x="4580" y="4947"/>
                    <a:pt x="4294" y="5206"/>
                    <a:pt x="3923" y="5320"/>
                  </a:cubicBezTo>
                  <a:cubicBezTo>
                    <a:pt x="3842" y="5336"/>
                    <a:pt x="3744" y="5343"/>
                    <a:pt x="3632" y="5343"/>
                  </a:cubicBezTo>
                  <a:cubicBezTo>
                    <a:pt x="2912" y="5343"/>
                    <a:pt x="1656" y="5045"/>
                    <a:pt x="1260" y="4748"/>
                  </a:cubicBezTo>
                  <a:cubicBezTo>
                    <a:pt x="1060" y="4576"/>
                    <a:pt x="973" y="4461"/>
                    <a:pt x="916" y="4404"/>
                  </a:cubicBezTo>
                  <a:cubicBezTo>
                    <a:pt x="1072" y="4352"/>
                    <a:pt x="1370" y="4336"/>
                    <a:pt x="1697" y="4336"/>
                  </a:cubicBezTo>
                  <a:cubicBezTo>
                    <a:pt x="2090" y="4336"/>
                    <a:pt x="2524" y="4359"/>
                    <a:pt x="2805" y="4374"/>
                  </a:cubicBezTo>
                  <a:cubicBezTo>
                    <a:pt x="3176" y="4388"/>
                    <a:pt x="3432" y="4401"/>
                    <a:pt x="3620" y="4401"/>
                  </a:cubicBezTo>
                  <a:cubicBezTo>
                    <a:pt x="3854" y="4401"/>
                    <a:pt x="3983" y="4381"/>
                    <a:pt x="4095" y="4317"/>
                  </a:cubicBezTo>
                  <a:cubicBezTo>
                    <a:pt x="4180" y="4260"/>
                    <a:pt x="4267" y="4175"/>
                    <a:pt x="4267" y="4061"/>
                  </a:cubicBezTo>
                  <a:cubicBezTo>
                    <a:pt x="4294" y="3946"/>
                    <a:pt x="4267" y="3832"/>
                    <a:pt x="4180" y="3745"/>
                  </a:cubicBezTo>
                  <a:cubicBezTo>
                    <a:pt x="3694" y="3229"/>
                    <a:pt x="3064" y="3087"/>
                    <a:pt x="2576" y="3000"/>
                  </a:cubicBezTo>
                  <a:cubicBezTo>
                    <a:pt x="2233" y="2916"/>
                    <a:pt x="1947" y="2858"/>
                    <a:pt x="1775" y="2714"/>
                  </a:cubicBezTo>
                  <a:cubicBezTo>
                    <a:pt x="1347" y="2313"/>
                    <a:pt x="1374" y="2171"/>
                    <a:pt x="1374" y="2171"/>
                  </a:cubicBezTo>
                  <a:cubicBezTo>
                    <a:pt x="1374" y="2171"/>
                    <a:pt x="1374" y="2057"/>
                    <a:pt x="1805" y="1855"/>
                  </a:cubicBezTo>
                  <a:cubicBezTo>
                    <a:pt x="1973" y="1780"/>
                    <a:pt x="2180" y="1767"/>
                    <a:pt x="2399" y="1767"/>
                  </a:cubicBezTo>
                  <a:cubicBezTo>
                    <a:pt x="2513" y="1767"/>
                    <a:pt x="2631" y="1771"/>
                    <a:pt x="2748" y="1771"/>
                  </a:cubicBezTo>
                  <a:cubicBezTo>
                    <a:pt x="2852" y="1771"/>
                    <a:pt x="2956" y="1773"/>
                    <a:pt x="3060" y="1773"/>
                  </a:cubicBezTo>
                  <a:cubicBezTo>
                    <a:pt x="3326" y="1773"/>
                    <a:pt x="3588" y="1758"/>
                    <a:pt x="3836" y="1656"/>
                  </a:cubicBezTo>
                  <a:cubicBezTo>
                    <a:pt x="4180" y="1542"/>
                    <a:pt x="4438" y="1340"/>
                    <a:pt x="4667" y="1168"/>
                  </a:cubicBezTo>
                  <a:cubicBezTo>
                    <a:pt x="5041" y="895"/>
                    <a:pt x="5306" y="729"/>
                    <a:pt x="5615" y="729"/>
                  </a:cubicBezTo>
                  <a:close/>
                  <a:moveTo>
                    <a:pt x="5620" y="1"/>
                  </a:moveTo>
                  <a:cubicBezTo>
                    <a:pt x="5052" y="1"/>
                    <a:pt x="4633" y="295"/>
                    <a:pt x="4237" y="568"/>
                  </a:cubicBezTo>
                  <a:cubicBezTo>
                    <a:pt x="4038" y="740"/>
                    <a:pt x="3809" y="882"/>
                    <a:pt x="3607" y="969"/>
                  </a:cubicBezTo>
                  <a:cubicBezTo>
                    <a:pt x="3378" y="1054"/>
                    <a:pt x="3092" y="1054"/>
                    <a:pt x="2778" y="1054"/>
                  </a:cubicBezTo>
                  <a:cubicBezTo>
                    <a:pt x="2663" y="1046"/>
                    <a:pt x="2544" y="1040"/>
                    <a:pt x="2423" y="1040"/>
                  </a:cubicBezTo>
                  <a:cubicBezTo>
                    <a:pt x="2120" y="1040"/>
                    <a:pt x="1805" y="1075"/>
                    <a:pt x="1518" y="1198"/>
                  </a:cubicBezTo>
                  <a:cubicBezTo>
                    <a:pt x="1145" y="1370"/>
                    <a:pt x="717" y="1599"/>
                    <a:pt x="660" y="2027"/>
                  </a:cubicBezTo>
                  <a:cubicBezTo>
                    <a:pt x="573" y="2485"/>
                    <a:pt x="916" y="2916"/>
                    <a:pt x="1289" y="3259"/>
                  </a:cubicBezTo>
                  <a:cubicBezTo>
                    <a:pt x="1518" y="3431"/>
                    <a:pt x="1747" y="3545"/>
                    <a:pt x="1976" y="3603"/>
                  </a:cubicBezTo>
                  <a:cubicBezTo>
                    <a:pt x="1863" y="3599"/>
                    <a:pt x="1754" y="3597"/>
                    <a:pt x="1651" y="3597"/>
                  </a:cubicBezTo>
                  <a:cubicBezTo>
                    <a:pt x="843" y="3597"/>
                    <a:pt x="354" y="3712"/>
                    <a:pt x="202" y="4118"/>
                  </a:cubicBezTo>
                  <a:cubicBezTo>
                    <a:pt x="0" y="4576"/>
                    <a:pt x="431" y="4977"/>
                    <a:pt x="831" y="5290"/>
                  </a:cubicBezTo>
                  <a:cubicBezTo>
                    <a:pt x="1347" y="5721"/>
                    <a:pt x="2691" y="6065"/>
                    <a:pt x="3607" y="6065"/>
                  </a:cubicBezTo>
                  <a:cubicBezTo>
                    <a:pt x="3779" y="6065"/>
                    <a:pt x="3951" y="6035"/>
                    <a:pt x="4095" y="6007"/>
                  </a:cubicBezTo>
                  <a:cubicBezTo>
                    <a:pt x="4638" y="5863"/>
                    <a:pt x="5011" y="5549"/>
                    <a:pt x="5354" y="5263"/>
                  </a:cubicBezTo>
                  <a:cubicBezTo>
                    <a:pt x="5786" y="4931"/>
                    <a:pt x="6150" y="4647"/>
                    <a:pt x="6729" y="4647"/>
                  </a:cubicBezTo>
                  <a:cubicBezTo>
                    <a:pt x="6801" y="4647"/>
                    <a:pt x="6877" y="4651"/>
                    <a:pt x="6957" y="4661"/>
                  </a:cubicBezTo>
                  <a:cubicBezTo>
                    <a:pt x="7358" y="4718"/>
                    <a:pt x="7729" y="4890"/>
                    <a:pt x="8103" y="5091"/>
                  </a:cubicBezTo>
                  <a:cubicBezTo>
                    <a:pt x="8588" y="5348"/>
                    <a:pt x="9103" y="5607"/>
                    <a:pt x="9733" y="5607"/>
                  </a:cubicBezTo>
                  <a:cubicBezTo>
                    <a:pt x="10134" y="5607"/>
                    <a:pt x="12596" y="5290"/>
                    <a:pt x="12939" y="4919"/>
                  </a:cubicBezTo>
                  <a:cubicBezTo>
                    <a:pt x="13283" y="4603"/>
                    <a:pt x="13455" y="4290"/>
                    <a:pt x="13455" y="3974"/>
                  </a:cubicBezTo>
                  <a:cubicBezTo>
                    <a:pt x="13455" y="3573"/>
                    <a:pt x="13141" y="3287"/>
                    <a:pt x="12882" y="3087"/>
                  </a:cubicBezTo>
                  <a:cubicBezTo>
                    <a:pt x="12740" y="2973"/>
                    <a:pt x="12596" y="2829"/>
                    <a:pt x="12568" y="2744"/>
                  </a:cubicBezTo>
                  <a:cubicBezTo>
                    <a:pt x="12568" y="2572"/>
                    <a:pt x="12740" y="2428"/>
                    <a:pt x="12997" y="2199"/>
                  </a:cubicBezTo>
                  <a:cubicBezTo>
                    <a:pt x="13283" y="1970"/>
                    <a:pt x="13626" y="1684"/>
                    <a:pt x="13626" y="1255"/>
                  </a:cubicBezTo>
                  <a:cubicBezTo>
                    <a:pt x="13656" y="939"/>
                    <a:pt x="13512" y="653"/>
                    <a:pt x="13226" y="339"/>
                  </a:cubicBezTo>
                  <a:cubicBezTo>
                    <a:pt x="13164" y="276"/>
                    <a:pt x="13072" y="229"/>
                    <a:pt x="12973" y="229"/>
                  </a:cubicBezTo>
                  <a:cubicBezTo>
                    <a:pt x="12934" y="229"/>
                    <a:pt x="12894" y="236"/>
                    <a:pt x="12855" y="252"/>
                  </a:cubicBezTo>
                  <a:cubicBezTo>
                    <a:pt x="12550" y="148"/>
                    <a:pt x="12302" y="104"/>
                    <a:pt x="12086" y="104"/>
                  </a:cubicBezTo>
                  <a:cubicBezTo>
                    <a:pt x="11653" y="104"/>
                    <a:pt x="11347" y="282"/>
                    <a:pt x="10965" y="511"/>
                  </a:cubicBezTo>
                  <a:lnTo>
                    <a:pt x="10851" y="596"/>
                  </a:lnTo>
                  <a:cubicBezTo>
                    <a:pt x="10592" y="740"/>
                    <a:pt x="10450" y="882"/>
                    <a:pt x="10335" y="969"/>
                  </a:cubicBezTo>
                  <a:cubicBezTo>
                    <a:pt x="10278" y="996"/>
                    <a:pt x="10248" y="1026"/>
                    <a:pt x="10278" y="1026"/>
                  </a:cubicBezTo>
                  <a:cubicBezTo>
                    <a:pt x="10248" y="1026"/>
                    <a:pt x="10134" y="1026"/>
                    <a:pt x="10049" y="996"/>
                  </a:cubicBezTo>
                  <a:cubicBezTo>
                    <a:pt x="9905" y="969"/>
                    <a:pt x="9763" y="939"/>
                    <a:pt x="9561" y="882"/>
                  </a:cubicBezTo>
                  <a:cubicBezTo>
                    <a:pt x="9175" y="811"/>
                    <a:pt x="8811" y="811"/>
                    <a:pt x="8460" y="811"/>
                  </a:cubicBezTo>
                  <a:cubicBezTo>
                    <a:pt x="8109" y="811"/>
                    <a:pt x="7773" y="811"/>
                    <a:pt x="7443" y="740"/>
                  </a:cubicBezTo>
                  <a:cubicBezTo>
                    <a:pt x="7214" y="683"/>
                    <a:pt x="7015" y="568"/>
                    <a:pt x="6786" y="424"/>
                  </a:cubicBezTo>
                  <a:cubicBezTo>
                    <a:pt x="6527" y="282"/>
                    <a:pt x="6270" y="110"/>
                    <a:pt x="5897" y="23"/>
                  </a:cubicBezTo>
                  <a:cubicBezTo>
                    <a:pt x="5801" y="8"/>
                    <a:pt x="5709" y="1"/>
                    <a:pt x="562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8"/>
            <p:cNvSpPr/>
            <p:nvPr/>
          </p:nvSpPr>
          <p:spPr>
            <a:xfrm>
              <a:off x="6940623" y="1040664"/>
              <a:ext cx="61957" cy="30220"/>
            </a:xfrm>
            <a:custGeom>
              <a:avLst/>
              <a:gdLst/>
              <a:ahLst/>
              <a:cxnLst/>
              <a:rect l="l" t="t" r="r" b="b"/>
              <a:pathLst>
                <a:path w="3063" h="1494" extrusionOk="0">
                  <a:moveTo>
                    <a:pt x="1941" y="1"/>
                  </a:moveTo>
                  <a:cubicBezTo>
                    <a:pt x="1849" y="1"/>
                    <a:pt x="1746" y="11"/>
                    <a:pt x="1631" y="32"/>
                  </a:cubicBezTo>
                  <a:lnTo>
                    <a:pt x="1431" y="32"/>
                  </a:lnTo>
                  <a:cubicBezTo>
                    <a:pt x="257" y="177"/>
                    <a:pt x="0" y="1494"/>
                    <a:pt x="1374" y="1494"/>
                  </a:cubicBezTo>
                  <a:cubicBezTo>
                    <a:pt x="2511" y="1494"/>
                    <a:pt x="3063" y="1"/>
                    <a:pt x="1941"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8"/>
            <p:cNvSpPr/>
            <p:nvPr/>
          </p:nvSpPr>
          <p:spPr>
            <a:xfrm>
              <a:off x="6941776" y="1033463"/>
              <a:ext cx="59085" cy="44379"/>
            </a:xfrm>
            <a:custGeom>
              <a:avLst/>
              <a:gdLst/>
              <a:ahLst/>
              <a:cxnLst/>
              <a:rect l="l" t="t" r="r" b="b"/>
              <a:pathLst>
                <a:path w="2921" h="2194" extrusionOk="0">
                  <a:moveTo>
                    <a:pt x="1898" y="707"/>
                  </a:moveTo>
                  <a:cubicBezTo>
                    <a:pt x="2037" y="707"/>
                    <a:pt x="2098" y="741"/>
                    <a:pt x="2119" y="762"/>
                  </a:cubicBezTo>
                  <a:cubicBezTo>
                    <a:pt x="2146" y="789"/>
                    <a:pt x="2146" y="876"/>
                    <a:pt x="2089" y="1018"/>
                  </a:cubicBezTo>
                  <a:cubicBezTo>
                    <a:pt x="1974" y="1247"/>
                    <a:pt x="1688" y="1476"/>
                    <a:pt x="1317" y="1476"/>
                  </a:cubicBezTo>
                  <a:cubicBezTo>
                    <a:pt x="974" y="1476"/>
                    <a:pt x="772" y="1392"/>
                    <a:pt x="745" y="1247"/>
                  </a:cubicBezTo>
                  <a:cubicBezTo>
                    <a:pt x="745" y="1075"/>
                    <a:pt x="974" y="819"/>
                    <a:pt x="1432" y="762"/>
                  </a:cubicBezTo>
                  <a:cubicBezTo>
                    <a:pt x="1432" y="732"/>
                    <a:pt x="1459" y="732"/>
                    <a:pt x="1489" y="732"/>
                  </a:cubicBezTo>
                  <a:cubicBezTo>
                    <a:pt x="1518" y="747"/>
                    <a:pt x="1546" y="754"/>
                    <a:pt x="1575" y="754"/>
                  </a:cubicBezTo>
                  <a:cubicBezTo>
                    <a:pt x="1603" y="754"/>
                    <a:pt x="1632" y="747"/>
                    <a:pt x="1661" y="732"/>
                  </a:cubicBezTo>
                  <a:cubicBezTo>
                    <a:pt x="1758" y="714"/>
                    <a:pt x="1836" y="707"/>
                    <a:pt x="1898" y="707"/>
                  </a:cubicBezTo>
                  <a:close/>
                  <a:moveTo>
                    <a:pt x="1916" y="1"/>
                  </a:moveTo>
                  <a:cubicBezTo>
                    <a:pt x="1798" y="1"/>
                    <a:pt x="1665" y="14"/>
                    <a:pt x="1516" y="45"/>
                  </a:cubicBezTo>
                  <a:lnTo>
                    <a:pt x="1489" y="45"/>
                  </a:lnTo>
                  <a:cubicBezTo>
                    <a:pt x="1432" y="17"/>
                    <a:pt x="1374" y="17"/>
                    <a:pt x="1345" y="17"/>
                  </a:cubicBezTo>
                  <a:cubicBezTo>
                    <a:pt x="486" y="132"/>
                    <a:pt x="0" y="762"/>
                    <a:pt x="28" y="1304"/>
                  </a:cubicBezTo>
                  <a:cubicBezTo>
                    <a:pt x="58" y="1705"/>
                    <a:pt x="401" y="2193"/>
                    <a:pt x="1317" y="2193"/>
                  </a:cubicBezTo>
                  <a:cubicBezTo>
                    <a:pt x="2062" y="2193"/>
                    <a:pt x="2547" y="1735"/>
                    <a:pt x="2749" y="1334"/>
                  </a:cubicBezTo>
                  <a:cubicBezTo>
                    <a:pt x="2920" y="991"/>
                    <a:pt x="2891" y="590"/>
                    <a:pt x="2691" y="331"/>
                  </a:cubicBezTo>
                  <a:cubicBezTo>
                    <a:pt x="2578" y="175"/>
                    <a:pt x="2343" y="1"/>
                    <a:pt x="1916"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8"/>
            <p:cNvSpPr/>
            <p:nvPr/>
          </p:nvSpPr>
          <p:spPr>
            <a:xfrm>
              <a:off x="6574694" y="928856"/>
              <a:ext cx="221693" cy="69158"/>
            </a:xfrm>
            <a:custGeom>
              <a:avLst/>
              <a:gdLst/>
              <a:ahLst/>
              <a:cxnLst/>
              <a:rect l="l" t="t" r="r" b="b"/>
              <a:pathLst>
                <a:path w="10960" h="3419" extrusionOk="0">
                  <a:moveTo>
                    <a:pt x="6484" y="1"/>
                  </a:moveTo>
                  <a:cubicBezTo>
                    <a:pt x="5826" y="1"/>
                    <a:pt x="5470" y="172"/>
                    <a:pt x="4719" y="693"/>
                  </a:cubicBezTo>
                  <a:cubicBezTo>
                    <a:pt x="3631" y="1437"/>
                    <a:pt x="2315" y="1009"/>
                    <a:pt x="1284" y="1723"/>
                  </a:cubicBezTo>
                  <a:cubicBezTo>
                    <a:pt x="0" y="2572"/>
                    <a:pt x="743" y="3419"/>
                    <a:pt x="1902" y="3419"/>
                  </a:cubicBezTo>
                  <a:cubicBezTo>
                    <a:pt x="2035" y="3419"/>
                    <a:pt x="2173" y="3407"/>
                    <a:pt x="2315" y="3384"/>
                  </a:cubicBezTo>
                  <a:cubicBezTo>
                    <a:pt x="3203" y="3242"/>
                    <a:pt x="4119" y="2582"/>
                    <a:pt x="5006" y="2440"/>
                  </a:cubicBezTo>
                  <a:cubicBezTo>
                    <a:pt x="6380" y="2239"/>
                    <a:pt x="7525" y="1925"/>
                    <a:pt x="8842" y="1581"/>
                  </a:cubicBezTo>
                  <a:cubicBezTo>
                    <a:pt x="9586" y="1352"/>
                    <a:pt x="10960" y="1295"/>
                    <a:pt x="9730" y="407"/>
                  </a:cubicBezTo>
                  <a:cubicBezTo>
                    <a:pt x="9471" y="257"/>
                    <a:pt x="9201" y="223"/>
                    <a:pt x="8930" y="223"/>
                  </a:cubicBezTo>
                  <a:cubicBezTo>
                    <a:pt x="8695" y="223"/>
                    <a:pt x="8461" y="249"/>
                    <a:pt x="8232" y="249"/>
                  </a:cubicBezTo>
                  <a:cubicBezTo>
                    <a:pt x="7966" y="249"/>
                    <a:pt x="7708" y="214"/>
                    <a:pt x="7467" y="63"/>
                  </a:cubicBezTo>
                  <a:lnTo>
                    <a:pt x="7383" y="63"/>
                  </a:lnTo>
                  <a:cubicBezTo>
                    <a:pt x="7017" y="25"/>
                    <a:pt x="6730" y="1"/>
                    <a:pt x="6484"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8"/>
            <p:cNvSpPr/>
            <p:nvPr/>
          </p:nvSpPr>
          <p:spPr>
            <a:xfrm>
              <a:off x="6576939" y="921452"/>
              <a:ext cx="213117" cy="83964"/>
            </a:xfrm>
            <a:custGeom>
              <a:avLst/>
              <a:gdLst/>
              <a:ahLst/>
              <a:cxnLst/>
              <a:rect l="l" t="t" r="r" b="b"/>
              <a:pathLst>
                <a:path w="10536" h="4151" extrusionOk="0">
                  <a:moveTo>
                    <a:pt x="6383" y="715"/>
                  </a:moveTo>
                  <a:cubicBezTo>
                    <a:pt x="6612" y="715"/>
                    <a:pt x="6898" y="745"/>
                    <a:pt x="7242" y="773"/>
                  </a:cubicBezTo>
                  <a:cubicBezTo>
                    <a:pt x="7589" y="957"/>
                    <a:pt x="7935" y="975"/>
                    <a:pt x="8252" y="975"/>
                  </a:cubicBezTo>
                  <a:cubicBezTo>
                    <a:pt x="8327" y="975"/>
                    <a:pt x="8402" y="974"/>
                    <a:pt x="8474" y="974"/>
                  </a:cubicBezTo>
                  <a:cubicBezTo>
                    <a:pt x="8614" y="963"/>
                    <a:pt x="8746" y="952"/>
                    <a:pt x="8870" y="952"/>
                  </a:cubicBezTo>
                  <a:cubicBezTo>
                    <a:pt x="9075" y="952"/>
                    <a:pt x="9258" y="982"/>
                    <a:pt x="9418" y="1089"/>
                  </a:cubicBezTo>
                  <a:cubicBezTo>
                    <a:pt x="9562" y="1173"/>
                    <a:pt x="9647" y="1260"/>
                    <a:pt x="9704" y="1318"/>
                  </a:cubicBezTo>
                  <a:cubicBezTo>
                    <a:pt x="9532" y="1375"/>
                    <a:pt x="9246" y="1432"/>
                    <a:pt x="9074" y="1489"/>
                  </a:cubicBezTo>
                  <a:cubicBezTo>
                    <a:pt x="8902" y="1517"/>
                    <a:pt x="8760" y="1547"/>
                    <a:pt x="8616" y="1604"/>
                  </a:cubicBezTo>
                  <a:cubicBezTo>
                    <a:pt x="7329" y="1947"/>
                    <a:pt x="6184" y="2234"/>
                    <a:pt x="4837" y="2463"/>
                  </a:cubicBezTo>
                  <a:cubicBezTo>
                    <a:pt x="4352" y="2520"/>
                    <a:pt x="3864" y="2749"/>
                    <a:pt x="3406" y="2948"/>
                  </a:cubicBezTo>
                  <a:cubicBezTo>
                    <a:pt x="2978" y="3150"/>
                    <a:pt x="2547" y="3322"/>
                    <a:pt x="2146" y="3406"/>
                  </a:cubicBezTo>
                  <a:cubicBezTo>
                    <a:pt x="2043" y="3419"/>
                    <a:pt x="1945" y="3425"/>
                    <a:pt x="1852" y="3425"/>
                  </a:cubicBezTo>
                  <a:cubicBezTo>
                    <a:pt x="1323" y="3425"/>
                    <a:pt x="961" y="3234"/>
                    <a:pt x="887" y="3063"/>
                  </a:cubicBezTo>
                  <a:cubicBezTo>
                    <a:pt x="830" y="2891"/>
                    <a:pt x="1001" y="2635"/>
                    <a:pt x="1402" y="2376"/>
                  </a:cubicBezTo>
                  <a:cubicBezTo>
                    <a:pt x="1833" y="2062"/>
                    <a:pt x="2375" y="2005"/>
                    <a:pt x="2920" y="1947"/>
                  </a:cubicBezTo>
                  <a:cubicBezTo>
                    <a:pt x="3550" y="1860"/>
                    <a:pt x="4208" y="1776"/>
                    <a:pt x="4810" y="1375"/>
                  </a:cubicBezTo>
                  <a:cubicBezTo>
                    <a:pt x="5524" y="887"/>
                    <a:pt x="5811" y="715"/>
                    <a:pt x="6383" y="715"/>
                  </a:cubicBezTo>
                  <a:close/>
                  <a:moveTo>
                    <a:pt x="6412" y="0"/>
                  </a:moveTo>
                  <a:cubicBezTo>
                    <a:pt x="5647" y="0"/>
                    <a:pt x="5245" y="194"/>
                    <a:pt x="4409" y="773"/>
                  </a:cubicBezTo>
                  <a:cubicBezTo>
                    <a:pt x="3951" y="1089"/>
                    <a:pt x="3406" y="1146"/>
                    <a:pt x="2833" y="1231"/>
                  </a:cubicBezTo>
                  <a:cubicBezTo>
                    <a:pt x="2204" y="1288"/>
                    <a:pt x="1574" y="1375"/>
                    <a:pt x="974" y="1776"/>
                  </a:cubicBezTo>
                  <a:cubicBezTo>
                    <a:pt x="1" y="2433"/>
                    <a:pt x="115" y="3063"/>
                    <a:pt x="200" y="3322"/>
                  </a:cubicBezTo>
                  <a:cubicBezTo>
                    <a:pt x="401" y="3837"/>
                    <a:pt x="1059" y="4151"/>
                    <a:pt x="1803" y="4151"/>
                  </a:cubicBezTo>
                  <a:cubicBezTo>
                    <a:pt x="1975" y="4151"/>
                    <a:pt x="2119" y="4123"/>
                    <a:pt x="2261" y="4123"/>
                  </a:cubicBezTo>
                  <a:cubicBezTo>
                    <a:pt x="2776" y="4036"/>
                    <a:pt x="3234" y="3807"/>
                    <a:pt x="3692" y="3608"/>
                  </a:cubicBezTo>
                  <a:cubicBezTo>
                    <a:pt x="4123" y="3406"/>
                    <a:pt x="4551" y="3235"/>
                    <a:pt x="4952" y="3177"/>
                  </a:cubicBezTo>
                  <a:cubicBezTo>
                    <a:pt x="6326" y="2948"/>
                    <a:pt x="7501" y="2662"/>
                    <a:pt x="8818" y="2291"/>
                  </a:cubicBezTo>
                  <a:cubicBezTo>
                    <a:pt x="8960" y="2261"/>
                    <a:pt x="9074" y="2234"/>
                    <a:pt x="9218" y="2204"/>
                  </a:cubicBezTo>
                  <a:cubicBezTo>
                    <a:pt x="9791" y="2062"/>
                    <a:pt x="10363" y="1947"/>
                    <a:pt x="10448" y="1460"/>
                  </a:cubicBezTo>
                  <a:cubicBezTo>
                    <a:pt x="10535" y="1059"/>
                    <a:pt x="10162" y="715"/>
                    <a:pt x="9791" y="459"/>
                  </a:cubicBezTo>
                  <a:cubicBezTo>
                    <a:pt x="9419" y="249"/>
                    <a:pt x="9026" y="229"/>
                    <a:pt x="8678" y="229"/>
                  </a:cubicBezTo>
                  <a:cubicBezTo>
                    <a:pt x="8597" y="229"/>
                    <a:pt x="8519" y="230"/>
                    <a:pt x="8444" y="230"/>
                  </a:cubicBezTo>
                  <a:cubicBezTo>
                    <a:pt x="8339" y="238"/>
                    <a:pt x="8237" y="244"/>
                    <a:pt x="8139" y="244"/>
                  </a:cubicBezTo>
                  <a:cubicBezTo>
                    <a:pt x="7917" y="244"/>
                    <a:pt x="7717" y="214"/>
                    <a:pt x="7558" y="115"/>
                  </a:cubicBezTo>
                  <a:cubicBezTo>
                    <a:pt x="7471" y="58"/>
                    <a:pt x="7386" y="58"/>
                    <a:pt x="7329" y="58"/>
                  </a:cubicBezTo>
                  <a:cubicBezTo>
                    <a:pt x="6963" y="22"/>
                    <a:pt x="6667" y="0"/>
                    <a:pt x="641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8"/>
            <p:cNvSpPr/>
            <p:nvPr/>
          </p:nvSpPr>
          <p:spPr>
            <a:xfrm>
              <a:off x="6641188" y="2259020"/>
              <a:ext cx="229602" cy="96060"/>
            </a:xfrm>
            <a:custGeom>
              <a:avLst/>
              <a:gdLst/>
              <a:ahLst/>
              <a:cxnLst/>
              <a:rect l="l" t="t" r="r" b="b"/>
              <a:pathLst>
                <a:path w="11351" h="4749" extrusionOk="0">
                  <a:moveTo>
                    <a:pt x="3419" y="0"/>
                  </a:moveTo>
                  <a:cubicBezTo>
                    <a:pt x="2765" y="0"/>
                    <a:pt x="2097" y="69"/>
                    <a:pt x="1577" y="237"/>
                  </a:cubicBezTo>
                  <a:cubicBezTo>
                    <a:pt x="489" y="608"/>
                    <a:pt x="1" y="1467"/>
                    <a:pt x="1519" y="1554"/>
                  </a:cubicBezTo>
                  <a:cubicBezTo>
                    <a:pt x="1731" y="1564"/>
                    <a:pt x="1920" y="1566"/>
                    <a:pt x="2092" y="1566"/>
                  </a:cubicBezTo>
                  <a:cubicBezTo>
                    <a:pt x="2271" y="1566"/>
                    <a:pt x="2432" y="1563"/>
                    <a:pt x="2586" y="1563"/>
                  </a:cubicBezTo>
                  <a:cubicBezTo>
                    <a:pt x="3179" y="1563"/>
                    <a:pt x="3650" y="1602"/>
                    <a:pt x="4524" y="1982"/>
                  </a:cubicBezTo>
                  <a:cubicBezTo>
                    <a:pt x="6013" y="2555"/>
                    <a:pt x="6443" y="2555"/>
                    <a:pt x="7272" y="3872"/>
                  </a:cubicBezTo>
                  <a:cubicBezTo>
                    <a:pt x="7657" y="4434"/>
                    <a:pt x="7907" y="4546"/>
                    <a:pt x="8244" y="4546"/>
                  </a:cubicBezTo>
                  <a:cubicBezTo>
                    <a:pt x="8468" y="4546"/>
                    <a:pt x="8730" y="4496"/>
                    <a:pt x="9096" y="4496"/>
                  </a:cubicBezTo>
                  <a:cubicBezTo>
                    <a:pt x="9162" y="4496"/>
                    <a:pt x="9232" y="4498"/>
                    <a:pt x="9306" y="4502"/>
                  </a:cubicBezTo>
                  <a:cubicBezTo>
                    <a:pt x="9543" y="4502"/>
                    <a:pt x="10240" y="4748"/>
                    <a:pt x="10720" y="4748"/>
                  </a:cubicBezTo>
                  <a:cubicBezTo>
                    <a:pt x="11105" y="4748"/>
                    <a:pt x="11351" y="4589"/>
                    <a:pt x="11108" y="4016"/>
                  </a:cubicBezTo>
                  <a:cubicBezTo>
                    <a:pt x="11108" y="3872"/>
                    <a:pt x="10879" y="3730"/>
                    <a:pt x="10822" y="3643"/>
                  </a:cubicBezTo>
                  <a:cubicBezTo>
                    <a:pt x="9047" y="2127"/>
                    <a:pt x="7043" y="466"/>
                    <a:pt x="4726" y="93"/>
                  </a:cubicBezTo>
                  <a:cubicBezTo>
                    <a:pt x="4335" y="34"/>
                    <a:pt x="3880" y="0"/>
                    <a:pt x="3419"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8"/>
            <p:cNvSpPr/>
            <p:nvPr/>
          </p:nvSpPr>
          <p:spPr>
            <a:xfrm>
              <a:off x="6643514" y="2251637"/>
              <a:ext cx="233405" cy="111191"/>
            </a:xfrm>
            <a:custGeom>
              <a:avLst/>
              <a:gdLst/>
              <a:ahLst/>
              <a:cxnLst/>
              <a:rect l="l" t="t" r="r" b="b"/>
              <a:pathLst>
                <a:path w="11539" h="5497" extrusionOk="0">
                  <a:moveTo>
                    <a:pt x="3294" y="717"/>
                  </a:moveTo>
                  <a:cubicBezTo>
                    <a:pt x="3722" y="717"/>
                    <a:pt x="4152" y="744"/>
                    <a:pt x="4553" y="802"/>
                  </a:cubicBezTo>
                  <a:cubicBezTo>
                    <a:pt x="6843" y="1175"/>
                    <a:pt x="8847" y="2893"/>
                    <a:pt x="10450" y="4267"/>
                  </a:cubicBezTo>
                  <a:cubicBezTo>
                    <a:pt x="10478" y="4294"/>
                    <a:pt x="10508" y="4294"/>
                    <a:pt x="10535" y="4324"/>
                  </a:cubicBezTo>
                  <a:cubicBezTo>
                    <a:pt x="10535" y="4351"/>
                    <a:pt x="10592" y="4409"/>
                    <a:pt x="10622" y="4438"/>
                  </a:cubicBezTo>
                  <a:cubicBezTo>
                    <a:pt x="10622" y="4466"/>
                    <a:pt x="10650" y="4496"/>
                    <a:pt x="10650" y="4523"/>
                  </a:cubicBezTo>
                  <a:cubicBezTo>
                    <a:pt x="10707" y="4638"/>
                    <a:pt x="10707" y="4695"/>
                    <a:pt x="10707" y="4752"/>
                  </a:cubicBezTo>
                  <a:lnTo>
                    <a:pt x="10592" y="4752"/>
                  </a:lnTo>
                  <a:cubicBezTo>
                    <a:pt x="10363" y="4752"/>
                    <a:pt x="10020" y="4667"/>
                    <a:pt x="9734" y="4610"/>
                  </a:cubicBezTo>
                  <a:cubicBezTo>
                    <a:pt x="9505" y="4553"/>
                    <a:pt x="9333" y="4523"/>
                    <a:pt x="9218" y="4523"/>
                  </a:cubicBezTo>
                  <a:cubicBezTo>
                    <a:pt x="9114" y="4514"/>
                    <a:pt x="9015" y="4511"/>
                    <a:pt x="8922" y="4511"/>
                  </a:cubicBezTo>
                  <a:cubicBezTo>
                    <a:pt x="8735" y="4511"/>
                    <a:pt x="8569" y="4523"/>
                    <a:pt x="8417" y="4523"/>
                  </a:cubicBezTo>
                  <a:cubicBezTo>
                    <a:pt x="8332" y="4553"/>
                    <a:pt x="8217" y="4553"/>
                    <a:pt x="8130" y="4553"/>
                  </a:cubicBezTo>
                  <a:cubicBezTo>
                    <a:pt x="7959" y="4553"/>
                    <a:pt x="7787" y="4553"/>
                    <a:pt x="7443" y="4038"/>
                  </a:cubicBezTo>
                  <a:cubicBezTo>
                    <a:pt x="6672" y="2806"/>
                    <a:pt x="6184" y="2606"/>
                    <a:pt x="5069" y="2205"/>
                  </a:cubicBezTo>
                  <a:cubicBezTo>
                    <a:pt x="4924" y="2148"/>
                    <a:pt x="4725" y="2091"/>
                    <a:pt x="4553" y="2004"/>
                  </a:cubicBezTo>
                  <a:cubicBezTo>
                    <a:pt x="3607" y="1603"/>
                    <a:pt x="3092" y="1576"/>
                    <a:pt x="2435" y="1576"/>
                  </a:cubicBezTo>
                  <a:lnTo>
                    <a:pt x="2119" y="1576"/>
                  </a:lnTo>
                  <a:cubicBezTo>
                    <a:pt x="1920" y="1576"/>
                    <a:pt x="1691" y="1546"/>
                    <a:pt x="1404" y="1546"/>
                  </a:cubicBezTo>
                  <a:cubicBezTo>
                    <a:pt x="1031" y="1518"/>
                    <a:pt x="859" y="1461"/>
                    <a:pt x="802" y="1431"/>
                  </a:cubicBezTo>
                  <a:cubicBezTo>
                    <a:pt x="859" y="1317"/>
                    <a:pt x="1088" y="1118"/>
                    <a:pt x="1576" y="946"/>
                  </a:cubicBezTo>
                  <a:cubicBezTo>
                    <a:pt x="2004" y="802"/>
                    <a:pt x="2607" y="717"/>
                    <a:pt x="3294" y="717"/>
                  </a:cubicBezTo>
                  <a:close/>
                  <a:moveTo>
                    <a:pt x="3294" y="0"/>
                  </a:moveTo>
                  <a:cubicBezTo>
                    <a:pt x="2778" y="0"/>
                    <a:pt x="2004" y="57"/>
                    <a:pt x="1347" y="259"/>
                  </a:cubicBezTo>
                  <a:cubicBezTo>
                    <a:pt x="516" y="545"/>
                    <a:pt x="0" y="1060"/>
                    <a:pt x="87" y="1546"/>
                  </a:cubicBezTo>
                  <a:cubicBezTo>
                    <a:pt x="115" y="1832"/>
                    <a:pt x="374" y="2233"/>
                    <a:pt x="1375" y="2263"/>
                  </a:cubicBezTo>
                  <a:cubicBezTo>
                    <a:pt x="1661" y="2290"/>
                    <a:pt x="1890" y="2290"/>
                    <a:pt x="2119" y="2290"/>
                  </a:cubicBezTo>
                  <a:lnTo>
                    <a:pt x="2435" y="2290"/>
                  </a:lnTo>
                  <a:cubicBezTo>
                    <a:pt x="3035" y="2290"/>
                    <a:pt x="3436" y="2320"/>
                    <a:pt x="4267" y="2691"/>
                  </a:cubicBezTo>
                  <a:cubicBezTo>
                    <a:pt x="4466" y="2748"/>
                    <a:pt x="4668" y="2835"/>
                    <a:pt x="4840" y="2893"/>
                  </a:cubicBezTo>
                  <a:cubicBezTo>
                    <a:pt x="5870" y="3293"/>
                    <a:pt x="6184" y="3408"/>
                    <a:pt x="6843" y="4438"/>
                  </a:cubicBezTo>
                  <a:cubicBezTo>
                    <a:pt x="7272" y="5038"/>
                    <a:pt x="7615" y="5267"/>
                    <a:pt x="8130" y="5267"/>
                  </a:cubicBezTo>
                  <a:lnTo>
                    <a:pt x="8474" y="5267"/>
                  </a:lnTo>
                  <a:cubicBezTo>
                    <a:pt x="8618" y="5240"/>
                    <a:pt x="8760" y="5240"/>
                    <a:pt x="8932" y="5240"/>
                  </a:cubicBezTo>
                  <a:lnTo>
                    <a:pt x="9191" y="5240"/>
                  </a:lnTo>
                  <a:cubicBezTo>
                    <a:pt x="9248" y="5240"/>
                    <a:pt x="9447" y="5297"/>
                    <a:pt x="9592" y="5325"/>
                  </a:cubicBezTo>
                  <a:cubicBezTo>
                    <a:pt x="9878" y="5382"/>
                    <a:pt x="10279" y="5496"/>
                    <a:pt x="10592" y="5496"/>
                  </a:cubicBezTo>
                  <a:cubicBezTo>
                    <a:pt x="10936" y="5496"/>
                    <a:pt x="11195" y="5382"/>
                    <a:pt x="11337" y="5153"/>
                  </a:cubicBezTo>
                  <a:cubicBezTo>
                    <a:pt x="11538" y="4839"/>
                    <a:pt x="11424" y="4466"/>
                    <a:pt x="11337" y="4294"/>
                  </a:cubicBezTo>
                  <a:cubicBezTo>
                    <a:pt x="11309" y="4038"/>
                    <a:pt x="11108" y="3893"/>
                    <a:pt x="10993" y="3779"/>
                  </a:cubicBezTo>
                  <a:lnTo>
                    <a:pt x="10936" y="3751"/>
                  </a:lnTo>
                  <a:cubicBezTo>
                    <a:pt x="9248" y="2290"/>
                    <a:pt x="7157" y="488"/>
                    <a:pt x="4668" y="87"/>
                  </a:cubicBezTo>
                  <a:cubicBezTo>
                    <a:pt x="4237" y="30"/>
                    <a:pt x="3779" y="0"/>
                    <a:pt x="3294"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8"/>
            <p:cNvSpPr/>
            <p:nvPr/>
          </p:nvSpPr>
          <p:spPr>
            <a:xfrm>
              <a:off x="6856610" y="2351105"/>
              <a:ext cx="143635" cy="53097"/>
            </a:xfrm>
            <a:custGeom>
              <a:avLst/>
              <a:gdLst/>
              <a:ahLst/>
              <a:cxnLst/>
              <a:rect l="l" t="t" r="r" b="b"/>
              <a:pathLst>
                <a:path w="7101" h="2625" extrusionOk="0">
                  <a:moveTo>
                    <a:pt x="2525" y="0"/>
                  </a:moveTo>
                  <a:cubicBezTo>
                    <a:pt x="2306" y="0"/>
                    <a:pt x="2103" y="45"/>
                    <a:pt x="1948" y="179"/>
                  </a:cubicBezTo>
                  <a:cubicBezTo>
                    <a:pt x="1691" y="465"/>
                    <a:pt x="1890" y="895"/>
                    <a:pt x="1691" y="1182"/>
                  </a:cubicBezTo>
                  <a:cubicBezTo>
                    <a:pt x="1405" y="1495"/>
                    <a:pt x="1004" y="1411"/>
                    <a:pt x="803" y="1640"/>
                  </a:cubicBezTo>
                  <a:cubicBezTo>
                    <a:pt x="1" y="2479"/>
                    <a:pt x="1060" y="2625"/>
                    <a:pt x="2141" y="2625"/>
                  </a:cubicBezTo>
                  <a:cubicBezTo>
                    <a:pt x="2717" y="2625"/>
                    <a:pt x="3300" y="2583"/>
                    <a:pt x="3608" y="2583"/>
                  </a:cubicBezTo>
                  <a:cubicBezTo>
                    <a:pt x="4295" y="2583"/>
                    <a:pt x="7101" y="2270"/>
                    <a:pt x="6615" y="980"/>
                  </a:cubicBezTo>
                  <a:cubicBezTo>
                    <a:pt x="6272" y="37"/>
                    <a:pt x="4210" y="552"/>
                    <a:pt x="3608" y="179"/>
                  </a:cubicBezTo>
                  <a:lnTo>
                    <a:pt x="3665" y="179"/>
                  </a:lnTo>
                  <a:cubicBezTo>
                    <a:pt x="3355" y="142"/>
                    <a:pt x="2914" y="0"/>
                    <a:pt x="2525"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8"/>
            <p:cNvSpPr/>
            <p:nvPr/>
          </p:nvSpPr>
          <p:spPr>
            <a:xfrm>
              <a:off x="6857784" y="2343862"/>
              <a:ext cx="142462" cy="67621"/>
            </a:xfrm>
            <a:custGeom>
              <a:avLst/>
              <a:gdLst/>
              <a:ahLst/>
              <a:cxnLst/>
              <a:rect l="l" t="t" r="r" b="b"/>
              <a:pathLst>
                <a:path w="7043" h="3343" extrusionOk="0">
                  <a:moveTo>
                    <a:pt x="2488" y="732"/>
                  </a:moveTo>
                  <a:cubicBezTo>
                    <a:pt x="2716" y="732"/>
                    <a:pt x="2998" y="788"/>
                    <a:pt x="3207" y="823"/>
                  </a:cubicBezTo>
                  <a:cubicBezTo>
                    <a:pt x="3264" y="853"/>
                    <a:pt x="3321" y="853"/>
                    <a:pt x="3378" y="880"/>
                  </a:cubicBezTo>
                  <a:cubicBezTo>
                    <a:pt x="3694" y="1024"/>
                    <a:pt x="4152" y="1052"/>
                    <a:pt x="4668" y="1052"/>
                  </a:cubicBezTo>
                  <a:cubicBezTo>
                    <a:pt x="5297" y="1082"/>
                    <a:pt x="6099" y="1109"/>
                    <a:pt x="6214" y="1453"/>
                  </a:cubicBezTo>
                  <a:cubicBezTo>
                    <a:pt x="6271" y="1624"/>
                    <a:pt x="6241" y="1739"/>
                    <a:pt x="6184" y="1796"/>
                  </a:cubicBezTo>
                  <a:cubicBezTo>
                    <a:pt x="5840" y="2311"/>
                    <a:pt x="4294" y="2570"/>
                    <a:pt x="3550" y="2570"/>
                  </a:cubicBezTo>
                  <a:lnTo>
                    <a:pt x="2978" y="2570"/>
                  </a:lnTo>
                  <a:cubicBezTo>
                    <a:pt x="2780" y="2582"/>
                    <a:pt x="2408" y="2599"/>
                    <a:pt x="2025" y="2599"/>
                  </a:cubicBezTo>
                  <a:cubicBezTo>
                    <a:pt x="1519" y="2599"/>
                    <a:pt x="995" y="2569"/>
                    <a:pt x="832" y="2456"/>
                  </a:cubicBezTo>
                  <a:cubicBezTo>
                    <a:pt x="832" y="2426"/>
                    <a:pt x="889" y="2341"/>
                    <a:pt x="1003" y="2227"/>
                  </a:cubicBezTo>
                  <a:cubicBezTo>
                    <a:pt x="1031" y="2197"/>
                    <a:pt x="1145" y="2169"/>
                    <a:pt x="1232" y="2169"/>
                  </a:cubicBezTo>
                  <a:cubicBezTo>
                    <a:pt x="1404" y="2112"/>
                    <a:pt x="1661" y="2025"/>
                    <a:pt x="1890" y="1796"/>
                  </a:cubicBezTo>
                  <a:lnTo>
                    <a:pt x="1919" y="1769"/>
                  </a:lnTo>
                  <a:cubicBezTo>
                    <a:pt x="2091" y="1540"/>
                    <a:pt x="2091" y="1311"/>
                    <a:pt x="2091" y="1109"/>
                  </a:cubicBezTo>
                  <a:cubicBezTo>
                    <a:pt x="2091" y="937"/>
                    <a:pt x="2119" y="853"/>
                    <a:pt x="2149" y="823"/>
                  </a:cubicBezTo>
                  <a:cubicBezTo>
                    <a:pt x="2216" y="756"/>
                    <a:pt x="2340" y="732"/>
                    <a:pt x="2488" y="732"/>
                  </a:cubicBezTo>
                  <a:close/>
                  <a:moveTo>
                    <a:pt x="2481" y="0"/>
                  </a:moveTo>
                  <a:cubicBezTo>
                    <a:pt x="2177" y="0"/>
                    <a:pt x="1876" y="65"/>
                    <a:pt x="1633" y="280"/>
                  </a:cubicBezTo>
                  <a:cubicBezTo>
                    <a:pt x="1404" y="537"/>
                    <a:pt x="1374" y="853"/>
                    <a:pt x="1374" y="1082"/>
                  </a:cubicBezTo>
                  <a:cubicBezTo>
                    <a:pt x="1374" y="1166"/>
                    <a:pt x="1374" y="1281"/>
                    <a:pt x="1347" y="1338"/>
                  </a:cubicBezTo>
                  <a:cubicBezTo>
                    <a:pt x="1260" y="1395"/>
                    <a:pt x="1175" y="1425"/>
                    <a:pt x="1031" y="1453"/>
                  </a:cubicBezTo>
                  <a:cubicBezTo>
                    <a:pt x="859" y="1510"/>
                    <a:pt x="630" y="1567"/>
                    <a:pt x="458" y="1739"/>
                  </a:cubicBezTo>
                  <a:cubicBezTo>
                    <a:pt x="115" y="2112"/>
                    <a:pt x="0" y="2456"/>
                    <a:pt x="145" y="2770"/>
                  </a:cubicBezTo>
                  <a:cubicBezTo>
                    <a:pt x="344" y="3228"/>
                    <a:pt x="1061" y="3342"/>
                    <a:pt x="2004" y="3342"/>
                  </a:cubicBezTo>
                  <a:cubicBezTo>
                    <a:pt x="2320" y="3342"/>
                    <a:pt x="2664" y="3315"/>
                    <a:pt x="3035" y="3315"/>
                  </a:cubicBezTo>
                  <a:cubicBezTo>
                    <a:pt x="3236" y="3315"/>
                    <a:pt x="3408" y="3285"/>
                    <a:pt x="3550" y="3285"/>
                  </a:cubicBezTo>
                  <a:cubicBezTo>
                    <a:pt x="3580" y="3285"/>
                    <a:pt x="6069" y="3257"/>
                    <a:pt x="6786" y="2227"/>
                  </a:cubicBezTo>
                  <a:cubicBezTo>
                    <a:pt x="6985" y="1911"/>
                    <a:pt x="7043" y="1567"/>
                    <a:pt x="6901" y="1224"/>
                  </a:cubicBezTo>
                  <a:cubicBezTo>
                    <a:pt x="6614" y="395"/>
                    <a:pt x="5554" y="365"/>
                    <a:pt x="4695" y="337"/>
                  </a:cubicBezTo>
                  <a:cubicBezTo>
                    <a:pt x="4409" y="337"/>
                    <a:pt x="4065" y="308"/>
                    <a:pt x="3866" y="280"/>
                  </a:cubicBezTo>
                  <a:cubicBezTo>
                    <a:pt x="3809" y="223"/>
                    <a:pt x="3752" y="193"/>
                    <a:pt x="3665" y="193"/>
                  </a:cubicBezTo>
                  <a:cubicBezTo>
                    <a:pt x="3580" y="166"/>
                    <a:pt x="3465" y="136"/>
                    <a:pt x="3351" y="108"/>
                  </a:cubicBezTo>
                  <a:cubicBezTo>
                    <a:pt x="3093" y="65"/>
                    <a:pt x="2785" y="0"/>
                    <a:pt x="248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8"/>
            <p:cNvSpPr/>
            <p:nvPr/>
          </p:nvSpPr>
          <p:spPr>
            <a:xfrm>
              <a:off x="7346202" y="1505738"/>
              <a:ext cx="161335" cy="116146"/>
            </a:xfrm>
            <a:custGeom>
              <a:avLst/>
              <a:gdLst/>
              <a:ahLst/>
              <a:cxnLst/>
              <a:rect l="l" t="t" r="r" b="b"/>
              <a:pathLst>
                <a:path w="7976" h="5742" extrusionOk="0">
                  <a:moveTo>
                    <a:pt x="5085" y="1"/>
                  </a:moveTo>
                  <a:cubicBezTo>
                    <a:pt x="4341" y="317"/>
                    <a:pt x="4140" y="1089"/>
                    <a:pt x="3654" y="1691"/>
                  </a:cubicBezTo>
                  <a:cubicBezTo>
                    <a:pt x="3052" y="2406"/>
                    <a:pt x="2078" y="2836"/>
                    <a:pt x="1334" y="3409"/>
                  </a:cubicBezTo>
                  <a:cubicBezTo>
                    <a:pt x="1" y="4523"/>
                    <a:pt x="717" y="4743"/>
                    <a:pt x="1852" y="4743"/>
                  </a:cubicBezTo>
                  <a:cubicBezTo>
                    <a:pt x="2595" y="4743"/>
                    <a:pt x="3517" y="4649"/>
                    <a:pt x="4162" y="4649"/>
                  </a:cubicBezTo>
                  <a:cubicBezTo>
                    <a:pt x="4455" y="4649"/>
                    <a:pt x="4691" y="4669"/>
                    <a:pt x="4827" y="4726"/>
                  </a:cubicBezTo>
                  <a:cubicBezTo>
                    <a:pt x="5517" y="4938"/>
                    <a:pt x="5813" y="5742"/>
                    <a:pt x="6493" y="5742"/>
                  </a:cubicBezTo>
                  <a:cubicBezTo>
                    <a:pt x="6545" y="5742"/>
                    <a:pt x="6601" y="5737"/>
                    <a:pt x="6659" y="5726"/>
                  </a:cubicBezTo>
                  <a:cubicBezTo>
                    <a:pt x="7976" y="5440"/>
                    <a:pt x="7147" y="4868"/>
                    <a:pt x="7002" y="4295"/>
                  </a:cubicBezTo>
                  <a:cubicBezTo>
                    <a:pt x="6888" y="3780"/>
                    <a:pt x="6746" y="4009"/>
                    <a:pt x="6803" y="3409"/>
                  </a:cubicBezTo>
                  <a:cubicBezTo>
                    <a:pt x="6803" y="3065"/>
                    <a:pt x="7433" y="2921"/>
                    <a:pt x="7289" y="2406"/>
                  </a:cubicBezTo>
                  <a:cubicBezTo>
                    <a:pt x="7210" y="1942"/>
                    <a:pt x="7010" y="1787"/>
                    <a:pt x="6763" y="1787"/>
                  </a:cubicBezTo>
                  <a:cubicBezTo>
                    <a:pt x="6386" y="1787"/>
                    <a:pt x="5900" y="2148"/>
                    <a:pt x="5571" y="2321"/>
                  </a:cubicBezTo>
                  <a:cubicBezTo>
                    <a:pt x="5028" y="1691"/>
                    <a:pt x="6746" y="317"/>
                    <a:pt x="537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8"/>
            <p:cNvSpPr/>
            <p:nvPr/>
          </p:nvSpPr>
          <p:spPr>
            <a:xfrm>
              <a:off x="7347699" y="1498577"/>
              <a:ext cx="157532" cy="130589"/>
            </a:xfrm>
            <a:custGeom>
              <a:avLst/>
              <a:gdLst/>
              <a:ahLst/>
              <a:cxnLst/>
              <a:rect l="l" t="t" r="r" b="b"/>
              <a:pathLst>
                <a:path w="7788" h="6456" extrusionOk="0">
                  <a:moveTo>
                    <a:pt x="5153" y="699"/>
                  </a:moveTo>
                  <a:cubicBezTo>
                    <a:pt x="5183" y="699"/>
                    <a:pt x="5211" y="728"/>
                    <a:pt x="5211" y="728"/>
                  </a:cubicBezTo>
                  <a:cubicBezTo>
                    <a:pt x="5440" y="756"/>
                    <a:pt x="5469" y="843"/>
                    <a:pt x="5469" y="843"/>
                  </a:cubicBezTo>
                  <a:cubicBezTo>
                    <a:pt x="5527" y="928"/>
                    <a:pt x="5355" y="1271"/>
                    <a:pt x="5298" y="1443"/>
                  </a:cubicBezTo>
                  <a:cubicBezTo>
                    <a:pt x="5096" y="1901"/>
                    <a:pt x="4840" y="2473"/>
                    <a:pt x="5211" y="2931"/>
                  </a:cubicBezTo>
                  <a:cubicBezTo>
                    <a:pt x="5287" y="3008"/>
                    <a:pt x="5403" y="3047"/>
                    <a:pt x="5514" y="3047"/>
                  </a:cubicBezTo>
                  <a:cubicBezTo>
                    <a:pt x="5568" y="3047"/>
                    <a:pt x="5622" y="3037"/>
                    <a:pt x="5669" y="3018"/>
                  </a:cubicBezTo>
                  <a:cubicBezTo>
                    <a:pt x="5756" y="2961"/>
                    <a:pt x="5840" y="2904"/>
                    <a:pt x="5955" y="2847"/>
                  </a:cubicBezTo>
                  <a:cubicBezTo>
                    <a:pt x="6131" y="2747"/>
                    <a:pt x="6503" y="2515"/>
                    <a:pt x="6671" y="2515"/>
                  </a:cubicBezTo>
                  <a:cubicBezTo>
                    <a:pt x="6695" y="2515"/>
                    <a:pt x="6715" y="2520"/>
                    <a:pt x="6729" y="2531"/>
                  </a:cubicBezTo>
                  <a:cubicBezTo>
                    <a:pt x="6757" y="2531"/>
                    <a:pt x="6814" y="2618"/>
                    <a:pt x="6871" y="2847"/>
                  </a:cubicBezTo>
                  <a:cubicBezTo>
                    <a:pt x="6871" y="2931"/>
                    <a:pt x="6871" y="2961"/>
                    <a:pt x="6699" y="3133"/>
                  </a:cubicBezTo>
                  <a:cubicBezTo>
                    <a:pt x="6557" y="3275"/>
                    <a:pt x="6386" y="3476"/>
                    <a:pt x="6386" y="3733"/>
                  </a:cubicBezTo>
                  <a:cubicBezTo>
                    <a:pt x="6328" y="4134"/>
                    <a:pt x="6356" y="4278"/>
                    <a:pt x="6470" y="4477"/>
                  </a:cubicBezTo>
                  <a:cubicBezTo>
                    <a:pt x="6527" y="4534"/>
                    <a:pt x="6557" y="4592"/>
                    <a:pt x="6585" y="4736"/>
                  </a:cubicBezTo>
                  <a:cubicBezTo>
                    <a:pt x="6642" y="4935"/>
                    <a:pt x="6729" y="5107"/>
                    <a:pt x="6814" y="5251"/>
                  </a:cubicBezTo>
                  <a:cubicBezTo>
                    <a:pt x="6871" y="5366"/>
                    <a:pt x="6958" y="5538"/>
                    <a:pt x="6958" y="5565"/>
                  </a:cubicBezTo>
                  <a:cubicBezTo>
                    <a:pt x="6958" y="5565"/>
                    <a:pt x="6901" y="5652"/>
                    <a:pt x="6527" y="5737"/>
                  </a:cubicBezTo>
                  <a:cubicBezTo>
                    <a:pt x="6491" y="5744"/>
                    <a:pt x="6455" y="5748"/>
                    <a:pt x="6422" y="5748"/>
                  </a:cubicBezTo>
                  <a:cubicBezTo>
                    <a:pt x="6195" y="5748"/>
                    <a:pt x="6032" y="5585"/>
                    <a:pt x="5783" y="5336"/>
                  </a:cubicBezTo>
                  <a:cubicBezTo>
                    <a:pt x="5527" y="5107"/>
                    <a:pt x="5240" y="4851"/>
                    <a:pt x="4897" y="4736"/>
                  </a:cubicBezTo>
                  <a:cubicBezTo>
                    <a:pt x="4695" y="4679"/>
                    <a:pt x="4466" y="4649"/>
                    <a:pt x="4123" y="4649"/>
                  </a:cubicBezTo>
                  <a:cubicBezTo>
                    <a:pt x="3809" y="4649"/>
                    <a:pt x="3436" y="4649"/>
                    <a:pt x="3008" y="4679"/>
                  </a:cubicBezTo>
                  <a:cubicBezTo>
                    <a:pt x="2672" y="4709"/>
                    <a:pt x="2190" y="4740"/>
                    <a:pt x="1765" y="4740"/>
                  </a:cubicBezTo>
                  <a:cubicBezTo>
                    <a:pt x="1393" y="4740"/>
                    <a:pt x="1064" y="4716"/>
                    <a:pt x="917" y="4649"/>
                  </a:cubicBezTo>
                  <a:cubicBezTo>
                    <a:pt x="946" y="4564"/>
                    <a:pt x="1088" y="4392"/>
                    <a:pt x="1462" y="4049"/>
                  </a:cubicBezTo>
                  <a:cubicBezTo>
                    <a:pt x="1718" y="3877"/>
                    <a:pt x="2004" y="3676"/>
                    <a:pt x="2291" y="3504"/>
                  </a:cubicBezTo>
                  <a:cubicBezTo>
                    <a:pt x="2863" y="3133"/>
                    <a:pt x="3436" y="2789"/>
                    <a:pt x="3866" y="2274"/>
                  </a:cubicBezTo>
                  <a:cubicBezTo>
                    <a:pt x="4038" y="2045"/>
                    <a:pt x="4180" y="1844"/>
                    <a:pt x="4295" y="1615"/>
                  </a:cubicBezTo>
                  <a:cubicBezTo>
                    <a:pt x="4553" y="1214"/>
                    <a:pt x="4753" y="870"/>
                    <a:pt x="5153" y="699"/>
                  </a:cubicBezTo>
                  <a:close/>
                  <a:moveTo>
                    <a:pt x="5309" y="0"/>
                  </a:moveTo>
                  <a:cubicBezTo>
                    <a:pt x="5250" y="0"/>
                    <a:pt x="5194" y="20"/>
                    <a:pt x="5153" y="41"/>
                  </a:cubicBezTo>
                  <a:cubicBezTo>
                    <a:pt x="5105" y="24"/>
                    <a:pt x="5055" y="8"/>
                    <a:pt x="5006" y="8"/>
                  </a:cubicBezTo>
                  <a:cubicBezTo>
                    <a:pt x="4970" y="8"/>
                    <a:pt x="4933" y="17"/>
                    <a:pt x="4897" y="41"/>
                  </a:cubicBezTo>
                  <a:cubicBezTo>
                    <a:pt x="4267" y="270"/>
                    <a:pt x="3951" y="786"/>
                    <a:pt x="3665" y="1244"/>
                  </a:cubicBezTo>
                  <a:cubicBezTo>
                    <a:pt x="3550" y="1443"/>
                    <a:pt x="3436" y="1644"/>
                    <a:pt x="3294" y="1786"/>
                  </a:cubicBezTo>
                  <a:cubicBezTo>
                    <a:pt x="2950" y="2217"/>
                    <a:pt x="2435" y="2560"/>
                    <a:pt x="1920" y="2874"/>
                  </a:cubicBezTo>
                  <a:cubicBezTo>
                    <a:pt x="1604" y="3076"/>
                    <a:pt x="1317" y="3275"/>
                    <a:pt x="1031" y="3504"/>
                  </a:cubicBezTo>
                  <a:cubicBezTo>
                    <a:pt x="546" y="3905"/>
                    <a:pt x="1" y="4420"/>
                    <a:pt x="202" y="4935"/>
                  </a:cubicBezTo>
                  <a:cubicBezTo>
                    <a:pt x="382" y="5357"/>
                    <a:pt x="913" y="5469"/>
                    <a:pt x="1766" y="5469"/>
                  </a:cubicBezTo>
                  <a:cubicBezTo>
                    <a:pt x="2131" y="5469"/>
                    <a:pt x="2555" y="5448"/>
                    <a:pt x="3035" y="5423"/>
                  </a:cubicBezTo>
                  <a:cubicBezTo>
                    <a:pt x="3366" y="5392"/>
                    <a:pt x="3749" y="5368"/>
                    <a:pt x="4064" y="5368"/>
                  </a:cubicBezTo>
                  <a:cubicBezTo>
                    <a:pt x="4322" y="5368"/>
                    <a:pt x="4535" y="5384"/>
                    <a:pt x="4638" y="5423"/>
                  </a:cubicBezTo>
                  <a:cubicBezTo>
                    <a:pt x="4867" y="5480"/>
                    <a:pt x="5069" y="5680"/>
                    <a:pt x="5268" y="5881"/>
                  </a:cubicBezTo>
                  <a:cubicBezTo>
                    <a:pt x="5543" y="6128"/>
                    <a:pt x="5872" y="6455"/>
                    <a:pt x="6382" y="6455"/>
                  </a:cubicBezTo>
                  <a:cubicBezTo>
                    <a:pt x="6402" y="6455"/>
                    <a:pt x="6422" y="6455"/>
                    <a:pt x="6443" y="6454"/>
                  </a:cubicBezTo>
                  <a:lnTo>
                    <a:pt x="6672" y="6454"/>
                  </a:lnTo>
                  <a:cubicBezTo>
                    <a:pt x="7015" y="6367"/>
                    <a:pt x="7473" y="6225"/>
                    <a:pt x="7615" y="5881"/>
                  </a:cubicBezTo>
                  <a:cubicBezTo>
                    <a:pt x="7787" y="5508"/>
                    <a:pt x="7615" y="5194"/>
                    <a:pt x="7444" y="4908"/>
                  </a:cubicBezTo>
                  <a:cubicBezTo>
                    <a:pt x="7386" y="4793"/>
                    <a:pt x="7329" y="4649"/>
                    <a:pt x="7302" y="4534"/>
                  </a:cubicBezTo>
                  <a:cubicBezTo>
                    <a:pt x="7215" y="4305"/>
                    <a:pt x="7157" y="4191"/>
                    <a:pt x="7073" y="4076"/>
                  </a:cubicBezTo>
                  <a:cubicBezTo>
                    <a:pt x="7073" y="4049"/>
                    <a:pt x="7073" y="4019"/>
                    <a:pt x="7100" y="3790"/>
                  </a:cubicBezTo>
                  <a:cubicBezTo>
                    <a:pt x="7100" y="3763"/>
                    <a:pt x="7187" y="3676"/>
                    <a:pt x="7215" y="3648"/>
                  </a:cubicBezTo>
                  <a:cubicBezTo>
                    <a:pt x="7416" y="3447"/>
                    <a:pt x="7702" y="3160"/>
                    <a:pt x="7588" y="2702"/>
                  </a:cubicBezTo>
                  <a:cubicBezTo>
                    <a:pt x="7501" y="2274"/>
                    <a:pt x="7329" y="1988"/>
                    <a:pt x="7043" y="1844"/>
                  </a:cubicBezTo>
                  <a:cubicBezTo>
                    <a:pt x="6936" y="1798"/>
                    <a:pt x="6826" y="1779"/>
                    <a:pt x="6714" y="1779"/>
                  </a:cubicBezTo>
                  <a:cubicBezTo>
                    <a:pt x="6405" y="1779"/>
                    <a:pt x="6085" y="1926"/>
                    <a:pt x="5813" y="2073"/>
                  </a:cubicBezTo>
                  <a:cubicBezTo>
                    <a:pt x="5840" y="1958"/>
                    <a:pt x="5898" y="1844"/>
                    <a:pt x="5955" y="1729"/>
                  </a:cubicBezTo>
                  <a:cubicBezTo>
                    <a:pt x="6127" y="1328"/>
                    <a:pt x="6328" y="900"/>
                    <a:pt x="6127" y="499"/>
                  </a:cubicBezTo>
                  <a:cubicBezTo>
                    <a:pt x="5985" y="240"/>
                    <a:pt x="5726" y="98"/>
                    <a:pt x="5382" y="11"/>
                  </a:cubicBezTo>
                  <a:cubicBezTo>
                    <a:pt x="5358" y="3"/>
                    <a:pt x="5333" y="0"/>
                    <a:pt x="530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8"/>
            <p:cNvSpPr/>
            <p:nvPr/>
          </p:nvSpPr>
          <p:spPr>
            <a:xfrm>
              <a:off x="6688221" y="1563008"/>
              <a:ext cx="241375" cy="204925"/>
            </a:xfrm>
            <a:custGeom>
              <a:avLst/>
              <a:gdLst/>
              <a:ahLst/>
              <a:cxnLst/>
              <a:rect l="l" t="t" r="r" b="b"/>
              <a:pathLst>
                <a:path w="11933" h="10131" extrusionOk="0">
                  <a:moveTo>
                    <a:pt x="6503" y="0"/>
                  </a:moveTo>
                  <a:cubicBezTo>
                    <a:pt x="5954" y="0"/>
                    <a:pt x="5368" y="281"/>
                    <a:pt x="4805" y="578"/>
                  </a:cubicBezTo>
                  <a:cubicBezTo>
                    <a:pt x="3775" y="1178"/>
                    <a:pt x="2744" y="1093"/>
                    <a:pt x="1713" y="1608"/>
                  </a:cubicBezTo>
                  <a:cubicBezTo>
                    <a:pt x="661" y="2197"/>
                    <a:pt x="0" y="3017"/>
                    <a:pt x="1253" y="3017"/>
                  </a:cubicBezTo>
                  <a:cubicBezTo>
                    <a:pt x="1399" y="3017"/>
                    <a:pt x="1571" y="3006"/>
                    <a:pt x="1771" y="2982"/>
                  </a:cubicBezTo>
                  <a:cubicBezTo>
                    <a:pt x="2720" y="2865"/>
                    <a:pt x="3614" y="2375"/>
                    <a:pt x="4544" y="2375"/>
                  </a:cubicBezTo>
                  <a:cubicBezTo>
                    <a:pt x="4762" y="2375"/>
                    <a:pt x="4983" y="2402"/>
                    <a:pt x="5206" y="2467"/>
                  </a:cubicBezTo>
                  <a:cubicBezTo>
                    <a:pt x="6866" y="2895"/>
                    <a:pt x="5836" y="3555"/>
                    <a:pt x="4805" y="3926"/>
                  </a:cubicBezTo>
                  <a:cubicBezTo>
                    <a:pt x="3573" y="4356"/>
                    <a:pt x="3630" y="4727"/>
                    <a:pt x="3030" y="5872"/>
                  </a:cubicBezTo>
                  <a:cubicBezTo>
                    <a:pt x="2687" y="6589"/>
                    <a:pt x="1313" y="7677"/>
                    <a:pt x="1713" y="8621"/>
                  </a:cubicBezTo>
                  <a:cubicBezTo>
                    <a:pt x="1882" y="9049"/>
                    <a:pt x="2072" y="9214"/>
                    <a:pt x="2269" y="9214"/>
                  </a:cubicBezTo>
                  <a:cubicBezTo>
                    <a:pt x="2809" y="9214"/>
                    <a:pt x="3394" y="7974"/>
                    <a:pt x="3688" y="7533"/>
                  </a:cubicBezTo>
                  <a:cubicBezTo>
                    <a:pt x="4175" y="6761"/>
                    <a:pt x="5492" y="4929"/>
                    <a:pt x="6436" y="4727"/>
                  </a:cubicBezTo>
                  <a:cubicBezTo>
                    <a:pt x="6522" y="4709"/>
                    <a:pt x="6604" y="4700"/>
                    <a:pt x="6681" y="4700"/>
                  </a:cubicBezTo>
                  <a:cubicBezTo>
                    <a:pt x="7783" y="4700"/>
                    <a:pt x="7976" y="6507"/>
                    <a:pt x="7466" y="7391"/>
                  </a:cubicBezTo>
                  <a:cubicBezTo>
                    <a:pt x="7210" y="8048"/>
                    <a:pt x="6378" y="8048"/>
                    <a:pt x="6237" y="8765"/>
                  </a:cubicBezTo>
                  <a:cubicBezTo>
                    <a:pt x="6092" y="9566"/>
                    <a:pt x="6637" y="9937"/>
                    <a:pt x="7324" y="10082"/>
                  </a:cubicBezTo>
                  <a:cubicBezTo>
                    <a:pt x="7472" y="10115"/>
                    <a:pt x="7643" y="10130"/>
                    <a:pt x="7830" y="10130"/>
                  </a:cubicBezTo>
                  <a:cubicBezTo>
                    <a:pt x="8951" y="10130"/>
                    <a:pt x="10636" y="9565"/>
                    <a:pt x="11103" y="8708"/>
                  </a:cubicBezTo>
                  <a:lnTo>
                    <a:pt x="11046" y="8708"/>
                  </a:lnTo>
                  <a:cubicBezTo>
                    <a:pt x="11825" y="8075"/>
                    <a:pt x="11646" y="7884"/>
                    <a:pt x="11143" y="7884"/>
                  </a:cubicBezTo>
                  <a:cubicBezTo>
                    <a:pt x="10372" y="7884"/>
                    <a:pt x="8840" y="8334"/>
                    <a:pt x="8840" y="8334"/>
                  </a:cubicBezTo>
                  <a:cubicBezTo>
                    <a:pt x="7753" y="7849"/>
                    <a:pt x="10015" y="5815"/>
                    <a:pt x="10416" y="5586"/>
                  </a:cubicBezTo>
                  <a:cubicBezTo>
                    <a:pt x="11046" y="5300"/>
                    <a:pt x="11932" y="5586"/>
                    <a:pt x="11646" y="4269"/>
                  </a:cubicBezTo>
                  <a:cubicBezTo>
                    <a:pt x="11447" y="3353"/>
                    <a:pt x="10902" y="3555"/>
                    <a:pt x="10072" y="3498"/>
                  </a:cubicBezTo>
                  <a:cubicBezTo>
                    <a:pt x="9470" y="3411"/>
                    <a:pt x="8554" y="3411"/>
                    <a:pt x="8211" y="2696"/>
                  </a:cubicBezTo>
                  <a:cubicBezTo>
                    <a:pt x="7897" y="2124"/>
                    <a:pt x="8497" y="1521"/>
                    <a:pt x="8011" y="1036"/>
                  </a:cubicBezTo>
                  <a:lnTo>
                    <a:pt x="7897" y="949"/>
                  </a:lnTo>
                  <a:cubicBezTo>
                    <a:pt x="7496" y="245"/>
                    <a:pt x="7015" y="0"/>
                    <a:pt x="650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8"/>
            <p:cNvSpPr/>
            <p:nvPr/>
          </p:nvSpPr>
          <p:spPr>
            <a:xfrm>
              <a:off x="6688686" y="1555765"/>
              <a:ext cx="244368" cy="219286"/>
            </a:xfrm>
            <a:custGeom>
              <a:avLst/>
              <a:gdLst/>
              <a:ahLst/>
              <a:cxnLst/>
              <a:rect l="l" t="t" r="r" b="b"/>
              <a:pathLst>
                <a:path w="12081" h="10841" extrusionOk="0">
                  <a:moveTo>
                    <a:pt x="6490" y="735"/>
                  </a:moveTo>
                  <a:cubicBezTo>
                    <a:pt x="6911" y="735"/>
                    <a:pt x="7239" y="955"/>
                    <a:pt x="7530" y="1478"/>
                  </a:cubicBezTo>
                  <a:cubicBezTo>
                    <a:pt x="7588" y="1565"/>
                    <a:pt x="7672" y="1623"/>
                    <a:pt x="7759" y="1650"/>
                  </a:cubicBezTo>
                  <a:cubicBezTo>
                    <a:pt x="7844" y="1765"/>
                    <a:pt x="7844" y="1879"/>
                    <a:pt x="7787" y="2166"/>
                  </a:cubicBezTo>
                  <a:cubicBezTo>
                    <a:pt x="7730" y="2452"/>
                    <a:pt x="7672" y="2853"/>
                    <a:pt x="7874" y="3196"/>
                  </a:cubicBezTo>
                  <a:cubicBezTo>
                    <a:pt x="8275" y="4027"/>
                    <a:pt x="9191" y="4112"/>
                    <a:pt x="9791" y="4169"/>
                  </a:cubicBezTo>
                  <a:lnTo>
                    <a:pt x="10020" y="4199"/>
                  </a:lnTo>
                  <a:cubicBezTo>
                    <a:pt x="10191" y="4227"/>
                    <a:pt x="10363" y="4227"/>
                    <a:pt x="10508" y="4227"/>
                  </a:cubicBezTo>
                  <a:cubicBezTo>
                    <a:pt x="11050" y="4227"/>
                    <a:pt x="11165" y="4227"/>
                    <a:pt x="11279" y="4714"/>
                  </a:cubicBezTo>
                  <a:cubicBezTo>
                    <a:pt x="11366" y="5115"/>
                    <a:pt x="11309" y="5230"/>
                    <a:pt x="11279" y="5287"/>
                  </a:cubicBezTo>
                  <a:cubicBezTo>
                    <a:pt x="11222" y="5372"/>
                    <a:pt x="11023" y="5401"/>
                    <a:pt x="10821" y="5459"/>
                  </a:cubicBezTo>
                  <a:cubicBezTo>
                    <a:pt x="10650" y="5486"/>
                    <a:pt x="10450" y="5516"/>
                    <a:pt x="10221" y="5630"/>
                  </a:cubicBezTo>
                  <a:cubicBezTo>
                    <a:pt x="9878" y="5802"/>
                    <a:pt x="8130" y="7291"/>
                    <a:pt x="8160" y="8292"/>
                  </a:cubicBezTo>
                  <a:cubicBezTo>
                    <a:pt x="8160" y="8608"/>
                    <a:pt x="8359" y="8894"/>
                    <a:pt x="8675" y="9036"/>
                  </a:cubicBezTo>
                  <a:cubicBezTo>
                    <a:pt x="8704" y="9051"/>
                    <a:pt x="8747" y="9058"/>
                    <a:pt x="8793" y="9058"/>
                  </a:cubicBezTo>
                  <a:cubicBezTo>
                    <a:pt x="8840" y="9058"/>
                    <a:pt x="8890" y="9051"/>
                    <a:pt x="8932" y="9036"/>
                  </a:cubicBezTo>
                  <a:cubicBezTo>
                    <a:pt x="9706" y="8807"/>
                    <a:pt x="10535" y="8635"/>
                    <a:pt x="10993" y="8608"/>
                  </a:cubicBezTo>
                  <a:lnTo>
                    <a:pt x="10993" y="8608"/>
                  </a:lnTo>
                  <a:cubicBezTo>
                    <a:pt x="10936" y="8665"/>
                    <a:pt x="10879" y="8722"/>
                    <a:pt x="10794" y="8779"/>
                  </a:cubicBezTo>
                  <a:cubicBezTo>
                    <a:pt x="10707" y="8837"/>
                    <a:pt x="10650" y="8951"/>
                    <a:pt x="10650" y="9066"/>
                  </a:cubicBezTo>
                  <a:cubicBezTo>
                    <a:pt x="10135" y="9704"/>
                    <a:pt x="8712" y="10132"/>
                    <a:pt x="7794" y="10132"/>
                  </a:cubicBezTo>
                  <a:cubicBezTo>
                    <a:pt x="7642" y="10132"/>
                    <a:pt x="7504" y="10121"/>
                    <a:pt x="7386" y="10096"/>
                  </a:cubicBezTo>
                  <a:cubicBezTo>
                    <a:pt x="6557" y="9895"/>
                    <a:pt x="6527" y="9524"/>
                    <a:pt x="6585" y="9208"/>
                  </a:cubicBezTo>
                  <a:cubicBezTo>
                    <a:pt x="6614" y="8979"/>
                    <a:pt x="6756" y="8864"/>
                    <a:pt x="7043" y="8692"/>
                  </a:cubicBezTo>
                  <a:cubicBezTo>
                    <a:pt x="7301" y="8521"/>
                    <a:pt x="7615" y="8292"/>
                    <a:pt x="7759" y="7948"/>
                  </a:cubicBezTo>
                  <a:cubicBezTo>
                    <a:pt x="8217" y="7176"/>
                    <a:pt x="8188" y="5887"/>
                    <a:pt x="7672" y="5230"/>
                  </a:cubicBezTo>
                  <a:cubicBezTo>
                    <a:pt x="7416" y="4856"/>
                    <a:pt x="7072" y="4685"/>
                    <a:pt x="6672" y="4685"/>
                  </a:cubicBezTo>
                  <a:cubicBezTo>
                    <a:pt x="6557" y="4685"/>
                    <a:pt x="6443" y="4685"/>
                    <a:pt x="6328" y="4714"/>
                  </a:cubicBezTo>
                  <a:cubicBezTo>
                    <a:pt x="5011" y="5028"/>
                    <a:pt x="3436" y="7605"/>
                    <a:pt x="3378" y="7692"/>
                  </a:cubicBezTo>
                  <a:cubicBezTo>
                    <a:pt x="3321" y="7806"/>
                    <a:pt x="3236" y="7948"/>
                    <a:pt x="3122" y="8092"/>
                  </a:cubicBezTo>
                  <a:cubicBezTo>
                    <a:pt x="2950" y="8379"/>
                    <a:pt x="2462" y="9208"/>
                    <a:pt x="2233" y="9208"/>
                  </a:cubicBezTo>
                  <a:cubicBezTo>
                    <a:pt x="2233" y="9208"/>
                    <a:pt x="2149" y="9180"/>
                    <a:pt x="2034" y="8837"/>
                  </a:cubicBezTo>
                  <a:cubicBezTo>
                    <a:pt x="1832" y="8379"/>
                    <a:pt x="2320" y="7776"/>
                    <a:pt x="2749" y="7204"/>
                  </a:cubicBezTo>
                  <a:cubicBezTo>
                    <a:pt x="2978" y="6918"/>
                    <a:pt x="3207" y="6661"/>
                    <a:pt x="3321" y="6402"/>
                  </a:cubicBezTo>
                  <a:cubicBezTo>
                    <a:pt x="3436" y="6173"/>
                    <a:pt x="3523" y="5974"/>
                    <a:pt x="3607" y="5802"/>
                  </a:cubicBezTo>
                  <a:cubicBezTo>
                    <a:pt x="3951" y="5115"/>
                    <a:pt x="4038" y="4914"/>
                    <a:pt x="4897" y="4627"/>
                  </a:cubicBezTo>
                  <a:cubicBezTo>
                    <a:pt x="5927" y="4256"/>
                    <a:pt x="6443" y="3826"/>
                    <a:pt x="6413" y="3368"/>
                  </a:cubicBezTo>
                  <a:cubicBezTo>
                    <a:pt x="6385" y="2825"/>
                    <a:pt x="5755" y="2596"/>
                    <a:pt x="5297" y="2482"/>
                  </a:cubicBezTo>
                  <a:cubicBezTo>
                    <a:pt x="5027" y="2400"/>
                    <a:pt x="4762" y="2367"/>
                    <a:pt x="4502" y="2367"/>
                  </a:cubicBezTo>
                  <a:cubicBezTo>
                    <a:pt x="3937" y="2367"/>
                    <a:pt x="3393" y="2524"/>
                    <a:pt x="2863" y="2681"/>
                  </a:cubicBezTo>
                  <a:cubicBezTo>
                    <a:pt x="2462" y="2825"/>
                    <a:pt x="2091" y="2940"/>
                    <a:pt x="1718" y="2967"/>
                  </a:cubicBezTo>
                  <a:cubicBezTo>
                    <a:pt x="1499" y="2996"/>
                    <a:pt x="1340" y="3003"/>
                    <a:pt x="1221" y="3003"/>
                  </a:cubicBezTo>
                  <a:cubicBezTo>
                    <a:pt x="1107" y="3003"/>
                    <a:pt x="1030" y="2997"/>
                    <a:pt x="974" y="2997"/>
                  </a:cubicBezTo>
                  <a:cubicBezTo>
                    <a:pt x="1061" y="2825"/>
                    <a:pt x="1347" y="2566"/>
                    <a:pt x="1862" y="2280"/>
                  </a:cubicBezTo>
                  <a:cubicBezTo>
                    <a:pt x="2290" y="2051"/>
                    <a:pt x="2749" y="1966"/>
                    <a:pt x="3236" y="1852"/>
                  </a:cubicBezTo>
                  <a:cubicBezTo>
                    <a:pt x="3779" y="1737"/>
                    <a:pt x="4352" y="1593"/>
                    <a:pt x="4954" y="1279"/>
                  </a:cubicBezTo>
                  <a:cubicBezTo>
                    <a:pt x="5587" y="941"/>
                    <a:pt x="6082" y="735"/>
                    <a:pt x="6490" y="735"/>
                  </a:cubicBezTo>
                  <a:close/>
                  <a:moveTo>
                    <a:pt x="6472" y="0"/>
                  </a:moveTo>
                  <a:cubicBezTo>
                    <a:pt x="5769" y="0"/>
                    <a:pt x="5079" y="370"/>
                    <a:pt x="4610" y="620"/>
                  </a:cubicBezTo>
                  <a:cubicBezTo>
                    <a:pt x="4095" y="906"/>
                    <a:pt x="3607" y="1020"/>
                    <a:pt x="3065" y="1135"/>
                  </a:cubicBezTo>
                  <a:cubicBezTo>
                    <a:pt x="2577" y="1249"/>
                    <a:pt x="2061" y="1364"/>
                    <a:pt x="1519" y="1650"/>
                  </a:cubicBezTo>
                  <a:cubicBezTo>
                    <a:pt x="1061" y="1909"/>
                    <a:pt x="0" y="2566"/>
                    <a:pt x="229" y="3226"/>
                  </a:cubicBezTo>
                  <a:cubicBezTo>
                    <a:pt x="349" y="3623"/>
                    <a:pt x="772" y="3731"/>
                    <a:pt x="1221" y="3731"/>
                  </a:cubicBezTo>
                  <a:cubicBezTo>
                    <a:pt x="1418" y="3731"/>
                    <a:pt x="1621" y="3710"/>
                    <a:pt x="1805" y="3684"/>
                  </a:cubicBezTo>
                  <a:cubicBezTo>
                    <a:pt x="2233" y="3654"/>
                    <a:pt x="2664" y="3512"/>
                    <a:pt x="3065" y="3398"/>
                  </a:cubicBezTo>
                  <a:cubicBezTo>
                    <a:pt x="3573" y="3235"/>
                    <a:pt x="4053" y="3086"/>
                    <a:pt x="4524" y="3086"/>
                  </a:cubicBezTo>
                  <a:cubicBezTo>
                    <a:pt x="4716" y="3086"/>
                    <a:pt x="4906" y="3110"/>
                    <a:pt x="5096" y="3169"/>
                  </a:cubicBezTo>
                  <a:cubicBezTo>
                    <a:pt x="5439" y="3283"/>
                    <a:pt x="5611" y="3368"/>
                    <a:pt x="5668" y="3398"/>
                  </a:cubicBezTo>
                  <a:cubicBezTo>
                    <a:pt x="5554" y="3512"/>
                    <a:pt x="5268" y="3711"/>
                    <a:pt x="4668" y="3940"/>
                  </a:cubicBezTo>
                  <a:cubicBezTo>
                    <a:pt x="3550" y="4314"/>
                    <a:pt x="3351" y="4685"/>
                    <a:pt x="2950" y="5486"/>
                  </a:cubicBezTo>
                  <a:cubicBezTo>
                    <a:pt x="2893" y="5658"/>
                    <a:pt x="2778" y="5859"/>
                    <a:pt x="2664" y="6088"/>
                  </a:cubicBezTo>
                  <a:cubicBezTo>
                    <a:pt x="2577" y="6260"/>
                    <a:pt x="2378" y="6517"/>
                    <a:pt x="2176" y="6776"/>
                  </a:cubicBezTo>
                  <a:cubicBezTo>
                    <a:pt x="1661" y="7433"/>
                    <a:pt x="1003" y="8292"/>
                    <a:pt x="1347" y="9123"/>
                  </a:cubicBezTo>
                  <a:cubicBezTo>
                    <a:pt x="1546" y="9638"/>
                    <a:pt x="1832" y="9895"/>
                    <a:pt x="2176" y="9924"/>
                  </a:cubicBezTo>
                  <a:cubicBezTo>
                    <a:pt x="2206" y="9928"/>
                    <a:pt x="2237" y="9930"/>
                    <a:pt x="2266" y="9930"/>
                  </a:cubicBezTo>
                  <a:cubicBezTo>
                    <a:pt x="2883" y="9930"/>
                    <a:pt x="3369" y="9119"/>
                    <a:pt x="3752" y="8463"/>
                  </a:cubicBezTo>
                  <a:cubicBezTo>
                    <a:pt x="3836" y="8321"/>
                    <a:pt x="3923" y="8207"/>
                    <a:pt x="3981" y="8092"/>
                  </a:cubicBezTo>
                  <a:cubicBezTo>
                    <a:pt x="4610" y="7089"/>
                    <a:pt x="5783" y="5601"/>
                    <a:pt x="6500" y="5429"/>
                  </a:cubicBezTo>
                  <a:cubicBezTo>
                    <a:pt x="6560" y="5415"/>
                    <a:pt x="6618" y="5408"/>
                    <a:pt x="6672" y="5408"/>
                  </a:cubicBezTo>
                  <a:cubicBezTo>
                    <a:pt x="6848" y="5408"/>
                    <a:pt x="6991" y="5483"/>
                    <a:pt x="7100" y="5658"/>
                  </a:cubicBezTo>
                  <a:cubicBezTo>
                    <a:pt x="7416" y="6088"/>
                    <a:pt x="7443" y="7062"/>
                    <a:pt x="7130" y="7605"/>
                  </a:cubicBezTo>
                  <a:cubicBezTo>
                    <a:pt x="7043" y="7806"/>
                    <a:pt x="6843" y="7948"/>
                    <a:pt x="6642" y="8063"/>
                  </a:cubicBezTo>
                  <a:cubicBezTo>
                    <a:pt x="6328" y="8264"/>
                    <a:pt x="5955" y="8521"/>
                    <a:pt x="5870" y="9066"/>
                  </a:cubicBezTo>
                  <a:cubicBezTo>
                    <a:pt x="5698" y="9952"/>
                    <a:pt x="6214" y="10582"/>
                    <a:pt x="7244" y="10783"/>
                  </a:cubicBezTo>
                  <a:cubicBezTo>
                    <a:pt x="7416" y="10841"/>
                    <a:pt x="7588" y="10841"/>
                    <a:pt x="7817" y="10841"/>
                  </a:cubicBezTo>
                  <a:cubicBezTo>
                    <a:pt x="9046" y="10841"/>
                    <a:pt x="10851" y="10238"/>
                    <a:pt x="11394" y="9237"/>
                  </a:cubicBezTo>
                  <a:lnTo>
                    <a:pt x="11424" y="9208"/>
                  </a:lnTo>
                  <a:cubicBezTo>
                    <a:pt x="11710" y="8951"/>
                    <a:pt x="12053" y="8578"/>
                    <a:pt x="11852" y="8207"/>
                  </a:cubicBezTo>
                  <a:cubicBezTo>
                    <a:pt x="11802" y="8089"/>
                    <a:pt x="11692" y="7882"/>
                    <a:pt x="11078" y="7882"/>
                  </a:cubicBezTo>
                  <a:cubicBezTo>
                    <a:pt x="10645" y="7882"/>
                    <a:pt x="9962" y="7984"/>
                    <a:pt x="8875" y="8292"/>
                  </a:cubicBezTo>
                  <a:lnTo>
                    <a:pt x="8875" y="8264"/>
                  </a:lnTo>
                  <a:cubicBezTo>
                    <a:pt x="8875" y="7749"/>
                    <a:pt x="10221" y="6459"/>
                    <a:pt x="10535" y="6288"/>
                  </a:cubicBezTo>
                  <a:cubicBezTo>
                    <a:pt x="10679" y="6230"/>
                    <a:pt x="10821" y="6203"/>
                    <a:pt x="10966" y="6146"/>
                  </a:cubicBezTo>
                  <a:cubicBezTo>
                    <a:pt x="11279" y="6088"/>
                    <a:pt x="11653" y="6031"/>
                    <a:pt x="11882" y="5688"/>
                  </a:cubicBezTo>
                  <a:cubicBezTo>
                    <a:pt x="12053" y="5401"/>
                    <a:pt x="12081" y="5058"/>
                    <a:pt x="11996" y="4570"/>
                  </a:cubicBezTo>
                  <a:cubicBezTo>
                    <a:pt x="11767" y="3540"/>
                    <a:pt x="11108" y="3512"/>
                    <a:pt x="10508" y="3512"/>
                  </a:cubicBezTo>
                  <a:cubicBezTo>
                    <a:pt x="10393" y="3512"/>
                    <a:pt x="10249" y="3512"/>
                    <a:pt x="10107" y="3482"/>
                  </a:cubicBezTo>
                  <a:lnTo>
                    <a:pt x="9878" y="3455"/>
                  </a:lnTo>
                  <a:cubicBezTo>
                    <a:pt x="9218" y="3398"/>
                    <a:pt x="8733" y="3311"/>
                    <a:pt x="8504" y="2853"/>
                  </a:cubicBezTo>
                  <a:cubicBezTo>
                    <a:pt x="8417" y="2711"/>
                    <a:pt x="8446" y="2566"/>
                    <a:pt x="8504" y="2310"/>
                  </a:cubicBezTo>
                  <a:cubicBezTo>
                    <a:pt x="8561" y="1966"/>
                    <a:pt x="8646" y="1536"/>
                    <a:pt x="8275" y="1135"/>
                  </a:cubicBezTo>
                  <a:cubicBezTo>
                    <a:pt x="8217" y="1078"/>
                    <a:pt x="8160" y="1050"/>
                    <a:pt x="8130" y="1050"/>
                  </a:cubicBezTo>
                  <a:cubicBezTo>
                    <a:pt x="7650" y="256"/>
                    <a:pt x="7057" y="0"/>
                    <a:pt x="647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8"/>
            <p:cNvSpPr/>
            <p:nvPr/>
          </p:nvSpPr>
          <p:spPr>
            <a:xfrm>
              <a:off x="6028501" y="1042465"/>
              <a:ext cx="248454" cy="389743"/>
            </a:xfrm>
            <a:custGeom>
              <a:avLst/>
              <a:gdLst/>
              <a:ahLst/>
              <a:cxnLst/>
              <a:rect l="l" t="t" r="r" b="b"/>
              <a:pathLst>
                <a:path w="12283" h="19268" extrusionOk="0">
                  <a:moveTo>
                    <a:pt x="11939" y="1"/>
                  </a:moveTo>
                  <a:cubicBezTo>
                    <a:pt x="10852" y="1118"/>
                    <a:pt x="9619" y="2149"/>
                    <a:pt x="8447" y="3150"/>
                  </a:cubicBezTo>
                  <a:cubicBezTo>
                    <a:pt x="7474" y="3981"/>
                    <a:pt x="6470" y="4840"/>
                    <a:pt x="5527" y="5699"/>
                  </a:cubicBezTo>
                  <a:cubicBezTo>
                    <a:pt x="4783" y="6443"/>
                    <a:pt x="3951" y="7015"/>
                    <a:pt x="3093" y="7615"/>
                  </a:cubicBezTo>
                  <a:cubicBezTo>
                    <a:pt x="2836" y="7760"/>
                    <a:pt x="2607" y="7931"/>
                    <a:pt x="2378" y="8103"/>
                  </a:cubicBezTo>
                  <a:cubicBezTo>
                    <a:pt x="2206" y="8245"/>
                    <a:pt x="2005" y="8360"/>
                    <a:pt x="1833" y="8474"/>
                  </a:cubicBezTo>
                  <a:cubicBezTo>
                    <a:pt x="1318" y="8818"/>
                    <a:pt x="775" y="9191"/>
                    <a:pt x="489" y="9706"/>
                  </a:cubicBezTo>
                  <a:cubicBezTo>
                    <a:pt x="31" y="10393"/>
                    <a:pt x="1" y="10478"/>
                    <a:pt x="58" y="10650"/>
                  </a:cubicBezTo>
                  <a:cubicBezTo>
                    <a:pt x="145" y="10794"/>
                    <a:pt x="287" y="10822"/>
                    <a:pt x="344" y="10822"/>
                  </a:cubicBezTo>
                  <a:cubicBezTo>
                    <a:pt x="431" y="10822"/>
                    <a:pt x="546" y="10851"/>
                    <a:pt x="631" y="11108"/>
                  </a:cubicBezTo>
                  <a:cubicBezTo>
                    <a:pt x="1061" y="12111"/>
                    <a:pt x="1260" y="12425"/>
                    <a:pt x="1547" y="12512"/>
                  </a:cubicBezTo>
                  <a:cubicBezTo>
                    <a:pt x="1594" y="12529"/>
                    <a:pt x="1642" y="12537"/>
                    <a:pt x="1690" y="12537"/>
                  </a:cubicBezTo>
                  <a:cubicBezTo>
                    <a:pt x="1871" y="12537"/>
                    <a:pt x="2052" y="12424"/>
                    <a:pt x="2234" y="12310"/>
                  </a:cubicBezTo>
                  <a:cubicBezTo>
                    <a:pt x="2493" y="12138"/>
                    <a:pt x="2806" y="11939"/>
                    <a:pt x="3294" y="11825"/>
                  </a:cubicBezTo>
                  <a:cubicBezTo>
                    <a:pt x="3494" y="11787"/>
                    <a:pt x="3667" y="11765"/>
                    <a:pt x="3807" y="11765"/>
                  </a:cubicBezTo>
                  <a:cubicBezTo>
                    <a:pt x="3988" y="11765"/>
                    <a:pt x="4116" y="11801"/>
                    <a:pt x="4180" y="11882"/>
                  </a:cubicBezTo>
                  <a:cubicBezTo>
                    <a:pt x="4439" y="12196"/>
                    <a:pt x="4066" y="13141"/>
                    <a:pt x="3837" y="13714"/>
                  </a:cubicBezTo>
                  <a:cubicBezTo>
                    <a:pt x="3780" y="13856"/>
                    <a:pt x="3695" y="13970"/>
                    <a:pt x="3638" y="14085"/>
                  </a:cubicBezTo>
                  <a:cubicBezTo>
                    <a:pt x="3436" y="14429"/>
                    <a:pt x="3264" y="14715"/>
                    <a:pt x="3264" y="15402"/>
                  </a:cubicBezTo>
                  <a:cubicBezTo>
                    <a:pt x="3322" y="15688"/>
                    <a:pt x="3523" y="15974"/>
                    <a:pt x="3722" y="16233"/>
                  </a:cubicBezTo>
                  <a:cubicBezTo>
                    <a:pt x="3924" y="16519"/>
                    <a:pt x="4123" y="16776"/>
                    <a:pt x="4096" y="17062"/>
                  </a:cubicBezTo>
                  <a:cubicBezTo>
                    <a:pt x="4038" y="17550"/>
                    <a:pt x="2092" y="18695"/>
                    <a:pt x="1547" y="18780"/>
                  </a:cubicBezTo>
                  <a:lnTo>
                    <a:pt x="1634" y="19268"/>
                  </a:lnTo>
                  <a:cubicBezTo>
                    <a:pt x="2234" y="19153"/>
                    <a:pt x="4467" y="17951"/>
                    <a:pt x="4581" y="17119"/>
                  </a:cubicBezTo>
                  <a:cubicBezTo>
                    <a:pt x="4638" y="16634"/>
                    <a:pt x="4352" y="16261"/>
                    <a:pt x="4096" y="15917"/>
                  </a:cubicBezTo>
                  <a:cubicBezTo>
                    <a:pt x="3951" y="15718"/>
                    <a:pt x="3780" y="15516"/>
                    <a:pt x="3752" y="15345"/>
                  </a:cubicBezTo>
                  <a:cubicBezTo>
                    <a:pt x="3752" y="14859"/>
                    <a:pt x="3867" y="14658"/>
                    <a:pt x="4066" y="14344"/>
                  </a:cubicBezTo>
                  <a:cubicBezTo>
                    <a:pt x="4123" y="14199"/>
                    <a:pt x="4210" y="14085"/>
                    <a:pt x="4295" y="13886"/>
                  </a:cubicBezTo>
                  <a:cubicBezTo>
                    <a:pt x="4611" y="13084"/>
                    <a:pt x="4982" y="12111"/>
                    <a:pt x="4554" y="11566"/>
                  </a:cubicBezTo>
                  <a:cubicBezTo>
                    <a:pt x="4377" y="11371"/>
                    <a:pt x="4122" y="11269"/>
                    <a:pt x="3761" y="11269"/>
                  </a:cubicBezTo>
                  <a:cubicBezTo>
                    <a:pt x="3591" y="11269"/>
                    <a:pt x="3399" y="11292"/>
                    <a:pt x="3180" y="11337"/>
                  </a:cubicBezTo>
                  <a:cubicBezTo>
                    <a:pt x="2607" y="11481"/>
                    <a:pt x="2234" y="11738"/>
                    <a:pt x="1977" y="11882"/>
                  </a:cubicBezTo>
                  <a:cubicBezTo>
                    <a:pt x="1863" y="11967"/>
                    <a:pt x="1718" y="12054"/>
                    <a:pt x="1691" y="12054"/>
                  </a:cubicBezTo>
                  <a:cubicBezTo>
                    <a:pt x="1576" y="12024"/>
                    <a:pt x="1375" y="11653"/>
                    <a:pt x="1089" y="10909"/>
                  </a:cubicBezTo>
                  <a:cubicBezTo>
                    <a:pt x="947" y="10593"/>
                    <a:pt x="775" y="10451"/>
                    <a:pt x="631" y="10393"/>
                  </a:cubicBezTo>
                  <a:cubicBezTo>
                    <a:pt x="688" y="10279"/>
                    <a:pt x="775" y="10135"/>
                    <a:pt x="889" y="9963"/>
                  </a:cubicBezTo>
                  <a:cubicBezTo>
                    <a:pt x="1146" y="9534"/>
                    <a:pt x="1604" y="9218"/>
                    <a:pt x="2092" y="8875"/>
                  </a:cubicBezTo>
                  <a:cubicBezTo>
                    <a:pt x="2291" y="8760"/>
                    <a:pt x="2493" y="8618"/>
                    <a:pt x="2664" y="8504"/>
                  </a:cubicBezTo>
                  <a:cubicBezTo>
                    <a:pt x="2893" y="8332"/>
                    <a:pt x="3122" y="8160"/>
                    <a:pt x="3351" y="8016"/>
                  </a:cubicBezTo>
                  <a:cubicBezTo>
                    <a:pt x="4210" y="7444"/>
                    <a:pt x="5069" y="6844"/>
                    <a:pt x="5870" y="6070"/>
                  </a:cubicBezTo>
                  <a:cubicBezTo>
                    <a:pt x="6787" y="5183"/>
                    <a:pt x="7787" y="4324"/>
                    <a:pt x="8761" y="3493"/>
                  </a:cubicBezTo>
                  <a:cubicBezTo>
                    <a:pt x="9963" y="2492"/>
                    <a:pt x="11165" y="1462"/>
                    <a:pt x="12283" y="344"/>
                  </a:cubicBezTo>
                  <a:lnTo>
                    <a:pt x="11939"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8"/>
            <p:cNvSpPr/>
            <p:nvPr/>
          </p:nvSpPr>
          <p:spPr>
            <a:xfrm>
              <a:off x="6099162" y="1544923"/>
              <a:ext cx="647988" cy="37279"/>
            </a:xfrm>
            <a:custGeom>
              <a:avLst/>
              <a:gdLst/>
              <a:ahLst/>
              <a:cxnLst/>
              <a:rect l="l" t="t" r="r" b="b"/>
              <a:pathLst>
                <a:path w="32035" h="1843" extrusionOk="0">
                  <a:moveTo>
                    <a:pt x="25773" y="0"/>
                  </a:moveTo>
                  <a:cubicBezTo>
                    <a:pt x="25137" y="0"/>
                    <a:pt x="24479" y="34"/>
                    <a:pt x="23875" y="68"/>
                  </a:cubicBezTo>
                  <a:cubicBezTo>
                    <a:pt x="23390" y="98"/>
                    <a:pt x="22931" y="125"/>
                    <a:pt x="22588" y="125"/>
                  </a:cubicBezTo>
                  <a:cubicBezTo>
                    <a:pt x="20012" y="155"/>
                    <a:pt x="17378" y="327"/>
                    <a:pt x="14829" y="498"/>
                  </a:cubicBezTo>
                  <a:cubicBezTo>
                    <a:pt x="11943" y="683"/>
                    <a:pt x="9006" y="879"/>
                    <a:pt x="6090" y="879"/>
                  </a:cubicBezTo>
                  <a:cubicBezTo>
                    <a:pt x="4062" y="879"/>
                    <a:pt x="2043" y="784"/>
                    <a:pt x="58" y="526"/>
                  </a:cubicBezTo>
                  <a:lnTo>
                    <a:pt x="0" y="984"/>
                  </a:lnTo>
                  <a:cubicBezTo>
                    <a:pt x="2039" y="1260"/>
                    <a:pt x="4118" y="1360"/>
                    <a:pt x="6205" y="1360"/>
                  </a:cubicBezTo>
                  <a:cubicBezTo>
                    <a:pt x="9101" y="1360"/>
                    <a:pt x="12014" y="1168"/>
                    <a:pt x="14859" y="984"/>
                  </a:cubicBezTo>
                  <a:cubicBezTo>
                    <a:pt x="17405" y="812"/>
                    <a:pt x="20039" y="640"/>
                    <a:pt x="22588" y="613"/>
                  </a:cubicBezTo>
                  <a:cubicBezTo>
                    <a:pt x="22959" y="613"/>
                    <a:pt x="23417" y="583"/>
                    <a:pt x="23905" y="556"/>
                  </a:cubicBezTo>
                  <a:cubicBezTo>
                    <a:pt x="24481" y="519"/>
                    <a:pt x="25149" y="483"/>
                    <a:pt x="25795" y="483"/>
                  </a:cubicBezTo>
                  <a:cubicBezTo>
                    <a:pt x="26688" y="483"/>
                    <a:pt x="27540" y="552"/>
                    <a:pt x="28055" y="785"/>
                  </a:cubicBezTo>
                  <a:cubicBezTo>
                    <a:pt x="28084" y="812"/>
                    <a:pt x="28142" y="927"/>
                    <a:pt x="28142" y="1014"/>
                  </a:cubicBezTo>
                  <a:cubicBezTo>
                    <a:pt x="28226" y="1270"/>
                    <a:pt x="28341" y="1671"/>
                    <a:pt x="28714" y="1758"/>
                  </a:cubicBezTo>
                  <a:cubicBezTo>
                    <a:pt x="28841" y="1815"/>
                    <a:pt x="28959" y="1836"/>
                    <a:pt x="29068" y="1836"/>
                  </a:cubicBezTo>
                  <a:cubicBezTo>
                    <a:pt x="29228" y="1836"/>
                    <a:pt x="29367" y="1792"/>
                    <a:pt x="29486" y="1758"/>
                  </a:cubicBezTo>
                  <a:cubicBezTo>
                    <a:pt x="29600" y="1701"/>
                    <a:pt x="29715" y="1671"/>
                    <a:pt x="29802" y="1671"/>
                  </a:cubicBezTo>
                  <a:cubicBezTo>
                    <a:pt x="30116" y="1671"/>
                    <a:pt x="30374" y="1586"/>
                    <a:pt x="30603" y="1499"/>
                  </a:cubicBezTo>
                  <a:cubicBezTo>
                    <a:pt x="30791" y="1429"/>
                    <a:pt x="30935" y="1373"/>
                    <a:pt x="31064" y="1373"/>
                  </a:cubicBezTo>
                  <a:cubicBezTo>
                    <a:pt x="31249" y="1373"/>
                    <a:pt x="31402" y="1489"/>
                    <a:pt x="31604" y="1843"/>
                  </a:cubicBezTo>
                  <a:lnTo>
                    <a:pt x="32035" y="1614"/>
                  </a:lnTo>
                  <a:cubicBezTo>
                    <a:pt x="31717" y="1047"/>
                    <a:pt x="31391" y="888"/>
                    <a:pt x="31077" y="888"/>
                  </a:cubicBezTo>
                  <a:cubicBezTo>
                    <a:pt x="30852" y="888"/>
                    <a:pt x="30634" y="969"/>
                    <a:pt x="30432" y="1041"/>
                  </a:cubicBezTo>
                  <a:cubicBezTo>
                    <a:pt x="30230" y="1098"/>
                    <a:pt x="30031" y="1185"/>
                    <a:pt x="29802" y="1185"/>
                  </a:cubicBezTo>
                  <a:cubicBezTo>
                    <a:pt x="29630" y="1185"/>
                    <a:pt x="29486" y="1243"/>
                    <a:pt x="29344" y="1300"/>
                  </a:cubicBezTo>
                  <a:cubicBezTo>
                    <a:pt x="29220" y="1335"/>
                    <a:pt x="29140" y="1359"/>
                    <a:pt x="29064" y="1359"/>
                  </a:cubicBezTo>
                  <a:cubicBezTo>
                    <a:pt x="29016" y="1359"/>
                    <a:pt x="28969" y="1350"/>
                    <a:pt x="28913" y="1327"/>
                  </a:cubicBezTo>
                  <a:lnTo>
                    <a:pt x="28856" y="1300"/>
                  </a:lnTo>
                  <a:cubicBezTo>
                    <a:pt x="28742" y="1270"/>
                    <a:pt x="28684" y="1128"/>
                    <a:pt x="28627" y="899"/>
                  </a:cubicBezTo>
                  <a:cubicBezTo>
                    <a:pt x="28542" y="670"/>
                    <a:pt x="28485" y="411"/>
                    <a:pt x="28256" y="354"/>
                  </a:cubicBezTo>
                  <a:cubicBezTo>
                    <a:pt x="27652" y="78"/>
                    <a:pt x="26737" y="0"/>
                    <a:pt x="2577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8"/>
            <p:cNvSpPr/>
            <p:nvPr/>
          </p:nvSpPr>
          <p:spPr>
            <a:xfrm>
              <a:off x="6917460" y="1603851"/>
              <a:ext cx="258831" cy="120252"/>
            </a:xfrm>
            <a:custGeom>
              <a:avLst/>
              <a:gdLst/>
              <a:ahLst/>
              <a:cxnLst/>
              <a:rect l="l" t="t" r="r" b="b"/>
              <a:pathLst>
                <a:path w="12796" h="5945" extrusionOk="0">
                  <a:moveTo>
                    <a:pt x="11553" y="0"/>
                  </a:moveTo>
                  <a:cubicBezTo>
                    <a:pt x="11499" y="0"/>
                    <a:pt x="11446" y="6"/>
                    <a:pt x="11394" y="18"/>
                  </a:cubicBezTo>
                  <a:cubicBezTo>
                    <a:pt x="10993" y="105"/>
                    <a:pt x="10764" y="505"/>
                    <a:pt x="10562" y="819"/>
                  </a:cubicBezTo>
                  <a:cubicBezTo>
                    <a:pt x="10477" y="991"/>
                    <a:pt x="10390" y="1135"/>
                    <a:pt x="10276" y="1250"/>
                  </a:cubicBezTo>
                  <a:cubicBezTo>
                    <a:pt x="9247" y="2279"/>
                    <a:pt x="8569" y="2755"/>
                    <a:pt x="7549" y="2755"/>
                  </a:cubicBezTo>
                  <a:cubicBezTo>
                    <a:pt x="7237" y="2755"/>
                    <a:pt x="6893" y="2711"/>
                    <a:pt x="6497" y="2624"/>
                  </a:cubicBezTo>
                  <a:lnTo>
                    <a:pt x="6268" y="2594"/>
                  </a:lnTo>
                  <a:cubicBezTo>
                    <a:pt x="5925" y="2520"/>
                    <a:pt x="5614" y="2452"/>
                    <a:pt x="5311" y="2452"/>
                  </a:cubicBezTo>
                  <a:cubicBezTo>
                    <a:pt x="4907" y="2452"/>
                    <a:pt x="4518" y="2574"/>
                    <a:pt x="4093" y="2967"/>
                  </a:cubicBezTo>
                  <a:cubicBezTo>
                    <a:pt x="3749" y="3253"/>
                    <a:pt x="3607" y="3567"/>
                    <a:pt x="3463" y="3826"/>
                  </a:cubicBezTo>
                  <a:cubicBezTo>
                    <a:pt x="3321" y="4140"/>
                    <a:pt x="3206" y="4369"/>
                    <a:pt x="2748" y="4456"/>
                  </a:cubicBezTo>
                  <a:cubicBezTo>
                    <a:pt x="2567" y="4490"/>
                    <a:pt x="2407" y="4504"/>
                    <a:pt x="2264" y="4504"/>
                  </a:cubicBezTo>
                  <a:cubicBezTo>
                    <a:pt x="1931" y="4504"/>
                    <a:pt x="1689" y="4430"/>
                    <a:pt x="1489" y="4369"/>
                  </a:cubicBezTo>
                  <a:cubicBezTo>
                    <a:pt x="1324" y="4318"/>
                    <a:pt x="1185" y="4289"/>
                    <a:pt x="1062" y="4289"/>
                  </a:cubicBezTo>
                  <a:cubicBezTo>
                    <a:pt x="629" y="4289"/>
                    <a:pt x="402" y="4657"/>
                    <a:pt x="0" y="5773"/>
                  </a:cubicBezTo>
                  <a:lnTo>
                    <a:pt x="458" y="5944"/>
                  </a:lnTo>
                  <a:cubicBezTo>
                    <a:pt x="804" y="4993"/>
                    <a:pt x="921" y="4776"/>
                    <a:pt x="1118" y="4776"/>
                  </a:cubicBezTo>
                  <a:cubicBezTo>
                    <a:pt x="1182" y="4776"/>
                    <a:pt x="1254" y="4799"/>
                    <a:pt x="1344" y="4827"/>
                  </a:cubicBezTo>
                  <a:cubicBezTo>
                    <a:pt x="1576" y="4891"/>
                    <a:pt x="1885" y="4984"/>
                    <a:pt x="2315" y="4984"/>
                  </a:cubicBezTo>
                  <a:cubicBezTo>
                    <a:pt x="2471" y="4984"/>
                    <a:pt x="2643" y="4972"/>
                    <a:pt x="2833" y="4941"/>
                  </a:cubicBezTo>
                  <a:cubicBezTo>
                    <a:pt x="3550" y="4799"/>
                    <a:pt x="3749" y="4399"/>
                    <a:pt x="3921" y="4025"/>
                  </a:cubicBezTo>
                  <a:cubicBezTo>
                    <a:pt x="4035" y="3796"/>
                    <a:pt x="4150" y="3540"/>
                    <a:pt x="4409" y="3338"/>
                  </a:cubicBezTo>
                  <a:cubicBezTo>
                    <a:pt x="4738" y="3026"/>
                    <a:pt x="5019" y="2922"/>
                    <a:pt x="5346" y="2922"/>
                  </a:cubicBezTo>
                  <a:cubicBezTo>
                    <a:pt x="5588" y="2922"/>
                    <a:pt x="5854" y="2979"/>
                    <a:pt x="6183" y="3052"/>
                  </a:cubicBezTo>
                  <a:lnTo>
                    <a:pt x="6383" y="3109"/>
                  </a:lnTo>
                  <a:cubicBezTo>
                    <a:pt x="6804" y="3197"/>
                    <a:pt x="7177" y="3241"/>
                    <a:pt x="7518" y="3241"/>
                  </a:cubicBezTo>
                  <a:cubicBezTo>
                    <a:pt x="8729" y="3241"/>
                    <a:pt x="9532" y="2687"/>
                    <a:pt x="10649" y="1593"/>
                  </a:cubicBezTo>
                  <a:cubicBezTo>
                    <a:pt x="10764" y="1449"/>
                    <a:pt x="10878" y="1250"/>
                    <a:pt x="10993" y="1078"/>
                  </a:cubicBezTo>
                  <a:cubicBezTo>
                    <a:pt x="11135" y="819"/>
                    <a:pt x="11306" y="533"/>
                    <a:pt x="11478" y="505"/>
                  </a:cubicBezTo>
                  <a:cubicBezTo>
                    <a:pt x="11504" y="500"/>
                    <a:pt x="11529" y="498"/>
                    <a:pt x="11555" y="498"/>
                  </a:cubicBezTo>
                  <a:cubicBezTo>
                    <a:pt x="11674" y="498"/>
                    <a:pt x="11800" y="553"/>
                    <a:pt x="11966" y="647"/>
                  </a:cubicBezTo>
                  <a:cubicBezTo>
                    <a:pt x="12252" y="849"/>
                    <a:pt x="12280" y="1479"/>
                    <a:pt x="12280" y="2051"/>
                  </a:cubicBezTo>
                  <a:cubicBezTo>
                    <a:pt x="12280" y="2280"/>
                    <a:pt x="12310" y="2509"/>
                    <a:pt x="12310" y="2708"/>
                  </a:cubicBezTo>
                  <a:lnTo>
                    <a:pt x="12795" y="2651"/>
                  </a:lnTo>
                  <a:cubicBezTo>
                    <a:pt x="12768" y="2479"/>
                    <a:pt x="12768" y="2250"/>
                    <a:pt x="12768" y="2021"/>
                  </a:cubicBezTo>
                  <a:cubicBezTo>
                    <a:pt x="12768" y="1364"/>
                    <a:pt x="12738" y="620"/>
                    <a:pt x="12252" y="247"/>
                  </a:cubicBezTo>
                  <a:cubicBezTo>
                    <a:pt x="12000" y="88"/>
                    <a:pt x="11767" y="0"/>
                    <a:pt x="1155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8"/>
            <p:cNvSpPr/>
            <p:nvPr/>
          </p:nvSpPr>
          <p:spPr>
            <a:xfrm>
              <a:off x="7144454" y="1573527"/>
              <a:ext cx="18549" cy="37643"/>
            </a:xfrm>
            <a:custGeom>
              <a:avLst/>
              <a:gdLst/>
              <a:ahLst/>
              <a:cxnLst/>
              <a:rect l="l" t="t" r="r" b="b"/>
              <a:pathLst>
                <a:path w="917" h="1861" extrusionOk="0">
                  <a:moveTo>
                    <a:pt x="688" y="0"/>
                  </a:moveTo>
                  <a:cubicBezTo>
                    <a:pt x="1" y="344"/>
                    <a:pt x="1" y="1146"/>
                    <a:pt x="1" y="1860"/>
                  </a:cubicBezTo>
                  <a:lnTo>
                    <a:pt x="486" y="1860"/>
                  </a:lnTo>
                  <a:cubicBezTo>
                    <a:pt x="486" y="1230"/>
                    <a:pt x="486" y="658"/>
                    <a:pt x="917" y="429"/>
                  </a:cubicBezTo>
                  <a:lnTo>
                    <a:pt x="688"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8"/>
            <p:cNvSpPr/>
            <p:nvPr/>
          </p:nvSpPr>
          <p:spPr>
            <a:xfrm>
              <a:off x="5988568" y="1983880"/>
              <a:ext cx="385678" cy="200576"/>
            </a:xfrm>
            <a:custGeom>
              <a:avLst/>
              <a:gdLst/>
              <a:ahLst/>
              <a:cxnLst/>
              <a:rect l="l" t="t" r="r" b="b"/>
              <a:pathLst>
                <a:path w="19067" h="9916" extrusionOk="0">
                  <a:moveTo>
                    <a:pt x="1647" y="1"/>
                  </a:moveTo>
                  <a:cubicBezTo>
                    <a:pt x="1585" y="1"/>
                    <a:pt x="1522" y="4"/>
                    <a:pt x="1460" y="11"/>
                  </a:cubicBezTo>
                  <a:cubicBezTo>
                    <a:pt x="917" y="68"/>
                    <a:pt x="429" y="384"/>
                    <a:pt x="1" y="927"/>
                  </a:cubicBezTo>
                  <a:lnTo>
                    <a:pt x="372" y="1243"/>
                  </a:lnTo>
                  <a:cubicBezTo>
                    <a:pt x="745" y="785"/>
                    <a:pt x="1089" y="556"/>
                    <a:pt x="1517" y="498"/>
                  </a:cubicBezTo>
                  <a:cubicBezTo>
                    <a:pt x="1560" y="494"/>
                    <a:pt x="1604" y="492"/>
                    <a:pt x="1647" y="492"/>
                  </a:cubicBezTo>
                  <a:cubicBezTo>
                    <a:pt x="2476" y="492"/>
                    <a:pt x="3426" y="1252"/>
                    <a:pt x="4322" y="1987"/>
                  </a:cubicBezTo>
                  <a:cubicBezTo>
                    <a:pt x="5124" y="2644"/>
                    <a:pt x="5868" y="3274"/>
                    <a:pt x="6642" y="3446"/>
                  </a:cubicBezTo>
                  <a:cubicBezTo>
                    <a:pt x="6751" y="3470"/>
                    <a:pt x="6860" y="3481"/>
                    <a:pt x="6971" y="3481"/>
                  </a:cubicBezTo>
                  <a:cubicBezTo>
                    <a:pt x="7646" y="3481"/>
                    <a:pt x="8354" y="3064"/>
                    <a:pt x="9017" y="2644"/>
                  </a:cubicBezTo>
                  <a:cubicBezTo>
                    <a:pt x="9633" y="2265"/>
                    <a:pt x="10229" y="1907"/>
                    <a:pt x="10757" y="1907"/>
                  </a:cubicBezTo>
                  <a:cubicBezTo>
                    <a:pt x="10867" y="1907"/>
                    <a:pt x="10974" y="1923"/>
                    <a:pt x="11078" y="1957"/>
                  </a:cubicBezTo>
                  <a:cubicBezTo>
                    <a:pt x="11509" y="2101"/>
                    <a:pt x="11880" y="2530"/>
                    <a:pt x="12223" y="3304"/>
                  </a:cubicBezTo>
                  <a:cubicBezTo>
                    <a:pt x="12368" y="3618"/>
                    <a:pt x="12338" y="4018"/>
                    <a:pt x="12338" y="4449"/>
                  </a:cubicBezTo>
                  <a:cubicBezTo>
                    <a:pt x="12310" y="5221"/>
                    <a:pt x="12280" y="6224"/>
                    <a:pt x="13483" y="6453"/>
                  </a:cubicBezTo>
                  <a:cubicBezTo>
                    <a:pt x="13572" y="6472"/>
                    <a:pt x="13656" y="6482"/>
                    <a:pt x="13736" y="6482"/>
                  </a:cubicBezTo>
                  <a:cubicBezTo>
                    <a:pt x="14354" y="6482"/>
                    <a:pt x="14721" y="5936"/>
                    <a:pt x="15001" y="5479"/>
                  </a:cubicBezTo>
                  <a:cubicBezTo>
                    <a:pt x="15316" y="4994"/>
                    <a:pt x="15528" y="4673"/>
                    <a:pt x="15899" y="4673"/>
                  </a:cubicBezTo>
                  <a:cubicBezTo>
                    <a:pt x="15966" y="4673"/>
                    <a:pt x="16038" y="4684"/>
                    <a:pt x="16116" y="4705"/>
                  </a:cubicBezTo>
                  <a:cubicBezTo>
                    <a:pt x="16891" y="4934"/>
                    <a:pt x="16918" y="5651"/>
                    <a:pt x="16948" y="6766"/>
                  </a:cubicBezTo>
                  <a:cubicBezTo>
                    <a:pt x="16948" y="8026"/>
                    <a:pt x="16948" y="9572"/>
                    <a:pt x="18979" y="9915"/>
                  </a:cubicBezTo>
                  <a:lnTo>
                    <a:pt x="19066" y="9457"/>
                  </a:lnTo>
                  <a:cubicBezTo>
                    <a:pt x="17433" y="9171"/>
                    <a:pt x="17433" y="7999"/>
                    <a:pt x="17433" y="6766"/>
                  </a:cubicBezTo>
                  <a:cubicBezTo>
                    <a:pt x="17406" y="5708"/>
                    <a:pt x="17406" y="4591"/>
                    <a:pt x="16231" y="4247"/>
                  </a:cubicBezTo>
                  <a:cubicBezTo>
                    <a:pt x="16103" y="4209"/>
                    <a:pt x="15985" y="4192"/>
                    <a:pt x="15875" y="4192"/>
                  </a:cubicBezTo>
                  <a:cubicBezTo>
                    <a:pt x="15247" y="4192"/>
                    <a:pt x="14893" y="4759"/>
                    <a:pt x="14600" y="5221"/>
                  </a:cubicBezTo>
                  <a:cubicBezTo>
                    <a:pt x="14302" y="5669"/>
                    <a:pt x="14089" y="5987"/>
                    <a:pt x="13738" y="5987"/>
                  </a:cubicBezTo>
                  <a:cubicBezTo>
                    <a:pt x="13685" y="5987"/>
                    <a:pt x="13630" y="5980"/>
                    <a:pt x="13570" y="5965"/>
                  </a:cubicBezTo>
                  <a:cubicBezTo>
                    <a:pt x="12826" y="5823"/>
                    <a:pt x="12796" y="5335"/>
                    <a:pt x="12826" y="4449"/>
                  </a:cubicBezTo>
                  <a:cubicBezTo>
                    <a:pt x="12826" y="3991"/>
                    <a:pt x="12853" y="3503"/>
                    <a:pt x="12654" y="3102"/>
                  </a:cubicBezTo>
                  <a:cubicBezTo>
                    <a:pt x="12280" y="2216"/>
                    <a:pt x="11822" y="1671"/>
                    <a:pt x="11250" y="1499"/>
                  </a:cubicBezTo>
                  <a:cubicBezTo>
                    <a:pt x="11086" y="1442"/>
                    <a:pt x="10921" y="1417"/>
                    <a:pt x="10757" y="1417"/>
                  </a:cubicBezTo>
                  <a:cubicBezTo>
                    <a:pt x="10091" y="1417"/>
                    <a:pt x="9425" y="1830"/>
                    <a:pt x="8761" y="2243"/>
                  </a:cubicBezTo>
                  <a:cubicBezTo>
                    <a:pt x="8150" y="2626"/>
                    <a:pt x="7495" y="3007"/>
                    <a:pt x="6934" y="3007"/>
                  </a:cubicBezTo>
                  <a:cubicBezTo>
                    <a:pt x="6863" y="3007"/>
                    <a:pt x="6794" y="3001"/>
                    <a:pt x="6727" y="2988"/>
                  </a:cubicBezTo>
                  <a:cubicBezTo>
                    <a:pt x="6097" y="2816"/>
                    <a:pt x="5383" y="2243"/>
                    <a:pt x="4638" y="1614"/>
                  </a:cubicBezTo>
                  <a:cubicBezTo>
                    <a:pt x="3668" y="833"/>
                    <a:pt x="2648" y="1"/>
                    <a:pt x="164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8"/>
            <p:cNvSpPr/>
            <p:nvPr/>
          </p:nvSpPr>
          <p:spPr>
            <a:xfrm>
              <a:off x="6443142" y="2381954"/>
              <a:ext cx="110038" cy="91509"/>
            </a:xfrm>
            <a:custGeom>
              <a:avLst/>
              <a:gdLst/>
              <a:ahLst/>
              <a:cxnLst/>
              <a:rect l="l" t="t" r="r" b="b"/>
              <a:pathLst>
                <a:path w="5440" h="4524" extrusionOk="0">
                  <a:moveTo>
                    <a:pt x="5355" y="0"/>
                  </a:moveTo>
                  <a:cubicBezTo>
                    <a:pt x="5011" y="85"/>
                    <a:pt x="4753" y="286"/>
                    <a:pt x="4524" y="516"/>
                  </a:cubicBezTo>
                  <a:cubicBezTo>
                    <a:pt x="4324" y="657"/>
                    <a:pt x="4153" y="829"/>
                    <a:pt x="3981" y="887"/>
                  </a:cubicBezTo>
                  <a:cubicBezTo>
                    <a:pt x="3809" y="916"/>
                    <a:pt x="3466" y="916"/>
                    <a:pt x="3179" y="916"/>
                  </a:cubicBezTo>
                  <a:cubicBezTo>
                    <a:pt x="2749" y="916"/>
                    <a:pt x="2492" y="916"/>
                    <a:pt x="2378" y="1001"/>
                  </a:cubicBezTo>
                  <a:lnTo>
                    <a:pt x="2321" y="1031"/>
                  </a:lnTo>
                  <a:cubicBezTo>
                    <a:pt x="1805" y="1516"/>
                    <a:pt x="1947" y="1974"/>
                    <a:pt x="2034" y="2318"/>
                  </a:cubicBezTo>
                  <a:cubicBezTo>
                    <a:pt x="2119" y="2634"/>
                    <a:pt x="2149" y="2806"/>
                    <a:pt x="2004" y="3035"/>
                  </a:cubicBezTo>
                  <a:cubicBezTo>
                    <a:pt x="1920" y="3149"/>
                    <a:pt x="1661" y="3234"/>
                    <a:pt x="1375" y="3348"/>
                  </a:cubicBezTo>
                  <a:cubicBezTo>
                    <a:pt x="917" y="3520"/>
                    <a:pt x="344" y="3722"/>
                    <a:pt x="1" y="4264"/>
                  </a:cubicBezTo>
                  <a:lnTo>
                    <a:pt x="401" y="4523"/>
                  </a:lnTo>
                  <a:cubicBezTo>
                    <a:pt x="660" y="4122"/>
                    <a:pt x="1146" y="3951"/>
                    <a:pt x="1546" y="3806"/>
                  </a:cubicBezTo>
                  <a:cubicBezTo>
                    <a:pt x="1920" y="3664"/>
                    <a:pt x="2263" y="3550"/>
                    <a:pt x="2405" y="3291"/>
                  </a:cubicBezTo>
                  <a:cubicBezTo>
                    <a:pt x="2664" y="2890"/>
                    <a:pt x="2577" y="2519"/>
                    <a:pt x="2492" y="2203"/>
                  </a:cubicBezTo>
                  <a:cubicBezTo>
                    <a:pt x="2405" y="1890"/>
                    <a:pt x="2348" y="1688"/>
                    <a:pt x="2607" y="1432"/>
                  </a:cubicBezTo>
                  <a:cubicBezTo>
                    <a:pt x="2721" y="1402"/>
                    <a:pt x="3008" y="1402"/>
                    <a:pt x="3179" y="1402"/>
                  </a:cubicBezTo>
                  <a:cubicBezTo>
                    <a:pt x="3523" y="1402"/>
                    <a:pt x="3894" y="1402"/>
                    <a:pt x="4123" y="1345"/>
                  </a:cubicBezTo>
                  <a:cubicBezTo>
                    <a:pt x="4409" y="1230"/>
                    <a:pt x="4638" y="1031"/>
                    <a:pt x="4840" y="859"/>
                  </a:cubicBezTo>
                  <a:cubicBezTo>
                    <a:pt x="5039" y="687"/>
                    <a:pt x="5211" y="516"/>
                    <a:pt x="5440" y="486"/>
                  </a:cubicBezTo>
                  <a:lnTo>
                    <a:pt x="5355"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8"/>
            <p:cNvSpPr/>
            <p:nvPr/>
          </p:nvSpPr>
          <p:spPr>
            <a:xfrm>
              <a:off x="6477896" y="2461860"/>
              <a:ext cx="66629" cy="50387"/>
            </a:xfrm>
            <a:custGeom>
              <a:avLst/>
              <a:gdLst/>
              <a:ahLst/>
              <a:cxnLst/>
              <a:rect l="l" t="t" r="r" b="b"/>
              <a:pathLst>
                <a:path w="3294" h="2491" extrusionOk="0">
                  <a:moveTo>
                    <a:pt x="2806" y="1"/>
                  </a:moveTo>
                  <a:cubicBezTo>
                    <a:pt x="2606" y="860"/>
                    <a:pt x="2119" y="1001"/>
                    <a:pt x="1489" y="1173"/>
                  </a:cubicBezTo>
                  <a:cubicBezTo>
                    <a:pt x="946" y="1345"/>
                    <a:pt x="344" y="1517"/>
                    <a:pt x="0" y="2291"/>
                  </a:cubicBezTo>
                  <a:lnTo>
                    <a:pt x="431" y="2490"/>
                  </a:lnTo>
                  <a:cubicBezTo>
                    <a:pt x="687" y="1918"/>
                    <a:pt x="1118" y="1776"/>
                    <a:pt x="1633" y="1631"/>
                  </a:cubicBezTo>
                  <a:cubicBezTo>
                    <a:pt x="2263" y="1460"/>
                    <a:pt x="3007" y="1231"/>
                    <a:pt x="3293" y="115"/>
                  </a:cubicBezTo>
                  <a:lnTo>
                    <a:pt x="2806"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8"/>
            <p:cNvSpPr/>
            <p:nvPr/>
          </p:nvSpPr>
          <p:spPr>
            <a:xfrm>
              <a:off x="6514390" y="2487350"/>
              <a:ext cx="35317" cy="46341"/>
            </a:xfrm>
            <a:custGeom>
              <a:avLst/>
              <a:gdLst/>
              <a:ahLst/>
              <a:cxnLst/>
              <a:rect l="l" t="t" r="r" b="b"/>
              <a:pathLst>
                <a:path w="1746" h="2291" extrusionOk="0">
                  <a:moveTo>
                    <a:pt x="268" y="1"/>
                  </a:moveTo>
                  <a:cubicBezTo>
                    <a:pt x="185" y="1"/>
                    <a:pt x="96" y="9"/>
                    <a:pt x="1" y="28"/>
                  </a:cubicBezTo>
                  <a:lnTo>
                    <a:pt x="86" y="486"/>
                  </a:lnTo>
                  <a:cubicBezTo>
                    <a:pt x="139" y="477"/>
                    <a:pt x="189" y="473"/>
                    <a:pt x="236" y="473"/>
                  </a:cubicBezTo>
                  <a:cubicBezTo>
                    <a:pt x="665" y="473"/>
                    <a:pt x="828" y="826"/>
                    <a:pt x="1059" y="1574"/>
                  </a:cubicBezTo>
                  <a:cubicBezTo>
                    <a:pt x="1116" y="1832"/>
                    <a:pt x="1203" y="2089"/>
                    <a:pt x="1288" y="2290"/>
                  </a:cubicBezTo>
                  <a:lnTo>
                    <a:pt x="1746" y="2089"/>
                  </a:lnTo>
                  <a:cubicBezTo>
                    <a:pt x="1661" y="1917"/>
                    <a:pt x="1574" y="1688"/>
                    <a:pt x="1517" y="1459"/>
                  </a:cubicBezTo>
                  <a:cubicBezTo>
                    <a:pt x="1336" y="836"/>
                    <a:pt x="1084" y="1"/>
                    <a:pt x="268"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8"/>
            <p:cNvSpPr/>
            <p:nvPr/>
          </p:nvSpPr>
          <p:spPr>
            <a:xfrm>
              <a:off x="6553170" y="2479784"/>
              <a:ext cx="85724" cy="63717"/>
            </a:xfrm>
            <a:custGeom>
              <a:avLst/>
              <a:gdLst/>
              <a:ahLst/>
              <a:cxnLst/>
              <a:rect l="l" t="t" r="r" b="b"/>
              <a:pathLst>
                <a:path w="4238" h="3150" extrusionOk="0">
                  <a:moveTo>
                    <a:pt x="4095" y="1"/>
                  </a:moveTo>
                  <a:cubicBezTo>
                    <a:pt x="3924" y="58"/>
                    <a:pt x="3752" y="145"/>
                    <a:pt x="3550" y="230"/>
                  </a:cubicBezTo>
                  <a:cubicBezTo>
                    <a:pt x="3294" y="345"/>
                    <a:pt x="3065" y="432"/>
                    <a:pt x="2806" y="489"/>
                  </a:cubicBezTo>
                  <a:cubicBezTo>
                    <a:pt x="2692" y="546"/>
                    <a:pt x="2463" y="603"/>
                    <a:pt x="2234" y="661"/>
                  </a:cubicBezTo>
                  <a:cubicBezTo>
                    <a:pt x="1947" y="745"/>
                    <a:pt x="1661" y="832"/>
                    <a:pt x="1519" y="890"/>
                  </a:cubicBezTo>
                  <a:cubicBezTo>
                    <a:pt x="431" y="1405"/>
                    <a:pt x="1" y="1691"/>
                    <a:pt x="1" y="3150"/>
                  </a:cubicBezTo>
                  <a:lnTo>
                    <a:pt x="488" y="3150"/>
                  </a:lnTo>
                  <a:cubicBezTo>
                    <a:pt x="488" y="1920"/>
                    <a:pt x="745" y="1806"/>
                    <a:pt x="1691" y="1348"/>
                  </a:cubicBezTo>
                  <a:cubicBezTo>
                    <a:pt x="1833" y="1290"/>
                    <a:pt x="2119" y="1203"/>
                    <a:pt x="2378" y="1146"/>
                  </a:cubicBezTo>
                  <a:cubicBezTo>
                    <a:pt x="2607" y="1061"/>
                    <a:pt x="2836" y="1004"/>
                    <a:pt x="2950" y="974"/>
                  </a:cubicBezTo>
                  <a:cubicBezTo>
                    <a:pt x="3207" y="890"/>
                    <a:pt x="3493" y="775"/>
                    <a:pt x="3722" y="661"/>
                  </a:cubicBezTo>
                  <a:cubicBezTo>
                    <a:pt x="3924" y="603"/>
                    <a:pt x="4095" y="516"/>
                    <a:pt x="4237" y="489"/>
                  </a:cubicBezTo>
                  <a:lnTo>
                    <a:pt x="4095"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8"/>
            <p:cNvSpPr/>
            <p:nvPr/>
          </p:nvSpPr>
          <p:spPr>
            <a:xfrm>
              <a:off x="6597796" y="2583480"/>
              <a:ext cx="26640" cy="13310"/>
            </a:xfrm>
            <a:custGeom>
              <a:avLst/>
              <a:gdLst/>
              <a:ahLst/>
              <a:cxnLst/>
              <a:rect l="l" t="t" r="r" b="b"/>
              <a:pathLst>
                <a:path w="1317" h="658" extrusionOk="0">
                  <a:moveTo>
                    <a:pt x="1317" y="0"/>
                  </a:moveTo>
                  <a:cubicBezTo>
                    <a:pt x="916" y="0"/>
                    <a:pt x="543" y="85"/>
                    <a:pt x="172" y="142"/>
                  </a:cubicBezTo>
                  <a:lnTo>
                    <a:pt x="0" y="200"/>
                  </a:lnTo>
                  <a:lnTo>
                    <a:pt x="85" y="658"/>
                  </a:lnTo>
                  <a:lnTo>
                    <a:pt x="286" y="630"/>
                  </a:lnTo>
                  <a:cubicBezTo>
                    <a:pt x="630" y="543"/>
                    <a:pt x="944" y="486"/>
                    <a:pt x="1317" y="486"/>
                  </a:cubicBezTo>
                  <a:lnTo>
                    <a:pt x="1317"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8"/>
            <p:cNvSpPr/>
            <p:nvPr/>
          </p:nvSpPr>
          <p:spPr>
            <a:xfrm>
              <a:off x="6635402" y="2624019"/>
              <a:ext cx="21482" cy="40556"/>
            </a:xfrm>
            <a:custGeom>
              <a:avLst/>
              <a:gdLst/>
              <a:ahLst/>
              <a:cxnLst/>
              <a:rect l="l" t="t" r="r" b="b"/>
              <a:pathLst>
                <a:path w="1062" h="2005" extrusionOk="0">
                  <a:moveTo>
                    <a:pt x="660" y="0"/>
                  </a:moveTo>
                  <a:cubicBezTo>
                    <a:pt x="1" y="687"/>
                    <a:pt x="344" y="1431"/>
                    <a:pt x="603" y="2004"/>
                  </a:cubicBezTo>
                  <a:lnTo>
                    <a:pt x="1061" y="1802"/>
                  </a:lnTo>
                  <a:cubicBezTo>
                    <a:pt x="745" y="1173"/>
                    <a:pt x="603" y="772"/>
                    <a:pt x="1004" y="344"/>
                  </a:cubicBezTo>
                  <a:lnTo>
                    <a:pt x="660"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8"/>
            <p:cNvSpPr/>
            <p:nvPr/>
          </p:nvSpPr>
          <p:spPr>
            <a:xfrm>
              <a:off x="6758174" y="2647182"/>
              <a:ext cx="38837" cy="47494"/>
            </a:xfrm>
            <a:custGeom>
              <a:avLst/>
              <a:gdLst/>
              <a:ahLst/>
              <a:cxnLst/>
              <a:rect l="l" t="t" r="r" b="b"/>
              <a:pathLst>
                <a:path w="1920" h="2348" extrusionOk="0">
                  <a:moveTo>
                    <a:pt x="1576" y="0"/>
                  </a:moveTo>
                  <a:lnTo>
                    <a:pt x="1118" y="172"/>
                  </a:lnTo>
                  <a:cubicBezTo>
                    <a:pt x="1290" y="687"/>
                    <a:pt x="1347" y="1459"/>
                    <a:pt x="1" y="1890"/>
                  </a:cubicBezTo>
                  <a:lnTo>
                    <a:pt x="145" y="2348"/>
                  </a:lnTo>
                  <a:cubicBezTo>
                    <a:pt x="1404" y="1947"/>
                    <a:pt x="1920" y="1116"/>
                    <a:pt x="1576"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8"/>
            <p:cNvSpPr/>
            <p:nvPr/>
          </p:nvSpPr>
          <p:spPr>
            <a:xfrm>
              <a:off x="6853151" y="2585199"/>
              <a:ext cx="538537" cy="1196315"/>
            </a:xfrm>
            <a:custGeom>
              <a:avLst/>
              <a:gdLst/>
              <a:ahLst/>
              <a:cxnLst/>
              <a:rect l="l" t="t" r="r" b="b"/>
              <a:pathLst>
                <a:path w="26624" h="59143" extrusionOk="0">
                  <a:moveTo>
                    <a:pt x="2691" y="0"/>
                  </a:moveTo>
                  <a:cubicBezTo>
                    <a:pt x="2520" y="172"/>
                    <a:pt x="2577" y="458"/>
                    <a:pt x="2691" y="1118"/>
                  </a:cubicBezTo>
                  <a:cubicBezTo>
                    <a:pt x="2749" y="1489"/>
                    <a:pt x="2920" y="2462"/>
                    <a:pt x="2749" y="2576"/>
                  </a:cubicBezTo>
                  <a:cubicBezTo>
                    <a:pt x="2749" y="2576"/>
                    <a:pt x="2745" y="2577"/>
                    <a:pt x="2735" y="2577"/>
                  </a:cubicBezTo>
                  <a:cubicBezTo>
                    <a:pt x="2696" y="2577"/>
                    <a:pt x="2559" y="2558"/>
                    <a:pt x="2233" y="2347"/>
                  </a:cubicBezTo>
                  <a:cubicBezTo>
                    <a:pt x="2148" y="2263"/>
                    <a:pt x="2034" y="1718"/>
                    <a:pt x="1977" y="1404"/>
                  </a:cubicBezTo>
                  <a:cubicBezTo>
                    <a:pt x="1832" y="717"/>
                    <a:pt x="1718" y="172"/>
                    <a:pt x="1347" y="115"/>
                  </a:cubicBezTo>
                  <a:cubicBezTo>
                    <a:pt x="1334" y="113"/>
                    <a:pt x="1322" y="113"/>
                    <a:pt x="1309" y="113"/>
                  </a:cubicBezTo>
                  <a:cubicBezTo>
                    <a:pt x="1010" y="113"/>
                    <a:pt x="761" y="434"/>
                    <a:pt x="431" y="1232"/>
                  </a:cubicBezTo>
                  <a:cubicBezTo>
                    <a:pt x="58" y="2205"/>
                    <a:pt x="172" y="3206"/>
                    <a:pt x="717" y="4152"/>
                  </a:cubicBezTo>
                  <a:cubicBezTo>
                    <a:pt x="1546" y="5554"/>
                    <a:pt x="3236" y="6499"/>
                    <a:pt x="4466" y="6671"/>
                  </a:cubicBezTo>
                  <a:cubicBezTo>
                    <a:pt x="4725" y="6699"/>
                    <a:pt x="4954" y="6728"/>
                    <a:pt x="5153" y="6728"/>
                  </a:cubicBezTo>
                  <a:cubicBezTo>
                    <a:pt x="6099" y="6813"/>
                    <a:pt x="6271" y="6843"/>
                    <a:pt x="6271" y="7988"/>
                  </a:cubicBezTo>
                  <a:cubicBezTo>
                    <a:pt x="6271" y="8187"/>
                    <a:pt x="6184" y="8446"/>
                    <a:pt x="6099" y="8703"/>
                  </a:cubicBezTo>
                  <a:cubicBezTo>
                    <a:pt x="5984" y="9019"/>
                    <a:pt x="5840" y="9390"/>
                    <a:pt x="5897" y="9763"/>
                  </a:cubicBezTo>
                  <a:cubicBezTo>
                    <a:pt x="5955" y="10248"/>
                    <a:pt x="6271" y="10592"/>
                    <a:pt x="6527" y="10878"/>
                  </a:cubicBezTo>
                  <a:cubicBezTo>
                    <a:pt x="6729" y="11107"/>
                    <a:pt x="6871" y="11309"/>
                    <a:pt x="6928" y="11508"/>
                  </a:cubicBezTo>
                  <a:cubicBezTo>
                    <a:pt x="6985" y="11909"/>
                    <a:pt x="6985" y="12167"/>
                    <a:pt x="6871" y="12339"/>
                  </a:cubicBezTo>
                  <a:cubicBezTo>
                    <a:pt x="6729" y="12511"/>
                    <a:pt x="6385" y="12538"/>
                    <a:pt x="5984" y="12568"/>
                  </a:cubicBezTo>
                  <a:cubicBezTo>
                    <a:pt x="5641" y="12596"/>
                    <a:pt x="5210" y="12626"/>
                    <a:pt x="4867" y="12768"/>
                  </a:cubicBezTo>
                  <a:cubicBezTo>
                    <a:pt x="3264" y="13484"/>
                    <a:pt x="3637" y="14428"/>
                    <a:pt x="4008" y="15344"/>
                  </a:cubicBezTo>
                  <a:cubicBezTo>
                    <a:pt x="4095" y="15573"/>
                    <a:pt x="4210" y="15832"/>
                    <a:pt x="4267" y="16061"/>
                  </a:cubicBezTo>
                  <a:cubicBezTo>
                    <a:pt x="4496" y="16920"/>
                    <a:pt x="4237" y="17549"/>
                    <a:pt x="4008" y="18236"/>
                  </a:cubicBezTo>
                  <a:cubicBezTo>
                    <a:pt x="3836" y="18637"/>
                    <a:pt x="3694" y="19065"/>
                    <a:pt x="3637" y="19553"/>
                  </a:cubicBezTo>
                  <a:cubicBezTo>
                    <a:pt x="3580" y="19897"/>
                    <a:pt x="3665" y="20126"/>
                    <a:pt x="3722" y="20325"/>
                  </a:cubicBezTo>
                  <a:cubicBezTo>
                    <a:pt x="3809" y="20554"/>
                    <a:pt x="3866" y="20641"/>
                    <a:pt x="3493" y="20955"/>
                  </a:cubicBezTo>
                  <a:cubicBezTo>
                    <a:pt x="3378" y="21069"/>
                    <a:pt x="3092" y="21069"/>
                    <a:pt x="2778" y="21069"/>
                  </a:cubicBezTo>
                  <a:cubicBezTo>
                    <a:pt x="2673" y="21061"/>
                    <a:pt x="2566" y="21055"/>
                    <a:pt x="2458" y="21055"/>
                  </a:cubicBezTo>
                  <a:cubicBezTo>
                    <a:pt x="2212" y="21055"/>
                    <a:pt x="1966" y="21085"/>
                    <a:pt x="1748" y="21184"/>
                  </a:cubicBezTo>
                  <a:cubicBezTo>
                    <a:pt x="516" y="21786"/>
                    <a:pt x="0" y="23618"/>
                    <a:pt x="58" y="25134"/>
                  </a:cubicBezTo>
                  <a:cubicBezTo>
                    <a:pt x="115" y="26882"/>
                    <a:pt x="832" y="28226"/>
                    <a:pt x="1947" y="28684"/>
                  </a:cubicBezTo>
                  <a:cubicBezTo>
                    <a:pt x="2075" y="28732"/>
                    <a:pt x="2194" y="28751"/>
                    <a:pt x="2304" y="28751"/>
                  </a:cubicBezTo>
                  <a:cubicBezTo>
                    <a:pt x="2588" y="28751"/>
                    <a:pt x="2813" y="28624"/>
                    <a:pt x="2978" y="28542"/>
                  </a:cubicBezTo>
                  <a:cubicBezTo>
                    <a:pt x="3144" y="28442"/>
                    <a:pt x="3252" y="28381"/>
                    <a:pt x="3370" y="28381"/>
                  </a:cubicBezTo>
                  <a:cubicBezTo>
                    <a:pt x="3455" y="28381"/>
                    <a:pt x="3545" y="28413"/>
                    <a:pt x="3665" y="28485"/>
                  </a:cubicBezTo>
                  <a:cubicBezTo>
                    <a:pt x="3836" y="28569"/>
                    <a:pt x="3866" y="28741"/>
                    <a:pt x="3894" y="29057"/>
                  </a:cubicBezTo>
                  <a:cubicBezTo>
                    <a:pt x="3923" y="29343"/>
                    <a:pt x="3981" y="29687"/>
                    <a:pt x="4237" y="30001"/>
                  </a:cubicBezTo>
                  <a:cubicBezTo>
                    <a:pt x="4656" y="30388"/>
                    <a:pt x="5048" y="30536"/>
                    <a:pt x="5414" y="30536"/>
                  </a:cubicBezTo>
                  <a:cubicBezTo>
                    <a:pt x="6076" y="30536"/>
                    <a:pt x="6650" y="30053"/>
                    <a:pt x="7130" y="29630"/>
                  </a:cubicBezTo>
                  <a:cubicBezTo>
                    <a:pt x="7530" y="29286"/>
                    <a:pt x="7931" y="28970"/>
                    <a:pt x="8302" y="28885"/>
                  </a:cubicBezTo>
                  <a:cubicBezTo>
                    <a:pt x="8404" y="28866"/>
                    <a:pt x="8496" y="28856"/>
                    <a:pt x="8582" y="28856"/>
                  </a:cubicBezTo>
                  <a:cubicBezTo>
                    <a:pt x="9244" y="28856"/>
                    <a:pt x="9452" y="29431"/>
                    <a:pt x="9706" y="30344"/>
                  </a:cubicBezTo>
                  <a:cubicBezTo>
                    <a:pt x="9878" y="30860"/>
                    <a:pt x="10020" y="31405"/>
                    <a:pt x="10363" y="31718"/>
                  </a:cubicBezTo>
                  <a:cubicBezTo>
                    <a:pt x="10851" y="32234"/>
                    <a:pt x="11538" y="32263"/>
                    <a:pt x="12195" y="32263"/>
                  </a:cubicBezTo>
                  <a:cubicBezTo>
                    <a:pt x="12768" y="32291"/>
                    <a:pt x="13283" y="32291"/>
                    <a:pt x="13656" y="32577"/>
                  </a:cubicBezTo>
                  <a:cubicBezTo>
                    <a:pt x="13885" y="32836"/>
                    <a:pt x="13970" y="33122"/>
                    <a:pt x="14057" y="33379"/>
                  </a:cubicBezTo>
                  <a:cubicBezTo>
                    <a:pt x="14114" y="33665"/>
                    <a:pt x="14199" y="33951"/>
                    <a:pt x="14458" y="34210"/>
                  </a:cubicBezTo>
                  <a:cubicBezTo>
                    <a:pt x="14715" y="34524"/>
                    <a:pt x="14944" y="34725"/>
                    <a:pt x="15145" y="34897"/>
                  </a:cubicBezTo>
                  <a:cubicBezTo>
                    <a:pt x="15402" y="35126"/>
                    <a:pt x="15631" y="35298"/>
                    <a:pt x="15802" y="35612"/>
                  </a:cubicBezTo>
                  <a:cubicBezTo>
                    <a:pt x="15802" y="35641"/>
                    <a:pt x="15745" y="35841"/>
                    <a:pt x="15745" y="35928"/>
                  </a:cubicBezTo>
                  <a:cubicBezTo>
                    <a:pt x="15688" y="36184"/>
                    <a:pt x="15631" y="36413"/>
                    <a:pt x="15718" y="36585"/>
                  </a:cubicBezTo>
                  <a:cubicBezTo>
                    <a:pt x="15917" y="36958"/>
                    <a:pt x="16146" y="37073"/>
                    <a:pt x="16405" y="37157"/>
                  </a:cubicBezTo>
                  <a:cubicBezTo>
                    <a:pt x="16547" y="37244"/>
                    <a:pt x="16691" y="37302"/>
                    <a:pt x="16863" y="37444"/>
                  </a:cubicBezTo>
                  <a:cubicBezTo>
                    <a:pt x="17034" y="37588"/>
                    <a:pt x="17234" y="37730"/>
                    <a:pt x="17405" y="37874"/>
                  </a:cubicBezTo>
                  <a:cubicBezTo>
                    <a:pt x="18207" y="38447"/>
                    <a:pt x="18951" y="39019"/>
                    <a:pt x="18894" y="40135"/>
                  </a:cubicBezTo>
                  <a:cubicBezTo>
                    <a:pt x="18837" y="40650"/>
                    <a:pt x="18695" y="40936"/>
                    <a:pt x="18523" y="41252"/>
                  </a:cubicBezTo>
                  <a:cubicBezTo>
                    <a:pt x="18264" y="41738"/>
                    <a:pt x="18008" y="42196"/>
                    <a:pt x="18638" y="43284"/>
                  </a:cubicBezTo>
                  <a:cubicBezTo>
                    <a:pt x="18894" y="43714"/>
                    <a:pt x="19238" y="44028"/>
                    <a:pt x="19581" y="44344"/>
                  </a:cubicBezTo>
                  <a:cubicBezTo>
                    <a:pt x="19840" y="44600"/>
                    <a:pt x="20096" y="44829"/>
                    <a:pt x="20298" y="45145"/>
                  </a:cubicBezTo>
                  <a:cubicBezTo>
                    <a:pt x="20497" y="45374"/>
                    <a:pt x="20641" y="45661"/>
                    <a:pt x="20783" y="45917"/>
                  </a:cubicBezTo>
                  <a:cubicBezTo>
                    <a:pt x="21012" y="46348"/>
                    <a:pt x="21241" y="46776"/>
                    <a:pt x="21729" y="47119"/>
                  </a:cubicBezTo>
                  <a:cubicBezTo>
                    <a:pt x="22157" y="47378"/>
                    <a:pt x="22673" y="47436"/>
                    <a:pt x="23103" y="47493"/>
                  </a:cubicBezTo>
                  <a:cubicBezTo>
                    <a:pt x="23589" y="47550"/>
                    <a:pt x="23990" y="47578"/>
                    <a:pt x="24161" y="47836"/>
                  </a:cubicBezTo>
                  <a:cubicBezTo>
                    <a:pt x="24306" y="48036"/>
                    <a:pt x="24306" y="48379"/>
                    <a:pt x="24191" y="48894"/>
                  </a:cubicBezTo>
                  <a:lnTo>
                    <a:pt x="24191" y="48952"/>
                  </a:lnTo>
                  <a:cubicBezTo>
                    <a:pt x="24191" y="49009"/>
                    <a:pt x="24019" y="49123"/>
                    <a:pt x="23905" y="49181"/>
                  </a:cubicBezTo>
                  <a:cubicBezTo>
                    <a:pt x="23676" y="49325"/>
                    <a:pt x="23417" y="49467"/>
                    <a:pt x="23360" y="49753"/>
                  </a:cubicBezTo>
                  <a:cubicBezTo>
                    <a:pt x="23275" y="50097"/>
                    <a:pt x="23474" y="50326"/>
                    <a:pt x="23589" y="50497"/>
                  </a:cubicBezTo>
                  <a:cubicBezTo>
                    <a:pt x="23646" y="50555"/>
                    <a:pt x="23733" y="50642"/>
                    <a:pt x="23733" y="50669"/>
                  </a:cubicBezTo>
                  <a:cubicBezTo>
                    <a:pt x="23733" y="50985"/>
                    <a:pt x="23790" y="51242"/>
                    <a:pt x="23848" y="51471"/>
                  </a:cubicBezTo>
                  <a:cubicBezTo>
                    <a:pt x="23932" y="51871"/>
                    <a:pt x="24019" y="52158"/>
                    <a:pt x="23761" y="52588"/>
                  </a:cubicBezTo>
                  <a:cubicBezTo>
                    <a:pt x="23532" y="52932"/>
                    <a:pt x="23161" y="53131"/>
                    <a:pt x="22787" y="53333"/>
                  </a:cubicBezTo>
                  <a:cubicBezTo>
                    <a:pt x="22100" y="53704"/>
                    <a:pt x="21299" y="54134"/>
                    <a:pt x="21443" y="55451"/>
                  </a:cubicBezTo>
                  <a:cubicBezTo>
                    <a:pt x="21557" y="56596"/>
                    <a:pt x="22416" y="56853"/>
                    <a:pt x="23245" y="57082"/>
                  </a:cubicBezTo>
                  <a:cubicBezTo>
                    <a:pt x="23733" y="57226"/>
                    <a:pt x="24248" y="57398"/>
                    <a:pt x="24619" y="57711"/>
                  </a:cubicBezTo>
                  <a:cubicBezTo>
                    <a:pt x="24677" y="57769"/>
                    <a:pt x="24706" y="57856"/>
                    <a:pt x="24734" y="58027"/>
                  </a:cubicBezTo>
                  <a:cubicBezTo>
                    <a:pt x="24791" y="58227"/>
                    <a:pt x="24848" y="58513"/>
                    <a:pt x="25192" y="58799"/>
                  </a:cubicBezTo>
                  <a:cubicBezTo>
                    <a:pt x="25622" y="59143"/>
                    <a:pt x="26138" y="59143"/>
                    <a:pt x="26623" y="59143"/>
                  </a:cubicBezTo>
                  <a:lnTo>
                    <a:pt x="26623" y="58657"/>
                  </a:lnTo>
                  <a:cubicBezTo>
                    <a:pt x="26195" y="58657"/>
                    <a:pt x="25794" y="58657"/>
                    <a:pt x="25478" y="58428"/>
                  </a:cubicBezTo>
                  <a:cubicBezTo>
                    <a:pt x="25279" y="58256"/>
                    <a:pt x="25249" y="58085"/>
                    <a:pt x="25222" y="57913"/>
                  </a:cubicBezTo>
                  <a:cubicBezTo>
                    <a:pt x="25164" y="57741"/>
                    <a:pt x="25135" y="57540"/>
                    <a:pt x="24935" y="57368"/>
                  </a:cubicBezTo>
                  <a:cubicBezTo>
                    <a:pt x="24477" y="56940"/>
                    <a:pt x="23905" y="56768"/>
                    <a:pt x="23390" y="56624"/>
                  </a:cubicBezTo>
                  <a:cubicBezTo>
                    <a:pt x="22501" y="56367"/>
                    <a:pt x="22015" y="56195"/>
                    <a:pt x="21928" y="55394"/>
                  </a:cubicBezTo>
                  <a:cubicBezTo>
                    <a:pt x="21814" y="54391"/>
                    <a:pt x="22329" y="54104"/>
                    <a:pt x="23016" y="53761"/>
                  </a:cubicBezTo>
                  <a:cubicBezTo>
                    <a:pt x="23417" y="53532"/>
                    <a:pt x="23848" y="53303"/>
                    <a:pt x="24161" y="52845"/>
                  </a:cubicBezTo>
                  <a:cubicBezTo>
                    <a:pt x="24535" y="52245"/>
                    <a:pt x="24420" y="51787"/>
                    <a:pt x="24306" y="51356"/>
                  </a:cubicBezTo>
                  <a:cubicBezTo>
                    <a:pt x="24248" y="51157"/>
                    <a:pt x="24219" y="50928"/>
                    <a:pt x="24219" y="50669"/>
                  </a:cubicBezTo>
                  <a:cubicBezTo>
                    <a:pt x="24219" y="50470"/>
                    <a:pt x="24077" y="50326"/>
                    <a:pt x="23990" y="50184"/>
                  </a:cubicBezTo>
                  <a:cubicBezTo>
                    <a:pt x="23848" y="50039"/>
                    <a:pt x="23818" y="49955"/>
                    <a:pt x="23848" y="49868"/>
                  </a:cubicBezTo>
                  <a:cubicBezTo>
                    <a:pt x="23848" y="49783"/>
                    <a:pt x="24019" y="49696"/>
                    <a:pt x="24161" y="49611"/>
                  </a:cubicBezTo>
                  <a:cubicBezTo>
                    <a:pt x="24363" y="49467"/>
                    <a:pt x="24649" y="49295"/>
                    <a:pt x="24649" y="48981"/>
                  </a:cubicBezTo>
                  <a:cubicBezTo>
                    <a:pt x="24821" y="48322"/>
                    <a:pt x="24791" y="47894"/>
                    <a:pt x="24562" y="47550"/>
                  </a:cubicBezTo>
                  <a:cubicBezTo>
                    <a:pt x="24276" y="47149"/>
                    <a:pt x="23733" y="47062"/>
                    <a:pt x="23161" y="47005"/>
                  </a:cubicBezTo>
                  <a:cubicBezTo>
                    <a:pt x="22760" y="46948"/>
                    <a:pt x="22329" y="46890"/>
                    <a:pt x="21986" y="46719"/>
                  </a:cubicBezTo>
                  <a:cubicBezTo>
                    <a:pt x="21615" y="46462"/>
                    <a:pt x="21413" y="46089"/>
                    <a:pt x="21214" y="45688"/>
                  </a:cubicBezTo>
                  <a:cubicBezTo>
                    <a:pt x="21070" y="45402"/>
                    <a:pt x="20898" y="45116"/>
                    <a:pt x="20699" y="44859"/>
                  </a:cubicBezTo>
                  <a:cubicBezTo>
                    <a:pt x="20470" y="44516"/>
                    <a:pt x="20183" y="44257"/>
                    <a:pt x="19925" y="44000"/>
                  </a:cubicBezTo>
                  <a:cubicBezTo>
                    <a:pt x="19581" y="43684"/>
                    <a:pt x="19295" y="43428"/>
                    <a:pt x="19066" y="43027"/>
                  </a:cubicBezTo>
                  <a:cubicBezTo>
                    <a:pt x="18550" y="42196"/>
                    <a:pt x="18722" y="41909"/>
                    <a:pt x="18951" y="41481"/>
                  </a:cubicBezTo>
                  <a:cubicBezTo>
                    <a:pt x="19123" y="41165"/>
                    <a:pt x="19325" y="40794"/>
                    <a:pt x="19352" y="40164"/>
                  </a:cubicBezTo>
                  <a:cubicBezTo>
                    <a:pt x="19439" y="38790"/>
                    <a:pt x="18523" y="38103"/>
                    <a:pt x="17721" y="37473"/>
                  </a:cubicBezTo>
                  <a:cubicBezTo>
                    <a:pt x="17520" y="37359"/>
                    <a:pt x="17348" y="37215"/>
                    <a:pt x="17176" y="37073"/>
                  </a:cubicBezTo>
                  <a:cubicBezTo>
                    <a:pt x="16947" y="36871"/>
                    <a:pt x="16748" y="36786"/>
                    <a:pt x="16604" y="36729"/>
                  </a:cubicBezTo>
                  <a:cubicBezTo>
                    <a:pt x="16375" y="36642"/>
                    <a:pt x="16260" y="36585"/>
                    <a:pt x="16146" y="36386"/>
                  </a:cubicBezTo>
                  <a:cubicBezTo>
                    <a:pt x="16146" y="36328"/>
                    <a:pt x="16176" y="36157"/>
                    <a:pt x="16203" y="36042"/>
                  </a:cubicBezTo>
                  <a:cubicBezTo>
                    <a:pt x="16260" y="35813"/>
                    <a:pt x="16318" y="35584"/>
                    <a:pt x="16233" y="35412"/>
                  </a:cubicBezTo>
                  <a:cubicBezTo>
                    <a:pt x="16004" y="34982"/>
                    <a:pt x="15745" y="34753"/>
                    <a:pt x="15459" y="34524"/>
                  </a:cubicBezTo>
                  <a:cubicBezTo>
                    <a:pt x="15260" y="34352"/>
                    <a:pt x="15058" y="34180"/>
                    <a:pt x="14829" y="33894"/>
                  </a:cubicBezTo>
                  <a:cubicBezTo>
                    <a:pt x="14630" y="33722"/>
                    <a:pt x="14573" y="33493"/>
                    <a:pt x="14515" y="33237"/>
                  </a:cubicBezTo>
                  <a:cubicBezTo>
                    <a:pt x="14428" y="32950"/>
                    <a:pt x="14314" y="32607"/>
                    <a:pt x="13970" y="32234"/>
                  </a:cubicBezTo>
                  <a:cubicBezTo>
                    <a:pt x="13485" y="31805"/>
                    <a:pt x="12825" y="31805"/>
                    <a:pt x="12195" y="31776"/>
                  </a:cubicBezTo>
                  <a:cubicBezTo>
                    <a:pt x="11623" y="31776"/>
                    <a:pt x="11050" y="31748"/>
                    <a:pt x="10707" y="31375"/>
                  </a:cubicBezTo>
                  <a:cubicBezTo>
                    <a:pt x="10450" y="31146"/>
                    <a:pt x="10306" y="30660"/>
                    <a:pt x="10191" y="30202"/>
                  </a:cubicBezTo>
                  <a:cubicBezTo>
                    <a:pt x="9964" y="29390"/>
                    <a:pt x="9668" y="28375"/>
                    <a:pt x="8626" y="28375"/>
                  </a:cubicBezTo>
                  <a:cubicBezTo>
                    <a:pt x="8493" y="28375"/>
                    <a:pt x="8347" y="28392"/>
                    <a:pt x="8188" y="28427"/>
                  </a:cubicBezTo>
                  <a:cubicBezTo>
                    <a:pt x="7702" y="28542"/>
                    <a:pt x="7244" y="28913"/>
                    <a:pt x="6814" y="29256"/>
                  </a:cubicBezTo>
                  <a:cubicBezTo>
                    <a:pt x="6276" y="29722"/>
                    <a:pt x="5850" y="30054"/>
                    <a:pt x="5411" y="30054"/>
                  </a:cubicBezTo>
                  <a:cubicBezTo>
                    <a:pt x="5148" y="30054"/>
                    <a:pt x="4880" y="29936"/>
                    <a:pt x="4581" y="29657"/>
                  </a:cubicBezTo>
                  <a:cubicBezTo>
                    <a:pt x="4439" y="29485"/>
                    <a:pt x="4409" y="29256"/>
                    <a:pt x="4381" y="29000"/>
                  </a:cubicBezTo>
                  <a:cubicBezTo>
                    <a:pt x="4324" y="28656"/>
                    <a:pt x="4294" y="28256"/>
                    <a:pt x="3894" y="28054"/>
                  </a:cubicBezTo>
                  <a:cubicBezTo>
                    <a:pt x="3708" y="27934"/>
                    <a:pt x="3534" y="27889"/>
                    <a:pt x="3376" y="27889"/>
                  </a:cubicBezTo>
                  <a:cubicBezTo>
                    <a:pt x="3122" y="27889"/>
                    <a:pt x="2908" y="28005"/>
                    <a:pt x="2749" y="28111"/>
                  </a:cubicBezTo>
                  <a:cubicBezTo>
                    <a:pt x="2575" y="28209"/>
                    <a:pt x="2452" y="28267"/>
                    <a:pt x="2320" y="28267"/>
                  </a:cubicBezTo>
                  <a:cubicBezTo>
                    <a:pt x="2258" y="28267"/>
                    <a:pt x="2193" y="28254"/>
                    <a:pt x="2119" y="28226"/>
                  </a:cubicBezTo>
                  <a:cubicBezTo>
                    <a:pt x="1031" y="27798"/>
                    <a:pt x="573" y="26337"/>
                    <a:pt x="545" y="25134"/>
                  </a:cubicBezTo>
                  <a:cubicBezTo>
                    <a:pt x="488" y="23504"/>
                    <a:pt x="1088" y="22043"/>
                    <a:pt x="1977" y="21614"/>
                  </a:cubicBezTo>
                  <a:cubicBezTo>
                    <a:pt x="2176" y="21527"/>
                    <a:pt x="2462" y="21527"/>
                    <a:pt x="2749" y="21527"/>
                  </a:cubicBezTo>
                  <a:cubicBezTo>
                    <a:pt x="2858" y="21535"/>
                    <a:pt x="2965" y="21540"/>
                    <a:pt x="3068" y="21540"/>
                  </a:cubicBezTo>
                  <a:cubicBezTo>
                    <a:pt x="3373" y="21540"/>
                    <a:pt x="3645" y="21491"/>
                    <a:pt x="3836" y="21298"/>
                  </a:cubicBezTo>
                  <a:cubicBezTo>
                    <a:pt x="4381" y="20813"/>
                    <a:pt x="4324" y="20497"/>
                    <a:pt x="4180" y="20153"/>
                  </a:cubicBezTo>
                  <a:cubicBezTo>
                    <a:pt x="4123" y="19981"/>
                    <a:pt x="4065" y="19839"/>
                    <a:pt x="4095" y="19610"/>
                  </a:cubicBezTo>
                  <a:cubicBezTo>
                    <a:pt x="4152" y="19180"/>
                    <a:pt x="4324" y="18779"/>
                    <a:pt x="4439" y="18408"/>
                  </a:cubicBezTo>
                  <a:cubicBezTo>
                    <a:pt x="4725" y="17691"/>
                    <a:pt x="4981" y="16947"/>
                    <a:pt x="4725" y="15916"/>
                  </a:cubicBezTo>
                  <a:cubicBezTo>
                    <a:pt x="4668" y="15660"/>
                    <a:pt x="4553" y="15401"/>
                    <a:pt x="4466" y="15172"/>
                  </a:cubicBezTo>
                  <a:cubicBezTo>
                    <a:pt x="4095" y="14256"/>
                    <a:pt x="3894" y="13741"/>
                    <a:pt x="5068" y="13226"/>
                  </a:cubicBezTo>
                  <a:cubicBezTo>
                    <a:pt x="5355" y="13084"/>
                    <a:pt x="5698" y="13054"/>
                    <a:pt x="6042" y="13054"/>
                  </a:cubicBezTo>
                  <a:cubicBezTo>
                    <a:pt x="6500" y="12997"/>
                    <a:pt x="6985" y="12969"/>
                    <a:pt x="7244" y="12626"/>
                  </a:cubicBezTo>
                  <a:cubicBezTo>
                    <a:pt x="7443" y="12339"/>
                    <a:pt x="7501" y="11966"/>
                    <a:pt x="7386" y="11423"/>
                  </a:cubicBezTo>
                  <a:cubicBezTo>
                    <a:pt x="7329" y="11080"/>
                    <a:pt x="7100" y="10821"/>
                    <a:pt x="6901" y="10564"/>
                  </a:cubicBezTo>
                  <a:cubicBezTo>
                    <a:pt x="6642" y="10306"/>
                    <a:pt x="6443" y="10049"/>
                    <a:pt x="6385" y="9676"/>
                  </a:cubicBezTo>
                  <a:cubicBezTo>
                    <a:pt x="6355" y="9419"/>
                    <a:pt x="6443" y="9133"/>
                    <a:pt x="6557" y="8847"/>
                  </a:cubicBezTo>
                  <a:cubicBezTo>
                    <a:pt x="6642" y="8561"/>
                    <a:pt x="6756" y="8274"/>
                    <a:pt x="6756" y="7988"/>
                  </a:cubicBezTo>
                  <a:cubicBezTo>
                    <a:pt x="6756" y="6470"/>
                    <a:pt x="6241" y="6355"/>
                    <a:pt x="5183" y="6270"/>
                  </a:cubicBezTo>
                  <a:cubicBezTo>
                    <a:pt x="5011" y="6241"/>
                    <a:pt x="4782" y="6213"/>
                    <a:pt x="4523" y="6183"/>
                  </a:cubicBezTo>
                  <a:cubicBezTo>
                    <a:pt x="3408" y="6041"/>
                    <a:pt x="1890" y="5183"/>
                    <a:pt x="1118" y="3893"/>
                  </a:cubicBezTo>
                  <a:cubicBezTo>
                    <a:pt x="660" y="3064"/>
                    <a:pt x="573" y="2233"/>
                    <a:pt x="889" y="1404"/>
                  </a:cubicBezTo>
                  <a:cubicBezTo>
                    <a:pt x="1088" y="946"/>
                    <a:pt x="1203" y="744"/>
                    <a:pt x="1290" y="660"/>
                  </a:cubicBezTo>
                  <a:cubicBezTo>
                    <a:pt x="1374" y="831"/>
                    <a:pt x="1432" y="1232"/>
                    <a:pt x="1489" y="1489"/>
                  </a:cubicBezTo>
                  <a:cubicBezTo>
                    <a:pt x="1633" y="2205"/>
                    <a:pt x="1748" y="2634"/>
                    <a:pt x="2004" y="2778"/>
                  </a:cubicBezTo>
                  <a:cubicBezTo>
                    <a:pt x="2113" y="2842"/>
                    <a:pt x="2435" y="3055"/>
                    <a:pt x="2734" y="3055"/>
                  </a:cubicBezTo>
                  <a:cubicBezTo>
                    <a:pt x="2830" y="3055"/>
                    <a:pt x="2924" y="3033"/>
                    <a:pt x="3007" y="2977"/>
                  </a:cubicBezTo>
                  <a:cubicBezTo>
                    <a:pt x="3436" y="2691"/>
                    <a:pt x="3294" y="1862"/>
                    <a:pt x="3149" y="1060"/>
                  </a:cubicBezTo>
                  <a:cubicBezTo>
                    <a:pt x="3122" y="774"/>
                    <a:pt x="3035" y="373"/>
                    <a:pt x="3065" y="286"/>
                  </a:cubicBezTo>
                  <a:lnTo>
                    <a:pt x="3065" y="286"/>
                  </a:lnTo>
                  <a:lnTo>
                    <a:pt x="3035" y="316"/>
                  </a:lnTo>
                  <a:lnTo>
                    <a:pt x="2691"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8"/>
            <p:cNvSpPr/>
            <p:nvPr/>
          </p:nvSpPr>
          <p:spPr>
            <a:xfrm>
              <a:off x="6719961" y="2843468"/>
              <a:ext cx="216576" cy="158685"/>
            </a:xfrm>
            <a:custGeom>
              <a:avLst/>
              <a:gdLst/>
              <a:ahLst/>
              <a:cxnLst/>
              <a:rect l="l" t="t" r="r" b="b"/>
              <a:pathLst>
                <a:path w="10707" h="7845" extrusionOk="0">
                  <a:moveTo>
                    <a:pt x="57" y="1"/>
                  </a:moveTo>
                  <a:lnTo>
                    <a:pt x="0" y="488"/>
                  </a:lnTo>
                  <a:cubicBezTo>
                    <a:pt x="545" y="546"/>
                    <a:pt x="889" y="917"/>
                    <a:pt x="1232" y="1317"/>
                  </a:cubicBezTo>
                  <a:cubicBezTo>
                    <a:pt x="1603" y="1718"/>
                    <a:pt x="2004" y="2206"/>
                    <a:pt x="2721" y="2320"/>
                  </a:cubicBezTo>
                  <a:cubicBezTo>
                    <a:pt x="2761" y="2324"/>
                    <a:pt x="2801" y="2326"/>
                    <a:pt x="2839" y="2326"/>
                  </a:cubicBezTo>
                  <a:cubicBezTo>
                    <a:pt x="3101" y="2326"/>
                    <a:pt x="3323" y="2248"/>
                    <a:pt x="3522" y="2149"/>
                  </a:cubicBezTo>
                  <a:cubicBezTo>
                    <a:pt x="3721" y="2076"/>
                    <a:pt x="3885" y="2004"/>
                    <a:pt x="4066" y="2004"/>
                  </a:cubicBezTo>
                  <a:cubicBezTo>
                    <a:pt x="4172" y="2004"/>
                    <a:pt x="4282" y="2028"/>
                    <a:pt x="4409" y="2091"/>
                  </a:cubicBezTo>
                  <a:cubicBezTo>
                    <a:pt x="4782" y="2291"/>
                    <a:pt x="4839" y="2462"/>
                    <a:pt x="4954" y="2778"/>
                  </a:cubicBezTo>
                  <a:cubicBezTo>
                    <a:pt x="5011" y="2950"/>
                    <a:pt x="5068" y="3122"/>
                    <a:pt x="5240" y="3378"/>
                  </a:cubicBezTo>
                  <a:cubicBezTo>
                    <a:pt x="6126" y="4524"/>
                    <a:pt x="6813" y="4782"/>
                    <a:pt x="7958" y="5211"/>
                  </a:cubicBezTo>
                  <a:lnTo>
                    <a:pt x="8160" y="5298"/>
                  </a:lnTo>
                  <a:cubicBezTo>
                    <a:pt x="8274" y="5325"/>
                    <a:pt x="8359" y="5382"/>
                    <a:pt x="8474" y="5440"/>
                  </a:cubicBezTo>
                  <a:cubicBezTo>
                    <a:pt x="8989" y="5641"/>
                    <a:pt x="9420" y="5840"/>
                    <a:pt x="9706" y="6271"/>
                  </a:cubicBezTo>
                  <a:cubicBezTo>
                    <a:pt x="9820" y="6443"/>
                    <a:pt x="9848" y="6614"/>
                    <a:pt x="9905" y="6843"/>
                  </a:cubicBezTo>
                  <a:cubicBezTo>
                    <a:pt x="9962" y="7157"/>
                    <a:pt x="10020" y="7530"/>
                    <a:pt x="10393" y="7844"/>
                  </a:cubicBezTo>
                  <a:lnTo>
                    <a:pt x="10707" y="7501"/>
                  </a:lnTo>
                  <a:cubicBezTo>
                    <a:pt x="10450" y="7272"/>
                    <a:pt x="10420" y="7043"/>
                    <a:pt x="10363" y="6756"/>
                  </a:cubicBezTo>
                  <a:cubicBezTo>
                    <a:pt x="10336" y="6527"/>
                    <a:pt x="10278" y="6241"/>
                    <a:pt x="10107" y="6012"/>
                  </a:cubicBezTo>
                  <a:cubicBezTo>
                    <a:pt x="9763" y="5440"/>
                    <a:pt x="9191" y="5211"/>
                    <a:pt x="8675" y="4982"/>
                  </a:cubicBezTo>
                  <a:cubicBezTo>
                    <a:pt x="8561" y="4924"/>
                    <a:pt x="8446" y="4897"/>
                    <a:pt x="8332" y="4840"/>
                  </a:cubicBezTo>
                  <a:lnTo>
                    <a:pt x="8130" y="4753"/>
                  </a:lnTo>
                  <a:cubicBezTo>
                    <a:pt x="7015" y="4324"/>
                    <a:pt x="6442" y="4123"/>
                    <a:pt x="5641" y="3092"/>
                  </a:cubicBezTo>
                  <a:cubicBezTo>
                    <a:pt x="5526" y="2920"/>
                    <a:pt x="5469" y="2778"/>
                    <a:pt x="5412" y="2607"/>
                  </a:cubicBezTo>
                  <a:cubicBezTo>
                    <a:pt x="5297" y="2291"/>
                    <a:pt x="5183" y="1947"/>
                    <a:pt x="4610" y="1661"/>
                  </a:cubicBezTo>
                  <a:cubicBezTo>
                    <a:pt x="4411" y="1550"/>
                    <a:pt x="4224" y="1508"/>
                    <a:pt x="4049" y="1508"/>
                  </a:cubicBezTo>
                  <a:cubicBezTo>
                    <a:pt x="3774" y="1508"/>
                    <a:pt x="3531" y="1613"/>
                    <a:pt x="3321" y="1718"/>
                  </a:cubicBezTo>
                  <a:cubicBezTo>
                    <a:pt x="3173" y="1767"/>
                    <a:pt x="3025" y="1839"/>
                    <a:pt x="2878" y="1839"/>
                  </a:cubicBezTo>
                  <a:cubicBezTo>
                    <a:pt x="2854" y="1839"/>
                    <a:pt x="2830" y="1837"/>
                    <a:pt x="2806" y="1833"/>
                  </a:cubicBezTo>
                  <a:cubicBezTo>
                    <a:pt x="2263" y="1748"/>
                    <a:pt x="1919" y="1375"/>
                    <a:pt x="1576" y="1004"/>
                  </a:cubicBezTo>
                  <a:cubicBezTo>
                    <a:pt x="1203" y="573"/>
                    <a:pt x="802" y="115"/>
                    <a:pt x="5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8"/>
            <p:cNvSpPr/>
            <p:nvPr/>
          </p:nvSpPr>
          <p:spPr>
            <a:xfrm>
              <a:off x="6689839" y="2886921"/>
              <a:ext cx="129719" cy="149421"/>
            </a:xfrm>
            <a:custGeom>
              <a:avLst/>
              <a:gdLst/>
              <a:ahLst/>
              <a:cxnLst/>
              <a:rect l="l" t="t" r="r" b="b"/>
              <a:pathLst>
                <a:path w="6413" h="7387" extrusionOk="0">
                  <a:moveTo>
                    <a:pt x="6069" y="1"/>
                  </a:moveTo>
                  <a:lnTo>
                    <a:pt x="5584" y="28"/>
                  </a:lnTo>
                  <a:cubicBezTo>
                    <a:pt x="5584" y="172"/>
                    <a:pt x="5611" y="344"/>
                    <a:pt x="5641" y="516"/>
                  </a:cubicBezTo>
                  <a:cubicBezTo>
                    <a:pt x="5726" y="1489"/>
                    <a:pt x="5898" y="2921"/>
                    <a:pt x="5355" y="3436"/>
                  </a:cubicBezTo>
                  <a:cubicBezTo>
                    <a:pt x="5126" y="3692"/>
                    <a:pt x="4695" y="3779"/>
                    <a:pt x="4267" y="3837"/>
                  </a:cubicBezTo>
                  <a:cubicBezTo>
                    <a:pt x="3779" y="3921"/>
                    <a:pt x="3179" y="4036"/>
                    <a:pt x="2806" y="4524"/>
                  </a:cubicBezTo>
                  <a:cubicBezTo>
                    <a:pt x="2577" y="4810"/>
                    <a:pt x="2520" y="5268"/>
                    <a:pt x="2463" y="5696"/>
                  </a:cubicBezTo>
                  <a:cubicBezTo>
                    <a:pt x="2378" y="6356"/>
                    <a:pt x="2321" y="6757"/>
                    <a:pt x="1977" y="6841"/>
                  </a:cubicBezTo>
                  <a:cubicBezTo>
                    <a:pt x="1909" y="6866"/>
                    <a:pt x="1846" y="6878"/>
                    <a:pt x="1787" y="6878"/>
                  </a:cubicBezTo>
                  <a:cubicBezTo>
                    <a:pt x="1495" y="6878"/>
                    <a:pt x="1289" y="6588"/>
                    <a:pt x="1004" y="6040"/>
                  </a:cubicBezTo>
                  <a:cubicBezTo>
                    <a:pt x="745" y="5639"/>
                    <a:pt x="516" y="5211"/>
                    <a:pt x="115" y="5096"/>
                  </a:cubicBezTo>
                  <a:lnTo>
                    <a:pt x="1" y="5554"/>
                  </a:lnTo>
                  <a:cubicBezTo>
                    <a:pt x="202" y="5611"/>
                    <a:pt x="374" y="5955"/>
                    <a:pt x="573" y="6269"/>
                  </a:cubicBezTo>
                  <a:cubicBezTo>
                    <a:pt x="832" y="6757"/>
                    <a:pt x="1175" y="7386"/>
                    <a:pt x="1775" y="7386"/>
                  </a:cubicBezTo>
                  <a:cubicBezTo>
                    <a:pt x="1890" y="7386"/>
                    <a:pt x="2004" y="7357"/>
                    <a:pt x="2119" y="7299"/>
                  </a:cubicBezTo>
                  <a:cubicBezTo>
                    <a:pt x="2779" y="7157"/>
                    <a:pt x="2863" y="6413"/>
                    <a:pt x="2950" y="5753"/>
                  </a:cubicBezTo>
                  <a:cubicBezTo>
                    <a:pt x="2978" y="5382"/>
                    <a:pt x="3035" y="4982"/>
                    <a:pt x="3179" y="4810"/>
                  </a:cubicBezTo>
                  <a:cubicBezTo>
                    <a:pt x="3436" y="4466"/>
                    <a:pt x="3894" y="4409"/>
                    <a:pt x="4352" y="4322"/>
                  </a:cubicBezTo>
                  <a:cubicBezTo>
                    <a:pt x="4840" y="4237"/>
                    <a:pt x="5355" y="4150"/>
                    <a:pt x="5698" y="3779"/>
                  </a:cubicBezTo>
                  <a:cubicBezTo>
                    <a:pt x="6413" y="3120"/>
                    <a:pt x="6241" y="1574"/>
                    <a:pt x="6099" y="459"/>
                  </a:cubicBezTo>
                  <a:cubicBezTo>
                    <a:pt x="6099" y="287"/>
                    <a:pt x="6069" y="143"/>
                    <a:pt x="6069"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8"/>
            <p:cNvSpPr/>
            <p:nvPr/>
          </p:nvSpPr>
          <p:spPr>
            <a:xfrm>
              <a:off x="6988668" y="2660473"/>
              <a:ext cx="184151" cy="217749"/>
            </a:xfrm>
            <a:custGeom>
              <a:avLst/>
              <a:gdLst/>
              <a:ahLst/>
              <a:cxnLst/>
              <a:rect l="l" t="t" r="r" b="b"/>
              <a:pathLst>
                <a:path w="9104" h="10765" extrusionOk="0">
                  <a:moveTo>
                    <a:pt x="8618" y="0"/>
                  </a:moveTo>
                  <a:cubicBezTo>
                    <a:pt x="8618" y="603"/>
                    <a:pt x="8389" y="889"/>
                    <a:pt x="8073" y="1260"/>
                  </a:cubicBezTo>
                  <a:cubicBezTo>
                    <a:pt x="7844" y="1519"/>
                    <a:pt x="7615" y="1805"/>
                    <a:pt x="7443" y="2233"/>
                  </a:cubicBezTo>
                  <a:cubicBezTo>
                    <a:pt x="7214" y="2836"/>
                    <a:pt x="7301" y="3236"/>
                    <a:pt x="7386" y="3580"/>
                  </a:cubicBezTo>
                  <a:cubicBezTo>
                    <a:pt x="7443" y="3836"/>
                    <a:pt x="7500" y="4065"/>
                    <a:pt x="7443" y="4382"/>
                  </a:cubicBezTo>
                  <a:cubicBezTo>
                    <a:pt x="7214" y="5320"/>
                    <a:pt x="6787" y="5529"/>
                    <a:pt x="6217" y="5529"/>
                  </a:cubicBezTo>
                  <a:cubicBezTo>
                    <a:pt x="6005" y="5529"/>
                    <a:pt x="5774" y="5500"/>
                    <a:pt x="5526" y="5469"/>
                  </a:cubicBezTo>
                  <a:cubicBezTo>
                    <a:pt x="5253" y="5421"/>
                    <a:pt x="4990" y="5381"/>
                    <a:pt x="4730" y="5381"/>
                  </a:cubicBezTo>
                  <a:cubicBezTo>
                    <a:pt x="4526" y="5381"/>
                    <a:pt x="4324" y="5406"/>
                    <a:pt x="4122" y="5469"/>
                  </a:cubicBezTo>
                  <a:cubicBezTo>
                    <a:pt x="3751" y="5611"/>
                    <a:pt x="3522" y="5783"/>
                    <a:pt x="3408" y="6042"/>
                  </a:cubicBezTo>
                  <a:cubicBezTo>
                    <a:pt x="3206" y="6443"/>
                    <a:pt x="3408" y="6901"/>
                    <a:pt x="3579" y="7416"/>
                  </a:cubicBezTo>
                  <a:cubicBezTo>
                    <a:pt x="3809" y="8016"/>
                    <a:pt x="4038" y="8646"/>
                    <a:pt x="3721" y="9248"/>
                  </a:cubicBezTo>
                  <a:cubicBezTo>
                    <a:pt x="3378" y="9791"/>
                    <a:pt x="2920" y="10164"/>
                    <a:pt x="2462" y="10249"/>
                  </a:cubicBezTo>
                  <a:cubicBezTo>
                    <a:pt x="2372" y="10272"/>
                    <a:pt x="2284" y="10283"/>
                    <a:pt x="2197" y="10283"/>
                  </a:cubicBezTo>
                  <a:cubicBezTo>
                    <a:pt x="1954" y="10283"/>
                    <a:pt x="1722" y="10197"/>
                    <a:pt x="1489" y="10050"/>
                  </a:cubicBezTo>
                  <a:cubicBezTo>
                    <a:pt x="1289" y="9905"/>
                    <a:pt x="1202" y="9676"/>
                    <a:pt x="1088" y="9420"/>
                  </a:cubicBezTo>
                  <a:cubicBezTo>
                    <a:pt x="973" y="9019"/>
                    <a:pt x="774" y="8531"/>
                    <a:pt x="172" y="8275"/>
                  </a:cubicBezTo>
                  <a:lnTo>
                    <a:pt x="0" y="8733"/>
                  </a:lnTo>
                  <a:cubicBezTo>
                    <a:pt x="401" y="8905"/>
                    <a:pt x="515" y="9218"/>
                    <a:pt x="630" y="9562"/>
                  </a:cubicBezTo>
                  <a:cubicBezTo>
                    <a:pt x="744" y="9878"/>
                    <a:pt x="889" y="10249"/>
                    <a:pt x="1232" y="10450"/>
                  </a:cubicBezTo>
                  <a:cubicBezTo>
                    <a:pt x="1546" y="10650"/>
                    <a:pt x="1889" y="10764"/>
                    <a:pt x="2205" y="10764"/>
                  </a:cubicBezTo>
                  <a:cubicBezTo>
                    <a:pt x="2320" y="10764"/>
                    <a:pt x="2434" y="10764"/>
                    <a:pt x="2549" y="10737"/>
                  </a:cubicBezTo>
                  <a:cubicBezTo>
                    <a:pt x="3149" y="10592"/>
                    <a:pt x="3721" y="10164"/>
                    <a:pt x="4152" y="9505"/>
                  </a:cubicBezTo>
                  <a:cubicBezTo>
                    <a:pt x="4580" y="8676"/>
                    <a:pt x="4267" y="7874"/>
                    <a:pt x="4038" y="7244"/>
                  </a:cubicBezTo>
                  <a:cubicBezTo>
                    <a:pt x="3866" y="6814"/>
                    <a:pt x="3751" y="6470"/>
                    <a:pt x="3836" y="6241"/>
                  </a:cubicBezTo>
                  <a:cubicBezTo>
                    <a:pt x="3893" y="6127"/>
                    <a:pt x="4038" y="6012"/>
                    <a:pt x="4267" y="5927"/>
                  </a:cubicBezTo>
                  <a:cubicBezTo>
                    <a:pt x="4421" y="5888"/>
                    <a:pt x="4587" y="5873"/>
                    <a:pt x="4762" y="5873"/>
                  </a:cubicBezTo>
                  <a:cubicBezTo>
                    <a:pt x="4976" y="5873"/>
                    <a:pt x="5204" y="5896"/>
                    <a:pt x="5439" y="5927"/>
                  </a:cubicBezTo>
                  <a:cubicBezTo>
                    <a:pt x="5693" y="5967"/>
                    <a:pt x="5962" y="6006"/>
                    <a:pt x="6228" y="6006"/>
                  </a:cubicBezTo>
                  <a:cubicBezTo>
                    <a:pt x="6922" y="6006"/>
                    <a:pt x="7591" y="5737"/>
                    <a:pt x="7901" y="4496"/>
                  </a:cubicBezTo>
                  <a:cubicBezTo>
                    <a:pt x="7988" y="4065"/>
                    <a:pt x="7931" y="3752"/>
                    <a:pt x="7874" y="3465"/>
                  </a:cubicBezTo>
                  <a:cubicBezTo>
                    <a:pt x="7786" y="3149"/>
                    <a:pt x="7729" y="2893"/>
                    <a:pt x="7901" y="2405"/>
                  </a:cubicBezTo>
                  <a:cubicBezTo>
                    <a:pt x="8045" y="2062"/>
                    <a:pt x="8217" y="1833"/>
                    <a:pt x="8446" y="1576"/>
                  </a:cubicBezTo>
                  <a:cubicBezTo>
                    <a:pt x="8760" y="1175"/>
                    <a:pt x="9103" y="775"/>
                    <a:pt x="91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8"/>
            <p:cNvSpPr/>
            <p:nvPr/>
          </p:nvSpPr>
          <p:spPr>
            <a:xfrm>
              <a:off x="7145021" y="2743858"/>
              <a:ext cx="226447" cy="119909"/>
            </a:xfrm>
            <a:custGeom>
              <a:avLst/>
              <a:gdLst/>
              <a:ahLst/>
              <a:cxnLst/>
              <a:rect l="l" t="t" r="r" b="b"/>
              <a:pathLst>
                <a:path w="11195" h="5928" extrusionOk="0">
                  <a:moveTo>
                    <a:pt x="57" y="1"/>
                  </a:moveTo>
                  <a:lnTo>
                    <a:pt x="0" y="459"/>
                  </a:lnTo>
                  <a:cubicBezTo>
                    <a:pt x="1088" y="573"/>
                    <a:pt x="1118" y="1661"/>
                    <a:pt x="1061" y="3321"/>
                  </a:cubicBezTo>
                  <a:cubicBezTo>
                    <a:pt x="1031" y="4409"/>
                    <a:pt x="1003" y="5440"/>
                    <a:pt x="1633" y="5813"/>
                  </a:cubicBezTo>
                  <a:cubicBezTo>
                    <a:pt x="1775" y="5898"/>
                    <a:pt x="1947" y="5928"/>
                    <a:pt x="2119" y="5928"/>
                  </a:cubicBezTo>
                  <a:cubicBezTo>
                    <a:pt x="2634" y="5928"/>
                    <a:pt x="3293" y="5669"/>
                    <a:pt x="4180" y="5096"/>
                  </a:cubicBezTo>
                  <a:cubicBezTo>
                    <a:pt x="4210" y="5069"/>
                    <a:pt x="4352" y="5069"/>
                    <a:pt x="4439" y="5069"/>
                  </a:cubicBezTo>
                  <a:cubicBezTo>
                    <a:pt x="4581" y="5069"/>
                    <a:pt x="4782" y="5069"/>
                    <a:pt x="4981" y="4982"/>
                  </a:cubicBezTo>
                  <a:cubicBezTo>
                    <a:pt x="5240" y="4867"/>
                    <a:pt x="5325" y="4638"/>
                    <a:pt x="5382" y="4439"/>
                  </a:cubicBezTo>
                  <a:cubicBezTo>
                    <a:pt x="5439" y="4210"/>
                    <a:pt x="5497" y="4095"/>
                    <a:pt x="5668" y="4038"/>
                  </a:cubicBezTo>
                  <a:cubicBezTo>
                    <a:pt x="5788" y="4008"/>
                    <a:pt x="5887" y="3994"/>
                    <a:pt x="5971" y="3994"/>
                  </a:cubicBezTo>
                  <a:cubicBezTo>
                    <a:pt x="6292" y="3994"/>
                    <a:pt x="6397" y="4195"/>
                    <a:pt x="6557" y="4466"/>
                  </a:cubicBezTo>
                  <a:cubicBezTo>
                    <a:pt x="6699" y="4695"/>
                    <a:pt x="6843" y="4954"/>
                    <a:pt x="7157" y="5096"/>
                  </a:cubicBezTo>
                  <a:cubicBezTo>
                    <a:pt x="7516" y="5253"/>
                    <a:pt x="7827" y="5320"/>
                    <a:pt x="8100" y="5320"/>
                  </a:cubicBezTo>
                  <a:cubicBezTo>
                    <a:pt x="9029" y="5320"/>
                    <a:pt x="9527" y="4544"/>
                    <a:pt x="9992" y="3837"/>
                  </a:cubicBezTo>
                  <a:cubicBezTo>
                    <a:pt x="10336" y="3321"/>
                    <a:pt x="10679" y="2779"/>
                    <a:pt x="11194" y="2463"/>
                  </a:cubicBezTo>
                  <a:lnTo>
                    <a:pt x="10965" y="2062"/>
                  </a:lnTo>
                  <a:cubicBezTo>
                    <a:pt x="10336" y="2405"/>
                    <a:pt x="9935" y="3035"/>
                    <a:pt x="9591" y="3580"/>
                  </a:cubicBezTo>
                  <a:cubicBezTo>
                    <a:pt x="9116" y="4271"/>
                    <a:pt x="8755" y="4832"/>
                    <a:pt x="8103" y="4832"/>
                  </a:cubicBezTo>
                  <a:cubicBezTo>
                    <a:pt x="7890" y="4832"/>
                    <a:pt x="7647" y="4772"/>
                    <a:pt x="7358" y="4638"/>
                  </a:cubicBezTo>
                  <a:cubicBezTo>
                    <a:pt x="7187" y="4581"/>
                    <a:pt x="7100" y="4409"/>
                    <a:pt x="6985" y="4210"/>
                  </a:cubicBezTo>
                  <a:cubicBezTo>
                    <a:pt x="6797" y="3903"/>
                    <a:pt x="6570" y="3521"/>
                    <a:pt x="5973" y="3521"/>
                  </a:cubicBezTo>
                  <a:cubicBezTo>
                    <a:pt x="5843" y="3521"/>
                    <a:pt x="5695" y="3539"/>
                    <a:pt x="5526" y="3580"/>
                  </a:cubicBezTo>
                  <a:cubicBezTo>
                    <a:pt x="5096" y="3722"/>
                    <a:pt x="5011" y="4038"/>
                    <a:pt x="4924" y="4295"/>
                  </a:cubicBezTo>
                  <a:cubicBezTo>
                    <a:pt x="4867" y="4439"/>
                    <a:pt x="4839" y="4524"/>
                    <a:pt x="4810" y="4554"/>
                  </a:cubicBezTo>
                  <a:cubicBezTo>
                    <a:pt x="4725" y="4585"/>
                    <a:pt x="4621" y="4589"/>
                    <a:pt x="4508" y="4589"/>
                  </a:cubicBezTo>
                  <a:cubicBezTo>
                    <a:pt x="4469" y="4589"/>
                    <a:pt x="4429" y="4588"/>
                    <a:pt x="4388" y="4588"/>
                  </a:cubicBezTo>
                  <a:cubicBezTo>
                    <a:pt x="4231" y="4588"/>
                    <a:pt x="4066" y="4596"/>
                    <a:pt x="3923" y="4668"/>
                  </a:cubicBezTo>
                  <a:cubicBezTo>
                    <a:pt x="2991" y="5268"/>
                    <a:pt x="2449" y="5449"/>
                    <a:pt x="2134" y="5449"/>
                  </a:cubicBezTo>
                  <a:cubicBezTo>
                    <a:pt x="2013" y="5449"/>
                    <a:pt x="1926" y="5422"/>
                    <a:pt x="1862" y="5383"/>
                  </a:cubicBezTo>
                  <a:cubicBezTo>
                    <a:pt x="1489" y="5183"/>
                    <a:pt x="1519" y="4237"/>
                    <a:pt x="1546" y="3351"/>
                  </a:cubicBezTo>
                  <a:cubicBezTo>
                    <a:pt x="1603" y="1920"/>
                    <a:pt x="1661" y="145"/>
                    <a:pt x="5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8"/>
            <p:cNvSpPr/>
            <p:nvPr/>
          </p:nvSpPr>
          <p:spPr>
            <a:xfrm>
              <a:off x="7276491" y="2727088"/>
              <a:ext cx="31292" cy="104253"/>
            </a:xfrm>
            <a:custGeom>
              <a:avLst/>
              <a:gdLst/>
              <a:ahLst/>
              <a:cxnLst/>
              <a:rect l="l" t="t" r="r" b="b"/>
              <a:pathLst>
                <a:path w="1547" h="5154" extrusionOk="0">
                  <a:moveTo>
                    <a:pt x="1260" y="1"/>
                  </a:moveTo>
                  <a:cubicBezTo>
                    <a:pt x="257" y="772"/>
                    <a:pt x="314" y="1776"/>
                    <a:pt x="372" y="2749"/>
                  </a:cubicBezTo>
                  <a:cubicBezTo>
                    <a:pt x="401" y="3521"/>
                    <a:pt x="459" y="4237"/>
                    <a:pt x="1" y="4895"/>
                  </a:cubicBezTo>
                  <a:lnTo>
                    <a:pt x="401" y="5153"/>
                  </a:lnTo>
                  <a:cubicBezTo>
                    <a:pt x="944" y="4379"/>
                    <a:pt x="887" y="3550"/>
                    <a:pt x="859" y="2719"/>
                  </a:cubicBezTo>
                  <a:cubicBezTo>
                    <a:pt x="802" y="1803"/>
                    <a:pt x="745" y="1001"/>
                    <a:pt x="1546" y="372"/>
                  </a:cubicBezTo>
                  <a:lnTo>
                    <a:pt x="1260"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8"/>
            <p:cNvSpPr/>
            <p:nvPr/>
          </p:nvSpPr>
          <p:spPr>
            <a:xfrm>
              <a:off x="7196585" y="2721302"/>
              <a:ext cx="40556" cy="115216"/>
            </a:xfrm>
            <a:custGeom>
              <a:avLst/>
              <a:gdLst/>
              <a:ahLst/>
              <a:cxnLst/>
              <a:rect l="l" t="t" r="r" b="b"/>
              <a:pathLst>
                <a:path w="2005" h="5696" extrusionOk="0">
                  <a:moveTo>
                    <a:pt x="1173" y="0"/>
                  </a:moveTo>
                  <a:cubicBezTo>
                    <a:pt x="1173" y="401"/>
                    <a:pt x="944" y="829"/>
                    <a:pt x="687" y="1287"/>
                  </a:cubicBezTo>
                  <a:cubicBezTo>
                    <a:pt x="344" y="1860"/>
                    <a:pt x="0" y="2462"/>
                    <a:pt x="172" y="3177"/>
                  </a:cubicBezTo>
                  <a:cubicBezTo>
                    <a:pt x="344" y="3578"/>
                    <a:pt x="630" y="3749"/>
                    <a:pt x="886" y="3921"/>
                  </a:cubicBezTo>
                  <a:cubicBezTo>
                    <a:pt x="1145" y="4065"/>
                    <a:pt x="1344" y="4207"/>
                    <a:pt x="1459" y="4523"/>
                  </a:cubicBezTo>
                  <a:cubicBezTo>
                    <a:pt x="1516" y="4665"/>
                    <a:pt x="1489" y="5066"/>
                    <a:pt x="1459" y="5352"/>
                  </a:cubicBezTo>
                  <a:lnTo>
                    <a:pt x="1459" y="5696"/>
                  </a:lnTo>
                  <a:lnTo>
                    <a:pt x="1917" y="5696"/>
                  </a:lnTo>
                  <a:cubicBezTo>
                    <a:pt x="1917" y="5611"/>
                    <a:pt x="1947" y="5497"/>
                    <a:pt x="1947" y="5382"/>
                  </a:cubicBezTo>
                  <a:cubicBezTo>
                    <a:pt x="1974" y="5009"/>
                    <a:pt x="2004" y="4608"/>
                    <a:pt x="1917" y="4352"/>
                  </a:cubicBezTo>
                  <a:cubicBezTo>
                    <a:pt x="1745" y="3864"/>
                    <a:pt x="1402" y="3665"/>
                    <a:pt x="1145" y="3493"/>
                  </a:cubicBezTo>
                  <a:cubicBezTo>
                    <a:pt x="916" y="3349"/>
                    <a:pt x="744" y="3234"/>
                    <a:pt x="630" y="3035"/>
                  </a:cubicBezTo>
                  <a:cubicBezTo>
                    <a:pt x="515" y="2547"/>
                    <a:pt x="802" y="2032"/>
                    <a:pt x="1088" y="1517"/>
                  </a:cubicBezTo>
                  <a:cubicBezTo>
                    <a:pt x="1374" y="1031"/>
                    <a:pt x="1661" y="543"/>
                    <a:pt x="166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8"/>
            <p:cNvSpPr/>
            <p:nvPr/>
          </p:nvSpPr>
          <p:spPr>
            <a:xfrm>
              <a:off x="6952194" y="3195014"/>
              <a:ext cx="30685" cy="197441"/>
            </a:xfrm>
            <a:custGeom>
              <a:avLst/>
              <a:gdLst/>
              <a:ahLst/>
              <a:cxnLst/>
              <a:rect l="l" t="t" r="r" b="b"/>
              <a:pathLst>
                <a:path w="1517" h="9761" extrusionOk="0">
                  <a:moveTo>
                    <a:pt x="745" y="0"/>
                  </a:moveTo>
                  <a:lnTo>
                    <a:pt x="287" y="115"/>
                  </a:lnTo>
                  <a:cubicBezTo>
                    <a:pt x="372" y="486"/>
                    <a:pt x="486" y="802"/>
                    <a:pt x="630" y="1145"/>
                  </a:cubicBezTo>
                  <a:cubicBezTo>
                    <a:pt x="830" y="1603"/>
                    <a:pt x="1001" y="2031"/>
                    <a:pt x="1001" y="2576"/>
                  </a:cubicBezTo>
                  <a:cubicBezTo>
                    <a:pt x="1001" y="3149"/>
                    <a:pt x="830" y="3634"/>
                    <a:pt x="658" y="4150"/>
                  </a:cubicBezTo>
                  <a:cubicBezTo>
                    <a:pt x="516" y="4551"/>
                    <a:pt x="372" y="4951"/>
                    <a:pt x="287" y="5439"/>
                  </a:cubicBezTo>
                  <a:cubicBezTo>
                    <a:pt x="172" y="6183"/>
                    <a:pt x="429" y="6898"/>
                    <a:pt x="630" y="7500"/>
                  </a:cubicBezTo>
                  <a:cubicBezTo>
                    <a:pt x="830" y="8043"/>
                    <a:pt x="1001" y="8501"/>
                    <a:pt x="830" y="8817"/>
                  </a:cubicBezTo>
                  <a:cubicBezTo>
                    <a:pt x="715" y="9016"/>
                    <a:pt x="459" y="9188"/>
                    <a:pt x="1" y="9303"/>
                  </a:cubicBezTo>
                  <a:lnTo>
                    <a:pt x="115" y="9761"/>
                  </a:lnTo>
                  <a:cubicBezTo>
                    <a:pt x="715" y="9619"/>
                    <a:pt x="1088" y="9390"/>
                    <a:pt x="1260" y="9046"/>
                  </a:cubicBezTo>
                  <a:cubicBezTo>
                    <a:pt x="1517" y="8558"/>
                    <a:pt x="1317" y="7958"/>
                    <a:pt x="1088" y="7328"/>
                  </a:cubicBezTo>
                  <a:cubicBezTo>
                    <a:pt x="887" y="6783"/>
                    <a:pt x="658" y="6126"/>
                    <a:pt x="772" y="5496"/>
                  </a:cubicBezTo>
                  <a:cubicBezTo>
                    <a:pt x="830" y="5096"/>
                    <a:pt x="974" y="4695"/>
                    <a:pt x="1116" y="4322"/>
                  </a:cubicBezTo>
                  <a:cubicBezTo>
                    <a:pt x="1288" y="3779"/>
                    <a:pt x="1489" y="3234"/>
                    <a:pt x="1489" y="2576"/>
                  </a:cubicBezTo>
                  <a:cubicBezTo>
                    <a:pt x="1489" y="1947"/>
                    <a:pt x="1288" y="1431"/>
                    <a:pt x="1088" y="944"/>
                  </a:cubicBezTo>
                  <a:cubicBezTo>
                    <a:pt x="944" y="630"/>
                    <a:pt x="830" y="344"/>
                    <a:pt x="745"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8"/>
            <p:cNvSpPr/>
            <p:nvPr/>
          </p:nvSpPr>
          <p:spPr>
            <a:xfrm>
              <a:off x="6966658" y="3376836"/>
              <a:ext cx="254786" cy="930526"/>
            </a:xfrm>
            <a:custGeom>
              <a:avLst/>
              <a:gdLst/>
              <a:ahLst/>
              <a:cxnLst/>
              <a:rect l="l" t="t" r="r" b="b"/>
              <a:pathLst>
                <a:path w="12596" h="46003" extrusionOk="0">
                  <a:moveTo>
                    <a:pt x="0" y="1"/>
                  </a:moveTo>
                  <a:lnTo>
                    <a:pt x="0" y="486"/>
                  </a:lnTo>
                  <a:cubicBezTo>
                    <a:pt x="1175" y="486"/>
                    <a:pt x="1489" y="2433"/>
                    <a:pt x="1748" y="4151"/>
                  </a:cubicBezTo>
                  <a:cubicBezTo>
                    <a:pt x="1919" y="5211"/>
                    <a:pt x="2091" y="6212"/>
                    <a:pt x="2435" y="6757"/>
                  </a:cubicBezTo>
                  <a:cubicBezTo>
                    <a:pt x="2577" y="6956"/>
                    <a:pt x="2778" y="7043"/>
                    <a:pt x="2950" y="7157"/>
                  </a:cubicBezTo>
                  <a:cubicBezTo>
                    <a:pt x="3206" y="7272"/>
                    <a:pt x="3408" y="7357"/>
                    <a:pt x="3493" y="7730"/>
                  </a:cubicBezTo>
                  <a:cubicBezTo>
                    <a:pt x="3637" y="8330"/>
                    <a:pt x="3522" y="8474"/>
                    <a:pt x="3264" y="8761"/>
                  </a:cubicBezTo>
                  <a:cubicBezTo>
                    <a:pt x="3206" y="8818"/>
                    <a:pt x="3149" y="8903"/>
                    <a:pt x="3092" y="8990"/>
                  </a:cubicBezTo>
                  <a:cubicBezTo>
                    <a:pt x="2950" y="9161"/>
                    <a:pt x="2806" y="9246"/>
                    <a:pt x="2606" y="9333"/>
                  </a:cubicBezTo>
                  <a:cubicBezTo>
                    <a:pt x="2348" y="9448"/>
                    <a:pt x="2061" y="9590"/>
                    <a:pt x="1890" y="9990"/>
                  </a:cubicBezTo>
                  <a:cubicBezTo>
                    <a:pt x="1546" y="10593"/>
                    <a:pt x="1661" y="11250"/>
                    <a:pt x="1775" y="11822"/>
                  </a:cubicBezTo>
                  <a:cubicBezTo>
                    <a:pt x="1805" y="11967"/>
                    <a:pt x="1832" y="12109"/>
                    <a:pt x="1862" y="12223"/>
                  </a:cubicBezTo>
                  <a:cubicBezTo>
                    <a:pt x="1890" y="13025"/>
                    <a:pt x="1775" y="13913"/>
                    <a:pt x="1661" y="14829"/>
                  </a:cubicBezTo>
                  <a:cubicBezTo>
                    <a:pt x="1432" y="16689"/>
                    <a:pt x="1203" y="18608"/>
                    <a:pt x="1977" y="20067"/>
                  </a:cubicBezTo>
                  <a:cubicBezTo>
                    <a:pt x="2233" y="20582"/>
                    <a:pt x="2606" y="20926"/>
                    <a:pt x="2920" y="21212"/>
                  </a:cubicBezTo>
                  <a:cubicBezTo>
                    <a:pt x="3435" y="21727"/>
                    <a:pt x="3836" y="22071"/>
                    <a:pt x="3664" y="23216"/>
                  </a:cubicBezTo>
                  <a:cubicBezTo>
                    <a:pt x="3637" y="23589"/>
                    <a:pt x="3493" y="23903"/>
                    <a:pt x="3351" y="24246"/>
                  </a:cubicBezTo>
                  <a:cubicBezTo>
                    <a:pt x="3236" y="24562"/>
                    <a:pt x="3092" y="24876"/>
                    <a:pt x="3035" y="25192"/>
                  </a:cubicBezTo>
                  <a:cubicBezTo>
                    <a:pt x="2835" y="25994"/>
                    <a:pt x="2893" y="26566"/>
                    <a:pt x="2977" y="27253"/>
                  </a:cubicBezTo>
                  <a:cubicBezTo>
                    <a:pt x="3007" y="27453"/>
                    <a:pt x="3007" y="27654"/>
                    <a:pt x="3035" y="27911"/>
                  </a:cubicBezTo>
                  <a:cubicBezTo>
                    <a:pt x="3122" y="28341"/>
                    <a:pt x="3122" y="28884"/>
                    <a:pt x="3092" y="29429"/>
                  </a:cubicBezTo>
                  <a:cubicBezTo>
                    <a:pt x="3092" y="30116"/>
                    <a:pt x="3064" y="30831"/>
                    <a:pt x="3236" y="31346"/>
                  </a:cubicBezTo>
                  <a:cubicBezTo>
                    <a:pt x="3408" y="31861"/>
                    <a:pt x="3779" y="32147"/>
                    <a:pt x="4122" y="32406"/>
                  </a:cubicBezTo>
                  <a:cubicBezTo>
                    <a:pt x="4409" y="32605"/>
                    <a:pt x="4638" y="32807"/>
                    <a:pt x="4782" y="33093"/>
                  </a:cubicBezTo>
                  <a:cubicBezTo>
                    <a:pt x="4839" y="33235"/>
                    <a:pt x="4809" y="33494"/>
                    <a:pt x="4752" y="33723"/>
                  </a:cubicBezTo>
                  <a:cubicBezTo>
                    <a:pt x="4695" y="34037"/>
                    <a:pt x="4610" y="34410"/>
                    <a:pt x="4809" y="34667"/>
                  </a:cubicBezTo>
                  <a:cubicBezTo>
                    <a:pt x="4981" y="35010"/>
                    <a:pt x="5355" y="35097"/>
                    <a:pt x="5698" y="35154"/>
                  </a:cubicBezTo>
                  <a:cubicBezTo>
                    <a:pt x="5955" y="35239"/>
                    <a:pt x="6184" y="35296"/>
                    <a:pt x="6271" y="35441"/>
                  </a:cubicBezTo>
                  <a:cubicBezTo>
                    <a:pt x="6614" y="35956"/>
                    <a:pt x="6442" y="36528"/>
                    <a:pt x="6271" y="37158"/>
                  </a:cubicBezTo>
                  <a:cubicBezTo>
                    <a:pt x="6126" y="37586"/>
                    <a:pt x="6012" y="38017"/>
                    <a:pt x="6042" y="38445"/>
                  </a:cubicBezTo>
                  <a:cubicBezTo>
                    <a:pt x="6099" y="38960"/>
                    <a:pt x="6328" y="39533"/>
                    <a:pt x="6527" y="40106"/>
                  </a:cubicBezTo>
                  <a:cubicBezTo>
                    <a:pt x="6671" y="40506"/>
                    <a:pt x="6813" y="40907"/>
                    <a:pt x="6871" y="41251"/>
                  </a:cubicBezTo>
                  <a:cubicBezTo>
                    <a:pt x="7100" y="42224"/>
                    <a:pt x="7358" y="42654"/>
                    <a:pt x="7729" y="43254"/>
                  </a:cubicBezTo>
                  <a:cubicBezTo>
                    <a:pt x="7844" y="43484"/>
                    <a:pt x="8016" y="43713"/>
                    <a:pt x="8187" y="44056"/>
                  </a:cubicBezTo>
                  <a:cubicBezTo>
                    <a:pt x="8359" y="44315"/>
                    <a:pt x="8446" y="44544"/>
                    <a:pt x="8503" y="44800"/>
                  </a:cubicBezTo>
                  <a:cubicBezTo>
                    <a:pt x="8703" y="45316"/>
                    <a:pt x="8874" y="45831"/>
                    <a:pt x="9820" y="46003"/>
                  </a:cubicBezTo>
                  <a:lnTo>
                    <a:pt x="10049" y="46003"/>
                  </a:lnTo>
                  <a:cubicBezTo>
                    <a:pt x="10450" y="46003"/>
                    <a:pt x="10764" y="45861"/>
                    <a:pt x="11080" y="45716"/>
                  </a:cubicBezTo>
                  <a:cubicBezTo>
                    <a:pt x="11351" y="45573"/>
                    <a:pt x="11551" y="45481"/>
                    <a:pt x="11726" y="45481"/>
                  </a:cubicBezTo>
                  <a:cubicBezTo>
                    <a:pt x="11902" y="45481"/>
                    <a:pt x="12053" y="45574"/>
                    <a:pt x="12225" y="45803"/>
                  </a:cubicBezTo>
                  <a:lnTo>
                    <a:pt x="12596" y="45517"/>
                  </a:lnTo>
                  <a:cubicBezTo>
                    <a:pt x="12304" y="45127"/>
                    <a:pt x="12005" y="45001"/>
                    <a:pt x="11715" y="45001"/>
                  </a:cubicBezTo>
                  <a:cubicBezTo>
                    <a:pt x="11410" y="45001"/>
                    <a:pt x="11115" y="45141"/>
                    <a:pt x="10851" y="45258"/>
                  </a:cubicBezTo>
                  <a:cubicBezTo>
                    <a:pt x="10583" y="45404"/>
                    <a:pt x="10317" y="45530"/>
                    <a:pt x="10049" y="45530"/>
                  </a:cubicBezTo>
                  <a:cubicBezTo>
                    <a:pt x="10001" y="45530"/>
                    <a:pt x="9953" y="45526"/>
                    <a:pt x="9905" y="45517"/>
                  </a:cubicBezTo>
                  <a:cubicBezTo>
                    <a:pt x="9248" y="45403"/>
                    <a:pt x="9133" y="45144"/>
                    <a:pt x="8962" y="44629"/>
                  </a:cubicBezTo>
                  <a:cubicBezTo>
                    <a:pt x="8874" y="44372"/>
                    <a:pt x="8790" y="44086"/>
                    <a:pt x="8618" y="43800"/>
                  </a:cubicBezTo>
                  <a:cubicBezTo>
                    <a:pt x="8416" y="43484"/>
                    <a:pt x="8274" y="43227"/>
                    <a:pt x="8130" y="42998"/>
                  </a:cubicBezTo>
                  <a:cubicBezTo>
                    <a:pt x="7787" y="42425"/>
                    <a:pt x="7530" y="42025"/>
                    <a:pt x="7358" y="41166"/>
                  </a:cubicBezTo>
                  <a:cubicBezTo>
                    <a:pt x="7271" y="40765"/>
                    <a:pt x="7129" y="40335"/>
                    <a:pt x="6958" y="39934"/>
                  </a:cubicBezTo>
                  <a:cubicBezTo>
                    <a:pt x="6786" y="39391"/>
                    <a:pt x="6584" y="38846"/>
                    <a:pt x="6527" y="38388"/>
                  </a:cubicBezTo>
                  <a:cubicBezTo>
                    <a:pt x="6500" y="38044"/>
                    <a:pt x="6614" y="37673"/>
                    <a:pt x="6729" y="37300"/>
                  </a:cubicBezTo>
                  <a:cubicBezTo>
                    <a:pt x="6928" y="36613"/>
                    <a:pt x="7129" y="35869"/>
                    <a:pt x="6699" y="35212"/>
                  </a:cubicBezTo>
                  <a:cubicBezTo>
                    <a:pt x="6500" y="34868"/>
                    <a:pt x="6126" y="34781"/>
                    <a:pt x="5813" y="34696"/>
                  </a:cubicBezTo>
                  <a:cubicBezTo>
                    <a:pt x="5554" y="34639"/>
                    <a:pt x="5297" y="34582"/>
                    <a:pt x="5210" y="34410"/>
                  </a:cubicBezTo>
                  <a:cubicBezTo>
                    <a:pt x="5126" y="34296"/>
                    <a:pt x="5183" y="34066"/>
                    <a:pt x="5240" y="33808"/>
                  </a:cubicBezTo>
                  <a:cubicBezTo>
                    <a:pt x="5297" y="33521"/>
                    <a:pt x="5355" y="33208"/>
                    <a:pt x="5240" y="32892"/>
                  </a:cubicBezTo>
                  <a:cubicBezTo>
                    <a:pt x="5039" y="32491"/>
                    <a:pt x="4695" y="32234"/>
                    <a:pt x="4409" y="32033"/>
                  </a:cubicBezTo>
                  <a:cubicBezTo>
                    <a:pt x="4095" y="31776"/>
                    <a:pt x="3809" y="31575"/>
                    <a:pt x="3694" y="31174"/>
                  </a:cubicBezTo>
                  <a:cubicBezTo>
                    <a:pt x="3550" y="30746"/>
                    <a:pt x="3580" y="30086"/>
                    <a:pt x="3580" y="29429"/>
                  </a:cubicBezTo>
                  <a:cubicBezTo>
                    <a:pt x="3580" y="28884"/>
                    <a:pt x="3607" y="28284"/>
                    <a:pt x="3522" y="27853"/>
                  </a:cubicBezTo>
                  <a:cubicBezTo>
                    <a:pt x="3493" y="27624"/>
                    <a:pt x="3465" y="27395"/>
                    <a:pt x="3435" y="27196"/>
                  </a:cubicBezTo>
                  <a:cubicBezTo>
                    <a:pt x="3378" y="26537"/>
                    <a:pt x="3321" y="26051"/>
                    <a:pt x="3522" y="25307"/>
                  </a:cubicBezTo>
                  <a:cubicBezTo>
                    <a:pt x="3550" y="25020"/>
                    <a:pt x="3664" y="24734"/>
                    <a:pt x="3809" y="24418"/>
                  </a:cubicBezTo>
                  <a:cubicBezTo>
                    <a:pt x="3951" y="24075"/>
                    <a:pt x="4095" y="23704"/>
                    <a:pt x="4152" y="23273"/>
                  </a:cubicBezTo>
                  <a:cubicBezTo>
                    <a:pt x="4351" y="21899"/>
                    <a:pt x="3809" y="21384"/>
                    <a:pt x="3236" y="20868"/>
                  </a:cubicBezTo>
                  <a:cubicBezTo>
                    <a:pt x="2950" y="20582"/>
                    <a:pt x="2634" y="20296"/>
                    <a:pt x="2405" y="19838"/>
                  </a:cubicBezTo>
                  <a:cubicBezTo>
                    <a:pt x="1718" y="18521"/>
                    <a:pt x="1919" y="16661"/>
                    <a:pt x="2148" y="14887"/>
                  </a:cubicBezTo>
                  <a:cubicBezTo>
                    <a:pt x="2263" y="13941"/>
                    <a:pt x="2377" y="13025"/>
                    <a:pt x="2320" y="12196"/>
                  </a:cubicBezTo>
                  <a:cubicBezTo>
                    <a:pt x="2320" y="12051"/>
                    <a:pt x="2290" y="11909"/>
                    <a:pt x="2263" y="11738"/>
                  </a:cubicBezTo>
                  <a:cubicBezTo>
                    <a:pt x="2148" y="11222"/>
                    <a:pt x="2061" y="10677"/>
                    <a:pt x="2320" y="10192"/>
                  </a:cubicBezTo>
                  <a:cubicBezTo>
                    <a:pt x="2435" y="9963"/>
                    <a:pt x="2606" y="9876"/>
                    <a:pt x="2806" y="9761"/>
                  </a:cubicBezTo>
                  <a:cubicBezTo>
                    <a:pt x="3035" y="9677"/>
                    <a:pt x="3264" y="9532"/>
                    <a:pt x="3465" y="9276"/>
                  </a:cubicBezTo>
                  <a:cubicBezTo>
                    <a:pt x="3522" y="9189"/>
                    <a:pt x="3580" y="9132"/>
                    <a:pt x="3637" y="9074"/>
                  </a:cubicBezTo>
                  <a:cubicBezTo>
                    <a:pt x="3951" y="8703"/>
                    <a:pt x="4152" y="8417"/>
                    <a:pt x="3980" y="7643"/>
                  </a:cubicBezTo>
                  <a:cubicBezTo>
                    <a:pt x="3836" y="7043"/>
                    <a:pt x="3435" y="6841"/>
                    <a:pt x="3179" y="6699"/>
                  </a:cubicBezTo>
                  <a:cubicBezTo>
                    <a:pt x="3035" y="6642"/>
                    <a:pt x="2893" y="6585"/>
                    <a:pt x="2835" y="6498"/>
                  </a:cubicBezTo>
                  <a:cubicBezTo>
                    <a:pt x="2549" y="6040"/>
                    <a:pt x="2405" y="5096"/>
                    <a:pt x="2233" y="4093"/>
                  </a:cubicBezTo>
                  <a:cubicBezTo>
                    <a:pt x="1947" y="2176"/>
                    <a:pt x="1603" y="1"/>
                    <a:pt x="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8"/>
            <p:cNvSpPr/>
            <p:nvPr/>
          </p:nvSpPr>
          <p:spPr>
            <a:xfrm>
              <a:off x="7253329" y="3696501"/>
              <a:ext cx="49214" cy="139550"/>
            </a:xfrm>
            <a:custGeom>
              <a:avLst/>
              <a:gdLst/>
              <a:ahLst/>
              <a:cxnLst/>
              <a:rect l="l" t="t" r="r" b="b"/>
              <a:pathLst>
                <a:path w="2433" h="6899" extrusionOk="0">
                  <a:moveTo>
                    <a:pt x="2119" y="1"/>
                  </a:moveTo>
                  <a:cubicBezTo>
                    <a:pt x="1947" y="143"/>
                    <a:pt x="1661" y="200"/>
                    <a:pt x="1375" y="230"/>
                  </a:cubicBezTo>
                  <a:cubicBezTo>
                    <a:pt x="944" y="314"/>
                    <a:pt x="516" y="401"/>
                    <a:pt x="314" y="745"/>
                  </a:cubicBezTo>
                  <a:cubicBezTo>
                    <a:pt x="1" y="1345"/>
                    <a:pt x="372" y="1975"/>
                    <a:pt x="658" y="2520"/>
                  </a:cubicBezTo>
                  <a:cubicBezTo>
                    <a:pt x="772" y="2719"/>
                    <a:pt x="887" y="2921"/>
                    <a:pt x="944" y="3063"/>
                  </a:cubicBezTo>
                  <a:cubicBezTo>
                    <a:pt x="1059" y="3436"/>
                    <a:pt x="1031" y="3979"/>
                    <a:pt x="1031" y="4494"/>
                  </a:cubicBezTo>
                  <a:cubicBezTo>
                    <a:pt x="974" y="5554"/>
                    <a:pt x="944" y="6757"/>
                    <a:pt x="2062" y="6899"/>
                  </a:cubicBezTo>
                  <a:lnTo>
                    <a:pt x="2119" y="6413"/>
                  </a:lnTo>
                  <a:cubicBezTo>
                    <a:pt x="1489" y="6326"/>
                    <a:pt x="1459" y="5639"/>
                    <a:pt x="1489" y="4524"/>
                  </a:cubicBezTo>
                  <a:cubicBezTo>
                    <a:pt x="1517" y="3951"/>
                    <a:pt x="1546" y="3379"/>
                    <a:pt x="1402" y="2921"/>
                  </a:cubicBezTo>
                  <a:cubicBezTo>
                    <a:pt x="1345" y="2719"/>
                    <a:pt x="1203" y="2490"/>
                    <a:pt x="1088" y="2261"/>
                  </a:cubicBezTo>
                  <a:cubicBezTo>
                    <a:pt x="830" y="1833"/>
                    <a:pt x="543" y="1345"/>
                    <a:pt x="745" y="1001"/>
                  </a:cubicBezTo>
                  <a:cubicBezTo>
                    <a:pt x="830" y="830"/>
                    <a:pt x="1146" y="772"/>
                    <a:pt x="1459" y="715"/>
                  </a:cubicBezTo>
                  <a:cubicBezTo>
                    <a:pt x="1803" y="658"/>
                    <a:pt x="2146" y="601"/>
                    <a:pt x="2433" y="372"/>
                  </a:cubicBezTo>
                  <a:lnTo>
                    <a:pt x="2119"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8"/>
            <p:cNvSpPr/>
            <p:nvPr/>
          </p:nvSpPr>
          <p:spPr>
            <a:xfrm>
              <a:off x="7028641" y="3474686"/>
              <a:ext cx="303999" cy="178366"/>
            </a:xfrm>
            <a:custGeom>
              <a:avLst/>
              <a:gdLst/>
              <a:ahLst/>
              <a:cxnLst/>
              <a:rect l="l" t="t" r="r" b="b"/>
              <a:pathLst>
                <a:path w="15029" h="8818" extrusionOk="0">
                  <a:moveTo>
                    <a:pt x="1775" y="1"/>
                  </a:moveTo>
                  <a:cubicBezTo>
                    <a:pt x="715" y="1"/>
                    <a:pt x="344" y="1088"/>
                    <a:pt x="85" y="1890"/>
                  </a:cubicBezTo>
                  <a:cubicBezTo>
                    <a:pt x="58" y="2004"/>
                    <a:pt x="28" y="2091"/>
                    <a:pt x="0" y="2176"/>
                  </a:cubicBezTo>
                  <a:lnTo>
                    <a:pt x="458" y="2348"/>
                  </a:lnTo>
                  <a:cubicBezTo>
                    <a:pt x="486" y="2263"/>
                    <a:pt x="516" y="2149"/>
                    <a:pt x="543" y="2034"/>
                  </a:cubicBezTo>
                  <a:cubicBezTo>
                    <a:pt x="829" y="1146"/>
                    <a:pt x="1116" y="488"/>
                    <a:pt x="1745" y="488"/>
                  </a:cubicBezTo>
                  <a:cubicBezTo>
                    <a:pt x="1975" y="516"/>
                    <a:pt x="2261" y="859"/>
                    <a:pt x="2547" y="1175"/>
                  </a:cubicBezTo>
                  <a:cubicBezTo>
                    <a:pt x="2891" y="1576"/>
                    <a:pt x="3234" y="1977"/>
                    <a:pt x="3665" y="2034"/>
                  </a:cubicBezTo>
                  <a:lnTo>
                    <a:pt x="3921" y="2062"/>
                  </a:lnTo>
                  <a:lnTo>
                    <a:pt x="3921" y="1775"/>
                  </a:lnTo>
                  <a:cubicBezTo>
                    <a:pt x="3921" y="1432"/>
                    <a:pt x="4093" y="1146"/>
                    <a:pt x="4352" y="974"/>
                  </a:cubicBezTo>
                  <a:cubicBezTo>
                    <a:pt x="4486" y="884"/>
                    <a:pt x="4636" y="841"/>
                    <a:pt x="4789" y="841"/>
                  </a:cubicBezTo>
                  <a:cubicBezTo>
                    <a:pt x="4930" y="841"/>
                    <a:pt x="5074" y="877"/>
                    <a:pt x="5210" y="946"/>
                  </a:cubicBezTo>
                  <a:cubicBezTo>
                    <a:pt x="5524" y="1118"/>
                    <a:pt x="5639" y="1462"/>
                    <a:pt x="5753" y="1862"/>
                  </a:cubicBezTo>
                  <a:cubicBezTo>
                    <a:pt x="5868" y="2233"/>
                    <a:pt x="5982" y="2607"/>
                    <a:pt x="6269" y="2920"/>
                  </a:cubicBezTo>
                  <a:cubicBezTo>
                    <a:pt x="6841" y="3493"/>
                    <a:pt x="7700" y="3608"/>
                    <a:pt x="8559" y="3752"/>
                  </a:cubicBezTo>
                  <a:cubicBezTo>
                    <a:pt x="9589" y="3894"/>
                    <a:pt x="10563" y="4038"/>
                    <a:pt x="10963" y="4867"/>
                  </a:cubicBezTo>
                  <a:cubicBezTo>
                    <a:pt x="11135" y="5325"/>
                    <a:pt x="10993" y="5783"/>
                    <a:pt x="10849" y="6298"/>
                  </a:cubicBezTo>
                  <a:cubicBezTo>
                    <a:pt x="10650" y="7043"/>
                    <a:pt x="10363" y="7959"/>
                    <a:pt x="11536" y="8561"/>
                  </a:cubicBezTo>
                  <a:cubicBezTo>
                    <a:pt x="11879" y="8733"/>
                    <a:pt x="12166" y="8818"/>
                    <a:pt x="12424" y="8818"/>
                  </a:cubicBezTo>
                  <a:cubicBezTo>
                    <a:pt x="13283" y="8818"/>
                    <a:pt x="13769" y="8016"/>
                    <a:pt x="14142" y="7386"/>
                  </a:cubicBezTo>
                  <a:cubicBezTo>
                    <a:pt x="14428" y="6928"/>
                    <a:pt x="14685" y="6470"/>
                    <a:pt x="15028" y="6470"/>
                  </a:cubicBezTo>
                  <a:lnTo>
                    <a:pt x="15028" y="5985"/>
                  </a:lnTo>
                  <a:cubicBezTo>
                    <a:pt x="14399" y="5985"/>
                    <a:pt x="14055" y="6585"/>
                    <a:pt x="13711" y="7157"/>
                  </a:cubicBezTo>
                  <a:cubicBezTo>
                    <a:pt x="13291" y="7852"/>
                    <a:pt x="12963" y="8329"/>
                    <a:pt x="12422" y="8329"/>
                  </a:cubicBezTo>
                  <a:cubicBezTo>
                    <a:pt x="12226" y="8329"/>
                    <a:pt x="12003" y="8267"/>
                    <a:pt x="11737" y="8131"/>
                  </a:cubicBezTo>
                  <a:cubicBezTo>
                    <a:pt x="10993" y="7730"/>
                    <a:pt x="11078" y="7244"/>
                    <a:pt x="11337" y="6443"/>
                  </a:cubicBezTo>
                  <a:cubicBezTo>
                    <a:pt x="11479" y="5898"/>
                    <a:pt x="11650" y="5268"/>
                    <a:pt x="11394" y="4668"/>
                  </a:cubicBezTo>
                  <a:cubicBezTo>
                    <a:pt x="10879" y="3580"/>
                    <a:pt x="9733" y="3408"/>
                    <a:pt x="8616" y="3264"/>
                  </a:cubicBezTo>
                  <a:cubicBezTo>
                    <a:pt x="7814" y="3149"/>
                    <a:pt x="7070" y="3035"/>
                    <a:pt x="6612" y="2577"/>
                  </a:cubicBezTo>
                  <a:cubicBezTo>
                    <a:pt x="6413" y="2378"/>
                    <a:pt x="6326" y="2062"/>
                    <a:pt x="6211" y="1748"/>
                  </a:cubicBezTo>
                  <a:cubicBezTo>
                    <a:pt x="6097" y="1290"/>
                    <a:pt x="5955" y="775"/>
                    <a:pt x="5439" y="516"/>
                  </a:cubicBezTo>
                  <a:cubicBezTo>
                    <a:pt x="5231" y="412"/>
                    <a:pt x="5016" y="361"/>
                    <a:pt x="4806" y="361"/>
                  </a:cubicBezTo>
                  <a:cubicBezTo>
                    <a:pt x="4555" y="361"/>
                    <a:pt x="4311" y="433"/>
                    <a:pt x="4093" y="573"/>
                  </a:cubicBezTo>
                  <a:cubicBezTo>
                    <a:pt x="3779" y="775"/>
                    <a:pt x="3578" y="1061"/>
                    <a:pt x="3493" y="1432"/>
                  </a:cubicBezTo>
                  <a:cubicBezTo>
                    <a:pt x="3291" y="1290"/>
                    <a:pt x="3092" y="1061"/>
                    <a:pt x="2920" y="859"/>
                  </a:cubicBezTo>
                  <a:cubicBezTo>
                    <a:pt x="2577" y="459"/>
                    <a:pt x="2204" y="58"/>
                    <a:pt x="1775"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8"/>
            <p:cNvSpPr/>
            <p:nvPr/>
          </p:nvSpPr>
          <p:spPr>
            <a:xfrm>
              <a:off x="7129404" y="3402224"/>
              <a:ext cx="101320" cy="93330"/>
            </a:xfrm>
            <a:custGeom>
              <a:avLst/>
              <a:gdLst/>
              <a:ahLst/>
              <a:cxnLst/>
              <a:rect l="l" t="t" r="r" b="b"/>
              <a:pathLst>
                <a:path w="5009" h="4614" extrusionOk="0">
                  <a:moveTo>
                    <a:pt x="3377" y="1"/>
                  </a:moveTo>
                  <a:cubicBezTo>
                    <a:pt x="2741" y="1"/>
                    <a:pt x="2196" y="439"/>
                    <a:pt x="1574" y="979"/>
                  </a:cubicBezTo>
                  <a:lnTo>
                    <a:pt x="1288" y="1208"/>
                  </a:lnTo>
                  <a:cubicBezTo>
                    <a:pt x="58" y="2238"/>
                    <a:pt x="0" y="2467"/>
                    <a:pt x="172" y="3411"/>
                  </a:cubicBezTo>
                  <a:cubicBezTo>
                    <a:pt x="200" y="3727"/>
                    <a:pt x="257" y="4070"/>
                    <a:pt x="287" y="4613"/>
                  </a:cubicBezTo>
                  <a:lnTo>
                    <a:pt x="772" y="4586"/>
                  </a:lnTo>
                  <a:cubicBezTo>
                    <a:pt x="745" y="4041"/>
                    <a:pt x="687" y="3640"/>
                    <a:pt x="630" y="3354"/>
                  </a:cubicBezTo>
                  <a:cubicBezTo>
                    <a:pt x="516" y="2582"/>
                    <a:pt x="486" y="2495"/>
                    <a:pt x="1604" y="1579"/>
                  </a:cubicBezTo>
                  <a:lnTo>
                    <a:pt x="1890" y="1350"/>
                  </a:lnTo>
                  <a:cubicBezTo>
                    <a:pt x="2451" y="867"/>
                    <a:pt x="2915" y="485"/>
                    <a:pt x="3347" y="485"/>
                  </a:cubicBezTo>
                  <a:cubicBezTo>
                    <a:pt x="3377" y="485"/>
                    <a:pt x="3406" y="487"/>
                    <a:pt x="3436" y="491"/>
                  </a:cubicBezTo>
                  <a:cubicBezTo>
                    <a:pt x="3779" y="521"/>
                    <a:pt x="4180" y="834"/>
                    <a:pt x="4638" y="1464"/>
                  </a:cubicBezTo>
                  <a:lnTo>
                    <a:pt x="5009" y="1178"/>
                  </a:lnTo>
                  <a:cubicBezTo>
                    <a:pt x="4466" y="434"/>
                    <a:pt x="3978" y="63"/>
                    <a:pt x="3493" y="5"/>
                  </a:cubicBezTo>
                  <a:cubicBezTo>
                    <a:pt x="3454" y="2"/>
                    <a:pt x="3415" y="1"/>
                    <a:pt x="337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8"/>
            <p:cNvSpPr/>
            <p:nvPr/>
          </p:nvSpPr>
          <p:spPr>
            <a:xfrm>
              <a:off x="6904109" y="2352399"/>
              <a:ext cx="28966" cy="45168"/>
            </a:xfrm>
            <a:custGeom>
              <a:avLst/>
              <a:gdLst/>
              <a:ahLst/>
              <a:cxnLst/>
              <a:rect l="l" t="t" r="r" b="b"/>
              <a:pathLst>
                <a:path w="1432" h="2233" extrusionOk="0">
                  <a:moveTo>
                    <a:pt x="1203" y="0"/>
                  </a:moveTo>
                  <a:lnTo>
                    <a:pt x="745" y="144"/>
                  </a:lnTo>
                  <a:cubicBezTo>
                    <a:pt x="889" y="630"/>
                    <a:pt x="745" y="774"/>
                    <a:pt x="516" y="1031"/>
                  </a:cubicBezTo>
                  <a:cubicBezTo>
                    <a:pt x="287" y="1289"/>
                    <a:pt x="1" y="1603"/>
                    <a:pt x="115" y="2233"/>
                  </a:cubicBezTo>
                  <a:lnTo>
                    <a:pt x="573" y="2148"/>
                  </a:lnTo>
                  <a:cubicBezTo>
                    <a:pt x="516" y="1775"/>
                    <a:pt x="660" y="1603"/>
                    <a:pt x="859" y="1374"/>
                  </a:cubicBezTo>
                  <a:cubicBezTo>
                    <a:pt x="1118" y="1088"/>
                    <a:pt x="1432" y="744"/>
                    <a:pt x="12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 name="Google Shape;674;p8"/>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75" name="Google Shape;675;p8"/>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676" name="Google Shape;676;p8"/>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677" name="Google Shape;677;p8"/>
          <p:cNvSpPr txBox="1">
            <a:spLocks noGrp="1"/>
          </p:cNvSpPr>
          <p:nvPr>
            <p:ph type="title"/>
          </p:nvPr>
        </p:nvSpPr>
        <p:spPr>
          <a:xfrm>
            <a:off x="1296000" y="1307100"/>
            <a:ext cx="65520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678" name="Google Shape;678;p8"/>
          <p:cNvGrpSpPr/>
          <p:nvPr/>
        </p:nvGrpSpPr>
        <p:grpSpPr>
          <a:xfrm>
            <a:off x="7802136" y="-1398123"/>
            <a:ext cx="2754059" cy="2754134"/>
            <a:chOff x="5507200" y="1736000"/>
            <a:chExt cx="2754059" cy="2754134"/>
          </a:xfrm>
        </p:grpSpPr>
        <p:sp>
          <p:nvSpPr>
            <p:cNvPr id="679" name="Google Shape;679;p8"/>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8"/>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8"/>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8"/>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8"/>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8"/>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8"/>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8"/>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8"/>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8"/>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8"/>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8"/>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8"/>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8"/>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8"/>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8"/>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8"/>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8"/>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8"/>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8"/>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8"/>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8"/>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8"/>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8"/>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8"/>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8"/>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8"/>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8"/>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8"/>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8"/>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8"/>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8"/>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8"/>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8"/>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8"/>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8"/>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8"/>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8"/>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8"/>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8"/>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8"/>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8"/>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8"/>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8"/>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8"/>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8"/>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8"/>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8"/>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8"/>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8"/>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8"/>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8"/>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8"/>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8"/>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8"/>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8"/>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8"/>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8"/>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8"/>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8"/>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8"/>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8"/>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8"/>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8"/>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8"/>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8"/>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8"/>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8"/>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8"/>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8"/>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8"/>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8"/>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8"/>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8"/>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8"/>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8"/>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 name="Google Shape;755;p8"/>
          <p:cNvGrpSpPr/>
          <p:nvPr/>
        </p:nvGrpSpPr>
        <p:grpSpPr>
          <a:xfrm>
            <a:off x="-1409460" y="3801997"/>
            <a:ext cx="2754059" cy="2754134"/>
            <a:chOff x="5507200" y="1736000"/>
            <a:chExt cx="2754059" cy="2754134"/>
          </a:xfrm>
        </p:grpSpPr>
        <p:sp>
          <p:nvSpPr>
            <p:cNvPr id="756" name="Google Shape;756;p8"/>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8"/>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8"/>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8"/>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8"/>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8"/>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8"/>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8"/>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8"/>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8"/>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8"/>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8"/>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8"/>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8"/>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8"/>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8"/>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8"/>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8"/>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8"/>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8"/>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8"/>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8"/>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8"/>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8"/>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8"/>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8"/>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8"/>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8"/>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8"/>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8"/>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8"/>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8"/>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8"/>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8"/>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8"/>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8"/>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8"/>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8"/>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8"/>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8"/>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8"/>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8"/>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8"/>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8"/>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8"/>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8"/>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8"/>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8"/>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8"/>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8"/>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8"/>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8"/>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8"/>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8"/>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8"/>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8"/>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8"/>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8"/>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8"/>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8"/>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8"/>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8"/>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8"/>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8"/>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8"/>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8"/>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8"/>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8"/>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8"/>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8"/>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8"/>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8"/>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8"/>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8"/>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8"/>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8"/>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32"/>
        <p:cNvGrpSpPr/>
        <p:nvPr/>
      </p:nvGrpSpPr>
      <p:grpSpPr>
        <a:xfrm>
          <a:off x="0" y="0"/>
          <a:ext cx="0" cy="0"/>
          <a:chOff x="0" y="0"/>
          <a:chExt cx="0" cy="0"/>
        </a:xfrm>
      </p:grpSpPr>
      <p:grpSp>
        <p:nvGrpSpPr>
          <p:cNvPr id="833" name="Google Shape;833;p9"/>
          <p:cNvGrpSpPr/>
          <p:nvPr/>
        </p:nvGrpSpPr>
        <p:grpSpPr>
          <a:xfrm>
            <a:off x="5274653" y="546150"/>
            <a:ext cx="3249646" cy="4051206"/>
            <a:chOff x="5503852" y="714425"/>
            <a:chExt cx="2979413" cy="3714317"/>
          </a:xfrm>
        </p:grpSpPr>
        <p:sp>
          <p:nvSpPr>
            <p:cNvPr id="834" name="Google Shape;834;p9"/>
            <p:cNvSpPr/>
            <p:nvPr/>
          </p:nvSpPr>
          <p:spPr>
            <a:xfrm>
              <a:off x="5503852" y="951938"/>
              <a:ext cx="2283220" cy="3476804"/>
            </a:xfrm>
            <a:custGeom>
              <a:avLst/>
              <a:gdLst/>
              <a:ahLst/>
              <a:cxnLst/>
              <a:rect l="l" t="t" r="r" b="b"/>
              <a:pathLst>
                <a:path w="112877" h="171885" extrusionOk="0">
                  <a:moveTo>
                    <a:pt x="76749" y="6480"/>
                  </a:moveTo>
                  <a:cubicBezTo>
                    <a:pt x="76864" y="6594"/>
                    <a:pt x="76949" y="6681"/>
                    <a:pt x="77063" y="6766"/>
                  </a:cubicBezTo>
                  <a:cubicBezTo>
                    <a:pt x="76662" y="7082"/>
                    <a:pt x="76291" y="7453"/>
                    <a:pt x="76005" y="7769"/>
                  </a:cubicBezTo>
                  <a:lnTo>
                    <a:pt x="75490" y="8284"/>
                  </a:lnTo>
                  <a:cubicBezTo>
                    <a:pt x="75403" y="8312"/>
                    <a:pt x="75346" y="8341"/>
                    <a:pt x="75288" y="8369"/>
                  </a:cubicBezTo>
                  <a:cubicBezTo>
                    <a:pt x="75833" y="7998"/>
                    <a:pt x="76319" y="7425"/>
                    <a:pt x="76749" y="6480"/>
                  </a:cubicBezTo>
                  <a:close/>
                  <a:moveTo>
                    <a:pt x="79841" y="10774"/>
                  </a:moveTo>
                  <a:cubicBezTo>
                    <a:pt x="79926" y="10774"/>
                    <a:pt x="80040" y="10803"/>
                    <a:pt x="80127" y="10831"/>
                  </a:cubicBezTo>
                  <a:cubicBezTo>
                    <a:pt x="80532" y="10921"/>
                    <a:pt x="81025" y="11029"/>
                    <a:pt x="81594" y="11029"/>
                  </a:cubicBezTo>
                  <a:cubicBezTo>
                    <a:pt x="81748" y="11029"/>
                    <a:pt x="81908" y="11021"/>
                    <a:pt x="82074" y="11003"/>
                  </a:cubicBezTo>
                  <a:lnTo>
                    <a:pt x="82074" y="11003"/>
                  </a:lnTo>
                  <a:cubicBezTo>
                    <a:pt x="82074" y="11032"/>
                    <a:pt x="82044" y="11032"/>
                    <a:pt x="82017" y="11060"/>
                  </a:cubicBezTo>
                  <a:cubicBezTo>
                    <a:pt x="80498" y="11948"/>
                    <a:pt x="80242" y="13437"/>
                    <a:pt x="80185" y="14353"/>
                  </a:cubicBezTo>
                  <a:cubicBezTo>
                    <a:pt x="79555" y="14495"/>
                    <a:pt x="78753" y="14839"/>
                    <a:pt x="78238" y="15697"/>
                  </a:cubicBezTo>
                  <a:cubicBezTo>
                    <a:pt x="77693" y="16556"/>
                    <a:pt x="77636" y="17616"/>
                    <a:pt x="78037" y="18846"/>
                  </a:cubicBezTo>
                  <a:cubicBezTo>
                    <a:pt x="78094" y="19048"/>
                    <a:pt x="78151" y="19220"/>
                    <a:pt x="78238" y="19391"/>
                  </a:cubicBezTo>
                  <a:cubicBezTo>
                    <a:pt x="78181" y="19391"/>
                    <a:pt x="78094" y="19419"/>
                    <a:pt x="78009" y="19419"/>
                  </a:cubicBezTo>
                  <a:cubicBezTo>
                    <a:pt x="77407" y="19506"/>
                    <a:pt x="76376" y="19678"/>
                    <a:pt x="75460" y="20365"/>
                  </a:cubicBezTo>
                  <a:cubicBezTo>
                    <a:pt x="74716" y="19762"/>
                    <a:pt x="73830" y="19648"/>
                    <a:pt x="73113" y="19648"/>
                  </a:cubicBezTo>
                  <a:cubicBezTo>
                    <a:pt x="72856" y="19648"/>
                    <a:pt x="72627" y="19678"/>
                    <a:pt x="72426" y="19678"/>
                  </a:cubicBezTo>
                  <a:cubicBezTo>
                    <a:pt x="72368" y="19678"/>
                    <a:pt x="72284" y="19705"/>
                    <a:pt x="72254" y="19705"/>
                  </a:cubicBezTo>
                  <a:cubicBezTo>
                    <a:pt x="71910" y="19533"/>
                    <a:pt x="71310" y="19133"/>
                    <a:pt x="70852" y="18762"/>
                  </a:cubicBezTo>
                  <a:cubicBezTo>
                    <a:pt x="70651" y="18388"/>
                    <a:pt x="70108" y="17358"/>
                    <a:pt x="68819" y="16987"/>
                  </a:cubicBezTo>
                  <a:cubicBezTo>
                    <a:pt x="69449" y="16643"/>
                    <a:pt x="69907" y="16242"/>
                    <a:pt x="70250" y="15956"/>
                  </a:cubicBezTo>
                  <a:cubicBezTo>
                    <a:pt x="70651" y="15640"/>
                    <a:pt x="70708" y="15583"/>
                    <a:pt x="70823" y="15583"/>
                  </a:cubicBezTo>
                  <a:cubicBezTo>
                    <a:pt x="72455" y="15269"/>
                    <a:pt x="73514" y="14610"/>
                    <a:pt x="74631" y="13922"/>
                  </a:cubicBezTo>
                  <a:lnTo>
                    <a:pt x="74860" y="13780"/>
                  </a:lnTo>
                  <a:cubicBezTo>
                    <a:pt x="75204" y="13551"/>
                    <a:pt x="75604" y="13407"/>
                    <a:pt x="76090" y="13235"/>
                  </a:cubicBezTo>
                  <a:cubicBezTo>
                    <a:pt x="76605" y="13064"/>
                    <a:pt x="77208" y="12835"/>
                    <a:pt x="77837" y="12491"/>
                  </a:cubicBezTo>
                  <a:cubicBezTo>
                    <a:pt x="77895" y="12464"/>
                    <a:pt x="77922" y="12434"/>
                    <a:pt x="77979" y="12434"/>
                  </a:cubicBezTo>
                  <a:cubicBezTo>
                    <a:pt x="78609" y="12033"/>
                    <a:pt x="79097" y="11518"/>
                    <a:pt x="79498" y="11117"/>
                  </a:cubicBezTo>
                  <a:cubicBezTo>
                    <a:pt x="79582" y="11003"/>
                    <a:pt x="79727" y="10861"/>
                    <a:pt x="79841" y="10774"/>
                  </a:cubicBezTo>
                  <a:close/>
                  <a:moveTo>
                    <a:pt x="28684" y="5192"/>
                  </a:moveTo>
                  <a:cubicBezTo>
                    <a:pt x="28913" y="5250"/>
                    <a:pt x="29142" y="5334"/>
                    <a:pt x="29543" y="5479"/>
                  </a:cubicBezTo>
                  <a:cubicBezTo>
                    <a:pt x="29715" y="5536"/>
                    <a:pt x="29859" y="5621"/>
                    <a:pt x="30001" y="5678"/>
                  </a:cubicBezTo>
                  <a:cubicBezTo>
                    <a:pt x="30058" y="5678"/>
                    <a:pt x="30115" y="5708"/>
                    <a:pt x="30145" y="5708"/>
                  </a:cubicBezTo>
                  <a:cubicBezTo>
                    <a:pt x="31241" y="6049"/>
                    <a:pt x="32319" y="6119"/>
                    <a:pt x="33320" y="6119"/>
                  </a:cubicBezTo>
                  <a:cubicBezTo>
                    <a:pt x="33574" y="6119"/>
                    <a:pt x="33823" y="6114"/>
                    <a:pt x="34066" y="6109"/>
                  </a:cubicBezTo>
                  <a:lnTo>
                    <a:pt x="34554" y="6109"/>
                  </a:lnTo>
                  <a:cubicBezTo>
                    <a:pt x="34897" y="6109"/>
                    <a:pt x="35268" y="6079"/>
                    <a:pt x="35641" y="6051"/>
                  </a:cubicBezTo>
                  <a:cubicBezTo>
                    <a:pt x="35783" y="6022"/>
                    <a:pt x="35985" y="6022"/>
                    <a:pt x="36184" y="5994"/>
                  </a:cubicBezTo>
                  <a:cubicBezTo>
                    <a:pt x="36329" y="6166"/>
                    <a:pt x="36470" y="6365"/>
                    <a:pt x="36672" y="6537"/>
                  </a:cubicBezTo>
                  <a:cubicBezTo>
                    <a:pt x="36757" y="6624"/>
                    <a:pt x="36871" y="6681"/>
                    <a:pt x="36986" y="6738"/>
                  </a:cubicBezTo>
                  <a:cubicBezTo>
                    <a:pt x="37501" y="7082"/>
                    <a:pt x="38131" y="7254"/>
                    <a:pt x="38703" y="7396"/>
                  </a:cubicBezTo>
                  <a:lnTo>
                    <a:pt x="39047" y="7483"/>
                  </a:lnTo>
                  <a:cubicBezTo>
                    <a:pt x="39047" y="7483"/>
                    <a:pt x="39077" y="7483"/>
                    <a:pt x="39104" y="7510"/>
                  </a:cubicBezTo>
                  <a:cubicBezTo>
                    <a:pt x="39803" y="7747"/>
                    <a:pt x="40392" y="7827"/>
                    <a:pt x="40897" y="7827"/>
                  </a:cubicBezTo>
                  <a:cubicBezTo>
                    <a:pt x="41489" y="7827"/>
                    <a:pt x="41966" y="7717"/>
                    <a:pt x="42368" y="7625"/>
                  </a:cubicBezTo>
                  <a:cubicBezTo>
                    <a:pt x="42626" y="7567"/>
                    <a:pt x="42855" y="7510"/>
                    <a:pt x="43112" y="7483"/>
                  </a:cubicBezTo>
                  <a:cubicBezTo>
                    <a:pt x="44459" y="7338"/>
                    <a:pt x="45288" y="6967"/>
                    <a:pt x="46089" y="6594"/>
                  </a:cubicBezTo>
                  <a:cubicBezTo>
                    <a:pt x="46318" y="6509"/>
                    <a:pt x="46577" y="6395"/>
                    <a:pt x="46891" y="6280"/>
                  </a:cubicBezTo>
                  <a:cubicBezTo>
                    <a:pt x="47112" y="6213"/>
                    <a:pt x="47488" y="6147"/>
                    <a:pt x="48109" y="6147"/>
                  </a:cubicBezTo>
                  <a:cubicBezTo>
                    <a:pt x="48292" y="6147"/>
                    <a:pt x="48496" y="6153"/>
                    <a:pt x="48723" y="6166"/>
                  </a:cubicBezTo>
                  <a:cubicBezTo>
                    <a:pt x="49009" y="6422"/>
                    <a:pt x="49467" y="6796"/>
                    <a:pt x="50211" y="7052"/>
                  </a:cubicBezTo>
                  <a:cubicBezTo>
                    <a:pt x="50824" y="7282"/>
                    <a:pt x="51437" y="7332"/>
                    <a:pt x="51998" y="7332"/>
                  </a:cubicBezTo>
                  <a:cubicBezTo>
                    <a:pt x="52276" y="7332"/>
                    <a:pt x="52541" y="7320"/>
                    <a:pt x="52788" y="7311"/>
                  </a:cubicBezTo>
                  <a:cubicBezTo>
                    <a:pt x="52960" y="7311"/>
                    <a:pt x="53183" y="7298"/>
                    <a:pt x="53355" y="7298"/>
                  </a:cubicBezTo>
                  <a:cubicBezTo>
                    <a:pt x="53440" y="7298"/>
                    <a:pt x="53514" y="7301"/>
                    <a:pt x="53562" y="7311"/>
                  </a:cubicBezTo>
                  <a:cubicBezTo>
                    <a:pt x="53589" y="7311"/>
                    <a:pt x="53647" y="7311"/>
                    <a:pt x="53676" y="7338"/>
                  </a:cubicBezTo>
                  <a:cubicBezTo>
                    <a:pt x="54162" y="7396"/>
                    <a:pt x="54620" y="7483"/>
                    <a:pt x="54906" y="7597"/>
                  </a:cubicBezTo>
                  <a:cubicBezTo>
                    <a:pt x="54936" y="7625"/>
                    <a:pt x="54963" y="7625"/>
                    <a:pt x="55021" y="7654"/>
                  </a:cubicBezTo>
                  <a:cubicBezTo>
                    <a:pt x="55050" y="7682"/>
                    <a:pt x="55078" y="7739"/>
                    <a:pt x="55108" y="7796"/>
                  </a:cubicBezTo>
                  <a:cubicBezTo>
                    <a:pt x="55394" y="8170"/>
                    <a:pt x="55822" y="8712"/>
                    <a:pt x="56539" y="9200"/>
                  </a:cubicBezTo>
                  <a:cubicBezTo>
                    <a:pt x="56596" y="9228"/>
                    <a:pt x="56624" y="9257"/>
                    <a:pt x="56654" y="9285"/>
                  </a:cubicBezTo>
                  <a:cubicBezTo>
                    <a:pt x="57555" y="9796"/>
                    <a:pt x="58440" y="9981"/>
                    <a:pt x="59275" y="9981"/>
                  </a:cubicBezTo>
                  <a:cubicBezTo>
                    <a:pt x="60639" y="9981"/>
                    <a:pt x="61867" y="9487"/>
                    <a:pt x="62807" y="9113"/>
                  </a:cubicBezTo>
                  <a:cubicBezTo>
                    <a:pt x="63265" y="8914"/>
                    <a:pt x="64009" y="8628"/>
                    <a:pt x="64296" y="8628"/>
                  </a:cubicBezTo>
                  <a:cubicBezTo>
                    <a:pt x="64325" y="8628"/>
                    <a:pt x="64353" y="8655"/>
                    <a:pt x="64410" y="8685"/>
                  </a:cubicBezTo>
                  <a:cubicBezTo>
                    <a:pt x="64669" y="8914"/>
                    <a:pt x="65097" y="9257"/>
                    <a:pt x="65670" y="9457"/>
                  </a:cubicBezTo>
                  <a:cubicBezTo>
                    <a:pt x="65727" y="9457"/>
                    <a:pt x="65784" y="9486"/>
                    <a:pt x="65842" y="9486"/>
                  </a:cubicBezTo>
                  <a:cubicBezTo>
                    <a:pt x="66219" y="9599"/>
                    <a:pt x="66568" y="9644"/>
                    <a:pt x="66884" y="9644"/>
                  </a:cubicBezTo>
                  <a:cubicBezTo>
                    <a:pt x="67696" y="9644"/>
                    <a:pt x="68298" y="9349"/>
                    <a:pt x="68647" y="9143"/>
                  </a:cubicBezTo>
                  <a:cubicBezTo>
                    <a:pt x="68819" y="9170"/>
                    <a:pt x="69048" y="9200"/>
                    <a:pt x="69220" y="9257"/>
                  </a:cubicBezTo>
                  <a:cubicBezTo>
                    <a:pt x="69563" y="9315"/>
                    <a:pt x="69964" y="9399"/>
                    <a:pt x="70394" y="9429"/>
                  </a:cubicBezTo>
                  <a:cubicBezTo>
                    <a:pt x="70479" y="9457"/>
                    <a:pt x="70536" y="9457"/>
                    <a:pt x="70623" y="9457"/>
                  </a:cubicBezTo>
                  <a:cubicBezTo>
                    <a:pt x="71482" y="9457"/>
                    <a:pt x="71997" y="9285"/>
                    <a:pt x="72455" y="9113"/>
                  </a:cubicBezTo>
                  <a:cubicBezTo>
                    <a:pt x="72597" y="9056"/>
                    <a:pt x="72627" y="9056"/>
                    <a:pt x="72684" y="9028"/>
                  </a:cubicBezTo>
                  <a:cubicBezTo>
                    <a:pt x="72884" y="8999"/>
                    <a:pt x="73055" y="8971"/>
                    <a:pt x="73257" y="8971"/>
                  </a:cubicBezTo>
                  <a:cubicBezTo>
                    <a:pt x="73486" y="8941"/>
                    <a:pt x="73685" y="8914"/>
                    <a:pt x="73887" y="8884"/>
                  </a:cubicBezTo>
                  <a:lnTo>
                    <a:pt x="73887" y="8884"/>
                  </a:lnTo>
                  <a:cubicBezTo>
                    <a:pt x="73399" y="9086"/>
                    <a:pt x="72826" y="9315"/>
                    <a:pt x="72284" y="9686"/>
                  </a:cubicBezTo>
                  <a:lnTo>
                    <a:pt x="72082" y="9800"/>
                  </a:lnTo>
                  <a:cubicBezTo>
                    <a:pt x="71052" y="10460"/>
                    <a:pt x="70651" y="10689"/>
                    <a:pt x="70021" y="10803"/>
                  </a:cubicBezTo>
                  <a:cubicBezTo>
                    <a:pt x="68562" y="11032"/>
                    <a:pt x="67674" y="11804"/>
                    <a:pt x="67101" y="12292"/>
                  </a:cubicBezTo>
                  <a:cubicBezTo>
                    <a:pt x="66987" y="12377"/>
                    <a:pt x="66902" y="12464"/>
                    <a:pt x="66815" y="12521"/>
                  </a:cubicBezTo>
                  <a:cubicBezTo>
                    <a:pt x="66329" y="12548"/>
                    <a:pt x="65498" y="12635"/>
                    <a:pt x="64726" y="13293"/>
                  </a:cubicBezTo>
                  <a:cubicBezTo>
                    <a:pt x="63666" y="14209"/>
                    <a:pt x="63494" y="15326"/>
                    <a:pt x="63409" y="15869"/>
                  </a:cubicBezTo>
                  <a:lnTo>
                    <a:pt x="63409" y="16041"/>
                  </a:lnTo>
                  <a:cubicBezTo>
                    <a:pt x="63295" y="16300"/>
                    <a:pt x="63208" y="16586"/>
                    <a:pt x="63208" y="16842"/>
                  </a:cubicBezTo>
                  <a:cubicBezTo>
                    <a:pt x="63036" y="17472"/>
                    <a:pt x="63123" y="18102"/>
                    <a:pt x="63437" y="18647"/>
                  </a:cubicBezTo>
                  <a:cubicBezTo>
                    <a:pt x="63524" y="18789"/>
                    <a:pt x="63609" y="18933"/>
                    <a:pt x="63723" y="19075"/>
                  </a:cubicBezTo>
                  <a:cubicBezTo>
                    <a:pt x="63696" y="19277"/>
                    <a:pt x="63666" y="19533"/>
                    <a:pt x="63666" y="19792"/>
                  </a:cubicBezTo>
                  <a:cubicBezTo>
                    <a:pt x="63666" y="20793"/>
                    <a:pt x="64296" y="21681"/>
                    <a:pt x="65212" y="22052"/>
                  </a:cubicBezTo>
                  <a:cubicBezTo>
                    <a:pt x="65627" y="22210"/>
                    <a:pt x="66021" y="22268"/>
                    <a:pt x="66383" y="22268"/>
                  </a:cubicBezTo>
                  <a:cubicBezTo>
                    <a:pt x="66744" y="22268"/>
                    <a:pt x="67074" y="22210"/>
                    <a:pt x="67360" y="22139"/>
                  </a:cubicBezTo>
                  <a:cubicBezTo>
                    <a:pt x="67387" y="22139"/>
                    <a:pt x="67417" y="22167"/>
                    <a:pt x="67445" y="22197"/>
                  </a:cubicBezTo>
                  <a:cubicBezTo>
                    <a:pt x="67960" y="22682"/>
                    <a:pt x="69105" y="23598"/>
                    <a:pt x="70307" y="24143"/>
                  </a:cubicBezTo>
                  <a:cubicBezTo>
                    <a:pt x="69994" y="25117"/>
                    <a:pt x="70193" y="26090"/>
                    <a:pt x="70509" y="26834"/>
                  </a:cubicBezTo>
                  <a:cubicBezTo>
                    <a:pt x="70536" y="26862"/>
                    <a:pt x="70536" y="26891"/>
                    <a:pt x="70536" y="26891"/>
                  </a:cubicBezTo>
                  <a:cubicBezTo>
                    <a:pt x="71024" y="27922"/>
                    <a:pt x="72025" y="28724"/>
                    <a:pt x="73227" y="29067"/>
                  </a:cubicBezTo>
                  <a:cubicBezTo>
                    <a:pt x="73644" y="29192"/>
                    <a:pt x="74058" y="29253"/>
                    <a:pt x="74456" y="29253"/>
                  </a:cubicBezTo>
                  <a:cubicBezTo>
                    <a:pt x="75152" y="29253"/>
                    <a:pt x="75803" y="29069"/>
                    <a:pt x="76349" y="28724"/>
                  </a:cubicBezTo>
                  <a:cubicBezTo>
                    <a:pt x="78009" y="27693"/>
                    <a:pt x="78266" y="25717"/>
                    <a:pt x="78437" y="24544"/>
                  </a:cubicBezTo>
                  <a:cubicBezTo>
                    <a:pt x="78437" y="24457"/>
                    <a:pt x="78467" y="24343"/>
                    <a:pt x="78467" y="24258"/>
                  </a:cubicBezTo>
                  <a:cubicBezTo>
                    <a:pt x="78582" y="24228"/>
                    <a:pt x="78666" y="24228"/>
                    <a:pt x="78753" y="24201"/>
                  </a:cubicBezTo>
                  <a:cubicBezTo>
                    <a:pt x="79669" y="24056"/>
                    <a:pt x="81215" y="23827"/>
                    <a:pt x="82502" y="22396"/>
                  </a:cubicBezTo>
                  <a:cubicBezTo>
                    <a:pt x="83819" y="20907"/>
                    <a:pt x="83590" y="19449"/>
                    <a:pt x="83219" y="18503"/>
                  </a:cubicBezTo>
                  <a:cubicBezTo>
                    <a:pt x="83418" y="18388"/>
                    <a:pt x="83620" y="18216"/>
                    <a:pt x="83792" y="18045"/>
                  </a:cubicBezTo>
                  <a:cubicBezTo>
                    <a:pt x="84735" y="17186"/>
                    <a:pt x="84907" y="16098"/>
                    <a:pt x="84964" y="15326"/>
                  </a:cubicBezTo>
                  <a:cubicBezTo>
                    <a:pt x="85509" y="15354"/>
                    <a:pt x="86167" y="15411"/>
                    <a:pt x="86625" y="15468"/>
                  </a:cubicBezTo>
                  <a:cubicBezTo>
                    <a:pt x="86654" y="15526"/>
                    <a:pt x="86682" y="15583"/>
                    <a:pt x="86712" y="15613"/>
                  </a:cubicBezTo>
                  <a:cubicBezTo>
                    <a:pt x="86510" y="16013"/>
                    <a:pt x="86425" y="16442"/>
                    <a:pt x="86453" y="16872"/>
                  </a:cubicBezTo>
                  <a:cubicBezTo>
                    <a:pt x="86510" y="18132"/>
                    <a:pt x="87426" y="18876"/>
                    <a:pt x="87712" y="19133"/>
                  </a:cubicBezTo>
                  <a:cubicBezTo>
                    <a:pt x="87857" y="19220"/>
                    <a:pt x="87971" y="19304"/>
                    <a:pt x="88113" y="19391"/>
                  </a:cubicBezTo>
                  <a:cubicBezTo>
                    <a:pt x="88700" y="19685"/>
                    <a:pt x="89393" y="19790"/>
                    <a:pt x="90003" y="19790"/>
                  </a:cubicBezTo>
                  <a:cubicBezTo>
                    <a:pt x="90345" y="19790"/>
                    <a:pt x="90662" y="19757"/>
                    <a:pt x="90919" y="19705"/>
                  </a:cubicBezTo>
                  <a:cubicBezTo>
                    <a:pt x="91262" y="19648"/>
                    <a:pt x="91606" y="19533"/>
                    <a:pt x="91892" y="19419"/>
                  </a:cubicBezTo>
                  <a:lnTo>
                    <a:pt x="91892" y="19792"/>
                  </a:lnTo>
                  <a:cubicBezTo>
                    <a:pt x="91892" y="21968"/>
                    <a:pt x="92522" y="22797"/>
                    <a:pt x="93811" y="23770"/>
                  </a:cubicBezTo>
                  <a:cubicBezTo>
                    <a:pt x="93896" y="23857"/>
                    <a:pt x="94010" y="23942"/>
                    <a:pt x="94155" y="24029"/>
                  </a:cubicBezTo>
                  <a:cubicBezTo>
                    <a:pt x="94441" y="24285"/>
                    <a:pt x="94670" y="24514"/>
                    <a:pt x="94784" y="24659"/>
                  </a:cubicBezTo>
                  <a:cubicBezTo>
                    <a:pt x="94555" y="24743"/>
                    <a:pt x="94269" y="24830"/>
                    <a:pt x="94068" y="24915"/>
                  </a:cubicBezTo>
                  <a:cubicBezTo>
                    <a:pt x="93353" y="25117"/>
                    <a:pt x="92579" y="25346"/>
                    <a:pt x="91864" y="25804"/>
                  </a:cubicBezTo>
                  <a:cubicBezTo>
                    <a:pt x="91521" y="26060"/>
                    <a:pt x="91349" y="26117"/>
                    <a:pt x="91349" y="26117"/>
                  </a:cubicBezTo>
                  <a:cubicBezTo>
                    <a:pt x="91262" y="26117"/>
                    <a:pt x="90976" y="26090"/>
                    <a:pt x="90747" y="26033"/>
                  </a:cubicBezTo>
                  <a:cubicBezTo>
                    <a:pt x="90548" y="26003"/>
                    <a:pt x="90319" y="25975"/>
                    <a:pt x="90060" y="25946"/>
                  </a:cubicBezTo>
                  <a:cubicBezTo>
                    <a:pt x="90003" y="25918"/>
                    <a:pt x="89945" y="25918"/>
                    <a:pt x="89861" y="25918"/>
                  </a:cubicBezTo>
                  <a:cubicBezTo>
                    <a:pt x="89653" y="25907"/>
                    <a:pt x="89455" y="25901"/>
                    <a:pt x="89264" y="25901"/>
                  </a:cubicBezTo>
                  <a:cubicBezTo>
                    <a:pt x="88030" y="25901"/>
                    <a:pt x="87108" y="26128"/>
                    <a:pt x="86167" y="26376"/>
                  </a:cubicBezTo>
                  <a:lnTo>
                    <a:pt x="85995" y="26433"/>
                  </a:lnTo>
                  <a:cubicBezTo>
                    <a:pt x="85911" y="26462"/>
                    <a:pt x="85792" y="26469"/>
                    <a:pt x="85656" y="26469"/>
                  </a:cubicBezTo>
                  <a:cubicBezTo>
                    <a:pt x="85515" y="26469"/>
                    <a:pt x="85354" y="26461"/>
                    <a:pt x="85193" y="26461"/>
                  </a:cubicBezTo>
                  <a:cubicBezTo>
                    <a:pt x="84995" y="26452"/>
                    <a:pt x="84782" y="26443"/>
                    <a:pt x="84557" y="26443"/>
                  </a:cubicBezTo>
                  <a:cubicBezTo>
                    <a:pt x="84068" y="26443"/>
                    <a:pt x="83521" y="26485"/>
                    <a:pt x="82933" y="26662"/>
                  </a:cubicBezTo>
                  <a:cubicBezTo>
                    <a:pt x="82876" y="26690"/>
                    <a:pt x="82789" y="26720"/>
                    <a:pt x="82731" y="26747"/>
                  </a:cubicBezTo>
                  <a:cubicBezTo>
                    <a:pt x="82704" y="26747"/>
                    <a:pt x="79697" y="28007"/>
                    <a:pt x="79269" y="30327"/>
                  </a:cubicBezTo>
                  <a:cubicBezTo>
                    <a:pt x="79097" y="31327"/>
                    <a:pt x="79468" y="32358"/>
                    <a:pt x="80269" y="33075"/>
                  </a:cubicBezTo>
                  <a:cubicBezTo>
                    <a:pt x="80498" y="33247"/>
                    <a:pt x="80700" y="33389"/>
                    <a:pt x="80899" y="33476"/>
                  </a:cubicBezTo>
                  <a:cubicBezTo>
                    <a:pt x="80842" y="33533"/>
                    <a:pt x="80757" y="33560"/>
                    <a:pt x="80670" y="33618"/>
                  </a:cubicBezTo>
                  <a:cubicBezTo>
                    <a:pt x="80384" y="33789"/>
                    <a:pt x="80098" y="33934"/>
                    <a:pt x="79869" y="34018"/>
                  </a:cubicBezTo>
                  <a:cubicBezTo>
                    <a:pt x="79697" y="34076"/>
                    <a:pt x="79555" y="34105"/>
                    <a:pt x="79411" y="34163"/>
                  </a:cubicBezTo>
                  <a:cubicBezTo>
                    <a:pt x="78467" y="34392"/>
                    <a:pt x="76891" y="34792"/>
                    <a:pt x="75918" y="36739"/>
                  </a:cubicBezTo>
                  <a:cubicBezTo>
                    <a:pt x="75918" y="36767"/>
                    <a:pt x="75891" y="36767"/>
                    <a:pt x="75891" y="36796"/>
                  </a:cubicBezTo>
                  <a:cubicBezTo>
                    <a:pt x="75719" y="37140"/>
                    <a:pt x="75632" y="37483"/>
                    <a:pt x="75547" y="37770"/>
                  </a:cubicBezTo>
                  <a:cubicBezTo>
                    <a:pt x="75496" y="37768"/>
                    <a:pt x="75444" y="37767"/>
                    <a:pt x="75390" y="37767"/>
                  </a:cubicBezTo>
                  <a:cubicBezTo>
                    <a:pt x="74623" y="37767"/>
                    <a:pt x="73562" y="37987"/>
                    <a:pt x="72627" y="39057"/>
                  </a:cubicBezTo>
                  <a:cubicBezTo>
                    <a:pt x="72513" y="39201"/>
                    <a:pt x="72398" y="39343"/>
                    <a:pt x="72311" y="39515"/>
                  </a:cubicBezTo>
                  <a:lnTo>
                    <a:pt x="71624" y="40461"/>
                  </a:lnTo>
                  <a:cubicBezTo>
                    <a:pt x="71338" y="40919"/>
                    <a:pt x="71024" y="41347"/>
                    <a:pt x="70708" y="41690"/>
                  </a:cubicBezTo>
                  <a:cubicBezTo>
                    <a:pt x="69135" y="41690"/>
                    <a:pt x="68017" y="42664"/>
                    <a:pt x="67646" y="44381"/>
                  </a:cubicBezTo>
                  <a:cubicBezTo>
                    <a:pt x="67616" y="44411"/>
                    <a:pt x="67616" y="44438"/>
                    <a:pt x="67616" y="44438"/>
                  </a:cubicBezTo>
                  <a:cubicBezTo>
                    <a:pt x="67532" y="44926"/>
                    <a:pt x="67474" y="45355"/>
                    <a:pt x="67445" y="45671"/>
                  </a:cubicBezTo>
                  <a:cubicBezTo>
                    <a:pt x="67360" y="46358"/>
                    <a:pt x="67330" y="46529"/>
                    <a:pt x="67044" y="46958"/>
                  </a:cubicBezTo>
                  <a:cubicBezTo>
                    <a:pt x="66673" y="47473"/>
                    <a:pt x="65842" y="47874"/>
                    <a:pt x="64955" y="48274"/>
                  </a:cubicBezTo>
                  <a:cubicBezTo>
                    <a:pt x="61891" y="49534"/>
                    <a:pt x="60146" y="51281"/>
                    <a:pt x="59688" y="53542"/>
                  </a:cubicBezTo>
                  <a:cubicBezTo>
                    <a:pt x="59429" y="53484"/>
                    <a:pt x="59173" y="53427"/>
                    <a:pt x="58886" y="53427"/>
                  </a:cubicBezTo>
                  <a:cubicBezTo>
                    <a:pt x="58628" y="53198"/>
                    <a:pt x="58284" y="52942"/>
                    <a:pt x="57799" y="52740"/>
                  </a:cubicBezTo>
                  <a:cubicBezTo>
                    <a:pt x="57210" y="52518"/>
                    <a:pt x="56305" y="52398"/>
                    <a:pt x="55372" y="52398"/>
                  </a:cubicBezTo>
                  <a:cubicBezTo>
                    <a:pt x="54263" y="52398"/>
                    <a:pt x="53116" y="52568"/>
                    <a:pt x="52417" y="52942"/>
                  </a:cubicBezTo>
                  <a:cubicBezTo>
                    <a:pt x="51814" y="53255"/>
                    <a:pt x="51443" y="53656"/>
                    <a:pt x="51214" y="54000"/>
                  </a:cubicBezTo>
                  <a:cubicBezTo>
                    <a:pt x="51100" y="54000"/>
                    <a:pt x="51013" y="54000"/>
                    <a:pt x="50928" y="53972"/>
                  </a:cubicBezTo>
                  <a:lnTo>
                    <a:pt x="50756" y="53972"/>
                  </a:lnTo>
                  <a:cubicBezTo>
                    <a:pt x="50498" y="53943"/>
                    <a:pt x="50241" y="53885"/>
                    <a:pt x="49955" y="53828"/>
                  </a:cubicBezTo>
                  <a:cubicBezTo>
                    <a:pt x="49551" y="53745"/>
                    <a:pt x="49058" y="53648"/>
                    <a:pt x="48489" y="53648"/>
                  </a:cubicBezTo>
                  <a:cubicBezTo>
                    <a:pt x="47687" y="53648"/>
                    <a:pt x="46732" y="53842"/>
                    <a:pt x="45661" y="54545"/>
                  </a:cubicBezTo>
                  <a:lnTo>
                    <a:pt x="45574" y="54602"/>
                  </a:lnTo>
                  <a:cubicBezTo>
                    <a:pt x="44745" y="55117"/>
                    <a:pt x="43684" y="55775"/>
                    <a:pt x="42768" y="56633"/>
                  </a:cubicBezTo>
                  <a:cubicBezTo>
                    <a:pt x="41367" y="57950"/>
                    <a:pt x="41165" y="59240"/>
                    <a:pt x="41023" y="60298"/>
                  </a:cubicBezTo>
                  <a:cubicBezTo>
                    <a:pt x="40994" y="60469"/>
                    <a:pt x="40994" y="60641"/>
                    <a:pt x="40966" y="60813"/>
                  </a:cubicBezTo>
                  <a:cubicBezTo>
                    <a:pt x="40909" y="61042"/>
                    <a:pt x="40737" y="61358"/>
                    <a:pt x="40535" y="61701"/>
                  </a:cubicBezTo>
                  <a:cubicBezTo>
                    <a:pt x="40249" y="62217"/>
                    <a:pt x="39906" y="62874"/>
                    <a:pt x="39677" y="63705"/>
                  </a:cubicBezTo>
                  <a:cubicBezTo>
                    <a:pt x="39276" y="65480"/>
                    <a:pt x="39791" y="66710"/>
                    <a:pt x="40164" y="67626"/>
                  </a:cubicBezTo>
                  <a:cubicBezTo>
                    <a:pt x="40279" y="67942"/>
                    <a:pt x="40394" y="68199"/>
                    <a:pt x="40451" y="68428"/>
                  </a:cubicBezTo>
                  <a:cubicBezTo>
                    <a:pt x="40451" y="68457"/>
                    <a:pt x="40451" y="68485"/>
                    <a:pt x="40478" y="68515"/>
                  </a:cubicBezTo>
                  <a:cubicBezTo>
                    <a:pt x="40508" y="68657"/>
                    <a:pt x="40535" y="68886"/>
                    <a:pt x="40565" y="69144"/>
                  </a:cubicBezTo>
                  <a:cubicBezTo>
                    <a:pt x="40650" y="69859"/>
                    <a:pt x="40794" y="71091"/>
                    <a:pt x="41795" y="72122"/>
                  </a:cubicBezTo>
                  <a:cubicBezTo>
                    <a:pt x="41596" y="72092"/>
                    <a:pt x="41337" y="72007"/>
                    <a:pt x="40966" y="71893"/>
                  </a:cubicBezTo>
                  <a:cubicBezTo>
                    <a:pt x="40535" y="71748"/>
                    <a:pt x="40164" y="71634"/>
                    <a:pt x="39821" y="71549"/>
                  </a:cubicBezTo>
                  <a:cubicBezTo>
                    <a:pt x="38990" y="71290"/>
                    <a:pt x="38619" y="71176"/>
                    <a:pt x="38245" y="70805"/>
                  </a:cubicBezTo>
                  <a:cubicBezTo>
                    <a:pt x="37673" y="70232"/>
                    <a:pt x="36958" y="69831"/>
                    <a:pt x="36329" y="69458"/>
                  </a:cubicBezTo>
                  <a:cubicBezTo>
                    <a:pt x="36127" y="69344"/>
                    <a:pt x="35841" y="69172"/>
                    <a:pt x="35641" y="69030"/>
                  </a:cubicBezTo>
                  <a:cubicBezTo>
                    <a:pt x="35841" y="68542"/>
                    <a:pt x="36070" y="67855"/>
                    <a:pt x="36012" y="66939"/>
                  </a:cubicBezTo>
                  <a:cubicBezTo>
                    <a:pt x="35928" y="65652"/>
                    <a:pt x="35268" y="64564"/>
                    <a:pt x="34725" y="63676"/>
                  </a:cubicBezTo>
                  <a:cubicBezTo>
                    <a:pt x="34611" y="63476"/>
                    <a:pt x="34467" y="63275"/>
                    <a:pt x="34382" y="63076"/>
                  </a:cubicBezTo>
                  <a:cubicBezTo>
                    <a:pt x="33951" y="62274"/>
                    <a:pt x="33436" y="61672"/>
                    <a:pt x="33008" y="61156"/>
                  </a:cubicBezTo>
                  <a:cubicBezTo>
                    <a:pt x="32692" y="60785"/>
                    <a:pt x="32405" y="60469"/>
                    <a:pt x="32234" y="60156"/>
                  </a:cubicBezTo>
                  <a:cubicBezTo>
                    <a:pt x="32149" y="59954"/>
                    <a:pt x="32092" y="59668"/>
                    <a:pt x="32005" y="59354"/>
                  </a:cubicBezTo>
                  <a:cubicBezTo>
                    <a:pt x="31805" y="58695"/>
                    <a:pt x="31576" y="57865"/>
                    <a:pt x="31031" y="57007"/>
                  </a:cubicBezTo>
                  <a:cubicBezTo>
                    <a:pt x="30603" y="56290"/>
                    <a:pt x="30603" y="56233"/>
                    <a:pt x="30603" y="55575"/>
                  </a:cubicBezTo>
                  <a:cubicBezTo>
                    <a:pt x="30603" y="54801"/>
                    <a:pt x="30603" y="53026"/>
                    <a:pt x="29257" y="51854"/>
                  </a:cubicBezTo>
                  <a:cubicBezTo>
                    <a:pt x="28796" y="51465"/>
                    <a:pt x="28067" y="51036"/>
                    <a:pt x="27000" y="51036"/>
                  </a:cubicBezTo>
                  <a:cubicBezTo>
                    <a:pt x="26809" y="51036"/>
                    <a:pt x="26607" y="51050"/>
                    <a:pt x="26394" y="51080"/>
                  </a:cubicBezTo>
                  <a:cubicBezTo>
                    <a:pt x="26337" y="50938"/>
                    <a:pt x="26279" y="50794"/>
                    <a:pt x="26252" y="50679"/>
                  </a:cubicBezTo>
                  <a:cubicBezTo>
                    <a:pt x="26222" y="50594"/>
                    <a:pt x="26165" y="50480"/>
                    <a:pt x="26137" y="50393"/>
                  </a:cubicBezTo>
                  <a:cubicBezTo>
                    <a:pt x="26080" y="50336"/>
                    <a:pt x="26080" y="50251"/>
                    <a:pt x="26050" y="50194"/>
                  </a:cubicBezTo>
                  <a:cubicBezTo>
                    <a:pt x="25794" y="49591"/>
                    <a:pt x="25508" y="48934"/>
                    <a:pt x="24534" y="48247"/>
                  </a:cubicBezTo>
                  <a:cubicBezTo>
                    <a:pt x="24447" y="48190"/>
                    <a:pt x="24363" y="48132"/>
                    <a:pt x="24275" y="48103"/>
                  </a:cubicBezTo>
                  <a:cubicBezTo>
                    <a:pt x="24248" y="48075"/>
                    <a:pt x="24218" y="48075"/>
                    <a:pt x="24191" y="48045"/>
                  </a:cubicBezTo>
                  <a:cubicBezTo>
                    <a:pt x="24218" y="47903"/>
                    <a:pt x="24248" y="47759"/>
                    <a:pt x="24248" y="47617"/>
                  </a:cubicBezTo>
                  <a:cubicBezTo>
                    <a:pt x="24248" y="46729"/>
                    <a:pt x="24161" y="45842"/>
                    <a:pt x="23989" y="44984"/>
                  </a:cubicBezTo>
                  <a:cubicBezTo>
                    <a:pt x="23989" y="44926"/>
                    <a:pt x="23962" y="44839"/>
                    <a:pt x="23932" y="44782"/>
                  </a:cubicBezTo>
                  <a:cubicBezTo>
                    <a:pt x="23847" y="44438"/>
                    <a:pt x="23733" y="44095"/>
                    <a:pt x="23588" y="43751"/>
                  </a:cubicBezTo>
                  <a:cubicBezTo>
                    <a:pt x="23561" y="43667"/>
                    <a:pt x="23504" y="43552"/>
                    <a:pt x="23474" y="43438"/>
                  </a:cubicBezTo>
                  <a:cubicBezTo>
                    <a:pt x="23904" y="43122"/>
                    <a:pt x="24420" y="42636"/>
                    <a:pt x="24763" y="41892"/>
                  </a:cubicBezTo>
                  <a:cubicBezTo>
                    <a:pt x="25249" y="40889"/>
                    <a:pt x="25221" y="39945"/>
                    <a:pt x="25221" y="39315"/>
                  </a:cubicBezTo>
                  <a:lnTo>
                    <a:pt x="25221" y="38972"/>
                  </a:lnTo>
                  <a:cubicBezTo>
                    <a:pt x="25393" y="38800"/>
                    <a:pt x="25622" y="38599"/>
                    <a:pt x="25879" y="38399"/>
                  </a:cubicBezTo>
                  <a:cubicBezTo>
                    <a:pt x="26481" y="37912"/>
                    <a:pt x="27310" y="37254"/>
                    <a:pt x="27940" y="36167"/>
                  </a:cubicBezTo>
                  <a:cubicBezTo>
                    <a:pt x="28340" y="35537"/>
                    <a:pt x="29028" y="34392"/>
                    <a:pt x="29573" y="33217"/>
                  </a:cubicBezTo>
                  <a:cubicBezTo>
                    <a:pt x="29802" y="33160"/>
                    <a:pt x="30031" y="33075"/>
                    <a:pt x="30260" y="32988"/>
                  </a:cubicBezTo>
                  <a:cubicBezTo>
                    <a:pt x="30344" y="32960"/>
                    <a:pt x="30402" y="32903"/>
                    <a:pt x="30459" y="32873"/>
                  </a:cubicBezTo>
                  <a:cubicBezTo>
                    <a:pt x="31089" y="32502"/>
                    <a:pt x="31576" y="31843"/>
                    <a:pt x="31748" y="31071"/>
                  </a:cubicBezTo>
                  <a:cubicBezTo>
                    <a:pt x="32176" y="29381"/>
                    <a:pt x="31118" y="27063"/>
                    <a:pt x="30802" y="26433"/>
                  </a:cubicBezTo>
                  <a:cubicBezTo>
                    <a:pt x="30489" y="25918"/>
                    <a:pt x="30145" y="25488"/>
                    <a:pt x="29859" y="25117"/>
                  </a:cubicBezTo>
                  <a:cubicBezTo>
                    <a:pt x="29744" y="25002"/>
                    <a:pt x="29600" y="24830"/>
                    <a:pt x="29486" y="24686"/>
                  </a:cubicBezTo>
                  <a:cubicBezTo>
                    <a:pt x="29543" y="24514"/>
                    <a:pt x="29630" y="24315"/>
                    <a:pt x="29687" y="24143"/>
                  </a:cubicBezTo>
                  <a:cubicBezTo>
                    <a:pt x="29886" y="23628"/>
                    <a:pt x="30145" y="22998"/>
                    <a:pt x="30260" y="22281"/>
                  </a:cubicBezTo>
                  <a:lnTo>
                    <a:pt x="30260" y="22224"/>
                  </a:lnTo>
                  <a:cubicBezTo>
                    <a:pt x="30660" y="18532"/>
                    <a:pt x="28684" y="15040"/>
                    <a:pt x="25535" y="13895"/>
                  </a:cubicBezTo>
                  <a:cubicBezTo>
                    <a:pt x="25508" y="13865"/>
                    <a:pt x="25478" y="13865"/>
                    <a:pt x="25450" y="13865"/>
                  </a:cubicBezTo>
                  <a:cubicBezTo>
                    <a:pt x="24878" y="13666"/>
                    <a:pt x="24305" y="13494"/>
                    <a:pt x="23733" y="13322"/>
                  </a:cubicBezTo>
                  <a:cubicBezTo>
                    <a:pt x="23217" y="13178"/>
                    <a:pt x="22702" y="13006"/>
                    <a:pt x="22214" y="12864"/>
                  </a:cubicBezTo>
                  <a:cubicBezTo>
                    <a:pt x="21624" y="12660"/>
                    <a:pt x="21086" y="12577"/>
                    <a:pt x="20594" y="12577"/>
                  </a:cubicBezTo>
                  <a:cubicBezTo>
                    <a:pt x="19775" y="12577"/>
                    <a:pt x="19084" y="12807"/>
                    <a:pt x="18493" y="13093"/>
                  </a:cubicBezTo>
                  <a:cubicBezTo>
                    <a:pt x="18117" y="12807"/>
                    <a:pt x="17572" y="12565"/>
                    <a:pt x="16830" y="12565"/>
                  </a:cubicBezTo>
                  <a:cubicBezTo>
                    <a:pt x="16388" y="12565"/>
                    <a:pt x="15875" y="12651"/>
                    <a:pt x="15287" y="12864"/>
                  </a:cubicBezTo>
                  <a:cubicBezTo>
                    <a:pt x="14057" y="13235"/>
                    <a:pt x="13198" y="13922"/>
                    <a:pt x="12424" y="14525"/>
                  </a:cubicBezTo>
                  <a:lnTo>
                    <a:pt x="11737" y="15040"/>
                  </a:lnTo>
                  <a:cubicBezTo>
                    <a:pt x="11709" y="15068"/>
                    <a:pt x="11680" y="15068"/>
                    <a:pt x="11680" y="15097"/>
                  </a:cubicBezTo>
                  <a:cubicBezTo>
                    <a:pt x="11366" y="15326"/>
                    <a:pt x="10908" y="15498"/>
                    <a:pt x="10393" y="15727"/>
                  </a:cubicBezTo>
                  <a:cubicBezTo>
                    <a:pt x="10164" y="15842"/>
                    <a:pt x="9877" y="15956"/>
                    <a:pt x="9591" y="16098"/>
                  </a:cubicBezTo>
                  <a:cubicBezTo>
                    <a:pt x="9161" y="15670"/>
                    <a:pt x="8675" y="15468"/>
                    <a:pt x="8187" y="15411"/>
                  </a:cubicBezTo>
                  <a:cubicBezTo>
                    <a:pt x="8130" y="15326"/>
                    <a:pt x="8103" y="15212"/>
                    <a:pt x="8045" y="15125"/>
                  </a:cubicBezTo>
                  <a:cubicBezTo>
                    <a:pt x="8675" y="14953"/>
                    <a:pt x="9332" y="14811"/>
                    <a:pt x="9763" y="14697"/>
                  </a:cubicBezTo>
                  <a:cubicBezTo>
                    <a:pt x="10622" y="14525"/>
                    <a:pt x="11423" y="14323"/>
                    <a:pt x="12110" y="14037"/>
                  </a:cubicBezTo>
                  <a:cubicBezTo>
                    <a:pt x="12225" y="14009"/>
                    <a:pt x="12339" y="13952"/>
                    <a:pt x="12481" y="13922"/>
                  </a:cubicBezTo>
                  <a:cubicBezTo>
                    <a:pt x="13626" y="13464"/>
                    <a:pt x="15488" y="12777"/>
                    <a:pt x="15660" y="11060"/>
                  </a:cubicBezTo>
                  <a:cubicBezTo>
                    <a:pt x="16462" y="10746"/>
                    <a:pt x="17034" y="10316"/>
                    <a:pt x="17034" y="10316"/>
                  </a:cubicBezTo>
                  <a:cubicBezTo>
                    <a:pt x="18179" y="9457"/>
                    <a:pt x="18408" y="8483"/>
                    <a:pt x="18408" y="7826"/>
                  </a:cubicBezTo>
                  <a:lnTo>
                    <a:pt x="18408" y="7510"/>
                  </a:lnTo>
                  <a:cubicBezTo>
                    <a:pt x="18607" y="7483"/>
                    <a:pt x="18779" y="7425"/>
                    <a:pt x="18951" y="7368"/>
                  </a:cubicBezTo>
                  <a:cubicBezTo>
                    <a:pt x="20153" y="6995"/>
                    <a:pt x="21443" y="6537"/>
                    <a:pt x="22588" y="6079"/>
                  </a:cubicBezTo>
                  <a:cubicBezTo>
                    <a:pt x="23217" y="5822"/>
                    <a:pt x="23790" y="5822"/>
                    <a:pt x="24905" y="5822"/>
                  </a:cubicBezTo>
                  <a:lnTo>
                    <a:pt x="25050" y="5822"/>
                  </a:lnTo>
                  <a:cubicBezTo>
                    <a:pt x="25908" y="5765"/>
                    <a:pt x="26623" y="5593"/>
                    <a:pt x="27282" y="5449"/>
                  </a:cubicBezTo>
                  <a:cubicBezTo>
                    <a:pt x="27683" y="5364"/>
                    <a:pt x="28084" y="5277"/>
                    <a:pt x="28485" y="5220"/>
                  </a:cubicBezTo>
                  <a:cubicBezTo>
                    <a:pt x="28570" y="5220"/>
                    <a:pt x="28627" y="5220"/>
                    <a:pt x="28684" y="5192"/>
                  </a:cubicBezTo>
                  <a:close/>
                  <a:moveTo>
                    <a:pt x="48551" y="73209"/>
                  </a:moveTo>
                  <a:cubicBezTo>
                    <a:pt x="48551" y="73381"/>
                    <a:pt x="48524" y="73553"/>
                    <a:pt x="48524" y="73725"/>
                  </a:cubicBezTo>
                  <a:cubicBezTo>
                    <a:pt x="48409" y="73610"/>
                    <a:pt x="48322" y="73496"/>
                    <a:pt x="48207" y="73351"/>
                  </a:cubicBezTo>
                  <a:cubicBezTo>
                    <a:pt x="48322" y="73324"/>
                    <a:pt x="48436" y="73267"/>
                    <a:pt x="48551" y="73209"/>
                  </a:cubicBezTo>
                  <a:close/>
                  <a:moveTo>
                    <a:pt x="54162" y="76587"/>
                  </a:moveTo>
                  <a:cubicBezTo>
                    <a:pt x="54162" y="76729"/>
                    <a:pt x="54105" y="76901"/>
                    <a:pt x="53990" y="77245"/>
                  </a:cubicBezTo>
                  <a:cubicBezTo>
                    <a:pt x="53876" y="77073"/>
                    <a:pt x="53761" y="76931"/>
                    <a:pt x="53619" y="76787"/>
                  </a:cubicBezTo>
                  <a:cubicBezTo>
                    <a:pt x="53704" y="76759"/>
                    <a:pt x="53818" y="76702"/>
                    <a:pt x="53933" y="76672"/>
                  </a:cubicBezTo>
                  <a:cubicBezTo>
                    <a:pt x="54020" y="76645"/>
                    <a:pt x="54105" y="76615"/>
                    <a:pt x="54162" y="76587"/>
                  </a:cubicBezTo>
                  <a:close/>
                  <a:moveTo>
                    <a:pt x="67532" y="82713"/>
                  </a:moveTo>
                  <a:cubicBezTo>
                    <a:pt x="67731" y="82885"/>
                    <a:pt x="67990" y="83027"/>
                    <a:pt x="68246" y="83142"/>
                  </a:cubicBezTo>
                  <a:cubicBezTo>
                    <a:pt x="68668" y="83298"/>
                    <a:pt x="69063" y="83360"/>
                    <a:pt x="69427" y="83360"/>
                  </a:cubicBezTo>
                  <a:cubicBezTo>
                    <a:pt x="70201" y="83360"/>
                    <a:pt x="70834" y="83080"/>
                    <a:pt x="71281" y="82828"/>
                  </a:cubicBezTo>
                  <a:cubicBezTo>
                    <a:pt x="71510" y="82970"/>
                    <a:pt x="71768" y="83142"/>
                    <a:pt x="72082" y="83286"/>
                  </a:cubicBezTo>
                  <a:cubicBezTo>
                    <a:pt x="72627" y="83542"/>
                    <a:pt x="73170" y="83657"/>
                    <a:pt x="73601" y="83744"/>
                  </a:cubicBezTo>
                  <a:cubicBezTo>
                    <a:pt x="73743" y="83801"/>
                    <a:pt x="73857" y="83829"/>
                    <a:pt x="74001" y="83858"/>
                  </a:cubicBezTo>
                  <a:cubicBezTo>
                    <a:pt x="74813" y="84088"/>
                    <a:pt x="75544" y="84203"/>
                    <a:pt x="76259" y="84203"/>
                  </a:cubicBezTo>
                  <a:cubicBezTo>
                    <a:pt x="76878" y="84203"/>
                    <a:pt x="77486" y="84117"/>
                    <a:pt x="78124" y="83943"/>
                  </a:cubicBezTo>
                  <a:lnTo>
                    <a:pt x="78380" y="84202"/>
                  </a:lnTo>
                  <a:lnTo>
                    <a:pt x="78410" y="84229"/>
                  </a:lnTo>
                  <a:cubicBezTo>
                    <a:pt x="78582" y="84401"/>
                    <a:pt x="78753" y="84573"/>
                    <a:pt x="78925" y="84775"/>
                  </a:cubicBezTo>
                  <a:cubicBezTo>
                    <a:pt x="79440" y="85290"/>
                    <a:pt x="79983" y="85862"/>
                    <a:pt x="80700" y="86320"/>
                  </a:cubicBezTo>
                  <a:cubicBezTo>
                    <a:pt x="80700" y="86320"/>
                    <a:pt x="80727" y="86320"/>
                    <a:pt x="80727" y="86348"/>
                  </a:cubicBezTo>
                  <a:cubicBezTo>
                    <a:pt x="81273" y="86664"/>
                    <a:pt x="81300" y="86691"/>
                    <a:pt x="81902" y="87580"/>
                  </a:cubicBezTo>
                  <a:cubicBezTo>
                    <a:pt x="83448" y="89927"/>
                    <a:pt x="85738" y="89985"/>
                    <a:pt x="87112" y="90042"/>
                  </a:cubicBezTo>
                  <a:cubicBezTo>
                    <a:pt x="87914" y="90042"/>
                    <a:pt x="88429" y="90069"/>
                    <a:pt x="88773" y="90298"/>
                  </a:cubicBezTo>
                  <a:cubicBezTo>
                    <a:pt x="88800" y="90328"/>
                    <a:pt x="88830" y="90328"/>
                    <a:pt x="88857" y="90356"/>
                  </a:cubicBezTo>
                  <a:cubicBezTo>
                    <a:pt x="89201" y="90557"/>
                    <a:pt x="89574" y="90843"/>
                    <a:pt x="89774" y="91043"/>
                  </a:cubicBezTo>
                  <a:cubicBezTo>
                    <a:pt x="89774" y="91100"/>
                    <a:pt x="89746" y="91130"/>
                    <a:pt x="89746" y="91187"/>
                  </a:cubicBezTo>
                  <a:cubicBezTo>
                    <a:pt x="89746" y="91645"/>
                    <a:pt x="89689" y="92332"/>
                    <a:pt x="89975" y="93104"/>
                  </a:cubicBezTo>
                  <a:cubicBezTo>
                    <a:pt x="90147" y="93592"/>
                    <a:pt x="90403" y="93963"/>
                    <a:pt x="90662" y="94221"/>
                  </a:cubicBezTo>
                  <a:cubicBezTo>
                    <a:pt x="90662" y="94363"/>
                    <a:pt x="90662" y="94535"/>
                    <a:pt x="90719" y="94707"/>
                  </a:cubicBezTo>
                  <a:lnTo>
                    <a:pt x="90719" y="94794"/>
                  </a:lnTo>
                  <a:cubicBezTo>
                    <a:pt x="91063" y="96282"/>
                    <a:pt x="91777" y="96940"/>
                    <a:pt x="92494" y="97370"/>
                  </a:cubicBezTo>
                  <a:lnTo>
                    <a:pt x="92494" y="97398"/>
                  </a:lnTo>
                  <a:cubicBezTo>
                    <a:pt x="92522" y="97512"/>
                    <a:pt x="92522" y="97657"/>
                    <a:pt x="92551" y="97771"/>
                  </a:cubicBezTo>
                  <a:cubicBezTo>
                    <a:pt x="92739" y="98957"/>
                    <a:pt x="93766" y="99812"/>
                    <a:pt x="94936" y="99812"/>
                  </a:cubicBezTo>
                  <a:cubicBezTo>
                    <a:pt x="95009" y="99812"/>
                    <a:pt x="95082" y="99809"/>
                    <a:pt x="95155" y="99802"/>
                  </a:cubicBezTo>
                  <a:cubicBezTo>
                    <a:pt x="95728" y="99745"/>
                    <a:pt x="96158" y="99573"/>
                    <a:pt x="96472" y="99431"/>
                  </a:cubicBezTo>
                  <a:cubicBezTo>
                    <a:pt x="96701" y="99546"/>
                    <a:pt x="96930" y="99688"/>
                    <a:pt x="97017" y="99775"/>
                  </a:cubicBezTo>
                  <a:lnTo>
                    <a:pt x="97045" y="99832"/>
                  </a:lnTo>
                  <a:cubicBezTo>
                    <a:pt x="97647" y="100890"/>
                    <a:pt x="98476" y="101435"/>
                    <a:pt x="99823" y="101607"/>
                  </a:cubicBezTo>
                  <a:cubicBezTo>
                    <a:pt x="99918" y="101616"/>
                    <a:pt x="100013" y="101619"/>
                    <a:pt x="100109" y="101619"/>
                  </a:cubicBezTo>
                  <a:cubicBezTo>
                    <a:pt x="100300" y="101619"/>
                    <a:pt x="100491" y="101607"/>
                    <a:pt x="100681" y="101607"/>
                  </a:cubicBezTo>
                  <a:cubicBezTo>
                    <a:pt x="100853" y="101577"/>
                    <a:pt x="100938" y="101577"/>
                    <a:pt x="100995" y="101577"/>
                  </a:cubicBezTo>
                  <a:cubicBezTo>
                    <a:pt x="101396" y="101664"/>
                    <a:pt x="101797" y="101722"/>
                    <a:pt x="102198" y="101806"/>
                  </a:cubicBezTo>
                  <a:cubicBezTo>
                    <a:pt x="102255" y="101806"/>
                    <a:pt x="102312" y="101806"/>
                    <a:pt x="102369" y="101836"/>
                  </a:cubicBezTo>
                  <a:cubicBezTo>
                    <a:pt x="103315" y="101921"/>
                    <a:pt x="103773" y="102093"/>
                    <a:pt x="104545" y="102608"/>
                  </a:cubicBezTo>
                  <a:cubicBezTo>
                    <a:pt x="104717" y="102752"/>
                    <a:pt x="104888" y="102894"/>
                    <a:pt x="105033" y="103038"/>
                  </a:cubicBezTo>
                  <a:cubicBezTo>
                    <a:pt x="105633" y="103554"/>
                    <a:pt x="106434" y="104268"/>
                    <a:pt x="107838" y="104527"/>
                  </a:cubicBezTo>
                  <a:cubicBezTo>
                    <a:pt x="107953" y="105241"/>
                    <a:pt x="107980" y="106130"/>
                    <a:pt x="107895" y="106645"/>
                  </a:cubicBezTo>
                  <a:cubicBezTo>
                    <a:pt x="107838" y="106730"/>
                    <a:pt x="107637" y="106932"/>
                    <a:pt x="107522" y="107074"/>
                  </a:cubicBezTo>
                  <a:cubicBezTo>
                    <a:pt x="107037" y="107561"/>
                    <a:pt x="106377" y="108219"/>
                    <a:pt x="105976" y="109279"/>
                  </a:cubicBezTo>
                  <a:cubicBezTo>
                    <a:pt x="105804" y="109707"/>
                    <a:pt x="105720" y="110051"/>
                    <a:pt x="105663" y="110280"/>
                  </a:cubicBezTo>
                  <a:cubicBezTo>
                    <a:pt x="105633" y="110337"/>
                    <a:pt x="105633" y="110394"/>
                    <a:pt x="105605" y="110451"/>
                  </a:cubicBezTo>
                  <a:lnTo>
                    <a:pt x="105518" y="110539"/>
                  </a:lnTo>
                  <a:cubicBezTo>
                    <a:pt x="105117" y="110825"/>
                    <a:pt x="104488" y="111283"/>
                    <a:pt x="104059" y="112084"/>
                  </a:cubicBezTo>
                  <a:cubicBezTo>
                    <a:pt x="103029" y="113916"/>
                    <a:pt x="103514" y="115948"/>
                    <a:pt x="103888" y="117608"/>
                  </a:cubicBezTo>
                  <a:cubicBezTo>
                    <a:pt x="104002" y="118153"/>
                    <a:pt x="104144" y="118753"/>
                    <a:pt x="104174" y="119126"/>
                  </a:cubicBezTo>
                  <a:cubicBezTo>
                    <a:pt x="104117" y="119612"/>
                    <a:pt x="103773" y="120299"/>
                    <a:pt x="103457" y="120929"/>
                  </a:cubicBezTo>
                  <a:cubicBezTo>
                    <a:pt x="103315" y="121215"/>
                    <a:pt x="103201" y="121501"/>
                    <a:pt x="103056" y="121760"/>
                  </a:cubicBezTo>
                  <a:cubicBezTo>
                    <a:pt x="103056" y="121788"/>
                    <a:pt x="103056" y="121817"/>
                    <a:pt x="103029" y="121845"/>
                  </a:cubicBezTo>
                  <a:cubicBezTo>
                    <a:pt x="102885" y="122246"/>
                    <a:pt x="102743" y="122676"/>
                    <a:pt x="102598" y="123077"/>
                  </a:cubicBezTo>
                  <a:cubicBezTo>
                    <a:pt x="102399" y="123677"/>
                    <a:pt x="102198" y="124337"/>
                    <a:pt x="101969" y="124650"/>
                  </a:cubicBezTo>
                  <a:cubicBezTo>
                    <a:pt x="101827" y="124795"/>
                    <a:pt x="101052" y="124879"/>
                    <a:pt x="100652" y="124909"/>
                  </a:cubicBezTo>
                  <a:cubicBezTo>
                    <a:pt x="99278" y="125051"/>
                    <a:pt x="97216" y="125280"/>
                    <a:pt x="95815" y="127169"/>
                  </a:cubicBezTo>
                  <a:cubicBezTo>
                    <a:pt x="95728" y="127256"/>
                    <a:pt x="95671" y="127371"/>
                    <a:pt x="95613" y="127485"/>
                  </a:cubicBezTo>
                  <a:cubicBezTo>
                    <a:pt x="94441" y="128802"/>
                    <a:pt x="94354" y="129746"/>
                    <a:pt x="94583" y="131837"/>
                  </a:cubicBezTo>
                  <a:lnTo>
                    <a:pt x="94583" y="131894"/>
                  </a:lnTo>
                  <a:cubicBezTo>
                    <a:pt x="94727" y="132952"/>
                    <a:pt x="94697" y="133039"/>
                    <a:pt x="93552" y="134154"/>
                  </a:cubicBezTo>
                  <a:cubicBezTo>
                    <a:pt x="93525" y="134184"/>
                    <a:pt x="93495" y="134241"/>
                    <a:pt x="93468" y="134269"/>
                  </a:cubicBezTo>
                  <a:cubicBezTo>
                    <a:pt x="92235" y="135673"/>
                    <a:pt x="91892" y="136845"/>
                    <a:pt x="91578" y="138364"/>
                  </a:cubicBezTo>
                  <a:cubicBezTo>
                    <a:pt x="91548" y="138391"/>
                    <a:pt x="91521" y="138421"/>
                    <a:pt x="91521" y="138448"/>
                  </a:cubicBezTo>
                  <a:cubicBezTo>
                    <a:pt x="91406" y="138593"/>
                    <a:pt x="91235" y="138822"/>
                    <a:pt x="91090" y="139108"/>
                  </a:cubicBezTo>
                  <a:cubicBezTo>
                    <a:pt x="91090" y="139165"/>
                    <a:pt x="91063" y="139222"/>
                    <a:pt x="91033" y="139280"/>
                  </a:cubicBezTo>
                  <a:cubicBezTo>
                    <a:pt x="90948" y="139509"/>
                    <a:pt x="90861" y="139738"/>
                    <a:pt x="90804" y="139937"/>
                  </a:cubicBezTo>
                  <a:cubicBezTo>
                    <a:pt x="90777" y="139994"/>
                    <a:pt x="90777" y="140051"/>
                    <a:pt x="90747" y="140109"/>
                  </a:cubicBezTo>
                  <a:cubicBezTo>
                    <a:pt x="90548" y="140051"/>
                    <a:pt x="90289" y="140024"/>
                    <a:pt x="89975" y="139994"/>
                  </a:cubicBezTo>
                  <a:cubicBezTo>
                    <a:pt x="89811" y="139971"/>
                    <a:pt x="89559" y="139941"/>
                    <a:pt x="89261" y="139941"/>
                  </a:cubicBezTo>
                  <a:cubicBezTo>
                    <a:pt x="88468" y="139941"/>
                    <a:pt x="87348" y="140152"/>
                    <a:pt x="86682" y="141254"/>
                  </a:cubicBezTo>
                  <a:cubicBezTo>
                    <a:pt x="85796" y="142772"/>
                    <a:pt x="86739" y="144146"/>
                    <a:pt x="87140" y="144719"/>
                  </a:cubicBezTo>
                  <a:cubicBezTo>
                    <a:pt x="87254" y="144861"/>
                    <a:pt x="87399" y="145090"/>
                    <a:pt x="87426" y="145147"/>
                  </a:cubicBezTo>
                  <a:cubicBezTo>
                    <a:pt x="87456" y="145234"/>
                    <a:pt x="87483" y="145291"/>
                    <a:pt x="87513" y="145348"/>
                  </a:cubicBezTo>
                  <a:cubicBezTo>
                    <a:pt x="87370" y="145334"/>
                    <a:pt x="87213" y="145326"/>
                    <a:pt x="87044" y="145326"/>
                  </a:cubicBezTo>
                  <a:cubicBezTo>
                    <a:pt x="86876" y="145326"/>
                    <a:pt x="86697" y="145334"/>
                    <a:pt x="86510" y="145348"/>
                  </a:cubicBezTo>
                  <a:cubicBezTo>
                    <a:pt x="85338" y="145406"/>
                    <a:pt x="84421" y="145807"/>
                    <a:pt x="83819" y="146551"/>
                  </a:cubicBezTo>
                  <a:cubicBezTo>
                    <a:pt x="83247" y="147265"/>
                    <a:pt x="83132" y="148039"/>
                    <a:pt x="83162" y="148669"/>
                  </a:cubicBezTo>
                  <a:cubicBezTo>
                    <a:pt x="81758" y="148983"/>
                    <a:pt x="81273" y="149986"/>
                    <a:pt x="81101" y="150472"/>
                  </a:cubicBezTo>
                  <a:cubicBezTo>
                    <a:pt x="80929" y="151044"/>
                    <a:pt x="80727" y="152333"/>
                    <a:pt x="82102" y="153620"/>
                  </a:cubicBezTo>
                  <a:cubicBezTo>
                    <a:pt x="82017" y="153964"/>
                    <a:pt x="81987" y="154307"/>
                    <a:pt x="81987" y="154594"/>
                  </a:cubicBezTo>
                  <a:cubicBezTo>
                    <a:pt x="81815" y="154738"/>
                    <a:pt x="81616" y="154937"/>
                    <a:pt x="81444" y="155196"/>
                  </a:cubicBezTo>
                  <a:cubicBezTo>
                    <a:pt x="80785" y="156112"/>
                    <a:pt x="80528" y="157056"/>
                    <a:pt x="80670" y="158001"/>
                  </a:cubicBezTo>
                  <a:cubicBezTo>
                    <a:pt x="80899" y="159231"/>
                    <a:pt x="81731" y="159948"/>
                    <a:pt x="82445" y="160434"/>
                  </a:cubicBezTo>
                  <a:cubicBezTo>
                    <a:pt x="82044" y="161121"/>
                    <a:pt x="81586" y="162094"/>
                    <a:pt x="81559" y="163326"/>
                  </a:cubicBezTo>
                  <a:lnTo>
                    <a:pt x="81559" y="163411"/>
                  </a:lnTo>
                  <a:cubicBezTo>
                    <a:pt x="81215" y="162953"/>
                    <a:pt x="80842" y="162437"/>
                    <a:pt x="80757" y="162151"/>
                  </a:cubicBezTo>
                  <a:cubicBezTo>
                    <a:pt x="80670" y="161865"/>
                    <a:pt x="80613" y="161579"/>
                    <a:pt x="80528" y="161292"/>
                  </a:cubicBezTo>
                  <a:cubicBezTo>
                    <a:pt x="80384" y="160663"/>
                    <a:pt x="80242" y="159976"/>
                    <a:pt x="79898" y="159147"/>
                  </a:cubicBezTo>
                  <a:cubicBezTo>
                    <a:pt x="79898" y="159117"/>
                    <a:pt x="79869" y="159089"/>
                    <a:pt x="79841" y="159032"/>
                  </a:cubicBezTo>
                  <a:cubicBezTo>
                    <a:pt x="79582" y="158487"/>
                    <a:pt x="79411" y="157543"/>
                    <a:pt x="79239" y="156655"/>
                  </a:cubicBezTo>
                  <a:cubicBezTo>
                    <a:pt x="78868" y="154681"/>
                    <a:pt x="78380" y="152219"/>
                    <a:pt x="76491" y="150701"/>
                  </a:cubicBezTo>
                  <a:lnTo>
                    <a:pt x="76463" y="150673"/>
                  </a:lnTo>
                  <a:cubicBezTo>
                    <a:pt x="76349" y="150616"/>
                    <a:pt x="76262" y="150559"/>
                    <a:pt x="76204" y="150501"/>
                  </a:cubicBezTo>
                  <a:cubicBezTo>
                    <a:pt x="76177" y="150300"/>
                    <a:pt x="76147" y="150101"/>
                    <a:pt x="76147" y="149929"/>
                  </a:cubicBezTo>
                  <a:cubicBezTo>
                    <a:pt x="76120" y="149757"/>
                    <a:pt x="76120" y="149613"/>
                    <a:pt x="76090" y="149471"/>
                  </a:cubicBezTo>
                  <a:lnTo>
                    <a:pt x="76090" y="149384"/>
                  </a:lnTo>
                  <a:cubicBezTo>
                    <a:pt x="75975" y="148555"/>
                    <a:pt x="75689" y="147838"/>
                    <a:pt x="75460" y="147295"/>
                  </a:cubicBezTo>
                  <a:cubicBezTo>
                    <a:pt x="75318" y="146979"/>
                    <a:pt x="75146" y="146608"/>
                    <a:pt x="75146" y="146436"/>
                  </a:cubicBezTo>
                  <a:lnTo>
                    <a:pt x="75146" y="146292"/>
                  </a:lnTo>
                  <a:cubicBezTo>
                    <a:pt x="75117" y="146150"/>
                    <a:pt x="75231" y="145749"/>
                    <a:pt x="75288" y="145463"/>
                  </a:cubicBezTo>
                  <a:cubicBezTo>
                    <a:pt x="75433" y="144861"/>
                    <a:pt x="75632" y="144116"/>
                    <a:pt x="75632" y="143258"/>
                  </a:cubicBezTo>
                  <a:cubicBezTo>
                    <a:pt x="75632" y="141597"/>
                    <a:pt x="75547" y="140223"/>
                    <a:pt x="75346" y="138936"/>
                  </a:cubicBezTo>
                  <a:cubicBezTo>
                    <a:pt x="75231" y="138077"/>
                    <a:pt x="75261" y="137132"/>
                    <a:pt x="75318" y="136131"/>
                  </a:cubicBezTo>
                  <a:cubicBezTo>
                    <a:pt x="75346" y="135100"/>
                    <a:pt x="75403" y="134040"/>
                    <a:pt x="75288" y="132925"/>
                  </a:cubicBezTo>
                  <a:cubicBezTo>
                    <a:pt x="75174" y="132066"/>
                    <a:pt x="75002" y="131321"/>
                    <a:pt x="74860" y="130577"/>
                  </a:cubicBezTo>
                  <a:cubicBezTo>
                    <a:pt x="74688" y="129833"/>
                    <a:pt x="74517" y="129173"/>
                    <a:pt x="74487" y="128516"/>
                  </a:cubicBezTo>
                  <a:cubicBezTo>
                    <a:pt x="74574" y="128287"/>
                    <a:pt x="74601" y="128028"/>
                    <a:pt x="74601" y="127742"/>
                  </a:cubicBezTo>
                  <a:lnTo>
                    <a:pt x="74601" y="126798"/>
                  </a:lnTo>
                  <a:cubicBezTo>
                    <a:pt x="74601" y="126311"/>
                    <a:pt x="74574" y="125795"/>
                    <a:pt x="74574" y="125310"/>
                  </a:cubicBezTo>
                  <a:cubicBezTo>
                    <a:pt x="74544" y="124879"/>
                    <a:pt x="74544" y="124421"/>
                    <a:pt x="74544" y="123993"/>
                  </a:cubicBezTo>
                  <a:cubicBezTo>
                    <a:pt x="74544" y="123906"/>
                    <a:pt x="74544" y="123821"/>
                    <a:pt x="74517" y="123764"/>
                  </a:cubicBezTo>
                  <a:lnTo>
                    <a:pt x="74517" y="123047"/>
                  </a:lnTo>
                  <a:cubicBezTo>
                    <a:pt x="74517" y="122275"/>
                    <a:pt x="74544" y="121417"/>
                    <a:pt x="74315" y="120643"/>
                  </a:cubicBezTo>
                  <a:cubicBezTo>
                    <a:pt x="74288" y="120585"/>
                    <a:pt x="74288" y="120558"/>
                    <a:pt x="74258" y="120528"/>
                  </a:cubicBezTo>
                  <a:cubicBezTo>
                    <a:pt x="73857" y="119326"/>
                    <a:pt x="72913" y="118554"/>
                    <a:pt x="72169" y="117952"/>
                  </a:cubicBezTo>
                  <a:cubicBezTo>
                    <a:pt x="71968" y="117780"/>
                    <a:pt x="71739" y="117581"/>
                    <a:pt x="71624" y="117466"/>
                  </a:cubicBezTo>
                  <a:cubicBezTo>
                    <a:pt x="70536" y="116291"/>
                    <a:pt x="69391" y="115920"/>
                    <a:pt x="68562" y="115634"/>
                  </a:cubicBezTo>
                  <a:cubicBezTo>
                    <a:pt x="68132" y="115520"/>
                    <a:pt x="67903" y="115433"/>
                    <a:pt x="67703" y="115318"/>
                  </a:cubicBezTo>
                  <a:cubicBezTo>
                    <a:pt x="66929" y="114775"/>
                    <a:pt x="66444" y="113573"/>
                    <a:pt x="65929" y="112284"/>
                  </a:cubicBezTo>
                  <a:cubicBezTo>
                    <a:pt x="65384" y="110939"/>
                    <a:pt x="64754" y="109421"/>
                    <a:pt x="63609" y="108191"/>
                  </a:cubicBezTo>
                  <a:cubicBezTo>
                    <a:pt x="63238" y="107818"/>
                    <a:pt x="63066" y="107390"/>
                    <a:pt x="62780" y="106673"/>
                  </a:cubicBezTo>
                  <a:cubicBezTo>
                    <a:pt x="62521" y="106043"/>
                    <a:pt x="62264" y="105356"/>
                    <a:pt x="61777" y="104584"/>
                  </a:cubicBezTo>
                  <a:cubicBezTo>
                    <a:pt x="61261" y="103783"/>
                    <a:pt x="60689" y="103325"/>
                    <a:pt x="60288" y="103066"/>
                  </a:cubicBezTo>
                  <a:cubicBezTo>
                    <a:pt x="60260" y="102981"/>
                    <a:pt x="60260" y="102894"/>
                    <a:pt x="60231" y="102837"/>
                  </a:cubicBezTo>
                  <a:cubicBezTo>
                    <a:pt x="60975" y="102409"/>
                    <a:pt x="61834" y="101520"/>
                    <a:pt x="61548" y="99688"/>
                  </a:cubicBezTo>
                  <a:cubicBezTo>
                    <a:pt x="61463" y="99173"/>
                    <a:pt x="61204" y="98687"/>
                    <a:pt x="60833" y="98314"/>
                  </a:cubicBezTo>
                  <a:lnTo>
                    <a:pt x="60574" y="98057"/>
                  </a:lnTo>
                  <a:cubicBezTo>
                    <a:pt x="60402" y="97599"/>
                    <a:pt x="60719" y="96969"/>
                    <a:pt x="61062" y="96539"/>
                  </a:cubicBezTo>
                  <a:cubicBezTo>
                    <a:pt x="61376" y="96397"/>
                    <a:pt x="61749" y="96138"/>
                    <a:pt x="62093" y="95710"/>
                  </a:cubicBezTo>
                  <a:cubicBezTo>
                    <a:pt x="62322" y="95424"/>
                    <a:pt x="62521" y="95023"/>
                    <a:pt x="62608" y="94508"/>
                  </a:cubicBezTo>
                  <a:cubicBezTo>
                    <a:pt x="62635" y="94508"/>
                    <a:pt x="62665" y="94478"/>
                    <a:pt x="62693" y="94478"/>
                  </a:cubicBezTo>
                  <a:lnTo>
                    <a:pt x="62864" y="94306"/>
                  </a:lnTo>
                  <a:cubicBezTo>
                    <a:pt x="64554" y="92733"/>
                    <a:pt x="64784" y="91072"/>
                    <a:pt x="64868" y="89355"/>
                  </a:cubicBezTo>
                  <a:cubicBezTo>
                    <a:pt x="64925" y="88409"/>
                    <a:pt x="64955" y="87436"/>
                    <a:pt x="64612" y="86291"/>
                  </a:cubicBezTo>
                  <a:cubicBezTo>
                    <a:pt x="66100" y="85604"/>
                    <a:pt x="66501" y="84058"/>
                    <a:pt x="66700" y="83256"/>
                  </a:cubicBezTo>
                  <a:cubicBezTo>
                    <a:pt x="66730" y="83171"/>
                    <a:pt x="66758" y="83027"/>
                    <a:pt x="66787" y="82942"/>
                  </a:cubicBezTo>
                  <a:cubicBezTo>
                    <a:pt x="66987" y="82855"/>
                    <a:pt x="67303" y="82771"/>
                    <a:pt x="67502" y="82713"/>
                  </a:cubicBezTo>
                  <a:close/>
                  <a:moveTo>
                    <a:pt x="77943" y="0"/>
                  </a:moveTo>
                  <a:cubicBezTo>
                    <a:pt x="76529" y="0"/>
                    <a:pt x="75434" y="1014"/>
                    <a:pt x="74945" y="1528"/>
                  </a:cubicBezTo>
                  <a:lnTo>
                    <a:pt x="74688" y="1785"/>
                  </a:lnTo>
                  <a:cubicBezTo>
                    <a:pt x="74601" y="1815"/>
                    <a:pt x="74487" y="1842"/>
                    <a:pt x="74402" y="1899"/>
                  </a:cubicBezTo>
                  <a:cubicBezTo>
                    <a:pt x="74288" y="1929"/>
                    <a:pt x="74201" y="1986"/>
                    <a:pt x="74116" y="2044"/>
                  </a:cubicBezTo>
                  <a:cubicBezTo>
                    <a:pt x="73028" y="2673"/>
                    <a:pt x="72655" y="3445"/>
                    <a:pt x="72426" y="4189"/>
                  </a:cubicBezTo>
                  <a:cubicBezTo>
                    <a:pt x="72226" y="4189"/>
                    <a:pt x="71968" y="4247"/>
                    <a:pt x="71681" y="4304"/>
                  </a:cubicBezTo>
                  <a:cubicBezTo>
                    <a:pt x="71253" y="4391"/>
                    <a:pt x="70937" y="4505"/>
                    <a:pt x="70738" y="4590"/>
                  </a:cubicBezTo>
                  <a:lnTo>
                    <a:pt x="70681" y="4590"/>
                  </a:lnTo>
                  <a:cubicBezTo>
                    <a:pt x="70566" y="4590"/>
                    <a:pt x="70365" y="4533"/>
                    <a:pt x="70193" y="4505"/>
                  </a:cubicBezTo>
                  <a:cubicBezTo>
                    <a:pt x="69731" y="4404"/>
                    <a:pt x="69156" y="4289"/>
                    <a:pt x="68508" y="4289"/>
                  </a:cubicBezTo>
                  <a:cubicBezTo>
                    <a:pt x="68233" y="4289"/>
                    <a:pt x="67944" y="4310"/>
                    <a:pt x="67646" y="4361"/>
                  </a:cubicBezTo>
                  <a:cubicBezTo>
                    <a:pt x="67616" y="4361"/>
                    <a:pt x="67559" y="4361"/>
                    <a:pt x="67532" y="4391"/>
                  </a:cubicBezTo>
                  <a:cubicBezTo>
                    <a:pt x="67303" y="4418"/>
                    <a:pt x="67131" y="4505"/>
                    <a:pt x="66959" y="4563"/>
                  </a:cubicBezTo>
                  <a:cubicBezTo>
                    <a:pt x="66758" y="4418"/>
                    <a:pt x="66529" y="4304"/>
                    <a:pt x="66272" y="4162"/>
                  </a:cubicBezTo>
                  <a:cubicBezTo>
                    <a:pt x="66242" y="4162"/>
                    <a:pt x="66215" y="4132"/>
                    <a:pt x="66185" y="4132"/>
                  </a:cubicBezTo>
                  <a:cubicBezTo>
                    <a:pt x="65553" y="3879"/>
                    <a:pt x="64935" y="3780"/>
                    <a:pt x="64344" y="3780"/>
                  </a:cubicBezTo>
                  <a:cubicBezTo>
                    <a:pt x="63059" y="3780"/>
                    <a:pt x="61897" y="4247"/>
                    <a:pt x="60975" y="4620"/>
                  </a:cubicBezTo>
                  <a:cubicBezTo>
                    <a:pt x="60244" y="4926"/>
                    <a:pt x="59707" y="5135"/>
                    <a:pt x="59365" y="5135"/>
                  </a:cubicBezTo>
                  <a:cubicBezTo>
                    <a:pt x="59292" y="5135"/>
                    <a:pt x="59228" y="5126"/>
                    <a:pt x="59173" y="5105"/>
                  </a:cubicBezTo>
                  <a:cubicBezTo>
                    <a:pt x="59115" y="5048"/>
                    <a:pt x="59058" y="4991"/>
                    <a:pt x="59001" y="4906"/>
                  </a:cubicBezTo>
                  <a:cubicBezTo>
                    <a:pt x="58657" y="4418"/>
                    <a:pt x="57998" y="3532"/>
                    <a:pt x="56624" y="3074"/>
                  </a:cubicBezTo>
                  <a:cubicBezTo>
                    <a:pt x="55795" y="2758"/>
                    <a:pt x="54906" y="2616"/>
                    <a:pt x="54276" y="2529"/>
                  </a:cubicBezTo>
                  <a:cubicBezTo>
                    <a:pt x="53929" y="2478"/>
                    <a:pt x="53572" y="2468"/>
                    <a:pt x="53229" y="2468"/>
                  </a:cubicBezTo>
                  <a:cubicBezTo>
                    <a:pt x="53007" y="2468"/>
                    <a:pt x="52791" y="2472"/>
                    <a:pt x="52588" y="2472"/>
                  </a:cubicBezTo>
                  <a:cubicBezTo>
                    <a:pt x="52359" y="2502"/>
                    <a:pt x="52043" y="2502"/>
                    <a:pt x="51872" y="2502"/>
                  </a:cubicBezTo>
                  <a:lnTo>
                    <a:pt x="51844" y="2472"/>
                  </a:lnTo>
                  <a:cubicBezTo>
                    <a:pt x="51414" y="2101"/>
                    <a:pt x="50642" y="1441"/>
                    <a:pt x="49211" y="1357"/>
                  </a:cubicBezTo>
                  <a:cubicBezTo>
                    <a:pt x="48810" y="1327"/>
                    <a:pt x="48430" y="1313"/>
                    <a:pt x="48068" y="1313"/>
                  </a:cubicBezTo>
                  <a:cubicBezTo>
                    <a:pt x="47008" y="1313"/>
                    <a:pt x="46106" y="1436"/>
                    <a:pt x="45317" y="1670"/>
                  </a:cubicBezTo>
                  <a:cubicBezTo>
                    <a:pt x="45288" y="1700"/>
                    <a:pt x="45230" y="1700"/>
                    <a:pt x="45203" y="1728"/>
                  </a:cubicBezTo>
                  <a:cubicBezTo>
                    <a:pt x="44772" y="1899"/>
                    <a:pt x="44429" y="2044"/>
                    <a:pt x="44115" y="2186"/>
                  </a:cubicBezTo>
                  <a:cubicBezTo>
                    <a:pt x="43485" y="2472"/>
                    <a:pt x="43199" y="2616"/>
                    <a:pt x="42597" y="2673"/>
                  </a:cubicBezTo>
                  <a:cubicBezTo>
                    <a:pt x="42024" y="2731"/>
                    <a:pt x="41596" y="2815"/>
                    <a:pt x="41280" y="2902"/>
                  </a:cubicBezTo>
                  <a:cubicBezTo>
                    <a:pt x="41138" y="2930"/>
                    <a:pt x="40936" y="2987"/>
                    <a:pt x="40909" y="2987"/>
                  </a:cubicBezTo>
                  <a:cubicBezTo>
                    <a:pt x="40909" y="2987"/>
                    <a:pt x="40852" y="2987"/>
                    <a:pt x="40765" y="2960"/>
                  </a:cubicBezTo>
                  <a:cubicBezTo>
                    <a:pt x="40535" y="2845"/>
                    <a:pt x="40279" y="2788"/>
                    <a:pt x="40020" y="2731"/>
                  </a:cubicBezTo>
                  <a:cubicBezTo>
                    <a:pt x="39706" y="2186"/>
                    <a:pt x="39191" y="1757"/>
                    <a:pt x="38532" y="1471"/>
                  </a:cubicBezTo>
                  <a:cubicBezTo>
                    <a:pt x="38504" y="1441"/>
                    <a:pt x="38474" y="1441"/>
                    <a:pt x="38447" y="1441"/>
                  </a:cubicBezTo>
                  <a:cubicBezTo>
                    <a:pt x="37856" y="1218"/>
                    <a:pt x="37221" y="1146"/>
                    <a:pt x="36606" y="1146"/>
                  </a:cubicBezTo>
                  <a:cubicBezTo>
                    <a:pt x="36117" y="1146"/>
                    <a:pt x="35642" y="1191"/>
                    <a:pt x="35211" y="1242"/>
                  </a:cubicBezTo>
                  <a:cubicBezTo>
                    <a:pt x="34954" y="1242"/>
                    <a:pt x="34696" y="1269"/>
                    <a:pt x="34554" y="1269"/>
                  </a:cubicBezTo>
                  <a:lnTo>
                    <a:pt x="34009" y="1269"/>
                  </a:lnTo>
                  <a:cubicBezTo>
                    <a:pt x="33806" y="1269"/>
                    <a:pt x="33607" y="1271"/>
                    <a:pt x="33413" y="1271"/>
                  </a:cubicBezTo>
                  <a:cubicBezTo>
                    <a:pt x="32754" y="1271"/>
                    <a:pt x="32147" y="1253"/>
                    <a:pt x="31661" y="1098"/>
                  </a:cubicBezTo>
                  <a:cubicBezTo>
                    <a:pt x="31547" y="1070"/>
                    <a:pt x="31432" y="1040"/>
                    <a:pt x="31347" y="983"/>
                  </a:cubicBezTo>
                  <a:cubicBezTo>
                    <a:pt x="30565" y="697"/>
                    <a:pt x="29615" y="315"/>
                    <a:pt x="28349" y="315"/>
                  </a:cubicBezTo>
                  <a:cubicBezTo>
                    <a:pt x="28226" y="315"/>
                    <a:pt x="28099" y="318"/>
                    <a:pt x="27969" y="326"/>
                  </a:cubicBezTo>
                  <a:cubicBezTo>
                    <a:pt x="27683" y="353"/>
                    <a:pt x="27397" y="440"/>
                    <a:pt x="27138" y="555"/>
                  </a:cubicBezTo>
                  <a:cubicBezTo>
                    <a:pt x="26824" y="612"/>
                    <a:pt x="26508" y="669"/>
                    <a:pt x="26222" y="727"/>
                  </a:cubicBezTo>
                  <a:cubicBezTo>
                    <a:pt x="25707" y="841"/>
                    <a:pt x="25249" y="956"/>
                    <a:pt x="24821" y="983"/>
                  </a:cubicBezTo>
                  <a:cubicBezTo>
                    <a:pt x="23588" y="983"/>
                    <a:pt x="22272" y="983"/>
                    <a:pt x="20783" y="1586"/>
                  </a:cubicBezTo>
                  <a:cubicBezTo>
                    <a:pt x="19752" y="1986"/>
                    <a:pt x="18580" y="2415"/>
                    <a:pt x="17462" y="2758"/>
                  </a:cubicBezTo>
                  <a:cubicBezTo>
                    <a:pt x="17291" y="2788"/>
                    <a:pt x="16862" y="2873"/>
                    <a:pt x="16576" y="2902"/>
                  </a:cubicBezTo>
                  <a:cubicBezTo>
                    <a:pt x="14687" y="3159"/>
                    <a:pt x="13168" y="3360"/>
                    <a:pt x="12481" y="4762"/>
                  </a:cubicBezTo>
                  <a:cubicBezTo>
                    <a:pt x="12339" y="5021"/>
                    <a:pt x="12195" y="5392"/>
                    <a:pt x="12138" y="5822"/>
                  </a:cubicBezTo>
                  <a:cubicBezTo>
                    <a:pt x="12097" y="5821"/>
                    <a:pt x="12056" y="5821"/>
                    <a:pt x="12016" y="5821"/>
                  </a:cubicBezTo>
                  <a:cubicBezTo>
                    <a:pt x="10998" y="5821"/>
                    <a:pt x="10341" y="6177"/>
                    <a:pt x="9790" y="6452"/>
                  </a:cubicBezTo>
                  <a:cubicBezTo>
                    <a:pt x="9275" y="6681"/>
                    <a:pt x="7214" y="7796"/>
                    <a:pt x="6786" y="9601"/>
                  </a:cubicBezTo>
                  <a:cubicBezTo>
                    <a:pt x="6728" y="9887"/>
                    <a:pt x="6699" y="10201"/>
                    <a:pt x="6756" y="10487"/>
                  </a:cubicBezTo>
                  <a:cubicBezTo>
                    <a:pt x="4553" y="11147"/>
                    <a:pt x="2118" y="12349"/>
                    <a:pt x="1633" y="15212"/>
                  </a:cubicBezTo>
                  <a:cubicBezTo>
                    <a:pt x="1374" y="16499"/>
                    <a:pt x="1603" y="17472"/>
                    <a:pt x="2290" y="18189"/>
                  </a:cubicBezTo>
                  <a:cubicBezTo>
                    <a:pt x="316" y="19334"/>
                    <a:pt x="0" y="20365"/>
                    <a:pt x="0" y="21223"/>
                  </a:cubicBezTo>
                  <a:cubicBezTo>
                    <a:pt x="0" y="22224"/>
                    <a:pt x="488" y="23113"/>
                    <a:pt x="1289" y="23628"/>
                  </a:cubicBezTo>
                  <a:cubicBezTo>
                    <a:pt x="1826" y="23973"/>
                    <a:pt x="2401" y="24106"/>
                    <a:pt x="2982" y="24106"/>
                  </a:cubicBezTo>
                  <a:cubicBezTo>
                    <a:pt x="4137" y="24106"/>
                    <a:pt x="5318" y="23579"/>
                    <a:pt x="6270" y="23140"/>
                  </a:cubicBezTo>
                  <a:cubicBezTo>
                    <a:pt x="6355" y="23113"/>
                    <a:pt x="6442" y="23056"/>
                    <a:pt x="6527" y="23026"/>
                  </a:cubicBezTo>
                  <a:cubicBezTo>
                    <a:pt x="8130" y="22655"/>
                    <a:pt x="9275" y="22281"/>
                    <a:pt x="10821" y="20994"/>
                  </a:cubicBezTo>
                  <a:cubicBezTo>
                    <a:pt x="10851" y="20994"/>
                    <a:pt x="10851" y="20965"/>
                    <a:pt x="10878" y="20965"/>
                  </a:cubicBezTo>
                  <a:cubicBezTo>
                    <a:pt x="11222" y="20651"/>
                    <a:pt x="11737" y="20422"/>
                    <a:pt x="12310" y="20163"/>
                  </a:cubicBezTo>
                  <a:cubicBezTo>
                    <a:pt x="12855" y="19964"/>
                    <a:pt x="13397" y="19705"/>
                    <a:pt x="14000" y="19362"/>
                  </a:cubicBezTo>
                  <a:cubicBezTo>
                    <a:pt x="14199" y="19506"/>
                    <a:pt x="14485" y="19648"/>
                    <a:pt x="14771" y="19735"/>
                  </a:cubicBezTo>
                  <a:cubicBezTo>
                    <a:pt x="14829" y="19762"/>
                    <a:pt x="14858" y="19762"/>
                    <a:pt x="14886" y="19792"/>
                  </a:cubicBezTo>
                  <a:cubicBezTo>
                    <a:pt x="15222" y="19891"/>
                    <a:pt x="15547" y="19934"/>
                    <a:pt x="15861" y="19934"/>
                  </a:cubicBezTo>
                  <a:cubicBezTo>
                    <a:pt x="17366" y="19934"/>
                    <a:pt x="18599" y="18937"/>
                    <a:pt x="19381" y="18274"/>
                  </a:cubicBezTo>
                  <a:cubicBezTo>
                    <a:pt x="19523" y="18189"/>
                    <a:pt x="19695" y="18017"/>
                    <a:pt x="19752" y="17987"/>
                  </a:cubicBezTo>
                  <a:lnTo>
                    <a:pt x="20069" y="17788"/>
                  </a:lnTo>
                  <a:cubicBezTo>
                    <a:pt x="20268" y="17674"/>
                    <a:pt x="20497" y="17502"/>
                    <a:pt x="20641" y="17445"/>
                  </a:cubicBezTo>
                  <a:lnTo>
                    <a:pt x="22359" y="17960"/>
                  </a:lnTo>
                  <a:cubicBezTo>
                    <a:pt x="22874" y="18132"/>
                    <a:pt x="23389" y="18274"/>
                    <a:pt x="23904" y="18445"/>
                  </a:cubicBezTo>
                  <a:cubicBezTo>
                    <a:pt x="24935" y="18819"/>
                    <a:pt x="25592" y="20220"/>
                    <a:pt x="25450" y="21652"/>
                  </a:cubicBezTo>
                  <a:cubicBezTo>
                    <a:pt x="25421" y="21796"/>
                    <a:pt x="25306" y="22110"/>
                    <a:pt x="25192" y="22368"/>
                  </a:cubicBezTo>
                  <a:cubicBezTo>
                    <a:pt x="24935" y="23083"/>
                    <a:pt x="24534" y="24029"/>
                    <a:pt x="24619" y="25174"/>
                  </a:cubicBezTo>
                  <a:lnTo>
                    <a:pt x="24619" y="25316"/>
                  </a:lnTo>
                  <a:cubicBezTo>
                    <a:pt x="24706" y="25888"/>
                    <a:pt x="24905" y="26376"/>
                    <a:pt x="25134" y="26804"/>
                  </a:cubicBezTo>
                  <a:cubicBezTo>
                    <a:pt x="24134" y="27808"/>
                    <a:pt x="23904" y="29411"/>
                    <a:pt x="24562" y="30755"/>
                  </a:cubicBezTo>
                  <a:cubicBezTo>
                    <a:pt x="24706" y="31041"/>
                    <a:pt x="24878" y="31300"/>
                    <a:pt x="25020" y="31529"/>
                  </a:cubicBezTo>
                  <a:cubicBezTo>
                    <a:pt x="24706" y="32159"/>
                    <a:pt x="24275" y="32903"/>
                    <a:pt x="23817" y="33618"/>
                  </a:cubicBezTo>
                  <a:cubicBezTo>
                    <a:pt x="23790" y="33675"/>
                    <a:pt x="23760" y="33705"/>
                    <a:pt x="23760" y="33762"/>
                  </a:cubicBezTo>
                  <a:cubicBezTo>
                    <a:pt x="23588" y="34018"/>
                    <a:pt x="23359" y="34220"/>
                    <a:pt x="22901" y="34591"/>
                  </a:cubicBezTo>
                  <a:cubicBezTo>
                    <a:pt x="22473" y="34934"/>
                    <a:pt x="21928" y="35365"/>
                    <a:pt x="21413" y="35965"/>
                  </a:cubicBezTo>
                  <a:cubicBezTo>
                    <a:pt x="20325" y="37254"/>
                    <a:pt x="20355" y="38599"/>
                    <a:pt x="20382" y="39430"/>
                  </a:cubicBezTo>
                  <a:lnTo>
                    <a:pt x="20382" y="39686"/>
                  </a:lnTo>
                  <a:cubicBezTo>
                    <a:pt x="19810" y="40087"/>
                    <a:pt x="18694" y="40889"/>
                    <a:pt x="18465" y="42492"/>
                  </a:cubicBezTo>
                  <a:lnTo>
                    <a:pt x="18465" y="42579"/>
                  </a:lnTo>
                  <a:cubicBezTo>
                    <a:pt x="18351" y="43580"/>
                    <a:pt x="18722" y="44583"/>
                    <a:pt x="19065" y="45469"/>
                  </a:cubicBezTo>
                  <a:cubicBezTo>
                    <a:pt x="19152" y="45671"/>
                    <a:pt x="19210" y="45870"/>
                    <a:pt x="19267" y="46014"/>
                  </a:cubicBezTo>
                  <a:cubicBezTo>
                    <a:pt x="19324" y="46300"/>
                    <a:pt x="19352" y="46587"/>
                    <a:pt x="19381" y="46873"/>
                  </a:cubicBezTo>
                  <a:cubicBezTo>
                    <a:pt x="19324" y="47072"/>
                    <a:pt x="19324" y="47301"/>
                    <a:pt x="19352" y="47530"/>
                  </a:cubicBezTo>
                  <a:cubicBezTo>
                    <a:pt x="19352" y="47617"/>
                    <a:pt x="19324" y="47874"/>
                    <a:pt x="19324" y="48018"/>
                  </a:cubicBezTo>
                  <a:cubicBezTo>
                    <a:pt x="19294" y="49048"/>
                    <a:pt x="19210" y="50480"/>
                    <a:pt x="20210" y="51510"/>
                  </a:cubicBezTo>
                  <a:cubicBezTo>
                    <a:pt x="20698" y="52026"/>
                    <a:pt x="21241" y="52255"/>
                    <a:pt x="21699" y="52397"/>
                  </a:cubicBezTo>
                  <a:cubicBezTo>
                    <a:pt x="21786" y="52626"/>
                    <a:pt x="21901" y="52884"/>
                    <a:pt x="21985" y="53113"/>
                  </a:cubicBezTo>
                  <a:cubicBezTo>
                    <a:pt x="22130" y="53484"/>
                    <a:pt x="22272" y="53828"/>
                    <a:pt x="22301" y="54030"/>
                  </a:cubicBezTo>
                  <a:cubicBezTo>
                    <a:pt x="22301" y="54057"/>
                    <a:pt x="22272" y="54087"/>
                    <a:pt x="22272" y="54114"/>
                  </a:cubicBezTo>
                  <a:cubicBezTo>
                    <a:pt x="22130" y="54602"/>
                    <a:pt x="21901" y="55346"/>
                    <a:pt x="22043" y="56175"/>
                  </a:cubicBezTo>
                  <a:cubicBezTo>
                    <a:pt x="22187" y="56862"/>
                    <a:pt x="22473" y="57350"/>
                    <a:pt x="22759" y="57721"/>
                  </a:cubicBezTo>
                  <a:cubicBezTo>
                    <a:pt x="22558" y="58179"/>
                    <a:pt x="22301" y="58866"/>
                    <a:pt x="22359" y="59755"/>
                  </a:cubicBezTo>
                  <a:cubicBezTo>
                    <a:pt x="22359" y="59782"/>
                    <a:pt x="22359" y="59840"/>
                    <a:pt x="22386" y="59897"/>
                  </a:cubicBezTo>
                  <a:cubicBezTo>
                    <a:pt x="22645" y="61701"/>
                    <a:pt x="23932" y="62389"/>
                    <a:pt x="24649" y="62645"/>
                  </a:cubicBezTo>
                  <a:cubicBezTo>
                    <a:pt x="24649" y="62702"/>
                    <a:pt x="24676" y="62760"/>
                    <a:pt x="24676" y="62817"/>
                  </a:cubicBezTo>
                  <a:cubicBezTo>
                    <a:pt x="25107" y="64821"/>
                    <a:pt x="26337" y="66969"/>
                    <a:pt x="28512" y="67111"/>
                  </a:cubicBezTo>
                  <a:cubicBezTo>
                    <a:pt x="28591" y="67116"/>
                    <a:pt x="28670" y="67119"/>
                    <a:pt x="28747" y="67119"/>
                  </a:cubicBezTo>
                  <a:cubicBezTo>
                    <a:pt x="29512" y="67119"/>
                    <a:pt x="30198" y="66864"/>
                    <a:pt x="30718" y="66396"/>
                  </a:cubicBezTo>
                  <a:cubicBezTo>
                    <a:pt x="30860" y="66653"/>
                    <a:pt x="31061" y="66969"/>
                    <a:pt x="31146" y="67198"/>
                  </a:cubicBezTo>
                  <a:cubicBezTo>
                    <a:pt x="31146" y="67225"/>
                    <a:pt x="31118" y="67255"/>
                    <a:pt x="31118" y="67283"/>
                  </a:cubicBezTo>
                  <a:cubicBezTo>
                    <a:pt x="30832" y="67855"/>
                    <a:pt x="30287" y="69057"/>
                    <a:pt x="30860" y="70603"/>
                  </a:cubicBezTo>
                  <a:cubicBezTo>
                    <a:pt x="31405" y="72179"/>
                    <a:pt x="32836" y="73038"/>
                    <a:pt x="33894" y="73638"/>
                  </a:cubicBezTo>
                  <a:cubicBezTo>
                    <a:pt x="34238" y="73839"/>
                    <a:pt x="34696" y="74125"/>
                    <a:pt x="34840" y="74240"/>
                  </a:cubicBezTo>
                  <a:cubicBezTo>
                    <a:pt x="36099" y="75470"/>
                    <a:pt x="37416" y="75871"/>
                    <a:pt x="38447" y="76187"/>
                  </a:cubicBezTo>
                  <a:cubicBezTo>
                    <a:pt x="38761" y="76271"/>
                    <a:pt x="39077" y="76358"/>
                    <a:pt x="39363" y="76473"/>
                  </a:cubicBezTo>
                  <a:cubicBezTo>
                    <a:pt x="39390" y="76473"/>
                    <a:pt x="39448" y="76500"/>
                    <a:pt x="39477" y="76500"/>
                  </a:cubicBezTo>
                  <a:cubicBezTo>
                    <a:pt x="40458" y="76805"/>
                    <a:pt x="41209" y="76989"/>
                    <a:pt x="42043" y="76989"/>
                  </a:cubicBezTo>
                  <a:cubicBezTo>
                    <a:pt x="42621" y="76989"/>
                    <a:pt x="43238" y="76901"/>
                    <a:pt x="44000" y="76702"/>
                  </a:cubicBezTo>
                  <a:cubicBezTo>
                    <a:pt x="44172" y="76645"/>
                    <a:pt x="44344" y="76645"/>
                    <a:pt x="44459" y="76645"/>
                  </a:cubicBezTo>
                  <a:cubicBezTo>
                    <a:pt x="44543" y="77103"/>
                    <a:pt x="44772" y="77645"/>
                    <a:pt x="45288" y="78190"/>
                  </a:cubicBezTo>
                  <a:cubicBezTo>
                    <a:pt x="45860" y="78790"/>
                    <a:pt x="46634" y="79134"/>
                    <a:pt x="47349" y="79393"/>
                  </a:cubicBezTo>
                  <a:cubicBezTo>
                    <a:pt x="48207" y="79851"/>
                    <a:pt x="49009" y="80050"/>
                    <a:pt x="49669" y="80222"/>
                  </a:cubicBezTo>
                  <a:cubicBezTo>
                    <a:pt x="49840" y="80252"/>
                    <a:pt x="49982" y="80309"/>
                    <a:pt x="50154" y="80336"/>
                  </a:cubicBezTo>
                  <a:cubicBezTo>
                    <a:pt x="50326" y="80737"/>
                    <a:pt x="50642" y="81225"/>
                    <a:pt x="51185" y="81683"/>
                  </a:cubicBezTo>
                  <a:cubicBezTo>
                    <a:pt x="51185" y="83801"/>
                    <a:pt x="52788" y="84802"/>
                    <a:pt x="53447" y="85203"/>
                  </a:cubicBezTo>
                  <a:cubicBezTo>
                    <a:pt x="53589" y="85290"/>
                    <a:pt x="53761" y="85404"/>
                    <a:pt x="53876" y="85489"/>
                  </a:cubicBezTo>
                  <a:lnTo>
                    <a:pt x="53933" y="85519"/>
                  </a:lnTo>
                  <a:lnTo>
                    <a:pt x="54421" y="86004"/>
                  </a:lnTo>
                  <a:cubicBezTo>
                    <a:pt x="54993" y="86664"/>
                    <a:pt x="55879" y="87637"/>
                    <a:pt x="57254" y="87981"/>
                  </a:cubicBezTo>
                  <a:cubicBezTo>
                    <a:pt x="57283" y="87981"/>
                    <a:pt x="57311" y="88008"/>
                    <a:pt x="57341" y="88008"/>
                  </a:cubicBezTo>
                  <a:cubicBezTo>
                    <a:pt x="57605" y="88067"/>
                    <a:pt x="57859" y="88094"/>
                    <a:pt x="58102" y="88094"/>
                  </a:cubicBezTo>
                  <a:cubicBezTo>
                    <a:pt x="58803" y="88094"/>
                    <a:pt x="59414" y="87870"/>
                    <a:pt x="59944" y="87550"/>
                  </a:cubicBezTo>
                  <a:cubicBezTo>
                    <a:pt x="60089" y="87923"/>
                    <a:pt x="60089" y="88237"/>
                    <a:pt x="60031" y="89039"/>
                  </a:cubicBezTo>
                  <a:lnTo>
                    <a:pt x="60031" y="89096"/>
                  </a:lnTo>
                  <a:cubicBezTo>
                    <a:pt x="59974" y="90271"/>
                    <a:pt x="59887" y="90470"/>
                    <a:pt x="59658" y="90672"/>
                  </a:cubicBezTo>
                  <a:cubicBezTo>
                    <a:pt x="59173" y="91043"/>
                    <a:pt x="58628" y="91473"/>
                    <a:pt x="58142" y="92245"/>
                  </a:cubicBezTo>
                  <a:cubicBezTo>
                    <a:pt x="58085" y="92332"/>
                    <a:pt x="58055" y="92417"/>
                    <a:pt x="57998" y="92504"/>
                  </a:cubicBezTo>
                  <a:cubicBezTo>
                    <a:pt x="57970" y="92618"/>
                    <a:pt x="57913" y="92733"/>
                    <a:pt x="57883" y="92817"/>
                  </a:cubicBezTo>
                  <a:cubicBezTo>
                    <a:pt x="57799" y="92904"/>
                    <a:pt x="57741" y="92989"/>
                    <a:pt x="57654" y="93076"/>
                  </a:cubicBezTo>
                  <a:cubicBezTo>
                    <a:pt x="55765" y="95137"/>
                    <a:pt x="55192" y="97657"/>
                    <a:pt x="56081" y="99860"/>
                  </a:cubicBezTo>
                  <a:cubicBezTo>
                    <a:pt x="55508" y="100519"/>
                    <a:pt x="55421" y="101348"/>
                    <a:pt x="55394" y="101921"/>
                  </a:cubicBezTo>
                  <a:cubicBezTo>
                    <a:pt x="55307" y="102466"/>
                    <a:pt x="55364" y="103123"/>
                    <a:pt x="55536" y="104096"/>
                  </a:cubicBezTo>
                  <a:cubicBezTo>
                    <a:pt x="55822" y="105986"/>
                    <a:pt x="56967" y="106703"/>
                    <a:pt x="57512" y="107046"/>
                  </a:cubicBezTo>
                  <a:cubicBezTo>
                    <a:pt x="57570" y="107074"/>
                    <a:pt x="57597" y="107074"/>
                    <a:pt x="57654" y="107103"/>
                  </a:cubicBezTo>
                  <a:cubicBezTo>
                    <a:pt x="57654" y="107131"/>
                    <a:pt x="57654" y="107161"/>
                    <a:pt x="57684" y="107188"/>
                  </a:cubicBezTo>
                  <a:cubicBezTo>
                    <a:pt x="57913" y="107561"/>
                    <a:pt x="58085" y="107990"/>
                    <a:pt x="58284" y="108477"/>
                  </a:cubicBezTo>
                  <a:cubicBezTo>
                    <a:pt x="58628" y="109364"/>
                    <a:pt x="59086" y="110451"/>
                    <a:pt x="60089" y="111512"/>
                  </a:cubicBezTo>
                  <a:cubicBezTo>
                    <a:pt x="60604" y="112084"/>
                    <a:pt x="61005" y="113058"/>
                    <a:pt x="61433" y="114116"/>
                  </a:cubicBezTo>
                  <a:cubicBezTo>
                    <a:pt x="62150" y="115833"/>
                    <a:pt x="63009" y="117981"/>
                    <a:pt x="65040" y="119356"/>
                  </a:cubicBezTo>
                  <a:cubicBezTo>
                    <a:pt x="65814" y="119841"/>
                    <a:pt x="66501" y="120070"/>
                    <a:pt x="67074" y="120242"/>
                  </a:cubicBezTo>
                  <a:cubicBezTo>
                    <a:pt x="67703" y="120443"/>
                    <a:pt x="67845" y="120528"/>
                    <a:pt x="68047" y="120730"/>
                  </a:cubicBezTo>
                  <a:lnTo>
                    <a:pt x="68104" y="120787"/>
                  </a:lnTo>
                  <a:cubicBezTo>
                    <a:pt x="68418" y="121130"/>
                    <a:pt x="68761" y="121417"/>
                    <a:pt x="69105" y="121673"/>
                  </a:cubicBezTo>
                  <a:cubicBezTo>
                    <a:pt x="69249" y="121817"/>
                    <a:pt x="69506" y="122017"/>
                    <a:pt x="69678" y="122188"/>
                  </a:cubicBezTo>
                  <a:lnTo>
                    <a:pt x="69678" y="122990"/>
                  </a:lnTo>
                  <a:cubicBezTo>
                    <a:pt x="69678" y="123363"/>
                    <a:pt x="69678" y="123734"/>
                    <a:pt x="69707" y="124078"/>
                  </a:cubicBezTo>
                  <a:cubicBezTo>
                    <a:pt x="69707" y="124536"/>
                    <a:pt x="69707" y="125024"/>
                    <a:pt x="69735" y="125482"/>
                  </a:cubicBezTo>
                  <a:cubicBezTo>
                    <a:pt x="69735" y="125910"/>
                    <a:pt x="69765" y="126368"/>
                    <a:pt x="69765" y="126798"/>
                  </a:cubicBezTo>
                  <a:lnTo>
                    <a:pt x="69765" y="127027"/>
                  </a:lnTo>
                  <a:cubicBezTo>
                    <a:pt x="69678" y="127256"/>
                    <a:pt x="69650" y="127485"/>
                    <a:pt x="69620" y="127742"/>
                  </a:cubicBezTo>
                  <a:cubicBezTo>
                    <a:pt x="69563" y="129203"/>
                    <a:pt x="69879" y="130490"/>
                    <a:pt x="70136" y="131635"/>
                  </a:cubicBezTo>
                  <a:cubicBezTo>
                    <a:pt x="70280" y="132265"/>
                    <a:pt x="70394" y="132867"/>
                    <a:pt x="70452" y="133440"/>
                  </a:cubicBezTo>
                  <a:cubicBezTo>
                    <a:pt x="70536" y="134184"/>
                    <a:pt x="70509" y="135043"/>
                    <a:pt x="70479" y="135929"/>
                  </a:cubicBezTo>
                  <a:cubicBezTo>
                    <a:pt x="70422" y="137104"/>
                    <a:pt x="70365" y="138306"/>
                    <a:pt x="70536" y="139593"/>
                  </a:cubicBezTo>
                  <a:lnTo>
                    <a:pt x="70536" y="139651"/>
                  </a:lnTo>
                  <a:cubicBezTo>
                    <a:pt x="70708" y="140711"/>
                    <a:pt x="70795" y="141856"/>
                    <a:pt x="70795" y="143258"/>
                  </a:cubicBezTo>
                  <a:cubicBezTo>
                    <a:pt x="70795" y="143516"/>
                    <a:pt x="70708" y="143860"/>
                    <a:pt x="70594" y="144261"/>
                  </a:cubicBezTo>
                  <a:cubicBezTo>
                    <a:pt x="70422" y="144948"/>
                    <a:pt x="70223" y="145807"/>
                    <a:pt x="70337" y="146807"/>
                  </a:cubicBezTo>
                  <a:cubicBezTo>
                    <a:pt x="70394" y="147753"/>
                    <a:pt x="70738" y="148555"/>
                    <a:pt x="70994" y="149155"/>
                  </a:cubicBezTo>
                  <a:cubicBezTo>
                    <a:pt x="71139" y="149471"/>
                    <a:pt x="71253" y="149814"/>
                    <a:pt x="71281" y="149986"/>
                  </a:cubicBezTo>
                  <a:cubicBezTo>
                    <a:pt x="71310" y="150101"/>
                    <a:pt x="71310" y="150185"/>
                    <a:pt x="71310" y="150300"/>
                  </a:cubicBezTo>
                  <a:cubicBezTo>
                    <a:pt x="71368" y="151074"/>
                    <a:pt x="71452" y="152104"/>
                    <a:pt x="71997" y="153048"/>
                  </a:cubicBezTo>
                  <a:cubicBezTo>
                    <a:pt x="72398" y="153822"/>
                    <a:pt x="72884" y="154280"/>
                    <a:pt x="73571" y="154594"/>
                  </a:cubicBezTo>
                  <a:cubicBezTo>
                    <a:pt x="74029" y="155082"/>
                    <a:pt x="74288" y="156513"/>
                    <a:pt x="74487" y="157571"/>
                  </a:cubicBezTo>
                  <a:cubicBezTo>
                    <a:pt x="74716" y="158746"/>
                    <a:pt x="74945" y="159948"/>
                    <a:pt x="75433" y="161036"/>
                  </a:cubicBezTo>
                  <a:cubicBezTo>
                    <a:pt x="75604" y="161464"/>
                    <a:pt x="75689" y="161865"/>
                    <a:pt x="75804" y="162353"/>
                  </a:cubicBezTo>
                  <a:cubicBezTo>
                    <a:pt x="75891" y="162696"/>
                    <a:pt x="75975" y="163067"/>
                    <a:pt x="76090" y="163498"/>
                  </a:cubicBezTo>
                  <a:cubicBezTo>
                    <a:pt x="76463" y="164700"/>
                    <a:pt x="77208" y="165701"/>
                    <a:pt x="77865" y="166560"/>
                  </a:cubicBezTo>
                  <a:cubicBezTo>
                    <a:pt x="78151" y="166903"/>
                    <a:pt x="78380" y="167247"/>
                    <a:pt x="78552" y="167506"/>
                  </a:cubicBezTo>
                  <a:cubicBezTo>
                    <a:pt x="79610" y="169162"/>
                    <a:pt x="80853" y="170005"/>
                    <a:pt x="82281" y="170005"/>
                  </a:cubicBezTo>
                  <a:cubicBezTo>
                    <a:pt x="82630" y="170005"/>
                    <a:pt x="82990" y="169954"/>
                    <a:pt x="83361" y="169853"/>
                  </a:cubicBezTo>
                  <a:cubicBezTo>
                    <a:pt x="84448" y="171493"/>
                    <a:pt x="85868" y="171843"/>
                    <a:pt x="87013" y="171843"/>
                  </a:cubicBezTo>
                  <a:cubicBezTo>
                    <a:pt x="87166" y="171843"/>
                    <a:pt x="87314" y="171837"/>
                    <a:pt x="87456" y="171827"/>
                  </a:cubicBezTo>
                  <a:lnTo>
                    <a:pt x="87483" y="171857"/>
                  </a:lnTo>
                  <a:cubicBezTo>
                    <a:pt x="87685" y="171857"/>
                    <a:pt x="87857" y="171884"/>
                    <a:pt x="88028" y="171884"/>
                  </a:cubicBezTo>
                  <a:cubicBezTo>
                    <a:pt x="89774" y="171884"/>
                    <a:pt x="90490" y="170769"/>
                    <a:pt x="90747" y="170224"/>
                  </a:cubicBezTo>
                  <a:cubicBezTo>
                    <a:pt x="90777" y="170196"/>
                    <a:pt x="90804" y="170139"/>
                    <a:pt x="90804" y="170082"/>
                  </a:cubicBezTo>
                  <a:cubicBezTo>
                    <a:pt x="91292" y="168850"/>
                    <a:pt x="90948" y="167934"/>
                    <a:pt x="90719" y="167506"/>
                  </a:cubicBezTo>
                  <a:cubicBezTo>
                    <a:pt x="90060" y="166388"/>
                    <a:pt x="88972" y="166159"/>
                    <a:pt x="88486" y="166074"/>
                  </a:cubicBezTo>
                  <a:cubicBezTo>
                    <a:pt x="87914" y="165788"/>
                    <a:pt x="87685" y="165616"/>
                    <a:pt x="87513" y="165330"/>
                  </a:cubicBezTo>
                  <a:cubicBezTo>
                    <a:pt x="87483" y="165273"/>
                    <a:pt x="87456" y="165158"/>
                    <a:pt x="87399" y="165044"/>
                  </a:cubicBezTo>
                  <a:cubicBezTo>
                    <a:pt x="87284" y="164700"/>
                    <a:pt x="87083" y="164185"/>
                    <a:pt x="86682" y="163670"/>
                  </a:cubicBezTo>
                  <a:cubicBezTo>
                    <a:pt x="86597" y="163525"/>
                    <a:pt x="86510" y="163383"/>
                    <a:pt x="86425" y="163296"/>
                  </a:cubicBezTo>
                  <a:cubicBezTo>
                    <a:pt x="86483" y="163097"/>
                    <a:pt x="86625" y="162838"/>
                    <a:pt x="86826" y="162495"/>
                  </a:cubicBezTo>
                  <a:cubicBezTo>
                    <a:pt x="87284" y="161780"/>
                    <a:pt x="87941" y="160663"/>
                    <a:pt x="87598" y="159204"/>
                  </a:cubicBezTo>
                  <a:cubicBezTo>
                    <a:pt x="87369" y="158315"/>
                    <a:pt x="86826" y="157685"/>
                    <a:pt x="86311" y="157257"/>
                  </a:cubicBezTo>
                  <a:cubicBezTo>
                    <a:pt x="86453" y="157028"/>
                    <a:pt x="86597" y="156799"/>
                    <a:pt x="86712" y="156513"/>
                  </a:cubicBezTo>
                  <a:cubicBezTo>
                    <a:pt x="86968" y="155826"/>
                    <a:pt x="86911" y="155196"/>
                    <a:pt x="86854" y="154795"/>
                  </a:cubicBezTo>
                  <a:lnTo>
                    <a:pt x="86883" y="154766"/>
                  </a:lnTo>
                  <a:cubicBezTo>
                    <a:pt x="87083" y="154479"/>
                    <a:pt x="87655" y="153650"/>
                    <a:pt x="87456" y="152533"/>
                  </a:cubicBezTo>
                  <a:cubicBezTo>
                    <a:pt x="88028" y="151788"/>
                    <a:pt x="88143" y="150872"/>
                    <a:pt x="88170" y="150272"/>
                  </a:cubicBezTo>
                  <a:cubicBezTo>
                    <a:pt x="89173" y="150272"/>
                    <a:pt x="90548" y="149986"/>
                    <a:pt x="91635" y="148440"/>
                  </a:cubicBezTo>
                  <a:cubicBezTo>
                    <a:pt x="92407" y="147380"/>
                    <a:pt x="92522" y="146036"/>
                    <a:pt x="92350" y="144833"/>
                  </a:cubicBezTo>
                  <a:cubicBezTo>
                    <a:pt x="92494" y="144776"/>
                    <a:pt x="92666" y="144719"/>
                    <a:pt x="92865" y="144661"/>
                  </a:cubicBezTo>
                  <a:cubicBezTo>
                    <a:pt x="93667" y="144375"/>
                    <a:pt x="94984" y="143860"/>
                    <a:pt x="95242" y="142028"/>
                  </a:cubicBezTo>
                  <a:lnTo>
                    <a:pt x="95242" y="141913"/>
                  </a:lnTo>
                  <a:cubicBezTo>
                    <a:pt x="95327" y="141742"/>
                    <a:pt x="95357" y="141570"/>
                    <a:pt x="95414" y="141398"/>
                  </a:cubicBezTo>
                  <a:cubicBezTo>
                    <a:pt x="95442" y="141341"/>
                    <a:pt x="95471" y="141254"/>
                    <a:pt x="95471" y="141196"/>
                  </a:cubicBezTo>
                  <a:cubicBezTo>
                    <a:pt x="95700" y="140910"/>
                    <a:pt x="96071" y="140367"/>
                    <a:pt x="96273" y="139536"/>
                  </a:cubicBezTo>
                  <a:lnTo>
                    <a:pt x="96273" y="139479"/>
                  </a:lnTo>
                  <a:cubicBezTo>
                    <a:pt x="96502" y="138334"/>
                    <a:pt x="96616" y="138020"/>
                    <a:pt x="97045" y="137505"/>
                  </a:cubicBezTo>
                  <a:cubicBezTo>
                    <a:pt x="98620" y="135929"/>
                    <a:pt x="99793" y="134441"/>
                    <a:pt x="99392" y="131292"/>
                  </a:cubicBezTo>
                  <a:cubicBezTo>
                    <a:pt x="99365" y="131063"/>
                    <a:pt x="99335" y="130776"/>
                    <a:pt x="99307" y="130577"/>
                  </a:cubicBezTo>
                  <a:cubicBezTo>
                    <a:pt x="99449" y="130433"/>
                    <a:pt x="99651" y="130261"/>
                    <a:pt x="99765" y="130147"/>
                  </a:cubicBezTo>
                  <a:lnTo>
                    <a:pt x="99994" y="129918"/>
                  </a:lnTo>
                  <a:cubicBezTo>
                    <a:pt x="100251" y="129833"/>
                    <a:pt x="100652" y="129776"/>
                    <a:pt x="101167" y="129718"/>
                  </a:cubicBezTo>
                  <a:cubicBezTo>
                    <a:pt x="102541" y="129574"/>
                    <a:pt x="104632" y="129345"/>
                    <a:pt x="105976" y="127371"/>
                  </a:cubicBezTo>
                  <a:lnTo>
                    <a:pt x="106006" y="127341"/>
                  </a:lnTo>
                  <a:cubicBezTo>
                    <a:pt x="106579" y="126425"/>
                    <a:pt x="106922" y="125452"/>
                    <a:pt x="107208" y="124593"/>
                  </a:cubicBezTo>
                  <a:cubicBezTo>
                    <a:pt x="107293" y="124250"/>
                    <a:pt x="107408" y="123936"/>
                    <a:pt x="107522" y="123677"/>
                  </a:cubicBezTo>
                  <a:cubicBezTo>
                    <a:pt x="107609" y="123478"/>
                    <a:pt x="107724" y="123249"/>
                    <a:pt x="107808" y="123047"/>
                  </a:cubicBezTo>
                  <a:cubicBezTo>
                    <a:pt x="108296" y="122017"/>
                    <a:pt x="108926" y="120757"/>
                    <a:pt x="109011" y="119326"/>
                  </a:cubicBezTo>
                  <a:lnTo>
                    <a:pt x="109011" y="119211"/>
                  </a:lnTo>
                  <a:cubicBezTo>
                    <a:pt x="109011" y="118295"/>
                    <a:pt x="108811" y="117409"/>
                    <a:pt x="108610" y="116520"/>
                  </a:cubicBezTo>
                  <a:cubicBezTo>
                    <a:pt x="108468" y="115948"/>
                    <a:pt x="108239" y="114917"/>
                    <a:pt x="108296" y="114489"/>
                  </a:cubicBezTo>
                  <a:cubicBezTo>
                    <a:pt x="108324" y="114459"/>
                    <a:pt x="108353" y="114459"/>
                    <a:pt x="108381" y="114432"/>
                  </a:cubicBezTo>
                  <a:cubicBezTo>
                    <a:pt x="108582" y="114287"/>
                    <a:pt x="108754" y="114145"/>
                    <a:pt x="108926" y="113974"/>
                  </a:cubicBezTo>
                  <a:cubicBezTo>
                    <a:pt x="108983" y="113944"/>
                    <a:pt x="109040" y="113887"/>
                    <a:pt x="109098" y="113829"/>
                  </a:cubicBezTo>
                  <a:cubicBezTo>
                    <a:pt x="109984" y="112886"/>
                    <a:pt x="110213" y="112055"/>
                    <a:pt x="110357" y="111482"/>
                  </a:cubicBezTo>
                  <a:cubicBezTo>
                    <a:pt x="110385" y="111310"/>
                    <a:pt x="110415" y="111168"/>
                    <a:pt x="110472" y="111024"/>
                  </a:cubicBezTo>
                  <a:cubicBezTo>
                    <a:pt x="110472" y="111024"/>
                    <a:pt x="110499" y="110997"/>
                    <a:pt x="110499" y="110967"/>
                  </a:cubicBezTo>
                  <a:cubicBezTo>
                    <a:pt x="110529" y="110882"/>
                    <a:pt x="110758" y="110653"/>
                    <a:pt x="110930" y="110481"/>
                  </a:cubicBezTo>
                  <a:cubicBezTo>
                    <a:pt x="111530" y="109879"/>
                    <a:pt x="112446" y="108963"/>
                    <a:pt x="112675" y="107390"/>
                  </a:cubicBezTo>
                  <a:cubicBezTo>
                    <a:pt x="112876" y="106187"/>
                    <a:pt x="112762" y="104669"/>
                    <a:pt x="112618" y="103668"/>
                  </a:cubicBezTo>
                  <a:cubicBezTo>
                    <a:pt x="112418" y="102551"/>
                    <a:pt x="112132" y="101749"/>
                    <a:pt x="111674" y="101149"/>
                  </a:cubicBezTo>
                  <a:cubicBezTo>
                    <a:pt x="111153" y="100472"/>
                    <a:pt x="110395" y="99722"/>
                    <a:pt x="109076" y="99722"/>
                  </a:cubicBezTo>
                  <a:cubicBezTo>
                    <a:pt x="108945" y="99722"/>
                    <a:pt x="108809" y="99730"/>
                    <a:pt x="108667" y="99745"/>
                  </a:cubicBezTo>
                  <a:cubicBezTo>
                    <a:pt x="108582" y="99718"/>
                    <a:pt x="108411" y="99546"/>
                    <a:pt x="108266" y="99431"/>
                  </a:cubicBezTo>
                  <a:cubicBezTo>
                    <a:pt x="108037" y="99230"/>
                    <a:pt x="107781" y="98973"/>
                    <a:pt x="107437" y="98715"/>
                  </a:cubicBezTo>
                  <a:cubicBezTo>
                    <a:pt x="107408" y="98687"/>
                    <a:pt x="107350" y="98687"/>
                    <a:pt x="107323" y="98657"/>
                  </a:cubicBezTo>
                  <a:cubicBezTo>
                    <a:pt x="105892" y="97657"/>
                    <a:pt x="104689" y="97226"/>
                    <a:pt x="102942" y="97027"/>
                  </a:cubicBezTo>
                  <a:cubicBezTo>
                    <a:pt x="102571" y="96940"/>
                    <a:pt x="102170" y="96882"/>
                    <a:pt x="101797" y="96825"/>
                  </a:cubicBezTo>
                  <a:cubicBezTo>
                    <a:pt x="101769" y="96825"/>
                    <a:pt x="101739" y="96798"/>
                    <a:pt x="101739" y="96798"/>
                  </a:cubicBezTo>
                  <a:cubicBezTo>
                    <a:pt x="101368" y="96740"/>
                    <a:pt x="101052" y="96740"/>
                    <a:pt x="100796" y="96740"/>
                  </a:cubicBezTo>
                  <a:cubicBezTo>
                    <a:pt x="100709" y="96653"/>
                    <a:pt x="100624" y="96539"/>
                    <a:pt x="100537" y="96454"/>
                  </a:cubicBezTo>
                  <a:cubicBezTo>
                    <a:pt x="99651" y="95538"/>
                    <a:pt x="98220" y="94821"/>
                    <a:pt x="97274" y="94592"/>
                  </a:cubicBezTo>
                  <a:cubicBezTo>
                    <a:pt x="97189" y="94592"/>
                    <a:pt x="97132" y="94565"/>
                    <a:pt x="97074" y="94565"/>
                  </a:cubicBezTo>
                  <a:cubicBezTo>
                    <a:pt x="96873" y="94535"/>
                    <a:pt x="96701" y="94508"/>
                    <a:pt x="96529" y="94508"/>
                  </a:cubicBezTo>
                  <a:cubicBezTo>
                    <a:pt x="96472" y="94421"/>
                    <a:pt x="96415" y="94363"/>
                    <a:pt x="96358" y="94279"/>
                  </a:cubicBezTo>
                  <a:cubicBezTo>
                    <a:pt x="96071" y="93935"/>
                    <a:pt x="95785" y="93706"/>
                    <a:pt x="95529" y="93534"/>
                  </a:cubicBezTo>
                  <a:cubicBezTo>
                    <a:pt x="95529" y="93275"/>
                    <a:pt x="95529" y="92962"/>
                    <a:pt x="95442" y="92646"/>
                  </a:cubicBezTo>
                  <a:cubicBezTo>
                    <a:pt x="95414" y="92474"/>
                    <a:pt x="95357" y="92302"/>
                    <a:pt x="95270" y="92160"/>
                  </a:cubicBezTo>
                  <a:cubicBezTo>
                    <a:pt x="95071" y="91759"/>
                    <a:pt x="94842" y="91443"/>
                    <a:pt x="94613" y="91214"/>
                  </a:cubicBezTo>
                  <a:cubicBezTo>
                    <a:pt x="94613" y="90642"/>
                    <a:pt x="94613" y="89783"/>
                    <a:pt x="94125" y="88867"/>
                  </a:cubicBezTo>
                  <a:cubicBezTo>
                    <a:pt x="93410" y="87523"/>
                    <a:pt x="91835" y="86492"/>
                    <a:pt x="91319" y="86176"/>
                  </a:cubicBezTo>
                  <a:cubicBezTo>
                    <a:pt x="89831" y="85260"/>
                    <a:pt x="88342" y="85233"/>
                    <a:pt x="87227" y="85203"/>
                  </a:cubicBezTo>
                  <a:cubicBezTo>
                    <a:pt x="86109" y="85175"/>
                    <a:pt x="86052" y="85118"/>
                    <a:pt x="85938" y="84917"/>
                  </a:cubicBezTo>
                  <a:cubicBezTo>
                    <a:pt x="85938" y="84889"/>
                    <a:pt x="85910" y="84889"/>
                    <a:pt x="85910" y="84859"/>
                  </a:cubicBezTo>
                  <a:cubicBezTo>
                    <a:pt x="85136" y="83744"/>
                    <a:pt x="84621" y="83057"/>
                    <a:pt x="83276" y="82226"/>
                  </a:cubicBezTo>
                  <a:cubicBezTo>
                    <a:pt x="83075" y="82084"/>
                    <a:pt x="82731" y="81740"/>
                    <a:pt x="82445" y="81424"/>
                  </a:cubicBezTo>
                  <a:lnTo>
                    <a:pt x="81731" y="80710"/>
                  </a:lnTo>
                  <a:cubicBezTo>
                    <a:pt x="81616" y="80595"/>
                    <a:pt x="81502" y="80481"/>
                    <a:pt x="81415" y="80366"/>
                  </a:cubicBezTo>
                  <a:cubicBezTo>
                    <a:pt x="80612" y="79521"/>
                    <a:pt x="79794" y="78972"/>
                    <a:pt x="78593" y="78972"/>
                  </a:cubicBezTo>
                  <a:cubicBezTo>
                    <a:pt x="78166" y="78972"/>
                    <a:pt x="77691" y="79041"/>
                    <a:pt x="77150" y="79191"/>
                  </a:cubicBezTo>
                  <a:cubicBezTo>
                    <a:pt x="77120" y="79191"/>
                    <a:pt x="77093" y="79221"/>
                    <a:pt x="77036" y="79221"/>
                  </a:cubicBezTo>
                  <a:cubicBezTo>
                    <a:pt x="76749" y="79321"/>
                    <a:pt x="76527" y="79378"/>
                    <a:pt x="76277" y="79378"/>
                  </a:cubicBezTo>
                  <a:cubicBezTo>
                    <a:pt x="76026" y="79378"/>
                    <a:pt x="75746" y="79321"/>
                    <a:pt x="75346" y="79191"/>
                  </a:cubicBezTo>
                  <a:lnTo>
                    <a:pt x="75288" y="79191"/>
                  </a:lnTo>
                  <a:cubicBezTo>
                    <a:pt x="75059" y="79134"/>
                    <a:pt x="74860" y="79077"/>
                    <a:pt x="74659" y="79049"/>
                  </a:cubicBezTo>
                  <a:cubicBezTo>
                    <a:pt x="74459" y="78992"/>
                    <a:pt x="74230" y="78935"/>
                    <a:pt x="74116" y="78905"/>
                  </a:cubicBezTo>
                  <a:lnTo>
                    <a:pt x="73857" y="78733"/>
                  </a:lnTo>
                  <a:cubicBezTo>
                    <a:pt x="73456" y="78419"/>
                    <a:pt x="72884" y="78019"/>
                    <a:pt x="72139" y="77790"/>
                  </a:cubicBezTo>
                  <a:cubicBezTo>
                    <a:pt x="72025" y="77790"/>
                    <a:pt x="71940" y="77760"/>
                    <a:pt x="71853" y="77760"/>
                  </a:cubicBezTo>
                  <a:cubicBezTo>
                    <a:pt x="71624" y="77703"/>
                    <a:pt x="71425" y="77703"/>
                    <a:pt x="71223" y="77703"/>
                  </a:cubicBezTo>
                  <a:cubicBezTo>
                    <a:pt x="70853" y="77332"/>
                    <a:pt x="70295" y="77001"/>
                    <a:pt x="69484" y="77001"/>
                  </a:cubicBezTo>
                  <a:cubicBezTo>
                    <a:pt x="68917" y="77001"/>
                    <a:pt x="68225" y="77164"/>
                    <a:pt x="67387" y="77588"/>
                  </a:cubicBezTo>
                  <a:lnTo>
                    <a:pt x="67330" y="77618"/>
                  </a:lnTo>
                  <a:lnTo>
                    <a:pt x="67158" y="77703"/>
                  </a:lnTo>
                  <a:cubicBezTo>
                    <a:pt x="66929" y="77817"/>
                    <a:pt x="66501" y="77961"/>
                    <a:pt x="66128" y="78076"/>
                  </a:cubicBezTo>
                  <a:cubicBezTo>
                    <a:pt x="65326" y="78305"/>
                    <a:pt x="64440" y="78561"/>
                    <a:pt x="63666" y="79164"/>
                  </a:cubicBezTo>
                  <a:cubicBezTo>
                    <a:pt x="63123" y="79564"/>
                    <a:pt x="62750" y="80107"/>
                    <a:pt x="62493" y="80595"/>
                  </a:cubicBezTo>
                  <a:cubicBezTo>
                    <a:pt x="62133" y="80493"/>
                    <a:pt x="61787" y="80458"/>
                    <a:pt x="61470" y="80458"/>
                  </a:cubicBezTo>
                  <a:cubicBezTo>
                    <a:pt x="60982" y="80458"/>
                    <a:pt x="60566" y="80542"/>
                    <a:pt x="60288" y="80595"/>
                  </a:cubicBezTo>
                  <a:cubicBezTo>
                    <a:pt x="59715" y="80595"/>
                    <a:pt x="59173" y="80767"/>
                    <a:pt x="58799" y="80939"/>
                  </a:cubicBezTo>
                  <a:cubicBezTo>
                    <a:pt x="58543" y="80652"/>
                    <a:pt x="58284" y="80423"/>
                    <a:pt x="58085" y="80252"/>
                  </a:cubicBezTo>
                  <a:cubicBezTo>
                    <a:pt x="58112" y="80080"/>
                    <a:pt x="58170" y="79821"/>
                    <a:pt x="58341" y="79450"/>
                  </a:cubicBezTo>
                  <a:lnTo>
                    <a:pt x="58341" y="79393"/>
                  </a:lnTo>
                  <a:lnTo>
                    <a:pt x="58456" y="79106"/>
                  </a:lnTo>
                  <a:cubicBezTo>
                    <a:pt x="58914" y="77847"/>
                    <a:pt x="59372" y="76672"/>
                    <a:pt x="58657" y="74554"/>
                  </a:cubicBezTo>
                  <a:cubicBezTo>
                    <a:pt x="58628" y="74526"/>
                    <a:pt x="58600" y="74469"/>
                    <a:pt x="58600" y="74412"/>
                  </a:cubicBezTo>
                  <a:lnTo>
                    <a:pt x="58570" y="74354"/>
                  </a:lnTo>
                  <a:cubicBezTo>
                    <a:pt x="58227" y="72980"/>
                    <a:pt x="57368" y="72435"/>
                    <a:pt x="56539" y="72064"/>
                  </a:cubicBezTo>
                  <a:cubicBezTo>
                    <a:pt x="55970" y="71805"/>
                    <a:pt x="55282" y="71687"/>
                    <a:pt x="54585" y="71687"/>
                  </a:cubicBezTo>
                  <a:cubicBezTo>
                    <a:pt x="54511" y="71687"/>
                    <a:pt x="54437" y="71688"/>
                    <a:pt x="54363" y="71691"/>
                  </a:cubicBezTo>
                  <a:cubicBezTo>
                    <a:pt x="54592" y="71263"/>
                    <a:pt x="54764" y="70862"/>
                    <a:pt x="54879" y="70518"/>
                  </a:cubicBezTo>
                  <a:cubicBezTo>
                    <a:pt x="54906" y="70404"/>
                    <a:pt x="54963" y="70289"/>
                    <a:pt x="55050" y="70175"/>
                  </a:cubicBezTo>
                  <a:cubicBezTo>
                    <a:pt x="55593" y="69087"/>
                    <a:pt x="56395" y="67454"/>
                    <a:pt x="55508" y="65908"/>
                  </a:cubicBezTo>
                  <a:cubicBezTo>
                    <a:pt x="55135" y="65221"/>
                    <a:pt x="54478" y="64706"/>
                    <a:pt x="53619" y="64477"/>
                  </a:cubicBezTo>
                  <a:cubicBezTo>
                    <a:pt x="53226" y="64369"/>
                    <a:pt x="52784" y="64321"/>
                    <a:pt x="52331" y="64321"/>
                  </a:cubicBezTo>
                  <a:cubicBezTo>
                    <a:pt x="51233" y="64321"/>
                    <a:pt x="50071" y="64600"/>
                    <a:pt x="49382" y="64965"/>
                  </a:cubicBezTo>
                  <a:cubicBezTo>
                    <a:pt x="47665" y="65881"/>
                    <a:pt x="47378" y="67427"/>
                    <a:pt x="47234" y="68171"/>
                  </a:cubicBezTo>
                  <a:cubicBezTo>
                    <a:pt x="47207" y="68256"/>
                    <a:pt x="47177" y="68400"/>
                    <a:pt x="47149" y="68485"/>
                  </a:cubicBezTo>
                  <a:cubicBezTo>
                    <a:pt x="47005" y="68599"/>
                    <a:pt x="46634" y="68801"/>
                    <a:pt x="46291" y="68915"/>
                  </a:cubicBezTo>
                  <a:lnTo>
                    <a:pt x="46261" y="68915"/>
                  </a:lnTo>
                  <a:cubicBezTo>
                    <a:pt x="46062" y="68915"/>
                    <a:pt x="45718" y="68858"/>
                    <a:pt x="45402" y="68771"/>
                  </a:cubicBezTo>
                  <a:cubicBezTo>
                    <a:pt x="45402" y="68686"/>
                    <a:pt x="45375" y="68629"/>
                    <a:pt x="45375" y="68572"/>
                  </a:cubicBezTo>
                  <a:cubicBezTo>
                    <a:pt x="45345" y="68199"/>
                    <a:pt x="45288" y="67713"/>
                    <a:pt x="45116" y="67168"/>
                  </a:cubicBezTo>
                  <a:cubicBezTo>
                    <a:pt x="44974" y="66625"/>
                    <a:pt x="44772" y="66167"/>
                    <a:pt x="44630" y="65794"/>
                  </a:cubicBezTo>
                  <a:cubicBezTo>
                    <a:pt x="44344" y="65107"/>
                    <a:pt x="44344" y="65022"/>
                    <a:pt x="44371" y="64878"/>
                  </a:cubicBezTo>
                  <a:cubicBezTo>
                    <a:pt x="44429" y="64679"/>
                    <a:pt x="44600" y="64363"/>
                    <a:pt x="44772" y="64049"/>
                  </a:cubicBezTo>
                  <a:cubicBezTo>
                    <a:pt x="45116" y="63447"/>
                    <a:pt x="45546" y="62675"/>
                    <a:pt x="45718" y="61644"/>
                  </a:cubicBezTo>
                  <a:cubicBezTo>
                    <a:pt x="45775" y="61385"/>
                    <a:pt x="45803" y="61186"/>
                    <a:pt x="45833" y="60985"/>
                  </a:cubicBezTo>
                  <a:cubicBezTo>
                    <a:pt x="45860" y="60728"/>
                    <a:pt x="45890" y="60412"/>
                    <a:pt x="45947" y="60327"/>
                  </a:cubicBezTo>
                  <a:cubicBezTo>
                    <a:pt x="45947" y="60327"/>
                    <a:pt x="45975" y="60270"/>
                    <a:pt x="46062" y="60183"/>
                  </a:cubicBezTo>
                  <a:cubicBezTo>
                    <a:pt x="46089" y="60183"/>
                    <a:pt x="46089" y="60156"/>
                    <a:pt x="46119" y="60156"/>
                  </a:cubicBezTo>
                  <a:cubicBezTo>
                    <a:pt x="46634" y="59640"/>
                    <a:pt x="47436" y="59153"/>
                    <a:pt x="48123" y="58724"/>
                  </a:cubicBezTo>
                  <a:lnTo>
                    <a:pt x="48237" y="58637"/>
                  </a:lnTo>
                  <a:cubicBezTo>
                    <a:pt x="48265" y="58637"/>
                    <a:pt x="48322" y="58610"/>
                    <a:pt x="48352" y="58580"/>
                  </a:cubicBezTo>
                  <a:cubicBezTo>
                    <a:pt x="48409" y="58523"/>
                    <a:pt x="48466" y="58495"/>
                    <a:pt x="48494" y="58495"/>
                  </a:cubicBezTo>
                  <a:cubicBezTo>
                    <a:pt x="48608" y="58495"/>
                    <a:pt x="48837" y="58553"/>
                    <a:pt x="49009" y="58580"/>
                  </a:cubicBezTo>
                  <a:cubicBezTo>
                    <a:pt x="49353" y="58637"/>
                    <a:pt x="49783" y="58724"/>
                    <a:pt x="50269" y="58782"/>
                  </a:cubicBezTo>
                  <a:lnTo>
                    <a:pt x="50383" y="58782"/>
                  </a:lnTo>
                  <a:cubicBezTo>
                    <a:pt x="50692" y="58820"/>
                    <a:pt x="51086" y="58865"/>
                    <a:pt x="51524" y="58865"/>
                  </a:cubicBezTo>
                  <a:cubicBezTo>
                    <a:pt x="52386" y="58865"/>
                    <a:pt x="53423" y="58691"/>
                    <a:pt x="54334" y="57950"/>
                  </a:cubicBezTo>
                  <a:cubicBezTo>
                    <a:pt x="54363" y="57950"/>
                    <a:pt x="54363" y="57923"/>
                    <a:pt x="54391" y="57893"/>
                  </a:cubicBezTo>
                  <a:cubicBezTo>
                    <a:pt x="54650" y="57694"/>
                    <a:pt x="54821" y="57465"/>
                    <a:pt x="54963" y="57236"/>
                  </a:cubicBezTo>
                  <a:cubicBezTo>
                    <a:pt x="55279" y="57236"/>
                    <a:pt x="55650" y="57236"/>
                    <a:pt x="55909" y="57263"/>
                  </a:cubicBezTo>
                  <a:cubicBezTo>
                    <a:pt x="56195" y="57522"/>
                    <a:pt x="56681" y="57950"/>
                    <a:pt x="57398" y="58179"/>
                  </a:cubicBezTo>
                  <a:lnTo>
                    <a:pt x="57398" y="58637"/>
                  </a:lnTo>
                  <a:cubicBezTo>
                    <a:pt x="57398" y="60069"/>
                    <a:pt x="57368" y="63847"/>
                    <a:pt x="61005" y="64076"/>
                  </a:cubicBezTo>
                  <a:cubicBezTo>
                    <a:pt x="61099" y="64083"/>
                    <a:pt x="61193" y="64087"/>
                    <a:pt x="61286" y="64087"/>
                  </a:cubicBezTo>
                  <a:cubicBezTo>
                    <a:pt x="62346" y="64087"/>
                    <a:pt x="63298" y="63634"/>
                    <a:pt x="63982" y="62817"/>
                  </a:cubicBezTo>
                  <a:cubicBezTo>
                    <a:pt x="65555" y="60927"/>
                    <a:pt x="65013" y="57492"/>
                    <a:pt x="64525" y="55633"/>
                  </a:cubicBezTo>
                  <a:cubicBezTo>
                    <a:pt x="64238" y="54545"/>
                    <a:pt x="64067" y="53858"/>
                    <a:pt x="66787" y="52740"/>
                  </a:cubicBezTo>
                  <a:cubicBezTo>
                    <a:pt x="66815" y="52740"/>
                    <a:pt x="66845" y="52740"/>
                    <a:pt x="66845" y="52713"/>
                  </a:cubicBezTo>
                  <a:cubicBezTo>
                    <a:pt x="68047" y="52197"/>
                    <a:pt x="69849" y="51423"/>
                    <a:pt x="71024" y="49706"/>
                  </a:cubicBezTo>
                  <a:cubicBezTo>
                    <a:pt x="71940" y="48361"/>
                    <a:pt x="72112" y="47274"/>
                    <a:pt x="72226" y="46415"/>
                  </a:cubicBezTo>
                  <a:cubicBezTo>
                    <a:pt x="72627" y="46271"/>
                    <a:pt x="73085" y="46071"/>
                    <a:pt x="73514" y="45698"/>
                  </a:cubicBezTo>
                  <a:cubicBezTo>
                    <a:pt x="74430" y="44954"/>
                    <a:pt x="75059" y="44010"/>
                    <a:pt x="75632" y="43209"/>
                  </a:cubicBezTo>
                  <a:cubicBezTo>
                    <a:pt x="75746" y="43007"/>
                    <a:pt x="75891" y="42835"/>
                    <a:pt x="76005" y="42664"/>
                  </a:cubicBezTo>
                  <a:cubicBezTo>
                    <a:pt x="76130" y="42674"/>
                    <a:pt x="76266" y="42680"/>
                    <a:pt x="76411" y="42680"/>
                  </a:cubicBezTo>
                  <a:cubicBezTo>
                    <a:pt x="76695" y="42680"/>
                    <a:pt x="77018" y="42655"/>
                    <a:pt x="77379" y="42579"/>
                  </a:cubicBezTo>
                  <a:cubicBezTo>
                    <a:pt x="77437" y="42549"/>
                    <a:pt x="77494" y="42549"/>
                    <a:pt x="77579" y="42522"/>
                  </a:cubicBezTo>
                  <a:cubicBezTo>
                    <a:pt x="79754" y="41835"/>
                    <a:pt x="80070" y="39973"/>
                    <a:pt x="80185" y="39258"/>
                  </a:cubicBezTo>
                  <a:cubicBezTo>
                    <a:pt x="80212" y="39144"/>
                    <a:pt x="80212" y="39029"/>
                    <a:pt x="80242" y="38942"/>
                  </a:cubicBezTo>
                  <a:cubicBezTo>
                    <a:pt x="80356" y="38915"/>
                    <a:pt x="80471" y="38857"/>
                    <a:pt x="80585" y="38828"/>
                  </a:cubicBezTo>
                  <a:cubicBezTo>
                    <a:pt x="80872" y="38770"/>
                    <a:pt x="81158" y="38686"/>
                    <a:pt x="81444" y="38599"/>
                  </a:cubicBezTo>
                  <a:cubicBezTo>
                    <a:pt x="81472" y="38599"/>
                    <a:pt x="81502" y="38571"/>
                    <a:pt x="81529" y="38571"/>
                  </a:cubicBezTo>
                  <a:cubicBezTo>
                    <a:pt x="81559" y="38541"/>
                    <a:pt x="81616" y="38541"/>
                    <a:pt x="81644" y="38541"/>
                  </a:cubicBezTo>
                  <a:cubicBezTo>
                    <a:pt x="81873" y="38770"/>
                    <a:pt x="82216" y="38972"/>
                    <a:pt x="82589" y="39171"/>
                  </a:cubicBezTo>
                  <a:lnTo>
                    <a:pt x="82761" y="39258"/>
                  </a:lnTo>
                  <a:cubicBezTo>
                    <a:pt x="83220" y="39451"/>
                    <a:pt x="83657" y="39529"/>
                    <a:pt x="84066" y="39529"/>
                  </a:cubicBezTo>
                  <a:cubicBezTo>
                    <a:pt x="85419" y="39529"/>
                    <a:pt x="86470" y="38674"/>
                    <a:pt x="86998" y="38255"/>
                  </a:cubicBezTo>
                  <a:cubicBezTo>
                    <a:pt x="87083" y="38170"/>
                    <a:pt x="87197" y="38083"/>
                    <a:pt x="87284" y="38026"/>
                  </a:cubicBezTo>
                  <a:cubicBezTo>
                    <a:pt x="87341" y="37999"/>
                    <a:pt x="87426" y="37999"/>
                    <a:pt x="87483" y="37969"/>
                  </a:cubicBezTo>
                  <a:cubicBezTo>
                    <a:pt x="88285" y="37827"/>
                    <a:pt x="89774" y="37511"/>
                    <a:pt x="90548" y="36137"/>
                  </a:cubicBezTo>
                  <a:cubicBezTo>
                    <a:pt x="91006" y="35308"/>
                    <a:pt x="91033" y="34334"/>
                    <a:pt x="90690" y="33389"/>
                  </a:cubicBezTo>
                  <a:cubicBezTo>
                    <a:pt x="90433" y="32759"/>
                    <a:pt x="90060" y="32331"/>
                    <a:pt x="89632" y="32015"/>
                  </a:cubicBezTo>
                  <a:lnTo>
                    <a:pt x="89716" y="31843"/>
                  </a:lnTo>
                  <a:cubicBezTo>
                    <a:pt x="89861" y="31499"/>
                    <a:pt x="89945" y="31156"/>
                    <a:pt x="89975" y="30812"/>
                  </a:cubicBezTo>
                  <a:cubicBezTo>
                    <a:pt x="90477" y="30898"/>
                    <a:pt x="90938" y="30961"/>
                    <a:pt x="91400" y="30961"/>
                  </a:cubicBezTo>
                  <a:cubicBezTo>
                    <a:pt x="92334" y="30961"/>
                    <a:pt x="93271" y="30702"/>
                    <a:pt x="94555" y="29839"/>
                  </a:cubicBezTo>
                  <a:cubicBezTo>
                    <a:pt x="94697" y="29754"/>
                    <a:pt x="95155" y="29640"/>
                    <a:pt x="95442" y="29553"/>
                  </a:cubicBezTo>
                  <a:cubicBezTo>
                    <a:pt x="96788" y="29152"/>
                    <a:pt x="99907" y="28208"/>
                    <a:pt x="99823" y="24659"/>
                  </a:cubicBezTo>
                  <a:cubicBezTo>
                    <a:pt x="99823" y="23197"/>
                    <a:pt x="98964" y="21766"/>
                    <a:pt x="97246" y="20335"/>
                  </a:cubicBezTo>
                  <a:cubicBezTo>
                    <a:pt x="97246" y="20307"/>
                    <a:pt x="97216" y="20278"/>
                    <a:pt x="97189" y="20278"/>
                  </a:cubicBezTo>
                  <a:cubicBezTo>
                    <a:pt x="97017" y="20136"/>
                    <a:pt x="96873" y="20021"/>
                    <a:pt x="96731" y="19934"/>
                  </a:cubicBezTo>
                  <a:lnTo>
                    <a:pt x="96731" y="19792"/>
                  </a:lnTo>
                  <a:cubicBezTo>
                    <a:pt x="96731" y="19591"/>
                    <a:pt x="96758" y="19419"/>
                    <a:pt x="96758" y="19220"/>
                  </a:cubicBezTo>
                  <a:cubicBezTo>
                    <a:pt x="96816" y="18132"/>
                    <a:pt x="96930" y="16327"/>
                    <a:pt x="95586" y="15068"/>
                  </a:cubicBezTo>
                  <a:cubicBezTo>
                    <a:pt x="95529" y="15010"/>
                    <a:pt x="95499" y="14983"/>
                    <a:pt x="95442" y="14953"/>
                  </a:cubicBezTo>
                  <a:cubicBezTo>
                    <a:pt x="94599" y="14257"/>
                    <a:pt x="93756" y="14028"/>
                    <a:pt x="93002" y="14028"/>
                  </a:cubicBezTo>
                  <a:cubicBezTo>
                    <a:pt x="92424" y="14028"/>
                    <a:pt x="91898" y="14162"/>
                    <a:pt x="91464" y="14323"/>
                  </a:cubicBezTo>
                  <a:cubicBezTo>
                    <a:pt x="91006" y="13208"/>
                    <a:pt x="90232" y="12033"/>
                    <a:pt x="89574" y="11490"/>
                  </a:cubicBezTo>
                  <a:cubicBezTo>
                    <a:pt x="89231" y="11204"/>
                    <a:pt x="88686" y="10716"/>
                    <a:pt x="85938" y="10545"/>
                  </a:cubicBezTo>
                  <a:cubicBezTo>
                    <a:pt x="85484" y="10506"/>
                    <a:pt x="85089" y="10491"/>
                    <a:pt x="84740" y="10491"/>
                  </a:cubicBezTo>
                  <a:cubicBezTo>
                    <a:pt x="84317" y="10491"/>
                    <a:pt x="83961" y="10513"/>
                    <a:pt x="83647" y="10545"/>
                  </a:cubicBezTo>
                  <a:cubicBezTo>
                    <a:pt x="85021" y="9830"/>
                    <a:pt x="86712" y="8312"/>
                    <a:pt x="87254" y="7453"/>
                  </a:cubicBezTo>
                  <a:cubicBezTo>
                    <a:pt x="87254" y="7425"/>
                    <a:pt x="87284" y="7425"/>
                    <a:pt x="87284" y="7396"/>
                  </a:cubicBezTo>
                  <a:cubicBezTo>
                    <a:pt x="88315" y="5651"/>
                    <a:pt x="87799" y="4418"/>
                    <a:pt x="87399" y="3846"/>
                  </a:cubicBezTo>
                  <a:cubicBezTo>
                    <a:pt x="86727" y="2901"/>
                    <a:pt x="85747" y="2657"/>
                    <a:pt x="84860" y="2657"/>
                  </a:cubicBezTo>
                  <a:cubicBezTo>
                    <a:pt x="84270" y="2657"/>
                    <a:pt x="83722" y="2765"/>
                    <a:pt x="83334" y="2845"/>
                  </a:cubicBezTo>
                  <a:cubicBezTo>
                    <a:pt x="83219" y="2873"/>
                    <a:pt x="83132" y="2873"/>
                    <a:pt x="83047" y="2902"/>
                  </a:cubicBezTo>
                  <a:lnTo>
                    <a:pt x="82990" y="2902"/>
                  </a:lnTo>
                  <a:cubicBezTo>
                    <a:pt x="82102" y="3074"/>
                    <a:pt x="81529" y="3303"/>
                    <a:pt x="81043" y="3589"/>
                  </a:cubicBezTo>
                  <a:cubicBezTo>
                    <a:pt x="81014" y="3560"/>
                    <a:pt x="81014" y="3532"/>
                    <a:pt x="80986" y="3532"/>
                  </a:cubicBezTo>
                  <a:cubicBezTo>
                    <a:pt x="81014" y="3216"/>
                    <a:pt x="80986" y="2845"/>
                    <a:pt x="80899" y="2472"/>
                  </a:cubicBezTo>
                  <a:cubicBezTo>
                    <a:pt x="80441" y="727"/>
                    <a:pt x="79211" y="239"/>
                    <a:pt x="78696" y="97"/>
                  </a:cubicBezTo>
                  <a:cubicBezTo>
                    <a:pt x="78437" y="30"/>
                    <a:pt x="78185" y="0"/>
                    <a:pt x="7794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9"/>
            <p:cNvSpPr/>
            <p:nvPr/>
          </p:nvSpPr>
          <p:spPr>
            <a:xfrm>
              <a:off x="7505225" y="714425"/>
              <a:ext cx="978040" cy="604256"/>
            </a:xfrm>
            <a:custGeom>
              <a:avLst/>
              <a:gdLst/>
              <a:ahLst/>
              <a:cxnLst/>
              <a:rect l="l" t="t" r="r" b="b"/>
              <a:pathLst>
                <a:path w="48352" h="29873" extrusionOk="0">
                  <a:moveTo>
                    <a:pt x="35832" y="4845"/>
                  </a:moveTo>
                  <a:cubicBezTo>
                    <a:pt x="36270" y="4845"/>
                    <a:pt x="36704" y="4855"/>
                    <a:pt x="37130" y="4881"/>
                  </a:cubicBezTo>
                  <a:cubicBezTo>
                    <a:pt x="37444" y="4910"/>
                    <a:pt x="37730" y="5052"/>
                    <a:pt x="38245" y="5281"/>
                  </a:cubicBezTo>
                  <a:lnTo>
                    <a:pt x="38245" y="5311"/>
                  </a:lnTo>
                  <a:cubicBezTo>
                    <a:pt x="38131" y="5426"/>
                    <a:pt x="38074" y="5597"/>
                    <a:pt x="37989" y="5739"/>
                  </a:cubicBezTo>
                  <a:cubicBezTo>
                    <a:pt x="37989" y="5769"/>
                    <a:pt x="37959" y="5797"/>
                    <a:pt x="37959" y="5826"/>
                  </a:cubicBezTo>
                  <a:cubicBezTo>
                    <a:pt x="37787" y="6255"/>
                    <a:pt x="37730" y="6628"/>
                    <a:pt x="37730" y="6971"/>
                  </a:cubicBezTo>
                  <a:cubicBezTo>
                    <a:pt x="37531" y="7171"/>
                    <a:pt x="37329" y="7400"/>
                    <a:pt x="37158" y="7658"/>
                  </a:cubicBezTo>
                  <a:cubicBezTo>
                    <a:pt x="36814" y="8231"/>
                    <a:pt x="36700" y="8804"/>
                    <a:pt x="36642" y="9175"/>
                  </a:cubicBezTo>
                  <a:cubicBezTo>
                    <a:pt x="36615" y="9232"/>
                    <a:pt x="36585" y="9319"/>
                    <a:pt x="36585" y="9376"/>
                  </a:cubicBezTo>
                  <a:cubicBezTo>
                    <a:pt x="36500" y="9518"/>
                    <a:pt x="36356" y="9720"/>
                    <a:pt x="36242" y="9862"/>
                  </a:cubicBezTo>
                  <a:lnTo>
                    <a:pt x="35955" y="9862"/>
                  </a:lnTo>
                  <a:cubicBezTo>
                    <a:pt x="35154" y="9891"/>
                    <a:pt x="34066" y="9919"/>
                    <a:pt x="33150" y="10750"/>
                  </a:cubicBezTo>
                  <a:lnTo>
                    <a:pt x="33035" y="10865"/>
                  </a:lnTo>
                  <a:cubicBezTo>
                    <a:pt x="32864" y="11036"/>
                    <a:pt x="32435" y="11552"/>
                    <a:pt x="32264" y="12266"/>
                  </a:cubicBezTo>
                  <a:cubicBezTo>
                    <a:pt x="31719" y="12495"/>
                    <a:pt x="31203" y="12896"/>
                    <a:pt x="30832" y="13469"/>
                  </a:cubicBezTo>
                  <a:cubicBezTo>
                    <a:pt x="30489" y="14014"/>
                    <a:pt x="30344" y="14643"/>
                    <a:pt x="30402" y="15273"/>
                  </a:cubicBezTo>
                  <a:cubicBezTo>
                    <a:pt x="30001" y="15415"/>
                    <a:pt x="29630" y="15530"/>
                    <a:pt x="29401" y="15587"/>
                  </a:cubicBezTo>
                  <a:cubicBezTo>
                    <a:pt x="29371" y="15587"/>
                    <a:pt x="29314" y="15587"/>
                    <a:pt x="29286" y="15617"/>
                  </a:cubicBezTo>
                  <a:cubicBezTo>
                    <a:pt x="29199" y="15617"/>
                    <a:pt x="29000" y="15587"/>
                    <a:pt x="28856" y="15559"/>
                  </a:cubicBezTo>
                  <a:cubicBezTo>
                    <a:pt x="28577" y="15511"/>
                    <a:pt x="28210" y="15457"/>
                    <a:pt x="27793" y="15457"/>
                  </a:cubicBezTo>
                  <a:cubicBezTo>
                    <a:pt x="27227" y="15457"/>
                    <a:pt x="26568" y="15556"/>
                    <a:pt x="25908" y="15903"/>
                  </a:cubicBezTo>
                  <a:cubicBezTo>
                    <a:pt x="25221" y="16274"/>
                    <a:pt x="24734" y="16704"/>
                    <a:pt x="24333" y="17075"/>
                  </a:cubicBezTo>
                  <a:cubicBezTo>
                    <a:pt x="24104" y="17277"/>
                    <a:pt x="23875" y="17476"/>
                    <a:pt x="23733" y="17563"/>
                  </a:cubicBezTo>
                  <a:cubicBezTo>
                    <a:pt x="23245" y="17820"/>
                    <a:pt x="22844" y="18106"/>
                    <a:pt x="22473" y="18365"/>
                  </a:cubicBezTo>
                  <a:cubicBezTo>
                    <a:pt x="22329" y="18479"/>
                    <a:pt x="22100" y="18651"/>
                    <a:pt x="21958" y="18736"/>
                  </a:cubicBezTo>
                  <a:cubicBezTo>
                    <a:pt x="21843" y="18708"/>
                    <a:pt x="21672" y="18679"/>
                    <a:pt x="21527" y="18651"/>
                  </a:cubicBezTo>
                  <a:cubicBezTo>
                    <a:pt x="21163" y="18588"/>
                    <a:pt x="20692" y="18502"/>
                    <a:pt x="20150" y="18502"/>
                  </a:cubicBezTo>
                  <a:cubicBezTo>
                    <a:pt x="19461" y="18502"/>
                    <a:pt x="18656" y="18640"/>
                    <a:pt x="17806" y="19137"/>
                  </a:cubicBezTo>
                  <a:cubicBezTo>
                    <a:pt x="16404" y="19938"/>
                    <a:pt x="15889" y="21170"/>
                    <a:pt x="15573" y="21885"/>
                  </a:cubicBezTo>
                  <a:cubicBezTo>
                    <a:pt x="15546" y="21972"/>
                    <a:pt x="15516" y="22086"/>
                    <a:pt x="15459" y="22171"/>
                  </a:cubicBezTo>
                  <a:cubicBezTo>
                    <a:pt x="15145" y="22286"/>
                    <a:pt x="14714" y="22457"/>
                    <a:pt x="14256" y="22773"/>
                  </a:cubicBezTo>
                  <a:cubicBezTo>
                    <a:pt x="13542" y="23316"/>
                    <a:pt x="13198" y="23946"/>
                    <a:pt x="12997" y="24461"/>
                  </a:cubicBezTo>
                  <a:cubicBezTo>
                    <a:pt x="12481" y="24262"/>
                    <a:pt x="12053" y="24147"/>
                    <a:pt x="11710" y="24090"/>
                  </a:cubicBezTo>
                  <a:cubicBezTo>
                    <a:pt x="10965" y="22457"/>
                    <a:pt x="10764" y="20682"/>
                    <a:pt x="11050" y="20167"/>
                  </a:cubicBezTo>
                  <a:lnTo>
                    <a:pt x="11080" y="20140"/>
                  </a:lnTo>
                  <a:cubicBezTo>
                    <a:pt x="11394" y="19995"/>
                    <a:pt x="11852" y="19766"/>
                    <a:pt x="12282" y="19338"/>
                  </a:cubicBezTo>
                  <a:cubicBezTo>
                    <a:pt x="12912" y="18736"/>
                    <a:pt x="13168" y="18163"/>
                    <a:pt x="13283" y="17648"/>
                  </a:cubicBezTo>
                  <a:cubicBezTo>
                    <a:pt x="13855" y="17419"/>
                    <a:pt x="14199" y="17048"/>
                    <a:pt x="14428" y="16704"/>
                  </a:cubicBezTo>
                  <a:cubicBezTo>
                    <a:pt x="14771" y="16217"/>
                    <a:pt x="15088" y="15358"/>
                    <a:pt x="14657" y="14128"/>
                  </a:cubicBezTo>
                  <a:cubicBezTo>
                    <a:pt x="14629" y="14071"/>
                    <a:pt x="14600" y="13984"/>
                    <a:pt x="14572" y="13899"/>
                  </a:cubicBezTo>
                  <a:cubicBezTo>
                    <a:pt x="14286" y="13327"/>
                    <a:pt x="13828" y="12697"/>
                    <a:pt x="12997" y="12353"/>
                  </a:cubicBezTo>
                  <a:cubicBezTo>
                    <a:pt x="13168" y="11407"/>
                    <a:pt x="13370" y="10235"/>
                    <a:pt x="12882" y="9117"/>
                  </a:cubicBezTo>
                  <a:cubicBezTo>
                    <a:pt x="12882" y="9090"/>
                    <a:pt x="12855" y="9060"/>
                    <a:pt x="12855" y="9003"/>
                  </a:cubicBezTo>
                  <a:cubicBezTo>
                    <a:pt x="12568" y="8460"/>
                    <a:pt x="12225" y="8029"/>
                    <a:pt x="11824" y="7743"/>
                  </a:cubicBezTo>
                  <a:cubicBezTo>
                    <a:pt x="11966" y="7629"/>
                    <a:pt x="12110" y="7544"/>
                    <a:pt x="12225" y="7457"/>
                  </a:cubicBezTo>
                  <a:cubicBezTo>
                    <a:pt x="12768" y="7056"/>
                    <a:pt x="13054" y="6857"/>
                    <a:pt x="13370" y="6800"/>
                  </a:cubicBezTo>
                  <a:lnTo>
                    <a:pt x="13427" y="6800"/>
                  </a:lnTo>
                  <a:cubicBezTo>
                    <a:pt x="13741" y="6742"/>
                    <a:pt x="14114" y="6742"/>
                    <a:pt x="14542" y="6713"/>
                  </a:cubicBezTo>
                  <a:cubicBezTo>
                    <a:pt x="15259" y="6713"/>
                    <a:pt x="16146" y="6685"/>
                    <a:pt x="17149" y="6369"/>
                  </a:cubicBezTo>
                  <a:cubicBezTo>
                    <a:pt x="17176" y="6369"/>
                    <a:pt x="17206" y="6342"/>
                    <a:pt x="17263" y="6342"/>
                  </a:cubicBezTo>
                  <a:cubicBezTo>
                    <a:pt x="17894" y="6112"/>
                    <a:pt x="18500" y="6048"/>
                    <a:pt x="19234" y="6048"/>
                  </a:cubicBezTo>
                  <a:cubicBezTo>
                    <a:pt x="19598" y="6048"/>
                    <a:pt x="19994" y="6064"/>
                    <a:pt x="20440" y="6083"/>
                  </a:cubicBezTo>
                  <a:lnTo>
                    <a:pt x="21042" y="6113"/>
                  </a:lnTo>
                  <a:lnTo>
                    <a:pt x="21156" y="6113"/>
                  </a:lnTo>
                  <a:cubicBezTo>
                    <a:pt x="22214" y="6113"/>
                    <a:pt x="23160" y="5968"/>
                    <a:pt x="24076" y="5854"/>
                  </a:cubicBezTo>
                  <a:cubicBezTo>
                    <a:pt x="24505" y="5769"/>
                    <a:pt x="24935" y="5712"/>
                    <a:pt x="25363" y="5655"/>
                  </a:cubicBezTo>
                  <a:cubicBezTo>
                    <a:pt x="25650" y="5625"/>
                    <a:pt x="25908" y="5568"/>
                    <a:pt x="26165" y="5453"/>
                  </a:cubicBezTo>
                  <a:cubicBezTo>
                    <a:pt x="27283" y="5139"/>
                    <a:pt x="28313" y="5025"/>
                    <a:pt x="29715" y="5025"/>
                  </a:cubicBezTo>
                  <a:cubicBezTo>
                    <a:pt x="30745" y="5025"/>
                    <a:pt x="31806" y="4968"/>
                    <a:pt x="32806" y="4938"/>
                  </a:cubicBezTo>
                  <a:cubicBezTo>
                    <a:pt x="33803" y="4898"/>
                    <a:pt x="34828" y="4845"/>
                    <a:pt x="35832" y="4845"/>
                  </a:cubicBezTo>
                  <a:close/>
                  <a:moveTo>
                    <a:pt x="35731" y="1"/>
                  </a:moveTo>
                  <a:cubicBezTo>
                    <a:pt x="34673" y="1"/>
                    <a:pt x="33619" y="44"/>
                    <a:pt x="32577" y="101"/>
                  </a:cubicBezTo>
                  <a:cubicBezTo>
                    <a:pt x="31577" y="158"/>
                    <a:pt x="30631" y="186"/>
                    <a:pt x="29715" y="186"/>
                  </a:cubicBezTo>
                  <a:cubicBezTo>
                    <a:pt x="27741" y="186"/>
                    <a:pt x="26252" y="387"/>
                    <a:pt x="24592" y="873"/>
                  </a:cubicBezTo>
                  <a:cubicBezTo>
                    <a:pt x="24562" y="873"/>
                    <a:pt x="24505" y="873"/>
                    <a:pt x="24477" y="903"/>
                  </a:cubicBezTo>
                  <a:cubicBezTo>
                    <a:pt x="24104" y="960"/>
                    <a:pt x="23733" y="987"/>
                    <a:pt x="23389" y="1045"/>
                  </a:cubicBezTo>
                  <a:cubicBezTo>
                    <a:pt x="22588" y="1159"/>
                    <a:pt x="21901" y="1274"/>
                    <a:pt x="21184" y="1274"/>
                  </a:cubicBezTo>
                  <a:lnTo>
                    <a:pt x="20669" y="1246"/>
                  </a:lnTo>
                  <a:cubicBezTo>
                    <a:pt x="20177" y="1228"/>
                    <a:pt x="19682" y="1207"/>
                    <a:pt x="19178" y="1207"/>
                  </a:cubicBezTo>
                  <a:cubicBezTo>
                    <a:pt x="18071" y="1207"/>
                    <a:pt x="16919" y="1308"/>
                    <a:pt x="15660" y="1761"/>
                  </a:cubicBezTo>
                  <a:cubicBezTo>
                    <a:pt x="15317" y="1846"/>
                    <a:pt x="14916" y="1876"/>
                    <a:pt x="14400" y="1876"/>
                  </a:cubicBezTo>
                  <a:cubicBezTo>
                    <a:pt x="13855" y="1903"/>
                    <a:pt x="13255" y="1903"/>
                    <a:pt x="12596" y="2048"/>
                  </a:cubicBezTo>
                  <a:cubicBezTo>
                    <a:pt x="11137" y="2277"/>
                    <a:pt x="10134" y="2991"/>
                    <a:pt x="9419" y="3506"/>
                  </a:cubicBezTo>
                  <a:cubicBezTo>
                    <a:pt x="9190" y="3678"/>
                    <a:pt x="8961" y="3822"/>
                    <a:pt x="8790" y="3937"/>
                  </a:cubicBezTo>
                  <a:cubicBezTo>
                    <a:pt x="8446" y="3994"/>
                    <a:pt x="7672" y="4052"/>
                    <a:pt x="7129" y="4052"/>
                  </a:cubicBezTo>
                  <a:cubicBezTo>
                    <a:pt x="4695" y="4193"/>
                    <a:pt x="2176" y="4308"/>
                    <a:pt x="831" y="6026"/>
                  </a:cubicBezTo>
                  <a:cubicBezTo>
                    <a:pt x="229" y="6800"/>
                    <a:pt x="0" y="7800"/>
                    <a:pt x="202" y="8774"/>
                  </a:cubicBezTo>
                  <a:cubicBezTo>
                    <a:pt x="730" y="11555"/>
                    <a:pt x="2948" y="12126"/>
                    <a:pt x="4901" y="12126"/>
                  </a:cubicBezTo>
                  <a:cubicBezTo>
                    <a:pt x="5802" y="12126"/>
                    <a:pt x="6647" y="12004"/>
                    <a:pt x="7244" y="11923"/>
                  </a:cubicBezTo>
                  <a:cubicBezTo>
                    <a:pt x="7500" y="11865"/>
                    <a:pt x="7844" y="11838"/>
                    <a:pt x="8160" y="11781"/>
                  </a:cubicBezTo>
                  <a:lnTo>
                    <a:pt x="8160" y="11781"/>
                  </a:lnTo>
                  <a:cubicBezTo>
                    <a:pt x="8073" y="12381"/>
                    <a:pt x="7988" y="13010"/>
                    <a:pt x="8045" y="13640"/>
                  </a:cubicBezTo>
                  <a:cubicBezTo>
                    <a:pt x="7931" y="14300"/>
                    <a:pt x="8016" y="15101"/>
                    <a:pt x="8732" y="15846"/>
                  </a:cubicBezTo>
                  <a:cubicBezTo>
                    <a:pt x="8703" y="15873"/>
                    <a:pt x="8703" y="15903"/>
                    <a:pt x="8675" y="15930"/>
                  </a:cubicBezTo>
                  <a:cubicBezTo>
                    <a:pt x="8274" y="16132"/>
                    <a:pt x="7729" y="16475"/>
                    <a:pt x="7301" y="17075"/>
                  </a:cubicBezTo>
                  <a:cubicBezTo>
                    <a:pt x="5068" y="19881"/>
                    <a:pt x="6412" y="24376"/>
                    <a:pt x="7558" y="26637"/>
                  </a:cubicBezTo>
                  <a:cubicBezTo>
                    <a:pt x="8531" y="28441"/>
                    <a:pt x="9935" y="28698"/>
                    <a:pt x="10679" y="28812"/>
                  </a:cubicBezTo>
                  <a:cubicBezTo>
                    <a:pt x="10851" y="28842"/>
                    <a:pt x="10935" y="28870"/>
                    <a:pt x="11050" y="28899"/>
                  </a:cubicBezTo>
                  <a:cubicBezTo>
                    <a:pt x="11394" y="29243"/>
                    <a:pt x="12138" y="29873"/>
                    <a:pt x="13340" y="29873"/>
                  </a:cubicBezTo>
                  <a:cubicBezTo>
                    <a:pt x="13626" y="29873"/>
                    <a:pt x="13913" y="29815"/>
                    <a:pt x="14229" y="29758"/>
                  </a:cubicBezTo>
                  <a:cubicBezTo>
                    <a:pt x="15832" y="29385"/>
                    <a:pt x="16546" y="28125"/>
                    <a:pt x="17004" y="27354"/>
                  </a:cubicBezTo>
                  <a:lnTo>
                    <a:pt x="17062" y="27239"/>
                  </a:lnTo>
                  <a:cubicBezTo>
                    <a:pt x="17119" y="27152"/>
                    <a:pt x="17176" y="27038"/>
                    <a:pt x="17233" y="26923"/>
                  </a:cubicBezTo>
                  <a:lnTo>
                    <a:pt x="17320" y="26667"/>
                  </a:lnTo>
                  <a:cubicBezTo>
                    <a:pt x="17749" y="26522"/>
                    <a:pt x="18351" y="26266"/>
                    <a:pt x="18924" y="25636"/>
                  </a:cubicBezTo>
                  <a:cubicBezTo>
                    <a:pt x="18951" y="25636"/>
                    <a:pt x="18981" y="25606"/>
                    <a:pt x="19008" y="25579"/>
                  </a:cubicBezTo>
                  <a:cubicBezTo>
                    <a:pt x="19553" y="24919"/>
                    <a:pt x="19840" y="24262"/>
                    <a:pt x="20039" y="23774"/>
                  </a:cubicBezTo>
                  <a:cubicBezTo>
                    <a:pt x="20096" y="23632"/>
                    <a:pt x="20183" y="23460"/>
                    <a:pt x="20240" y="23346"/>
                  </a:cubicBezTo>
                  <a:cubicBezTo>
                    <a:pt x="20355" y="23373"/>
                    <a:pt x="20527" y="23403"/>
                    <a:pt x="20669" y="23403"/>
                  </a:cubicBezTo>
                  <a:cubicBezTo>
                    <a:pt x="21069" y="23488"/>
                    <a:pt x="21585" y="23575"/>
                    <a:pt x="22187" y="23575"/>
                  </a:cubicBezTo>
                  <a:lnTo>
                    <a:pt x="22359" y="23575"/>
                  </a:lnTo>
                  <a:cubicBezTo>
                    <a:pt x="23703" y="23488"/>
                    <a:pt x="24649" y="22773"/>
                    <a:pt x="25336" y="22258"/>
                  </a:cubicBezTo>
                  <a:cubicBezTo>
                    <a:pt x="25565" y="22114"/>
                    <a:pt x="25794" y="21942"/>
                    <a:pt x="25908" y="21885"/>
                  </a:cubicBezTo>
                  <a:cubicBezTo>
                    <a:pt x="25936" y="21885"/>
                    <a:pt x="25966" y="21857"/>
                    <a:pt x="25993" y="21857"/>
                  </a:cubicBezTo>
                  <a:cubicBezTo>
                    <a:pt x="26653" y="21484"/>
                    <a:pt x="27168" y="21026"/>
                    <a:pt x="27569" y="20682"/>
                  </a:cubicBezTo>
                  <a:cubicBezTo>
                    <a:pt x="27711" y="20540"/>
                    <a:pt x="27855" y="20426"/>
                    <a:pt x="27970" y="20311"/>
                  </a:cubicBezTo>
                  <a:cubicBezTo>
                    <a:pt x="28054" y="20311"/>
                    <a:pt x="28112" y="20339"/>
                    <a:pt x="28169" y="20339"/>
                  </a:cubicBezTo>
                  <a:cubicBezTo>
                    <a:pt x="28466" y="20389"/>
                    <a:pt x="28829" y="20438"/>
                    <a:pt x="29243" y="20438"/>
                  </a:cubicBezTo>
                  <a:cubicBezTo>
                    <a:pt x="29547" y="20438"/>
                    <a:pt x="29879" y="20412"/>
                    <a:pt x="30230" y="20339"/>
                  </a:cubicBezTo>
                  <a:cubicBezTo>
                    <a:pt x="31004" y="20224"/>
                    <a:pt x="31748" y="19938"/>
                    <a:pt x="32406" y="19682"/>
                  </a:cubicBezTo>
                  <a:cubicBezTo>
                    <a:pt x="32749" y="19567"/>
                    <a:pt x="33065" y="19423"/>
                    <a:pt x="33379" y="19338"/>
                  </a:cubicBezTo>
                  <a:lnTo>
                    <a:pt x="33551" y="19281"/>
                  </a:lnTo>
                  <a:cubicBezTo>
                    <a:pt x="34153" y="19109"/>
                    <a:pt x="35268" y="18766"/>
                    <a:pt x="36013" y="17735"/>
                  </a:cubicBezTo>
                  <a:cubicBezTo>
                    <a:pt x="36558" y="17591"/>
                    <a:pt x="37302" y="17190"/>
                    <a:pt x="37817" y="16189"/>
                  </a:cubicBezTo>
                  <a:cubicBezTo>
                    <a:pt x="38074" y="15701"/>
                    <a:pt x="38275" y="15072"/>
                    <a:pt x="38188" y="14357"/>
                  </a:cubicBezTo>
                  <a:cubicBezTo>
                    <a:pt x="38360" y="14300"/>
                    <a:pt x="38561" y="14185"/>
                    <a:pt x="38733" y="14098"/>
                  </a:cubicBezTo>
                  <a:cubicBezTo>
                    <a:pt x="39620" y="13556"/>
                    <a:pt x="40192" y="12697"/>
                    <a:pt x="40623" y="12067"/>
                  </a:cubicBezTo>
                  <a:lnTo>
                    <a:pt x="40707" y="11923"/>
                  </a:lnTo>
                  <a:cubicBezTo>
                    <a:pt x="40737" y="11895"/>
                    <a:pt x="40737" y="11865"/>
                    <a:pt x="40765" y="11808"/>
                  </a:cubicBezTo>
                  <a:cubicBezTo>
                    <a:pt x="41081" y="11293"/>
                    <a:pt x="41223" y="10807"/>
                    <a:pt x="41310" y="10434"/>
                  </a:cubicBezTo>
                  <a:cubicBezTo>
                    <a:pt x="41710" y="10178"/>
                    <a:pt x="42196" y="9747"/>
                    <a:pt x="42482" y="9090"/>
                  </a:cubicBezTo>
                  <a:cubicBezTo>
                    <a:pt x="42654" y="8716"/>
                    <a:pt x="42741" y="8373"/>
                    <a:pt x="42741" y="8059"/>
                  </a:cubicBezTo>
                  <a:cubicBezTo>
                    <a:pt x="43112" y="7945"/>
                    <a:pt x="43513" y="7887"/>
                    <a:pt x="43829" y="7800"/>
                  </a:cubicBezTo>
                  <a:cubicBezTo>
                    <a:pt x="45688" y="7400"/>
                    <a:pt x="48008" y="6914"/>
                    <a:pt x="48295" y="4624"/>
                  </a:cubicBezTo>
                  <a:lnTo>
                    <a:pt x="48295" y="4452"/>
                  </a:lnTo>
                  <a:cubicBezTo>
                    <a:pt x="48352" y="3536"/>
                    <a:pt x="48008" y="2705"/>
                    <a:pt x="47321" y="2075"/>
                  </a:cubicBezTo>
                  <a:cubicBezTo>
                    <a:pt x="46519" y="1326"/>
                    <a:pt x="45441" y="1097"/>
                    <a:pt x="44236" y="1097"/>
                  </a:cubicBezTo>
                  <a:cubicBezTo>
                    <a:pt x="43462" y="1097"/>
                    <a:pt x="42635" y="1191"/>
                    <a:pt x="41795" y="1303"/>
                  </a:cubicBezTo>
                  <a:cubicBezTo>
                    <a:pt x="41623" y="1303"/>
                    <a:pt x="41481" y="1331"/>
                    <a:pt x="41367" y="1331"/>
                  </a:cubicBezTo>
                  <a:cubicBezTo>
                    <a:pt x="41108" y="1303"/>
                    <a:pt x="40822" y="1159"/>
                    <a:pt x="40336" y="930"/>
                  </a:cubicBezTo>
                  <a:cubicBezTo>
                    <a:pt x="39620" y="587"/>
                    <a:pt x="38733" y="158"/>
                    <a:pt x="37531" y="44"/>
                  </a:cubicBezTo>
                  <a:lnTo>
                    <a:pt x="37444" y="44"/>
                  </a:lnTo>
                  <a:cubicBezTo>
                    <a:pt x="36873" y="13"/>
                    <a:pt x="36301" y="1"/>
                    <a:pt x="3573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9"/>
            <p:cNvSpPr/>
            <p:nvPr/>
          </p:nvSpPr>
          <p:spPr>
            <a:xfrm>
              <a:off x="7152566" y="725976"/>
              <a:ext cx="631745" cy="270158"/>
            </a:xfrm>
            <a:custGeom>
              <a:avLst/>
              <a:gdLst/>
              <a:ahLst/>
              <a:cxnLst/>
              <a:rect l="l" t="t" r="r" b="b"/>
              <a:pathLst>
                <a:path w="31232" h="13356" extrusionOk="0">
                  <a:moveTo>
                    <a:pt x="27276" y="1"/>
                  </a:moveTo>
                  <a:cubicBezTo>
                    <a:pt x="26864" y="1"/>
                    <a:pt x="26484" y="41"/>
                    <a:pt x="26165" y="73"/>
                  </a:cubicBezTo>
                  <a:cubicBezTo>
                    <a:pt x="25994" y="103"/>
                    <a:pt x="25792" y="130"/>
                    <a:pt x="25707" y="130"/>
                  </a:cubicBezTo>
                  <a:cubicBezTo>
                    <a:pt x="25364" y="130"/>
                    <a:pt x="25078" y="187"/>
                    <a:pt x="24791" y="302"/>
                  </a:cubicBezTo>
                  <a:cubicBezTo>
                    <a:pt x="24276" y="389"/>
                    <a:pt x="23818" y="503"/>
                    <a:pt x="23417" y="588"/>
                  </a:cubicBezTo>
                  <a:cubicBezTo>
                    <a:pt x="22714" y="754"/>
                    <a:pt x="22144" y="875"/>
                    <a:pt x="21591" y="875"/>
                  </a:cubicBezTo>
                  <a:cubicBezTo>
                    <a:pt x="21379" y="875"/>
                    <a:pt x="21169" y="857"/>
                    <a:pt x="20955" y="817"/>
                  </a:cubicBezTo>
                  <a:lnTo>
                    <a:pt x="20868" y="817"/>
                  </a:lnTo>
                  <a:cubicBezTo>
                    <a:pt x="20525" y="760"/>
                    <a:pt x="20211" y="703"/>
                    <a:pt x="19895" y="645"/>
                  </a:cubicBezTo>
                  <a:cubicBezTo>
                    <a:pt x="18926" y="472"/>
                    <a:pt x="17874" y="278"/>
                    <a:pt x="16744" y="278"/>
                  </a:cubicBezTo>
                  <a:cubicBezTo>
                    <a:pt x="16005" y="278"/>
                    <a:pt x="15232" y="362"/>
                    <a:pt x="14428" y="588"/>
                  </a:cubicBezTo>
                  <a:cubicBezTo>
                    <a:pt x="14257" y="618"/>
                    <a:pt x="13741" y="618"/>
                    <a:pt x="13398" y="618"/>
                  </a:cubicBezTo>
                  <a:cubicBezTo>
                    <a:pt x="12425" y="618"/>
                    <a:pt x="11307" y="618"/>
                    <a:pt x="10276" y="1161"/>
                  </a:cubicBezTo>
                  <a:cubicBezTo>
                    <a:pt x="8474" y="2134"/>
                    <a:pt x="8273" y="3393"/>
                    <a:pt x="8444" y="4282"/>
                  </a:cubicBezTo>
                  <a:cubicBezTo>
                    <a:pt x="8444" y="4367"/>
                    <a:pt x="8474" y="4454"/>
                    <a:pt x="8502" y="4539"/>
                  </a:cubicBezTo>
                  <a:cubicBezTo>
                    <a:pt x="7501" y="4653"/>
                    <a:pt x="6241" y="4997"/>
                    <a:pt x="5295" y="6229"/>
                  </a:cubicBezTo>
                  <a:cubicBezTo>
                    <a:pt x="4855" y="6031"/>
                    <a:pt x="4261" y="5844"/>
                    <a:pt x="3618" y="5844"/>
                  </a:cubicBezTo>
                  <a:cubicBezTo>
                    <a:pt x="2672" y="5844"/>
                    <a:pt x="1620" y="6250"/>
                    <a:pt x="802" y="7630"/>
                  </a:cubicBezTo>
                  <a:cubicBezTo>
                    <a:pt x="802" y="7630"/>
                    <a:pt x="772" y="7660"/>
                    <a:pt x="772" y="7687"/>
                  </a:cubicBezTo>
                  <a:cubicBezTo>
                    <a:pt x="1" y="9062"/>
                    <a:pt x="230" y="10149"/>
                    <a:pt x="543" y="10809"/>
                  </a:cubicBezTo>
                  <a:cubicBezTo>
                    <a:pt x="1260" y="12325"/>
                    <a:pt x="2863" y="12611"/>
                    <a:pt x="3607" y="12756"/>
                  </a:cubicBezTo>
                  <a:lnTo>
                    <a:pt x="3722" y="12756"/>
                  </a:lnTo>
                  <a:cubicBezTo>
                    <a:pt x="4008" y="12813"/>
                    <a:pt x="4295" y="12898"/>
                    <a:pt x="4581" y="12985"/>
                  </a:cubicBezTo>
                  <a:cubicBezTo>
                    <a:pt x="5153" y="13156"/>
                    <a:pt x="5840" y="13356"/>
                    <a:pt x="6699" y="13356"/>
                  </a:cubicBezTo>
                  <a:cubicBezTo>
                    <a:pt x="7043" y="13356"/>
                    <a:pt x="7386" y="13328"/>
                    <a:pt x="7787" y="13271"/>
                  </a:cubicBezTo>
                  <a:cubicBezTo>
                    <a:pt x="7872" y="13241"/>
                    <a:pt x="8101" y="13241"/>
                    <a:pt x="8273" y="13214"/>
                  </a:cubicBezTo>
                  <a:cubicBezTo>
                    <a:pt x="9447" y="13127"/>
                    <a:pt x="11421" y="13012"/>
                    <a:pt x="12452" y="11409"/>
                  </a:cubicBezTo>
                  <a:cubicBezTo>
                    <a:pt x="12624" y="11123"/>
                    <a:pt x="12768" y="10836"/>
                    <a:pt x="12883" y="10580"/>
                  </a:cubicBezTo>
                  <a:cubicBezTo>
                    <a:pt x="13139" y="10580"/>
                    <a:pt x="13425" y="10523"/>
                    <a:pt x="13684" y="10465"/>
                  </a:cubicBezTo>
                  <a:cubicBezTo>
                    <a:pt x="14600" y="10207"/>
                    <a:pt x="15344" y="9721"/>
                    <a:pt x="16002" y="9320"/>
                  </a:cubicBezTo>
                  <a:cubicBezTo>
                    <a:pt x="16375" y="9091"/>
                    <a:pt x="16719" y="8862"/>
                    <a:pt x="16975" y="8748"/>
                  </a:cubicBezTo>
                  <a:cubicBezTo>
                    <a:pt x="18063" y="8290"/>
                    <a:pt x="19208" y="8145"/>
                    <a:pt x="20525" y="7946"/>
                  </a:cubicBezTo>
                  <a:cubicBezTo>
                    <a:pt x="21242" y="7859"/>
                    <a:pt x="21986" y="7745"/>
                    <a:pt x="22758" y="7603"/>
                  </a:cubicBezTo>
                  <a:cubicBezTo>
                    <a:pt x="22787" y="7603"/>
                    <a:pt x="22787" y="7603"/>
                    <a:pt x="22815" y="7573"/>
                  </a:cubicBezTo>
                  <a:cubicBezTo>
                    <a:pt x="23445" y="7431"/>
                    <a:pt x="23990" y="7229"/>
                    <a:pt x="24505" y="7030"/>
                  </a:cubicBezTo>
                  <a:cubicBezTo>
                    <a:pt x="24906" y="6886"/>
                    <a:pt x="25307" y="6714"/>
                    <a:pt x="25650" y="6657"/>
                  </a:cubicBezTo>
                  <a:cubicBezTo>
                    <a:pt x="25678" y="6657"/>
                    <a:pt x="25707" y="6629"/>
                    <a:pt x="25707" y="6629"/>
                  </a:cubicBezTo>
                  <a:cubicBezTo>
                    <a:pt x="25849" y="6600"/>
                    <a:pt x="26165" y="6600"/>
                    <a:pt x="26422" y="6572"/>
                  </a:cubicBezTo>
                  <a:cubicBezTo>
                    <a:pt x="27081" y="6572"/>
                    <a:pt x="27940" y="6542"/>
                    <a:pt x="28827" y="6171"/>
                  </a:cubicBezTo>
                  <a:cubicBezTo>
                    <a:pt x="31174" y="5283"/>
                    <a:pt x="31231" y="3538"/>
                    <a:pt x="31204" y="2993"/>
                  </a:cubicBezTo>
                  <a:cubicBezTo>
                    <a:pt x="31174" y="2477"/>
                    <a:pt x="30860" y="703"/>
                    <a:pt x="28368" y="130"/>
                  </a:cubicBezTo>
                  <a:cubicBezTo>
                    <a:pt x="28368" y="103"/>
                    <a:pt x="28341" y="103"/>
                    <a:pt x="28311" y="103"/>
                  </a:cubicBezTo>
                  <a:cubicBezTo>
                    <a:pt x="27955" y="26"/>
                    <a:pt x="27605" y="1"/>
                    <a:pt x="2727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9"/>
            <p:cNvSpPr/>
            <p:nvPr/>
          </p:nvSpPr>
          <p:spPr>
            <a:xfrm>
              <a:off x="7103914" y="911075"/>
              <a:ext cx="480646" cy="367655"/>
            </a:xfrm>
            <a:custGeom>
              <a:avLst/>
              <a:gdLst/>
              <a:ahLst/>
              <a:cxnLst/>
              <a:rect l="l" t="t" r="r" b="b"/>
              <a:pathLst>
                <a:path w="23762" h="18176" extrusionOk="0">
                  <a:moveTo>
                    <a:pt x="15001" y="6239"/>
                  </a:moveTo>
                  <a:cubicBezTo>
                    <a:pt x="15230" y="6267"/>
                    <a:pt x="15517" y="6324"/>
                    <a:pt x="15773" y="6411"/>
                  </a:cubicBezTo>
                  <a:cubicBezTo>
                    <a:pt x="15659" y="6782"/>
                    <a:pt x="15601" y="7270"/>
                    <a:pt x="15688" y="7785"/>
                  </a:cubicBezTo>
                  <a:cubicBezTo>
                    <a:pt x="15631" y="7813"/>
                    <a:pt x="15544" y="7813"/>
                    <a:pt x="15459" y="7842"/>
                  </a:cubicBezTo>
                  <a:cubicBezTo>
                    <a:pt x="15059" y="7957"/>
                    <a:pt x="14715" y="8156"/>
                    <a:pt x="14399" y="8385"/>
                  </a:cubicBezTo>
                  <a:cubicBezTo>
                    <a:pt x="14372" y="7728"/>
                    <a:pt x="14142" y="7098"/>
                    <a:pt x="13769" y="6468"/>
                  </a:cubicBezTo>
                  <a:lnTo>
                    <a:pt x="13941" y="6468"/>
                  </a:lnTo>
                  <a:cubicBezTo>
                    <a:pt x="14314" y="6468"/>
                    <a:pt x="14685" y="6411"/>
                    <a:pt x="15001" y="6239"/>
                  </a:cubicBezTo>
                  <a:close/>
                  <a:moveTo>
                    <a:pt x="5380" y="1"/>
                  </a:moveTo>
                  <a:cubicBezTo>
                    <a:pt x="4073" y="1"/>
                    <a:pt x="3114" y="765"/>
                    <a:pt x="2605" y="1201"/>
                  </a:cubicBezTo>
                  <a:cubicBezTo>
                    <a:pt x="1574" y="1945"/>
                    <a:pt x="1" y="3434"/>
                    <a:pt x="1" y="5351"/>
                  </a:cubicBezTo>
                  <a:lnTo>
                    <a:pt x="1" y="5465"/>
                  </a:lnTo>
                  <a:cubicBezTo>
                    <a:pt x="28" y="6525"/>
                    <a:pt x="486" y="7442"/>
                    <a:pt x="1260" y="8042"/>
                  </a:cubicBezTo>
                  <a:cubicBezTo>
                    <a:pt x="1977" y="8583"/>
                    <a:pt x="2783" y="8751"/>
                    <a:pt x="3538" y="8751"/>
                  </a:cubicBezTo>
                  <a:cubicBezTo>
                    <a:pt x="4261" y="8751"/>
                    <a:pt x="4936" y="8597"/>
                    <a:pt x="5440" y="8472"/>
                  </a:cubicBezTo>
                  <a:cubicBezTo>
                    <a:pt x="5582" y="8442"/>
                    <a:pt x="5726" y="8415"/>
                    <a:pt x="5841" y="8385"/>
                  </a:cubicBezTo>
                  <a:cubicBezTo>
                    <a:pt x="6665" y="8277"/>
                    <a:pt x="7342" y="8220"/>
                    <a:pt x="7864" y="8220"/>
                  </a:cubicBezTo>
                  <a:cubicBezTo>
                    <a:pt x="8447" y="8220"/>
                    <a:pt x="8836" y="8291"/>
                    <a:pt x="9017" y="8442"/>
                  </a:cubicBezTo>
                  <a:cubicBezTo>
                    <a:pt x="9189" y="8557"/>
                    <a:pt x="9333" y="8671"/>
                    <a:pt x="9418" y="8758"/>
                  </a:cubicBezTo>
                  <a:cubicBezTo>
                    <a:pt x="9361" y="8873"/>
                    <a:pt x="9276" y="9015"/>
                    <a:pt x="9219" y="9129"/>
                  </a:cubicBezTo>
                  <a:cubicBezTo>
                    <a:pt x="9161" y="9102"/>
                    <a:pt x="9132" y="9102"/>
                    <a:pt x="9104" y="9102"/>
                  </a:cubicBezTo>
                  <a:cubicBezTo>
                    <a:pt x="8626" y="8997"/>
                    <a:pt x="8023" y="8861"/>
                    <a:pt x="7361" y="8861"/>
                  </a:cubicBezTo>
                  <a:cubicBezTo>
                    <a:pt x="6754" y="8861"/>
                    <a:pt x="6097" y="8975"/>
                    <a:pt x="5440" y="9331"/>
                  </a:cubicBezTo>
                  <a:cubicBezTo>
                    <a:pt x="3436" y="10503"/>
                    <a:pt x="3722" y="12164"/>
                    <a:pt x="3837" y="12652"/>
                  </a:cubicBezTo>
                  <a:cubicBezTo>
                    <a:pt x="3979" y="13224"/>
                    <a:pt x="4753" y="15056"/>
                    <a:pt x="8158" y="15084"/>
                  </a:cubicBezTo>
                  <a:cubicBezTo>
                    <a:pt x="8445" y="15113"/>
                    <a:pt x="8616" y="15113"/>
                    <a:pt x="8703" y="15141"/>
                  </a:cubicBezTo>
                  <a:cubicBezTo>
                    <a:pt x="8731" y="15198"/>
                    <a:pt x="8788" y="15285"/>
                    <a:pt x="8875" y="15427"/>
                  </a:cubicBezTo>
                  <a:cubicBezTo>
                    <a:pt x="8903" y="15484"/>
                    <a:pt x="8932" y="15571"/>
                    <a:pt x="8960" y="15599"/>
                  </a:cubicBezTo>
                  <a:cubicBezTo>
                    <a:pt x="9303" y="16545"/>
                    <a:pt x="9848" y="17461"/>
                    <a:pt x="11509" y="17946"/>
                  </a:cubicBezTo>
                  <a:cubicBezTo>
                    <a:pt x="11536" y="17976"/>
                    <a:pt x="11566" y="17976"/>
                    <a:pt x="11594" y="17976"/>
                  </a:cubicBezTo>
                  <a:cubicBezTo>
                    <a:pt x="11967" y="18091"/>
                    <a:pt x="12482" y="18175"/>
                    <a:pt x="13025" y="18175"/>
                  </a:cubicBezTo>
                  <a:cubicBezTo>
                    <a:pt x="13742" y="18175"/>
                    <a:pt x="14543" y="18004"/>
                    <a:pt x="15173" y="17404"/>
                  </a:cubicBezTo>
                  <a:cubicBezTo>
                    <a:pt x="15430" y="17175"/>
                    <a:pt x="15631" y="16916"/>
                    <a:pt x="15773" y="16659"/>
                  </a:cubicBezTo>
                  <a:cubicBezTo>
                    <a:pt x="15841" y="16664"/>
                    <a:pt x="15910" y="16667"/>
                    <a:pt x="15979" y="16667"/>
                  </a:cubicBezTo>
                  <a:cubicBezTo>
                    <a:pt x="16698" y="16667"/>
                    <a:pt x="17481" y="16387"/>
                    <a:pt x="18265" y="15656"/>
                  </a:cubicBezTo>
                  <a:cubicBezTo>
                    <a:pt x="18808" y="15141"/>
                    <a:pt x="19124" y="14626"/>
                    <a:pt x="19266" y="14140"/>
                  </a:cubicBezTo>
                  <a:cubicBezTo>
                    <a:pt x="19925" y="14110"/>
                    <a:pt x="20612" y="13854"/>
                    <a:pt x="21327" y="13366"/>
                  </a:cubicBezTo>
                  <a:cubicBezTo>
                    <a:pt x="22586" y="12507"/>
                    <a:pt x="23761" y="10618"/>
                    <a:pt x="23418" y="8786"/>
                  </a:cubicBezTo>
                  <a:cubicBezTo>
                    <a:pt x="23418" y="8729"/>
                    <a:pt x="23418" y="8671"/>
                    <a:pt x="23388" y="8587"/>
                  </a:cubicBezTo>
                  <a:cubicBezTo>
                    <a:pt x="22960" y="6839"/>
                    <a:pt x="21700" y="6209"/>
                    <a:pt x="20811" y="5980"/>
                  </a:cubicBezTo>
                  <a:cubicBezTo>
                    <a:pt x="20869" y="5037"/>
                    <a:pt x="20640" y="3835"/>
                    <a:pt x="19380" y="2774"/>
                  </a:cubicBezTo>
                  <a:lnTo>
                    <a:pt x="19323" y="2717"/>
                  </a:lnTo>
                  <a:cubicBezTo>
                    <a:pt x="18527" y="2089"/>
                    <a:pt x="16384" y="1379"/>
                    <a:pt x="14720" y="1379"/>
                  </a:cubicBezTo>
                  <a:cubicBezTo>
                    <a:pt x="14412" y="1379"/>
                    <a:pt x="14120" y="1404"/>
                    <a:pt x="13856" y="1457"/>
                  </a:cubicBezTo>
                  <a:cubicBezTo>
                    <a:pt x="13627" y="1515"/>
                    <a:pt x="13426" y="1572"/>
                    <a:pt x="13226" y="1659"/>
                  </a:cubicBezTo>
                  <a:cubicBezTo>
                    <a:pt x="13139" y="1659"/>
                    <a:pt x="13025" y="1686"/>
                    <a:pt x="12910" y="1686"/>
                  </a:cubicBezTo>
                  <a:cubicBezTo>
                    <a:pt x="12739" y="1686"/>
                    <a:pt x="12452" y="1716"/>
                    <a:pt x="12253" y="1716"/>
                  </a:cubicBezTo>
                  <a:cubicBezTo>
                    <a:pt x="12081" y="1515"/>
                    <a:pt x="11795" y="1258"/>
                    <a:pt x="11394" y="1029"/>
                  </a:cubicBezTo>
                  <a:cubicBezTo>
                    <a:pt x="10585" y="541"/>
                    <a:pt x="9832" y="361"/>
                    <a:pt x="9158" y="361"/>
                  </a:cubicBezTo>
                  <a:cubicBezTo>
                    <a:pt x="8569" y="361"/>
                    <a:pt x="8040" y="499"/>
                    <a:pt x="7586" y="686"/>
                  </a:cubicBezTo>
                  <a:cubicBezTo>
                    <a:pt x="7128" y="370"/>
                    <a:pt x="6613" y="170"/>
                    <a:pt x="6127" y="83"/>
                  </a:cubicBezTo>
                  <a:cubicBezTo>
                    <a:pt x="5867" y="26"/>
                    <a:pt x="5618" y="1"/>
                    <a:pt x="538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9"/>
            <p:cNvSpPr/>
            <p:nvPr/>
          </p:nvSpPr>
          <p:spPr>
            <a:xfrm>
              <a:off x="7186713" y="755875"/>
              <a:ext cx="241496" cy="145294"/>
            </a:xfrm>
            <a:custGeom>
              <a:avLst/>
              <a:gdLst/>
              <a:ahLst/>
              <a:cxnLst/>
              <a:rect l="l" t="t" r="r" b="b"/>
              <a:pathLst>
                <a:path w="11939" h="7183" extrusionOk="0">
                  <a:moveTo>
                    <a:pt x="7188" y="0"/>
                  </a:moveTo>
                  <a:cubicBezTo>
                    <a:pt x="6800" y="0"/>
                    <a:pt x="6444" y="73"/>
                    <a:pt x="6126" y="198"/>
                  </a:cubicBezTo>
                  <a:cubicBezTo>
                    <a:pt x="5355" y="399"/>
                    <a:pt x="4839" y="743"/>
                    <a:pt x="4496" y="942"/>
                  </a:cubicBezTo>
                  <a:lnTo>
                    <a:pt x="4496" y="972"/>
                  </a:lnTo>
                  <a:cubicBezTo>
                    <a:pt x="4351" y="964"/>
                    <a:pt x="4184" y="953"/>
                    <a:pt x="4000" y="953"/>
                  </a:cubicBezTo>
                  <a:cubicBezTo>
                    <a:pt x="3530" y="953"/>
                    <a:pt x="2954" y="1022"/>
                    <a:pt x="2378" y="1373"/>
                  </a:cubicBezTo>
                  <a:cubicBezTo>
                    <a:pt x="0" y="2690"/>
                    <a:pt x="545" y="4636"/>
                    <a:pt x="687" y="5007"/>
                  </a:cubicBezTo>
                  <a:cubicBezTo>
                    <a:pt x="1374" y="6897"/>
                    <a:pt x="3752" y="7183"/>
                    <a:pt x="5096" y="7183"/>
                  </a:cubicBezTo>
                  <a:cubicBezTo>
                    <a:pt x="5412" y="7183"/>
                    <a:pt x="5668" y="7183"/>
                    <a:pt x="5813" y="7155"/>
                  </a:cubicBezTo>
                  <a:lnTo>
                    <a:pt x="5813" y="7183"/>
                  </a:lnTo>
                  <a:cubicBezTo>
                    <a:pt x="5955" y="7155"/>
                    <a:pt x="6184" y="7155"/>
                    <a:pt x="6413" y="7155"/>
                  </a:cubicBezTo>
                  <a:cubicBezTo>
                    <a:pt x="6625" y="7158"/>
                    <a:pt x="6841" y="7161"/>
                    <a:pt x="7057" y="7161"/>
                  </a:cubicBezTo>
                  <a:cubicBezTo>
                    <a:pt x="8798" y="7161"/>
                    <a:pt x="10606" y="6986"/>
                    <a:pt x="11394" y="5408"/>
                  </a:cubicBezTo>
                  <a:cubicBezTo>
                    <a:pt x="11939" y="4293"/>
                    <a:pt x="11824" y="2575"/>
                    <a:pt x="9820" y="1029"/>
                  </a:cubicBezTo>
                  <a:cubicBezTo>
                    <a:pt x="8850" y="287"/>
                    <a:pt x="7956" y="0"/>
                    <a:pt x="7188"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9"/>
            <p:cNvSpPr/>
            <p:nvPr/>
          </p:nvSpPr>
          <p:spPr>
            <a:xfrm>
              <a:off x="7018223" y="1086848"/>
              <a:ext cx="189329" cy="157147"/>
            </a:xfrm>
            <a:custGeom>
              <a:avLst/>
              <a:gdLst/>
              <a:ahLst/>
              <a:cxnLst/>
              <a:rect l="l" t="t" r="r" b="b"/>
              <a:pathLst>
                <a:path w="9360" h="7769" extrusionOk="0">
                  <a:moveTo>
                    <a:pt x="5098" y="1"/>
                  </a:moveTo>
                  <a:cubicBezTo>
                    <a:pt x="4653" y="1"/>
                    <a:pt x="4215" y="94"/>
                    <a:pt x="3806" y="269"/>
                  </a:cubicBezTo>
                  <a:cubicBezTo>
                    <a:pt x="2948" y="470"/>
                    <a:pt x="2260" y="1013"/>
                    <a:pt x="1775" y="1872"/>
                  </a:cubicBezTo>
                  <a:cubicBezTo>
                    <a:pt x="1718" y="1929"/>
                    <a:pt x="1631" y="2016"/>
                    <a:pt x="1603" y="2101"/>
                  </a:cubicBezTo>
                  <a:cubicBezTo>
                    <a:pt x="1516" y="2188"/>
                    <a:pt x="1431" y="2330"/>
                    <a:pt x="1317" y="2444"/>
                  </a:cubicBezTo>
                  <a:cubicBezTo>
                    <a:pt x="829" y="3017"/>
                    <a:pt x="486" y="3475"/>
                    <a:pt x="371" y="4105"/>
                  </a:cubicBezTo>
                  <a:cubicBezTo>
                    <a:pt x="0" y="5708"/>
                    <a:pt x="687" y="6653"/>
                    <a:pt x="1145" y="7082"/>
                  </a:cubicBezTo>
                  <a:cubicBezTo>
                    <a:pt x="1745" y="7627"/>
                    <a:pt x="2405" y="7769"/>
                    <a:pt x="3005" y="7769"/>
                  </a:cubicBezTo>
                  <a:cubicBezTo>
                    <a:pt x="3749" y="7769"/>
                    <a:pt x="4409" y="7540"/>
                    <a:pt x="4809" y="7398"/>
                  </a:cubicBezTo>
                  <a:lnTo>
                    <a:pt x="4837" y="7398"/>
                  </a:lnTo>
                  <a:cubicBezTo>
                    <a:pt x="5161" y="7475"/>
                    <a:pt x="5642" y="7588"/>
                    <a:pt x="6180" y="7588"/>
                  </a:cubicBezTo>
                  <a:cubicBezTo>
                    <a:pt x="6834" y="7588"/>
                    <a:pt x="7572" y="7422"/>
                    <a:pt x="8215" y="6825"/>
                  </a:cubicBezTo>
                  <a:cubicBezTo>
                    <a:pt x="8760" y="6337"/>
                    <a:pt x="9360" y="5451"/>
                    <a:pt x="9188" y="3905"/>
                  </a:cubicBezTo>
                  <a:cubicBezTo>
                    <a:pt x="9188" y="3876"/>
                    <a:pt x="9161" y="3818"/>
                    <a:pt x="9161" y="3791"/>
                  </a:cubicBezTo>
                  <a:cubicBezTo>
                    <a:pt x="8932" y="2359"/>
                    <a:pt x="7729" y="841"/>
                    <a:pt x="6383" y="269"/>
                  </a:cubicBezTo>
                  <a:cubicBezTo>
                    <a:pt x="5962" y="87"/>
                    <a:pt x="5527" y="1"/>
                    <a:pt x="509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9"/>
            <p:cNvSpPr/>
            <p:nvPr/>
          </p:nvSpPr>
          <p:spPr>
            <a:xfrm>
              <a:off x="6765133" y="844338"/>
              <a:ext cx="294775" cy="147782"/>
            </a:xfrm>
            <a:custGeom>
              <a:avLst/>
              <a:gdLst/>
              <a:ahLst/>
              <a:cxnLst/>
              <a:rect l="l" t="t" r="r" b="b"/>
              <a:pathLst>
                <a:path w="14573" h="7306" extrusionOk="0">
                  <a:moveTo>
                    <a:pt x="5705" y="0"/>
                  </a:moveTo>
                  <a:cubicBezTo>
                    <a:pt x="4245" y="0"/>
                    <a:pt x="2786" y="599"/>
                    <a:pt x="2004" y="1065"/>
                  </a:cubicBezTo>
                  <a:cubicBezTo>
                    <a:pt x="172" y="2180"/>
                    <a:pt x="0" y="3554"/>
                    <a:pt x="87" y="4298"/>
                  </a:cubicBezTo>
                  <a:cubicBezTo>
                    <a:pt x="144" y="4843"/>
                    <a:pt x="488" y="6217"/>
                    <a:pt x="2347" y="6905"/>
                  </a:cubicBezTo>
                  <a:cubicBezTo>
                    <a:pt x="2884" y="7066"/>
                    <a:pt x="3402" y="7119"/>
                    <a:pt x="3892" y="7119"/>
                  </a:cubicBezTo>
                  <a:cubicBezTo>
                    <a:pt x="4448" y="7119"/>
                    <a:pt x="4968" y="7050"/>
                    <a:pt x="5439" y="6989"/>
                  </a:cubicBezTo>
                  <a:cubicBezTo>
                    <a:pt x="5718" y="6943"/>
                    <a:pt x="6054" y="6896"/>
                    <a:pt x="6277" y="6896"/>
                  </a:cubicBezTo>
                  <a:cubicBezTo>
                    <a:pt x="6329" y="6896"/>
                    <a:pt x="6375" y="6899"/>
                    <a:pt x="6412" y="6905"/>
                  </a:cubicBezTo>
                  <a:cubicBezTo>
                    <a:pt x="6557" y="6932"/>
                    <a:pt x="6671" y="6962"/>
                    <a:pt x="6756" y="6989"/>
                  </a:cubicBezTo>
                  <a:cubicBezTo>
                    <a:pt x="7244" y="7134"/>
                    <a:pt x="7816" y="7305"/>
                    <a:pt x="8588" y="7305"/>
                  </a:cubicBezTo>
                  <a:cubicBezTo>
                    <a:pt x="8904" y="7305"/>
                    <a:pt x="9275" y="7276"/>
                    <a:pt x="9676" y="7191"/>
                  </a:cubicBezTo>
                  <a:cubicBezTo>
                    <a:pt x="9733" y="7191"/>
                    <a:pt x="9848" y="7161"/>
                    <a:pt x="9962" y="7161"/>
                  </a:cubicBezTo>
                  <a:cubicBezTo>
                    <a:pt x="11623" y="6932"/>
                    <a:pt x="12683" y="6760"/>
                    <a:pt x="13455" y="5959"/>
                  </a:cubicBezTo>
                  <a:cubicBezTo>
                    <a:pt x="14343" y="5015"/>
                    <a:pt x="14572" y="3813"/>
                    <a:pt x="14114" y="2695"/>
                  </a:cubicBezTo>
                  <a:cubicBezTo>
                    <a:pt x="13542" y="1408"/>
                    <a:pt x="12252" y="863"/>
                    <a:pt x="11252" y="721"/>
                  </a:cubicBezTo>
                  <a:cubicBezTo>
                    <a:pt x="10882" y="629"/>
                    <a:pt x="10543" y="590"/>
                    <a:pt x="10232" y="590"/>
                  </a:cubicBezTo>
                  <a:cubicBezTo>
                    <a:pt x="9482" y="590"/>
                    <a:pt x="8899" y="813"/>
                    <a:pt x="8474" y="1035"/>
                  </a:cubicBezTo>
                  <a:cubicBezTo>
                    <a:pt x="8332" y="893"/>
                    <a:pt x="8160" y="749"/>
                    <a:pt x="7958" y="634"/>
                  </a:cubicBezTo>
                  <a:cubicBezTo>
                    <a:pt x="7277" y="173"/>
                    <a:pt x="6491" y="0"/>
                    <a:pt x="5705"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9"/>
            <p:cNvSpPr/>
            <p:nvPr/>
          </p:nvSpPr>
          <p:spPr>
            <a:xfrm>
              <a:off x="7003718" y="841546"/>
              <a:ext cx="172581" cy="138983"/>
            </a:xfrm>
            <a:custGeom>
              <a:avLst/>
              <a:gdLst/>
              <a:ahLst/>
              <a:cxnLst/>
              <a:rect l="l" t="t" r="r" b="b"/>
              <a:pathLst>
                <a:path w="8532" h="6871" extrusionOk="0">
                  <a:moveTo>
                    <a:pt x="5297" y="0"/>
                  </a:moveTo>
                  <a:cubicBezTo>
                    <a:pt x="4954" y="0"/>
                    <a:pt x="4581" y="85"/>
                    <a:pt x="4267" y="229"/>
                  </a:cubicBezTo>
                  <a:cubicBezTo>
                    <a:pt x="3580" y="344"/>
                    <a:pt x="3122" y="573"/>
                    <a:pt x="2405" y="1058"/>
                  </a:cubicBezTo>
                  <a:lnTo>
                    <a:pt x="2263" y="1145"/>
                  </a:lnTo>
                  <a:cubicBezTo>
                    <a:pt x="2176" y="1173"/>
                    <a:pt x="2119" y="1230"/>
                    <a:pt x="2034" y="1260"/>
                  </a:cubicBezTo>
                  <a:cubicBezTo>
                    <a:pt x="1489" y="1546"/>
                    <a:pt x="0" y="2291"/>
                    <a:pt x="87" y="4008"/>
                  </a:cubicBezTo>
                  <a:cubicBezTo>
                    <a:pt x="115" y="4810"/>
                    <a:pt x="516" y="5925"/>
                    <a:pt x="2206" y="6612"/>
                  </a:cubicBezTo>
                  <a:cubicBezTo>
                    <a:pt x="2263" y="6642"/>
                    <a:pt x="2348" y="6669"/>
                    <a:pt x="2405" y="6669"/>
                  </a:cubicBezTo>
                  <a:cubicBezTo>
                    <a:pt x="2806" y="6814"/>
                    <a:pt x="3321" y="6871"/>
                    <a:pt x="3923" y="6871"/>
                  </a:cubicBezTo>
                  <a:cubicBezTo>
                    <a:pt x="4782" y="6871"/>
                    <a:pt x="5755" y="6726"/>
                    <a:pt x="6385" y="6413"/>
                  </a:cubicBezTo>
                  <a:cubicBezTo>
                    <a:pt x="6527" y="6355"/>
                    <a:pt x="6642" y="6298"/>
                    <a:pt x="6756" y="6211"/>
                  </a:cubicBezTo>
                  <a:cubicBezTo>
                    <a:pt x="7214" y="5897"/>
                    <a:pt x="7530" y="5439"/>
                    <a:pt x="7672" y="4952"/>
                  </a:cubicBezTo>
                  <a:cubicBezTo>
                    <a:pt x="7702" y="4952"/>
                    <a:pt x="7702" y="4924"/>
                    <a:pt x="7702" y="4924"/>
                  </a:cubicBezTo>
                  <a:cubicBezTo>
                    <a:pt x="7931" y="4665"/>
                    <a:pt x="8130" y="4352"/>
                    <a:pt x="8245" y="4008"/>
                  </a:cubicBezTo>
                  <a:lnTo>
                    <a:pt x="8332" y="3578"/>
                  </a:lnTo>
                  <a:cubicBezTo>
                    <a:pt x="8389" y="3092"/>
                    <a:pt x="8531" y="1947"/>
                    <a:pt x="7672" y="974"/>
                  </a:cubicBezTo>
                  <a:cubicBezTo>
                    <a:pt x="7272" y="543"/>
                    <a:pt x="6527" y="0"/>
                    <a:pt x="5297"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9"/>
            <p:cNvSpPr/>
            <p:nvPr/>
          </p:nvSpPr>
          <p:spPr>
            <a:xfrm>
              <a:off x="6920920" y="899443"/>
              <a:ext cx="200374" cy="162710"/>
            </a:xfrm>
            <a:custGeom>
              <a:avLst/>
              <a:gdLst/>
              <a:ahLst/>
              <a:cxnLst/>
              <a:rect l="l" t="t" r="r" b="b"/>
              <a:pathLst>
                <a:path w="9906" h="8044" extrusionOk="0">
                  <a:moveTo>
                    <a:pt x="5834" y="0"/>
                  </a:moveTo>
                  <a:cubicBezTo>
                    <a:pt x="4453" y="0"/>
                    <a:pt x="3578" y="709"/>
                    <a:pt x="3093" y="1089"/>
                  </a:cubicBezTo>
                  <a:lnTo>
                    <a:pt x="2978" y="1203"/>
                  </a:lnTo>
                  <a:cubicBezTo>
                    <a:pt x="1002" y="1318"/>
                    <a:pt x="372" y="2834"/>
                    <a:pt x="200" y="3493"/>
                  </a:cubicBezTo>
                  <a:cubicBezTo>
                    <a:pt x="200" y="3551"/>
                    <a:pt x="173" y="3578"/>
                    <a:pt x="173" y="3635"/>
                  </a:cubicBezTo>
                  <a:cubicBezTo>
                    <a:pt x="1" y="4437"/>
                    <a:pt x="1" y="6013"/>
                    <a:pt x="1890" y="7128"/>
                  </a:cubicBezTo>
                  <a:cubicBezTo>
                    <a:pt x="1918" y="7128"/>
                    <a:pt x="1947" y="7158"/>
                    <a:pt x="1947" y="7158"/>
                  </a:cubicBezTo>
                  <a:cubicBezTo>
                    <a:pt x="2834" y="7815"/>
                    <a:pt x="3608" y="8044"/>
                    <a:pt x="4265" y="8044"/>
                  </a:cubicBezTo>
                  <a:cubicBezTo>
                    <a:pt x="5467" y="8044"/>
                    <a:pt x="6269" y="7329"/>
                    <a:pt x="6612" y="7013"/>
                  </a:cubicBezTo>
                  <a:cubicBezTo>
                    <a:pt x="6699" y="6956"/>
                    <a:pt x="6757" y="6899"/>
                    <a:pt x="6814" y="6842"/>
                  </a:cubicBezTo>
                  <a:cubicBezTo>
                    <a:pt x="7272" y="6757"/>
                    <a:pt x="8074" y="6585"/>
                    <a:pt x="8761" y="5841"/>
                  </a:cubicBezTo>
                  <a:cubicBezTo>
                    <a:pt x="9562" y="4982"/>
                    <a:pt x="9906" y="3750"/>
                    <a:pt x="9647" y="2635"/>
                  </a:cubicBezTo>
                  <a:cubicBezTo>
                    <a:pt x="9448" y="1776"/>
                    <a:pt x="8875" y="1059"/>
                    <a:pt x="8074" y="631"/>
                  </a:cubicBezTo>
                  <a:cubicBezTo>
                    <a:pt x="7902" y="516"/>
                    <a:pt x="7700" y="402"/>
                    <a:pt x="7501" y="315"/>
                  </a:cubicBezTo>
                  <a:cubicBezTo>
                    <a:pt x="6878" y="90"/>
                    <a:pt x="6324" y="0"/>
                    <a:pt x="5834"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9"/>
            <p:cNvSpPr/>
            <p:nvPr/>
          </p:nvSpPr>
          <p:spPr>
            <a:xfrm>
              <a:off x="7047717" y="788404"/>
              <a:ext cx="167403" cy="133623"/>
            </a:xfrm>
            <a:custGeom>
              <a:avLst/>
              <a:gdLst/>
              <a:ahLst/>
              <a:cxnLst/>
              <a:rect l="l" t="t" r="r" b="b"/>
              <a:pathLst>
                <a:path w="8276" h="6606" extrusionOk="0">
                  <a:moveTo>
                    <a:pt x="3172" y="1"/>
                  </a:moveTo>
                  <a:cubicBezTo>
                    <a:pt x="2434" y="1"/>
                    <a:pt x="1699" y="152"/>
                    <a:pt x="1089" y="708"/>
                  </a:cubicBezTo>
                  <a:cubicBezTo>
                    <a:pt x="344" y="1368"/>
                    <a:pt x="1" y="2369"/>
                    <a:pt x="173" y="3372"/>
                  </a:cubicBezTo>
                  <a:cubicBezTo>
                    <a:pt x="402" y="4688"/>
                    <a:pt x="1490" y="5861"/>
                    <a:pt x="2493" y="6292"/>
                  </a:cubicBezTo>
                  <a:cubicBezTo>
                    <a:pt x="2951" y="6521"/>
                    <a:pt x="3466" y="6605"/>
                    <a:pt x="4038" y="6605"/>
                  </a:cubicBezTo>
                  <a:cubicBezTo>
                    <a:pt x="5154" y="6605"/>
                    <a:pt x="6329" y="6205"/>
                    <a:pt x="7016" y="5460"/>
                  </a:cubicBezTo>
                  <a:cubicBezTo>
                    <a:pt x="7959" y="4459"/>
                    <a:pt x="8275" y="3056"/>
                    <a:pt x="7760" y="1883"/>
                  </a:cubicBezTo>
                  <a:cubicBezTo>
                    <a:pt x="7272" y="766"/>
                    <a:pt x="6184" y="78"/>
                    <a:pt x="4925" y="78"/>
                  </a:cubicBezTo>
                  <a:cubicBezTo>
                    <a:pt x="4753" y="78"/>
                    <a:pt x="4638" y="108"/>
                    <a:pt x="4496" y="108"/>
                  </a:cubicBezTo>
                  <a:lnTo>
                    <a:pt x="4467" y="108"/>
                  </a:lnTo>
                  <a:cubicBezTo>
                    <a:pt x="4051" y="54"/>
                    <a:pt x="3611" y="1"/>
                    <a:pt x="3172"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9"/>
            <p:cNvSpPr/>
            <p:nvPr/>
          </p:nvSpPr>
          <p:spPr>
            <a:xfrm>
              <a:off x="7033274" y="900009"/>
              <a:ext cx="181238" cy="143069"/>
            </a:xfrm>
            <a:custGeom>
              <a:avLst/>
              <a:gdLst/>
              <a:ahLst/>
              <a:cxnLst/>
              <a:rect l="l" t="t" r="r" b="b"/>
              <a:pathLst>
                <a:path w="8960" h="7073" extrusionOk="0">
                  <a:moveTo>
                    <a:pt x="5753" y="1"/>
                  </a:moveTo>
                  <a:cubicBezTo>
                    <a:pt x="4207" y="1"/>
                    <a:pt x="3378" y="172"/>
                    <a:pt x="2089" y="1317"/>
                  </a:cubicBezTo>
                  <a:cubicBezTo>
                    <a:pt x="1489" y="1691"/>
                    <a:pt x="0" y="2749"/>
                    <a:pt x="200" y="4524"/>
                  </a:cubicBezTo>
                  <a:cubicBezTo>
                    <a:pt x="257" y="5039"/>
                    <a:pt x="600" y="6328"/>
                    <a:pt x="2291" y="6958"/>
                  </a:cubicBezTo>
                  <a:cubicBezTo>
                    <a:pt x="2520" y="7043"/>
                    <a:pt x="2806" y="7072"/>
                    <a:pt x="3120" y="7072"/>
                  </a:cubicBezTo>
                  <a:cubicBezTo>
                    <a:pt x="4665" y="7072"/>
                    <a:pt x="6727" y="6099"/>
                    <a:pt x="6756" y="6069"/>
                  </a:cubicBezTo>
                  <a:cubicBezTo>
                    <a:pt x="7901" y="5469"/>
                    <a:pt x="8959" y="4066"/>
                    <a:pt x="8760" y="2520"/>
                  </a:cubicBezTo>
                  <a:cubicBezTo>
                    <a:pt x="8646" y="1661"/>
                    <a:pt x="8130" y="917"/>
                    <a:pt x="7414" y="459"/>
                  </a:cubicBezTo>
                  <a:cubicBezTo>
                    <a:pt x="6985" y="172"/>
                    <a:pt x="6440" y="1"/>
                    <a:pt x="589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9"/>
            <p:cNvSpPr/>
            <p:nvPr/>
          </p:nvSpPr>
          <p:spPr>
            <a:xfrm>
              <a:off x="7297348" y="902558"/>
              <a:ext cx="143615" cy="124864"/>
            </a:xfrm>
            <a:custGeom>
              <a:avLst/>
              <a:gdLst/>
              <a:ahLst/>
              <a:cxnLst/>
              <a:rect l="l" t="t" r="r" b="b"/>
              <a:pathLst>
                <a:path w="7100" h="6173" extrusionOk="0">
                  <a:moveTo>
                    <a:pt x="3668" y="1"/>
                  </a:moveTo>
                  <a:cubicBezTo>
                    <a:pt x="3424" y="1"/>
                    <a:pt x="3174" y="25"/>
                    <a:pt x="2920" y="76"/>
                  </a:cubicBezTo>
                  <a:cubicBezTo>
                    <a:pt x="2776" y="104"/>
                    <a:pt x="2634" y="133"/>
                    <a:pt x="2490" y="191"/>
                  </a:cubicBezTo>
                  <a:cubicBezTo>
                    <a:pt x="1287" y="562"/>
                    <a:pt x="428" y="1450"/>
                    <a:pt x="199" y="2565"/>
                  </a:cubicBezTo>
                  <a:cubicBezTo>
                    <a:pt x="0" y="3653"/>
                    <a:pt x="428" y="4771"/>
                    <a:pt x="1317" y="5485"/>
                  </a:cubicBezTo>
                  <a:cubicBezTo>
                    <a:pt x="1890" y="5943"/>
                    <a:pt x="2604" y="6172"/>
                    <a:pt x="3321" y="6172"/>
                  </a:cubicBezTo>
                  <a:cubicBezTo>
                    <a:pt x="3779" y="6172"/>
                    <a:pt x="4237" y="6088"/>
                    <a:pt x="4665" y="5916"/>
                  </a:cubicBezTo>
                  <a:cubicBezTo>
                    <a:pt x="6241" y="5286"/>
                    <a:pt x="7100" y="3683"/>
                    <a:pt x="6669" y="2137"/>
                  </a:cubicBezTo>
                  <a:cubicBezTo>
                    <a:pt x="6279" y="819"/>
                    <a:pt x="5078" y="1"/>
                    <a:pt x="366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9"/>
            <p:cNvSpPr/>
            <p:nvPr/>
          </p:nvSpPr>
          <p:spPr>
            <a:xfrm>
              <a:off x="7135189" y="800703"/>
              <a:ext cx="149421" cy="125390"/>
            </a:xfrm>
            <a:custGeom>
              <a:avLst/>
              <a:gdLst/>
              <a:ahLst/>
              <a:cxnLst/>
              <a:rect l="l" t="t" r="r" b="b"/>
              <a:pathLst>
                <a:path w="7387" h="6199" extrusionOk="0">
                  <a:moveTo>
                    <a:pt x="3891" y="1"/>
                  </a:moveTo>
                  <a:cubicBezTo>
                    <a:pt x="3524" y="1"/>
                    <a:pt x="3148" y="61"/>
                    <a:pt x="2776" y="187"/>
                  </a:cubicBezTo>
                  <a:lnTo>
                    <a:pt x="2719" y="187"/>
                  </a:lnTo>
                  <a:cubicBezTo>
                    <a:pt x="1375" y="444"/>
                    <a:pt x="658" y="1360"/>
                    <a:pt x="372" y="2191"/>
                  </a:cubicBezTo>
                  <a:cubicBezTo>
                    <a:pt x="1" y="3393"/>
                    <a:pt x="459" y="4681"/>
                    <a:pt x="1517" y="5512"/>
                  </a:cubicBezTo>
                  <a:cubicBezTo>
                    <a:pt x="2147" y="5970"/>
                    <a:pt x="2863" y="6199"/>
                    <a:pt x="3578" y="6199"/>
                  </a:cubicBezTo>
                  <a:cubicBezTo>
                    <a:pt x="4180" y="6199"/>
                    <a:pt x="4810" y="6027"/>
                    <a:pt x="5353" y="5684"/>
                  </a:cubicBezTo>
                  <a:cubicBezTo>
                    <a:pt x="6814" y="4795"/>
                    <a:pt x="7386" y="3192"/>
                    <a:pt x="6727" y="1761"/>
                  </a:cubicBezTo>
                  <a:cubicBezTo>
                    <a:pt x="6222" y="661"/>
                    <a:pt x="5108" y="1"/>
                    <a:pt x="389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9"/>
            <p:cNvSpPr/>
            <p:nvPr/>
          </p:nvSpPr>
          <p:spPr>
            <a:xfrm>
              <a:off x="7117225" y="837662"/>
              <a:ext cx="122781" cy="122033"/>
            </a:xfrm>
            <a:custGeom>
              <a:avLst/>
              <a:gdLst/>
              <a:ahLst/>
              <a:cxnLst/>
              <a:rect l="l" t="t" r="r" b="b"/>
              <a:pathLst>
                <a:path w="6070" h="6033" extrusionOk="0">
                  <a:moveTo>
                    <a:pt x="3018" y="1"/>
                  </a:moveTo>
                  <a:cubicBezTo>
                    <a:pt x="2786" y="1"/>
                    <a:pt x="2552" y="26"/>
                    <a:pt x="2320" y="78"/>
                  </a:cubicBezTo>
                  <a:cubicBezTo>
                    <a:pt x="2034" y="105"/>
                    <a:pt x="1748" y="220"/>
                    <a:pt x="1519" y="364"/>
                  </a:cubicBezTo>
                  <a:cubicBezTo>
                    <a:pt x="1461" y="392"/>
                    <a:pt x="1404" y="421"/>
                    <a:pt x="1374" y="449"/>
                  </a:cubicBezTo>
                  <a:cubicBezTo>
                    <a:pt x="602" y="879"/>
                    <a:pt x="172" y="1681"/>
                    <a:pt x="144" y="2510"/>
                  </a:cubicBezTo>
                  <a:cubicBezTo>
                    <a:pt x="0" y="3456"/>
                    <a:pt x="202" y="4486"/>
                    <a:pt x="973" y="5231"/>
                  </a:cubicBezTo>
                  <a:cubicBezTo>
                    <a:pt x="1431" y="5716"/>
                    <a:pt x="2119" y="6032"/>
                    <a:pt x="2893" y="6032"/>
                  </a:cubicBezTo>
                  <a:cubicBezTo>
                    <a:pt x="3408" y="6032"/>
                    <a:pt x="3951" y="5888"/>
                    <a:pt x="4496" y="5544"/>
                  </a:cubicBezTo>
                  <a:cubicBezTo>
                    <a:pt x="5439" y="5002"/>
                    <a:pt x="6012" y="4086"/>
                    <a:pt x="6042" y="3055"/>
                  </a:cubicBezTo>
                  <a:cubicBezTo>
                    <a:pt x="6069" y="1995"/>
                    <a:pt x="5496" y="994"/>
                    <a:pt x="4553" y="421"/>
                  </a:cubicBezTo>
                  <a:cubicBezTo>
                    <a:pt x="4091" y="141"/>
                    <a:pt x="3560" y="1"/>
                    <a:pt x="301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9"/>
            <p:cNvSpPr/>
            <p:nvPr/>
          </p:nvSpPr>
          <p:spPr>
            <a:xfrm>
              <a:off x="7080165" y="864345"/>
              <a:ext cx="135504" cy="119666"/>
            </a:xfrm>
            <a:custGeom>
              <a:avLst/>
              <a:gdLst/>
              <a:ahLst/>
              <a:cxnLst/>
              <a:rect l="l" t="t" r="r" b="b"/>
              <a:pathLst>
                <a:path w="6699" h="5916" extrusionOk="0">
                  <a:moveTo>
                    <a:pt x="3460" y="0"/>
                  </a:moveTo>
                  <a:cubicBezTo>
                    <a:pt x="3207" y="0"/>
                    <a:pt x="2949" y="34"/>
                    <a:pt x="2691" y="103"/>
                  </a:cubicBezTo>
                  <a:cubicBezTo>
                    <a:pt x="2347" y="190"/>
                    <a:pt x="2061" y="332"/>
                    <a:pt x="1805" y="561"/>
                  </a:cubicBezTo>
                  <a:cubicBezTo>
                    <a:pt x="1747" y="591"/>
                    <a:pt x="1690" y="618"/>
                    <a:pt x="1633" y="676"/>
                  </a:cubicBezTo>
                  <a:cubicBezTo>
                    <a:pt x="286" y="1706"/>
                    <a:pt x="0" y="3454"/>
                    <a:pt x="973" y="4741"/>
                  </a:cubicBezTo>
                  <a:cubicBezTo>
                    <a:pt x="1546" y="5515"/>
                    <a:pt x="2462" y="5916"/>
                    <a:pt x="3378" y="5916"/>
                  </a:cubicBezTo>
                  <a:cubicBezTo>
                    <a:pt x="4008" y="5916"/>
                    <a:pt x="4638" y="5714"/>
                    <a:pt x="5183" y="5313"/>
                  </a:cubicBezTo>
                  <a:cubicBezTo>
                    <a:pt x="6328" y="4454"/>
                    <a:pt x="6699" y="2938"/>
                    <a:pt x="6069" y="1649"/>
                  </a:cubicBezTo>
                  <a:cubicBezTo>
                    <a:pt x="5557" y="626"/>
                    <a:pt x="4555" y="0"/>
                    <a:pt x="3460"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9"/>
            <p:cNvSpPr/>
            <p:nvPr/>
          </p:nvSpPr>
          <p:spPr>
            <a:xfrm>
              <a:off x="6901236" y="807318"/>
              <a:ext cx="153446" cy="123974"/>
            </a:xfrm>
            <a:custGeom>
              <a:avLst/>
              <a:gdLst/>
              <a:ahLst/>
              <a:cxnLst/>
              <a:rect l="l" t="t" r="r" b="b"/>
              <a:pathLst>
                <a:path w="7586" h="6129" extrusionOk="0">
                  <a:moveTo>
                    <a:pt x="3867" y="1"/>
                  </a:moveTo>
                  <a:cubicBezTo>
                    <a:pt x="2089" y="1"/>
                    <a:pt x="569" y="1015"/>
                    <a:pt x="257" y="2551"/>
                  </a:cubicBezTo>
                  <a:cubicBezTo>
                    <a:pt x="1" y="3838"/>
                    <a:pt x="658" y="5414"/>
                    <a:pt x="2719" y="5986"/>
                  </a:cubicBezTo>
                  <a:cubicBezTo>
                    <a:pt x="3062" y="6101"/>
                    <a:pt x="3378" y="6128"/>
                    <a:pt x="3722" y="6128"/>
                  </a:cubicBezTo>
                  <a:cubicBezTo>
                    <a:pt x="4895" y="6128"/>
                    <a:pt x="5955" y="5556"/>
                    <a:pt x="6585" y="4869"/>
                  </a:cubicBezTo>
                  <a:cubicBezTo>
                    <a:pt x="7356" y="4040"/>
                    <a:pt x="7585" y="2922"/>
                    <a:pt x="7214" y="1949"/>
                  </a:cubicBezTo>
                  <a:cubicBezTo>
                    <a:pt x="7043" y="1491"/>
                    <a:pt x="6470" y="433"/>
                    <a:pt x="4924" y="147"/>
                  </a:cubicBezTo>
                  <a:cubicBezTo>
                    <a:pt x="4753" y="89"/>
                    <a:pt x="4608" y="60"/>
                    <a:pt x="4409" y="32"/>
                  </a:cubicBezTo>
                  <a:cubicBezTo>
                    <a:pt x="4227" y="11"/>
                    <a:pt x="4046" y="1"/>
                    <a:pt x="3867"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9"/>
            <p:cNvSpPr/>
            <p:nvPr/>
          </p:nvSpPr>
          <p:spPr>
            <a:xfrm>
              <a:off x="6981709" y="838573"/>
              <a:ext cx="121628" cy="116490"/>
            </a:xfrm>
            <a:custGeom>
              <a:avLst/>
              <a:gdLst/>
              <a:ahLst/>
              <a:cxnLst/>
              <a:rect l="l" t="t" r="r" b="b"/>
              <a:pathLst>
                <a:path w="6013" h="5759" extrusionOk="0">
                  <a:moveTo>
                    <a:pt x="2936" y="1"/>
                  </a:moveTo>
                  <a:cubicBezTo>
                    <a:pt x="2391" y="1"/>
                    <a:pt x="1880" y="193"/>
                    <a:pt x="1462" y="518"/>
                  </a:cubicBezTo>
                  <a:cubicBezTo>
                    <a:pt x="1290" y="633"/>
                    <a:pt x="1146" y="747"/>
                    <a:pt x="1004" y="919"/>
                  </a:cubicBezTo>
                  <a:cubicBezTo>
                    <a:pt x="688" y="1235"/>
                    <a:pt x="0" y="1979"/>
                    <a:pt x="0" y="3296"/>
                  </a:cubicBezTo>
                  <a:cubicBezTo>
                    <a:pt x="0" y="4270"/>
                    <a:pt x="573" y="5128"/>
                    <a:pt x="1489" y="5499"/>
                  </a:cubicBezTo>
                  <a:cubicBezTo>
                    <a:pt x="1862" y="5671"/>
                    <a:pt x="2263" y="5758"/>
                    <a:pt x="2664" y="5758"/>
                  </a:cubicBezTo>
                  <a:cubicBezTo>
                    <a:pt x="3436" y="5758"/>
                    <a:pt x="4210" y="5472"/>
                    <a:pt x="4810" y="4927"/>
                  </a:cubicBezTo>
                  <a:cubicBezTo>
                    <a:pt x="5669" y="4155"/>
                    <a:pt x="6012" y="3038"/>
                    <a:pt x="5698" y="1979"/>
                  </a:cubicBezTo>
                  <a:cubicBezTo>
                    <a:pt x="5382" y="949"/>
                    <a:pt x="4496" y="205"/>
                    <a:pt x="3321" y="33"/>
                  </a:cubicBezTo>
                  <a:cubicBezTo>
                    <a:pt x="3191" y="11"/>
                    <a:pt x="3063" y="1"/>
                    <a:pt x="293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9"/>
            <p:cNvSpPr/>
            <p:nvPr/>
          </p:nvSpPr>
          <p:spPr>
            <a:xfrm>
              <a:off x="6717088" y="829834"/>
              <a:ext cx="162144" cy="122902"/>
            </a:xfrm>
            <a:custGeom>
              <a:avLst/>
              <a:gdLst/>
              <a:ahLst/>
              <a:cxnLst/>
              <a:rect l="l" t="t" r="r" b="b"/>
              <a:pathLst>
                <a:path w="8016" h="6076" extrusionOk="0">
                  <a:moveTo>
                    <a:pt x="4772" y="0"/>
                  </a:moveTo>
                  <a:cubicBezTo>
                    <a:pt x="4448" y="0"/>
                    <a:pt x="4113" y="49"/>
                    <a:pt x="3779" y="149"/>
                  </a:cubicBezTo>
                  <a:cubicBezTo>
                    <a:pt x="2577" y="293"/>
                    <a:pt x="1203" y="836"/>
                    <a:pt x="515" y="1953"/>
                  </a:cubicBezTo>
                  <a:cubicBezTo>
                    <a:pt x="0" y="2812"/>
                    <a:pt x="0" y="3843"/>
                    <a:pt x="486" y="4672"/>
                  </a:cubicBezTo>
                  <a:cubicBezTo>
                    <a:pt x="1031" y="5588"/>
                    <a:pt x="2004" y="6076"/>
                    <a:pt x="3378" y="6076"/>
                  </a:cubicBezTo>
                  <a:lnTo>
                    <a:pt x="3550" y="6076"/>
                  </a:lnTo>
                  <a:cubicBezTo>
                    <a:pt x="4523" y="6076"/>
                    <a:pt x="5611" y="5989"/>
                    <a:pt x="6470" y="5331"/>
                  </a:cubicBezTo>
                  <a:cubicBezTo>
                    <a:pt x="7672" y="4358"/>
                    <a:pt x="8016" y="2755"/>
                    <a:pt x="7329" y="1466"/>
                  </a:cubicBezTo>
                  <a:cubicBezTo>
                    <a:pt x="6802" y="523"/>
                    <a:pt x="5838" y="0"/>
                    <a:pt x="4772"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9"/>
            <p:cNvSpPr/>
            <p:nvPr/>
          </p:nvSpPr>
          <p:spPr>
            <a:xfrm>
              <a:off x="6619785" y="915808"/>
              <a:ext cx="362517" cy="206017"/>
            </a:xfrm>
            <a:custGeom>
              <a:avLst/>
              <a:gdLst/>
              <a:ahLst/>
              <a:cxnLst/>
              <a:rect l="l" t="t" r="r" b="b"/>
              <a:pathLst>
                <a:path w="17922" h="10185" extrusionOk="0">
                  <a:moveTo>
                    <a:pt x="7835" y="0"/>
                  </a:moveTo>
                  <a:cubicBezTo>
                    <a:pt x="6588" y="0"/>
                    <a:pt x="5710" y="644"/>
                    <a:pt x="5238" y="967"/>
                  </a:cubicBezTo>
                  <a:lnTo>
                    <a:pt x="5154" y="1052"/>
                  </a:lnTo>
                  <a:lnTo>
                    <a:pt x="5039" y="1052"/>
                  </a:lnTo>
                  <a:cubicBezTo>
                    <a:pt x="4899" y="1045"/>
                    <a:pt x="4742" y="1037"/>
                    <a:pt x="4571" y="1037"/>
                  </a:cubicBezTo>
                  <a:cubicBezTo>
                    <a:pt x="4080" y="1037"/>
                    <a:pt x="3479" y="1098"/>
                    <a:pt x="2864" y="1395"/>
                  </a:cubicBezTo>
                  <a:cubicBezTo>
                    <a:pt x="1689" y="1910"/>
                    <a:pt x="1002" y="2712"/>
                    <a:pt x="830" y="3743"/>
                  </a:cubicBezTo>
                  <a:cubicBezTo>
                    <a:pt x="773" y="4116"/>
                    <a:pt x="773" y="4459"/>
                    <a:pt x="830" y="4773"/>
                  </a:cubicBezTo>
                  <a:cubicBezTo>
                    <a:pt x="688" y="4975"/>
                    <a:pt x="573" y="5174"/>
                    <a:pt x="486" y="5433"/>
                  </a:cubicBezTo>
                  <a:cubicBezTo>
                    <a:pt x="200" y="6147"/>
                    <a:pt x="1" y="7551"/>
                    <a:pt x="1746" y="8982"/>
                  </a:cubicBezTo>
                  <a:cubicBezTo>
                    <a:pt x="2635" y="9669"/>
                    <a:pt x="4409" y="10185"/>
                    <a:pt x="5811" y="10185"/>
                  </a:cubicBezTo>
                  <a:cubicBezTo>
                    <a:pt x="6127" y="10185"/>
                    <a:pt x="6441" y="10155"/>
                    <a:pt x="6700" y="10098"/>
                  </a:cubicBezTo>
                  <a:cubicBezTo>
                    <a:pt x="6784" y="10070"/>
                    <a:pt x="6842" y="10070"/>
                    <a:pt x="6899" y="10040"/>
                  </a:cubicBezTo>
                  <a:cubicBezTo>
                    <a:pt x="7787" y="9754"/>
                    <a:pt x="8417" y="9269"/>
                    <a:pt x="8818" y="8953"/>
                  </a:cubicBezTo>
                  <a:cubicBezTo>
                    <a:pt x="8875" y="8895"/>
                    <a:pt x="8960" y="8838"/>
                    <a:pt x="9017" y="8811"/>
                  </a:cubicBezTo>
                  <a:cubicBezTo>
                    <a:pt x="9132" y="8838"/>
                    <a:pt x="9276" y="8925"/>
                    <a:pt x="9361" y="8982"/>
                  </a:cubicBezTo>
                  <a:cubicBezTo>
                    <a:pt x="9933" y="9269"/>
                    <a:pt x="10822" y="9697"/>
                    <a:pt x="11937" y="9697"/>
                  </a:cubicBezTo>
                  <a:cubicBezTo>
                    <a:pt x="11994" y="9697"/>
                    <a:pt x="15258" y="9612"/>
                    <a:pt x="16547" y="8495"/>
                  </a:cubicBezTo>
                  <a:cubicBezTo>
                    <a:pt x="17349" y="7750"/>
                    <a:pt x="17720" y="6921"/>
                    <a:pt x="17720" y="6005"/>
                  </a:cubicBezTo>
                  <a:cubicBezTo>
                    <a:pt x="17720" y="5547"/>
                    <a:pt x="17605" y="5146"/>
                    <a:pt x="17433" y="4830"/>
                  </a:cubicBezTo>
                  <a:cubicBezTo>
                    <a:pt x="17692" y="4459"/>
                    <a:pt x="17864" y="4001"/>
                    <a:pt x="17891" y="3429"/>
                  </a:cubicBezTo>
                  <a:cubicBezTo>
                    <a:pt x="17921" y="2826"/>
                    <a:pt x="17777" y="1910"/>
                    <a:pt x="16918" y="994"/>
                  </a:cubicBezTo>
                  <a:cubicBezTo>
                    <a:pt x="16490" y="536"/>
                    <a:pt x="15917" y="280"/>
                    <a:pt x="15345" y="250"/>
                  </a:cubicBezTo>
                  <a:cubicBezTo>
                    <a:pt x="14952" y="145"/>
                    <a:pt x="14596" y="102"/>
                    <a:pt x="14272" y="102"/>
                  </a:cubicBezTo>
                  <a:cubicBezTo>
                    <a:pt x="13275" y="102"/>
                    <a:pt x="12592" y="513"/>
                    <a:pt x="12139" y="795"/>
                  </a:cubicBezTo>
                  <a:lnTo>
                    <a:pt x="12024" y="852"/>
                  </a:lnTo>
                  <a:lnTo>
                    <a:pt x="11967" y="910"/>
                  </a:lnTo>
                  <a:cubicBezTo>
                    <a:pt x="11223" y="765"/>
                    <a:pt x="10593" y="823"/>
                    <a:pt x="10162" y="795"/>
                  </a:cubicBezTo>
                  <a:cubicBezTo>
                    <a:pt x="10135" y="795"/>
                    <a:pt x="10105" y="765"/>
                    <a:pt x="10048" y="738"/>
                  </a:cubicBezTo>
                  <a:cubicBezTo>
                    <a:pt x="9734" y="536"/>
                    <a:pt x="9276" y="250"/>
                    <a:pt x="8674" y="108"/>
                  </a:cubicBezTo>
                  <a:cubicBezTo>
                    <a:pt x="8589" y="78"/>
                    <a:pt x="8502" y="51"/>
                    <a:pt x="8445" y="51"/>
                  </a:cubicBezTo>
                  <a:cubicBezTo>
                    <a:pt x="8233" y="16"/>
                    <a:pt x="8029" y="0"/>
                    <a:pt x="7835"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9"/>
            <p:cNvSpPr/>
            <p:nvPr/>
          </p:nvSpPr>
          <p:spPr>
            <a:xfrm>
              <a:off x="6898930" y="991527"/>
              <a:ext cx="145921" cy="128000"/>
            </a:xfrm>
            <a:custGeom>
              <a:avLst/>
              <a:gdLst/>
              <a:ahLst/>
              <a:cxnLst/>
              <a:rect l="l" t="t" r="r" b="b"/>
              <a:pathLst>
                <a:path w="7214" h="6328" extrusionOk="0">
                  <a:moveTo>
                    <a:pt x="3990" y="1"/>
                  </a:moveTo>
                  <a:cubicBezTo>
                    <a:pt x="3840" y="1"/>
                    <a:pt x="3684" y="10"/>
                    <a:pt x="3520" y="29"/>
                  </a:cubicBezTo>
                  <a:cubicBezTo>
                    <a:pt x="3405" y="29"/>
                    <a:pt x="3321" y="57"/>
                    <a:pt x="3206" y="57"/>
                  </a:cubicBezTo>
                  <a:cubicBezTo>
                    <a:pt x="1344" y="286"/>
                    <a:pt x="0" y="1804"/>
                    <a:pt x="85" y="3492"/>
                  </a:cubicBezTo>
                  <a:cubicBezTo>
                    <a:pt x="172" y="4896"/>
                    <a:pt x="1344" y="6327"/>
                    <a:pt x="3435" y="6327"/>
                  </a:cubicBezTo>
                  <a:cubicBezTo>
                    <a:pt x="4809" y="6327"/>
                    <a:pt x="6096" y="5553"/>
                    <a:pt x="6699" y="4323"/>
                  </a:cubicBezTo>
                  <a:cubicBezTo>
                    <a:pt x="7214" y="3263"/>
                    <a:pt x="7127" y="2061"/>
                    <a:pt x="6440" y="1174"/>
                  </a:cubicBezTo>
                  <a:cubicBezTo>
                    <a:pt x="6157" y="786"/>
                    <a:pt x="5382" y="1"/>
                    <a:pt x="399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9"/>
            <p:cNvSpPr/>
            <p:nvPr/>
          </p:nvSpPr>
          <p:spPr>
            <a:xfrm>
              <a:off x="6534093" y="879820"/>
              <a:ext cx="298194" cy="167281"/>
            </a:xfrm>
            <a:custGeom>
              <a:avLst/>
              <a:gdLst/>
              <a:ahLst/>
              <a:cxnLst/>
              <a:rect l="l" t="t" r="r" b="b"/>
              <a:pathLst>
                <a:path w="14742" h="8270" extrusionOk="0">
                  <a:moveTo>
                    <a:pt x="8513" y="0"/>
                  </a:moveTo>
                  <a:cubicBezTo>
                    <a:pt x="7322" y="0"/>
                    <a:pt x="6541" y="294"/>
                    <a:pt x="5382" y="1113"/>
                  </a:cubicBezTo>
                  <a:cubicBezTo>
                    <a:pt x="5295" y="1170"/>
                    <a:pt x="4951" y="1200"/>
                    <a:pt x="4695" y="1228"/>
                  </a:cubicBezTo>
                  <a:cubicBezTo>
                    <a:pt x="3951" y="1315"/>
                    <a:pt x="2948" y="1457"/>
                    <a:pt x="1947" y="2144"/>
                  </a:cubicBezTo>
                  <a:cubicBezTo>
                    <a:pt x="142" y="3346"/>
                    <a:pt x="0" y="5036"/>
                    <a:pt x="401" y="6124"/>
                  </a:cubicBezTo>
                  <a:cubicBezTo>
                    <a:pt x="916" y="7441"/>
                    <a:pt x="2318" y="8270"/>
                    <a:pt x="3921" y="8270"/>
                  </a:cubicBezTo>
                  <a:cubicBezTo>
                    <a:pt x="4180" y="8270"/>
                    <a:pt x="4466" y="8242"/>
                    <a:pt x="4722" y="8185"/>
                  </a:cubicBezTo>
                  <a:cubicBezTo>
                    <a:pt x="5467" y="8070"/>
                    <a:pt x="6126" y="7784"/>
                    <a:pt x="6669" y="7555"/>
                  </a:cubicBezTo>
                  <a:cubicBezTo>
                    <a:pt x="6898" y="7441"/>
                    <a:pt x="7271" y="7269"/>
                    <a:pt x="7386" y="7269"/>
                  </a:cubicBezTo>
                  <a:cubicBezTo>
                    <a:pt x="8959" y="7010"/>
                    <a:pt x="10276" y="6667"/>
                    <a:pt x="11508" y="6323"/>
                  </a:cubicBezTo>
                  <a:cubicBezTo>
                    <a:pt x="11593" y="6296"/>
                    <a:pt x="11707" y="6266"/>
                    <a:pt x="11794" y="6266"/>
                  </a:cubicBezTo>
                  <a:cubicBezTo>
                    <a:pt x="12539" y="6094"/>
                    <a:pt x="14227" y="5723"/>
                    <a:pt x="14600" y="3918"/>
                  </a:cubicBezTo>
                  <a:cubicBezTo>
                    <a:pt x="14742" y="3261"/>
                    <a:pt x="14714" y="1972"/>
                    <a:pt x="13139" y="857"/>
                  </a:cubicBezTo>
                  <a:cubicBezTo>
                    <a:pt x="13081" y="827"/>
                    <a:pt x="12997" y="770"/>
                    <a:pt x="12939" y="742"/>
                  </a:cubicBezTo>
                  <a:cubicBezTo>
                    <a:pt x="12191" y="315"/>
                    <a:pt x="11476" y="238"/>
                    <a:pt x="10935" y="238"/>
                  </a:cubicBezTo>
                  <a:cubicBezTo>
                    <a:pt x="10751" y="238"/>
                    <a:pt x="10586" y="247"/>
                    <a:pt x="10448" y="254"/>
                  </a:cubicBezTo>
                  <a:lnTo>
                    <a:pt x="10391" y="254"/>
                  </a:lnTo>
                  <a:cubicBezTo>
                    <a:pt x="10134" y="112"/>
                    <a:pt x="9818" y="55"/>
                    <a:pt x="9532" y="55"/>
                  </a:cubicBezTo>
                  <a:cubicBezTo>
                    <a:pt x="9156" y="20"/>
                    <a:pt x="8820" y="0"/>
                    <a:pt x="851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9"/>
            <p:cNvSpPr/>
            <p:nvPr/>
          </p:nvSpPr>
          <p:spPr>
            <a:xfrm>
              <a:off x="6599495" y="2209924"/>
              <a:ext cx="321981" cy="194042"/>
            </a:xfrm>
            <a:custGeom>
              <a:avLst/>
              <a:gdLst/>
              <a:ahLst/>
              <a:cxnLst/>
              <a:rect l="l" t="t" r="r" b="b"/>
              <a:pathLst>
                <a:path w="15918" h="9593" extrusionOk="0">
                  <a:moveTo>
                    <a:pt x="5470" y="1"/>
                  </a:moveTo>
                  <a:cubicBezTo>
                    <a:pt x="4496" y="1"/>
                    <a:pt x="3608" y="115"/>
                    <a:pt x="2864" y="374"/>
                  </a:cubicBezTo>
                  <a:cubicBezTo>
                    <a:pt x="1061" y="974"/>
                    <a:pt x="1" y="2348"/>
                    <a:pt x="230" y="3894"/>
                  </a:cubicBezTo>
                  <a:cubicBezTo>
                    <a:pt x="287" y="4267"/>
                    <a:pt x="688" y="6271"/>
                    <a:pt x="3436" y="6386"/>
                  </a:cubicBezTo>
                  <a:cubicBezTo>
                    <a:pt x="3752" y="6413"/>
                    <a:pt x="4038" y="6413"/>
                    <a:pt x="4295" y="6413"/>
                  </a:cubicBezTo>
                  <a:lnTo>
                    <a:pt x="4611" y="6413"/>
                  </a:lnTo>
                  <a:cubicBezTo>
                    <a:pt x="5012" y="6413"/>
                    <a:pt x="5126" y="6413"/>
                    <a:pt x="5612" y="6615"/>
                  </a:cubicBezTo>
                  <a:cubicBezTo>
                    <a:pt x="5641" y="6642"/>
                    <a:pt x="5669" y="6642"/>
                    <a:pt x="5699" y="6672"/>
                  </a:cubicBezTo>
                  <a:cubicBezTo>
                    <a:pt x="5928" y="6729"/>
                    <a:pt x="6099" y="6814"/>
                    <a:pt x="6299" y="6871"/>
                  </a:cubicBezTo>
                  <a:cubicBezTo>
                    <a:pt x="6558" y="6986"/>
                    <a:pt x="6901" y="7100"/>
                    <a:pt x="6958" y="7158"/>
                  </a:cubicBezTo>
                  <a:cubicBezTo>
                    <a:pt x="6958" y="7158"/>
                    <a:pt x="7043" y="7245"/>
                    <a:pt x="7272" y="7588"/>
                  </a:cubicBezTo>
                  <a:lnTo>
                    <a:pt x="7329" y="7645"/>
                  </a:lnTo>
                  <a:cubicBezTo>
                    <a:pt x="7616" y="8074"/>
                    <a:pt x="8504" y="9391"/>
                    <a:pt x="10306" y="9391"/>
                  </a:cubicBezTo>
                  <a:cubicBezTo>
                    <a:pt x="10478" y="9391"/>
                    <a:pt x="10650" y="9391"/>
                    <a:pt x="10822" y="9363"/>
                  </a:cubicBezTo>
                  <a:cubicBezTo>
                    <a:pt x="10880" y="9363"/>
                    <a:pt x="10950" y="9350"/>
                    <a:pt x="11032" y="9350"/>
                  </a:cubicBezTo>
                  <a:cubicBezTo>
                    <a:pt x="11074" y="9350"/>
                    <a:pt x="11118" y="9353"/>
                    <a:pt x="11165" y="9363"/>
                  </a:cubicBezTo>
                  <a:cubicBezTo>
                    <a:pt x="11195" y="9363"/>
                    <a:pt x="11223" y="9363"/>
                    <a:pt x="11280" y="9391"/>
                  </a:cubicBezTo>
                  <a:cubicBezTo>
                    <a:pt x="11653" y="9478"/>
                    <a:pt x="12196" y="9592"/>
                    <a:pt x="12768" y="9592"/>
                  </a:cubicBezTo>
                  <a:cubicBezTo>
                    <a:pt x="13799" y="9592"/>
                    <a:pt x="14687" y="9161"/>
                    <a:pt x="15230" y="8360"/>
                  </a:cubicBezTo>
                  <a:cubicBezTo>
                    <a:pt x="15517" y="7932"/>
                    <a:pt x="15917" y="7016"/>
                    <a:pt x="15489" y="5784"/>
                  </a:cubicBezTo>
                  <a:cubicBezTo>
                    <a:pt x="15345" y="5241"/>
                    <a:pt x="15031" y="4753"/>
                    <a:pt x="14543" y="4325"/>
                  </a:cubicBezTo>
                  <a:lnTo>
                    <a:pt x="14458" y="4238"/>
                  </a:lnTo>
                  <a:cubicBezTo>
                    <a:pt x="12654" y="2692"/>
                    <a:pt x="10222" y="603"/>
                    <a:pt x="7130" y="115"/>
                  </a:cubicBezTo>
                  <a:cubicBezTo>
                    <a:pt x="6615" y="58"/>
                    <a:pt x="6042" y="1"/>
                    <a:pt x="547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9"/>
            <p:cNvSpPr/>
            <p:nvPr/>
          </p:nvSpPr>
          <p:spPr>
            <a:xfrm>
              <a:off x="6809132" y="2302170"/>
              <a:ext cx="234558" cy="150998"/>
            </a:xfrm>
            <a:custGeom>
              <a:avLst/>
              <a:gdLst/>
              <a:ahLst/>
              <a:cxnLst/>
              <a:rect l="l" t="t" r="r" b="b"/>
              <a:pathLst>
                <a:path w="11596" h="7465" extrusionOk="0">
                  <a:moveTo>
                    <a:pt x="4871" y="1"/>
                  </a:moveTo>
                  <a:cubicBezTo>
                    <a:pt x="4188" y="1"/>
                    <a:pt x="3399" y="168"/>
                    <a:pt x="2692" y="795"/>
                  </a:cubicBezTo>
                  <a:lnTo>
                    <a:pt x="2550" y="937"/>
                  </a:lnTo>
                  <a:cubicBezTo>
                    <a:pt x="2234" y="1253"/>
                    <a:pt x="2034" y="1624"/>
                    <a:pt x="1920" y="1940"/>
                  </a:cubicBezTo>
                  <a:cubicBezTo>
                    <a:pt x="1748" y="2055"/>
                    <a:pt x="1547" y="2197"/>
                    <a:pt x="1375" y="2398"/>
                  </a:cubicBezTo>
                  <a:cubicBezTo>
                    <a:pt x="1" y="3830"/>
                    <a:pt x="489" y="5261"/>
                    <a:pt x="688" y="5662"/>
                  </a:cubicBezTo>
                  <a:cubicBezTo>
                    <a:pt x="1375" y="7208"/>
                    <a:pt x="2978" y="7464"/>
                    <a:pt x="4439" y="7464"/>
                  </a:cubicBezTo>
                  <a:cubicBezTo>
                    <a:pt x="4810" y="7464"/>
                    <a:pt x="5183" y="7437"/>
                    <a:pt x="5527" y="7437"/>
                  </a:cubicBezTo>
                  <a:cubicBezTo>
                    <a:pt x="5699" y="7407"/>
                    <a:pt x="5841" y="7407"/>
                    <a:pt x="5955" y="7407"/>
                  </a:cubicBezTo>
                  <a:cubicBezTo>
                    <a:pt x="6557" y="7407"/>
                    <a:pt x="9592" y="7322"/>
                    <a:pt x="10879" y="5460"/>
                  </a:cubicBezTo>
                  <a:cubicBezTo>
                    <a:pt x="11481" y="4601"/>
                    <a:pt x="11596" y="3543"/>
                    <a:pt x="11252" y="2570"/>
                  </a:cubicBezTo>
                  <a:cubicBezTo>
                    <a:pt x="10478" y="452"/>
                    <a:pt x="8160" y="365"/>
                    <a:pt x="7157" y="337"/>
                  </a:cubicBezTo>
                  <a:lnTo>
                    <a:pt x="6844" y="337"/>
                  </a:lnTo>
                  <a:cubicBezTo>
                    <a:pt x="6699" y="280"/>
                    <a:pt x="6557" y="223"/>
                    <a:pt x="6386" y="223"/>
                  </a:cubicBezTo>
                  <a:cubicBezTo>
                    <a:pt x="6328" y="193"/>
                    <a:pt x="6271" y="193"/>
                    <a:pt x="6184" y="166"/>
                  </a:cubicBezTo>
                  <a:cubicBezTo>
                    <a:pt x="5871" y="102"/>
                    <a:pt x="5403" y="1"/>
                    <a:pt x="487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9"/>
            <p:cNvSpPr/>
            <p:nvPr/>
          </p:nvSpPr>
          <p:spPr>
            <a:xfrm>
              <a:off x="7305440" y="1456965"/>
              <a:ext cx="244389" cy="213845"/>
            </a:xfrm>
            <a:custGeom>
              <a:avLst/>
              <a:gdLst/>
              <a:ahLst/>
              <a:cxnLst/>
              <a:rect l="l" t="t" r="r" b="b"/>
              <a:pathLst>
                <a:path w="12082" h="10572" extrusionOk="0">
                  <a:moveTo>
                    <a:pt x="7083" y="1"/>
                  </a:moveTo>
                  <a:cubicBezTo>
                    <a:pt x="6814" y="1"/>
                    <a:pt x="6528" y="56"/>
                    <a:pt x="6242" y="152"/>
                  </a:cubicBezTo>
                  <a:cubicBezTo>
                    <a:pt x="4952" y="667"/>
                    <a:pt x="4352" y="1640"/>
                    <a:pt x="4009" y="2240"/>
                  </a:cubicBezTo>
                  <a:cubicBezTo>
                    <a:pt x="3951" y="2355"/>
                    <a:pt x="3837" y="2499"/>
                    <a:pt x="3837" y="2526"/>
                  </a:cubicBezTo>
                  <a:cubicBezTo>
                    <a:pt x="3665" y="2728"/>
                    <a:pt x="3264" y="2957"/>
                    <a:pt x="2891" y="3214"/>
                  </a:cubicBezTo>
                  <a:cubicBezTo>
                    <a:pt x="2577" y="3415"/>
                    <a:pt x="2204" y="3644"/>
                    <a:pt x="1861" y="3930"/>
                  </a:cubicBezTo>
                  <a:cubicBezTo>
                    <a:pt x="1833" y="3930"/>
                    <a:pt x="1803" y="3958"/>
                    <a:pt x="1803" y="3988"/>
                  </a:cubicBezTo>
                  <a:cubicBezTo>
                    <a:pt x="1" y="5476"/>
                    <a:pt x="28" y="6850"/>
                    <a:pt x="402" y="7737"/>
                  </a:cubicBezTo>
                  <a:cubicBezTo>
                    <a:pt x="1010" y="9279"/>
                    <a:pt x="2441" y="9568"/>
                    <a:pt x="3896" y="9568"/>
                  </a:cubicBezTo>
                  <a:cubicBezTo>
                    <a:pt x="4360" y="9568"/>
                    <a:pt x="4826" y="9539"/>
                    <a:pt x="5268" y="9511"/>
                  </a:cubicBezTo>
                  <a:cubicBezTo>
                    <a:pt x="5497" y="9511"/>
                    <a:pt x="5784" y="9484"/>
                    <a:pt x="6013" y="9484"/>
                  </a:cubicBezTo>
                  <a:cubicBezTo>
                    <a:pt x="6413" y="9855"/>
                    <a:pt x="7272" y="10572"/>
                    <a:pt x="8502" y="10572"/>
                  </a:cubicBezTo>
                  <a:cubicBezTo>
                    <a:pt x="8704" y="10572"/>
                    <a:pt x="8903" y="10572"/>
                    <a:pt x="9104" y="10542"/>
                  </a:cubicBezTo>
                  <a:cubicBezTo>
                    <a:pt x="9132" y="10514"/>
                    <a:pt x="9189" y="10514"/>
                    <a:pt x="9219" y="10514"/>
                  </a:cubicBezTo>
                  <a:cubicBezTo>
                    <a:pt x="10391" y="10256"/>
                    <a:pt x="11193" y="9656"/>
                    <a:pt x="11594" y="8797"/>
                  </a:cubicBezTo>
                  <a:cubicBezTo>
                    <a:pt x="12081" y="7679"/>
                    <a:pt x="11708" y="6706"/>
                    <a:pt x="11452" y="6191"/>
                  </a:cubicBezTo>
                  <a:cubicBezTo>
                    <a:pt x="11795" y="5476"/>
                    <a:pt x="11795" y="4817"/>
                    <a:pt x="11681" y="4301"/>
                  </a:cubicBezTo>
                  <a:cubicBezTo>
                    <a:pt x="11422" y="3129"/>
                    <a:pt x="10765" y="2499"/>
                    <a:pt x="10249" y="2183"/>
                  </a:cubicBezTo>
                  <a:cubicBezTo>
                    <a:pt x="10220" y="2011"/>
                    <a:pt x="10135" y="1812"/>
                    <a:pt x="10020" y="1610"/>
                  </a:cubicBezTo>
                  <a:cubicBezTo>
                    <a:pt x="9791" y="1152"/>
                    <a:pt x="9189" y="323"/>
                    <a:pt x="7872" y="65"/>
                  </a:cubicBezTo>
                  <a:cubicBezTo>
                    <a:pt x="7673" y="7"/>
                    <a:pt x="7444" y="7"/>
                    <a:pt x="7242" y="7"/>
                  </a:cubicBezTo>
                  <a:cubicBezTo>
                    <a:pt x="7190" y="3"/>
                    <a:pt x="7137" y="1"/>
                    <a:pt x="7083"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9"/>
            <p:cNvSpPr/>
            <p:nvPr/>
          </p:nvSpPr>
          <p:spPr>
            <a:xfrm>
              <a:off x="6644121" y="1514599"/>
              <a:ext cx="335251" cy="302138"/>
            </a:xfrm>
            <a:custGeom>
              <a:avLst/>
              <a:gdLst/>
              <a:ahLst/>
              <a:cxnLst/>
              <a:rect l="l" t="t" r="r" b="b"/>
              <a:pathLst>
                <a:path w="16574" h="14937" extrusionOk="0">
                  <a:moveTo>
                    <a:pt x="8756" y="1"/>
                  </a:moveTo>
                  <a:cubicBezTo>
                    <a:pt x="7947" y="1"/>
                    <a:pt x="6983" y="240"/>
                    <a:pt x="5840" y="852"/>
                  </a:cubicBezTo>
                  <a:cubicBezTo>
                    <a:pt x="5840" y="852"/>
                    <a:pt x="5810" y="852"/>
                    <a:pt x="5810" y="880"/>
                  </a:cubicBezTo>
                  <a:cubicBezTo>
                    <a:pt x="5554" y="994"/>
                    <a:pt x="5238" y="1081"/>
                    <a:pt x="4810" y="1166"/>
                  </a:cubicBezTo>
                  <a:cubicBezTo>
                    <a:pt x="4264" y="1310"/>
                    <a:pt x="3550" y="1452"/>
                    <a:pt x="2833" y="1826"/>
                  </a:cubicBezTo>
                  <a:cubicBezTo>
                    <a:pt x="2776" y="1853"/>
                    <a:pt x="2748" y="1853"/>
                    <a:pt x="2719" y="1883"/>
                  </a:cubicBezTo>
                  <a:cubicBezTo>
                    <a:pt x="0" y="3399"/>
                    <a:pt x="229" y="5204"/>
                    <a:pt x="458" y="5891"/>
                  </a:cubicBezTo>
                  <a:cubicBezTo>
                    <a:pt x="829" y="7063"/>
                    <a:pt x="1745" y="7551"/>
                    <a:pt x="2634" y="7723"/>
                  </a:cubicBezTo>
                  <a:cubicBezTo>
                    <a:pt x="1947" y="8582"/>
                    <a:pt x="887" y="10127"/>
                    <a:pt x="1661" y="11930"/>
                  </a:cubicBezTo>
                  <a:cubicBezTo>
                    <a:pt x="2348" y="13677"/>
                    <a:pt x="3664" y="13963"/>
                    <a:pt x="4207" y="14021"/>
                  </a:cubicBezTo>
                  <a:cubicBezTo>
                    <a:pt x="4295" y="14028"/>
                    <a:pt x="4381" y="14032"/>
                    <a:pt x="4466" y="14032"/>
                  </a:cubicBezTo>
                  <a:cubicBezTo>
                    <a:pt x="5313" y="14032"/>
                    <a:pt x="5974" y="13658"/>
                    <a:pt x="6470" y="13189"/>
                  </a:cubicBezTo>
                  <a:cubicBezTo>
                    <a:pt x="6955" y="13963"/>
                    <a:pt x="7787" y="14563"/>
                    <a:pt x="9017" y="14850"/>
                  </a:cubicBezTo>
                  <a:cubicBezTo>
                    <a:pt x="9303" y="14907"/>
                    <a:pt x="9646" y="14937"/>
                    <a:pt x="9990" y="14937"/>
                  </a:cubicBezTo>
                  <a:cubicBezTo>
                    <a:pt x="11765" y="14937"/>
                    <a:pt x="14199" y="14135"/>
                    <a:pt x="15257" y="12502"/>
                  </a:cubicBezTo>
                  <a:cubicBezTo>
                    <a:pt x="16574" y="11101"/>
                    <a:pt x="16146" y="9811"/>
                    <a:pt x="15887" y="9269"/>
                  </a:cubicBezTo>
                  <a:cubicBezTo>
                    <a:pt x="15830" y="9182"/>
                    <a:pt x="15772" y="9067"/>
                    <a:pt x="15715" y="8982"/>
                  </a:cubicBezTo>
                  <a:cubicBezTo>
                    <a:pt x="15745" y="8953"/>
                    <a:pt x="15772" y="8895"/>
                    <a:pt x="15802" y="8838"/>
                  </a:cubicBezTo>
                  <a:cubicBezTo>
                    <a:pt x="16288" y="8123"/>
                    <a:pt x="16432" y="7207"/>
                    <a:pt x="16203" y="6147"/>
                  </a:cubicBezTo>
                  <a:cubicBezTo>
                    <a:pt x="15944" y="4975"/>
                    <a:pt x="15115" y="3543"/>
                    <a:pt x="12795" y="3486"/>
                  </a:cubicBezTo>
                  <a:cubicBezTo>
                    <a:pt x="12711" y="2941"/>
                    <a:pt x="12509" y="2341"/>
                    <a:pt x="11966" y="1768"/>
                  </a:cubicBezTo>
                  <a:cubicBezTo>
                    <a:pt x="11909" y="1711"/>
                    <a:pt x="11879" y="1654"/>
                    <a:pt x="11822" y="1624"/>
                  </a:cubicBezTo>
                  <a:cubicBezTo>
                    <a:pt x="11227" y="825"/>
                    <a:pt x="10257" y="1"/>
                    <a:pt x="875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9"/>
            <p:cNvSpPr/>
            <p:nvPr/>
          </p:nvSpPr>
          <p:spPr>
            <a:xfrm>
              <a:off x="5553090" y="1000853"/>
              <a:ext cx="2184186" cy="3379044"/>
            </a:xfrm>
            <a:custGeom>
              <a:avLst/>
              <a:gdLst/>
              <a:ahLst/>
              <a:cxnLst/>
              <a:rect l="l" t="t" r="r" b="b"/>
              <a:pathLst>
                <a:path w="107981" h="167052" extrusionOk="0">
                  <a:moveTo>
                    <a:pt x="75507" y="1"/>
                  </a:moveTo>
                  <a:cubicBezTo>
                    <a:pt x="75053" y="1"/>
                    <a:pt x="74488" y="549"/>
                    <a:pt x="74144" y="913"/>
                  </a:cubicBezTo>
                  <a:cubicBezTo>
                    <a:pt x="73999" y="1000"/>
                    <a:pt x="74057" y="1428"/>
                    <a:pt x="73942" y="1572"/>
                  </a:cubicBezTo>
                  <a:cubicBezTo>
                    <a:pt x="73815" y="1678"/>
                    <a:pt x="73689" y="1705"/>
                    <a:pt x="73562" y="1705"/>
                  </a:cubicBezTo>
                  <a:cubicBezTo>
                    <a:pt x="73422" y="1705"/>
                    <a:pt x="73283" y="1672"/>
                    <a:pt x="73143" y="1672"/>
                  </a:cubicBezTo>
                  <a:cubicBezTo>
                    <a:pt x="73066" y="1672"/>
                    <a:pt x="72989" y="1682"/>
                    <a:pt x="72912" y="1714"/>
                  </a:cubicBezTo>
                  <a:cubicBezTo>
                    <a:pt x="72282" y="2087"/>
                    <a:pt x="72426" y="2287"/>
                    <a:pt x="72140" y="2946"/>
                  </a:cubicBezTo>
                  <a:cubicBezTo>
                    <a:pt x="71538" y="4462"/>
                    <a:pt x="71109" y="3947"/>
                    <a:pt x="69763" y="4233"/>
                  </a:cubicBezTo>
                  <a:cubicBezTo>
                    <a:pt x="69076" y="4405"/>
                    <a:pt x="68991" y="4607"/>
                    <a:pt x="68189" y="4607"/>
                  </a:cubicBezTo>
                  <a:cubicBezTo>
                    <a:pt x="67491" y="4558"/>
                    <a:pt x="66754" y="4287"/>
                    <a:pt x="66043" y="4287"/>
                  </a:cubicBezTo>
                  <a:cubicBezTo>
                    <a:pt x="65908" y="4287"/>
                    <a:pt x="65773" y="4297"/>
                    <a:pt x="65640" y="4320"/>
                  </a:cubicBezTo>
                  <a:cubicBezTo>
                    <a:pt x="65122" y="4437"/>
                    <a:pt x="64896" y="4806"/>
                    <a:pt x="64417" y="4806"/>
                  </a:cubicBezTo>
                  <a:cubicBezTo>
                    <a:pt x="64314" y="4806"/>
                    <a:pt x="64199" y="4789"/>
                    <a:pt x="64067" y="4749"/>
                  </a:cubicBezTo>
                  <a:cubicBezTo>
                    <a:pt x="63666" y="4607"/>
                    <a:pt x="63323" y="4176"/>
                    <a:pt x="62835" y="3947"/>
                  </a:cubicBezTo>
                  <a:cubicBezTo>
                    <a:pt x="62525" y="3822"/>
                    <a:pt x="62211" y="3770"/>
                    <a:pt x="61895" y="3770"/>
                  </a:cubicBezTo>
                  <a:cubicBezTo>
                    <a:pt x="60277" y="3770"/>
                    <a:pt x="58590" y="5136"/>
                    <a:pt x="56877" y="5136"/>
                  </a:cubicBezTo>
                  <a:cubicBezTo>
                    <a:pt x="56394" y="5136"/>
                    <a:pt x="55908" y="5028"/>
                    <a:pt x="55422" y="4749"/>
                  </a:cubicBezTo>
                  <a:cubicBezTo>
                    <a:pt x="54533" y="4176"/>
                    <a:pt x="54533" y="3317"/>
                    <a:pt x="53388" y="2946"/>
                  </a:cubicBezTo>
                  <a:cubicBezTo>
                    <a:pt x="52816" y="2717"/>
                    <a:pt x="52129" y="2573"/>
                    <a:pt x="51529" y="2516"/>
                  </a:cubicBezTo>
                  <a:cubicBezTo>
                    <a:pt x="51329" y="2484"/>
                    <a:pt x="51112" y="2474"/>
                    <a:pt x="50886" y="2474"/>
                  </a:cubicBezTo>
                  <a:cubicBezTo>
                    <a:pt x="50478" y="2474"/>
                    <a:pt x="50041" y="2507"/>
                    <a:pt x="49625" y="2507"/>
                  </a:cubicBezTo>
                  <a:cubicBezTo>
                    <a:pt x="49247" y="2507"/>
                    <a:pt x="48886" y="2479"/>
                    <a:pt x="48579" y="2374"/>
                  </a:cubicBezTo>
                  <a:cubicBezTo>
                    <a:pt x="47750" y="2087"/>
                    <a:pt x="47693" y="1428"/>
                    <a:pt x="46605" y="1343"/>
                  </a:cubicBezTo>
                  <a:cubicBezTo>
                    <a:pt x="46304" y="1325"/>
                    <a:pt x="45992" y="1313"/>
                    <a:pt x="45679" y="1313"/>
                  </a:cubicBezTo>
                  <a:cubicBezTo>
                    <a:pt x="44978" y="1313"/>
                    <a:pt x="44269" y="1374"/>
                    <a:pt x="43655" y="1572"/>
                  </a:cubicBezTo>
                  <a:cubicBezTo>
                    <a:pt x="42338" y="2087"/>
                    <a:pt x="41795" y="2516"/>
                    <a:pt x="40421" y="2660"/>
                  </a:cubicBezTo>
                  <a:cubicBezTo>
                    <a:pt x="39541" y="2757"/>
                    <a:pt x="39062" y="2988"/>
                    <a:pt x="38455" y="2988"/>
                  </a:cubicBezTo>
                  <a:cubicBezTo>
                    <a:pt x="38172" y="2988"/>
                    <a:pt x="37862" y="2939"/>
                    <a:pt x="37472" y="2802"/>
                  </a:cubicBezTo>
                  <a:cubicBezTo>
                    <a:pt x="37128" y="2660"/>
                    <a:pt x="36185" y="2516"/>
                    <a:pt x="35841" y="2287"/>
                  </a:cubicBezTo>
                  <a:cubicBezTo>
                    <a:pt x="35411" y="1916"/>
                    <a:pt x="35841" y="1572"/>
                    <a:pt x="35154" y="1286"/>
                  </a:cubicBezTo>
                  <a:cubicBezTo>
                    <a:pt x="34896" y="1190"/>
                    <a:pt x="34559" y="1159"/>
                    <a:pt x="34195" y="1159"/>
                  </a:cubicBezTo>
                  <a:cubicBezTo>
                    <a:pt x="33467" y="1159"/>
                    <a:pt x="32634" y="1286"/>
                    <a:pt x="32120" y="1286"/>
                  </a:cubicBezTo>
                  <a:cubicBezTo>
                    <a:pt x="31812" y="1286"/>
                    <a:pt x="31500" y="1289"/>
                    <a:pt x="31188" y="1289"/>
                  </a:cubicBezTo>
                  <a:cubicBezTo>
                    <a:pt x="30251" y="1289"/>
                    <a:pt x="29307" y="1257"/>
                    <a:pt x="28426" y="1000"/>
                  </a:cubicBezTo>
                  <a:cubicBezTo>
                    <a:pt x="27574" y="663"/>
                    <a:pt x="26932" y="328"/>
                    <a:pt x="25993" y="328"/>
                  </a:cubicBezTo>
                  <a:cubicBezTo>
                    <a:pt x="25892" y="328"/>
                    <a:pt x="25787" y="332"/>
                    <a:pt x="25677" y="340"/>
                  </a:cubicBezTo>
                  <a:lnTo>
                    <a:pt x="25765" y="397"/>
                  </a:lnTo>
                  <a:cubicBezTo>
                    <a:pt x="24590" y="542"/>
                    <a:pt x="23646" y="913"/>
                    <a:pt x="22471" y="1000"/>
                  </a:cubicBezTo>
                  <a:cubicBezTo>
                    <a:pt x="21299" y="1000"/>
                    <a:pt x="20353" y="1000"/>
                    <a:pt x="19238" y="1428"/>
                  </a:cubicBezTo>
                  <a:cubicBezTo>
                    <a:pt x="18150" y="1858"/>
                    <a:pt x="16918" y="2287"/>
                    <a:pt x="15745" y="2660"/>
                  </a:cubicBezTo>
                  <a:cubicBezTo>
                    <a:pt x="15143" y="2859"/>
                    <a:pt x="12395" y="3004"/>
                    <a:pt x="12195" y="3462"/>
                  </a:cubicBezTo>
                  <a:cubicBezTo>
                    <a:pt x="11708" y="4320"/>
                    <a:pt x="13570" y="4749"/>
                    <a:pt x="13570" y="5408"/>
                  </a:cubicBezTo>
                  <a:cubicBezTo>
                    <a:pt x="13570" y="5935"/>
                    <a:pt x="11995" y="6655"/>
                    <a:pt x="11364" y="6655"/>
                  </a:cubicBezTo>
                  <a:cubicBezTo>
                    <a:pt x="11309" y="6655"/>
                    <a:pt x="11261" y="6650"/>
                    <a:pt x="11222" y="6638"/>
                  </a:cubicBezTo>
                  <a:cubicBezTo>
                    <a:pt x="10879" y="6553"/>
                    <a:pt x="10563" y="5981"/>
                    <a:pt x="9933" y="5836"/>
                  </a:cubicBezTo>
                  <a:cubicBezTo>
                    <a:pt x="9833" y="5828"/>
                    <a:pt x="9742" y="5824"/>
                    <a:pt x="9657" y="5824"/>
                  </a:cubicBezTo>
                  <a:cubicBezTo>
                    <a:pt x="9157" y="5824"/>
                    <a:pt x="8881" y="5965"/>
                    <a:pt x="8417" y="6210"/>
                  </a:cubicBezTo>
                  <a:cubicBezTo>
                    <a:pt x="7959" y="6409"/>
                    <a:pt x="6841" y="7153"/>
                    <a:pt x="6699" y="7726"/>
                  </a:cubicBezTo>
                  <a:cubicBezTo>
                    <a:pt x="7284" y="7970"/>
                    <a:pt x="7869" y="8011"/>
                    <a:pt x="8470" y="8011"/>
                  </a:cubicBezTo>
                  <a:cubicBezTo>
                    <a:pt x="8770" y="8011"/>
                    <a:pt x="9074" y="8001"/>
                    <a:pt x="9383" y="8001"/>
                  </a:cubicBezTo>
                  <a:cubicBezTo>
                    <a:pt x="9546" y="8001"/>
                    <a:pt x="9710" y="8004"/>
                    <a:pt x="9876" y="8012"/>
                  </a:cubicBezTo>
                  <a:cubicBezTo>
                    <a:pt x="12195" y="8241"/>
                    <a:pt x="9646" y="9043"/>
                    <a:pt x="8760" y="9386"/>
                  </a:cubicBezTo>
                  <a:cubicBezTo>
                    <a:pt x="6784" y="10188"/>
                    <a:pt x="2062" y="10275"/>
                    <a:pt x="1574" y="13222"/>
                  </a:cubicBezTo>
                  <a:cubicBezTo>
                    <a:pt x="1427" y="13968"/>
                    <a:pt x="1561" y="14186"/>
                    <a:pt x="1818" y="14186"/>
                  </a:cubicBezTo>
                  <a:cubicBezTo>
                    <a:pt x="2181" y="14186"/>
                    <a:pt x="2790" y="13750"/>
                    <a:pt x="3198" y="13750"/>
                  </a:cubicBezTo>
                  <a:cubicBezTo>
                    <a:pt x="3289" y="13750"/>
                    <a:pt x="3370" y="13772"/>
                    <a:pt x="3436" y="13824"/>
                  </a:cubicBezTo>
                  <a:cubicBezTo>
                    <a:pt x="4036" y="14310"/>
                    <a:pt x="1574" y="15198"/>
                    <a:pt x="3436" y="15684"/>
                  </a:cubicBezTo>
                  <a:cubicBezTo>
                    <a:pt x="3454" y="15687"/>
                    <a:pt x="3475" y="15689"/>
                    <a:pt x="3499" y="15689"/>
                  </a:cubicBezTo>
                  <a:cubicBezTo>
                    <a:pt x="3841" y="15689"/>
                    <a:pt x="4741" y="15357"/>
                    <a:pt x="5217" y="15357"/>
                  </a:cubicBezTo>
                  <a:cubicBezTo>
                    <a:pt x="5547" y="15357"/>
                    <a:pt x="5673" y="15517"/>
                    <a:pt x="5268" y="16057"/>
                  </a:cubicBezTo>
                  <a:cubicBezTo>
                    <a:pt x="4867" y="16715"/>
                    <a:pt x="3092" y="16859"/>
                    <a:pt x="2405" y="17230"/>
                  </a:cubicBezTo>
                  <a:cubicBezTo>
                    <a:pt x="2062" y="17374"/>
                    <a:pt x="0" y="18318"/>
                    <a:pt x="0" y="18805"/>
                  </a:cubicBezTo>
                  <a:cubicBezTo>
                    <a:pt x="0" y="19147"/>
                    <a:pt x="221" y="19272"/>
                    <a:pt x="550" y="19272"/>
                  </a:cubicBezTo>
                  <a:cubicBezTo>
                    <a:pt x="1406" y="19272"/>
                    <a:pt x="2998" y="18422"/>
                    <a:pt x="3349" y="18318"/>
                  </a:cubicBezTo>
                  <a:cubicBezTo>
                    <a:pt x="4867" y="17947"/>
                    <a:pt x="5611" y="17718"/>
                    <a:pt x="6841" y="16715"/>
                  </a:cubicBezTo>
                  <a:cubicBezTo>
                    <a:pt x="8016" y="15684"/>
                    <a:pt x="9532" y="15485"/>
                    <a:pt x="10677" y="14596"/>
                  </a:cubicBezTo>
                  <a:cubicBezTo>
                    <a:pt x="11708" y="13882"/>
                    <a:pt x="12482" y="13080"/>
                    <a:pt x="13627" y="12737"/>
                  </a:cubicBezTo>
                  <a:cubicBezTo>
                    <a:pt x="13949" y="12611"/>
                    <a:pt x="14198" y="12554"/>
                    <a:pt x="14371" y="12554"/>
                  </a:cubicBezTo>
                  <a:cubicBezTo>
                    <a:pt x="14828" y="12554"/>
                    <a:pt x="14757" y="12949"/>
                    <a:pt x="14112" y="13508"/>
                  </a:cubicBezTo>
                  <a:cubicBezTo>
                    <a:pt x="13570" y="13966"/>
                    <a:pt x="11909" y="14596"/>
                    <a:pt x="13139" y="15054"/>
                  </a:cubicBezTo>
                  <a:cubicBezTo>
                    <a:pt x="13229" y="15081"/>
                    <a:pt x="13322" y="15093"/>
                    <a:pt x="13416" y="15093"/>
                  </a:cubicBezTo>
                  <a:cubicBezTo>
                    <a:pt x="14336" y="15093"/>
                    <a:pt x="15408" y="13924"/>
                    <a:pt x="16031" y="13508"/>
                  </a:cubicBezTo>
                  <a:cubicBezTo>
                    <a:pt x="16809" y="13033"/>
                    <a:pt x="17390" y="12575"/>
                    <a:pt x="18157" y="12575"/>
                  </a:cubicBezTo>
                  <a:cubicBezTo>
                    <a:pt x="18407" y="12575"/>
                    <a:pt x="18677" y="12624"/>
                    <a:pt x="18979" y="12737"/>
                  </a:cubicBezTo>
                  <a:cubicBezTo>
                    <a:pt x="20067" y="13080"/>
                    <a:pt x="21184" y="13366"/>
                    <a:pt x="22272" y="13737"/>
                  </a:cubicBezTo>
                  <a:cubicBezTo>
                    <a:pt x="24448" y="14539"/>
                    <a:pt x="25677" y="17058"/>
                    <a:pt x="25421" y="19550"/>
                  </a:cubicBezTo>
                  <a:cubicBezTo>
                    <a:pt x="25277" y="20550"/>
                    <a:pt x="24532" y="21554"/>
                    <a:pt x="24590" y="22584"/>
                  </a:cubicBezTo>
                  <a:cubicBezTo>
                    <a:pt x="24734" y="23585"/>
                    <a:pt x="25765" y="24329"/>
                    <a:pt x="26250" y="25188"/>
                  </a:cubicBezTo>
                  <a:cubicBezTo>
                    <a:pt x="26509" y="25619"/>
                    <a:pt x="27395" y="28023"/>
                    <a:pt x="26795" y="28367"/>
                  </a:cubicBezTo>
                  <a:cubicBezTo>
                    <a:pt x="26740" y="28393"/>
                    <a:pt x="26688" y="28405"/>
                    <a:pt x="26638" y="28405"/>
                  </a:cubicBezTo>
                  <a:cubicBezTo>
                    <a:pt x="25992" y="28405"/>
                    <a:pt x="25793" y="26313"/>
                    <a:pt x="25421" y="26047"/>
                  </a:cubicBezTo>
                  <a:cubicBezTo>
                    <a:pt x="25224" y="25931"/>
                    <a:pt x="25045" y="25881"/>
                    <a:pt x="24887" y="25881"/>
                  </a:cubicBezTo>
                  <a:cubicBezTo>
                    <a:pt x="24267" y="25881"/>
                    <a:pt x="23990" y="26661"/>
                    <a:pt x="24333" y="27279"/>
                  </a:cubicBezTo>
                  <a:cubicBezTo>
                    <a:pt x="24791" y="28367"/>
                    <a:pt x="25563" y="28165"/>
                    <a:pt x="25020" y="29597"/>
                  </a:cubicBezTo>
                  <a:cubicBezTo>
                    <a:pt x="24590" y="30542"/>
                    <a:pt x="23990" y="31630"/>
                    <a:pt x="23445" y="32516"/>
                  </a:cubicBezTo>
                  <a:cubicBezTo>
                    <a:pt x="22758" y="33749"/>
                    <a:pt x="21642" y="34092"/>
                    <a:pt x="20841" y="35123"/>
                  </a:cubicBezTo>
                  <a:cubicBezTo>
                    <a:pt x="19925" y="36123"/>
                    <a:pt x="20696" y="37355"/>
                    <a:pt x="20154" y="38443"/>
                  </a:cubicBezTo>
                  <a:cubicBezTo>
                    <a:pt x="19810" y="39245"/>
                    <a:pt x="18578" y="39387"/>
                    <a:pt x="18436" y="40417"/>
                  </a:cubicBezTo>
                  <a:cubicBezTo>
                    <a:pt x="18349" y="41047"/>
                    <a:pt x="18979" y="42279"/>
                    <a:pt x="19180" y="43024"/>
                  </a:cubicBezTo>
                  <a:cubicBezTo>
                    <a:pt x="19322" y="43738"/>
                    <a:pt x="19380" y="44455"/>
                    <a:pt x="19380" y="45199"/>
                  </a:cubicBezTo>
                  <a:lnTo>
                    <a:pt x="19322" y="44913"/>
                  </a:lnTo>
                  <a:lnTo>
                    <a:pt x="19322" y="44913"/>
                  </a:lnTo>
                  <a:cubicBezTo>
                    <a:pt x="19380" y="45543"/>
                    <a:pt x="19123" y="47001"/>
                    <a:pt x="19524" y="47432"/>
                  </a:cubicBezTo>
                  <a:cubicBezTo>
                    <a:pt x="19810" y="47718"/>
                    <a:pt x="20410" y="47661"/>
                    <a:pt x="20696" y="47803"/>
                  </a:cubicBezTo>
                  <a:cubicBezTo>
                    <a:pt x="21299" y="48234"/>
                    <a:pt x="21241" y="48463"/>
                    <a:pt x="21498" y="49035"/>
                  </a:cubicBezTo>
                  <a:cubicBezTo>
                    <a:pt x="21841" y="50036"/>
                    <a:pt x="22414" y="50924"/>
                    <a:pt x="22272" y="52012"/>
                  </a:cubicBezTo>
                  <a:cubicBezTo>
                    <a:pt x="22185" y="52356"/>
                    <a:pt x="21929" y="52956"/>
                    <a:pt x="21986" y="53299"/>
                  </a:cubicBezTo>
                  <a:cubicBezTo>
                    <a:pt x="22128" y="54044"/>
                    <a:pt x="22529" y="53815"/>
                    <a:pt x="22758" y="54330"/>
                  </a:cubicBezTo>
                  <a:cubicBezTo>
                    <a:pt x="23303" y="55562"/>
                    <a:pt x="22272" y="56192"/>
                    <a:pt x="22329" y="57135"/>
                  </a:cubicBezTo>
                  <a:cubicBezTo>
                    <a:pt x="22471" y="58081"/>
                    <a:pt x="23445" y="57937"/>
                    <a:pt x="23903" y="58367"/>
                  </a:cubicBezTo>
                  <a:cubicBezTo>
                    <a:pt x="24448" y="58825"/>
                    <a:pt x="24390" y="59112"/>
                    <a:pt x="24590" y="59826"/>
                  </a:cubicBezTo>
                  <a:cubicBezTo>
                    <a:pt x="24734" y="60486"/>
                    <a:pt x="25277" y="62231"/>
                    <a:pt x="26250" y="62288"/>
                  </a:cubicBezTo>
                  <a:cubicBezTo>
                    <a:pt x="27539" y="62288"/>
                    <a:pt x="26250" y="60543"/>
                    <a:pt x="26021" y="59971"/>
                  </a:cubicBezTo>
                  <a:cubicBezTo>
                    <a:pt x="25677" y="59169"/>
                    <a:pt x="25765" y="58367"/>
                    <a:pt x="25563" y="57566"/>
                  </a:cubicBezTo>
                  <a:cubicBezTo>
                    <a:pt x="25277" y="56707"/>
                    <a:pt x="24590" y="56048"/>
                    <a:pt x="24390" y="55189"/>
                  </a:cubicBezTo>
                  <a:cubicBezTo>
                    <a:pt x="24333" y="54760"/>
                    <a:pt x="24448" y="54330"/>
                    <a:pt x="24390" y="53959"/>
                  </a:cubicBezTo>
                  <a:cubicBezTo>
                    <a:pt x="24189" y="53386"/>
                    <a:pt x="23761" y="53242"/>
                    <a:pt x="23559" y="52727"/>
                  </a:cubicBezTo>
                  <a:cubicBezTo>
                    <a:pt x="23303" y="52154"/>
                    <a:pt x="23216" y="51268"/>
                    <a:pt x="24047" y="51124"/>
                  </a:cubicBezTo>
                  <a:lnTo>
                    <a:pt x="24189" y="51066"/>
                  </a:lnTo>
                  <a:cubicBezTo>
                    <a:pt x="24306" y="51048"/>
                    <a:pt x="24415" y="51039"/>
                    <a:pt x="24516" y="51039"/>
                  </a:cubicBezTo>
                  <a:cubicBezTo>
                    <a:pt x="25643" y="51039"/>
                    <a:pt x="25765" y="52159"/>
                    <a:pt x="25765" y="53157"/>
                  </a:cubicBezTo>
                  <a:cubicBezTo>
                    <a:pt x="25765" y="54330"/>
                    <a:pt x="25906" y="54760"/>
                    <a:pt x="26509" y="55848"/>
                  </a:cubicBezTo>
                  <a:cubicBezTo>
                    <a:pt x="27139" y="56792"/>
                    <a:pt x="27196" y="57795"/>
                    <a:pt x="27624" y="58738"/>
                  </a:cubicBezTo>
                  <a:cubicBezTo>
                    <a:pt x="28169" y="59913"/>
                    <a:pt x="29200" y="60628"/>
                    <a:pt x="29800" y="61773"/>
                  </a:cubicBezTo>
                  <a:cubicBezTo>
                    <a:pt x="30201" y="62574"/>
                    <a:pt x="31117" y="63749"/>
                    <a:pt x="31174" y="64693"/>
                  </a:cubicBezTo>
                  <a:cubicBezTo>
                    <a:pt x="31231" y="65781"/>
                    <a:pt x="30288" y="66268"/>
                    <a:pt x="30688" y="67356"/>
                  </a:cubicBezTo>
                  <a:cubicBezTo>
                    <a:pt x="31117" y="68586"/>
                    <a:pt x="33150" y="69188"/>
                    <a:pt x="34124" y="70104"/>
                  </a:cubicBezTo>
                  <a:cubicBezTo>
                    <a:pt x="35211" y="71192"/>
                    <a:pt x="36384" y="71277"/>
                    <a:pt x="37758" y="71792"/>
                  </a:cubicBezTo>
                  <a:cubicBezTo>
                    <a:pt x="38567" y="72035"/>
                    <a:pt x="39074" y="72159"/>
                    <a:pt x="39595" y="72159"/>
                  </a:cubicBezTo>
                  <a:cubicBezTo>
                    <a:pt x="39996" y="72159"/>
                    <a:pt x="40404" y="72086"/>
                    <a:pt x="40964" y="71936"/>
                  </a:cubicBezTo>
                  <a:cubicBezTo>
                    <a:pt x="41291" y="71860"/>
                    <a:pt x="41629" y="71819"/>
                    <a:pt x="41960" y="71819"/>
                  </a:cubicBezTo>
                  <a:cubicBezTo>
                    <a:pt x="42878" y="71819"/>
                    <a:pt x="43753" y="72138"/>
                    <a:pt x="44257" y="72937"/>
                  </a:cubicBezTo>
                  <a:cubicBezTo>
                    <a:pt x="44457" y="73368"/>
                    <a:pt x="44200" y="73654"/>
                    <a:pt x="44601" y="74112"/>
                  </a:cubicBezTo>
                  <a:cubicBezTo>
                    <a:pt x="44887" y="74398"/>
                    <a:pt x="45487" y="74598"/>
                    <a:pt x="45918" y="74742"/>
                  </a:cubicBezTo>
                  <a:cubicBezTo>
                    <a:pt x="46948" y="75342"/>
                    <a:pt x="47892" y="75399"/>
                    <a:pt x="48922" y="75772"/>
                  </a:cubicBezTo>
                  <a:cubicBezTo>
                    <a:pt x="50010" y="76143"/>
                    <a:pt x="49525" y="76860"/>
                    <a:pt x="50354" y="77433"/>
                  </a:cubicBezTo>
                  <a:cubicBezTo>
                    <a:pt x="50448" y="77496"/>
                    <a:pt x="50557" y="77513"/>
                    <a:pt x="50674" y="77513"/>
                  </a:cubicBezTo>
                  <a:cubicBezTo>
                    <a:pt x="50820" y="77513"/>
                    <a:pt x="50976" y="77486"/>
                    <a:pt x="51127" y="77486"/>
                  </a:cubicBezTo>
                  <a:cubicBezTo>
                    <a:pt x="51294" y="77486"/>
                    <a:pt x="51455" y="77519"/>
                    <a:pt x="51586" y="77662"/>
                  </a:cubicBezTo>
                  <a:cubicBezTo>
                    <a:pt x="52216" y="78376"/>
                    <a:pt x="51384" y="78234"/>
                    <a:pt x="51242" y="78750"/>
                  </a:cubicBezTo>
                  <a:cubicBezTo>
                    <a:pt x="50899" y="80266"/>
                    <a:pt x="51929" y="80410"/>
                    <a:pt x="52903" y="81124"/>
                  </a:cubicBezTo>
                  <a:cubicBezTo>
                    <a:pt x="53704" y="81697"/>
                    <a:pt x="54334" y="82929"/>
                    <a:pt x="55422" y="83243"/>
                  </a:cubicBezTo>
                  <a:cubicBezTo>
                    <a:pt x="55492" y="83258"/>
                    <a:pt x="55562" y="83265"/>
                    <a:pt x="55631" y="83265"/>
                  </a:cubicBezTo>
                  <a:cubicBezTo>
                    <a:pt x="56700" y="83265"/>
                    <a:pt x="57574" y="81531"/>
                    <a:pt x="58285" y="81531"/>
                  </a:cubicBezTo>
                  <a:cubicBezTo>
                    <a:pt x="58383" y="81531"/>
                    <a:pt x="58479" y="81564"/>
                    <a:pt x="58571" y="81640"/>
                  </a:cubicBezTo>
                  <a:lnTo>
                    <a:pt x="58456" y="81498"/>
                  </a:lnTo>
                  <a:lnTo>
                    <a:pt x="58456" y="81498"/>
                  </a:lnTo>
                  <a:cubicBezTo>
                    <a:pt x="59143" y="82070"/>
                    <a:pt x="59487" y="83444"/>
                    <a:pt x="59743" y="84246"/>
                  </a:cubicBezTo>
                  <a:cubicBezTo>
                    <a:pt x="60087" y="85105"/>
                    <a:pt x="60087" y="85849"/>
                    <a:pt x="60030" y="86793"/>
                  </a:cubicBezTo>
                  <a:cubicBezTo>
                    <a:pt x="59945" y="88224"/>
                    <a:pt x="59801" y="89170"/>
                    <a:pt x="58800" y="90113"/>
                  </a:cubicBezTo>
                  <a:cubicBezTo>
                    <a:pt x="58312" y="90486"/>
                    <a:pt x="58026" y="90686"/>
                    <a:pt x="57769" y="91144"/>
                  </a:cubicBezTo>
                  <a:cubicBezTo>
                    <a:pt x="57682" y="91258"/>
                    <a:pt x="57884" y="91632"/>
                    <a:pt x="57769" y="91774"/>
                  </a:cubicBezTo>
                  <a:cubicBezTo>
                    <a:pt x="57568" y="92060"/>
                    <a:pt x="57224" y="92003"/>
                    <a:pt x="57082" y="92204"/>
                  </a:cubicBezTo>
                  <a:cubicBezTo>
                    <a:pt x="55965" y="93377"/>
                    <a:pt x="55163" y="95181"/>
                    <a:pt x="56052" y="96842"/>
                  </a:cubicBezTo>
                  <a:cubicBezTo>
                    <a:pt x="56109" y="97071"/>
                    <a:pt x="56739" y="97643"/>
                    <a:pt x="56739" y="97643"/>
                  </a:cubicBezTo>
                  <a:cubicBezTo>
                    <a:pt x="56881" y="98529"/>
                    <a:pt x="56594" y="98158"/>
                    <a:pt x="56109" y="98587"/>
                  </a:cubicBezTo>
                  <a:cubicBezTo>
                    <a:pt x="55422" y="99246"/>
                    <a:pt x="55422" y="98674"/>
                    <a:pt x="55365" y="99762"/>
                  </a:cubicBezTo>
                  <a:cubicBezTo>
                    <a:pt x="55307" y="100105"/>
                    <a:pt x="55422" y="100907"/>
                    <a:pt x="55507" y="101278"/>
                  </a:cubicBezTo>
                  <a:cubicBezTo>
                    <a:pt x="55708" y="102709"/>
                    <a:pt x="56594" y="102281"/>
                    <a:pt x="57281" y="103453"/>
                  </a:cubicBezTo>
                  <a:cubicBezTo>
                    <a:pt x="58170" y="104827"/>
                    <a:pt x="58227" y="106201"/>
                    <a:pt x="59400" y="107433"/>
                  </a:cubicBezTo>
                  <a:cubicBezTo>
                    <a:pt x="61319" y="109465"/>
                    <a:pt x="61461" y="113244"/>
                    <a:pt x="63923" y="114904"/>
                  </a:cubicBezTo>
                  <a:cubicBezTo>
                    <a:pt x="65155" y="115705"/>
                    <a:pt x="66327" y="115476"/>
                    <a:pt x="67415" y="116708"/>
                  </a:cubicBezTo>
                  <a:cubicBezTo>
                    <a:pt x="68045" y="117366"/>
                    <a:pt x="69277" y="118083"/>
                    <a:pt x="69534" y="118884"/>
                  </a:cubicBezTo>
                  <a:cubicBezTo>
                    <a:pt x="69763" y="119599"/>
                    <a:pt x="69621" y="120831"/>
                    <a:pt x="69678" y="121575"/>
                  </a:cubicBezTo>
                  <a:cubicBezTo>
                    <a:pt x="69678" y="122519"/>
                    <a:pt x="69763" y="123435"/>
                    <a:pt x="69763" y="124380"/>
                  </a:cubicBezTo>
                  <a:lnTo>
                    <a:pt x="69763" y="125324"/>
                  </a:lnTo>
                  <a:lnTo>
                    <a:pt x="69621" y="125411"/>
                  </a:lnTo>
                  <a:cubicBezTo>
                    <a:pt x="69534" y="127300"/>
                    <a:pt x="70221" y="128961"/>
                    <a:pt x="70450" y="130763"/>
                  </a:cubicBezTo>
                  <a:cubicBezTo>
                    <a:pt x="70651" y="132710"/>
                    <a:pt x="70221" y="134828"/>
                    <a:pt x="70507" y="136862"/>
                  </a:cubicBezTo>
                  <a:cubicBezTo>
                    <a:pt x="70709" y="138149"/>
                    <a:pt x="70766" y="139466"/>
                    <a:pt x="70766" y="140840"/>
                  </a:cubicBezTo>
                  <a:cubicBezTo>
                    <a:pt x="70766" y="142072"/>
                    <a:pt x="70163" y="143072"/>
                    <a:pt x="70308" y="144160"/>
                  </a:cubicBezTo>
                  <a:cubicBezTo>
                    <a:pt x="70365" y="145248"/>
                    <a:pt x="71109" y="146194"/>
                    <a:pt x="71251" y="147282"/>
                  </a:cubicBezTo>
                  <a:cubicBezTo>
                    <a:pt x="71338" y="147939"/>
                    <a:pt x="71338" y="148885"/>
                    <a:pt x="71682" y="149457"/>
                  </a:cubicBezTo>
                  <a:cubicBezTo>
                    <a:pt x="72025" y="150115"/>
                    <a:pt x="72083" y="149828"/>
                    <a:pt x="72568" y="150172"/>
                  </a:cubicBezTo>
                  <a:cubicBezTo>
                    <a:pt x="74487" y="151718"/>
                    <a:pt x="74201" y="155469"/>
                    <a:pt x="75232" y="157645"/>
                  </a:cubicBezTo>
                  <a:cubicBezTo>
                    <a:pt x="75632" y="158675"/>
                    <a:pt x="75717" y="159477"/>
                    <a:pt x="75976" y="160393"/>
                  </a:cubicBezTo>
                  <a:cubicBezTo>
                    <a:pt x="76319" y="161565"/>
                    <a:pt x="77492" y="162710"/>
                    <a:pt x="78179" y="163798"/>
                  </a:cubicBezTo>
                  <a:cubicBezTo>
                    <a:pt x="78696" y="164616"/>
                    <a:pt x="79164" y="165160"/>
                    <a:pt x="79901" y="165160"/>
                  </a:cubicBezTo>
                  <a:cubicBezTo>
                    <a:pt x="80144" y="165160"/>
                    <a:pt x="80416" y="165101"/>
                    <a:pt x="80728" y="164973"/>
                  </a:cubicBezTo>
                  <a:cubicBezTo>
                    <a:pt x="81083" y="164861"/>
                    <a:pt x="81213" y="164407"/>
                    <a:pt x="81600" y="164407"/>
                  </a:cubicBezTo>
                  <a:cubicBezTo>
                    <a:pt x="81713" y="164407"/>
                    <a:pt x="81847" y="164446"/>
                    <a:pt x="82015" y="164542"/>
                  </a:cubicBezTo>
                  <a:cubicBezTo>
                    <a:pt x="82503" y="164829"/>
                    <a:pt x="82560" y="165630"/>
                    <a:pt x="82904" y="166061"/>
                  </a:cubicBezTo>
                  <a:cubicBezTo>
                    <a:pt x="83379" y="166813"/>
                    <a:pt x="83921" y="167015"/>
                    <a:pt x="84685" y="167015"/>
                  </a:cubicBezTo>
                  <a:cubicBezTo>
                    <a:pt x="84793" y="167015"/>
                    <a:pt x="84905" y="167011"/>
                    <a:pt x="85022" y="167004"/>
                  </a:cubicBezTo>
                  <a:cubicBezTo>
                    <a:pt x="85229" y="167004"/>
                    <a:pt x="85443" y="167051"/>
                    <a:pt x="85635" y="167051"/>
                  </a:cubicBezTo>
                  <a:cubicBezTo>
                    <a:pt x="85840" y="167051"/>
                    <a:pt x="86019" y="166998"/>
                    <a:pt x="86137" y="166775"/>
                  </a:cubicBezTo>
                  <a:cubicBezTo>
                    <a:pt x="86481" y="165917"/>
                    <a:pt x="85565" y="166118"/>
                    <a:pt x="85164" y="165917"/>
                  </a:cubicBezTo>
                  <a:cubicBezTo>
                    <a:pt x="84278" y="165488"/>
                    <a:pt x="83533" y="165030"/>
                    <a:pt x="82988" y="164114"/>
                  </a:cubicBezTo>
                  <a:cubicBezTo>
                    <a:pt x="82702" y="163599"/>
                    <a:pt x="82645" y="163084"/>
                    <a:pt x="82301" y="162653"/>
                  </a:cubicBezTo>
                  <a:cubicBezTo>
                    <a:pt x="81816" y="161939"/>
                    <a:pt x="81529" y="161996"/>
                    <a:pt x="81529" y="160993"/>
                  </a:cubicBezTo>
                  <a:cubicBezTo>
                    <a:pt x="81614" y="158675"/>
                    <a:pt x="84278" y="157787"/>
                    <a:pt x="81729" y="156271"/>
                  </a:cubicBezTo>
                  <a:cubicBezTo>
                    <a:pt x="80842" y="155698"/>
                    <a:pt x="80155" y="155267"/>
                    <a:pt x="80984" y="154180"/>
                  </a:cubicBezTo>
                  <a:cubicBezTo>
                    <a:pt x="81271" y="153751"/>
                    <a:pt x="81816" y="153751"/>
                    <a:pt x="82015" y="153236"/>
                  </a:cubicBezTo>
                  <a:cubicBezTo>
                    <a:pt x="82159" y="152863"/>
                    <a:pt x="81873" y="152290"/>
                    <a:pt x="82015" y="151862"/>
                  </a:cubicBezTo>
                  <a:cubicBezTo>
                    <a:pt x="82358" y="150630"/>
                    <a:pt x="83247" y="150774"/>
                    <a:pt x="81958" y="149886"/>
                  </a:cubicBezTo>
                  <a:cubicBezTo>
                    <a:pt x="81058" y="149356"/>
                    <a:pt x="80403" y="148582"/>
                    <a:pt x="81621" y="148582"/>
                  </a:cubicBezTo>
                  <a:cubicBezTo>
                    <a:pt x="81720" y="148582"/>
                    <a:pt x="81832" y="148588"/>
                    <a:pt x="81958" y="148599"/>
                  </a:cubicBezTo>
                  <a:cubicBezTo>
                    <a:pt x="82364" y="148621"/>
                    <a:pt x="82650" y="148706"/>
                    <a:pt x="82851" y="148706"/>
                  </a:cubicBezTo>
                  <a:cubicBezTo>
                    <a:pt x="83161" y="148706"/>
                    <a:pt x="83270" y="148505"/>
                    <a:pt x="83304" y="147568"/>
                  </a:cubicBezTo>
                  <a:cubicBezTo>
                    <a:pt x="83304" y="146423"/>
                    <a:pt x="82560" y="145392"/>
                    <a:pt x="84220" y="145335"/>
                  </a:cubicBezTo>
                  <a:cubicBezTo>
                    <a:pt x="84292" y="145329"/>
                    <a:pt x="84364" y="145327"/>
                    <a:pt x="84436" y="145327"/>
                  </a:cubicBezTo>
                  <a:cubicBezTo>
                    <a:pt x="84891" y="145327"/>
                    <a:pt x="85335" y="145428"/>
                    <a:pt x="85761" y="145428"/>
                  </a:cubicBezTo>
                  <a:cubicBezTo>
                    <a:pt x="86279" y="145428"/>
                    <a:pt x="86771" y="145279"/>
                    <a:pt x="87225" y="144618"/>
                  </a:cubicBezTo>
                  <a:cubicBezTo>
                    <a:pt x="87770" y="143874"/>
                    <a:pt x="87569" y="142587"/>
                    <a:pt x="87225" y="141785"/>
                  </a:cubicBezTo>
                  <a:cubicBezTo>
                    <a:pt x="86789" y="140809"/>
                    <a:pt x="85637" y="139946"/>
                    <a:pt x="86794" y="139946"/>
                  </a:cubicBezTo>
                  <a:cubicBezTo>
                    <a:pt x="86925" y="139946"/>
                    <a:pt x="87087" y="139957"/>
                    <a:pt x="87282" y="139981"/>
                  </a:cubicBezTo>
                  <a:cubicBezTo>
                    <a:pt x="87817" y="140018"/>
                    <a:pt x="88209" y="140186"/>
                    <a:pt x="88673" y="140186"/>
                  </a:cubicBezTo>
                  <a:cubicBezTo>
                    <a:pt x="88930" y="140186"/>
                    <a:pt x="89208" y="140134"/>
                    <a:pt x="89545" y="139981"/>
                  </a:cubicBezTo>
                  <a:cubicBezTo>
                    <a:pt x="90660" y="139610"/>
                    <a:pt x="90232" y="139610"/>
                    <a:pt x="90518" y="138751"/>
                  </a:cubicBezTo>
                  <a:cubicBezTo>
                    <a:pt x="90660" y="138378"/>
                    <a:pt x="90717" y="138091"/>
                    <a:pt x="90862" y="137720"/>
                  </a:cubicBezTo>
                  <a:cubicBezTo>
                    <a:pt x="91004" y="137434"/>
                    <a:pt x="91347" y="137148"/>
                    <a:pt x="91462" y="136575"/>
                  </a:cubicBezTo>
                  <a:cubicBezTo>
                    <a:pt x="91748" y="135259"/>
                    <a:pt x="91950" y="134457"/>
                    <a:pt x="92836" y="133454"/>
                  </a:cubicBezTo>
                  <a:cubicBezTo>
                    <a:pt x="94210" y="132080"/>
                    <a:pt x="94840" y="131278"/>
                    <a:pt x="94553" y="129160"/>
                  </a:cubicBezTo>
                  <a:cubicBezTo>
                    <a:pt x="94354" y="127300"/>
                    <a:pt x="94354" y="127213"/>
                    <a:pt x="95641" y="125984"/>
                  </a:cubicBezTo>
                  <a:lnTo>
                    <a:pt x="95641" y="125984"/>
                  </a:lnTo>
                  <a:lnTo>
                    <a:pt x="95298" y="126213"/>
                  </a:lnTo>
                  <a:cubicBezTo>
                    <a:pt x="96901" y="124094"/>
                    <a:pt x="100107" y="125697"/>
                    <a:pt x="101538" y="123606"/>
                  </a:cubicBezTo>
                  <a:cubicBezTo>
                    <a:pt x="102168" y="122663"/>
                    <a:pt x="102427" y="121346"/>
                    <a:pt x="102855" y="120343"/>
                  </a:cubicBezTo>
                  <a:cubicBezTo>
                    <a:pt x="103343" y="119255"/>
                    <a:pt x="104087" y="118025"/>
                    <a:pt x="104145" y="116793"/>
                  </a:cubicBezTo>
                  <a:cubicBezTo>
                    <a:pt x="104145" y="115048"/>
                    <a:pt x="102855" y="112442"/>
                    <a:pt x="103744" y="110839"/>
                  </a:cubicBezTo>
                  <a:cubicBezTo>
                    <a:pt x="104000" y="110324"/>
                    <a:pt x="104488" y="110124"/>
                    <a:pt x="104889" y="109751"/>
                  </a:cubicBezTo>
                  <a:cubicBezTo>
                    <a:pt x="105603" y="109037"/>
                    <a:pt x="105461" y="108579"/>
                    <a:pt x="105805" y="107720"/>
                  </a:cubicBezTo>
                  <a:cubicBezTo>
                    <a:pt x="106263" y="106430"/>
                    <a:pt x="107637" y="106059"/>
                    <a:pt x="107866" y="104598"/>
                  </a:cubicBezTo>
                  <a:cubicBezTo>
                    <a:pt x="107981" y="103739"/>
                    <a:pt x="107923" y="102510"/>
                    <a:pt x="107779" y="101621"/>
                  </a:cubicBezTo>
                  <a:cubicBezTo>
                    <a:pt x="107722" y="101193"/>
                    <a:pt x="107580" y="100563"/>
                    <a:pt x="107294" y="100190"/>
                  </a:cubicBezTo>
                  <a:cubicBezTo>
                    <a:pt x="107002" y="99808"/>
                    <a:pt x="106866" y="99728"/>
                    <a:pt x="106689" y="99728"/>
                  </a:cubicBezTo>
                  <a:cubicBezTo>
                    <a:pt x="106563" y="99728"/>
                    <a:pt x="106416" y="99768"/>
                    <a:pt x="106177" y="99768"/>
                  </a:cubicBezTo>
                  <a:cubicBezTo>
                    <a:pt x="106124" y="99768"/>
                    <a:pt x="106067" y="99766"/>
                    <a:pt x="106004" y="99762"/>
                  </a:cubicBezTo>
                  <a:cubicBezTo>
                    <a:pt x="104832" y="99617"/>
                    <a:pt x="104488" y="98960"/>
                    <a:pt x="103542" y="98243"/>
                  </a:cubicBezTo>
                  <a:cubicBezTo>
                    <a:pt x="102370" y="97442"/>
                    <a:pt x="101538" y="97155"/>
                    <a:pt x="100164" y="97013"/>
                  </a:cubicBezTo>
                  <a:cubicBezTo>
                    <a:pt x="99764" y="96926"/>
                    <a:pt x="99363" y="96842"/>
                    <a:pt x="98934" y="96784"/>
                  </a:cubicBezTo>
                  <a:cubicBezTo>
                    <a:pt x="98772" y="96755"/>
                    <a:pt x="98629" y="96746"/>
                    <a:pt x="98494" y="96746"/>
                  </a:cubicBezTo>
                  <a:cubicBezTo>
                    <a:pt x="98225" y="96746"/>
                    <a:pt x="97989" y="96784"/>
                    <a:pt x="97702" y="96784"/>
                  </a:cubicBezTo>
                  <a:cubicBezTo>
                    <a:pt x="96615" y="96640"/>
                    <a:pt x="96958" y="96354"/>
                    <a:pt x="96328" y="95697"/>
                  </a:cubicBezTo>
                  <a:cubicBezTo>
                    <a:pt x="95870" y="95181"/>
                    <a:pt x="94897" y="94666"/>
                    <a:pt x="94267" y="94551"/>
                  </a:cubicBezTo>
                  <a:cubicBezTo>
                    <a:pt x="94134" y="94527"/>
                    <a:pt x="94018" y="94517"/>
                    <a:pt x="93916" y="94517"/>
                  </a:cubicBezTo>
                  <a:cubicBezTo>
                    <a:pt x="93293" y="94517"/>
                    <a:pt x="93157" y="94907"/>
                    <a:pt x="92492" y="94980"/>
                  </a:cubicBezTo>
                  <a:cubicBezTo>
                    <a:pt x="92435" y="94551"/>
                    <a:pt x="92435" y="94036"/>
                    <a:pt x="92149" y="93663"/>
                  </a:cubicBezTo>
                  <a:lnTo>
                    <a:pt x="92092" y="93434"/>
                  </a:lnTo>
                  <a:cubicBezTo>
                    <a:pt x="91405" y="92662"/>
                    <a:pt x="90919" y="93090"/>
                    <a:pt x="90660" y="91861"/>
                  </a:cubicBezTo>
                  <a:cubicBezTo>
                    <a:pt x="90575" y="91487"/>
                    <a:pt x="90717" y="91059"/>
                    <a:pt x="90660" y="90773"/>
                  </a:cubicBezTo>
                  <a:cubicBezTo>
                    <a:pt x="90431" y="90342"/>
                    <a:pt x="89973" y="90342"/>
                    <a:pt x="89831" y="89884"/>
                  </a:cubicBezTo>
                  <a:cubicBezTo>
                    <a:pt x="89545" y="89170"/>
                    <a:pt x="89973" y="88368"/>
                    <a:pt x="89545" y="87594"/>
                  </a:cubicBezTo>
                  <a:cubicBezTo>
                    <a:pt x="89201" y="86937"/>
                    <a:pt x="88256" y="86193"/>
                    <a:pt x="87626" y="85849"/>
                  </a:cubicBezTo>
                  <a:cubicBezTo>
                    <a:pt x="85450" y="84475"/>
                    <a:pt x="82988" y="86135"/>
                    <a:pt x="81472" y="83815"/>
                  </a:cubicBezTo>
                  <a:cubicBezTo>
                    <a:pt x="80785" y="82785"/>
                    <a:pt x="80499" y="82441"/>
                    <a:pt x="79553" y="81841"/>
                  </a:cubicBezTo>
                  <a:cubicBezTo>
                    <a:pt x="78866" y="81411"/>
                    <a:pt x="78236" y="80609"/>
                    <a:pt x="77636" y="80037"/>
                  </a:cubicBezTo>
                  <a:cubicBezTo>
                    <a:pt x="76910" y="79333"/>
                    <a:pt x="76726" y="78963"/>
                    <a:pt x="76144" y="78963"/>
                  </a:cubicBezTo>
                  <a:cubicBezTo>
                    <a:pt x="75946" y="78963"/>
                    <a:pt x="75701" y="79006"/>
                    <a:pt x="75374" y="79093"/>
                  </a:cubicBezTo>
                  <a:cubicBezTo>
                    <a:pt x="74830" y="79279"/>
                    <a:pt x="74350" y="79371"/>
                    <a:pt x="73853" y="79371"/>
                  </a:cubicBezTo>
                  <a:cubicBezTo>
                    <a:pt x="73356" y="79371"/>
                    <a:pt x="72841" y="79279"/>
                    <a:pt x="72225" y="79093"/>
                  </a:cubicBezTo>
                  <a:cubicBezTo>
                    <a:pt x="71682" y="78949"/>
                    <a:pt x="71109" y="78892"/>
                    <a:pt x="70651" y="78663"/>
                  </a:cubicBezTo>
                  <a:cubicBezTo>
                    <a:pt x="70163" y="78434"/>
                    <a:pt x="69621" y="77861"/>
                    <a:pt x="69076" y="77719"/>
                  </a:cubicBezTo>
                  <a:cubicBezTo>
                    <a:pt x="69021" y="77711"/>
                    <a:pt x="68969" y="77707"/>
                    <a:pt x="68917" y="77707"/>
                  </a:cubicBezTo>
                  <a:cubicBezTo>
                    <a:pt x="68169" y="77707"/>
                    <a:pt x="67707" y="78504"/>
                    <a:pt x="67025" y="78504"/>
                  </a:cubicBezTo>
                  <a:cubicBezTo>
                    <a:pt x="66914" y="78504"/>
                    <a:pt x="66796" y="78483"/>
                    <a:pt x="66671" y="78434"/>
                  </a:cubicBezTo>
                  <a:cubicBezTo>
                    <a:pt x="66728" y="78147"/>
                    <a:pt x="67502" y="77433"/>
                    <a:pt x="67159" y="77059"/>
                  </a:cubicBezTo>
                  <a:cubicBezTo>
                    <a:pt x="67114" y="77003"/>
                    <a:pt x="67043" y="76980"/>
                    <a:pt x="66957" y="76980"/>
                  </a:cubicBezTo>
                  <a:cubicBezTo>
                    <a:pt x="66606" y="76980"/>
                    <a:pt x="66002" y="77363"/>
                    <a:pt x="65842" y="77433"/>
                  </a:cubicBezTo>
                  <a:cubicBezTo>
                    <a:pt x="64896" y="77948"/>
                    <a:pt x="63437" y="78090"/>
                    <a:pt x="62693" y="78663"/>
                  </a:cubicBezTo>
                  <a:cubicBezTo>
                    <a:pt x="61747" y="79379"/>
                    <a:pt x="62063" y="81411"/>
                    <a:pt x="61060" y="81697"/>
                  </a:cubicBezTo>
                  <a:cubicBezTo>
                    <a:pt x="60918" y="81743"/>
                    <a:pt x="60800" y="81764"/>
                    <a:pt x="60702" y="81764"/>
                  </a:cubicBezTo>
                  <a:cubicBezTo>
                    <a:pt x="60133" y="81764"/>
                    <a:pt x="60230" y="81070"/>
                    <a:pt x="59888" y="80753"/>
                  </a:cubicBezTo>
                  <a:cubicBezTo>
                    <a:pt x="59591" y="80544"/>
                    <a:pt x="59326" y="80463"/>
                    <a:pt x="59009" y="80463"/>
                  </a:cubicBezTo>
                  <a:cubicBezTo>
                    <a:pt x="58806" y="80463"/>
                    <a:pt x="58581" y="80496"/>
                    <a:pt x="58312" y="80552"/>
                  </a:cubicBezTo>
                  <a:lnTo>
                    <a:pt x="58312" y="80696"/>
                  </a:lnTo>
                  <a:cubicBezTo>
                    <a:pt x="58170" y="80627"/>
                    <a:pt x="58033" y="80599"/>
                    <a:pt x="57899" y="80599"/>
                  </a:cubicBezTo>
                  <a:cubicBezTo>
                    <a:pt x="57266" y="80599"/>
                    <a:pt x="56702" y="81235"/>
                    <a:pt x="55997" y="81235"/>
                  </a:cubicBezTo>
                  <a:cubicBezTo>
                    <a:pt x="55922" y="81235"/>
                    <a:pt x="55844" y="81228"/>
                    <a:pt x="55765" y="81211"/>
                  </a:cubicBezTo>
                  <a:cubicBezTo>
                    <a:pt x="55021" y="80982"/>
                    <a:pt x="55078" y="80696"/>
                    <a:pt x="54533" y="80124"/>
                  </a:cubicBezTo>
                  <a:cubicBezTo>
                    <a:pt x="54277" y="79750"/>
                    <a:pt x="53704" y="79464"/>
                    <a:pt x="53445" y="79036"/>
                  </a:cubicBezTo>
                  <a:cubicBezTo>
                    <a:pt x="52960" y="78147"/>
                    <a:pt x="53303" y="77002"/>
                    <a:pt x="53647" y="76143"/>
                  </a:cubicBezTo>
                  <a:cubicBezTo>
                    <a:pt x="54132" y="74827"/>
                    <a:pt x="54391" y="74311"/>
                    <a:pt x="53933" y="72937"/>
                  </a:cubicBezTo>
                  <a:cubicBezTo>
                    <a:pt x="53647" y="72280"/>
                    <a:pt x="53933" y="72223"/>
                    <a:pt x="53102" y="71849"/>
                  </a:cubicBezTo>
                  <a:cubicBezTo>
                    <a:pt x="52839" y="71741"/>
                    <a:pt x="52516" y="71692"/>
                    <a:pt x="52189" y="71692"/>
                  </a:cubicBezTo>
                  <a:cubicBezTo>
                    <a:pt x="51913" y="71692"/>
                    <a:pt x="51634" y="71727"/>
                    <a:pt x="51384" y="71792"/>
                  </a:cubicBezTo>
                  <a:cubicBezTo>
                    <a:pt x="50982" y="71831"/>
                    <a:pt x="50079" y="72268"/>
                    <a:pt x="49379" y="72268"/>
                  </a:cubicBezTo>
                  <a:cubicBezTo>
                    <a:pt x="49035" y="72268"/>
                    <a:pt x="48740" y="72162"/>
                    <a:pt x="48579" y="71849"/>
                  </a:cubicBezTo>
                  <a:cubicBezTo>
                    <a:pt x="48093" y="70906"/>
                    <a:pt x="49868" y="68242"/>
                    <a:pt x="50154" y="67299"/>
                  </a:cubicBezTo>
                  <a:cubicBezTo>
                    <a:pt x="50354" y="66697"/>
                    <a:pt x="51327" y="65265"/>
                    <a:pt x="50984" y="64693"/>
                  </a:cubicBezTo>
                  <a:cubicBezTo>
                    <a:pt x="50842" y="64423"/>
                    <a:pt x="50411" y="64326"/>
                    <a:pt x="49918" y="64326"/>
                  </a:cubicBezTo>
                  <a:cubicBezTo>
                    <a:pt x="49212" y="64326"/>
                    <a:pt x="48379" y="64524"/>
                    <a:pt x="48093" y="64693"/>
                  </a:cubicBezTo>
                  <a:cubicBezTo>
                    <a:pt x="47006" y="65265"/>
                    <a:pt x="47349" y="66268"/>
                    <a:pt x="46861" y="67212"/>
                  </a:cubicBezTo>
                  <a:cubicBezTo>
                    <a:pt x="46461" y="68013"/>
                    <a:pt x="45288" y="68586"/>
                    <a:pt x="44544" y="68815"/>
                  </a:cubicBezTo>
                  <a:cubicBezTo>
                    <a:pt x="44350" y="68887"/>
                    <a:pt x="44111" y="68917"/>
                    <a:pt x="43850" y="68917"/>
                  </a:cubicBezTo>
                  <a:cubicBezTo>
                    <a:pt x="43069" y="68917"/>
                    <a:pt x="42088" y="68644"/>
                    <a:pt x="41509" y="68387"/>
                  </a:cubicBezTo>
                  <a:cubicBezTo>
                    <a:pt x="40364" y="67642"/>
                    <a:pt x="40708" y="66555"/>
                    <a:pt x="40364" y="65410"/>
                  </a:cubicBezTo>
                  <a:cubicBezTo>
                    <a:pt x="40021" y="64093"/>
                    <a:pt x="39247" y="63319"/>
                    <a:pt x="39590" y="61860"/>
                  </a:cubicBezTo>
                  <a:cubicBezTo>
                    <a:pt x="39876" y="60772"/>
                    <a:pt x="40708" y="59971"/>
                    <a:pt x="40907" y="58825"/>
                  </a:cubicBezTo>
                  <a:cubicBezTo>
                    <a:pt x="41108" y="57566"/>
                    <a:pt x="41051" y="56849"/>
                    <a:pt x="41995" y="55990"/>
                  </a:cubicBezTo>
                  <a:cubicBezTo>
                    <a:pt x="42739" y="55246"/>
                    <a:pt x="43712" y="54673"/>
                    <a:pt x="44544" y="54158"/>
                  </a:cubicBezTo>
                  <a:cubicBezTo>
                    <a:pt x="45125" y="53771"/>
                    <a:pt x="45583" y="53650"/>
                    <a:pt x="46031" y="53650"/>
                  </a:cubicBezTo>
                  <a:cubicBezTo>
                    <a:pt x="46642" y="53650"/>
                    <a:pt x="47234" y="53876"/>
                    <a:pt x="48093" y="53959"/>
                  </a:cubicBezTo>
                  <a:cubicBezTo>
                    <a:pt x="48380" y="53994"/>
                    <a:pt x="48716" y="54035"/>
                    <a:pt x="49055" y="54035"/>
                  </a:cubicBezTo>
                  <a:cubicBezTo>
                    <a:pt x="49527" y="54035"/>
                    <a:pt x="50004" y="53956"/>
                    <a:pt x="50354" y="53673"/>
                  </a:cubicBezTo>
                  <a:cubicBezTo>
                    <a:pt x="50784" y="53299"/>
                    <a:pt x="50555" y="52956"/>
                    <a:pt x="51128" y="52642"/>
                  </a:cubicBezTo>
                  <a:cubicBezTo>
                    <a:pt x="51380" y="52485"/>
                    <a:pt x="52175" y="52397"/>
                    <a:pt x="52946" y="52397"/>
                  </a:cubicBezTo>
                  <a:cubicBezTo>
                    <a:pt x="53578" y="52397"/>
                    <a:pt x="54192" y="52456"/>
                    <a:pt x="54476" y="52585"/>
                  </a:cubicBezTo>
                  <a:cubicBezTo>
                    <a:pt x="55021" y="52784"/>
                    <a:pt x="55220" y="53299"/>
                    <a:pt x="55708" y="53444"/>
                  </a:cubicBezTo>
                  <a:cubicBezTo>
                    <a:pt x="55784" y="53466"/>
                    <a:pt x="55852" y="53474"/>
                    <a:pt x="55913" y="53474"/>
                  </a:cubicBezTo>
                  <a:cubicBezTo>
                    <a:pt x="56084" y="53474"/>
                    <a:pt x="56208" y="53410"/>
                    <a:pt x="56356" y="53410"/>
                  </a:cubicBezTo>
                  <a:cubicBezTo>
                    <a:pt x="56493" y="53410"/>
                    <a:pt x="56649" y="53464"/>
                    <a:pt x="56881" y="53673"/>
                  </a:cubicBezTo>
                  <a:cubicBezTo>
                    <a:pt x="58113" y="54760"/>
                    <a:pt x="56395" y="59112"/>
                    <a:pt x="58713" y="59254"/>
                  </a:cubicBezTo>
                  <a:cubicBezTo>
                    <a:pt x="58748" y="59256"/>
                    <a:pt x="58782" y="59257"/>
                    <a:pt x="58815" y="59257"/>
                  </a:cubicBezTo>
                  <a:cubicBezTo>
                    <a:pt x="60890" y="59257"/>
                    <a:pt x="60025" y="54885"/>
                    <a:pt x="59743" y="53815"/>
                  </a:cubicBezTo>
                  <a:cubicBezTo>
                    <a:pt x="58914" y="50608"/>
                    <a:pt x="60774" y="49177"/>
                    <a:pt x="63437" y="48089"/>
                  </a:cubicBezTo>
                  <a:cubicBezTo>
                    <a:pt x="64610" y="47574"/>
                    <a:pt x="65842" y="47001"/>
                    <a:pt x="66586" y="45914"/>
                  </a:cubicBezTo>
                  <a:cubicBezTo>
                    <a:pt x="67502" y="44597"/>
                    <a:pt x="67273" y="43882"/>
                    <a:pt x="67560" y="42508"/>
                  </a:cubicBezTo>
                  <a:cubicBezTo>
                    <a:pt x="67718" y="41809"/>
                    <a:pt x="67949" y="41693"/>
                    <a:pt x="68244" y="41693"/>
                  </a:cubicBezTo>
                  <a:cubicBezTo>
                    <a:pt x="68391" y="41693"/>
                    <a:pt x="68554" y="41722"/>
                    <a:pt x="68732" y="41722"/>
                  </a:cubicBezTo>
                  <a:cubicBezTo>
                    <a:pt x="68973" y="41722"/>
                    <a:pt x="69241" y="41669"/>
                    <a:pt x="69534" y="41420"/>
                  </a:cubicBezTo>
                  <a:cubicBezTo>
                    <a:pt x="70507" y="40619"/>
                    <a:pt x="71194" y="39330"/>
                    <a:pt x="71938" y="38386"/>
                  </a:cubicBezTo>
                  <a:lnTo>
                    <a:pt x="72025" y="38242"/>
                  </a:lnTo>
                  <a:cubicBezTo>
                    <a:pt x="72352" y="37853"/>
                    <a:pt x="72667" y="37761"/>
                    <a:pt x="72997" y="37761"/>
                  </a:cubicBezTo>
                  <a:cubicBezTo>
                    <a:pt x="73295" y="37761"/>
                    <a:pt x="73604" y="37836"/>
                    <a:pt x="73945" y="37836"/>
                  </a:cubicBezTo>
                  <a:cubicBezTo>
                    <a:pt x="74091" y="37836"/>
                    <a:pt x="74242" y="37822"/>
                    <a:pt x="74400" y="37784"/>
                  </a:cubicBezTo>
                  <a:cubicBezTo>
                    <a:pt x="75575" y="37440"/>
                    <a:pt x="75174" y="36410"/>
                    <a:pt x="75632" y="35409"/>
                  </a:cubicBezTo>
                  <a:cubicBezTo>
                    <a:pt x="76262" y="34177"/>
                    <a:pt x="77148" y="34234"/>
                    <a:pt x="78236" y="33890"/>
                  </a:cubicBezTo>
                  <a:cubicBezTo>
                    <a:pt x="79210" y="33519"/>
                    <a:pt x="79954" y="32860"/>
                    <a:pt x="80984" y="32574"/>
                  </a:cubicBezTo>
                  <a:cubicBezTo>
                    <a:pt x="81185" y="32474"/>
                    <a:pt x="81822" y="32295"/>
                    <a:pt x="82269" y="32295"/>
                  </a:cubicBezTo>
                  <a:cubicBezTo>
                    <a:pt x="82717" y="32295"/>
                    <a:pt x="82975" y="32474"/>
                    <a:pt x="82416" y="33089"/>
                  </a:cubicBezTo>
                  <a:cubicBezTo>
                    <a:pt x="82159" y="33462"/>
                    <a:pt x="79553" y="33749"/>
                    <a:pt x="81271" y="34607"/>
                  </a:cubicBezTo>
                  <a:cubicBezTo>
                    <a:pt x="81397" y="34660"/>
                    <a:pt x="81521" y="34683"/>
                    <a:pt x="81644" y="34683"/>
                  </a:cubicBezTo>
                  <a:cubicBezTo>
                    <a:pt x="82519" y="34683"/>
                    <a:pt x="83298" y="33491"/>
                    <a:pt x="84076" y="33290"/>
                  </a:cubicBezTo>
                  <a:cubicBezTo>
                    <a:pt x="84678" y="33089"/>
                    <a:pt x="86481" y="33089"/>
                    <a:pt x="85995" y="31859"/>
                  </a:cubicBezTo>
                  <a:cubicBezTo>
                    <a:pt x="85652" y="31000"/>
                    <a:pt x="84076" y="31715"/>
                    <a:pt x="83591" y="30829"/>
                  </a:cubicBezTo>
                  <a:cubicBezTo>
                    <a:pt x="82904" y="29597"/>
                    <a:pt x="84763" y="29253"/>
                    <a:pt x="85022" y="28509"/>
                  </a:cubicBezTo>
                  <a:cubicBezTo>
                    <a:pt x="85301" y="27869"/>
                    <a:pt x="84987" y="27645"/>
                    <a:pt x="84389" y="27645"/>
                  </a:cubicBezTo>
                  <a:cubicBezTo>
                    <a:pt x="83004" y="27645"/>
                    <a:pt x="80094" y="28845"/>
                    <a:pt x="79502" y="28845"/>
                  </a:cubicBezTo>
                  <a:cubicBezTo>
                    <a:pt x="79459" y="28845"/>
                    <a:pt x="79428" y="28839"/>
                    <a:pt x="79411" y="28825"/>
                  </a:cubicBezTo>
                  <a:cubicBezTo>
                    <a:pt x="78580" y="28080"/>
                    <a:pt x="80641" y="26791"/>
                    <a:pt x="81186" y="26562"/>
                  </a:cubicBezTo>
                  <a:cubicBezTo>
                    <a:pt x="81502" y="26469"/>
                    <a:pt x="81825" y="26446"/>
                    <a:pt x="82151" y="26446"/>
                  </a:cubicBezTo>
                  <a:cubicBezTo>
                    <a:pt x="82481" y="26446"/>
                    <a:pt x="82814" y="26469"/>
                    <a:pt x="83149" y="26469"/>
                  </a:cubicBezTo>
                  <a:cubicBezTo>
                    <a:pt x="83505" y="26469"/>
                    <a:pt x="83863" y="26443"/>
                    <a:pt x="84220" y="26333"/>
                  </a:cubicBezTo>
                  <a:cubicBezTo>
                    <a:pt x="85182" y="26080"/>
                    <a:pt x="85875" y="25895"/>
                    <a:pt x="86872" y="25895"/>
                  </a:cubicBezTo>
                  <a:cubicBezTo>
                    <a:pt x="87003" y="25895"/>
                    <a:pt x="87140" y="25898"/>
                    <a:pt x="87282" y="25905"/>
                  </a:cubicBezTo>
                  <a:cubicBezTo>
                    <a:pt x="88002" y="26009"/>
                    <a:pt x="88483" y="26126"/>
                    <a:pt x="88937" y="26126"/>
                  </a:cubicBezTo>
                  <a:cubicBezTo>
                    <a:pt x="89477" y="26126"/>
                    <a:pt x="89980" y="25962"/>
                    <a:pt x="90804" y="25417"/>
                  </a:cubicBezTo>
                  <a:cubicBezTo>
                    <a:pt x="92092" y="24531"/>
                    <a:pt x="95041" y="24760"/>
                    <a:pt x="94954" y="22298"/>
                  </a:cubicBezTo>
                  <a:cubicBezTo>
                    <a:pt x="94954" y="21352"/>
                    <a:pt x="93953" y="20321"/>
                    <a:pt x="93266" y="19749"/>
                  </a:cubicBezTo>
                  <a:cubicBezTo>
                    <a:pt x="92149" y="18890"/>
                    <a:pt x="91892" y="18947"/>
                    <a:pt x="91892" y="17374"/>
                  </a:cubicBezTo>
                  <a:cubicBezTo>
                    <a:pt x="91892" y="16344"/>
                    <a:pt x="92149" y="15054"/>
                    <a:pt x="91462" y="14397"/>
                  </a:cubicBezTo>
                  <a:cubicBezTo>
                    <a:pt x="91136" y="14124"/>
                    <a:pt x="90823" y="14021"/>
                    <a:pt x="90519" y="14021"/>
                  </a:cubicBezTo>
                  <a:cubicBezTo>
                    <a:pt x="89677" y="14021"/>
                    <a:pt x="88898" y="14806"/>
                    <a:pt x="88056" y="14912"/>
                  </a:cubicBezTo>
                  <a:cubicBezTo>
                    <a:pt x="87946" y="14934"/>
                    <a:pt x="87775" y="14948"/>
                    <a:pt x="87593" y="14948"/>
                  </a:cubicBezTo>
                  <a:cubicBezTo>
                    <a:pt x="87303" y="14948"/>
                    <a:pt x="86983" y="14914"/>
                    <a:pt x="86824" y="14825"/>
                  </a:cubicBezTo>
                  <a:cubicBezTo>
                    <a:pt x="85908" y="14111"/>
                    <a:pt x="86881" y="14253"/>
                    <a:pt x="86939" y="13451"/>
                  </a:cubicBezTo>
                  <a:cubicBezTo>
                    <a:pt x="86939" y="12879"/>
                    <a:pt x="85995" y="11191"/>
                    <a:pt x="85565" y="10904"/>
                  </a:cubicBezTo>
                  <a:cubicBezTo>
                    <a:pt x="85357" y="10715"/>
                    <a:pt x="83662" y="10501"/>
                    <a:pt x="82338" y="10501"/>
                  </a:cubicBezTo>
                  <a:cubicBezTo>
                    <a:pt x="81658" y="10501"/>
                    <a:pt x="81075" y="10558"/>
                    <a:pt x="80842" y="10703"/>
                  </a:cubicBezTo>
                  <a:cubicBezTo>
                    <a:pt x="79610" y="11420"/>
                    <a:pt x="80584" y="13080"/>
                    <a:pt x="79697" y="13882"/>
                  </a:cubicBezTo>
                  <a:cubicBezTo>
                    <a:pt x="79068" y="14539"/>
                    <a:pt x="77206" y="13680"/>
                    <a:pt x="77893" y="15684"/>
                  </a:cubicBezTo>
                  <a:cubicBezTo>
                    <a:pt x="78179" y="16630"/>
                    <a:pt x="79210" y="17287"/>
                    <a:pt x="78236" y="18375"/>
                  </a:cubicBezTo>
                  <a:cubicBezTo>
                    <a:pt x="76606" y="20179"/>
                    <a:pt x="74201" y="18462"/>
                    <a:pt x="73656" y="21409"/>
                  </a:cubicBezTo>
                  <a:cubicBezTo>
                    <a:pt x="73514" y="22298"/>
                    <a:pt x="73457" y="23729"/>
                    <a:pt x="72625" y="24244"/>
                  </a:cubicBezTo>
                  <a:cubicBezTo>
                    <a:pt x="72448" y="24355"/>
                    <a:pt x="72231" y="24405"/>
                    <a:pt x="72000" y="24405"/>
                  </a:cubicBezTo>
                  <a:cubicBezTo>
                    <a:pt x="71337" y="24405"/>
                    <a:pt x="70563" y="23995"/>
                    <a:pt x="70308" y="23443"/>
                  </a:cubicBezTo>
                  <a:cubicBezTo>
                    <a:pt x="69534" y="21725"/>
                    <a:pt x="71538" y="21725"/>
                    <a:pt x="71739" y="20638"/>
                  </a:cubicBezTo>
                  <a:cubicBezTo>
                    <a:pt x="71900" y="19815"/>
                    <a:pt x="71362" y="19664"/>
                    <a:pt x="70723" y="19664"/>
                  </a:cubicBezTo>
                  <a:cubicBezTo>
                    <a:pt x="70356" y="19664"/>
                    <a:pt x="69955" y="19714"/>
                    <a:pt x="69635" y="19714"/>
                  </a:cubicBezTo>
                  <a:cubicBezTo>
                    <a:pt x="69523" y="19714"/>
                    <a:pt x="69422" y="19708"/>
                    <a:pt x="69334" y="19692"/>
                  </a:cubicBezTo>
                  <a:cubicBezTo>
                    <a:pt x="68503" y="19463"/>
                    <a:pt x="67273" y="18604"/>
                    <a:pt x="66671" y="18004"/>
                  </a:cubicBezTo>
                  <a:cubicBezTo>
                    <a:pt x="66185" y="17573"/>
                    <a:pt x="66270" y="16916"/>
                    <a:pt x="65498" y="16859"/>
                  </a:cubicBezTo>
                  <a:cubicBezTo>
                    <a:pt x="65036" y="16859"/>
                    <a:pt x="64575" y="17436"/>
                    <a:pt x="63991" y="17436"/>
                  </a:cubicBezTo>
                  <a:cubicBezTo>
                    <a:pt x="63887" y="17436"/>
                    <a:pt x="63779" y="17417"/>
                    <a:pt x="63666" y="17374"/>
                  </a:cubicBezTo>
                  <a:cubicBezTo>
                    <a:pt x="63666" y="16199"/>
                    <a:pt x="64667" y="15398"/>
                    <a:pt x="63094" y="15054"/>
                  </a:cubicBezTo>
                  <a:cubicBezTo>
                    <a:pt x="63179" y="14825"/>
                    <a:pt x="63236" y="14683"/>
                    <a:pt x="63380" y="14454"/>
                  </a:cubicBezTo>
                  <a:lnTo>
                    <a:pt x="63380" y="14454"/>
                  </a:lnTo>
                  <a:lnTo>
                    <a:pt x="63179" y="14596"/>
                  </a:lnTo>
                  <a:cubicBezTo>
                    <a:pt x="63522" y="13882"/>
                    <a:pt x="63236" y="13222"/>
                    <a:pt x="63866" y="12737"/>
                  </a:cubicBezTo>
                  <a:cubicBezTo>
                    <a:pt x="64266" y="12363"/>
                    <a:pt x="64754" y="12650"/>
                    <a:pt x="65240" y="12421"/>
                  </a:cubicBezTo>
                  <a:cubicBezTo>
                    <a:pt x="66270" y="11935"/>
                    <a:pt x="66671" y="10989"/>
                    <a:pt x="67960" y="10760"/>
                  </a:cubicBezTo>
                  <a:cubicBezTo>
                    <a:pt x="69190" y="10561"/>
                    <a:pt x="69964" y="10046"/>
                    <a:pt x="71109" y="9329"/>
                  </a:cubicBezTo>
                  <a:cubicBezTo>
                    <a:pt x="72140" y="8672"/>
                    <a:pt x="73170" y="8527"/>
                    <a:pt x="74286" y="7955"/>
                  </a:cubicBezTo>
                  <a:cubicBezTo>
                    <a:pt x="75087" y="7439"/>
                    <a:pt x="75774" y="6267"/>
                    <a:pt x="76606" y="5981"/>
                  </a:cubicBezTo>
                  <a:cubicBezTo>
                    <a:pt x="76784" y="5916"/>
                    <a:pt x="76970" y="5891"/>
                    <a:pt x="77162" y="5891"/>
                  </a:cubicBezTo>
                  <a:cubicBezTo>
                    <a:pt x="77822" y="5891"/>
                    <a:pt x="78550" y="6188"/>
                    <a:pt x="79243" y="6188"/>
                  </a:cubicBezTo>
                  <a:cubicBezTo>
                    <a:pt x="79416" y="6188"/>
                    <a:pt x="79587" y="6169"/>
                    <a:pt x="79755" y="6123"/>
                  </a:cubicBezTo>
                  <a:cubicBezTo>
                    <a:pt x="80499" y="5923"/>
                    <a:pt x="82358" y="4405"/>
                    <a:pt x="82759" y="3748"/>
                  </a:cubicBezTo>
                  <a:cubicBezTo>
                    <a:pt x="83293" y="2868"/>
                    <a:pt x="82974" y="2643"/>
                    <a:pt x="82431" y="2643"/>
                  </a:cubicBezTo>
                  <a:cubicBezTo>
                    <a:pt x="81984" y="2643"/>
                    <a:pt x="81385" y="2795"/>
                    <a:pt x="80984" y="2859"/>
                  </a:cubicBezTo>
                  <a:cubicBezTo>
                    <a:pt x="79812" y="3088"/>
                    <a:pt x="79610" y="3375"/>
                    <a:pt x="78667" y="4034"/>
                  </a:cubicBezTo>
                  <a:cubicBezTo>
                    <a:pt x="78224" y="4356"/>
                    <a:pt x="77948" y="4486"/>
                    <a:pt x="77767" y="4486"/>
                  </a:cubicBezTo>
                  <a:cubicBezTo>
                    <a:pt x="77305" y="4486"/>
                    <a:pt x="77459" y="3640"/>
                    <a:pt x="77006" y="3004"/>
                  </a:cubicBezTo>
                  <a:cubicBezTo>
                    <a:pt x="76606" y="2431"/>
                    <a:pt x="76061" y="2717"/>
                    <a:pt x="75861" y="2000"/>
                  </a:cubicBezTo>
                  <a:cubicBezTo>
                    <a:pt x="75774" y="1572"/>
                    <a:pt x="76262" y="1142"/>
                    <a:pt x="76118" y="684"/>
                  </a:cubicBezTo>
                  <a:cubicBezTo>
                    <a:pt x="75992" y="182"/>
                    <a:pt x="75768" y="1"/>
                    <a:pt x="75507"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9"/>
            <p:cNvSpPr/>
            <p:nvPr/>
          </p:nvSpPr>
          <p:spPr>
            <a:xfrm>
              <a:off x="5545545" y="993833"/>
              <a:ext cx="2199235" cy="3393224"/>
            </a:xfrm>
            <a:custGeom>
              <a:avLst/>
              <a:gdLst/>
              <a:ahLst/>
              <a:cxnLst/>
              <a:rect l="l" t="t" r="r" b="b"/>
              <a:pathLst>
                <a:path w="108725" h="167753" extrusionOk="0">
                  <a:moveTo>
                    <a:pt x="75903" y="717"/>
                  </a:moveTo>
                  <a:cubicBezTo>
                    <a:pt x="75909" y="717"/>
                    <a:pt x="75914" y="717"/>
                    <a:pt x="75918" y="717"/>
                  </a:cubicBezTo>
                  <a:cubicBezTo>
                    <a:pt x="76005" y="744"/>
                    <a:pt x="76090" y="889"/>
                    <a:pt x="76147" y="1145"/>
                  </a:cubicBezTo>
                  <a:cubicBezTo>
                    <a:pt x="76177" y="1260"/>
                    <a:pt x="76120" y="1404"/>
                    <a:pt x="76033" y="1603"/>
                  </a:cubicBezTo>
                  <a:cubicBezTo>
                    <a:pt x="75918" y="1832"/>
                    <a:pt x="75804" y="2091"/>
                    <a:pt x="75861" y="2434"/>
                  </a:cubicBezTo>
                  <a:cubicBezTo>
                    <a:pt x="76033" y="3007"/>
                    <a:pt x="76406" y="3179"/>
                    <a:pt x="76663" y="3263"/>
                  </a:cubicBezTo>
                  <a:cubicBezTo>
                    <a:pt x="76834" y="3351"/>
                    <a:pt x="76979" y="3408"/>
                    <a:pt x="77093" y="3580"/>
                  </a:cubicBezTo>
                  <a:cubicBezTo>
                    <a:pt x="77235" y="3779"/>
                    <a:pt x="77322" y="4065"/>
                    <a:pt x="77379" y="4324"/>
                  </a:cubicBezTo>
                  <a:cubicBezTo>
                    <a:pt x="77464" y="4667"/>
                    <a:pt x="77551" y="5038"/>
                    <a:pt x="77895" y="5153"/>
                  </a:cubicBezTo>
                  <a:cubicBezTo>
                    <a:pt x="77977" y="5182"/>
                    <a:pt x="78060" y="5196"/>
                    <a:pt x="78145" y="5196"/>
                  </a:cubicBezTo>
                  <a:cubicBezTo>
                    <a:pt x="78474" y="5196"/>
                    <a:pt x="78829" y="4986"/>
                    <a:pt x="79239" y="4667"/>
                  </a:cubicBezTo>
                  <a:cubicBezTo>
                    <a:pt x="79411" y="4553"/>
                    <a:pt x="79583" y="4438"/>
                    <a:pt x="79727" y="4351"/>
                  </a:cubicBezTo>
                  <a:cubicBezTo>
                    <a:pt x="80299" y="3923"/>
                    <a:pt x="80556" y="3722"/>
                    <a:pt x="81415" y="3580"/>
                  </a:cubicBezTo>
                  <a:cubicBezTo>
                    <a:pt x="81529" y="3550"/>
                    <a:pt x="81673" y="3522"/>
                    <a:pt x="81815" y="3492"/>
                  </a:cubicBezTo>
                  <a:cubicBezTo>
                    <a:pt x="82083" y="3448"/>
                    <a:pt x="82595" y="3352"/>
                    <a:pt x="82876" y="3352"/>
                  </a:cubicBezTo>
                  <a:cubicBezTo>
                    <a:pt x="82955" y="3352"/>
                    <a:pt x="83016" y="3359"/>
                    <a:pt x="83047" y="3378"/>
                  </a:cubicBezTo>
                  <a:cubicBezTo>
                    <a:pt x="83047" y="3378"/>
                    <a:pt x="83075" y="3492"/>
                    <a:pt x="82846" y="3893"/>
                  </a:cubicBezTo>
                  <a:cubicBezTo>
                    <a:pt x="82475" y="4466"/>
                    <a:pt x="80700" y="5927"/>
                    <a:pt x="80041" y="6126"/>
                  </a:cubicBezTo>
                  <a:cubicBezTo>
                    <a:pt x="79897" y="6165"/>
                    <a:pt x="79750" y="6181"/>
                    <a:pt x="79599" y="6181"/>
                  </a:cubicBezTo>
                  <a:cubicBezTo>
                    <a:pt x="79299" y="6181"/>
                    <a:pt x="78982" y="6118"/>
                    <a:pt x="78639" y="6041"/>
                  </a:cubicBezTo>
                  <a:cubicBezTo>
                    <a:pt x="78288" y="5953"/>
                    <a:pt x="77915" y="5876"/>
                    <a:pt x="77547" y="5876"/>
                  </a:cubicBezTo>
                  <a:cubicBezTo>
                    <a:pt x="77315" y="5876"/>
                    <a:pt x="77085" y="5906"/>
                    <a:pt x="76864" y="5984"/>
                  </a:cubicBezTo>
                  <a:cubicBezTo>
                    <a:pt x="76319" y="6183"/>
                    <a:pt x="75861" y="6671"/>
                    <a:pt x="75403" y="7129"/>
                  </a:cubicBezTo>
                  <a:cubicBezTo>
                    <a:pt x="75117" y="7443"/>
                    <a:pt x="74773" y="7786"/>
                    <a:pt x="74487" y="7958"/>
                  </a:cubicBezTo>
                  <a:cubicBezTo>
                    <a:pt x="74001" y="8217"/>
                    <a:pt x="73543" y="8389"/>
                    <a:pt x="73085" y="8561"/>
                  </a:cubicBezTo>
                  <a:cubicBezTo>
                    <a:pt x="72513" y="8760"/>
                    <a:pt x="71911" y="8989"/>
                    <a:pt x="71311" y="9362"/>
                  </a:cubicBezTo>
                  <a:lnTo>
                    <a:pt x="71109" y="9477"/>
                  </a:lnTo>
                  <a:cubicBezTo>
                    <a:pt x="70051" y="10134"/>
                    <a:pt x="69364" y="10564"/>
                    <a:pt x="68276" y="10764"/>
                  </a:cubicBezTo>
                  <a:cubicBezTo>
                    <a:pt x="67388" y="10908"/>
                    <a:pt x="66872" y="11336"/>
                    <a:pt x="66387" y="11767"/>
                  </a:cubicBezTo>
                  <a:cubicBezTo>
                    <a:pt x="66071" y="12023"/>
                    <a:pt x="65814" y="12282"/>
                    <a:pt x="65441" y="12454"/>
                  </a:cubicBezTo>
                  <a:cubicBezTo>
                    <a:pt x="65326" y="12511"/>
                    <a:pt x="65155" y="12511"/>
                    <a:pt x="64983" y="12511"/>
                  </a:cubicBezTo>
                  <a:cubicBezTo>
                    <a:pt x="64697" y="12511"/>
                    <a:pt x="64326" y="12511"/>
                    <a:pt x="64010" y="12797"/>
                  </a:cubicBezTo>
                  <a:cubicBezTo>
                    <a:pt x="63524" y="13198"/>
                    <a:pt x="63467" y="13656"/>
                    <a:pt x="63410" y="14084"/>
                  </a:cubicBezTo>
                  <a:cubicBezTo>
                    <a:pt x="63352" y="14313"/>
                    <a:pt x="63323" y="14572"/>
                    <a:pt x="63208" y="14801"/>
                  </a:cubicBezTo>
                  <a:cubicBezTo>
                    <a:pt x="63181" y="14886"/>
                    <a:pt x="63181" y="15000"/>
                    <a:pt x="63208" y="15087"/>
                  </a:cubicBezTo>
                  <a:cubicBezTo>
                    <a:pt x="63181" y="15145"/>
                    <a:pt x="63151" y="15202"/>
                    <a:pt x="63123" y="15287"/>
                  </a:cubicBezTo>
                  <a:cubicBezTo>
                    <a:pt x="63094" y="15374"/>
                    <a:pt x="63123" y="15488"/>
                    <a:pt x="63151" y="15573"/>
                  </a:cubicBezTo>
                  <a:cubicBezTo>
                    <a:pt x="63208" y="15660"/>
                    <a:pt x="63295" y="15717"/>
                    <a:pt x="63410" y="15745"/>
                  </a:cubicBezTo>
                  <a:cubicBezTo>
                    <a:pt x="63838" y="15859"/>
                    <a:pt x="63952" y="15974"/>
                    <a:pt x="63982" y="16003"/>
                  </a:cubicBezTo>
                  <a:cubicBezTo>
                    <a:pt x="64039" y="16118"/>
                    <a:pt x="63952" y="16374"/>
                    <a:pt x="63868" y="16603"/>
                  </a:cubicBezTo>
                  <a:cubicBezTo>
                    <a:pt x="63781" y="16920"/>
                    <a:pt x="63666" y="17291"/>
                    <a:pt x="63666" y="17721"/>
                  </a:cubicBezTo>
                  <a:cubicBezTo>
                    <a:pt x="63666" y="17863"/>
                    <a:pt x="63753" y="18007"/>
                    <a:pt x="63895" y="18035"/>
                  </a:cubicBezTo>
                  <a:cubicBezTo>
                    <a:pt x="64064" y="18104"/>
                    <a:pt x="64223" y="18132"/>
                    <a:pt x="64372" y="18132"/>
                  </a:cubicBezTo>
                  <a:cubicBezTo>
                    <a:pt x="64778" y="18132"/>
                    <a:pt x="65112" y="17924"/>
                    <a:pt x="65384" y="17778"/>
                  </a:cubicBezTo>
                  <a:cubicBezTo>
                    <a:pt x="65555" y="17664"/>
                    <a:pt x="65757" y="17577"/>
                    <a:pt x="65842" y="17577"/>
                  </a:cubicBezTo>
                  <a:cubicBezTo>
                    <a:pt x="66100" y="17577"/>
                    <a:pt x="66185" y="17691"/>
                    <a:pt x="66357" y="18007"/>
                  </a:cubicBezTo>
                  <a:cubicBezTo>
                    <a:pt x="66444" y="18207"/>
                    <a:pt x="66586" y="18436"/>
                    <a:pt x="66787" y="18637"/>
                  </a:cubicBezTo>
                  <a:cubicBezTo>
                    <a:pt x="67417" y="19210"/>
                    <a:pt x="68704" y="20126"/>
                    <a:pt x="69650" y="20382"/>
                  </a:cubicBezTo>
                  <a:cubicBezTo>
                    <a:pt x="69759" y="20407"/>
                    <a:pt x="69874" y="20416"/>
                    <a:pt x="69996" y="20416"/>
                  </a:cubicBezTo>
                  <a:cubicBezTo>
                    <a:pt x="70161" y="20416"/>
                    <a:pt x="70339" y="20399"/>
                    <a:pt x="70536" y="20382"/>
                  </a:cubicBezTo>
                  <a:cubicBezTo>
                    <a:pt x="70688" y="20372"/>
                    <a:pt x="70873" y="20361"/>
                    <a:pt x="71051" y="20361"/>
                  </a:cubicBezTo>
                  <a:cubicBezTo>
                    <a:pt x="71345" y="20361"/>
                    <a:pt x="71622" y="20390"/>
                    <a:pt x="71711" y="20497"/>
                  </a:cubicBezTo>
                  <a:cubicBezTo>
                    <a:pt x="71796" y="20584"/>
                    <a:pt x="71769" y="20783"/>
                    <a:pt x="71769" y="20897"/>
                  </a:cubicBezTo>
                  <a:cubicBezTo>
                    <a:pt x="71711" y="21184"/>
                    <a:pt x="71425" y="21385"/>
                    <a:pt x="71109" y="21614"/>
                  </a:cubicBezTo>
                  <a:cubicBezTo>
                    <a:pt x="70536" y="22043"/>
                    <a:pt x="69765" y="22615"/>
                    <a:pt x="70337" y="23962"/>
                  </a:cubicBezTo>
                  <a:cubicBezTo>
                    <a:pt x="70566" y="24420"/>
                    <a:pt x="71109" y="24848"/>
                    <a:pt x="71739" y="25020"/>
                  </a:cubicBezTo>
                  <a:cubicBezTo>
                    <a:pt x="71965" y="25087"/>
                    <a:pt x="72182" y="25120"/>
                    <a:pt x="72384" y="25120"/>
                  </a:cubicBezTo>
                  <a:cubicBezTo>
                    <a:pt x="72696" y="25120"/>
                    <a:pt x="72974" y="25044"/>
                    <a:pt x="73200" y="24905"/>
                  </a:cubicBezTo>
                  <a:cubicBezTo>
                    <a:pt x="74059" y="24362"/>
                    <a:pt x="74201" y="23130"/>
                    <a:pt x="74345" y="22214"/>
                  </a:cubicBezTo>
                  <a:cubicBezTo>
                    <a:pt x="74345" y="22072"/>
                    <a:pt x="74372" y="21958"/>
                    <a:pt x="74372" y="21843"/>
                  </a:cubicBezTo>
                  <a:cubicBezTo>
                    <a:pt x="74659" y="20382"/>
                    <a:pt x="75346" y="20268"/>
                    <a:pt x="76376" y="20096"/>
                  </a:cubicBezTo>
                  <a:cubicBezTo>
                    <a:pt x="77178" y="19981"/>
                    <a:pt x="78094" y="19839"/>
                    <a:pt x="78895" y="18951"/>
                  </a:cubicBezTo>
                  <a:cubicBezTo>
                    <a:pt x="79754" y="18007"/>
                    <a:pt x="79296" y="17233"/>
                    <a:pt x="78953" y="16633"/>
                  </a:cubicBezTo>
                  <a:cubicBezTo>
                    <a:pt x="78811" y="16404"/>
                    <a:pt x="78696" y="16175"/>
                    <a:pt x="78609" y="15916"/>
                  </a:cubicBezTo>
                  <a:cubicBezTo>
                    <a:pt x="78437" y="15374"/>
                    <a:pt x="78495" y="15172"/>
                    <a:pt x="78524" y="15115"/>
                  </a:cubicBezTo>
                  <a:cubicBezTo>
                    <a:pt x="78609" y="14973"/>
                    <a:pt x="78895" y="14943"/>
                    <a:pt x="79182" y="14916"/>
                  </a:cubicBezTo>
                  <a:cubicBezTo>
                    <a:pt x="79583" y="14858"/>
                    <a:pt x="80013" y="14801"/>
                    <a:pt x="80299" y="14515"/>
                  </a:cubicBezTo>
                  <a:cubicBezTo>
                    <a:pt x="80815" y="14027"/>
                    <a:pt x="80842" y="13370"/>
                    <a:pt x="80872" y="12768"/>
                  </a:cubicBezTo>
                  <a:cubicBezTo>
                    <a:pt x="80899" y="12080"/>
                    <a:pt x="80929" y="11622"/>
                    <a:pt x="81415" y="11336"/>
                  </a:cubicBezTo>
                  <a:cubicBezTo>
                    <a:pt x="81576" y="11238"/>
                    <a:pt x="82014" y="11199"/>
                    <a:pt x="82555" y="11199"/>
                  </a:cubicBezTo>
                  <a:cubicBezTo>
                    <a:pt x="83743" y="11199"/>
                    <a:pt x="85424" y="11389"/>
                    <a:pt x="85738" y="11565"/>
                  </a:cubicBezTo>
                  <a:cubicBezTo>
                    <a:pt x="86082" y="11794"/>
                    <a:pt x="86968" y="13340"/>
                    <a:pt x="86968" y="13771"/>
                  </a:cubicBezTo>
                  <a:cubicBezTo>
                    <a:pt x="86941" y="13942"/>
                    <a:pt x="86854" y="14057"/>
                    <a:pt x="86739" y="14171"/>
                  </a:cubicBezTo>
                  <a:cubicBezTo>
                    <a:pt x="86597" y="14286"/>
                    <a:pt x="86425" y="14458"/>
                    <a:pt x="86453" y="14714"/>
                  </a:cubicBezTo>
                  <a:cubicBezTo>
                    <a:pt x="86453" y="15000"/>
                    <a:pt x="86712" y="15259"/>
                    <a:pt x="86968" y="15458"/>
                  </a:cubicBezTo>
                  <a:cubicBezTo>
                    <a:pt x="86968" y="15458"/>
                    <a:pt x="86998" y="15488"/>
                    <a:pt x="87025" y="15488"/>
                  </a:cubicBezTo>
                  <a:cubicBezTo>
                    <a:pt x="87251" y="15609"/>
                    <a:pt x="87623" y="15656"/>
                    <a:pt x="87952" y="15656"/>
                  </a:cubicBezTo>
                  <a:cubicBezTo>
                    <a:pt x="88166" y="15656"/>
                    <a:pt x="88362" y="15636"/>
                    <a:pt x="88487" y="15603"/>
                  </a:cubicBezTo>
                  <a:cubicBezTo>
                    <a:pt x="88945" y="15545"/>
                    <a:pt x="89345" y="15344"/>
                    <a:pt x="89746" y="15145"/>
                  </a:cubicBezTo>
                  <a:cubicBezTo>
                    <a:pt x="90226" y="14905"/>
                    <a:pt x="90583" y="14726"/>
                    <a:pt x="90922" y="14726"/>
                  </a:cubicBezTo>
                  <a:cubicBezTo>
                    <a:pt x="91148" y="14726"/>
                    <a:pt x="91365" y="14806"/>
                    <a:pt x="91606" y="15000"/>
                  </a:cubicBezTo>
                  <a:cubicBezTo>
                    <a:pt x="92007" y="15401"/>
                    <a:pt x="91979" y="16203"/>
                    <a:pt x="91922" y="17004"/>
                  </a:cubicBezTo>
                  <a:cubicBezTo>
                    <a:pt x="91922" y="17233"/>
                    <a:pt x="91892" y="17492"/>
                    <a:pt x="91892" y="17721"/>
                  </a:cubicBezTo>
                  <a:cubicBezTo>
                    <a:pt x="91892" y="19180"/>
                    <a:pt x="92151" y="19439"/>
                    <a:pt x="92980" y="20068"/>
                  </a:cubicBezTo>
                  <a:cubicBezTo>
                    <a:pt x="93094" y="20153"/>
                    <a:pt x="93239" y="20268"/>
                    <a:pt x="93381" y="20382"/>
                  </a:cubicBezTo>
                  <a:cubicBezTo>
                    <a:pt x="94411" y="21241"/>
                    <a:pt x="94984" y="22043"/>
                    <a:pt x="94984" y="22645"/>
                  </a:cubicBezTo>
                  <a:cubicBezTo>
                    <a:pt x="95013" y="23989"/>
                    <a:pt x="94097" y="24362"/>
                    <a:pt x="92579" y="24791"/>
                  </a:cubicBezTo>
                  <a:cubicBezTo>
                    <a:pt x="91979" y="24992"/>
                    <a:pt x="91407" y="25164"/>
                    <a:pt x="90948" y="25450"/>
                  </a:cubicBezTo>
                  <a:cubicBezTo>
                    <a:pt x="90211" y="25948"/>
                    <a:pt x="89782" y="26101"/>
                    <a:pt x="89294" y="26101"/>
                  </a:cubicBezTo>
                  <a:cubicBezTo>
                    <a:pt x="89025" y="26101"/>
                    <a:pt x="88739" y="26054"/>
                    <a:pt x="88372" y="25993"/>
                  </a:cubicBezTo>
                  <a:cubicBezTo>
                    <a:pt x="88171" y="25966"/>
                    <a:pt x="87942" y="25936"/>
                    <a:pt x="87685" y="25908"/>
                  </a:cubicBezTo>
                  <a:cubicBezTo>
                    <a:pt x="87503" y="25895"/>
                    <a:pt x="87331" y="25889"/>
                    <a:pt x="87166" y="25889"/>
                  </a:cubicBezTo>
                  <a:cubicBezTo>
                    <a:pt x="86211" y="25889"/>
                    <a:pt x="85499" y="26088"/>
                    <a:pt x="84621" y="26309"/>
                  </a:cubicBezTo>
                  <a:lnTo>
                    <a:pt x="84479" y="26337"/>
                  </a:lnTo>
                  <a:cubicBezTo>
                    <a:pt x="84155" y="26439"/>
                    <a:pt x="83830" y="26454"/>
                    <a:pt x="83496" y="26454"/>
                  </a:cubicBezTo>
                  <a:cubicBezTo>
                    <a:pt x="83357" y="26454"/>
                    <a:pt x="83217" y="26451"/>
                    <a:pt x="83075" y="26451"/>
                  </a:cubicBezTo>
                  <a:cubicBezTo>
                    <a:pt x="82869" y="26441"/>
                    <a:pt x="82664" y="26430"/>
                    <a:pt x="82458" y="26430"/>
                  </a:cubicBezTo>
                  <a:cubicBezTo>
                    <a:pt x="82120" y="26430"/>
                    <a:pt x="81782" y="26459"/>
                    <a:pt x="81444" y="26566"/>
                  </a:cubicBezTo>
                  <a:cubicBezTo>
                    <a:pt x="81014" y="26737"/>
                    <a:pt x="79411" y="27653"/>
                    <a:pt x="79239" y="28599"/>
                  </a:cubicBezTo>
                  <a:cubicBezTo>
                    <a:pt x="79182" y="28913"/>
                    <a:pt x="79296" y="29199"/>
                    <a:pt x="79555" y="29428"/>
                  </a:cubicBezTo>
                  <a:cubicBezTo>
                    <a:pt x="79642" y="29506"/>
                    <a:pt x="79735" y="29544"/>
                    <a:pt x="79876" y="29544"/>
                  </a:cubicBezTo>
                  <a:cubicBezTo>
                    <a:pt x="80150" y="29544"/>
                    <a:pt x="80602" y="29398"/>
                    <a:pt x="81529" y="29114"/>
                  </a:cubicBezTo>
                  <a:cubicBezTo>
                    <a:pt x="82213" y="28901"/>
                    <a:pt x="84021" y="28341"/>
                    <a:pt x="84799" y="28341"/>
                  </a:cubicBezTo>
                  <a:cubicBezTo>
                    <a:pt x="84966" y="28341"/>
                    <a:pt x="85085" y="28367"/>
                    <a:pt x="85136" y="28427"/>
                  </a:cubicBezTo>
                  <a:cubicBezTo>
                    <a:pt x="85136" y="28427"/>
                    <a:pt x="85166" y="28512"/>
                    <a:pt x="85079" y="28741"/>
                  </a:cubicBezTo>
                  <a:cubicBezTo>
                    <a:pt x="85022" y="28885"/>
                    <a:pt x="84735" y="29085"/>
                    <a:pt x="84479" y="29256"/>
                  </a:cubicBezTo>
                  <a:cubicBezTo>
                    <a:pt x="83964" y="29657"/>
                    <a:pt x="83047" y="30287"/>
                    <a:pt x="83648" y="31375"/>
                  </a:cubicBezTo>
                  <a:cubicBezTo>
                    <a:pt x="83991" y="31977"/>
                    <a:pt x="84651" y="32005"/>
                    <a:pt x="85193" y="32062"/>
                  </a:cubicBezTo>
                  <a:cubicBezTo>
                    <a:pt x="85709" y="32092"/>
                    <a:pt x="85938" y="32119"/>
                    <a:pt x="86025" y="32321"/>
                  </a:cubicBezTo>
                  <a:cubicBezTo>
                    <a:pt x="86082" y="32492"/>
                    <a:pt x="86109" y="32634"/>
                    <a:pt x="86052" y="32721"/>
                  </a:cubicBezTo>
                  <a:cubicBezTo>
                    <a:pt x="85910" y="32978"/>
                    <a:pt x="85280" y="33092"/>
                    <a:pt x="84880" y="33179"/>
                  </a:cubicBezTo>
                  <a:cubicBezTo>
                    <a:pt x="84678" y="33207"/>
                    <a:pt x="84479" y="33264"/>
                    <a:pt x="84364" y="33294"/>
                  </a:cubicBezTo>
                  <a:cubicBezTo>
                    <a:pt x="83934" y="33408"/>
                    <a:pt x="83563" y="33722"/>
                    <a:pt x="83189" y="34008"/>
                  </a:cubicBezTo>
                  <a:cubicBezTo>
                    <a:pt x="82695" y="34411"/>
                    <a:pt x="82336" y="34676"/>
                    <a:pt x="82000" y="34676"/>
                  </a:cubicBezTo>
                  <a:cubicBezTo>
                    <a:pt x="81929" y="34676"/>
                    <a:pt x="81858" y="34664"/>
                    <a:pt x="81788" y="34638"/>
                  </a:cubicBezTo>
                  <a:cubicBezTo>
                    <a:pt x="81616" y="34554"/>
                    <a:pt x="81529" y="34467"/>
                    <a:pt x="81472" y="34409"/>
                  </a:cubicBezTo>
                  <a:cubicBezTo>
                    <a:pt x="81616" y="34325"/>
                    <a:pt x="82017" y="34180"/>
                    <a:pt x="82246" y="34096"/>
                  </a:cubicBezTo>
                  <a:cubicBezTo>
                    <a:pt x="82674" y="33951"/>
                    <a:pt x="82960" y="33837"/>
                    <a:pt x="83075" y="33665"/>
                  </a:cubicBezTo>
                  <a:cubicBezTo>
                    <a:pt x="83476" y="33207"/>
                    <a:pt x="83590" y="32836"/>
                    <a:pt x="83361" y="32550"/>
                  </a:cubicBezTo>
                  <a:cubicBezTo>
                    <a:pt x="83209" y="32346"/>
                    <a:pt x="82932" y="32276"/>
                    <a:pt x="82627" y="32276"/>
                  </a:cubicBezTo>
                  <a:cubicBezTo>
                    <a:pt x="82074" y="32276"/>
                    <a:pt x="81427" y="32503"/>
                    <a:pt x="81243" y="32577"/>
                  </a:cubicBezTo>
                  <a:cubicBezTo>
                    <a:pt x="80643" y="32749"/>
                    <a:pt x="80128" y="33035"/>
                    <a:pt x="79640" y="33321"/>
                  </a:cubicBezTo>
                  <a:cubicBezTo>
                    <a:pt x="79239" y="33550"/>
                    <a:pt x="78895" y="33752"/>
                    <a:pt x="78495" y="33894"/>
                  </a:cubicBezTo>
                  <a:cubicBezTo>
                    <a:pt x="78266" y="33951"/>
                    <a:pt x="78066" y="34008"/>
                    <a:pt x="77837" y="34066"/>
                  </a:cubicBezTo>
                  <a:cubicBezTo>
                    <a:pt x="77036" y="34295"/>
                    <a:pt x="76262" y="34467"/>
                    <a:pt x="75689" y="35612"/>
                  </a:cubicBezTo>
                  <a:cubicBezTo>
                    <a:pt x="75490" y="35985"/>
                    <a:pt x="75433" y="36386"/>
                    <a:pt x="75376" y="36729"/>
                  </a:cubicBezTo>
                  <a:cubicBezTo>
                    <a:pt x="75261" y="37359"/>
                    <a:pt x="75204" y="37645"/>
                    <a:pt x="74716" y="37787"/>
                  </a:cubicBezTo>
                  <a:cubicBezTo>
                    <a:pt x="74582" y="37812"/>
                    <a:pt x="74459" y="37821"/>
                    <a:pt x="74338" y="37821"/>
                  </a:cubicBezTo>
                  <a:cubicBezTo>
                    <a:pt x="74177" y="37821"/>
                    <a:pt x="74021" y="37804"/>
                    <a:pt x="73857" y="37787"/>
                  </a:cubicBezTo>
                  <a:cubicBezTo>
                    <a:pt x="73692" y="37770"/>
                    <a:pt x="73521" y="37750"/>
                    <a:pt x="73347" y="37750"/>
                  </a:cubicBezTo>
                  <a:cubicBezTo>
                    <a:pt x="72948" y="37750"/>
                    <a:pt x="72530" y="37854"/>
                    <a:pt x="72112" y="38332"/>
                  </a:cubicBezTo>
                  <a:cubicBezTo>
                    <a:pt x="72082" y="38360"/>
                    <a:pt x="72082" y="38390"/>
                    <a:pt x="72055" y="38417"/>
                  </a:cubicBezTo>
                  <a:lnTo>
                    <a:pt x="71998" y="38531"/>
                  </a:lnTo>
                  <a:cubicBezTo>
                    <a:pt x="71769" y="38848"/>
                    <a:pt x="71510" y="39191"/>
                    <a:pt x="71281" y="39562"/>
                  </a:cubicBezTo>
                  <a:cubicBezTo>
                    <a:pt x="70795" y="40249"/>
                    <a:pt x="70280" y="40993"/>
                    <a:pt x="69678" y="41481"/>
                  </a:cubicBezTo>
                  <a:cubicBezTo>
                    <a:pt x="69482" y="41656"/>
                    <a:pt x="69301" y="41699"/>
                    <a:pt x="69123" y="41699"/>
                  </a:cubicBezTo>
                  <a:cubicBezTo>
                    <a:pt x="69040" y="41699"/>
                    <a:pt x="68958" y="41690"/>
                    <a:pt x="68876" y="41680"/>
                  </a:cubicBezTo>
                  <a:cubicBezTo>
                    <a:pt x="68811" y="41677"/>
                    <a:pt x="68747" y="41675"/>
                    <a:pt x="68683" y="41675"/>
                  </a:cubicBezTo>
                  <a:cubicBezTo>
                    <a:pt x="68214" y="41675"/>
                    <a:pt x="67791" y="41810"/>
                    <a:pt x="67589" y="42768"/>
                  </a:cubicBezTo>
                  <a:cubicBezTo>
                    <a:pt x="67502" y="43199"/>
                    <a:pt x="67445" y="43542"/>
                    <a:pt x="67417" y="43856"/>
                  </a:cubicBezTo>
                  <a:cubicBezTo>
                    <a:pt x="67330" y="44630"/>
                    <a:pt x="67273" y="45203"/>
                    <a:pt x="66673" y="46061"/>
                  </a:cubicBezTo>
                  <a:cubicBezTo>
                    <a:pt x="65986" y="47035"/>
                    <a:pt x="64868" y="47578"/>
                    <a:pt x="63696" y="48093"/>
                  </a:cubicBezTo>
                  <a:cubicBezTo>
                    <a:pt x="61234" y="49096"/>
                    <a:pt x="58829" y="50612"/>
                    <a:pt x="59773" y="54249"/>
                  </a:cubicBezTo>
                  <a:cubicBezTo>
                    <a:pt x="60146" y="55707"/>
                    <a:pt x="60432" y="58169"/>
                    <a:pt x="59773" y="58971"/>
                  </a:cubicBezTo>
                  <a:cubicBezTo>
                    <a:pt x="59622" y="59148"/>
                    <a:pt x="59450" y="59235"/>
                    <a:pt x="59217" y="59235"/>
                  </a:cubicBezTo>
                  <a:cubicBezTo>
                    <a:pt x="59184" y="59235"/>
                    <a:pt x="59150" y="59233"/>
                    <a:pt x="59116" y="59230"/>
                  </a:cubicBezTo>
                  <a:cubicBezTo>
                    <a:pt x="58170" y="59172"/>
                    <a:pt x="58112" y="58199"/>
                    <a:pt x="58112" y="56566"/>
                  </a:cubicBezTo>
                  <a:cubicBezTo>
                    <a:pt x="58112" y="55394"/>
                    <a:pt x="58112" y="54306"/>
                    <a:pt x="57483" y="53761"/>
                  </a:cubicBezTo>
                  <a:cubicBezTo>
                    <a:pt x="57201" y="53479"/>
                    <a:pt x="56968" y="53395"/>
                    <a:pt x="56759" y="53395"/>
                  </a:cubicBezTo>
                  <a:cubicBezTo>
                    <a:pt x="56651" y="53395"/>
                    <a:pt x="56550" y="53417"/>
                    <a:pt x="56452" y="53447"/>
                  </a:cubicBezTo>
                  <a:cubicBezTo>
                    <a:pt x="56395" y="53461"/>
                    <a:pt x="56352" y="53468"/>
                    <a:pt x="56309" y="53468"/>
                  </a:cubicBezTo>
                  <a:cubicBezTo>
                    <a:pt x="56266" y="53468"/>
                    <a:pt x="56223" y="53461"/>
                    <a:pt x="56166" y="53447"/>
                  </a:cubicBezTo>
                  <a:cubicBezTo>
                    <a:pt x="56024" y="53390"/>
                    <a:pt x="55909" y="53275"/>
                    <a:pt x="55738" y="53131"/>
                  </a:cubicBezTo>
                  <a:cubicBezTo>
                    <a:pt x="55536" y="52932"/>
                    <a:pt x="55307" y="52730"/>
                    <a:pt x="54993" y="52588"/>
                  </a:cubicBezTo>
                  <a:cubicBezTo>
                    <a:pt x="54673" y="52447"/>
                    <a:pt x="54022" y="52380"/>
                    <a:pt x="53349" y="52380"/>
                  </a:cubicBezTo>
                  <a:cubicBezTo>
                    <a:pt x="52515" y="52380"/>
                    <a:pt x="51646" y="52483"/>
                    <a:pt x="51329" y="52673"/>
                  </a:cubicBezTo>
                  <a:cubicBezTo>
                    <a:pt x="50899" y="52902"/>
                    <a:pt x="50784" y="53188"/>
                    <a:pt x="50699" y="53417"/>
                  </a:cubicBezTo>
                  <a:cubicBezTo>
                    <a:pt x="50642" y="53562"/>
                    <a:pt x="50612" y="53646"/>
                    <a:pt x="50498" y="53733"/>
                  </a:cubicBezTo>
                  <a:cubicBezTo>
                    <a:pt x="50226" y="53954"/>
                    <a:pt x="49843" y="54013"/>
                    <a:pt x="49444" y="54013"/>
                  </a:cubicBezTo>
                  <a:cubicBezTo>
                    <a:pt x="49173" y="54013"/>
                    <a:pt x="48894" y="53986"/>
                    <a:pt x="48638" y="53962"/>
                  </a:cubicBezTo>
                  <a:lnTo>
                    <a:pt x="48494" y="53933"/>
                  </a:lnTo>
                  <a:cubicBezTo>
                    <a:pt x="48123" y="53905"/>
                    <a:pt x="47807" y="53848"/>
                    <a:pt x="47493" y="53791"/>
                  </a:cubicBezTo>
                  <a:cubicBezTo>
                    <a:pt x="47119" y="53706"/>
                    <a:pt x="46766" y="53632"/>
                    <a:pt x="46398" y="53632"/>
                  </a:cubicBezTo>
                  <a:cubicBezTo>
                    <a:pt x="45893" y="53632"/>
                    <a:pt x="45362" y="53772"/>
                    <a:pt x="44715" y="54219"/>
                  </a:cubicBezTo>
                  <a:lnTo>
                    <a:pt x="44601" y="54276"/>
                  </a:lnTo>
                  <a:cubicBezTo>
                    <a:pt x="43799" y="54791"/>
                    <a:pt x="42856" y="55364"/>
                    <a:pt x="42139" y="56051"/>
                  </a:cubicBezTo>
                  <a:cubicBezTo>
                    <a:pt x="41223" y="56882"/>
                    <a:pt x="41138" y="57597"/>
                    <a:pt x="40994" y="58513"/>
                  </a:cubicBezTo>
                  <a:cubicBezTo>
                    <a:pt x="40966" y="58714"/>
                    <a:pt x="40966" y="58886"/>
                    <a:pt x="40909" y="59085"/>
                  </a:cubicBezTo>
                  <a:cubicBezTo>
                    <a:pt x="40822" y="59658"/>
                    <a:pt x="40565" y="60146"/>
                    <a:pt x="40279" y="60631"/>
                  </a:cubicBezTo>
                  <a:cubicBezTo>
                    <a:pt x="40020" y="61089"/>
                    <a:pt x="39764" y="61577"/>
                    <a:pt x="39620" y="62120"/>
                  </a:cubicBezTo>
                  <a:cubicBezTo>
                    <a:pt x="39363" y="63237"/>
                    <a:pt x="39677" y="64009"/>
                    <a:pt x="39993" y="64783"/>
                  </a:cubicBezTo>
                  <a:cubicBezTo>
                    <a:pt x="40135" y="65127"/>
                    <a:pt x="40279" y="65470"/>
                    <a:pt x="40394" y="65871"/>
                  </a:cubicBezTo>
                  <a:cubicBezTo>
                    <a:pt x="40478" y="66185"/>
                    <a:pt x="40508" y="66501"/>
                    <a:pt x="40565" y="66815"/>
                  </a:cubicBezTo>
                  <a:cubicBezTo>
                    <a:pt x="40650" y="67616"/>
                    <a:pt x="40737" y="68447"/>
                    <a:pt x="41738" y="69047"/>
                  </a:cubicBezTo>
                  <a:cubicBezTo>
                    <a:pt x="42326" y="69342"/>
                    <a:pt x="43346" y="69636"/>
                    <a:pt x="44186" y="69636"/>
                  </a:cubicBezTo>
                  <a:cubicBezTo>
                    <a:pt x="44491" y="69636"/>
                    <a:pt x="44773" y="69597"/>
                    <a:pt x="45001" y="69506"/>
                  </a:cubicBezTo>
                  <a:cubicBezTo>
                    <a:pt x="45718" y="69306"/>
                    <a:pt x="47063" y="68676"/>
                    <a:pt x="47550" y="67731"/>
                  </a:cubicBezTo>
                  <a:cubicBezTo>
                    <a:pt x="47750" y="67360"/>
                    <a:pt x="47837" y="66959"/>
                    <a:pt x="47894" y="66615"/>
                  </a:cubicBezTo>
                  <a:cubicBezTo>
                    <a:pt x="48008" y="66043"/>
                    <a:pt x="48093" y="65642"/>
                    <a:pt x="48666" y="65326"/>
                  </a:cubicBezTo>
                  <a:cubicBezTo>
                    <a:pt x="48880" y="65197"/>
                    <a:pt x="49643" y="65036"/>
                    <a:pt x="50264" y="65036"/>
                  </a:cubicBezTo>
                  <a:cubicBezTo>
                    <a:pt x="50472" y="65036"/>
                    <a:pt x="50663" y="65054"/>
                    <a:pt x="50814" y="65097"/>
                  </a:cubicBezTo>
                  <a:cubicBezTo>
                    <a:pt x="50956" y="65127"/>
                    <a:pt x="51013" y="65154"/>
                    <a:pt x="51043" y="65212"/>
                  </a:cubicBezTo>
                  <a:cubicBezTo>
                    <a:pt x="51185" y="65470"/>
                    <a:pt x="50699" y="66444"/>
                    <a:pt x="50498" y="66844"/>
                  </a:cubicBezTo>
                  <a:cubicBezTo>
                    <a:pt x="50356" y="67101"/>
                    <a:pt x="50241" y="67330"/>
                    <a:pt x="50184" y="67531"/>
                  </a:cubicBezTo>
                  <a:cubicBezTo>
                    <a:pt x="50097" y="67788"/>
                    <a:pt x="49868" y="68276"/>
                    <a:pt x="49611" y="68761"/>
                  </a:cubicBezTo>
                  <a:cubicBezTo>
                    <a:pt x="48810" y="70337"/>
                    <a:pt x="48237" y="71624"/>
                    <a:pt x="48638" y="72368"/>
                  </a:cubicBezTo>
                  <a:cubicBezTo>
                    <a:pt x="48870" y="72833"/>
                    <a:pt x="49279" y="72985"/>
                    <a:pt x="49733" y="72985"/>
                  </a:cubicBezTo>
                  <a:cubicBezTo>
                    <a:pt x="50230" y="72985"/>
                    <a:pt x="50780" y="72804"/>
                    <a:pt x="51215" y="72654"/>
                  </a:cubicBezTo>
                  <a:cubicBezTo>
                    <a:pt x="51471" y="72570"/>
                    <a:pt x="51673" y="72512"/>
                    <a:pt x="51815" y="72483"/>
                  </a:cubicBezTo>
                  <a:lnTo>
                    <a:pt x="51844" y="72483"/>
                  </a:lnTo>
                  <a:cubicBezTo>
                    <a:pt x="52067" y="72421"/>
                    <a:pt x="52306" y="72392"/>
                    <a:pt x="52536" y="72392"/>
                  </a:cubicBezTo>
                  <a:cubicBezTo>
                    <a:pt x="52837" y="72392"/>
                    <a:pt x="53121" y="72443"/>
                    <a:pt x="53333" y="72540"/>
                  </a:cubicBezTo>
                  <a:cubicBezTo>
                    <a:pt x="53761" y="72712"/>
                    <a:pt x="53761" y="72741"/>
                    <a:pt x="53818" y="72941"/>
                  </a:cubicBezTo>
                  <a:cubicBezTo>
                    <a:pt x="53848" y="73055"/>
                    <a:pt x="53876" y="73227"/>
                    <a:pt x="53963" y="73399"/>
                  </a:cubicBezTo>
                  <a:cubicBezTo>
                    <a:pt x="54363" y="74544"/>
                    <a:pt x="54192" y="75002"/>
                    <a:pt x="53791" y="76062"/>
                  </a:cubicBezTo>
                  <a:lnTo>
                    <a:pt x="53676" y="76348"/>
                  </a:lnTo>
                  <a:cubicBezTo>
                    <a:pt x="53333" y="77235"/>
                    <a:pt x="52932" y="78524"/>
                    <a:pt x="53505" y="79582"/>
                  </a:cubicBezTo>
                  <a:cubicBezTo>
                    <a:pt x="53704" y="79868"/>
                    <a:pt x="53963" y="80097"/>
                    <a:pt x="54192" y="80269"/>
                  </a:cubicBezTo>
                  <a:cubicBezTo>
                    <a:pt x="54363" y="80413"/>
                    <a:pt x="54535" y="80555"/>
                    <a:pt x="54650" y="80700"/>
                  </a:cubicBezTo>
                  <a:cubicBezTo>
                    <a:pt x="54822" y="80871"/>
                    <a:pt x="54906" y="81013"/>
                    <a:pt x="54993" y="81158"/>
                  </a:cubicBezTo>
                  <a:cubicBezTo>
                    <a:pt x="55222" y="81444"/>
                    <a:pt x="55422" y="81700"/>
                    <a:pt x="56081" y="81902"/>
                  </a:cubicBezTo>
                  <a:cubicBezTo>
                    <a:pt x="56195" y="81930"/>
                    <a:pt x="56305" y="81943"/>
                    <a:pt x="56411" y="81943"/>
                  </a:cubicBezTo>
                  <a:cubicBezTo>
                    <a:pt x="56835" y="81943"/>
                    <a:pt x="57197" y="81742"/>
                    <a:pt x="57540" y="81558"/>
                  </a:cubicBezTo>
                  <a:cubicBezTo>
                    <a:pt x="57849" y="81414"/>
                    <a:pt x="58069" y="81300"/>
                    <a:pt x="58274" y="81300"/>
                  </a:cubicBezTo>
                  <a:cubicBezTo>
                    <a:pt x="58355" y="81300"/>
                    <a:pt x="58433" y="81317"/>
                    <a:pt x="58513" y="81357"/>
                  </a:cubicBezTo>
                  <a:cubicBezTo>
                    <a:pt x="58570" y="81386"/>
                    <a:pt x="58635" y="81400"/>
                    <a:pt x="58700" y="81400"/>
                  </a:cubicBezTo>
                  <a:cubicBezTo>
                    <a:pt x="58765" y="81400"/>
                    <a:pt x="58829" y="81386"/>
                    <a:pt x="58887" y="81357"/>
                  </a:cubicBezTo>
                  <a:cubicBezTo>
                    <a:pt x="58944" y="81300"/>
                    <a:pt x="58971" y="81272"/>
                    <a:pt x="59001" y="81215"/>
                  </a:cubicBezTo>
                  <a:cubicBezTo>
                    <a:pt x="59147" y="81189"/>
                    <a:pt x="59273" y="81176"/>
                    <a:pt x="59385" y="81176"/>
                  </a:cubicBezTo>
                  <a:cubicBezTo>
                    <a:pt x="59645" y="81176"/>
                    <a:pt x="59832" y="81246"/>
                    <a:pt x="60032" y="81387"/>
                  </a:cubicBezTo>
                  <a:cubicBezTo>
                    <a:pt x="60089" y="81444"/>
                    <a:pt x="60146" y="81586"/>
                    <a:pt x="60203" y="81730"/>
                  </a:cubicBezTo>
                  <a:cubicBezTo>
                    <a:pt x="60298" y="82013"/>
                    <a:pt x="60488" y="82490"/>
                    <a:pt x="61080" y="82490"/>
                  </a:cubicBezTo>
                  <a:cubicBezTo>
                    <a:pt x="61207" y="82490"/>
                    <a:pt x="61353" y="82468"/>
                    <a:pt x="61520" y="82417"/>
                  </a:cubicBezTo>
                  <a:cubicBezTo>
                    <a:pt x="62264" y="82188"/>
                    <a:pt x="62464" y="81387"/>
                    <a:pt x="62635" y="80700"/>
                  </a:cubicBezTo>
                  <a:cubicBezTo>
                    <a:pt x="62780" y="80127"/>
                    <a:pt x="62922" y="79582"/>
                    <a:pt x="63295" y="79296"/>
                  </a:cubicBezTo>
                  <a:cubicBezTo>
                    <a:pt x="63666" y="79010"/>
                    <a:pt x="64239" y="78838"/>
                    <a:pt x="64868" y="78666"/>
                  </a:cubicBezTo>
                  <a:cubicBezTo>
                    <a:pt x="65384" y="78494"/>
                    <a:pt x="65929" y="78352"/>
                    <a:pt x="66357" y="78123"/>
                  </a:cubicBezTo>
                  <a:cubicBezTo>
                    <a:pt x="66444" y="78094"/>
                    <a:pt x="66529" y="78036"/>
                    <a:pt x="66616" y="77979"/>
                  </a:cubicBezTo>
                  <a:cubicBezTo>
                    <a:pt x="66730" y="77922"/>
                    <a:pt x="67044" y="77750"/>
                    <a:pt x="67246" y="77722"/>
                  </a:cubicBezTo>
                  <a:lnTo>
                    <a:pt x="67246" y="77722"/>
                  </a:lnTo>
                  <a:cubicBezTo>
                    <a:pt x="67188" y="77864"/>
                    <a:pt x="67044" y="78094"/>
                    <a:pt x="66959" y="78208"/>
                  </a:cubicBezTo>
                  <a:cubicBezTo>
                    <a:pt x="66815" y="78410"/>
                    <a:pt x="66730" y="78552"/>
                    <a:pt x="66700" y="78723"/>
                  </a:cubicBezTo>
                  <a:cubicBezTo>
                    <a:pt x="66643" y="78895"/>
                    <a:pt x="66730" y="79067"/>
                    <a:pt x="66902" y="79124"/>
                  </a:cubicBezTo>
                  <a:cubicBezTo>
                    <a:pt x="67074" y="79189"/>
                    <a:pt x="67236" y="79216"/>
                    <a:pt x="67387" y="79216"/>
                  </a:cubicBezTo>
                  <a:cubicBezTo>
                    <a:pt x="67840" y="79216"/>
                    <a:pt x="68205" y="78974"/>
                    <a:pt x="68505" y="78781"/>
                  </a:cubicBezTo>
                  <a:cubicBezTo>
                    <a:pt x="68795" y="78569"/>
                    <a:pt x="69038" y="78406"/>
                    <a:pt x="69276" y="78406"/>
                  </a:cubicBezTo>
                  <a:cubicBezTo>
                    <a:pt x="69295" y="78406"/>
                    <a:pt x="69315" y="78407"/>
                    <a:pt x="69334" y="78410"/>
                  </a:cubicBezTo>
                  <a:cubicBezTo>
                    <a:pt x="69593" y="78494"/>
                    <a:pt x="69879" y="78696"/>
                    <a:pt x="70165" y="78895"/>
                  </a:cubicBezTo>
                  <a:cubicBezTo>
                    <a:pt x="70394" y="79067"/>
                    <a:pt x="70623" y="79239"/>
                    <a:pt x="70880" y="79353"/>
                  </a:cubicBezTo>
                  <a:cubicBezTo>
                    <a:pt x="71224" y="79497"/>
                    <a:pt x="71624" y="79582"/>
                    <a:pt x="71998" y="79669"/>
                  </a:cubicBezTo>
                  <a:cubicBezTo>
                    <a:pt x="72169" y="79726"/>
                    <a:pt x="72341" y="79754"/>
                    <a:pt x="72483" y="79811"/>
                  </a:cubicBezTo>
                  <a:cubicBezTo>
                    <a:pt x="73141" y="79998"/>
                    <a:pt x="73693" y="80091"/>
                    <a:pt x="74223" y="80091"/>
                  </a:cubicBezTo>
                  <a:cubicBezTo>
                    <a:pt x="74753" y="80091"/>
                    <a:pt x="75261" y="79998"/>
                    <a:pt x="75834" y="79811"/>
                  </a:cubicBezTo>
                  <a:cubicBezTo>
                    <a:pt x="76143" y="79721"/>
                    <a:pt x="76352" y="79673"/>
                    <a:pt x="76515" y="79673"/>
                  </a:cubicBezTo>
                  <a:cubicBezTo>
                    <a:pt x="76819" y="79673"/>
                    <a:pt x="76968" y="79839"/>
                    <a:pt x="77322" y="80212"/>
                  </a:cubicBezTo>
                  <a:lnTo>
                    <a:pt x="77750" y="80642"/>
                  </a:lnTo>
                  <a:cubicBezTo>
                    <a:pt x="77952" y="80842"/>
                    <a:pt x="78151" y="81071"/>
                    <a:pt x="78380" y="81272"/>
                  </a:cubicBezTo>
                  <a:cubicBezTo>
                    <a:pt x="78811" y="81730"/>
                    <a:pt x="79239" y="82188"/>
                    <a:pt x="79727" y="82502"/>
                  </a:cubicBezTo>
                  <a:cubicBezTo>
                    <a:pt x="80643" y="83047"/>
                    <a:pt x="80872" y="83361"/>
                    <a:pt x="81529" y="84364"/>
                  </a:cubicBezTo>
                  <a:cubicBezTo>
                    <a:pt x="82502" y="85823"/>
                    <a:pt x="83819" y="85880"/>
                    <a:pt x="85109" y="85910"/>
                  </a:cubicBezTo>
                  <a:cubicBezTo>
                    <a:pt x="86025" y="85937"/>
                    <a:pt x="86941" y="85937"/>
                    <a:pt x="87827" y="86510"/>
                  </a:cubicBezTo>
                  <a:cubicBezTo>
                    <a:pt x="88514" y="86911"/>
                    <a:pt x="89345" y="87570"/>
                    <a:pt x="89602" y="88085"/>
                  </a:cubicBezTo>
                  <a:cubicBezTo>
                    <a:pt x="89774" y="88429"/>
                    <a:pt x="89774" y="88800"/>
                    <a:pt x="89746" y="89201"/>
                  </a:cubicBezTo>
                  <a:cubicBezTo>
                    <a:pt x="89716" y="89574"/>
                    <a:pt x="89716" y="89975"/>
                    <a:pt x="89861" y="90346"/>
                  </a:cubicBezTo>
                  <a:cubicBezTo>
                    <a:pt x="89975" y="90689"/>
                    <a:pt x="90232" y="90861"/>
                    <a:pt x="90403" y="91005"/>
                  </a:cubicBezTo>
                  <a:cubicBezTo>
                    <a:pt x="90548" y="91090"/>
                    <a:pt x="90632" y="91147"/>
                    <a:pt x="90690" y="91234"/>
                  </a:cubicBezTo>
                  <a:cubicBezTo>
                    <a:pt x="90690" y="91319"/>
                    <a:pt x="90662" y="91463"/>
                    <a:pt x="90662" y="91578"/>
                  </a:cubicBezTo>
                  <a:cubicBezTo>
                    <a:pt x="90632" y="91807"/>
                    <a:pt x="90632" y="92036"/>
                    <a:pt x="90662" y="92292"/>
                  </a:cubicBezTo>
                  <a:cubicBezTo>
                    <a:pt x="90861" y="93124"/>
                    <a:pt x="91177" y="93353"/>
                    <a:pt x="91578" y="93582"/>
                  </a:cubicBezTo>
                  <a:cubicBezTo>
                    <a:pt x="91778" y="93666"/>
                    <a:pt x="91949" y="93753"/>
                    <a:pt x="92151" y="93982"/>
                  </a:cubicBezTo>
                  <a:lnTo>
                    <a:pt x="92178" y="94124"/>
                  </a:lnTo>
                  <a:cubicBezTo>
                    <a:pt x="92208" y="94154"/>
                    <a:pt x="92208" y="94211"/>
                    <a:pt x="92236" y="94239"/>
                  </a:cubicBezTo>
                  <a:cubicBezTo>
                    <a:pt x="92407" y="94440"/>
                    <a:pt x="92437" y="94754"/>
                    <a:pt x="92465" y="95070"/>
                  </a:cubicBezTo>
                  <a:cubicBezTo>
                    <a:pt x="92494" y="95185"/>
                    <a:pt x="92494" y="95269"/>
                    <a:pt x="92522" y="95384"/>
                  </a:cubicBezTo>
                  <a:cubicBezTo>
                    <a:pt x="92549" y="95540"/>
                    <a:pt x="92694" y="95674"/>
                    <a:pt x="92849" y="95674"/>
                  </a:cubicBezTo>
                  <a:cubicBezTo>
                    <a:pt x="92865" y="95674"/>
                    <a:pt x="92880" y="95673"/>
                    <a:pt x="92895" y="95670"/>
                  </a:cubicBezTo>
                  <a:cubicBezTo>
                    <a:pt x="93296" y="95643"/>
                    <a:pt x="93552" y="95498"/>
                    <a:pt x="93754" y="95414"/>
                  </a:cubicBezTo>
                  <a:cubicBezTo>
                    <a:pt x="93934" y="95301"/>
                    <a:pt x="94078" y="95224"/>
                    <a:pt x="94339" y="95224"/>
                  </a:cubicBezTo>
                  <a:cubicBezTo>
                    <a:pt x="94411" y="95224"/>
                    <a:pt x="94491" y="95230"/>
                    <a:pt x="94583" y="95242"/>
                  </a:cubicBezTo>
                  <a:cubicBezTo>
                    <a:pt x="95098" y="95357"/>
                    <a:pt x="96014" y="95815"/>
                    <a:pt x="96445" y="96300"/>
                  </a:cubicBezTo>
                  <a:cubicBezTo>
                    <a:pt x="96617" y="96472"/>
                    <a:pt x="96701" y="96616"/>
                    <a:pt x="96788" y="96758"/>
                  </a:cubicBezTo>
                  <a:cubicBezTo>
                    <a:pt x="97017" y="97159"/>
                    <a:pt x="97217" y="97388"/>
                    <a:pt x="98075" y="97502"/>
                  </a:cubicBezTo>
                  <a:cubicBezTo>
                    <a:pt x="98220" y="97502"/>
                    <a:pt x="98362" y="97475"/>
                    <a:pt x="98506" y="97475"/>
                  </a:cubicBezTo>
                  <a:cubicBezTo>
                    <a:pt x="98659" y="97475"/>
                    <a:pt x="98824" y="97462"/>
                    <a:pt x="98993" y="97462"/>
                  </a:cubicBezTo>
                  <a:cubicBezTo>
                    <a:pt x="99078" y="97462"/>
                    <a:pt x="99164" y="97465"/>
                    <a:pt x="99250" y="97475"/>
                  </a:cubicBezTo>
                  <a:cubicBezTo>
                    <a:pt x="99651" y="97560"/>
                    <a:pt x="100079" y="97617"/>
                    <a:pt x="100510" y="97704"/>
                  </a:cubicBezTo>
                  <a:cubicBezTo>
                    <a:pt x="101827" y="97846"/>
                    <a:pt x="102598" y="98132"/>
                    <a:pt x="103686" y="98876"/>
                  </a:cubicBezTo>
                  <a:cubicBezTo>
                    <a:pt x="103945" y="99048"/>
                    <a:pt x="104144" y="99250"/>
                    <a:pt x="104346" y="99421"/>
                  </a:cubicBezTo>
                  <a:cubicBezTo>
                    <a:pt x="104889" y="99907"/>
                    <a:pt x="105376" y="100338"/>
                    <a:pt x="106350" y="100452"/>
                  </a:cubicBezTo>
                  <a:cubicBezTo>
                    <a:pt x="106435" y="100461"/>
                    <a:pt x="106515" y="100464"/>
                    <a:pt x="106588" y="100464"/>
                  </a:cubicBezTo>
                  <a:cubicBezTo>
                    <a:pt x="106734" y="100464"/>
                    <a:pt x="106855" y="100452"/>
                    <a:pt x="106950" y="100452"/>
                  </a:cubicBezTo>
                  <a:cubicBezTo>
                    <a:pt x="106989" y="100445"/>
                    <a:pt x="107019" y="100440"/>
                    <a:pt x="107045" y="100440"/>
                  </a:cubicBezTo>
                  <a:cubicBezTo>
                    <a:pt x="107135" y="100440"/>
                    <a:pt x="107180" y="100500"/>
                    <a:pt x="107380" y="100766"/>
                  </a:cubicBezTo>
                  <a:cubicBezTo>
                    <a:pt x="107495" y="100910"/>
                    <a:pt x="107667" y="101254"/>
                    <a:pt x="107781" y="102025"/>
                  </a:cubicBezTo>
                  <a:cubicBezTo>
                    <a:pt x="107923" y="102857"/>
                    <a:pt x="108010" y="104059"/>
                    <a:pt x="107866" y="104888"/>
                  </a:cubicBezTo>
                  <a:cubicBezTo>
                    <a:pt x="107781" y="105575"/>
                    <a:pt x="107380" y="105976"/>
                    <a:pt x="106922" y="106434"/>
                  </a:cubicBezTo>
                  <a:cubicBezTo>
                    <a:pt x="106521" y="106835"/>
                    <a:pt x="106063" y="107293"/>
                    <a:pt x="105834" y="107952"/>
                  </a:cubicBezTo>
                  <a:cubicBezTo>
                    <a:pt x="105720" y="108238"/>
                    <a:pt x="105633" y="108495"/>
                    <a:pt x="105576" y="108724"/>
                  </a:cubicBezTo>
                  <a:cubicBezTo>
                    <a:pt x="105491" y="109155"/>
                    <a:pt x="105404" y="109441"/>
                    <a:pt x="105033" y="109812"/>
                  </a:cubicBezTo>
                  <a:cubicBezTo>
                    <a:pt x="104918" y="109926"/>
                    <a:pt x="104804" y="110013"/>
                    <a:pt x="104660" y="110098"/>
                  </a:cubicBezTo>
                  <a:cubicBezTo>
                    <a:pt x="104346" y="110357"/>
                    <a:pt x="104030" y="110586"/>
                    <a:pt x="103801" y="111014"/>
                  </a:cubicBezTo>
                  <a:cubicBezTo>
                    <a:pt x="103143" y="112159"/>
                    <a:pt x="103487" y="113648"/>
                    <a:pt x="103831" y="115079"/>
                  </a:cubicBezTo>
                  <a:cubicBezTo>
                    <a:pt x="104002" y="115823"/>
                    <a:pt x="104174" y="116540"/>
                    <a:pt x="104174" y="117113"/>
                  </a:cubicBezTo>
                  <a:cubicBezTo>
                    <a:pt x="104117" y="117999"/>
                    <a:pt x="103686" y="118888"/>
                    <a:pt x="103258" y="119746"/>
                  </a:cubicBezTo>
                  <a:cubicBezTo>
                    <a:pt x="103114" y="120033"/>
                    <a:pt x="102999" y="120289"/>
                    <a:pt x="102885" y="120548"/>
                  </a:cubicBezTo>
                  <a:cubicBezTo>
                    <a:pt x="102743" y="120891"/>
                    <a:pt x="102628" y="121262"/>
                    <a:pt x="102484" y="121663"/>
                  </a:cubicBezTo>
                  <a:cubicBezTo>
                    <a:pt x="102255" y="122380"/>
                    <a:pt x="101998" y="123152"/>
                    <a:pt x="101625" y="123724"/>
                  </a:cubicBezTo>
                  <a:cubicBezTo>
                    <a:pt x="100995" y="124640"/>
                    <a:pt x="99937" y="124755"/>
                    <a:pt x="98820" y="124869"/>
                  </a:cubicBezTo>
                  <a:cubicBezTo>
                    <a:pt x="97617" y="125014"/>
                    <a:pt x="96273" y="125156"/>
                    <a:pt x="95384" y="126331"/>
                  </a:cubicBezTo>
                  <a:cubicBezTo>
                    <a:pt x="95357" y="126388"/>
                    <a:pt x="95327" y="126445"/>
                    <a:pt x="95327" y="126502"/>
                  </a:cubicBezTo>
                  <a:cubicBezTo>
                    <a:pt x="94384" y="127476"/>
                    <a:pt x="94384" y="127819"/>
                    <a:pt x="94555" y="129564"/>
                  </a:cubicBezTo>
                  <a:cubicBezTo>
                    <a:pt x="94812" y="131454"/>
                    <a:pt x="94326" y="132170"/>
                    <a:pt x="92952" y="133544"/>
                  </a:cubicBezTo>
                  <a:cubicBezTo>
                    <a:pt x="91979" y="134632"/>
                    <a:pt x="91778" y="135519"/>
                    <a:pt x="91491" y="136835"/>
                  </a:cubicBezTo>
                  <a:cubicBezTo>
                    <a:pt x="91407" y="137151"/>
                    <a:pt x="91262" y="137351"/>
                    <a:pt x="91120" y="137552"/>
                  </a:cubicBezTo>
                  <a:cubicBezTo>
                    <a:pt x="91033" y="137667"/>
                    <a:pt x="90948" y="137781"/>
                    <a:pt x="90891" y="137953"/>
                  </a:cubicBezTo>
                  <a:cubicBezTo>
                    <a:pt x="90804" y="138125"/>
                    <a:pt x="90747" y="138296"/>
                    <a:pt x="90719" y="138496"/>
                  </a:cubicBezTo>
                  <a:cubicBezTo>
                    <a:pt x="90662" y="138640"/>
                    <a:pt x="90605" y="138782"/>
                    <a:pt x="90548" y="138984"/>
                  </a:cubicBezTo>
                  <a:cubicBezTo>
                    <a:pt x="90461" y="139240"/>
                    <a:pt x="90433" y="139442"/>
                    <a:pt x="90403" y="139584"/>
                  </a:cubicBezTo>
                  <a:lnTo>
                    <a:pt x="90403" y="139728"/>
                  </a:lnTo>
                  <a:cubicBezTo>
                    <a:pt x="90346" y="139785"/>
                    <a:pt x="90147" y="139870"/>
                    <a:pt x="89774" y="139984"/>
                  </a:cubicBezTo>
                  <a:cubicBezTo>
                    <a:pt x="89476" y="140119"/>
                    <a:pt x="89240" y="140168"/>
                    <a:pt x="89014" y="140168"/>
                  </a:cubicBezTo>
                  <a:cubicBezTo>
                    <a:pt x="88805" y="140168"/>
                    <a:pt x="88605" y="140126"/>
                    <a:pt x="88372" y="140071"/>
                  </a:cubicBezTo>
                  <a:cubicBezTo>
                    <a:pt x="88171" y="140014"/>
                    <a:pt x="87971" y="139984"/>
                    <a:pt x="87713" y="139957"/>
                  </a:cubicBezTo>
                  <a:cubicBezTo>
                    <a:pt x="87517" y="139931"/>
                    <a:pt x="87339" y="139915"/>
                    <a:pt x="87180" y="139915"/>
                  </a:cubicBezTo>
                  <a:cubicBezTo>
                    <a:pt x="86805" y="139915"/>
                    <a:pt x="86537" y="140002"/>
                    <a:pt x="86396" y="140243"/>
                  </a:cubicBezTo>
                  <a:cubicBezTo>
                    <a:pt x="86167" y="140614"/>
                    <a:pt x="86453" y="141015"/>
                    <a:pt x="86769" y="141473"/>
                  </a:cubicBezTo>
                  <a:cubicBezTo>
                    <a:pt x="86941" y="141702"/>
                    <a:pt x="87140" y="141988"/>
                    <a:pt x="87254" y="142274"/>
                  </a:cubicBezTo>
                  <a:cubicBezTo>
                    <a:pt x="87598" y="143048"/>
                    <a:pt x="87742" y="144164"/>
                    <a:pt x="87312" y="144736"/>
                  </a:cubicBezTo>
                  <a:cubicBezTo>
                    <a:pt x="86929" y="145282"/>
                    <a:pt x="86560" y="145415"/>
                    <a:pt x="86114" y="145415"/>
                  </a:cubicBezTo>
                  <a:cubicBezTo>
                    <a:pt x="85928" y="145415"/>
                    <a:pt x="85729" y="145392"/>
                    <a:pt x="85509" y="145366"/>
                  </a:cubicBezTo>
                  <a:cubicBezTo>
                    <a:pt x="85252" y="145344"/>
                    <a:pt x="84996" y="145302"/>
                    <a:pt x="84739" y="145302"/>
                  </a:cubicBezTo>
                  <a:cubicBezTo>
                    <a:pt x="84681" y="145302"/>
                    <a:pt x="84622" y="145304"/>
                    <a:pt x="84564" y="145309"/>
                  </a:cubicBezTo>
                  <a:cubicBezTo>
                    <a:pt x="83964" y="145339"/>
                    <a:pt x="83590" y="145481"/>
                    <a:pt x="83361" y="145767"/>
                  </a:cubicBezTo>
                  <a:cubicBezTo>
                    <a:pt x="83075" y="146140"/>
                    <a:pt x="83162" y="146626"/>
                    <a:pt x="83247" y="147141"/>
                  </a:cubicBezTo>
                  <a:cubicBezTo>
                    <a:pt x="83277" y="147400"/>
                    <a:pt x="83334" y="147656"/>
                    <a:pt x="83334" y="147915"/>
                  </a:cubicBezTo>
                  <a:cubicBezTo>
                    <a:pt x="83304" y="148545"/>
                    <a:pt x="83247" y="148687"/>
                    <a:pt x="83247" y="148687"/>
                  </a:cubicBezTo>
                  <a:cubicBezTo>
                    <a:pt x="83189" y="148687"/>
                    <a:pt x="83047" y="148659"/>
                    <a:pt x="82903" y="148659"/>
                  </a:cubicBezTo>
                  <a:cubicBezTo>
                    <a:pt x="82761" y="148630"/>
                    <a:pt x="82560" y="148602"/>
                    <a:pt x="82360" y="148572"/>
                  </a:cubicBezTo>
                  <a:cubicBezTo>
                    <a:pt x="82278" y="148565"/>
                    <a:pt x="82158" y="148556"/>
                    <a:pt x="82023" y="148556"/>
                  </a:cubicBezTo>
                  <a:cubicBezTo>
                    <a:pt x="81640" y="148556"/>
                    <a:pt x="81134" y="148629"/>
                    <a:pt x="80986" y="149030"/>
                  </a:cubicBezTo>
                  <a:cubicBezTo>
                    <a:pt x="80785" y="149660"/>
                    <a:pt x="81731" y="150320"/>
                    <a:pt x="82131" y="150549"/>
                  </a:cubicBezTo>
                  <a:cubicBezTo>
                    <a:pt x="82475" y="150778"/>
                    <a:pt x="82589" y="150892"/>
                    <a:pt x="82647" y="150949"/>
                  </a:cubicBezTo>
                  <a:cubicBezTo>
                    <a:pt x="82617" y="151007"/>
                    <a:pt x="82560" y="151064"/>
                    <a:pt x="82532" y="151121"/>
                  </a:cubicBezTo>
                  <a:cubicBezTo>
                    <a:pt x="82388" y="151320"/>
                    <a:pt x="82159" y="151636"/>
                    <a:pt x="82044" y="152095"/>
                  </a:cubicBezTo>
                  <a:cubicBezTo>
                    <a:pt x="81960" y="152381"/>
                    <a:pt x="81987" y="152695"/>
                    <a:pt x="82044" y="152981"/>
                  </a:cubicBezTo>
                  <a:cubicBezTo>
                    <a:pt x="82044" y="153153"/>
                    <a:pt x="82074" y="153354"/>
                    <a:pt x="82044" y="153439"/>
                  </a:cubicBezTo>
                  <a:cubicBezTo>
                    <a:pt x="81987" y="153583"/>
                    <a:pt x="81873" y="153668"/>
                    <a:pt x="81673" y="153782"/>
                  </a:cubicBezTo>
                  <a:cubicBezTo>
                    <a:pt x="81472" y="153897"/>
                    <a:pt x="81215" y="154041"/>
                    <a:pt x="81071" y="154298"/>
                  </a:cubicBezTo>
                  <a:cubicBezTo>
                    <a:pt x="80728" y="154756"/>
                    <a:pt x="80586" y="155186"/>
                    <a:pt x="80643" y="155557"/>
                  </a:cubicBezTo>
                  <a:cubicBezTo>
                    <a:pt x="80757" y="156159"/>
                    <a:pt x="81300" y="156530"/>
                    <a:pt x="81930" y="156931"/>
                  </a:cubicBezTo>
                  <a:cubicBezTo>
                    <a:pt x="82445" y="157247"/>
                    <a:pt x="82761" y="157534"/>
                    <a:pt x="82818" y="157820"/>
                  </a:cubicBezTo>
                  <a:cubicBezTo>
                    <a:pt x="82903" y="158134"/>
                    <a:pt x="82674" y="158507"/>
                    <a:pt x="82388" y="158992"/>
                  </a:cubicBezTo>
                  <a:cubicBezTo>
                    <a:pt x="82017" y="159595"/>
                    <a:pt x="81586" y="160339"/>
                    <a:pt x="81559" y="161340"/>
                  </a:cubicBezTo>
                  <a:cubicBezTo>
                    <a:pt x="81559" y="162141"/>
                    <a:pt x="81731" y="162400"/>
                    <a:pt x="82044" y="162771"/>
                  </a:cubicBezTo>
                  <a:cubicBezTo>
                    <a:pt x="82131" y="162886"/>
                    <a:pt x="82246" y="163000"/>
                    <a:pt x="82388" y="163229"/>
                  </a:cubicBezTo>
                  <a:cubicBezTo>
                    <a:pt x="82560" y="163431"/>
                    <a:pt x="82647" y="163687"/>
                    <a:pt x="82731" y="163973"/>
                  </a:cubicBezTo>
                  <a:cubicBezTo>
                    <a:pt x="82818" y="164175"/>
                    <a:pt x="82903" y="164404"/>
                    <a:pt x="83047" y="164633"/>
                  </a:cubicBezTo>
                  <a:cubicBezTo>
                    <a:pt x="83648" y="165664"/>
                    <a:pt x="84506" y="166149"/>
                    <a:pt x="85365" y="166580"/>
                  </a:cubicBezTo>
                  <a:cubicBezTo>
                    <a:pt x="85537" y="166664"/>
                    <a:pt x="85738" y="166694"/>
                    <a:pt x="85910" y="166722"/>
                  </a:cubicBezTo>
                  <a:cubicBezTo>
                    <a:pt x="86025" y="166751"/>
                    <a:pt x="86196" y="166779"/>
                    <a:pt x="86224" y="166779"/>
                  </a:cubicBezTo>
                  <a:cubicBezTo>
                    <a:pt x="86224" y="166779"/>
                    <a:pt x="86224" y="166836"/>
                    <a:pt x="86167" y="166980"/>
                  </a:cubicBezTo>
                  <a:cubicBezTo>
                    <a:pt x="86150" y="167015"/>
                    <a:pt x="86143" y="167039"/>
                    <a:pt x="86054" y="167039"/>
                  </a:cubicBezTo>
                  <a:cubicBezTo>
                    <a:pt x="85999" y="167039"/>
                    <a:pt x="85910" y="167030"/>
                    <a:pt x="85766" y="167008"/>
                  </a:cubicBezTo>
                  <a:cubicBezTo>
                    <a:pt x="85651" y="167008"/>
                    <a:pt x="85537" y="166980"/>
                    <a:pt x="85395" y="166980"/>
                  </a:cubicBezTo>
                  <a:lnTo>
                    <a:pt x="85365" y="166980"/>
                  </a:lnTo>
                  <a:cubicBezTo>
                    <a:pt x="85237" y="166989"/>
                    <a:pt x="85118" y="166995"/>
                    <a:pt x="85005" y="166995"/>
                  </a:cubicBezTo>
                  <a:cubicBezTo>
                    <a:pt x="84386" y="166995"/>
                    <a:pt x="83974" y="166832"/>
                    <a:pt x="83563" y="166179"/>
                  </a:cubicBezTo>
                  <a:cubicBezTo>
                    <a:pt x="83448" y="166035"/>
                    <a:pt x="83391" y="165835"/>
                    <a:pt x="83304" y="165634"/>
                  </a:cubicBezTo>
                  <a:cubicBezTo>
                    <a:pt x="83132" y="165233"/>
                    <a:pt x="82960" y="164805"/>
                    <a:pt x="82560" y="164576"/>
                  </a:cubicBezTo>
                  <a:cubicBezTo>
                    <a:pt x="82330" y="164437"/>
                    <a:pt x="82133" y="164385"/>
                    <a:pt x="81964" y="164385"/>
                  </a:cubicBezTo>
                  <a:cubicBezTo>
                    <a:pt x="81605" y="164385"/>
                    <a:pt x="81371" y="164619"/>
                    <a:pt x="81215" y="164775"/>
                  </a:cubicBezTo>
                  <a:cubicBezTo>
                    <a:pt x="81128" y="164862"/>
                    <a:pt x="81071" y="164947"/>
                    <a:pt x="80957" y="164976"/>
                  </a:cubicBezTo>
                  <a:cubicBezTo>
                    <a:pt x="80702" y="165083"/>
                    <a:pt x="80480" y="165140"/>
                    <a:pt x="80276" y="165140"/>
                  </a:cubicBezTo>
                  <a:cubicBezTo>
                    <a:pt x="79771" y="165140"/>
                    <a:pt x="79377" y="164789"/>
                    <a:pt x="78868" y="163973"/>
                  </a:cubicBezTo>
                  <a:cubicBezTo>
                    <a:pt x="78609" y="163573"/>
                    <a:pt x="78323" y="163172"/>
                    <a:pt x="78037" y="162801"/>
                  </a:cubicBezTo>
                  <a:cubicBezTo>
                    <a:pt x="77494" y="162084"/>
                    <a:pt x="76921" y="161340"/>
                    <a:pt x="76720" y="160653"/>
                  </a:cubicBezTo>
                  <a:cubicBezTo>
                    <a:pt x="76605" y="160309"/>
                    <a:pt x="76548" y="159995"/>
                    <a:pt x="76463" y="159652"/>
                  </a:cubicBezTo>
                  <a:cubicBezTo>
                    <a:pt x="76349" y="159107"/>
                    <a:pt x="76205" y="158534"/>
                    <a:pt x="75948" y="157847"/>
                  </a:cubicBezTo>
                  <a:cubicBezTo>
                    <a:pt x="75575" y="157046"/>
                    <a:pt x="75376" y="156045"/>
                    <a:pt x="75174" y="154985"/>
                  </a:cubicBezTo>
                  <a:cubicBezTo>
                    <a:pt x="74803" y="153153"/>
                    <a:pt x="74459" y="151263"/>
                    <a:pt x="73143" y="150233"/>
                  </a:cubicBezTo>
                  <a:cubicBezTo>
                    <a:pt x="72941" y="150061"/>
                    <a:pt x="72769" y="150004"/>
                    <a:pt x="72655" y="149976"/>
                  </a:cubicBezTo>
                  <a:cubicBezTo>
                    <a:pt x="72540" y="149946"/>
                    <a:pt x="72513" y="149919"/>
                    <a:pt x="72369" y="149633"/>
                  </a:cubicBezTo>
                  <a:cubicBezTo>
                    <a:pt x="72112" y="149232"/>
                    <a:pt x="72082" y="148545"/>
                    <a:pt x="72025" y="148030"/>
                  </a:cubicBezTo>
                  <a:cubicBezTo>
                    <a:pt x="72025" y="147858"/>
                    <a:pt x="71998" y="147713"/>
                    <a:pt x="71998" y="147599"/>
                  </a:cubicBezTo>
                  <a:cubicBezTo>
                    <a:pt x="71911" y="147026"/>
                    <a:pt x="71711" y="146511"/>
                    <a:pt x="71482" y="146026"/>
                  </a:cubicBezTo>
                  <a:cubicBezTo>
                    <a:pt x="71281" y="145481"/>
                    <a:pt x="71082" y="144995"/>
                    <a:pt x="71024" y="144480"/>
                  </a:cubicBezTo>
                  <a:cubicBezTo>
                    <a:pt x="70967" y="143965"/>
                    <a:pt x="71109" y="143449"/>
                    <a:pt x="71253" y="142877"/>
                  </a:cubicBezTo>
                  <a:cubicBezTo>
                    <a:pt x="71368" y="142361"/>
                    <a:pt x="71510" y="141816"/>
                    <a:pt x="71510" y="141187"/>
                  </a:cubicBezTo>
                  <a:cubicBezTo>
                    <a:pt x="71510" y="139641"/>
                    <a:pt x="71425" y="138354"/>
                    <a:pt x="71224" y="137151"/>
                  </a:cubicBezTo>
                  <a:cubicBezTo>
                    <a:pt x="71109" y="136121"/>
                    <a:pt x="71139" y="135033"/>
                    <a:pt x="71196" y="133973"/>
                  </a:cubicBezTo>
                  <a:cubicBezTo>
                    <a:pt x="71224" y="133029"/>
                    <a:pt x="71281" y="132026"/>
                    <a:pt x="71166" y="131083"/>
                  </a:cubicBezTo>
                  <a:cubicBezTo>
                    <a:pt x="71082" y="130338"/>
                    <a:pt x="70937" y="129651"/>
                    <a:pt x="70765" y="128964"/>
                  </a:cubicBezTo>
                  <a:cubicBezTo>
                    <a:pt x="70566" y="127961"/>
                    <a:pt x="70337" y="126988"/>
                    <a:pt x="70337" y="125957"/>
                  </a:cubicBezTo>
                  <a:cubicBezTo>
                    <a:pt x="70422" y="125900"/>
                    <a:pt x="70479" y="125785"/>
                    <a:pt x="70479" y="125671"/>
                  </a:cubicBezTo>
                  <a:lnTo>
                    <a:pt x="70479" y="124727"/>
                  </a:lnTo>
                  <a:cubicBezTo>
                    <a:pt x="70479" y="124269"/>
                    <a:pt x="70479" y="123782"/>
                    <a:pt x="70452" y="123324"/>
                  </a:cubicBezTo>
                  <a:cubicBezTo>
                    <a:pt x="70422" y="122838"/>
                    <a:pt x="70422" y="122380"/>
                    <a:pt x="70422" y="121865"/>
                  </a:cubicBezTo>
                  <a:cubicBezTo>
                    <a:pt x="70394" y="121636"/>
                    <a:pt x="70394" y="121292"/>
                    <a:pt x="70394" y="120949"/>
                  </a:cubicBezTo>
                  <a:cubicBezTo>
                    <a:pt x="70394" y="120289"/>
                    <a:pt x="70422" y="119632"/>
                    <a:pt x="70250" y="119117"/>
                  </a:cubicBezTo>
                  <a:cubicBezTo>
                    <a:pt x="70051" y="118487"/>
                    <a:pt x="69421" y="117972"/>
                    <a:pt x="68791" y="117456"/>
                  </a:cubicBezTo>
                  <a:cubicBezTo>
                    <a:pt x="68505" y="117227"/>
                    <a:pt x="68246" y="116998"/>
                    <a:pt x="68075" y="116826"/>
                  </a:cubicBezTo>
                  <a:cubicBezTo>
                    <a:pt x="67360" y="115995"/>
                    <a:pt x="66586" y="115766"/>
                    <a:pt x="65871" y="115537"/>
                  </a:cubicBezTo>
                  <a:cubicBezTo>
                    <a:pt x="65413" y="115365"/>
                    <a:pt x="64955" y="115223"/>
                    <a:pt x="64497" y="114937"/>
                  </a:cubicBezTo>
                  <a:cubicBezTo>
                    <a:pt x="63208" y="114078"/>
                    <a:pt x="62608" y="112590"/>
                    <a:pt x="61948" y="110987"/>
                  </a:cubicBezTo>
                  <a:cubicBezTo>
                    <a:pt x="61463" y="109755"/>
                    <a:pt x="60918" y="108468"/>
                    <a:pt x="60032" y="107522"/>
                  </a:cubicBezTo>
                  <a:cubicBezTo>
                    <a:pt x="59402" y="106864"/>
                    <a:pt x="59116" y="106148"/>
                    <a:pt x="58799" y="105376"/>
                  </a:cubicBezTo>
                  <a:cubicBezTo>
                    <a:pt x="58570" y="104803"/>
                    <a:pt x="58341" y="104201"/>
                    <a:pt x="57970" y="103601"/>
                  </a:cubicBezTo>
                  <a:cubicBezTo>
                    <a:pt x="57627" y="103028"/>
                    <a:pt x="57226" y="102799"/>
                    <a:pt x="56910" y="102598"/>
                  </a:cubicBezTo>
                  <a:cubicBezTo>
                    <a:pt x="56539" y="102369"/>
                    <a:pt x="56338" y="102227"/>
                    <a:pt x="56223" y="101540"/>
                  </a:cubicBezTo>
                  <a:cubicBezTo>
                    <a:pt x="56051" y="100594"/>
                    <a:pt x="56081" y="100251"/>
                    <a:pt x="56109" y="100109"/>
                  </a:cubicBezTo>
                  <a:cubicBezTo>
                    <a:pt x="56109" y="99964"/>
                    <a:pt x="56109" y="99735"/>
                    <a:pt x="56138" y="99621"/>
                  </a:cubicBezTo>
                  <a:cubicBezTo>
                    <a:pt x="56253" y="99563"/>
                    <a:pt x="56452" y="99479"/>
                    <a:pt x="56738" y="99220"/>
                  </a:cubicBezTo>
                  <a:cubicBezTo>
                    <a:pt x="56853" y="99105"/>
                    <a:pt x="56940" y="99078"/>
                    <a:pt x="57025" y="99021"/>
                  </a:cubicBezTo>
                  <a:cubicBezTo>
                    <a:pt x="57512" y="98849"/>
                    <a:pt x="57570" y="98533"/>
                    <a:pt x="57455" y="97933"/>
                  </a:cubicBezTo>
                  <a:cubicBezTo>
                    <a:pt x="57455" y="97876"/>
                    <a:pt x="57425" y="97789"/>
                    <a:pt x="57368" y="97731"/>
                  </a:cubicBezTo>
                  <a:cubicBezTo>
                    <a:pt x="57082" y="97475"/>
                    <a:pt x="56796" y="97159"/>
                    <a:pt x="56768" y="97102"/>
                  </a:cubicBezTo>
                  <a:cubicBezTo>
                    <a:pt x="56768" y="97074"/>
                    <a:pt x="56738" y="97044"/>
                    <a:pt x="56738" y="97017"/>
                  </a:cubicBezTo>
                  <a:cubicBezTo>
                    <a:pt x="55937" y="95528"/>
                    <a:pt x="56711" y="93868"/>
                    <a:pt x="57712" y="92808"/>
                  </a:cubicBezTo>
                  <a:cubicBezTo>
                    <a:pt x="57741" y="92808"/>
                    <a:pt x="57741" y="92780"/>
                    <a:pt x="57741" y="92780"/>
                  </a:cubicBezTo>
                  <a:cubicBezTo>
                    <a:pt x="57769" y="92750"/>
                    <a:pt x="57826" y="92750"/>
                    <a:pt x="57856" y="92723"/>
                  </a:cubicBezTo>
                  <a:cubicBezTo>
                    <a:pt x="58028" y="92666"/>
                    <a:pt x="58257" y="92579"/>
                    <a:pt x="58399" y="92379"/>
                  </a:cubicBezTo>
                  <a:cubicBezTo>
                    <a:pt x="58600" y="92150"/>
                    <a:pt x="58543" y="91864"/>
                    <a:pt x="58513" y="91663"/>
                  </a:cubicBezTo>
                  <a:cubicBezTo>
                    <a:pt x="58486" y="91663"/>
                    <a:pt x="58486" y="91635"/>
                    <a:pt x="58486" y="91605"/>
                  </a:cubicBezTo>
                  <a:cubicBezTo>
                    <a:pt x="58715" y="91262"/>
                    <a:pt x="58944" y="91090"/>
                    <a:pt x="59402" y="90719"/>
                  </a:cubicBezTo>
                  <a:cubicBezTo>
                    <a:pt x="60547" y="89688"/>
                    <a:pt x="60689" y="88571"/>
                    <a:pt x="60746" y="87169"/>
                  </a:cubicBezTo>
                  <a:cubicBezTo>
                    <a:pt x="60833" y="86253"/>
                    <a:pt x="60833" y="85422"/>
                    <a:pt x="60460" y="84478"/>
                  </a:cubicBezTo>
                  <a:cubicBezTo>
                    <a:pt x="60432" y="84334"/>
                    <a:pt x="60375" y="84192"/>
                    <a:pt x="60318" y="84048"/>
                  </a:cubicBezTo>
                  <a:cubicBezTo>
                    <a:pt x="60059" y="83189"/>
                    <a:pt x="59716" y="82101"/>
                    <a:pt x="59058" y="81558"/>
                  </a:cubicBezTo>
                  <a:cubicBezTo>
                    <a:pt x="58985" y="81502"/>
                    <a:pt x="58899" y="81471"/>
                    <a:pt x="58809" y="81471"/>
                  </a:cubicBezTo>
                  <a:cubicBezTo>
                    <a:pt x="58759" y="81471"/>
                    <a:pt x="58708" y="81481"/>
                    <a:pt x="58658" y="81501"/>
                  </a:cubicBezTo>
                  <a:cubicBezTo>
                    <a:pt x="58199" y="81501"/>
                    <a:pt x="57712" y="81959"/>
                    <a:pt x="57341" y="82360"/>
                  </a:cubicBezTo>
                  <a:cubicBezTo>
                    <a:pt x="56927" y="82774"/>
                    <a:pt x="56466" y="83235"/>
                    <a:pt x="56043" y="83235"/>
                  </a:cubicBezTo>
                  <a:cubicBezTo>
                    <a:pt x="55998" y="83235"/>
                    <a:pt x="55953" y="83230"/>
                    <a:pt x="55909" y="83219"/>
                  </a:cubicBezTo>
                  <a:cubicBezTo>
                    <a:pt x="55307" y="83075"/>
                    <a:pt x="54849" y="82559"/>
                    <a:pt x="54421" y="82074"/>
                  </a:cubicBezTo>
                  <a:cubicBezTo>
                    <a:pt x="54105" y="81758"/>
                    <a:pt x="53818" y="81414"/>
                    <a:pt x="53475" y="81185"/>
                  </a:cubicBezTo>
                  <a:cubicBezTo>
                    <a:pt x="53276" y="81013"/>
                    <a:pt x="53047" y="80871"/>
                    <a:pt x="52845" y="80757"/>
                  </a:cubicBezTo>
                  <a:cubicBezTo>
                    <a:pt x="52131" y="80326"/>
                    <a:pt x="51757" y="80097"/>
                    <a:pt x="51986" y="79181"/>
                  </a:cubicBezTo>
                  <a:cubicBezTo>
                    <a:pt x="51986" y="79124"/>
                    <a:pt x="52044" y="79097"/>
                    <a:pt x="52158" y="79010"/>
                  </a:cubicBezTo>
                  <a:cubicBezTo>
                    <a:pt x="52302" y="78925"/>
                    <a:pt x="52502" y="78781"/>
                    <a:pt x="52559" y="78494"/>
                  </a:cubicBezTo>
                  <a:cubicBezTo>
                    <a:pt x="52589" y="78208"/>
                    <a:pt x="52417" y="77952"/>
                    <a:pt x="52245" y="77750"/>
                  </a:cubicBezTo>
                  <a:cubicBezTo>
                    <a:pt x="52021" y="77527"/>
                    <a:pt x="51740" y="77476"/>
                    <a:pt x="51503" y="77476"/>
                  </a:cubicBezTo>
                  <a:cubicBezTo>
                    <a:pt x="51406" y="77476"/>
                    <a:pt x="51317" y="77485"/>
                    <a:pt x="51242" y="77493"/>
                  </a:cubicBezTo>
                  <a:lnTo>
                    <a:pt x="50956" y="77493"/>
                  </a:lnTo>
                  <a:cubicBezTo>
                    <a:pt x="50669" y="77292"/>
                    <a:pt x="50585" y="77093"/>
                    <a:pt x="50498" y="76834"/>
                  </a:cubicBezTo>
                  <a:cubicBezTo>
                    <a:pt x="50356" y="76490"/>
                    <a:pt x="50184" y="76032"/>
                    <a:pt x="49410" y="75776"/>
                  </a:cubicBezTo>
                  <a:cubicBezTo>
                    <a:pt x="49039" y="75632"/>
                    <a:pt x="48666" y="75547"/>
                    <a:pt x="48295" y="75460"/>
                  </a:cubicBezTo>
                  <a:cubicBezTo>
                    <a:pt x="47665" y="75288"/>
                    <a:pt x="47092" y="75146"/>
                    <a:pt x="46463" y="74773"/>
                  </a:cubicBezTo>
                  <a:cubicBezTo>
                    <a:pt x="46433" y="74773"/>
                    <a:pt x="46433" y="74773"/>
                    <a:pt x="46405" y="74745"/>
                  </a:cubicBezTo>
                  <a:cubicBezTo>
                    <a:pt x="46119" y="74658"/>
                    <a:pt x="45459" y="74429"/>
                    <a:pt x="45230" y="74200"/>
                  </a:cubicBezTo>
                  <a:cubicBezTo>
                    <a:pt x="45088" y="74029"/>
                    <a:pt x="45088" y="73944"/>
                    <a:pt x="45088" y="73772"/>
                  </a:cubicBezTo>
                  <a:cubicBezTo>
                    <a:pt x="45088" y="73600"/>
                    <a:pt x="45088" y="73371"/>
                    <a:pt x="44944" y="73085"/>
                  </a:cubicBezTo>
                  <a:cubicBezTo>
                    <a:pt x="44333" y="72134"/>
                    <a:pt x="43301" y="71791"/>
                    <a:pt x="42296" y="71791"/>
                  </a:cubicBezTo>
                  <a:cubicBezTo>
                    <a:pt x="41938" y="71791"/>
                    <a:pt x="41583" y="71835"/>
                    <a:pt x="41252" y="71910"/>
                  </a:cubicBezTo>
                  <a:cubicBezTo>
                    <a:pt x="40720" y="72062"/>
                    <a:pt x="40339" y="72136"/>
                    <a:pt x="39961" y="72136"/>
                  </a:cubicBezTo>
                  <a:cubicBezTo>
                    <a:pt x="39484" y="72136"/>
                    <a:pt x="39011" y="72019"/>
                    <a:pt x="38245" y="71796"/>
                  </a:cubicBezTo>
                  <a:cubicBezTo>
                    <a:pt x="37874" y="71654"/>
                    <a:pt x="37531" y="71539"/>
                    <a:pt x="37187" y="71452"/>
                  </a:cubicBezTo>
                  <a:cubicBezTo>
                    <a:pt x="36271" y="71166"/>
                    <a:pt x="35497" y="70937"/>
                    <a:pt x="34753" y="70193"/>
                  </a:cubicBezTo>
                  <a:cubicBezTo>
                    <a:pt x="34352" y="69822"/>
                    <a:pt x="33780" y="69478"/>
                    <a:pt x="33237" y="69162"/>
                  </a:cubicBezTo>
                  <a:cubicBezTo>
                    <a:pt x="32435" y="68704"/>
                    <a:pt x="31634" y="68218"/>
                    <a:pt x="31405" y="67589"/>
                  </a:cubicBezTo>
                  <a:cubicBezTo>
                    <a:pt x="31233" y="67131"/>
                    <a:pt x="31375" y="66815"/>
                    <a:pt x="31577" y="66386"/>
                  </a:cubicBezTo>
                  <a:cubicBezTo>
                    <a:pt x="31748" y="66013"/>
                    <a:pt x="31948" y="65585"/>
                    <a:pt x="31920" y="65012"/>
                  </a:cubicBezTo>
                  <a:cubicBezTo>
                    <a:pt x="31863" y="64238"/>
                    <a:pt x="31348" y="63409"/>
                    <a:pt x="30917" y="62665"/>
                  </a:cubicBezTo>
                  <a:cubicBezTo>
                    <a:pt x="30745" y="62406"/>
                    <a:pt x="30603" y="62177"/>
                    <a:pt x="30489" y="61948"/>
                  </a:cubicBezTo>
                  <a:cubicBezTo>
                    <a:pt x="30173" y="61376"/>
                    <a:pt x="29772" y="60890"/>
                    <a:pt x="29371" y="60432"/>
                  </a:cubicBezTo>
                  <a:cubicBezTo>
                    <a:pt x="28970" y="59944"/>
                    <a:pt x="28570" y="59486"/>
                    <a:pt x="28313" y="58943"/>
                  </a:cubicBezTo>
                  <a:cubicBezTo>
                    <a:pt x="28169" y="58600"/>
                    <a:pt x="28054" y="58227"/>
                    <a:pt x="27970" y="57856"/>
                  </a:cubicBezTo>
                  <a:cubicBezTo>
                    <a:pt x="27768" y="57253"/>
                    <a:pt x="27596" y="56596"/>
                    <a:pt x="27196" y="55994"/>
                  </a:cubicBezTo>
                  <a:cubicBezTo>
                    <a:pt x="26596" y="54936"/>
                    <a:pt x="26509" y="54562"/>
                    <a:pt x="26509" y="53504"/>
                  </a:cubicBezTo>
                  <a:cubicBezTo>
                    <a:pt x="26509" y="52703"/>
                    <a:pt x="26424" y="51844"/>
                    <a:pt x="25851" y="51356"/>
                  </a:cubicBezTo>
                  <a:cubicBezTo>
                    <a:pt x="25605" y="51133"/>
                    <a:pt x="25271" y="51014"/>
                    <a:pt x="24865" y="51014"/>
                  </a:cubicBezTo>
                  <a:cubicBezTo>
                    <a:pt x="24750" y="51014"/>
                    <a:pt x="24630" y="51023"/>
                    <a:pt x="24505" y="51042"/>
                  </a:cubicBezTo>
                  <a:cubicBezTo>
                    <a:pt x="24447" y="51042"/>
                    <a:pt x="24420" y="51070"/>
                    <a:pt x="24390" y="51100"/>
                  </a:cubicBezTo>
                  <a:lnTo>
                    <a:pt x="24305" y="51127"/>
                  </a:lnTo>
                  <a:cubicBezTo>
                    <a:pt x="23847" y="51242"/>
                    <a:pt x="23646" y="51501"/>
                    <a:pt x="23531" y="51700"/>
                  </a:cubicBezTo>
                  <a:cubicBezTo>
                    <a:pt x="23218" y="52302"/>
                    <a:pt x="23504" y="53017"/>
                    <a:pt x="23589" y="53218"/>
                  </a:cubicBezTo>
                  <a:cubicBezTo>
                    <a:pt x="23733" y="53504"/>
                    <a:pt x="23905" y="53704"/>
                    <a:pt x="24047" y="53875"/>
                  </a:cubicBezTo>
                  <a:cubicBezTo>
                    <a:pt x="24191" y="54047"/>
                    <a:pt x="24333" y="54162"/>
                    <a:pt x="24420" y="54391"/>
                  </a:cubicBezTo>
                  <a:cubicBezTo>
                    <a:pt x="24420" y="54535"/>
                    <a:pt x="24420" y="54677"/>
                    <a:pt x="24390" y="54849"/>
                  </a:cubicBezTo>
                  <a:cubicBezTo>
                    <a:pt x="24390" y="55078"/>
                    <a:pt x="24363" y="55336"/>
                    <a:pt x="24420" y="55623"/>
                  </a:cubicBezTo>
                  <a:cubicBezTo>
                    <a:pt x="24534" y="56138"/>
                    <a:pt x="24791" y="56566"/>
                    <a:pt x="25050" y="56997"/>
                  </a:cubicBezTo>
                  <a:cubicBezTo>
                    <a:pt x="25279" y="57340"/>
                    <a:pt x="25478" y="57654"/>
                    <a:pt x="25565" y="58027"/>
                  </a:cubicBezTo>
                  <a:cubicBezTo>
                    <a:pt x="25650" y="58314"/>
                    <a:pt x="25679" y="58600"/>
                    <a:pt x="25737" y="58914"/>
                  </a:cubicBezTo>
                  <a:cubicBezTo>
                    <a:pt x="25794" y="59429"/>
                    <a:pt x="25851" y="59944"/>
                    <a:pt x="26080" y="60432"/>
                  </a:cubicBezTo>
                  <a:cubicBezTo>
                    <a:pt x="26108" y="60604"/>
                    <a:pt x="26222" y="60776"/>
                    <a:pt x="26337" y="61005"/>
                  </a:cubicBezTo>
                  <a:cubicBezTo>
                    <a:pt x="26481" y="61261"/>
                    <a:pt x="26909" y="62063"/>
                    <a:pt x="26825" y="62234"/>
                  </a:cubicBezTo>
                  <a:cubicBezTo>
                    <a:pt x="26825" y="62234"/>
                    <a:pt x="26767" y="62264"/>
                    <a:pt x="26653" y="62264"/>
                  </a:cubicBezTo>
                  <a:cubicBezTo>
                    <a:pt x="26050" y="62234"/>
                    <a:pt x="25508" y="60947"/>
                    <a:pt x="25306" y="60059"/>
                  </a:cubicBezTo>
                  <a:cubicBezTo>
                    <a:pt x="25279" y="59917"/>
                    <a:pt x="25249" y="59772"/>
                    <a:pt x="25221" y="59658"/>
                  </a:cubicBezTo>
                  <a:cubicBezTo>
                    <a:pt x="25107" y="59200"/>
                    <a:pt x="25020" y="58856"/>
                    <a:pt x="24534" y="58456"/>
                  </a:cubicBezTo>
                  <a:cubicBezTo>
                    <a:pt x="24305" y="58256"/>
                    <a:pt x="24019" y="58142"/>
                    <a:pt x="23790" y="58055"/>
                  </a:cubicBezTo>
                  <a:cubicBezTo>
                    <a:pt x="23332" y="57913"/>
                    <a:pt x="23131" y="57826"/>
                    <a:pt x="23073" y="57455"/>
                  </a:cubicBezTo>
                  <a:cubicBezTo>
                    <a:pt x="23046" y="57169"/>
                    <a:pt x="23160" y="56910"/>
                    <a:pt x="23302" y="56596"/>
                  </a:cubicBezTo>
                  <a:cubicBezTo>
                    <a:pt x="23561" y="56051"/>
                    <a:pt x="23847" y="55394"/>
                    <a:pt x="23447" y="54535"/>
                  </a:cubicBezTo>
                  <a:cubicBezTo>
                    <a:pt x="23332" y="54191"/>
                    <a:pt x="23131" y="54077"/>
                    <a:pt x="22959" y="53962"/>
                  </a:cubicBezTo>
                  <a:cubicBezTo>
                    <a:pt x="22844" y="53875"/>
                    <a:pt x="22760" y="53848"/>
                    <a:pt x="22730" y="53589"/>
                  </a:cubicBezTo>
                  <a:cubicBezTo>
                    <a:pt x="22702" y="53417"/>
                    <a:pt x="22787" y="53104"/>
                    <a:pt x="22874" y="52875"/>
                  </a:cubicBezTo>
                  <a:cubicBezTo>
                    <a:pt x="22931" y="52703"/>
                    <a:pt x="22959" y="52531"/>
                    <a:pt x="22989" y="52387"/>
                  </a:cubicBezTo>
                  <a:cubicBezTo>
                    <a:pt x="23103" y="51501"/>
                    <a:pt x="22817" y="50726"/>
                    <a:pt x="22501" y="50012"/>
                  </a:cubicBezTo>
                  <a:cubicBezTo>
                    <a:pt x="22416" y="49753"/>
                    <a:pt x="22302" y="49524"/>
                    <a:pt x="22214" y="49210"/>
                  </a:cubicBezTo>
                  <a:cubicBezTo>
                    <a:pt x="22157" y="49096"/>
                    <a:pt x="22100" y="48981"/>
                    <a:pt x="22073" y="48867"/>
                  </a:cubicBezTo>
                  <a:cubicBezTo>
                    <a:pt x="21901" y="48466"/>
                    <a:pt x="21786" y="48207"/>
                    <a:pt x="21241" y="47836"/>
                  </a:cubicBezTo>
                  <a:cubicBezTo>
                    <a:pt x="21069" y="47749"/>
                    <a:pt x="20870" y="47722"/>
                    <a:pt x="20669" y="47692"/>
                  </a:cubicBezTo>
                  <a:cubicBezTo>
                    <a:pt x="20469" y="47665"/>
                    <a:pt x="20240" y="47607"/>
                    <a:pt x="20153" y="47520"/>
                  </a:cubicBezTo>
                  <a:cubicBezTo>
                    <a:pt x="19982" y="47348"/>
                    <a:pt x="20039" y="46547"/>
                    <a:pt x="20039" y="46089"/>
                  </a:cubicBezTo>
                  <a:cubicBezTo>
                    <a:pt x="20069" y="45974"/>
                    <a:pt x="20069" y="45860"/>
                    <a:pt x="20069" y="45745"/>
                  </a:cubicBezTo>
                  <a:cubicBezTo>
                    <a:pt x="20096" y="45688"/>
                    <a:pt x="20126" y="45603"/>
                    <a:pt x="20126" y="45546"/>
                  </a:cubicBezTo>
                  <a:cubicBezTo>
                    <a:pt x="20126" y="44802"/>
                    <a:pt x="20039" y="44028"/>
                    <a:pt x="19897" y="43256"/>
                  </a:cubicBezTo>
                  <a:cubicBezTo>
                    <a:pt x="19840" y="43027"/>
                    <a:pt x="19725" y="42741"/>
                    <a:pt x="19611" y="42425"/>
                  </a:cubicBezTo>
                  <a:cubicBezTo>
                    <a:pt x="19382" y="41852"/>
                    <a:pt x="19123" y="41138"/>
                    <a:pt x="19153" y="40794"/>
                  </a:cubicBezTo>
                  <a:cubicBezTo>
                    <a:pt x="19210" y="40393"/>
                    <a:pt x="19553" y="40164"/>
                    <a:pt x="19924" y="39906"/>
                  </a:cubicBezTo>
                  <a:cubicBezTo>
                    <a:pt x="20268" y="39649"/>
                    <a:pt x="20669" y="39390"/>
                    <a:pt x="20840" y="38962"/>
                  </a:cubicBezTo>
                  <a:cubicBezTo>
                    <a:pt x="21127" y="38390"/>
                    <a:pt x="21099" y="37817"/>
                    <a:pt x="21099" y="37302"/>
                  </a:cubicBezTo>
                  <a:cubicBezTo>
                    <a:pt x="21069" y="36699"/>
                    <a:pt x="21069" y="36157"/>
                    <a:pt x="21470" y="35699"/>
                  </a:cubicBezTo>
                  <a:cubicBezTo>
                    <a:pt x="21814" y="35298"/>
                    <a:pt x="22157" y="35012"/>
                    <a:pt x="22558" y="34696"/>
                  </a:cubicBezTo>
                  <a:cubicBezTo>
                    <a:pt x="23103" y="34267"/>
                    <a:pt x="23676" y="33809"/>
                    <a:pt x="24104" y="33035"/>
                  </a:cubicBezTo>
                  <a:cubicBezTo>
                    <a:pt x="24763" y="32034"/>
                    <a:pt x="25336" y="30947"/>
                    <a:pt x="25707" y="30088"/>
                  </a:cubicBezTo>
                  <a:cubicBezTo>
                    <a:pt x="26138" y="29000"/>
                    <a:pt x="25908" y="28627"/>
                    <a:pt x="25478" y="28169"/>
                  </a:cubicBezTo>
                  <a:cubicBezTo>
                    <a:pt x="25336" y="27997"/>
                    <a:pt x="25164" y="27798"/>
                    <a:pt x="25020" y="27482"/>
                  </a:cubicBezTo>
                  <a:cubicBezTo>
                    <a:pt x="24848" y="27138"/>
                    <a:pt x="24905" y="26824"/>
                    <a:pt x="25077" y="26680"/>
                  </a:cubicBezTo>
                  <a:cubicBezTo>
                    <a:pt x="25136" y="26623"/>
                    <a:pt x="25208" y="26602"/>
                    <a:pt x="25281" y="26602"/>
                  </a:cubicBezTo>
                  <a:cubicBezTo>
                    <a:pt x="25388" y="26602"/>
                    <a:pt x="25497" y="26646"/>
                    <a:pt x="25565" y="26680"/>
                  </a:cubicBezTo>
                  <a:cubicBezTo>
                    <a:pt x="25650" y="26767"/>
                    <a:pt x="25764" y="27195"/>
                    <a:pt x="25851" y="27482"/>
                  </a:cubicBezTo>
                  <a:cubicBezTo>
                    <a:pt x="26080" y="28198"/>
                    <a:pt x="26279" y="28856"/>
                    <a:pt x="26738" y="29057"/>
                  </a:cubicBezTo>
                  <a:cubicBezTo>
                    <a:pt x="26831" y="29096"/>
                    <a:pt x="26923" y="29117"/>
                    <a:pt x="27016" y="29117"/>
                  </a:cubicBezTo>
                  <a:cubicBezTo>
                    <a:pt x="27124" y="29117"/>
                    <a:pt x="27231" y="29089"/>
                    <a:pt x="27340" y="29027"/>
                  </a:cubicBezTo>
                  <a:cubicBezTo>
                    <a:pt x="27454" y="28970"/>
                    <a:pt x="27626" y="28828"/>
                    <a:pt x="27683" y="28512"/>
                  </a:cubicBezTo>
                  <a:cubicBezTo>
                    <a:pt x="27912" y="27626"/>
                    <a:pt x="27168" y="25707"/>
                    <a:pt x="26939" y="25363"/>
                  </a:cubicBezTo>
                  <a:cubicBezTo>
                    <a:pt x="26738" y="25020"/>
                    <a:pt x="26481" y="24676"/>
                    <a:pt x="26195" y="24362"/>
                  </a:cubicBezTo>
                  <a:cubicBezTo>
                    <a:pt x="25794" y="23875"/>
                    <a:pt x="25393" y="23417"/>
                    <a:pt x="25336" y="22901"/>
                  </a:cubicBezTo>
                  <a:cubicBezTo>
                    <a:pt x="25306" y="22416"/>
                    <a:pt x="25508" y="21871"/>
                    <a:pt x="25737" y="21328"/>
                  </a:cubicBezTo>
                  <a:cubicBezTo>
                    <a:pt x="25908" y="20870"/>
                    <a:pt x="26080" y="20412"/>
                    <a:pt x="26138" y="19924"/>
                  </a:cubicBezTo>
                  <a:cubicBezTo>
                    <a:pt x="26451" y="17176"/>
                    <a:pt x="25020" y="14572"/>
                    <a:pt x="22760" y="13741"/>
                  </a:cubicBezTo>
                  <a:cubicBezTo>
                    <a:pt x="22187" y="13569"/>
                    <a:pt x="21642" y="13397"/>
                    <a:pt x="21099" y="13226"/>
                  </a:cubicBezTo>
                  <a:cubicBezTo>
                    <a:pt x="20554" y="13054"/>
                    <a:pt x="20011" y="12912"/>
                    <a:pt x="19466" y="12740"/>
                  </a:cubicBezTo>
                  <a:cubicBezTo>
                    <a:pt x="19120" y="12617"/>
                    <a:pt x="18810" y="12564"/>
                    <a:pt x="18525" y="12564"/>
                  </a:cubicBezTo>
                  <a:cubicBezTo>
                    <a:pt x="17752" y="12564"/>
                    <a:pt x="17158" y="12952"/>
                    <a:pt x="16489" y="13370"/>
                  </a:cubicBezTo>
                  <a:lnTo>
                    <a:pt x="16203" y="13569"/>
                  </a:lnTo>
                  <a:cubicBezTo>
                    <a:pt x="16004" y="13684"/>
                    <a:pt x="15802" y="13855"/>
                    <a:pt x="15546" y="14057"/>
                  </a:cubicBezTo>
                  <a:cubicBezTo>
                    <a:pt x="15028" y="14496"/>
                    <a:pt x="14322" y="15078"/>
                    <a:pt x="13811" y="15078"/>
                  </a:cubicBezTo>
                  <a:cubicBezTo>
                    <a:pt x="13757" y="15078"/>
                    <a:pt x="13705" y="15071"/>
                    <a:pt x="13656" y="15058"/>
                  </a:cubicBezTo>
                  <a:cubicBezTo>
                    <a:pt x="13569" y="15030"/>
                    <a:pt x="13512" y="15000"/>
                    <a:pt x="13484" y="14973"/>
                  </a:cubicBezTo>
                  <a:cubicBezTo>
                    <a:pt x="13626" y="14829"/>
                    <a:pt x="13970" y="14629"/>
                    <a:pt x="14172" y="14515"/>
                  </a:cubicBezTo>
                  <a:cubicBezTo>
                    <a:pt x="14371" y="14371"/>
                    <a:pt x="14572" y="14256"/>
                    <a:pt x="14714" y="14142"/>
                  </a:cubicBezTo>
                  <a:cubicBezTo>
                    <a:pt x="15317" y="13599"/>
                    <a:pt x="15516" y="13168"/>
                    <a:pt x="15317" y="12825"/>
                  </a:cubicBezTo>
                  <a:cubicBezTo>
                    <a:pt x="15195" y="12605"/>
                    <a:pt x="14969" y="12537"/>
                    <a:pt x="14728" y="12537"/>
                  </a:cubicBezTo>
                  <a:cubicBezTo>
                    <a:pt x="14403" y="12537"/>
                    <a:pt x="14050" y="12662"/>
                    <a:pt x="13885" y="12710"/>
                  </a:cubicBezTo>
                  <a:cubicBezTo>
                    <a:pt x="12997" y="12997"/>
                    <a:pt x="12339" y="13512"/>
                    <a:pt x="11652" y="14057"/>
                  </a:cubicBezTo>
                  <a:cubicBezTo>
                    <a:pt x="11394" y="14256"/>
                    <a:pt x="11137" y="14458"/>
                    <a:pt x="10851" y="14657"/>
                  </a:cubicBezTo>
                  <a:cubicBezTo>
                    <a:pt x="10336" y="15030"/>
                    <a:pt x="9763" y="15287"/>
                    <a:pt x="9161" y="15545"/>
                  </a:cubicBezTo>
                  <a:cubicBezTo>
                    <a:pt x="8416" y="15859"/>
                    <a:pt x="7645" y="16203"/>
                    <a:pt x="6985" y="16775"/>
                  </a:cubicBezTo>
                  <a:cubicBezTo>
                    <a:pt x="5813" y="17749"/>
                    <a:pt x="5125" y="17950"/>
                    <a:pt x="3637" y="18294"/>
                  </a:cubicBezTo>
                  <a:cubicBezTo>
                    <a:pt x="3493" y="18351"/>
                    <a:pt x="3321" y="18436"/>
                    <a:pt x="3064" y="18550"/>
                  </a:cubicBezTo>
                  <a:cubicBezTo>
                    <a:pt x="1765" y="19137"/>
                    <a:pt x="1171" y="19279"/>
                    <a:pt x="912" y="19279"/>
                  </a:cubicBezTo>
                  <a:cubicBezTo>
                    <a:pt x="818" y="19279"/>
                    <a:pt x="768" y="19260"/>
                    <a:pt x="744" y="19237"/>
                  </a:cubicBezTo>
                  <a:cubicBezTo>
                    <a:pt x="744" y="19237"/>
                    <a:pt x="744" y="19210"/>
                    <a:pt x="717" y="19210"/>
                  </a:cubicBezTo>
                  <a:cubicBezTo>
                    <a:pt x="831" y="18951"/>
                    <a:pt x="2004" y="18294"/>
                    <a:pt x="2950" y="17893"/>
                  </a:cubicBezTo>
                  <a:cubicBezTo>
                    <a:pt x="3149" y="17778"/>
                    <a:pt x="3522" y="17664"/>
                    <a:pt x="3923" y="17577"/>
                  </a:cubicBezTo>
                  <a:cubicBezTo>
                    <a:pt x="4752" y="17348"/>
                    <a:pt x="5611" y="17119"/>
                    <a:pt x="5927" y="16633"/>
                  </a:cubicBezTo>
                  <a:cubicBezTo>
                    <a:pt x="6069" y="16432"/>
                    <a:pt x="6413" y="15974"/>
                    <a:pt x="6184" y="15603"/>
                  </a:cubicBezTo>
                  <a:cubicBezTo>
                    <a:pt x="6053" y="15406"/>
                    <a:pt x="5845" y="15335"/>
                    <a:pt x="5587" y="15335"/>
                  </a:cubicBezTo>
                  <a:cubicBezTo>
                    <a:pt x="5279" y="15335"/>
                    <a:pt x="4900" y="15436"/>
                    <a:pt x="4496" y="15545"/>
                  </a:cubicBezTo>
                  <a:cubicBezTo>
                    <a:pt x="4267" y="15603"/>
                    <a:pt x="3951" y="15687"/>
                    <a:pt x="3893" y="15687"/>
                  </a:cubicBezTo>
                  <a:cubicBezTo>
                    <a:pt x="3637" y="15630"/>
                    <a:pt x="3522" y="15545"/>
                    <a:pt x="3465" y="15516"/>
                  </a:cubicBezTo>
                  <a:cubicBezTo>
                    <a:pt x="3522" y="15431"/>
                    <a:pt x="3694" y="15259"/>
                    <a:pt x="3779" y="15172"/>
                  </a:cubicBezTo>
                  <a:cubicBezTo>
                    <a:pt x="4008" y="14916"/>
                    <a:pt x="4267" y="14657"/>
                    <a:pt x="4267" y="14313"/>
                  </a:cubicBezTo>
                  <a:cubicBezTo>
                    <a:pt x="4267" y="14199"/>
                    <a:pt x="4209" y="14027"/>
                    <a:pt x="4008" y="13885"/>
                  </a:cubicBezTo>
                  <a:cubicBezTo>
                    <a:pt x="3876" y="13772"/>
                    <a:pt x="3728" y="13729"/>
                    <a:pt x="3573" y="13729"/>
                  </a:cubicBezTo>
                  <a:cubicBezTo>
                    <a:pt x="3293" y="13729"/>
                    <a:pt x="2986" y="13870"/>
                    <a:pt x="2691" y="14000"/>
                  </a:cubicBezTo>
                  <a:cubicBezTo>
                    <a:pt x="2577" y="14057"/>
                    <a:pt x="2377" y="14142"/>
                    <a:pt x="2263" y="14171"/>
                  </a:cubicBezTo>
                  <a:cubicBezTo>
                    <a:pt x="2233" y="14084"/>
                    <a:pt x="2233" y="13942"/>
                    <a:pt x="2290" y="13626"/>
                  </a:cubicBezTo>
                  <a:cubicBezTo>
                    <a:pt x="2634" y="11680"/>
                    <a:pt x="5183" y="11107"/>
                    <a:pt x="7244" y="10622"/>
                  </a:cubicBezTo>
                  <a:cubicBezTo>
                    <a:pt x="8016" y="10450"/>
                    <a:pt x="8732" y="10306"/>
                    <a:pt x="9275" y="10077"/>
                  </a:cubicBezTo>
                  <a:cubicBezTo>
                    <a:pt x="9390" y="10019"/>
                    <a:pt x="9534" y="9962"/>
                    <a:pt x="9676" y="9905"/>
                  </a:cubicBezTo>
                  <a:cubicBezTo>
                    <a:pt x="10878" y="9447"/>
                    <a:pt x="11623" y="9161"/>
                    <a:pt x="11565" y="8618"/>
                  </a:cubicBezTo>
                  <a:cubicBezTo>
                    <a:pt x="11481" y="8160"/>
                    <a:pt x="10851" y="8045"/>
                    <a:pt x="10249" y="7988"/>
                  </a:cubicBezTo>
                  <a:lnTo>
                    <a:pt x="9218" y="7988"/>
                  </a:lnTo>
                  <a:cubicBezTo>
                    <a:pt x="9066" y="7988"/>
                    <a:pt x="8915" y="7990"/>
                    <a:pt x="8764" y="7990"/>
                  </a:cubicBezTo>
                  <a:cubicBezTo>
                    <a:pt x="8373" y="7990"/>
                    <a:pt x="7986" y="7976"/>
                    <a:pt x="7615" y="7874"/>
                  </a:cubicBezTo>
                  <a:cubicBezTo>
                    <a:pt x="7901" y="7500"/>
                    <a:pt x="8531" y="7072"/>
                    <a:pt x="8961" y="6870"/>
                  </a:cubicBezTo>
                  <a:cubicBezTo>
                    <a:pt x="9441" y="6618"/>
                    <a:pt x="9654" y="6522"/>
                    <a:pt x="10052" y="6522"/>
                  </a:cubicBezTo>
                  <a:cubicBezTo>
                    <a:pt x="10105" y="6522"/>
                    <a:pt x="10161" y="6524"/>
                    <a:pt x="10221" y="6527"/>
                  </a:cubicBezTo>
                  <a:cubicBezTo>
                    <a:pt x="10478" y="6614"/>
                    <a:pt x="10707" y="6786"/>
                    <a:pt x="10908" y="6957"/>
                  </a:cubicBezTo>
                  <a:cubicBezTo>
                    <a:pt x="11107" y="7129"/>
                    <a:pt x="11279" y="7301"/>
                    <a:pt x="11508" y="7328"/>
                  </a:cubicBezTo>
                  <a:cubicBezTo>
                    <a:pt x="11585" y="7353"/>
                    <a:pt x="11674" y="7364"/>
                    <a:pt x="11772" y="7364"/>
                  </a:cubicBezTo>
                  <a:cubicBezTo>
                    <a:pt x="12365" y="7364"/>
                    <a:pt x="13275" y="6954"/>
                    <a:pt x="13741" y="6584"/>
                  </a:cubicBezTo>
                  <a:cubicBezTo>
                    <a:pt x="14114" y="6328"/>
                    <a:pt x="14286" y="6041"/>
                    <a:pt x="14286" y="5755"/>
                  </a:cubicBezTo>
                  <a:cubicBezTo>
                    <a:pt x="14286" y="5297"/>
                    <a:pt x="13885" y="4981"/>
                    <a:pt x="13484" y="4695"/>
                  </a:cubicBezTo>
                  <a:cubicBezTo>
                    <a:pt x="12939" y="4324"/>
                    <a:pt x="12797" y="4180"/>
                    <a:pt x="12882" y="3980"/>
                  </a:cubicBezTo>
                  <a:cubicBezTo>
                    <a:pt x="13111" y="3836"/>
                    <a:pt x="14256" y="3664"/>
                    <a:pt x="14886" y="3580"/>
                  </a:cubicBezTo>
                  <a:cubicBezTo>
                    <a:pt x="15516" y="3492"/>
                    <a:pt x="16004" y="3435"/>
                    <a:pt x="16233" y="3351"/>
                  </a:cubicBezTo>
                  <a:cubicBezTo>
                    <a:pt x="17405" y="2977"/>
                    <a:pt x="18665" y="2549"/>
                    <a:pt x="19753" y="2118"/>
                  </a:cubicBezTo>
                  <a:cubicBezTo>
                    <a:pt x="20783" y="1690"/>
                    <a:pt x="21699" y="1690"/>
                    <a:pt x="22874" y="1690"/>
                  </a:cubicBezTo>
                  <a:cubicBezTo>
                    <a:pt x="23561" y="1660"/>
                    <a:pt x="24161" y="1518"/>
                    <a:pt x="24763" y="1374"/>
                  </a:cubicBezTo>
                  <a:cubicBezTo>
                    <a:pt x="25221" y="1289"/>
                    <a:pt x="25679" y="1175"/>
                    <a:pt x="26165" y="1118"/>
                  </a:cubicBezTo>
                  <a:cubicBezTo>
                    <a:pt x="26252" y="1118"/>
                    <a:pt x="26309" y="1088"/>
                    <a:pt x="26367" y="1031"/>
                  </a:cubicBezTo>
                  <a:cubicBezTo>
                    <a:pt x="27054" y="1031"/>
                    <a:pt x="27596" y="1260"/>
                    <a:pt x="28256" y="1518"/>
                  </a:cubicBezTo>
                  <a:cubicBezTo>
                    <a:pt x="28398" y="1546"/>
                    <a:pt x="28542" y="1603"/>
                    <a:pt x="28714" y="1690"/>
                  </a:cubicBezTo>
                  <a:cubicBezTo>
                    <a:pt x="29509" y="1932"/>
                    <a:pt x="30373" y="1988"/>
                    <a:pt x="31225" y="1988"/>
                  </a:cubicBezTo>
                  <a:cubicBezTo>
                    <a:pt x="31478" y="1988"/>
                    <a:pt x="31729" y="1983"/>
                    <a:pt x="31977" y="1976"/>
                  </a:cubicBezTo>
                  <a:lnTo>
                    <a:pt x="32493" y="1976"/>
                  </a:lnTo>
                  <a:cubicBezTo>
                    <a:pt x="32749" y="1976"/>
                    <a:pt x="33065" y="1947"/>
                    <a:pt x="33379" y="1919"/>
                  </a:cubicBezTo>
                  <a:cubicBezTo>
                    <a:pt x="33764" y="1887"/>
                    <a:pt x="34212" y="1846"/>
                    <a:pt x="34607" y="1846"/>
                  </a:cubicBezTo>
                  <a:cubicBezTo>
                    <a:pt x="34917" y="1846"/>
                    <a:pt x="35195" y="1871"/>
                    <a:pt x="35383" y="1947"/>
                  </a:cubicBezTo>
                  <a:cubicBezTo>
                    <a:pt x="35584" y="2034"/>
                    <a:pt x="35584" y="2091"/>
                    <a:pt x="35612" y="2233"/>
                  </a:cubicBezTo>
                  <a:cubicBezTo>
                    <a:pt x="35642" y="2405"/>
                    <a:pt x="35699" y="2663"/>
                    <a:pt x="35955" y="2920"/>
                  </a:cubicBezTo>
                  <a:cubicBezTo>
                    <a:pt x="35985" y="2920"/>
                    <a:pt x="35985" y="2920"/>
                    <a:pt x="36013" y="2950"/>
                  </a:cubicBezTo>
                  <a:cubicBezTo>
                    <a:pt x="36271" y="3092"/>
                    <a:pt x="36700" y="3206"/>
                    <a:pt x="37130" y="3321"/>
                  </a:cubicBezTo>
                  <a:cubicBezTo>
                    <a:pt x="37359" y="3378"/>
                    <a:pt x="37588" y="3435"/>
                    <a:pt x="37730" y="3492"/>
                  </a:cubicBezTo>
                  <a:cubicBezTo>
                    <a:pt x="38174" y="3641"/>
                    <a:pt x="38530" y="3694"/>
                    <a:pt x="38847" y="3694"/>
                  </a:cubicBezTo>
                  <a:cubicBezTo>
                    <a:pt x="39205" y="3694"/>
                    <a:pt x="39515" y="3626"/>
                    <a:pt x="39849" y="3550"/>
                  </a:cubicBezTo>
                  <a:cubicBezTo>
                    <a:pt x="40135" y="3465"/>
                    <a:pt x="40451" y="3408"/>
                    <a:pt x="40822" y="3351"/>
                  </a:cubicBezTo>
                  <a:cubicBezTo>
                    <a:pt x="41882" y="3263"/>
                    <a:pt x="42482" y="2977"/>
                    <a:pt x="43199" y="2663"/>
                  </a:cubicBezTo>
                  <a:cubicBezTo>
                    <a:pt x="43485" y="2519"/>
                    <a:pt x="43772" y="2405"/>
                    <a:pt x="44143" y="2263"/>
                  </a:cubicBezTo>
                  <a:cubicBezTo>
                    <a:pt x="44631" y="2100"/>
                    <a:pt x="45234" y="2024"/>
                    <a:pt x="45974" y="2024"/>
                  </a:cubicBezTo>
                  <a:cubicBezTo>
                    <a:pt x="46276" y="2024"/>
                    <a:pt x="46600" y="2037"/>
                    <a:pt x="46948" y="2061"/>
                  </a:cubicBezTo>
                  <a:cubicBezTo>
                    <a:pt x="47463" y="2091"/>
                    <a:pt x="47692" y="2290"/>
                    <a:pt x="47979" y="2519"/>
                  </a:cubicBezTo>
                  <a:cubicBezTo>
                    <a:pt x="48180" y="2691"/>
                    <a:pt x="48437" y="2920"/>
                    <a:pt x="48837" y="3064"/>
                  </a:cubicBezTo>
                  <a:cubicBezTo>
                    <a:pt x="49158" y="3171"/>
                    <a:pt x="49533" y="3200"/>
                    <a:pt x="49923" y="3200"/>
                  </a:cubicBezTo>
                  <a:cubicBezTo>
                    <a:pt x="50161" y="3200"/>
                    <a:pt x="50404" y="3189"/>
                    <a:pt x="50642" y="3179"/>
                  </a:cubicBezTo>
                  <a:cubicBezTo>
                    <a:pt x="50860" y="3179"/>
                    <a:pt x="51079" y="3171"/>
                    <a:pt x="51287" y="3171"/>
                  </a:cubicBezTo>
                  <a:cubicBezTo>
                    <a:pt x="51487" y="3171"/>
                    <a:pt x="51676" y="3178"/>
                    <a:pt x="51844" y="3206"/>
                  </a:cubicBezTo>
                  <a:cubicBezTo>
                    <a:pt x="52531" y="3293"/>
                    <a:pt x="53131" y="3435"/>
                    <a:pt x="53647" y="3637"/>
                  </a:cubicBezTo>
                  <a:cubicBezTo>
                    <a:pt x="54192" y="3809"/>
                    <a:pt x="54421" y="4122"/>
                    <a:pt x="54707" y="4496"/>
                  </a:cubicBezTo>
                  <a:cubicBezTo>
                    <a:pt x="54936" y="4782"/>
                    <a:pt x="55193" y="5125"/>
                    <a:pt x="55623" y="5412"/>
                  </a:cubicBezTo>
                  <a:cubicBezTo>
                    <a:pt x="56172" y="5723"/>
                    <a:pt x="56717" y="5842"/>
                    <a:pt x="57254" y="5842"/>
                  </a:cubicBezTo>
                  <a:cubicBezTo>
                    <a:pt x="58199" y="5842"/>
                    <a:pt x="59115" y="5472"/>
                    <a:pt x="59974" y="5125"/>
                  </a:cubicBezTo>
                  <a:cubicBezTo>
                    <a:pt x="60762" y="4794"/>
                    <a:pt x="61535" y="4492"/>
                    <a:pt x="62261" y="4492"/>
                  </a:cubicBezTo>
                  <a:cubicBezTo>
                    <a:pt x="62536" y="4492"/>
                    <a:pt x="62805" y="4535"/>
                    <a:pt x="63066" y="4638"/>
                  </a:cubicBezTo>
                  <a:cubicBezTo>
                    <a:pt x="63238" y="4725"/>
                    <a:pt x="63410" y="4867"/>
                    <a:pt x="63609" y="5011"/>
                  </a:cubicBezTo>
                  <a:cubicBezTo>
                    <a:pt x="63810" y="5183"/>
                    <a:pt x="64039" y="5354"/>
                    <a:pt x="64326" y="5439"/>
                  </a:cubicBezTo>
                  <a:cubicBezTo>
                    <a:pt x="64501" y="5495"/>
                    <a:pt x="64655" y="5518"/>
                    <a:pt x="64795" y="5518"/>
                  </a:cubicBezTo>
                  <a:cubicBezTo>
                    <a:pt x="65157" y="5518"/>
                    <a:pt x="65414" y="5364"/>
                    <a:pt x="65642" y="5240"/>
                  </a:cubicBezTo>
                  <a:cubicBezTo>
                    <a:pt x="65784" y="5153"/>
                    <a:pt x="65929" y="5068"/>
                    <a:pt x="66071" y="5011"/>
                  </a:cubicBezTo>
                  <a:cubicBezTo>
                    <a:pt x="66172" y="4998"/>
                    <a:pt x="66276" y="4992"/>
                    <a:pt x="66382" y="4992"/>
                  </a:cubicBezTo>
                  <a:cubicBezTo>
                    <a:pt x="66756" y="4992"/>
                    <a:pt x="67158" y="5064"/>
                    <a:pt x="67559" y="5153"/>
                  </a:cubicBezTo>
                  <a:cubicBezTo>
                    <a:pt x="67875" y="5210"/>
                    <a:pt x="68189" y="5297"/>
                    <a:pt x="68562" y="5325"/>
                  </a:cubicBezTo>
                  <a:cubicBezTo>
                    <a:pt x="69135" y="5325"/>
                    <a:pt x="69391" y="5210"/>
                    <a:pt x="69678" y="5125"/>
                  </a:cubicBezTo>
                  <a:cubicBezTo>
                    <a:pt x="69822" y="5068"/>
                    <a:pt x="69964" y="5011"/>
                    <a:pt x="70193" y="4954"/>
                  </a:cubicBezTo>
                  <a:cubicBezTo>
                    <a:pt x="70536" y="4867"/>
                    <a:pt x="70823" y="4867"/>
                    <a:pt x="71052" y="4839"/>
                  </a:cubicBezTo>
                  <a:cubicBezTo>
                    <a:pt x="71853" y="4782"/>
                    <a:pt x="72341" y="4695"/>
                    <a:pt x="72856" y="3435"/>
                  </a:cubicBezTo>
                  <a:cubicBezTo>
                    <a:pt x="72941" y="3236"/>
                    <a:pt x="72998" y="3064"/>
                    <a:pt x="73028" y="2920"/>
                  </a:cubicBezTo>
                  <a:cubicBezTo>
                    <a:pt x="73113" y="2634"/>
                    <a:pt x="73143" y="2549"/>
                    <a:pt x="73429" y="2405"/>
                  </a:cubicBezTo>
                  <a:cubicBezTo>
                    <a:pt x="73458" y="2391"/>
                    <a:pt x="73486" y="2384"/>
                    <a:pt x="73525" y="2384"/>
                  </a:cubicBezTo>
                  <a:cubicBezTo>
                    <a:pt x="73565" y="2384"/>
                    <a:pt x="73614" y="2391"/>
                    <a:pt x="73685" y="2405"/>
                  </a:cubicBezTo>
                  <a:cubicBezTo>
                    <a:pt x="73743" y="2405"/>
                    <a:pt x="73812" y="2409"/>
                    <a:pt x="73890" y="2409"/>
                  </a:cubicBezTo>
                  <a:cubicBezTo>
                    <a:pt x="74083" y="2409"/>
                    <a:pt x="74329" y="2380"/>
                    <a:pt x="74574" y="2176"/>
                  </a:cubicBezTo>
                  <a:cubicBezTo>
                    <a:pt x="74716" y="2004"/>
                    <a:pt x="74746" y="1775"/>
                    <a:pt x="74773" y="1603"/>
                  </a:cubicBezTo>
                  <a:lnTo>
                    <a:pt x="74773" y="1489"/>
                  </a:lnTo>
                  <a:cubicBezTo>
                    <a:pt x="75494" y="743"/>
                    <a:pt x="75815" y="717"/>
                    <a:pt x="75903" y="717"/>
                  </a:cubicBezTo>
                  <a:close/>
                  <a:moveTo>
                    <a:pt x="75870" y="1"/>
                  </a:moveTo>
                  <a:cubicBezTo>
                    <a:pt x="75299" y="1"/>
                    <a:pt x="74693" y="544"/>
                    <a:pt x="74288" y="973"/>
                  </a:cubicBezTo>
                  <a:cubicBezTo>
                    <a:pt x="74086" y="1118"/>
                    <a:pt x="74059" y="1347"/>
                    <a:pt x="74059" y="1518"/>
                  </a:cubicBezTo>
                  <a:cubicBezTo>
                    <a:pt x="74029" y="1576"/>
                    <a:pt x="74029" y="1633"/>
                    <a:pt x="74029" y="1660"/>
                  </a:cubicBezTo>
                  <a:cubicBezTo>
                    <a:pt x="74000" y="1675"/>
                    <a:pt x="73972" y="1683"/>
                    <a:pt x="73932" y="1683"/>
                  </a:cubicBezTo>
                  <a:cubicBezTo>
                    <a:pt x="73893" y="1683"/>
                    <a:pt x="73843" y="1675"/>
                    <a:pt x="73772" y="1660"/>
                  </a:cubicBezTo>
                  <a:cubicBezTo>
                    <a:pt x="73717" y="1660"/>
                    <a:pt x="73655" y="1657"/>
                    <a:pt x="73587" y="1657"/>
                  </a:cubicBezTo>
                  <a:cubicBezTo>
                    <a:pt x="73446" y="1657"/>
                    <a:pt x="73279" y="1670"/>
                    <a:pt x="73085" y="1747"/>
                  </a:cubicBezTo>
                  <a:cubicBezTo>
                    <a:pt x="72570" y="2061"/>
                    <a:pt x="72456" y="2320"/>
                    <a:pt x="72341" y="2721"/>
                  </a:cubicBezTo>
                  <a:cubicBezTo>
                    <a:pt x="72311" y="2835"/>
                    <a:pt x="72254" y="2977"/>
                    <a:pt x="72197" y="3149"/>
                  </a:cubicBezTo>
                  <a:cubicBezTo>
                    <a:pt x="71826" y="4065"/>
                    <a:pt x="71654" y="4065"/>
                    <a:pt x="71024" y="4122"/>
                  </a:cubicBezTo>
                  <a:cubicBezTo>
                    <a:pt x="70765" y="4122"/>
                    <a:pt x="70452" y="4152"/>
                    <a:pt x="70051" y="4237"/>
                  </a:cubicBezTo>
                  <a:cubicBezTo>
                    <a:pt x="69765" y="4294"/>
                    <a:pt x="69563" y="4381"/>
                    <a:pt x="69421" y="4438"/>
                  </a:cubicBezTo>
                  <a:cubicBezTo>
                    <a:pt x="69162" y="4523"/>
                    <a:pt x="68991" y="4580"/>
                    <a:pt x="68590" y="4580"/>
                  </a:cubicBezTo>
                  <a:cubicBezTo>
                    <a:pt x="68304" y="4580"/>
                    <a:pt x="68017" y="4523"/>
                    <a:pt x="67731" y="4438"/>
                  </a:cubicBezTo>
                  <a:cubicBezTo>
                    <a:pt x="67307" y="4357"/>
                    <a:pt x="66896" y="4276"/>
                    <a:pt x="66469" y="4276"/>
                  </a:cubicBezTo>
                  <a:cubicBezTo>
                    <a:pt x="66293" y="4276"/>
                    <a:pt x="66113" y="4290"/>
                    <a:pt x="65929" y="4324"/>
                  </a:cubicBezTo>
                  <a:cubicBezTo>
                    <a:pt x="65642" y="4381"/>
                    <a:pt x="65441" y="4496"/>
                    <a:pt x="65269" y="4610"/>
                  </a:cubicBezTo>
                  <a:cubicBezTo>
                    <a:pt x="65083" y="4713"/>
                    <a:pt x="64957" y="4787"/>
                    <a:pt x="64782" y="4787"/>
                  </a:cubicBezTo>
                  <a:cubicBezTo>
                    <a:pt x="64715" y="4787"/>
                    <a:pt x="64641" y="4776"/>
                    <a:pt x="64555" y="4752"/>
                  </a:cubicBezTo>
                  <a:cubicBezTo>
                    <a:pt x="64410" y="4695"/>
                    <a:pt x="64239" y="4580"/>
                    <a:pt x="64067" y="4438"/>
                  </a:cubicBezTo>
                  <a:cubicBezTo>
                    <a:pt x="63868" y="4267"/>
                    <a:pt x="63639" y="4095"/>
                    <a:pt x="63352" y="3980"/>
                  </a:cubicBezTo>
                  <a:cubicBezTo>
                    <a:pt x="62989" y="3828"/>
                    <a:pt x="62626" y="3766"/>
                    <a:pt x="62264" y="3766"/>
                  </a:cubicBezTo>
                  <a:cubicBezTo>
                    <a:pt x="61398" y="3766"/>
                    <a:pt x="60536" y="4123"/>
                    <a:pt x="59688" y="4466"/>
                  </a:cubicBezTo>
                  <a:cubicBezTo>
                    <a:pt x="58845" y="4803"/>
                    <a:pt x="58038" y="5128"/>
                    <a:pt x="57245" y="5128"/>
                  </a:cubicBezTo>
                  <a:cubicBezTo>
                    <a:pt x="56826" y="5128"/>
                    <a:pt x="56410" y="5037"/>
                    <a:pt x="55994" y="4809"/>
                  </a:cubicBezTo>
                  <a:cubicBezTo>
                    <a:pt x="55680" y="4580"/>
                    <a:pt x="55509" y="4324"/>
                    <a:pt x="55307" y="4065"/>
                  </a:cubicBezTo>
                  <a:cubicBezTo>
                    <a:pt x="54993" y="3664"/>
                    <a:pt x="54650" y="3179"/>
                    <a:pt x="53876" y="2950"/>
                  </a:cubicBezTo>
                  <a:cubicBezTo>
                    <a:pt x="53360" y="2748"/>
                    <a:pt x="52673" y="2576"/>
                    <a:pt x="51959" y="2492"/>
                  </a:cubicBezTo>
                  <a:cubicBezTo>
                    <a:pt x="51705" y="2458"/>
                    <a:pt x="51441" y="2444"/>
                    <a:pt x="51173" y="2444"/>
                  </a:cubicBezTo>
                  <a:cubicBezTo>
                    <a:pt x="50987" y="2444"/>
                    <a:pt x="50800" y="2451"/>
                    <a:pt x="50612" y="2462"/>
                  </a:cubicBezTo>
                  <a:cubicBezTo>
                    <a:pt x="50378" y="2474"/>
                    <a:pt x="50144" y="2486"/>
                    <a:pt x="49922" y="2486"/>
                  </a:cubicBezTo>
                  <a:cubicBezTo>
                    <a:pt x="49601" y="2486"/>
                    <a:pt x="49303" y="2461"/>
                    <a:pt x="49066" y="2377"/>
                  </a:cubicBezTo>
                  <a:cubicBezTo>
                    <a:pt x="48810" y="2263"/>
                    <a:pt x="48638" y="2118"/>
                    <a:pt x="48437" y="1976"/>
                  </a:cubicBezTo>
                  <a:cubicBezTo>
                    <a:pt x="48123" y="1690"/>
                    <a:pt x="47750" y="1374"/>
                    <a:pt x="46978" y="1347"/>
                  </a:cubicBezTo>
                  <a:cubicBezTo>
                    <a:pt x="46600" y="1313"/>
                    <a:pt x="46248" y="1297"/>
                    <a:pt x="45917" y="1297"/>
                  </a:cubicBezTo>
                  <a:cubicBezTo>
                    <a:pt x="45119" y="1297"/>
                    <a:pt x="44453" y="1393"/>
                    <a:pt x="43886" y="1576"/>
                  </a:cubicBezTo>
                  <a:cubicBezTo>
                    <a:pt x="43513" y="1718"/>
                    <a:pt x="43199" y="1862"/>
                    <a:pt x="42883" y="2004"/>
                  </a:cubicBezTo>
                  <a:cubicBezTo>
                    <a:pt x="42196" y="2320"/>
                    <a:pt x="41681" y="2549"/>
                    <a:pt x="40765" y="2634"/>
                  </a:cubicBezTo>
                  <a:cubicBezTo>
                    <a:pt x="40307" y="2691"/>
                    <a:pt x="39993" y="2778"/>
                    <a:pt x="39677" y="2835"/>
                  </a:cubicBezTo>
                  <a:cubicBezTo>
                    <a:pt x="39356" y="2911"/>
                    <a:pt x="39100" y="2971"/>
                    <a:pt x="38822" y="2971"/>
                  </a:cubicBezTo>
                  <a:cubicBezTo>
                    <a:pt x="38580" y="2971"/>
                    <a:pt x="38321" y="2926"/>
                    <a:pt x="37989" y="2805"/>
                  </a:cubicBezTo>
                  <a:cubicBezTo>
                    <a:pt x="37817" y="2748"/>
                    <a:pt x="37588" y="2691"/>
                    <a:pt x="37302" y="2606"/>
                  </a:cubicBezTo>
                  <a:cubicBezTo>
                    <a:pt x="37016" y="2549"/>
                    <a:pt x="36585" y="2434"/>
                    <a:pt x="36413" y="2347"/>
                  </a:cubicBezTo>
                  <a:cubicBezTo>
                    <a:pt x="36356" y="2290"/>
                    <a:pt x="36356" y="2233"/>
                    <a:pt x="36329" y="2118"/>
                  </a:cubicBezTo>
                  <a:cubicBezTo>
                    <a:pt x="36299" y="1832"/>
                    <a:pt x="36184" y="1518"/>
                    <a:pt x="35642" y="1289"/>
                  </a:cubicBezTo>
                  <a:cubicBezTo>
                    <a:pt x="35339" y="1174"/>
                    <a:pt x="34958" y="1139"/>
                    <a:pt x="34551" y="1139"/>
                  </a:cubicBezTo>
                  <a:cubicBezTo>
                    <a:pt x="34148" y="1139"/>
                    <a:pt x="33721" y="1174"/>
                    <a:pt x="33322" y="1202"/>
                  </a:cubicBezTo>
                  <a:cubicBezTo>
                    <a:pt x="33008" y="1232"/>
                    <a:pt x="32722" y="1260"/>
                    <a:pt x="32493" y="1260"/>
                  </a:cubicBezTo>
                  <a:lnTo>
                    <a:pt x="31977" y="1260"/>
                  </a:lnTo>
                  <a:cubicBezTo>
                    <a:pt x="31800" y="1260"/>
                    <a:pt x="31621" y="1260"/>
                    <a:pt x="31441" y="1260"/>
                  </a:cubicBezTo>
                  <a:cubicBezTo>
                    <a:pt x="30577" y="1260"/>
                    <a:pt x="29701" y="1240"/>
                    <a:pt x="28943" y="1003"/>
                  </a:cubicBezTo>
                  <a:lnTo>
                    <a:pt x="28512" y="831"/>
                  </a:lnTo>
                  <a:cubicBezTo>
                    <a:pt x="27814" y="545"/>
                    <a:pt x="27185" y="308"/>
                    <a:pt x="26328" y="308"/>
                  </a:cubicBezTo>
                  <a:cubicBezTo>
                    <a:pt x="26238" y="308"/>
                    <a:pt x="26146" y="311"/>
                    <a:pt x="26050" y="316"/>
                  </a:cubicBezTo>
                  <a:cubicBezTo>
                    <a:pt x="25936" y="316"/>
                    <a:pt x="25851" y="373"/>
                    <a:pt x="25794" y="431"/>
                  </a:cubicBezTo>
                  <a:cubicBezTo>
                    <a:pt x="25393" y="488"/>
                    <a:pt x="24992" y="602"/>
                    <a:pt x="24592" y="687"/>
                  </a:cubicBezTo>
                  <a:cubicBezTo>
                    <a:pt x="24019" y="802"/>
                    <a:pt x="23447" y="946"/>
                    <a:pt x="22844" y="973"/>
                  </a:cubicBezTo>
                  <a:cubicBezTo>
                    <a:pt x="21672" y="973"/>
                    <a:pt x="20641" y="973"/>
                    <a:pt x="19496" y="1431"/>
                  </a:cubicBezTo>
                  <a:cubicBezTo>
                    <a:pt x="18408" y="1862"/>
                    <a:pt x="17176" y="2290"/>
                    <a:pt x="16004" y="2663"/>
                  </a:cubicBezTo>
                  <a:cubicBezTo>
                    <a:pt x="15832" y="2721"/>
                    <a:pt x="15287" y="2805"/>
                    <a:pt x="14801" y="2863"/>
                  </a:cubicBezTo>
                  <a:cubicBezTo>
                    <a:pt x="13168" y="3092"/>
                    <a:pt x="12424" y="3236"/>
                    <a:pt x="12252" y="3637"/>
                  </a:cubicBezTo>
                  <a:cubicBezTo>
                    <a:pt x="11824" y="4409"/>
                    <a:pt x="12568" y="4924"/>
                    <a:pt x="13054" y="5297"/>
                  </a:cubicBezTo>
                  <a:cubicBezTo>
                    <a:pt x="13226" y="5412"/>
                    <a:pt x="13569" y="5641"/>
                    <a:pt x="13569" y="5725"/>
                  </a:cubicBezTo>
                  <a:cubicBezTo>
                    <a:pt x="13490" y="6048"/>
                    <a:pt x="12223" y="6649"/>
                    <a:pt x="11759" y="6649"/>
                  </a:cubicBezTo>
                  <a:cubicBezTo>
                    <a:pt x="11729" y="6649"/>
                    <a:pt x="11703" y="6647"/>
                    <a:pt x="11680" y="6641"/>
                  </a:cubicBezTo>
                  <a:cubicBezTo>
                    <a:pt x="11623" y="6614"/>
                    <a:pt x="11481" y="6499"/>
                    <a:pt x="11366" y="6412"/>
                  </a:cubicBezTo>
                  <a:cubicBezTo>
                    <a:pt x="11137" y="6213"/>
                    <a:pt x="10821" y="5927"/>
                    <a:pt x="10336" y="5840"/>
                  </a:cubicBezTo>
                  <a:cubicBezTo>
                    <a:pt x="10201" y="5825"/>
                    <a:pt x="10080" y="5818"/>
                    <a:pt x="9968" y="5818"/>
                  </a:cubicBezTo>
                  <a:cubicBezTo>
                    <a:pt x="9435" y="5818"/>
                    <a:pt x="9119" y="5977"/>
                    <a:pt x="8645" y="6213"/>
                  </a:cubicBezTo>
                  <a:cubicBezTo>
                    <a:pt x="8302" y="6385"/>
                    <a:pt x="6928" y="7157"/>
                    <a:pt x="6729" y="7988"/>
                  </a:cubicBezTo>
                  <a:cubicBezTo>
                    <a:pt x="6699" y="8160"/>
                    <a:pt x="6786" y="8332"/>
                    <a:pt x="6958" y="8416"/>
                  </a:cubicBezTo>
                  <a:cubicBezTo>
                    <a:pt x="7548" y="8658"/>
                    <a:pt x="8140" y="8715"/>
                    <a:pt x="8719" y="8715"/>
                  </a:cubicBezTo>
                  <a:cubicBezTo>
                    <a:pt x="8896" y="8715"/>
                    <a:pt x="9073" y="8710"/>
                    <a:pt x="9248" y="8703"/>
                  </a:cubicBezTo>
                  <a:cubicBezTo>
                    <a:pt x="9561" y="8703"/>
                    <a:pt x="9878" y="8703"/>
                    <a:pt x="10191" y="8732"/>
                  </a:cubicBezTo>
                  <a:cubicBezTo>
                    <a:pt x="10363" y="8732"/>
                    <a:pt x="10478" y="8760"/>
                    <a:pt x="10565" y="8760"/>
                  </a:cubicBezTo>
                  <a:cubicBezTo>
                    <a:pt x="10221" y="8932"/>
                    <a:pt x="9706" y="9133"/>
                    <a:pt x="9419" y="9248"/>
                  </a:cubicBezTo>
                  <a:cubicBezTo>
                    <a:pt x="9275" y="9305"/>
                    <a:pt x="9133" y="9362"/>
                    <a:pt x="9019" y="9390"/>
                  </a:cubicBezTo>
                  <a:cubicBezTo>
                    <a:pt x="8531" y="9591"/>
                    <a:pt x="7816" y="9763"/>
                    <a:pt x="7100" y="9935"/>
                  </a:cubicBezTo>
                  <a:cubicBezTo>
                    <a:pt x="4809" y="10450"/>
                    <a:pt x="1977" y="11080"/>
                    <a:pt x="1603" y="13512"/>
                  </a:cubicBezTo>
                  <a:cubicBezTo>
                    <a:pt x="1489" y="13942"/>
                    <a:pt x="1431" y="14485"/>
                    <a:pt x="1775" y="14771"/>
                  </a:cubicBezTo>
                  <a:cubicBezTo>
                    <a:pt x="1893" y="14870"/>
                    <a:pt x="2024" y="14907"/>
                    <a:pt x="2163" y="14907"/>
                  </a:cubicBezTo>
                  <a:cubicBezTo>
                    <a:pt x="2430" y="14907"/>
                    <a:pt x="2724" y="14770"/>
                    <a:pt x="3007" y="14657"/>
                  </a:cubicBezTo>
                  <a:cubicBezTo>
                    <a:pt x="3122" y="14600"/>
                    <a:pt x="3293" y="14515"/>
                    <a:pt x="3435" y="14485"/>
                  </a:cubicBezTo>
                  <a:lnTo>
                    <a:pt x="3435" y="14485"/>
                  </a:lnTo>
                  <a:cubicBezTo>
                    <a:pt x="3378" y="14542"/>
                    <a:pt x="3293" y="14600"/>
                    <a:pt x="3264" y="14657"/>
                  </a:cubicBezTo>
                  <a:cubicBezTo>
                    <a:pt x="2977" y="14943"/>
                    <a:pt x="2634" y="15287"/>
                    <a:pt x="2748" y="15717"/>
                  </a:cubicBezTo>
                  <a:cubicBezTo>
                    <a:pt x="2863" y="16118"/>
                    <a:pt x="3351" y="16290"/>
                    <a:pt x="3751" y="16404"/>
                  </a:cubicBezTo>
                  <a:cubicBezTo>
                    <a:pt x="3785" y="16409"/>
                    <a:pt x="3819" y="16411"/>
                    <a:pt x="3857" y="16411"/>
                  </a:cubicBezTo>
                  <a:cubicBezTo>
                    <a:pt x="4042" y="16411"/>
                    <a:pt x="4286" y="16355"/>
                    <a:pt x="4667" y="16260"/>
                  </a:cubicBezTo>
                  <a:cubicBezTo>
                    <a:pt x="4867" y="16203"/>
                    <a:pt x="5210" y="16118"/>
                    <a:pt x="5439" y="16088"/>
                  </a:cubicBezTo>
                  <a:lnTo>
                    <a:pt x="5439" y="16088"/>
                  </a:lnTo>
                  <a:cubicBezTo>
                    <a:pt x="5412" y="16118"/>
                    <a:pt x="5382" y="16175"/>
                    <a:pt x="5325" y="16203"/>
                  </a:cubicBezTo>
                  <a:cubicBezTo>
                    <a:pt x="5153" y="16489"/>
                    <a:pt x="4351" y="16718"/>
                    <a:pt x="3751" y="16862"/>
                  </a:cubicBezTo>
                  <a:cubicBezTo>
                    <a:pt x="3321" y="16977"/>
                    <a:pt x="2893" y="17091"/>
                    <a:pt x="2634" y="17233"/>
                  </a:cubicBezTo>
                  <a:cubicBezTo>
                    <a:pt x="1832" y="17577"/>
                    <a:pt x="0" y="18408"/>
                    <a:pt x="0" y="19152"/>
                  </a:cubicBezTo>
                  <a:cubicBezTo>
                    <a:pt x="0" y="19466"/>
                    <a:pt x="115" y="19695"/>
                    <a:pt x="344" y="19839"/>
                  </a:cubicBezTo>
                  <a:cubicBezTo>
                    <a:pt x="498" y="19942"/>
                    <a:pt x="690" y="19987"/>
                    <a:pt x="911" y="19987"/>
                  </a:cubicBezTo>
                  <a:cubicBezTo>
                    <a:pt x="1553" y="19987"/>
                    <a:pt x="2441" y="19613"/>
                    <a:pt x="3378" y="19210"/>
                  </a:cubicBezTo>
                  <a:cubicBezTo>
                    <a:pt x="3580" y="19095"/>
                    <a:pt x="3751" y="19008"/>
                    <a:pt x="3809" y="19008"/>
                  </a:cubicBezTo>
                  <a:cubicBezTo>
                    <a:pt x="5325" y="18637"/>
                    <a:pt x="6156" y="18408"/>
                    <a:pt x="7473" y="17320"/>
                  </a:cubicBezTo>
                  <a:cubicBezTo>
                    <a:pt x="8045" y="16833"/>
                    <a:pt x="8732" y="16519"/>
                    <a:pt x="9447" y="16203"/>
                  </a:cubicBezTo>
                  <a:cubicBezTo>
                    <a:pt x="10077" y="15946"/>
                    <a:pt x="10707" y="15660"/>
                    <a:pt x="11279" y="15259"/>
                  </a:cubicBezTo>
                  <a:cubicBezTo>
                    <a:pt x="11565" y="15058"/>
                    <a:pt x="11824" y="14829"/>
                    <a:pt x="12081" y="14629"/>
                  </a:cubicBezTo>
                  <a:cubicBezTo>
                    <a:pt x="12768" y="14114"/>
                    <a:pt x="13340" y="13656"/>
                    <a:pt x="14142" y="13397"/>
                  </a:cubicBezTo>
                  <a:cubicBezTo>
                    <a:pt x="14314" y="13340"/>
                    <a:pt x="14458" y="13313"/>
                    <a:pt x="14543" y="13283"/>
                  </a:cubicBezTo>
                  <a:lnTo>
                    <a:pt x="14543" y="13283"/>
                  </a:lnTo>
                  <a:cubicBezTo>
                    <a:pt x="14485" y="13370"/>
                    <a:pt x="14401" y="13455"/>
                    <a:pt x="14256" y="13599"/>
                  </a:cubicBezTo>
                  <a:cubicBezTo>
                    <a:pt x="14142" y="13656"/>
                    <a:pt x="13970" y="13771"/>
                    <a:pt x="13798" y="13885"/>
                  </a:cubicBezTo>
                  <a:cubicBezTo>
                    <a:pt x="13255" y="14229"/>
                    <a:pt x="12653" y="14572"/>
                    <a:pt x="12710" y="15087"/>
                  </a:cubicBezTo>
                  <a:cubicBezTo>
                    <a:pt x="12768" y="15516"/>
                    <a:pt x="13255" y="15687"/>
                    <a:pt x="13427" y="15745"/>
                  </a:cubicBezTo>
                  <a:cubicBezTo>
                    <a:pt x="13548" y="15780"/>
                    <a:pt x="13670" y="15796"/>
                    <a:pt x="13792" y="15796"/>
                  </a:cubicBezTo>
                  <a:cubicBezTo>
                    <a:pt x="14568" y="15796"/>
                    <a:pt x="15364" y="15148"/>
                    <a:pt x="16031" y="14629"/>
                  </a:cubicBezTo>
                  <a:cubicBezTo>
                    <a:pt x="16233" y="14458"/>
                    <a:pt x="16432" y="14286"/>
                    <a:pt x="16604" y="14171"/>
                  </a:cubicBezTo>
                  <a:lnTo>
                    <a:pt x="16890" y="13970"/>
                  </a:lnTo>
                  <a:cubicBezTo>
                    <a:pt x="17491" y="13578"/>
                    <a:pt x="17956" y="13289"/>
                    <a:pt x="18525" y="13289"/>
                  </a:cubicBezTo>
                  <a:cubicBezTo>
                    <a:pt x="18743" y="13289"/>
                    <a:pt x="18976" y="13332"/>
                    <a:pt x="19237" y="13427"/>
                  </a:cubicBezTo>
                  <a:cubicBezTo>
                    <a:pt x="19782" y="13599"/>
                    <a:pt x="20325" y="13771"/>
                    <a:pt x="20870" y="13913"/>
                  </a:cubicBezTo>
                  <a:cubicBezTo>
                    <a:pt x="21413" y="14084"/>
                    <a:pt x="21985" y="14256"/>
                    <a:pt x="22501" y="14428"/>
                  </a:cubicBezTo>
                  <a:cubicBezTo>
                    <a:pt x="24477" y="15145"/>
                    <a:pt x="25707" y="17405"/>
                    <a:pt x="25421" y="19839"/>
                  </a:cubicBezTo>
                  <a:cubicBezTo>
                    <a:pt x="25393" y="20240"/>
                    <a:pt x="25221" y="20641"/>
                    <a:pt x="25050" y="21042"/>
                  </a:cubicBezTo>
                  <a:cubicBezTo>
                    <a:pt x="24821" y="21672"/>
                    <a:pt x="24562" y="22301"/>
                    <a:pt x="24619" y="22988"/>
                  </a:cubicBezTo>
                  <a:cubicBezTo>
                    <a:pt x="24706" y="23733"/>
                    <a:pt x="25192" y="24305"/>
                    <a:pt x="25650" y="24848"/>
                  </a:cubicBezTo>
                  <a:cubicBezTo>
                    <a:pt x="25908" y="25134"/>
                    <a:pt x="26138" y="25420"/>
                    <a:pt x="26309" y="25737"/>
                  </a:cubicBezTo>
                  <a:cubicBezTo>
                    <a:pt x="26623" y="26222"/>
                    <a:pt x="27168" y="27969"/>
                    <a:pt x="26996" y="28370"/>
                  </a:cubicBezTo>
                  <a:cubicBezTo>
                    <a:pt x="26852" y="28198"/>
                    <a:pt x="26653" y="27596"/>
                    <a:pt x="26566" y="27282"/>
                  </a:cubicBezTo>
                  <a:cubicBezTo>
                    <a:pt x="26367" y="26653"/>
                    <a:pt x="26252" y="26279"/>
                    <a:pt x="25966" y="26108"/>
                  </a:cubicBezTo>
                  <a:cubicBezTo>
                    <a:pt x="25714" y="25954"/>
                    <a:pt x="25462" y="25876"/>
                    <a:pt x="25227" y="25876"/>
                  </a:cubicBezTo>
                  <a:cubicBezTo>
                    <a:pt x="24981" y="25876"/>
                    <a:pt x="24753" y="25962"/>
                    <a:pt x="24562" y="26137"/>
                  </a:cubicBezTo>
                  <a:cubicBezTo>
                    <a:pt x="24161" y="26538"/>
                    <a:pt x="24076" y="27225"/>
                    <a:pt x="24363" y="27798"/>
                  </a:cubicBezTo>
                  <a:cubicBezTo>
                    <a:pt x="24562" y="28198"/>
                    <a:pt x="24763" y="28455"/>
                    <a:pt x="24935" y="28656"/>
                  </a:cubicBezTo>
                  <a:cubicBezTo>
                    <a:pt x="25221" y="28970"/>
                    <a:pt x="25336" y="29085"/>
                    <a:pt x="25050" y="29802"/>
                  </a:cubicBezTo>
                  <a:cubicBezTo>
                    <a:pt x="24706" y="30631"/>
                    <a:pt x="24134" y="31661"/>
                    <a:pt x="23474" y="32664"/>
                  </a:cubicBezTo>
                  <a:cubicBezTo>
                    <a:pt x="23131" y="33321"/>
                    <a:pt x="22645" y="33722"/>
                    <a:pt x="22100" y="34123"/>
                  </a:cubicBezTo>
                  <a:cubicBezTo>
                    <a:pt x="21699" y="34439"/>
                    <a:pt x="21298" y="34783"/>
                    <a:pt x="20927" y="35211"/>
                  </a:cubicBezTo>
                  <a:cubicBezTo>
                    <a:pt x="20325" y="35898"/>
                    <a:pt x="20355" y="36642"/>
                    <a:pt x="20382" y="37302"/>
                  </a:cubicBezTo>
                  <a:cubicBezTo>
                    <a:pt x="20382" y="37787"/>
                    <a:pt x="20382" y="38245"/>
                    <a:pt x="20183" y="38646"/>
                  </a:cubicBezTo>
                  <a:cubicBezTo>
                    <a:pt x="20069" y="38905"/>
                    <a:pt x="19810" y="39104"/>
                    <a:pt x="19524" y="39306"/>
                  </a:cubicBezTo>
                  <a:cubicBezTo>
                    <a:pt x="19066" y="39592"/>
                    <a:pt x="18550" y="39993"/>
                    <a:pt x="18436" y="40707"/>
                  </a:cubicBezTo>
                  <a:cubicBezTo>
                    <a:pt x="18379" y="41252"/>
                    <a:pt x="18665" y="41967"/>
                    <a:pt x="18924" y="42683"/>
                  </a:cubicBezTo>
                  <a:cubicBezTo>
                    <a:pt x="19038" y="42970"/>
                    <a:pt x="19153" y="43256"/>
                    <a:pt x="19210" y="43428"/>
                  </a:cubicBezTo>
                  <a:cubicBezTo>
                    <a:pt x="19295" y="43971"/>
                    <a:pt x="19352" y="44516"/>
                    <a:pt x="19382" y="45058"/>
                  </a:cubicBezTo>
                  <a:cubicBezTo>
                    <a:pt x="19352" y="45116"/>
                    <a:pt x="19324" y="45203"/>
                    <a:pt x="19324" y="45287"/>
                  </a:cubicBezTo>
                  <a:cubicBezTo>
                    <a:pt x="19352" y="45459"/>
                    <a:pt x="19324" y="45745"/>
                    <a:pt x="19324" y="46061"/>
                  </a:cubicBezTo>
                  <a:cubicBezTo>
                    <a:pt x="19295" y="46833"/>
                    <a:pt x="19237" y="47635"/>
                    <a:pt x="19638" y="48036"/>
                  </a:cubicBezTo>
                  <a:cubicBezTo>
                    <a:pt x="19897" y="48294"/>
                    <a:pt x="20268" y="48352"/>
                    <a:pt x="20554" y="48409"/>
                  </a:cubicBezTo>
                  <a:cubicBezTo>
                    <a:pt x="20669" y="48409"/>
                    <a:pt x="20840" y="48436"/>
                    <a:pt x="20840" y="48436"/>
                  </a:cubicBezTo>
                  <a:cubicBezTo>
                    <a:pt x="21214" y="48695"/>
                    <a:pt x="21271" y="48837"/>
                    <a:pt x="21385" y="49123"/>
                  </a:cubicBezTo>
                  <a:cubicBezTo>
                    <a:pt x="21443" y="49238"/>
                    <a:pt x="21470" y="49382"/>
                    <a:pt x="21527" y="49497"/>
                  </a:cubicBezTo>
                  <a:cubicBezTo>
                    <a:pt x="21642" y="49753"/>
                    <a:pt x="21729" y="50012"/>
                    <a:pt x="21843" y="50268"/>
                  </a:cubicBezTo>
                  <a:cubicBezTo>
                    <a:pt x="22130" y="50985"/>
                    <a:pt x="22359" y="51585"/>
                    <a:pt x="22272" y="52272"/>
                  </a:cubicBezTo>
                  <a:cubicBezTo>
                    <a:pt x="22272" y="52387"/>
                    <a:pt x="22214" y="52531"/>
                    <a:pt x="22187" y="52646"/>
                  </a:cubicBezTo>
                  <a:cubicBezTo>
                    <a:pt x="22073" y="52989"/>
                    <a:pt x="21958" y="53390"/>
                    <a:pt x="22015" y="53733"/>
                  </a:cubicBezTo>
                  <a:cubicBezTo>
                    <a:pt x="22100" y="54249"/>
                    <a:pt x="22329" y="54420"/>
                    <a:pt x="22588" y="54592"/>
                  </a:cubicBezTo>
                  <a:cubicBezTo>
                    <a:pt x="22673" y="54649"/>
                    <a:pt x="22730" y="54677"/>
                    <a:pt x="22787" y="54821"/>
                  </a:cubicBezTo>
                  <a:cubicBezTo>
                    <a:pt x="23046" y="55394"/>
                    <a:pt x="22874" y="55822"/>
                    <a:pt x="22645" y="56310"/>
                  </a:cubicBezTo>
                  <a:cubicBezTo>
                    <a:pt x="22473" y="56653"/>
                    <a:pt x="22302" y="57054"/>
                    <a:pt x="22359" y="57540"/>
                  </a:cubicBezTo>
                  <a:cubicBezTo>
                    <a:pt x="22473" y="58371"/>
                    <a:pt x="23073" y="58600"/>
                    <a:pt x="23531" y="58742"/>
                  </a:cubicBezTo>
                  <a:cubicBezTo>
                    <a:pt x="23733" y="58829"/>
                    <a:pt x="23932" y="58886"/>
                    <a:pt x="24047" y="59001"/>
                  </a:cubicBezTo>
                  <a:cubicBezTo>
                    <a:pt x="24390" y="59257"/>
                    <a:pt x="24420" y="59401"/>
                    <a:pt x="24505" y="59802"/>
                  </a:cubicBezTo>
                  <a:cubicBezTo>
                    <a:pt x="24534" y="59944"/>
                    <a:pt x="24562" y="60088"/>
                    <a:pt x="24619" y="60260"/>
                  </a:cubicBezTo>
                  <a:cubicBezTo>
                    <a:pt x="24676" y="60517"/>
                    <a:pt x="25192" y="62894"/>
                    <a:pt x="26623" y="63008"/>
                  </a:cubicBezTo>
                  <a:cubicBezTo>
                    <a:pt x="27111" y="63008"/>
                    <a:pt x="27340" y="62779"/>
                    <a:pt x="27425" y="62608"/>
                  </a:cubicBezTo>
                  <a:cubicBezTo>
                    <a:pt x="27741" y="62092"/>
                    <a:pt x="27340" y="61348"/>
                    <a:pt x="26996" y="60661"/>
                  </a:cubicBezTo>
                  <a:cubicBezTo>
                    <a:pt x="26882" y="60489"/>
                    <a:pt x="26795" y="60288"/>
                    <a:pt x="26738" y="60173"/>
                  </a:cubicBezTo>
                  <a:cubicBezTo>
                    <a:pt x="26566" y="59745"/>
                    <a:pt x="26509" y="59314"/>
                    <a:pt x="26451" y="58829"/>
                  </a:cubicBezTo>
                  <a:cubicBezTo>
                    <a:pt x="26394" y="58513"/>
                    <a:pt x="26367" y="58169"/>
                    <a:pt x="26279" y="57826"/>
                  </a:cubicBezTo>
                  <a:cubicBezTo>
                    <a:pt x="26138" y="57368"/>
                    <a:pt x="25908" y="56967"/>
                    <a:pt x="25679" y="56596"/>
                  </a:cubicBezTo>
                  <a:cubicBezTo>
                    <a:pt x="25421" y="56223"/>
                    <a:pt x="25221" y="55852"/>
                    <a:pt x="25134" y="55478"/>
                  </a:cubicBezTo>
                  <a:cubicBezTo>
                    <a:pt x="25107" y="55307"/>
                    <a:pt x="25107" y="55107"/>
                    <a:pt x="25134" y="54906"/>
                  </a:cubicBezTo>
                  <a:cubicBezTo>
                    <a:pt x="25134" y="54677"/>
                    <a:pt x="25164" y="54448"/>
                    <a:pt x="25107" y="54249"/>
                  </a:cubicBezTo>
                  <a:lnTo>
                    <a:pt x="25107" y="54191"/>
                  </a:lnTo>
                  <a:cubicBezTo>
                    <a:pt x="24963" y="53818"/>
                    <a:pt x="24763" y="53589"/>
                    <a:pt x="24592" y="53390"/>
                  </a:cubicBezTo>
                  <a:cubicBezTo>
                    <a:pt x="24477" y="53246"/>
                    <a:pt x="24363" y="53104"/>
                    <a:pt x="24276" y="52902"/>
                  </a:cubicBezTo>
                  <a:cubicBezTo>
                    <a:pt x="24104" y="52588"/>
                    <a:pt x="24076" y="52215"/>
                    <a:pt x="24161" y="52016"/>
                  </a:cubicBezTo>
                  <a:cubicBezTo>
                    <a:pt x="24218" y="51959"/>
                    <a:pt x="24276" y="51872"/>
                    <a:pt x="24477" y="51844"/>
                  </a:cubicBezTo>
                  <a:cubicBezTo>
                    <a:pt x="24534" y="51844"/>
                    <a:pt x="24562" y="51814"/>
                    <a:pt x="24592" y="51787"/>
                  </a:cubicBezTo>
                  <a:lnTo>
                    <a:pt x="24676" y="51757"/>
                  </a:lnTo>
                  <a:cubicBezTo>
                    <a:pt x="24747" y="51751"/>
                    <a:pt x="24813" y="51747"/>
                    <a:pt x="24875" y="51747"/>
                  </a:cubicBezTo>
                  <a:cubicBezTo>
                    <a:pt x="25091" y="51747"/>
                    <a:pt x="25260" y="51789"/>
                    <a:pt x="25393" y="51901"/>
                  </a:cubicBezTo>
                  <a:cubicBezTo>
                    <a:pt x="25737" y="52188"/>
                    <a:pt x="25764" y="52902"/>
                    <a:pt x="25764" y="53504"/>
                  </a:cubicBezTo>
                  <a:cubicBezTo>
                    <a:pt x="25764" y="54764"/>
                    <a:pt x="25966" y="55279"/>
                    <a:pt x="26596" y="56395"/>
                  </a:cubicBezTo>
                  <a:cubicBezTo>
                    <a:pt x="26939" y="56910"/>
                    <a:pt x="27081" y="57482"/>
                    <a:pt x="27253" y="58055"/>
                  </a:cubicBezTo>
                  <a:cubicBezTo>
                    <a:pt x="27367" y="58456"/>
                    <a:pt x="27482" y="58829"/>
                    <a:pt x="27654" y="59230"/>
                  </a:cubicBezTo>
                  <a:cubicBezTo>
                    <a:pt x="27970" y="59887"/>
                    <a:pt x="28398" y="60402"/>
                    <a:pt x="28828" y="60890"/>
                  </a:cubicBezTo>
                  <a:cubicBezTo>
                    <a:pt x="29229" y="61348"/>
                    <a:pt x="29573" y="61776"/>
                    <a:pt x="29859" y="62292"/>
                  </a:cubicBezTo>
                  <a:cubicBezTo>
                    <a:pt x="29973" y="62521"/>
                    <a:pt x="30115" y="62779"/>
                    <a:pt x="30287" y="63036"/>
                  </a:cubicBezTo>
                  <a:cubicBezTo>
                    <a:pt x="30688" y="63695"/>
                    <a:pt x="31146" y="64467"/>
                    <a:pt x="31176" y="65040"/>
                  </a:cubicBezTo>
                  <a:cubicBezTo>
                    <a:pt x="31203" y="65441"/>
                    <a:pt x="31061" y="65757"/>
                    <a:pt x="30917" y="66070"/>
                  </a:cubicBezTo>
                  <a:cubicBezTo>
                    <a:pt x="30688" y="66558"/>
                    <a:pt x="30432" y="67101"/>
                    <a:pt x="30718" y="67818"/>
                  </a:cubicBezTo>
                  <a:cubicBezTo>
                    <a:pt x="31032" y="68704"/>
                    <a:pt x="31977" y="69276"/>
                    <a:pt x="32893" y="69792"/>
                  </a:cubicBezTo>
                  <a:cubicBezTo>
                    <a:pt x="33409" y="70108"/>
                    <a:pt x="33894" y="70394"/>
                    <a:pt x="34238" y="70708"/>
                  </a:cubicBezTo>
                  <a:cubicBezTo>
                    <a:pt x="35097" y="71596"/>
                    <a:pt x="36013" y="71853"/>
                    <a:pt x="36986" y="72139"/>
                  </a:cubicBezTo>
                  <a:cubicBezTo>
                    <a:pt x="37302" y="72226"/>
                    <a:pt x="37645" y="72341"/>
                    <a:pt x="38016" y="72483"/>
                  </a:cubicBezTo>
                  <a:cubicBezTo>
                    <a:pt x="38868" y="72739"/>
                    <a:pt x="39412" y="72870"/>
                    <a:pt x="39964" y="72870"/>
                  </a:cubicBezTo>
                  <a:cubicBezTo>
                    <a:pt x="40396" y="72870"/>
                    <a:pt x="40833" y="72790"/>
                    <a:pt x="41424" y="72627"/>
                  </a:cubicBezTo>
                  <a:cubicBezTo>
                    <a:pt x="41715" y="72560"/>
                    <a:pt x="42031" y="72520"/>
                    <a:pt x="42347" y="72520"/>
                  </a:cubicBezTo>
                  <a:cubicBezTo>
                    <a:pt x="43117" y="72520"/>
                    <a:pt x="43889" y="72758"/>
                    <a:pt x="44314" y="73429"/>
                  </a:cubicBezTo>
                  <a:cubicBezTo>
                    <a:pt x="44372" y="73543"/>
                    <a:pt x="44372" y="73658"/>
                    <a:pt x="44372" y="73772"/>
                  </a:cubicBezTo>
                  <a:cubicBezTo>
                    <a:pt x="44372" y="74001"/>
                    <a:pt x="44372" y="74345"/>
                    <a:pt x="44715" y="74688"/>
                  </a:cubicBezTo>
                  <a:cubicBezTo>
                    <a:pt x="45031" y="75032"/>
                    <a:pt x="45604" y="75261"/>
                    <a:pt x="46119" y="75432"/>
                  </a:cubicBezTo>
                  <a:cubicBezTo>
                    <a:pt x="46834" y="75803"/>
                    <a:pt x="47493" y="75975"/>
                    <a:pt x="48123" y="76147"/>
                  </a:cubicBezTo>
                  <a:cubicBezTo>
                    <a:pt x="48466" y="76234"/>
                    <a:pt x="48810" y="76348"/>
                    <a:pt x="49181" y="76463"/>
                  </a:cubicBezTo>
                  <a:cubicBezTo>
                    <a:pt x="49639" y="76605"/>
                    <a:pt x="49696" y="76777"/>
                    <a:pt x="49811" y="77093"/>
                  </a:cubicBezTo>
                  <a:cubicBezTo>
                    <a:pt x="49925" y="77406"/>
                    <a:pt x="50069" y="77750"/>
                    <a:pt x="50527" y="78094"/>
                  </a:cubicBezTo>
                  <a:cubicBezTo>
                    <a:pt x="50704" y="78193"/>
                    <a:pt x="50894" y="78224"/>
                    <a:pt x="51071" y="78224"/>
                  </a:cubicBezTo>
                  <a:cubicBezTo>
                    <a:pt x="51151" y="78224"/>
                    <a:pt x="51228" y="78217"/>
                    <a:pt x="51299" y="78208"/>
                  </a:cubicBezTo>
                  <a:cubicBezTo>
                    <a:pt x="51393" y="78197"/>
                    <a:pt x="51468" y="78190"/>
                    <a:pt x="51527" y="78190"/>
                  </a:cubicBezTo>
                  <a:cubicBezTo>
                    <a:pt x="51612" y="78190"/>
                    <a:pt x="51666" y="78204"/>
                    <a:pt x="51700" y="78238"/>
                  </a:cubicBezTo>
                  <a:cubicBezTo>
                    <a:pt x="51757" y="78295"/>
                    <a:pt x="51787" y="78352"/>
                    <a:pt x="51787" y="78380"/>
                  </a:cubicBezTo>
                  <a:cubicBezTo>
                    <a:pt x="51787" y="78380"/>
                    <a:pt x="51787" y="78410"/>
                    <a:pt x="51757" y="78410"/>
                  </a:cubicBezTo>
                  <a:cubicBezTo>
                    <a:pt x="51615" y="78524"/>
                    <a:pt x="51357" y="78666"/>
                    <a:pt x="51272" y="79010"/>
                  </a:cubicBezTo>
                  <a:cubicBezTo>
                    <a:pt x="50956" y="80441"/>
                    <a:pt x="51700" y="80929"/>
                    <a:pt x="52444" y="81387"/>
                  </a:cubicBezTo>
                  <a:cubicBezTo>
                    <a:pt x="52646" y="81501"/>
                    <a:pt x="52845" y="81616"/>
                    <a:pt x="53074" y="81787"/>
                  </a:cubicBezTo>
                  <a:cubicBezTo>
                    <a:pt x="53333" y="81959"/>
                    <a:pt x="53589" y="82246"/>
                    <a:pt x="53876" y="82559"/>
                  </a:cubicBezTo>
                  <a:cubicBezTo>
                    <a:pt x="54363" y="83104"/>
                    <a:pt x="54906" y="83734"/>
                    <a:pt x="55738" y="83933"/>
                  </a:cubicBezTo>
                  <a:cubicBezTo>
                    <a:pt x="55839" y="83957"/>
                    <a:pt x="55938" y="83968"/>
                    <a:pt x="56035" y="83968"/>
                  </a:cubicBezTo>
                  <a:cubicBezTo>
                    <a:pt x="56757" y="83968"/>
                    <a:pt x="57351" y="83354"/>
                    <a:pt x="57856" y="82875"/>
                  </a:cubicBezTo>
                  <a:cubicBezTo>
                    <a:pt x="58200" y="82531"/>
                    <a:pt x="58502" y="82249"/>
                    <a:pt x="58653" y="82249"/>
                  </a:cubicBezTo>
                  <a:cubicBezTo>
                    <a:pt x="58678" y="82249"/>
                    <a:pt x="58699" y="82257"/>
                    <a:pt x="58715" y="82273"/>
                  </a:cubicBezTo>
                  <a:lnTo>
                    <a:pt x="58742" y="82273"/>
                  </a:lnTo>
                  <a:cubicBezTo>
                    <a:pt x="59143" y="82761"/>
                    <a:pt x="59429" y="83620"/>
                    <a:pt x="59631" y="84277"/>
                  </a:cubicBezTo>
                  <a:cubicBezTo>
                    <a:pt x="59688" y="84421"/>
                    <a:pt x="59745" y="84593"/>
                    <a:pt x="59773" y="84735"/>
                  </a:cubicBezTo>
                  <a:cubicBezTo>
                    <a:pt x="60089" y="85479"/>
                    <a:pt x="60116" y="86139"/>
                    <a:pt x="60032" y="87112"/>
                  </a:cubicBezTo>
                  <a:cubicBezTo>
                    <a:pt x="59974" y="88456"/>
                    <a:pt x="59860" y="89315"/>
                    <a:pt x="58944" y="90174"/>
                  </a:cubicBezTo>
                  <a:cubicBezTo>
                    <a:pt x="58428" y="90547"/>
                    <a:pt x="58142" y="90804"/>
                    <a:pt x="57799" y="91319"/>
                  </a:cubicBezTo>
                  <a:cubicBezTo>
                    <a:pt x="57712" y="91491"/>
                    <a:pt x="57769" y="91663"/>
                    <a:pt x="57799" y="91834"/>
                  </a:cubicBezTo>
                  <a:cubicBezTo>
                    <a:pt x="57799" y="91864"/>
                    <a:pt x="57799" y="91921"/>
                    <a:pt x="57826" y="91949"/>
                  </a:cubicBezTo>
                  <a:cubicBezTo>
                    <a:pt x="57769" y="91979"/>
                    <a:pt x="57712" y="92006"/>
                    <a:pt x="57627" y="92036"/>
                  </a:cubicBezTo>
                  <a:cubicBezTo>
                    <a:pt x="57483" y="92093"/>
                    <a:pt x="57283" y="92150"/>
                    <a:pt x="57169" y="92350"/>
                  </a:cubicBezTo>
                  <a:cubicBezTo>
                    <a:pt x="55994" y="93582"/>
                    <a:pt x="55135" y="95528"/>
                    <a:pt x="56081" y="97360"/>
                  </a:cubicBezTo>
                  <a:cubicBezTo>
                    <a:pt x="56196" y="97589"/>
                    <a:pt x="56482" y="97903"/>
                    <a:pt x="56768" y="98162"/>
                  </a:cubicBezTo>
                  <a:lnTo>
                    <a:pt x="56768" y="98361"/>
                  </a:lnTo>
                  <a:cubicBezTo>
                    <a:pt x="56654" y="98418"/>
                    <a:pt x="56452" y="98476"/>
                    <a:pt x="56253" y="98677"/>
                  </a:cubicBezTo>
                  <a:cubicBezTo>
                    <a:pt x="56024" y="98876"/>
                    <a:pt x="55909" y="98934"/>
                    <a:pt x="55822" y="98963"/>
                  </a:cubicBezTo>
                  <a:cubicBezTo>
                    <a:pt x="55422" y="99163"/>
                    <a:pt x="55422" y="99392"/>
                    <a:pt x="55364" y="100022"/>
                  </a:cubicBezTo>
                  <a:cubicBezTo>
                    <a:pt x="55307" y="100338"/>
                    <a:pt x="55364" y="100880"/>
                    <a:pt x="55509" y="101682"/>
                  </a:cubicBezTo>
                  <a:cubicBezTo>
                    <a:pt x="55651" y="102655"/>
                    <a:pt x="56138" y="102971"/>
                    <a:pt x="56539" y="103228"/>
                  </a:cubicBezTo>
                  <a:cubicBezTo>
                    <a:pt x="56825" y="103399"/>
                    <a:pt x="57082" y="103571"/>
                    <a:pt x="57341" y="104002"/>
                  </a:cubicBezTo>
                  <a:cubicBezTo>
                    <a:pt x="57712" y="104545"/>
                    <a:pt x="57913" y="105090"/>
                    <a:pt x="58142" y="105632"/>
                  </a:cubicBezTo>
                  <a:cubicBezTo>
                    <a:pt x="58456" y="106434"/>
                    <a:pt x="58772" y="107265"/>
                    <a:pt x="59516" y="108037"/>
                  </a:cubicBezTo>
                  <a:cubicBezTo>
                    <a:pt x="60318" y="108868"/>
                    <a:pt x="60776" y="110041"/>
                    <a:pt x="61291" y="111273"/>
                  </a:cubicBezTo>
                  <a:cubicBezTo>
                    <a:pt x="61948" y="112876"/>
                    <a:pt x="62608" y="114536"/>
                    <a:pt x="64097" y="115537"/>
                  </a:cubicBezTo>
                  <a:cubicBezTo>
                    <a:pt x="64639" y="115910"/>
                    <a:pt x="65155" y="116052"/>
                    <a:pt x="65642" y="116224"/>
                  </a:cubicBezTo>
                  <a:cubicBezTo>
                    <a:pt x="66329" y="116453"/>
                    <a:pt x="66929" y="116625"/>
                    <a:pt x="67532" y="117312"/>
                  </a:cubicBezTo>
                  <a:cubicBezTo>
                    <a:pt x="67761" y="117541"/>
                    <a:pt x="68047" y="117770"/>
                    <a:pt x="68333" y="118029"/>
                  </a:cubicBezTo>
                  <a:cubicBezTo>
                    <a:pt x="68849" y="118430"/>
                    <a:pt x="69421" y="118915"/>
                    <a:pt x="69563" y="119316"/>
                  </a:cubicBezTo>
                  <a:cubicBezTo>
                    <a:pt x="69678" y="119746"/>
                    <a:pt x="69678" y="120376"/>
                    <a:pt x="69678" y="120949"/>
                  </a:cubicBezTo>
                  <a:cubicBezTo>
                    <a:pt x="69678" y="121320"/>
                    <a:pt x="69678" y="121663"/>
                    <a:pt x="69707" y="121922"/>
                  </a:cubicBezTo>
                  <a:cubicBezTo>
                    <a:pt x="69707" y="122380"/>
                    <a:pt x="69707" y="122866"/>
                    <a:pt x="69735" y="123324"/>
                  </a:cubicBezTo>
                  <a:cubicBezTo>
                    <a:pt x="69735" y="123811"/>
                    <a:pt x="69765" y="124269"/>
                    <a:pt x="69765" y="124727"/>
                  </a:cubicBezTo>
                  <a:lnTo>
                    <a:pt x="69765" y="125472"/>
                  </a:lnTo>
                  <a:cubicBezTo>
                    <a:pt x="69678" y="125529"/>
                    <a:pt x="69620" y="125643"/>
                    <a:pt x="69620" y="125728"/>
                  </a:cubicBezTo>
                  <a:cubicBezTo>
                    <a:pt x="69593" y="126931"/>
                    <a:pt x="69822" y="128048"/>
                    <a:pt x="70078" y="129106"/>
                  </a:cubicBezTo>
                  <a:cubicBezTo>
                    <a:pt x="70223" y="129793"/>
                    <a:pt x="70365" y="130453"/>
                    <a:pt x="70452" y="131140"/>
                  </a:cubicBezTo>
                  <a:cubicBezTo>
                    <a:pt x="70536" y="132056"/>
                    <a:pt x="70509" y="132972"/>
                    <a:pt x="70452" y="133945"/>
                  </a:cubicBezTo>
                  <a:cubicBezTo>
                    <a:pt x="70422" y="135033"/>
                    <a:pt x="70365" y="136148"/>
                    <a:pt x="70509" y="137266"/>
                  </a:cubicBezTo>
                  <a:cubicBezTo>
                    <a:pt x="70708" y="138411"/>
                    <a:pt x="70795" y="139671"/>
                    <a:pt x="70795" y="141187"/>
                  </a:cubicBezTo>
                  <a:cubicBezTo>
                    <a:pt x="70795" y="141702"/>
                    <a:pt x="70651" y="142217"/>
                    <a:pt x="70536" y="142705"/>
                  </a:cubicBezTo>
                  <a:cubicBezTo>
                    <a:pt x="70394" y="143305"/>
                    <a:pt x="70223" y="143907"/>
                    <a:pt x="70307" y="144537"/>
                  </a:cubicBezTo>
                  <a:cubicBezTo>
                    <a:pt x="70337" y="145167"/>
                    <a:pt x="70594" y="145739"/>
                    <a:pt x="70823" y="146282"/>
                  </a:cubicBezTo>
                  <a:cubicBezTo>
                    <a:pt x="71024" y="146770"/>
                    <a:pt x="71224" y="147228"/>
                    <a:pt x="71281" y="147686"/>
                  </a:cubicBezTo>
                  <a:cubicBezTo>
                    <a:pt x="71281" y="147801"/>
                    <a:pt x="71281" y="147942"/>
                    <a:pt x="71311" y="148087"/>
                  </a:cubicBezTo>
                  <a:cubicBezTo>
                    <a:pt x="71368" y="148717"/>
                    <a:pt x="71425" y="149461"/>
                    <a:pt x="71711" y="149976"/>
                  </a:cubicBezTo>
                  <a:cubicBezTo>
                    <a:pt x="71968" y="150434"/>
                    <a:pt x="72140" y="150549"/>
                    <a:pt x="72398" y="150663"/>
                  </a:cubicBezTo>
                  <a:cubicBezTo>
                    <a:pt x="72483" y="150691"/>
                    <a:pt x="72570" y="150720"/>
                    <a:pt x="72712" y="150805"/>
                  </a:cubicBezTo>
                  <a:cubicBezTo>
                    <a:pt x="73800" y="151664"/>
                    <a:pt x="74116" y="153411"/>
                    <a:pt x="74459" y="155099"/>
                  </a:cubicBezTo>
                  <a:cubicBezTo>
                    <a:pt x="74659" y="156187"/>
                    <a:pt x="74860" y="157275"/>
                    <a:pt x="75261" y="158134"/>
                  </a:cubicBezTo>
                  <a:cubicBezTo>
                    <a:pt x="75518" y="158736"/>
                    <a:pt x="75632" y="159279"/>
                    <a:pt x="75747" y="159824"/>
                  </a:cubicBezTo>
                  <a:cubicBezTo>
                    <a:pt x="75834" y="160167"/>
                    <a:pt x="75918" y="160481"/>
                    <a:pt x="76005" y="160854"/>
                  </a:cubicBezTo>
                  <a:cubicBezTo>
                    <a:pt x="76262" y="161683"/>
                    <a:pt x="76864" y="162485"/>
                    <a:pt x="77437" y="163229"/>
                  </a:cubicBezTo>
                  <a:cubicBezTo>
                    <a:pt x="77750" y="163630"/>
                    <a:pt x="78009" y="164003"/>
                    <a:pt x="78238" y="164347"/>
                  </a:cubicBezTo>
                  <a:cubicBezTo>
                    <a:pt x="78729" y="165105"/>
                    <a:pt x="79306" y="165863"/>
                    <a:pt x="80268" y="165863"/>
                  </a:cubicBezTo>
                  <a:cubicBezTo>
                    <a:pt x="80541" y="165863"/>
                    <a:pt x="80844" y="165803"/>
                    <a:pt x="81186" y="165664"/>
                  </a:cubicBezTo>
                  <a:cubicBezTo>
                    <a:pt x="81444" y="165577"/>
                    <a:pt x="81616" y="165405"/>
                    <a:pt x="81758" y="165290"/>
                  </a:cubicBezTo>
                  <a:cubicBezTo>
                    <a:pt x="81871" y="165163"/>
                    <a:pt x="81920" y="165106"/>
                    <a:pt x="81982" y="165106"/>
                  </a:cubicBezTo>
                  <a:cubicBezTo>
                    <a:pt x="82031" y="165106"/>
                    <a:pt x="82087" y="165142"/>
                    <a:pt x="82189" y="165205"/>
                  </a:cubicBezTo>
                  <a:cubicBezTo>
                    <a:pt x="82388" y="165290"/>
                    <a:pt x="82502" y="165577"/>
                    <a:pt x="82617" y="165893"/>
                  </a:cubicBezTo>
                  <a:cubicBezTo>
                    <a:pt x="82731" y="166149"/>
                    <a:pt x="82818" y="166408"/>
                    <a:pt x="82960" y="166607"/>
                  </a:cubicBezTo>
                  <a:cubicBezTo>
                    <a:pt x="83518" y="167479"/>
                    <a:pt x="84156" y="167716"/>
                    <a:pt x="84946" y="167716"/>
                  </a:cubicBezTo>
                  <a:cubicBezTo>
                    <a:pt x="85091" y="167716"/>
                    <a:pt x="85240" y="167708"/>
                    <a:pt x="85395" y="167695"/>
                  </a:cubicBezTo>
                  <a:cubicBezTo>
                    <a:pt x="85509" y="167695"/>
                    <a:pt x="85594" y="167725"/>
                    <a:pt x="85681" y="167725"/>
                  </a:cubicBezTo>
                  <a:cubicBezTo>
                    <a:pt x="85766" y="167752"/>
                    <a:pt x="85880" y="167752"/>
                    <a:pt x="86025" y="167752"/>
                  </a:cubicBezTo>
                  <a:cubicBezTo>
                    <a:pt x="86311" y="167752"/>
                    <a:pt x="86654" y="167667"/>
                    <a:pt x="86826" y="167267"/>
                  </a:cubicBezTo>
                  <a:cubicBezTo>
                    <a:pt x="86968" y="166923"/>
                    <a:pt x="86968" y="166664"/>
                    <a:pt x="86854" y="166435"/>
                  </a:cubicBezTo>
                  <a:cubicBezTo>
                    <a:pt x="86682" y="166122"/>
                    <a:pt x="86311" y="166064"/>
                    <a:pt x="86025" y="166007"/>
                  </a:cubicBezTo>
                  <a:cubicBezTo>
                    <a:pt x="85910" y="166007"/>
                    <a:pt x="85766" y="165977"/>
                    <a:pt x="85709" y="165920"/>
                  </a:cubicBezTo>
                  <a:cubicBezTo>
                    <a:pt x="84880" y="165549"/>
                    <a:pt x="84163" y="165148"/>
                    <a:pt x="83677" y="164260"/>
                  </a:cubicBezTo>
                  <a:cubicBezTo>
                    <a:pt x="83563" y="164088"/>
                    <a:pt x="83506" y="163916"/>
                    <a:pt x="83419" y="163717"/>
                  </a:cubicBezTo>
                  <a:cubicBezTo>
                    <a:pt x="83304" y="163401"/>
                    <a:pt x="83189" y="163087"/>
                    <a:pt x="82960" y="162801"/>
                  </a:cubicBezTo>
                  <a:cubicBezTo>
                    <a:pt x="82818" y="162572"/>
                    <a:pt x="82704" y="162428"/>
                    <a:pt x="82589" y="162286"/>
                  </a:cubicBezTo>
                  <a:cubicBezTo>
                    <a:pt x="82360" y="162027"/>
                    <a:pt x="82273" y="161912"/>
                    <a:pt x="82273" y="161340"/>
                  </a:cubicBezTo>
                  <a:cubicBezTo>
                    <a:pt x="82303" y="160538"/>
                    <a:pt x="82674" y="159938"/>
                    <a:pt x="83018" y="159366"/>
                  </a:cubicBezTo>
                  <a:cubicBezTo>
                    <a:pt x="83361" y="158793"/>
                    <a:pt x="83677" y="158248"/>
                    <a:pt x="83533" y="157648"/>
                  </a:cubicBezTo>
                  <a:cubicBezTo>
                    <a:pt x="83419" y="157160"/>
                    <a:pt x="83018" y="156732"/>
                    <a:pt x="82303" y="156301"/>
                  </a:cubicBezTo>
                  <a:cubicBezTo>
                    <a:pt x="81815" y="155988"/>
                    <a:pt x="81415" y="155729"/>
                    <a:pt x="81357" y="155443"/>
                  </a:cubicBezTo>
                  <a:cubicBezTo>
                    <a:pt x="81330" y="155271"/>
                    <a:pt x="81415" y="155042"/>
                    <a:pt x="81673" y="154698"/>
                  </a:cubicBezTo>
                  <a:cubicBezTo>
                    <a:pt x="81758" y="154584"/>
                    <a:pt x="81873" y="154527"/>
                    <a:pt x="82044" y="154412"/>
                  </a:cubicBezTo>
                  <a:cubicBezTo>
                    <a:pt x="82273" y="154270"/>
                    <a:pt x="82560" y="154098"/>
                    <a:pt x="82731" y="153698"/>
                  </a:cubicBezTo>
                  <a:cubicBezTo>
                    <a:pt x="82818" y="153439"/>
                    <a:pt x="82789" y="153153"/>
                    <a:pt x="82761" y="152866"/>
                  </a:cubicBezTo>
                  <a:cubicBezTo>
                    <a:pt x="82731" y="152667"/>
                    <a:pt x="82704" y="152438"/>
                    <a:pt x="82731" y="152294"/>
                  </a:cubicBezTo>
                  <a:cubicBezTo>
                    <a:pt x="82846" y="151923"/>
                    <a:pt x="82990" y="151721"/>
                    <a:pt x="83132" y="151522"/>
                  </a:cubicBezTo>
                  <a:cubicBezTo>
                    <a:pt x="83277" y="151320"/>
                    <a:pt x="83419" y="151121"/>
                    <a:pt x="83361" y="150835"/>
                  </a:cubicBezTo>
                  <a:cubicBezTo>
                    <a:pt x="83304" y="150519"/>
                    <a:pt x="83018" y="150262"/>
                    <a:pt x="82502" y="149946"/>
                  </a:cubicBezTo>
                  <a:cubicBezTo>
                    <a:pt x="82074" y="149660"/>
                    <a:pt x="81845" y="149431"/>
                    <a:pt x="81731" y="149317"/>
                  </a:cubicBezTo>
                  <a:cubicBezTo>
                    <a:pt x="81845" y="149289"/>
                    <a:pt x="82017" y="149289"/>
                    <a:pt x="82303" y="149289"/>
                  </a:cubicBezTo>
                  <a:cubicBezTo>
                    <a:pt x="82502" y="149317"/>
                    <a:pt x="82647" y="149346"/>
                    <a:pt x="82789" y="149374"/>
                  </a:cubicBezTo>
                  <a:cubicBezTo>
                    <a:pt x="82930" y="149397"/>
                    <a:pt x="83062" y="149416"/>
                    <a:pt x="83186" y="149416"/>
                  </a:cubicBezTo>
                  <a:cubicBezTo>
                    <a:pt x="83363" y="149416"/>
                    <a:pt x="83525" y="149378"/>
                    <a:pt x="83677" y="149259"/>
                  </a:cubicBezTo>
                  <a:cubicBezTo>
                    <a:pt x="83964" y="149030"/>
                    <a:pt x="84021" y="148630"/>
                    <a:pt x="84048" y="147915"/>
                  </a:cubicBezTo>
                  <a:cubicBezTo>
                    <a:pt x="84048" y="147599"/>
                    <a:pt x="83991" y="147285"/>
                    <a:pt x="83964" y="146999"/>
                  </a:cubicBezTo>
                  <a:cubicBezTo>
                    <a:pt x="83906" y="146655"/>
                    <a:pt x="83849" y="146339"/>
                    <a:pt x="83934" y="146225"/>
                  </a:cubicBezTo>
                  <a:cubicBezTo>
                    <a:pt x="83991" y="146168"/>
                    <a:pt x="84135" y="146053"/>
                    <a:pt x="84593" y="146053"/>
                  </a:cubicBezTo>
                  <a:cubicBezTo>
                    <a:pt x="84676" y="146045"/>
                    <a:pt x="84757" y="146042"/>
                    <a:pt x="84837" y="146042"/>
                  </a:cubicBezTo>
                  <a:cubicBezTo>
                    <a:pt x="85031" y="146042"/>
                    <a:pt x="85219" y="146062"/>
                    <a:pt x="85422" y="146083"/>
                  </a:cubicBezTo>
                  <a:cubicBezTo>
                    <a:pt x="85650" y="146107"/>
                    <a:pt x="85887" y="146133"/>
                    <a:pt x="86127" y="146133"/>
                  </a:cubicBezTo>
                  <a:cubicBezTo>
                    <a:pt x="86731" y="146133"/>
                    <a:pt x="87351" y="145965"/>
                    <a:pt x="87884" y="145167"/>
                  </a:cubicBezTo>
                  <a:cubicBezTo>
                    <a:pt x="88514" y="144365"/>
                    <a:pt x="88342" y="142934"/>
                    <a:pt x="87942" y="141988"/>
                  </a:cubicBezTo>
                  <a:cubicBezTo>
                    <a:pt x="87770" y="141645"/>
                    <a:pt x="87571" y="141331"/>
                    <a:pt x="87369" y="141045"/>
                  </a:cubicBezTo>
                  <a:cubicBezTo>
                    <a:pt x="87284" y="140930"/>
                    <a:pt x="87170" y="140758"/>
                    <a:pt x="87112" y="140644"/>
                  </a:cubicBezTo>
                  <a:cubicBezTo>
                    <a:pt x="87197" y="140644"/>
                    <a:pt x="87369" y="140644"/>
                    <a:pt x="87628" y="140671"/>
                  </a:cubicBezTo>
                  <a:cubicBezTo>
                    <a:pt x="87857" y="140701"/>
                    <a:pt x="88056" y="140729"/>
                    <a:pt x="88228" y="140786"/>
                  </a:cubicBezTo>
                  <a:cubicBezTo>
                    <a:pt x="88485" y="140843"/>
                    <a:pt x="88751" y="140900"/>
                    <a:pt x="89044" y="140900"/>
                  </a:cubicBezTo>
                  <a:cubicBezTo>
                    <a:pt x="89338" y="140900"/>
                    <a:pt x="89660" y="140843"/>
                    <a:pt x="90032" y="140671"/>
                  </a:cubicBezTo>
                  <a:cubicBezTo>
                    <a:pt x="90834" y="140385"/>
                    <a:pt x="91063" y="140243"/>
                    <a:pt x="91120" y="139698"/>
                  </a:cubicBezTo>
                  <a:cubicBezTo>
                    <a:pt x="91148" y="139556"/>
                    <a:pt x="91177" y="139412"/>
                    <a:pt x="91235" y="139213"/>
                  </a:cubicBezTo>
                  <a:lnTo>
                    <a:pt x="91407" y="138697"/>
                  </a:lnTo>
                  <a:cubicBezTo>
                    <a:pt x="91464" y="138553"/>
                    <a:pt x="91491" y="138381"/>
                    <a:pt x="91548" y="138239"/>
                  </a:cubicBezTo>
                  <a:lnTo>
                    <a:pt x="91720" y="137980"/>
                  </a:lnTo>
                  <a:cubicBezTo>
                    <a:pt x="91865" y="137751"/>
                    <a:pt x="92094" y="137438"/>
                    <a:pt x="92208" y="136980"/>
                  </a:cubicBezTo>
                  <a:cubicBezTo>
                    <a:pt x="92465" y="135748"/>
                    <a:pt x="92666" y="134976"/>
                    <a:pt x="93468" y="134060"/>
                  </a:cubicBezTo>
                  <a:cubicBezTo>
                    <a:pt x="94842" y="132686"/>
                    <a:pt x="95586" y="131797"/>
                    <a:pt x="95300" y="129479"/>
                  </a:cubicBezTo>
                  <a:cubicBezTo>
                    <a:pt x="95098" y="127705"/>
                    <a:pt x="95098" y="127705"/>
                    <a:pt x="96273" y="126587"/>
                  </a:cubicBezTo>
                  <a:cubicBezTo>
                    <a:pt x="96358" y="126530"/>
                    <a:pt x="96388" y="126445"/>
                    <a:pt x="96388" y="126331"/>
                  </a:cubicBezTo>
                  <a:cubicBezTo>
                    <a:pt x="97075" y="125815"/>
                    <a:pt x="97961" y="125701"/>
                    <a:pt x="98877" y="125614"/>
                  </a:cubicBezTo>
                  <a:cubicBezTo>
                    <a:pt x="100137" y="125472"/>
                    <a:pt x="101396" y="125327"/>
                    <a:pt x="102227" y="124125"/>
                  </a:cubicBezTo>
                  <a:cubicBezTo>
                    <a:pt x="102656" y="123468"/>
                    <a:pt x="102914" y="122666"/>
                    <a:pt x="103171" y="121865"/>
                  </a:cubicBezTo>
                  <a:cubicBezTo>
                    <a:pt x="103315" y="121491"/>
                    <a:pt x="103430" y="121148"/>
                    <a:pt x="103544" y="120834"/>
                  </a:cubicBezTo>
                  <a:cubicBezTo>
                    <a:pt x="103659" y="120575"/>
                    <a:pt x="103773" y="120319"/>
                    <a:pt x="103915" y="120060"/>
                  </a:cubicBezTo>
                  <a:cubicBezTo>
                    <a:pt x="104346" y="119174"/>
                    <a:pt x="104831" y="118171"/>
                    <a:pt x="104889" y="117140"/>
                  </a:cubicBezTo>
                  <a:cubicBezTo>
                    <a:pt x="104889" y="116453"/>
                    <a:pt x="104717" y="115709"/>
                    <a:pt x="104545" y="114907"/>
                  </a:cubicBezTo>
                  <a:cubicBezTo>
                    <a:pt x="104231" y="113620"/>
                    <a:pt x="103915" y="112274"/>
                    <a:pt x="104431" y="111358"/>
                  </a:cubicBezTo>
                  <a:cubicBezTo>
                    <a:pt x="104575" y="111071"/>
                    <a:pt x="104831" y="110900"/>
                    <a:pt x="105090" y="110700"/>
                  </a:cubicBezTo>
                  <a:cubicBezTo>
                    <a:pt x="105232" y="110586"/>
                    <a:pt x="105376" y="110499"/>
                    <a:pt x="105548" y="110357"/>
                  </a:cubicBezTo>
                  <a:cubicBezTo>
                    <a:pt x="106063" y="109784"/>
                    <a:pt x="106178" y="109354"/>
                    <a:pt x="106292" y="108896"/>
                  </a:cubicBezTo>
                  <a:cubicBezTo>
                    <a:pt x="106350" y="108697"/>
                    <a:pt x="106407" y="108468"/>
                    <a:pt x="106521" y="108209"/>
                  </a:cubicBezTo>
                  <a:cubicBezTo>
                    <a:pt x="106693" y="107693"/>
                    <a:pt x="107037" y="107322"/>
                    <a:pt x="107437" y="106949"/>
                  </a:cubicBezTo>
                  <a:cubicBezTo>
                    <a:pt x="107923" y="106434"/>
                    <a:pt x="108438" y="105919"/>
                    <a:pt x="108583" y="105003"/>
                  </a:cubicBezTo>
                  <a:cubicBezTo>
                    <a:pt x="108725" y="104029"/>
                    <a:pt x="108640" y="102742"/>
                    <a:pt x="108525" y="101941"/>
                  </a:cubicBezTo>
                  <a:cubicBezTo>
                    <a:pt x="108381" y="101167"/>
                    <a:pt x="108209" y="100651"/>
                    <a:pt x="107953" y="100308"/>
                  </a:cubicBezTo>
                  <a:cubicBezTo>
                    <a:pt x="107595" y="99856"/>
                    <a:pt x="107376" y="99720"/>
                    <a:pt x="107066" y="99720"/>
                  </a:cubicBezTo>
                  <a:cubicBezTo>
                    <a:pt x="107003" y="99720"/>
                    <a:pt x="106937" y="99726"/>
                    <a:pt x="106865" y="99735"/>
                  </a:cubicBezTo>
                  <a:cubicBezTo>
                    <a:pt x="106789" y="99735"/>
                    <a:pt x="106699" y="99748"/>
                    <a:pt x="106589" y="99748"/>
                  </a:cubicBezTo>
                  <a:cubicBezTo>
                    <a:pt x="106534" y="99748"/>
                    <a:pt x="106473" y="99745"/>
                    <a:pt x="106407" y="99735"/>
                  </a:cubicBezTo>
                  <a:cubicBezTo>
                    <a:pt x="105690" y="99651"/>
                    <a:pt x="105347" y="99334"/>
                    <a:pt x="104831" y="98876"/>
                  </a:cubicBezTo>
                  <a:cubicBezTo>
                    <a:pt x="104632" y="98705"/>
                    <a:pt x="104403" y="98505"/>
                    <a:pt x="104117" y="98276"/>
                  </a:cubicBezTo>
                  <a:cubicBezTo>
                    <a:pt x="102914" y="97475"/>
                    <a:pt x="102026" y="97131"/>
                    <a:pt x="100624" y="96987"/>
                  </a:cubicBezTo>
                  <a:cubicBezTo>
                    <a:pt x="100194" y="96902"/>
                    <a:pt x="99793" y="96845"/>
                    <a:pt x="99365" y="96758"/>
                  </a:cubicBezTo>
                  <a:cubicBezTo>
                    <a:pt x="99193" y="96744"/>
                    <a:pt x="99036" y="96737"/>
                    <a:pt x="98885" y="96737"/>
                  </a:cubicBezTo>
                  <a:cubicBezTo>
                    <a:pt x="98735" y="96737"/>
                    <a:pt x="98592" y="96744"/>
                    <a:pt x="98449" y="96758"/>
                  </a:cubicBezTo>
                  <a:lnTo>
                    <a:pt x="98133" y="96758"/>
                  </a:lnTo>
                  <a:cubicBezTo>
                    <a:pt x="97590" y="96701"/>
                    <a:pt x="97533" y="96644"/>
                    <a:pt x="97418" y="96415"/>
                  </a:cubicBezTo>
                  <a:cubicBezTo>
                    <a:pt x="97331" y="96243"/>
                    <a:pt x="97217" y="96044"/>
                    <a:pt x="96988" y="95785"/>
                  </a:cubicBezTo>
                  <a:cubicBezTo>
                    <a:pt x="96415" y="95212"/>
                    <a:pt x="95384" y="94669"/>
                    <a:pt x="94697" y="94525"/>
                  </a:cubicBezTo>
                  <a:cubicBezTo>
                    <a:pt x="94562" y="94502"/>
                    <a:pt x="94438" y="94491"/>
                    <a:pt x="94325" y="94491"/>
                  </a:cubicBezTo>
                  <a:cubicBezTo>
                    <a:pt x="93891" y="94491"/>
                    <a:pt x="93614" y="94642"/>
                    <a:pt x="93410" y="94754"/>
                  </a:cubicBezTo>
                  <a:cubicBezTo>
                    <a:pt x="93323" y="94811"/>
                    <a:pt x="93266" y="94841"/>
                    <a:pt x="93181" y="94869"/>
                  </a:cubicBezTo>
                  <a:cubicBezTo>
                    <a:pt x="93152" y="94525"/>
                    <a:pt x="93067" y="94154"/>
                    <a:pt x="92865" y="93838"/>
                  </a:cubicBezTo>
                  <a:lnTo>
                    <a:pt x="92808" y="93696"/>
                  </a:lnTo>
                  <a:cubicBezTo>
                    <a:pt x="92808" y="93639"/>
                    <a:pt x="92781" y="93609"/>
                    <a:pt x="92751" y="93552"/>
                  </a:cubicBezTo>
                  <a:cubicBezTo>
                    <a:pt x="92437" y="93208"/>
                    <a:pt x="92151" y="93066"/>
                    <a:pt x="91922" y="92922"/>
                  </a:cubicBezTo>
                  <a:cubicBezTo>
                    <a:pt x="91663" y="92780"/>
                    <a:pt x="91521" y="92723"/>
                    <a:pt x="91377" y="92121"/>
                  </a:cubicBezTo>
                  <a:cubicBezTo>
                    <a:pt x="91349" y="92006"/>
                    <a:pt x="91377" y="91834"/>
                    <a:pt x="91377" y="91663"/>
                  </a:cubicBezTo>
                  <a:cubicBezTo>
                    <a:pt x="91407" y="91434"/>
                    <a:pt x="91434" y="91234"/>
                    <a:pt x="91377" y="91033"/>
                  </a:cubicBezTo>
                  <a:cubicBezTo>
                    <a:pt x="91377" y="91005"/>
                    <a:pt x="91377" y="90975"/>
                    <a:pt x="91349" y="90948"/>
                  </a:cubicBezTo>
                  <a:cubicBezTo>
                    <a:pt x="91205" y="90662"/>
                    <a:pt x="90976" y="90517"/>
                    <a:pt x="90804" y="90403"/>
                  </a:cubicBezTo>
                  <a:cubicBezTo>
                    <a:pt x="90632" y="90288"/>
                    <a:pt x="90575" y="90231"/>
                    <a:pt x="90548" y="90117"/>
                  </a:cubicBezTo>
                  <a:cubicBezTo>
                    <a:pt x="90433" y="89860"/>
                    <a:pt x="90461" y="89574"/>
                    <a:pt x="90461" y="89230"/>
                  </a:cubicBezTo>
                  <a:cubicBezTo>
                    <a:pt x="90490" y="88800"/>
                    <a:pt x="90518" y="88285"/>
                    <a:pt x="90261" y="87769"/>
                  </a:cubicBezTo>
                  <a:cubicBezTo>
                    <a:pt x="89861" y="86998"/>
                    <a:pt x="88773" y="86196"/>
                    <a:pt x="88200" y="85880"/>
                  </a:cubicBezTo>
                  <a:cubicBezTo>
                    <a:pt x="87170" y="85223"/>
                    <a:pt x="86082" y="85193"/>
                    <a:pt x="85136" y="85165"/>
                  </a:cubicBezTo>
                  <a:cubicBezTo>
                    <a:pt x="83877" y="85136"/>
                    <a:pt x="82903" y="85108"/>
                    <a:pt x="82131" y="83963"/>
                  </a:cubicBezTo>
                  <a:cubicBezTo>
                    <a:pt x="81415" y="82903"/>
                    <a:pt x="81128" y="82502"/>
                    <a:pt x="80128" y="81902"/>
                  </a:cubicBezTo>
                  <a:cubicBezTo>
                    <a:pt x="79697" y="81643"/>
                    <a:pt x="79296" y="81185"/>
                    <a:pt x="78895" y="80784"/>
                  </a:cubicBezTo>
                  <a:cubicBezTo>
                    <a:pt x="78696" y="80555"/>
                    <a:pt x="78467" y="80326"/>
                    <a:pt x="78266" y="80127"/>
                  </a:cubicBezTo>
                  <a:cubicBezTo>
                    <a:pt x="78094" y="79983"/>
                    <a:pt x="77952" y="79841"/>
                    <a:pt x="77837" y="79697"/>
                  </a:cubicBezTo>
                  <a:cubicBezTo>
                    <a:pt x="77396" y="79215"/>
                    <a:pt x="77109" y="78945"/>
                    <a:pt x="76542" y="78945"/>
                  </a:cubicBezTo>
                  <a:cubicBezTo>
                    <a:pt x="76301" y="78945"/>
                    <a:pt x="76008" y="78994"/>
                    <a:pt x="75632" y="79097"/>
                  </a:cubicBezTo>
                  <a:cubicBezTo>
                    <a:pt x="75117" y="79268"/>
                    <a:pt x="74673" y="79354"/>
                    <a:pt x="74212" y="79354"/>
                  </a:cubicBezTo>
                  <a:cubicBezTo>
                    <a:pt x="73750" y="79354"/>
                    <a:pt x="73271" y="79268"/>
                    <a:pt x="72685" y="79097"/>
                  </a:cubicBezTo>
                  <a:cubicBezTo>
                    <a:pt x="72513" y="79039"/>
                    <a:pt x="72341" y="79010"/>
                    <a:pt x="72140" y="78982"/>
                  </a:cubicBezTo>
                  <a:cubicBezTo>
                    <a:pt x="71796" y="78895"/>
                    <a:pt x="71453" y="78810"/>
                    <a:pt x="71166" y="78696"/>
                  </a:cubicBezTo>
                  <a:cubicBezTo>
                    <a:pt x="70994" y="78609"/>
                    <a:pt x="70795" y="78467"/>
                    <a:pt x="70594" y="78323"/>
                  </a:cubicBezTo>
                  <a:cubicBezTo>
                    <a:pt x="70250" y="78066"/>
                    <a:pt x="69907" y="77807"/>
                    <a:pt x="69506" y="77722"/>
                  </a:cubicBezTo>
                  <a:cubicBezTo>
                    <a:pt x="69431" y="77712"/>
                    <a:pt x="69358" y="77707"/>
                    <a:pt x="69288" y="77707"/>
                  </a:cubicBezTo>
                  <a:cubicBezTo>
                    <a:pt x="68793" y="77707"/>
                    <a:pt x="68405" y="77954"/>
                    <a:pt x="68104" y="78181"/>
                  </a:cubicBezTo>
                  <a:cubicBezTo>
                    <a:pt x="67933" y="78265"/>
                    <a:pt x="67818" y="78380"/>
                    <a:pt x="67674" y="78437"/>
                  </a:cubicBezTo>
                  <a:cubicBezTo>
                    <a:pt x="67903" y="78066"/>
                    <a:pt x="68132" y="77578"/>
                    <a:pt x="67788" y="77177"/>
                  </a:cubicBezTo>
                  <a:cubicBezTo>
                    <a:pt x="67671" y="77031"/>
                    <a:pt x="67512" y="76975"/>
                    <a:pt x="67336" y="76975"/>
                  </a:cubicBezTo>
                  <a:cubicBezTo>
                    <a:pt x="66997" y="76975"/>
                    <a:pt x="66591" y="77181"/>
                    <a:pt x="66272" y="77349"/>
                  </a:cubicBezTo>
                  <a:cubicBezTo>
                    <a:pt x="66215" y="77379"/>
                    <a:pt x="66128" y="77436"/>
                    <a:pt x="66100" y="77436"/>
                  </a:cubicBezTo>
                  <a:cubicBezTo>
                    <a:pt x="66071" y="77436"/>
                    <a:pt x="66071" y="77464"/>
                    <a:pt x="66043" y="77464"/>
                  </a:cubicBezTo>
                  <a:cubicBezTo>
                    <a:pt x="65670" y="77665"/>
                    <a:pt x="65155" y="77807"/>
                    <a:pt x="64669" y="77952"/>
                  </a:cubicBezTo>
                  <a:cubicBezTo>
                    <a:pt x="64010" y="78151"/>
                    <a:pt x="63323" y="78352"/>
                    <a:pt x="62837" y="78723"/>
                  </a:cubicBezTo>
                  <a:cubicBezTo>
                    <a:pt x="62292" y="79154"/>
                    <a:pt x="62120" y="79868"/>
                    <a:pt x="61948" y="80498"/>
                  </a:cubicBezTo>
                  <a:cubicBezTo>
                    <a:pt x="61777" y="81185"/>
                    <a:pt x="61635" y="81616"/>
                    <a:pt x="61319" y="81700"/>
                  </a:cubicBezTo>
                  <a:cubicBezTo>
                    <a:pt x="61214" y="81739"/>
                    <a:pt x="61144" y="81761"/>
                    <a:pt x="61092" y="81761"/>
                  </a:cubicBezTo>
                  <a:cubicBezTo>
                    <a:pt x="60989" y="81761"/>
                    <a:pt x="60957" y="81673"/>
                    <a:pt x="60861" y="81444"/>
                  </a:cubicBezTo>
                  <a:cubicBezTo>
                    <a:pt x="60803" y="81272"/>
                    <a:pt x="60689" y="81013"/>
                    <a:pt x="60490" y="80814"/>
                  </a:cubicBezTo>
                  <a:cubicBezTo>
                    <a:pt x="60120" y="80550"/>
                    <a:pt x="59784" y="80448"/>
                    <a:pt x="59401" y="80448"/>
                  </a:cubicBezTo>
                  <a:cubicBezTo>
                    <a:pt x="59159" y="80448"/>
                    <a:pt x="58899" y="80489"/>
                    <a:pt x="58600" y="80555"/>
                  </a:cubicBezTo>
                  <a:cubicBezTo>
                    <a:pt x="58570" y="80555"/>
                    <a:pt x="58513" y="80585"/>
                    <a:pt x="58486" y="80585"/>
                  </a:cubicBezTo>
                  <a:cubicBezTo>
                    <a:pt x="58428" y="80578"/>
                    <a:pt x="58371" y="80575"/>
                    <a:pt x="58315" y="80575"/>
                  </a:cubicBezTo>
                  <a:cubicBezTo>
                    <a:pt x="57897" y="80575"/>
                    <a:pt x="57525" y="80751"/>
                    <a:pt x="57196" y="80929"/>
                  </a:cubicBezTo>
                  <a:cubicBezTo>
                    <a:pt x="56899" y="81077"/>
                    <a:pt x="56624" y="81226"/>
                    <a:pt x="56369" y="81226"/>
                  </a:cubicBezTo>
                  <a:cubicBezTo>
                    <a:pt x="56330" y="81226"/>
                    <a:pt x="56291" y="81223"/>
                    <a:pt x="56253" y="81215"/>
                  </a:cubicBezTo>
                  <a:cubicBezTo>
                    <a:pt x="55852" y="81100"/>
                    <a:pt x="55795" y="80986"/>
                    <a:pt x="55593" y="80727"/>
                  </a:cubicBezTo>
                  <a:cubicBezTo>
                    <a:pt x="55479" y="80585"/>
                    <a:pt x="55364" y="80413"/>
                    <a:pt x="55193" y="80242"/>
                  </a:cubicBezTo>
                  <a:cubicBezTo>
                    <a:pt x="55051" y="80040"/>
                    <a:pt x="54849" y="79898"/>
                    <a:pt x="54650" y="79726"/>
                  </a:cubicBezTo>
                  <a:cubicBezTo>
                    <a:pt x="54448" y="79555"/>
                    <a:pt x="54249" y="79383"/>
                    <a:pt x="54134" y="79211"/>
                  </a:cubicBezTo>
                  <a:cubicBezTo>
                    <a:pt x="53704" y="78437"/>
                    <a:pt x="54077" y="77349"/>
                    <a:pt x="54363" y="76605"/>
                  </a:cubicBezTo>
                  <a:lnTo>
                    <a:pt x="54478" y="76319"/>
                  </a:lnTo>
                  <a:cubicBezTo>
                    <a:pt x="54879" y="75174"/>
                    <a:pt x="55135" y="74574"/>
                    <a:pt x="54620" y="73142"/>
                  </a:cubicBezTo>
                  <a:cubicBezTo>
                    <a:pt x="54563" y="72998"/>
                    <a:pt x="54535" y="72856"/>
                    <a:pt x="54505" y="72769"/>
                  </a:cubicBezTo>
                  <a:cubicBezTo>
                    <a:pt x="54391" y="72341"/>
                    <a:pt x="54276" y="72139"/>
                    <a:pt x="53619" y="71883"/>
                  </a:cubicBezTo>
                  <a:cubicBezTo>
                    <a:pt x="53287" y="71725"/>
                    <a:pt x="52894" y="71662"/>
                    <a:pt x="52522" y="71662"/>
                  </a:cubicBezTo>
                  <a:cubicBezTo>
                    <a:pt x="52220" y="71662"/>
                    <a:pt x="51931" y="71703"/>
                    <a:pt x="51700" y="71768"/>
                  </a:cubicBezTo>
                  <a:cubicBezTo>
                    <a:pt x="51501" y="71796"/>
                    <a:pt x="51272" y="71883"/>
                    <a:pt x="50986" y="71967"/>
                  </a:cubicBezTo>
                  <a:cubicBezTo>
                    <a:pt x="50528" y="72120"/>
                    <a:pt x="50082" y="72252"/>
                    <a:pt x="49751" y="72252"/>
                  </a:cubicBezTo>
                  <a:cubicBezTo>
                    <a:pt x="49522" y="72252"/>
                    <a:pt x="49350" y="72189"/>
                    <a:pt x="49268" y="72025"/>
                  </a:cubicBezTo>
                  <a:cubicBezTo>
                    <a:pt x="49039" y="71567"/>
                    <a:pt x="49811" y="70021"/>
                    <a:pt x="50269" y="69077"/>
                  </a:cubicBezTo>
                  <a:cubicBezTo>
                    <a:pt x="50555" y="68532"/>
                    <a:pt x="50784" y="68074"/>
                    <a:pt x="50871" y="67760"/>
                  </a:cubicBezTo>
                  <a:cubicBezTo>
                    <a:pt x="50928" y="67616"/>
                    <a:pt x="51013" y="67417"/>
                    <a:pt x="51128" y="67188"/>
                  </a:cubicBezTo>
                  <a:cubicBezTo>
                    <a:pt x="51558" y="66357"/>
                    <a:pt x="52016" y="65441"/>
                    <a:pt x="51673" y="64868"/>
                  </a:cubicBezTo>
                  <a:cubicBezTo>
                    <a:pt x="51558" y="64639"/>
                    <a:pt x="51329" y="64467"/>
                    <a:pt x="51013" y="64382"/>
                  </a:cubicBezTo>
                  <a:cubicBezTo>
                    <a:pt x="50807" y="64324"/>
                    <a:pt x="50557" y="64299"/>
                    <a:pt x="50292" y="64299"/>
                  </a:cubicBezTo>
                  <a:cubicBezTo>
                    <a:pt x="49527" y="64299"/>
                    <a:pt x="48635" y="64506"/>
                    <a:pt x="48295" y="64696"/>
                  </a:cubicBezTo>
                  <a:cubicBezTo>
                    <a:pt x="47436" y="65154"/>
                    <a:pt x="47292" y="65871"/>
                    <a:pt x="47177" y="66501"/>
                  </a:cubicBezTo>
                  <a:cubicBezTo>
                    <a:pt x="47120" y="66815"/>
                    <a:pt x="47063" y="67101"/>
                    <a:pt x="46921" y="67387"/>
                  </a:cubicBezTo>
                  <a:cubicBezTo>
                    <a:pt x="46604" y="68017"/>
                    <a:pt x="45604" y="68562"/>
                    <a:pt x="44772" y="68818"/>
                  </a:cubicBezTo>
                  <a:cubicBezTo>
                    <a:pt x="44629" y="68876"/>
                    <a:pt x="44436" y="68901"/>
                    <a:pt x="44215" y="68901"/>
                  </a:cubicBezTo>
                  <a:cubicBezTo>
                    <a:pt x="43552" y="68901"/>
                    <a:pt x="42640" y="68675"/>
                    <a:pt x="42081" y="68418"/>
                  </a:cubicBezTo>
                  <a:cubicBezTo>
                    <a:pt x="41424" y="68017"/>
                    <a:pt x="41367" y="67474"/>
                    <a:pt x="41280" y="66730"/>
                  </a:cubicBezTo>
                  <a:cubicBezTo>
                    <a:pt x="41223" y="66386"/>
                    <a:pt x="41195" y="66043"/>
                    <a:pt x="41081" y="65670"/>
                  </a:cubicBezTo>
                  <a:cubicBezTo>
                    <a:pt x="40966" y="65241"/>
                    <a:pt x="40822" y="64868"/>
                    <a:pt x="40680" y="64497"/>
                  </a:cubicBezTo>
                  <a:cubicBezTo>
                    <a:pt x="40364" y="63753"/>
                    <a:pt x="40107" y="63180"/>
                    <a:pt x="40336" y="62292"/>
                  </a:cubicBezTo>
                  <a:cubicBezTo>
                    <a:pt x="40451" y="61834"/>
                    <a:pt x="40680" y="61433"/>
                    <a:pt x="40909" y="60975"/>
                  </a:cubicBezTo>
                  <a:cubicBezTo>
                    <a:pt x="41195" y="60459"/>
                    <a:pt x="41509" y="59917"/>
                    <a:pt x="41623" y="59230"/>
                  </a:cubicBezTo>
                  <a:cubicBezTo>
                    <a:pt x="41681" y="59001"/>
                    <a:pt x="41710" y="58799"/>
                    <a:pt x="41710" y="58627"/>
                  </a:cubicBezTo>
                  <a:cubicBezTo>
                    <a:pt x="41852" y="57769"/>
                    <a:pt x="41910" y="57226"/>
                    <a:pt x="42627" y="56596"/>
                  </a:cubicBezTo>
                  <a:cubicBezTo>
                    <a:pt x="43314" y="55936"/>
                    <a:pt x="44200" y="55394"/>
                    <a:pt x="44974" y="54906"/>
                  </a:cubicBezTo>
                  <a:lnTo>
                    <a:pt x="45116" y="54821"/>
                  </a:lnTo>
                  <a:cubicBezTo>
                    <a:pt x="45639" y="54466"/>
                    <a:pt x="46023" y="54351"/>
                    <a:pt x="46425" y="54351"/>
                  </a:cubicBezTo>
                  <a:cubicBezTo>
                    <a:pt x="46706" y="54351"/>
                    <a:pt x="46996" y="54407"/>
                    <a:pt x="47349" y="54478"/>
                  </a:cubicBezTo>
                  <a:cubicBezTo>
                    <a:pt x="47665" y="54562"/>
                    <a:pt x="48008" y="54620"/>
                    <a:pt x="48437" y="54677"/>
                  </a:cubicBezTo>
                  <a:lnTo>
                    <a:pt x="48551" y="54677"/>
                  </a:lnTo>
                  <a:cubicBezTo>
                    <a:pt x="48824" y="54710"/>
                    <a:pt x="49138" y="54747"/>
                    <a:pt x="49462" y="54747"/>
                  </a:cubicBezTo>
                  <a:cubicBezTo>
                    <a:pt x="49989" y="54747"/>
                    <a:pt x="50542" y="54649"/>
                    <a:pt x="50986" y="54276"/>
                  </a:cubicBezTo>
                  <a:cubicBezTo>
                    <a:pt x="51215" y="54077"/>
                    <a:pt x="51299" y="53848"/>
                    <a:pt x="51386" y="53676"/>
                  </a:cubicBezTo>
                  <a:cubicBezTo>
                    <a:pt x="51444" y="53504"/>
                    <a:pt x="51471" y="53417"/>
                    <a:pt x="51673" y="53303"/>
                  </a:cubicBezTo>
                  <a:cubicBezTo>
                    <a:pt x="51881" y="53191"/>
                    <a:pt x="52638" y="53115"/>
                    <a:pt x="53359" y="53115"/>
                  </a:cubicBezTo>
                  <a:cubicBezTo>
                    <a:pt x="53924" y="53115"/>
                    <a:pt x="54468" y="53162"/>
                    <a:pt x="54707" y="53275"/>
                  </a:cubicBezTo>
                  <a:cubicBezTo>
                    <a:pt x="54906" y="53333"/>
                    <a:pt x="55078" y="53504"/>
                    <a:pt x="55222" y="53646"/>
                  </a:cubicBezTo>
                  <a:cubicBezTo>
                    <a:pt x="55422" y="53848"/>
                    <a:pt x="55651" y="54047"/>
                    <a:pt x="55967" y="54134"/>
                  </a:cubicBezTo>
                  <a:cubicBezTo>
                    <a:pt x="56096" y="54173"/>
                    <a:pt x="56208" y="54188"/>
                    <a:pt x="56305" y="54188"/>
                  </a:cubicBezTo>
                  <a:cubicBezTo>
                    <a:pt x="56422" y="54188"/>
                    <a:pt x="56517" y="54165"/>
                    <a:pt x="56596" y="54134"/>
                  </a:cubicBezTo>
                  <a:cubicBezTo>
                    <a:pt x="56647" y="54125"/>
                    <a:pt x="56685" y="54119"/>
                    <a:pt x="56719" y="54119"/>
                  </a:cubicBezTo>
                  <a:cubicBezTo>
                    <a:pt x="56799" y="54119"/>
                    <a:pt x="56855" y="54155"/>
                    <a:pt x="56997" y="54276"/>
                  </a:cubicBezTo>
                  <a:cubicBezTo>
                    <a:pt x="57398" y="54649"/>
                    <a:pt x="57398" y="55623"/>
                    <a:pt x="57398" y="56566"/>
                  </a:cubicBezTo>
                  <a:cubicBezTo>
                    <a:pt x="57398" y="58027"/>
                    <a:pt x="57368" y="59859"/>
                    <a:pt x="59058" y="59944"/>
                  </a:cubicBezTo>
                  <a:cubicBezTo>
                    <a:pt x="59117" y="59951"/>
                    <a:pt x="59175" y="59954"/>
                    <a:pt x="59232" y="59954"/>
                  </a:cubicBezTo>
                  <a:cubicBezTo>
                    <a:pt x="59675" y="59954"/>
                    <a:pt x="60064" y="59760"/>
                    <a:pt x="60318" y="59429"/>
                  </a:cubicBezTo>
                  <a:cubicBezTo>
                    <a:pt x="61463" y="58085"/>
                    <a:pt x="60574" y="54478"/>
                    <a:pt x="60460" y="54077"/>
                  </a:cubicBezTo>
                  <a:cubicBezTo>
                    <a:pt x="59716" y="51157"/>
                    <a:pt x="61319" y="49840"/>
                    <a:pt x="63952" y="48780"/>
                  </a:cubicBezTo>
                  <a:cubicBezTo>
                    <a:pt x="65269" y="48207"/>
                    <a:pt x="66471" y="47607"/>
                    <a:pt x="67273" y="46462"/>
                  </a:cubicBezTo>
                  <a:cubicBezTo>
                    <a:pt x="67960" y="45459"/>
                    <a:pt x="68047" y="44745"/>
                    <a:pt x="68132" y="43943"/>
                  </a:cubicBezTo>
                  <a:cubicBezTo>
                    <a:pt x="68162" y="43627"/>
                    <a:pt x="68219" y="43313"/>
                    <a:pt x="68276" y="42940"/>
                  </a:cubicBezTo>
                  <a:cubicBezTo>
                    <a:pt x="68384" y="42505"/>
                    <a:pt x="68443" y="42401"/>
                    <a:pt x="68616" y="42401"/>
                  </a:cubicBezTo>
                  <a:cubicBezTo>
                    <a:pt x="68670" y="42401"/>
                    <a:pt x="68736" y="42411"/>
                    <a:pt x="68819" y="42425"/>
                  </a:cubicBezTo>
                  <a:cubicBezTo>
                    <a:pt x="68898" y="42432"/>
                    <a:pt x="68988" y="42440"/>
                    <a:pt x="69087" y="42440"/>
                  </a:cubicBezTo>
                  <a:cubicBezTo>
                    <a:pt x="69383" y="42440"/>
                    <a:pt x="69757" y="42374"/>
                    <a:pt x="70165" y="42054"/>
                  </a:cubicBezTo>
                  <a:cubicBezTo>
                    <a:pt x="70823" y="41481"/>
                    <a:pt x="71368" y="40707"/>
                    <a:pt x="71883" y="39963"/>
                  </a:cubicBezTo>
                  <a:cubicBezTo>
                    <a:pt x="72112" y="39592"/>
                    <a:pt x="72369" y="39248"/>
                    <a:pt x="72598" y="38962"/>
                  </a:cubicBezTo>
                  <a:cubicBezTo>
                    <a:pt x="72627" y="38932"/>
                    <a:pt x="72627" y="38905"/>
                    <a:pt x="72655" y="38875"/>
                  </a:cubicBezTo>
                  <a:lnTo>
                    <a:pt x="72685" y="38790"/>
                  </a:lnTo>
                  <a:cubicBezTo>
                    <a:pt x="72917" y="38538"/>
                    <a:pt x="73109" y="38470"/>
                    <a:pt x="73360" y="38470"/>
                  </a:cubicBezTo>
                  <a:cubicBezTo>
                    <a:pt x="73481" y="38470"/>
                    <a:pt x="73614" y="38485"/>
                    <a:pt x="73772" y="38504"/>
                  </a:cubicBezTo>
                  <a:cubicBezTo>
                    <a:pt x="73944" y="38535"/>
                    <a:pt x="74134" y="38558"/>
                    <a:pt x="74340" y="38558"/>
                  </a:cubicBezTo>
                  <a:cubicBezTo>
                    <a:pt x="74511" y="38558"/>
                    <a:pt x="74694" y="38542"/>
                    <a:pt x="74888" y="38504"/>
                  </a:cubicBezTo>
                  <a:cubicBezTo>
                    <a:pt x="75861" y="38188"/>
                    <a:pt x="75976" y="37473"/>
                    <a:pt x="76090" y="36844"/>
                  </a:cubicBezTo>
                  <a:cubicBezTo>
                    <a:pt x="76147" y="36528"/>
                    <a:pt x="76205" y="36214"/>
                    <a:pt x="76349" y="35928"/>
                  </a:cubicBezTo>
                  <a:cubicBezTo>
                    <a:pt x="76750" y="35096"/>
                    <a:pt x="77265" y="34982"/>
                    <a:pt x="78037" y="34783"/>
                  </a:cubicBezTo>
                  <a:cubicBezTo>
                    <a:pt x="78238" y="34725"/>
                    <a:pt x="78495" y="34668"/>
                    <a:pt x="78753" y="34581"/>
                  </a:cubicBezTo>
                  <a:cubicBezTo>
                    <a:pt x="79212" y="34409"/>
                    <a:pt x="79612" y="34180"/>
                    <a:pt x="79983" y="33951"/>
                  </a:cubicBezTo>
                  <a:cubicBezTo>
                    <a:pt x="80471" y="33695"/>
                    <a:pt x="80929" y="33436"/>
                    <a:pt x="81472" y="33264"/>
                  </a:cubicBezTo>
                  <a:cubicBezTo>
                    <a:pt x="81472" y="33264"/>
                    <a:pt x="81502" y="33264"/>
                    <a:pt x="81529" y="33237"/>
                  </a:cubicBezTo>
                  <a:cubicBezTo>
                    <a:pt x="81737" y="33133"/>
                    <a:pt x="82277" y="33004"/>
                    <a:pt x="82589" y="33004"/>
                  </a:cubicBezTo>
                  <a:cubicBezTo>
                    <a:pt x="82620" y="33004"/>
                    <a:pt x="82648" y="33005"/>
                    <a:pt x="82674" y="33008"/>
                  </a:cubicBezTo>
                  <a:cubicBezTo>
                    <a:pt x="82647" y="33035"/>
                    <a:pt x="82617" y="33122"/>
                    <a:pt x="82532" y="33207"/>
                  </a:cubicBezTo>
                  <a:cubicBezTo>
                    <a:pt x="82475" y="33237"/>
                    <a:pt x="82189" y="33351"/>
                    <a:pt x="81987" y="33408"/>
                  </a:cubicBezTo>
                  <a:cubicBezTo>
                    <a:pt x="81357" y="33637"/>
                    <a:pt x="80728" y="33866"/>
                    <a:pt x="80700" y="34382"/>
                  </a:cubicBezTo>
                  <a:cubicBezTo>
                    <a:pt x="80670" y="34810"/>
                    <a:pt x="81128" y="35096"/>
                    <a:pt x="81502" y="35298"/>
                  </a:cubicBezTo>
                  <a:cubicBezTo>
                    <a:pt x="81677" y="35371"/>
                    <a:pt x="81848" y="35402"/>
                    <a:pt x="82014" y="35402"/>
                  </a:cubicBezTo>
                  <a:cubicBezTo>
                    <a:pt x="82628" y="35402"/>
                    <a:pt x="83169" y="34965"/>
                    <a:pt x="83620" y="34581"/>
                  </a:cubicBezTo>
                  <a:cubicBezTo>
                    <a:pt x="83934" y="34325"/>
                    <a:pt x="84277" y="34066"/>
                    <a:pt x="84564" y="33981"/>
                  </a:cubicBezTo>
                  <a:cubicBezTo>
                    <a:pt x="84678" y="33951"/>
                    <a:pt x="84850" y="33924"/>
                    <a:pt x="85022" y="33894"/>
                  </a:cubicBezTo>
                  <a:cubicBezTo>
                    <a:pt x="85624" y="33779"/>
                    <a:pt x="86396" y="33608"/>
                    <a:pt x="86682" y="33065"/>
                  </a:cubicBezTo>
                  <a:cubicBezTo>
                    <a:pt x="86854" y="32779"/>
                    <a:pt x="86854" y="32435"/>
                    <a:pt x="86712" y="32062"/>
                  </a:cubicBezTo>
                  <a:cubicBezTo>
                    <a:pt x="86453" y="31432"/>
                    <a:pt x="85766" y="31375"/>
                    <a:pt x="85251" y="31347"/>
                  </a:cubicBezTo>
                  <a:cubicBezTo>
                    <a:pt x="84735" y="31290"/>
                    <a:pt x="84422" y="31260"/>
                    <a:pt x="84277" y="31004"/>
                  </a:cubicBezTo>
                  <a:cubicBezTo>
                    <a:pt x="84048" y="30573"/>
                    <a:pt x="84193" y="30344"/>
                    <a:pt x="84907" y="29859"/>
                  </a:cubicBezTo>
                  <a:cubicBezTo>
                    <a:pt x="85251" y="29600"/>
                    <a:pt x="85594" y="29371"/>
                    <a:pt x="85738" y="29000"/>
                  </a:cubicBezTo>
                  <a:cubicBezTo>
                    <a:pt x="85967" y="28455"/>
                    <a:pt x="85853" y="28111"/>
                    <a:pt x="85681" y="27940"/>
                  </a:cubicBezTo>
                  <a:cubicBezTo>
                    <a:pt x="85486" y="27725"/>
                    <a:pt x="85171" y="27633"/>
                    <a:pt x="84754" y="27633"/>
                  </a:cubicBezTo>
                  <a:cubicBezTo>
                    <a:pt x="83948" y="27633"/>
                    <a:pt x="82763" y="27975"/>
                    <a:pt x="81330" y="28427"/>
                  </a:cubicBezTo>
                  <a:cubicBezTo>
                    <a:pt x="80815" y="28569"/>
                    <a:pt x="80212" y="28771"/>
                    <a:pt x="79956" y="28798"/>
                  </a:cubicBezTo>
                  <a:lnTo>
                    <a:pt x="79956" y="28741"/>
                  </a:lnTo>
                  <a:cubicBezTo>
                    <a:pt x="80041" y="28226"/>
                    <a:pt x="81215" y="27424"/>
                    <a:pt x="81673" y="27253"/>
                  </a:cubicBezTo>
                  <a:cubicBezTo>
                    <a:pt x="81957" y="27177"/>
                    <a:pt x="82254" y="27151"/>
                    <a:pt x="82563" y="27151"/>
                  </a:cubicBezTo>
                  <a:cubicBezTo>
                    <a:pt x="82721" y="27151"/>
                    <a:pt x="82883" y="27158"/>
                    <a:pt x="83047" y="27168"/>
                  </a:cubicBezTo>
                  <a:cubicBezTo>
                    <a:pt x="83205" y="27176"/>
                    <a:pt x="83365" y="27182"/>
                    <a:pt x="83528" y="27182"/>
                  </a:cubicBezTo>
                  <a:cubicBezTo>
                    <a:pt x="83897" y="27182"/>
                    <a:pt x="84280" y="27152"/>
                    <a:pt x="84678" y="27053"/>
                  </a:cubicBezTo>
                  <a:lnTo>
                    <a:pt x="84822" y="26996"/>
                  </a:lnTo>
                  <a:cubicBezTo>
                    <a:pt x="85719" y="26771"/>
                    <a:pt x="86333" y="26612"/>
                    <a:pt x="87213" y="26612"/>
                  </a:cubicBezTo>
                  <a:cubicBezTo>
                    <a:pt x="87344" y="26612"/>
                    <a:pt x="87482" y="26615"/>
                    <a:pt x="87628" y="26623"/>
                  </a:cubicBezTo>
                  <a:cubicBezTo>
                    <a:pt x="87857" y="26653"/>
                    <a:pt x="88056" y="26680"/>
                    <a:pt x="88258" y="26710"/>
                  </a:cubicBezTo>
                  <a:cubicBezTo>
                    <a:pt x="88648" y="26781"/>
                    <a:pt x="88980" y="26838"/>
                    <a:pt x="89309" y="26838"/>
                  </a:cubicBezTo>
                  <a:cubicBezTo>
                    <a:pt x="89897" y="26838"/>
                    <a:pt x="90478" y="26657"/>
                    <a:pt x="91377" y="26050"/>
                  </a:cubicBezTo>
                  <a:cubicBezTo>
                    <a:pt x="91720" y="25821"/>
                    <a:pt x="92236" y="25679"/>
                    <a:pt x="92781" y="25508"/>
                  </a:cubicBezTo>
                  <a:cubicBezTo>
                    <a:pt x="94125" y="25107"/>
                    <a:pt x="95758" y="24619"/>
                    <a:pt x="95701" y="22645"/>
                  </a:cubicBezTo>
                  <a:cubicBezTo>
                    <a:pt x="95701" y="21814"/>
                    <a:pt x="95098" y="20870"/>
                    <a:pt x="93839" y="19810"/>
                  </a:cubicBezTo>
                  <a:lnTo>
                    <a:pt x="93410" y="19466"/>
                  </a:lnTo>
                  <a:cubicBezTo>
                    <a:pt x="92723" y="18951"/>
                    <a:pt x="92609" y="18894"/>
                    <a:pt x="92609" y="17721"/>
                  </a:cubicBezTo>
                  <a:cubicBezTo>
                    <a:pt x="92609" y="17492"/>
                    <a:pt x="92636" y="17263"/>
                    <a:pt x="92636" y="17034"/>
                  </a:cubicBezTo>
                  <a:cubicBezTo>
                    <a:pt x="92694" y="16118"/>
                    <a:pt x="92751" y="15115"/>
                    <a:pt x="92064" y="14458"/>
                  </a:cubicBezTo>
                  <a:cubicBezTo>
                    <a:pt x="91668" y="14132"/>
                    <a:pt x="91282" y="14014"/>
                    <a:pt x="90913" y="14014"/>
                  </a:cubicBezTo>
                  <a:cubicBezTo>
                    <a:pt x="90374" y="14014"/>
                    <a:pt x="89872" y="14265"/>
                    <a:pt x="89430" y="14485"/>
                  </a:cubicBezTo>
                  <a:cubicBezTo>
                    <a:pt x="89059" y="14657"/>
                    <a:pt x="88716" y="14858"/>
                    <a:pt x="88372" y="14886"/>
                  </a:cubicBezTo>
                  <a:lnTo>
                    <a:pt x="88315" y="14886"/>
                  </a:lnTo>
                  <a:cubicBezTo>
                    <a:pt x="88224" y="14912"/>
                    <a:pt x="88064" y="14926"/>
                    <a:pt x="87896" y="14926"/>
                  </a:cubicBezTo>
                  <a:cubicBezTo>
                    <a:pt x="87693" y="14926"/>
                    <a:pt x="87480" y="14905"/>
                    <a:pt x="87369" y="14858"/>
                  </a:cubicBezTo>
                  <a:cubicBezTo>
                    <a:pt x="87284" y="14801"/>
                    <a:pt x="87254" y="14744"/>
                    <a:pt x="87197" y="14714"/>
                  </a:cubicBezTo>
                  <a:lnTo>
                    <a:pt x="87227" y="14687"/>
                  </a:lnTo>
                  <a:cubicBezTo>
                    <a:pt x="87399" y="14542"/>
                    <a:pt x="87655" y="14286"/>
                    <a:pt x="87685" y="13798"/>
                  </a:cubicBezTo>
                  <a:cubicBezTo>
                    <a:pt x="87685" y="13111"/>
                    <a:pt x="86682" y="11309"/>
                    <a:pt x="86196" y="10993"/>
                  </a:cubicBezTo>
                  <a:cubicBezTo>
                    <a:pt x="85879" y="10732"/>
                    <a:pt x="84143" y="10471"/>
                    <a:pt x="82741" y="10471"/>
                  </a:cubicBezTo>
                  <a:cubicBezTo>
                    <a:pt x="81989" y="10471"/>
                    <a:pt x="81333" y="10546"/>
                    <a:pt x="81044" y="10736"/>
                  </a:cubicBezTo>
                  <a:cubicBezTo>
                    <a:pt x="80212" y="11222"/>
                    <a:pt x="80185" y="12080"/>
                    <a:pt x="80155" y="12740"/>
                  </a:cubicBezTo>
                  <a:cubicBezTo>
                    <a:pt x="80128" y="13255"/>
                    <a:pt x="80098" y="13684"/>
                    <a:pt x="79784" y="13970"/>
                  </a:cubicBezTo>
                  <a:cubicBezTo>
                    <a:pt x="79670" y="14114"/>
                    <a:pt x="79383" y="14142"/>
                    <a:pt x="79097" y="14171"/>
                  </a:cubicBezTo>
                  <a:cubicBezTo>
                    <a:pt x="78666" y="14229"/>
                    <a:pt x="78181" y="14286"/>
                    <a:pt x="77922" y="14714"/>
                  </a:cubicBezTo>
                  <a:cubicBezTo>
                    <a:pt x="77723" y="15058"/>
                    <a:pt x="77723" y="15516"/>
                    <a:pt x="77922" y="16145"/>
                  </a:cubicBezTo>
                  <a:cubicBezTo>
                    <a:pt x="78009" y="16461"/>
                    <a:pt x="78181" y="16718"/>
                    <a:pt x="78323" y="17004"/>
                  </a:cubicBezTo>
                  <a:cubicBezTo>
                    <a:pt x="78666" y="17577"/>
                    <a:pt x="78868" y="17920"/>
                    <a:pt x="78353" y="18493"/>
                  </a:cubicBezTo>
                  <a:cubicBezTo>
                    <a:pt x="77750" y="19152"/>
                    <a:pt x="77036" y="19267"/>
                    <a:pt x="76262" y="19381"/>
                  </a:cubicBezTo>
                  <a:cubicBezTo>
                    <a:pt x="75231" y="19553"/>
                    <a:pt x="74029" y="19725"/>
                    <a:pt x="73658" y="21699"/>
                  </a:cubicBezTo>
                  <a:cubicBezTo>
                    <a:pt x="73658" y="21843"/>
                    <a:pt x="73628" y="21985"/>
                    <a:pt x="73628" y="22130"/>
                  </a:cubicBezTo>
                  <a:cubicBezTo>
                    <a:pt x="73514" y="22874"/>
                    <a:pt x="73372" y="23932"/>
                    <a:pt x="72799" y="24275"/>
                  </a:cubicBezTo>
                  <a:cubicBezTo>
                    <a:pt x="72702" y="24357"/>
                    <a:pt x="72551" y="24392"/>
                    <a:pt x="72376" y="24392"/>
                  </a:cubicBezTo>
                  <a:cubicBezTo>
                    <a:pt x="72241" y="24392"/>
                    <a:pt x="72090" y="24371"/>
                    <a:pt x="71940" y="24333"/>
                  </a:cubicBezTo>
                  <a:cubicBezTo>
                    <a:pt x="71510" y="24191"/>
                    <a:pt x="71139" y="23932"/>
                    <a:pt x="70994" y="23646"/>
                  </a:cubicBezTo>
                  <a:cubicBezTo>
                    <a:pt x="70651" y="22844"/>
                    <a:pt x="70994" y="22615"/>
                    <a:pt x="71540" y="22214"/>
                  </a:cubicBezTo>
                  <a:cubicBezTo>
                    <a:pt x="71940" y="21928"/>
                    <a:pt x="72369" y="21614"/>
                    <a:pt x="72456" y="21042"/>
                  </a:cubicBezTo>
                  <a:cubicBezTo>
                    <a:pt x="72540" y="20611"/>
                    <a:pt x="72483" y="20268"/>
                    <a:pt x="72254" y="20039"/>
                  </a:cubicBezTo>
                  <a:cubicBezTo>
                    <a:pt x="71970" y="19714"/>
                    <a:pt x="71527" y="19648"/>
                    <a:pt x="71058" y="19648"/>
                  </a:cubicBezTo>
                  <a:cubicBezTo>
                    <a:pt x="70867" y="19648"/>
                    <a:pt x="70671" y="19659"/>
                    <a:pt x="70479" y="19668"/>
                  </a:cubicBezTo>
                  <a:cubicBezTo>
                    <a:pt x="70351" y="19681"/>
                    <a:pt x="70215" y="19688"/>
                    <a:pt x="70094" y="19688"/>
                  </a:cubicBezTo>
                  <a:cubicBezTo>
                    <a:pt x="69972" y="19688"/>
                    <a:pt x="69864" y="19681"/>
                    <a:pt x="69792" y="19668"/>
                  </a:cubicBezTo>
                  <a:cubicBezTo>
                    <a:pt x="69048" y="19466"/>
                    <a:pt x="67846" y="18637"/>
                    <a:pt x="67273" y="18092"/>
                  </a:cubicBezTo>
                  <a:cubicBezTo>
                    <a:pt x="67159" y="17978"/>
                    <a:pt x="67074" y="17836"/>
                    <a:pt x="66987" y="17664"/>
                  </a:cubicBezTo>
                  <a:cubicBezTo>
                    <a:pt x="66815" y="17348"/>
                    <a:pt x="66586" y="16920"/>
                    <a:pt x="65871" y="16833"/>
                  </a:cubicBezTo>
                  <a:cubicBezTo>
                    <a:pt x="65555" y="16833"/>
                    <a:pt x="65299" y="17004"/>
                    <a:pt x="65040" y="17149"/>
                  </a:cubicBezTo>
                  <a:cubicBezTo>
                    <a:pt x="64784" y="17291"/>
                    <a:pt x="64582" y="17405"/>
                    <a:pt x="64410" y="17405"/>
                  </a:cubicBezTo>
                  <a:cubicBezTo>
                    <a:pt x="64440" y="17206"/>
                    <a:pt x="64497" y="17004"/>
                    <a:pt x="64555" y="16833"/>
                  </a:cubicBezTo>
                  <a:cubicBezTo>
                    <a:pt x="64697" y="16432"/>
                    <a:pt x="64811" y="16031"/>
                    <a:pt x="64612" y="15660"/>
                  </a:cubicBezTo>
                  <a:cubicBezTo>
                    <a:pt x="64468" y="15431"/>
                    <a:pt x="64268" y="15287"/>
                    <a:pt x="63982" y="15172"/>
                  </a:cubicBezTo>
                  <a:cubicBezTo>
                    <a:pt x="63982" y="15115"/>
                    <a:pt x="64010" y="15058"/>
                    <a:pt x="64067" y="15000"/>
                  </a:cubicBezTo>
                  <a:cubicBezTo>
                    <a:pt x="64124" y="14886"/>
                    <a:pt x="64124" y="14714"/>
                    <a:pt x="64039" y="14600"/>
                  </a:cubicBezTo>
                  <a:lnTo>
                    <a:pt x="64124" y="14171"/>
                  </a:lnTo>
                  <a:cubicBezTo>
                    <a:pt x="64181" y="13771"/>
                    <a:pt x="64211" y="13569"/>
                    <a:pt x="64468" y="13340"/>
                  </a:cubicBezTo>
                  <a:cubicBezTo>
                    <a:pt x="64582" y="13226"/>
                    <a:pt x="64726" y="13226"/>
                    <a:pt x="64983" y="13226"/>
                  </a:cubicBezTo>
                  <a:cubicBezTo>
                    <a:pt x="65042" y="13226"/>
                    <a:pt x="65108" y="13228"/>
                    <a:pt x="65179" y="13228"/>
                  </a:cubicBezTo>
                  <a:cubicBezTo>
                    <a:pt x="65352" y="13228"/>
                    <a:pt x="65554" y="13213"/>
                    <a:pt x="65757" y="13111"/>
                  </a:cubicBezTo>
                  <a:cubicBezTo>
                    <a:pt x="66215" y="12882"/>
                    <a:pt x="66529" y="12596"/>
                    <a:pt x="66845" y="12339"/>
                  </a:cubicBezTo>
                  <a:cubicBezTo>
                    <a:pt x="67303" y="11938"/>
                    <a:pt x="67704" y="11595"/>
                    <a:pt x="68418" y="11480"/>
                  </a:cubicBezTo>
                  <a:cubicBezTo>
                    <a:pt x="69650" y="11251"/>
                    <a:pt x="70422" y="10764"/>
                    <a:pt x="71482" y="10106"/>
                  </a:cubicBezTo>
                  <a:lnTo>
                    <a:pt x="71682" y="9962"/>
                  </a:lnTo>
                  <a:cubicBezTo>
                    <a:pt x="72227" y="9648"/>
                    <a:pt x="72769" y="9447"/>
                    <a:pt x="73342" y="9248"/>
                  </a:cubicBezTo>
                  <a:cubicBezTo>
                    <a:pt x="73800" y="9046"/>
                    <a:pt x="74315" y="8874"/>
                    <a:pt x="74830" y="8588"/>
                  </a:cubicBezTo>
                  <a:cubicBezTo>
                    <a:pt x="75231" y="8359"/>
                    <a:pt x="75605" y="7988"/>
                    <a:pt x="75948" y="7615"/>
                  </a:cubicBezTo>
                  <a:cubicBezTo>
                    <a:pt x="76319" y="7214"/>
                    <a:pt x="76720" y="6813"/>
                    <a:pt x="77093" y="6671"/>
                  </a:cubicBezTo>
                  <a:cubicBezTo>
                    <a:pt x="77227" y="6623"/>
                    <a:pt x="77371" y="6604"/>
                    <a:pt x="77522" y="6604"/>
                  </a:cubicBezTo>
                  <a:cubicBezTo>
                    <a:pt x="77822" y="6604"/>
                    <a:pt x="78152" y="6680"/>
                    <a:pt x="78495" y="6756"/>
                  </a:cubicBezTo>
                  <a:cubicBezTo>
                    <a:pt x="78857" y="6828"/>
                    <a:pt x="79219" y="6901"/>
                    <a:pt x="79589" y="6901"/>
                  </a:cubicBezTo>
                  <a:cubicBezTo>
                    <a:pt x="79803" y="6901"/>
                    <a:pt x="80021" y="6876"/>
                    <a:pt x="80242" y="6813"/>
                  </a:cubicBezTo>
                  <a:cubicBezTo>
                    <a:pt x="81071" y="6584"/>
                    <a:pt x="82990" y="5011"/>
                    <a:pt x="83448" y="4267"/>
                  </a:cubicBezTo>
                  <a:cubicBezTo>
                    <a:pt x="83677" y="3893"/>
                    <a:pt x="83934" y="3378"/>
                    <a:pt x="83648" y="2977"/>
                  </a:cubicBezTo>
                  <a:cubicBezTo>
                    <a:pt x="83472" y="2714"/>
                    <a:pt x="83162" y="2630"/>
                    <a:pt x="82799" y="2630"/>
                  </a:cubicBezTo>
                  <a:cubicBezTo>
                    <a:pt x="82450" y="2630"/>
                    <a:pt x="82051" y="2707"/>
                    <a:pt x="81673" y="2778"/>
                  </a:cubicBezTo>
                  <a:cubicBezTo>
                    <a:pt x="81559" y="2805"/>
                    <a:pt x="81415" y="2835"/>
                    <a:pt x="81300" y="2863"/>
                  </a:cubicBezTo>
                  <a:cubicBezTo>
                    <a:pt x="80270" y="3064"/>
                    <a:pt x="79899" y="3321"/>
                    <a:pt x="79296" y="3751"/>
                  </a:cubicBezTo>
                  <a:cubicBezTo>
                    <a:pt x="79154" y="3836"/>
                    <a:pt x="79010" y="3951"/>
                    <a:pt x="78811" y="4095"/>
                  </a:cubicBezTo>
                  <a:cubicBezTo>
                    <a:pt x="78437" y="4381"/>
                    <a:pt x="78238" y="4438"/>
                    <a:pt x="78181" y="4466"/>
                  </a:cubicBezTo>
                  <a:cubicBezTo>
                    <a:pt x="78151" y="4381"/>
                    <a:pt x="78094" y="4267"/>
                    <a:pt x="78094" y="4152"/>
                  </a:cubicBezTo>
                  <a:cubicBezTo>
                    <a:pt x="78009" y="3866"/>
                    <a:pt x="77922" y="3492"/>
                    <a:pt x="77693" y="3149"/>
                  </a:cubicBezTo>
                  <a:cubicBezTo>
                    <a:pt x="77437" y="2805"/>
                    <a:pt x="77150" y="2691"/>
                    <a:pt x="76949" y="2606"/>
                  </a:cubicBezTo>
                  <a:cubicBezTo>
                    <a:pt x="76720" y="2519"/>
                    <a:pt x="76635" y="2492"/>
                    <a:pt x="76578" y="2290"/>
                  </a:cubicBezTo>
                  <a:cubicBezTo>
                    <a:pt x="76578" y="2205"/>
                    <a:pt x="76635" y="2034"/>
                    <a:pt x="76692" y="1889"/>
                  </a:cubicBezTo>
                  <a:cubicBezTo>
                    <a:pt x="76807" y="1633"/>
                    <a:pt x="76949" y="1289"/>
                    <a:pt x="76864" y="946"/>
                  </a:cubicBezTo>
                  <a:cubicBezTo>
                    <a:pt x="76720" y="431"/>
                    <a:pt x="76463" y="115"/>
                    <a:pt x="76090" y="30"/>
                  </a:cubicBezTo>
                  <a:cubicBezTo>
                    <a:pt x="76018" y="10"/>
                    <a:pt x="75944" y="1"/>
                    <a:pt x="7587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9"/>
            <p:cNvSpPr/>
            <p:nvPr/>
          </p:nvSpPr>
          <p:spPr>
            <a:xfrm>
              <a:off x="7547504" y="763704"/>
              <a:ext cx="886490" cy="505546"/>
            </a:xfrm>
            <a:custGeom>
              <a:avLst/>
              <a:gdLst/>
              <a:ahLst/>
              <a:cxnLst/>
              <a:rect l="l" t="t" r="r" b="b"/>
              <a:pathLst>
                <a:path w="43826" h="24993" extrusionOk="0">
                  <a:moveTo>
                    <a:pt x="33716" y="0"/>
                  </a:moveTo>
                  <a:cubicBezTo>
                    <a:pt x="31663" y="0"/>
                    <a:pt x="29597" y="184"/>
                    <a:pt x="27625" y="184"/>
                  </a:cubicBezTo>
                  <a:cubicBezTo>
                    <a:pt x="25994" y="184"/>
                    <a:pt x="24677" y="326"/>
                    <a:pt x="23159" y="757"/>
                  </a:cubicBezTo>
                  <a:lnTo>
                    <a:pt x="23044" y="814"/>
                  </a:lnTo>
                  <a:cubicBezTo>
                    <a:pt x="21670" y="956"/>
                    <a:pt x="20440" y="1272"/>
                    <a:pt x="19066" y="1272"/>
                  </a:cubicBezTo>
                  <a:cubicBezTo>
                    <a:pt x="18329" y="1236"/>
                    <a:pt x="17662" y="1190"/>
                    <a:pt x="17020" y="1190"/>
                  </a:cubicBezTo>
                  <a:cubicBezTo>
                    <a:pt x="16116" y="1190"/>
                    <a:pt x="15263" y="1281"/>
                    <a:pt x="14342" y="1616"/>
                  </a:cubicBezTo>
                  <a:cubicBezTo>
                    <a:pt x="13169" y="1987"/>
                    <a:pt x="12081" y="1757"/>
                    <a:pt x="10907" y="1987"/>
                  </a:cubicBezTo>
                  <a:cubicBezTo>
                    <a:pt x="9533" y="2216"/>
                    <a:pt x="8788" y="3132"/>
                    <a:pt x="7673" y="3734"/>
                  </a:cubicBezTo>
                  <a:cubicBezTo>
                    <a:pt x="6384" y="4364"/>
                    <a:pt x="1" y="3505"/>
                    <a:pt x="486" y="5909"/>
                  </a:cubicBezTo>
                  <a:cubicBezTo>
                    <a:pt x="699" y="7009"/>
                    <a:pt x="1561" y="7309"/>
                    <a:pt x="2653" y="7309"/>
                  </a:cubicBezTo>
                  <a:cubicBezTo>
                    <a:pt x="3967" y="7309"/>
                    <a:pt x="5615" y="6875"/>
                    <a:pt x="6867" y="6875"/>
                  </a:cubicBezTo>
                  <a:cubicBezTo>
                    <a:pt x="7664" y="6875"/>
                    <a:pt x="8301" y="7051"/>
                    <a:pt x="8589" y="7627"/>
                  </a:cubicBezTo>
                  <a:cubicBezTo>
                    <a:pt x="8933" y="8429"/>
                    <a:pt x="8245" y="10089"/>
                    <a:pt x="8360" y="11033"/>
                  </a:cubicBezTo>
                  <a:cubicBezTo>
                    <a:pt x="8502" y="11834"/>
                    <a:pt x="8016" y="11548"/>
                    <a:pt x="8704" y="11978"/>
                  </a:cubicBezTo>
                  <a:cubicBezTo>
                    <a:pt x="8849" y="12064"/>
                    <a:pt x="9018" y="12080"/>
                    <a:pt x="9192" y="12080"/>
                  </a:cubicBezTo>
                  <a:cubicBezTo>
                    <a:pt x="9298" y="12080"/>
                    <a:pt x="9407" y="12074"/>
                    <a:pt x="9513" y="12074"/>
                  </a:cubicBezTo>
                  <a:cubicBezTo>
                    <a:pt x="9814" y="12074"/>
                    <a:pt x="10099" y="12123"/>
                    <a:pt x="10277" y="12494"/>
                  </a:cubicBezTo>
                  <a:cubicBezTo>
                    <a:pt x="10563" y="13295"/>
                    <a:pt x="9933" y="12865"/>
                    <a:pt x="9677" y="13151"/>
                  </a:cubicBezTo>
                  <a:cubicBezTo>
                    <a:pt x="9189" y="13581"/>
                    <a:pt x="9333" y="13295"/>
                    <a:pt x="8990" y="14010"/>
                  </a:cubicBezTo>
                  <a:cubicBezTo>
                    <a:pt x="8704" y="14582"/>
                    <a:pt x="9047" y="14669"/>
                    <a:pt x="8502" y="15185"/>
                  </a:cubicBezTo>
                  <a:cubicBezTo>
                    <a:pt x="8158" y="15528"/>
                    <a:pt x="7471" y="15613"/>
                    <a:pt x="7128" y="16128"/>
                  </a:cubicBezTo>
                  <a:cubicBezTo>
                    <a:pt x="5697" y="17846"/>
                    <a:pt x="6727" y="21338"/>
                    <a:pt x="7616" y="23085"/>
                  </a:cubicBezTo>
                  <a:cubicBezTo>
                    <a:pt x="8245" y="24231"/>
                    <a:pt x="8933" y="23800"/>
                    <a:pt x="10078" y="24315"/>
                  </a:cubicBezTo>
                  <a:cubicBezTo>
                    <a:pt x="10542" y="24488"/>
                    <a:pt x="10673" y="24993"/>
                    <a:pt x="11254" y="24993"/>
                  </a:cubicBezTo>
                  <a:cubicBezTo>
                    <a:pt x="11353" y="24993"/>
                    <a:pt x="11465" y="24978"/>
                    <a:pt x="11594" y="24945"/>
                  </a:cubicBezTo>
                  <a:cubicBezTo>
                    <a:pt x="12196" y="24803"/>
                    <a:pt x="12539" y="24144"/>
                    <a:pt x="12883" y="23571"/>
                  </a:cubicBezTo>
                  <a:cubicBezTo>
                    <a:pt x="13112" y="23085"/>
                    <a:pt x="13169" y="22627"/>
                    <a:pt x="13655" y="22284"/>
                  </a:cubicBezTo>
                  <a:cubicBezTo>
                    <a:pt x="14113" y="21911"/>
                    <a:pt x="14601" y="22055"/>
                    <a:pt x="15086" y="21540"/>
                  </a:cubicBezTo>
                  <a:cubicBezTo>
                    <a:pt x="15830" y="20681"/>
                    <a:pt x="15773" y="19449"/>
                    <a:pt x="16948" y="18791"/>
                  </a:cubicBezTo>
                  <a:cubicBezTo>
                    <a:pt x="17333" y="18558"/>
                    <a:pt x="17693" y="18483"/>
                    <a:pt x="18049" y="18483"/>
                  </a:cubicBezTo>
                  <a:cubicBezTo>
                    <a:pt x="18699" y="18483"/>
                    <a:pt x="19338" y="18734"/>
                    <a:pt x="20097" y="18734"/>
                  </a:cubicBezTo>
                  <a:cubicBezTo>
                    <a:pt x="21128" y="18647"/>
                    <a:pt x="21872" y="17704"/>
                    <a:pt x="22758" y="17273"/>
                  </a:cubicBezTo>
                  <a:cubicBezTo>
                    <a:pt x="23589" y="16845"/>
                    <a:pt x="24132" y="16043"/>
                    <a:pt x="24964" y="15613"/>
                  </a:cubicBezTo>
                  <a:cubicBezTo>
                    <a:pt x="25195" y="15489"/>
                    <a:pt x="25442" y="15449"/>
                    <a:pt x="25698" y="15449"/>
                  </a:cubicBezTo>
                  <a:cubicBezTo>
                    <a:pt x="26168" y="15449"/>
                    <a:pt x="26670" y="15584"/>
                    <a:pt x="27174" y="15584"/>
                  </a:cubicBezTo>
                  <a:cubicBezTo>
                    <a:pt x="27344" y="15584"/>
                    <a:pt x="27513" y="15569"/>
                    <a:pt x="27682" y="15528"/>
                  </a:cubicBezTo>
                  <a:cubicBezTo>
                    <a:pt x="28598" y="15384"/>
                    <a:pt x="29601" y="14868"/>
                    <a:pt x="30574" y="14582"/>
                  </a:cubicBezTo>
                  <a:cubicBezTo>
                    <a:pt x="31261" y="14383"/>
                    <a:pt x="31948" y="14239"/>
                    <a:pt x="32205" y="13437"/>
                  </a:cubicBezTo>
                  <a:cubicBezTo>
                    <a:pt x="31948" y="13295"/>
                    <a:pt x="30831" y="13066"/>
                    <a:pt x="30774" y="12865"/>
                  </a:cubicBezTo>
                  <a:cubicBezTo>
                    <a:pt x="30517" y="12265"/>
                    <a:pt x="31117" y="11978"/>
                    <a:pt x="31518" y="11978"/>
                  </a:cubicBezTo>
                  <a:cubicBezTo>
                    <a:pt x="32042" y="11978"/>
                    <a:pt x="32649" y="12993"/>
                    <a:pt x="33149" y="12993"/>
                  </a:cubicBezTo>
                  <a:cubicBezTo>
                    <a:pt x="33305" y="12993"/>
                    <a:pt x="33450" y="12894"/>
                    <a:pt x="33579" y="12636"/>
                  </a:cubicBezTo>
                  <a:cubicBezTo>
                    <a:pt x="34209" y="11491"/>
                    <a:pt x="31948" y="10891"/>
                    <a:pt x="32693" y="10089"/>
                  </a:cubicBezTo>
                  <a:cubicBezTo>
                    <a:pt x="33178" y="9658"/>
                    <a:pt x="34697" y="10032"/>
                    <a:pt x="35354" y="9601"/>
                  </a:cubicBezTo>
                  <a:cubicBezTo>
                    <a:pt x="35842" y="9315"/>
                    <a:pt x="36270" y="8658"/>
                    <a:pt x="36613" y="8142"/>
                  </a:cubicBezTo>
                  <a:cubicBezTo>
                    <a:pt x="36957" y="7570"/>
                    <a:pt x="36872" y="6910"/>
                    <a:pt x="37159" y="6482"/>
                  </a:cubicBezTo>
                  <a:cubicBezTo>
                    <a:pt x="37358" y="6109"/>
                    <a:pt x="38045" y="6051"/>
                    <a:pt x="38189" y="5680"/>
                  </a:cubicBezTo>
                  <a:cubicBezTo>
                    <a:pt x="38446" y="5108"/>
                    <a:pt x="37903" y="4822"/>
                    <a:pt x="38102" y="4306"/>
                  </a:cubicBezTo>
                  <a:cubicBezTo>
                    <a:pt x="38732" y="2932"/>
                    <a:pt x="43656" y="3074"/>
                    <a:pt x="43800" y="1902"/>
                  </a:cubicBezTo>
                  <a:cubicBezTo>
                    <a:pt x="43826" y="1251"/>
                    <a:pt x="43036" y="1074"/>
                    <a:pt x="42101" y="1074"/>
                  </a:cubicBezTo>
                  <a:cubicBezTo>
                    <a:pt x="40980" y="1074"/>
                    <a:pt x="39652" y="1329"/>
                    <a:pt x="39277" y="1329"/>
                  </a:cubicBezTo>
                  <a:cubicBezTo>
                    <a:pt x="37701" y="1272"/>
                    <a:pt x="36815" y="184"/>
                    <a:pt x="35239" y="40"/>
                  </a:cubicBezTo>
                  <a:cubicBezTo>
                    <a:pt x="34733" y="12"/>
                    <a:pt x="34225" y="0"/>
                    <a:pt x="33716"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9"/>
            <p:cNvSpPr/>
            <p:nvPr/>
          </p:nvSpPr>
          <p:spPr>
            <a:xfrm>
              <a:off x="7548678" y="756118"/>
              <a:ext cx="892296" cy="520878"/>
            </a:xfrm>
            <a:custGeom>
              <a:avLst/>
              <a:gdLst/>
              <a:ahLst/>
              <a:cxnLst/>
              <a:rect l="l" t="t" r="r" b="b"/>
              <a:pathLst>
                <a:path w="44113" h="25751" extrusionOk="0">
                  <a:moveTo>
                    <a:pt x="33755" y="723"/>
                  </a:moveTo>
                  <a:cubicBezTo>
                    <a:pt x="34215" y="723"/>
                    <a:pt x="34672" y="733"/>
                    <a:pt x="35124" y="758"/>
                  </a:cubicBezTo>
                  <a:cubicBezTo>
                    <a:pt x="35841" y="816"/>
                    <a:pt x="36384" y="1102"/>
                    <a:pt x="36986" y="1388"/>
                  </a:cubicBezTo>
                  <a:cubicBezTo>
                    <a:pt x="37643" y="1704"/>
                    <a:pt x="38303" y="2018"/>
                    <a:pt x="39219" y="2075"/>
                  </a:cubicBezTo>
                  <a:cubicBezTo>
                    <a:pt x="39361" y="2075"/>
                    <a:pt x="39647" y="2048"/>
                    <a:pt x="39991" y="1991"/>
                  </a:cubicBezTo>
                  <a:cubicBezTo>
                    <a:pt x="40479" y="1925"/>
                    <a:pt x="41329" y="1814"/>
                    <a:pt x="42056" y="1814"/>
                  </a:cubicBezTo>
                  <a:cubicBezTo>
                    <a:pt x="42607" y="1814"/>
                    <a:pt x="43086" y="1878"/>
                    <a:pt x="43284" y="2075"/>
                  </a:cubicBezTo>
                  <a:cubicBezTo>
                    <a:pt x="43369" y="2132"/>
                    <a:pt x="43369" y="2190"/>
                    <a:pt x="43369" y="2247"/>
                  </a:cubicBezTo>
                  <a:cubicBezTo>
                    <a:pt x="43341" y="2563"/>
                    <a:pt x="41880" y="2849"/>
                    <a:pt x="41108" y="3021"/>
                  </a:cubicBezTo>
                  <a:cubicBezTo>
                    <a:pt x="39620" y="3335"/>
                    <a:pt x="38101" y="3651"/>
                    <a:pt x="37701" y="4537"/>
                  </a:cubicBezTo>
                  <a:cubicBezTo>
                    <a:pt x="37559" y="4910"/>
                    <a:pt x="37673" y="5224"/>
                    <a:pt x="37758" y="5426"/>
                  </a:cubicBezTo>
                  <a:cubicBezTo>
                    <a:pt x="37845" y="5655"/>
                    <a:pt x="37872" y="5739"/>
                    <a:pt x="37788" y="5911"/>
                  </a:cubicBezTo>
                  <a:cubicBezTo>
                    <a:pt x="37758" y="5968"/>
                    <a:pt x="37559" y="6083"/>
                    <a:pt x="37444" y="6140"/>
                  </a:cubicBezTo>
                  <a:cubicBezTo>
                    <a:pt x="37215" y="6255"/>
                    <a:pt x="36929" y="6399"/>
                    <a:pt x="36784" y="6655"/>
                  </a:cubicBezTo>
                  <a:cubicBezTo>
                    <a:pt x="36613" y="6914"/>
                    <a:pt x="36555" y="7228"/>
                    <a:pt x="36498" y="7514"/>
                  </a:cubicBezTo>
                  <a:cubicBezTo>
                    <a:pt x="36441" y="7801"/>
                    <a:pt x="36384" y="8087"/>
                    <a:pt x="36242" y="8316"/>
                  </a:cubicBezTo>
                  <a:lnTo>
                    <a:pt x="36155" y="8430"/>
                  </a:lnTo>
                  <a:cubicBezTo>
                    <a:pt x="35868" y="8888"/>
                    <a:pt x="35497" y="9433"/>
                    <a:pt x="35124" y="9662"/>
                  </a:cubicBezTo>
                  <a:cubicBezTo>
                    <a:pt x="34868" y="9834"/>
                    <a:pt x="34352" y="9834"/>
                    <a:pt x="33894" y="9862"/>
                  </a:cubicBezTo>
                  <a:cubicBezTo>
                    <a:pt x="33292" y="9891"/>
                    <a:pt x="32719" y="9891"/>
                    <a:pt x="32376" y="10235"/>
                  </a:cubicBezTo>
                  <a:cubicBezTo>
                    <a:pt x="31776" y="10865"/>
                    <a:pt x="32376" y="11465"/>
                    <a:pt x="32749" y="11838"/>
                  </a:cubicBezTo>
                  <a:cubicBezTo>
                    <a:pt x="33207" y="12296"/>
                    <a:pt x="33379" y="12525"/>
                    <a:pt x="33207" y="12839"/>
                  </a:cubicBezTo>
                  <a:cubicBezTo>
                    <a:pt x="33150" y="12983"/>
                    <a:pt x="33093" y="13011"/>
                    <a:pt x="33093" y="13011"/>
                  </a:cubicBezTo>
                  <a:cubicBezTo>
                    <a:pt x="32978" y="13011"/>
                    <a:pt x="32692" y="12754"/>
                    <a:pt x="32548" y="12610"/>
                  </a:cubicBezTo>
                  <a:cubicBezTo>
                    <a:pt x="32204" y="12296"/>
                    <a:pt x="31890" y="12010"/>
                    <a:pt x="31460" y="12010"/>
                  </a:cubicBezTo>
                  <a:cubicBezTo>
                    <a:pt x="31116" y="12010"/>
                    <a:pt x="30631" y="12152"/>
                    <a:pt x="30429" y="12525"/>
                  </a:cubicBezTo>
                  <a:cubicBezTo>
                    <a:pt x="30258" y="12754"/>
                    <a:pt x="30258" y="13068"/>
                    <a:pt x="30372" y="13354"/>
                  </a:cubicBezTo>
                  <a:cubicBezTo>
                    <a:pt x="30487" y="13640"/>
                    <a:pt x="30860" y="13785"/>
                    <a:pt x="31517" y="13984"/>
                  </a:cubicBezTo>
                  <a:cubicBezTo>
                    <a:pt x="31574" y="13984"/>
                    <a:pt x="31604" y="14014"/>
                    <a:pt x="31632" y="14014"/>
                  </a:cubicBezTo>
                  <a:cubicBezTo>
                    <a:pt x="31432" y="14300"/>
                    <a:pt x="31089" y="14414"/>
                    <a:pt x="30574" y="14556"/>
                  </a:cubicBezTo>
                  <a:lnTo>
                    <a:pt x="30402" y="14614"/>
                  </a:lnTo>
                  <a:cubicBezTo>
                    <a:pt x="30029" y="14728"/>
                    <a:pt x="29628" y="14872"/>
                    <a:pt x="29257" y="15014"/>
                  </a:cubicBezTo>
                  <a:cubicBezTo>
                    <a:pt x="28654" y="15243"/>
                    <a:pt x="28082" y="15473"/>
                    <a:pt x="27567" y="15560"/>
                  </a:cubicBezTo>
                  <a:cubicBezTo>
                    <a:pt x="27431" y="15590"/>
                    <a:pt x="27296" y="15602"/>
                    <a:pt x="27158" y="15602"/>
                  </a:cubicBezTo>
                  <a:cubicBezTo>
                    <a:pt x="26919" y="15602"/>
                    <a:pt x="26676" y="15566"/>
                    <a:pt x="26422" y="15530"/>
                  </a:cubicBezTo>
                  <a:cubicBezTo>
                    <a:pt x="26157" y="15491"/>
                    <a:pt x="25892" y="15451"/>
                    <a:pt x="25629" y="15451"/>
                  </a:cubicBezTo>
                  <a:cubicBezTo>
                    <a:pt x="25325" y="15451"/>
                    <a:pt x="25025" y="15504"/>
                    <a:pt x="24734" y="15674"/>
                  </a:cubicBezTo>
                  <a:cubicBezTo>
                    <a:pt x="24276" y="15903"/>
                    <a:pt x="23902" y="16217"/>
                    <a:pt x="23559" y="16560"/>
                  </a:cubicBezTo>
                  <a:cubicBezTo>
                    <a:pt x="23215" y="16847"/>
                    <a:pt x="22902" y="17133"/>
                    <a:pt x="22528" y="17334"/>
                  </a:cubicBezTo>
                  <a:cubicBezTo>
                    <a:pt x="22185" y="17506"/>
                    <a:pt x="21871" y="17735"/>
                    <a:pt x="21555" y="17964"/>
                  </a:cubicBezTo>
                  <a:cubicBezTo>
                    <a:pt x="21040" y="18335"/>
                    <a:pt x="20554" y="18708"/>
                    <a:pt x="20039" y="18736"/>
                  </a:cubicBezTo>
                  <a:cubicBezTo>
                    <a:pt x="19666" y="18736"/>
                    <a:pt x="19322" y="18679"/>
                    <a:pt x="19008" y="18621"/>
                  </a:cubicBezTo>
                  <a:cubicBezTo>
                    <a:pt x="18684" y="18557"/>
                    <a:pt x="18354" y="18499"/>
                    <a:pt x="18011" y="18499"/>
                  </a:cubicBezTo>
                  <a:cubicBezTo>
                    <a:pt x="17595" y="18499"/>
                    <a:pt x="17159" y="18585"/>
                    <a:pt x="16688" y="18850"/>
                  </a:cubicBezTo>
                  <a:cubicBezTo>
                    <a:pt x="15887" y="19308"/>
                    <a:pt x="15601" y="20025"/>
                    <a:pt x="15344" y="20625"/>
                  </a:cubicBezTo>
                  <a:cubicBezTo>
                    <a:pt x="15172" y="21026"/>
                    <a:pt x="15001" y="21399"/>
                    <a:pt x="14772" y="21686"/>
                  </a:cubicBezTo>
                  <a:cubicBezTo>
                    <a:pt x="14570" y="21885"/>
                    <a:pt x="14371" y="21942"/>
                    <a:pt x="14112" y="22029"/>
                  </a:cubicBezTo>
                  <a:cubicBezTo>
                    <a:pt x="13883" y="22086"/>
                    <a:pt x="13627" y="22171"/>
                    <a:pt x="13368" y="22373"/>
                  </a:cubicBezTo>
                  <a:cubicBezTo>
                    <a:pt x="12910" y="22716"/>
                    <a:pt x="12738" y="23117"/>
                    <a:pt x="12596" y="23518"/>
                  </a:cubicBezTo>
                  <a:cubicBezTo>
                    <a:pt x="12566" y="23602"/>
                    <a:pt x="12539" y="23689"/>
                    <a:pt x="12509" y="23804"/>
                  </a:cubicBezTo>
                  <a:lnTo>
                    <a:pt x="12452" y="23889"/>
                  </a:lnTo>
                  <a:cubicBezTo>
                    <a:pt x="12165" y="24377"/>
                    <a:pt x="11879" y="24892"/>
                    <a:pt x="11451" y="24977"/>
                  </a:cubicBezTo>
                  <a:cubicBezTo>
                    <a:pt x="11348" y="24999"/>
                    <a:pt x="11266" y="25010"/>
                    <a:pt x="11197" y="25010"/>
                  </a:cubicBezTo>
                  <a:cubicBezTo>
                    <a:pt x="10996" y="25010"/>
                    <a:pt x="10904" y="24918"/>
                    <a:pt x="10734" y="24748"/>
                  </a:cubicBezTo>
                  <a:cubicBezTo>
                    <a:pt x="10592" y="24606"/>
                    <a:pt x="10420" y="24434"/>
                    <a:pt x="10162" y="24347"/>
                  </a:cubicBezTo>
                  <a:cubicBezTo>
                    <a:pt x="9733" y="24148"/>
                    <a:pt x="9333" y="24090"/>
                    <a:pt x="9017" y="24033"/>
                  </a:cubicBezTo>
                  <a:cubicBezTo>
                    <a:pt x="8474" y="23919"/>
                    <a:pt x="8187" y="23889"/>
                    <a:pt x="7871" y="23289"/>
                  </a:cubicBezTo>
                  <a:cubicBezTo>
                    <a:pt x="7013" y="21571"/>
                    <a:pt x="6069" y="18278"/>
                    <a:pt x="7386" y="16705"/>
                  </a:cubicBezTo>
                  <a:cubicBezTo>
                    <a:pt x="7528" y="16476"/>
                    <a:pt x="7757" y="16361"/>
                    <a:pt x="8016" y="16247"/>
                  </a:cubicBezTo>
                  <a:cubicBezTo>
                    <a:pt x="8272" y="16132"/>
                    <a:pt x="8531" y="15988"/>
                    <a:pt x="8703" y="15816"/>
                  </a:cubicBezTo>
                  <a:cubicBezTo>
                    <a:pt x="9104" y="15445"/>
                    <a:pt x="9131" y="15216"/>
                    <a:pt x="9161" y="14930"/>
                  </a:cubicBezTo>
                  <a:cubicBezTo>
                    <a:pt x="9161" y="14815"/>
                    <a:pt x="9188" y="14728"/>
                    <a:pt x="9275" y="14529"/>
                  </a:cubicBezTo>
                  <a:cubicBezTo>
                    <a:pt x="9475" y="14098"/>
                    <a:pt x="9475" y="14098"/>
                    <a:pt x="9532" y="14041"/>
                  </a:cubicBezTo>
                  <a:cubicBezTo>
                    <a:pt x="9619" y="13984"/>
                    <a:pt x="9704" y="13927"/>
                    <a:pt x="9875" y="13785"/>
                  </a:cubicBezTo>
                  <a:cubicBezTo>
                    <a:pt x="9875" y="13755"/>
                    <a:pt x="9962" y="13755"/>
                    <a:pt x="10020" y="13755"/>
                  </a:cubicBezTo>
                  <a:cubicBezTo>
                    <a:pt x="10162" y="13755"/>
                    <a:pt x="10420" y="13727"/>
                    <a:pt x="10562" y="13498"/>
                  </a:cubicBezTo>
                  <a:cubicBezTo>
                    <a:pt x="10734" y="13269"/>
                    <a:pt x="10649" y="12983"/>
                    <a:pt x="10562" y="12724"/>
                  </a:cubicBezTo>
                  <a:cubicBezTo>
                    <a:pt x="10306" y="12152"/>
                    <a:pt x="9848" y="12095"/>
                    <a:pt x="9475" y="12095"/>
                  </a:cubicBezTo>
                  <a:lnTo>
                    <a:pt x="9303" y="12095"/>
                  </a:lnTo>
                  <a:cubicBezTo>
                    <a:pt x="9104" y="12095"/>
                    <a:pt x="8932" y="12095"/>
                    <a:pt x="8845" y="12067"/>
                  </a:cubicBezTo>
                  <a:cubicBezTo>
                    <a:pt x="8787" y="12010"/>
                    <a:pt x="8730" y="11980"/>
                    <a:pt x="8673" y="11953"/>
                  </a:cubicBezTo>
                  <a:cubicBezTo>
                    <a:pt x="8703" y="11808"/>
                    <a:pt x="8703" y="11637"/>
                    <a:pt x="8673" y="11380"/>
                  </a:cubicBezTo>
                  <a:cubicBezTo>
                    <a:pt x="8616" y="11007"/>
                    <a:pt x="8703" y="10464"/>
                    <a:pt x="8817" y="9949"/>
                  </a:cubicBezTo>
                  <a:cubicBezTo>
                    <a:pt x="8932" y="9204"/>
                    <a:pt x="9074" y="8403"/>
                    <a:pt x="8845" y="7858"/>
                  </a:cubicBezTo>
                  <a:cubicBezTo>
                    <a:pt x="8470" y="7108"/>
                    <a:pt x="7688" y="6896"/>
                    <a:pt x="6749" y="6896"/>
                  </a:cubicBezTo>
                  <a:cubicBezTo>
                    <a:pt x="6111" y="6896"/>
                    <a:pt x="5401" y="6993"/>
                    <a:pt x="4695" y="7086"/>
                  </a:cubicBezTo>
                  <a:cubicBezTo>
                    <a:pt x="3870" y="7214"/>
                    <a:pt x="3150" y="7311"/>
                    <a:pt x="2558" y="7311"/>
                  </a:cubicBezTo>
                  <a:cubicBezTo>
                    <a:pt x="1566" y="7311"/>
                    <a:pt x="934" y="7041"/>
                    <a:pt x="772" y="6197"/>
                  </a:cubicBezTo>
                  <a:cubicBezTo>
                    <a:pt x="745" y="5968"/>
                    <a:pt x="772" y="5826"/>
                    <a:pt x="887" y="5655"/>
                  </a:cubicBezTo>
                  <a:cubicBezTo>
                    <a:pt x="1432" y="4968"/>
                    <a:pt x="3577" y="4853"/>
                    <a:pt x="5123" y="4796"/>
                  </a:cubicBezTo>
                  <a:cubicBezTo>
                    <a:pt x="6326" y="4709"/>
                    <a:pt x="7299" y="4681"/>
                    <a:pt x="7787" y="4423"/>
                  </a:cubicBezTo>
                  <a:cubicBezTo>
                    <a:pt x="8187" y="4223"/>
                    <a:pt x="8531" y="3965"/>
                    <a:pt x="8875" y="3708"/>
                  </a:cubicBezTo>
                  <a:cubicBezTo>
                    <a:pt x="9504" y="3278"/>
                    <a:pt x="10077" y="2849"/>
                    <a:pt x="10906" y="2705"/>
                  </a:cubicBezTo>
                  <a:cubicBezTo>
                    <a:pt x="11394" y="2620"/>
                    <a:pt x="11852" y="2620"/>
                    <a:pt x="12337" y="2591"/>
                  </a:cubicBezTo>
                  <a:cubicBezTo>
                    <a:pt x="12997" y="2591"/>
                    <a:pt x="13654" y="2563"/>
                    <a:pt x="14398" y="2334"/>
                  </a:cubicBezTo>
                  <a:cubicBezTo>
                    <a:pt x="15288" y="2004"/>
                    <a:pt x="16126" y="1924"/>
                    <a:pt x="17035" y="1924"/>
                  </a:cubicBezTo>
                  <a:cubicBezTo>
                    <a:pt x="17471" y="1924"/>
                    <a:pt x="17924" y="1942"/>
                    <a:pt x="18406" y="1961"/>
                  </a:cubicBezTo>
                  <a:lnTo>
                    <a:pt x="19008" y="1991"/>
                  </a:lnTo>
                  <a:cubicBezTo>
                    <a:pt x="19924" y="1991"/>
                    <a:pt x="20783" y="1876"/>
                    <a:pt x="21642" y="1732"/>
                  </a:cubicBezTo>
                  <a:cubicBezTo>
                    <a:pt x="22100" y="1674"/>
                    <a:pt x="22528" y="1617"/>
                    <a:pt x="23016" y="1560"/>
                  </a:cubicBezTo>
                  <a:cubicBezTo>
                    <a:pt x="23101" y="1560"/>
                    <a:pt x="23158" y="1532"/>
                    <a:pt x="23215" y="1475"/>
                  </a:cubicBezTo>
                  <a:cubicBezTo>
                    <a:pt x="24619" y="1074"/>
                    <a:pt x="25879" y="903"/>
                    <a:pt x="27567" y="903"/>
                  </a:cubicBezTo>
                  <a:cubicBezTo>
                    <a:pt x="28540" y="903"/>
                    <a:pt x="29571" y="873"/>
                    <a:pt x="30574" y="816"/>
                  </a:cubicBezTo>
                  <a:cubicBezTo>
                    <a:pt x="31629" y="776"/>
                    <a:pt x="32700" y="723"/>
                    <a:pt x="33755" y="723"/>
                  </a:cubicBezTo>
                  <a:close/>
                  <a:moveTo>
                    <a:pt x="33550" y="1"/>
                  </a:moveTo>
                  <a:cubicBezTo>
                    <a:pt x="32540" y="1"/>
                    <a:pt x="31530" y="45"/>
                    <a:pt x="30544" y="101"/>
                  </a:cubicBezTo>
                  <a:cubicBezTo>
                    <a:pt x="29543" y="129"/>
                    <a:pt x="28540" y="186"/>
                    <a:pt x="27567" y="186"/>
                  </a:cubicBezTo>
                  <a:cubicBezTo>
                    <a:pt x="25792" y="186"/>
                    <a:pt x="24475" y="358"/>
                    <a:pt x="23016" y="788"/>
                  </a:cubicBezTo>
                  <a:cubicBezTo>
                    <a:pt x="22959" y="788"/>
                    <a:pt x="22929" y="816"/>
                    <a:pt x="22872" y="845"/>
                  </a:cubicBezTo>
                  <a:cubicBezTo>
                    <a:pt x="22414" y="903"/>
                    <a:pt x="21986" y="960"/>
                    <a:pt x="21528" y="1017"/>
                  </a:cubicBezTo>
                  <a:cubicBezTo>
                    <a:pt x="20669" y="1159"/>
                    <a:pt x="19867" y="1274"/>
                    <a:pt x="19008" y="1274"/>
                  </a:cubicBezTo>
                  <a:lnTo>
                    <a:pt x="18436" y="1246"/>
                  </a:lnTo>
                  <a:cubicBezTo>
                    <a:pt x="17956" y="1228"/>
                    <a:pt x="17496" y="1210"/>
                    <a:pt x="17046" y="1210"/>
                  </a:cubicBezTo>
                  <a:cubicBezTo>
                    <a:pt x="16073" y="1210"/>
                    <a:pt x="15148" y="1295"/>
                    <a:pt x="14169" y="1647"/>
                  </a:cubicBezTo>
                  <a:cubicBezTo>
                    <a:pt x="13540" y="1846"/>
                    <a:pt x="12940" y="1846"/>
                    <a:pt x="12310" y="1876"/>
                  </a:cubicBezTo>
                  <a:cubicBezTo>
                    <a:pt x="11822" y="1903"/>
                    <a:pt x="11307" y="1903"/>
                    <a:pt x="10791" y="1991"/>
                  </a:cubicBezTo>
                  <a:cubicBezTo>
                    <a:pt x="9791" y="2162"/>
                    <a:pt x="9131" y="2648"/>
                    <a:pt x="8444" y="3136"/>
                  </a:cubicBezTo>
                  <a:cubicBezTo>
                    <a:pt x="8130" y="3365"/>
                    <a:pt x="7814" y="3594"/>
                    <a:pt x="7471" y="3765"/>
                  </a:cubicBezTo>
                  <a:cubicBezTo>
                    <a:pt x="7100" y="3965"/>
                    <a:pt x="6069" y="3994"/>
                    <a:pt x="5096" y="4052"/>
                  </a:cubicBezTo>
                  <a:cubicBezTo>
                    <a:pt x="3206" y="4166"/>
                    <a:pt x="1058" y="4251"/>
                    <a:pt x="314" y="5224"/>
                  </a:cubicBezTo>
                  <a:cubicBezTo>
                    <a:pt x="57" y="5540"/>
                    <a:pt x="0" y="5911"/>
                    <a:pt x="85" y="6342"/>
                  </a:cubicBezTo>
                  <a:cubicBezTo>
                    <a:pt x="324" y="7696"/>
                    <a:pt x="1357" y="8044"/>
                    <a:pt x="2595" y="8044"/>
                  </a:cubicBezTo>
                  <a:cubicBezTo>
                    <a:pt x="3294" y="8044"/>
                    <a:pt x="4057" y="7934"/>
                    <a:pt x="4780" y="7830"/>
                  </a:cubicBezTo>
                  <a:cubicBezTo>
                    <a:pt x="5492" y="7721"/>
                    <a:pt x="6217" y="7611"/>
                    <a:pt x="6821" y="7611"/>
                  </a:cubicBezTo>
                  <a:cubicBezTo>
                    <a:pt x="7479" y="7611"/>
                    <a:pt x="7993" y="7741"/>
                    <a:pt x="8187" y="8144"/>
                  </a:cubicBezTo>
                  <a:cubicBezTo>
                    <a:pt x="8329" y="8488"/>
                    <a:pt x="8215" y="9204"/>
                    <a:pt x="8100" y="9804"/>
                  </a:cubicBezTo>
                  <a:cubicBezTo>
                    <a:pt x="7986" y="10407"/>
                    <a:pt x="7871" y="11007"/>
                    <a:pt x="7958" y="11465"/>
                  </a:cubicBezTo>
                  <a:cubicBezTo>
                    <a:pt x="7986" y="11724"/>
                    <a:pt x="7958" y="11808"/>
                    <a:pt x="7958" y="11866"/>
                  </a:cubicBezTo>
                  <a:cubicBezTo>
                    <a:pt x="7814" y="12266"/>
                    <a:pt x="8043" y="12411"/>
                    <a:pt x="8474" y="12667"/>
                  </a:cubicBezTo>
                  <a:cubicBezTo>
                    <a:pt x="8678" y="12790"/>
                    <a:pt x="8883" y="12825"/>
                    <a:pt x="9087" y="12825"/>
                  </a:cubicBezTo>
                  <a:cubicBezTo>
                    <a:pt x="9169" y="12825"/>
                    <a:pt x="9251" y="12819"/>
                    <a:pt x="9333" y="12811"/>
                  </a:cubicBezTo>
                  <a:cubicBezTo>
                    <a:pt x="9704" y="12811"/>
                    <a:pt x="9818" y="12811"/>
                    <a:pt x="9875" y="12983"/>
                  </a:cubicBezTo>
                  <a:cubicBezTo>
                    <a:pt x="9905" y="13011"/>
                    <a:pt x="9905" y="13011"/>
                    <a:pt x="9905" y="13040"/>
                  </a:cubicBezTo>
                  <a:cubicBezTo>
                    <a:pt x="9733" y="13040"/>
                    <a:pt x="9532" y="13098"/>
                    <a:pt x="9360" y="13240"/>
                  </a:cubicBezTo>
                  <a:cubicBezTo>
                    <a:pt x="9246" y="13354"/>
                    <a:pt x="9161" y="13411"/>
                    <a:pt x="9104" y="13469"/>
                  </a:cubicBezTo>
                  <a:cubicBezTo>
                    <a:pt x="8875" y="13640"/>
                    <a:pt x="8845" y="13698"/>
                    <a:pt x="8588" y="14243"/>
                  </a:cubicBezTo>
                  <a:cubicBezTo>
                    <a:pt x="8474" y="14529"/>
                    <a:pt x="8444" y="14728"/>
                    <a:pt x="8444" y="14872"/>
                  </a:cubicBezTo>
                  <a:cubicBezTo>
                    <a:pt x="8416" y="15014"/>
                    <a:pt x="8416" y="15072"/>
                    <a:pt x="8187" y="15301"/>
                  </a:cubicBezTo>
                  <a:cubicBezTo>
                    <a:pt x="8073" y="15415"/>
                    <a:pt x="7901" y="15502"/>
                    <a:pt x="7700" y="15587"/>
                  </a:cubicBezTo>
                  <a:cubicBezTo>
                    <a:pt x="7386" y="15731"/>
                    <a:pt x="7013" y="15931"/>
                    <a:pt x="6784" y="16247"/>
                  </a:cubicBezTo>
                  <a:cubicBezTo>
                    <a:pt x="5181" y="18221"/>
                    <a:pt x="6383" y="21942"/>
                    <a:pt x="7242" y="23602"/>
                  </a:cubicBezTo>
                  <a:cubicBezTo>
                    <a:pt x="7729" y="24519"/>
                    <a:pt x="8302" y="24633"/>
                    <a:pt x="8902" y="24748"/>
                  </a:cubicBezTo>
                  <a:cubicBezTo>
                    <a:pt x="9188" y="24805"/>
                    <a:pt x="9504" y="24862"/>
                    <a:pt x="9875" y="25006"/>
                  </a:cubicBezTo>
                  <a:cubicBezTo>
                    <a:pt x="10020" y="25064"/>
                    <a:pt x="10104" y="25148"/>
                    <a:pt x="10219" y="25263"/>
                  </a:cubicBezTo>
                  <a:cubicBezTo>
                    <a:pt x="10448" y="25464"/>
                    <a:pt x="10707" y="25751"/>
                    <a:pt x="11192" y="25751"/>
                  </a:cubicBezTo>
                  <a:cubicBezTo>
                    <a:pt x="11336" y="25751"/>
                    <a:pt x="11451" y="25721"/>
                    <a:pt x="11623" y="25693"/>
                  </a:cubicBezTo>
                  <a:cubicBezTo>
                    <a:pt x="12337" y="25522"/>
                    <a:pt x="12738" y="24835"/>
                    <a:pt x="13082" y="24262"/>
                  </a:cubicBezTo>
                  <a:lnTo>
                    <a:pt x="13139" y="24148"/>
                  </a:lnTo>
                  <a:cubicBezTo>
                    <a:pt x="13169" y="24118"/>
                    <a:pt x="13169" y="24118"/>
                    <a:pt x="13169" y="24090"/>
                  </a:cubicBezTo>
                  <a:cubicBezTo>
                    <a:pt x="13226" y="23976"/>
                    <a:pt x="13253" y="23889"/>
                    <a:pt x="13283" y="23774"/>
                  </a:cubicBezTo>
                  <a:cubicBezTo>
                    <a:pt x="13425" y="23431"/>
                    <a:pt x="13512" y="23174"/>
                    <a:pt x="13798" y="22945"/>
                  </a:cubicBezTo>
                  <a:cubicBezTo>
                    <a:pt x="13970" y="22831"/>
                    <a:pt x="14112" y="22773"/>
                    <a:pt x="14314" y="22716"/>
                  </a:cubicBezTo>
                  <a:cubicBezTo>
                    <a:pt x="14600" y="22629"/>
                    <a:pt x="14943" y="22544"/>
                    <a:pt x="15314" y="22171"/>
                  </a:cubicBezTo>
                  <a:cubicBezTo>
                    <a:pt x="15630" y="21770"/>
                    <a:pt x="15830" y="21342"/>
                    <a:pt x="16001" y="20912"/>
                  </a:cubicBezTo>
                  <a:cubicBezTo>
                    <a:pt x="16260" y="20339"/>
                    <a:pt x="16459" y="19824"/>
                    <a:pt x="17062" y="19480"/>
                  </a:cubicBezTo>
                  <a:cubicBezTo>
                    <a:pt x="17386" y="19289"/>
                    <a:pt x="17679" y="19227"/>
                    <a:pt x="17982" y="19227"/>
                  </a:cubicBezTo>
                  <a:cubicBezTo>
                    <a:pt x="18267" y="19227"/>
                    <a:pt x="18560" y="19283"/>
                    <a:pt x="18894" y="19338"/>
                  </a:cubicBezTo>
                  <a:cubicBezTo>
                    <a:pt x="19237" y="19395"/>
                    <a:pt x="19608" y="19453"/>
                    <a:pt x="20039" y="19453"/>
                  </a:cubicBezTo>
                  <a:lnTo>
                    <a:pt x="20066" y="19453"/>
                  </a:lnTo>
                  <a:cubicBezTo>
                    <a:pt x="20811" y="19395"/>
                    <a:pt x="21413" y="18965"/>
                    <a:pt x="21986" y="18537"/>
                  </a:cubicBezTo>
                  <a:cubicBezTo>
                    <a:pt x="22272" y="18335"/>
                    <a:pt x="22558" y="18106"/>
                    <a:pt x="22872" y="17964"/>
                  </a:cubicBezTo>
                  <a:cubicBezTo>
                    <a:pt x="23330" y="17735"/>
                    <a:pt x="23673" y="17392"/>
                    <a:pt x="24047" y="17076"/>
                  </a:cubicBezTo>
                  <a:cubicBezTo>
                    <a:pt x="24360" y="16789"/>
                    <a:pt x="24704" y="16503"/>
                    <a:pt x="25047" y="16304"/>
                  </a:cubicBezTo>
                  <a:cubicBezTo>
                    <a:pt x="25234" y="16218"/>
                    <a:pt x="25428" y="16189"/>
                    <a:pt x="25635" y="16189"/>
                  </a:cubicBezTo>
                  <a:cubicBezTo>
                    <a:pt x="25843" y="16189"/>
                    <a:pt x="26064" y="16218"/>
                    <a:pt x="26307" y="16247"/>
                  </a:cubicBezTo>
                  <a:cubicBezTo>
                    <a:pt x="26582" y="16283"/>
                    <a:pt x="26879" y="16331"/>
                    <a:pt x="27177" y="16331"/>
                  </a:cubicBezTo>
                  <a:cubicBezTo>
                    <a:pt x="27346" y="16331"/>
                    <a:pt x="27515" y="16315"/>
                    <a:pt x="27681" y="16274"/>
                  </a:cubicBezTo>
                  <a:cubicBezTo>
                    <a:pt x="28283" y="16160"/>
                    <a:pt x="28913" y="15931"/>
                    <a:pt x="29513" y="15702"/>
                  </a:cubicBezTo>
                  <a:cubicBezTo>
                    <a:pt x="29887" y="15560"/>
                    <a:pt x="30258" y="15415"/>
                    <a:pt x="30631" y="15301"/>
                  </a:cubicBezTo>
                  <a:lnTo>
                    <a:pt x="30803" y="15273"/>
                  </a:lnTo>
                  <a:cubicBezTo>
                    <a:pt x="31460" y="15072"/>
                    <a:pt x="32177" y="14843"/>
                    <a:pt x="32490" y="13927"/>
                  </a:cubicBezTo>
                  <a:cubicBezTo>
                    <a:pt x="32548" y="13755"/>
                    <a:pt x="32490" y="13583"/>
                    <a:pt x="32319" y="13498"/>
                  </a:cubicBezTo>
                  <a:cubicBezTo>
                    <a:pt x="32204" y="13411"/>
                    <a:pt x="32032" y="13354"/>
                    <a:pt x="31719" y="13269"/>
                  </a:cubicBezTo>
                  <a:cubicBezTo>
                    <a:pt x="31517" y="13212"/>
                    <a:pt x="31174" y="13098"/>
                    <a:pt x="31032" y="13040"/>
                  </a:cubicBezTo>
                  <a:cubicBezTo>
                    <a:pt x="31002" y="12953"/>
                    <a:pt x="31032" y="12926"/>
                    <a:pt x="31032" y="12896"/>
                  </a:cubicBezTo>
                  <a:cubicBezTo>
                    <a:pt x="31089" y="12811"/>
                    <a:pt x="31288" y="12724"/>
                    <a:pt x="31460" y="12724"/>
                  </a:cubicBezTo>
                  <a:cubicBezTo>
                    <a:pt x="31604" y="12724"/>
                    <a:pt x="31861" y="12983"/>
                    <a:pt x="32062" y="13155"/>
                  </a:cubicBezTo>
                  <a:cubicBezTo>
                    <a:pt x="32370" y="13436"/>
                    <a:pt x="32699" y="13740"/>
                    <a:pt x="33094" y="13740"/>
                  </a:cubicBezTo>
                  <a:cubicBezTo>
                    <a:pt x="33140" y="13740"/>
                    <a:pt x="33187" y="13736"/>
                    <a:pt x="33235" y="13727"/>
                  </a:cubicBezTo>
                  <a:cubicBezTo>
                    <a:pt x="33494" y="13670"/>
                    <a:pt x="33693" y="13498"/>
                    <a:pt x="33837" y="13182"/>
                  </a:cubicBezTo>
                  <a:cubicBezTo>
                    <a:pt x="34295" y="12353"/>
                    <a:pt x="33665" y="11724"/>
                    <a:pt x="33235" y="11323"/>
                  </a:cubicBezTo>
                  <a:cubicBezTo>
                    <a:pt x="32777" y="10865"/>
                    <a:pt x="32806" y="10808"/>
                    <a:pt x="32891" y="10750"/>
                  </a:cubicBezTo>
                  <a:cubicBezTo>
                    <a:pt x="33036" y="10606"/>
                    <a:pt x="33521" y="10606"/>
                    <a:pt x="33922" y="10578"/>
                  </a:cubicBezTo>
                  <a:cubicBezTo>
                    <a:pt x="34494" y="10578"/>
                    <a:pt x="35067" y="10549"/>
                    <a:pt x="35497" y="10292"/>
                  </a:cubicBezTo>
                  <a:cubicBezTo>
                    <a:pt x="36013" y="9976"/>
                    <a:pt x="36413" y="9376"/>
                    <a:pt x="36757" y="8861"/>
                  </a:cubicBezTo>
                  <a:lnTo>
                    <a:pt x="36842" y="8717"/>
                  </a:lnTo>
                  <a:cubicBezTo>
                    <a:pt x="37071" y="8346"/>
                    <a:pt x="37128" y="7972"/>
                    <a:pt x="37215" y="7659"/>
                  </a:cubicBezTo>
                  <a:cubicBezTo>
                    <a:pt x="37272" y="7400"/>
                    <a:pt x="37300" y="7201"/>
                    <a:pt x="37414" y="7029"/>
                  </a:cubicBezTo>
                  <a:cubicBezTo>
                    <a:pt x="37444" y="6942"/>
                    <a:pt x="37643" y="6857"/>
                    <a:pt x="37788" y="6800"/>
                  </a:cubicBezTo>
                  <a:cubicBezTo>
                    <a:pt x="38044" y="6655"/>
                    <a:pt x="38330" y="6514"/>
                    <a:pt x="38445" y="6197"/>
                  </a:cubicBezTo>
                  <a:cubicBezTo>
                    <a:pt x="38646" y="5769"/>
                    <a:pt x="38532" y="5426"/>
                    <a:pt x="38445" y="5167"/>
                  </a:cubicBezTo>
                  <a:cubicBezTo>
                    <a:pt x="38360" y="4995"/>
                    <a:pt x="38360" y="4910"/>
                    <a:pt x="38388" y="4823"/>
                  </a:cubicBezTo>
                  <a:cubicBezTo>
                    <a:pt x="38617" y="4281"/>
                    <a:pt x="40078" y="3994"/>
                    <a:pt x="41250" y="3736"/>
                  </a:cubicBezTo>
                  <a:cubicBezTo>
                    <a:pt x="42796" y="3422"/>
                    <a:pt x="43998" y="3163"/>
                    <a:pt x="44113" y="2304"/>
                  </a:cubicBezTo>
                  <a:cubicBezTo>
                    <a:pt x="44113" y="1991"/>
                    <a:pt x="43998" y="1732"/>
                    <a:pt x="43799" y="1532"/>
                  </a:cubicBezTo>
                  <a:cubicBezTo>
                    <a:pt x="43437" y="1201"/>
                    <a:pt x="42821" y="1091"/>
                    <a:pt x="42084" y="1091"/>
                  </a:cubicBezTo>
                  <a:cubicBezTo>
                    <a:pt x="41423" y="1091"/>
                    <a:pt x="40664" y="1179"/>
                    <a:pt x="39906" y="1274"/>
                  </a:cubicBezTo>
                  <a:cubicBezTo>
                    <a:pt x="39620" y="1303"/>
                    <a:pt x="39333" y="1331"/>
                    <a:pt x="39219" y="1331"/>
                  </a:cubicBezTo>
                  <a:cubicBezTo>
                    <a:pt x="38502" y="1303"/>
                    <a:pt x="37902" y="1017"/>
                    <a:pt x="37300" y="731"/>
                  </a:cubicBezTo>
                  <a:cubicBezTo>
                    <a:pt x="36670" y="445"/>
                    <a:pt x="36040" y="129"/>
                    <a:pt x="35181" y="44"/>
                  </a:cubicBezTo>
                  <a:cubicBezTo>
                    <a:pt x="34640" y="13"/>
                    <a:pt x="34095" y="1"/>
                    <a:pt x="3355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9"/>
            <p:cNvSpPr/>
            <p:nvPr/>
          </p:nvSpPr>
          <p:spPr>
            <a:xfrm>
              <a:off x="7197131" y="775052"/>
              <a:ext cx="544322" cy="171893"/>
            </a:xfrm>
            <a:custGeom>
              <a:avLst/>
              <a:gdLst/>
              <a:ahLst/>
              <a:cxnLst/>
              <a:rect l="l" t="t" r="r" b="b"/>
              <a:pathLst>
                <a:path w="26910" h="8498" extrusionOk="0">
                  <a:moveTo>
                    <a:pt x="25058" y="0"/>
                  </a:moveTo>
                  <a:cubicBezTo>
                    <a:pt x="24515" y="0"/>
                    <a:pt x="23947" y="109"/>
                    <a:pt x="23504" y="109"/>
                  </a:cubicBezTo>
                  <a:lnTo>
                    <a:pt x="23504" y="196"/>
                  </a:lnTo>
                  <a:cubicBezTo>
                    <a:pt x="22005" y="356"/>
                    <a:pt x="20784" y="870"/>
                    <a:pt x="19364" y="870"/>
                  </a:cubicBezTo>
                  <a:cubicBezTo>
                    <a:pt x="19021" y="870"/>
                    <a:pt x="18667" y="840"/>
                    <a:pt x="18294" y="768"/>
                  </a:cubicBezTo>
                  <a:cubicBezTo>
                    <a:pt x="17006" y="570"/>
                    <a:pt x="15786" y="262"/>
                    <a:pt x="14550" y="262"/>
                  </a:cubicBezTo>
                  <a:cubicBezTo>
                    <a:pt x="14000" y="262"/>
                    <a:pt x="13447" y="323"/>
                    <a:pt x="12883" y="482"/>
                  </a:cubicBezTo>
                  <a:cubicBezTo>
                    <a:pt x="12489" y="591"/>
                    <a:pt x="11988" y="604"/>
                    <a:pt x="11472" y="604"/>
                  </a:cubicBezTo>
                  <a:cubicBezTo>
                    <a:pt x="11307" y="604"/>
                    <a:pt x="11141" y="603"/>
                    <a:pt x="10977" y="603"/>
                  </a:cubicBezTo>
                  <a:cubicBezTo>
                    <a:pt x="10305" y="603"/>
                    <a:pt x="9660" y="625"/>
                    <a:pt x="9248" y="853"/>
                  </a:cubicBezTo>
                  <a:cubicBezTo>
                    <a:pt x="7386" y="1856"/>
                    <a:pt x="10192" y="1712"/>
                    <a:pt x="10535" y="1998"/>
                  </a:cubicBezTo>
                  <a:cubicBezTo>
                    <a:pt x="11996" y="3173"/>
                    <a:pt x="8905" y="4318"/>
                    <a:pt x="8073" y="4403"/>
                  </a:cubicBezTo>
                  <a:cubicBezTo>
                    <a:pt x="6786" y="4547"/>
                    <a:pt x="5611" y="4318"/>
                    <a:pt x="4867" y="5490"/>
                  </a:cubicBezTo>
                  <a:cubicBezTo>
                    <a:pt x="4581" y="5834"/>
                    <a:pt x="4924" y="6120"/>
                    <a:pt x="4581" y="6436"/>
                  </a:cubicBezTo>
                  <a:cubicBezTo>
                    <a:pt x="4442" y="6555"/>
                    <a:pt x="4245" y="6599"/>
                    <a:pt x="4029" y="6599"/>
                  </a:cubicBezTo>
                  <a:cubicBezTo>
                    <a:pt x="3621" y="6599"/>
                    <a:pt x="3145" y="6444"/>
                    <a:pt x="2863" y="6349"/>
                  </a:cubicBezTo>
                  <a:cubicBezTo>
                    <a:pt x="2363" y="6176"/>
                    <a:pt x="1924" y="5816"/>
                    <a:pt x="1503" y="5816"/>
                  </a:cubicBezTo>
                  <a:cubicBezTo>
                    <a:pt x="1228" y="5816"/>
                    <a:pt x="960" y="5971"/>
                    <a:pt x="688" y="6436"/>
                  </a:cubicBezTo>
                  <a:cubicBezTo>
                    <a:pt x="1" y="7666"/>
                    <a:pt x="1088" y="7810"/>
                    <a:pt x="1920" y="7952"/>
                  </a:cubicBezTo>
                  <a:cubicBezTo>
                    <a:pt x="2981" y="8118"/>
                    <a:pt x="3595" y="8498"/>
                    <a:pt x="4500" y="8498"/>
                  </a:cubicBezTo>
                  <a:cubicBezTo>
                    <a:pt x="4693" y="8498"/>
                    <a:pt x="4899" y="8480"/>
                    <a:pt x="5126" y="8440"/>
                  </a:cubicBezTo>
                  <a:cubicBezTo>
                    <a:pt x="5898" y="8296"/>
                    <a:pt x="7730" y="8440"/>
                    <a:pt x="8218" y="7666"/>
                  </a:cubicBezTo>
                  <a:cubicBezTo>
                    <a:pt x="9104" y="6349"/>
                    <a:pt x="7187" y="6723"/>
                    <a:pt x="6500" y="6578"/>
                  </a:cubicBezTo>
                  <a:cubicBezTo>
                    <a:pt x="6566" y="5790"/>
                    <a:pt x="7289" y="5607"/>
                    <a:pt x="8146" y="5607"/>
                  </a:cubicBezTo>
                  <a:cubicBezTo>
                    <a:pt x="8885" y="5607"/>
                    <a:pt x="9724" y="5743"/>
                    <a:pt x="10326" y="5743"/>
                  </a:cubicBezTo>
                  <a:cubicBezTo>
                    <a:pt x="10519" y="5743"/>
                    <a:pt x="10688" y="5729"/>
                    <a:pt x="10822" y="5692"/>
                  </a:cubicBezTo>
                  <a:cubicBezTo>
                    <a:pt x="11852" y="5406"/>
                    <a:pt x="12798" y="4547"/>
                    <a:pt x="13829" y="4116"/>
                  </a:cubicBezTo>
                  <a:cubicBezTo>
                    <a:pt x="15890" y="3230"/>
                    <a:pt x="17951" y="3230"/>
                    <a:pt x="20069" y="2800"/>
                  </a:cubicBezTo>
                  <a:cubicBezTo>
                    <a:pt x="21042" y="2571"/>
                    <a:pt x="21929" y="2085"/>
                    <a:pt x="22959" y="1856"/>
                  </a:cubicBezTo>
                  <a:cubicBezTo>
                    <a:pt x="23848" y="1655"/>
                    <a:pt x="24878" y="1856"/>
                    <a:pt x="25765" y="1483"/>
                  </a:cubicBezTo>
                  <a:cubicBezTo>
                    <a:pt x="26910" y="1055"/>
                    <a:pt x="26853" y="338"/>
                    <a:pt x="25623" y="51"/>
                  </a:cubicBezTo>
                  <a:cubicBezTo>
                    <a:pt x="25442" y="14"/>
                    <a:pt x="25252" y="0"/>
                    <a:pt x="25058"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9"/>
            <p:cNvSpPr/>
            <p:nvPr/>
          </p:nvSpPr>
          <p:spPr>
            <a:xfrm>
              <a:off x="7197738" y="767669"/>
              <a:ext cx="544888" cy="186781"/>
            </a:xfrm>
            <a:custGeom>
              <a:avLst/>
              <a:gdLst/>
              <a:ahLst/>
              <a:cxnLst/>
              <a:rect l="l" t="t" r="r" b="b"/>
              <a:pathLst>
                <a:path w="26938" h="9234" extrusionOk="0">
                  <a:moveTo>
                    <a:pt x="25070" y="717"/>
                  </a:moveTo>
                  <a:cubicBezTo>
                    <a:pt x="25223" y="717"/>
                    <a:pt x="25370" y="729"/>
                    <a:pt x="25506" y="760"/>
                  </a:cubicBezTo>
                  <a:cubicBezTo>
                    <a:pt x="26078" y="904"/>
                    <a:pt x="26193" y="1076"/>
                    <a:pt x="26193" y="1103"/>
                  </a:cubicBezTo>
                  <a:cubicBezTo>
                    <a:pt x="26193" y="1133"/>
                    <a:pt x="26108" y="1332"/>
                    <a:pt x="25593" y="1534"/>
                  </a:cubicBezTo>
                  <a:cubicBezTo>
                    <a:pt x="25135" y="1706"/>
                    <a:pt x="24647" y="1733"/>
                    <a:pt x="24104" y="1733"/>
                  </a:cubicBezTo>
                  <a:cubicBezTo>
                    <a:pt x="23674" y="1763"/>
                    <a:pt x="23245" y="1763"/>
                    <a:pt x="22845" y="1878"/>
                  </a:cubicBezTo>
                  <a:cubicBezTo>
                    <a:pt x="22272" y="1992"/>
                    <a:pt x="21757" y="2191"/>
                    <a:pt x="21269" y="2363"/>
                  </a:cubicBezTo>
                  <a:cubicBezTo>
                    <a:pt x="20811" y="2535"/>
                    <a:pt x="20383" y="2707"/>
                    <a:pt x="19952" y="2821"/>
                  </a:cubicBezTo>
                  <a:cubicBezTo>
                    <a:pt x="19265" y="2965"/>
                    <a:pt x="18578" y="3050"/>
                    <a:pt x="17921" y="3137"/>
                  </a:cubicBezTo>
                  <a:cubicBezTo>
                    <a:pt x="16517" y="3336"/>
                    <a:pt x="15086" y="3538"/>
                    <a:pt x="13654" y="4138"/>
                  </a:cubicBezTo>
                  <a:cubicBezTo>
                    <a:pt x="13196" y="4339"/>
                    <a:pt x="12738" y="4626"/>
                    <a:pt x="12310" y="4882"/>
                  </a:cubicBezTo>
                  <a:cubicBezTo>
                    <a:pt x="11737" y="5226"/>
                    <a:pt x="11222" y="5569"/>
                    <a:pt x="10707" y="5713"/>
                  </a:cubicBezTo>
                  <a:cubicBezTo>
                    <a:pt x="10602" y="5744"/>
                    <a:pt x="10463" y="5756"/>
                    <a:pt x="10303" y="5756"/>
                  </a:cubicBezTo>
                  <a:cubicBezTo>
                    <a:pt x="10023" y="5756"/>
                    <a:pt x="9677" y="5720"/>
                    <a:pt x="9333" y="5684"/>
                  </a:cubicBezTo>
                  <a:cubicBezTo>
                    <a:pt x="8934" y="5650"/>
                    <a:pt x="8514" y="5612"/>
                    <a:pt x="8111" y="5612"/>
                  </a:cubicBezTo>
                  <a:cubicBezTo>
                    <a:pt x="7501" y="5612"/>
                    <a:pt x="6934" y="5700"/>
                    <a:pt x="6555" y="6027"/>
                  </a:cubicBezTo>
                  <a:cubicBezTo>
                    <a:pt x="6298" y="6229"/>
                    <a:pt x="6154" y="6543"/>
                    <a:pt x="6097" y="6916"/>
                  </a:cubicBezTo>
                  <a:cubicBezTo>
                    <a:pt x="6097" y="7088"/>
                    <a:pt x="6211" y="7259"/>
                    <a:pt x="6383" y="7287"/>
                  </a:cubicBezTo>
                  <a:cubicBezTo>
                    <a:pt x="6585" y="7317"/>
                    <a:pt x="6841" y="7344"/>
                    <a:pt x="7100" y="7344"/>
                  </a:cubicBezTo>
                  <a:cubicBezTo>
                    <a:pt x="7386" y="7344"/>
                    <a:pt x="7959" y="7374"/>
                    <a:pt x="8043" y="7459"/>
                  </a:cubicBezTo>
                  <a:cubicBezTo>
                    <a:pt x="8043" y="7459"/>
                    <a:pt x="8073" y="7546"/>
                    <a:pt x="7872" y="7832"/>
                  </a:cubicBezTo>
                  <a:cubicBezTo>
                    <a:pt x="7615" y="8260"/>
                    <a:pt x="6555" y="8317"/>
                    <a:pt x="5840" y="8375"/>
                  </a:cubicBezTo>
                  <a:cubicBezTo>
                    <a:pt x="5524" y="8404"/>
                    <a:pt x="5238" y="8432"/>
                    <a:pt x="5039" y="8462"/>
                  </a:cubicBezTo>
                  <a:cubicBezTo>
                    <a:pt x="4846" y="8490"/>
                    <a:pt x="4671" y="8503"/>
                    <a:pt x="4508" y="8503"/>
                  </a:cubicBezTo>
                  <a:cubicBezTo>
                    <a:pt x="4014" y="8503"/>
                    <a:pt x="3622" y="8389"/>
                    <a:pt x="3149" y="8260"/>
                  </a:cubicBezTo>
                  <a:cubicBezTo>
                    <a:pt x="2806" y="8146"/>
                    <a:pt x="2405" y="8031"/>
                    <a:pt x="1947" y="7946"/>
                  </a:cubicBezTo>
                  <a:lnTo>
                    <a:pt x="1860" y="7946"/>
                  </a:lnTo>
                  <a:cubicBezTo>
                    <a:pt x="1489" y="7859"/>
                    <a:pt x="916" y="7775"/>
                    <a:pt x="829" y="7546"/>
                  </a:cubicBezTo>
                  <a:cubicBezTo>
                    <a:pt x="772" y="7459"/>
                    <a:pt x="829" y="7230"/>
                    <a:pt x="974" y="6973"/>
                  </a:cubicBezTo>
                  <a:cubicBezTo>
                    <a:pt x="1145" y="6657"/>
                    <a:pt x="1287" y="6543"/>
                    <a:pt x="1489" y="6543"/>
                  </a:cubicBezTo>
                  <a:cubicBezTo>
                    <a:pt x="1661" y="6543"/>
                    <a:pt x="1860" y="6657"/>
                    <a:pt x="2119" y="6801"/>
                  </a:cubicBezTo>
                  <a:lnTo>
                    <a:pt x="2719" y="7058"/>
                  </a:lnTo>
                  <a:cubicBezTo>
                    <a:pt x="3082" y="7190"/>
                    <a:pt x="3541" y="7322"/>
                    <a:pt x="3964" y="7322"/>
                  </a:cubicBezTo>
                  <a:cubicBezTo>
                    <a:pt x="4273" y="7322"/>
                    <a:pt x="4562" y="7251"/>
                    <a:pt x="4780" y="7058"/>
                  </a:cubicBezTo>
                  <a:cubicBezTo>
                    <a:pt x="5096" y="6801"/>
                    <a:pt x="5096" y="6485"/>
                    <a:pt x="5066" y="6314"/>
                  </a:cubicBezTo>
                  <a:cubicBezTo>
                    <a:pt x="5066" y="6172"/>
                    <a:pt x="5066" y="6142"/>
                    <a:pt x="5123" y="6057"/>
                  </a:cubicBezTo>
                  <a:cubicBezTo>
                    <a:pt x="5639" y="5283"/>
                    <a:pt x="6326" y="5226"/>
                    <a:pt x="7299" y="5168"/>
                  </a:cubicBezTo>
                  <a:cubicBezTo>
                    <a:pt x="7558" y="5168"/>
                    <a:pt x="7814" y="5141"/>
                    <a:pt x="8073" y="5111"/>
                  </a:cubicBezTo>
                  <a:cubicBezTo>
                    <a:pt x="8760" y="5054"/>
                    <a:pt x="10906" y="4339"/>
                    <a:pt x="11222" y="3279"/>
                  </a:cubicBezTo>
                  <a:cubicBezTo>
                    <a:pt x="11279" y="3050"/>
                    <a:pt x="11337" y="2565"/>
                    <a:pt x="10764" y="2107"/>
                  </a:cubicBezTo>
                  <a:cubicBezTo>
                    <a:pt x="10563" y="1935"/>
                    <a:pt x="10276" y="1905"/>
                    <a:pt x="9791" y="1820"/>
                  </a:cubicBezTo>
                  <a:cubicBezTo>
                    <a:pt x="9589" y="1791"/>
                    <a:pt x="9303" y="1763"/>
                    <a:pt x="9104" y="1706"/>
                  </a:cubicBezTo>
                  <a:cubicBezTo>
                    <a:pt x="9161" y="1649"/>
                    <a:pt x="9246" y="1591"/>
                    <a:pt x="9390" y="1534"/>
                  </a:cubicBezTo>
                  <a:cubicBezTo>
                    <a:pt x="9761" y="1332"/>
                    <a:pt x="10478" y="1332"/>
                    <a:pt x="11165" y="1332"/>
                  </a:cubicBezTo>
                  <a:cubicBezTo>
                    <a:pt x="11795" y="1332"/>
                    <a:pt x="12424" y="1332"/>
                    <a:pt x="12940" y="1190"/>
                  </a:cubicBezTo>
                  <a:cubicBezTo>
                    <a:pt x="13480" y="1050"/>
                    <a:pt x="14008" y="994"/>
                    <a:pt x="14534" y="994"/>
                  </a:cubicBezTo>
                  <a:cubicBezTo>
                    <a:pt x="15399" y="994"/>
                    <a:pt x="16256" y="1144"/>
                    <a:pt x="17147" y="1305"/>
                  </a:cubicBezTo>
                  <a:cubicBezTo>
                    <a:pt x="17490" y="1390"/>
                    <a:pt x="17864" y="1447"/>
                    <a:pt x="18207" y="1504"/>
                  </a:cubicBezTo>
                  <a:cubicBezTo>
                    <a:pt x="18585" y="1577"/>
                    <a:pt x="18947" y="1607"/>
                    <a:pt x="19296" y="1607"/>
                  </a:cubicBezTo>
                  <a:cubicBezTo>
                    <a:pt x="20190" y="1607"/>
                    <a:pt x="21002" y="1412"/>
                    <a:pt x="21784" y="1248"/>
                  </a:cubicBezTo>
                  <a:cubicBezTo>
                    <a:pt x="22329" y="1103"/>
                    <a:pt x="22902" y="989"/>
                    <a:pt x="23502" y="904"/>
                  </a:cubicBezTo>
                  <a:cubicBezTo>
                    <a:pt x="23589" y="904"/>
                    <a:pt x="23646" y="874"/>
                    <a:pt x="23703" y="847"/>
                  </a:cubicBezTo>
                  <a:cubicBezTo>
                    <a:pt x="23875" y="817"/>
                    <a:pt x="24047" y="817"/>
                    <a:pt x="24246" y="790"/>
                  </a:cubicBezTo>
                  <a:cubicBezTo>
                    <a:pt x="24520" y="753"/>
                    <a:pt x="24804" y="717"/>
                    <a:pt x="25070" y="717"/>
                  </a:cubicBezTo>
                  <a:close/>
                  <a:moveTo>
                    <a:pt x="25100" y="1"/>
                  </a:moveTo>
                  <a:cubicBezTo>
                    <a:pt x="24772" y="1"/>
                    <a:pt x="24450" y="37"/>
                    <a:pt x="24161" y="73"/>
                  </a:cubicBezTo>
                  <a:cubicBezTo>
                    <a:pt x="23903" y="103"/>
                    <a:pt x="23674" y="130"/>
                    <a:pt x="23474" y="130"/>
                  </a:cubicBezTo>
                  <a:cubicBezTo>
                    <a:pt x="23360" y="130"/>
                    <a:pt x="23273" y="160"/>
                    <a:pt x="23216" y="217"/>
                  </a:cubicBezTo>
                  <a:cubicBezTo>
                    <a:pt x="22643" y="302"/>
                    <a:pt x="22128" y="416"/>
                    <a:pt x="21642" y="531"/>
                  </a:cubicBezTo>
                  <a:cubicBezTo>
                    <a:pt x="20869" y="715"/>
                    <a:pt x="20124" y="884"/>
                    <a:pt x="19327" y="884"/>
                  </a:cubicBezTo>
                  <a:cubicBezTo>
                    <a:pt x="19002" y="884"/>
                    <a:pt x="18669" y="856"/>
                    <a:pt x="18322" y="790"/>
                  </a:cubicBezTo>
                  <a:cubicBezTo>
                    <a:pt x="17978" y="732"/>
                    <a:pt x="17634" y="675"/>
                    <a:pt x="17291" y="588"/>
                  </a:cubicBezTo>
                  <a:cubicBezTo>
                    <a:pt x="16361" y="431"/>
                    <a:pt x="15464" y="273"/>
                    <a:pt x="14540" y="273"/>
                  </a:cubicBezTo>
                  <a:cubicBezTo>
                    <a:pt x="13955" y="273"/>
                    <a:pt x="13360" y="337"/>
                    <a:pt x="12738" y="503"/>
                  </a:cubicBezTo>
                  <a:cubicBezTo>
                    <a:pt x="12337" y="618"/>
                    <a:pt x="11737" y="618"/>
                    <a:pt x="11165" y="618"/>
                  </a:cubicBezTo>
                  <a:cubicBezTo>
                    <a:pt x="10334" y="618"/>
                    <a:pt x="9589" y="618"/>
                    <a:pt x="9046" y="904"/>
                  </a:cubicBezTo>
                  <a:cubicBezTo>
                    <a:pt x="8588" y="1133"/>
                    <a:pt x="8158" y="1447"/>
                    <a:pt x="8245" y="1848"/>
                  </a:cubicBezTo>
                  <a:cubicBezTo>
                    <a:pt x="8330" y="2336"/>
                    <a:pt x="8959" y="2420"/>
                    <a:pt x="9676" y="2535"/>
                  </a:cubicBezTo>
                  <a:cubicBezTo>
                    <a:pt x="9905" y="2565"/>
                    <a:pt x="10219" y="2622"/>
                    <a:pt x="10276" y="2649"/>
                  </a:cubicBezTo>
                  <a:cubicBezTo>
                    <a:pt x="10592" y="2878"/>
                    <a:pt x="10535" y="3023"/>
                    <a:pt x="10505" y="3080"/>
                  </a:cubicBezTo>
                  <a:cubicBezTo>
                    <a:pt x="10334" y="3680"/>
                    <a:pt x="8616" y="4339"/>
                    <a:pt x="8016" y="4397"/>
                  </a:cubicBezTo>
                  <a:cubicBezTo>
                    <a:pt x="7757" y="4424"/>
                    <a:pt x="7501" y="4454"/>
                    <a:pt x="7242" y="4454"/>
                  </a:cubicBezTo>
                  <a:cubicBezTo>
                    <a:pt x="6269" y="4511"/>
                    <a:pt x="5238" y="4568"/>
                    <a:pt x="4551" y="5626"/>
                  </a:cubicBezTo>
                  <a:cubicBezTo>
                    <a:pt x="4322" y="5913"/>
                    <a:pt x="4352" y="6172"/>
                    <a:pt x="4352" y="6343"/>
                  </a:cubicBezTo>
                  <a:cubicBezTo>
                    <a:pt x="4352" y="6485"/>
                    <a:pt x="4352" y="6485"/>
                    <a:pt x="4322" y="6515"/>
                  </a:cubicBezTo>
                  <a:cubicBezTo>
                    <a:pt x="4281" y="6556"/>
                    <a:pt x="4193" y="6604"/>
                    <a:pt x="4001" y="6604"/>
                  </a:cubicBezTo>
                  <a:cubicBezTo>
                    <a:pt x="3794" y="6604"/>
                    <a:pt x="3467" y="6549"/>
                    <a:pt x="2948" y="6371"/>
                  </a:cubicBezTo>
                  <a:cubicBezTo>
                    <a:pt x="2806" y="6314"/>
                    <a:pt x="2634" y="6229"/>
                    <a:pt x="2462" y="6142"/>
                  </a:cubicBezTo>
                  <a:cubicBezTo>
                    <a:pt x="2179" y="6000"/>
                    <a:pt x="1826" y="5824"/>
                    <a:pt x="1458" y="5824"/>
                  </a:cubicBezTo>
                  <a:cubicBezTo>
                    <a:pt x="1082" y="5824"/>
                    <a:pt x="691" y="6007"/>
                    <a:pt x="344" y="6600"/>
                  </a:cubicBezTo>
                  <a:cubicBezTo>
                    <a:pt x="58" y="7115"/>
                    <a:pt x="0" y="7516"/>
                    <a:pt x="172" y="7859"/>
                  </a:cubicBezTo>
                  <a:cubicBezTo>
                    <a:pt x="429" y="8432"/>
                    <a:pt x="1145" y="8546"/>
                    <a:pt x="1746" y="8661"/>
                  </a:cubicBezTo>
                  <a:lnTo>
                    <a:pt x="1833" y="8661"/>
                  </a:lnTo>
                  <a:cubicBezTo>
                    <a:pt x="2261" y="8748"/>
                    <a:pt x="2604" y="8833"/>
                    <a:pt x="2948" y="8947"/>
                  </a:cubicBezTo>
                  <a:cubicBezTo>
                    <a:pt x="3436" y="9091"/>
                    <a:pt x="3894" y="9233"/>
                    <a:pt x="4494" y="9233"/>
                  </a:cubicBezTo>
                  <a:cubicBezTo>
                    <a:pt x="4695" y="9233"/>
                    <a:pt x="4924" y="9206"/>
                    <a:pt x="5181" y="9176"/>
                  </a:cubicBezTo>
                  <a:cubicBezTo>
                    <a:pt x="5352" y="9149"/>
                    <a:pt x="5611" y="9119"/>
                    <a:pt x="5898" y="9091"/>
                  </a:cubicBezTo>
                  <a:cubicBezTo>
                    <a:pt x="6841" y="9034"/>
                    <a:pt x="8043" y="8947"/>
                    <a:pt x="8474" y="8233"/>
                  </a:cubicBezTo>
                  <a:cubicBezTo>
                    <a:pt x="8588" y="8061"/>
                    <a:pt x="8932" y="7573"/>
                    <a:pt x="8703" y="7145"/>
                  </a:cubicBezTo>
                  <a:cubicBezTo>
                    <a:pt x="8444" y="6657"/>
                    <a:pt x="7757" y="6630"/>
                    <a:pt x="7127" y="6630"/>
                  </a:cubicBezTo>
                  <a:cubicBezTo>
                    <a:pt x="7070" y="6630"/>
                    <a:pt x="7013" y="6630"/>
                    <a:pt x="6985" y="6600"/>
                  </a:cubicBezTo>
                  <a:cubicBezTo>
                    <a:pt x="6985" y="6600"/>
                    <a:pt x="7013" y="6600"/>
                    <a:pt x="7013" y="6572"/>
                  </a:cubicBezTo>
                  <a:cubicBezTo>
                    <a:pt x="7228" y="6403"/>
                    <a:pt x="7625" y="6349"/>
                    <a:pt x="8075" y="6349"/>
                  </a:cubicBezTo>
                  <a:cubicBezTo>
                    <a:pt x="8463" y="6349"/>
                    <a:pt x="8891" y="6389"/>
                    <a:pt x="9275" y="6428"/>
                  </a:cubicBezTo>
                  <a:cubicBezTo>
                    <a:pt x="9606" y="6457"/>
                    <a:pt x="9916" y="6479"/>
                    <a:pt x="10189" y="6479"/>
                  </a:cubicBezTo>
                  <a:cubicBezTo>
                    <a:pt x="10459" y="6479"/>
                    <a:pt x="10693" y="6457"/>
                    <a:pt x="10879" y="6401"/>
                  </a:cubicBezTo>
                  <a:cubicBezTo>
                    <a:pt x="11508" y="6229"/>
                    <a:pt x="12108" y="5855"/>
                    <a:pt x="12681" y="5512"/>
                  </a:cubicBezTo>
                  <a:cubicBezTo>
                    <a:pt x="13111" y="5255"/>
                    <a:pt x="13540" y="4969"/>
                    <a:pt x="13940" y="4797"/>
                  </a:cubicBezTo>
                  <a:cubicBezTo>
                    <a:pt x="15287" y="4252"/>
                    <a:pt x="16604" y="4053"/>
                    <a:pt x="18005" y="3852"/>
                  </a:cubicBezTo>
                  <a:cubicBezTo>
                    <a:pt x="18693" y="3767"/>
                    <a:pt x="19409" y="3680"/>
                    <a:pt x="20124" y="3508"/>
                  </a:cubicBezTo>
                  <a:cubicBezTo>
                    <a:pt x="20612" y="3423"/>
                    <a:pt x="21070" y="3222"/>
                    <a:pt x="21528" y="3050"/>
                  </a:cubicBezTo>
                  <a:cubicBezTo>
                    <a:pt x="22013" y="2878"/>
                    <a:pt x="22501" y="2679"/>
                    <a:pt x="23016" y="2565"/>
                  </a:cubicBezTo>
                  <a:cubicBezTo>
                    <a:pt x="23360" y="2478"/>
                    <a:pt x="23731" y="2478"/>
                    <a:pt x="24132" y="2478"/>
                  </a:cubicBezTo>
                  <a:cubicBezTo>
                    <a:pt x="24704" y="2450"/>
                    <a:pt x="25306" y="2420"/>
                    <a:pt x="25849" y="2191"/>
                  </a:cubicBezTo>
                  <a:cubicBezTo>
                    <a:pt x="26823" y="1848"/>
                    <a:pt x="26937" y="1332"/>
                    <a:pt x="26910" y="1076"/>
                  </a:cubicBezTo>
                  <a:cubicBezTo>
                    <a:pt x="26910" y="790"/>
                    <a:pt x="26708" y="302"/>
                    <a:pt x="25677" y="45"/>
                  </a:cubicBezTo>
                  <a:cubicBezTo>
                    <a:pt x="25487" y="13"/>
                    <a:pt x="25292" y="1"/>
                    <a:pt x="2510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9"/>
            <p:cNvSpPr/>
            <p:nvPr/>
          </p:nvSpPr>
          <p:spPr>
            <a:xfrm>
              <a:off x="7152566" y="960252"/>
              <a:ext cx="379872" cy="269471"/>
            </a:xfrm>
            <a:custGeom>
              <a:avLst/>
              <a:gdLst/>
              <a:ahLst/>
              <a:cxnLst/>
              <a:rect l="l" t="t" r="r" b="b"/>
              <a:pathLst>
                <a:path w="18780" h="13322" extrusionOk="0">
                  <a:moveTo>
                    <a:pt x="2986" y="1"/>
                  </a:moveTo>
                  <a:cubicBezTo>
                    <a:pt x="2474" y="1"/>
                    <a:pt x="2065" y="366"/>
                    <a:pt x="1718" y="687"/>
                  </a:cubicBezTo>
                  <a:cubicBezTo>
                    <a:pt x="1088" y="1117"/>
                    <a:pt x="1" y="2061"/>
                    <a:pt x="1" y="2920"/>
                  </a:cubicBezTo>
                  <a:cubicBezTo>
                    <a:pt x="28" y="3690"/>
                    <a:pt x="518" y="3905"/>
                    <a:pt x="1127" y="3905"/>
                  </a:cubicBezTo>
                  <a:cubicBezTo>
                    <a:pt x="1787" y="3905"/>
                    <a:pt x="2586" y="3653"/>
                    <a:pt x="3092" y="3579"/>
                  </a:cubicBezTo>
                  <a:cubicBezTo>
                    <a:pt x="3765" y="3476"/>
                    <a:pt x="4584" y="3360"/>
                    <a:pt x="5401" y="3360"/>
                  </a:cubicBezTo>
                  <a:cubicBezTo>
                    <a:pt x="6391" y="3360"/>
                    <a:pt x="7379" y="3530"/>
                    <a:pt x="8101" y="4094"/>
                  </a:cubicBezTo>
                  <a:cubicBezTo>
                    <a:pt x="8845" y="4667"/>
                    <a:pt x="9791" y="5526"/>
                    <a:pt x="9532" y="6614"/>
                  </a:cubicBezTo>
                  <a:cubicBezTo>
                    <a:pt x="9390" y="7129"/>
                    <a:pt x="8444" y="8874"/>
                    <a:pt x="8016" y="9075"/>
                  </a:cubicBezTo>
                  <a:cubicBezTo>
                    <a:pt x="7810" y="9173"/>
                    <a:pt x="7584" y="9210"/>
                    <a:pt x="7345" y="9210"/>
                  </a:cubicBezTo>
                  <a:cubicBezTo>
                    <a:pt x="6593" y="9210"/>
                    <a:pt x="5717" y="8842"/>
                    <a:pt x="4975" y="8842"/>
                  </a:cubicBezTo>
                  <a:cubicBezTo>
                    <a:pt x="4708" y="8842"/>
                    <a:pt x="4458" y="8889"/>
                    <a:pt x="4237" y="9018"/>
                  </a:cubicBezTo>
                  <a:cubicBezTo>
                    <a:pt x="2749" y="9877"/>
                    <a:pt x="5153" y="10248"/>
                    <a:pt x="5840" y="10248"/>
                  </a:cubicBezTo>
                  <a:cubicBezTo>
                    <a:pt x="7414" y="10305"/>
                    <a:pt x="7872" y="10534"/>
                    <a:pt x="8646" y="11908"/>
                  </a:cubicBezTo>
                  <a:cubicBezTo>
                    <a:pt x="8989" y="12625"/>
                    <a:pt x="8845" y="12911"/>
                    <a:pt x="9791" y="13198"/>
                  </a:cubicBezTo>
                  <a:cubicBezTo>
                    <a:pt x="9963" y="13249"/>
                    <a:pt x="10331" y="13321"/>
                    <a:pt x="10641" y="13321"/>
                  </a:cubicBezTo>
                  <a:cubicBezTo>
                    <a:pt x="10847" y="13321"/>
                    <a:pt x="11027" y="13289"/>
                    <a:pt x="11108" y="13198"/>
                  </a:cubicBezTo>
                  <a:cubicBezTo>
                    <a:pt x="11786" y="12623"/>
                    <a:pt x="10203" y="11002"/>
                    <a:pt x="11374" y="11002"/>
                  </a:cubicBezTo>
                  <a:cubicBezTo>
                    <a:pt x="11487" y="11002"/>
                    <a:pt x="11626" y="11017"/>
                    <a:pt x="11795" y="11050"/>
                  </a:cubicBezTo>
                  <a:cubicBezTo>
                    <a:pt x="12406" y="11092"/>
                    <a:pt x="12895" y="11820"/>
                    <a:pt x="13499" y="11820"/>
                  </a:cubicBezTo>
                  <a:cubicBezTo>
                    <a:pt x="13714" y="11820"/>
                    <a:pt x="13944" y="11728"/>
                    <a:pt x="14199" y="11480"/>
                  </a:cubicBezTo>
                  <a:cubicBezTo>
                    <a:pt x="15631" y="10163"/>
                    <a:pt x="13025" y="9446"/>
                    <a:pt x="13226" y="8359"/>
                  </a:cubicBezTo>
                  <a:cubicBezTo>
                    <a:pt x="13327" y="7874"/>
                    <a:pt x="13638" y="7703"/>
                    <a:pt x="14015" y="7703"/>
                  </a:cubicBezTo>
                  <a:cubicBezTo>
                    <a:pt x="14708" y="7703"/>
                    <a:pt x="15628" y="8281"/>
                    <a:pt x="15887" y="8560"/>
                  </a:cubicBezTo>
                  <a:cubicBezTo>
                    <a:pt x="16294" y="8948"/>
                    <a:pt x="16438" y="9288"/>
                    <a:pt x="16766" y="9288"/>
                  </a:cubicBezTo>
                  <a:cubicBezTo>
                    <a:pt x="16946" y="9288"/>
                    <a:pt x="17182" y="9185"/>
                    <a:pt x="17548" y="8931"/>
                  </a:cubicBezTo>
                  <a:cubicBezTo>
                    <a:pt x="18093" y="8560"/>
                    <a:pt x="18780" y="7557"/>
                    <a:pt x="18635" y="6756"/>
                  </a:cubicBezTo>
                  <a:cubicBezTo>
                    <a:pt x="18379" y="5668"/>
                    <a:pt x="17463" y="5897"/>
                    <a:pt x="16719" y="5668"/>
                  </a:cubicBezTo>
                  <a:cubicBezTo>
                    <a:pt x="14257" y="5095"/>
                    <a:pt x="17147" y="3636"/>
                    <a:pt x="15429" y="2205"/>
                  </a:cubicBezTo>
                  <a:cubicBezTo>
                    <a:pt x="15030" y="1888"/>
                    <a:pt x="13326" y="1370"/>
                    <a:pt x="12317" y="1370"/>
                  </a:cubicBezTo>
                  <a:cubicBezTo>
                    <a:pt x="11956" y="1370"/>
                    <a:pt x="11684" y="1437"/>
                    <a:pt x="11593" y="1603"/>
                  </a:cubicBezTo>
                  <a:lnTo>
                    <a:pt x="11508" y="1603"/>
                  </a:lnTo>
                  <a:cubicBezTo>
                    <a:pt x="11012" y="1603"/>
                    <a:pt x="10389" y="1705"/>
                    <a:pt x="9825" y="1705"/>
                  </a:cubicBezTo>
                  <a:cubicBezTo>
                    <a:pt x="9543" y="1705"/>
                    <a:pt x="9276" y="1679"/>
                    <a:pt x="9047" y="1603"/>
                  </a:cubicBezTo>
                  <a:cubicBezTo>
                    <a:pt x="8444" y="1461"/>
                    <a:pt x="8215" y="973"/>
                    <a:pt x="7757" y="687"/>
                  </a:cubicBezTo>
                  <a:cubicBezTo>
                    <a:pt x="7381" y="455"/>
                    <a:pt x="7060" y="355"/>
                    <a:pt x="6752" y="355"/>
                  </a:cubicBezTo>
                  <a:cubicBezTo>
                    <a:pt x="6264" y="355"/>
                    <a:pt x="5807" y="605"/>
                    <a:pt x="5211" y="973"/>
                  </a:cubicBezTo>
                  <a:cubicBezTo>
                    <a:pt x="4936" y="1166"/>
                    <a:pt x="4371" y="1778"/>
                    <a:pt x="3972" y="1778"/>
                  </a:cubicBezTo>
                  <a:cubicBezTo>
                    <a:pt x="3955" y="1778"/>
                    <a:pt x="3938" y="1777"/>
                    <a:pt x="3921" y="1775"/>
                  </a:cubicBezTo>
                  <a:cubicBezTo>
                    <a:pt x="3149" y="1546"/>
                    <a:pt x="3921" y="1175"/>
                    <a:pt x="3837" y="744"/>
                  </a:cubicBezTo>
                  <a:cubicBezTo>
                    <a:pt x="3635" y="171"/>
                    <a:pt x="3979" y="171"/>
                    <a:pt x="3234" y="29"/>
                  </a:cubicBezTo>
                  <a:cubicBezTo>
                    <a:pt x="3149" y="10"/>
                    <a:pt x="3066" y="1"/>
                    <a:pt x="2986"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9"/>
            <p:cNvSpPr/>
            <p:nvPr/>
          </p:nvSpPr>
          <p:spPr>
            <a:xfrm>
              <a:off x="7145021" y="952606"/>
              <a:ext cx="395529" cy="284439"/>
            </a:xfrm>
            <a:custGeom>
              <a:avLst/>
              <a:gdLst/>
              <a:ahLst/>
              <a:cxnLst/>
              <a:rect l="l" t="t" r="r" b="b"/>
              <a:pathLst>
                <a:path w="19554" h="14062" extrusionOk="0">
                  <a:moveTo>
                    <a:pt x="3368" y="734"/>
                  </a:moveTo>
                  <a:cubicBezTo>
                    <a:pt x="3418" y="734"/>
                    <a:pt x="3470" y="740"/>
                    <a:pt x="3522" y="751"/>
                  </a:cubicBezTo>
                  <a:cubicBezTo>
                    <a:pt x="3637" y="778"/>
                    <a:pt x="3722" y="808"/>
                    <a:pt x="3779" y="808"/>
                  </a:cubicBezTo>
                  <a:cubicBezTo>
                    <a:pt x="3779" y="893"/>
                    <a:pt x="3809" y="1037"/>
                    <a:pt x="3866" y="1209"/>
                  </a:cubicBezTo>
                  <a:cubicBezTo>
                    <a:pt x="3836" y="1236"/>
                    <a:pt x="3779" y="1351"/>
                    <a:pt x="3751" y="1408"/>
                  </a:cubicBezTo>
                  <a:cubicBezTo>
                    <a:pt x="3664" y="1580"/>
                    <a:pt x="3522" y="1809"/>
                    <a:pt x="3607" y="2068"/>
                  </a:cubicBezTo>
                  <a:cubicBezTo>
                    <a:pt x="3722" y="2324"/>
                    <a:pt x="3980" y="2439"/>
                    <a:pt x="4210" y="2496"/>
                  </a:cubicBezTo>
                  <a:cubicBezTo>
                    <a:pt x="4253" y="2503"/>
                    <a:pt x="4296" y="2507"/>
                    <a:pt x="4339" y="2507"/>
                  </a:cubicBezTo>
                  <a:cubicBezTo>
                    <a:pt x="4811" y="2507"/>
                    <a:pt x="5274" y="2096"/>
                    <a:pt x="5641" y="1782"/>
                  </a:cubicBezTo>
                  <a:cubicBezTo>
                    <a:pt x="5698" y="1724"/>
                    <a:pt x="5755" y="1667"/>
                    <a:pt x="5783" y="1667"/>
                  </a:cubicBezTo>
                  <a:cubicBezTo>
                    <a:pt x="6362" y="1298"/>
                    <a:pt x="6747" y="1091"/>
                    <a:pt x="7137" y="1091"/>
                  </a:cubicBezTo>
                  <a:cubicBezTo>
                    <a:pt x="7383" y="1091"/>
                    <a:pt x="7631" y="1174"/>
                    <a:pt x="7931" y="1351"/>
                  </a:cubicBezTo>
                  <a:cubicBezTo>
                    <a:pt x="8073" y="1466"/>
                    <a:pt x="8217" y="1580"/>
                    <a:pt x="8332" y="1724"/>
                  </a:cubicBezTo>
                  <a:cubicBezTo>
                    <a:pt x="8588" y="1953"/>
                    <a:pt x="8847" y="2240"/>
                    <a:pt x="9305" y="2354"/>
                  </a:cubicBezTo>
                  <a:cubicBezTo>
                    <a:pt x="9597" y="2431"/>
                    <a:pt x="9923" y="2458"/>
                    <a:pt x="10256" y="2458"/>
                  </a:cubicBezTo>
                  <a:cubicBezTo>
                    <a:pt x="10541" y="2458"/>
                    <a:pt x="10830" y="2438"/>
                    <a:pt x="11107" y="2411"/>
                  </a:cubicBezTo>
                  <a:cubicBezTo>
                    <a:pt x="11394" y="2382"/>
                    <a:pt x="11652" y="2354"/>
                    <a:pt x="11852" y="2354"/>
                  </a:cubicBezTo>
                  <a:cubicBezTo>
                    <a:pt x="11888" y="2366"/>
                    <a:pt x="11925" y="2372"/>
                    <a:pt x="11960" y="2372"/>
                  </a:cubicBezTo>
                  <a:cubicBezTo>
                    <a:pt x="12091" y="2372"/>
                    <a:pt x="12207" y="2294"/>
                    <a:pt x="12252" y="2182"/>
                  </a:cubicBezTo>
                  <a:cubicBezTo>
                    <a:pt x="12315" y="2137"/>
                    <a:pt x="12460" y="2116"/>
                    <a:pt x="12656" y="2116"/>
                  </a:cubicBezTo>
                  <a:cubicBezTo>
                    <a:pt x="13444" y="2116"/>
                    <a:pt x="15069" y="2451"/>
                    <a:pt x="15573" y="2840"/>
                  </a:cubicBezTo>
                  <a:cubicBezTo>
                    <a:pt x="16175" y="3385"/>
                    <a:pt x="16031" y="3843"/>
                    <a:pt x="15859" y="4443"/>
                  </a:cubicBezTo>
                  <a:cubicBezTo>
                    <a:pt x="15717" y="4843"/>
                    <a:pt x="15573" y="5274"/>
                    <a:pt x="15802" y="5702"/>
                  </a:cubicBezTo>
                  <a:cubicBezTo>
                    <a:pt x="16004" y="6018"/>
                    <a:pt x="16375" y="6247"/>
                    <a:pt x="17005" y="6389"/>
                  </a:cubicBezTo>
                  <a:cubicBezTo>
                    <a:pt x="17206" y="6476"/>
                    <a:pt x="17405" y="6504"/>
                    <a:pt x="17607" y="6534"/>
                  </a:cubicBezTo>
                  <a:cubicBezTo>
                    <a:pt x="18237" y="6618"/>
                    <a:pt x="18523" y="6676"/>
                    <a:pt x="18665" y="7191"/>
                  </a:cubicBezTo>
                  <a:cubicBezTo>
                    <a:pt x="18752" y="7821"/>
                    <a:pt x="18179" y="8709"/>
                    <a:pt x="17721" y="9023"/>
                  </a:cubicBezTo>
                  <a:cubicBezTo>
                    <a:pt x="17443" y="9213"/>
                    <a:pt x="17300" y="9307"/>
                    <a:pt x="17188" y="9307"/>
                  </a:cubicBezTo>
                  <a:cubicBezTo>
                    <a:pt x="17081" y="9307"/>
                    <a:pt x="17003" y="9221"/>
                    <a:pt x="16863" y="9053"/>
                  </a:cubicBezTo>
                  <a:cubicBezTo>
                    <a:pt x="16776" y="8938"/>
                    <a:pt x="16661" y="8824"/>
                    <a:pt x="16546" y="8709"/>
                  </a:cubicBezTo>
                  <a:cubicBezTo>
                    <a:pt x="16248" y="8384"/>
                    <a:pt x="15212" y="7715"/>
                    <a:pt x="14365" y="7715"/>
                  </a:cubicBezTo>
                  <a:cubicBezTo>
                    <a:pt x="14238" y="7715"/>
                    <a:pt x="14115" y="7730"/>
                    <a:pt x="14000" y="7763"/>
                  </a:cubicBezTo>
                  <a:cubicBezTo>
                    <a:pt x="13599" y="7878"/>
                    <a:pt x="13340" y="8194"/>
                    <a:pt x="13256" y="8679"/>
                  </a:cubicBezTo>
                  <a:cubicBezTo>
                    <a:pt x="13111" y="9309"/>
                    <a:pt x="13599" y="9767"/>
                    <a:pt x="14027" y="10198"/>
                  </a:cubicBezTo>
                  <a:cubicBezTo>
                    <a:pt x="14343" y="10512"/>
                    <a:pt x="14630" y="10828"/>
                    <a:pt x="14630" y="11084"/>
                  </a:cubicBezTo>
                  <a:cubicBezTo>
                    <a:pt x="14630" y="11228"/>
                    <a:pt x="14515" y="11400"/>
                    <a:pt x="14314" y="11599"/>
                  </a:cubicBezTo>
                  <a:cubicBezTo>
                    <a:pt x="14140" y="11761"/>
                    <a:pt x="13999" y="11831"/>
                    <a:pt x="13856" y="11831"/>
                  </a:cubicBezTo>
                  <a:cubicBezTo>
                    <a:pt x="13667" y="11831"/>
                    <a:pt x="13474" y="11710"/>
                    <a:pt x="13198" y="11515"/>
                  </a:cubicBezTo>
                  <a:cubicBezTo>
                    <a:pt x="12912" y="11313"/>
                    <a:pt x="12569" y="11084"/>
                    <a:pt x="12225" y="11057"/>
                  </a:cubicBezTo>
                  <a:cubicBezTo>
                    <a:pt x="12082" y="11023"/>
                    <a:pt x="11922" y="10999"/>
                    <a:pt x="11764" y="10999"/>
                  </a:cubicBezTo>
                  <a:cubicBezTo>
                    <a:pt x="11509" y="10999"/>
                    <a:pt x="11256" y="11062"/>
                    <a:pt x="11080" y="11256"/>
                  </a:cubicBezTo>
                  <a:cubicBezTo>
                    <a:pt x="10821" y="11572"/>
                    <a:pt x="10965" y="12030"/>
                    <a:pt x="11107" y="12488"/>
                  </a:cubicBezTo>
                  <a:cubicBezTo>
                    <a:pt x="11222" y="12774"/>
                    <a:pt x="11366" y="13202"/>
                    <a:pt x="11252" y="13317"/>
                  </a:cubicBezTo>
                  <a:cubicBezTo>
                    <a:pt x="11213" y="13336"/>
                    <a:pt x="11129" y="13346"/>
                    <a:pt x="11022" y="13346"/>
                  </a:cubicBezTo>
                  <a:cubicBezTo>
                    <a:pt x="10810" y="13346"/>
                    <a:pt x="10506" y="13308"/>
                    <a:pt x="10278" y="13232"/>
                  </a:cubicBezTo>
                  <a:cubicBezTo>
                    <a:pt x="9706" y="13060"/>
                    <a:pt x="9676" y="12973"/>
                    <a:pt x="9534" y="12573"/>
                  </a:cubicBezTo>
                  <a:cubicBezTo>
                    <a:pt x="9477" y="12458"/>
                    <a:pt x="9420" y="12316"/>
                    <a:pt x="9333" y="12115"/>
                  </a:cubicBezTo>
                  <a:cubicBezTo>
                    <a:pt x="8504" y="10599"/>
                    <a:pt x="7874" y="10340"/>
                    <a:pt x="6213" y="10255"/>
                  </a:cubicBezTo>
                  <a:cubicBezTo>
                    <a:pt x="5668" y="10255"/>
                    <a:pt x="4782" y="10083"/>
                    <a:pt x="4523" y="9912"/>
                  </a:cubicBezTo>
                  <a:cubicBezTo>
                    <a:pt x="4581" y="9854"/>
                    <a:pt x="4638" y="9797"/>
                    <a:pt x="4810" y="9710"/>
                  </a:cubicBezTo>
                  <a:cubicBezTo>
                    <a:pt x="4961" y="9623"/>
                    <a:pt x="5142" y="9590"/>
                    <a:pt x="5343" y="9590"/>
                  </a:cubicBezTo>
                  <a:cubicBezTo>
                    <a:pt x="5671" y="9590"/>
                    <a:pt x="6051" y="9679"/>
                    <a:pt x="6442" y="9767"/>
                  </a:cubicBezTo>
                  <a:cubicBezTo>
                    <a:pt x="6861" y="9852"/>
                    <a:pt x="7289" y="9945"/>
                    <a:pt x="7704" y="9945"/>
                  </a:cubicBezTo>
                  <a:cubicBezTo>
                    <a:pt x="7999" y="9945"/>
                    <a:pt x="8287" y="9898"/>
                    <a:pt x="8561" y="9767"/>
                  </a:cubicBezTo>
                  <a:cubicBezTo>
                    <a:pt x="9133" y="9481"/>
                    <a:pt x="10134" y="7564"/>
                    <a:pt x="10249" y="7076"/>
                  </a:cubicBezTo>
                  <a:cubicBezTo>
                    <a:pt x="10622" y="5645"/>
                    <a:pt x="9218" y="4587"/>
                    <a:pt x="8675" y="4186"/>
                  </a:cubicBezTo>
                  <a:cubicBezTo>
                    <a:pt x="7886" y="3555"/>
                    <a:pt x="6801" y="3376"/>
                    <a:pt x="5747" y="3376"/>
                  </a:cubicBezTo>
                  <a:cubicBezTo>
                    <a:pt x="4888" y="3376"/>
                    <a:pt x="4050" y="3494"/>
                    <a:pt x="3408" y="3584"/>
                  </a:cubicBezTo>
                  <a:cubicBezTo>
                    <a:pt x="3236" y="3614"/>
                    <a:pt x="3035" y="3671"/>
                    <a:pt x="2806" y="3728"/>
                  </a:cubicBezTo>
                  <a:cubicBezTo>
                    <a:pt x="2412" y="3817"/>
                    <a:pt x="1917" y="3917"/>
                    <a:pt x="1518" y="3917"/>
                  </a:cubicBezTo>
                  <a:cubicBezTo>
                    <a:pt x="1279" y="3917"/>
                    <a:pt x="1075" y="3881"/>
                    <a:pt x="946" y="3785"/>
                  </a:cubicBezTo>
                  <a:cubicBezTo>
                    <a:pt x="889" y="3756"/>
                    <a:pt x="745" y="3641"/>
                    <a:pt x="745" y="3298"/>
                  </a:cubicBezTo>
                  <a:cubicBezTo>
                    <a:pt x="745" y="2668"/>
                    <a:pt x="1576" y="1866"/>
                    <a:pt x="2290" y="1351"/>
                  </a:cubicBezTo>
                  <a:cubicBezTo>
                    <a:pt x="2320" y="1351"/>
                    <a:pt x="2348" y="1324"/>
                    <a:pt x="2348" y="1294"/>
                  </a:cubicBezTo>
                  <a:cubicBezTo>
                    <a:pt x="2745" y="972"/>
                    <a:pt x="3036" y="734"/>
                    <a:pt x="3368" y="734"/>
                  </a:cubicBezTo>
                  <a:close/>
                  <a:moveTo>
                    <a:pt x="3379" y="0"/>
                  </a:moveTo>
                  <a:cubicBezTo>
                    <a:pt x="2739" y="0"/>
                    <a:pt x="2262" y="429"/>
                    <a:pt x="1890" y="751"/>
                  </a:cubicBezTo>
                  <a:cubicBezTo>
                    <a:pt x="1317" y="1152"/>
                    <a:pt x="0" y="2182"/>
                    <a:pt x="0" y="3327"/>
                  </a:cubicBezTo>
                  <a:cubicBezTo>
                    <a:pt x="30" y="3785"/>
                    <a:pt x="202" y="4129"/>
                    <a:pt x="488" y="4358"/>
                  </a:cubicBezTo>
                  <a:cubicBezTo>
                    <a:pt x="766" y="4572"/>
                    <a:pt x="1122" y="4647"/>
                    <a:pt x="1501" y="4647"/>
                  </a:cubicBezTo>
                  <a:cubicBezTo>
                    <a:pt x="1982" y="4647"/>
                    <a:pt x="2502" y="4527"/>
                    <a:pt x="2950" y="4415"/>
                  </a:cubicBezTo>
                  <a:cubicBezTo>
                    <a:pt x="3179" y="4385"/>
                    <a:pt x="3351" y="4328"/>
                    <a:pt x="3522" y="4301"/>
                  </a:cubicBezTo>
                  <a:cubicBezTo>
                    <a:pt x="4137" y="4221"/>
                    <a:pt x="4939" y="4109"/>
                    <a:pt x="5745" y="4109"/>
                  </a:cubicBezTo>
                  <a:cubicBezTo>
                    <a:pt x="6665" y="4109"/>
                    <a:pt x="7589" y="4254"/>
                    <a:pt x="8245" y="4759"/>
                  </a:cubicBezTo>
                  <a:cubicBezTo>
                    <a:pt x="8962" y="5301"/>
                    <a:pt x="9763" y="6046"/>
                    <a:pt x="9562" y="6905"/>
                  </a:cubicBezTo>
                  <a:cubicBezTo>
                    <a:pt x="9420" y="7392"/>
                    <a:pt x="8504" y="8966"/>
                    <a:pt x="8245" y="9137"/>
                  </a:cubicBezTo>
                  <a:cubicBezTo>
                    <a:pt x="8093" y="9209"/>
                    <a:pt x="7919" y="9237"/>
                    <a:pt x="7731" y="9237"/>
                  </a:cubicBezTo>
                  <a:cubicBezTo>
                    <a:pt x="7389" y="9237"/>
                    <a:pt x="7001" y="9144"/>
                    <a:pt x="6614" y="9053"/>
                  </a:cubicBezTo>
                  <a:cubicBezTo>
                    <a:pt x="6195" y="8956"/>
                    <a:pt x="5767" y="8859"/>
                    <a:pt x="5356" y="8859"/>
                  </a:cubicBezTo>
                  <a:cubicBezTo>
                    <a:pt x="5036" y="8859"/>
                    <a:pt x="4726" y="8918"/>
                    <a:pt x="4439" y="9080"/>
                  </a:cubicBezTo>
                  <a:cubicBezTo>
                    <a:pt x="3923" y="9366"/>
                    <a:pt x="3694" y="9710"/>
                    <a:pt x="3779" y="10053"/>
                  </a:cubicBezTo>
                  <a:cubicBezTo>
                    <a:pt x="4038" y="10912"/>
                    <a:pt x="6156" y="10970"/>
                    <a:pt x="6184" y="10970"/>
                  </a:cubicBezTo>
                  <a:cubicBezTo>
                    <a:pt x="7615" y="11057"/>
                    <a:pt x="7988" y="11171"/>
                    <a:pt x="8675" y="12431"/>
                  </a:cubicBezTo>
                  <a:cubicBezTo>
                    <a:pt x="8760" y="12602"/>
                    <a:pt x="8790" y="12717"/>
                    <a:pt x="8847" y="12831"/>
                  </a:cubicBezTo>
                  <a:cubicBezTo>
                    <a:pt x="9046" y="13347"/>
                    <a:pt x="9191" y="13660"/>
                    <a:pt x="10077" y="13947"/>
                  </a:cubicBezTo>
                  <a:cubicBezTo>
                    <a:pt x="10191" y="13976"/>
                    <a:pt x="10622" y="14061"/>
                    <a:pt x="11023" y="14061"/>
                  </a:cubicBezTo>
                  <a:cubicBezTo>
                    <a:pt x="11309" y="14061"/>
                    <a:pt x="11565" y="14034"/>
                    <a:pt x="11710" y="13862"/>
                  </a:cubicBezTo>
                  <a:cubicBezTo>
                    <a:pt x="12225" y="13431"/>
                    <a:pt x="11996" y="12744"/>
                    <a:pt x="11794" y="12229"/>
                  </a:cubicBezTo>
                  <a:cubicBezTo>
                    <a:pt x="11767" y="12087"/>
                    <a:pt x="11680" y="11858"/>
                    <a:pt x="11652" y="11744"/>
                  </a:cubicBezTo>
                  <a:cubicBezTo>
                    <a:pt x="11676" y="11731"/>
                    <a:pt x="11715" y="11724"/>
                    <a:pt x="11773" y="11724"/>
                  </a:cubicBezTo>
                  <a:cubicBezTo>
                    <a:pt x="11854" y="11724"/>
                    <a:pt x="11972" y="11738"/>
                    <a:pt x="12138" y="11771"/>
                  </a:cubicBezTo>
                  <a:cubicBezTo>
                    <a:pt x="12340" y="11801"/>
                    <a:pt x="12539" y="11943"/>
                    <a:pt x="12768" y="12115"/>
                  </a:cubicBezTo>
                  <a:cubicBezTo>
                    <a:pt x="13059" y="12303"/>
                    <a:pt x="13430" y="12552"/>
                    <a:pt x="13859" y="12552"/>
                  </a:cubicBezTo>
                  <a:cubicBezTo>
                    <a:pt x="14150" y="12552"/>
                    <a:pt x="14466" y="12438"/>
                    <a:pt x="14801" y="12115"/>
                  </a:cubicBezTo>
                  <a:cubicBezTo>
                    <a:pt x="15172" y="11801"/>
                    <a:pt x="15344" y="11457"/>
                    <a:pt x="15374" y="11084"/>
                  </a:cubicBezTo>
                  <a:cubicBezTo>
                    <a:pt x="15374" y="10512"/>
                    <a:pt x="14943" y="10083"/>
                    <a:pt x="14543" y="9682"/>
                  </a:cubicBezTo>
                  <a:cubicBezTo>
                    <a:pt x="14229" y="9366"/>
                    <a:pt x="13913" y="9053"/>
                    <a:pt x="13943" y="8794"/>
                  </a:cubicBezTo>
                  <a:cubicBezTo>
                    <a:pt x="14000" y="8565"/>
                    <a:pt x="14114" y="8480"/>
                    <a:pt x="14199" y="8450"/>
                  </a:cubicBezTo>
                  <a:cubicBezTo>
                    <a:pt x="14252" y="8436"/>
                    <a:pt x="14311" y="8429"/>
                    <a:pt x="14373" y="8429"/>
                  </a:cubicBezTo>
                  <a:cubicBezTo>
                    <a:pt x="14919" y="8429"/>
                    <a:pt x="15774" y="8941"/>
                    <a:pt x="16031" y="9224"/>
                  </a:cubicBezTo>
                  <a:cubicBezTo>
                    <a:pt x="16146" y="9339"/>
                    <a:pt x="16233" y="9424"/>
                    <a:pt x="16317" y="9538"/>
                  </a:cubicBezTo>
                  <a:cubicBezTo>
                    <a:pt x="16585" y="9852"/>
                    <a:pt x="16825" y="10037"/>
                    <a:pt x="17139" y="10037"/>
                  </a:cubicBezTo>
                  <a:cubicBezTo>
                    <a:pt x="17399" y="10037"/>
                    <a:pt x="17708" y="9910"/>
                    <a:pt x="18122" y="9625"/>
                  </a:cubicBezTo>
                  <a:cubicBezTo>
                    <a:pt x="18752" y="9195"/>
                    <a:pt x="19553" y="8050"/>
                    <a:pt x="19352" y="7049"/>
                  </a:cubicBezTo>
                  <a:cubicBezTo>
                    <a:pt x="19095" y="5989"/>
                    <a:pt x="18294" y="5874"/>
                    <a:pt x="17721" y="5789"/>
                  </a:cubicBezTo>
                  <a:cubicBezTo>
                    <a:pt x="17520" y="5789"/>
                    <a:pt x="17348" y="5760"/>
                    <a:pt x="17176" y="5702"/>
                  </a:cubicBezTo>
                  <a:cubicBezTo>
                    <a:pt x="16634" y="5560"/>
                    <a:pt x="16489" y="5416"/>
                    <a:pt x="16432" y="5331"/>
                  </a:cubicBezTo>
                  <a:cubicBezTo>
                    <a:pt x="16347" y="5217"/>
                    <a:pt x="16432" y="4930"/>
                    <a:pt x="16546" y="4672"/>
                  </a:cubicBezTo>
                  <a:cubicBezTo>
                    <a:pt x="16718" y="4042"/>
                    <a:pt x="17034" y="3156"/>
                    <a:pt x="16031" y="2297"/>
                  </a:cubicBezTo>
                  <a:cubicBezTo>
                    <a:pt x="15542" y="1906"/>
                    <a:pt x="13843" y="1389"/>
                    <a:pt x="12734" y="1389"/>
                  </a:cubicBezTo>
                  <a:cubicBezTo>
                    <a:pt x="12544" y="1389"/>
                    <a:pt x="12371" y="1405"/>
                    <a:pt x="12225" y="1438"/>
                  </a:cubicBezTo>
                  <a:cubicBezTo>
                    <a:pt x="12053" y="1466"/>
                    <a:pt x="11909" y="1523"/>
                    <a:pt x="11794" y="1637"/>
                  </a:cubicBezTo>
                  <a:cubicBezTo>
                    <a:pt x="11565" y="1637"/>
                    <a:pt x="11309" y="1667"/>
                    <a:pt x="11050" y="1667"/>
                  </a:cubicBezTo>
                  <a:cubicBezTo>
                    <a:pt x="10761" y="1698"/>
                    <a:pt x="10463" y="1728"/>
                    <a:pt x="10183" y="1728"/>
                  </a:cubicBezTo>
                  <a:cubicBezTo>
                    <a:pt x="9937" y="1728"/>
                    <a:pt x="9705" y="1705"/>
                    <a:pt x="9504" y="1637"/>
                  </a:cubicBezTo>
                  <a:cubicBezTo>
                    <a:pt x="9218" y="1580"/>
                    <a:pt x="9076" y="1408"/>
                    <a:pt x="8847" y="1209"/>
                  </a:cubicBezTo>
                  <a:cubicBezTo>
                    <a:pt x="8703" y="1037"/>
                    <a:pt x="8531" y="865"/>
                    <a:pt x="8302" y="751"/>
                  </a:cubicBezTo>
                  <a:cubicBezTo>
                    <a:pt x="7879" y="491"/>
                    <a:pt x="7502" y="382"/>
                    <a:pt x="7140" y="382"/>
                  </a:cubicBezTo>
                  <a:cubicBezTo>
                    <a:pt x="6546" y="382"/>
                    <a:pt x="5995" y="674"/>
                    <a:pt x="5355" y="1065"/>
                  </a:cubicBezTo>
                  <a:cubicBezTo>
                    <a:pt x="5297" y="1095"/>
                    <a:pt x="5240" y="1179"/>
                    <a:pt x="5153" y="1236"/>
                  </a:cubicBezTo>
                  <a:cubicBezTo>
                    <a:pt x="4751" y="1587"/>
                    <a:pt x="4498" y="1784"/>
                    <a:pt x="4399" y="1784"/>
                  </a:cubicBezTo>
                  <a:cubicBezTo>
                    <a:pt x="4392" y="1784"/>
                    <a:pt x="4386" y="1783"/>
                    <a:pt x="4381" y="1782"/>
                  </a:cubicBezTo>
                  <a:cubicBezTo>
                    <a:pt x="4466" y="1610"/>
                    <a:pt x="4610" y="1351"/>
                    <a:pt x="4581" y="1065"/>
                  </a:cubicBezTo>
                  <a:cubicBezTo>
                    <a:pt x="4581" y="1037"/>
                    <a:pt x="4553" y="1037"/>
                    <a:pt x="4553" y="1007"/>
                  </a:cubicBezTo>
                  <a:cubicBezTo>
                    <a:pt x="4496" y="865"/>
                    <a:pt x="4496" y="778"/>
                    <a:pt x="4496" y="694"/>
                  </a:cubicBezTo>
                  <a:cubicBezTo>
                    <a:pt x="4439" y="206"/>
                    <a:pt x="4122" y="121"/>
                    <a:pt x="3694" y="34"/>
                  </a:cubicBezTo>
                  <a:cubicBezTo>
                    <a:pt x="3585" y="11"/>
                    <a:pt x="3480" y="0"/>
                    <a:pt x="337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9"/>
            <p:cNvSpPr/>
            <p:nvPr/>
          </p:nvSpPr>
          <p:spPr>
            <a:xfrm>
              <a:off x="7225291" y="804850"/>
              <a:ext cx="153952" cy="47939"/>
            </a:xfrm>
            <a:custGeom>
              <a:avLst/>
              <a:gdLst/>
              <a:ahLst/>
              <a:cxnLst/>
              <a:rect l="l" t="t" r="r" b="b"/>
              <a:pathLst>
                <a:path w="7611" h="2370" extrusionOk="0">
                  <a:moveTo>
                    <a:pt x="5247" y="0"/>
                  </a:moveTo>
                  <a:cubicBezTo>
                    <a:pt x="5132" y="0"/>
                    <a:pt x="5034" y="30"/>
                    <a:pt x="4964" y="97"/>
                  </a:cubicBezTo>
                  <a:lnTo>
                    <a:pt x="4907" y="97"/>
                  </a:lnTo>
                  <a:cubicBezTo>
                    <a:pt x="4219" y="239"/>
                    <a:pt x="3876" y="669"/>
                    <a:pt x="3333" y="898"/>
                  </a:cubicBezTo>
                  <a:cubicBezTo>
                    <a:pt x="3189" y="957"/>
                    <a:pt x="3016" y="974"/>
                    <a:pt x="2834" y="974"/>
                  </a:cubicBezTo>
                  <a:cubicBezTo>
                    <a:pt x="2599" y="974"/>
                    <a:pt x="2350" y="946"/>
                    <a:pt x="2132" y="946"/>
                  </a:cubicBezTo>
                  <a:cubicBezTo>
                    <a:pt x="1947" y="946"/>
                    <a:pt x="1784" y="966"/>
                    <a:pt x="1673" y="1040"/>
                  </a:cubicBezTo>
                  <a:cubicBezTo>
                    <a:pt x="1" y="1961"/>
                    <a:pt x="2039" y="2370"/>
                    <a:pt x="3174" y="2370"/>
                  </a:cubicBezTo>
                  <a:cubicBezTo>
                    <a:pt x="3381" y="2370"/>
                    <a:pt x="3558" y="2356"/>
                    <a:pt x="3677" y="2330"/>
                  </a:cubicBezTo>
                  <a:cubicBezTo>
                    <a:pt x="3758" y="2322"/>
                    <a:pt x="3880" y="2319"/>
                    <a:pt x="4030" y="2319"/>
                  </a:cubicBezTo>
                  <a:cubicBezTo>
                    <a:pt x="4294" y="2319"/>
                    <a:pt x="4645" y="2327"/>
                    <a:pt x="5020" y="2327"/>
                  </a:cubicBezTo>
                  <a:cubicBezTo>
                    <a:pt x="5996" y="2327"/>
                    <a:pt x="7133" y="2275"/>
                    <a:pt x="7311" y="1899"/>
                  </a:cubicBezTo>
                  <a:cubicBezTo>
                    <a:pt x="7610" y="1351"/>
                    <a:pt x="6022" y="0"/>
                    <a:pt x="5247"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9"/>
            <p:cNvSpPr/>
            <p:nvPr/>
          </p:nvSpPr>
          <p:spPr>
            <a:xfrm>
              <a:off x="7237125" y="797284"/>
              <a:ext cx="148247" cy="62806"/>
            </a:xfrm>
            <a:custGeom>
              <a:avLst/>
              <a:gdLst/>
              <a:ahLst/>
              <a:cxnLst/>
              <a:rect l="l" t="t" r="r" b="b"/>
              <a:pathLst>
                <a:path w="7329" h="3105" extrusionOk="0">
                  <a:moveTo>
                    <a:pt x="4701" y="743"/>
                  </a:moveTo>
                  <a:cubicBezTo>
                    <a:pt x="4852" y="743"/>
                    <a:pt x="5205" y="878"/>
                    <a:pt x="5638" y="1215"/>
                  </a:cubicBezTo>
                  <a:cubicBezTo>
                    <a:pt x="6183" y="1616"/>
                    <a:pt x="6412" y="2017"/>
                    <a:pt x="6412" y="2101"/>
                  </a:cubicBezTo>
                  <a:cubicBezTo>
                    <a:pt x="6154" y="2330"/>
                    <a:pt x="4551" y="2330"/>
                    <a:pt x="3951" y="2330"/>
                  </a:cubicBezTo>
                  <a:cubicBezTo>
                    <a:pt x="3550" y="2330"/>
                    <a:pt x="3234" y="2330"/>
                    <a:pt x="3034" y="2360"/>
                  </a:cubicBezTo>
                  <a:cubicBezTo>
                    <a:pt x="2926" y="2383"/>
                    <a:pt x="2785" y="2393"/>
                    <a:pt x="2628" y="2393"/>
                  </a:cubicBezTo>
                  <a:cubicBezTo>
                    <a:pt x="1996" y="2393"/>
                    <a:pt x="1088" y="2227"/>
                    <a:pt x="859" y="2044"/>
                  </a:cubicBezTo>
                  <a:cubicBezTo>
                    <a:pt x="886" y="1987"/>
                    <a:pt x="1001" y="1872"/>
                    <a:pt x="1287" y="1730"/>
                  </a:cubicBezTo>
                  <a:cubicBezTo>
                    <a:pt x="1331" y="1701"/>
                    <a:pt x="1428" y="1694"/>
                    <a:pt x="1534" y="1694"/>
                  </a:cubicBezTo>
                  <a:cubicBezTo>
                    <a:pt x="1636" y="1694"/>
                    <a:pt x="1748" y="1701"/>
                    <a:pt x="1832" y="1701"/>
                  </a:cubicBezTo>
                  <a:cubicBezTo>
                    <a:pt x="1972" y="1713"/>
                    <a:pt x="2122" y="1725"/>
                    <a:pt x="2272" y="1725"/>
                  </a:cubicBezTo>
                  <a:cubicBezTo>
                    <a:pt x="2489" y="1725"/>
                    <a:pt x="2705" y="1700"/>
                    <a:pt x="2890" y="1616"/>
                  </a:cubicBezTo>
                  <a:cubicBezTo>
                    <a:pt x="3149" y="1501"/>
                    <a:pt x="3348" y="1357"/>
                    <a:pt x="3550" y="1243"/>
                  </a:cubicBezTo>
                  <a:cubicBezTo>
                    <a:pt x="3806" y="1071"/>
                    <a:pt x="4035" y="899"/>
                    <a:pt x="4351" y="842"/>
                  </a:cubicBezTo>
                  <a:cubicBezTo>
                    <a:pt x="4436" y="842"/>
                    <a:pt x="4551" y="814"/>
                    <a:pt x="4638" y="757"/>
                  </a:cubicBezTo>
                  <a:cubicBezTo>
                    <a:pt x="4651" y="748"/>
                    <a:pt x="4672" y="743"/>
                    <a:pt x="4701" y="743"/>
                  </a:cubicBezTo>
                  <a:close/>
                  <a:moveTo>
                    <a:pt x="4657" y="0"/>
                  </a:moveTo>
                  <a:cubicBezTo>
                    <a:pt x="4519" y="0"/>
                    <a:pt x="4385" y="29"/>
                    <a:pt x="4264" y="97"/>
                  </a:cubicBezTo>
                  <a:cubicBezTo>
                    <a:pt x="4264" y="97"/>
                    <a:pt x="4264" y="127"/>
                    <a:pt x="4237" y="127"/>
                  </a:cubicBezTo>
                  <a:cubicBezTo>
                    <a:pt x="3779" y="212"/>
                    <a:pt x="3435" y="441"/>
                    <a:pt x="3149" y="643"/>
                  </a:cubicBezTo>
                  <a:cubicBezTo>
                    <a:pt x="2977" y="757"/>
                    <a:pt x="2805" y="842"/>
                    <a:pt x="2604" y="929"/>
                  </a:cubicBezTo>
                  <a:cubicBezTo>
                    <a:pt x="2500" y="980"/>
                    <a:pt x="2353" y="990"/>
                    <a:pt x="2197" y="990"/>
                  </a:cubicBezTo>
                  <a:cubicBezTo>
                    <a:pt x="2096" y="990"/>
                    <a:pt x="1990" y="986"/>
                    <a:pt x="1889" y="986"/>
                  </a:cubicBezTo>
                  <a:cubicBezTo>
                    <a:pt x="1749" y="975"/>
                    <a:pt x="1612" y="964"/>
                    <a:pt x="1483" y="964"/>
                  </a:cubicBezTo>
                  <a:cubicBezTo>
                    <a:pt x="1269" y="964"/>
                    <a:pt x="1076" y="994"/>
                    <a:pt x="916" y="1101"/>
                  </a:cubicBezTo>
                  <a:cubicBezTo>
                    <a:pt x="257" y="1472"/>
                    <a:pt x="0" y="1845"/>
                    <a:pt x="142" y="2246"/>
                  </a:cubicBezTo>
                  <a:cubicBezTo>
                    <a:pt x="371" y="2933"/>
                    <a:pt x="1860" y="3104"/>
                    <a:pt x="2661" y="3104"/>
                  </a:cubicBezTo>
                  <a:cubicBezTo>
                    <a:pt x="2890" y="3104"/>
                    <a:pt x="3034" y="3104"/>
                    <a:pt x="3119" y="3075"/>
                  </a:cubicBezTo>
                  <a:cubicBezTo>
                    <a:pt x="3167" y="3065"/>
                    <a:pt x="3238" y="3062"/>
                    <a:pt x="3323" y="3062"/>
                  </a:cubicBezTo>
                  <a:cubicBezTo>
                    <a:pt x="3492" y="3062"/>
                    <a:pt x="3722" y="3075"/>
                    <a:pt x="3951" y="3075"/>
                  </a:cubicBezTo>
                  <a:cubicBezTo>
                    <a:pt x="5581" y="3075"/>
                    <a:pt x="6756" y="3017"/>
                    <a:pt x="7042" y="2445"/>
                  </a:cubicBezTo>
                  <a:cubicBezTo>
                    <a:pt x="7328" y="1872"/>
                    <a:pt x="6726" y="1128"/>
                    <a:pt x="6069" y="613"/>
                  </a:cubicBezTo>
                  <a:cubicBezTo>
                    <a:pt x="5840" y="453"/>
                    <a:pt x="5209" y="0"/>
                    <a:pt x="4657"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9"/>
            <p:cNvSpPr/>
            <p:nvPr/>
          </p:nvSpPr>
          <p:spPr>
            <a:xfrm>
              <a:off x="7070273" y="1135763"/>
              <a:ext cx="87059" cy="59651"/>
            </a:xfrm>
            <a:custGeom>
              <a:avLst/>
              <a:gdLst/>
              <a:ahLst/>
              <a:cxnLst/>
              <a:rect l="l" t="t" r="r" b="b"/>
              <a:pathLst>
                <a:path w="4304" h="2949" extrusionOk="0">
                  <a:moveTo>
                    <a:pt x="2512" y="1"/>
                  </a:moveTo>
                  <a:cubicBezTo>
                    <a:pt x="2384" y="1"/>
                    <a:pt x="2262" y="35"/>
                    <a:pt x="2149" y="113"/>
                  </a:cubicBezTo>
                  <a:lnTo>
                    <a:pt x="2092" y="198"/>
                  </a:lnTo>
                  <a:cubicBezTo>
                    <a:pt x="1320" y="198"/>
                    <a:pt x="1405" y="628"/>
                    <a:pt x="1062" y="972"/>
                  </a:cubicBezTo>
                  <a:cubicBezTo>
                    <a:pt x="977" y="1114"/>
                    <a:pt x="175" y="2060"/>
                    <a:pt x="175" y="2145"/>
                  </a:cubicBezTo>
                  <a:cubicBezTo>
                    <a:pt x="0" y="2762"/>
                    <a:pt x="171" y="2949"/>
                    <a:pt x="476" y="2949"/>
                  </a:cubicBezTo>
                  <a:cubicBezTo>
                    <a:pt x="920" y="2949"/>
                    <a:pt x="1650" y="2552"/>
                    <a:pt x="2007" y="2518"/>
                  </a:cubicBezTo>
                  <a:cubicBezTo>
                    <a:pt x="2041" y="2514"/>
                    <a:pt x="2076" y="2512"/>
                    <a:pt x="2112" y="2512"/>
                  </a:cubicBezTo>
                  <a:cubicBezTo>
                    <a:pt x="2528" y="2512"/>
                    <a:pt x="3126" y="2739"/>
                    <a:pt x="3580" y="2739"/>
                  </a:cubicBezTo>
                  <a:cubicBezTo>
                    <a:pt x="4005" y="2739"/>
                    <a:pt x="4304" y="2541"/>
                    <a:pt x="4211" y="1774"/>
                  </a:cubicBezTo>
                  <a:cubicBezTo>
                    <a:pt x="4090" y="1093"/>
                    <a:pt x="3225" y="1"/>
                    <a:pt x="251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9"/>
            <p:cNvSpPr/>
            <p:nvPr/>
          </p:nvSpPr>
          <p:spPr>
            <a:xfrm>
              <a:off x="7062788" y="1128521"/>
              <a:ext cx="101380" cy="74397"/>
            </a:xfrm>
            <a:custGeom>
              <a:avLst/>
              <a:gdLst/>
              <a:ahLst/>
              <a:cxnLst/>
              <a:rect l="l" t="t" r="r" b="b"/>
              <a:pathLst>
                <a:path w="5012" h="3678" extrusionOk="0">
                  <a:moveTo>
                    <a:pt x="2867" y="728"/>
                  </a:moveTo>
                  <a:cubicBezTo>
                    <a:pt x="2921" y="728"/>
                    <a:pt x="2992" y="743"/>
                    <a:pt x="3092" y="785"/>
                  </a:cubicBezTo>
                  <a:cubicBezTo>
                    <a:pt x="3607" y="986"/>
                    <a:pt x="4152" y="1758"/>
                    <a:pt x="4210" y="2189"/>
                  </a:cubicBezTo>
                  <a:cubicBezTo>
                    <a:pt x="4267" y="2503"/>
                    <a:pt x="4210" y="2647"/>
                    <a:pt x="4180" y="2704"/>
                  </a:cubicBezTo>
                  <a:cubicBezTo>
                    <a:pt x="4137" y="2739"/>
                    <a:pt x="4066" y="2752"/>
                    <a:pt x="3978" y="2752"/>
                  </a:cubicBezTo>
                  <a:cubicBezTo>
                    <a:pt x="3775" y="2752"/>
                    <a:pt x="3485" y="2678"/>
                    <a:pt x="3264" y="2617"/>
                  </a:cubicBezTo>
                  <a:cubicBezTo>
                    <a:pt x="2966" y="2567"/>
                    <a:pt x="2711" y="2497"/>
                    <a:pt x="2462" y="2497"/>
                  </a:cubicBezTo>
                  <a:cubicBezTo>
                    <a:pt x="2424" y="2497"/>
                    <a:pt x="2386" y="2499"/>
                    <a:pt x="2348" y="2503"/>
                  </a:cubicBezTo>
                  <a:cubicBezTo>
                    <a:pt x="2148" y="2532"/>
                    <a:pt x="1890" y="2617"/>
                    <a:pt x="1633" y="2732"/>
                  </a:cubicBezTo>
                  <a:cubicBezTo>
                    <a:pt x="1432" y="2789"/>
                    <a:pt x="1003" y="2961"/>
                    <a:pt x="832" y="2961"/>
                  </a:cubicBezTo>
                  <a:cubicBezTo>
                    <a:pt x="832" y="2903"/>
                    <a:pt x="832" y="2819"/>
                    <a:pt x="889" y="2647"/>
                  </a:cubicBezTo>
                  <a:cubicBezTo>
                    <a:pt x="946" y="2532"/>
                    <a:pt x="1145" y="2303"/>
                    <a:pt x="1260" y="2132"/>
                  </a:cubicBezTo>
                  <a:cubicBezTo>
                    <a:pt x="1546" y="1816"/>
                    <a:pt x="1661" y="1644"/>
                    <a:pt x="1718" y="1559"/>
                  </a:cubicBezTo>
                  <a:cubicBezTo>
                    <a:pt x="1832" y="1415"/>
                    <a:pt x="1919" y="1300"/>
                    <a:pt x="1977" y="1186"/>
                  </a:cubicBezTo>
                  <a:cubicBezTo>
                    <a:pt x="2091" y="957"/>
                    <a:pt x="2148" y="899"/>
                    <a:pt x="2462" y="899"/>
                  </a:cubicBezTo>
                  <a:cubicBezTo>
                    <a:pt x="2577" y="899"/>
                    <a:pt x="2691" y="842"/>
                    <a:pt x="2748" y="757"/>
                  </a:cubicBezTo>
                  <a:cubicBezTo>
                    <a:pt x="2777" y="743"/>
                    <a:pt x="2813" y="728"/>
                    <a:pt x="2867" y="728"/>
                  </a:cubicBezTo>
                  <a:close/>
                  <a:moveTo>
                    <a:pt x="2892" y="0"/>
                  </a:moveTo>
                  <a:cubicBezTo>
                    <a:pt x="2690" y="0"/>
                    <a:pt x="2496" y="57"/>
                    <a:pt x="2320" y="185"/>
                  </a:cubicBezTo>
                  <a:lnTo>
                    <a:pt x="2290" y="185"/>
                  </a:lnTo>
                  <a:cubicBezTo>
                    <a:pt x="1690" y="242"/>
                    <a:pt x="1489" y="586"/>
                    <a:pt x="1347" y="842"/>
                  </a:cubicBezTo>
                  <a:lnTo>
                    <a:pt x="1175" y="1101"/>
                  </a:lnTo>
                  <a:cubicBezTo>
                    <a:pt x="1145" y="1101"/>
                    <a:pt x="1118" y="1158"/>
                    <a:pt x="1118" y="1186"/>
                  </a:cubicBezTo>
                  <a:cubicBezTo>
                    <a:pt x="1061" y="1243"/>
                    <a:pt x="859" y="1502"/>
                    <a:pt x="717" y="1674"/>
                  </a:cubicBezTo>
                  <a:cubicBezTo>
                    <a:pt x="287" y="2189"/>
                    <a:pt x="202" y="2303"/>
                    <a:pt x="172" y="2445"/>
                  </a:cubicBezTo>
                  <a:cubicBezTo>
                    <a:pt x="115" y="2647"/>
                    <a:pt x="0" y="3190"/>
                    <a:pt x="344" y="3506"/>
                  </a:cubicBezTo>
                  <a:cubicBezTo>
                    <a:pt x="488" y="3620"/>
                    <a:pt x="660" y="3677"/>
                    <a:pt x="832" y="3677"/>
                  </a:cubicBezTo>
                  <a:cubicBezTo>
                    <a:pt x="1175" y="3677"/>
                    <a:pt x="1546" y="3533"/>
                    <a:pt x="1890" y="3391"/>
                  </a:cubicBezTo>
                  <a:cubicBezTo>
                    <a:pt x="2091" y="3334"/>
                    <a:pt x="2320" y="3247"/>
                    <a:pt x="2435" y="3219"/>
                  </a:cubicBezTo>
                  <a:cubicBezTo>
                    <a:pt x="2577" y="3219"/>
                    <a:pt x="2835" y="3277"/>
                    <a:pt x="3092" y="3334"/>
                  </a:cubicBezTo>
                  <a:cubicBezTo>
                    <a:pt x="3380" y="3394"/>
                    <a:pt x="3684" y="3463"/>
                    <a:pt x="3966" y="3463"/>
                  </a:cubicBezTo>
                  <a:cubicBezTo>
                    <a:pt x="4216" y="3463"/>
                    <a:pt x="4449" y="3409"/>
                    <a:pt x="4638" y="3247"/>
                  </a:cubicBezTo>
                  <a:cubicBezTo>
                    <a:pt x="4924" y="2990"/>
                    <a:pt x="5011" y="2617"/>
                    <a:pt x="4924" y="2074"/>
                  </a:cubicBezTo>
                  <a:cubicBezTo>
                    <a:pt x="4810" y="1415"/>
                    <a:pt x="4122" y="441"/>
                    <a:pt x="3378" y="98"/>
                  </a:cubicBezTo>
                  <a:cubicBezTo>
                    <a:pt x="3215" y="35"/>
                    <a:pt x="3051" y="0"/>
                    <a:pt x="289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9"/>
            <p:cNvSpPr/>
            <p:nvPr/>
          </p:nvSpPr>
          <p:spPr>
            <a:xfrm>
              <a:off x="6790319" y="893455"/>
              <a:ext cx="226730" cy="49659"/>
            </a:xfrm>
            <a:custGeom>
              <a:avLst/>
              <a:gdLst/>
              <a:ahLst/>
              <a:cxnLst/>
              <a:rect l="l" t="t" r="r" b="b"/>
              <a:pathLst>
                <a:path w="11209" h="2455" extrusionOk="0">
                  <a:moveTo>
                    <a:pt x="4480" y="0"/>
                  </a:moveTo>
                  <a:cubicBezTo>
                    <a:pt x="2751" y="0"/>
                    <a:pt x="0" y="1492"/>
                    <a:pt x="1877" y="2157"/>
                  </a:cubicBezTo>
                  <a:cubicBezTo>
                    <a:pt x="2127" y="2242"/>
                    <a:pt x="2396" y="2274"/>
                    <a:pt x="2678" y="2274"/>
                  </a:cubicBezTo>
                  <a:cubicBezTo>
                    <a:pt x="3433" y="2274"/>
                    <a:pt x="4277" y="2050"/>
                    <a:pt x="5069" y="2050"/>
                  </a:cubicBezTo>
                  <a:cubicBezTo>
                    <a:pt x="5268" y="2050"/>
                    <a:pt x="5465" y="2064"/>
                    <a:pt x="5655" y="2099"/>
                  </a:cubicBezTo>
                  <a:cubicBezTo>
                    <a:pt x="6328" y="2252"/>
                    <a:pt x="6772" y="2454"/>
                    <a:pt x="7359" y="2454"/>
                  </a:cubicBezTo>
                  <a:cubicBezTo>
                    <a:pt x="7545" y="2454"/>
                    <a:pt x="7746" y="2434"/>
                    <a:pt x="7973" y="2386"/>
                  </a:cubicBezTo>
                  <a:cubicBezTo>
                    <a:pt x="8374" y="2301"/>
                    <a:pt x="10178" y="2157"/>
                    <a:pt x="10435" y="1870"/>
                  </a:cubicBezTo>
                  <a:cubicBezTo>
                    <a:pt x="11209" y="1069"/>
                    <a:pt x="9949" y="641"/>
                    <a:pt x="9347" y="641"/>
                  </a:cubicBezTo>
                  <a:lnTo>
                    <a:pt x="9491" y="641"/>
                  </a:lnTo>
                  <a:cubicBezTo>
                    <a:pt x="9311" y="594"/>
                    <a:pt x="9152" y="574"/>
                    <a:pt x="9010" y="574"/>
                  </a:cubicBezTo>
                  <a:cubicBezTo>
                    <a:pt x="8274" y="574"/>
                    <a:pt x="7974" y="1115"/>
                    <a:pt x="7229" y="1355"/>
                  </a:cubicBezTo>
                  <a:cubicBezTo>
                    <a:pt x="7030" y="1411"/>
                    <a:pt x="6865" y="1436"/>
                    <a:pt x="6727" y="1436"/>
                  </a:cubicBezTo>
                  <a:cubicBezTo>
                    <a:pt x="5951" y="1436"/>
                    <a:pt x="6001" y="647"/>
                    <a:pt x="5369" y="210"/>
                  </a:cubicBezTo>
                  <a:cubicBezTo>
                    <a:pt x="5149" y="63"/>
                    <a:pt x="4836" y="0"/>
                    <a:pt x="4480"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9"/>
            <p:cNvSpPr/>
            <p:nvPr/>
          </p:nvSpPr>
          <p:spPr>
            <a:xfrm>
              <a:off x="6807413" y="885909"/>
              <a:ext cx="207878" cy="64526"/>
            </a:xfrm>
            <a:custGeom>
              <a:avLst/>
              <a:gdLst/>
              <a:ahLst/>
              <a:cxnLst/>
              <a:rect l="l" t="t" r="r" b="b"/>
              <a:pathLst>
                <a:path w="10277" h="3190" extrusionOk="0">
                  <a:moveTo>
                    <a:pt x="3665" y="735"/>
                  </a:moveTo>
                  <a:cubicBezTo>
                    <a:pt x="3941" y="735"/>
                    <a:pt x="4172" y="778"/>
                    <a:pt x="4322" y="869"/>
                  </a:cubicBezTo>
                  <a:cubicBezTo>
                    <a:pt x="4524" y="1014"/>
                    <a:pt x="4639" y="1213"/>
                    <a:pt x="4753" y="1414"/>
                  </a:cubicBezTo>
                  <a:cubicBezTo>
                    <a:pt x="4958" y="1734"/>
                    <a:pt x="5218" y="2163"/>
                    <a:pt x="5896" y="2163"/>
                  </a:cubicBezTo>
                  <a:cubicBezTo>
                    <a:pt x="6068" y="2163"/>
                    <a:pt x="6267" y="2136"/>
                    <a:pt x="6498" y="2072"/>
                  </a:cubicBezTo>
                  <a:cubicBezTo>
                    <a:pt x="6842" y="1957"/>
                    <a:pt x="7100" y="1785"/>
                    <a:pt x="7357" y="1643"/>
                  </a:cubicBezTo>
                  <a:cubicBezTo>
                    <a:pt x="7631" y="1469"/>
                    <a:pt x="7840" y="1316"/>
                    <a:pt x="8152" y="1316"/>
                  </a:cubicBezTo>
                  <a:cubicBezTo>
                    <a:pt x="8199" y="1316"/>
                    <a:pt x="8250" y="1320"/>
                    <a:pt x="8303" y="1327"/>
                  </a:cubicBezTo>
                  <a:cubicBezTo>
                    <a:pt x="8360" y="1357"/>
                    <a:pt x="8417" y="1385"/>
                    <a:pt x="8502" y="1385"/>
                  </a:cubicBezTo>
                  <a:cubicBezTo>
                    <a:pt x="8875" y="1385"/>
                    <a:pt x="9391" y="1586"/>
                    <a:pt x="9475" y="1758"/>
                  </a:cubicBezTo>
                  <a:cubicBezTo>
                    <a:pt x="9475" y="1815"/>
                    <a:pt x="9418" y="1900"/>
                    <a:pt x="9333" y="1987"/>
                  </a:cubicBezTo>
                  <a:cubicBezTo>
                    <a:pt x="9132" y="2129"/>
                    <a:pt x="7987" y="2273"/>
                    <a:pt x="7529" y="2330"/>
                  </a:cubicBezTo>
                  <a:cubicBezTo>
                    <a:pt x="7329" y="2358"/>
                    <a:pt x="7158" y="2388"/>
                    <a:pt x="7043" y="2415"/>
                  </a:cubicBezTo>
                  <a:cubicBezTo>
                    <a:pt x="6843" y="2461"/>
                    <a:pt x="6668" y="2481"/>
                    <a:pt x="6505" y="2481"/>
                  </a:cubicBezTo>
                  <a:cubicBezTo>
                    <a:pt x="6156" y="2481"/>
                    <a:pt x="5858" y="2390"/>
                    <a:pt x="5468" y="2273"/>
                  </a:cubicBezTo>
                  <a:cubicBezTo>
                    <a:pt x="5296" y="2216"/>
                    <a:pt x="5097" y="2159"/>
                    <a:pt x="4868" y="2101"/>
                  </a:cubicBezTo>
                  <a:cubicBezTo>
                    <a:pt x="4666" y="2072"/>
                    <a:pt x="4437" y="2044"/>
                    <a:pt x="4238" y="2044"/>
                  </a:cubicBezTo>
                  <a:cubicBezTo>
                    <a:pt x="3807" y="2044"/>
                    <a:pt x="3379" y="2129"/>
                    <a:pt x="2948" y="2186"/>
                  </a:cubicBezTo>
                  <a:cubicBezTo>
                    <a:pt x="2570" y="2236"/>
                    <a:pt x="2200" y="2286"/>
                    <a:pt x="1856" y="2286"/>
                  </a:cubicBezTo>
                  <a:cubicBezTo>
                    <a:pt x="1603" y="2286"/>
                    <a:pt x="1364" y="2259"/>
                    <a:pt x="1146" y="2186"/>
                  </a:cubicBezTo>
                  <a:cubicBezTo>
                    <a:pt x="830" y="2072"/>
                    <a:pt x="773" y="1987"/>
                    <a:pt x="773" y="1957"/>
                  </a:cubicBezTo>
                  <a:cubicBezTo>
                    <a:pt x="773" y="1930"/>
                    <a:pt x="860" y="1701"/>
                    <a:pt x="1345" y="1414"/>
                  </a:cubicBezTo>
                  <a:cubicBezTo>
                    <a:pt x="2056" y="988"/>
                    <a:pt x="2994" y="735"/>
                    <a:pt x="3665" y="735"/>
                  </a:cubicBezTo>
                  <a:close/>
                  <a:moveTo>
                    <a:pt x="3651" y="1"/>
                  </a:moveTo>
                  <a:cubicBezTo>
                    <a:pt x="2748" y="1"/>
                    <a:pt x="1660" y="372"/>
                    <a:pt x="974" y="785"/>
                  </a:cubicBezTo>
                  <a:cubicBezTo>
                    <a:pt x="315" y="1185"/>
                    <a:pt x="1" y="1614"/>
                    <a:pt x="28" y="2044"/>
                  </a:cubicBezTo>
                  <a:cubicBezTo>
                    <a:pt x="86" y="2415"/>
                    <a:pt x="372" y="2701"/>
                    <a:pt x="917" y="2873"/>
                  </a:cubicBezTo>
                  <a:cubicBezTo>
                    <a:pt x="1204" y="2973"/>
                    <a:pt x="1508" y="3008"/>
                    <a:pt x="1822" y="3008"/>
                  </a:cubicBezTo>
                  <a:cubicBezTo>
                    <a:pt x="2225" y="3008"/>
                    <a:pt x="2644" y="2951"/>
                    <a:pt x="3063" y="2903"/>
                  </a:cubicBezTo>
                  <a:cubicBezTo>
                    <a:pt x="3468" y="2841"/>
                    <a:pt x="3874" y="2781"/>
                    <a:pt x="4259" y="2781"/>
                  </a:cubicBezTo>
                  <a:cubicBezTo>
                    <a:pt x="4417" y="2781"/>
                    <a:pt x="4573" y="2791"/>
                    <a:pt x="4723" y="2816"/>
                  </a:cubicBezTo>
                  <a:cubicBezTo>
                    <a:pt x="4925" y="2873"/>
                    <a:pt x="5097" y="2930"/>
                    <a:pt x="5268" y="2960"/>
                  </a:cubicBezTo>
                  <a:cubicBezTo>
                    <a:pt x="5669" y="3075"/>
                    <a:pt x="6040" y="3189"/>
                    <a:pt x="6498" y="3189"/>
                  </a:cubicBezTo>
                  <a:cubicBezTo>
                    <a:pt x="6700" y="3189"/>
                    <a:pt x="6929" y="3159"/>
                    <a:pt x="7185" y="3102"/>
                  </a:cubicBezTo>
                  <a:cubicBezTo>
                    <a:pt x="7272" y="3102"/>
                    <a:pt x="7444" y="3075"/>
                    <a:pt x="7643" y="3045"/>
                  </a:cubicBezTo>
                  <a:cubicBezTo>
                    <a:pt x="8933" y="2903"/>
                    <a:pt x="9590" y="2759"/>
                    <a:pt x="9849" y="2502"/>
                  </a:cubicBezTo>
                  <a:cubicBezTo>
                    <a:pt x="10277" y="2044"/>
                    <a:pt x="10220" y="1643"/>
                    <a:pt x="10135" y="1472"/>
                  </a:cubicBezTo>
                  <a:cubicBezTo>
                    <a:pt x="9906" y="956"/>
                    <a:pt x="9219" y="727"/>
                    <a:pt x="8761" y="670"/>
                  </a:cubicBezTo>
                  <a:lnTo>
                    <a:pt x="8731" y="670"/>
                  </a:lnTo>
                  <a:cubicBezTo>
                    <a:pt x="8523" y="615"/>
                    <a:pt x="8338" y="591"/>
                    <a:pt x="8169" y="591"/>
                  </a:cubicBezTo>
                  <a:cubicBezTo>
                    <a:pt x="7641" y="591"/>
                    <a:pt x="7283" y="824"/>
                    <a:pt x="6956" y="1041"/>
                  </a:cubicBezTo>
                  <a:cubicBezTo>
                    <a:pt x="6727" y="1185"/>
                    <a:pt x="6528" y="1300"/>
                    <a:pt x="6269" y="1385"/>
                  </a:cubicBezTo>
                  <a:cubicBezTo>
                    <a:pt x="6106" y="1433"/>
                    <a:pt x="5983" y="1457"/>
                    <a:pt x="5884" y="1457"/>
                  </a:cubicBezTo>
                  <a:cubicBezTo>
                    <a:pt x="5637" y="1457"/>
                    <a:pt x="5547" y="1308"/>
                    <a:pt x="5383" y="1041"/>
                  </a:cubicBezTo>
                  <a:cubicBezTo>
                    <a:pt x="5239" y="785"/>
                    <a:pt x="5067" y="498"/>
                    <a:pt x="4723" y="269"/>
                  </a:cubicBezTo>
                  <a:cubicBezTo>
                    <a:pt x="4444" y="79"/>
                    <a:pt x="4067" y="1"/>
                    <a:pt x="3651"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9"/>
            <p:cNvSpPr/>
            <p:nvPr/>
          </p:nvSpPr>
          <p:spPr>
            <a:xfrm>
              <a:off x="7041932" y="890198"/>
              <a:ext cx="82852" cy="41385"/>
            </a:xfrm>
            <a:custGeom>
              <a:avLst/>
              <a:gdLst/>
              <a:ahLst/>
              <a:cxnLst/>
              <a:rect l="l" t="t" r="r" b="b"/>
              <a:pathLst>
                <a:path w="4096" h="2046" extrusionOk="0">
                  <a:moveTo>
                    <a:pt x="4041" y="864"/>
                  </a:moveTo>
                  <a:cubicBezTo>
                    <a:pt x="4040" y="871"/>
                    <a:pt x="4039" y="879"/>
                    <a:pt x="4038" y="886"/>
                  </a:cubicBezTo>
                  <a:cubicBezTo>
                    <a:pt x="4041" y="875"/>
                    <a:pt x="4042" y="868"/>
                    <a:pt x="4041" y="864"/>
                  </a:cubicBezTo>
                  <a:close/>
                  <a:moveTo>
                    <a:pt x="3408" y="0"/>
                  </a:moveTo>
                  <a:lnTo>
                    <a:pt x="3695" y="142"/>
                  </a:lnTo>
                  <a:cubicBezTo>
                    <a:pt x="2520" y="142"/>
                    <a:pt x="2520" y="229"/>
                    <a:pt x="1634" y="802"/>
                  </a:cubicBezTo>
                  <a:cubicBezTo>
                    <a:pt x="889" y="1230"/>
                    <a:pt x="1" y="1459"/>
                    <a:pt x="1233" y="1974"/>
                  </a:cubicBezTo>
                  <a:cubicBezTo>
                    <a:pt x="1389" y="2023"/>
                    <a:pt x="1653" y="2046"/>
                    <a:pt x="1950" y="2046"/>
                  </a:cubicBezTo>
                  <a:cubicBezTo>
                    <a:pt x="2504" y="2046"/>
                    <a:pt x="3173" y="1968"/>
                    <a:pt x="3469" y="1843"/>
                  </a:cubicBezTo>
                  <a:lnTo>
                    <a:pt x="3469" y="1843"/>
                  </a:lnTo>
                  <a:cubicBezTo>
                    <a:pt x="3469" y="1843"/>
                    <a:pt x="3470" y="1843"/>
                    <a:pt x="3470" y="1843"/>
                  </a:cubicBezTo>
                  <a:cubicBezTo>
                    <a:pt x="3475" y="1843"/>
                    <a:pt x="3483" y="1839"/>
                    <a:pt x="3493" y="1832"/>
                  </a:cubicBezTo>
                  <a:lnTo>
                    <a:pt x="3493" y="1832"/>
                  </a:lnTo>
                  <a:cubicBezTo>
                    <a:pt x="3485" y="1836"/>
                    <a:pt x="3477" y="1839"/>
                    <a:pt x="3469" y="1843"/>
                  </a:cubicBezTo>
                  <a:lnTo>
                    <a:pt x="3469" y="1843"/>
                  </a:lnTo>
                  <a:cubicBezTo>
                    <a:pt x="3387" y="1835"/>
                    <a:pt x="3977" y="859"/>
                    <a:pt x="4036" y="859"/>
                  </a:cubicBezTo>
                  <a:cubicBezTo>
                    <a:pt x="4039" y="859"/>
                    <a:pt x="4040" y="861"/>
                    <a:pt x="4041" y="864"/>
                  </a:cubicBezTo>
                  <a:lnTo>
                    <a:pt x="4041" y="864"/>
                  </a:lnTo>
                  <a:cubicBezTo>
                    <a:pt x="4095" y="360"/>
                    <a:pt x="4085" y="0"/>
                    <a:pt x="3408"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9"/>
            <p:cNvSpPr/>
            <p:nvPr/>
          </p:nvSpPr>
          <p:spPr>
            <a:xfrm>
              <a:off x="7046564" y="883239"/>
              <a:ext cx="86331" cy="55605"/>
            </a:xfrm>
            <a:custGeom>
              <a:avLst/>
              <a:gdLst/>
              <a:ahLst/>
              <a:cxnLst/>
              <a:rect l="l" t="t" r="r" b="b"/>
              <a:pathLst>
                <a:path w="4268" h="2749" extrusionOk="0">
                  <a:moveTo>
                    <a:pt x="3466" y="859"/>
                  </a:moveTo>
                  <a:lnTo>
                    <a:pt x="3466" y="1031"/>
                  </a:lnTo>
                  <a:cubicBezTo>
                    <a:pt x="3466" y="1059"/>
                    <a:pt x="3436" y="1059"/>
                    <a:pt x="3436" y="1059"/>
                  </a:cubicBezTo>
                  <a:cubicBezTo>
                    <a:pt x="3150" y="1432"/>
                    <a:pt x="3008" y="1718"/>
                    <a:pt x="2921" y="1890"/>
                  </a:cubicBezTo>
                  <a:cubicBezTo>
                    <a:pt x="2634" y="1979"/>
                    <a:pt x="2137" y="2023"/>
                    <a:pt x="1726" y="2023"/>
                  </a:cubicBezTo>
                  <a:cubicBezTo>
                    <a:pt x="1479" y="2023"/>
                    <a:pt x="1264" y="2007"/>
                    <a:pt x="1146" y="1975"/>
                  </a:cubicBezTo>
                  <a:cubicBezTo>
                    <a:pt x="1004" y="1917"/>
                    <a:pt x="917" y="1890"/>
                    <a:pt x="859" y="1860"/>
                  </a:cubicBezTo>
                  <a:cubicBezTo>
                    <a:pt x="974" y="1803"/>
                    <a:pt x="1089" y="1718"/>
                    <a:pt x="1176" y="1688"/>
                  </a:cubicBezTo>
                  <a:cubicBezTo>
                    <a:pt x="1318" y="1604"/>
                    <a:pt x="1462" y="1546"/>
                    <a:pt x="1604" y="1459"/>
                  </a:cubicBezTo>
                  <a:lnTo>
                    <a:pt x="1805" y="1317"/>
                  </a:lnTo>
                  <a:cubicBezTo>
                    <a:pt x="2492" y="887"/>
                    <a:pt x="2520" y="859"/>
                    <a:pt x="3466" y="859"/>
                  </a:cubicBezTo>
                  <a:close/>
                  <a:moveTo>
                    <a:pt x="3179" y="0"/>
                  </a:moveTo>
                  <a:cubicBezTo>
                    <a:pt x="3065" y="0"/>
                    <a:pt x="2950" y="58"/>
                    <a:pt x="2893" y="142"/>
                  </a:cubicBezTo>
                  <a:cubicBezTo>
                    <a:pt x="2234" y="172"/>
                    <a:pt x="2005" y="314"/>
                    <a:pt x="1405" y="715"/>
                  </a:cubicBezTo>
                  <a:lnTo>
                    <a:pt x="1233" y="830"/>
                  </a:lnTo>
                  <a:cubicBezTo>
                    <a:pt x="1089" y="917"/>
                    <a:pt x="974" y="974"/>
                    <a:pt x="859" y="1031"/>
                  </a:cubicBezTo>
                  <a:cubicBezTo>
                    <a:pt x="401" y="1260"/>
                    <a:pt x="1" y="1459"/>
                    <a:pt x="30" y="1860"/>
                  </a:cubicBezTo>
                  <a:cubicBezTo>
                    <a:pt x="30" y="2261"/>
                    <a:pt x="431" y="2462"/>
                    <a:pt x="889" y="2662"/>
                  </a:cubicBezTo>
                  <a:cubicBezTo>
                    <a:pt x="1089" y="2719"/>
                    <a:pt x="1405" y="2749"/>
                    <a:pt x="1776" y="2749"/>
                  </a:cubicBezTo>
                  <a:cubicBezTo>
                    <a:pt x="2378" y="2749"/>
                    <a:pt x="3092" y="2662"/>
                    <a:pt x="3436" y="2490"/>
                  </a:cubicBezTo>
                  <a:lnTo>
                    <a:pt x="3466" y="2462"/>
                  </a:lnTo>
                  <a:cubicBezTo>
                    <a:pt x="3580" y="2375"/>
                    <a:pt x="3637" y="2261"/>
                    <a:pt x="3608" y="2146"/>
                  </a:cubicBezTo>
                  <a:cubicBezTo>
                    <a:pt x="3722" y="1975"/>
                    <a:pt x="3894" y="1661"/>
                    <a:pt x="4008" y="1517"/>
                  </a:cubicBezTo>
                  <a:cubicBezTo>
                    <a:pt x="4066" y="1489"/>
                    <a:pt x="4123" y="1402"/>
                    <a:pt x="4153" y="1317"/>
                  </a:cubicBezTo>
                  <a:lnTo>
                    <a:pt x="4153" y="1260"/>
                  </a:lnTo>
                  <a:cubicBezTo>
                    <a:pt x="4210" y="1001"/>
                    <a:pt x="4267" y="573"/>
                    <a:pt x="4008" y="287"/>
                  </a:cubicBezTo>
                  <a:cubicBezTo>
                    <a:pt x="3837" y="85"/>
                    <a:pt x="3550" y="0"/>
                    <a:pt x="317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9"/>
            <p:cNvSpPr/>
            <p:nvPr/>
          </p:nvSpPr>
          <p:spPr>
            <a:xfrm>
              <a:off x="6969571" y="948438"/>
              <a:ext cx="102493" cy="65092"/>
            </a:xfrm>
            <a:custGeom>
              <a:avLst/>
              <a:gdLst/>
              <a:ahLst/>
              <a:cxnLst/>
              <a:rect l="l" t="t" r="r" b="b"/>
              <a:pathLst>
                <a:path w="5067" h="3218" extrusionOk="0">
                  <a:moveTo>
                    <a:pt x="3405" y="1"/>
                  </a:moveTo>
                  <a:cubicBezTo>
                    <a:pt x="2536" y="1"/>
                    <a:pt x="2229" y="724"/>
                    <a:pt x="1375" y="1129"/>
                  </a:cubicBezTo>
                  <a:cubicBezTo>
                    <a:pt x="1236" y="1180"/>
                    <a:pt x="1100" y="1190"/>
                    <a:pt x="973" y="1190"/>
                  </a:cubicBezTo>
                  <a:cubicBezTo>
                    <a:pt x="890" y="1190"/>
                    <a:pt x="810" y="1185"/>
                    <a:pt x="735" y="1185"/>
                  </a:cubicBezTo>
                  <a:cubicBezTo>
                    <a:pt x="471" y="1185"/>
                    <a:pt x="259" y="1237"/>
                    <a:pt x="142" y="1701"/>
                  </a:cubicBezTo>
                  <a:cubicBezTo>
                    <a:pt x="0" y="2359"/>
                    <a:pt x="543" y="2503"/>
                    <a:pt x="974" y="2789"/>
                  </a:cubicBezTo>
                  <a:cubicBezTo>
                    <a:pt x="1373" y="3096"/>
                    <a:pt x="1643" y="3218"/>
                    <a:pt x="1864" y="3218"/>
                  </a:cubicBezTo>
                  <a:cubicBezTo>
                    <a:pt x="2324" y="3218"/>
                    <a:pt x="2576" y="2689"/>
                    <a:pt x="3349" y="2187"/>
                  </a:cubicBezTo>
                  <a:cubicBezTo>
                    <a:pt x="3779" y="1988"/>
                    <a:pt x="4265" y="2130"/>
                    <a:pt x="4608" y="1759"/>
                  </a:cubicBezTo>
                  <a:cubicBezTo>
                    <a:pt x="5009" y="1328"/>
                    <a:pt x="5066" y="526"/>
                    <a:pt x="4466" y="327"/>
                  </a:cubicBezTo>
                  <a:lnTo>
                    <a:pt x="4265" y="183"/>
                  </a:lnTo>
                  <a:cubicBezTo>
                    <a:pt x="3921" y="54"/>
                    <a:pt x="3642" y="1"/>
                    <a:pt x="3405"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9"/>
            <p:cNvSpPr/>
            <p:nvPr/>
          </p:nvSpPr>
          <p:spPr>
            <a:xfrm>
              <a:off x="6962026" y="940974"/>
              <a:ext cx="115823" cy="79494"/>
            </a:xfrm>
            <a:custGeom>
              <a:avLst/>
              <a:gdLst/>
              <a:ahLst/>
              <a:cxnLst/>
              <a:rect l="l" t="t" r="r" b="b"/>
              <a:pathLst>
                <a:path w="5726" h="3930" extrusionOk="0">
                  <a:moveTo>
                    <a:pt x="3816" y="727"/>
                  </a:moveTo>
                  <a:cubicBezTo>
                    <a:pt x="4001" y="727"/>
                    <a:pt x="4219" y="770"/>
                    <a:pt x="4496" y="868"/>
                  </a:cubicBezTo>
                  <a:lnTo>
                    <a:pt x="4523" y="895"/>
                  </a:lnTo>
                  <a:cubicBezTo>
                    <a:pt x="4580" y="953"/>
                    <a:pt x="4638" y="1010"/>
                    <a:pt x="4725" y="1040"/>
                  </a:cubicBezTo>
                  <a:cubicBezTo>
                    <a:pt x="4809" y="1067"/>
                    <a:pt x="4896" y="1124"/>
                    <a:pt x="4924" y="1239"/>
                  </a:cubicBezTo>
                  <a:cubicBezTo>
                    <a:pt x="4954" y="1440"/>
                    <a:pt x="4867" y="1697"/>
                    <a:pt x="4695" y="1899"/>
                  </a:cubicBezTo>
                  <a:cubicBezTo>
                    <a:pt x="4580" y="2013"/>
                    <a:pt x="4466" y="2041"/>
                    <a:pt x="4209" y="2070"/>
                  </a:cubicBezTo>
                  <a:cubicBezTo>
                    <a:pt x="4008" y="2098"/>
                    <a:pt x="3779" y="2128"/>
                    <a:pt x="3550" y="2270"/>
                  </a:cubicBezTo>
                  <a:cubicBezTo>
                    <a:pt x="3179" y="2471"/>
                    <a:pt x="2950" y="2700"/>
                    <a:pt x="2748" y="2899"/>
                  </a:cubicBezTo>
                  <a:cubicBezTo>
                    <a:pt x="2506" y="3100"/>
                    <a:pt x="2370" y="3214"/>
                    <a:pt x="2212" y="3214"/>
                  </a:cubicBezTo>
                  <a:cubicBezTo>
                    <a:pt x="2055" y="3214"/>
                    <a:pt x="1876" y="3100"/>
                    <a:pt x="1546" y="2842"/>
                  </a:cubicBezTo>
                  <a:cubicBezTo>
                    <a:pt x="1461" y="2785"/>
                    <a:pt x="1374" y="2728"/>
                    <a:pt x="1260" y="2670"/>
                  </a:cubicBezTo>
                  <a:cubicBezTo>
                    <a:pt x="889" y="2441"/>
                    <a:pt x="831" y="2384"/>
                    <a:pt x="859" y="2155"/>
                  </a:cubicBezTo>
                  <a:cubicBezTo>
                    <a:pt x="916" y="1926"/>
                    <a:pt x="916" y="1926"/>
                    <a:pt x="1118" y="1926"/>
                  </a:cubicBezTo>
                  <a:lnTo>
                    <a:pt x="1203" y="1926"/>
                  </a:lnTo>
                  <a:cubicBezTo>
                    <a:pt x="1404" y="1926"/>
                    <a:pt x="1633" y="1926"/>
                    <a:pt x="1890" y="1811"/>
                  </a:cubicBezTo>
                  <a:cubicBezTo>
                    <a:pt x="2290" y="1640"/>
                    <a:pt x="2577" y="1411"/>
                    <a:pt x="2806" y="1211"/>
                  </a:cubicBezTo>
                  <a:cubicBezTo>
                    <a:pt x="3160" y="936"/>
                    <a:pt x="3407" y="727"/>
                    <a:pt x="3816" y="727"/>
                  </a:cubicBezTo>
                  <a:close/>
                  <a:moveTo>
                    <a:pt x="3759" y="1"/>
                  </a:moveTo>
                  <a:cubicBezTo>
                    <a:pt x="3120" y="1"/>
                    <a:pt x="2727" y="320"/>
                    <a:pt x="2348" y="639"/>
                  </a:cubicBezTo>
                  <a:cubicBezTo>
                    <a:pt x="2119" y="811"/>
                    <a:pt x="1890" y="1010"/>
                    <a:pt x="1603" y="1154"/>
                  </a:cubicBezTo>
                  <a:cubicBezTo>
                    <a:pt x="1489" y="1182"/>
                    <a:pt x="1374" y="1182"/>
                    <a:pt x="1232" y="1182"/>
                  </a:cubicBezTo>
                  <a:cubicBezTo>
                    <a:pt x="889" y="1182"/>
                    <a:pt x="373" y="1182"/>
                    <a:pt x="144" y="1983"/>
                  </a:cubicBezTo>
                  <a:cubicBezTo>
                    <a:pt x="0" y="2757"/>
                    <a:pt x="545" y="3101"/>
                    <a:pt x="889" y="3300"/>
                  </a:cubicBezTo>
                  <a:cubicBezTo>
                    <a:pt x="973" y="3357"/>
                    <a:pt x="1061" y="3387"/>
                    <a:pt x="1118" y="3444"/>
                  </a:cubicBezTo>
                  <a:cubicBezTo>
                    <a:pt x="1576" y="3788"/>
                    <a:pt x="1947" y="3930"/>
                    <a:pt x="2233" y="3930"/>
                  </a:cubicBezTo>
                  <a:cubicBezTo>
                    <a:pt x="2606" y="3930"/>
                    <a:pt x="2893" y="3731"/>
                    <a:pt x="3206" y="3415"/>
                  </a:cubicBezTo>
                  <a:cubicBezTo>
                    <a:pt x="3408" y="3273"/>
                    <a:pt x="3637" y="3071"/>
                    <a:pt x="3893" y="2899"/>
                  </a:cubicBezTo>
                  <a:cubicBezTo>
                    <a:pt x="4008" y="2842"/>
                    <a:pt x="4152" y="2815"/>
                    <a:pt x="4324" y="2785"/>
                  </a:cubicBezTo>
                  <a:cubicBezTo>
                    <a:pt x="4610" y="2728"/>
                    <a:pt x="4954" y="2700"/>
                    <a:pt x="5240" y="2384"/>
                  </a:cubicBezTo>
                  <a:cubicBezTo>
                    <a:pt x="5584" y="2013"/>
                    <a:pt x="5726" y="1525"/>
                    <a:pt x="5611" y="1067"/>
                  </a:cubicBezTo>
                  <a:cubicBezTo>
                    <a:pt x="5526" y="724"/>
                    <a:pt x="5297" y="467"/>
                    <a:pt x="4954" y="353"/>
                  </a:cubicBezTo>
                  <a:lnTo>
                    <a:pt x="4924" y="323"/>
                  </a:lnTo>
                  <a:cubicBezTo>
                    <a:pt x="4896" y="266"/>
                    <a:pt x="4839" y="238"/>
                    <a:pt x="4752" y="208"/>
                  </a:cubicBezTo>
                  <a:cubicBezTo>
                    <a:pt x="4362" y="61"/>
                    <a:pt x="4037" y="1"/>
                    <a:pt x="3759"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9"/>
            <p:cNvSpPr/>
            <p:nvPr/>
          </p:nvSpPr>
          <p:spPr>
            <a:xfrm>
              <a:off x="7091736" y="837440"/>
              <a:ext cx="71828" cy="35863"/>
            </a:xfrm>
            <a:custGeom>
              <a:avLst/>
              <a:gdLst/>
              <a:ahLst/>
              <a:cxnLst/>
              <a:rect l="l" t="t" r="r" b="b"/>
              <a:pathLst>
                <a:path w="3551" h="1773" extrusionOk="0">
                  <a:moveTo>
                    <a:pt x="964" y="0"/>
                  </a:moveTo>
                  <a:cubicBezTo>
                    <a:pt x="760" y="0"/>
                    <a:pt x="603" y="23"/>
                    <a:pt x="546" y="89"/>
                  </a:cubicBezTo>
                  <a:cubicBezTo>
                    <a:pt x="1" y="517"/>
                    <a:pt x="889" y="1520"/>
                    <a:pt x="1290" y="1662"/>
                  </a:cubicBezTo>
                  <a:cubicBezTo>
                    <a:pt x="1431" y="1738"/>
                    <a:pt x="1637" y="1773"/>
                    <a:pt x="1861" y="1773"/>
                  </a:cubicBezTo>
                  <a:cubicBezTo>
                    <a:pt x="2319" y="1773"/>
                    <a:pt x="2853" y="1626"/>
                    <a:pt x="3065" y="1376"/>
                  </a:cubicBezTo>
                  <a:cubicBezTo>
                    <a:pt x="3550" y="890"/>
                    <a:pt x="3550" y="89"/>
                    <a:pt x="2749" y="89"/>
                  </a:cubicBezTo>
                  <a:lnTo>
                    <a:pt x="2520" y="146"/>
                  </a:lnTo>
                  <a:cubicBezTo>
                    <a:pt x="2274" y="146"/>
                    <a:pt x="1474" y="0"/>
                    <a:pt x="964"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9"/>
            <p:cNvSpPr/>
            <p:nvPr/>
          </p:nvSpPr>
          <p:spPr>
            <a:xfrm>
              <a:off x="7091190" y="830016"/>
              <a:ext cx="78766" cy="50913"/>
            </a:xfrm>
            <a:custGeom>
              <a:avLst/>
              <a:gdLst/>
              <a:ahLst/>
              <a:cxnLst/>
              <a:rect l="l" t="t" r="r" b="b"/>
              <a:pathLst>
                <a:path w="3894" h="2517" extrusionOk="0">
                  <a:moveTo>
                    <a:pt x="983" y="723"/>
                  </a:moveTo>
                  <a:cubicBezTo>
                    <a:pt x="1275" y="723"/>
                    <a:pt x="1734" y="783"/>
                    <a:pt x="1974" y="827"/>
                  </a:cubicBezTo>
                  <a:cubicBezTo>
                    <a:pt x="2191" y="856"/>
                    <a:pt x="2357" y="878"/>
                    <a:pt x="2486" y="878"/>
                  </a:cubicBezTo>
                  <a:cubicBezTo>
                    <a:pt x="2613" y="878"/>
                    <a:pt x="2705" y="856"/>
                    <a:pt x="2776" y="799"/>
                  </a:cubicBezTo>
                  <a:cubicBezTo>
                    <a:pt x="2890" y="799"/>
                    <a:pt x="3005" y="827"/>
                    <a:pt x="3062" y="914"/>
                  </a:cubicBezTo>
                  <a:cubicBezTo>
                    <a:pt x="3092" y="1028"/>
                    <a:pt x="3035" y="1285"/>
                    <a:pt x="2833" y="1514"/>
                  </a:cubicBezTo>
                  <a:cubicBezTo>
                    <a:pt x="2673" y="1674"/>
                    <a:pt x="2207" y="1778"/>
                    <a:pt x="1852" y="1778"/>
                  </a:cubicBezTo>
                  <a:cubicBezTo>
                    <a:pt x="1699" y="1778"/>
                    <a:pt x="1566" y="1758"/>
                    <a:pt x="1489" y="1715"/>
                  </a:cubicBezTo>
                  <a:cubicBezTo>
                    <a:pt x="1489" y="1715"/>
                    <a:pt x="1459" y="1715"/>
                    <a:pt x="1459" y="1686"/>
                  </a:cubicBezTo>
                  <a:cubicBezTo>
                    <a:pt x="1260" y="1628"/>
                    <a:pt x="829" y="1200"/>
                    <a:pt x="772" y="857"/>
                  </a:cubicBezTo>
                  <a:cubicBezTo>
                    <a:pt x="744" y="770"/>
                    <a:pt x="772" y="742"/>
                    <a:pt x="772" y="742"/>
                  </a:cubicBezTo>
                  <a:cubicBezTo>
                    <a:pt x="819" y="729"/>
                    <a:pt x="893" y="723"/>
                    <a:pt x="983" y="723"/>
                  </a:cubicBezTo>
                  <a:close/>
                  <a:moveTo>
                    <a:pt x="954" y="1"/>
                  </a:moveTo>
                  <a:cubicBezTo>
                    <a:pt x="652" y="1"/>
                    <a:pt x="448" y="50"/>
                    <a:pt x="314" y="170"/>
                  </a:cubicBezTo>
                  <a:cubicBezTo>
                    <a:pt x="85" y="369"/>
                    <a:pt x="0" y="655"/>
                    <a:pt x="57" y="971"/>
                  </a:cubicBezTo>
                  <a:cubicBezTo>
                    <a:pt x="142" y="1571"/>
                    <a:pt x="772" y="2201"/>
                    <a:pt x="1173" y="2373"/>
                  </a:cubicBezTo>
                  <a:cubicBezTo>
                    <a:pt x="1374" y="2460"/>
                    <a:pt x="1603" y="2517"/>
                    <a:pt x="1860" y="2517"/>
                  </a:cubicBezTo>
                  <a:cubicBezTo>
                    <a:pt x="2432" y="2517"/>
                    <a:pt x="3062" y="2315"/>
                    <a:pt x="3378" y="2002"/>
                  </a:cubicBezTo>
                  <a:cubicBezTo>
                    <a:pt x="3749" y="1601"/>
                    <a:pt x="3893" y="1056"/>
                    <a:pt x="3722" y="628"/>
                  </a:cubicBezTo>
                  <a:cubicBezTo>
                    <a:pt x="3577" y="284"/>
                    <a:pt x="3234" y="83"/>
                    <a:pt x="2776" y="83"/>
                  </a:cubicBezTo>
                  <a:cubicBezTo>
                    <a:pt x="2691" y="83"/>
                    <a:pt x="2604" y="112"/>
                    <a:pt x="2547" y="170"/>
                  </a:cubicBezTo>
                  <a:cubicBezTo>
                    <a:pt x="2462" y="140"/>
                    <a:pt x="2260" y="140"/>
                    <a:pt x="2061" y="112"/>
                  </a:cubicBezTo>
                  <a:cubicBezTo>
                    <a:pt x="1594" y="43"/>
                    <a:pt x="1233" y="1"/>
                    <a:pt x="954"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9"/>
            <p:cNvSpPr/>
            <p:nvPr/>
          </p:nvSpPr>
          <p:spPr>
            <a:xfrm>
              <a:off x="7072053" y="949248"/>
              <a:ext cx="100207" cy="45350"/>
            </a:xfrm>
            <a:custGeom>
              <a:avLst/>
              <a:gdLst/>
              <a:ahLst/>
              <a:cxnLst/>
              <a:rect l="l" t="t" r="r" b="b"/>
              <a:pathLst>
                <a:path w="4954" h="2242" extrusionOk="0">
                  <a:moveTo>
                    <a:pt x="3923" y="1"/>
                  </a:moveTo>
                  <a:cubicBezTo>
                    <a:pt x="3923" y="1"/>
                    <a:pt x="3923" y="1"/>
                    <a:pt x="3923" y="1"/>
                  </a:cubicBezTo>
                  <a:lnTo>
                    <a:pt x="3923" y="1"/>
                  </a:lnTo>
                  <a:cubicBezTo>
                    <a:pt x="3961" y="1"/>
                    <a:pt x="3999" y="1"/>
                    <a:pt x="4038" y="1"/>
                  </a:cubicBezTo>
                  <a:close/>
                  <a:moveTo>
                    <a:pt x="3923" y="1"/>
                  </a:moveTo>
                  <a:cubicBezTo>
                    <a:pt x="2736" y="2"/>
                    <a:pt x="2522" y="24"/>
                    <a:pt x="1661" y="773"/>
                  </a:cubicBezTo>
                  <a:cubicBezTo>
                    <a:pt x="1232" y="1089"/>
                    <a:pt x="0" y="1803"/>
                    <a:pt x="1175" y="2234"/>
                  </a:cubicBezTo>
                  <a:cubicBezTo>
                    <a:pt x="1187" y="2239"/>
                    <a:pt x="1206" y="2241"/>
                    <a:pt x="1230" y="2241"/>
                  </a:cubicBezTo>
                  <a:cubicBezTo>
                    <a:pt x="1616" y="2241"/>
                    <a:pt x="3453" y="1653"/>
                    <a:pt x="3722" y="1517"/>
                  </a:cubicBezTo>
                  <a:cubicBezTo>
                    <a:pt x="4267" y="1231"/>
                    <a:pt x="4954" y="200"/>
                    <a:pt x="392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9"/>
            <p:cNvSpPr/>
            <p:nvPr/>
          </p:nvSpPr>
          <p:spPr>
            <a:xfrm>
              <a:off x="7077293" y="941702"/>
              <a:ext cx="93815" cy="60237"/>
            </a:xfrm>
            <a:custGeom>
              <a:avLst/>
              <a:gdLst/>
              <a:ahLst/>
              <a:cxnLst/>
              <a:rect l="l" t="t" r="r" b="b"/>
              <a:pathLst>
                <a:path w="4638" h="2978" extrusionOk="0">
                  <a:moveTo>
                    <a:pt x="3607" y="717"/>
                  </a:moveTo>
                  <a:cubicBezTo>
                    <a:pt x="3692" y="745"/>
                    <a:pt x="3806" y="775"/>
                    <a:pt x="3836" y="832"/>
                  </a:cubicBezTo>
                  <a:cubicBezTo>
                    <a:pt x="3836" y="1004"/>
                    <a:pt x="3577" y="1404"/>
                    <a:pt x="3291" y="1546"/>
                  </a:cubicBezTo>
                  <a:cubicBezTo>
                    <a:pt x="3062" y="1691"/>
                    <a:pt x="1344" y="2206"/>
                    <a:pt x="1001" y="2234"/>
                  </a:cubicBezTo>
                  <a:cubicBezTo>
                    <a:pt x="859" y="2176"/>
                    <a:pt x="802" y="2149"/>
                    <a:pt x="802" y="2149"/>
                  </a:cubicBezTo>
                  <a:cubicBezTo>
                    <a:pt x="829" y="2034"/>
                    <a:pt x="1058" y="1833"/>
                    <a:pt x="1489" y="1546"/>
                  </a:cubicBezTo>
                  <a:lnTo>
                    <a:pt x="1631" y="1432"/>
                  </a:lnTo>
                  <a:cubicBezTo>
                    <a:pt x="2375" y="745"/>
                    <a:pt x="2519" y="717"/>
                    <a:pt x="3607" y="717"/>
                  </a:cubicBezTo>
                  <a:close/>
                  <a:moveTo>
                    <a:pt x="3635" y="1"/>
                  </a:moveTo>
                  <a:cubicBezTo>
                    <a:pt x="2375" y="1"/>
                    <a:pt x="2089" y="58"/>
                    <a:pt x="1173" y="859"/>
                  </a:cubicBezTo>
                  <a:lnTo>
                    <a:pt x="1058" y="946"/>
                  </a:lnTo>
                  <a:cubicBezTo>
                    <a:pt x="630" y="1233"/>
                    <a:pt x="0" y="1661"/>
                    <a:pt x="57" y="2234"/>
                  </a:cubicBezTo>
                  <a:cubicBezTo>
                    <a:pt x="115" y="2550"/>
                    <a:pt x="344" y="2779"/>
                    <a:pt x="802" y="2950"/>
                  </a:cubicBezTo>
                  <a:cubicBezTo>
                    <a:pt x="829" y="2950"/>
                    <a:pt x="886" y="2978"/>
                    <a:pt x="944" y="2978"/>
                  </a:cubicBezTo>
                  <a:cubicBezTo>
                    <a:pt x="1603" y="2978"/>
                    <a:pt x="3550" y="2234"/>
                    <a:pt x="3607" y="2206"/>
                  </a:cubicBezTo>
                  <a:cubicBezTo>
                    <a:pt x="4065" y="1977"/>
                    <a:pt x="4638" y="1347"/>
                    <a:pt x="4551" y="745"/>
                  </a:cubicBezTo>
                  <a:cubicBezTo>
                    <a:pt x="4523" y="573"/>
                    <a:pt x="4409" y="287"/>
                    <a:pt x="4065" y="115"/>
                  </a:cubicBezTo>
                  <a:cubicBezTo>
                    <a:pt x="3951" y="1"/>
                    <a:pt x="3806" y="1"/>
                    <a:pt x="3664"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9"/>
            <p:cNvSpPr/>
            <p:nvPr/>
          </p:nvSpPr>
          <p:spPr>
            <a:xfrm>
              <a:off x="7340416" y="951493"/>
              <a:ext cx="50124" cy="27388"/>
            </a:xfrm>
            <a:custGeom>
              <a:avLst/>
              <a:gdLst/>
              <a:ahLst/>
              <a:cxnLst/>
              <a:rect l="l" t="t" r="r" b="b"/>
              <a:pathLst>
                <a:path w="2478" h="1354" extrusionOk="0">
                  <a:moveTo>
                    <a:pt x="1559" y="1"/>
                  </a:moveTo>
                  <a:cubicBezTo>
                    <a:pt x="1473" y="1"/>
                    <a:pt x="1379" y="10"/>
                    <a:pt x="1277" y="32"/>
                  </a:cubicBezTo>
                  <a:lnTo>
                    <a:pt x="1077" y="89"/>
                  </a:lnTo>
                  <a:cubicBezTo>
                    <a:pt x="1" y="408"/>
                    <a:pt x="450" y="1353"/>
                    <a:pt x="1212" y="1353"/>
                  </a:cubicBezTo>
                  <a:cubicBezTo>
                    <a:pt x="1341" y="1353"/>
                    <a:pt x="1479" y="1326"/>
                    <a:pt x="1620" y="1264"/>
                  </a:cubicBezTo>
                  <a:cubicBezTo>
                    <a:pt x="2477" y="926"/>
                    <a:pt x="2392" y="1"/>
                    <a:pt x="1559"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9"/>
            <p:cNvSpPr/>
            <p:nvPr/>
          </p:nvSpPr>
          <p:spPr>
            <a:xfrm>
              <a:off x="7340760" y="943948"/>
              <a:ext cx="53886" cy="42397"/>
            </a:xfrm>
            <a:custGeom>
              <a:avLst/>
              <a:gdLst/>
              <a:ahLst/>
              <a:cxnLst/>
              <a:rect l="l" t="t" r="r" b="b"/>
              <a:pathLst>
                <a:path w="2664" h="2096" extrusionOk="0">
                  <a:moveTo>
                    <a:pt x="1507" y="730"/>
                  </a:moveTo>
                  <a:cubicBezTo>
                    <a:pt x="1703" y="730"/>
                    <a:pt x="1811" y="797"/>
                    <a:pt x="1832" y="863"/>
                  </a:cubicBezTo>
                  <a:cubicBezTo>
                    <a:pt x="1862" y="977"/>
                    <a:pt x="1747" y="1179"/>
                    <a:pt x="1431" y="1293"/>
                  </a:cubicBezTo>
                  <a:cubicBezTo>
                    <a:pt x="1339" y="1339"/>
                    <a:pt x="1256" y="1356"/>
                    <a:pt x="1183" y="1356"/>
                  </a:cubicBezTo>
                  <a:cubicBezTo>
                    <a:pt x="1031" y="1356"/>
                    <a:pt x="927" y="1284"/>
                    <a:pt x="889" y="1264"/>
                  </a:cubicBezTo>
                  <a:cubicBezTo>
                    <a:pt x="831" y="1206"/>
                    <a:pt x="774" y="1122"/>
                    <a:pt x="802" y="1064"/>
                  </a:cubicBezTo>
                  <a:cubicBezTo>
                    <a:pt x="802" y="977"/>
                    <a:pt x="916" y="893"/>
                    <a:pt x="1145" y="806"/>
                  </a:cubicBezTo>
                  <a:cubicBezTo>
                    <a:pt x="1202" y="806"/>
                    <a:pt x="1232" y="778"/>
                    <a:pt x="1260" y="748"/>
                  </a:cubicBezTo>
                  <a:lnTo>
                    <a:pt x="1317" y="748"/>
                  </a:lnTo>
                  <a:cubicBezTo>
                    <a:pt x="1388" y="736"/>
                    <a:pt x="1451" y="730"/>
                    <a:pt x="1507" y="730"/>
                  </a:cubicBezTo>
                  <a:close/>
                  <a:moveTo>
                    <a:pt x="1518" y="0"/>
                  </a:moveTo>
                  <a:cubicBezTo>
                    <a:pt x="1411" y="0"/>
                    <a:pt x="1297" y="11"/>
                    <a:pt x="1175" y="34"/>
                  </a:cubicBezTo>
                  <a:cubicBezTo>
                    <a:pt x="1118" y="61"/>
                    <a:pt x="1088" y="61"/>
                    <a:pt x="1031" y="91"/>
                  </a:cubicBezTo>
                  <a:cubicBezTo>
                    <a:pt x="1003" y="91"/>
                    <a:pt x="973" y="119"/>
                    <a:pt x="946" y="119"/>
                  </a:cubicBezTo>
                  <a:cubicBezTo>
                    <a:pt x="286" y="320"/>
                    <a:pt x="115" y="691"/>
                    <a:pt x="87" y="920"/>
                  </a:cubicBezTo>
                  <a:cubicBezTo>
                    <a:pt x="0" y="1236"/>
                    <a:pt x="144" y="1607"/>
                    <a:pt x="458" y="1836"/>
                  </a:cubicBezTo>
                  <a:cubicBezTo>
                    <a:pt x="660" y="2008"/>
                    <a:pt x="916" y="2095"/>
                    <a:pt x="1202" y="2095"/>
                  </a:cubicBezTo>
                  <a:cubicBezTo>
                    <a:pt x="1374" y="2095"/>
                    <a:pt x="1546" y="2038"/>
                    <a:pt x="1718" y="1951"/>
                  </a:cubicBezTo>
                  <a:cubicBezTo>
                    <a:pt x="2434" y="1694"/>
                    <a:pt x="2664" y="1122"/>
                    <a:pt x="2549" y="664"/>
                  </a:cubicBezTo>
                  <a:cubicBezTo>
                    <a:pt x="2428" y="301"/>
                    <a:pt x="2084" y="0"/>
                    <a:pt x="1518"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9"/>
            <p:cNvSpPr/>
            <p:nvPr/>
          </p:nvSpPr>
          <p:spPr>
            <a:xfrm>
              <a:off x="7178460" y="849658"/>
              <a:ext cx="56050" cy="27449"/>
            </a:xfrm>
            <a:custGeom>
              <a:avLst/>
              <a:gdLst/>
              <a:ahLst/>
              <a:cxnLst/>
              <a:rect l="l" t="t" r="r" b="b"/>
              <a:pathLst>
                <a:path w="2771" h="1357" extrusionOk="0">
                  <a:moveTo>
                    <a:pt x="1737" y="1"/>
                  </a:moveTo>
                  <a:cubicBezTo>
                    <a:pt x="1626" y="1"/>
                    <a:pt x="1507" y="18"/>
                    <a:pt x="1382" y="57"/>
                  </a:cubicBezTo>
                  <a:lnTo>
                    <a:pt x="1267" y="115"/>
                  </a:lnTo>
                  <a:cubicBezTo>
                    <a:pt x="1" y="185"/>
                    <a:pt x="611" y="1356"/>
                    <a:pt x="1447" y="1356"/>
                  </a:cubicBezTo>
                  <a:cubicBezTo>
                    <a:pt x="1611" y="1356"/>
                    <a:pt x="1785" y="1311"/>
                    <a:pt x="1954" y="1202"/>
                  </a:cubicBezTo>
                  <a:cubicBezTo>
                    <a:pt x="2771" y="708"/>
                    <a:pt x="2433" y="1"/>
                    <a:pt x="1737"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9"/>
            <p:cNvSpPr/>
            <p:nvPr/>
          </p:nvSpPr>
          <p:spPr>
            <a:xfrm>
              <a:off x="7180361" y="842295"/>
              <a:ext cx="56172" cy="42114"/>
            </a:xfrm>
            <a:custGeom>
              <a:avLst/>
              <a:gdLst/>
              <a:ahLst/>
              <a:cxnLst/>
              <a:rect l="l" t="t" r="r" b="b"/>
              <a:pathLst>
                <a:path w="2777" h="2082" extrusionOk="0">
                  <a:moveTo>
                    <a:pt x="1642" y="730"/>
                  </a:moveTo>
                  <a:cubicBezTo>
                    <a:pt x="1818" y="730"/>
                    <a:pt x="1926" y="797"/>
                    <a:pt x="1947" y="879"/>
                  </a:cubicBezTo>
                  <a:cubicBezTo>
                    <a:pt x="2004" y="964"/>
                    <a:pt x="1890" y="1136"/>
                    <a:pt x="1661" y="1280"/>
                  </a:cubicBezTo>
                  <a:cubicBezTo>
                    <a:pt x="1551" y="1349"/>
                    <a:pt x="1445" y="1374"/>
                    <a:pt x="1349" y="1374"/>
                  </a:cubicBezTo>
                  <a:cubicBezTo>
                    <a:pt x="1170" y="1374"/>
                    <a:pt x="1029" y="1288"/>
                    <a:pt x="974" y="1250"/>
                  </a:cubicBezTo>
                  <a:cubicBezTo>
                    <a:pt x="830" y="1136"/>
                    <a:pt x="802" y="994"/>
                    <a:pt x="802" y="964"/>
                  </a:cubicBezTo>
                  <a:cubicBezTo>
                    <a:pt x="802" y="937"/>
                    <a:pt x="887" y="879"/>
                    <a:pt x="1173" y="850"/>
                  </a:cubicBezTo>
                  <a:cubicBezTo>
                    <a:pt x="1260" y="850"/>
                    <a:pt x="1345" y="822"/>
                    <a:pt x="1402" y="765"/>
                  </a:cubicBezTo>
                  <a:cubicBezTo>
                    <a:pt x="1492" y="740"/>
                    <a:pt x="1572" y="730"/>
                    <a:pt x="1642" y="730"/>
                  </a:cubicBezTo>
                  <a:close/>
                  <a:moveTo>
                    <a:pt x="1659" y="0"/>
                  </a:moveTo>
                  <a:cubicBezTo>
                    <a:pt x="1517" y="0"/>
                    <a:pt x="1364" y="24"/>
                    <a:pt x="1203" y="78"/>
                  </a:cubicBezTo>
                  <a:cubicBezTo>
                    <a:pt x="1146" y="78"/>
                    <a:pt x="1116" y="105"/>
                    <a:pt x="1088" y="135"/>
                  </a:cubicBezTo>
                  <a:cubicBezTo>
                    <a:pt x="401" y="192"/>
                    <a:pt x="172" y="536"/>
                    <a:pt x="115" y="735"/>
                  </a:cubicBezTo>
                  <a:cubicBezTo>
                    <a:pt x="1" y="1108"/>
                    <a:pt x="172" y="1537"/>
                    <a:pt x="543" y="1823"/>
                  </a:cubicBezTo>
                  <a:cubicBezTo>
                    <a:pt x="745" y="1967"/>
                    <a:pt x="1031" y="2082"/>
                    <a:pt x="1345" y="2082"/>
                  </a:cubicBezTo>
                  <a:cubicBezTo>
                    <a:pt x="1574" y="2082"/>
                    <a:pt x="1803" y="2024"/>
                    <a:pt x="2032" y="1880"/>
                  </a:cubicBezTo>
                  <a:cubicBezTo>
                    <a:pt x="2719" y="1479"/>
                    <a:pt x="2776" y="907"/>
                    <a:pt x="2634" y="563"/>
                  </a:cubicBezTo>
                  <a:cubicBezTo>
                    <a:pt x="2480" y="256"/>
                    <a:pt x="2125" y="0"/>
                    <a:pt x="165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9"/>
            <p:cNvSpPr/>
            <p:nvPr/>
          </p:nvSpPr>
          <p:spPr>
            <a:xfrm>
              <a:off x="7166626" y="886759"/>
              <a:ext cx="29896" cy="24010"/>
            </a:xfrm>
            <a:custGeom>
              <a:avLst/>
              <a:gdLst/>
              <a:ahLst/>
              <a:cxnLst/>
              <a:rect l="l" t="t" r="r" b="b"/>
              <a:pathLst>
                <a:path w="1478" h="1187" extrusionOk="0">
                  <a:moveTo>
                    <a:pt x="532" y="1"/>
                  </a:moveTo>
                  <a:cubicBezTo>
                    <a:pt x="445" y="1"/>
                    <a:pt x="354" y="16"/>
                    <a:pt x="262" y="52"/>
                  </a:cubicBezTo>
                  <a:lnTo>
                    <a:pt x="262" y="52"/>
                  </a:lnTo>
                  <a:cubicBezTo>
                    <a:pt x="268" y="43"/>
                    <a:pt x="273" y="34"/>
                    <a:pt x="279" y="26"/>
                  </a:cubicBezTo>
                  <a:lnTo>
                    <a:pt x="279" y="26"/>
                  </a:lnTo>
                  <a:lnTo>
                    <a:pt x="135" y="113"/>
                  </a:lnTo>
                  <a:cubicBezTo>
                    <a:pt x="177" y="88"/>
                    <a:pt x="220" y="68"/>
                    <a:pt x="262" y="52"/>
                  </a:cubicBezTo>
                  <a:lnTo>
                    <a:pt x="262" y="52"/>
                  </a:lnTo>
                  <a:cubicBezTo>
                    <a:pt x="1" y="475"/>
                    <a:pt x="32" y="1186"/>
                    <a:pt x="457" y="1186"/>
                  </a:cubicBezTo>
                  <a:cubicBezTo>
                    <a:pt x="556" y="1186"/>
                    <a:pt x="677" y="1147"/>
                    <a:pt x="822" y="1056"/>
                  </a:cubicBezTo>
                  <a:cubicBezTo>
                    <a:pt x="1477" y="682"/>
                    <a:pt x="1099" y="1"/>
                    <a:pt x="53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9"/>
            <p:cNvSpPr/>
            <p:nvPr/>
          </p:nvSpPr>
          <p:spPr>
            <a:xfrm>
              <a:off x="7160071" y="879355"/>
              <a:ext cx="37684" cy="38655"/>
            </a:xfrm>
            <a:custGeom>
              <a:avLst/>
              <a:gdLst/>
              <a:ahLst/>
              <a:cxnLst/>
              <a:rect l="l" t="t" r="r" b="b"/>
              <a:pathLst>
                <a:path w="1863" h="1911" extrusionOk="0">
                  <a:moveTo>
                    <a:pt x="899" y="724"/>
                  </a:moveTo>
                  <a:cubicBezTo>
                    <a:pt x="950" y="724"/>
                    <a:pt x="990" y="744"/>
                    <a:pt x="1031" y="765"/>
                  </a:cubicBezTo>
                  <a:cubicBezTo>
                    <a:pt x="1088" y="822"/>
                    <a:pt x="1146" y="880"/>
                    <a:pt x="1146" y="937"/>
                  </a:cubicBezTo>
                  <a:cubicBezTo>
                    <a:pt x="1146" y="964"/>
                    <a:pt x="1061" y="1051"/>
                    <a:pt x="946" y="1109"/>
                  </a:cubicBezTo>
                  <a:cubicBezTo>
                    <a:pt x="859" y="1166"/>
                    <a:pt x="832" y="1166"/>
                    <a:pt x="802" y="1193"/>
                  </a:cubicBezTo>
                  <a:cubicBezTo>
                    <a:pt x="775" y="1109"/>
                    <a:pt x="745" y="907"/>
                    <a:pt x="832" y="735"/>
                  </a:cubicBezTo>
                  <a:cubicBezTo>
                    <a:pt x="856" y="727"/>
                    <a:pt x="879" y="724"/>
                    <a:pt x="899" y="724"/>
                  </a:cubicBezTo>
                  <a:close/>
                  <a:moveTo>
                    <a:pt x="881" y="0"/>
                  </a:moveTo>
                  <a:cubicBezTo>
                    <a:pt x="775" y="0"/>
                    <a:pt x="670" y="16"/>
                    <a:pt x="573" y="48"/>
                  </a:cubicBezTo>
                  <a:cubicBezTo>
                    <a:pt x="488" y="48"/>
                    <a:pt x="431" y="78"/>
                    <a:pt x="374" y="105"/>
                  </a:cubicBezTo>
                  <a:cubicBezTo>
                    <a:pt x="344" y="105"/>
                    <a:pt x="317" y="135"/>
                    <a:pt x="287" y="163"/>
                  </a:cubicBezTo>
                  <a:cubicBezTo>
                    <a:pt x="115" y="250"/>
                    <a:pt x="58" y="422"/>
                    <a:pt x="115" y="593"/>
                  </a:cubicBezTo>
                  <a:cubicBezTo>
                    <a:pt x="1" y="994"/>
                    <a:pt x="30" y="1452"/>
                    <a:pt x="287" y="1709"/>
                  </a:cubicBezTo>
                  <a:cubicBezTo>
                    <a:pt x="374" y="1796"/>
                    <a:pt x="516" y="1910"/>
                    <a:pt x="775" y="1910"/>
                  </a:cubicBezTo>
                  <a:cubicBezTo>
                    <a:pt x="917" y="1910"/>
                    <a:pt x="1118" y="1880"/>
                    <a:pt x="1317" y="1738"/>
                  </a:cubicBezTo>
                  <a:cubicBezTo>
                    <a:pt x="1661" y="1567"/>
                    <a:pt x="1862" y="1251"/>
                    <a:pt x="1862" y="937"/>
                  </a:cubicBezTo>
                  <a:cubicBezTo>
                    <a:pt x="1862" y="621"/>
                    <a:pt x="1691" y="307"/>
                    <a:pt x="1404" y="135"/>
                  </a:cubicBezTo>
                  <a:cubicBezTo>
                    <a:pt x="1243" y="45"/>
                    <a:pt x="1059" y="0"/>
                    <a:pt x="88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9"/>
            <p:cNvSpPr/>
            <p:nvPr/>
          </p:nvSpPr>
          <p:spPr>
            <a:xfrm>
              <a:off x="7130799" y="913543"/>
              <a:ext cx="33659" cy="21623"/>
            </a:xfrm>
            <a:custGeom>
              <a:avLst/>
              <a:gdLst/>
              <a:ahLst/>
              <a:cxnLst/>
              <a:rect l="l" t="t" r="r" b="b"/>
              <a:pathLst>
                <a:path w="1664" h="1069" extrusionOk="0">
                  <a:moveTo>
                    <a:pt x="957" y="0"/>
                  </a:moveTo>
                  <a:cubicBezTo>
                    <a:pt x="912" y="0"/>
                    <a:pt x="866" y="6"/>
                    <a:pt x="818" y="19"/>
                  </a:cubicBezTo>
                  <a:lnTo>
                    <a:pt x="589" y="163"/>
                  </a:lnTo>
                  <a:cubicBezTo>
                    <a:pt x="0" y="615"/>
                    <a:pt x="432" y="1068"/>
                    <a:pt x="879" y="1068"/>
                  </a:cubicBezTo>
                  <a:cubicBezTo>
                    <a:pt x="997" y="1068"/>
                    <a:pt x="1117" y="1036"/>
                    <a:pt x="1219" y="964"/>
                  </a:cubicBezTo>
                  <a:cubicBezTo>
                    <a:pt x="1663" y="624"/>
                    <a:pt x="1417" y="0"/>
                    <a:pt x="957"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9"/>
            <p:cNvSpPr/>
            <p:nvPr/>
          </p:nvSpPr>
          <p:spPr>
            <a:xfrm>
              <a:off x="7128250" y="906260"/>
              <a:ext cx="41102" cy="36066"/>
            </a:xfrm>
            <a:custGeom>
              <a:avLst/>
              <a:gdLst/>
              <a:ahLst/>
              <a:cxnLst/>
              <a:rect l="l" t="t" r="r" b="b"/>
              <a:pathLst>
                <a:path w="2032" h="1783" extrusionOk="0">
                  <a:moveTo>
                    <a:pt x="1073" y="712"/>
                  </a:moveTo>
                  <a:cubicBezTo>
                    <a:pt x="1116" y="712"/>
                    <a:pt x="1159" y="744"/>
                    <a:pt x="1203" y="809"/>
                  </a:cubicBezTo>
                  <a:cubicBezTo>
                    <a:pt x="1203" y="837"/>
                    <a:pt x="1230" y="951"/>
                    <a:pt x="1116" y="1038"/>
                  </a:cubicBezTo>
                  <a:cubicBezTo>
                    <a:pt x="1087" y="1052"/>
                    <a:pt x="1051" y="1059"/>
                    <a:pt x="1016" y="1059"/>
                  </a:cubicBezTo>
                  <a:cubicBezTo>
                    <a:pt x="980" y="1059"/>
                    <a:pt x="945" y="1052"/>
                    <a:pt x="916" y="1038"/>
                  </a:cubicBezTo>
                  <a:cubicBezTo>
                    <a:pt x="829" y="1038"/>
                    <a:pt x="802" y="981"/>
                    <a:pt x="802" y="981"/>
                  </a:cubicBezTo>
                  <a:cubicBezTo>
                    <a:pt x="802" y="981"/>
                    <a:pt x="802" y="924"/>
                    <a:pt x="944" y="809"/>
                  </a:cubicBezTo>
                  <a:lnTo>
                    <a:pt x="1031" y="722"/>
                  </a:lnTo>
                  <a:cubicBezTo>
                    <a:pt x="1045" y="715"/>
                    <a:pt x="1059" y="712"/>
                    <a:pt x="1073" y="712"/>
                  </a:cubicBezTo>
                  <a:close/>
                  <a:moveTo>
                    <a:pt x="1088" y="0"/>
                  </a:moveTo>
                  <a:cubicBezTo>
                    <a:pt x="1004" y="0"/>
                    <a:pt x="917" y="12"/>
                    <a:pt x="829" y="35"/>
                  </a:cubicBezTo>
                  <a:cubicBezTo>
                    <a:pt x="744" y="35"/>
                    <a:pt x="687" y="92"/>
                    <a:pt x="630" y="179"/>
                  </a:cubicBezTo>
                  <a:cubicBezTo>
                    <a:pt x="600" y="179"/>
                    <a:pt x="543" y="207"/>
                    <a:pt x="515" y="237"/>
                  </a:cubicBezTo>
                  <a:cubicBezTo>
                    <a:pt x="0" y="637"/>
                    <a:pt x="0" y="1123"/>
                    <a:pt x="229" y="1439"/>
                  </a:cubicBezTo>
                  <a:cubicBezTo>
                    <a:pt x="401" y="1638"/>
                    <a:pt x="687" y="1782"/>
                    <a:pt x="1001" y="1782"/>
                  </a:cubicBezTo>
                  <a:cubicBezTo>
                    <a:pt x="1203" y="1782"/>
                    <a:pt x="1402" y="1725"/>
                    <a:pt x="1574" y="1611"/>
                  </a:cubicBezTo>
                  <a:cubicBezTo>
                    <a:pt x="1917" y="1324"/>
                    <a:pt x="2032" y="866"/>
                    <a:pt x="1832" y="493"/>
                  </a:cubicBezTo>
                  <a:cubicBezTo>
                    <a:pt x="1696" y="174"/>
                    <a:pt x="1414" y="0"/>
                    <a:pt x="1088"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9"/>
            <p:cNvSpPr/>
            <p:nvPr/>
          </p:nvSpPr>
          <p:spPr>
            <a:xfrm>
              <a:off x="6941007" y="856294"/>
              <a:ext cx="74336" cy="26033"/>
            </a:xfrm>
            <a:custGeom>
              <a:avLst/>
              <a:gdLst/>
              <a:ahLst/>
              <a:cxnLst/>
              <a:rect l="l" t="t" r="r" b="b"/>
              <a:pathLst>
                <a:path w="3675" h="1287" extrusionOk="0">
                  <a:moveTo>
                    <a:pt x="1903" y="1"/>
                  </a:moveTo>
                  <a:cubicBezTo>
                    <a:pt x="793" y="1"/>
                    <a:pt x="0" y="847"/>
                    <a:pt x="1412" y="1245"/>
                  </a:cubicBezTo>
                  <a:cubicBezTo>
                    <a:pt x="1515" y="1274"/>
                    <a:pt x="1621" y="1287"/>
                    <a:pt x="1727" y="1287"/>
                  </a:cubicBezTo>
                  <a:cubicBezTo>
                    <a:pt x="2689" y="1287"/>
                    <a:pt x="3675" y="230"/>
                    <a:pt x="2386" y="100"/>
                  </a:cubicBezTo>
                  <a:lnTo>
                    <a:pt x="2157" y="16"/>
                  </a:lnTo>
                  <a:cubicBezTo>
                    <a:pt x="2071" y="6"/>
                    <a:pt x="1986" y="1"/>
                    <a:pt x="190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9"/>
            <p:cNvSpPr/>
            <p:nvPr/>
          </p:nvSpPr>
          <p:spPr>
            <a:xfrm>
              <a:off x="6946409" y="848829"/>
              <a:ext cx="63717" cy="40779"/>
            </a:xfrm>
            <a:custGeom>
              <a:avLst/>
              <a:gdLst/>
              <a:ahLst/>
              <a:cxnLst/>
              <a:rect l="l" t="t" r="r" b="b"/>
              <a:pathLst>
                <a:path w="3150" h="2016" extrusionOk="0">
                  <a:moveTo>
                    <a:pt x="1612" y="739"/>
                  </a:moveTo>
                  <a:cubicBezTo>
                    <a:pt x="1691" y="739"/>
                    <a:pt x="1773" y="744"/>
                    <a:pt x="1860" y="756"/>
                  </a:cubicBezTo>
                  <a:lnTo>
                    <a:pt x="1890" y="756"/>
                  </a:lnTo>
                  <a:cubicBezTo>
                    <a:pt x="1947" y="785"/>
                    <a:pt x="2004" y="813"/>
                    <a:pt x="2062" y="813"/>
                  </a:cubicBezTo>
                  <a:cubicBezTo>
                    <a:pt x="2233" y="843"/>
                    <a:pt x="2318" y="870"/>
                    <a:pt x="2348" y="870"/>
                  </a:cubicBezTo>
                  <a:cubicBezTo>
                    <a:pt x="2318" y="927"/>
                    <a:pt x="2233" y="1014"/>
                    <a:pt x="2089" y="1099"/>
                  </a:cubicBezTo>
                  <a:cubicBezTo>
                    <a:pt x="1915" y="1209"/>
                    <a:pt x="1692" y="1301"/>
                    <a:pt x="1470" y="1301"/>
                  </a:cubicBezTo>
                  <a:cubicBezTo>
                    <a:pt x="1399" y="1301"/>
                    <a:pt x="1329" y="1292"/>
                    <a:pt x="1260" y="1271"/>
                  </a:cubicBezTo>
                  <a:cubicBezTo>
                    <a:pt x="859" y="1156"/>
                    <a:pt x="772" y="1042"/>
                    <a:pt x="772" y="1042"/>
                  </a:cubicBezTo>
                  <a:cubicBezTo>
                    <a:pt x="798" y="943"/>
                    <a:pt x="1120" y="739"/>
                    <a:pt x="1612" y="739"/>
                  </a:cubicBezTo>
                  <a:close/>
                  <a:moveTo>
                    <a:pt x="1702" y="0"/>
                  </a:moveTo>
                  <a:cubicBezTo>
                    <a:pt x="883" y="0"/>
                    <a:pt x="162" y="379"/>
                    <a:pt x="58" y="900"/>
                  </a:cubicBezTo>
                  <a:cubicBezTo>
                    <a:pt x="0" y="1129"/>
                    <a:pt x="0" y="1672"/>
                    <a:pt x="1058" y="1958"/>
                  </a:cubicBezTo>
                  <a:cubicBezTo>
                    <a:pt x="1173" y="2015"/>
                    <a:pt x="1317" y="2015"/>
                    <a:pt x="1459" y="2015"/>
                  </a:cubicBezTo>
                  <a:cubicBezTo>
                    <a:pt x="2004" y="2015"/>
                    <a:pt x="2547" y="1759"/>
                    <a:pt x="2833" y="1443"/>
                  </a:cubicBezTo>
                  <a:cubicBezTo>
                    <a:pt x="3062" y="1186"/>
                    <a:pt x="3149" y="870"/>
                    <a:pt x="3062" y="614"/>
                  </a:cubicBezTo>
                  <a:cubicBezTo>
                    <a:pt x="2948" y="327"/>
                    <a:pt x="2634" y="156"/>
                    <a:pt x="2146" y="98"/>
                  </a:cubicBezTo>
                  <a:lnTo>
                    <a:pt x="2119" y="98"/>
                  </a:lnTo>
                  <a:lnTo>
                    <a:pt x="1947" y="11"/>
                  </a:lnTo>
                  <a:cubicBezTo>
                    <a:pt x="1865" y="4"/>
                    <a:pt x="1783" y="0"/>
                    <a:pt x="170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9"/>
            <p:cNvSpPr/>
            <p:nvPr/>
          </p:nvSpPr>
          <p:spPr>
            <a:xfrm>
              <a:off x="7030360" y="887265"/>
              <a:ext cx="28420" cy="19014"/>
            </a:xfrm>
            <a:custGeom>
              <a:avLst/>
              <a:gdLst/>
              <a:ahLst/>
              <a:cxnLst/>
              <a:rect l="l" t="t" r="r" b="b"/>
              <a:pathLst>
                <a:path w="1405" h="940" extrusionOk="0">
                  <a:moveTo>
                    <a:pt x="573" y="1"/>
                  </a:moveTo>
                  <a:lnTo>
                    <a:pt x="344" y="145"/>
                  </a:lnTo>
                  <a:cubicBezTo>
                    <a:pt x="144" y="374"/>
                    <a:pt x="0" y="516"/>
                    <a:pt x="0" y="889"/>
                  </a:cubicBezTo>
                  <a:cubicBezTo>
                    <a:pt x="83" y="924"/>
                    <a:pt x="168" y="939"/>
                    <a:pt x="252" y="939"/>
                  </a:cubicBezTo>
                  <a:cubicBezTo>
                    <a:pt x="862" y="939"/>
                    <a:pt x="1404" y="128"/>
                    <a:pt x="57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9"/>
            <p:cNvSpPr/>
            <p:nvPr/>
          </p:nvSpPr>
          <p:spPr>
            <a:xfrm>
              <a:off x="7023402" y="880185"/>
              <a:ext cx="35358" cy="33193"/>
            </a:xfrm>
            <a:custGeom>
              <a:avLst/>
              <a:gdLst/>
              <a:ahLst/>
              <a:cxnLst/>
              <a:rect l="l" t="t" r="r" b="b"/>
              <a:pathLst>
                <a:path w="1748" h="1641" extrusionOk="0">
                  <a:moveTo>
                    <a:pt x="903" y="0"/>
                  </a:moveTo>
                  <a:cubicBezTo>
                    <a:pt x="785" y="0"/>
                    <a:pt x="674" y="56"/>
                    <a:pt x="603" y="151"/>
                  </a:cubicBezTo>
                  <a:cubicBezTo>
                    <a:pt x="546" y="179"/>
                    <a:pt x="488" y="209"/>
                    <a:pt x="431" y="266"/>
                  </a:cubicBezTo>
                  <a:cubicBezTo>
                    <a:pt x="230" y="495"/>
                    <a:pt x="1" y="724"/>
                    <a:pt x="1" y="1239"/>
                  </a:cubicBezTo>
                  <a:cubicBezTo>
                    <a:pt x="1" y="1381"/>
                    <a:pt x="88" y="1496"/>
                    <a:pt x="230" y="1553"/>
                  </a:cubicBezTo>
                  <a:cubicBezTo>
                    <a:pt x="344" y="1610"/>
                    <a:pt x="488" y="1640"/>
                    <a:pt x="603" y="1640"/>
                  </a:cubicBezTo>
                  <a:cubicBezTo>
                    <a:pt x="889" y="1640"/>
                    <a:pt x="1175" y="1526"/>
                    <a:pt x="1375" y="1324"/>
                  </a:cubicBezTo>
                  <a:cubicBezTo>
                    <a:pt x="1661" y="1095"/>
                    <a:pt x="1748" y="781"/>
                    <a:pt x="1691" y="522"/>
                  </a:cubicBezTo>
                  <a:cubicBezTo>
                    <a:pt x="1633" y="351"/>
                    <a:pt x="1462" y="64"/>
                    <a:pt x="974" y="7"/>
                  </a:cubicBezTo>
                  <a:cubicBezTo>
                    <a:pt x="950" y="3"/>
                    <a:pt x="927" y="0"/>
                    <a:pt x="9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9"/>
            <p:cNvSpPr/>
            <p:nvPr/>
          </p:nvSpPr>
          <p:spPr>
            <a:xfrm>
              <a:off x="6750548" y="878890"/>
              <a:ext cx="75995" cy="24698"/>
            </a:xfrm>
            <a:custGeom>
              <a:avLst/>
              <a:gdLst/>
              <a:ahLst/>
              <a:cxnLst/>
              <a:rect l="l" t="t" r="r" b="b"/>
              <a:pathLst>
                <a:path w="3757" h="1221" extrusionOk="0">
                  <a:moveTo>
                    <a:pt x="3156" y="0"/>
                  </a:moveTo>
                  <a:cubicBezTo>
                    <a:pt x="3057" y="0"/>
                    <a:pt x="2942" y="22"/>
                    <a:pt x="2812" y="71"/>
                  </a:cubicBezTo>
                  <a:lnTo>
                    <a:pt x="2755" y="128"/>
                  </a:lnTo>
                  <a:cubicBezTo>
                    <a:pt x="2722" y="127"/>
                    <a:pt x="2688" y="127"/>
                    <a:pt x="2655" y="127"/>
                  </a:cubicBezTo>
                  <a:cubicBezTo>
                    <a:pt x="1280" y="127"/>
                    <a:pt x="0" y="1221"/>
                    <a:pt x="1673" y="1221"/>
                  </a:cubicBezTo>
                  <a:cubicBezTo>
                    <a:pt x="1733" y="1221"/>
                    <a:pt x="1798" y="1219"/>
                    <a:pt x="1866" y="1216"/>
                  </a:cubicBezTo>
                  <a:cubicBezTo>
                    <a:pt x="2210" y="1216"/>
                    <a:pt x="3011" y="1216"/>
                    <a:pt x="3297" y="987"/>
                  </a:cubicBezTo>
                  <a:cubicBezTo>
                    <a:pt x="3757" y="626"/>
                    <a:pt x="3686" y="0"/>
                    <a:pt x="3156"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9"/>
            <p:cNvSpPr/>
            <p:nvPr/>
          </p:nvSpPr>
          <p:spPr>
            <a:xfrm>
              <a:off x="6760501" y="871486"/>
              <a:ext cx="72414" cy="39565"/>
            </a:xfrm>
            <a:custGeom>
              <a:avLst/>
              <a:gdLst/>
              <a:ahLst/>
              <a:cxnLst/>
              <a:rect l="l" t="t" r="r" b="b"/>
              <a:pathLst>
                <a:path w="3580" h="1956" extrusionOk="0">
                  <a:moveTo>
                    <a:pt x="2678" y="731"/>
                  </a:moveTo>
                  <a:cubicBezTo>
                    <a:pt x="2713" y="731"/>
                    <a:pt x="2734" y="738"/>
                    <a:pt x="2748" y="753"/>
                  </a:cubicBezTo>
                  <a:cubicBezTo>
                    <a:pt x="2778" y="811"/>
                    <a:pt x="2748" y="952"/>
                    <a:pt x="2576" y="1097"/>
                  </a:cubicBezTo>
                  <a:cubicBezTo>
                    <a:pt x="2519" y="1124"/>
                    <a:pt x="2290" y="1211"/>
                    <a:pt x="1347" y="1211"/>
                  </a:cubicBezTo>
                  <a:cubicBezTo>
                    <a:pt x="1279" y="1220"/>
                    <a:pt x="1219" y="1223"/>
                    <a:pt x="1164" y="1223"/>
                  </a:cubicBezTo>
                  <a:cubicBezTo>
                    <a:pt x="1054" y="1223"/>
                    <a:pt x="965" y="1211"/>
                    <a:pt x="889" y="1211"/>
                  </a:cubicBezTo>
                  <a:cubicBezTo>
                    <a:pt x="1128" y="1051"/>
                    <a:pt x="1593" y="865"/>
                    <a:pt x="2119" y="865"/>
                  </a:cubicBezTo>
                  <a:cubicBezTo>
                    <a:pt x="2157" y="865"/>
                    <a:pt x="2195" y="866"/>
                    <a:pt x="2233" y="868"/>
                  </a:cubicBezTo>
                  <a:cubicBezTo>
                    <a:pt x="2347" y="868"/>
                    <a:pt x="2462" y="811"/>
                    <a:pt x="2519" y="753"/>
                  </a:cubicBezTo>
                  <a:cubicBezTo>
                    <a:pt x="2591" y="738"/>
                    <a:pt x="2642" y="731"/>
                    <a:pt x="2678" y="731"/>
                  </a:cubicBezTo>
                  <a:close/>
                  <a:moveTo>
                    <a:pt x="2665" y="1"/>
                  </a:moveTo>
                  <a:cubicBezTo>
                    <a:pt x="2528" y="1"/>
                    <a:pt x="2375" y="29"/>
                    <a:pt x="2205" y="94"/>
                  </a:cubicBezTo>
                  <a:cubicBezTo>
                    <a:pt x="2176" y="94"/>
                    <a:pt x="2148" y="123"/>
                    <a:pt x="2118" y="123"/>
                  </a:cubicBezTo>
                  <a:cubicBezTo>
                    <a:pt x="1289" y="151"/>
                    <a:pt x="401" y="494"/>
                    <a:pt x="115" y="952"/>
                  </a:cubicBezTo>
                  <a:cubicBezTo>
                    <a:pt x="0" y="1154"/>
                    <a:pt x="0" y="1383"/>
                    <a:pt x="87" y="1555"/>
                  </a:cubicBezTo>
                  <a:cubicBezTo>
                    <a:pt x="259" y="1811"/>
                    <a:pt x="602" y="1956"/>
                    <a:pt x="1202" y="1956"/>
                  </a:cubicBezTo>
                  <a:lnTo>
                    <a:pt x="1374" y="1956"/>
                  </a:lnTo>
                  <a:cubicBezTo>
                    <a:pt x="2034" y="1956"/>
                    <a:pt x="2691" y="1898"/>
                    <a:pt x="3035" y="1640"/>
                  </a:cubicBezTo>
                  <a:cubicBezTo>
                    <a:pt x="3435" y="1326"/>
                    <a:pt x="3580" y="781"/>
                    <a:pt x="3378" y="410"/>
                  </a:cubicBezTo>
                  <a:cubicBezTo>
                    <a:pt x="3255" y="183"/>
                    <a:pt x="3013" y="1"/>
                    <a:pt x="2665"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9"/>
            <p:cNvSpPr/>
            <p:nvPr/>
          </p:nvSpPr>
          <p:spPr>
            <a:xfrm>
              <a:off x="6663804" y="964521"/>
              <a:ext cx="283751" cy="108177"/>
            </a:xfrm>
            <a:custGeom>
              <a:avLst/>
              <a:gdLst/>
              <a:ahLst/>
              <a:cxnLst/>
              <a:rect l="l" t="t" r="r" b="b"/>
              <a:pathLst>
                <a:path w="14028" h="5348" extrusionOk="0">
                  <a:moveTo>
                    <a:pt x="5662" y="1"/>
                  </a:moveTo>
                  <a:cubicBezTo>
                    <a:pt x="4902" y="1"/>
                    <a:pt x="4434" y="700"/>
                    <a:pt x="3750" y="964"/>
                  </a:cubicBezTo>
                  <a:cubicBezTo>
                    <a:pt x="3525" y="1045"/>
                    <a:pt x="3279" y="1061"/>
                    <a:pt x="3027" y="1061"/>
                  </a:cubicBezTo>
                  <a:cubicBezTo>
                    <a:pt x="2860" y="1061"/>
                    <a:pt x="2691" y="1054"/>
                    <a:pt x="2523" y="1054"/>
                  </a:cubicBezTo>
                  <a:cubicBezTo>
                    <a:pt x="2232" y="1054"/>
                    <a:pt x="1946" y="1076"/>
                    <a:pt x="1688" y="1193"/>
                  </a:cubicBezTo>
                  <a:cubicBezTo>
                    <a:pt x="859" y="1564"/>
                    <a:pt x="802" y="1907"/>
                    <a:pt x="1546" y="2651"/>
                  </a:cubicBezTo>
                  <a:cubicBezTo>
                    <a:pt x="2176" y="3139"/>
                    <a:pt x="3207" y="2853"/>
                    <a:pt x="3951" y="3654"/>
                  </a:cubicBezTo>
                  <a:cubicBezTo>
                    <a:pt x="3899" y="3684"/>
                    <a:pt x="3777" y="3695"/>
                    <a:pt x="3608" y="3695"/>
                  </a:cubicBezTo>
                  <a:cubicBezTo>
                    <a:pt x="3156" y="3695"/>
                    <a:pt x="2372" y="3617"/>
                    <a:pt x="1709" y="3617"/>
                  </a:cubicBezTo>
                  <a:cubicBezTo>
                    <a:pt x="720" y="3617"/>
                    <a:pt x="1" y="3791"/>
                    <a:pt x="1059" y="4655"/>
                  </a:cubicBezTo>
                  <a:cubicBezTo>
                    <a:pt x="1542" y="5042"/>
                    <a:pt x="2823" y="5347"/>
                    <a:pt x="3623" y="5347"/>
                  </a:cubicBezTo>
                  <a:cubicBezTo>
                    <a:pt x="3770" y="5347"/>
                    <a:pt x="3901" y="5337"/>
                    <a:pt x="4008" y="5315"/>
                  </a:cubicBezTo>
                  <a:cubicBezTo>
                    <a:pt x="5112" y="4963"/>
                    <a:pt x="5532" y="3928"/>
                    <a:pt x="6796" y="3928"/>
                  </a:cubicBezTo>
                  <a:cubicBezTo>
                    <a:pt x="6875" y="3928"/>
                    <a:pt x="6957" y="3932"/>
                    <a:pt x="7043" y="3941"/>
                  </a:cubicBezTo>
                  <a:cubicBezTo>
                    <a:pt x="8073" y="4083"/>
                    <a:pt x="8760" y="4884"/>
                    <a:pt x="9761" y="4884"/>
                  </a:cubicBezTo>
                  <a:cubicBezTo>
                    <a:pt x="10334" y="4884"/>
                    <a:pt x="12509" y="4513"/>
                    <a:pt x="12711" y="4312"/>
                  </a:cubicBezTo>
                  <a:cubicBezTo>
                    <a:pt x="13826" y="3281"/>
                    <a:pt x="12310" y="3082"/>
                    <a:pt x="12253" y="2422"/>
                  </a:cubicBezTo>
                  <a:cubicBezTo>
                    <a:pt x="12166" y="1564"/>
                    <a:pt x="14028" y="1335"/>
                    <a:pt x="12997" y="247"/>
                  </a:cubicBezTo>
                  <a:lnTo>
                    <a:pt x="12796" y="247"/>
                  </a:lnTo>
                  <a:cubicBezTo>
                    <a:pt x="12523" y="153"/>
                    <a:pt x="12309" y="111"/>
                    <a:pt x="12124" y="111"/>
                  </a:cubicBezTo>
                  <a:cubicBezTo>
                    <a:pt x="11744" y="111"/>
                    <a:pt x="11482" y="284"/>
                    <a:pt x="11078" y="533"/>
                  </a:cubicBezTo>
                  <a:cubicBezTo>
                    <a:pt x="10504" y="922"/>
                    <a:pt x="10468" y="1051"/>
                    <a:pt x="10294" y="1051"/>
                  </a:cubicBezTo>
                  <a:cubicBezTo>
                    <a:pt x="10173" y="1051"/>
                    <a:pt x="9986" y="988"/>
                    <a:pt x="9505" y="906"/>
                  </a:cubicBezTo>
                  <a:cubicBezTo>
                    <a:pt x="9161" y="834"/>
                    <a:pt x="8818" y="834"/>
                    <a:pt x="8467" y="834"/>
                  </a:cubicBezTo>
                  <a:cubicBezTo>
                    <a:pt x="8116" y="834"/>
                    <a:pt x="7758" y="834"/>
                    <a:pt x="7386" y="762"/>
                  </a:cubicBezTo>
                  <a:cubicBezTo>
                    <a:pt x="6841" y="620"/>
                    <a:pt x="6413" y="162"/>
                    <a:pt x="5868" y="18"/>
                  </a:cubicBezTo>
                  <a:cubicBezTo>
                    <a:pt x="5797" y="6"/>
                    <a:pt x="5728" y="1"/>
                    <a:pt x="566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9"/>
            <p:cNvSpPr/>
            <p:nvPr/>
          </p:nvSpPr>
          <p:spPr>
            <a:xfrm>
              <a:off x="6664371" y="957461"/>
              <a:ext cx="276247" cy="122680"/>
            </a:xfrm>
            <a:custGeom>
              <a:avLst/>
              <a:gdLst/>
              <a:ahLst/>
              <a:cxnLst/>
              <a:rect l="l" t="t" r="r" b="b"/>
              <a:pathLst>
                <a:path w="13657" h="6065" extrusionOk="0">
                  <a:moveTo>
                    <a:pt x="5615" y="729"/>
                  </a:moveTo>
                  <a:cubicBezTo>
                    <a:pt x="5661" y="729"/>
                    <a:pt x="5707" y="733"/>
                    <a:pt x="5755" y="740"/>
                  </a:cubicBezTo>
                  <a:cubicBezTo>
                    <a:pt x="5984" y="797"/>
                    <a:pt x="6183" y="912"/>
                    <a:pt x="6412" y="1054"/>
                  </a:cubicBezTo>
                  <a:cubicBezTo>
                    <a:pt x="6671" y="1198"/>
                    <a:pt x="6928" y="1370"/>
                    <a:pt x="7271" y="1455"/>
                  </a:cubicBezTo>
                  <a:cubicBezTo>
                    <a:pt x="7672" y="1527"/>
                    <a:pt x="8044" y="1527"/>
                    <a:pt x="8399" y="1527"/>
                  </a:cubicBezTo>
                  <a:cubicBezTo>
                    <a:pt x="8753" y="1527"/>
                    <a:pt x="9090" y="1527"/>
                    <a:pt x="9419" y="1599"/>
                  </a:cubicBezTo>
                  <a:cubicBezTo>
                    <a:pt x="9619" y="1656"/>
                    <a:pt x="9763" y="1684"/>
                    <a:pt x="9877" y="1713"/>
                  </a:cubicBezTo>
                  <a:cubicBezTo>
                    <a:pt x="10039" y="1743"/>
                    <a:pt x="10158" y="1762"/>
                    <a:pt x="10259" y="1762"/>
                  </a:cubicBezTo>
                  <a:cubicBezTo>
                    <a:pt x="10445" y="1762"/>
                    <a:pt x="10571" y="1697"/>
                    <a:pt x="10793" y="1512"/>
                  </a:cubicBezTo>
                  <a:cubicBezTo>
                    <a:pt x="10908" y="1455"/>
                    <a:pt x="11022" y="1340"/>
                    <a:pt x="11222" y="1198"/>
                  </a:cubicBezTo>
                  <a:lnTo>
                    <a:pt x="11336" y="1141"/>
                  </a:lnTo>
                  <a:cubicBezTo>
                    <a:pt x="11666" y="939"/>
                    <a:pt x="11855" y="819"/>
                    <a:pt x="12113" y="819"/>
                  </a:cubicBezTo>
                  <a:cubicBezTo>
                    <a:pt x="12259" y="819"/>
                    <a:pt x="12426" y="857"/>
                    <a:pt x="12653" y="939"/>
                  </a:cubicBezTo>
                  <a:cubicBezTo>
                    <a:pt x="12683" y="969"/>
                    <a:pt x="12740" y="969"/>
                    <a:pt x="12797" y="969"/>
                  </a:cubicBezTo>
                  <a:cubicBezTo>
                    <a:pt x="12882" y="1054"/>
                    <a:pt x="12912" y="1141"/>
                    <a:pt x="12912" y="1198"/>
                  </a:cubicBezTo>
                  <a:cubicBezTo>
                    <a:pt x="12912" y="1340"/>
                    <a:pt x="12710" y="1512"/>
                    <a:pt x="12539" y="1656"/>
                  </a:cubicBezTo>
                  <a:cubicBezTo>
                    <a:pt x="12195" y="1913"/>
                    <a:pt x="11824" y="2256"/>
                    <a:pt x="11852" y="2801"/>
                  </a:cubicBezTo>
                  <a:cubicBezTo>
                    <a:pt x="11881" y="3172"/>
                    <a:pt x="12195" y="3431"/>
                    <a:pt x="12424" y="3630"/>
                  </a:cubicBezTo>
                  <a:cubicBezTo>
                    <a:pt x="12568" y="3745"/>
                    <a:pt x="12740" y="3889"/>
                    <a:pt x="12740" y="4003"/>
                  </a:cubicBezTo>
                  <a:cubicBezTo>
                    <a:pt x="12740" y="4061"/>
                    <a:pt x="12653" y="4203"/>
                    <a:pt x="12454" y="4374"/>
                  </a:cubicBezTo>
                  <a:cubicBezTo>
                    <a:pt x="12195" y="4546"/>
                    <a:pt x="10248" y="4862"/>
                    <a:pt x="9733" y="4862"/>
                  </a:cubicBezTo>
                  <a:cubicBezTo>
                    <a:pt x="9275" y="4862"/>
                    <a:pt x="8874" y="4661"/>
                    <a:pt x="8446" y="4432"/>
                  </a:cubicBezTo>
                  <a:cubicBezTo>
                    <a:pt x="8016" y="4232"/>
                    <a:pt x="7587" y="4003"/>
                    <a:pt x="7042" y="3916"/>
                  </a:cubicBezTo>
                  <a:cubicBezTo>
                    <a:pt x="6961" y="3909"/>
                    <a:pt x="6882" y="3906"/>
                    <a:pt x="6805" y="3906"/>
                  </a:cubicBezTo>
                  <a:cubicBezTo>
                    <a:pt x="5944" y="3906"/>
                    <a:pt x="5395" y="4325"/>
                    <a:pt x="4896" y="4718"/>
                  </a:cubicBezTo>
                  <a:cubicBezTo>
                    <a:pt x="4580" y="4947"/>
                    <a:pt x="4294" y="5206"/>
                    <a:pt x="3923" y="5320"/>
                  </a:cubicBezTo>
                  <a:cubicBezTo>
                    <a:pt x="3842" y="5336"/>
                    <a:pt x="3744" y="5343"/>
                    <a:pt x="3632" y="5343"/>
                  </a:cubicBezTo>
                  <a:cubicBezTo>
                    <a:pt x="2912" y="5343"/>
                    <a:pt x="1656" y="5045"/>
                    <a:pt x="1260" y="4748"/>
                  </a:cubicBezTo>
                  <a:cubicBezTo>
                    <a:pt x="1060" y="4576"/>
                    <a:pt x="973" y="4461"/>
                    <a:pt x="916" y="4404"/>
                  </a:cubicBezTo>
                  <a:cubicBezTo>
                    <a:pt x="1072" y="4352"/>
                    <a:pt x="1370" y="4336"/>
                    <a:pt x="1697" y="4336"/>
                  </a:cubicBezTo>
                  <a:cubicBezTo>
                    <a:pt x="2090" y="4336"/>
                    <a:pt x="2524" y="4359"/>
                    <a:pt x="2805" y="4374"/>
                  </a:cubicBezTo>
                  <a:cubicBezTo>
                    <a:pt x="3176" y="4388"/>
                    <a:pt x="3432" y="4401"/>
                    <a:pt x="3620" y="4401"/>
                  </a:cubicBezTo>
                  <a:cubicBezTo>
                    <a:pt x="3854" y="4401"/>
                    <a:pt x="3983" y="4381"/>
                    <a:pt x="4095" y="4317"/>
                  </a:cubicBezTo>
                  <a:cubicBezTo>
                    <a:pt x="4180" y="4260"/>
                    <a:pt x="4267" y="4175"/>
                    <a:pt x="4267" y="4061"/>
                  </a:cubicBezTo>
                  <a:cubicBezTo>
                    <a:pt x="4294" y="3946"/>
                    <a:pt x="4267" y="3832"/>
                    <a:pt x="4180" y="3745"/>
                  </a:cubicBezTo>
                  <a:cubicBezTo>
                    <a:pt x="3694" y="3229"/>
                    <a:pt x="3064" y="3087"/>
                    <a:pt x="2576" y="3000"/>
                  </a:cubicBezTo>
                  <a:cubicBezTo>
                    <a:pt x="2233" y="2916"/>
                    <a:pt x="1947" y="2858"/>
                    <a:pt x="1775" y="2714"/>
                  </a:cubicBezTo>
                  <a:cubicBezTo>
                    <a:pt x="1347" y="2313"/>
                    <a:pt x="1374" y="2171"/>
                    <a:pt x="1374" y="2171"/>
                  </a:cubicBezTo>
                  <a:cubicBezTo>
                    <a:pt x="1374" y="2171"/>
                    <a:pt x="1374" y="2057"/>
                    <a:pt x="1805" y="1855"/>
                  </a:cubicBezTo>
                  <a:cubicBezTo>
                    <a:pt x="1973" y="1780"/>
                    <a:pt x="2180" y="1767"/>
                    <a:pt x="2399" y="1767"/>
                  </a:cubicBezTo>
                  <a:cubicBezTo>
                    <a:pt x="2513" y="1767"/>
                    <a:pt x="2631" y="1771"/>
                    <a:pt x="2748" y="1771"/>
                  </a:cubicBezTo>
                  <a:cubicBezTo>
                    <a:pt x="2852" y="1771"/>
                    <a:pt x="2956" y="1773"/>
                    <a:pt x="3060" y="1773"/>
                  </a:cubicBezTo>
                  <a:cubicBezTo>
                    <a:pt x="3326" y="1773"/>
                    <a:pt x="3588" y="1758"/>
                    <a:pt x="3836" y="1656"/>
                  </a:cubicBezTo>
                  <a:cubicBezTo>
                    <a:pt x="4180" y="1542"/>
                    <a:pt x="4438" y="1340"/>
                    <a:pt x="4667" y="1168"/>
                  </a:cubicBezTo>
                  <a:cubicBezTo>
                    <a:pt x="5041" y="895"/>
                    <a:pt x="5306" y="729"/>
                    <a:pt x="5615" y="729"/>
                  </a:cubicBezTo>
                  <a:close/>
                  <a:moveTo>
                    <a:pt x="5620" y="1"/>
                  </a:moveTo>
                  <a:cubicBezTo>
                    <a:pt x="5052" y="1"/>
                    <a:pt x="4633" y="295"/>
                    <a:pt x="4237" y="568"/>
                  </a:cubicBezTo>
                  <a:cubicBezTo>
                    <a:pt x="4038" y="740"/>
                    <a:pt x="3809" y="882"/>
                    <a:pt x="3607" y="969"/>
                  </a:cubicBezTo>
                  <a:cubicBezTo>
                    <a:pt x="3378" y="1054"/>
                    <a:pt x="3092" y="1054"/>
                    <a:pt x="2778" y="1054"/>
                  </a:cubicBezTo>
                  <a:cubicBezTo>
                    <a:pt x="2663" y="1046"/>
                    <a:pt x="2544" y="1040"/>
                    <a:pt x="2423" y="1040"/>
                  </a:cubicBezTo>
                  <a:cubicBezTo>
                    <a:pt x="2120" y="1040"/>
                    <a:pt x="1805" y="1075"/>
                    <a:pt x="1518" y="1198"/>
                  </a:cubicBezTo>
                  <a:cubicBezTo>
                    <a:pt x="1145" y="1370"/>
                    <a:pt x="717" y="1599"/>
                    <a:pt x="660" y="2027"/>
                  </a:cubicBezTo>
                  <a:cubicBezTo>
                    <a:pt x="573" y="2485"/>
                    <a:pt x="916" y="2916"/>
                    <a:pt x="1289" y="3259"/>
                  </a:cubicBezTo>
                  <a:cubicBezTo>
                    <a:pt x="1518" y="3431"/>
                    <a:pt x="1747" y="3545"/>
                    <a:pt x="1976" y="3603"/>
                  </a:cubicBezTo>
                  <a:cubicBezTo>
                    <a:pt x="1863" y="3599"/>
                    <a:pt x="1754" y="3597"/>
                    <a:pt x="1651" y="3597"/>
                  </a:cubicBezTo>
                  <a:cubicBezTo>
                    <a:pt x="843" y="3597"/>
                    <a:pt x="354" y="3712"/>
                    <a:pt x="202" y="4118"/>
                  </a:cubicBezTo>
                  <a:cubicBezTo>
                    <a:pt x="0" y="4576"/>
                    <a:pt x="431" y="4977"/>
                    <a:pt x="831" y="5290"/>
                  </a:cubicBezTo>
                  <a:cubicBezTo>
                    <a:pt x="1347" y="5721"/>
                    <a:pt x="2691" y="6065"/>
                    <a:pt x="3607" y="6065"/>
                  </a:cubicBezTo>
                  <a:cubicBezTo>
                    <a:pt x="3779" y="6065"/>
                    <a:pt x="3951" y="6035"/>
                    <a:pt x="4095" y="6007"/>
                  </a:cubicBezTo>
                  <a:cubicBezTo>
                    <a:pt x="4638" y="5863"/>
                    <a:pt x="5011" y="5549"/>
                    <a:pt x="5354" y="5263"/>
                  </a:cubicBezTo>
                  <a:cubicBezTo>
                    <a:pt x="5786" y="4931"/>
                    <a:pt x="6150" y="4647"/>
                    <a:pt x="6729" y="4647"/>
                  </a:cubicBezTo>
                  <a:cubicBezTo>
                    <a:pt x="6801" y="4647"/>
                    <a:pt x="6877" y="4651"/>
                    <a:pt x="6957" y="4661"/>
                  </a:cubicBezTo>
                  <a:cubicBezTo>
                    <a:pt x="7358" y="4718"/>
                    <a:pt x="7729" y="4890"/>
                    <a:pt x="8103" y="5091"/>
                  </a:cubicBezTo>
                  <a:cubicBezTo>
                    <a:pt x="8588" y="5348"/>
                    <a:pt x="9103" y="5607"/>
                    <a:pt x="9733" y="5607"/>
                  </a:cubicBezTo>
                  <a:cubicBezTo>
                    <a:pt x="10134" y="5607"/>
                    <a:pt x="12596" y="5290"/>
                    <a:pt x="12939" y="4919"/>
                  </a:cubicBezTo>
                  <a:cubicBezTo>
                    <a:pt x="13283" y="4603"/>
                    <a:pt x="13455" y="4290"/>
                    <a:pt x="13455" y="3974"/>
                  </a:cubicBezTo>
                  <a:cubicBezTo>
                    <a:pt x="13455" y="3573"/>
                    <a:pt x="13141" y="3287"/>
                    <a:pt x="12882" y="3087"/>
                  </a:cubicBezTo>
                  <a:cubicBezTo>
                    <a:pt x="12740" y="2973"/>
                    <a:pt x="12596" y="2829"/>
                    <a:pt x="12568" y="2744"/>
                  </a:cubicBezTo>
                  <a:cubicBezTo>
                    <a:pt x="12568" y="2572"/>
                    <a:pt x="12740" y="2428"/>
                    <a:pt x="12997" y="2199"/>
                  </a:cubicBezTo>
                  <a:cubicBezTo>
                    <a:pt x="13283" y="1970"/>
                    <a:pt x="13626" y="1684"/>
                    <a:pt x="13626" y="1255"/>
                  </a:cubicBezTo>
                  <a:cubicBezTo>
                    <a:pt x="13656" y="939"/>
                    <a:pt x="13512" y="653"/>
                    <a:pt x="13226" y="339"/>
                  </a:cubicBezTo>
                  <a:cubicBezTo>
                    <a:pt x="13164" y="276"/>
                    <a:pt x="13072" y="229"/>
                    <a:pt x="12973" y="229"/>
                  </a:cubicBezTo>
                  <a:cubicBezTo>
                    <a:pt x="12934" y="229"/>
                    <a:pt x="12894" y="236"/>
                    <a:pt x="12855" y="252"/>
                  </a:cubicBezTo>
                  <a:cubicBezTo>
                    <a:pt x="12550" y="148"/>
                    <a:pt x="12302" y="104"/>
                    <a:pt x="12086" y="104"/>
                  </a:cubicBezTo>
                  <a:cubicBezTo>
                    <a:pt x="11653" y="104"/>
                    <a:pt x="11347" y="282"/>
                    <a:pt x="10965" y="511"/>
                  </a:cubicBezTo>
                  <a:lnTo>
                    <a:pt x="10851" y="596"/>
                  </a:lnTo>
                  <a:cubicBezTo>
                    <a:pt x="10592" y="740"/>
                    <a:pt x="10450" y="882"/>
                    <a:pt x="10335" y="969"/>
                  </a:cubicBezTo>
                  <a:cubicBezTo>
                    <a:pt x="10278" y="996"/>
                    <a:pt x="10248" y="1026"/>
                    <a:pt x="10278" y="1026"/>
                  </a:cubicBezTo>
                  <a:cubicBezTo>
                    <a:pt x="10248" y="1026"/>
                    <a:pt x="10134" y="1026"/>
                    <a:pt x="10049" y="996"/>
                  </a:cubicBezTo>
                  <a:cubicBezTo>
                    <a:pt x="9905" y="969"/>
                    <a:pt x="9763" y="939"/>
                    <a:pt x="9561" y="882"/>
                  </a:cubicBezTo>
                  <a:cubicBezTo>
                    <a:pt x="9175" y="811"/>
                    <a:pt x="8811" y="811"/>
                    <a:pt x="8460" y="811"/>
                  </a:cubicBezTo>
                  <a:cubicBezTo>
                    <a:pt x="8109" y="811"/>
                    <a:pt x="7773" y="811"/>
                    <a:pt x="7443" y="740"/>
                  </a:cubicBezTo>
                  <a:cubicBezTo>
                    <a:pt x="7214" y="683"/>
                    <a:pt x="7015" y="568"/>
                    <a:pt x="6786" y="424"/>
                  </a:cubicBezTo>
                  <a:cubicBezTo>
                    <a:pt x="6527" y="282"/>
                    <a:pt x="6270" y="110"/>
                    <a:pt x="5897" y="23"/>
                  </a:cubicBezTo>
                  <a:cubicBezTo>
                    <a:pt x="5801" y="8"/>
                    <a:pt x="5709" y="1"/>
                    <a:pt x="562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9"/>
            <p:cNvSpPr/>
            <p:nvPr/>
          </p:nvSpPr>
          <p:spPr>
            <a:xfrm>
              <a:off x="6940623" y="1040664"/>
              <a:ext cx="61957" cy="30220"/>
            </a:xfrm>
            <a:custGeom>
              <a:avLst/>
              <a:gdLst/>
              <a:ahLst/>
              <a:cxnLst/>
              <a:rect l="l" t="t" r="r" b="b"/>
              <a:pathLst>
                <a:path w="3063" h="1494" extrusionOk="0">
                  <a:moveTo>
                    <a:pt x="1941" y="1"/>
                  </a:moveTo>
                  <a:cubicBezTo>
                    <a:pt x="1849" y="1"/>
                    <a:pt x="1746" y="11"/>
                    <a:pt x="1631" y="32"/>
                  </a:cubicBezTo>
                  <a:lnTo>
                    <a:pt x="1431" y="32"/>
                  </a:lnTo>
                  <a:cubicBezTo>
                    <a:pt x="257" y="177"/>
                    <a:pt x="0" y="1494"/>
                    <a:pt x="1374" y="1494"/>
                  </a:cubicBezTo>
                  <a:cubicBezTo>
                    <a:pt x="2511" y="1494"/>
                    <a:pt x="3063" y="1"/>
                    <a:pt x="1941"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9"/>
            <p:cNvSpPr/>
            <p:nvPr/>
          </p:nvSpPr>
          <p:spPr>
            <a:xfrm>
              <a:off x="6941776" y="1033463"/>
              <a:ext cx="59085" cy="44379"/>
            </a:xfrm>
            <a:custGeom>
              <a:avLst/>
              <a:gdLst/>
              <a:ahLst/>
              <a:cxnLst/>
              <a:rect l="l" t="t" r="r" b="b"/>
              <a:pathLst>
                <a:path w="2921" h="2194" extrusionOk="0">
                  <a:moveTo>
                    <a:pt x="1898" y="707"/>
                  </a:moveTo>
                  <a:cubicBezTo>
                    <a:pt x="2037" y="707"/>
                    <a:pt x="2098" y="741"/>
                    <a:pt x="2119" y="762"/>
                  </a:cubicBezTo>
                  <a:cubicBezTo>
                    <a:pt x="2146" y="789"/>
                    <a:pt x="2146" y="876"/>
                    <a:pt x="2089" y="1018"/>
                  </a:cubicBezTo>
                  <a:cubicBezTo>
                    <a:pt x="1974" y="1247"/>
                    <a:pt x="1688" y="1476"/>
                    <a:pt x="1317" y="1476"/>
                  </a:cubicBezTo>
                  <a:cubicBezTo>
                    <a:pt x="974" y="1476"/>
                    <a:pt x="772" y="1392"/>
                    <a:pt x="745" y="1247"/>
                  </a:cubicBezTo>
                  <a:cubicBezTo>
                    <a:pt x="745" y="1075"/>
                    <a:pt x="974" y="819"/>
                    <a:pt x="1432" y="762"/>
                  </a:cubicBezTo>
                  <a:cubicBezTo>
                    <a:pt x="1432" y="732"/>
                    <a:pt x="1459" y="732"/>
                    <a:pt x="1489" y="732"/>
                  </a:cubicBezTo>
                  <a:cubicBezTo>
                    <a:pt x="1518" y="747"/>
                    <a:pt x="1546" y="754"/>
                    <a:pt x="1575" y="754"/>
                  </a:cubicBezTo>
                  <a:cubicBezTo>
                    <a:pt x="1603" y="754"/>
                    <a:pt x="1632" y="747"/>
                    <a:pt x="1661" y="732"/>
                  </a:cubicBezTo>
                  <a:cubicBezTo>
                    <a:pt x="1758" y="714"/>
                    <a:pt x="1836" y="707"/>
                    <a:pt x="1898" y="707"/>
                  </a:cubicBezTo>
                  <a:close/>
                  <a:moveTo>
                    <a:pt x="1916" y="1"/>
                  </a:moveTo>
                  <a:cubicBezTo>
                    <a:pt x="1798" y="1"/>
                    <a:pt x="1665" y="14"/>
                    <a:pt x="1516" y="45"/>
                  </a:cubicBezTo>
                  <a:lnTo>
                    <a:pt x="1489" y="45"/>
                  </a:lnTo>
                  <a:cubicBezTo>
                    <a:pt x="1432" y="17"/>
                    <a:pt x="1374" y="17"/>
                    <a:pt x="1345" y="17"/>
                  </a:cubicBezTo>
                  <a:cubicBezTo>
                    <a:pt x="486" y="132"/>
                    <a:pt x="0" y="762"/>
                    <a:pt x="28" y="1304"/>
                  </a:cubicBezTo>
                  <a:cubicBezTo>
                    <a:pt x="58" y="1705"/>
                    <a:pt x="401" y="2193"/>
                    <a:pt x="1317" y="2193"/>
                  </a:cubicBezTo>
                  <a:cubicBezTo>
                    <a:pt x="2062" y="2193"/>
                    <a:pt x="2547" y="1735"/>
                    <a:pt x="2749" y="1334"/>
                  </a:cubicBezTo>
                  <a:cubicBezTo>
                    <a:pt x="2920" y="991"/>
                    <a:pt x="2891" y="590"/>
                    <a:pt x="2691" y="331"/>
                  </a:cubicBezTo>
                  <a:cubicBezTo>
                    <a:pt x="2578" y="175"/>
                    <a:pt x="2343" y="1"/>
                    <a:pt x="1916"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9"/>
            <p:cNvSpPr/>
            <p:nvPr/>
          </p:nvSpPr>
          <p:spPr>
            <a:xfrm>
              <a:off x="6574694" y="928856"/>
              <a:ext cx="221693" cy="69158"/>
            </a:xfrm>
            <a:custGeom>
              <a:avLst/>
              <a:gdLst/>
              <a:ahLst/>
              <a:cxnLst/>
              <a:rect l="l" t="t" r="r" b="b"/>
              <a:pathLst>
                <a:path w="10960" h="3419" extrusionOk="0">
                  <a:moveTo>
                    <a:pt x="6484" y="1"/>
                  </a:moveTo>
                  <a:cubicBezTo>
                    <a:pt x="5826" y="1"/>
                    <a:pt x="5470" y="172"/>
                    <a:pt x="4719" y="693"/>
                  </a:cubicBezTo>
                  <a:cubicBezTo>
                    <a:pt x="3631" y="1437"/>
                    <a:pt x="2315" y="1009"/>
                    <a:pt x="1284" y="1723"/>
                  </a:cubicBezTo>
                  <a:cubicBezTo>
                    <a:pt x="0" y="2572"/>
                    <a:pt x="743" y="3419"/>
                    <a:pt x="1902" y="3419"/>
                  </a:cubicBezTo>
                  <a:cubicBezTo>
                    <a:pt x="2035" y="3419"/>
                    <a:pt x="2173" y="3407"/>
                    <a:pt x="2315" y="3384"/>
                  </a:cubicBezTo>
                  <a:cubicBezTo>
                    <a:pt x="3203" y="3242"/>
                    <a:pt x="4119" y="2582"/>
                    <a:pt x="5006" y="2440"/>
                  </a:cubicBezTo>
                  <a:cubicBezTo>
                    <a:pt x="6380" y="2239"/>
                    <a:pt x="7525" y="1925"/>
                    <a:pt x="8842" y="1581"/>
                  </a:cubicBezTo>
                  <a:cubicBezTo>
                    <a:pt x="9586" y="1352"/>
                    <a:pt x="10960" y="1295"/>
                    <a:pt x="9730" y="407"/>
                  </a:cubicBezTo>
                  <a:cubicBezTo>
                    <a:pt x="9471" y="257"/>
                    <a:pt x="9201" y="223"/>
                    <a:pt x="8930" y="223"/>
                  </a:cubicBezTo>
                  <a:cubicBezTo>
                    <a:pt x="8695" y="223"/>
                    <a:pt x="8461" y="249"/>
                    <a:pt x="8232" y="249"/>
                  </a:cubicBezTo>
                  <a:cubicBezTo>
                    <a:pt x="7966" y="249"/>
                    <a:pt x="7708" y="214"/>
                    <a:pt x="7467" y="63"/>
                  </a:cubicBezTo>
                  <a:lnTo>
                    <a:pt x="7383" y="63"/>
                  </a:lnTo>
                  <a:cubicBezTo>
                    <a:pt x="7017" y="25"/>
                    <a:pt x="6730" y="1"/>
                    <a:pt x="6484"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9"/>
            <p:cNvSpPr/>
            <p:nvPr/>
          </p:nvSpPr>
          <p:spPr>
            <a:xfrm>
              <a:off x="6576939" y="921452"/>
              <a:ext cx="213117" cy="83964"/>
            </a:xfrm>
            <a:custGeom>
              <a:avLst/>
              <a:gdLst/>
              <a:ahLst/>
              <a:cxnLst/>
              <a:rect l="l" t="t" r="r" b="b"/>
              <a:pathLst>
                <a:path w="10536" h="4151" extrusionOk="0">
                  <a:moveTo>
                    <a:pt x="6383" y="715"/>
                  </a:moveTo>
                  <a:cubicBezTo>
                    <a:pt x="6612" y="715"/>
                    <a:pt x="6898" y="745"/>
                    <a:pt x="7242" y="773"/>
                  </a:cubicBezTo>
                  <a:cubicBezTo>
                    <a:pt x="7589" y="957"/>
                    <a:pt x="7935" y="975"/>
                    <a:pt x="8252" y="975"/>
                  </a:cubicBezTo>
                  <a:cubicBezTo>
                    <a:pt x="8327" y="975"/>
                    <a:pt x="8402" y="974"/>
                    <a:pt x="8474" y="974"/>
                  </a:cubicBezTo>
                  <a:cubicBezTo>
                    <a:pt x="8614" y="963"/>
                    <a:pt x="8746" y="952"/>
                    <a:pt x="8870" y="952"/>
                  </a:cubicBezTo>
                  <a:cubicBezTo>
                    <a:pt x="9075" y="952"/>
                    <a:pt x="9258" y="982"/>
                    <a:pt x="9418" y="1089"/>
                  </a:cubicBezTo>
                  <a:cubicBezTo>
                    <a:pt x="9562" y="1173"/>
                    <a:pt x="9647" y="1260"/>
                    <a:pt x="9704" y="1318"/>
                  </a:cubicBezTo>
                  <a:cubicBezTo>
                    <a:pt x="9532" y="1375"/>
                    <a:pt x="9246" y="1432"/>
                    <a:pt x="9074" y="1489"/>
                  </a:cubicBezTo>
                  <a:cubicBezTo>
                    <a:pt x="8902" y="1517"/>
                    <a:pt x="8760" y="1547"/>
                    <a:pt x="8616" y="1604"/>
                  </a:cubicBezTo>
                  <a:cubicBezTo>
                    <a:pt x="7329" y="1947"/>
                    <a:pt x="6184" y="2234"/>
                    <a:pt x="4837" y="2463"/>
                  </a:cubicBezTo>
                  <a:cubicBezTo>
                    <a:pt x="4352" y="2520"/>
                    <a:pt x="3864" y="2749"/>
                    <a:pt x="3406" y="2948"/>
                  </a:cubicBezTo>
                  <a:cubicBezTo>
                    <a:pt x="2978" y="3150"/>
                    <a:pt x="2547" y="3322"/>
                    <a:pt x="2146" y="3406"/>
                  </a:cubicBezTo>
                  <a:cubicBezTo>
                    <a:pt x="2043" y="3419"/>
                    <a:pt x="1945" y="3425"/>
                    <a:pt x="1852" y="3425"/>
                  </a:cubicBezTo>
                  <a:cubicBezTo>
                    <a:pt x="1323" y="3425"/>
                    <a:pt x="961" y="3234"/>
                    <a:pt x="887" y="3063"/>
                  </a:cubicBezTo>
                  <a:cubicBezTo>
                    <a:pt x="830" y="2891"/>
                    <a:pt x="1001" y="2635"/>
                    <a:pt x="1402" y="2376"/>
                  </a:cubicBezTo>
                  <a:cubicBezTo>
                    <a:pt x="1833" y="2062"/>
                    <a:pt x="2375" y="2005"/>
                    <a:pt x="2920" y="1947"/>
                  </a:cubicBezTo>
                  <a:cubicBezTo>
                    <a:pt x="3550" y="1860"/>
                    <a:pt x="4208" y="1776"/>
                    <a:pt x="4810" y="1375"/>
                  </a:cubicBezTo>
                  <a:cubicBezTo>
                    <a:pt x="5524" y="887"/>
                    <a:pt x="5811" y="715"/>
                    <a:pt x="6383" y="715"/>
                  </a:cubicBezTo>
                  <a:close/>
                  <a:moveTo>
                    <a:pt x="6412" y="0"/>
                  </a:moveTo>
                  <a:cubicBezTo>
                    <a:pt x="5647" y="0"/>
                    <a:pt x="5245" y="194"/>
                    <a:pt x="4409" y="773"/>
                  </a:cubicBezTo>
                  <a:cubicBezTo>
                    <a:pt x="3951" y="1089"/>
                    <a:pt x="3406" y="1146"/>
                    <a:pt x="2833" y="1231"/>
                  </a:cubicBezTo>
                  <a:cubicBezTo>
                    <a:pt x="2204" y="1288"/>
                    <a:pt x="1574" y="1375"/>
                    <a:pt x="974" y="1776"/>
                  </a:cubicBezTo>
                  <a:cubicBezTo>
                    <a:pt x="1" y="2433"/>
                    <a:pt x="115" y="3063"/>
                    <a:pt x="200" y="3322"/>
                  </a:cubicBezTo>
                  <a:cubicBezTo>
                    <a:pt x="401" y="3837"/>
                    <a:pt x="1059" y="4151"/>
                    <a:pt x="1803" y="4151"/>
                  </a:cubicBezTo>
                  <a:cubicBezTo>
                    <a:pt x="1975" y="4151"/>
                    <a:pt x="2119" y="4123"/>
                    <a:pt x="2261" y="4123"/>
                  </a:cubicBezTo>
                  <a:cubicBezTo>
                    <a:pt x="2776" y="4036"/>
                    <a:pt x="3234" y="3807"/>
                    <a:pt x="3692" y="3608"/>
                  </a:cubicBezTo>
                  <a:cubicBezTo>
                    <a:pt x="4123" y="3406"/>
                    <a:pt x="4551" y="3235"/>
                    <a:pt x="4952" y="3177"/>
                  </a:cubicBezTo>
                  <a:cubicBezTo>
                    <a:pt x="6326" y="2948"/>
                    <a:pt x="7501" y="2662"/>
                    <a:pt x="8818" y="2291"/>
                  </a:cubicBezTo>
                  <a:cubicBezTo>
                    <a:pt x="8960" y="2261"/>
                    <a:pt x="9074" y="2234"/>
                    <a:pt x="9218" y="2204"/>
                  </a:cubicBezTo>
                  <a:cubicBezTo>
                    <a:pt x="9791" y="2062"/>
                    <a:pt x="10363" y="1947"/>
                    <a:pt x="10448" y="1460"/>
                  </a:cubicBezTo>
                  <a:cubicBezTo>
                    <a:pt x="10535" y="1059"/>
                    <a:pt x="10162" y="715"/>
                    <a:pt x="9791" y="459"/>
                  </a:cubicBezTo>
                  <a:cubicBezTo>
                    <a:pt x="9419" y="249"/>
                    <a:pt x="9026" y="229"/>
                    <a:pt x="8678" y="229"/>
                  </a:cubicBezTo>
                  <a:cubicBezTo>
                    <a:pt x="8597" y="229"/>
                    <a:pt x="8519" y="230"/>
                    <a:pt x="8444" y="230"/>
                  </a:cubicBezTo>
                  <a:cubicBezTo>
                    <a:pt x="8339" y="238"/>
                    <a:pt x="8237" y="244"/>
                    <a:pt x="8139" y="244"/>
                  </a:cubicBezTo>
                  <a:cubicBezTo>
                    <a:pt x="7917" y="244"/>
                    <a:pt x="7717" y="214"/>
                    <a:pt x="7558" y="115"/>
                  </a:cubicBezTo>
                  <a:cubicBezTo>
                    <a:pt x="7471" y="58"/>
                    <a:pt x="7386" y="58"/>
                    <a:pt x="7329" y="58"/>
                  </a:cubicBezTo>
                  <a:cubicBezTo>
                    <a:pt x="6963" y="22"/>
                    <a:pt x="6667" y="0"/>
                    <a:pt x="641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9"/>
            <p:cNvSpPr/>
            <p:nvPr/>
          </p:nvSpPr>
          <p:spPr>
            <a:xfrm>
              <a:off x="6641188" y="2259020"/>
              <a:ext cx="229602" cy="96060"/>
            </a:xfrm>
            <a:custGeom>
              <a:avLst/>
              <a:gdLst/>
              <a:ahLst/>
              <a:cxnLst/>
              <a:rect l="l" t="t" r="r" b="b"/>
              <a:pathLst>
                <a:path w="11351" h="4749" extrusionOk="0">
                  <a:moveTo>
                    <a:pt x="3419" y="0"/>
                  </a:moveTo>
                  <a:cubicBezTo>
                    <a:pt x="2765" y="0"/>
                    <a:pt x="2097" y="69"/>
                    <a:pt x="1577" y="237"/>
                  </a:cubicBezTo>
                  <a:cubicBezTo>
                    <a:pt x="489" y="608"/>
                    <a:pt x="1" y="1467"/>
                    <a:pt x="1519" y="1554"/>
                  </a:cubicBezTo>
                  <a:cubicBezTo>
                    <a:pt x="1731" y="1564"/>
                    <a:pt x="1920" y="1566"/>
                    <a:pt x="2092" y="1566"/>
                  </a:cubicBezTo>
                  <a:cubicBezTo>
                    <a:pt x="2271" y="1566"/>
                    <a:pt x="2432" y="1563"/>
                    <a:pt x="2586" y="1563"/>
                  </a:cubicBezTo>
                  <a:cubicBezTo>
                    <a:pt x="3179" y="1563"/>
                    <a:pt x="3650" y="1602"/>
                    <a:pt x="4524" y="1982"/>
                  </a:cubicBezTo>
                  <a:cubicBezTo>
                    <a:pt x="6013" y="2555"/>
                    <a:pt x="6443" y="2555"/>
                    <a:pt x="7272" y="3872"/>
                  </a:cubicBezTo>
                  <a:cubicBezTo>
                    <a:pt x="7657" y="4434"/>
                    <a:pt x="7907" y="4546"/>
                    <a:pt x="8244" y="4546"/>
                  </a:cubicBezTo>
                  <a:cubicBezTo>
                    <a:pt x="8468" y="4546"/>
                    <a:pt x="8730" y="4496"/>
                    <a:pt x="9096" y="4496"/>
                  </a:cubicBezTo>
                  <a:cubicBezTo>
                    <a:pt x="9162" y="4496"/>
                    <a:pt x="9232" y="4498"/>
                    <a:pt x="9306" y="4502"/>
                  </a:cubicBezTo>
                  <a:cubicBezTo>
                    <a:pt x="9543" y="4502"/>
                    <a:pt x="10240" y="4748"/>
                    <a:pt x="10720" y="4748"/>
                  </a:cubicBezTo>
                  <a:cubicBezTo>
                    <a:pt x="11105" y="4748"/>
                    <a:pt x="11351" y="4589"/>
                    <a:pt x="11108" y="4016"/>
                  </a:cubicBezTo>
                  <a:cubicBezTo>
                    <a:pt x="11108" y="3872"/>
                    <a:pt x="10879" y="3730"/>
                    <a:pt x="10822" y="3643"/>
                  </a:cubicBezTo>
                  <a:cubicBezTo>
                    <a:pt x="9047" y="2127"/>
                    <a:pt x="7043" y="466"/>
                    <a:pt x="4726" y="93"/>
                  </a:cubicBezTo>
                  <a:cubicBezTo>
                    <a:pt x="4335" y="34"/>
                    <a:pt x="3880" y="0"/>
                    <a:pt x="3419"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9"/>
            <p:cNvSpPr/>
            <p:nvPr/>
          </p:nvSpPr>
          <p:spPr>
            <a:xfrm>
              <a:off x="6643514" y="2251637"/>
              <a:ext cx="233405" cy="111191"/>
            </a:xfrm>
            <a:custGeom>
              <a:avLst/>
              <a:gdLst/>
              <a:ahLst/>
              <a:cxnLst/>
              <a:rect l="l" t="t" r="r" b="b"/>
              <a:pathLst>
                <a:path w="11539" h="5497" extrusionOk="0">
                  <a:moveTo>
                    <a:pt x="3294" y="717"/>
                  </a:moveTo>
                  <a:cubicBezTo>
                    <a:pt x="3722" y="717"/>
                    <a:pt x="4152" y="744"/>
                    <a:pt x="4553" y="802"/>
                  </a:cubicBezTo>
                  <a:cubicBezTo>
                    <a:pt x="6843" y="1175"/>
                    <a:pt x="8847" y="2893"/>
                    <a:pt x="10450" y="4267"/>
                  </a:cubicBezTo>
                  <a:cubicBezTo>
                    <a:pt x="10478" y="4294"/>
                    <a:pt x="10508" y="4294"/>
                    <a:pt x="10535" y="4324"/>
                  </a:cubicBezTo>
                  <a:cubicBezTo>
                    <a:pt x="10535" y="4351"/>
                    <a:pt x="10592" y="4409"/>
                    <a:pt x="10622" y="4438"/>
                  </a:cubicBezTo>
                  <a:cubicBezTo>
                    <a:pt x="10622" y="4466"/>
                    <a:pt x="10650" y="4496"/>
                    <a:pt x="10650" y="4523"/>
                  </a:cubicBezTo>
                  <a:cubicBezTo>
                    <a:pt x="10707" y="4638"/>
                    <a:pt x="10707" y="4695"/>
                    <a:pt x="10707" y="4752"/>
                  </a:cubicBezTo>
                  <a:lnTo>
                    <a:pt x="10592" y="4752"/>
                  </a:lnTo>
                  <a:cubicBezTo>
                    <a:pt x="10363" y="4752"/>
                    <a:pt x="10020" y="4667"/>
                    <a:pt x="9734" y="4610"/>
                  </a:cubicBezTo>
                  <a:cubicBezTo>
                    <a:pt x="9505" y="4553"/>
                    <a:pt x="9333" y="4523"/>
                    <a:pt x="9218" y="4523"/>
                  </a:cubicBezTo>
                  <a:cubicBezTo>
                    <a:pt x="9114" y="4514"/>
                    <a:pt x="9015" y="4511"/>
                    <a:pt x="8922" y="4511"/>
                  </a:cubicBezTo>
                  <a:cubicBezTo>
                    <a:pt x="8735" y="4511"/>
                    <a:pt x="8569" y="4523"/>
                    <a:pt x="8417" y="4523"/>
                  </a:cubicBezTo>
                  <a:cubicBezTo>
                    <a:pt x="8332" y="4553"/>
                    <a:pt x="8217" y="4553"/>
                    <a:pt x="8130" y="4553"/>
                  </a:cubicBezTo>
                  <a:cubicBezTo>
                    <a:pt x="7959" y="4553"/>
                    <a:pt x="7787" y="4553"/>
                    <a:pt x="7443" y="4038"/>
                  </a:cubicBezTo>
                  <a:cubicBezTo>
                    <a:pt x="6672" y="2806"/>
                    <a:pt x="6184" y="2606"/>
                    <a:pt x="5069" y="2205"/>
                  </a:cubicBezTo>
                  <a:cubicBezTo>
                    <a:pt x="4924" y="2148"/>
                    <a:pt x="4725" y="2091"/>
                    <a:pt x="4553" y="2004"/>
                  </a:cubicBezTo>
                  <a:cubicBezTo>
                    <a:pt x="3607" y="1603"/>
                    <a:pt x="3092" y="1576"/>
                    <a:pt x="2435" y="1576"/>
                  </a:cubicBezTo>
                  <a:lnTo>
                    <a:pt x="2119" y="1576"/>
                  </a:lnTo>
                  <a:cubicBezTo>
                    <a:pt x="1920" y="1576"/>
                    <a:pt x="1691" y="1546"/>
                    <a:pt x="1404" y="1546"/>
                  </a:cubicBezTo>
                  <a:cubicBezTo>
                    <a:pt x="1031" y="1518"/>
                    <a:pt x="859" y="1461"/>
                    <a:pt x="802" y="1431"/>
                  </a:cubicBezTo>
                  <a:cubicBezTo>
                    <a:pt x="859" y="1317"/>
                    <a:pt x="1088" y="1118"/>
                    <a:pt x="1576" y="946"/>
                  </a:cubicBezTo>
                  <a:cubicBezTo>
                    <a:pt x="2004" y="802"/>
                    <a:pt x="2607" y="717"/>
                    <a:pt x="3294" y="717"/>
                  </a:cubicBezTo>
                  <a:close/>
                  <a:moveTo>
                    <a:pt x="3294" y="0"/>
                  </a:moveTo>
                  <a:cubicBezTo>
                    <a:pt x="2778" y="0"/>
                    <a:pt x="2004" y="57"/>
                    <a:pt x="1347" y="259"/>
                  </a:cubicBezTo>
                  <a:cubicBezTo>
                    <a:pt x="516" y="545"/>
                    <a:pt x="0" y="1060"/>
                    <a:pt x="87" y="1546"/>
                  </a:cubicBezTo>
                  <a:cubicBezTo>
                    <a:pt x="115" y="1832"/>
                    <a:pt x="374" y="2233"/>
                    <a:pt x="1375" y="2263"/>
                  </a:cubicBezTo>
                  <a:cubicBezTo>
                    <a:pt x="1661" y="2290"/>
                    <a:pt x="1890" y="2290"/>
                    <a:pt x="2119" y="2290"/>
                  </a:cubicBezTo>
                  <a:lnTo>
                    <a:pt x="2435" y="2290"/>
                  </a:lnTo>
                  <a:cubicBezTo>
                    <a:pt x="3035" y="2290"/>
                    <a:pt x="3436" y="2320"/>
                    <a:pt x="4267" y="2691"/>
                  </a:cubicBezTo>
                  <a:cubicBezTo>
                    <a:pt x="4466" y="2748"/>
                    <a:pt x="4668" y="2835"/>
                    <a:pt x="4840" y="2893"/>
                  </a:cubicBezTo>
                  <a:cubicBezTo>
                    <a:pt x="5870" y="3293"/>
                    <a:pt x="6184" y="3408"/>
                    <a:pt x="6843" y="4438"/>
                  </a:cubicBezTo>
                  <a:cubicBezTo>
                    <a:pt x="7272" y="5038"/>
                    <a:pt x="7615" y="5267"/>
                    <a:pt x="8130" y="5267"/>
                  </a:cubicBezTo>
                  <a:lnTo>
                    <a:pt x="8474" y="5267"/>
                  </a:lnTo>
                  <a:cubicBezTo>
                    <a:pt x="8618" y="5240"/>
                    <a:pt x="8760" y="5240"/>
                    <a:pt x="8932" y="5240"/>
                  </a:cubicBezTo>
                  <a:lnTo>
                    <a:pt x="9191" y="5240"/>
                  </a:lnTo>
                  <a:cubicBezTo>
                    <a:pt x="9248" y="5240"/>
                    <a:pt x="9447" y="5297"/>
                    <a:pt x="9592" y="5325"/>
                  </a:cubicBezTo>
                  <a:cubicBezTo>
                    <a:pt x="9878" y="5382"/>
                    <a:pt x="10279" y="5496"/>
                    <a:pt x="10592" y="5496"/>
                  </a:cubicBezTo>
                  <a:cubicBezTo>
                    <a:pt x="10936" y="5496"/>
                    <a:pt x="11195" y="5382"/>
                    <a:pt x="11337" y="5153"/>
                  </a:cubicBezTo>
                  <a:cubicBezTo>
                    <a:pt x="11538" y="4839"/>
                    <a:pt x="11424" y="4466"/>
                    <a:pt x="11337" y="4294"/>
                  </a:cubicBezTo>
                  <a:cubicBezTo>
                    <a:pt x="11309" y="4038"/>
                    <a:pt x="11108" y="3893"/>
                    <a:pt x="10993" y="3779"/>
                  </a:cubicBezTo>
                  <a:lnTo>
                    <a:pt x="10936" y="3751"/>
                  </a:lnTo>
                  <a:cubicBezTo>
                    <a:pt x="9248" y="2290"/>
                    <a:pt x="7157" y="488"/>
                    <a:pt x="4668" y="87"/>
                  </a:cubicBezTo>
                  <a:cubicBezTo>
                    <a:pt x="4237" y="30"/>
                    <a:pt x="3779" y="0"/>
                    <a:pt x="3294"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9"/>
            <p:cNvSpPr/>
            <p:nvPr/>
          </p:nvSpPr>
          <p:spPr>
            <a:xfrm>
              <a:off x="6856610" y="2351105"/>
              <a:ext cx="143635" cy="53097"/>
            </a:xfrm>
            <a:custGeom>
              <a:avLst/>
              <a:gdLst/>
              <a:ahLst/>
              <a:cxnLst/>
              <a:rect l="l" t="t" r="r" b="b"/>
              <a:pathLst>
                <a:path w="7101" h="2625" extrusionOk="0">
                  <a:moveTo>
                    <a:pt x="2525" y="0"/>
                  </a:moveTo>
                  <a:cubicBezTo>
                    <a:pt x="2306" y="0"/>
                    <a:pt x="2103" y="45"/>
                    <a:pt x="1948" y="179"/>
                  </a:cubicBezTo>
                  <a:cubicBezTo>
                    <a:pt x="1691" y="465"/>
                    <a:pt x="1890" y="895"/>
                    <a:pt x="1691" y="1182"/>
                  </a:cubicBezTo>
                  <a:cubicBezTo>
                    <a:pt x="1405" y="1495"/>
                    <a:pt x="1004" y="1411"/>
                    <a:pt x="803" y="1640"/>
                  </a:cubicBezTo>
                  <a:cubicBezTo>
                    <a:pt x="1" y="2479"/>
                    <a:pt x="1060" y="2625"/>
                    <a:pt x="2141" y="2625"/>
                  </a:cubicBezTo>
                  <a:cubicBezTo>
                    <a:pt x="2717" y="2625"/>
                    <a:pt x="3300" y="2583"/>
                    <a:pt x="3608" y="2583"/>
                  </a:cubicBezTo>
                  <a:cubicBezTo>
                    <a:pt x="4295" y="2583"/>
                    <a:pt x="7101" y="2270"/>
                    <a:pt x="6615" y="980"/>
                  </a:cubicBezTo>
                  <a:cubicBezTo>
                    <a:pt x="6272" y="37"/>
                    <a:pt x="4210" y="552"/>
                    <a:pt x="3608" y="179"/>
                  </a:cubicBezTo>
                  <a:lnTo>
                    <a:pt x="3665" y="179"/>
                  </a:lnTo>
                  <a:cubicBezTo>
                    <a:pt x="3355" y="142"/>
                    <a:pt x="2914" y="0"/>
                    <a:pt x="2525"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9"/>
            <p:cNvSpPr/>
            <p:nvPr/>
          </p:nvSpPr>
          <p:spPr>
            <a:xfrm>
              <a:off x="6857784" y="2343862"/>
              <a:ext cx="142462" cy="67621"/>
            </a:xfrm>
            <a:custGeom>
              <a:avLst/>
              <a:gdLst/>
              <a:ahLst/>
              <a:cxnLst/>
              <a:rect l="l" t="t" r="r" b="b"/>
              <a:pathLst>
                <a:path w="7043" h="3343" extrusionOk="0">
                  <a:moveTo>
                    <a:pt x="2488" y="732"/>
                  </a:moveTo>
                  <a:cubicBezTo>
                    <a:pt x="2716" y="732"/>
                    <a:pt x="2998" y="788"/>
                    <a:pt x="3207" y="823"/>
                  </a:cubicBezTo>
                  <a:cubicBezTo>
                    <a:pt x="3264" y="853"/>
                    <a:pt x="3321" y="853"/>
                    <a:pt x="3378" y="880"/>
                  </a:cubicBezTo>
                  <a:cubicBezTo>
                    <a:pt x="3694" y="1024"/>
                    <a:pt x="4152" y="1052"/>
                    <a:pt x="4668" y="1052"/>
                  </a:cubicBezTo>
                  <a:cubicBezTo>
                    <a:pt x="5297" y="1082"/>
                    <a:pt x="6099" y="1109"/>
                    <a:pt x="6214" y="1453"/>
                  </a:cubicBezTo>
                  <a:cubicBezTo>
                    <a:pt x="6271" y="1624"/>
                    <a:pt x="6241" y="1739"/>
                    <a:pt x="6184" y="1796"/>
                  </a:cubicBezTo>
                  <a:cubicBezTo>
                    <a:pt x="5840" y="2311"/>
                    <a:pt x="4294" y="2570"/>
                    <a:pt x="3550" y="2570"/>
                  </a:cubicBezTo>
                  <a:lnTo>
                    <a:pt x="2978" y="2570"/>
                  </a:lnTo>
                  <a:cubicBezTo>
                    <a:pt x="2780" y="2582"/>
                    <a:pt x="2408" y="2599"/>
                    <a:pt x="2025" y="2599"/>
                  </a:cubicBezTo>
                  <a:cubicBezTo>
                    <a:pt x="1519" y="2599"/>
                    <a:pt x="995" y="2569"/>
                    <a:pt x="832" y="2456"/>
                  </a:cubicBezTo>
                  <a:cubicBezTo>
                    <a:pt x="832" y="2426"/>
                    <a:pt x="889" y="2341"/>
                    <a:pt x="1003" y="2227"/>
                  </a:cubicBezTo>
                  <a:cubicBezTo>
                    <a:pt x="1031" y="2197"/>
                    <a:pt x="1145" y="2169"/>
                    <a:pt x="1232" y="2169"/>
                  </a:cubicBezTo>
                  <a:cubicBezTo>
                    <a:pt x="1404" y="2112"/>
                    <a:pt x="1661" y="2025"/>
                    <a:pt x="1890" y="1796"/>
                  </a:cubicBezTo>
                  <a:lnTo>
                    <a:pt x="1919" y="1769"/>
                  </a:lnTo>
                  <a:cubicBezTo>
                    <a:pt x="2091" y="1540"/>
                    <a:pt x="2091" y="1311"/>
                    <a:pt x="2091" y="1109"/>
                  </a:cubicBezTo>
                  <a:cubicBezTo>
                    <a:pt x="2091" y="937"/>
                    <a:pt x="2119" y="853"/>
                    <a:pt x="2149" y="823"/>
                  </a:cubicBezTo>
                  <a:cubicBezTo>
                    <a:pt x="2216" y="756"/>
                    <a:pt x="2340" y="732"/>
                    <a:pt x="2488" y="732"/>
                  </a:cubicBezTo>
                  <a:close/>
                  <a:moveTo>
                    <a:pt x="2481" y="0"/>
                  </a:moveTo>
                  <a:cubicBezTo>
                    <a:pt x="2177" y="0"/>
                    <a:pt x="1876" y="65"/>
                    <a:pt x="1633" y="280"/>
                  </a:cubicBezTo>
                  <a:cubicBezTo>
                    <a:pt x="1404" y="537"/>
                    <a:pt x="1374" y="853"/>
                    <a:pt x="1374" y="1082"/>
                  </a:cubicBezTo>
                  <a:cubicBezTo>
                    <a:pt x="1374" y="1166"/>
                    <a:pt x="1374" y="1281"/>
                    <a:pt x="1347" y="1338"/>
                  </a:cubicBezTo>
                  <a:cubicBezTo>
                    <a:pt x="1260" y="1395"/>
                    <a:pt x="1175" y="1425"/>
                    <a:pt x="1031" y="1453"/>
                  </a:cubicBezTo>
                  <a:cubicBezTo>
                    <a:pt x="859" y="1510"/>
                    <a:pt x="630" y="1567"/>
                    <a:pt x="458" y="1739"/>
                  </a:cubicBezTo>
                  <a:cubicBezTo>
                    <a:pt x="115" y="2112"/>
                    <a:pt x="0" y="2456"/>
                    <a:pt x="145" y="2770"/>
                  </a:cubicBezTo>
                  <a:cubicBezTo>
                    <a:pt x="344" y="3228"/>
                    <a:pt x="1061" y="3342"/>
                    <a:pt x="2004" y="3342"/>
                  </a:cubicBezTo>
                  <a:cubicBezTo>
                    <a:pt x="2320" y="3342"/>
                    <a:pt x="2664" y="3315"/>
                    <a:pt x="3035" y="3315"/>
                  </a:cubicBezTo>
                  <a:cubicBezTo>
                    <a:pt x="3236" y="3315"/>
                    <a:pt x="3408" y="3285"/>
                    <a:pt x="3550" y="3285"/>
                  </a:cubicBezTo>
                  <a:cubicBezTo>
                    <a:pt x="3580" y="3285"/>
                    <a:pt x="6069" y="3257"/>
                    <a:pt x="6786" y="2227"/>
                  </a:cubicBezTo>
                  <a:cubicBezTo>
                    <a:pt x="6985" y="1911"/>
                    <a:pt x="7043" y="1567"/>
                    <a:pt x="6901" y="1224"/>
                  </a:cubicBezTo>
                  <a:cubicBezTo>
                    <a:pt x="6614" y="395"/>
                    <a:pt x="5554" y="365"/>
                    <a:pt x="4695" y="337"/>
                  </a:cubicBezTo>
                  <a:cubicBezTo>
                    <a:pt x="4409" y="337"/>
                    <a:pt x="4065" y="308"/>
                    <a:pt x="3866" y="280"/>
                  </a:cubicBezTo>
                  <a:cubicBezTo>
                    <a:pt x="3809" y="223"/>
                    <a:pt x="3752" y="193"/>
                    <a:pt x="3665" y="193"/>
                  </a:cubicBezTo>
                  <a:cubicBezTo>
                    <a:pt x="3580" y="166"/>
                    <a:pt x="3465" y="136"/>
                    <a:pt x="3351" y="108"/>
                  </a:cubicBezTo>
                  <a:cubicBezTo>
                    <a:pt x="3093" y="65"/>
                    <a:pt x="2785" y="0"/>
                    <a:pt x="248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9"/>
            <p:cNvSpPr/>
            <p:nvPr/>
          </p:nvSpPr>
          <p:spPr>
            <a:xfrm>
              <a:off x="7346202" y="1505738"/>
              <a:ext cx="161335" cy="116146"/>
            </a:xfrm>
            <a:custGeom>
              <a:avLst/>
              <a:gdLst/>
              <a:ahLst/>
              <a:cxnLst/>
              <a:rect l="l" t="t" r="r" b="b"/>
              <a:pathLst>
                <a:path w="7976" h="5742" extrusionOk="0">
                  <a:moveTo>
                    <a:pt x="5085" y="1"/>
                  </a:moveTo>
                  <a:cubicBezTo>
                    <a:pt x="4341" y="317"/>
                    <a:pt x="4140" y="1089"/>
                    <a:pt x="3654" y="1691"/>
                  </a:cubicBezTo>
                  <a:cubicBezTo>
                    <a:pt x="3052" y="2406"/>
                    <a:pt x="2078" y="2836"/>
                    <a:pt x="1334" y="3409"/>
                  </a:cubicBezTo>
                  <a:cubicBezTo>
                    <a:pt x="1" y="4523"/>
                    <a:pt x="717" y="4743"/>
                    <a:pt x="1852" y="4743"/>
                  </a:cubicBezTo>
                  <a:cubicBezTo>
                    <a:pt x="2595" y="4743"/>
                    <a:pt x="3517" y="4649"/>
                    <a:pt x="4162" y="4649"/>
                  </a:cubicBezTo>
                  <a:cubicBezTo>
                    <a:pt x="4455" y="4649"/>
                    <a:pt x="4691" y="4669"/>
                    <a:pt x="4827" y="4726"/>
                  </a:cubicBezTo>
                  <a:cubicBezTo>
                    <a:pt x="5517" y="4938"/>
                    <a:pt x="5813" y="5742"/>
                    <a:pt x="6493" y="5742"/>
                  </a:cubicBezTo>
                  <a:cubicBezTo>
                    <a:pt x="6545" y="5742"/>
                    <a:pt x="6601" y="5737"/>
                    <a:pt x="6659" y="5726"/>
                  </a:cubicBezTo>
                  <a:cubicBezTo>
                    <a:pt x="7976" y="5440"/>
                    <a:pt x="7147" y="4868"/>
                    <a:pt x="7002" y="4295"/>
                  </a:cubicBezTo>
                  <a:cubicBezTo>
                    <a:pt x="6888" y="3780"/>
                    <a:pt x="6746" y="4009"/>
                    <a:pt x="6803" y="3409"/>
                  </a:cubicBezTo>
                  <a:cubicBezTo>
                    <a:pt x="6803" y="3065"/>
                    <a:pt x="7433" y="2921"/>
                    <a:pt x="7289" y="2406"/>
                  </a:cubicBezTo>
                  <a:cubicBezTo>
                    <a:pt x="7210" y="1942"/>
                    <a:pt x="7010" y="1787"/>
                    <a:pt x="6763" y="1787"/>
                  </a:cubicBezTo>
                  <a:cubicBezTo>
                    <a:pt x="6386" y="1787"/>
                    <a:pt x="5900" y="2148"/>
                    <a:pt x="5571" y="2321"/>
                  </a:cubicBezTo>
                  <a:cubicBezTo>
                    <a:pt x="5028" y="1691"/>
                    <a:pt x="6746" y="317"/>
                    <a:pt x="537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9"/>
            <p:cNvSpPr/>
            <p:nvPr/>
          </p:nvSpPr>
          <p:spPr>
            <a:xfrm>
              <a:off x="7347699" y="1498577"/>
              <a:ext cx="157532" cy="130589"/>
            </a:xfrm>
            <a:custGeom>
              <a:avLst/>
              <a:gdLst/>
              <a:ahLst/>
              <a:cxnLst/>
              <a:rect l="l" t="t" r="r" b="b"/>
              <a:pathLst>
                <a:path w="7788" h="6456" extrusionOk="0">
                  <a:moveTo>
                    <a:pt x="5153" y="699"/>
                  </a:moveTo>
                  <a:cubicBezTo>
                    <a:pt x="5183" y="699"/>
                    <a:pt x="5211" y="728"/>
                    <a:pt x="5211" y="728"/>
                  </a:cubicBezTo>
                  <a:cubicBezTo>
                    <a:pt x="5440" y="756"/>
                    <a:pt x="5469" y="843"/>
                    <a:pt x="5469" y="843"/>
                  </a:cubicBezTo>
                  <a:cubicBezTo>
                    <a:pt x="5527" y="928"/>
                    <a:pt x="5355" y="1271"/>
                    <a:pt x="5298" y="1443"/>
                  </a:cubicBezTo>
                  <a:cubicBezTo>
                    <a:pt x="5096" y="1901"/>
                    <a:pt x="4840" y="2473"/>
                    <a:pt x="5211" y="2931"/>
                  </a:cubicBezTo>
                  <a:cubicBezTo>
                    <a:pt x="5287" y="3008"/>
                    <a:pt x="5403" y="3047"/>
                    <a:pt x="5514" y="3047"/>
                  </a:cubicBezTo>
                  <a:cubicBezTo>
                    <a:pt x="5568" y="3047"/>
                    <a:pt x="5622" y="3037"/>
                    <a:pt x="5669" y="3018"/>
                  </a:cubicBezTo>
                  <a:cubicBezTo>
                    <a:pt x="5756" y="2961"/>
                    <a:pt x="5840" y="2904"/>
                    <a:pt x="5955" y="2847"/>
                  </a:cubicBezTo>
                  <a:cubicBezTo>
                    <a:pt x="6131" y="2747"/>
                    <a:pt x="6503" y="2515"/>
                    <a:pt x="6671" y="2515"/>
                  </a:cubicBezTo>
                  <a:cubicBezTo>
                    <a:pt x="6695" y="2515"/>
                    <a:pt x="6715" y="2520"/>
                    <a:pt x="6729" y="2531"/>
                  </a:cubicBezTo>
                  <a:cubicBezTo>
                    <a:pt x="6757" y="2531"/>
                    <a:pt x="6814" y="2618"/>
                    <a:pt x="6871" y="2847"/>
                  </a:cubicBezTo>
                  <a:cubicBezTo>
                    <a:pt x="6871" y="2931"/>
                    <a:pt x="6871" y="2961"/>
                    <a:pt x="6699" y="3133"/>
                  </a:cubicBezTo>
                  <a:cubicBezTo>
                    <a:pt x="6557" y="3275"/>
                    <a:pt x="6386" y="3476"/>
                    <a:pt x="6386" y="3733"/>
                  </a:cubicBezTo>
                  <a:cubicBezTo>
                    <a:pt x="6328" y="4134"/>
                    <a:pt x="6356" y="4278"/>
                    <a:pt x="6470" y="4477"/>
                  </a:cubicBezTo>
                  <a:cubicBezTo>
                    <a:pt x="6527" y="4534"/>
                    <a:pt x="6557" y="4592"/>
                    <a:pt x="6585" y="4736"/>
                  </a:cubicBezTo>
                  <a:cubicBezTo>
                    <a:pt x="6642" y="4935"/>
                    <a:pt x="6729" y="5107"/>
                    <a:pt x="6814" y="5251"/>
                  </a:cubicBezTo>
                  <a:cubicBezTo>
                    <a:pt x="6871" y="5366"/>
                    <a:pt x="6958" y="5538"/>
                    <a:pt x="6958" y="5565"/>
                  </a:cubicBezTo>
                  <a:cubicBezTo>
                    <a:pt x="6958" y="5565"/>
                    <a:pt x="6901" y="5652"/>
                    <a:pt x="6527" y="5737"/>
                  </a:cubicBezTo>
                  <a:cubicBezTo>
                    <a:pt x="6491" y="5744"/>
                    <a:pt x="6455" y="5748"/>
                    <a:pt x="6422" y="5748"/>
                  </a:cubicBezTo>
                  <a:cubicBezTo>
                    <a:pt x="6195" y="5748"/>
                    <a:pt x="6032" y="5585"/>
                    <a:pt x="5783" y="5336"/>
                  </a:cubicBezTo>
                  <a:cubicBezTo>
                    <a:pt x="5527" y="5107"/>
                    <a:pt x="5240" y="4851"/>
                    <a:pt x="4897" y="4736"/>
                  </a:cubicBezTo>
                  <a:cubicBezTo>
                    <a:pt x="4695" y="4679"/>
                    <a:pt x="4466" y="4649"/>
                    <a:pt x="4123" y="4649"/>
                  </a:cubicBezTo>
                  <a:cubicBezTo>
                    <a:pt x="3809" y="4649"/>
                    <a:pt x="3436" y="4649"/>
                    <a:pt x="3008" y="4679"/>
                  </a:cubicBezTo>
                  <a:cubicBezTo>
                    <a:pt x="2672" y="4709"/>
                    <a:pt x="2190" y="4740"/>
                    <a:pt x="1765" y="4740"/>
                  </a:cubicBezTo>
                  <a:cubicBezTo>
                    <a:pt x="1393" y="4740"/>
                    <a:pt x="1064" y="4716"/>
                    <a:pt x="917" y="4649"/>
                  </a:cubicBezTo>
                  <a:cubicBezTo>
                    <a:pt x="946" y="4564"/>
                    <a:pt x="1088" y="4392"/>
                    <a:pt x="1462" y="4049"/>
                  </a:cubicBezTo>
                  <a:cubicBezTo>
                    <a:pt x="1718" y="3877"/>
                    <a:pt x="2004" y="3676"/>
                    <a:pt x="2291" y="3504"/>
                  </a:cubicBezTo>
                  <a:cubicBezTo>
                    <a:pt x="2863" y="3133"/>
                    <a:pt x="3436" y="2789"/>
                    <a:pt x="3866" y="2274"/>
                  </a:cubicBezTo>
                  <a:cubicBezTo>
                    <a:pt x="4038" y="2045"/>
                    <a:pt x="4180" y="1844"/>
                    <a:pt x="4295" y="1615"/>
                  </a:cubicBezTo>
                  <a:cubicBezTo>
                    <a:pt x="4553" y="1214"/>
                    <a:pt x="4753" y="870"/>
                    <a:pt x="5153" y="699"/>
                  </a:cubicBezTo>
                  <a:close/>
                  <a:moveTo>
                    <a:pt x="5309" y="0"/>
                  </a:moveTo>
                  <a:cubicBezTo>
                    <a:pt x="5250" y="0"/>
                    <a:pt x="5194" y="20"/>
                    <a:pt x="5153" y="41"/>
                  </a:cubicBezTo>
                  <a:cubicBezTo>
                    <a:pt x="5105" y="24"/>
                    <a:pt x="5055" y="8"/>
                    <a:pt x="5006" y="8"/>
                  </a:cubicBezTo>
                  <a:cubicBezTo>
                    <a:pt x="4970" y="8"/>
                    <a:pt x="4933" y="17"/>
                    <a:pt x="4897" y="41"/>
                  </a:cubicBezTo>
                  <a:cubicBezTo>
                    <a:pt x="4267" y="270"/>
                    <a:pt x="3951" y="786"/>
                    <a:pt x="3665" y="1244"/>
                  </a:cubicBezTo>
                  <a:cubicBezTo>
                    <a:pt x="3550" y="1443"/>
                    <a:pt x="3436" y="1644"/>
                    <a:pt x="3294" y="1786"/>
                  </a:cubicBezTo>
                  <a:cubicBezTo>
                    <a:pt x="2950" y="2217"/>
                    <a:pt x="2435" y="2560"/>
                    <a:pt x="1920" y="2874"/>
                  </a:cubicBezTo>
                  <a:cubicBezTo>
                    <a:pt x="1604" y="3076"/>
                    <a:pt x="1317" y="3275"/>
                    <a:pt x="1031" y="3504"/>
                  </a:cubicBezTo>
                  <a:cubicBezTo>
                    <a:pt x="546" y="3905"/>
                    <a:pt x="1" y="4420"/>
                    <a:pt x="202" y="4935"/>
                  </a:cubicBezTo>
                  <a:cubicBezTo>
                    <a:pt x="382" y="5357"/>
                    <a:pt x="913" y="5469"/>
                    <a:pt x="1766" y="5469"/>
                  </a:cubicBezTo>
                  <a:cubicBezTo>
                    <a:pt x="2131" y="5469"/>
                    <a:pt x="2555" y="5448"/>
                    <a:pt x="3035" y="5423"/>
                  </a:cubicBezTo>
                  <a:cubicBezTo>
                    <a:pt x="3366" y="5392"/>
                    <a:pt x="3749" y="5368"/>
                    <a:pt x="4064" y="5368"/>
                  </a:cubicBezTo>
                  <a:cubicBezTo>
                    <a:pt x="4322" y="5368"/>
                    <a:pt x="4535" y="5384"/>
                    <a:pt x="4638" y="5423"/>
                  </a:cubicBezTo>
                  <a:cubicBezTo>
                    <a:pt x="4867" y="5480"/>
                    <a:pt x="5069" y="5680"/>
                    <a:pt x="5268" y="5881"/>
                  </a:cubicBezTo>
                  <a:cubicBezTo>
                    <a:pt x="5543" y="6128"/>
                    <a:pt x="5872" y="6455"/>
                    <a:pt x="6382" y="6455"/>
                  </a:cubicBezTo>
                  <a:cubicBezTo>
                    <a:pt x="6402" y="6455"/>
                    <a:pt x="6422" y="6455"/>
                    <a:pt x="6443" y="6454"/>
                  </a:cubicBezTo>
                  <a:lnTo>
                    <a:pt x="6672" y="6454"/>
                  </a:lnTo>
                  <a:cubicBezTo>
                    <a:pt x="7015" y="6367"/>
                    <a:pt x="7473" y="6225"/>
                    <a:pt x="7615" y="5881"/>
                  </a:cubicBezTo>
                  <a:cubicBezTo>
                    <a:pt x="7787" y="5508"/>
                    <a:pt x="7615" y="5194"/>
                    <a:pt x="7444" y="4908"/>
                  </a:cubicBezTo>
                  <a:cubicBezTo>
                    <a:pt x="7386" y="4793"/>
                    <a:pt x="7329" y="4649"/>
                    <a:pt x="7302" y="4534"/>
                  </a:cubicBezTo>
                  <a:cubicBezTo>
                    <a:pt x="7215" y="4305"/>
                    <a:pt x="7157" y="4191"/>
                    <a:pt x="7073" y="4076"/>
                  </a:cubicBezTo>
                  <a:cubicBezTo>
                    <a:pt x="7073" y="4049"/>
                    <a:pt x="7073" y="4019"/>
                    <a:pt x="7100" y="3790"/>
                  </a:cubicBezTo>
                  <a:cubicBezTo>
                    <a:pt x="7100" y="3763"/>
                    <a:pt x="7187" y="3676"/>
                    <a:pt x="7215" y="3648"/>
                  </a:cubicBezTo>
                  <a:cubicBezTo>
                    <a:pt x="7416" y="3447"/>
                    <a:pt x="7702" y="3160"/>
                    <a:pt x="7588" y="2702"/>
                  </a:cubicBezTo>
                  <a:cubicBezTo>
                    <a:pt x="7501" y="2274"/>
                    <a:pt x="7329" y="1988"/>
                    <a:pt x="7043" y="1844"/>
                  </a:cubicBezTo>
                  <a:cubicBezTo>
                    <a:pt x="6936" y="1798"/>
                    <a:pt x="6826" y="1779"/>
                    <a:pt x="6714" y="1779"/>
                  </a:cubicBezTo>
                  <a:cubicBezTo>
                    <a:pt x="6405" y="1779"/>
                    <a:pt x="6085" y="1926"/>
                    <a:pt x="5813" y="2073"/>
                  </a:cubicBezTo>
                  <a:cubicBezTo>
                    <a:pt x="5840" y="1958"/>
                    <a:pt x="5898" y="1844"/>
                    <a:pt x="5955" y="1729"/>
                  </a:cubicBezTo>
                  <a:cubicBezTo>
                    <a:pt x="6127" y="1328"/>
                    <a:pt x="6328" y="900"/>
                    <a:pt x="6127" y="499"/>
                  </a:cubicBezTo>
                  <a:cubicBezTo>
                    <a:pt x="5985" y="240"/>
                    <a:pt x="5726" y="98"/>
                    <a:pt x="5382" y="11"/>
                  </a:cubicBezTo>
                  <a:cubicBezTo>
                    <a:pt x="5358" y="3"/>
                    <a:pt x="5333" y="0"/>
                    <a:pt x="530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9"/>
            <p:cNvSpPr/>
            <p:nvPr/>
          </p:nvSpPr>
          <p:spPr>
            <a:xfrm>
              <a:off x="6688221" y="1563008"/>
              <a:ext cx="241375" cy="204925"/>
            </a:xfrm>
            <a:custGeom>
              <a:avLst/>
              <a:gdLst/>
              <a:ahLst/>
              <a:cxnLst/>
              <a:rect l="l" t="t" r="r" b="b"/>
              <a:pathLst>
                <a:path w="11933" h="10131" extrusionOk="0">
                  <a:moveTo>
                    <a:pt x="6503" y="0"/>
                  </a:moveTo>
                  <a:cubicBezTo>
                    <a:pt x="5954" y="0"/>
                    <a:pt x="5368" y="281"/>
                    <a:pt x="4805" y="578"/>
                  </a:cubicBezTo>
                  <a:cubicBezTo>
                    <a:pt x="3775" y="1178"/>
                    <a:pt x="2744" y="1093"/>
                    <a:pt x="1713" y="1608"/>
                  </a:cubicBezTo>
                  <a:cubicBezTo>
                    <a:pt x="661" y="2197"/>
                    <a:pt x="0" y="3017"/>
                    <a:pt x="1253" y="3017"/>
                  </a:cubicBezTo>
                  <a:cubicBezTo>
                    <a:pt x="1399" y="3017"/>
                    <a:pt x="1571" y="3006"/>
                    <a:pt x="1771" y="2982"/>
                  </a:cubicBezTo>
                  <a:cubicBezTo>
                    <a:pt x="2720" y="2865"/>
                    <a:pt x="3614" y="2375"/>
                    <a:pt x="4544" y="2375"/>
                  </a:cubicBezTo>
                  <a:cubicBezTo>
                    <a:pt x="4762" y="2375"/>
                    <a:pt x="4983" y="2402"/>
                    <a:pt x="5206" y="2467"/>
                  </a:cubicBezTo>
                  <a:cubicBezTo>
                    <a:pt x="6866" y="2895"/>
                    <a:pt x="5836" y="3555"/>
                    <a:pt x="4805" y="3926"/>
                  </a:cubicBezTo>
                  <a:cubicBezTo>
                    <a:pt x="3573" y="4356"/>
                    <a:pt x="3630" y="4727"/>
                    <a:pt x="3030" y="5872"/>
                  </a:cubicBezTo>
                  <a:cubicBezTo>
                    <a:pt x="2687" y="6589"/>
                    <a:pt x="1313" y="7677"/>
                    <a:pt x="1713" y="8621"/>
                  </a:cubicBezTo>
                  <a:cubicBezTo>
                    <a:pt x="1882" y="9049"/>
                    <a:pt x="2072" y="9214"/>
                    <a:pt x="2269" y="9214"/>
                  </a:cubicBezTo>
                  <a:cubicBezTo>
                    <a:pt x="2809" y="9214"/>
                    <a:pt x="3394" y="7974"/>
                    <a:pt x="3688" y="7533"/>
                  </a:cubicBezTo>
                  <a:cubicBezTo>
                    <a:pt x="4175" y="6761"/>
                    <a:pt x="5492" y="4929"/>
                    <a:pt x="6436" y="4727"/>
                  </a:cubicBezTo>
                  <a:cubicBezTo>
                    <a:pt x="6522" y="4709"/>
                    <a:pt x="6604" y="4700"/>
                    <a:pt x="6681" y="4700"/>
                  </a:cubicBezTo>
                  <a:cubicBezTo>
                    <a:pt x="7783" y="4700"/>
                    <a:pt x="7976" y="6507"/>
                    <a:pt x="7466" y="7391"/>
                  </a:cubicBezTo>
                  <a:cubicBezTo>
                    <a:pt x="7210" y="8048"/>
                    <a:pt x="6378" y="8048"/>
                    <a:pt x="6237" y="8765"/>
                  </a:cubicBezTo>
                  <a:cubicBezTo>
                    <a:pt x="6092" y="9566"/>
                    <a:pt x="6637" y="9937"/>
                    <a:pt x="7324" y="10082"/>
                  </a:cubicBezTo>
                  <a:cubicBezTo>
                    <a:pt x="7472" y="10115"/>
                    <a:pt x="7643" y="10130"/>
                    <a:pt x="7830" y="10130"/>
                  </a:cubicBezTo>
                  <a:cubicBezTo>
                    <a:pt x="8951" y="10130"/>
                    <a:pt x="10636" y="9565"/>
                    <a:pt x="11103" y="8708"/>
                  </a:cubicBezTo>
                  <a:lnTo>
                    <a:pt x="11046" y="8708"/>
                  </a:lnTo>
                  <a:cubicBezTo>
                    <a:pt x="11825" y="8075"/>
                    <a:pt x="11646" y="7884"/>
                    <a:pt x="11143" y="7884"/>
                  </a:cubicBezTo>
                  <a:cubicBezTo>
                    <a:pt x="10372" y="7884"/>
                    <a:pt x="8840" y="8334"/>
                    <a:pt x="8840" y="8334"/>
                  </a:cubicBezTo>
                  <a:cubicBezTo>
                    <a:pt x="7753" y="7849"/>
                    <a:pt x="10015" y="5815"/>
                    <a:pt x="10416" y="5586"/>
                  </a:cubicBezTo>
                  <a:cubicBezTo>
                    <a:pt x="11046" y="5300"/>
                    <a:pt x="11932" y="5586"/>
                    <a:pt x="11646" y="4269"/>
                  </a:cubicBezTo>
                  <a:cubicBezTo>
                    <a:pt x="11447" y="3353"/>
                    <a:pt x="10902" y="3555"/>
                    <a:pt x="10072" y="3498"/>
                  </a:cubicBezTo>
                  <a:cubicBezTo>
                    <a:pt x="9470" y="3411"/>
                    <a:pt x="8554" y="3411"/>
                    <a:pt x="8211" y="2696"/>
                  </a:cubicBezTo>
                  <a:cubicBezTo>
                    <a:pt x="7897" y="2124"/>
                    <a:pt x="8497" y="1521"/>
                    <a:pt x="8011" y="1036"/>
                  </a:cubicBezTo>
                  <a:lnTo>
                    <a:pt x="7897" y="949"/>
                  </a:lnTo>
                  <a:cubicBezTo>
                    <a:pt x="7496" y="245"/>
                    <a:pt x="7015" y="0"/>
                    <a:pt x="650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9"/>
            <p:cNvSpPr/>
            <p:nvPr/>
          </p:nvSpPr>
          <p:spPr>
            <a:xfrm>
              <a:off x="6688686" y="1555765"/>
              <a:ext cx="244368" cy="219286"/>
            </a:xfrm>
            <a:custGeom>
              <a:avLst/>
              <a:gdLst/>
              <a:ahLst/>
              <a:cxnLst/>
              <a:rect l="l" t="t" r="r" b="b"/>
              <a:pathLst>
                <a:path w="12081" h="10841" extrusionOk="0">
                  <a:moveTo>
                    <a:pt x="6490" y="735"/>
                  </a:moveTo>
                  <a:cubicBezTo>
                    <a:pt x="6911" y="735"/>
                    <a:pt x="7239" y="955"/>
                    <a:pt x="7530" y="1478"/>
                  </a:cubicBezTo>
                  <a:cubicBezTo>
                    <a:pt x="7588" y="1565"/>
                    <a:pt x="7672" y="1623"/>
                    <a:pt x="7759" y="1650"/>
                  </a:cubicBezTo>
                  <a:cubicBezTo>
                    <a:pt x="7844" y="1765"/>
                    <a:pt x="7844" y="1879"/>
                    <a:pt x="7787" y="2166"/>
                  </a:cubicBezTo>
                  <a:cubicBezTo>
                    <a:pt x="7730" y="2452"/>
                    <a:pt x="7672" y="2853"/>
                    <a:pt x="7874" y="3196"/>
                  </a:cubicBezTo>
                  <a:cubicBezTo>
                    <a:pt x="8275" y="4027"/>
                    <a:pt x="9191" y="4112"/>
                    <a:pt x="9791" y="4169"/>
                  </a:cubicBezTo>
                  <a:lnTo>
                    <a:pt x="10020" y="4199"/>
                  </a:lnTo>
                  <a:cubicBezTo>
                    <a:pt x="10191" y="4227"/>
                    <a:pt x="10363" y="4227"/>
                    <a:pt x="10508" y="4227"/>
                  </a:cubicBezTo>
                  <a:cubicBezTo>
                    <a:pt x="11050" y="4227"/>
                    <a:pt x="11165" y="4227"/>
                    <a:pt x="11279" y="4714"/>
                  </a:cubicBezTo>
                  <a:cubicBezTo>
                    <a:pt x="11366" y="5115"/>
                    <a:pt x="11309" y="5230"/>
                    <a:pt x="11279" y="5287"/>
                  </a:cubicBezTo>
                  <a:cubicBezTo>
                    <a:pt x="11222" y="5372"/>
                    <a:pt x="11023" y="5401"/>
                    <a:pt x="10821" y="5459"/>
                  </a:cubicBezTo>
                  <a:cubicBezTo>
                    <a:pt x="10650" y="5486"/>
                    <a:pt x="10450" y="5516"/>
                    <a:pt x="10221" y="5630"/>
                  </a:cubicBezTo>
                  <a:cubicBezTo>
                    <a:pt x="9878" y="5802"/>
                    <a:pt x="8130" y="7291"/>
                    <a:pt x="8160" y="8292"/>
                  </a:cubicBezTo>
                  <a:cubicBezTo>
                    <a:pt x="8160" y="8608"/>
                    <a:pt x="8359" y="8894"/>
                    <a:pt x="8675" y="9036"/>
                  </a:cubicBezTo>
                  <a:cubicBezTo>
                    <a:pt x="8704" y="9051"/>
                    <a:pt x="8747" y="9058"/>
                    <a:pt x="8793" y="9058"/>
                  </a:cubicBezTo>
                  <a:cubicBezTo>
                    <a:pt x="8840" y="9058"/>
                    <a:pt x="8890" y="9051"/>
                    <a:pt x="8932" y="9036"/>
                  </a:cubicBezTo>
                  <a:cubicBezTo>
                    <a:pt x="9706" y="8807"/>
                    <a:pt x="10535" y="8635"/>
                    <a:pt x="10993" y="8608"/>
                  </a:cubicBezTo>
                  <a:lnTo>
                    <a:pt x="10993" y="8608"/>
                  </a:lnTo>
                  <a:cubicBezTo>
                    <a:pt x="10936" y="8665"/>
                    <a:pt x="10879" y="8722"/>
                    <a:pt x="10794" y="8779"/>
                  </a:cubicBezTo>
                  <a:cubicBezTo>
                    <a:pt x="10707" y="8837"/>
                    <a:pt x="10650" y="8951"/>
                    <a:pt x="10650" y="9066"/>
                  </a:cubicBezTo>
                  <a:cubicBezTo>
                    <a:pt x="10135" y="9704"/>
                    <a:pt x="8712" y="10132"/>
                    <a:pt x="7794" y="10132"/>
                  </a:cubicBezTo>
                  <a:cubicBezTo>
                    <a:pt x="7642" y="10132"/>
                    <a:pt x="7504" y="10121"/>
                    <a:pt x="7386" y="10096"/>
                  </a:cubicBezTo>
                  <a:cubicBezTo>
                    <a:pt x="6557" y="9895"/>
                    <a:pt x="6527" y="9524"/>
                    <a:pt x="6585" y="9208"/>
                  </a:cubicBezTo>
                  <a:cubicBezTo>
                    <a:pt x="6614" y="8979"/>
                    <a:pt x="6756" y="8864"/>
                    <a:pt x="7043" y="8692"/>
                  </a:cubicBezTo>
                  <a:cubicBezTo>
                    <a:pt x="7301" y="8521"/>
                    <a:pt x="7615" y="8292"/>
                    <a:pt x="7759" y="7948"/>
                  </a:cubicBezTo>
                  <a:cubicBezTo>
                    <a:pt x="8217" y="7176"/>
                    <a:pt x="8188" y="5887"/>
                    <a:pt x="7672" y="5230"/>
                  </a:cubicBezTo>
                  <a:cubicBezTo>
                    <a:pt x="7416" y="4856"/>
                    <a:pt x="7072" y="4685"/>
                    <a:pt x="6672" y="4685"/>
                  </a:cubicBezTo>
                  <a:cubicBezTo>
                    <a:pt x="6557" y="4685"/>
                    <a:pt x="6443" y="4685"/>
                    <a:pt x="6328" y="4714"/>
                  </a:cubicBezTo>
                  <a:cubicBezTo>
                    <a:pt x="5011" y="5028"/>
                    <a:pt x="3436" y="7605"/>
                    <a:pt x="3378" y="7692"/>
                  </a:cubicBezTo>
                  <a:cubicBezTo>
                    <a:pt x="3321" y="7806"/>
                    <a:pt x="3236" y="7948"/>
                    <a:pt x="3122" y="8092"/>
                  </a:cubicBezTo>
                  <a:cubicBezTo>
                    <a:pt x="2950" y="8379"/>
                    <a:pt x="2462" y="9208"/>
                    <a:pt x="2233" y="9208"/>
                  </a:cubicBezTo>
                  <a:cubicBezTo>
                    <a:pt x="2233" y="9208"/>
                    <a:pt x="2149" y="9180"/>
                    <a:pt x="2034" y="8837"/>
                  </a:cubicBezTo>
                  <a:cubicBezTo>
                    <a:pt x="1832" y="8379"/>
                    <a:pt x="2320" y="7776"/>
                    <a:pt x="2749" y="7204"/>
                  </a:cubicBezTo>
                  <a:cubicBezTo>
                    <a:pt x="2978" y="6918"/>
                    <a:pt x="3207" y="6661"/>
                    <a:pt x="3321" y="6402"/>
                  </a:cubicBezTo>
                  <a:cubicBezTo>
                    <a:pt x="3436" y="6173"/>
                    <a:pt x="3523" y="5974"/>
                    <a:pt x="3607" y="5802"/>
                  </a:cubicBezTo>
                  <a:cubicBezTo>
                    <a:pt x="3951" y="5115"/>
                    <a:pt x="4038" y="4914"/>
                    <a:pt x="4897" y="4627"/>
                  </a:cubicBezTo>
                  <a:cubicBezTo>
                    <a:pt x="5927" y="4256"/>
                    <a:pt x="6443" y="3826"/>
                    <a:pt x="6413" y="3368"/>
                  </a:cubicBezTo>
                  <a:cubicBezTo>
                    <a:pt x="6385" y="2825"/>
                    <a:pt x="5755" y="2596"/>
                    <a:pt x="5297" y="2482"/>
                  </a:cubicBezTo>
                  <a:cubicBezTo>
                    <a:pt x="5027" y="2400"/>
                    <a:pt x="4762" y="2367"/>
                    <a:pt x="4502" y="2367"/>
                  </a:cubicBezTo>
                  <a:cubicBezTo>
                    <a:pt x="3937" y="2367"/>
                    <a:pt x="3393" y="2524"/>
                    <a:pt x="2863" y="2681"/>
                  </a:cubicBezTo>
                  <a:cubicBezTo>
                    <a:pt x="2462" y="2825"/>
                    <a:pt x="2091" y="2940"/>
                    <a:pt x="1718" y="2967"/>
                  </a:cubicBezTo>
                  <a:cubicBezTo>
                    <a:pt x="1499" y="2996"/>
                    <a:pt x="1340" y="3003"/>
                    <a:pt x="1221" y="3003"/>
                  </a:cubicBezTo>
                  <a:cubicBezTo>
                    <a:pt x="1107" y="3003"/>
                    <a:pt x="1030" y="2997"/>
                    <a:pt x="974" y="2997"/>
                  </a:cubicBezTo>
                  <a:cubicBezTo>
                    <a:pt x="1061" y="2825"/>
                    <a:pt x="1347" y="2566"/>
                    <a:pt x="1862" y="2280"/>
                  </a:cubicBezTo>
                  <a:cubicBezTo>
                    <a:pt x="2290" y="2051"/>
                    <a:pt x="2749" y="1966"/>
                    <a:pt x="3236" y="1852"/>
                  </a:cubicBezTo>
                  <a:cubicBezTo>
                    <a:pt x="3779" y="1737"/>
                    <a:pt x="4352" y="1593"/>
                    <a:pt x="4954" y="1279"/>
                  </a:cubicBezTo>
                  <a:cubicBezTo>
                    <a:pt x="5587" y="941"/>
                    <a:pt x="6082" y="735"/>
                    <a:pt x="6490" y="735"/>
                  </a:cubicBezTo>
                  <a:close/>
                  <a:moveTo>
                    <a:pt x="6472" y="0"/>
                  </a:moveTo>
                  <a:cubicBezTo>
                    <a:pt x="5769" y="0"/>
                    <a:pt x="5079" y="370"/>
                    <a:pt x="4610" y="620"/>
                  </a:cubicBezTo>
                  <a:cubicBezTo>
                    <a:pt x="4095" y="906"/>
                    <a:pt x="3607" y="1020"/>
                    <a:pt x="3065" y="1135"/>
                  </a:cubicBezTo>
                  <a:cubicBezTo>
                    <a:pt x="2577" y="1249"/>
                    <a:pt x="2061" y="1364"/>
                    <a:pt x="1519" y="1650"/>
                  </a:cubicBezTo>
                  <a:cubicBezTo>
                    <a:pt x="1061" y="1909"/>
                    <a:pt x="0" y="2566"/>
                    <a:pt x="229" y="3226"/>
                  </a:cubicBezTo>
                  <a:cubicBezTo>
                    <a:pt x="349" y="3623"/>
                    <a:pt x="772" y="3731"/>
                    <a:pt x="1221" y="3731"/>
                  </a:cubicBezTo>
                  <a:cubicBezTo>
                    <a:pt x="1418" y="3731"/>
                    <a:pt x="1621" y="3710"/>
                    <a:pt x="1805" y="3684"/>
                  </a:cubicBezTo>
                  <a:cubicBezTo>
                    <a:pt x="2233" y="3654"/>
                    <a:pt x="2664" y="3512"/>
                    <a:pt x="3065" y="3398"/>
                  </a:cubicBezTo>
                  <a:cubicBezTo>
                    <a:pt x="3573" y="3235"/>
                    <a:pt x="4053" y="3086"/>
                    <a:pt x="4524" y="3086"/>
                  </a:cubicBezTo>
                  <a:cubicBezTo>
                    <a:pt x="4716" y="3086"/>
                    <a:pt x="4906" y="3110"/>
                    <a:pt x="5096" y="3169"/>
                  </a:cubicBezTo>
                  <a:cubicBezTo>
                    <a:pt x="5439" y="3283"/>
                    <a:pt x="5611" y="3368"/>
                    <a:pt x="5668" y="3398"/>
                  </a:cubicBezTo>
                  <a:cubicBezTo>
                    <a:pt x="5554" y="3512"/>
                    <a:pt x="5268" y="3711"/>
                    <a:pt x="4668" y="3940"/>
                  </a:cubicBezTo>
                  <a:cubicBezTo>
                    <a:pt x="3550" y="4314"/>
                    <a:pt x="3351" y="4685"/>
                    <a:pt x="2950" y="5486"/>
                  </a:cubicBezTo>
                  <a:cubicBezTo>
                    <a:pt x="2893" y="5658"/>
                    <a:pt x="2778" y="5859"/>
                    <a:pt x="2664" y="6088"/>
                  </a:cubicBezTo>
                  <a:cubicBezTo>
                    <a:pt x="2577" y="6260"/>
                    <a:pt x="2378" y="6517"/>
                    <a:pt x="2176" y="6776"/>
                  </a:cubicBezTo>
                  <a:cubicBezTo>
                    <a:pt x="1661" y="7433"/>
                    <a:pt x="1003" y="8292"/>
                    <a:pt x="1347" y="9123"/>
                  </a:cubicBezTo>
                  <a:cubicBezTo>
                    <a:pt x="1546" y="9638"/>
                    <a:pt x="1832" y="9895"/>
                    <a:pt x="2176" y="9924"/>
                  </a:cubicBezTo>
                  <a:cubicBezTo>
                    <a:pt x="2206" y="9928"/>
                    <a:pt x="2237" y="9930"/>
                    <a:pt x="2266" y="9930"/>
                  </a:cubicBezTo>
                  <a:cubicBezTo>
                    <a:pt x="2883" y="9930"/>
                    <a:pt x="3369" y="9119"/>
                    <a:pt x="3752" y="8463"/>
                  </a:cubicBezTo>
                  <a:cubicBezTo>
                    <a:pt x="3836" y="8321"/>
                    <a:pt x="3923" y="8207"/>
                    <a:pt x="3981" y="8092"/>
                  </a:cubicBezTo>
                  <a:cubicBezTo>
                    <a:pt x="4610" y="7089"/>
                    <a:pt x="5783" y="5601"/>
                    <a:pt x="6500" y="5429"/>
                  </a:cubicBezTo>
                  <a:cubicBezTo>
                    <a:pt x="6560" y="5415"/>
                    <a:pt x="6618" y="5408"/>
                    <a:pt x="6672" y="5408"/>
                  </a:cubicBezTo>
                  <a:cubicBezTo>
                    <a:pt x="6848" y="5408"/>
                    <a:pt x="6991" y="5483"/>
                    <a:pt x="7100" y="5658"/>
                  </a:cubicBezTo>
                  <a:cubicBezTo>
                    <a:pt x="7416" y="6088"/>
                    <a:pt x="7443" y="7062"/>
                    <a:pt x="7130" y="7605"/>
                  </a:cubicBezTo>
                  <a:cubicBezTo>
                    <a:pt x="7043" y="7806"/>
                    <a:pt x="6843" y="7948"/>
                    <a:pt x="6642" y="8063"/>
                  </a:cubicBezTo>
                  <a:cubicBezTo>
                    <a:pt x="6328" y="8264"/>
                    <a:pt x="5955" y="8521"/>
                    <a:pt x="5870" y="9066"/>
                  </a:cubicBezTo>
                  <a:cubicBezTo>
                    <a:pt x="5698" y="9952"/>
                    <a:pt x="6214" y="10582"/>
                    <a:pt x="7244" y="10783"/>
                  </a:cubicBezTo>
                  <a:cubicBezTo>
                    <a:pt x="7416" y="10841"/>
                    <a:pt x="7588" y="10841"/>
                    <a:pt x="7817" y="10841"/>
                  </a:cubicBezTo>
                  <a:cubicBezTo>
                    <a:pt x="9046" y="10841"/>
                    <a:pt x="10851" y="10238"/>
                    <a:pt x="11394" y="9237"/>
                  </a:cubicBezTo>
                  <a:lnTo>
                    <a:pt x="11424" y="9208"/>
                  </a:lnTo>
                  <a:cubicBezTo>
                    <a:pt x="11710" y="8951"/>
                    <a:pt x="12053" y="8578"/>
                    <a:pt x="11852" y="8207"/>
                  </a:cubicBezTo>
                  <a:cubicBezTo>
                    <a:pt x="11802" y="8089"/>
                    <a:pt x="11692" y="7882"/>
                    <a:pt x="11078" y="7882"/>
                  </a:cubicBezTo>
                  <a:cubicBezTo>
                    <a:pt x="10645" y="7882"/>
                    <a:pt x="9962" y="7984"/>
                    <a:pt x="8875" y="8292"/>
                  </a:cubicBezTo>
                  <a:lnTo>
                    <a:pt x="8875" y="8264"/>
                  </a:lnTo>
                  <a:cubicBezTo>
                    <a:pt x="8875" y="7749"/>
                    <a:pt x="10221" y="6459"/>
                    <a:pt x="10535" y="6288"/>
                  </a:cubicBezTo>
                  <a:cubicBezTo>
                    <a:pt x="10679" y="6230"/>
                    <a:pt x="10821" y="6203"/>
                    <a:pt x="10966" y="6146"/>
                  </a:cubicBezTo>
                  <a:cubicBezTo>
                    <a:pt x="11279" y="6088"/>
                    <a:pt x="11653" y="6031"/>
                    <a:pt x="11882" y="5688"/>
                  </a:cubicBezTo>
                  <a:cubicBezTo>
                    <a:pt x="12053" y="5401"/>
                    <a:pt x="12081" y="5058"/>
                    <a:pt x="11996" y="4570"/>
                  </a:cubicBezTo>
                  <a:cubicBezTo>
                    <a:pt x="11767" y="3540"/>
                    <a:pt x="11108" y="3512"/>
                    <a:pt x="10508" y="3512"/>
                  </a:cubicBezTo>
                  <a:cubicBezTo>
                    <a:pt x="10393" y="3512"/>
                    <a:pt x="10249" y="3512"/>
                    <a:pt x="10107" y="3482"/>
                  </a:cubicBezTo>
                  <a:lnTo>
                    <a:pt x="9878" y="3455"/>
                  </a:lnTo>
                  <a:cubicBezTo>
                    <a:pt x="9218" y="3398"/>
                    <a:pt x="8733" y="3311"/>
                    <a:pt x="8504" y="2853"/>
                  </a:cubicBezTo>
                  <a:cubicBezTo>
                    <a:pt x="8417" y="2711"/>
                    <a:pt x="8446" y="2566"/>
                    <a:pt x="8504" y="2310"/>
                  </a:cubicBezTo>
                  <a:cubicBezTo>
                    <a:pt x="8561" y="1966"/>
                    <a:pt x="8646" y="1536"/>
                    <a:pt x="8275" y="1135"/>
                  </a:cubicBezTo>
                  <a:cubicBezTo>
                    <a:pt x="8217" y="1078"/>
                    <a:pt x="8160" y="1050"/>
                    <a:pt x="8130" y="1050"/>
                  </a:cubicBezTo>
                  <a:cubicBezTo>
                    <a:pt x="7650" y="256"/>
                    <a:pt x="7057" y="0"/>
                    <a:pt x="647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9"/>
            <p:cNvSpPr/>
            <p:nvPr/>
          </p:nvSpPr>
          <p:spPr>
            <a:xfrm>
              <a:off x="6028501" y="1042465"/>
              <a:ext cx="248454" cy="389743"/>
            </a:xfrm>
            <a:custGeom>
              <a:avLst/>
              <a:gdLst/>
              <a:ahLst/>
              <a:cxnLst/>
              <a:rect l="l" t="t" r="r" b="b"/>
              <a:pathLst>
                <a:path w="12283" h="19268" extrusionOk="0">
                  <a:moveTo>
                    <a:pt x="11939" y="1"/>
                  </a:moveTo>
                  <a:cubicBezTo>
                    <a:pt x="10852" y="1118"/>
                    <a:pt x="9619" y="2149"/>
                    <a:pt x="8447" y="3150"/>
                  </a:cubicBezTo>
                  <a:cubicBezTo>
                    <a:pt x="7474" y="3981"/>
                    <a:pt x="6470" y="4840"/>
                    <a:pt x="5527" y="5699"/>
                  </a:cubicBezTo>
                  <a:cubicBezTo>
                    <a:pt x="4783" y="6443"/>
                    <a:pt x="3951" y="7015"/>
                    <a:pt x="3093" y="7615"/>
                  </a:cubicBezTo>
                  <a:cubicBezTo>
                    <a:pt x="2836" y="7760"/>
                    <a:pt x="2607" y="7931"/>
                    <a:pt x="2378" y="8103"/>
                  </a:cubicBezTo>
                  <a:cubicBezTo>
                    <a:pt x="2206" y="8245"/>
                    <a:pt x="2005" y="8360"/>
                    <a:pt x="1833" y="8474"/>
                  </a:cubicBezTo>
                  <a:cubicBezTo>
                    <a:pt x="1318" y="8818"/>
                    <a:pt x="775" y="9191"/>
                    <a:pt x="489" y="9706"/>
                  </a:cubicBezTo>
                  <a:cubicBezTo>
                    <a:pt x="31" y="10393"/>
                    <a:pt x="1" y="10478"/>
                    <a:pt x="58" y="10650"/>
                  </a:cubicBezTo>
                  <a:cubicBezTo>
                    <a:pt x="145" y="10794"/>
                    <a:pt x="287" y="10822"/>
                    <a:pt x="344" y="10822"/>
                  </a:cubicBezTo>
                  <a:cubicBezTo>
                    <a:pt x="431" y="10822"/>
                    <a:pt x="546" y="10851"/>
                    <a:pt x="631" y="11108"/>
                  </a:cubicBezTo>
                  <a:cubicBezTo>
                    <a:pt x="1061" y="12111"/>
                    <a:pt x="1260" y="12425"/>
                    <a:pt x="1547" y="12512"/>
                  </a:cubicBezTo>
                  <a:cubicBezTo>
                    <a:pt x="1594" y="12529"/>
                    <a:pt x="1642" y="12537"/>
                    <a:pt x="1690" y="12537"/>
                  </a:cubicBezTo>
                  <a:cubicBezTo>
                    <a:pt x="1871" y="12537"/>
                    <a:pt x="2052" y="12424"/>
                    <a:pt x="2234" y="12310"/>
                  </a:cubicBezTo>
                  <a:cubicBezTo>
                    <a:pt x="2493" y="12138"/>
                    <a:pt x="2806" y="11939"/>
                    <a:pt x="3294" y="11825"/>
                  </a:cubicBezTo>
                  <a:cubicBezTo>
                    <a:pt x="3494" y="11787"/>
                    <a:pt x="3667" y="11765"/>
                    <a:pt x="3807" y="11765"/>
                  </a:cubicBezTo>
                  <a:cubicBezTo>
                    <a:pt x="3988" y="11765"/>
                    <a:pt x="4116" y="11801"/>
                    <a:pt x="4180" y="11882"/>
                  </a:cubicBezTo>
                  <a:cubicBezTo>
                    <a:pt x="4439" y="12196"/>
                    <a:pt x="4066" y="13141"/>
                    <a:pt x="3837" y="13714"/>
                  </a:cubicBezTo>
                  <a:cubicBezTo>
                    <a:pt x="3780" y="13856"/>
                    <a:pt x="3695" y="13970"/>
                    <a:pt x="3638" y="14085"/>
                  </a:cubicBezTo>
                  <a:cubicBezTo>
                    <a:pt x="3436" y="14429"/>
                    <a:pt x="3264" y="14715"/>
                    <a:pt x="3264" y="15402"/>
                  </a:cubicBezTo>
                  <a:cubicBezTo>
                    <a:pt x="3322" y="15688"/>
                    <a:pt x="3523" y="15974"/>
                    <a:pt x="3722" y="16233"/>
                  </a:cubicBezTo>
                  <a:cubicBezTo>
                    <a:pt x="3924" y="16519"/>
                    <a:pt x="4123" y="16776"/>
                    <a:pt x="4096" y="17062"/>
                  </a:cubicBezTo>
                  <a:cubicBezTo>
                    <a:pt x="4038" y="17550"/>
                    <a:pt x="2092" y="18695"/>
                    <a:pt x="1547" y="18780"/>
                  </a:cubicBezTo>
                  <a:lnTo>
                    <a:pt x="1634" y="19268"/>
                  </a:lnTo>
                  <a:cubicBezTo>
                    <a:pt x="2234" y="19153"/>
                    <a:pt x="4467" y="17951"/>
                    <a:pt x="4581" y="17119"/>
                  </a:cubicBezTo>
                  <a:cubicBezTo>
                    <a:pt x="4638" y="16634"/>
                    <a:pt x="4352" y="16261"/>
                    <a:pt x="4096" y="15917"/>
                  </a:cubicBezTo>
                  <a:cubicBezTo>
                    <a:pt x="3951" y="15718"/>
                    <a:pt x="3780" y="15516"/>
                    <a:pt x="3752" y="15345"/>
                  </a:cubicBezTo>
                  <a:cubicBezTo>
                    <a:pt x="3752" y="14859"/>
                    <a:pt x="3867" y="14658"/>
                    <a:pt x="4066" y="14344"/>
                  </a:cubicBezTo>
                  <a:cubicBezTo>
                    <a:pt x="4123" y="14199"/>
                    <a:pt x="4210" y="14085"/>
                    <a:pt x="4295" y="13886"/>
                  </a:cubicBezTo>
                  <a:cubicBezTo>
                    <a:pt x="4611" y="13084"/>
                    <a:pt x="4982" y="12111"/>
                    <a:pt x="4554" y="11566"/>
                  </a:cubicBezTo>
                  <a:cubicBezTo>
                    <a:pt x="4377" y="11371"/>
                    <a:pt x="4122" y="11269"/>
                    <a:pt x="3761" y="11269"/>
                  </a:cubicBezTo>
                  <a:cubicBezTo>
                    <a:pt x="3591" y="11269"/>
                    <a:pt x="3399" y="11292"/>
                    <a:pt x="3180" y="11337"/>
                  </a:cubicBezTo>
                  <a:cubicBezTo>
                    <a:pt x="2607" y="11481"/>
                    <a:pt x="2234" y="11738"/>
                    <a:pt x="1977" y="11882"/>
                  </a:cubicBezTo>
                  <a:cubicBezTo>
                    <a:pt x="1863" y="11967"/>
                    <a:pt x="1718" y="12054"/>
                    <a:pt x="1691" y="12054"/>
                  </a:cubicBezTo>
                  <a:cubicBezTo>
                    <a:pt x="1576" y="12024"/>
                    <a:pt x="1375" y="11653"/>
                    <a:pt x="1089" y="10909"/>
                  </a:cubicBezTo>
                  <a:cubicBezTo>
                    <a:pt x="947" y="10593"/>
                    <a:pt x="775" y="10451"/>
                    <a:pt x="631" y="10393"/>
                  </a:cubicBezTo>
                  <a:cubicBezTo>
                    <a:pt x="688" y="10279"/>
                    <a:pt x="775" y="10135"/>
                    <a:pt x="889" y="9963"/>
                  </a:cubicBezTo>
                  <a:cubicBezTo>
                    <a:pt x="1146" y="9534"/>
                    <a:pt x="1604" y="9218"/>
                    <a:pt x="2092" y="8875"/>
                  </a:cubicBezTo>
                  <a:cubicBezTo>
                    <a:pt x="2291" y="8760"/>
                    <a:pt x="2493" y="8618"/>
                    <a:pt x="2664" y="8504"/>
                  </a:cubicBezTo>
                  <a:cubicBezTo>
                    <a:pt x="2893" y="8332"/>
                    <a:pt x="3122" y="8160"/>
                    <a:pt x="3351" y="8016"/>
                  </a:cubicBezTo>
                  <a:cubicBezTo>
                    <a:pt x="4210" y="7444"/>
                    <a:pt x="5069" y="6844"/>
                    <a:pt x="5870" y="6070"/>
                  </a:cubicBezTo>
                  <a:cubicBezTo>
                    <a:pt x="6787" y="5183"/>
                    <a:pt x="7787" y="4324"/>
                    <a:pt x="8761" y="3493"/>
                  </a:cubicBezTo>
                  <a:cubicBezTo>
                    <a:pt x="9963" y="2492"/>
                    <a:pt x="11165" y="1462"/>
                    <a:pt x="12283" y="344"/>
                  </a:cubicBezTo>
                  <a:lnTo>
                    <a:pt x="11939"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9"/>
            <p:cNvSpPr/>
            <p:nvPr/>
          </p:nvSpPr>
          <p:spPr>
            <a:xfrm>
              <a:off x="6099162" y="1544923"/>
              <a:ext cx="647988" cy="37279"/>
            </a:xfrm>
            <a:custGeom>
              <a:avLst/>
              <a:gdLst/>
              <a:ahLst/>
              <a:cxnLst/>
              <a:rect l="l" t="t" r="r" b="b"/>
              <a:pathLst>
                <a:path w="32035" h="1843" extrusionOk="0">
                  <a:moveTo>
                    <a:pt x="25773" y="0"/>
                  </a:moveTo>
                  <a:cubicBezTo>
                    <a:pt x="25137" y="0"/>
                    <a:pt x="24479" y="34"/>
                    <a:pt x="23875" y="68"/>
                  </a:cubicBezTo>
                  <a:cubicBezTo>
                    <a:pt x="23390" y="98"/>
                    <a:pt x="22931" y="125"/>
                    <a:pt x="22588" y="125"/>
                  </a:cubicBezTo>
                  <a:cubicBezTo>
                    <a:pt x="20012" y="155"/>
                    <a:pt x="17378" y="327"/>
                    <a:pt x="14829" y="498"/>
                  </a:cubicBezTo>
                  <a:cubicBezTo>
                    <a:pt x="11943" y="683"/>
                    <a:pt x="9006" y="879"/>
                    <a:pt x="6090" y="879"/>
                  </a:cubicBezTo>
                  <a:cubicBezTo>
                    <a:pt x="4062" y="879"/>
                    <a:pt x="2043" y="784"/>
                    <a:pt x="58" y="526"/>
                  </a:cubicBezTo>
                  <a:lnTo>
                    <a:pt x="0" y="984"/>
                  </a:lnTo>
                  <a:cubicBezTo>
                    <a:pt x="2039" y="1260"/>
                    <a:pt x="4118" y="1360"/>
                    <a:pt x="6205" y="1360"/>
                  </a:cubicBezTo>
                  <a:cubicBezTo>
                    <a:pt x="9101" y="1360"/>
                    <a:pt x="12014" y="1168"/>
                    <a:pt x="14859" y="984"/>
                  </a:cubicBezTo>
                  <a:cubicBezTo>
                    <a:pt x="17405" y="812"/>
                    <a:pt x="20039" y="640"/>
                    <a:pt x="22588" y="613"/>
                  </a:cubicBezTo>
                  <a:cubicBezTo>
                    <a:pt x="22959" y="613"/>
                    <a:pt x="23417" y="583"/>
                    <a:pt x="23905" y="556"/>
                  </a:cubicBezTo>
                  <a:cubicBezTo>
                    <a:pt x="24481" y="519"/>
                    <a:pt x="25149" y="483"/>
                    <a:pt x="25795" y="483"/>
                  </a:cubicBezTo>
                  <a:cubicBezTo>
                    <a:pt x="26688" y="483"/>
                    <a:pt x="27540" y="552"/>
                    <a:pt x="28055" y="785"/>
                  </a:cubicBezTo>
                  <a:cubicBezTo>
                    <a:pt x="28084" y="812"/>
                    <a:pt x="28142" y="927"/>
                    <a:pt x="28142" y="1014"/>
                  </a:cubicBezTo>
                  <a:cubicBezTo>
                    <a:pt x="28226" y="1270"/>
                    <a:pt x="28341" y="1671"/>
                    <a:pt x="28714" y="1758"/>
                  </a:cubicBezTo>
                  <a:cubicBezTo>
                    <a:pt x="28841" y="1815"/>
                    <a:pt x="28959" y="1836"/>
                    <a:pt x="29068" y="1836"/>
                  </a:cubicBezTo>
                  <a:cubicBezTo>
                    <a:pt x="29228" y="1836"/>
                    <a:pt x="29367" y="1792"/>
                    <a:pt x="29486" y="1758"/>
                  </a:cubicBezTo>
                  <a:cubicBezTo>
                    <a:pt x="29600" y="1701"/>
                    <a:pt x="29715" y="1671"/>
                    <a:pt x="29802" y="1671"/>
                  </a:cubicBezTo>
                  <a:cubicBezTo>
                    <a:pt x="30116" y="1671"/>
                    <a:pt x="30374" y="1586"/>
                    <a:pt x="30603" y="1499"/>
                  </a:cubicBezTo>
                  <a:cubicBezTo>
                    <a:pt x="30791" y="1429"/>
                    <a:pt x="30935" y="1373"/>
                    <a:pt x="31064" y="1373"/>
                  </a:cubicBezTo>
                  <a:cubicBezTo>
                    <a:pt x="31249" y="1373"/>
                    <a:pt x="31402" y="1489"/>
                    <a:pt x="31604" y="1843"/>
                  </a:cubicBezTo>
                  <a:lnTo>
                    <a:pt x="32035" y="1614"/>
                  </a:lnTo>
                  <a:cubicBezTo>
                    <a:pt x="31717" y="1047"/>
                    <a:pt x="31391" y="888"/>
                    <a:pt x="31077" y="888"/>
                  </a:cubicBezTo>
                  <a:cubicBezTo>
                    <a:pt x="30852" y="888"/>
                    <a:pt x="30634" y="969"/>
                    <a:pt x="30432" y="1041"/>
                  </a:cubicBezTo>
                  <a:cubicBezTo>
                    <a:pt x="30230" y="1098"/>
                    <a:pt x="30031" y="1185"/>
                    <a:pt x="29802" y="1185"/>
                  </a:cubicBezTo>
                  <a:cubicBezTo>
                    <a:pt x="29630" y="1185"/>
                    <a:pt x="29486" y="1243"/>
                    <a:pt x="29344" y="1300"/>
                  </a:cubicBezTo>
                  <a:cubicBezTo>
                    <a:pt x="29220" y="1335"/>
                    <a:pt x="29140" y="1359"/>
                    <a:pt x="29064" y="1359"/>
                  </a:cubicBezTo>
                  <a:cubicBezTo>
                    <a:pt x="29016" y="1359"/>
                    <a:pt x="28969" y="1350"/>
                    <a:pt x="28913" y="1327"/>
                  </a:cubicBezTo>
                  <a:lnTo>
                    <a:pt x="28856" y="1300"/>
                  </a:lnTo>
                  <a:cubicBezTo>
                    <a:pt x="28742" y="1270"/>
                    <a:pt x="28684" y="1128"/>
                    <a:pt x="28627" y="899"/>
                  </a:cubicBezTo>
                  <a:cubicBezTo>
                    <a:pt x="28542" y="670"/>
                    <a:pt x="28485" y="411"/>
                    <a:pt x="28256" y="354"/>
                  </a:cubicBezTo>
                  <a:cubicBezTo>
                    <a:pt x="27652" y="78"/>
                    <a:pt x="26737" y="0"/>
                    <a:pt x="2577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9"/>
            <p:cNvSpPr/>
            <p:nvPr/>
          </p:nvSpPr>
          <p:spPr>
            <a:xfrm>
              <a:off x="6917460" y="1603851"/>
              <a:ext cx="258831" cy="120252"/>
            </a:xfrm>
            <a:custGeom>
              <a:avLst/>
              <a:gdLst/>
              <a:ahLst/>
              <a:cxnLst/>
              <a:rect l="l" t="t" r="r" b="b"/>
              <a:pathLst>
                <a:path w="12796" h="5945" extrusionOk="0">
                  <a:moveTo>
                    <a:pt x="11553" y="0"/>
                  </a:moveTo>
                  <a:cubicBezTo>
                    <a:pt x="11499" y="0"/>
                    <a:pt x="11446" y="6"/>
                    <a:pt x="11394" y="18"/>
                  </a:cubicBezTo>
                  <a:cubicBezTo>
                    <a:pt x="10993" y="105"/>
                    <a:pt x="10764" y="505"/>
                    <a:pt x="10562" y="819"/>
                  </a:cubicBezTo>
                  <a:cubicBezTo>
                    <a:pt x="10477" y="991"/>
                    <a:pt x="10390" y="1135"/>
                    <a:pt x="10276" y="1250"/>
                  </a:cubicBezTo>
                  <a:cubicBezTo>
                    <a:pt x="9247" y="2279"/>
                    <a:pt x="8569" y="2755"/>
                    <a:pt x="7549" y="2755"/>
                  </a:cubicBezTo>
                  <a:cubicBezTo>
                    <a:pt x="7237" y="2755"/>
                    <a:pt x="6893" y="2711"/>
                    <a:pt x="6497" y="2624"/>
                  </a:cubicBezTo>
                  <a:lnTo>
                    <a:pt x="6268" y="2594"/>
                  </a:lnTo>
                  <a:cubicBezTo>
                    <a:pt x="5925" y="2520"/>
                    <a:pt x="5614" y="2452"/>
                    <a:pt x="5311" y="2452"/>
                  </a:cubicBezTo>
                  <a:cubicBezTo>
                    <a:pt x="4907" y="2452"/>
                    <a:pt x="4518" y="2574"/>
                    <a:pt x="4093" y="2967"/>
                  </a:cubicBezTo>
                  <a:cubicBezTo>
                    <a:pt x="3749" y="3253"/>
                    <a:pt x="3607" y="3567"/>
                    <a:pt x="3463" y="3826"/>
                  </a:cubicBezTo>
                  <a:cubicBezTo>
                    <a:pt x="3321" y="4140"/>
                    <a:pt x="3206" y="4369"/>
                    <a:pt x="2748" y="4456"/>
                  </a:cubicBezTo>
                  <a:cubicBezTo>
                    <a:pt x="2567" y="4490"/>
                    <a:pt x="2407" y="4504"/>
                    <a:pt x="2264" y="4504"/>
                  </a:cubicBezTo>
                  <a:cubicBezTo>
                    <a:pt x="1931" y="4504"/>
                    <a:pt x="1689" y="4430"/>
                    <a:pt x="1489" y="4369"/>
                  </a:cubicBezTo>
                  <a:cubicBezTo>
                    <a:pt x="1324" y="4318"/>
                    <a:pt x="1185" y="4289"/>
                    <a:pt x="1062" y="4289"/>
                  </a:cubicBezTo>
                  <a:cubicBezTo>
                    <a:pt x="629" y="4289"/>
                    <a:pt x="402" y="4657"/>
                    <a:pt x="0" y="5773"/>
                  </a:cubicBezTo>
                  <a:lnTo>
                    <a:pt x="458" y="5944"/>
                  </a:lnTo>
                  <a:cubicBezTo>
                    <a:pt x="804" y="4993"/>
                    <a:pt x="921" y="4776"/>
                    <a:pt x="1118" y="4776"/>
                  </a:cubicBezTo>
                  <a:cubicBezTo>
                    <a:pt x="1182" y="4776"/>
                    <a:pt x="1254" y="4799"/>
                    <a:pt x="1344" y="4827"/>
                  </a:cubicBezTo>
                  <a:cubicBezTo>
                    <a:pt x="1576" y="4891"/>
                    <a:pt x="1885" y="4984"/>
                    <a:pt x="2315" y="4984"/>
                  </a:cubicBezTo>
                  <a:cubicBezTo>
                    <a:pt x="2471" y="4984"/>
                    <a:pt x="2643" y="4972"/>
                    <a:pt x="2833" y="4941"/>
                  </a:cubicBezTo>
                  <a:cubicBezTo>
                    <a:pt x="3550" y="4799"/>
                    <a:pt x="3749" y="4399"/>
                    <a:pt x="3921" y="4025"/>
                  </a:cubicBezTo>
                  <a:cubicBezTo>
                    <a:pt x="4035" y="3796"/>
                    <a:pt x="4150" y="3540"/>
                    <a:pt x="4409" y="3338"/>
                  </a:cubicBezTo>
                  <a:cubicBezTo>
                    <a:pt x="4738" y="3026"/>
                    <a:pt x="5019" y="2922"/>
                    <a:pt x="5346" y="2922"/>
                  </a:cubicBezTo>
                  <a:cubicBezTo>
                    <a:pt x="5588" y="2922"/>
                    <a:pt x="5854" y="2979"/>
                    <a:pt x="6183" y="3052"/>
                  </a:cubicBezTo>
                  <a:lnTo>
                    <a:pt x="6383" y="3109"/>
                  </a:lnTo>
                  <a:cubicBezTo>
                    <a:pt x="6804" y="3197"/>
                    <a:pt x="7177" y="3241"/>
                    <a:pt x="7518" y="3241"/>
                  </a:cubicBezTo>
                  <a:cubicBezTo>
                    <a:pt x="8729" y="3241"/>
                    <a:pt x="9532" y="2687"/>
                    <a:pt x="10649" y="1593"/>
                  </a:cubicBezTo>
                  <a:cubicBezTo>
                    <a:pt x="10764" y="1449"/>
                    <a:pt x="10878" y="1250"/>
                    <a:pt x="10993" y="1078"/>
                  </a:cubicBezTo>
                  <a:cubicBezTo>
                    <a:pt x="11135" y="819"/>
                    <a:pt x="11306" y="533"/>
                    <a:pt x="11478" y="505"/>
                  </a:cubicBezTo>
                  <a:cubicBezTo>
                    <a:pt x="11504" y="500"/>
                    <a:pt x="11529" y="498"/>
                    <a:pt x="11555" y="498"/>
                  </a:cubicBezTo>
                  <a:cubicBezTo>
                    <a:pt x="11674" y="498"/>
                    <a:pt x="11800" y="553"/>
                    <a:pt x="11966" y="647"/>
                  </a:cubicBezTo>
                  <a:cubicBezTo>
                    <a:pt x="12252" y="849"/>
                    <a:pt x="12280" y="1479"/>
                    <a:pt x="12280" y="2051"/>
                  </a:cubicBezTo>
                  <a:cubicBezTo>
                    <a:pt x="12280" y="2280"/>
                    <a:pt x="12310" y="2509"/>
                    <a:pt x="12310" y="2708"/>
                  </a:cubicBezTo>
                  <a:lnTo>
                    <a:pt x="12795" y="2651"/>
                  </a:lnTo>
                  <a:cubicBezTo>
                    <a:pt x="12768" y="2479"/>
                    <a:pt x="12768" y="2250"/>
                    <a:pt x="12768" y="2021"/>
                  </a:cubicBezTo>
                  <a:cubicBezTo>
                    <a:pt x="12768" y="1364"/>
                    <a:pt x="12738" y="620"/>
                    <a:pt x="12252" y="247"/>
                  </a:cubicBezTo>
                  <a:cubicBezTo>
                    <a:pt x="12000" y="88"/>
                    <a:pt x="11767" y="0"/>
                    <a:pt x="1155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9"/>
            <p:cNvSpPr/>
            <p:nvPr/>
          </p:nvSpPr>
          <p:spPr>
            <a:xfrm>
              <a:off x="7144454" y="1573527"/>
              <a:ext cx="18549" cy="37643"/>
            </a:xfrm>
            <a:custGeom>
              <a:avLst/>
              <a:gdLst/>
              <a:ahLst/>
              <a:cxnLst/>
              <a:rect l="l" t="t" r="r" b="b"/>
              <a:pathLst>
                <a:path w="917" h="1861" extrusionOk="0">
                  <a:moveTo>
                    <a:pt x="688" y="0"/>
                  </a:moveTo>
                  <a:cubicBezTo>
                    <a:pt x="1" y="344"/>
                    <a:pt x="1" y="1146"/>
                    <a:pt x="1" y="1860"/>
                  </a:cubicBezTo>
                  <a:lnTo>
                    <a:pt x="486" y="1860"/>
                  </a:lnTo>
                  <a:cubicBezTo>
                    <a:pt x="486" y="1230"/>
                    <a:pt x="486" y="658"/>
                    <a:pt x="917" y="429"/>
                  </a:cubicBezTo>
                  <a:lnTo>
                    <a:pt x="688"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9"/>
            <p:cNvSpPr/>
            <p:nvPr/>
          </p:nvSpPr>
          <p:spPr>
            <a:xfrm>
              <a:off x="5988568" y="1983880"/>
              <a:ext cx="385678" cy="200576"/>
            </a:xfrm>
            <a:custGeom>
              <a:avLst/>
              <a:gdLst/>
              <a:ahLst/>
              <a:cxnLst/>
              <a:rect l="l" t="t" r="r" b="b"/>
              <a:pathLst>
                <a:path w="19067" h="9916" extrusionOk="0">
                  <a:moveTo>
                    <a:pt x="1647" y="1"/>
                  </a:moveTo>
                  <a:cubicBezTo>
                    <a:pt x="1585" y="1"/>
                    <a:pt x="1522" y="4"/>
                    <a:pt x="1460" y="11"/>
                  </a:cubicBezTo>
                  <a:cubicBezTo>
                    <a:pt x="917" y="68"/>
                    <a:pt x="429" y="384"/>
                    <a:pt x="1" y="927"/>
                  </a:cubicBezTo>
                  <a:lnTo>
                    <a:pt x="372" y="1243"/>
                  </a:lnTo>
                  <a:cubicBezTo>
                    <a:pt x="745" y="785"/>
                    <a:pt x="1089" y="556"/>
                    <a:pt x="1517" y="498"/>
                  </a:cubicBezTo>
                  <a:cubicBezTo>
                    <a:pt x="1560" y="494"/>
                    <a:pt x="1604" y="492"/>
                    <a:pt x="1647" y="492"/>
                  </a:cubicBezTo>
                  <a:cubicBezTo>
                    <a:pt x="2476" y="492"/>
                    <a:pt x="3426" y="1252"/>
                    <a:pt x="4322" y="1987"/>
                  </a:cubicBezTo>
                  <a:cubicBezTo>
                    <a:pt x="5124" y="2644"/>
                    <a:pt x="5868" y="3274"/>
                    <a:pt x="6642" y="3446"/>
                  </a:cubicBezTo>
                  <a:cubicBezTo>
                    <a:pt x="6751" y="3470"/>
                    <a:pt x="6860" y="3481"/>
                    <a:pt x="6971" y="3481"/>
                  </a:cubicBezTo>
                  <a:cubicBezTo>
                    <a:pt x="7646" y="3481"/>
                    <a:pt x="8354" y="3064"/>
                    <a:pt x="9017" y="2644"/>
                  </a:cubicBezTo>
                  <a:cubicBezTo>
                    <a:pt x="9633" y="2265"/>
                    <a:pt x="10229" y="1907"/>
                    <a:pt x="10757" y="1907"/>
                  </a:cubicBezTo>
                  <a:cubicBezTo>
                    <a:pt x="10867" y="1907"/>
                    <a:pt x="10974" y="1923"/>
                    <a:pt x="11078" y="1957"/>
                  </a:cubicBezTo>
                  <a:cubicBezTo>
                    <a:pt x="11509" y="2101"/>
                    <a:pt x="11880" y="2530"/>
                    <a:pt x="12223" y="3304"/>
                  </a:cubicBezTo>
                  <a:cubicBezTo>
                    <a:pt x="12368" y="3618"/>
                    <a:pt x="12338" y="4018"/>
                    <a:pt x="12338" y="4449"/>
                  </a:cubicBezTo>
                  <a:cubicBezTo>
                    <a:pt x="12310" y="5221"/>
                    <a:pt x="12280" y="6224"/>
                    <a:pt x="13483" y="6453"/>
                  </a:cubicBezTo>
                  <a:cubicBezTo>
                    <a:pt x="13572" y="6472"/>
                    <a:pt x="13656" y="6482"/>
                    <a:pt x="13736" y="6482"/>
                  </a:cubicBezTo>
                  <a:cubicBezTo>
                    <a:pt x="14354" y="6482"/>
                    <a:pt x="14721" y="5936"/>
                    <a:pt x="15001" y="5479"/>
                  </a:cubicBezTo>
                  <a:cubicBezTo>
                    <a:pt x="15316" y="4994"/>
                    <a:pt x="15528" y="4673"/>
                    <a:pt x="15899" y="4673"/>
                  </a:cubicBezTo>
                  <a:cubicBezTo>
                    <a:pt x="15966" y="4673"/>
                    <a:pt x="16038" y="4684"/>
                    <a:pt x="16116" y="4705"/>
                  </a:cubicBezTo>
                  <a:cubicBezTo>
                    <a:pt x="16891" y="4934"/>
                    <a:pt x="16918" y="5651"/>
                    <a:pt x="16948" y="6766"/>
                  </a:cubicBezTo>
                  <a:cubicBezTo>
                    <a:pt x="16948" y="8026"/>
                    <a:pt x="16948" y="9572"/>
                    <a:pt x="18979" y="9915"/>
                  </a:cubicBezTo>
                  <a:lnTo>
                    <a:pt x="19066" y="9457"/>
                  </a:lnTo>
                  <a:cubicBezTo>
                    <a:pt x="17433" y="9171"/>
                    <a:pt x="17433" y="7999"/>
                    <a:pt x="17433" y="6766"/>
                  </a:cubicBezTo>
                  <a:cubicBezTo>
                    <a:pt x="17406" y="5708"/>
                    <a:pt x="17406" y="4591"/>
                    <a:pt x="16231" y="4247"/>
                  </a:cubicBezTo>
                  <a:cubicBezTo>
                    <a:pt x="16103" y="4209"/>
                    <a:pt x="15985" y="4192"/>
                    <a:pt x="15875" y="4192"/>
                  </a:cubicBezTo>
                  <a:cubicBezTo>
                    <a:pt x="15247" y="4192"/>
                    <a:pt x="14893" y="4759"/>
                    <a:pt x="14600" y="5221"/>
                  </a:cubicBezTo>
                  <a:cubicBezTo>
                    <a:pt x="14302" y="5669"/>
                    <a:pt x="14089" y="5987"/>
                    <a:pt x="13738" y="5987"/>
                  </a:cubicBezTo>
                  <a:cubicBezTo>
                    <a:pt x="13685" y="5987"/>
                    <a:pt x="13630" y="5980"/>
                    <a:pt x="13570" y="5965"/>
                  </a:cubicBezTo>
                  <a:cubicBezTo>
                    <a:pt x="12826" y="5823"/>
                    <a:pt x="12796" y="5335"/>
                    <a:pt x="12826" y="4449"/>
                  </a:cubicBezTo>
                  <a:cubicBezTo>
                    <a:pt x="12826" y="3991"/>
                    <a:pt x="12853" y="3503"/>
                    <a:pt x="12654" y="3102"/>
                  </a:cubicBezTo>
                  <a:cubicBezTo>
                    <a:pt x="12280" y="2216"/>
                    <a:pt x="11822" y="1671"/>
                    <a:pt x="11250" y="1499"/>
                  </a:cubicBezTo>
                  <a:cubicBezTo>
                    <a:pt x="11086" y="1442"/>
                    <a:pt x="10921" y="1417"/>
                    <a:pt x="10757" y="1417"/>
                  </a:cubicBezTo>
                  <a:cubicBezTo>
                    <a:pt x="10091" y="1417"/>
                    <a:pt x="9425" y="1830"/>
                    <a:pt x="8761" y="2243"/>
                  </a:cubicBezTo>
                  <a:cubicBezTo>
                    <a:pt x="8150" y="2626"/>
                    <a:pt x="7495" y="3007"/>
                    <a:pt x="6934" y="3007"/>
                  </a:cubicBezTo>
                  <a:cubicBezTo>
                    <a:pt x="6863" y="3007"/>
                    <a:pt x="6794" y="3001"/>
                    <a:pt x="6727" y="2988"/>
                  </a:cubicBezTo>
                  <a:cubicBezTo>
                    <a:pt x="6097" y="2816"/>
                    <a:pt x="5383" y="2243"/>
                    <a:pt x="4638" y="1614"/>
                  </a:cubicBezTo>
                  <a:cubicBezTo>
                    <a:pt x="3668" y="833"/>
                    <a:pt x="2648" y="1"/>
                    <a:pt x="164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9"/>
            <p:cNvSpPr/>
            <p:nvPr/>
          </p:nvSpPr>
          <p:spPr>
            <a:xfrm>
              <a:off x="6443142" y="2381954"/>
              <a:ext cx="110038" cy="91509"/>
            </a:xfrm>
            <a:custGeom>
              <a:avLst/>
              <a:gdLst/>
              <a:ahLst/>
              <a:cxnLst/>
              <a:rect l="l" t="t" r="r" b="b"/>
              <a:pathLst>
                <a:path w="5440" h="4524" extrusionOk="0">
                  <a:moveTo>
                    <a:pt x="5355" y="0"/>
                  </a:moveTo>
                  <a:cubicBezTo>
                    <a:pt x="5011" y="85"/>
                    <a:pt x="4753" y="286"/>
                    <a:pt x="4524" y="516"/>
                  </a:cubicBezTo>
                  <a:cubicBezTo>
                    <a:pt x="4324" y="657"/>
                    <a:pt x="4153" y="829"/>
                    <a:pt x="3981" y="887"/>
                  </a:cubicBezTo>
                  <a:cubicBezTo>
                    <a:pt x="3809" y="916"/>
                    <a:pt x="3466" y="916"/>
                    <a:pt x="3179" y="916"/>
                  </a:cubicBezTo>
                  <a:cubicBezTo>
                    <a:pt x="2749" y="916"/>
                    <a:pt x="2492" y="916"/>
                    <a:pt x="2378" y="1001"/>
                  </a:cubicBezTo>
                  <a:lnTo>
                    <a:pt x="2321" y="1031"/>
                  </a:lnTo>
                  <a:cubicBezTo>
                    <a:pt x="1805" y="1516"/>
                    <a:pt x="1947" y="1974"/>
                    <a:pt x="2034" y="2318"/>
                  </a:cubicBezTo>
                  <a:cubicBezTo>
                    <a:pt x="2119" y="2634"/>
                    <a:pt x="2149" y="2806"/>
                    <a:pt x="2004" y="3035"/>
                  </a:cubicBezTo>
                  <a:cubicBezTo>
                    <a:pt x="1920" y="3149"/>
                    <a:pt x="1661" y="3234"/>
                    <a:pt x="1375" y="3348"/>
                  </a:cubicBezTo>
                  <a:cubicBezTo>
                    <a:pt x="917" y="3520"/>
                    <a:pt x="344" y="3722"/>
                    <a:pt x="1" y="4264"/>
                  </a:cubicBezTo>
                  <a:lnTo>
                    <a:pt x="401" y="4523"/>
                  </a:lnTo>
                  <a:cubicBezTo>
                    <a:pt x="660" y="4122"/>
                    <a:pt x="1146" y="3951"/>
                    <a:pt x="1546" y="3806"/>
                  </a:cubicBezTo>
                  <a:cubicBezTo>
                    <a:pt x="1920" y="3664"/>
                    <a:pt x="2263" y="3550"/>
                    <a:pt x="2405" y="3291"/>
                  </a:cubicBezTo>
                  <a:cubicBezTo>
                    <a:pt x="2664" y="2890"/>
                    <a:pt x="2577" y="2519"/>
                    <a:pt x="2492" y="2203"/>
                  </a:cubicBezTo>
                  <a:cubicBezTo>
                    <a:pt x="2405" y="1890"/>
                    <a:pt x="2348" y="1688"/>
                    <a:pt x="2607" y="1432"/>
                  </a:cubicBezTo>
                  <a:cubicBezTo>
                    <a:pt x="2721" y="1402"/>
                    <a:pt x="3008" y="1402"/>
                    <a:pt x="3179" y="1402"/>
                  </a:cubicBezTo>
                  <a:cubicBezTo>
                    <a:pt x="3523" y="1402"/>
                    <a:pt x="3894" y="1402"/>
                    <a:pt x="4123" y="1345"/>
                  </a:cubicBezTo>
                  <a:cubicBezTo>
                    <a:pt x="4409" y="1230"/>
                    <a:pt x="4638" y="1031"/>
                    <a:pt x="4840" y="859"/>
                  </a:cubicBezTo>
                  <a:cubicBezTo>
                    <a:pt x="5039" y="687"/>
                    <a:pt x="5211" y="516"/>
                    <a:pt x="5440" y="486"/>
                  </a:cubicBezTo>
                  <a:lnTo>
                    <a:pt x="5355"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9"/>
            <p:cNvSpPr/>
            <p:nvPr/>
          </p:nvSpPr>
          <p:spPr>
            <a:xfrm>
              <a:off x="6477896" y="2461860"/>
              <a:ext cx="66629" cy="50387"/>
            </a:xfrm>
            <a:custGeom>
              <a:avLst/>
              <a:gdLst/>
              <a:ahLst/>
              <a:cxnLst/>
              <a:rect l="l" t="t" r="r" b="b"/>
              <a:pathLst>
                <a:path w="3294" h="2491" extrusionOk="0">
                  <a:moveTo>
                    <a:pt x="2806" y="1"/>
                  </a:moveTo>
                  <a:cubicBezTo>
                    <a:pt x="2606" y="860"/>
                    <a:pt x="2119" y="1001"/>
                    <a:pt x="1489" y="1173"/>
                  </a:cubicBezTo>
                  <a:cubicBezTo>
                    <a:pt x="946" y="1345"/>
                    <a:pt x="344" y="1517"/>
                    <a:pt x="0" y="2291"/>
                  </a:cubicBezTo>
                  <a:lnTo>
                    <a:pt x="431" y="2490"/>
                  </a:lnTo>
                  <a:cubicBezTo>
                    <a:pt x="687" y="1918"/>
                    <a:pt x="1118" y="1776"/>
                    <a:pt x="1633" y="1631"/>
                  </a:cubicBezTo>
                  <a:cubicBezTo>
                    <a:pt x="2263" y="1460"/>
                    <a:pt x="3007" y="1231"/>
                    <a:pt x="3293" y="115"/>
                  </a:cubicBezTo>
                  <a:lnTo>
                    <a:pt x="2806"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9"/>
            <p:cNvSpPr/>
            <p:nvPr/>
          </p:nvSpPr>
          <p:spPr>
            <a:xfrm>
              <a:off x="6514390" y="2487350"/>
              <a:ext cx="35317" cy="46341"/>
            </a:xfrm>
            <a:custGeom>
              <a:avLst/>
              <a:gdLst/>
              <a:ahLst/>
              <a:cxnLst/>
              <a:rect l="l" t="t" r="r" b="b"/>
              <a:pathLst>
                <a:path w="1746" h="2291" extrusionOk="0">
                  <a:moveTo>
                    <a:pt x="268" y="1"/>
                  </a:moveTo>
                  <a:cubicBezTo>
                    <a:pt x="185" y="1"/>
                    <a:pt x="96" y="9"/>
                    <a:pt x="1" y="28"/>
                  </a:cubicBezTo>
                  <a:lnTo>
                    <a:pt x="86" y="486"/>
                  </a:lnTo>
                  <a:cubicBezTo>
                    <a:pt x="139" y="477"/>
                    <a:pt x="189" y="473"/>
                    <a:pt x="236" y="473"/>
                  </a:cubicBezTo>
                  <a:cubicBezTo>
                    <a:pt x="665" y="473"/>
                    <a:pt x="828" y="826"/>
                    <a:pt x="1059" y="1574"/>
                  </a:cubicBezTo>
                  <a:cubicBezTo>
                    <a:pt x="1116" y="1832"/>
                    <a:pt x="1203" y="2089"/>
                    <a:pt x="1288" y="2290"/>
                  </a:cubicBezTo>
                  <a:lnTo>
                    <a:pt x="1746" y="2089"/>
                  </a:lnTo>
                  <a:cubicBezTo>
                    <a:pt x="1661" y="1917"/>
                    <a:pt x="1574" y="1688"/>
                    <a:pt x="1517" y="1459"/>
                  </a:cubicBezTo>
                  <a:cubicBezTo>
                    <a:pt x="1336" y="836"/>
                    <a:pt x="1084" y="1"/>
                    <a:pt x="268"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9"/>
            <p:cNvSpPr/>
            <p:nvPr/>
          </p:nvSpPr>
          <p:spPr>
            <a:xfrm>
              <a:off x="6553170" y="2479784"/>
              <a:ext cx="85724" cy="63717"/>
            </a:xfrm>
            <a:custGeom>
              <a:avLst/>
              <a:gdLst/>
              <a:ahLst/>
              <a:cxnLst/>
              <a:rect l="l" t="t" r="r" b="b"/>
              <a:pathLst>
                <a:path w="4238" h="3150" extrusionOk="0">
                  <a:moveTo>
                    <a:pt x="4095" y="1"/>
                  </a:moveTo>
                  <a:cubicBezTo>
                    <a:pt x="3924" y="58"/>
                    <a:pt x="3752" y="145"/>
                    <a:pt x="3550" y="230"/>
                  </a:cubicBezTo>
                  <a:cubicBezTo>
                    <a:pt x="3294" y="345"/>
                    <a:pt x="3065" y="432"/>
                    <a:pt x="2806" y="489"/>
                  </a:cubicBezTo>
                  <a:cubicBezTo>
                    <a:pt x="2692" y="546"/>
                    <a:pt x="2463" y="603"/>
                    <a:pt x="2234" y="661"/>
                  </a:cubicBezTo>
                  <a:cubicBezTo>
                    <a:pt x="1947" y="745"/>
                    <a:pt x="1661" y="832"/>
                    <a:pt x="1519" y="890"/>
                  </a:cubicBezTo>
                  <a:cubicBezTo>
                    <a:pt x="431" y="1405"/>
                    <a:pt x="1" y="1691"/>
                    <a:pt x="1" y="3150"/>
                  </a:cubicBezTo>
                  <a:lnTo>
                    <a:pt x="488" y="3150"/>
                  </a:lnTo>
                  <a:cubicBezTo>
                    <a:pt x="488" y="1920"/>
                    <a:pt x="745" y="1806"/>
                    <a:pt x="1691" y="1348"/>
                  </a:cubicBezTo>
                  <a:cubicBezTo>
                    <a:pt x="1833" y="1290"/>
                    <a:pt x="2119" y="1203"/>
                    <a:pt x="2378" y="1146"/>
                  </a:cubicBezTo>
                  <a:cubicBezTo>
                    <a:pt x="2607" y="1061"/>
                    <a:pt x="2836" y="1004"/>
                    <a:pt x="2950" y="974"/>
                  </a:cubicBezTo>
                  <a:cubicBezTo>
                    <a:pt x="3207" y="890"/>
                    <a:pt x="3493" y="775"/>
                    <a:pt x="3722" y="661"/>
                  </a:cubicBezTo>
                  <a:cubicBezTo>
                    <a:pt x="3924" y="603"/>
                    <a:pt x="4095" y="516"/>
                    <a:pt x="4237" y="489"/>
                  </a:cubicBezTo>
                  <a:lnTo>
                    <a:pt x="4095"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9"/>
            <p:cNvSpPr/>
            <p:nvPr/>
          </p:nvSpPr>
          <p:spPr>
            <a:xfrm>
              <a:off x="6597796" y="2583480"/>
              <a:ext cx="26640" cy="13310"/>
            </a:xfrm>
            <a:custGeom>
              <a:avLst/>
              <a:gdLst/>
              <a:ahLst/>
              <a:cxnLst/>
              <a:rect l="l" t="t" r="r" b="b"/>
              <a:pathLst>
                <a:path w="1317" h="658" extrusionOk="0">
                  <a:moveTo>
                    <a:pt x="1317" y="0"/>
                  </a:moveTo>
                  <a:cubicBezTo>
                    <a:pt x="916" y="0"/>
                    <a:pt x="543" y="85"/>
                    <a:pt x="172" y="142"/>
                  </a:cubicBezTo>
                  <a:lnTo>
                    <a:pt x="0" y="200"/>
                  </a:lnTo>
                  <a:lnTo>
                    <a:pt x="85" y="658"/>
                  </a:lnTo>
                  <a:lnTo>
                    <a:pt x="286" y="630"/>
                  </a:lnTo>
                  <a:cubicBezTo>
                    <a:pt x="630" y="543"/>
                    <a:pt x="944" y="486"/>
                    <a:pt x="1317" y="486"/>
                  </a:cubicBezTo>
                  <a:lnTo>
                    <a:pt x="1317"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9"/>
            <p:cNvSpPr/>
            <p:nvPr/>
          </p:nvSpPr>
          <p:spPr>
            <a:xfrm>
              <a:off x="6635402" y="2624019"/>
              <a:ext cx="21482" cy="40556"/>
            </a:xfrm>
            <a:custGeom>
              <a:avLst/>
              <a:gdLst/>
              <a:ahLst/>
              <a:cxnLst/>
              <a:rect l="l" t="t" r="r" b="b"/>
              <a:pathLst>
                <a:path w="1062" h="2005" extrusionOk="0">
                  <a:moveTo>
                    <a:pt x="660" y="0"/>
                  </a:moveTo>
                  <a:cubicBezTo>
                    <a:pt x="1" y="687"/>
                    <a:pt x="344" y="1431"/>
                    <a:pt x="603" y="2004"/>
                  </a:cubicBezTo>
                  <a:lnTo>
                    <a:pt x="1061" y="1802"/>
                  </a:lnTo>
                  <a:cubicBezTo>
                    <a:pt x="745" y="1173"/>
                    <a:pt x="603" y="772"/>
                    <a:pt x="1004" y="344"/>
                  </a:cubicBezTo>
                  <a:lnTo>
                    <a:pt x="660"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9"/>
            <p:cNvSpPr/>
            <p:nvPr/>
          </p:nvSpPr>
          <p:spPr>
            <a:xfrm>
              <a:off x="6758174" y="2647182"/>
              <a:ext cx="38837" cy="47494"/>
            </a:xfrm>
            <a:custGeom>
              <a:avLst/>
              <a:gdLst/>
              <a:ahLst/>
              <a:cxnLst/>
              <a:rect l="l" t="t" r="r" b="b"/>
              <a:pathLst>
                <a:path w="1920" h="2348" extrusionOk="0">
                  <a:moveTo>
                    <a:pt x="1576" y="0"/>
                  </a:moveTo>
                  <a:lnTo>
                    <a:pt x="1118" y="172"/>
                  </a:lnTo>
                  <a:cubicBezTo>
                    <a:pt x="1290" y="687"/>
                    <a:pt x="1347" y="1459"/>
                    <a:pt x="1" y="1890"/>
                  </a:cubicBezTo>
                  <a:lnTo>
                    <a:pt x="145" y="2348"/>
                  </a:lnTo>
                  <a:cubicBezTo>
                    <a:pt x="1404" y="1947"/>
                    <a:pt x="1920" y="1116"/>
                    <a:pt x="1576"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9"/>
            <p:cNvSpPr/>
            <p:nvPr/>
          </p:nvSpPr>
          <p:spPr>
            <a:xfrm>
              <a:off x="6853151" y="2585199"/>
              <a:ext cx="538537" cy="1196315"/>
            </a:xfrm>
            <a:custGeom>
              <a:avLst/>
              <a:gdLst/>
              <a:ahLst/>
              <a:cxnLst/>
              <a:rect l="l" t="t" r="r" b="b"/>
              <a:pathLst>
                <a:path w="26624" h="59143" extrusionOk="0">
                  <a:moveTo>
                    <a:pt x="2691" y="0"/>
                  </a:moveTo>
                  <a:cubicBezTo>
                    <a:pt x="2520" y="172"/>
                    <a:pt x="2577" y="458"/>
                    <a:pt x="2691" y="1118"/>
                  </a:cubicBezTo>
                  <a:cubicBezTo>
                    <a:pt x="2749" y="1489"/>
                    <a:pt x="2920" y="2462"/>
                    <a:pt x="2749" y="2576"/>
                  </a:cubicBezTo>
                  <a:cubicBezTo>
                    <a:pt x="2749" y="2576"/>
                    <a:pt x="2745" y="2577"/>
                    <a:pt x="2735" y="2577"/>
                  </a:cubicBezTo>
                  <a:cubicBezTo>
                    <a:pt x="2696" y="2577"/>
                    <a:pt x="2559" y="2558"/>
                    <a:pt x="2233" y="2347"/>
                  </a:cubicBezTo>
                  <a:cubicBezTo>
                    <a:pt x="2148" y="2263"/>
                    <a:pt x="2034" y="1718"/>
                    <a:pt x="1977" y="1404"/>
                  </a:cubicBezTo>
                  <a:cubicBezTo>
                    <a:pt x="1832" y="717"/>
                    <a:pt x="1718" y="172"/>
                    <a:pt x="1347" y="115"/>
                  </a:cubicBezTo>
                  <a:cubicBezTo>
                    <a:pt x="1334" y="113"/>
                    <a:pt x="1322" y="113"/>
                    <a:pt x="1309" y="113"/>
                  </a:cubicBezTo>
                  <a:cubicBezTo>
                    <a:pt x="1010" y="113"/>
                    <a:pt x="761" y="434"/>
                    <a:pt x="431" y="1232"/>
                  </a:cubicBezTo>
                  <a:cubicBezTo>
                    <a:pt x="58" y="2205"/>
                    <a:pt x="172" y="3206"/>
                    <a:pt x="717" y="4152"/>
                  </a:cubicBezTo>
                  <a:cubicBezTo>
                    <a:pt x="1546" y="5554"/>
                    <a:pt x="3236" y="6499"/>
                    <a:pt x="4466" y="6671"/>
                  </a:cubicBezTo>
                  <a:cubicBezTo>
                    <a:pt x="4725" y="6699"/>
                    <a:pt x="4954" y="6728"/>
                    <a:pt x="5153" y="6728"/>
                  </a:cubicBezTo>
                  <a:cubicBezTo>
                    <a:pt x="6099" y="6813"/>
                    <a:pt x="6271" y="6843"/>
                    <a:pt x="6271" y="7988"/>
                  </a:cubicBezTo>
                  <a:cubicBezTo>
                    <a:pt x="6271" y="8187"/>
                    <a:pt x="6184" y="8446"/>
                    <a:pt x="6099" y="8703"/>
                  </a:cubicBezTo>
                  <a:cubicBezTo>
                    <a:pt x="5984" y="9019"/>
                    <a:pt x="5840" y="9390"/>
                    <a:pt x="5897" y="9763"/>
                  </a:cubicBezTo>
                  <a:cubicBezTo>
                    <a:pt x="5955" y="10248"/>
                    <a:pt x="6271" y="10592"/>
                    <a:pt x="6527" y="10878"/>
                  </a:cubicBezTo>
                  <a:cubicBezTo>
                    <a:pt x="6729" y="11107"/>
                    <a:pt x="6871" y="11309"/>
                    <a:pt x="6928" y="11508"/>
                  </a:cubicBezTo>
                  <a:cubicBezTo>
                    <a:pt x="6985" y="11909"/>
                    <a:pt x="6985" y="12167"/>
                    <a:pt x="6871" y="12339"/>
                  </a:cubicBezTo>
                  <a:cubicBezTo>
                    <a:pt x="6729" y="12511"/>
                    <a:pt x="6385" y="12538"/>
                    <a:pt x="5984" y="12568"/>
                  </a:cubicBezTo>
                  <a:cubicBezTo>
                    <a:pt x="5641" y="12596"/>
                    <a:pt x="5210" y="12626"/>
                    <a:pt x="4867" y="12768"/>
                  </a:cubicBezTo>
                  <a:cubicBezTo>
                    <a:pt x="3264" y="13484"/>
                    <a:pt x="3637" y="14428"/>
                    <a:pt x="4008" y="15344"/>
                  </a:cubicBezTo>
                  <a:cubicBezTo>
                    <a:pt x="4095" y="15573"/>
                    <a:pt x="4210" y="15832"/>
                    <a:pt x="4267" y="16061"/>
                  </a:cubicBezTo>
                  <a:cubicBezTo>
                    <a:pt x="4496" y="16920"/>
                    <a:pt x="4237" y="17549"/>
                    <a:pt x="4008" y="18236"/>
                  </a:cubicBezTo>
                  <a:cubicBezTo>
                    <a:pt x="3836" y="18637"/>
                    <a:pt x="3694" y="19065"/>
                    <a:pt x="3637" y="19553"/>
                  </a:cubicBezTo>
                  <a:cubicBezTo>
                    <a:pt x="3580" y="19897"/>
                    <a:pt x="3665" y="20126"/>
                    <a:pt x="3722" y="20325"/>
                  </a:cubicBezTo>
                  <a:cubicBezTo>
                    <a:pt x="3809" y="20554"/>
                    <a:pt x="3866" y="20641"/>
                    <a:pt x="3493" y="20955"/>
                  </a:cubicBezTo>
                  <a:cubicBezTo>
                    <a:pt x="3378" y="21069"/>
                    <a:pt x="3092" y="21069"/>
                    <a:pt x="2778" y="21069"/>
                  </a:cubicBezTo>
                  <a:cubicBezTo>
                    <a:pt x="2673" y="21061"/>
                    <a:pt x="2566" y="21055"/>
                    <a:pt x="2458" y="21055"/>
                  </a:cubicBezTo>
                  <a:cubicBezTo>
                    <a:pt x="2212" y="21055"/>
                    <a:pt x="1966" y="21085"/>
                    <a:pt x="1748" y="21184"/>
                  </a:cubicBezTo>
                  <a:cubicBezTo>
                    <a:pt x="516" y="21786"/>
                    <a:pt x="0" y="23618"/>
                    <a:pt x="58" y="25134"/>
                  </a:cubicBezTo>
                  <a:cubicBezTo>
                    <a:pt x="115" y="26882"/>
                    <a:pt x="832" y="28226"/>
                    <a:pt x="1947" y="28684"/>
                  </a:cubicBezTo>
                  <a:cubicBezTo>
                    <a:pt x="2075" y="28732"/>
                    <a:pt x="2194" y="28751"/>
                    <a:pt x="2304" y="28751"/>
                  </a:cubicBezTo>
                  <a:cubicBezTo>
                    <a:pt x="2588" y="28751"/>
                    <a:pt x="2813" y="28624"/>
                    <a:pt x="2978" y="28542"/>
                  </a:cubicBezTo>
                  <a:cubicBezTo>
                    <a:pt x="3144" y="28442"/>
                    <a:pt x="3252" y="28381"/>
                    <a:pt x="3370" y="28381"/>
                  </a:cubicBezTo>
                  <a:cubicBezTo>
                    <a:pt x="3455" y="28381"/>
                    <a:pt x="3545" y="28413"/>
                    <a:pt x="3665" y="28485"/>
                  </a:cubicBezTo>
                  <a:cubicBezTo>
                    <a:pt x="3836" y="28569"/>
                    <a:pt x="3866" y="28741"/>
                    <a:pt x="3894" y="29057"/>
                  </a:cubicBezTo>
                  <a:cubicBezTo>
                    <a:pt x="3923" y="29343"/>
                    <a:pt x="3981" y="29687"/>
                    <a:pt x="4237" y="30001"/>
                  </a:cubicBezTo>
                  <a:cubicBezTo>
                    <a:pt x="4656" y="30388"/>
                    <a:pt x="5048" y="30536"/>
                    <a:pt x="5414" y="30536"/>
                  </a:cubicBezTo>
                  <a:cubicBezTo>
                    <a:pt x="6076" y="30536"/>
                    <a:pt x="6650" y="30053"/>
                    <a:pt x="7130" y="29630"/>
                  </a:cubicBezTo>
                  <a:cubicBezTo>
                    <a:pt x="7530" y="29286"/>
                    <a:pt x="7931" y="28970"/>
                    <a:pt x="8302" y="28885"/>
                  </a:cubicBezTo>
                  <a:cubicBezTo>
                    <a:pt x="8404" y="28866"/>
                    <a:pt x="8496" y="28856"/>
                    <a:pt x="8582" y="28856"/>
                  </a:cubicBezTo>
                  <a:cubicBezTo>
                    <a:pt x="9244" y="28856"/>
                    <a:pt x="9452" y="29431"/>
                    <a:pt x="9706" y="30344"/>
                  </a:cubicBezTo>
                  <a:cubicBezTo>
                    <a:pt x="9878" y="30860"/>
                    <a:pt x="10020" y="31405"/>
                    <a:pt x="10363" y="31718"/>
                  </a:cubicBezTo>
                  <a:cubicBezTo>
                    <a:pt x="10851" y="32234"/>
                    <a:pt x="11538" y="32263"/>
                    <a:pt x="12195" y="32263"/>
                  </a:cubicBezTo>
                  <a:cubicBezTo>
                    <a:pt x="12768" y="32291"/>
                    <a:pt x="13283" y="32291"/>
                    <a:pt x="13656" y="32577"/>
                  </a:cubicBezTo>
                  <a:cubicBezTo>
                    <a:pt x="13885" y="32836"/>
                    <a:pt x="13970" y="33122"/>
                    <a:pt x="14057" y="33379"/>
                  </a:cubicBezTo>
                  <a:cubicBezTo>
                    <a:pt x="14114" y="33665"/>
                    <a:pt x="14199" y="33951"/>
                    <a:pt x="14458" y="34210"/>
                  </a:cubicBezTo>
                  <a:cubicBezTo>
                    <a:pt x="14715" y="34524"/>
                    <a:pt x="14944" y="34725"/>
                    <a:pt x="15145" y="34897"/>
                  </a:cubicBezTo>
                  <a:cubicBezTo>
                    <a:pt x="15402" y="35126"/>
                    <a:pt x="15631" y="35298"/>
                    <a:pt x="15802" y="35612"/>
                  </a:cubicBezTo>
                  <a:cubicBezTo>
                    <a:pt x="15802" y="35641"/>
                    <a:pt x="15745" y="35841"/>
                    <a:pt x="15745" y="35928"/>
                  </a:cubicBezTo>
                  <a:cubicBezTo>
                    <a:pt x="15688" y="36184"/>
                    <a:pt x="15631" y="36413"/>
                    <a:pt x="15718" y="36585"/>
                  </a:cubicBezTo>
                  <a:cubicBezTo>
                    <a:pt x="15917" y="36958"/>
                    <a:pt x="16146" y="37073"/>
                    <a:pt x="16405" y="37157"/>
                  </a:cubicBezTo>
                  <a:cubicBezTo>
                    <a:pt x="16547" y="37244"/>
                    <a:pt x="16691" y="37302"/>
                    <a:pt x="16863" y="37444"/>
                  </a:cubicBezTo>
                  <a:cubicBezTo>
                    <a:pt x="17034" y="37588"/>
                    <a:pt x="17234" y="37730"/>
                    <a:pt x="17405" y="37874"/>
                  </a:cubicBezTo>
                  <a:cubicBezTo>
                    <a:pt x="18207" y="38447"/>
                    <a:pt x="18951" y="39019"/>
                    <a:pt x="18894" y="40135"/>
                  </a:cubicBezTo>
                  <a:cubicBezTo>
                    <a:pt x="18837" y="40650"/>
                    <a:pt x="18695" y="40936"/>
                    <a:pt x="18523" y="41252"/>
                  </a:cubicBezTo>
                  <a:cubicBezTo>
                    <a:pt x="18264" y="41738"/>
                    <a:pt x="18008" y="42196"/>
                    <a:pt x="18638" y="43284"/>
                  </a:cubicBezTo>
                  <a:cubicBezTo>
                    <a:pt x="18894" y="43714"/>
                    <a:pt x="19238" y="44028"/>
                    <a:pt x="19581" y="44344"/>
                  </a:cubicBezTo>
                  <a:cubicBezTo>
                    <a:pt x="19840" y="44600"/>
                    <a:pt x="20096" y="44829"/>
                    <a:pt x="20298" y="45145"/>
                  </a:cubicBezTo>
                  <a:cubicBezTo>
                    <a:pt x="20497" y="45374"/>
                    <a:pt x="20641" y="45661"/>
                    <a:pt x="20783" y="45917"/>
                  </a:cubicBezTo>
                  <a:cubicBezTo>
                    <a:pt x="21012" y="46348"/>
                    <a:pt x="21241" y="46776"/>
                    <a:pt x="21729" y="47119"/>
                  </a:cubicBezTo>
                  <a:cubicBezTo>
                    <a:pt x="22157" y="47378"/>
                    <a:pt x="22673" y="47436"/>
                    <a:pt x="23103" y="47493"/>
                  </a:cubicBezTo>
                  <a:cubicBezTo>
                    <a:pt x="23589" y="47550"/>
                    <a:pt x="23990" y="47578"/>
                    <a:pt x="24161" y="47836"/>
                  </a:cubicBezTo>
                  <a:cubicBezTo>
                    <a:pt x="24306" y="48036"/>
                    <a:pt x="24306" y="48379"/>
                    <a:pt x="24191" y="48894"/>
                  </a:cubicBezTo>
                  <a:lnTo>
                    <a:pt x="24191" y="48952"/>
                  </a:lnTo>
                  <a:cubicBezTo>
                    <a:pt x="24191" y="49009"/>
                    <a:pt x="24019" y="49123"/>
                    <a:pt x="23905" y="49181"/>
                  </a:cubicBezTo>
                  <a:cubicBezTo>
                    <a:pt x="23676" y="49325"/>
                    <a:pt x="23417" y="49467"/>
                    <a:pt x="23360" y="49753"/>
                  </a:cubicBezTo>
                  <a:cubicBezTo>
                    <a:pt x="23275" y="50097"/>
                    <a:pt x="23474" y="50326"/>
                    <a:pt x="23589" y="50497"/>
                  </a:cubicBezTo>
                  <a:cubicBezTo>
                    <a:pt x="23646" y="50555"/>
                    <a:pt x="23733" y="50642"/>
                    <a:pt x="23733" y="50669"/>
                  </a:cubicBezTo>
                  <a:cubicBezTo>
                    <a:pt x="23733" y="50985"/>
                    <a:pt x="23790" y="51242"/>
                    <a:pt x="23848" y="51471"/>
                  </a:cubicBezTo>
                  <a:cubicBezTo>
                    <a:pt x="23932" y="51871"/>
                    <a:pt x="24019" y="52158"/>
                    <a:pt x="23761" y="52588"/>
                  </a:cubicBezTo>
                  <a:cubicBezTo>
                    <a:pt x="23532" y="52932"/>
                    <a:pt x="23161" y="53131"/>
                    <a:pt x="22787" y="53333"/>
                  </a:cubicBezTo>
                  <a:cubicBezTo>
                    <a:pt x="22100" y="53704"/>
                    <a:pt x="21299" y="54134"/>
                    <a:pt x="21443" y="55451"/>
                  </a:cubicBezTo>
                  <a:cubicBezTo>
                    <a:pt x="21557" y="56596"/>
                    <a:pt x="22416" y="56853"/>
                    <a:pt x="23245" y="57082"/>
                  </a:cubicBezTo>
                  <a:cubicBezTo>
                    <a:pt x="23733" y="57226"/>
                    <a:pt x="24248" y="57398"/>
                    <a:pt x="24619" y="57711"/>
                  </a:cubicBezTo>
                  <a:cubicBezTo>
                    <a:pt x="24677" y="57769"/>
                    <a:pt x="24706" y="57856"/>
                    <a:pt x="24734" y="58027"/>
                  </a:cubicBezTo>
                  <a:cubicBezTo>
                    <a:pt x="24791" y="58227"/>
                    <a:pt x="24848" y="58513"/>
                    <a:pt x="25192" y="58799"/>
                  </a:cubicBezTo>
                  <a:cubicBezTo>
                    <a:pt x="25622" y="59143"/>
                    <a:pt x="26138" y="59143"/>
                    <a:pt x="26623" y="59143"/>
                  </a:cubicBezTo>
                  <a:lnTo>
                    <a:pt x="26623" y="58657"/>
                  </a:lnTo>
                  <a:cubicBezTo>
                    <a:pt x="26195" y="58657"/>
                    <a:pt x="25794" y="58657"/>
                    <a:pt x="25478" y="58428"/>
                  </a:cubicBezTo>
                  <a:cubicBezTo>
                    <a:pt x="25279" y="58256"/>
                    <a:pt x="25249" y="58085"/>
                    <a:pt x="25222" y="57913"/>
                  </a:cubicBezTo>
                  <a:cubicBezTo>
                    <a:pt x="25164" y="57741"/>
                    <a:pt x="25135" y="57540"/>
                    <a:pt x="24935" y="57368"/>
                  </a:cubicBezTo>
                  <a:cubicBezTo>
                    <a:pt x="24477" y="56940"/>
                    <a:pt x="23905" y="56768"/>
                    <a:pt x="23390" y="56624"/>
                  </a:cubicBezTo>
                  <a:cubicBezTo>
                    <a:pt x="22501" y="56367"/>
                    <a:pt x="22015" y="56195"/>
                    <a:pt x="21928" y="55394"/>
                  </a:cubicBezTo>
                  <a:cubicBezTo>
                    <a:pt x="21814" y="54391"/>
                    <a:pt x="22329" y="54104"/>
                    <a:pt x="23016" y="53761"/>
                  </a:cubicBezTo>
                  <a:cubicBezTo>
                    <a:pt x="23417" y="53532"/>
                    <a:pt x="23848" y="53303"/>
                    <a:pt x="24161" y="52845"/>
                  </a:cubicBezTo>
                  <a:cubicBezTo>
                    <a:pt x="24535" y="52245"/>
                    <a:pt x="24420" y="51787"/>
                    <a:pt x="24306" y="51356"/>
                  </a:cubicBezTo>
                  <a:cubicBezTo>
                    <a:pt x="24248" y="51157"/>
                    <a:pt x="24219" y="50928"/>
                    <a:pt x="24219" y="50669"/>
                  </a:cubicBezTo>
                  <a:cubicBezTo>
                    <a:pt x="24219" y="50470"/>
                    <a:pt x="24077" y="50326"/>
                    <a:pt x="23990" y="50184"/>
                  </a:cubicBezTo>
                  <a:cubicBezTo>
                    <a:pt x="23848" y="50039"/>
                    <a:pt x="23818" y="49955"/>
                    <a:pt x="23848" y="49868"/>
                  </a:cubicBezTo>
                  <a:cubicBezTo>
                    <a:pt x="23848" y="49783"/>
                    <a:pt x="24019" y="49696"/>
                    <a:pt x="24161" y="49611"/>
                  </a:cubicBezTo>
                  <a:cubicBezTo>
                    <a:pt x="24363" y="49467"/>
                    <a:pt x="24649" y="49295"/>
                    <a:pt x="24649" y="48981"/>
                  </a:cubicBezTo>
                  <a:cubicBezTo>
                    <a:pt x="24821" y="48322"/>
                    <a:pt x="24791" y="47894"/>
                    <a:pt x="24562" y="47550"/>
                  </a:cubicBezTo>
                  <a:cubicBezTo>
                    <a:pt x="24276" y="47149"/>
                    <a:pt x="23733" y="47062"/>
                    <a:pt x="23161" y="47005"/>
                  </a:cubicBezTo>
                  <a:cubicBezTo>
                    <a:pt x="22760" y="46948"/>
                    <a:pt x="22329" y="46890"/>
                    <a:pt x="21986" y="46719"/>
                  </a:cubicBezTo>
                  <a:cubicBezTo>
                    <a:pt x="21615" y="46462"/>
                    <a:pt x="21413" y="46089"/>
                    <a:pt x="21214" y="45688"/>
                  </a:cubicBezTo>
                  <a:cubicBezTo>
                    <a:pt x="21070" y="45402"/>
                    <a:pt x="20898" y="45116"/>
                    <a:pt x="20699" y="44859"/>
                  </a:cubicBezTo>
                  <a:cubicBezTo>
                    <a:pt x="20470" y="44516"/>
                    <a:pt x="20183" y="44257"/>
                    <a:pt x="19925" y="44000"/>
                  </a:cubicBezTo>
                  <a:cubicBezTo>
                    <a:pt x="19581" y="43684"/>
                    <a:pt x="19295" y="43428"/>
                    <a:pt x="19066" y="43027"/>
                  </a:cubicBezTo>
                  <a:cubicBezTo>
                    <a:pt x="18550" y="42196"/>
                    <a:pt x="18722" y="41909"/>
                    <a:pt x="18951" y="41481"/>
                  </a:cubicBezTo>
                  <a:cubicBezTo>
                    <a:pt x="19123" y="41165"/>
                    <a:pt x="19325" y="40794"/>
                    <a:pt x="19352" y="40164"/>
                  </a:cubicBezTo>
                  <a:cubicBezTo>
                    <a:pt x="19439" y="38790"/>
                    <a:pt x="18523" y="38103"/>
                    <a:pt x="17721" y="37473"/>
                  </a:cubicBezTo>
                  <a:cubicBezTo>
                    <a:pt x="17520" y="37359"/>
                    <a:pt x="17348" y="37215"/>
                    <a:pt x="17176" y="37073"/>
                  </a:cubicBezTo>
                  <a:cubicBezTo>
                    <a:pt x="16947" y="36871"/>
                    <a:pt x="16748" y="36786"/>
                    <a:pt x="16604" y="36729"/>
                  </a:cubicBezTo>
                  <a:cubicBezTo>
                    <a:pt x="16375" y="36642"/>
                    <a:pt x="16260" y="36585"/>
                    <a:pt x="16146" y="36386"/>
                  </a:cubicBezTo>
                  <a:cubicBezTo>
                    <a:pt x="16146" y="36328"/>
                    <a:pt x="16176" y="36157"/>
                    <a:pt x="16203" y="36042"/>
                  </a:cubicBezTo>
                  <a:cubicBezTo>
                    <a:pt x="16260" y="35813"/>
                    <a:pt x="16318" y="35584"/>
                    <a:pt x="16233" y="35412"/>
                  </a:cubicBezTo>
                  <a:cubicBezTo>
                    <a:pt x="16004" y="34982"/>
                    <a:pt x="15745" y="34753"/>
                    <a:pt x="15459" y="34524"/>
                  </a:cubicBezTo>
                  <a:cubicBezTo>
                    <a:pt x="15260" y="34352"/>
                    <a:pt x="15058" y="34180"/>
                    <a:pt x="14829" y="33894"/>
                  </a:cubicBezTo>
                  <a:cubicBezTo>
                    <a:pt x="14630" y="33722"/>
                    <a:pt x="14573" y="33493"/>
                    <a:pt x="14515" y="33237"/>
                  </a:cubicBezTo>
                  <a:cubicBezTo>
                    <a:pt x="14428" y="32950"/>
                    <a:pt x="14314" y="32607"/>
                    <a:pt x="13970" y="32234"/>
                  </a:cubicBezTo>
                  <a:cubicBezTo>
                    <a:pt x="13485" y="31805"/>
                    <a:pt x="12825" y="31805"/>
                    <a:pt x="12195" y="31776"/>
                  </a:cubicBezTo>
                  <a:cubicBezTo>
                    <a:pt x="11623" y="31776"/>
                    <a:pt x="11050" y="31748"/>
                    <a:pt x="10707" y="31375"/>
                  </a:cubicBezTo>
                  <a:cubicBezTo>
                    <a:pt x="10450" y="31146"/>
                    <a:pt x="10306" y="30660"/>
                    <a:pt x="10191" y="30202"/>
                  </a:cubicBezTo>
                  <a:cubicBezTo>
                    <a:pt x="9964" y="29390"/>
                    <a:pt x="9668" y="28375"/>
                    <a:pt x="8626" y="28375"/>
                  </a:cubicBezTo>
                  <a:cubicBezTo>
                    <a:pt x="8493" y="28375"/>
                    <a:pt x="8347" y="28392"/>
                    <a:pt x="8188" y="28427"/>
                  </a:cubicBezTo>
                  <a:cubicBezTo>
                    <a:pt x="7702" y="28542"/>
                    <a:pt x="7244" y="28913"/>
                    <a:pt x="6814" y="29256"/>
                  </a:cubicBezTo>
                  <a:cubicBezTo>
                    <a:pt x="6276" y="29722"/>
                    <a:pt x="5850" y="30054"/>
                    <a:pt x="5411" y="30054"/>
                  </a:cubicBezTo>
                  <a:cubicBezTo>
                    <a:pt x="5148" y="30054"/>
                    <a:pt x="4880" y="29936"/>
                    <a:pt x="4581" y="29657"/>
                  </a:cubicBezTo>
                  <a:cubicBezTo>
                    <a:pt x="4439" y="29485"/>
                    <a:pt x="4409" y="29256"/>
                    <a:pt x="4381" y="29000"/>
                  </a:cubicBezTo>
                  <a:cubicBezTo>
                    <a:pt x="4324" y="28656"/>
                    <a:pt x="4294" y="28256"/>
                    <a:pt x="3894" y="28054"/>
                  </a:cubicBezTo>
                  <a:cubicBezTo>
                    <a:pt x="3708" y="27934"/>
                    <a:pt x="3534" y="27889"/>
                    <a:pt x="3376" y="27889"/>
                  </a:cubicBezTo>
                  <a:cubicBezTo>
                    <a:pt x="3122" y="27889"/>
                    <a:pt x="2908" y="28005"/>
                    <a:pt x="2749" y="28111"/>
                  </a:cubicBezTo>
                  <a:cubicBezTo>
                    <a:pt x="2575" y="28209"/>
                    <a:pt x="2452" y="28267"/>
                    <a:pt x="2320" y="28267"/>
                  </a:cubicBezTo>
                  <a:cubicBezTo>
                    <a:pt x="2258" y="28267"/>
                    <a:pt x="2193" y="28254"/>
                    <a:pt x="2119" y="28226"/>
                  </a:cubicBezTo>
                  <a:cubicBezTo>
                    <a:pt x="1031" y="27798"/>
                    <a:pt x="573" y="26337"/>
                    <a:pt x="545" y="25134"/>
                  </a:cubicBezTo>
                  <a:cubicBezTo>
                    <a:pt x="488" y="23504"/>
                    <a:pt x="1088" y="22043"/>
                    <a:pt x="1977" y="21614"/>
                  </a:cubicBezTo>
                  <a:cubicBezTo>
                    <a:pt x="2176" y="21527"/>
                    <a:pt x="2462" y="21527"/>
                    <a:pt x="2749" y="21527"/>
                  </a:cubicBezTo>
                  <a:cubicBezTo>
                    <a:pt x="2858" y="21535"/>
                    <a:pt x="2965" y="21540"/>
                    <a:pt x="3068" y="21540"/>
                  </a:cubicBezTo>
                  <a:cubicBezTo>
                    <a:pt x="3373" y="21540"/>
                    <a:pt x="3645" y="21491"/>
                    <a:pt x="3836" y="21298"/>
                  </a:cubicBezTo>
                  <a:cubicBezTo>
                    <a:pt x="4381" y="20813"/>
                    <a:pt x="4324" y="20497"/>
                    <a:pt x="4180" y="20153"/>
                  </a:cubicBezTo>
                  <a:cubicBezTo>
                    <a:pt x="4123" y="19981"/>
                    <a:pt x="4065" y="19839"/>
                    <a:pt x="4095" y="19610"/>
                  </a:cubicBezTo>
                  <a:cubicBezTo>
                    <a:pt x="4152" y="19180"/>
                    <a:pt x="4324" y="18779"/>
                    <a:pt x="4439" y="18408"/>
                  </a:cubicBezTo>
                  <a:cubicBezTo>
                    <a:pt x="4725" y="17691"/>
                    <a:pt x="4981" y="16947"/>
                    <a:pt x="4725" y="15916"/>
                  </a:cubicBezTo>
                  <a:cubicBezTo>
                    <a:pt x="4668" y="15660"/>
                    <a:pt x="4553" y="15401"/>
                    <a:pt x="4466" y="15172"/>
                  </a:cubicBezTo>
                  <a:cubicBezTo>
                    <a:pt x="4095" y="14256"/>
                    <a:pt x="3894" y="13741"/>
                    <a:pt x="5068" y="13226"/>
                  </a:cubicBezTo>
                  <a:cubicBezTo>
                    <a:pt x="5355" y="13084"/>
                    <a:pt x="5698" y="13054"/>
                    <a:pt x="6042" y="13054"/>
                  </a:cubicBezTo>
                  <a:cubicBezTo>
                    <a:pt x="6500" y="12997"/>
                    <a:pt x="6985" y="12969"/>
                    <a:pt x="7244" y="12626"/>
                  </a:cubicBezTo>
                  <a:cubicBezTo>
                    <a:pt x="7443" y="12339"/>
                    <a:pt x="7501" y="11966"/>
                    <a:pt x="7386" y="11423"/>
                  </a:cubicBezTo>
                  <a:cubicBezTo>
                    <a:pt x="7329" y="11080"/>
                    <a:pt x="7100" y="10821"/>
                    <a:pt x="6901" y="10564"/>
                  </a:cubicBezTo>
                  <a:cubicBezTo>
                    <a:pt x="6642" y="10306"/>
                    <a:pt x="6443" y="10049"/>
                    <a:pt x="6385" y="9676"/>
                  </a:cubicBezTo>
                  <a:cubicBezTo>
                    <a:pt x="6355" y="9419"/>
                    <a:pt x="6443" y="9133"/>
                    <a:pt x="6557" y="8847"/>
                  </a:cubicBezTo>
                  <a:cubicBezTo>
                    <a:pt x="6642" y="8561"/>
                    <a:pt x="6756" y="8274"/>
                    <a:pt x="6756" y="7988"/>
                  </a:cubicBezTo>
                  <a:cubicBezTo>
                    <a:pt x="6756" y="6470"/>
                    <a:pt x="6241" y="6355"/>
                    <a:pt x="5183" y="6270"/>
                  </a:cubicBezTo>
                  <a:cubicBezTo>
                    <a:pt x="5011" y="6241"/>
                    <a:pt x="4782" y="6213"/>
                    <a:pt x="4523" y="6183"/>
                  </a:cubicBezTo>
                  <a:cubicBezTo>
                    <a:pt x="3408" y="6041"/>
                    <a:pt x="1890" y="5183"/>
                    <a:pt x="1118" y="3893"/>
                  </a:cubicBezTo>
                  <a:cubicBezTo>
                    <a:pt x="660" y="3064"/>
                    <a:pt x="573" y="2233"/>
                    <a:pt x="889" y="1404"/>
                  </a:cubicBezTo>
                  <a:cubicBezTo>
                    <a:pt x="1088" y="946"/>
                    <a:pt x="1203" y="744"/>
                    <a:pt x="1290" y="660"/>
                  </a:cubicBezTo>
                  <a:cubicBezTo>
                    <a:pt x="1374" y="831"/>
                    <a:pt x="1432" y="1232"/>
                    <a:pt x="1489" y="1489"/>
                  </a:cubicBezTo>
                  <a:cubicBezTo>
                    <a:pt x="1633" y="2205"/>
                    <a:pt x="1748" y="2634"/>
                    <a:pt x="2004" y="2778"/>
                  </a:cubicBezTo>
                  <a:cubicBezTo>
                    <a:pt x="2113" y="2842"/>
                    <a:pt x="2435" y="3055"/>
                    <a:pt x="2734" y="3055"/>
                  </a:cubicBezTo>
                  <a:cubicBezTo>
                    <a:pt x="2830" y="3055"/>
                    <a:pt x="2924" y="3033"/>
                    <a:pt x="3007" y="2977"/>
                  </a:cubicBezTo>
                  <a:cubicBezTo>
                    <a:pt x="3436" y="2691"/>
                    <a:pt x="3294" y="1862"/>
                    <a:pt x="3149" y="1060"/>
                  </a:cubicBezTo>
                  <a:cubicBezTo>
                    <a:pt x="3122" y="774"/>
                    <a:pt x="3035" y="373"/>
                    <a:pt x="3065" y="286"/>
                  </a:cubicBezTo>
                  <a:lnTo>
                    <a:pt x="3065" y="286"/>
                  </a:lnTo>
                  <a:lnTo>
                    <a:pt x="3035" y="316"/>
                  </a:lnTo>
                  <a:lnTo>
                    <a:pt x="2691"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9"/>
            <p:cNvSpPr/>
            <p:nvPr/>
          </p:nvSpPr>
          <p:spPr>
            <a:xfrm>
              <a:off x="6719961" y="2843468"/>
              <a:ext cx="216576" cy="158685"/>
            </a:xfrm>
            <a:custGeom>
              <a:avLst/>
              <a:gdLst/>
              <a:ahLst/>
              <a:cxnLst/>
              <a:rect l="l" t="t" r="r" b="b"/>
              <a:pathLst>
                <a:path w="10707" h="7845" extrusionOk="0">
                  <a:moveTo>
                    <a:pt x="57" y="1"/>
                  </a:moveTo>
                  <a:lnTo>
                    <a:pt x="0" y="488"/>
                  </a:lnTo>
                  <a:cubicBezTo>
                    <a:pt x="545" y="546"/>
                    <a:pt x="889" y="917"/>
                    <a:pt x="1232" y="1317"/>
                  </a:cubicBezTo>
                  <a:cubicBezTo>
                    <a:pt x="1603" y="1718"/>
                    <a:pt x="2004" y="2206"/>
                    <a:pt x="2721" y="2320"/>
                  </a:cubicBezTo>
                  <a:cubicBezTo>
                    <a:pt x="2761" y="2324"/>
                    <a:pt x="2801" y="2326"/>
                    <a:pt x="2839" y="2326"/>
                  </a:cubicBezTo>
                  <a:cubicBezTo>
                    <a:pt x="3101" y="2326"/>
                    <a:pt x="3323" y="2248"/>
                    <a:pt x="3522" y="2149"/>
                  </a:cubicBezTo>
                  <a:cubicBezTo>
                    <a:pt x="3721" y="2076"/>
                    <a:pt x="3885" y="2004"/>
                    <a:pt x="4066" y="2004"/>
                  </a:cubicBezTo>
                  <a:cubicBezTo>
                    <a:pt x="4172" y="2004"/>
                    <a:pt x="4282" y="2028"/>
                    <a:pt x="4409" y="2091"/>
                  </a:cubicBezTo>
                  <a:cubicBezTo>
                    <a:pt x="4782" y="2291"/>
                    <a:pt x="4839" y="2462"/>
                    <a:pt x="4954" y="2778"/>
                  </a:cubicBezTo>
                  <a:cubicBezTo>
                    <a:pt x="5011" y="2950"/>
                    <a:pt x="5068" y="3122"/>
                    <a:pt x="5240" y="3378"/>
                  </a:cubicBezTo>
                  <a:cubicBezTo>
                    <a:pt x="6126" y="4524"/>
                    <a:pt x="6813" y="4782"/>
                    <a:pt x="7958" y="5211"/>
                  </a:cubicBezTo>
                  <a:lnTo>
                    <a:pt x="8160" y="5298"/>
                  </a:lnTo>
                  <a:cubicBezTo>
                    <a:pt x="8274" y="5325"/>
                    <a:pt x="8359" y="5382"/>
                    <a:pt x="8474" y="5440"/>
                  </a:cubicBezTo>
                  <a:cubicBezTo>
                    <a:pt x="8989" y="5641"/>
                    <a:pt x="9420" y="5840"/>
                    <a:pt x="9706" y="6271"/>
                  </a:cubicBezTo>
                  <a:cubicBezTo>
                    <a:pt x="9820" y="6443"/>
                    <a:pt x="9848" y="6614"/>
                    <a:pt x="9905" y="6843"/>
                  </a:cubicBezTo>
                  <a:cubicBezTo>
                    <a:pt x="9962" y="7157"/>
                    <a:pt x="10020" y="7530"/>
                    <a:pt x="10393" y="7844"/>
                  </a:cubicBezTo>
                  <a:lnTo>
                    <a:pt x="10707" y="7501"/>
                  </a:lnTo>
                  <a:cubicBezTo>
                    <a:pt x="10450" y="7272"/>
                    <a:pt x="10420" y="7043"/>
                    <a:pt x="10363" y="6756"/>
                  </a:cubicBezTo>
                  <a:cubicBezTo>
                    <a:pt x="10336" y="6527"/>
                    <a:pt x="10278" y="6241"/>
                    <a:pt x="10107" y="6012"/>
                  </a:cubicBezTo>
                  <a:cubicBezTo>
                    <a:pt x="9763" y="5440"/>
                    <a:pt x="9191" y="5211"/>
                    <a:pt x="8675" y="4982"/>
                  </a:cubicBezTo>
                  <a:cubicBezTo>
                    <a:pt x="8561" y="4924"/>
                    <a:pt x="8446" y="4897"/>
                    <a:pt x="8332" y="4840"/>
                  </a:cubicBezTo>
                  <a:lnTo>
                    <a:pt x="8130" y="4753"/>
                  </a:lnTo>
                  <a:cubicBezTo>
                    <a:pt x="7015" y="4324"/>
                    <a:pt x="6442" y="4123"/>
                    <a:pt x="5641" y="3092"/>
                  </a:cubicBezTo>
                  <a:cubicBezTo>
                    <a:pt x="5526" y="2920"/>
                    <a:pt x="5469" y="2778"/>
                    <a:pt x="5412" y="2607"/>
                  </a:cubicBezTo>
                  <a:cubicBezTo>
                    <a:pt x="5297" y="2291"/>
                    <a:pt x="5183" y="1947"/>
                    <a:pt x="4610" y="1661"/>
                  </a:cubicBezTo>
                  <a:cubicBezTo>
                    <a:pt x="4411" y="1550"/>
                    <a:pt x="4224" y="1508"/>
                    <a:pt x="4049" y="1508"/>
                  </a:cubicBezTo>
                  <a:cubicBezTo>
                    <a:pt x="3774" y="1508"/>
                    <a:pt x="3531" y="1613"/>
                    <a:pt x="3321" y="1718"/>
                  </a:cubicBezTo>
                  <a:cubicBezTo>
                    <a:pt x="3173" y="1767"/>
                    <a:pt x="3025" y="1839"/>
                    <a:pt x="2878" y="1839"/>
                  </a:cubicBezTo>
                  <a:cubicBezTo>
                    <a:pt x="2854" y="1839"/>
                    <a:pt x="2830" y="1837"/>
                    <a:pt x="2806" y="1833"/>
                  </a:cubicBezTo>
                  <a:cubicBezTo>
                    <a:pt x="2263" y="1748"/>
                    <a:pt x="1919" y="1375"/>
                    <a:pt x="1576" y="1004"/>
                  </a:cubicBezTo>
                  <a:cubicBezTo>
                    <a:pt x="1203" y="573"/>
                    <a:pt x="802" y="115"/>
                    <a:pt x="5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9"/>
            <p:cNvSpPr/>
            <p:nvPr/>
          </p:nvSpPr>
          <p:spPr>
            <a:xfrm>
              <a:off x="6689839" y="2886921"/>
              <a:ext cx="129719" cy="149421"/>
            </a:xfrm>
            <a:custGeom>
              <a:avLst/>
              <a:gdLst/>
              <a:ahLst/>
              <a:cxnLst/>
              <a:rect l="l" t="t" r="r" b="b"/>
              <a:pathLst>
                <a:path w="6413" h="7387" extrusionOk="0">
                  <a:moveTo>
                    <a:pt x="6069" y="1"/>
                  </a:moveTo>
                  <a:lnTo>
                    <a:pt x="5584" y="28"/>
                  </a:lnTo>
                  <a:cubicBezTo>
                    <a:pt x="5584" y="172"/>
                    <a:pt x="5611" y="344"/>
                    <a:pt x="5641" y="516"/>
                  </a:cubicBezTo>
                  <a:cubicBezTo>
                    <a:pt x="5726" y="1489"/>
                    <a:pt x="5898" y="2921"/>
                    <a:pt x="5355" y="3436"/>
                  </a:cubicBezTo>
                  <a:cubicBezTo>
                    <a:pt x="5126" y="3692"/>
                    <a:pt x="4695" y="3779"/>
                    <a:pt x="4267" y="3837"/>
                  </a:cubicBezTo>
                  <a:cubicBezTo>
                    <a:pt x="3779" y="3921"/>
                    <a:pt x="3179" y="4036"/>
                    <a:pt x="2806" y="4524"/>
                  </a:cubicBezTo>
                  <a:cubicBezTo>
                    <a:pt x="2577" y="4810"/>
                    <a:pt x="2520" y="5268"/>
                    <a:pt x="2463" y="5696"/>
                  </a:cubicBezTo>
                  <a:cubicBezTo>
                    <a:pt x="2378" y="6356"/>
                    <a:pt x="2321" y="6757"/>
                    <a:pt x="1977" y="6841"/>
                  </a:cubicBezTo>
                  <a:cubicBezTo>
                    <a:pt x="1909" y="6866"/>
                    <a:pt x="1846" y="6878"/>
                    <a:pt x="1787" y="6878"/>
                  </a:cubicBezTo>
                  <a:cubicBezTo>
                    <a:pt x="1495" y="6878"/>
                    <a:pt x="1289" y="6588"/>
                    <a:pt x="1004" y="6040"/>
                  </a:cubicBezTo>
                  <a:cubicBezTo>
                    <a:pt x="745" y="5639"/>
                    <a:pt x="516" y="5211"/>
                    <a:pt x="115" y="5096"/>
                  </a:cubicBezTo>
                  <a:lnTo>
                    <a:pt x="1" y="5554"/>
                  </a:lnTo>
                  <a:cubicBezTo>
                    <a:pt x="202" y="5611"/>
                    <a:pt x="374" y="5955"/>
                    <a:pt x="573" y="6269"/>
                  </a:cubicBezTo>
                  <a:cubicBezTo>
                    <a:pt x="832" y="6757"/>
                    <a:pt x="1175" y="7386"/>
                    <a:pt x="1775" y="7386"/>
                  </a:cubicBezTo>
                  <a:cubicBezTo>
                    <a:pt x="1890" y="7386"/>
                    <a:pt x="2004" y="7357"/>
                    <a:pt x="2119" y="7299"/>
                  </a:cubicBezTo>
                  <a:cubicBezTo>
                    <a:pt x="2779" y="7157"/>
                    <a:pt x="2863" y="6413"/>
                    <a:pt x="2950" y="5753"/>
                  </a:cubicBezTo>
                  <a:cubicBezTo>
                    <a:pt x="2978" y="5382"/>
                    <a:pt x="3035" y="4982"/>
                    <a:pt x="3179" y="4810"/>
                  </a:cubicBezTo>
                  <a:cubicBezTo>
                    <a:pt x="3436" y="4466"/>
                    <a:pt x="3894" y="4409"/>
                    <a:pt x="4352" y="4322"/>
                  </a:cubicBezTo>
                  <a:cubicBezTo>
                    <a:pt x="4840" y="4237"/>
                    <a:pt x="5355" y="4150"/>
                    <a:pt x="5698" y="3779"/>
                  </a:cubicBezTo>
                  <a:cubicBezTo>
                    <a:pt x="6413" y="3120"/>
                    <a:pt x="6241" y="1574"/>
                    <a:pt x="6099" y="459"/>
                  </a:cubicBezTo>
                  <a:cubicBezTo>
                    <a:pt x="6099" y="287"/>
                    <a:pt x="6069" y="143"/>
                    <a:pt x="6069"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9"/>
            <p:cNvSpPr/>
            <p:nvPr/>
          </p:nvSpPr>
          <p:spPr>
            <a:xfrm>
              <a:off x="6988668" y="2660473"/>
              <a:ext cx="184151" cy="217749"/>
            </a:xfrm>
            <a:custGeom>
              <a:avLst/>
              <a:gdLst/>
              <a:ahLst/>
              <a:cxnLst/>
              <a:rect l="l" t="t" r="r" b="b"/>
              <a:pathLst>
                <a:path w="9104" h="10765" extrusionOk="0">
                  <a:moveTo>
                    <a:pt x="8618" y="0"/>
                  </a:moveTo>
                  <a:cubicBezTo>
                    <a:pt x="8618" y="603"/>
                    <a:pt x="8389" y="889"/>
                    <a:pt x="8073" y="1260"/>
                  </a:cubicBezTo>
                  <a:cubicBezTo>
                    <a:pt x="7844" y="1519"/>
                    <a:pt x="7615" y="1805"/>
                    <a:pt x="7443" y="2233"/>
                  </a:cubicBezTo>
                  <a:cubicBezTo>
                    <a:pt x="7214" y="2836"/>
                    <a:pt x="7301" y="3236"/>
                    <a:pt x="7386" y="3580"/>
                  </a:cubicBezTo>
                  <a:cubicBezTo>
                    <a:pt x="7443" y="3836"/>
                    <a:pt x="7500" y="4065"/>
                    <a:pt x="7443" y="4382"/>
                  </a:cubicBezTo>
                  <a:cubicBezTo>
                    <a:pt x="7214" y="5320"/>
                    <a:pt x="6787" y="5529"/>
                    <a:pt x="6217" y="5529"/>
                  </a:cubicBezTo>
                  <a:cubicBezTo>
                    <a:pt x="6005" y="5529"/>
                    <a:pt x="5774" y="5500"/>
                    <a:pt x="5526" y="5469"/>
                  </a:cubicBezTo>
                  <a:cubicBezTo>
                    <a:pt x="5253" y="5421"/>
                    <a:pt x="4990" y="5381"/>
                    <a:pt x="4730" y="5381"/>
                  </a:cubicBezTo>
                  <a:cubicBezTo>
                    <a:pt x="4526" y="5381"/>
                    <a:pt x="4324" y="5406"/>
                    <a:pt x="4122" y="5469"/>
                  </a:cubicBezTo>
                  <a:cubicBezTo>
                    <a:pt x="3751" y="5611"/>
                    <a:pt x="3522" y="5783"/>
                    <a:pt x="3408" y="6042"/>
                  </a:cubicBezTo>
                  <a:cubicBezTo>
                    <a:pt x="3206" y="6443"/>
                    <a:pt x="3408" y="6901"/>
                    <a:pt x="3579" y="7416"/>
                  </a:cubicBezTo>
                  <a:cubicBezTo>
                    <a:pt x="3809" y="8016"/>
                    <a:pt x="4038" y="8646"/>
                    <a:pt x="3721" y="9248"/>
                  </a:cubicBezTo>
                  <a:cubicBezTo>
                    <a:pt x="3378" y="9791"/>
                    <a:pt x="2920" y="10164"/>
                    <a:pt x="2462" y="10249"/>
                  </a:cubicBezTo>
                  <a:cubicBezTo>
                    <a:pt x="2372" y="10272"/>
                    <a:pt x="2284" y="10283"/>
                    <a:pt x="2197" y="10283"/>
                  </a:cubicBezTo>
                  <a:cubicBezTo>
                    <a:pt x="1954" y="10283"/>
                    <a:pt x="1722" y="10197"/>
                    <a:pt x="1489" y="10050"/>
                  </a:cubicBezTo>
                  <a:cubicBezTo>
                    <a:pt x="1289" y="9905"/>
                    <a:pt x="1202" y="9676"/>
                    <a:pt x="1088" y="9420"/>
                  </a:cubicBezTo>
                  <a:cubicBezTo>
                    <a:pt x="973" y="9019"/>
                    <a:pt x="774" y="8531"/>
                    <a:pt x="172" y="8275"/>
                  </a:cubicBezTo>
                  <a:lnTo>
                    <a:pt x="0" y="8733"/>
                  </a:lnTo>
                  <a:cubicBezTo>
                    <a:pt x="401" y="8905"/>
                    <a:pt x="515" y="9218"/>
                    <a:pt x="630" y="9562"/>
                  </a:cubicBezTo>
                  <a:cubicBezTo>
                    <a:pt x="744" y="9878"/>
                    <a:pt x="889" y="10249"/>
                    <a:pt x="1232" y="10450"/>
                  </a:cubicBezTo>
                  <a:cubicBezTo>
                    <a:pt x="1546" y="10650"/>
                    <a:pt x="1889" y="10764"/>
                    <a:pt x="2205" y="10764"/>
                  </a:cubicBezTo>
                  <a:cubicBezTo>
                    <a:pt x="2320" y="10764"/>
                    <a:pt x="2434" y="10764"/>
                    <a:pt x="2549" y="10737"/>
                  </a:cubicBezTo>
                  <a:cubicBezTo>
                    <a:pt x="3149" y="10592"/>
                    <a:pt x="3721" y="10164"/>
                    <a:pt x="4152" y="9505"/>
                  </a:cubicBezTo>
                  <a:cubicBezTo>
                    <a:pt x="4580" y="8676"/>
                    <a:pt x="4267" y="7874"/>
                    <a:pt x="4038" y="7244"/>
                  </a:cubicBezTo>
                  <a:cubicBezTo>
                    <a:pt x="3866" y="6814"/>
                    <a:pt x="3751" y="6470"/>
                    <a:pt x="3836" y="6241"/>
                  </a:cubicBezTo>
                  <a:cubicBezTo>
                    <a:pt x="3893" y="6127"/>
                    <a:pt x="4038" y="6012"/>
                    <a:pt x="4267" y="5927"/>
                  </a:cubicBezTo>
                  <a:cubicBezTo>
                    <a:pt x="4421" y="5888"/>
                    <a:pt x="4587" y="5873"/>
                    <a:pt x="4762" y="5873"/>
                  </a:cubicBezTo>
                  <a:cubicBezTo>
                    <a:pt x="4976" y="5873"/>
                    <a:pt x="5204" y="5896"/>
                    <a:pt x="5439" y="5927"/>
                  </a:cubicBezTo>
                  <a:cubicBezTo>
                    <a:pt x="5693" y="5967"/>
                    <a:pt x="5962" y="6006"/>
                    <a:pt x="6228" y="6006"/>
                  </a:cubicBezTo>
                  <a:cubicBezTo>
                    <a:pt x="6922" y="6006"/>
                    <a:pt x="7591" y="5737"/>
                    <a:pt x="7901" y="4496"/>
                  </a:cubicBezTo>
                  <a:cubicBezTo>
                    <a:pt x="7988" y="4065"/>
                    <a:pt x="7931" y="3752"/>
                    <a:pt x="7874" y="3465"/>
                  </a:cubicBezTo>
                  <a:cubicBezTo>
                    <a:pt x="7786" y="3149"/>
                    <a:pt x="7729" y="2893"/>
                    <a:pt x="7901" y="2405"/>
                  </a:cubicBezTo>
                  <a:cubicBezTo>
                    <a:pt x="8045" y="2062"/>
                    <a:pt x="8217" y="1833"/>
                    <a:pt x="8446" y="1576"/>
                  </a:cubicBezTo>
                  <a:cubicBezTo>
                    <a:pt x="8760" y="1175"/>
                    <a:pt x="9103" y="775"/>
                    <a:pt x="91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9"/>
            <p:cNvSpPr/>
            <p:nvPr/>
          </p:nvSpPr>
          <p:spPr>
            <a:xfrm>
              <a:off x="7145021" y="2743858"/>
              <a:ext cx="226447" cy="119909"/>
            </a:xfrm>
            <a:custGeom>
              <a:avLst/>
              <a:gdLst/>
              <a:ahLst/>
              <a:cxnLst/>
              <a:rect l="l" t="t" r="r" b="b"/>
              <a:pathLst>
                <a:path w="11195" h="5928" extrusionOk="0">
                  <a:moveTo>
                    <a:pt x="57" y="1"/>
                  </a:moveTo>
                  <a:lnTo>
                    <a:pt x="0" y="459"/>
                  </a:lnTo>
                  <a:cubicBezTo>
                    <a:pt x="1088" y="573"/>
                    <a:pt x="1118" y="1661"/>
                    <a:pt x="1061" y="3321"/>
                  </a:cubicBezTo>
                  <a:cubicBezTo>
                    <a:pt x="1031" y="4409"/>
                    <a:pt x="1003" y="5440"/>
                    <a:pt x="1633" y="5813"/>
                  </a:cubicBezTo>
                  <a:cubicBezTo>
                    <a:pt x="1775" y="5898"/>
                    <a:pt x="1947" y="5928"/>
                    <a:pt x="2119" y="5928"/>
                  </a:cubicBezTo>
                  <a:cubicBezTo>
                    <a:pt x="2634" y="5928"/>
                    <a:pt x="3293" y="5669"/>
                    <a:pt x="4180" y="5096"/>
                  </a:cubicBezTo>
                  <a:cubicBezTo>
                    <a:pt x="4210" y="5069"/>
                    <a:pt x="4352" y="5069"/>
                    <a:pt x="4439" y="5069"/>
                  </a:cubicBezTo>
                  <a:cubicBezTo>
                    <a:pt x="4581" y="5069"/>
                    <a:pt x="4782" y="5069"/>
                    <a:pt x="4981" y="4982"/>
                  </a:cubicBezTo>
                  <a:cubicBezTo>
                    <a:pt x="5240" y="4867"/>
                    <a:pt x="5325" y="4638"/>
                    <a:pt x="5382" y="4439"/>
                  </a:cubicBezTo>
                  <a:cubicBezTo>
                    <a:pt x="5439" y="4210"/>
                    <a:pt x="5497" y="4095"/>
                    <a:pt x="5668" y="4038"/>
                  </a:cubicBezTo>
                  <a:cubicBezTo>
                    <a:pt x="5788" y="4008"/>
                    <a:pt x="5887" y="3994"/>
                    <a:pt x="5971" y="3994"/>
                  </a:cubicBezTo>
                  <a:cubicBezTo>
                    <a:pt x="6292" y="3994"/>
                    <a:pt x="6397" y="4195"/>
                    <a:pt x="6557" y="4466"/>
                  </a:cubicBezTo>
                  <a:cubicBezTo>
                    <a:pt x="6699" y="4695"/>
                    <a:pt x="6843" y="4954"/>
                    <a:pt x="7157" y="5096"/>
                  </a:cubicBezTo>
                  <a:cubicBezTo>
                    <a:pt x="7516" y="5253"/>
                    <a:pt x="7827" y="5320"/>
                    <a:pt x="8100" y="5320"/>
                  </a:cubicBezTo>
                  <a:cubicBezTo>
                    <a:pt x="9029" y="5320"/>
                    <a:pt x="9527" y="4544"/>
                    <a:pt x="9992" y="3837"/>
                  </a:cubicBezTo>
                  <a:cubicBezTo>
                    <a:pt x="10336" y="3321"/>
                    <a:pt x="10679" y="2779"/>
                    <a:pt x="11194" y="2463"/>
                  </a:cubicBezTo>
                  <a:lnTo>
                    <a:pt x="10965" y="2062"/>
                  </a:lnTo>
                  <a:cubicBezTo>
                    <a:pt x="10336" y="2405"/>
                    <a:pt x="9935" y="3035"/>
                    <a:pt x="9591" y="3580"/>
                  </a:cubicBezTo>
                  <a:cubicBezTo>
                    <a:pt x="9116" y="4271"/>
                    <a:pt x="8755" y="4832"/>
                    <a:pt x="8103" y="4832"/>
                  </a:cubicBezTo>
                  <a:cubicBezTo>
                    <a:pt x="7890" y="4832"/>
                    <a:pt x="7647" y="4772"/>
                    <a:pt x="7358" y="4638"/>
                  </a:cubicBezTo>
                  <a:cubicBezTo>
                    <a:pt x="7187" y="4581"/>
                    <a:pt x="7100" y="4409"/>
                    <a:pt x="6985" y="4210"/>
                  </a:cubicBezTo>
                  <a:cubicBezTo>
                    <a:pt x="6797" y="3903"/>
                    <a:pt x="6570" y="3521"/>
                    <a:pt x="5973" y="3521"/>
                  </a:cubicBezTo>
                  <a:cubicBezTo>
                    <a:pt x="5843" y="3521"/>
                    <a:pt x="5695" y="3539"/>
                    <a:pt x="5526" y="3580"/>
                  </a:cubicBezTo>
                  <a:cubicBezTo>
                    <a:pt x="5096" y="3722"/>
                    <a:pt x="5011" y="4038"/>
                    <a:pt x="4924" y="4295"/>
                  </a:cubicBezTo>
                  <a:cubicBezTo>
                    <a:pt x="4867" y="4439"/>
                    <a:pt x="4839" y="4524"/>
                    <a:pt x="4810" y="4554"/>
                  </a:cubicBezTo>
                  <a:cubicBezTo>
                    <a:pt x="4725" y="4585"/>
                    <a:pt x="4621" y="4589"/>
                    <a:pt x="4508" y="4589"/>
                  </a:cubicBezTo>
                  <a:cubicBezTo>
                    <a:pt x="4469" y="4589"/>
                    <a:pt x="4429" y="4588"/>
                    <a:pt x="4388" y="4588"/>
                  </a:cubicBezTo>
                  <a:cubicBezTo>
                    <a:pt x="4231" y="4588"/>
                    <a:pt x="4066" y="4596"/>
                    <a:pt x="3923" y="4668"/>
                  </a:cubicBezTo>
                  <a:cubicBezTo>
                    <a:pt x="2991" y="5268"/>
                    <a:pt x="2449" y="5449"/>
                    <a:pt x="2134" y="5449"/>
                  </a:cubicBezTo>
                  <a:cubicBezTo>
                    <a:pt x="2013" y="5449"/>
                    <a:pt x="1926" y="5422"/>
                    <a:pt x="1862" y="5383"/>
                  </a:cubicBezTo>
                  <a:cubicBezTo>
                    <a:pt x="1489" y="5183"/>
                    <a:pt x="1519" y="4237"/>
                    <a:pt x="1546" y="3351"/>
                  </a:cubicBezTo>
                  <a:cubicBezTo>
                    <a:pt x="1603" y="1920"/>
                    <a:pt x="1661" y="145"/>
                    <a:pt x="5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9"/>
            <p:cNvSpPr/>
            <p:nvPr/>
          </p:nvSpPr>
          <p:spPr>
            <a:xfrm>
              <a:off x="7276491" y="2727088"/>
              <a:ext cx="31292" cy="104253"/>
            </a:xfrm>
            <a:custGeom>
              <a:avLst/>
              <a:gdLst/>
              <a:ahLst/>
              <a:cxnLst/>
              <a:rect l="l" t="t" r="r" b="b"/>
              <a:pathLst>
                <a:path w="1547" h="5154" extrusionOk="0">
                  <a:moveTo>
                    <a:pt x="1260" y="1"/>
                  </a:moveTo>
                  <a:cubicBezTo>
                    <a:pt x="257" y="772"/>
                    <a:pt x="314" y="1776"/>
                    <a:pt x="372" y="2749"/>
                  </a:cubicBezTo>
                  <a:cubicBezTo>
                    <a:pt x="401" y="3521"/>
                    <a:pt x="459" y="4237"/>
                    <a:pt x="1" y="4895"/>
                  </a:cubicBezTo>
                  <a:lnTo>
                    <a:pt x="401" y="5153"/>
                  </a:lnTo>
                  <a:cubicBezTo>
                    <a:pt x="944" y="4379"/>
                    <a:pt x="887" y="3550"/>
                    <a:pt x="859" y="2719"/>
                  </a:cubicBezTo>
                  <a:cubicBezTo>
                    <a:pt x="802" y="1803"/>
                    <a:pt x="745" y="1001"/>
                    <a:pt x="1546" y="372"/>
                  </a:cubicBezTo>
                  <a:lnTo>
                    <a:pt x="1260"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9"/>
            <p:cNvSpPr/>
            <p:nvPr/>
          </p:nvSpPr>
          <p:spPr>
            <a:xfrm>
              <a:off x="7196585" y="2721302"/>
              <a:ext cx="40556" cy="115216"/>
            </a:xfrm>
            <a:custGeom>
              <a:avLst/>
              <a:gdLst/>
              <a:ahLst/>
              <a:cxnLst/>
              <a:rect l="l" t="t" r="r" b="b"/>
              <a:pathLst>
                <a:path w="2005" h="5696" extrusionOk="0">
                  <a:moveTo>
                    <a:pt x="1173" y="0"/>
                  </a:moveTo>
                  <a:cubicBezTo>
                    <a:pt x="1173" y="401"/>
                    <a:pt x="944" y="829"/>
                    <a:pt x="687" y="1287"/>
                  </a:cubicBezTo>
                  <a:cubicBezTo>
                    <a:pt x="344" y="1860"/>
                    <a:pt x="0" y="2462"/>
                    <a:pt x="172" y="3177"/>
                  </a:cubicBezTo>
                  <a:cubicBezTo>
                    <a:pt x="344" y="3578"/>
                    <a:pt x="630" y="3749"/>
                    <a:pt x="886" y="3921"/>
                  </a:cubicBezTo>
                  <a:cubicBezTo>
                    <a:pt x="1145" y="4065"/>
                    <a:pt x="1344" y="4207"/>
                    <a:pt x="1459" y="4523"/>
                  </a:cubicBezTo>
                  <a:cubicBezTo>
                    <a:pt x="1516" y="4665"/>
                    <a:pt x="1489" y="5066"/>
                    <a:pt x="1459" y="5352"/>
                  </a:cubicBezTo>
                  <a:lnTo>
                    <a:pt x="1459" y="5696"/>
                  </a:lnTo>
                  <a:lnTo>
                    <a:pt x="1917" y="5696"/>
                  </a:lnTo>
                  <a:cubicBezTo>
                    <a:pt x="1917" y="5611"/>
                    <a:pt x="1947" y="5497"/>
                    <a:pt x="1947" y="5382"/>
                  </a:cubicBezTo>
                  <a:cubicBezTo>
                    <a:pt x="1974" y="5009"/>
                    <a:pt x="2004" y="4608"/>
                    <a:pt x="1917" y="4352"/>
                  </a:cubicBezTo>
                  <a:cubicBezTo>
                    <a:pt x="1745" y="3864"/>
                    <a:pt x="1402" y="3665"/>
                    <a:pt x="1145" y="3493"/>
                  </a:cubicBezTo>
                  <a:cubicBezTo>
                    <a:pt x="916" y="3349"/>
                    <a:pt x="744" y="3234"/>
                    <a:pt x="630" y="3035"/>
                  </a:cubicBezTo>
                  <a:cubicBezTo>
                    <a:pt x="515" y="2547"/>
                    <a:pt x="802" y="2032"/>
                    <a:pt x="1088" y="1517"/>
                  </a:cubicBezTo>
                  <a:cubicBezTo>
                    <a:pt x="1374" y="1031"/>
                    <a:pt x="1661" y="543"/>
                    <a:pt x="166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9"/>
            <p:cNvSpPr/>
            <p:nvPr/>
          </p:nvSpPr>
          <p:spPr>
            <a:xfrm>
              <a:off x="6952194" y="3195014"/>
              <a:ext cx="30685" cy="197441"/>
            </a:xfrm>
            <a:custGeom>
              <a:avLst/>
              <a:gdLst/>
              <a:ahLst/>
              <a:cxnLst/>
              <a:rect l="l" t="t" r="r" b="b"/>
              <a:pathLst>
                <a:path w="1517" h="9761" extrusionOk="0">
                  <a:moveTo>
                    <a:pt x="745" y="0"/>
                  </a:moveTo>
                  <a:lnTo>
                    <a:pt x="287" y="115"/>
                  </a:lnTo>
                  <a:cubicBezTo>
                    <a:pt x="372" y="486"/>
                    <a:pt x="486" y="802"/>
                    <a:pt x="630" y="1145"/>
                  </a:cubicBezTo>
                  <a:cubicBezTo>
                    <a:pt x="830" y="1603"/>
                    <a:pt x="1001" y="2031"/>
                    <a:pt x="1001" y="2576"/>
                  </a:cubicBezTo>
                  <a:cubicBezTo>
                    <a:pt x="1001" y="3149"/>
                    <a:pt x="830" y="3634"/>
                    <a:pt x="658" y="4150"/>
                  </a:cubicBezTo>
                  <a:cubicBezTo>
                    <a:pt x="516" y="4551"/>
                    <a:pt x="372" y="4951"/>
                    <a:pt x="287" y="5439"/>
                  </a:cubicBezTo>
                  <a:cubicBezTo>
                    <a:pt x="172" y="6183"/>
                    <a:pt x="429" y="6898"/>
                    <a:pt x="630" y="7500"/>
                  </a:cubicBezTo>
                  <a:cubicBezTo>
                    <a:pt x="830" y="8043"/>
                    <a:pt x="1001" y="8501"/>
                    <a:pt x="830" y="8817"/>
                  </a:cubicBezTo>
                  <a:cubicBezTo>
                    <a:pt x="715" y="9016"/>
                    <a:pt x="459" y="9188"/>
                    <a:pt x="1" y="9303"/>
                  </a:cubicBezTo>
                  <a:lnTo>
                    <a:pt x="115" y="9761"/>
                  </a:lnTo>
                  <a:cubicBezTo>
                    <a:pt x="715" y="9619"/>
                    <a:pt x="1088" y="9390"/>
                    <a:pt x="1260" y="9046"/>
                  </a:cubicBezTo>
                  <a:cubicBezTo>
                    <a:pt x="1517" y="8558"/>
                    <a:pt x="1317" y="7958"/>
                    <a:pt x="1088" y="7328"/>
                  </a:cubicBezTo>
                  <a:cubicBezTo>
                    <a:pt x="887" y="6783"/>
                    <a:pt x="658" y="6126"/>
                    <a:pt x="772" y="5496"/>
                  </a:cubicBezTo>
                  <a:cubicBezTo>
                    <a:pt x="830" y="5096"/>
                    <a:pt x="974" y="4695"/>
                    <a:pt x="1116" y="4322"/>
                  </a:cubicBezTo>
                  <a:cubicBezTo>
                    <a:pt x="1288" y="3779"/>
                    <a:pt x="1489" y="3234"/>
                    <a:pt x="1489" y="2576"/>
                  </a:cubicBezTo>
                  <a:cubicBezTo>
                    <a:pt x="1489" y="1947"/>
                    <a:pt x="1288" y="1431"/>
                    <a:pt x="1088" y="944"/>
                  </a:cubicBezTo>
                  <a:cubicBezTo>
                    <a:pt x="944" y="630"/>
                    <a:pt x="830" y="344"/>
                    <a:pt x="745"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9"/>
            <p:cNvSpPr/>
            <p:nvPr/>
          </p:nvSpPr>
          <p:spPr>
            <a:xfrm>
              <a:off x="6966658" y="3376836"/>
              <a:ext cx="254786" cy="930526"/>
            </a:xfrm>
            <a:custGeom>
              <a:avLst/>
              <a:gdLst/>
              <a:ahLst/>
              <a:cxnLst/>
              <a:rect l="l" t="t" r="r" b="b"/>
              <a:pathLst>
                <a:path w="12596" h="46003" extrusionOk="0">
                  <a:moveTo>
                    <a:pt x="0" y="1"/>
                  </a:moveTo>
                  <a:lnTo>
                    <a:pt x="0" y="486"/>
                  </a:lnTo>
                  <a:cubicBezTo>
                    <a:pt x="1175" y="486"/>
                    <a:pt x="1489" y="2433"/>
                    <a:pt x="1748" y="4151"/>
                  </a:cubicBezTo>
                  <a:cubicBezTo>
                    <a:pt x="1919" y="5211"/>
                    <a:pt x="2091" y="6212"/>
                    <a:pt x="2435" y="6757"/>
                  </a:cubicBezTo>
                  <a:cubicBezTo>
                    <a:pt x="2577" y="6956"/>
                    <a:pt x="2778" y="7043"/>
                    <a:pt x="2950" y="7157"/>
                  </a:cubicBezTo>
                  <a:cubicBezTo>
                    <a:pt x="3206" y="7272"/>
                    <a:pt x="3408" y="7357"/>
                    <a:pt x="3493" y="7730"/>
                  </a:cubicBezTo>
                  <a:cubicBezTo>
                    <a:pt x="3637" y="8330"/>
                    <a:pt x="3522" y="8474"/>
                    <a:pt x="3264" y="8761"/>
                  </a:cubicBezTo>
                  <a:cubicBezTo>
                    <a:pt x="3206" y="8818"/>
                    <a:pt x="3149" y="8903"/>
                    <a:pt x="3092" y="8990"/>
                  </a:cubicBezTo>
                  <a:cubicBezTo>
                    <a:pt x="2950" y="9161"/>
                    <a:pt x="2806" y="9246"/>
                    <a:pt x="2606" y="9333"/>
                  </a:cubicBezTo>
                  <a:cubicBezTo>
                    <a:pt x="2348" y="9448"/>
                    <a:pt x="2061" y="9590"/>
                    <a:pt x="1890" y="9990"/>
                  </a:cubicBezTo>
                  <a:cubicBezTo>
                    <a:pt x="1546" y="10593"/>
                    <a:pt x="1661" y="11250"/>
                    <a:pt x="1775" y="11822"/>
                  </a:cubicBezTo>
                  <a:cubicBezTo>
                    <a:pt x="1805" y="11967"/>
                    <a:pt x="1832" y="12109"/>
                    <a:pt x="1862" y="12223"/>
                  </a:cubicBezTo>
                  <a:cubicBezTo>
                    <a:pt x="1890" y="13025"/>
                    <a:pt x="1775" y="13913"/>
                    <a:pt x="1661" y="14829"/>
                  </a:cubicBezTo>
                  <a:cubicBezTo>
                    <a:pt x="1432" y="16689"/>
                    <a:pt x="1203" y="18608"/>
                    <a:pt x="1977" y="20067"/>
                  </a:cubicBezTo>
                  <a:cubicBezTo>
                    <a:pt x="2233" y="20582"/>
                    <a:pt x="2606" y="20926"/>
                    <a:pt x="2920" y="21212"/>
                  </a:cubicBezTo>
                  <a:cubicBezTo>
                    <a:pt x="3435" y="21727"/>
                    <a:pt x="3836" y="22071"/>
                    <a:pt x="3664" y="23216"/>
                  </a:cubicBezTo>
                  <a:cubicBezTo>
                    <a:pt x="3637" y="23589"/>
                    <a:pt x="3493" y="23903"/>
                    <a:pt x="3351" y="24246"/>
                  </a:cubicBezTo>
                  <a:cubicBezTo>
                    <a:pt x="3236" y="24562"/>
                    <a:pt x="3092" y="24876"/>
                    <a:pt x="3035" y="25192"/>
                  </a:cubicBezTo>
                  <a:cubicBezTo>
                    <a:pt x="2835" y="25994"/>
                    <a:pt x="2893" y="26566"/>
                    <a:pt x="2977" y="27253"/>
                  </a:cubicBezTo>
                  <a:cubicBezTo>
                    <a:pt x="3007" y="27453"/>
                    <a:pt x="3007" y="27654"/>
                    <a:pt x="3035" y="27911"/>
                  </a:cubicBezTo>
                  <a:cubicBezTo>
                    <a:pt x="3122" y="28341"/>
                    <a:pt x="3122" y="28884"/>
                    <a:pt x="3092" y="29429"/>
                  </a:cubicBezTo>
                  <a:cubicBezTo>
                    <a:pt x="3092" y="30116"/>
                    <a:pt x="3064" y="30831"/>
                    <a:pt x="3236" y="31346"/>
                  </a:cubicBezTo>
                  <a:cubicBezTo>
                    <a:pt x="3408" y="31861"/>
                    <a:pt x="3779" y="32147"/>
                    <a:pt x="4122" y="32406"/>
                  </a:cubicBezTo>
                  <a:cubicBezTo>
                    <a:pt x="4409" y="32605"/>
                    <a:pt x="4638" y="32807"/>
                    <a:pt x="4782" y="33093"/>
                  </a:cubicBezTo>
                  <a:cubicBezTo>
                    <a:pt x="4839" y="33235"/>
                    <a:pt x="4809" y="33494"/>
                    <a:pt x="4752" y="33723"/>
                  </a:cubicBezTo>
                  <a:cubicBezTo>
                    <a:pt x="4695" y="34037"/>
                    <a:pt x="4610" y="34410"/>
                    <a:pt x="4809" y="34667"/>
                  </a:cubicBezTo>
                  <a:cubicBezTo>
                    <a:pt x="4981" y="35010"/>
                    <a:pt x="5355" y="35097"/>
                    <a:pt x="5698" y="35154"/>
                  </a:cubicBezTo>
                  <a:cubicBezTo>
                    <a:pt x="5955" y="35239"/>
                    <a:pt x="6184" y="35296"/>
                    <a:pt x="6271" y="35441"/>
                  </a:cubicBezTo>
                  <a:cubicBezTo>
                    <a:pt x="6614" y="35956"/>
                    <a:pt x="6442" y="36528"/>
                    <a:pt x="6271" y="37158"/>
                  </a:cubicBezTo>
                  <a:cubicBezTo>
                    <a:pt x="6126" y="37586"/>
                    <a:pt x="6012" y="38017"/>
                    <a:pt x="6042" y="38445"/>
                  </a:cubicBezTo>
                  <a:cubicBezTo>
                    <a:pt x="6099" y="38960"/>
                    <a:pt x="6328" y="39533"/>
                    <a:pt x="6527" y="40106"/>
                  </a:cubicBezTo>
                  <a:cubicBezTo>
                    <a:pt x="6671" y="40506"/>
                    <a:pt x="6813" y="40907"/>
                    <a:pt x="6871" y="41251"/>
                  </a:cubicBezTo>
                  <a:cubicBezTo>
                    <a:pt x="7100" y="42224"/>
                    <a:pt x="7358" y="42654"/>
                    <a:pt x="7729" y="43254"/>
                  </a:cubicBezTo>
                  <a:cubicBezTo>
                    <a:pt x="7844" y="43484"/>
                    <a:pt x="8016" y="43713"/>
                    <a:pt x="8187" y="44056"/>
                  </a:cubicBezTo>
                  <a:cubicBezTo>
                    <a:pt x="8359" y="44315"/>
                    <a:pt x="8446" y="44544"/>
                    <a:pt x="8503" y="44800"/>
                  </a:cubicBezTo>
                  <a:cubicBezTo>
                    <a:pt x="8703" y="45316"/>
                    <a:pt x="8874" y="45831"/>
                    <a:pt x="9820" y="46003"/>
                  </a:cubicBezTo>
                  <a:lnTo>
                    <a:pt x="10049" y="46003"/>
                  </a:lnTo>
                  <a:cubicBezTo>
                    <a:pt x="10450" y="46003"/>
                    <a:pt x="10764" y="45861"/>
                    <a:pt x="11080" y="45716"/>
                  </a:cubicBezTo>
                  <a:cubicBezTo>
                    <a:pt x="11351" y="45573"/>
                    <a:pt x="11551" y="45481"/>
                    <a:pt x="11726" y="45481"/>
                  </a:cubicBezTo>
                  <a:cubicBezTo>
                    <a:pt x="11902" y="45481"/>
                    <a:pt x="12053" y="45574"/>
                    <a:pt x="12225" y="45803"/>
                  </a:cubicBezTo>
                  <a:lnTo>
                    <a:pt x="12596" y="45517"/>
                  </a:lnTo>
                  <a:cubicBezTo>
                    <a:pt x="12304" y="45127"/>
                    <a:pt x="12005" y="45001"/>
                    <a:pt x="11715" y="45001"/>
                  </a:cubicBezTo>
                  <a:cubicBezTo>
                    <a:pt x="11410" y="45001"/>
                    <a:pt x="11115" y="45141"/>
                    <a:pt x="10851" y="45258"/>
                  </a:cubicBezTo>
                  <a:cubicBezTo>
                    <a:pt x="10583" y="45404"/>
                    <a:pt x="10317" y="45530"/>
                    <a:pt x="10049" y="45530"/>
                  </a:cubicBezTo>
                  <a:cubicBezTo>
                    <a:pt x="10001" y="45530"/>
                    <a:pt x="9953" y="45526"/>
                    <a:pt x="9905" y="45517"/>
                  </a:cubicBezTo>
                  <a:cubicBezTo>
                    <a:pt x="9248" y="45403"/>
                    <a:pt x="9133" y="45144"/>
                    <a:pt x="8962" y="44629"/>
                  </a:cubicBezTo>
                  <a:cubicBezTo>
                    <a:pt x="8874" y="44372"/>
                    <a:pt x="8790" y="44086"/>
                    <a:pt x="8618" y="43800"/>
                  </a:cubicBezTo>
                  <a:cubicBezTo>
                    <a:pt x="8416" y="43484"/>
                    <a:pt x="8274" y="43227"/>
                    <a:pt x="8130" y="42998"/>
                  </a:cubicBezTo>
                  <a:cubicBezTo>
                    <a:pt x="7787" y="42425"/>
                    <a:pt x="7530" y="42025"/>
                    <a:pt x="7358" y="41166"/>
                  </a:cubicBezTo>
                  <a:cubicBezTo>
                    <a:pt x="7271" y="40765"/>
                    <a:pt x="7129" y="40335"/>
                    <a:pt x="6958" y="39934"/>
                  </a:cubicBezTo>
                  <a:cubicBezTo>
                    <a:pt x="6786" y="39391"/>
                    <a:pt x="6584" y="38846"/>
                    <a:pt x="6527" y="38388"/>
                  </a:cubicBezTo>
                  <a:cubicBezTo>
                    <a:pt x="6500" y="38044"/>
                    <a:pt x="6614" y="37673"/>
                    <a:pt x="6729" y="37300"/>
                  </a:cubicBezTo>
                  <a:cubicBezTo>
                    <a:pt x="6928" y="36613"/>
                    <a:pt x="7129" y="35869"/>
                    <a:pt x="6699" y="35212"/>
                  </a:cubicBezTo>
                  <a:cubicBezTo>
                    <a:pt x="6500" y="34868"/>
                    <a:pt x="6126" y="34781"/>
                    <a:pt x="5813" y="34696"/>
                  </a:cubicBezTo>
                  <a:cubicBezTo>
                    <a:pt x="5554" y="34639"/>
                    <a:pt x="5297" y="34582"/>
                    <a:pt x="5210" y="34410"/>
                  </a:cubicBezTo>
                  <a:cubicBezTo>
                    <a:pt x="5126" y="34296"/>
                    <a:pt x="5183" y="34066"/>
                    <a:pt x="5240" y="33808"/>
                  </a:cubicBezTo>
                  <a:cubicBezTo>
                    <a:pt x="5297" y="33521"/>
                    <a:pt x="5355" y="33208"/>
                    <a:pt x="5240" y="32892"/>
                  </a:cubicBezTo>
                  <a:cubicBezTo>
                    <a:pt x="5039" y="32491"/>
                    <a:pt x="4695" y="32234"/>
                    <a:pt x="4409" y="32033"/>
                  </a:cubicBezTo>
                  <a:cubicBezTo>
                    <a:pt x="4095" y="31776"/>
                    <a:pt x="3809" y="31575"/>
                    <a:pt x="3694" y="31174"/>
                  </a:cubicBezTo>
                  <a:cubicBezTo>
                    <a:pt x="3550" y="30746"/>
                    <a:pt x="3580" y="30086"/>
                    <a:pt x="3580" y="29429"/>
                  </a:cubicBezTo>
                  <a:cubicBezTo>
                    <a:pt x="3580" y="28884"/>
                    <a:pt x="3607" y="28284"/>
                    <a:pt x="3522" y="27853"/>
                  </a:cubicBezTo>
                  <a:cubicBezTo>
                    <a:pt x="3493" y="27624"/>
                    <a:pt x="3465" y="27395"/>
                    <a:pt x="3435" y="27196"/>
                  </a:cubicBezTo>
                  <a:cubicBezTo>
                    <a:pt x="3378" y="26537"/>
                    <a:pt x="3321" y="26051"/>
                    <a:pt x="3522" y="25307"/>
                  </a:cubicBezTo>
                  <a:cubicBezTo>
                    <a:pt x="3550" y="25020"/>
                    <a:pt x="3664" y="24734"/>
                    <a:pt x="3809" y="24418"/>
                  </a:cubicBezTo>
                  <a:cubicBezTo>
                    <a:pt x="3951" y="24075"/>
                    <a:pt x="4095" y="23704"/>
                    <a:pt x="4152" y="23273"/>
                  </a:cubicBezTo>
                  <a:cubicBezTo>
                    <a:pt x="4351" y="21899"/>
                    <a:pt x="3809" y="21384"/>
                    <a:pt x="3236" y="20868"/>
                  </a:cubicBezTo>
                  <a:cubicBezTo>
                    <a:pt x="2950" y="20582"/>
                    <a:pt x="2634" y="20296"/>
                    <a:pt x="2405" y="19838"/>
                  </a:cubicBezTo>
                  <a:cubicBezTo>
                    <a:pt x="1718" y="18521"/>
                    <a:pt x="1919" y="16661"/>
                    <a:pt x="2148" y="14887"/>
                  </a:cubicBezTo>
                  <a:cubicBezTo>
                    <a:pt x="2263" y="13941"/>
                    <a:pt x="2377" y="13025"/>
                    <a:pt x="2320" y="12196"/>
                  </a:cubicBezTo>
                  <a:cubicBezTo>
                    <a:pt x="2320" y="12051"/>
                    <a:pt x="2290" y="11909"/>
                    <a:pt x="2263" y="11738"/>
                  </a:cubicBezTo>
                  <a:cubicBezTo>
                    <a:pt x="2148" y="11222"/>
                    <a:pt x="2061" y="10677"/>
                    <a:pt x="2320" y="10192"/>
                  </a:cubicBezTo>
                  <a:cubicBezTo>
                    <a:pt x="2435" y="9963"/>
                    <a:pt x="2606" y="9876"/>
                    <a:pt x="2806" y="9761"/>
                  </a:cubicBezTo>
                  <a:cubicBezTo>
                    <a:pt x="3035" y="9677"/>
                    <a:pt x="3264" y="9532"/>
                    <a:pt x="3465" y="9276"/>
                  </a:cubicBezTo>
                  <a:cubicBezTo>
                    <a:pt x="3522" y="9189"/>
                    <a:pt x="3580" y="9132"/>
                    <a:pt x="3637" y="9074"/>
                  </a:cubicBezTo>
                  <a:cubicBezTo>
                    <a:pt x="3951" y="8703"/>
                    <a:pt x="4152" y="8417"/>
                    <a:pt x="3980" y="7643"/>
                  </a:cubicBezTo>
                  <a:cubicBezTo>
                    <a:pt x="3836" y="7043"/>
                    <a:pt x="3435" y="6841"/>
                    <a:pt x="3179" y="6699"/>
                  </a:cubicBezTo>
                  <a:cubicBezTo>
                    <a:pt x="3035" y="6642"/>
                    <a:pt x="2893" y="6585"/>
                    <a:pt x="2835" y="6498"/>
                  </a:cubicBezTo>
                  <a:cubicBezTo>
                    <a:pt x="2549" y="6040"/>
                    <a:pt x="2405" y="5096"/>
                    <a:pt x="2233" y="4093"/>
                  </a:cubicBezTo>
                  <a:cubicBezTo>
                    <a:pt x="1947" y="2176"/>
                    <a:pt x="1603" y="1"/>
                    <a:pt x="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9"/>
            <p:cNvSpPr/>
            <p:nvPr/>
          </p:nvSpPr>
          <p:spPr>
            <a:xfrm>
              <a:off x="7253329" y="3696501"/>
              <a:ext cx="49214" cy="139550"/>
            </a:xfrm>
            <a:custGeom>
              <a:avLst/>
              <a:gdLst/>
              <a:ahLst/>
              <a:cxnLst/>
              <a:rect l="l" t="t" r="r" b="b"/>
              <a:pathLst>
                <a:path w="2433" h="6899" extrusionOk="0">
                  <a:moveTo>
                    <a:pt x="2119" y="1"/>
                  </a:moveTo>
                  <a:cubicBezTo>
                    <a:pt x="1947" y="143"/>
                    <a:pt x="1661" y="200"/>
                    <a:pt x="1375" y="230"/>
                  </a:cubicBezTo>
                  <a:cubicBezTo>
                    <a:pt x="944" y="314"/>
                    <a:pt x="516" y="401"/>
                    <a:pt x="314" y="745"/>
                  </a:cubicBezTo>
                  <a:cubicBezTo>
                    <a:pt x="1" y="1345"/>
                    <a:pt x="372" y="1975"/>
                    <a:pt x="658" y="2520"/>
                  </a:cubicBezTo>
                  <a:cubicBezTo>
                    <a:pt x="772" y="2719"/>
                    <a:pt x="887" y="2921"/>
                    <a:pt x="944" y="3063"/>
                  </a:cubicBezTo>
                  <a:cubicBezTo>
                    <a:pt x="1059" y="3436"/>
                    <a:pt x="1031" y="3979"/>
                    <a:pt x="1031" y="4494"/>
                  </a:cubicBezTo>
                  <a:cubicBezTo>
                    <a:pt x="974" y="5554"/>
                    <a:pt x="944" y="6757"/>
                    <a:pt x="2062" y="6899"/>
                  </a:cubicBezTo>
                  <a:lnTo>
                    <a:pt x="2119" y="6413"/>
                  </a:lnTo>
                  <a:cubicBezTo>
                    <a:pt x="1489" y="6326"/>
                    <a:pt x="1459" y="5639"/>
                    <a:pt x="1489" y="4524"/>
                  </a:cubicBezTo>
                  <a:cubicBezTo>
                    <a:pt x="1517" y="3951"/>
                    <a:pt x="1546" y="3379"/>
                    <a:pt x="1402" y="2921"/>
                  </a:cubicBezTo>
                  <a:cubicBezTo>
                    <a:pt x="1345" y="2719"/>
                    <a:pt x="1203" y="2490"/>
                    <a:pt x="1088" y="2261"/>
                  </a:cubicBezTo>
                  <a:cubicBezTo>
                    <a:pt x="830" y="1833"/>
                    <a:pt x="543" y="1345"/>
                    <a:pt x="745" y="1001"/>
                  </a:cubicBezTo>
                  <a:cubicBezTo>
                    <a:pt x="830" y="830"/>
                    <a:pt x="1146" y="772"/>
                    <a:pt x="1459" y="715"/>
                  </a:cubicBezTo>
                  <a:cubicBezTo>
                    <a:pt x="1803" y="658"/>
                    <a:pt x="2146" y="601"/>
                    <a:pt x="2433" y="372"/>
                  </a:cubicBezTo>
                  <a:lnTo>
                    <a:pt x="2119"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9"/>
            <p:cNvSpPr/>
            <p:nvPr/>
          </p:nvSpPr>
          <p:spPr>
            <a:xfrm>
              <a:off x="7028641" y="3474686"/>
              <a:ext cx="303999" cy="178366"/>
            </a:xfrm>
            <a:custGeom>
              <a:avLst/>
              <a:gdLst/>
              <a:ahLst/>
              <a:cxnLst/>
              <a:rect l="l" t="t" r="r" b="b"/>
              <a:pathLst>
                <a:path w="15029" h="8818" extrusionOk="0">
                  <a:moveTo>
                    <a:pt x="1775" y="1"/>
                  </a:moveTo>
                  <a:cubicBezTo>
                    <a:pt x="715" y="1"/>
                    <a:pt x="344" y="1088"/>
                    <a:pt x="85" y="1890"/>
                  </a:cubicBezTo>
                  <a:cubicBezTo>
                    <a:pt x="58" y="2004"/>
                    <a:pt x="28" y="2091"/>
                    <a:pt x="0" y="2176"/>
                  </a:cubicBezTo>
                  <a:lnTo>
                    <a:pt x="458" y="2348"/>
                  </a:lnTo>
                  <a:cubicBezTo>
                    <a:pt x="486" y="2263"/>
                    <a:pt x="516" y="2149"/>
                    <a:pt x="543" y="2034"/>
                  </a:cubicBezTo>
                  <a:cubicBezTo>
                    <a:pt x="829" y="1146"/>
                    <a:pt x="1116" y="488"/>
                    <a:pt x="1745" y="488"/>
                  </a:cubicBezTo>
                  <a:cubicBezTo>
                    <a:pt x="1975" y="516"/>
                    <a:pt x="2261" y="859"/>
                    <a:pt x="2547" y="1175"/>
                  </a:cubicBezTo>
                  <a:cubicBezTo>
                    <a:pt x="2891" y="1576"/>
                    <a:pt x="3234" y="1977"/>
                    <a:pt x="3665" y="2034"/>
                  </a:cubicBezTo>
                  <a:lnTo>
                    <a:pt x="3921" y="2062"/>
                  </a:lnTo>
                  <a:lnTo>
                    <a:pt x="3921" y="1775"/>
                  </a:lnTo>
                  <a:cubicBezTo>
                    <a:pt x="3921" y="1432"/>
                    <a:pt x="4093" y="1146"/>
                    <a:pt x="4352" y="974"/>
                  </a:cubicBezTo>
                  <a:cubicBezTo>
                    <a:pt x="4486" y="884"/>
                    <a:pt x="4636" y="841"/>
                    <a:pt x="4789" y="841"/>
                  </a:cubicBezTo>
                  <a:cubicBezTo>
                    <a:pt x="4930" y="841"/>
                    <a:pt x="5074" y="877"/>
                    <a:pt x="5210" y="946"/>
                  </a:cubicBezTo>
                  <a:cubicBezTo>
                    <a:pt x="5524" y="1118"/>
                    <a:pt x="5639" y="1462"/>
                    <a:pt x="5753" y="1862"/>
                  </a:cubicBezTo>
                  <a:cubicBezTo>
                    <a:pt x="5868" y="2233"/>
                    <a:pt x="5982" y="2607"/>
                    <a:pt x="6269" y="2920"/>
                  </a:cubicBezTo>
                  <a:cubicBezTo>
                    <a:pt x="6841" y="3493"/>
                    <a:pt x="7700" y="3608"/>
                    <a:pt x="8559" y="3752"/>
                  </a:cubicBezTo>
                  <a:cubicBezTo>
                    <a:pt x="9589" y="3894"/>
                    <a:pt x="10563" y="4038"/>
                    <a:pt x="10963" y="4867"/>
                  </a:cubicBezTo>
                  <a:cubicBezTo>
                    <a:pt x="11135" y="5325"/>
                    <a:pt x="10993" y="5783"/>
                    <a:pt x="10849" y="6298"/>
                  </a:cubicBezTo>
                  <a:cubicBezTo>
                    <a:pt x="10650" y="7043"/>
                    <a:pt x="10363" y="7959"/>
                    <a:pt x="11536" y="8561"/>
                  </a:cubicBezTo>
                  <a:cubicBezTo>
                    <a:pt x="11879" y="8733"/>
                    <a:pt x="12166" y="8818"/>
                    <a:pt x="12424" y="8818"/>
                  </a:cubicBezTo>
                  <a:cubicBezTo>
                    <a:pt x="13283" y="8818"/>
                    <a:pt x="13769" y="8016"/>
                    <a:pt x="14142" y="7386"/>
                  </a:cubicBezTo>
                  <a:cubicBezTo>
                    <a:pt x="14428" y="6928"/>
                    <a:pt x="14685" y="6470"/>
                    <a:pt x="15028" y="6470"/>
                  </a:cubicBezTo>
                  <a:lnTo>
                    <a:pt x="15028" y="5985"/>
                  </a:lnTo>
                  <a:cubicBezTo>
                    <a:pt x="14399" y="5985"/>
                    <a:pt x="14055" y="6585"/>
                    <a:pt x="13711" y="7157"/>
                  </a:cubicBezTo>
                  <a:cubicBezTo>
                    <a:pt x="13291" y="7852"/>
                    <a:pt x="12963" y="8329"/>
                    <a:pt x="12422" y="8329"/>
                  </a:cubicBezTo>
                  <a:cubicBezTo>
                    <a:pt x="12226" y="8329"/>
                    <a:pt x="12003" y="8267"/>
                    <a:pt x="11737" y="8131"/>
                  </a:cubicBezTo>
                  <a:cubicBezTo>
                    <a:pt x="10993" y="7730"/>
                    <a:pt x="11078" y="7244"/>
                    <a:pt x="11337" y="6443"/>
                  </a:cubicBezTo>
                  <a:cubicBezTo>
                    <a:pt x="11479" y="5898"/>
                    <a:pt x="11650" y="5268"/>
                    <a:pt x="11394" y="4668"/>
                  </a:cubicBezTo>
                  <a:cubicBezTo>
                    <a:pt x="10879" y="3580"/>
                    <a:pt x="9733" y="3408"/>
                    <a:pt x="8616" y="3264"/>
                  </a:cubicBezTo>
                  <a:cubicBezTo>
                    <a:pt x="7814" y="3149"/>
                    <a:pt x="7070" y="3035"/>
                    <a:pt x="6612" y="2577"/>
                  </a:cubicBezTo>
                  <a:cubicBezTo>
                    <a:pt x="6413" y="2378"/>
                    <a:pt x="6326" y="2062"/>
                    <a:pt x="6211" y="1748"/>
                  </a:cubicBezTo>
                  <a:cubicBezTo>
                    <a:pt x="6097" y="1290"/>
                    <a:pt x="5955" y="775"/>
                    <a:pt x="5439" y="516"/>
                  </a:cubicBezTo>
                  <a:cubicBezTo>
                    <a:pt x="5231" y="412"/>
                    <a:pt x="5016" y="361"/>
                    <a:pt x="4806" y="361"/>
                  </a:cubicBezTo>
                  <a:cubicBezTo>
                    <a:pt x="4555" y="361"/>
                    <a:pt x="4311" y="433"/>
                    <a:pt x="4093" y="573"/>
                  </a:cubicBezTo>
                  <a:cubicBezTo>
                    <a:pt x="3779" y="775"/>
                    <a:pt x="3578" y="1061"/>
                    <a:pt x="3493" y="1432"/>
                  </a:cubicBezTo>
                  <a:cubicBezTo>
                    <a:pt x="3291" y="1290"/>
                    <a:pt x="3092" y="1061"/>
                    <a:pt x="2920" y="859"/>
                  </a:cubicBezTo>
                  <a:cubicBezTo>
                    <a:pt x="2577" y="459"/>
                    <a:pt x="2204" y="58"/>
                    <a:pt x="1775"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9"/>
            <p:cNvSpPr/>
            <p:nvPr/>
          </p:nvSpPr>
          <p:spPr>
            <a:xfrm>
              <a:off x="7129404" y="3402224"/>
              <a:ext cx="101320" cy="93330"/>
            </a:xfrm>
            <a:custGeom>
              <a:avLst/>
              <a:gdLst/>
              <a:ahLst/>
              <a:cxnLst/>
              <a:rect l="l" t="t" r="r" b="b"/>
              <a:pathLst>
                <a:path w="5009" h="4614" extrusionOk="0">
                  <a:moveTo>
                    <a:pt x="3377" y="1"/>
                  </a:moveTo>
                  <a:cubicBezTo>
                    <a:pt x="2741" y="1"/>
                    <a:pt x="2196" y="439"/>
                    <a:pt x="1574" y="979"/>
                  </a:cubicBezTo>
                  <a:lnTo>
                    <a:pt x="1288" y="1208"/>
                  </a:lnTo>
                  <a:cubicBezTo>
                    <a:pt x="58" y="2238"/>
                    <a:pt x="0" y="2467"/>
                    <a:pt x="172" y="3411"/>
                  </a:cubicBezTo>
                  <a:cubicBezTo>
                    <a:pt x="200" y="3727"/>
                    <a:pt x="257" y="4070"/>
                    <a:pt x="287" y="4613"/>
                  </a:cubicBezTo>
                  <a:lnTo>
                    <a:pt x="772" y="4586"/>
                  </a:lnTo>
                  <a:cubicBezTo>
                    <a:pt x="745" y="4041"/>
                    <a:pt x="687" y="3640"/>
                    <a:pt x="630" y="3354"/>
                  </a:cubicBezTo>
                  <a:cubicBezTo>
                    <a:pt x="516" y="2582"/>
                    <a:pt x="486" y="2495"/>
                    <a:pt x="1604" y="1579"/>
                  </a:cubicBezTo>
                  <a:lnTo>
                    <a:pt x="1890" y="1350"/>
                  </a:lnTo>
                  <a:cubicBezTo>
                    <a:pt x="2451" y="867"/>
                    <a:pt x="2915" y="485"/>
                    <a:pt x="3347" y="485"/>
                  </a:cubicBezTo>
                  <a:cubicBezTo>
                    <a:pt x="3377" y="485"/>
                    <a:pt x="3406" y="487"/>
                    <a:pt x="3436" y="491"/>
                  </a:cubicBezTo>
                  <a:cubicBezTo>
                    <a:pt x="3779" y="521"/>
                    <a:pt x="4180" y="834"/>
                    <a:pt x="4638" y="1464"/>
                  </a:cubicBezTo>
                  <a:lnTo>
                    <a:pt x="5009" y="1178"/>
                  </a:lnTo>
                  <a:cubicBezTo>
                    <a:pt x="4466" y="434"/>
                    <a:pt x="3978" y="63"/>
                    <a:pt x="3493" y="5"/>
                  </a:cubicBezTo>
                  <a:cubicBezTo>
                    <a:pt x="3454" y="2"/>
                    <a:pt x="3415" y="1"/>
                    <a:pt x="337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9"/>
            <p:cNvSpPr/>
            <p:nvPr/>
          </p:nvSpPr>
          <p:spPr>
            <a:xfrm>
              <a:off x="6904109" y="2352399"/>
              <a:ext cx="28966" cy="45168"/>
            </a:xfrm>
            <a:custGeom>
              <a:avLst/>
              <a:gdLst/>
              <a:ahLst/>
              <a:cxnLst/>
              <a:rect l="l" t="t" r="r" b="b"/>
              <a:pathLst>
                <a:path w="1432" h="2233" extrusionOk="0">
                  <a:moveTo>
                    <a:pt x="1203" y="0"/>
                  </a:moveTo>
                  <a:lnTo>
                    <a:pt x="745" y="144"/>
                  </a:lnTo>
                  <a:cubicBezTo>
                    <a:pt x="889" y="630"/>
                    <a:pt x="745" y="774"/>
                    <a:pt x="516" y="1031"/>
                  </a:cubicBezTo>
                  <a:cubicBezTo>
                    <a:pt x="287" y="1289"/>
                    <a:pt x="1" y="1603"/>
                    <a:pt x="115" y="2233"/>
                  </a:cubicBezTo>
                  <a:lnTo>
                    <a:pt x="573" y="2148"/>
                  </a:lnTo>
                  <a:cubicBezTo>
                    <a:pt x="516" y="1775"/>
                    <a:pt x="660" y="1603"/>
                    <a:pt x="859" y="1374"/>
                  </a:cubicBezTo>
                  <a:cubicBezTo>
                    <a:pt x="1118" y="1088"/>
                    <a:pt x="1432" y="744"/>
                    <a:pt x="12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 name="Google Shape;934;p9"/>
          <p:cNvSpPr/>
          <p:nvPr/>
        </p:nvSpPr>
        <p:spPr>
          <a:xfrm>
            <a:off x="270450" y="269100"/>
            <a:ext cx="8603100" cy="4605300"/>
          </a:xfrm>
          <a:prstGeom prst="rect">
            <a:avLst/>
          </a:prstGeom>
          <a:solidFill>
            <a:srgbClr val="B0C9D2">
              <a:alpha val="78130"/>
            </a:srgb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35" name="Google Shape;935;p9"/>
          <p:cNvPicPr preferRelativeResize="0"/>
          <p:nvPr/>
        </p:nvPicPr>
        <p:blipFill>
          <a:blip r:embed="rId2">
            <a:alphaModFix amt="39000"/>
          </a:blip>
          <a:stretch>
            <a:fillRect/>
          </a:stretch>
        </p:blipFill>
        <p:spPr>
          <a:xfrm>
            <a:off x="0" y="2232"/>
            <a:ext cx="9144003" cy="5139037"/>
          </a:xfrm>
          <a:prstGeom prst="rect">
            <a:avLst/>
          </a:prstGeom>
          <a:noFill/>
          <a:ln>
            <a:noFill/>
          </a:ln>
        </p:spPr>
      </p:pic>
      <p:pic>
        <p:nvPicPr>
          <p:cNvPr id="936" name="Google Shape;936;p9"/>
          <p:cNvPicPr preferRelativeResize="0"/>
          <p:nvPr/>
        </p:nvPicPr>
        <p:blipFill>
          <a:blip r:embed="rId3">
            <a:alphaModFix/>
          </a:blip>
          <a:stretch>
            <a:fillRect/>
          </a:stretch>
        </p:blipFill>
        <p:spPr>
          <a:xfrm>
            <a:off x="0" y="2232"/>
            <a:ext cx="9144003" cy="5139037"/>
          </a:xfrm>
          <a:prstGeom prst="rect">
            <a:avLst/>
          </a:prstGeom>
          <a:noFill/>
          <a:ln>
            <a:noFill/>
          </a:ln>
        </p:spPr>
      </p:pic>
      <p:sp>
        <p:nvSpPr>
          <p:cNvPr id="937" name="Google Shape;937;p9"/>
          <p:cNvSpPr txBox="1">
            <a:spLocks noGrp="1"/>
          </p:cNvSpPr>
          <p:nvPr>
            <p:ph type="title"/>
          </p:nvPr>
        </p:nvSpPr>
        <p:spPr>
          <a:xfrm>
            <a:off x="2013700" y="1100575"/>
            <a:ext cx="5116800" cy="841800"/>
          </a:xfrm>
          <a:prstGeom prst="rect">
            <a:avLst/>
          </a:prstGeom>
          <a:solidFill>
            <a:schemeClr val="lt1"/>
          </a:solidFill>
        </p:spPr>
        <p:txBody>
          <a:bodyPr spcFirstLastPara="1" wrap="square" lIns="91425" tIns="91425" rIns="91425" bIns="91425" anchor="ctr" anchorCtr="0">
            <a:noAutofit/>
          </a:bodyPr>
          <a:lstStyle>
            <a:lvl1pPr lvl="0" algn="ctr" rtl="0">
              <a:spcBef>
                <a:spcPts val="0"/>
              </a:spcBef>
              <a:spcAft>
                <a:spcPts val="0"/>
              </a:spcAft>
              <a:buSzPts val="3600"/>
              <a:buNone/>
              <a:defRPr sz="45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38" name="Google Shape;938;p9"/>
          <p:cNvSpPr txBox="1">
            <a:spLocks noGrp="1"/>
          </p:cNvSpPr>
          <p:nvPr>
            <p:ph type="subTitle" idx="1"/>
          </p:nvPr>
        </p:nvSpPr>
        <p:spPr>
          <a:xfrm>
            <a:off x="2241550" y="2150625"/>
            <a:ext cx="4661100" cy="1681800"/>
          </a:xfrm>
          <a:prstGeom prst="rect">
            <a:avLst/>
          </a:prstGeom>
          <a:solidFill>
            <a:schemeClr val="accent1"/>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939" name="Google Shape;939;p9"/>
          <p:cNvGrpSpPr/>
          <p:nvPr/>
        </p:nvGrpSpPr>
        <p:grpSpPr>
          <a:xfrm flipH="1">
            <a:off x="378402" y="368913"/>
            <a:ext cx="567929" cy="552079"/>
            <a:chOff x="5200325" y="773525"/>
            <a:chExt cx="974650" cy="947450"/>
          </a:xfrm>
        </p:grpSpPr>
        <p:sp>
          <p:nvSpPr>
            <p:cNvPr id="940" name="Google Shape;940;p9"/>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9"/>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9"/>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9"/>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9"/>
          <p:cNvGrpSpPr/>
          <p:nvPr/>
        </p:nvGrpSpPr>
        <p:grpSpPr>
          <a:xfrm rot="10800000" flipH="1">
            <a:off x="8146940" y="4180088"/>
            <a:ext cx="567929" cy="552079"/>
            <a:chOff x="5200325" y="773525"/>
            <a:chExt cx="974650" cy="947450"/>
          </a:xfrm>
        </p:grpSpPr>
        <p:sp>
          <p:nvSpPr>
            <p:cNvPr id="945" name="Google Shape;945;p9"/>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9"/>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9"/>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9"/>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949"/>
        <p:cNvGrpSpPr/>
        <p:nvPr/>
      </p:nvGrpSpPr>
      <p:grpSpPr>
        <a:xfrm>
          <a:off x="0" y="0"/>
          <a:ext cx="0" cy="0"/>
          <a:chOff x="0" y="0"/>
          <a:chExt cx="0" cy="0"/>
        </a:xfrm>
      </p:grpSpPr>
      <p:sp>
        <p:nvSpPr>
          <p:cNvPr id="950" name="Google Shape;950;p10"/>
          <p:cNvSpPr txBox="1">
            <a:spLocks noGrp="1"/>
          </p:cNvSpPr>
          <p:nvPr>
            <p:ph type="title"/>
          </p:nvPr>
        </p:nvSpPr>
        <p:spPr>
          <a:xfrm>
            <a:off x="720000" y="4031409"/>
            <a:ext cx="7704000" cy="5727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600"/>
              <a:buNone/>
              <a:defRPr sz="2300"/>
            </a:lvl1pPr>
            <a:lvl2pPr lvl="1" algn="ctr" rtl="0">
              <a:spcBef>
                <a:spcPts val="0"/>
              </a:spcBef>
              <a:spcAft>
                <a:spcPts val="0"/>
              </a:spcAft>
              <a:buSzPts val="3600"/>
              <a:buNone/>
              <a:defRPr/>
            </a:lvl2pPr>
            <a:lvl3pPr lvl="2" algn="ctr" rtl="0">
              <a:spcBef>
                <a:spcPts val="0"/>
              </a:spcBef>
              <a:spcAft>
                <a:spcPts val="0"/>
              </a:spcAft>
              <a:buSzPts val="3600"/>
              <a:buNone/>
              <a:defRPr/>
            </a:lvl3pPr>
            <a:lvl4pPr lvl="3" algn="ctr" rtl="0">
              <a:spcBef>
                <a:spcPts val="0"/>
              </a:spcBef>
              <a:spcAft>
                <a:spcPts val="0"/>
              </a:spcAft>
              <a:buSzPts val="3600"/>
              <a:buNone/>
              <a:defRPr/>
            </a:lvl4pPr>
            <a:lvl5pPr lvl="4" algn="ctr" rtl="0">
              <a:spcBef>
                <a:spcPts val="0"/>
              </a:spcBef>
              <a:spcAft>
                <a:spcPts val="0"/>
              </a:spcAft>
              <a:buSzPts val="3600"/>
              <a:buNone/>
              <a:defRPr/>
            </a:lvl5pPr>
            <a:lvl6pPr lvl="5" algn="ctr" rtl="0">
              <a:spcBef>
                <a:spcPts val="0"/>
              </a:spcBef>
              <a:spcAft>
                <a:spcPts val="0"/>
              </a:spcAft>
              <a:buSzPts val="3600"/>
              <a:buNone/>
              <a:defRPr/>
            </a:lvl6pPr>
            <a:lvl7pPr lvl="6" algn="ctr" rtl="0">
              <a:spcBef>
                <a:spcPts val="0"/>
              </a:spcBef>
              <a:spcAft>
                <a:spcPts val="0"/>
              </a:spcAft>
              <a:buSzPts val="3600"/>
              <a:buNone/>
              <a:defRPr/>
            </a:lvl7pPr>
            <a:lvl8pPr lvl="7" algn="ctr" rtl="0">
              <a:spcBef>
                <a:spcPts val="0"/>
              </a:spcBef>
              <a:spcAft>
                <a:spcPts val="0"/>
              </a:spcAft>
              <a:buSzPts val="3600"/>
              <a:buNone/>
              <a:defRPr/>
            </a:lvl8pPr>
            <a:lvl9pPr lvl="8" algn="ctr" rtl="0">
              <a:spcBef>
                <a:spcPts val="0"/>
              </a:spcBef>
              <a:spcAft>
                <a:spcPts val="0"/>
              </a:spcAft>
              <a:buSzPts val="3600"/>
              <a:buNone/>
              <a:defRPr/>
            </a:lvl9pPr>
          </a:lstStyle>
          <a:p>
            <a:endParaRPr/>
          </a:p>
        </p:txBody>
      </p:sp>
      <p:grpSp>
        <p:nvGrpSpPr>
          <p:cNvPr id="951" name="Google Shape;951;p10"/>
          <p:cNvGrpSpPr/>
          <p:nvPr/>
        </p:nvGrpSpPr>
        <p:grpSpPr>
          <a:xfrm>
            <a:off x="-1409460" y="-1398123"/>
            <a:ext cx="2754059" cy="2754134"/>
            <a:chOff x="5507200" y="1736000"/>
            <a:chExt cx="2754059" cy="2754134"/>
          </a:xfrm>
        </p:grpSpPr>
        <p:sp>
          <p:nvSpPr>
            <p:cNvPr id="952" name="Google Shape;952;p10"/>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0"/>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0"/>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0"/>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0"/>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0"/>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0"/>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0"/>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0"/>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0"/>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0"/>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0"/>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0"/>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0"/>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0"/>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0"/>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0"/>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10"/>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10"/>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0"/>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0"/>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10"/>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0"/>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0"/>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0"/>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0"/>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0"/>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0"/>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0"/>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0"/>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0"/>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10"/>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10"/>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10"/>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10"/>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0"/>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10"/>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10"/>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0"/>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0"/>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10"/>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0"/>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0"/>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0"/>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0"/>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0"/>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0"/>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0"/>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0"/>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0"/>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0"/>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0"/>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0"/>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0"/>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0"/>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0"/>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0"/>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0"/>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0"/>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0"/>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0"/>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0"/>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0"/>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0"/>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10"/>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0"/>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0"/>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0"/>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0"/>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10"/>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0"/>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10"/>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10"/>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0"/>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0"/>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0"/>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 name="Google Shape;1028;p10"/>
          <p:cNvGrpSpPr/>
          <p:nvPr/>
        </p:nvGrpSpPr>
        <p:grpSpPr>
          <a:xfrm>
            <a:off x="7802136" y="-1398123"/>
            <a:ext cx="2754059" cy="2754134"/>
            <a:chOff x="5507200" y="1736000"/>
            <a:chExt cx="2754059" cy="2754134"/>
          </a:xfrm>
        </p:grpSpPr>
        <p:sp>
          <p:nvSpPr>
            <p:cNvPr id="1029" name="Google Shape;1029;p10"/>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0"/>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0"/>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0"/>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0"/>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0"/>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0"/>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0"/>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0"/>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0"/>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0"/>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0"/>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0"/>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0"/>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0"/>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0"/>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0"/>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0"/>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0"/>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0"/>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0"/>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0"/>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0"/>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0"/>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0"/>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0"/>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0"/>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0"/>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0"/>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0"/>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0"/>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0"/>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0"/>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10"/>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0"/>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10"/>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10"/>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0"/>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10"/>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10"/>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10"/>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10"/>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10"/>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10"/>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10"/>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10"/>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10"/>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10"/>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10"/>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10"/>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10"/>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10"/>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10"/>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0"/>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0"/>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0"/>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0"/>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0"/>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0"/>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0"/>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0"/>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0"/>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10"/>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10"/>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0"/>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0"/>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0"/>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10"/>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10"/>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10"/>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10"/>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10"/>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10"/>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10"/>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0"/>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10"/>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6.xml"/><Relationship Id="rId1" Type="http://schemas.openxmlformats.org/officeDocument/2006/relationships/slideLayout" Target="../slideLayouts/slideLayout3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4EFD8"/>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lt1"/>
              </a:buClr>
              <a:buSzPts val="3600"/>
              <a:buFont typeface="Be Vietnam"/>
              <a:buNone/>
              <a:defRPr sz="3600" b="1">
                <a:solidFill>
                  <a:schemeClr val="lt1"/>
                </a:solidFill>
                <a:latin typeface="Be Vietnam"/>
                <a:ea typeface="Be Vietnam"/>
                <a:cs typeface="Be Vietnam"/>
                <a:sym typeface="Be Vietnam"/>
              </a:defRPr>
            </a:lvl1pPr>
            <a:lvl2pPr lvl="1" rtl="0">
              <a:spcBef>
                <a:spcPts val="0"/>
              </a:spcBef>
              <a:spcAft>
                <a:spcPts val="0"/>
              </a:spcAft>
              <a:buClr>
                <a:schemeClr val="lt1"/>
              </a:buClr>
              <a:buSzPts val="3600"/>
              <a:buFont typeface="Be Vietnam"/>
              <a:buNone/>
              <a:defRPr sz="3600" b="1">
                <a:solidFill>
                  <a:schemeClr val="lt1"/>
                </a:solidFill>
                <a:latin typeface="Be Vietnam"/>
                <a:ea typeface="Be Vietnam"/>
                <a:cs typeface="Be Vietnam"/>
                <a:sym typeface="Be Vietnam"/>
              </a:defRPr>
            </a:lvl2pPr>
            <a:lvl3pPr lvl="2" rtl="0">
              <a:spcBef>
                <a:spcPts val="0"/>
              </a:spcBef>
              <a:spcAft>
                <a:spcPts val="0"/>
              </a:spcAft>
              <a:buClr>
                <a:schemeClr val="lt1"/>
              </a:buClr>
              <a:buSzPts val="3600"/>
              <a:buFont typeface="Be Vietnam"/>
              <a:buNone/>
              <a:defRPr sz="3600" b="1">
                <a:solidFill>
                  <a:schemeClr val="lt1"/>
                </a:solidFill>
                <a:latin typeface="Be Vietnam"/>
                <a:ea typeface="Be Vietnam"/>
                <a:cs typeface="Be Vietnam"/>
                <a:sym typeface="Be Vietnam"/>
              </a:defRPr>
            </a:lvl3pPr>
            <a:lvl4pPr lvl="3" rtl="0">
              <a:spcBef>
                <a:spcPts val="0"/>
              </a:spcBef>
              <a:spcAft>
                <a:spcPts val="0"/>
              </a:spcAft>
              <a:buClr>
                <a:schemeClr val="lt1"/>
              </a:buClr>
              <a:buSzPts val="3600"/>
              <a:buFont typeface="Be Vietnam"/>
              <a:buNone/>
              <a:defRPr sz="3600" b="1">
                <a:solidFill>
                  <a:schemeClr val="lt1"/>
                </a:solidFill>
                <a:latin typeface="Be Vietnam"/>
                <a:ea typeface="Be Vietnam"/>
                <a:cs typeface="Be Vietnam"/>
                <a:sym typeface="Be Vietnam"/>
              </a:defRPr>
            </a:lvl4pPr>
            <a:lvl5pPr lvl="4" rtl="0">
              <a:spcBef>
                <a:spcPts val="0"/>
              </a:spcBef>
              <a:spcAft>
                <a:spcPts val="0"/>
              </a:spcAft>
              <a:buClr>
                <a:schemeClr val="lt1"/>
              </a:buClr>
              <a:buSzPts val="3600"/>
              <a:buFont typeface="Be Vietnam"/>
              <a:buNone/>
              <a:defRPr sz="3600" b="1">
                <a:solidFill>
                  <a:schemeClr val="lt1"/>
                </a:solidFill>
                <a:latin typeface="Be Vietnam"/>
                <a:ea typeface="Be Vietnam"/>
                <a:cs typeface="Be Vietnam"/>
                <a:sym typeface="Be Vietnam"/>
              </a:defRPr>
            </a:lvl5pPr>
            <a:lvl6pPr lvl="5" rtl="0">
              <a:spcBef>
                <a:spcPts val="0"/>
              </a:spcBef>
              <a:spcAft>
                <a:spcPts val="0"/>
              </a:spcAft>
              <a:buClr>
                <a:schemeClr val="lt1"/>
              </a:buClr>
              <a:buSzPts val="3600"/>
              <a:buFont typeface="Be Vietnam"/>
              <a:buNone/>
              <a:defRPr sz="3600" b="1">
                <a:solidFill>
                  <a:schemeClr val="lt1"/>
                </a:solidFill>
                <a:latin typeface="Be Vietnam"/>
                <a:ea typeface="Be Vietnam"/>
                <a:cs typeface="Be Vietnam"/>
                <a:sym typeface="Be Vietnam"/>
              </a:defRPr>
            </a:lvl6pPr>
            <a:lvl7pPr lvl="6" rtl="0">
              <a:spcBef>
                <a:spcPts val="0"/>
              </a:spcBef>
              <a:spcAft>
                <a:spcPts val="0"/>
              </a:spcAft>
              <a:buClr>
                <a:schemeClr val="lt1"/>
              </a:buClr>
              <a:buSzPts val="3600"/>
              <a:buFont typeface="Be Vietnam"/>
              <a:buNone/>
              <a:defRPr sz="3600" b="1">
                <a:solidFill>
                  <a:schemeClr val="lt1"/>
                </a:solidFill>
                <a:latin typeface="Be Vietnam"/>
                <a:ea typeface="Be Vietnam"/>
                <a:cs typeface="Be Vietnam"/>
                <a:sym typeface="Be Vietnam"/>
              </a:defRPr>
            </a:lvl7pPr>
            <a:lvl8pPr lvl="7" rtl="0">
              <a:spcBef>
                <a:spcPts val="0"/>
              </a:spcBef>
              <a:spcAft>
                <a:spcPts val="0"/>
              </a:spcAft>
              <a:buClr>
                <a:schemeClr val="lt1"/>
              </a:buClr>
              <a:buSzPts val="3600"/>
              <a:buFont typeface="Be Vietnam"/>
              <a:buNone/>
              <a:defRPr sz="3600" b="1">
                <a:solidFill>
                  <a:schemeClr val="lt1"/>
                </a:solidFill>
                <a:latin typeface="Be Vietnam"/>
                <a:ea typeface="Be Vietnam"/>
                <a:cs typeface="Be Vietnam"/>
                <a:sym typeface="Be Vietnam"/>
              </a:defRPr>
            </a:lvl8pPr>
            <a:lvl9pPr lvl="8" rtl="0">
              <a:spcBef>
                <a:spcPts val="0"/>
              </a:spcBef>
              <a:spcAft>
                <a:spcPts val="0"/>
              </a:spcAft>
              <a:buClr>
                <a:schemeClr val="lt1"/>
              </a:buClr>
              <a:buSzPts val="3600"/>
              <a:buFont typeface="Be Vietnam"/>
              <a:buNone/>
              <a:defRPr sz="3600" b="1">
                <a:solidFill>
                  <a:schemeClr val="lt1"/>
                </a:solidFill>
                <a:latin typeface="Be Vietnam"/>
                <a:ea typeface="Be Vietnam"/>
                <a:cs typeface="Be Vietnam"/>
                <a:sym typeface="Be Vietnam"/>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Roboto"/>
              <a:buChar char="●"/>
              <a:defRPr>
                <a:solidFill>
                  <a:schemeClr val="lt1"/>
                </a:solidFill>
                <a:latin typeface="Roboto"/>
                <a:ea typeface="Roboto"/>
                <a:cs typeface="Roboto"/>
                <a:sym typeface="Roboto"/>
              </a:defRPr>
            </a:lvl1pPr>
            <a:lvl2pPr marL="914400" lvl="1" indent="-317500">
              <a:lnSpc>
                <a:spcPct val="115000"/>
              </a:lnSpc>
              <a:spcBef>
                <a:spcPts val="1600"/>
              </a:spcBef>
              <a:spcAft>
                <a:spcPts val="0"/>
              </a:spcAft>
              <a:buClr>
                <a:schemeClr val="lt1"/>
              </a:buClr>
              <a:buSzPts val="1400"/>
              <a:buFont typeface="Roboto"/>
              <a:buChar char="○"/>
              <a:defRPr>
                <a:solidFill>
                  <a:schemeClr val="lt1"/>
                </a:solidFill>
                <a:latin typeface="Roboto"/>
                <a:ea typeface="Roboto"/>
                <a:cs typeface="Roboto"/>
                <a:sym typeface="Roboto"/>
              </a:defRPr>
            </a:lvl2pPr>
            <a:lvl3pPr marL="1371600" lvl="2" indent="-317500">
              <a:lnSpc>
                <a:spcPct val="115000"/>
              </a:lnSpc>
              <a:spcBef>
                <a:spcPts val="1600"/>
              </a:spcBef>
              <a:spcAft>
                <a:spcPts val="0"/>
              </a:spcAft>
              <a:buClr>
                <a:schemeClr val="lt1"/>
              </a:buClr>
              <a:buSzPts val="1400"/>
              <a:buFont typeface="Roboto"/>
              <a:buChar char="■"/>
              <a:defRPr>
                <a:solidFill>
                  <a:schemeClr val="lt1"/>
                </a:solidFill>
                <a:latin typeface="Roboto"/>
                <a:ea typeface="Roboto"/>
                <a:cs typeface="Roboto"/>
                <a:sym typeface="Roboto"/>
              </a:defRPr>
            </a:lvl3pPr>
            <a:lvl4pPr marL="1828800" lvl="3" indent="-317500">
              <a:lnSpc>
                <a:spcPct val="115000"/>
              </a:lnSpc>
              <a:spcBef>
                <a:spcPts val="1600"/>
              </a:spcBef>
              <a:spcAft>
                <a:spcPts val="0"/>
              </a:spcAft>
              <a:buClr>
                <a:schemeClr val="lt1"/>
              </a:buClr>
              <a:buSzPts val="1400"/>
              <a:buFont typeface="Roboto"/>
              <a:buChar char="●"/>
              <a:defRPr>
                <a:solidFill>
                  <a:schemeClr val="lt1"/>
                </a:solidFill>
                <a:latin typeface="Roboto"/>
                <a:ea typeface="Roboto"/>
                <a:cs typeface="Roboto"/>
                <a:sym typeface="Roboto"/>
              </a:defRPr>
            </a:lvl4pPr>
            <a:lvl5pPr marL="2286000" lvl="4" indent="-317500">
              <a:lnSpc>
                <a:spcPct val="115000"/>
              </a:lnSpc>
              <a:spcBef>
                <a:spcPts val="1600"/>
              </a:spcBef>
              <a:spcAft>
                <a:spcPts val="0"/>
              </a:spcAft>
              <a:buClr>
                <a:schemeClr val="lt1"/>
              </a:buClr>
              <a:buSzPts val="1400"/>
              <a:buFont typeface="Roboto"/>
              <a:buChar char="○"/>
              <a:defRPr>
                <a:solidFill>
                  <a:schemeClr val="lt1"/>
                </a:solidFill>
                <a:latin typeface="Roboto"/>
                <a:ea typeface="Roboto"/>
                <a:cs typeface="Roboto"/>
                <a:sym typeface="Roboto"/>
              </a:defRPr>
            </a:lvl5pPr>
            <a:lvl6pPr marL="2743200" lvl="5" indent="-317500">
              <a:lnSpc>
                <a:spcPct val="115000"/>
              </a:lnSpc>
              <a:spcBef>
                <a:spcPts val="1600"/>
              </a:spcBef>
              <a:spcAft>
                <a:spcPts val="0"/>
              </a:spcAft>
              <a:buClr>
                <a:schemeClr val="lt1"/>
              </a:buClr>
              <a:buSzPts val="1400"/>
              <a:buFont typeface="Roboto"/>
              <a:buChar char="■"/>
              <a:defRPr>
                <a:solidFill>
                  <a:schemeClr val="lt1"/>
                </a:solidFill>
                <a:latin typeface="Roboto"/>
                <a:ea typeface="Roboto"/>
                <a:cs typeface="Roboto"/>
                <a:sym typeface="Roboto"/>
              </a:defRPr>
            </a:lvl6pPr>
            <a:lvl7pPr marL="3200400" lvl="6" indent="-317500">
              <a:lnSpc>
                <a:spcPct val="115000"/>
              </a:lnSpc>
              <a:spcBef>
                <a:spcPts val="1600"/>
              </a:spcBef>
              <a:spcAft>
                <a:spcPts val="0"/>
              </a:spcAft>
              <a:buClr>
                <a:schemeClr val="lt1"/>
              </a:buClr>
              <a:buSzPts val="1400"/>
              <a:buFont typeface="Roboto"/>
              <a:buChar char="●"/>
              <a:defRPr>
                <a:solidFill>
                  <a:schemeClr val="lt1"/>
                </a:solidFill>
                <a:latin typeface="Roboto"/>
                <a:ea typeface="Roboto"/>
                <a:cs typeface="Roboto"/>
                <a:sym typeface="Roboto"/>
              </a:defRPr>
            </a:lvl7pPr>
            <a:lvl8pPr marL="3657600" lvl="7" indent="-317500">
              <a:lnSpc>
                <a:spcPct val="115000"/>
              </a:lnSpc>
              <a:spcBef>
                <a:spcPts val="1600"/>
              </a:spcBef>
              <a:spcAft>
                <a:spcPts val="0"/>
              </a:spcAft>
              <a:buClr>
                <a:schemeClr val="lt1"/>
              </a:buClr>
              <a:buSzPts val="1400"/>
              <a:buFont typeface="Roboto"/>
              <a:buChar char="○"/>
              <a:defRPr>
                <a:solidFill>
                  <a:schemeClr val="lt1"/>
                </a:solidFill>
                <a:latin typeface="Roboto"/>
                <a:ea typeface="Roboto"/>
                <a:cs typeface="Roboto"/>
                <a:sym typeface="Roboto"/>
              </a:defRPr>
            </a:lvl8pPr>
            <a:lvl9pPr marL="4114800" lvl="8" indent="-317500">
              <a:lnSpc>
                <a:spcPct val="115000"/>
              </a:lnSpc>
              <a:spcBef>
                <a:spcPts val="1600"/>
              </a:spcBef>
              <a:spcAft>
                <a:spcPts val="1600"/>
              </a:spcAft>
              <a:buClr>
                <a:schemeClr val="lt1"/>
              </a:buClr>
              <a:buSzPts val="1400"/>
              <a:buFont typeface="Roboto"/>
              <a:buChar char="■"/>
              <a:defRPr>
                <a:solidFill>
                  <a:schemeClr val="lt1"/>
                </a:solidFill>
                <a:latin typeface="Roboto"/>
                <a:ea typeface="Roboto"/>
                <a:cs typeface="Roboto"/>
                <a:sym typeface="Robo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725"/>
        <p:cNvGrpSpPr/>
        <p:nvPr/>
      </p:nvGrpSpPr>
      <p:grpSpPr>
        <a:xfrm>
          <a:off x="0" y="0"/>
          <a:ext cx="0" cy="0"/>
          <a:chOff x="0" y="0"/>
          <a:chExt cx="0" cy="0"/>
        </a:xfrm>
      </p:grpSpPr>
      <p:sp>
        <p:nvSpPr>
          <p:cNvPr id="2726" name="Google Shape;2726;p3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2727" name="Google Shape;2727;p3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2" r:id="rId1"/>
    <p:sldLayoutId id="2147483683"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3.xml"/></Relationships>
</file>

<file path=ppt/slides/_rels/slide22.xml.rels><?xml version="1.0" encoding="UTF-8" standalone="yes"?>
<Relationships xmlns="http://schemas.openxmlformats.org/package/2006/relationships"><Relationship Id="rId3" Type="http://schemas.openxmlformats.org/officeDocument/2006/relationships/hyperlink" Target="https://docs.google.com/spreadsheets/d/1nUX0Lkp4P98UrZIl9MgFyGMbyeAzuE5tLTkAw9T_r3c/copy#gid=934812353" TargetMode="External"/><Relationship Id="rId2" Type="http://schemas.openxmlformats.org/officeDocument/2006/relationships/notesSlide" Target="../notesSlides/notesSlide22.xml"/><Relationship Id="rId1" Type="http://schemas.openxmlformats.org/officeDocument/2006/relationships/slideLayout" Target="../slideLayouts/slideLayout5.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6.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hyperlink" Target="https://docs.google.com/spreadsheets/d/1nUX0Lkp4P98UrZIl9MgFyGMbyeAzuE5tLTkAw9T_r3c/copy#gid=52850484" TargetMode="External"/><Relationship Id="rId2" Type="http://schemas.openxmlformats.org/officeDocument/2006/relationships/notesSlide" Target="../notesSlides/notesSlide25.xml"/><Relationship Id="rId1" Type="http://schemas.openxmlformats.org/officeDocument/2006/relationships/slideLayout" Target="../slideLayouts/slideLayout28.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7.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7.xml"/></Relationships>
</file>

<file path=ppt/slides/_rels/slide36.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36.xml"/><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37.xml"/><Relationship Id="rId1" Type="http://schemas.openxmlformats.org/officeDocument/2006/relationships/slideLayout" Target="../slideLayouts/slideLayout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39.xml"/><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40.xml"/><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41.xml"/><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42.xml"/><Relationship Id="rId1" Type="http://schemas.openxmlformats.org/officeDocument/2006/relationships/slideLayout" Target="../slideLayouts/slideLayout2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9.xml"/></Relationships>
</file>

<file path=ppt/slides/_rels/slide44.xml.rels><?xml version="1.0" encoding="UTF-8" standalone="yes"?>
<Relationships xmlns="http://schemas.openxmlformats.org/package/2006/relationships"><Relationship Id="rId3" Type="http://schemas.openxmlformats.org/officeDocument/2006/relationships/hyperlink" Target="https://www.freepik.com/free-vector/world-map-drawing-vintage-style_5671435.htm?query=map/?utm_source=slidesgo_template&amp;utm_medium=referral-link&amp;utm_campaign=sg_resources&amp;utm_content=freepik" TargetMode="External"/><Relationship Id="rId2" Type="http://schemas.openxmlformats.org/officeDocument/2006/relationships/notesSlide" Target="../notesSlides/notesSlide44.xml"/><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3" Type="http://schemas.openxmlformats.org/officeDocument/2006/relationships/hyperlink" Target="https://www.freepik.com/free-photo/close-up-compass-north-america-map_5016427.htm?query=map/?utm_source=slidesgo_template&amp;utm_medium=referral-link&amp;utm_campaign=sg_resources&amp;utm_content=freepik" TargetMode="External"/><Relationship Id="rId2" Type="http://schemas.openxmlformats.org/officeDocument/2006/relationships/notesSlide" Target="../notesSlides/notesSlide45.xml"/><Relationship Id="rId1" Type="http://schemas.openxmlformats.org/officeDocument/2006/relationships/slideLayout" Target="../slideLayouts/slideLayout19.xml"/><Relationship Id="rId6" Type="http://schemas.openxmlformats.org/officeDocument/2006/relationships/hyperlink" Target="https://www.freepik.com/free-vector/vintage-theme-drawing-world-map_5671432.htm#page=1&amp;query=north%20america&amp;position=0&amp;from_view=author/?utm_source=slidesgo_template&amp;utm_medium=referral-link&amp;utm_campaign=sg_resources&amp;utm_content=freepik" TargetMode="External"/><Relationship Id="rId5" Type="http://schemas.openxmlformats.org/officeDocument/2006/relationships/hyperlink" Target="https://www.freepik.com/free-photo/people-collage-design_12976939.htm?query=people/?utm_source=slidesgo_template&amp;utm_medium=referral-link&amp;utm_campaign=sg_resources&amp;utm_content=freepik" TargetMode="External"/><Relationship Id="rId4" Type="http://schemas.openxmlformats.org/officeDocument/2006/relationships/hyperlink" Target="https://www.freepik.com/free-photo/defocused-complex-map-with-pinpoint_5012886.htm#page=1&amp;query=map&amp;position=2&amp;from_view=search/?utm_source=slidesgo_template&amp;utm_medium=referral-link&amp;utm_campaign=sg_resources&amp;utm_content=freepik" TargetMode="External"/></Relationships>
</file>

<file path=ppt/slides/_rels/slide4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6.xml"/><Relationship Id="rId1" Type="http://schemas.openxmlformats.org/officeDocument/2006/relationships/slideLayout" Target="../slideLayouts/slideLayout36.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43.xml"/></Relationships>
</file>

<file path=ppt/slides/_rels/slide4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7.xml"/><Relationship Id="rId1" Type="http://schemas.openxmlformats.org/officeDocument/2006/relationships/slideLayout" Target="../slideLayouts/slideLayout36.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48.xml.rels><?xml version="1.0" encoding="UTF-8" standalone="yes"?>
<Relationships xmlns="http://schemas.openxmlformats.org/package/2006/relationships"><Relationship Id="rId3" Type="http://schemas.openxmlformats.org/officeDocument/2006/relationships/hyperlink" Target="https://fonts.google.com/specimen/Be+Vietnam?query=viet" TargetMode="External"/><Relationship Id="rId2" Type="http://schemas.openxmlformats.org/officeDocument/2006/relationships/notesSlide" Target="../notesSlides/notesSlide48.xml"/><Relationship Id="rId1" Type="http://schemas.openxmlformats.org/officeDocument/2006/relationships/slideLayout" Target="../slideLayouts/slideLayout36.xml"/><Relationship Id="rId4" Type="http://schemas.openxmlformats.org/officeDocument/2006/relationships/hyperlink" Target="https://fonts.google.com/specimen/Roboto?query=roboto" TargetMode="External"/></Relationships>
</file>

<file path=ppt/slides/_rels/slide49.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6.gif"/><Relationship Id="rId2" Type="http://schemas.openxmlformats.org/officeDocument/2006/relationships/notesSlide" Target="../notesSlides/notesSlide49.xml"/><Relationship Id="rId1" Type="http://schemas.openxmlformats.org/officeDocument/2006/relationships/slideLayout" Target="../slideLayouts/slideLayout36.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5.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4.gif"/><Relationship Id="rId4" Type="http://schemas.openxmlformats.org/officeDocument/2006/relationships/image" Target="../media/image12.gif"/><Relationship Id="rId9" Type="http://schemas.openxmlformats.org/officeDocument/2006/relationships/image" Target="../media/image13.gif"/></Relationships>
</file>

<file path=ppt/slides/_rels/slide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50.xml"/><Relationship Id="rId1" Type="http://schemas.openxmlformats.org/officeDocument/2006/relationships/slideLayout" Target="../slideLayouts/slideLayout3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5.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5.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5.xml"/></Relationships>
</file>

<file path=ppt/slides/_rels/slide56.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56.xml"/><Relationship Id="rId1" Type="http://schemas.openxmlformats.org/officeDocument/2006/relationships/slideLayout" Target="../slideLayouts/slideLayout36.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5.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5.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5.xml"/></Relationships>
</file>

<file path=ppt/slides/_rels/slide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xml"/><Relationship Id="rId1" Type="http://schemas.openxmlformats.org/officeDocument/2006/relationships/slideLayout" Target="../slideLayouts/slideLayout2.xml"/><Relationship Id="rId5" Type="http://schemas.openxmlformats.org/officeDocument/2006/relationships/hyperlink" Target="https://pixabay.com/en/bubble-caption-headline-ext-speech-160786/" TargetMode="External"/><Relationship Id="rId4" Type="http://schemas.openxmlformats.org/officeDocument/2006/relationships/image" Target="../media/image4.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5.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5.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5.xml"/></Relationships>
</file>

<file path=ppt/slides/_rels/slide6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63.xml"/><Relationship Id="rId1" Type="http://schemas.openxmlformats.org/officeDocument/2006/relationships/slideLayout" Target="../slideLayouts/slideLayout35.xml"/><Relationship Id="rId4" Type="http://schemas.openxmlformats.org/officeDocument/2006/relationships/image" Target="../media/image17.png"/></Relationships>
</file>

<file path=ppt/slides/_rels/slide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4EFD8"/>
        </a:solidFill>
        <a:effectLst/>
      </p:bgPr>
    </p:bg>
    <p:spTree>
      <p:nvGrpSpPr>
        <p:cNvPr id="1" name="Shape 2734"/>
        <p:cNvGrpSpPr/>
        <p:nvPr/>
      </p:nvGrpSpPr>
      <p:grpSpPr>
        <a:xfrm>
          <a:off x="0" y="0"/>
          <a:ext cx="0" cy="0"/>
          <a:chOff x="0" y="0"/>
          <a:chExt cx="0" cy="0"/>
        </a:xfrm>
      </p:grpSpPr>
      <p:sp>
        <p:nvSpPr>
          <p:cNvPr id="2735" name="Google Shape;2735;p39"/>
          <p:cNvSpPr txBox="1">
            <a:spLocks noGrp="1"/>
          </p:cNvSpPr>
          <p:nvPr>
            <p:ph type="ctrTitle"/>
          </p:nvPr>
        </p:nvSpPr>
        <p:spPr>
          <a:xfrm>
            <a:off x="713100" y="920998"/>
            <a:ext cx="4945800" cy="2825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dirty="0">
                <a:latin typeface="Be Vietnam"/>
                <a:ea typeface="Be Vietnam"/>
                <a:cs typeface="Be Vietnam"/>
                <a:sym typeface="Be Vietnam"/>
              </a:rPr>
              <a:t>Social Studies</a:t>
            </a:r>
            <a:br>
              <a:rPr lang="en-US" dirty="0">
                <a:latin typeface="Be Vietnam"/>
                <a:ea typeface="Be Vietnam"/>
                <a:cs typeface="Be Vietnam"/>
                <a:sym typeface="Be Vietnam"/>
              </a:rPr>
            </a:br>
            <a:r>
              <a:rPr lang="en-US" dirty="0">
                <a:latin typeface="Be Vietnam"/>
                <a:ea typeface="Be Vietnam"/>
                <a:cs typeface="Be Vietnam"/>
                <a:sym typeface="Be Vietnam"/>
              </a:rPr>
              <a:t>Chapter 7</a:t>
            </a:r>
            <a:endParaRPr dirty="0">
              <a:latin typeface="Be Vietnam"/>
              <a:ea typeface="Be Vietnam"/>
              <a:cs typeface="Be Vietnam"/>
              <a:sym typeface="Be Vietnam"/>
            </a:endParaRPr>
          </a:p>
        </p:txBody>
      </p:sp>
      <p:sp>
        <p:nvSpPr>
          <p:cNvPr id="2736" name="Google Shape;2736;p39"/>
          <p:cNvSpPr txBox="1">
            <a:spLocks noGrp="1"/>
          </p:cNvSpPr>
          <p:nvPr>
            <p:ph type="subTitle" idx="1"/>
          </p:nvPr>
        </p:nvSpPr>
        <p:spPr>
          <a:xfrm>
            <a:off x="713100" y="3746700"/>
            <a:ext cx="4528800" cy="475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dirty="0"/>
              <a:t>Chapter 7 lesson 4- The War Begins</a:t>
            </a:r>
            <a:endParaRPr dirty="0"/>
          </a:p>
        </p:txBody>
      </p:sp>
      <p:grpSp>
        <p:nvGrpSpPr>
          <p:cNvPr id="2737" name="Google Shape;2737;p39"/>
          <p:cNvGrpSpPr/>
          <p:nvPr/>
        </p:nvGrpSpPr>
        <p:grpSpPr>
          <a:xfrm>
            <a:off x="5274653" y="546150"/>
            <a:ext cx="3249646" cy="4051206"/>
            <a:chOff x="5503852" y="714425"/>
            <a:chExt cx="2979413" cy="3714317"/>
          </a:xfrm>
        </p:grpSpPr>
        <p:sp>
          <p:nvSpPr>
            <p:cNvPr id="2738" name="Google Shape;2738;p39"/>
            <p:cNvSpPr/>
            <p:nvPr/>
          </p:nvSpPr>
          <p:spPr>
            <a:xfrm>
              <a:off x="5503852" y="951938"/>
              <a:ext cx="2283220" cy="3476804"/>
            </a:xfrm>
            <a:custGeom>
              <a:avLst/>
              <a:gdLst/>
              <a:ahLst/>
              <a:cxnLst/>
              <a:rect l="l" t="t" r="r" b="b"/>
              <a:pathLst>
                <a:path w="112877" h="171885" extrusionOk="0">
                  <a:moveTo>
                    <a:pt x="76749" y="6480"/>
                  </a:moveTo>
                  <a:cubicBezTo>
                    <a:pt x="76864" y="6594"/>
                    <a:pt x="76949" y="6681"/>
                    <a:pt x="77063" y="6766"/>
                  </a:cubicBezTo>
                  <a:cubicBezTo>
                    <a:pt x="76662" y="7082"/>
                    <a:pt x="76291" y="7453"/>
                    <a:pt x="76005" y="7769"/>
                  </a:cubicBezTo>
                  <a:lnTo>
                    <a:pt x="75490" y="8284"/>
                  </a:lnTo>
                  <a:cubicBezTo>
                    <a:pt x="75403" y="8312"/>
                    <a:pt x="75346" y="8341"/>
                    <a:pt x="75288" y="8369"/>
                  </a:cubicBezTo>
                  <a:cubicBezTo>
                    <a:pt x="75833" y="7998"/>
                    <a:pt x="76319" y="7425"/>
                    <a:pt x="76749" y="6480"/>
                  </a:cubicBezTo>
                  <a:close/>
                  <a:moveTo>
                    <a:pt x="79841" y="10774"/>
                  </a:moveTo>
                  <a:cubicBezTo>
                    <a:pt x="79926" y="10774"/>
                    <a:pt x="80040" y="10803"/>
                    <a:pt x="80127" y="10831"/>
                  </a:cubicBezTo>
                  <a:cubicBezTo>
                    <a:pt x="80532" y="10921"/>
                    <a:pt x="81025" y="11029"/>
                    <a:pt x="81594" y="11029"/>
                  </a:cubicBezTo>
                  <a:cubicBezTo>
                    <a:pt x="81748" y="11029"/>
                    <a:pt x="81908" y="11021"/>
                    <a:pt x="82074" y="11003"/>
                  </a:cubicBezTo>
                  <a:lnTo>
                    <a:pt x="82074" y="11003"/>
                  </a:lnTo>
                  <a:cubicBezTo>
                    <a:pt x="82074" y="11032"/>
                    <a:pt x="82044" y="11032"/>
                    <a:pt x="82017" y="11060"/>
                  </a:cubicBezTo>
                  <a:cubicBezTo>
                    <a:pt x="80498" y="11948"/>
                    <a:pt x="80242" y="13437"/>
                    <a:pt x="80185" y="14353"/>
                  </a:cubicBezTo>
                  <a:cubicBezTo>
                    <a:pt x="79555" y="14495"/>
                    <a:pt x="78753" y="14839"/>
                    <a:pt x="78238" y="15697"/>
                  </a:cubicBezTo>
                  <a:cubicBezTo>
                    <a:pt x="77693" y="16556"/>
                    <a:pt x="77636" y="17616"/>
                    <a:pt x="78037" y="18846"/>
                  </a:cubicBezTo>
                  <a:cubicBezTo>
                    <a:pt x="78094" y="19048"/>
                    <a:pt x="78151" y="19220"/>
                    <a:pt x="78238" y="19391"/>
                  </a:cubicBezTo>
                  <a:cubicBezTo>
                    <a:pt x="78181" y="19391"/>
                    <a:pt x="78094" y="19419"/>
                    <a:pt x="78009" y="19419"/>
                  </a:cubicBezTo>
                  <a:cubicBezTo>
                    <a:pt x="77407" y="19506"/>
                    <a:pt x="76376" y="19678"/>
                    <a:pt x="75460" y="20365"/>
                  </a:cubicBezTo>
                  <a:cubicBezTo>
                    <a:pt x="74716" y="19762"/>
                    <a:pt x="73830" y="19648"/>
                    <a:pt x="73113" y="19648"/>
                  </a:cubicBezTo>
                  <a:cubicBezTo>
                    <a:pt x="72856" y="19648"/>
                    <a:pt x="72627" y="19678"/>
                    <a:pt x="72426" y="19678"/>
                  </a:cubicBezTo>
                  <a:cubicBezTo>
                    <a:pt x="72368" y="19678"/>
                    <a:pt x="72284" y="19705"/>
                    <a:pt x="72254" y="19705"/>
                  </a:cubicBezTo>
                  <a:cubicBezTo>
                    <a:pt x="71910" y="19533"/>
                    <a:pt x="71310" y="19133"/>
                    <a:pt x="70852" y="18762"/>
                  </a:cubicBezTo>
                  <a:cubicBezTo>
                    <a:pt x="70651" y="18388"/>
                    <a:pt x="70108" y="17358"/>
                    <a:pt x="68819" y="16987"/>
                  </a:cubicBezTo>
                  <a:cubicBezTo>
                    <a:pt x="69449" y="16643"/>
                    <a:pt x="69907" y="16242"/>
                    <a:pt x="70250" y="15956"/>
                  </a:cubicBezTo>
                  <a:cubicBezTo>
                    <a:pt x="70651" y="15640"/>
                    <a:pt x="70708" y="15583"/>
                    <a:pt x="70823" y="15583"/>
                  </a:cubicBezTo>
                  <a:cubicBezTo>
                    <a:pt x="72455" y="15269"/>
                    <a:pt x="73514" y="14610"/>
                    <a:pt x="74631" y="13922"/>
                  </a:cubicBezTo>
                  <a:lnTo>
                    <a:pt x="74860" y="13780"/>
                  </a:lnTo>
                  <a:cubicBezTo>
                    <a:pt x="75204" y="13551"/>
                    <a:pt x="75604" y="13407"/>
                    <a:pt x="76090" y="13235"/>
                  </a:cubicBezTo>
                  <a:cubicBezTo>
                    <a:pt x="76605" y="13064"/>
                    <a:pt x="77208" y="12835"/>
                    <a:pt x="77837" y="12491"/>
                  </a:cubicBezTo>
                  <a:cubicBezTo>
                    <a:pt x="77895" y="12464"/>
                    <a:pt x="77922" y="12434"/>
                    <a:pt x="77979" y="12434"/>
                  </a:cubicBezTo>
                  <a:cubicBezTo>
                    <a:pt x="78609" y="12033"/>
                    <a:pt x="79097" y="11518"/>
                    <a:pt x="79498" y="11117"/>
                  </a:cubicBezTo>
                  <a:cubicBezTo>
                    <a:pt x="79582" y="11003"/>
                    <a:pt x="79727" y="10861"/>
                    <a:pt x="79841" y="10774"/>
                  </a:cubicBezTo>
                  <a:close/>
                  <a:moveTo>
                    <a:pt x="28684" y="5192"/>
                  </a:moveTo>
                  <a:cubicBezTo>
                    <a:pt x="28913" y="5250"/>
                    <a:pt x="29142" y="5334"/>
                    <a:pt x="29543" y="5479"/>
                  </a:cubicBezTo>
                  <a:cubicBezTo>
                    <a:pt x="29715" y="5536"/>
                    <a:pt x="29859" y="5621"/>
                    <a:pt x="30001" y="5678"/>
                  </a:cubicBezTo>
                  <a:cubicBezTo>
                    <a:pt x="30058" y="5678"/>
                    <a:pt x="30115" y="5708"/>
                    <a:pt x="30145" y="5708"/>
                  </a:cubicBezTo>
                  <a:cubicBezTo>
                    <a:pt x="31241" y="6049"/>
                    <a:pt x="32319" y="6119"/>
                    <a:pt x="33320" y="6119"/>
                  </a:cubicBezTo>
                  <a:cubicBezTo>
                    <a:pt x="33574" y="6119"/>
                    <a:pt x="33823" y="6114"/>
                    <a:pt x="34066" y="6109"/>
                  </a:cubicBezTo>
                  <a:lnTo>
                    <a:pt x="34554" y="6109"/>
                  </a:lnTo>
                  <a:cubicBezTo>
                    <a:pt x="34897" y="6109"/>
                    <a:pt x="35268" y="6079"/>
                    <a:pt x="35641" y="6051"/>
                  </a:cubicBezTo>
                  <a:cubicBezTo>
                    <a:pt x="35783" y="6022"/>
                    <a:pt x="35985" y="6022"/>
                    <a:pt x="36184" y="5994"/>
                  </a:cubicBezTo>
                  <a:cubicBezTo>
                    <a:pt x="36329" y="6166"/>
                    <a:pt x="36470" y="6365"/>
                    <a:pt x="36672" y="6537"/>
                  </a:cubicBezTo>
                  <a:cubicBezTo>
                    <a:pt x="36757" y="6624"/>
                    <a:pt x="36871" y="6681"/>
                    <a:pt x="36986" y="6738"/>
                  </a:cubicBezTo>
                  <a:cubicBezTo>
                    <a:pt x="37501" y="7082"/>
                    <a:pt x="38131" y="7254"/>
                    <a:pt x="38703" y="7396"/>
                  </a:cubicBezTo>
                  <a:lnTo>
                    <a:pt x="39047" y="7483"/>
                  </a:lnTo>
                  <a:cubicBezTo>
                    <a:pt x="39047" y="7483"/>
                    <a:pt x="39077" y="7483"/>
                    <a:pt x="39104" y="7510"/>
                  </a:cubicBezTo>
                  <a:cubicBezTo>
                    <a:pt x="39803" y="7747"/>
                    <a:pt x="40392" y="7827"/>
                    <a:pt x="40897" y="7827"/>
                  </a:cubicBezTo>
                  <a:cubicBezTo>
                    <a:pt x="41489" y="7827"/>
                    <a:pt x="41966" y="7717"/>
                    <a:pt x="42368" y="7625"/>
                  </a:cubicBezTo>
                  <a:cubicBezTo>
                    <a:pt x="42626" y="7567"/>
                    <a:pt x="42855" y="7510"/>
                    <a:pt x="43112" y="7483"/>
                  </a:cubicBezTo>
                  <a:cubicBezTo>
                    <a:pt x="44459" y="7338"/>
                    <a:pt x="45288" y="6967"/>
                    <a:pt x="46089" y="6594"/>
                  </a:cubicBezTo>
                  <a:cubicBezTo>
                    <a:pt x="46318" y="6509"/>
                    <a:pt x="46577" y="6395"/>
                    <a:pt x="46891" y="6280"/>
                  </a:cubicBezTo>
                  <a:cubicBezTo>
                    <a:pt x="47112" y="6213"/>
                    <a:pt x="47488" y="6147"/>
                    <a:pt x="48109" y="6147"/>
                  </a:cubicBezTo>
                  <a:cubicBezTo>
                    <a:pt x="48292" y="6147"/>
                    <a:pt x="48496" y="6153"/>
                    <a:pt x="48723" y="6166"/>
                  </a:cubicBezTo>
                  <a:cubicBezTo>
                    <a:pt x="49009" y="6422"/>
                    <a:pt x="49467" y="6796"/>
                    <a:pt x="50211" y="7052"/>
                  </a:cubicBezTo>
                  <a:cubicBezTo>
                    <a:pt x="50824" y="7282"/>
                    <a:pt x="51437" y="7332"/>
                    <a:pt x="51998" y="7332"/>
                  </a:cubicBezTo>
                  <a:cubicBezTo>
                    <a:pt x="52276" y="7332"/>
                    <a:pt x="52541" y="7320"/>
                    <a:pt x="52788" y="7311"/>
                  </a:cubicBezTo>
                  <a:cubicBezTo>
                    <a:pt x="52960" y="7311"/>
                    <a:pt x="53183" y="7298"/>
                    <a:pt x="53355" y="7298"/>
                  </a:cubicBezTo>
                  <a:cubicBezTo>
                    <a:pt x="53440" y="7298"/>
                    <a:pt x="53514" y="7301"/>
                    <a:pt x="53562" y="7311"/>
                  </a:cubicBezTo>
                  <a:cubicBezTo>
                    <a:pt x="53589" y="7311"/>
                    <a:pt x="53647" y="7311"/>
                    <a:pt x="53676" y="7338"/>
                  </a:cubicBezTo>
                  <a:cubicBezTo>
                    <a:pt x="54162" y="7396"/>
                    <a:pt x="54620" y="7483"/>
                    <a:pt x="54906" y="7597"/>
                  </a:cubicBezTo>
                  <a:cubicBezTo>
                    <a:pt x="54936" y="7625"/>
                    <a:pt x="54963" y="7625"/>
                    <a:pt x="55021" y="7654"/>
                  </a:cubicBezTo>
                  <a:cubicBezTo>
                    <a:pt x="55050" y="7682"/>
                    <a:pt x="55078" y="7739"/>
                    <a:pt x="55108" y="7796"/>
                  </a:cubicBezTo>
                  <a:cubicBezTo>
                    <a:pt x="55394" y="8170"/>
                    <a:pt x="55822" y="8712"/>
                    <a:pt x="56539" y="9200"/>
                  </a:cubicBezTo>
                  <a:cubicBezTo>
                    <a:pt x="56596" y="9228"/>
                    <a:pt x="56624" y="9257"/>
                    <a:pt x="56654" y="9285"/>
                  </a:cubicBezTo>
                  <a:cubicBezTo>
                    <a:pt x="57555" y="9796"/>
                    <a:pt x="58440" y="9981"/>
                    <a:pt x="59275" y="9981"/>
                  </a:cubicBezTo>
                  <a:cubicBezTo>
                    <a:pt x="60639" y="9981"/>
                    <a:pt x="61867" y="9487"/>
                    <a:pt x="62807" y="9113"/>
                  </a:cubicBezTo>
                  <a:cubicBezTo>
                    <a:pt x="63265" y="8914"/>
                    <a:pt x="64009" y="8628"/>
                    <a:pt x="64296" y="8628"/>
                  </a:cubicBezTo>
                  <a:cubicBezTo>
                    <a:pt x="64325" y="8628"/>
                    <a:pt x="64353" y="8655"/>
                    <a:pt x="64410" y="8685"/>
                  </a:cubicBezTo>
                  <a:cubicBezTo>
                    <a:pt x="64669" y="8914"/>
                    <a:pt x="65097" y="9257"/>
                    <a:pt x="65670" y="9457"/>
                  </a:cubicBezTo>
                  <a:cubicBezTo>
                    <a:pt x="65727" y="9457"/>
                    <a:pt x="65784" y="9486"/>
                    <a:pt x="65842" y="9486"/>
                  </a:cubicBezTo>
                  <a:cubicBezTo>
                    <a:pt x="66219" y="9599"/>
                    <a:pt x="66568" y="9644"/>
                    <a:pt x="66884" y="9644"/>
                  </a:cubicBezTo>
                  <a:cubicBezTo>
                    <a:pt x="67696" y="9644"/>
                    <a:pt x="68298" y="9349"/>
                    <a:pt x="68647" y="9143"/>
                  </a:cubicBezTo>
                  <a:cubicBezTo>
                    <a:pt x="68819" y="9170"/>
                    <a:pt x="69048" y="9200"/>
                    <a:pt x="69220" y="9257"/>
                  </a:cubicBezTo>
                  <a:cubicBezTo>
                    <a:pt x="69563" y="9315"/>
                    <a:pt x="69964" y="9399"/>
                    <a:pt x="70394" y="9429"/>
                  </a:cubicBezTo>
                  <a:cubicBezTo>
                    <a:pt x="70479" y="9457"/>
                    <a:pt x="70536" y="9457"/>
                    <a:pt x="70623" y="9457"/>
                  </a:cubicBezTo>
                  <a:cubicBezTo>
                    <a:pt x="71482" y="9457"/>
                    <a:pt x="71997" y="9285"/>
                    <a:pt x="72455" y="9113"/>
                  </a:cubicBezTo>
                  <a:cubicBezTo>
                    <a:pt x="72597" y="9056"/>
                    <a:pt x="72627" y="9056"/>
                    <a:pt x="72684" y="9028"/>
                  </a:cubicBezTo>
                  <a:cubicBezTo>
                    <a:pt x="72884" y="8999"/>
                    <a:pt x="73055" y="8971"/>
                    <a:pt x="73257" y="8971"/>
                  </a:cubicBezTo>
                  <a:cubicBezTo>
                    <a:pt x="73486" y="8941"/>
                    <a:pt x="73685" y="8914"/>
                    <a:pt x="73887" y="8884"/>
                  </a:cubicBezTo>
                  <a:lnTo>
                    <a:pt x="73887" y="8884"/>
                  </a:lnTo>
                  <a:cubicBezTo>
                    <a:pt x="73399" y="9086"/>
                    <a:pt x="72826" y="9315"/>
                    <a:pt x="72284" y="9686"/>
                  </a:cubicBezTo>
                  <a:lnTo>
                    <a:pt x="72082" y="9800"/>
                  </a:lnTo>
                  <a:cubicBezTo>
                    <a:pt x="71052" y="10460"/>
                    <a:pt x="70651" y="10689"/>
                    <a:pt x="70021" y="10803"/>
                  </a:cubicBezTo>
                  <a:cubicBezTo>
                    <a:pt x="68562" y="11032"/>
                    <a:pt x="67674" y="11804"/>
                    <a:pt x="67101" y="12292"/>
                  </a:cubicBezTo>
                  <a:cubicBezTo>
                    <a:pt x="66987" y="12377"/>
                    <a:pt x="66902" y="12464"/>
                    <a:pt x="66815" y="12521"/>
                  </a:cubicBezTo>
                  <a:cubicBezTo>
                    <a:pt x="66329" y="12548"/>
                    <a:pt x="65498" y="12635"/>
                    <a:pt x="64726" y="13293"/>
                  </a:cubicBezTo>
                  <a:cubicBezTo>
                    <a:pt x="63666" y="14209"/>
                    <a:pt x="63494" y="15326"/>
                    <a:pt x="63409" y="15869"/>
                  </a:cubicBezTo>
                  <a:lnTo>
                    <a:pt x="63409" y="16041"/>
                  </a:lnTo>
                  <a:cubicBezTo>
                    <a:pt x="63295" y="16300"/>
                    <a:pt x="63208" y="16586"/>
                    <a:pt x="63208" y="16842"/>
                  </a:cubicBezTo>
                  <a:cubicBezTo>
                    <a:pt x="63036" y="17472"/>
                    <a:pt x="63123" y="18102"/>
                    <a:pt x="63437" y="18647"/>
                  </a:cubicBezTo>
                  <a:cubicBezTo>
                    <a:pt x="63524" y="18789"/>
                    <a:pt x="63609" y="18933"/>
                    <a:pt x="63723" y="19075"/>
                  </a:cubicBezTo>
                  <a:cubicBezTo>
                    <a:pt x="63696" y="19277"/>
                    <a:pt x="63666" y="19533"/>
                    <a:pt x="63666" y="19792"/>
                  </a:cubicBezTo>
                  <a:cubicBezTo>
                    <a:pt x="63666" y="20793"/>
                    <a:pt x="64296" y="21681"/>
                    <a:pt x="65212" y="22052"/>
                  </a:cubicBezTo>
                  <a:cubicBezTo>
                    <a:pt x="65627" y="22210"/>
                    <a:pt x="66021" y="22268"/>
                    <a:pt x="66383" y="22268"/>
                  </a:cubicBezTo>
                  <a:cubicBezTo>
                    <a:pt x="66744" y="22268"/>
                    <a:pt x="67074" y="22210"/>
                    <a:pt x="67360" y="22139"/>
                  </a:cubicBezTo>
                  <a:cubicBezTo>
                    <a:pt x="67387" y="22139"/>
                    <a:pt x="67417" y="22167"/>
                    <a:pt x="67445" y="22197"/>
                  </a:cubicBezTo>
                  <a:cubicBezTo>
                    <a:pt x="67960" y="22682"/>
                    <a:pt x="69105" y="23598"/>
                    <a:pt x="70307" y="24143"/>
                  </a:cubicBezTo>
                  <a:cubicBezTo>
                    <a:pt x="69994" y="25117"/>
                    <a:pt x="70193" y="26090"/>
                    <a:pt x="70509" y="26834"/>
                  </a:cubicBezTo>
                  <a:cubicBezTo>
                    <a:pt x="70536" y="26862"/>
                    <a:pt x="70536" y="26891"/>
                    <a:pt x="70536" y="26891"/>
                  </a:cubicBezTo>
                  <a:cubicBezTo>
                    <a:pt x="71024" y="27922"/>
                    <a:pt x="72025" y="28724"/>
                    <a:pt x="73227" y="29067"/>
                  </a:cubicBezTo>
                  <a:cubicBezTo>
                    <a:pt x="73644" y="29192"/>
                    <a:pt x="74058" y="29253"/>
                    <a:pt x="74456" y="29253"/>
                  </a:cubicBezTo>
                  <a:cubicBezTo>
                    <a:pt x="75152" y="29253"/>
                    <a:pt x="75803" y="29069"/>
                    <a:pt x="76349" y="28724"/>
                  </a:cubicBezTo>
                  <a:cubicBezTo>
                    <a:pt x="78009" y="27693"/>
                    <a:pt x="78266" y="25717"/>
                    <a:pt x="78437" y="24544"/>
                  </a:cubicBezTo>
                  <a:cubicBezTo>
                    <a:pt x="78437" y="24457"/>
                    <a:pt x="78467" y="24343"/>
                    <a:pt x="78467" y="24258"/>
                  </a:cubicBezTo>
                  <a:cubicBezTo>
                    <a:pt x="78582" y="24228"/>
                    <a:pt x="78666" y="24228"/>
                    <a:pt x="78753" y="24201"/>
                  </a:cubicBezTo>
                  <a:cubicBezTo>
                    <a:pt x="79669" y="24056"/>
                    <a:pt x="81215" y="23827"/>
                    <a:pt x="82502" y="22396"/>
                  </a:cubicBezTo>
                  <a:cubicBezTo>
                    <a:pt x="83819" y="20907"/>
                    <a:pt x="83590" y="19449"/>
                    <a:pt x="83219" y="18503"/>
                  </a:cubicBezTo>
                  <a:cubicBezTo>
                    <a:pt x="83418" y="18388"/>
                    <a:pt x="83620" y="18216"/>
                    <a:pt x="83792" y="18045"/>
                  </a:cubicBezTo>
                  <a:cubicBezTo>
                    <a:pt x="84735" y="17186"/>
                    <a:pt x="84907" y="16098"/>
                    <a:pt x="84964" y="15326"/>
                  </a:cubicBezTo>
                  <a:cubicBezTo>
                    <a:pt x="85509" y="15354"/>
                    <a:pt x="86167" y="15411"/>
                    <a:pt x="86625" y="15468"/>
                  </a:cubicBezTo>
                  <a:cubicBezTo>
                    <a:pt x="86654" y="15526"/>
                    <a:pt x="86682" y="15583"/>
                    <a:pt x="86712" y="15613"/>
                  </a:cubicBezTo>
                  <a:cubicBezTo>
                    <a:pt x="86510" y="16013"/>
                    <a:pt x="86425" y="16442"/>
                    <a:pt x="86453" y="16872"/>
                  </a:cubicBezTo>
                  <a:cubicBezTo>
                    <a:pt x="86510" y="18132"/>
                    <a:pt x="87426" y="18876"/>
                    <a:pt x="87712" y="19133"/>
                  </a:cubicBezTo>
                  <a:cubicBezTo>
                    <a:pt x="87857" y="19220"/>
                    <a:pt x="87971" y="19304"/>
                    <a:pt x="88113" y="19391"/>
                  </a:cubicBezTo>
                  <a:cubicBezTo>
                    <a:pt x="88700" y="19685"/>
                    <a:pt x="89393" y="19790"/>
                    <a:pt x="90003" y="19790"/>
                  </a:cubicBezTo>
                  <a:cubicBezTo>
                    <a:pt x="90345" y="19790"/>
                    <a:pt x="90662" y="19757"/>
                    <a:pt x="90919" y="19705"/>
                  </a:cubicBezTo>
                  <a:cubicBezTo>
                    <a:pt x="91262" y="19648"/>
                    <a:pt x="91606" y="19533"/>
                    <a:pt x="91892" y="19419"/>
                  </a:cubicBezTo>
                  <a:lnTo>
                    <a:pt x="91892" y="19792"/>
                  </a:lnTo>
                  <a:cubicBezTo>
                    <a:pt x="91892" y="21968"/>
                    <a:pt x="92522" y="22797"/>
                    <a:pt x="93811" y="23770"/>
                  </a:cubicBezTo>
                  <a:cubicBezTo>
                    <a:pt x="93896" y="23857"/>
                    <a:pt x="94010" y="23942"/>
                    <a:pt x="94155" y="24029"/>
                  </a:cubicBezTo>
                  <a:cubicBezTo>
                    <a:pt x="94441" y="24285"/>
                    <a:pt x="94670" y="24514"/>
                    <a:pt x="94784" y="24659"/>
                  </a:cubicBezTo>
                  <a:cubicBezTo>
                    <a:pt x="94555" y="24743"/>
                    <a:pt x="94269" y="24830"/>
                    <a:pt x="94068" y="24915"/>
                  </a:cubicBezTo>
                  <a:cubicBezTo>
                    <a:pt x="93353" y="25117"/>
                    <a:pt x="92579" y="25346"/>
                    <a:pt x="91864" y="25804"/>
                  </a:cubicBezTo>
                  <a:cubicBezTo>
                    <a:pt x="91521" y="26060"/>
                    <a:pt x="91349" y="26117"/>
                    <a:pt x="91349" y="26117"/>
                  </a:cubicBezTo>
                  <a:cubicBezTo>
                    <a:pt x="91262" y="26117"/>
                    <a:pt x="90976" y="26090"/>
                    <a:pt x="90747" y="26033"/>
                  </a:cubicBezTo>
                  <a:cubicBezTo>
                    <a:pt x="90548" y="26003"/>
                    <a:pt x="90319" y="25975"/>
                    <a:pt x="90060" y="25946"/>
                  </a:cubicBezTo>
                  <a:cubicBezTo>
                    <a:pt x="90003" y="25918"/>
                    <a:pt x="89945" y="25918"/>
                    <a:pt x="89861" y="25918"/>
                  </a:cubicBezTo>
                  <a:cubicBezTo>
                    <a:pt x="89653" y="25907"/>
                    <a:pt x="89455" y="25901"/>
                    <a:pt x="89264" y="25901"/>
                  </a:cubicBezTo>
                  <a:cubicBezTo>
                    <a:pt x="88030" y="25901"/>
                    <a:pt x="87108" y="26128"/>
                    <a:pt x="86167" y="26376"/>
                  </a:cubicBezTo>
                  <a:lnTo>
                    <a:pt x="85995" y="26433"/>
                  </a:lnTo>
                  <a:cubicBezTo>
                    <a:pt x="85911" y="26462"/>
                    <a:pt x="85792" y="26469"/>
                    <a:pt x="85656" y="26469"/>
                  </a:cubicBezTo>
                  <a:cubicBezTo>
                    <a:pt x="85515" y="26469"/>
                    <a:pt x="85354" y="26461"/>
                    <a:pt x="85193" y="26461"/>
                  </a:cubicBezTo>
                  <a:cubicBezTo>
                    <a:pt x="84995" y="26452"/>
                    <a:pt x="84782" y="26443"/>
                    <a:pt x="84557" y="26443"/>
                  </a:cubicBezTo>
                  <a:cubicBezTo>
                    <a:pt x="84068" y="26443"/>
                    <a:pt x="83521" y="26485"/>
                    <a:pt x="82933" y="26662"/>
                  </a:cubicBezTo>
                  <a:cubicBezTo>
                    <a:pt x="82876" y="26690"/>
                    <a:pt x="82789" y="26720"/>
                    <a:pt x="82731" y="26747"/>
                  </a:cubicBezTo>
                  <a:cubicBezTo>
                    <a:pt x="82704" y="26747"/>
                    <a:pt x="79697" y="28007"/>
                    <a:pt x="79269" y="30327"/>
                  </a:cubicBezTo>
                  <a:cubicBezTo>
                    <a:pt x="79097" y="31327"/>
                    <a:pt x="79468" y="32358"/>
                    <a:pt x="80269" y="33075"/>
                  </a:cubicBezTo>
                  <a:cubicBezTo>
                    <a:pt x="80498" y="33247"/>
                    <a:pt x="80700" y="33389"/>
                    <a:pt x="80899" y="33476"/>
                  </a:cubicBezTo>
                  <a:cubicBezTo>
                    <a:pt x="80842" y="33533"/>
                    <a:pt x="80757" y="33560"/>
                    <a:pt x="80670" y="33618"/>
                  </a:cubicBezTo>
                  <a:cubicBezTo>
                    <a:pt x="80384" y="33789"/>
                    <a:pt x="80098" y="33934"/>
                    <a:pt x="79869" y="34018"/>
                  </a:cubicBezTo>
                  <a:cubicBezTo>
                    <a:pt x="79697" y="34076"/>
                    <a:pt x="79555" y="34105"/>
                    <a:pt x="79411" y="34163"/>
                  </a:cubicBezTo>
                  <a:cubicBezTo>
                    <a:pt x="78467" y="34392"/>
                    <a:pt x="76891" y="34792"/>
                    <a:pt x="75918" y="36739"/>
                  </a:cubicBezTo>
                  <a:cubicBezTo>
                    <a:pt x="75918" y="36767"/>
                    <a:pt x="75891" y="36767"/>
                    <a:pt x="75891" y="36796"/>
                  </a:cubicBezTo>
                  <a:cubicBezTo>
                    <a:pt x="75719" y="37140"/>
                    <a:pt x="75632" y="37483"/>
                    <a:pt x="75547" y="37770"/>
                  </a:cubicBezTo>
                  <a:cubicBezTo>
                    <a:pt x="75496" y="37768"/>
                    <a:pt x="75444" y="37767"/>
                    <a:pt x="75390" y="37767"/>
                  </a:cubicBezTo>
                  <a:cubicBezTo>
                    <a:pt x="74623" y="37767"/>
                    <a:pt x="73562" y="37987"/>
                    <a:pt x="72627" y="39057"/>
                  </a:cubicBezTo>
                  <a:cubicBezTo>
                    <a:pt x="72513" y="39201"/>
                    <a:pt x="72398" y="39343"/>
                    <a:pt x="72311" y="39515"/>
                  </a:cubicBezTo>
                  <a:lnTo>
                    <a:pt x="71624" y="40461"/>
                  </a:lnTo>
                  <a:cubicBezTo>
                    <a:pt x="71338" y="40919"/>
                    <a:pt x="71024" y="41347"/>
                    <a:pt x="70708" y="41690"/>
                  </a:cubicBezTo>
                  <a:cubicBezTo>
                    <a:pt x="69135" y="41690"/>
                    <a:pt x="68017" y="42664"/>
                    <a:pt x="67646" y="44381"/>
                  </a:cubicBezTo>
                  <a:cubicBezTo>
                    <a:pt x="67616" y="44411"/>
                    <a:pt x="67616" y="44438"/>
                    <a:pt x="67616" y="44438"/>
                  </a:cubicBezTo>
                  <a:cubicBezTo>
                    <a:pt x="67532" y="44926"/>
                    <a:pt x="67474" y="45355"/>
                    <a:pt x="67445" y="45671"/>
                  </a:cubicBezTo>
                  <a:cubicBezTo>
                    <a:pt x="67360" y="46358"/>
                    <a:pt x="67330" y="46529"/>
                    <a:pt x="67044" y="46958"/>
                  </a:cubicBezTo>
                  <a:cubicBezTo>
                    <a:pt x="66673" y="47473"/>
                    <a:pt x="65842" y="47874"/>
                    <a:pt x="64955" y="48274"/>
                  </a:cubicBezTo>
                  <a:cubicBezTo>
                    <a:pt x="61891" y="49534"/>
                    <a:pt x="60146" y="51281"/>
                    <a:pt x="59688" y="53542"/>
                  </a:cubicBezTo>
                  <a:cubicBezTo>
                    <a:pt x="59429" y="53484"/>
                    <a:pt x="59173" y="53427"/>
                    <a:pt x="58886" y="53427"/>
                  </a:cubicBezTo>
                  <a:cubicBezTo>
                    <a:pt x="58628" y="53198"/>
                    <a:pt x="58284" y="52942"/>
                    <a:pt x="57799" y="52740"/>
                  </a:cubicBezTo>
                  <a:cubicBezTo>
                    <a:pt x="57210" y="52518"/>
                    <a:pt x="56305" y="52398"/>
                    <a:pt x="55372" y="52398"/>
                  </a:cubicBezTo>
                  <a:cubicBezTo>
                    <a:pt x="54263" y="52398"/>
                    <a:pt x="53116" y="52568"/>
                    <a:pt x="52417" y="52942"/>
                  </a:cubicBezTo>
                  <a:cubicBezTo>
                    <a:pt x="51814" y="53255"/>
                    <a:pt x="51443" y="53656"/>
                    <a:pt x="51214" y="54000"/>
                  </a:cubicBezTo>
                  <a:cubicBezTo>
                    <a:pt x="51100" y="54000"/>
                    <a:pt x="51013" y="54000"/>
                    <a:pt x="50928" y="53972"/>
                  </a:cubicBezTo>
                  <a:lnTo>
                    <a:pt x="50756" y="53972"/>
                  </a:lnTo>
                  <a:cubicBezTo>
                    <a:pt x="50498" y="53943"/>
                    <a:pt x="50241" y="53885"/>
                    <a:pt x="49955" y="53828"/>
                  </a:cubicBezTo>
                  <a:cubicBezTo>
                    <a:pt x="49551" y="53745"/>
                    <a:pt x="49058" y="53648"/>
                    <a:pt x="48489" y="53648"/>
                  </a:cubicBezTo>
                  <a:cubicBezTo>
                    <a:pt x="47687" y="53648"/>
                    <a:pt x="46732" y="53842"/>
                    <a:pt x="45661" y="54545"/>
                  </a:cubicBezTo>
                  <a:lnTo>
                    <a:pt x="45574" y="54602"/>
                  </a:lnTo>
                  <a:cubicBezTo>
                    <a:pt x="44745" y="55117"/>
                    <a:pt x="43684" y="55775"/>
                    <a:pt x="42768" y="56633"/>
                  </a:cubicBezTo>
                  <a:cubicBezTo>
                    <a:pt x="41367" y="57950"/>
                    <a:pt x="41165" y="59240"/>
                    <a:pt x="41023" y="60298"/>
                  </a:cubicBezTo>
                  <a:cubicBezTo>
                    <a:pt x="40994" y="60469"/>
                    <a:pt x="40994" y="60641"/>
                    <a:pt x="40966" y="60813"/>
                  </a:cubicBezTo>
                  <a:cubicBezTo>
                    <a:pt x="40909" y="61042"/>
                    <a:pt x="40737" y="61358"/>
                    <a:pt x="40535" y="61701"/>
                  </a:cubicBezTo>
                  <a:cubicBezTo>
                    <a:pt x="40249" y="62217"/>
                    <a:pt x="39906" y="62874"/>
                    <a:pt x="39677" y="63705"/>
                  </a:cubicBezTo>
                  <a:cubicBezTo>
                    <a:pt x="39276" y="65480"/>
                    <a:pt x="39791" y="66710"/>
                    <a:pt x="40164" y="67626"/>
                  </a:cubicBezTo>
                  <a:cubicBezTo>
                    <a:pt x="40279" y="67942"/>
                    <a:pt x="40394" y="68199"/>
                    <a:pt x="40451" y="68428"/>
                  </a:cubicBezTo>
                  <a:cubicBezTo>
                    <a:pt x="40451" y="68457"/>
                    <a:pt x="40451" y="68485"/>
                    <a:pt x="40478" y="68515"/>
                  </a:cubicBezTo>
                  <a:cubicBezTo>
                    <a:pt x="40508" y="68657"/>
                    <a:pt x="40535" y="68886"/>
                    <a:pt x="40565" y="69144"/>
                  </a:cubicBezTo>
                  <a:cubicBezTo>
                    <a:pt x="40650" y="69859"/>
                    <a:pt x="40794" y="71091"/>
                    <a:pt x="41795" y="72122"/>
                  </a:cubicBezTo>
                  <a:cubicBezTo>
                    <a:pt x="41596" y="72092"/>
                    <a:pt x="41337" y="72007"/>
                    <a:pt x="40966" y="71893"/>
                  </a:cubicBezTo>
                  <a:cubicBezTo>
                    <a:pt x="40535" y="71748"/>
                    <a:pt x="40164" y="71634"/>
                    <a:pt x="39821" y="71549"/>
                  </a:cubicBezTo>
                  <a:cubicBezTo>
                    <a:pt x="38990" y="71290"/>
                    <a:pt x="38619" y="71176"/>
                    <a:pt x="38245" y="70805"/>
                  </a:cubicBezTo>
                  <a:cubicBezTo>
                    <a:pt x="37673" y="70232"/>
                    <a:pt x="36958" y="69831"/>
                    <a:pt x="36329" y="69458"/>
                  </a:cubicBezTo>
                  <a:cubicBezTo>
                    <a:pt x="36127" y="69344"/>
                    <a:pt x="35841" y="69172"/>
                    <a:pt x="35641" y="69030"/>
                  </a:cubicBezTo>
                  <a:cubicBezTo>
                    <a:pt x="35841" y="68542"/>
                    <a:pt x="36070" y="67855"/>
                    <a:pt x="36012" y="66939"/>
                  </a:cubicBezTo>
                  <a:cubicBezTo>
                    <a:pt x="35928" y="65652"/>
                    <a:pt x="35268" y="64564"/>
                    <a:pt x="34725" y="63676"/>
                  </a:cubicBezTo>
                  <a:cubicBezTo>
                    <a:pt x="34611" y="63476"/>
                    <a:pt x="34467" y="63275"/>
                    <a:pt x="34382" y="63076"/>
                  </a:cubicBezTo>
                  <a:cubicBezTo>
                    <a:pt x="33951" y="62274"/>
                    <a:pt x="33436" y="61672"/>
                    <a:pt x="33008" y="61156"/>
                  </a:cubicBezTo>
                  <a:cubicBezTo>
                    <a:pt x="32692" y="60785"/>
                    <a:pt x="32405" y="60469"/>
                    <a:pt x="32234" y="60156"/>
                  </a:cubicBezTo>
                  <a:cubicBezTo>
                    <a:pt x="32149" y="59954"/>
                    <a:pt x="32092" y="59668"/>
                    <a:pt x="32005" y="59354"/>
                  </a:cubicBezTo>
                  <a:cubicBezTo>
                    <a:pt x="31805" y="58695"/>
                    <a:pt x="31576" y="57865"/>
                    <a:pt x="31031" y="57007"/>
                  </a:cubicBezTo>
                  <a:cubicBezTo>
                    <a:pt x="30603" y="56290"/>
                    <a:pt x="30603" y="56233"/>
                    <a:pt x="30603" y="55575"/>
                  </a:cubicBezTo>
                  <a:cubicBezTo>
                    <a:pt x="30603" y="54801"/>
                    <a:pt x="30603" y="53026"/>
                    <a:pt x="29257" y="51854"/>
                  </a:cubicBezTo>
                  <a:cubicBezTo>
                    <a:pt x="28796" y="51465"/>
                    <a:pt x="28067" y="51036"/>
                    <a:pt x="27000" y="51036"/>
                  </a:cubicBezTo>
                  <a:cubicBezTo>
                    <a:pt x="26809" y="51036"/>
                    <a:pt x="26607" y="51050"/>
                    <a:pt x="26394" y="51080"/>
                  </a:cubicBezTo>
                  <a:cubicBezTo>
                    <a:pt x="26337" y="50938"/>
                    <a:pt x="26279" y="50794"/>
                    <a:pt x="26252" y="50679"/>
                  </a:cubicBezTo>
                  <a:cubicBezTo>
                    <a:pt x="26222" y="50594"/>
                    <a:pt x="26165" y="50480"/>
                    <a:pt x="26137" y="50393"/>
                  </a:cubicBezTo>
                  <a:cubicBezTo>
                    <a:pt x="26080" y="50336"/>
                    <a:pt x="26080" y="50251"/>
                    <a:pt x="26050" y="50194"/>
                  </a:cubicBezTo>
                  <a:cubicBezTo>
                    <a:pt x="25794" y="49591"/>
                    <a:pt x="25508" y="48934"/>
                    <a:pt x="24534" y="48247"/>
                  </a:cubicBezTo>
                  <a:cubicBezTo>
                    <a:pt x="24447" y="48190"/>
                    <a:pt x="24363" y="48132"/>
                    <a:pt x="24275" y="48103"/>
                  </a:cubicBezTo>
                  <a:cubicBezTo>
                    <a:pt x="24248" y="48075"/>
                    <a:pt x="24218" y="48075"/>
                    <a:pt x="24191" y="48045"/>
                  </a:cubicBezTo>
                  <a:cubicBezTo>
                    <a:pt x="24218" y="47903"/>
                    <a:pt x="24248" y="47759"/>
                    <a:pt x="24248" y="47617"/>
                  </a:cubicBezTo>
                  <a:cubicBezTo>
                    <a:pt x="24248" y="46729"/>
                    <a:pt x="24161" y="45842"/>
                    <a:pt x="23989" y="44984"/>
                  </a:cubicBezTo>
                  <a:cubicBezTo>
                    <a:pt x="23989" y="44926"/>
                    <a:pt x="23962" y="44839"/>
                    <a:pt x="23932" y="44782"/>
                  </a:cubicBezTo>
                  <a:cubicBezTo>
                    <a:pt x="23847" y="44438"/>
                    <a:pt x="23733" y="44095"/>
                    <a:pt x="23588" y="43751"/>
                  </a:cubicBezTo>
                  <a:cubicBezTo>
                    <a:pt x="23561" y="43667"/>
                    <a:pt x="23504" y="43552"/>
                    <a:pt x="23474" y="43438"/>
                  </a:cubicBezTo>
                  <a:cubicBezTo>
                    <a:pt x="23904" y="43122"/>
                    <a:pt x="24420" y="42636"/>
                    <a:pt x="24763" y="41892"/>
                  </a:cubicBezTo>
                  <a:cubicBezTo>
                    <a:pt x="25249" y="40889"/>
                    <a:pt x="25221" y="39945"/>
                    <a:pt x="25221" y="39315"/>
                  </a:cubicBezTo>
                  <a:lnTo>
                    <a:pt x="25221" y="38972"/>
                  </a:lnTo>
                  <a:cubicBezTo>
                    <a:pt x="25393" y="38800"/>
                    <a:pt x="25622" y="38599"/>
                    <a:pt x="25879" y="38399"/>
                  </a:cubicBezTo>
                  <a:cubicBezTo>
                    <a:pt x="26481" y="37912"/>
                    <a:pt x="27310" y="37254"/>
                    <a:pt x="27940" y="36167"/>
                  </a:cubicBezTo>
                  <a:cubicBezTo>
                    <a:pt x="28340" y="35537"/>
                    <a:pt x="29028" y="34392"/>
                    <a:pt x="29573" y="33217"/>
                  </a:cubicBezTo>
                  <a:cubicBezTo>
                    <a:pt x="29802" y="33160"/>
                    <a:pt x="30031" y="33075"/>
                    <a:pt x="30260" y="32988"/>
                  </a:cubicBezTo>
                  <a:cubicBezTo>
                    <a:pt x="30344" y="32960"/>
                    <a:pt x="30402" y="32903"/>
                    <a:pt x="30459" y="32873"/>
                  </a:cubicBezTo>
                  <a:cubicBezTo>
                    <a:pt x="31089" y="32502"/>
                    <a:pt x="31576" y="31843"/>
                    <a:pt x="31748" y="31071"/>
                  </a:cubicBezTo>
                  <a:cubicBezTo>
                    <a:pt x="32176" y="29381"/>
                    <a:pt x="31118" y="27063"/>
                    <a:pt x="30802" y="26433"/>
                  </a:cubicBezTo>
                  <a:cubicBezTo>
                    <a:pt x="30489" y="25918"/>
                    <a:pt x="30145" y="25488"/>
                    <a:pt x="29859" y="25117"/>
                  </a:cubicBezTo>
                  <a:cubicBezTo>
                    <a:pt x="29744" y="25002"/>
                    <a:pt x="29600" y="24830"/>
                    <a:pt x="29486" y="24686"/>
                  </a:cubicBezTo>
                  <a:cubicBezTo>
                    <a:pt x="29543" y="24514"/>
                    <a:pt x="29630" y="24315"/>
                    <a:pt x="29687" y="24143"/>
                  </a:cubicBezTo>
                  <a:cubicBezTo>
                    <a:pt x="29886" y="23628"/>
                    <a:pt x="30145" y="22998"/>
                    <a:pt x="30260" y="22281"/>
                  </a:cubicBezTo>
                  <a:lnTo>
                    <a:pt x="30260" y="22224"/>
                  </a:lnTo>
                  <a:cubicBezTo>
                    <a:pt x="30660" y="18532"/>
                    <a:pt x="28684" y="15040"/>
                    <a:pt x="25535" y="13895"/>
                  </a:cubicBezTo>
                  <a:cubicBezTo>
                    <a:pt x="25508" y="13865"/>
                    <a:pt x="25478" y="13865"/>
                    <a:pt x="25450" y="13865"/>
                  </a:cubicBezTo>
                  <a:cubicBezTo>
                    <a:pt x="24878" y="13666"/>
                    <a:pt x="24305" y="13494"/>
                    <a:pt x="23733" y="13322"/>
                  </a:cubicBezTo>
                  <a:cubicBezTo>
                    <a:pt x="23217" y="13178"/>
                    <a:pt x="22702" y="13006"/>
                    <a:pt x="22214" y="12864"/>
                  </a:cubicBezTo>
                  <a:cubicBezTo>
                    <a:pt x="21624" y="12660"/>
                    <a:pt x="21086" y="12577"/>
                    <a:pt x="20594" y="12577"/>
                  </a:cubicBezTo>
                  <a:cubicBezTo>
                    <a:pt x="19775" y="12577"/>
                    <a:pt x="19084" y="12807"/>
                    <a:pt x="18493" y="13093"/>
                  </a:cubicBezTo>
                  <a:cubicBezTo>
                    <a:pt x="18117" y="12807"/>
                    <a:pt x="17572" y="12565"/>
                    <a:pt x="16830" y="12565"/>
                  </a:cubicBezTo>
                  <a:cubicBezTo>
                    <a:pt x="16388" y="12565"/>
                    <a:pt x="15875" y="12651"/>
                    <a:pt x="15287" y="12864"/>
                  </a:cubicBezTo>
                  <a:cubicBezTo>
                    <a:pt x="14057" y="13235"/>
                    <a:pt x="13198" y="13922"/>
                    <a:pt x="12424" y="14525"/>
                  </a:cubicBezTo>
                  <a:lnTo>
                    <a:pt x="11737" y="15040"/>
                  </a:lnTo>
                  <a:cubicBezTo>
                    <a:pt x="11709" y="15068"/>
                    <a:pt x="11680" y="15068"/>
                    <a:pt x="11680" y="15097"/>
                  </a:cubicBezTo>
                  <a:cubicBezTo>
                    <a:pt x="11366" y="15326"/>
                    <a:pt x="10908" y="15498"/>
                    <a:pt x="10393" y="15727"/>
                  </a:cubicBezTo>
                  <a:cubicBezTo>
                    <a:pt x="10164" y="15842"/>
                    <a:pt x="9877" y="15956"/>
                    <a:pt x="9591" y="16098"/>
                  </a:cubicBezTo>
                  <a:cubicBezTo>
                    <a:pt x="9161" y="15670"/>
                    <a:pt x="8675" y="15468"/>
                    <a:pt x="8187" y="15411"/>
                  </a:cubicBezTo>
                  <a:cubicBezTo>
                    <a:pt x="8130" y="15326"/>
                    <a:pt x="8103" y="15212"/>
                    <a:pt x="8045" y="15125"/>
                  </a:cubicBezTo>
                  <a:cubicBezTo>
                    <a:pt x="8675" y="14953"/>
                    <a:pt x="9332" y="14811"/>
                    <a:pt x="9763" y="14697"/>
                  </a:cubicBezTo>
                  <a:cubicBezTo>
                    <a:pt x="10622" y="14525"/>
                    <a:pt x="11423" y="14323"/>
                    <a:pt x="12110" y="14037"/>
                  </a:cubicBezTo>
                  <a:cubicBezTo>
                    <a:pt x="12225" y="14009"/>
                    <a:pt x="12339" y="13952"/>
                    <a:pt x="12481" y="13922"/>
                  </a:cubicBezTo>
                  <a:cubicBezTo>
                    <a:pt x="13626" y="13464"/>
                    <a:pt x="15488" y="12777"/>
                    <a:pt x="15660" y="11060"/>
                  </a:cubicBezTo>
                  <a:cubicBezTo>
                    <a:pt x="16462" y="10746"/>
                    <a:pt x="17034" y="10316"/>
                    <a:pt x="17034" y="10316"/>
                  </a:cubicBezTo>
                  <a:cubicBezTo>
                    <a:pt x="18179" y="9457"/>
                    <a:pt x="18408" y="8483"/>
                    <a:pt x="18408" y="7826"/>
                  </a:cubicBezTo>
                  <a:lnTo>
                    <a:pt x="18408" y="7510"/>
                  </a:lnTo>
                  <a:cubicBezTo>
                    <a:pt x="18607" y="7483"/>
                    <a:pt x="18779" y="7425"/>
                    <a:pt x="18951" y="7368"/>
                  </a:cubicBezTo>
                  <a:cubicBezTo>
                    <a:pt x="20153" y="6995"/>
                    <a:pt x="21443" y="6537"/>
                    <a:pt x="22588" y="6079"/>
                  </a:cubicBezTo>
                  <a:cubicBezTo>
                    <a:pt x="23217" y="5822"/>
                    <a:pt x="23790" y="5822"/>
                    <a:pt x="24905" y="5822"/>
                  </a:cubicBezTo>
                  <a:lnTo>
                    <a:pt x="25050" y="5822"/>
                  </a:lnTo>
                  <a:cubicBezTo>
                    <a:pt x="25908" y="5765"/>
                    <a:pt x="26623" y="5593"/>
                    <a:pt x="27282" y="5449"/>
                  </a:cubicBezTo>
                  <a:cubicBezTo>
                    <a:pt x="27683" y="5364"/>
                    <a:pt x="28084" y="5277"/>
                    <a:pt x="28485" y="5220"/>
                  </a:cubicBezTo>
                  <a:cubicBezTo>
                    <a:pt x="28570" y="5220"/>
                    <a:pt x="28627" y="5220"/>
                    <a:pt x="28684" y="5192"/>
                  </a:cubicBezTo>
                  <a:close/>
                  <a:moveTo>
                    <a:pt x="48551" y="73209"/>
                  </a:moveTo>
                  <a:cubicBezTo>
                    <a:pt x="48551" y="73381"/>
                    <a:pt x="48524" y="73553"/>
                    <a:pt x="48524" y="73725"/>
                  </a:cubicBezTo>
                  <a:cubicBezTo>
                    <a:pt x="48409" y="73610"/>
                    <a:pt x="48322" y="73496"/>
                    <a:pt x="48207" y="73351"/>
                  </a:cubicBezTo>
                  <a:cubicBezTo>
                    <a:pt x="48322" y="73324"/>
                    <a:pt x="48436" y="73267"/>
                    <a:pt x="48551" y="73209"/>
                  </a:cubicBezTo>
                  <a:close/>
                  <a:moveTo>
                    <a:pt x="54162" y="76587"/>
                  </a:moveTo>
                  <a:cubicBezTo>
                    <a:pt x="54162" y="76729"/>
                    <a:pt x="54105" y="76901"/>
                    <a:pt x="53990" y="77245"/>
                  </a:cubicBezTo>
                  <a:cubicBezTo>
                    <a:pt x="53876" y="77073"/>
                    <a:pt x="53761" y="76931"/>
                    <a:pt x="53619" y="76787"/>
                  </a:cubicBezTo>
                  <a:cubicBezTo>
                    <a:pt x="53704" y="76759"/>
                    <a:pt x="53818" y="76702"/>
                    <a:pt x="53933" y="76672"/>
                  </a:cubicBezTo>
                  <a:cubicBezTo>
                    <a:pt x="54020" y="76645"/>
                    <a:pt x="54105" y="76615"/>
                    <a:pt x="54162" y="76587"/>
                  </a:cubicBezTo>
                  <a:close/>
                  <a:moveTo>
                    <a:pt x="67532" y="82713"/>
                  </a:moveTo>
                  <a:cubicBezTo>
                    <a:pt x="67731" y="82885"/>
                    <a:pt x="67990" y="83027"/>
                    <a:pt x="68246" y="83142"/>
                  </a:cubicBezTo>
                  <a:cubicBezTo>
                    <a:pt x="68668" y="83298"/>
                    <a:pt x="69063" y="83360"/>
                    <a:pt x="69427" y="83360"/>
                  </a:cubicBezTo>
                  <a:cubicBezTo>
                    <a:pt x="70201" y="83360"/>
                    <a:pt x="70834" y="83080"/>
                    <a:pt x="71281" y="82828"/>
                  </a:cubicBezTo>
                  <a:cubicBezTo>
                    <a:pt x="71510" y="82970"/>
                    <a:pt x="71768" y="83142"/>
                    <a:pt x="72082" y="83286"/>
                  </a:cubicBezTo>
                  <a:cubicBezTo>
                    <a:pt x="72627" y="83542"/>
                    <a:pt x="73170" y="83657"/>
                    <a:pt x="73601" y="83744"/>
                  </a:cubicBezTo>
                  <a:cubicBezTo>
                    <a:pt x="73743" y="83801"/>
                    <a:pt x="73857" y="83829"/>
                    <a:pt x="74001" y="83858"/>
                  </a:cubicBezTo>
                  <a:cubicBezTo>
                    <a:pt x="74813" y="84088"/>
                    <a:pt x="75544" y="84203"/>
                    <a:pt x="76259" y="84203"/>
                  </a:cubicBezTo>
                  <a:cubicBezTo>
                    <a:pt x="76878" y="84203"/>
                    <a:pt x="77486" y="84117"/>
                    <a:pt x="78124" y="83943"/>
                  </a:cubicBezTo>
                  <a:lnTo>
                    <a:pt x="78380" y="84202"/>
                  </a:lnTo>
                  <a:lnTo>
                    <a:pt x="78410" y="84229"/>
                  </a:lnTo>
                  <a:cubicBezTo>
                    <a:pt x="78582" y="84401"/>
                    <a:pt x="78753" y="84573"/>
                    <a:pt x="78925" y="84775"/>
                  </a:cubicBezTo>
                  <a:cubicBezTo>
                    <a:pt x="79440" y="85290"/>
                    <a:pt x="79983" y="85862"/>
                    <a:pt x="80700" y="86320"/>
                  </a:cubicBezTo>
                  <a:cubicBezTo>
                    <a:pt x="80700" y="86320"/>
                    <a:pt x="80727" y="86320"/>
                    <a:pt x="80727" y="86348"/>
                  </a:cubicBezTo>
                  <a:cubicBezTo>
                    <a:pt x="81273" y="86664"/>
                    <a:pt x="81300" y="86691"/>
                    <a:pt x="81902" y="87580"/>
                  </a:cubicBezTo>
                  <a:cubicBezTo>
                    <a:pt x="83448" y="89927"/>
                    <a:pt x="85738" y="89985"/>
                    <a:pt x="87112" y="90042"/>
                  </a:cubicBezTo>
                  <a:cubicBezTo>
                    <a:pt x="87914" y="90042"/>
                    <a:pt x="88429" y="90069"/>
                    <a:pt x="88773" y="90298"/>
                  </a:cubicBezTo>
                  <a:cubicBezTo>
                    <a:pt x="88800" y="90328"/>
                    <a:pt x="88830" y="90328"/>
                    <a:pt x="88857" y="90356"/>
                  </a:cubicBezTo>
                  <a:cubicBezTo>
                    <a:pt x="89201" y="90557"/>
                    <a:pt x="89574" y="90843"/>
                    <a:pt x="89774" y="91043"/>
                  </a:cubicBezTo>
                  <a:cubicBezTo>
                    <a:pt x="89774" y="91100"/>
                    <a:pt x="89746" y="91130"/>
                    <a:pt x="89746" y="91187"/>
                  </a:cubicBezTo>
                  <a:cubicBezTo>
                    <a:pt x="89746" y="91645"/>
                    <a:pt x="89689" y="92332"/>
                    <a:pt x="89975" y="93104"/>
                  </a:cubicBezTo>
                  <a:cubicBezTo>
                    <a:pt x="90147" y="93592"/>
                    <a:pt x="90403" y="93963"/>
                    <a:pt x="90662" y="94221"/>
                  </a:cubicBezTo>
                  <a:cubicBezTo>
                    <a:pt x="90662" y="94363"/>
                    <a:pt x="90662" y="94535"/>
                    <a:pt x="90719" y="94707"/>
                  </a:cubicBezTo>
                  <a:lnTo>
                    <a:pt x="90719" y="94794"/>
                  </a:lnTo>
                  <a:cubicBezTo>
                    <a:pt x="91063" y="96282"/>
                    <a:pt x="91777" y="96940"/>
                    <a:pt x="92494" y="97370"/>
                  </a:cubicBezTo>
                  <a:lnTo>
                    <a:pt x="92494" y="97398"/>
                  </a:lnTo>
                  <a:cubicBezTo>
                    <a:pt x="92522" y="97512"/>
                    <a:pt x="92522" y="97657"/>
                    <a:pt x="92551" y="97771"/>
                  </a:cubicBezTo>
                  <a:cubicBezTo>
                    <a:pt x="92739" y="98957"/>
                    <a:pt x="93766" y="99812"/>
                    <a:pt x="94936" y="99812"/>
                  </a:cubicBezTo>
                  <a:cubicBezTo>
                    <a:pt x="95009" y="99812"/>
                    <a:pt x="95082" y="99809"/>
                    <a:pt x="95155" y="99802"/>
                  </a:cubicBezTo>
                  <a:cubicBezTo>
                    <a:pt x="95728" y="99745"/>
                    <a:pt x="96158" y="99573"/>
                    <a:pt x="96472" y="99431"/>
                  </a:cubicBezTo>
                  <a:cubicBezTo>
                    <a:pt x="96701" y="99546"/>
                    <a:pt x="96930" y="99688"/>
                    <a:pt x="97017" y="99775"/>
                  </a:cubicBezTo>
                  <a:lnTo>
                    <a:pt x="97045" y="99832"/>
                  </a:lnTo>
                  <a:cubicBezTo>
                    <a:pt x="97647" y="100890"/>
                    <a:pt x="98476" y="101435"/>
                    <a:pt x="99823" y="101607"/>
                  </a:cubicBezTo>
                  <a:cubicBezTo>
                    <a:pt x="99918" y="101616"/>
                    <a:pt x="100013" y="101619"/>
                    <a:pt x="100109" y="101619"/>
                  </a:cubicBezTo>
                  <a:cubicBezTo>
                    <a:pt x="100300" y="101619"/>
                    <a:pt x="100491" y="101607"/>
                    <a:pt x="100681" y="101607"/>
                  </a:cubicBezTo>
                  <a:cubicBezTo>
                    <a:pt x="100853" y="101577"/>
                    <a:pt x="100938" y="101577"/>
                    <a:pt x="100995" y="101577"/>
                  </a:cubicBezTo>
                  <a:cubicBezTo>
                    <a:pt x="101396" y="101664"/>
                    <a:pt x="101797" y="101722"/>
                    <a:pt x="102198" y="101806"/>
                  </a:cubicBezTo>
                  <a:cubicBezTo>
                    <a:pt x="102255" y="101806"/>
                    <a:pt x="102312" y="101806"/>
                    <a:pt x="102369" y="101836"/>
                  </a:cubicBezTo>
                  <a:cubicBezTo>
                    <a:pt x="103315" y="101921"/>
                    <a:pt x="103773" y="102093"/>
                    <a:pt x="104545" y="102608"/>
                  </a:cubicBezTo>
                  <a:cubicBezTo>
                    <a:pt x="104717" y="102752"/>
                    <a:pt x="104888" y="102894"/>
                    <a:pt x="105033" y="103038"/>
                  </a:cubicBezTo>
                  <a:cubicBezTo>
                    <a:pt x="105633" y="103554"/>
                    <a:pt x="106434" y="104268"/>
                    <a:pt x="107838" y="104527"/>
                  </a:cubicBezTo>
                  <a:cubicBezTo>
                    <a:pt x="107953" y="105241"/>
                    <a:pt x="107980" y="106130"/>
                    <a:pt x="107895" y="106645"/>
                  </a:cubicBezTo>
                  <a:cubicBezTo>
                    <a:pt x="107838" y="106730"/>
                    <a:pt x="107637" y="106932"/>
                    <a:pt x="107522" y="107074"/>
                  </a:cubicBezTo>
                  <a:cubicBezTo>
                    <a:pt x="107037" y="107561"/>
                    <a:pt x="106377" y="108219"/>
                    <a:pt x="105976" y="109279"/>
                  </a:cubicBezTo>
                  <a:cubicBezTo>
                    <a:pt x="105804" y="109707"/>
                    <a:pt x="105720" y="110051"/>
                    <a:pt x="105663" y="110280"/>
                  </a:cubicBezTo>
                  <a:cubicBezTo>
                    <a:pt x="105633" y="110337"/>
                    <a:pt x="105633" y="110394"/>
                    <a:pt x="105605" y="110451"/>
                  </a:cubicBezTo>
                  <a:lnTo>
                    <a:pt x="105518" y="110539"/>
                  </a:lnTo>
                  <a:cubicBezTo>
                    <a:pt x="105117" y="110825"/>
                    <a:pt x="104488" y="111283"/>
                    <a:pt x="104059" y="112084"/>
                  </a:cubicBezTo>
                  <a:cubicBezTo>
                    <a:pt x="103029" y="113916"/>
                    <a:pt x="103514" y="115948"/>
                    <a:pt x="103888" y="117608"/>
                  </a:cubicBezTo>
                  <a:cubicBezTo>
                    <a:pt x="104002" y="118153"/>
                    <a:pt x="104144" y="118753"/>
                    <a:pt x="104174" y="119126"/>
                  </a:cubicBezTo>
                  <a:cubicBezTo>
                    <a:pt x="104117" y="119612"/>
                    <a:pt x="103773" y="120299"/>
                    <a:pt x="103457" y="120929"/>
                  </a:cubicBezTo>
                  <a:cubicBezTo>
                    <a:pt x="103315" y="121215"/>
                    <a:pt x="103201" y="121501"/>
                    <a:pt x="103056" y="121760"/>
                  </a:cubicBezTo>
                  <a:cubicBezTo>
                    <a:pt x="103056" y="121788"/>
                    <a:pt x="103056" y="121817"/>
                    <a:pt x="103029" y="121845"/>
                  </a:cubicBezTo>
                  <a:cubicBezTo>
                    <a:pt x="102885" y="122246"/>
                    <a:pt x="102743" y="122676"/>
                    <a:pt x="102598" y="123077"/>
                  </a:cubicBezTo>
                  <a:cubicBezTo>
                    <a:pt x="102399" y="123677"/>
                    <a:pt x="102198" y="124337"/>
                    <a:pt x="101969" y="124650"/>
                  </a:cubicBezTo>
                  <a:cubicBezTo>
                    <a:pt x="101827" y="124795"/>
                    <a:pt x="101052" y="124879"/>
                    <a:pt x="100652" y="124909"/>
                  </a:cubicBezTo>
                  <a:cubicBezTo>
                    <a:pt x="99278" y="125051"/>
                    <a:pt x="97216" y="125280"/>
                    <a:pt x="95815" y="127169"/>
                  </a:cubicBezTo>
                  <a:cubicBezTo>
                    <a:pt x="95728" y="127256"/>
                    <a:pt x="95671" y="127371"/>
                    <a:pt x="95613" y="127485"/>
                  </a:cubicBezTo>
                  <a:cubicBezTo>
                    <a:pt x="94441" y="128802"/>
                    <a:pt x="94354" y="129746"/>
                    <a:pt x="94583" y="131837"/>
                  </a:cubicBezTo>
                  <a:lnTo>
                    <a:pt x="94583" y="131894"/>
                  </a:lnTo>
                  <a:cubicBezTo>
                    <a:pt x="94727" y="132952"/>
                    <a:pt x="94697" y="133039"/>
                    <a:pt x="93552" y="134154"/>
                  </a:cubicBezTo>
                  <a:cubicBezTo>
                    <a:pt x="93525" y="134184"/>
                    <a:pt x="93495" y="134241"/>
                    <a:pt x="93468" y="134269"/>
                  </a:cubicBezTo>
                  <a:cubicBezTo>
                    <a:pt x="92235" y="135673"/>
                    <a:pt x="91892" y="136845"/>
                    <a:pt x="91578" y="138364"/>
                  </a:cubicBezTo>
                  <a:cubicBezTo>
                    <a:pt x="91548" y="138391"/>
                    <a:pt x="91521" y="138421"/>
                    <a:pt x="91521" y="138448"/>
                  </a:cubicBezTo>
                  <a:cubicBezTo>
                    <a:pt x="91406" y="138593"/>
                    <a:pt x="91235" y="138822"/>
                    <a:pt x="91090" y="139108"/>
                  </a:cubicBezTo>
                  <a:cubicBezTo>
                    <a:pt x="91090" y="139165"/>
                    <a:pt x="91063" y="139222"/>
                    <a:pt x="91033" y="139280"/>
                  </a:cubicBezTo>
                  <a:cubicBezTo>
                    <a:pt x="90948" y="139509"/>
                    <a:pt x="90861" y="139738"/>
                    <a:pt x="90804" y="139937"/>
                  </a:cubicBezTo>
                  <a:cubicBezTo>
                    <a:pt x="90777" y="139994"/>
                    <a:pt x="90777" y="140051"/>
                    <a:pt x="90747" y="140109"/>
                  </a:cubicBezTo>
                  <a:cubicBezTo>
                    <a:pt x="90548" y="140051"/>
                    <a:pt x="90289" y="140024"/>
                    <a:pt x="89975" y="139994"/>
                  </a:cubicBezTo>
                  <a:cubicBezTo>
                    <a:pt x="89811" y="139971"/>
                    <a:pt x="89559" y="139941"/>
                    <a:pt x="89261" y="139941"/>
                  </a:cubicBezTo>
                  <a:cubicBezTo>
                    <a:pt x="88468" y="139941"/>
                    <a:pt x="87348" y="140152"/>
                    <a:pt x="86682" y="141254"/>
                  </a:cubicBezTo>
                  <a:cubicBezTo>
                    <a:pt x="85796" y="142772"/>
                    <a:pt x="86739" y="144146"/>
                    <a:pt x="87140" y="144719"/>
                  </a:cubicBezTo>
                  <a:cubicBezTo>
                    <a:pt x="87254" y="144861"/>
                    <a:pt x="87399" y="145090"/>
                    <a:pt x="87426" y="145147"/>
                  </a:cubicBezTo>
                  <a:cubicBezTo>
                    <a:pt x="87456" y="145234"/>
                    <a:pt x="87483" y="145291"/>
                    <a:pt x="87513" y="145348"/>
                  </a:cubicBezTo>
                  <a:cubicBezTo>
                    <a:pt x="87370" y="145334"/>
                    <a:pt x="87213" y="145326"/>
                    <a:pt x="87044" y="145326"/>
                  </a:cubicBezTo>
                  <a:cubicBezTo>
                    <a:pt x="86876" y="145326"/>
                    <a:pt x="86697" y="145334"/>
                    <a:pt x="86510" y="145348"/>
                  </a:cubicBezTo>
                  <a:cubicBezTo>
                    <a:pt x="85338" y="145406"/>
                    <a:pt x="84421" y="145807"/>
                    <a:pt x="83819" y="146551"/>
                  </a:cubicBezTo>
                  <a:cubicBezTo>
                    <a:pt x="83247" y="147265"/>
                    <a:pt x="83132" y="148039"/>
                    <a:pt x="83162" y="148669"/>
                  </a:cubicBezTo>
                  <a:cubicBezTo>
                    <a:pt x="81758" y="148983"/>
                    <a:pt x="81273" y="149986"/>
                    <a:pt x="81101" y="150472"/>
                  </a:cubicBezTo>
                  <a:cubicBezTo>
                    <a:pt x="80929" y="151044"/>
                    <a:pt x="80727" y="152333"/>
                    <a:pt x="82102" y="153620"/>
                  </a:cubicBezTo>
                  <a:cubicBezTo>
                    <a:pt x="82017" y="153964"/>
                    <a:pt x="81987" y="154307"/>
                    <a:pt x="81987" y="154594"/>
                  </a:cubicBezTo>
                  <a:cubicBezTo>
                    <a:pt x="81815" y="154738"/>
                    <a:pt x="81616" y="154937"/>
                    <a:pt x="81444" y="155196"/>
                  </a:cubicBezTo>
                  <a:cubicBezTo>
                    <a:pt x="80785" y="156112"/>
                    <a:pt x="80528" y="157056"/>
                    <a:pt x="80670" y="158001"/>
                  </a:cubicBezTo>
                  <a:cubicBezTo>
                    <a:pt x="80899" y="159231"/>
                    <a:pt x="81731" y="159948"/>
                    <a:pt x="82445" y="160434"/>
                  </a:cubicBezTo>
                  <a:cubicBezTo>
                    <a:pt x="82044" y="161121"/>
                    <a:pt x="81586" y="162094"/>
                    <a:pt x="81559" y="163326"/>
                  </a:cubicBezTo>
                  <a:lnTo>
                    <a:pt x="81559" y="163411"/>
                  </a:lnTo>
                  <a:cubicBezTo>
                    <a:pt x="81215" y="162953"/>
                    <a:pt x="80842" y="162437"/>
                    <a:pt x="80757" y="162151"/>
                  </a:cubicBezTo>
                  <a:cubicBezTo>
                    <a:pt x="80670" y="161865"/>
                    <a:pt x="80613" y="161579"/>
                    <a:pt x="80528" y="161292"/>
                  </a:cubicBezTo>
                  <a:cubicBezTo>
                    <a:pt x="80384" y="160663"/>
                    <a:pt x="80242" y="159976"/>
                    <a:pt x="79898" y="159147"/>
                  </a:cubicBezTo>
                  <a:cubicBezTo>
                    <a:pt x="79898" y="159117"/>
                    <a:pt x="79869" y="159089"/>
                    <a:pt x="79841" y="159032"/>
                  </a:cubicBezTo>
                  <a:cubicBezTo>
                    <a:pt x="79582" y="158487"/>
                    <a:pt x="79411" y="157543"/>
                    <a:pt x="79239" y="156655"/>
                  </a:cubicBezTo>
                  <a:cubicBezTo>
                    <a:pt x="78868" y="154681"/>
                    <a:pt x="78380" y="152219"/>
                    <a:pt x="76491" y="150701"/>
                  </a:cubicBezTo>
                  <a:lnTo>
                    <a:pt x="76463" y="150673"/>
                  </a:lnTo>
                  <a:cubicBezTo>
                    <a:pt x="76349" y="150616"/>
                    <a:pt x="76262" y="150559"/>
                    <a:pt x="76204" y="150501"/>
                  </a:cubicBezTo>
                  <a:cubicBezTo>
                    <a:pt x="76177" y="150300"/>
                    <a:pt x="76147" y="150101"/>
                    <a:pt x="76147" y="149929"/>
                  </a:cubicBezTo>
                  <a:cubicBezTo>
                    <a:pt x="76120" y="149757"/>
                    <a:pt x="76120" y="149613"/>
                    <a:pt x="76090" y="149471"/>
                  </a:cubicBezTo>
                  <a:lnTo>
                    <a:pt x="76090" y="149384"/>
                  </a:lnTo>
                  <a:cubicBezTo>
                    <a:pt x="75975" y="148555"/>
                    <a:pt x="75689" y="147838"/>
                    <a:pt x="75460" y="147295"/>
                  </a:cubicBezTo>
                  <a:cubicBezTo>
                    <a:pt x="75318" y="146979"/>
                    <a:pt x="75146" y="146608"/>
                    <a:pt x="75146" y="146436"/>
                  </a:cubicBezTo>
                  <a:lnTo>
                    <a:pt x="75146" y="146292"/>
                  </a:lnTo>
                  <a:cubicBezTo>
                    <a:pt x="75117" y="146150"/>
                    <a:pt x="75231" y="145749"/>
                    <a:pt x="75288" y="145463"/>
                  </a:cubicBezTo>
                  <a:cubicBezTo>
                    <a:pt x="75433" y="144861"/>
                    <a:pt x="75632" y="144116"/>
                    <a:pt x="75632" y="143258"/>
                  </a:cubicBezTo>
                  <a:cubicBezTo>
                    <a:pt x="75632" y="141597"/>
                    <a:pt x="75547" y="140223"/>
                    <a:pt x="75346" y="138936"/>
                  </a:cubicBezTo>
                  <a:cubicBezTo>
                    <a:pt x="75231" y="138077"/>
                    <a:pt x="75261" y="137132"/>
                    <a:pt x="75318" y="136131"/>
                  </a:cubicBezTo>
                  <a:cubicBezTo>
                    <a:pt x="75346" y="135100"/>
                    <a:pt x="75403" y="134040"/>
                    <a:pt x="75288" y="132925"/>
                  </a:cubicBezTo>
                  <a:cubicBezTo>
                    <a:pt x="75174" y="132066"/>
                    <a:pt x="75002" y="131321"/>
                    <a:pt x="74860" y="130577"/>
                  </a:cubicBezTo>
                  <a:cubicBezTo>
                    <a:pt x="74688" y="129833"/>
                    <a:pt x="74517" y="129173"/>
                    <a:pt x="74487" y="128516"/>
                  </a:cubicBezTo>
                  <a:cubicBezTo>
                    <a:pt x="74574" y="128287"/>
                    <a:pt x="74601" y="128028"/>
                    <a:pt x="74601" y="127742"/>
                  </a:cubicBezTo>
                  <a:lnTo>
                    <a:pt x="74601" y="126798"/>
                  </a:lnTo>
                  <a:cubicBezTo>
                    <a:pt x="74601" y="126311"/>
                    <a:pt x="74574" y="125795"/>
                    <a:pt x="74574" y="125310"/>
                  </a:cubicBezTo>
                  <a:cubicBezTo>
                    <a:pt x="74544" y="124879"/>
                    <a:pt x="74544" y="124421"/>
                    <a:pt x="74544" y="123993"/>
                  </a:cubicBezTo>
                  <a:cubicBezTo>
                    <a:pt x="74544" y="123906"/>
                    <a:pt x="74544" y="123821"/>
                    <a:pt x="74517" y="123764"/>
                  </a:cubicBezTo>
                  <a:lnTo>
                    <a:pt x="74517" y="123047"/>
                  </a:lnTo>
                  <a:cubicBezTo>
                    <a:pt x="74517" y="122275"/>
                    <a:pt x="74544" y="121417"/>
                    <a:pt x="74315" y="120643"/>
                  </a:cubicBezTo>
                  <a:cubicBezTo>
                    <a:pt x="74288" y="120585"/>
                    <a:pt x="74288" y="120558"/>
                    <a:pt x="74258" y="120528"/>
                  </a:cubicBezTo>
                  <a:cubicBezTo>
                    <a:pt x="73857" y="119326"/>
                    <a:pt x="72913" y="118554"/>
                    <a:pt x="72169" y="117952"/>
                  </a:cubicBezTo>
                  <a:cubicBezTo>
                    <a:pt x="71968" y="117780"/>
                    <a:pt x="71739" y="117581"/>
                    <a:pt x="71624" y="117466"/>
                  </a:cubicBezTo>
                  <a:cubicBezTo>
                    <a:pt x="70536" y="116291"/>
                    <a:pt x="69391" y="115920"/>
                    <a:pt x="68562" y="115634"/>
                  </a:cubicBezTo>
                  <a:cubicBezTo>
                    <a:pt x="68132" y="115520"/>
                    <a:pt x="67903" y="115433"/>
                    <a:pt x="67703" y="115318"/>
                  </a:cubicBezTo>
                  <a:cubicBezTo>
                    <a:pt x="66929" y="114775"/>
                    <a:pt x="66444" y="113573"/>
                    <a:pt x="65929" y="112284"/>
                  </a:cubicBezTo>
                  <a:cubicBezTo>
                    <a:pt x="65384" y="110939"/>
                    <a:pt x="64754" y="109421"/>
                    <a:pt x="63609" y="108191"/>
                  </a:cubicBezTo>
                  <a:cubicBezTo>
                    <a:pt x="63238" y="107818"/>
                    <a:pt x="63066" y="107390"/>
                    <a:pt x="62780" y="106673"/>
                  </a:cubicBezTo>
                  <a:cubicBezTo>
                    <a:pt x="62521" y="106043"/>
                    <a:pt x="62264" y="105356"/>
                    <a:pt x="61777" y="104584"/>
                  </a:cubicBezTo>
                  <a:cubicBezTo>
                    <a:pt x="61261" y="103783"/>
                    <a:pt x="60689" y="103325"/>
                    <a:pt x="60288" y="103066"/>
                  </a:cubicBezTo>
                  <a:cubicBezTo>
                    <a:pt x="60260" y="102981"/>
                    <a:pt x="60260" y="102894"/>
                    <a:pt x="60231" y="102837"/>
                  </a:cubicBezTo>
                  <a:cubicBezTo>
                    <a:pt x="60975" y="102409"/>
                    <a:pt x="61834" y="101520"/>
                    <a:pt x="61548" y="99688"/>
                  </a:cubicBezTo>
                  <a:cubicBezTo>
                    <a:pt x="61463" y="99173"/>
                    <a:pt x="61204" y="98687"/>
                    <a:pt x="60833" y="98314"/>
                  </a:cubicBezTo>
                  <a:lnTo>
                    <a:pt x="60574" y="98057"/>
                  </a:lnTo>
                  <a:cubicBezTo>
                    <a:pt x="60402" y="97599"/>
                    <a:pt x="60719" y="96969"/>
                    <a:pt x="61062" y="96539"/>
                  </a:cubicBezTo>
                  <a:cubicBezTo>
                    <a:pt x="61376" y="96397"/>
                    <a:pt x="61749" y="96138"/>
                    <a:pt x="62093" y="95710"/>
                  </a:cubicBezTo>
                  <a:cubicBezTo>
                    <a:pt x="62322" y="95424"/>
                    <a:pt x="62521" y="95023"/>
                    <a:pt x="62608" y="94508"/>
                  </a:cubicBezTo>
                  <a:cubicBezTo>
                    <a:pt x="62635" y="94508"/>
                    <a:pt x="62665" y="94478"/>
                    <a:pt x="62693" y="94478"/>
                  </a:cubicBezTo>
                  <a:lnTo>
                    <a:pt x="62864" y="94306"/>
                  </a:lnTo>
                  <a:cubicBezTo>
                    <a:pt x="64554" y="92733"/>
                    <a:pt x="64784" y="91072"/>
                    <a:pt x="64868" y="89355"/>
                  </a:cubicBezTo>
                  <a:cubicBezTo>
                    <a:pt x="64925" y="88409"/>
                    <a:pt x="64955" y="87436"/>
                    <a:pt x="64612" y="86291"/>
                  </a:cubicBezTo>
                  <a:cubicBezTo>
                    <a:pt x="66100" y="85604"/>
                    <a:pt x="66501" y="84058"/>
                    <a:pt x="66700" y="83256"/>
                  </a:cubicBezTo>
                  <a:cubicBezTo>
                    <a:pt x="66730" y="83171"/>
                    <a:pt x="66758" y="83027"/>
                    <a:pt x="66787" y="82942"/>
                  </a:cubicBezTo>
                  <a:cubicBezTo>
                    <a:pt x="66987" y="82855"/>
                    <a:pt x="67303" y="82771"/>
                    <a:pt x="67502" y="82713"/>
                  </a:cubicBezTo>
                  <a:close/>
                  <a:moveTo>
                    <a:pt x="77943" y="0"/>
                  </a:moveTo>
                  <a:cubicBezTo>
                    <a:pt x="76529" y="0"/>
                    <a:pt x="75434" y="1014"/>
                    <a:pt x="74945" y="1528"/>
                  </a:cubicBezTo>
                  <a:lnTo>
                    <a:pt x="74688" y="1785"/>
                  </a:lnTo>
                  <a:cubicBezTo>
                    <a:pt x="74601" y="1815"/>
                    <a:pt x="74487" y="1842"/>
                    <a:pt x="74402" y="1899"/>
                  </a:cubicBezTo>
                  <a:cubicBezTo>
                    <a:pt x="74288" y="1929"/>
                    <a:pt x="74201" y="1986"/>
                    <a:pt x="74116" y="2044"/>
                  </a:cubicBezTo>
                  <a:cubicBezTo>
                    <a:pt x="73028" y="2673"/>
                    <a:pt x="72655" y="3445"/>
                    <a:pt x="72426" y="4189"/>
                  </a:cubicBezTo>
                  <a:cubicBezTo>
                    <a:pt x="72226" y="4189"/>
                    <a:pt x="71968" y="4247"/>
                    <a:pt x="71681" y="4304"/>
                  </a:cubicBezTo>
                  <a:cubicBezTo>
                    <a:pt x="71253" y="4391"/>
                    <a:pt x="70937" y="4505"/>
                    <a:pt x="70738" y="4590"/>
                  </a:cubicBezTo>
                  <a:lnTo>
                    <a:pt x="70681" y="4590"/>
                  </a:lnTo>
                  <a:cubicBezTo>
                    <a:pt x="70566" y="4590"/>
                    <a:pt x="70365" y="4533"/>
                    <a:pt x="70193" y="4505"/>
                  </a:cubicBezTo>
                  <a:cubicBezTo>
                    <a:pt x="69731" y="4404"/>
                    <a:pt x="69156" y="4289"/>
                    <a:pt x="68508" y="4289"/>
                  </a:cubicBezTo>
                  <a:cubicBezTo>
                    <a:pt x="68233" y="4289"/>
                    <a:pt x="67944" y="4310"/>
                    <a:pt x="67646" y="4361"/>
                  </a:cubicBezTo>
                  <a:cubicBezTo>
                    <a:pt x="67616" y="4361"/>
                    <a:pt x="67559" y="4361"/>
                    <a:pt x="67532" y="4391"/>
                  </a:cubicBezTo>
                  <a:cubicBezTo>
                    <a:pt x="67303" y="4418"/>
                    <a:pt x="67131" y="4505"/>
                    <a:pt x="66959" y="4563"/>
                  </a:cubicBezTo>
                  <a:cubicBezTo>
                    <a:pt x="66758" y="4418"/>
                    <a:pt x="66529" y="4304"/>
                    <a:pt x="66272" y="4162"/>
                  </a:cubicBezTo>
                  <a:cubicBezTo>
                    <a:pt x="66242" y="4162"/>
                    <a:pt x="66215" y="4132"/>
                    <a:pt x="66185" y="4132"/>
                  </a:cubicBezTo>
                  <a:cubicBezTo>
                    <a:pt x="65553" y="3879"/>
                    <a:pt x="64935" y="3780"/>
                    <a:pt x="64344" y="3780"/>
                  </a:cubicBezTo>
                  <a:cubicBezTo>
                    <a:pt x="63059" y="3780"/>
                    <a:pt x="61897" y="4247"/>
                    <a:pt x="60975" y="4620"/>
                  </a:cubicBezTo>
                  <a:cubicBezTo>
                    <a:pt x="60244" y="4926"/>
                    <a:pt x="59707" y="5135"/>
                    <a:pt x="59365" y="5135"/>
                  </a:cubicBezTo>
                  <a:cubicBezTo>
                    <a:pt x="59292" y="5135"/>
                    <a:pt x="59228" y="5126"/>
                    <a:pt x="59173" y="5105"/>
                  </a:cubicBezTo>
                  <a:cubicBezTo>
                    <a:pt x="59115" y="5048"/>
                    <a:pt x="59058" y="4991"/>
                    <a:pt x="59001" y="4906"/>
                  </a:cubicBezTo>
                  <a:cubicBezTo>
                    <a:pt x="58657" y="4418"/>
                    <a:pt x="57998" y="3532"/>
                    <a:pt x="56624" y="3074"/>
                  </a:cubicBezTo>
                  <a:cubicBezTo>
                    <a:pt x="55795" y="2758"/>
                    <a:pt x="54906" y="2616"/>
                    <a:pt x="54276" y="2529"/>
                  </a:cubicBezTo>
                  <a:cubicBezTo>
                    <a:pt x="53929" y="2478"/>
                    <a:pt x="53572" y="2468"/>
                    <a:pt x="53229" y="2468"/>
                  </a:cubicBezTo>
                  <a:cubicBezTo>
                    <a:pt x="53007" y="2468"/>
                    <a:pt x="52791" y="2472"/>
                    <a:pt x="52588" y="2472"/>
                  </a:cubicBezTo>
                  <a:cubicBezTo>
                    <a:pt x="52359" y="2502"/>
                    <a:pt x="52043" y="2502"/>
                    <a:pt x="51872" y="2502"/>
                  </a:cubicBezTo>
                  <a:lnTo>
                    <a:pt x="51844" y="2472"/>
                  </a:lnTo>
                  <a:cubicBezTo>
                    <a:pt x="51414" y="2101"/>
                    <a:pt x="50642" y="1441"/>
                    <a:pt x="49211" y="1357"/>
                  </a:cubicBezTo>
                  <a:cubicBezTo>
                    <a:pt x="48810" y="1327"/>
                    <a:pt x="48430" y="1313"/>
                    <a:pt x="48068" y="1313"/>
                  </a:cubicBezTo>
                  <a:cubicBezTo>
                    <a:pt x="47008" y="1313"/>
                    <a:pt x="46106" y="1436"/>
                    <a:pt x="45317" y="1670"/>
                  </a:cubicBezTo>
                  <a:cubicBezTo>
                    <a:pt x="45288" y="1700"/>
                    <a:pt x="45230" y="1700"/>
                    <a:pt x="45203" y="1728"/>
                  </a:cubicBezTo>
                  <a:cubicBezTo>
                    <a:pt x="44772" y="1899"/>
                    <a:pt x="44429" y="2044"/>
                    <a:pt x="44115" y="2186"/>
                  </a:cubicBezTo>
                  <a:cubicBezTo>
                    <a:pt x="43485" y="2472"/>
                    <a:pt x="43199" y="2616"/>
                    <a:pt x="42597" y="2673"/>
                  </a:cubicBezTo>
                  <a:cubicBezTo>
                    <a:pt x="42024" y="2731"/>
                    <a:pt x="41596" y="2815"/>
                    <a:pt x="41280" y="2902"/>
                  </a:cubicBezTo>
                  <a:cubicBezTo>
                    <a:pt x="41138" y="2930"/>
                    <a:pt x="40936" y="2987"/>
                    <a:pt x="40909" y="2987"/>
                  </a:cubicBezTo>
                  <a:cubicBezTo>
                    <a:pt x="40909" y="2987"/>
                    <a:pt x="40852" y="2987"/>
                    <a:pt x="40765" y="2960"/>
                  </a:cubicBezTo>
                  <a:cubicBezTo>
                    <a:pt x="40535" y="2845"/>
                    <a:pt x="40279" y="2788"/>
                    <a:pt x="40020" y="2731"/>
                  </a:cubicBezTo>
                  <a:cubicBezTo>
                    <a:pt x="39706" y="2186"/>
                    <a:pt x="39191" y="1757"/>
                    <a:pt x="38532" y="1471"/>
                  </a:cubicBezTo>
                  <a:cubicBezTo>
                    <a:pt x="38504" y="1441"/>
                    <a:pt x="38474" y="1441"/>
                    <a:pt x="38447" y="1441"/>
                  </a:cubicBezTo>
                  <a:cubicBezTo>
                    <a:pt x="37856" y="1218"/>
                    <a:pt x="37221" y="1146"/>
                    <a:pt x="36606" y="1146"/>
                  </a:cubicBezTo>
                  <a:cubicBezTo>
                    <a:pt x="36117" y="1146"/>
                    <a:pt x="35642" y="1191"/>
                    <a:pt x="35211" y="1242"/>
                  </a:cubicBezTo>
                  <a:cubicBezTo>
                    <a:pt x="34954" y="1242"/>
                    <a:pt x="34696" y="1269"/>
                    <a:pt x="34554" y="1269"/>
                  </a:cubicBezTo>
                  <a:lnTo>
                    <a:pt x="34009" y="1269"/>
                  </a:lnTo>
                  <a:cubicBezTo>
                    <a:pt x="33806" y="1269"/>
                    <a:pt x="33607" y="1271"/>
                    <a:pt x="33413" y="1271"/>
                  </a:cubicBezTo>
                  <a:cubicBezTo>
                    <a:pt x="32754" y="1271"/>
                    <a:pt x="32147" y="1253"/>
                    <a:pt x="31661" y="1098"/>
                  </a:cubicBezTo>
                  <a:cubicBezTo>
                    <a:pt x="31547" y="1070"/>
                    <a:pt x="31432" y="1040"/>
                    <a:pt x="31347" y="983"/>
                  </a:cubicBezTo>
                  <a:cubicBezTo>
                    <a:pt x="30565" y="697"/>
                    <a:pt x="29615" y="315"/>
                    <a:pt x="28349" y="315"/>
                  </a:cubicBezTo>
                  <a:cubicBezTo>
                    <a:pt x="28226" y="315"/>
                    <a:pt x="28099" y="318"/>
                    <a:pt x="27969" y="326"/>
                  </a:cubicBezTo>
                  <a:cubicBezTo>
                    <a:pt x="27683" y="353"/>
                    <a:pt x="27397" y="440"/>
                    <a:pt x="27138" y="555"/>
                  </a:cubicBezTo>
                  <a:cubicBezTo>
                    <a:pt x="26824" y="612"/>
                    <a:pt x="26508" y="669"/>
                    <a:pt x="26222" y="727"/>
                  </a:cubicBezTo>
                  <a:cubicBezTo>
                    <a:pt x="25707" y="841"/>
                    <a:pt x="25249" y="956"/>
                    <a:pt x="24821" y="983"/>
                  </a:cubicBezTo>
                  <a:cubicBezTo>
                    <a:pt x="23588" y="983"/>
                    <a:pt x="22272" y="983"/>
                    <a:pt x="20783" y="1586"/>
                  </a:cubicBezTo>
                  <a:cubicBezTo>
                    <a:pt x="19752" y="1986"/>
                    <a:pt x="18580" y="2415"/>
                    <a:pt x="17462" y="2758"/>
                  </a:cubicBezTo>
                  <a:cubicBezTo>
                    <a:pt x="17291" y="2788"/>
                    <a:pt x="16862" y="2873"/>
                    <a:pt x="16576" y="2902"/>
                  </a:cubicBezTo>
                  <a:cubicBezTo>
                    <a:pt x="14687" y="3159"/>
                    <a:pt x="13168" y="3360"/>
                    <a:pt x="12481" y="4762"/>
                  </a:cubicBezTo>
                  <a:cubicBezTo>
                    <a:pt x="12339" y="5021"/>
                    <a:pt x="12195" y="5392"/>
                    <a:pt x="12138" y="5822"/>
                  </a:cubicBezTo>
                  <a:cubicBezTo>
                    <a:pt x="12097" y="5821"/>
                    <a:pt x="12056" y="5821"/>
                    <a:pt x="12016" y="5821"/>
                  </a:cubicBezTo>
                  <a:cubicBezTo>
                    <a:pt x="10998" y="5821"/>
                    <a:pt x="10341" y="6177"/>
                    <a:pt x="9790" y="6452"/>
                  </a:cubicBezTo>
                  <a:cubicBezTo>
                    <a:pt x="9275" y="6681"/>
                    <a:pt x="7214" y="7796"/>
                    <a:pt x="6786" y="9601"/>
                  </a:cubicBezTo>
                  <a:cubicBezTo>
                    <a:pt x="6728" y="9887"/>
                    <a:pt x="6699" y="10201"/>
                    <a:pt x="6756" y="10487"/>
                  </a:cubicBezTo>
                  <a:cubicBezTo>
                    <a:pt x="4553" y="11147"/>
                    <a:pt x="2118" y="12349"/>
                    <a:pt x="1633" y="15212"/>
                  </a:cubicBezTo>
                  <a:cubicBezTo>
                    <a:pt x="1374" y="16499"/>
                    <a:pt x="1603" y="17472"/>
                    <a:pt x="2290" y="18189"/>
                  </a:cubicBezTo>
                  <a:cubicBezTo>
                    <a:pt x="316" y="19334"/>
                    <a:pt x="0" y="20365"/>
                    <a:pt x="0" y="21223"/>
                  </a:cubicBezTo>
                  <a:cubicBezTo>
                    <a:pt x="0" y="22224"/>
                    <a:pt x="488" y="23113"/>
                    <a:pt x="1289" y="23628"/>
                  </a:cubicBezTo>
                  <a:cubicBezTo>
                    <a:pt x="1826" y="23973"/>
                    <a:pt x="2401" y="24106"/>
                    <a:pt x="2982" y="24106"/>
                  </a:cubicBezTo>
                  <a:cubicBezTo>
                    <a:pt x="4137" y="24106"/>
                    <a:pt x="5318" y="23579"/>
                    <a:pt x="6270" y="23140"/>
                  </a:cubicBezTo>
                  <a:cubicBezTo>
                    <a:pt x="6355" y="23113"/>
                    <a:pt x="6442" y="23056"/>
                    <a:pt x="6527" y="23026"/>
                  </a:cubicBezTo>
                  <a:cubicBezTo>
                    <a:pt x="8130" y="22655"/>
                    <a:pt x="9275" y="22281"/>
                    <a:pt x="10821" y="20994"/>
                  </a:cubicBezTo>
                  <a:cubicBezTo>
                    <a:pt x="10851" y="20994"/>
                    <a:pt x="10851" y="20965"/>
                    <a:pt x="10878" y="20965"/>
                  </a:cubicBezTo>
                  <a:cubicBezTo>
                    <a:pt x="11222" y="20651"/>
                    <a:pt x="11737" y="20422"/>
                    <a:pt x="12310" y="20163"/>
                  </a:cubicBezTo>
                  <a:cubicBezTo>
                    <a:pt x="12855" y="19964"/>
                    <a:pt x="13397" y="19705"/>
                    <a:pt x="14000" y="19362"/>
                  </a:cubicBezTo>
                  <a:cubicBezTo>
                    <a:pt x="14199" y="19506"/>
                    <a:pt x="14485" y="19648"/>
                    <a:pt x="14771" y="19735"/>
                  </a:cubicBezTo>
                  <a:cubicBezTo>
                    <a:pt x="14829" y="19762"/>
                    <a:pt x="14858" y="19762"/>
                    <a:pt x="14886" y="19792"/>
                  </a:cubicBezTo>
                  <a:cubicBezTo>
                    <a:pt x="15222" y="19891"/>
                    <a:pt x="15547" y="19934"/>
                    <a:pt x="15861" y="19934"/>
                  </a:cubicBezTo>
                  <a:cubicBezTo>
                    <a:pt x="17366" y="19934"/>
                    <a:pt x="18599" y="18937"/>
                    <a:pt x="19381" y="18274"/>
                  </a:cubicBezTo>
                  <a:cubicBezTo>
                    <a:pt x="19523" y="18189"/>
                    <a:pt x="19695" y="18017"/>
                    <a:pt x="19752" y="17987"/>
                  </a:cubicBezTo>
                  <a:lnTo>
                    <a:pt x="20069" y="17788"/>
                  </a:lnTo>
                  <a:cubicBezTo>
                    <a:pt x="20268" y="17674"/>
                    <a:pt x="20497" y="17502"/>
                    <a:pt x="20641" y="17445"/>
                  </a:cubicBezTo>
                  <a:lnTo>
                    <a:pt x="22359" y="17960"/>
                  </a:lnTo>
                  <a:cubicBezTo>
                    <a:pt x="22874" y="18132"/>
                    <a:pt x="23389" y="18274"/>
                    <a:pt x="23904" y="18445"/>
                  </a:cubicBezTo>
                  <a:cubicBezTo>
                    <a:pt x="24935" y="18819"/>
                    <a:pt x="25592" y="20220"/>
                    <a:pt x="25450" y="21652"/>
                  </a:cubicBezTo>
                  <a:cubicBezTo>
                    <a:pt x="25421" y="21796"/>
                    <a:pt x="25306" y="22110"/>
                    <a:pt x="25192" y="22368"/>
                  </a:cubicBezTo>
                  <a:cubicBezTo>
                    <a:pt x="24935" y="23083"/>
                    <a:pt x="24534" y="24029"/>
                    <a:pt x="24619" y="25174"/>
                  </a:cubicBezTo>
                  <a:lnTo>
                    <a:pt x="24619" y="25316"/>
                  </a:lnTo>
                  <a:cubicBezTo>
                    <a:pt x="24706" y="25888"/>
                    <a:pt x="24905" y="26376"/>
                    <a:pt x="25134" y="26804"/>
                  </a:cubicBezTo>
                  <a:cubicBezTo>
                    <a:pt x="24134" y="27808"/>
                    <a:pt x="23904" y="29411"/>
                    <a:pt x="24562" y="30755"/>
                  </a:cubicBezTo>
                  <a:cubicBezTo>
                    <a:pt x="24706" y="31041"/>
                    <a:pt x="24878" y="31300"/>
                    <a:pt x="25020" y="31529"/>
                  </a:cubicBezTo>
                  <a:cubicBezTo>
                    <a:pt x="24706" y="32159"/>
                    <a:pt x="24275" y="32903"/>
                    <a:pt x="23817" y="33618"/>
                  </a:cubicBezTo>
                  <a:cubicBezTo>
                    <a:pt x="23790" y="33675"/>
                    <a:pt x="23760" y="33705"/>
                    <a:pt x="23760" y="33762"/>
                  </a:cubicBezTo>
                  <a:cubicBezTo>
                    <a:pt x="23588" y="34018"/>
                    <a:pt x="23359" y="34220"/>
                    <a:pt x="22901" y="34591"/>
                  </a:cubicBezTo>
                  <a:cubicBezTo>
                    <a:pt x="22473" y="34934"/>
                    <a:pt x="21928" y="35365"/>
                    <a:pt x="21413" y="35965"/>
                  </a:cubicBezTo>
                  <a:cubicBezTo>
                    <a:pt x="20325" y="37254"/>
                    <a:pt x="20355" y="38599"/>
                    <a:pt x="20382" y="39430"/>
                  </a:cubicBezTo>
                  <a:lnTo>
                    <a:pt x="20382" y="39686"/>
                  </a:lnTo>
                  <a:cubicBezTo>
                    <a:pt x="19810" y="40087"/>
                    <a:pt x="18694" y="40889"/>
                    <a:pt x="18465" y="42492"/>
                  </a:cubicBezTo>
                  <a:lnTo>
                    <a:pt x="18465" y="42579"/>
                  </a:lnTo>
                  <a:cubicBezTo>
                    <a:pt x="18351" y="43580"/>
                    <a:pt x="18722" y="44583"/>
                    <a:pt x="19065" y="45469"/>
                  </a:cubicBezTo>
                  <a:cubicBezTo>
                    <a:pt x="19152" y="45671"/>
                    <a:pt x="19210" y="45870"/>
                    <a:pt x="19267" y="46014"/>
                  </a:cubicBezTo>
                  <a:cubicBezTo>
                    <a:pt x="19324" y="46300"/>
                    <a:pt x="19352" y="46587"/>
                    <a:pt x="19381" y="46873"/>
                  </a:cubicBezTo>
                  <a:cubicBezTo>
                    <a:pt x="19324" y="47072"/>
                    <a:pt x="19324" y="47301"/>
                    <a:pt x="19352" y="47530"/>
                  </a:cubicBezTo>
                  <a:cubicBezTo>
                    <a:pt x="19352" y="47617"/>
                    <a:pt x="19324" y="47874"/>
                    <a:pt x="19324" y="48018"/>
                  </a:cubicBezTo>
                  <a:cubicBezTo>
                    <a:pt x="19294" y="49048"/>
                    <a:pt x="19210" y="50480"/>
                    <a:pt x="20210" y="51510"/>
                  </a:cubicBezTo>
                  <a:cubicBezTo>
                    <a:pt x="20698" y="52026"/>
                    <a:pt x="21241" y="52255"/>
                    <a:pt x="21699" y="52397"/>
                  </a:cubicBezTo>
                  <a:cubicBezTo>
                    <a:pt x="21786" y="52626"/>
                    <a:pt x="21901" y="52884"/>
                    <a:pt x="21985" y="53113"/>
                  </a:cubicBezTo>
                  <a:cubicBezTo>
                    <a:pt x="22130" y="53484"/>
                    <a:pt x="22272" y="53828"/>
                    <a:pt x="22301" y="54030"/>
                  </a:cubicBezTo>
                  <a:cubicBezTo>
                    <a:pt x="22301" y="54057"/>
                    <a:pt x="22272" y="54087"/>
                    <a:pt x="22272" y="54114"/>
                  </a:cubicBezTo>
                  <a:cubicBezTo>
                    <a:pt x="22130" y="54602"/>
                    <a:pt x="21901" y="55346"/>
                    <a:pt x="22043" y="56175"/>
                  </a:cubicBezTo>
                  <a:cubicBezTo>
                    <a:pt x="22187" y="56862"/>
                    <a:pt x="22473" y="57350"/>
                    <a:pt x="22759" y="57721"/>
                  </a:cubicBezTo>
                  <a:cubicBezTo>
                    <a:pt x="22558" y="58179"/>
                    <a:pt x="22301" y="58866"/>
                    <a:pt x="22359" y="59755"/>
                  </a:cubicBezTo>
                  <a:cubicBezTo>
                    <a:pt x="22359" y="59782"/>
                    <a:pt x="22359" y="59840"/>
                    <a:pt x="22386" y="59897"/>
                  </a:cubicBezTo>
                  <a:cubicBezTo>
                    <a:pt x="22645" y="61701"/>
                    <a:pt x="23932" y="62389"/>
                    <a:pt x="24649" y="62645"/>
                  </a:cubicBezTo>
                  <a:cubicBezTo>
                    <a:pt x="24649" y="62702"/>
                    <a:pt x="24676" y="62760"/>
                    <a:pt x="24676" y="62817"/>
                  </a:cubicBezTo>
                  <a:cubicBezTo>
                    <a:pt x="25107" y="64821"/>
                    <a:pt x="26337" y="66969"/>
                    <a:pt x="28512" y="67111"/>
                  </a:cubicBezTo>
                  <a:cubicBezTo>
                    <a:pt x="28591" y="67116"/>
                    <a:pt x="28670" y="67119"/>
                    <a:pt x="28747" y="67119"/>
                  </a:cubicBezTo>
                  <a:cubicBezTo>
                    <a:pt x="29512" y="67119"/>
                    <a:pt x="30198" y="66864"/>
                    <a:pt x="30718" y="66396"/>
                  </a:cubicBezTo>
                  <a:cubicBezTo>
                    <a:pt x="30860" y="66653"/>
                    <a:pt x="31061" y="66969"/>
                    <a:pt x="31146" y="67198"/>
                  </a:cubicBezTo>
                  <a:cubicBezTo>
                    <a:pt x="31146" y="67225"/>
                    <a:pt x="31118" y="67255"/>
                    <a:pt x="31118" y="67283"/>
                  </a:cubicBezTo>
                  <a:cubicBezTo>
                    <a:pt x="30832" y="67855"/>
                    <a:pt x="30287" y="69057"/>
                    <a:pt x="30860" y="70603"/>
                  </a:cubicBezTo>
                  <a:cubicBezTo>
                    <a:pt x="31405" y="72179"/>
                    <a:pt x="32836" y="73038"/>
                    <a:pt x="33894" y="73638"/>
                  </a:cubicBezTo>
                  <a:cubicBezTo>
                    <a:pt x="34238" y="73839"/>
                    <a:pt x="34696" y="74125"/>
                    <a:pt x="34840" y="74240"/>
                  </a:cubicBezTo>
                  <a:cubicBezTo>
                    <a:pt x="36099" y="75470"/>
                    <a:pt x="37416" y="75871"/>
                    <a:pt x="38447" y="76187"/>
                  </a:cubicBezTo>
                  <a:cubicBezTo>
                    <a:pt x="38761" y="76271"/>
                    <a:pt x="39077" y="76358"/>
                    <a:pt x="39363" y="76473"/>
                  </a:cubicBezTo>
                  <a:cubicBezTo>
                    <a:pt x="39390" y="76473"/>
                    <a:pt x="39448" y="76500"/>
                    <a:pt x="39477" y="76500"/>
                  </a:cubicBezTo>
                  <a:cubicBezTo>
                    <a:pt x="40458" y="76805"/>
                    <a:pt x="41209" y="76989"/>
                    <a:pt x="42043" y="76989"/>
                  </a:cubicBezTo>
                  <a:cubicBezTo>
                    <a:pt x="42621" y="76989"/>
                    <a:pt x="43238" y="76901"/>
                    <a:pt x="44000" y="76702"/>
                  </a:cubicBezTo>
                  <a:cubicBezTo>
                    <a:pt x="44172" y="76645"/>
                    <a:pt x="44344" y="76645"/>
                    <a:pt x="44459" y="76645"/>
                  </a:cubicBezTo>
                  <a:cubicBezTo>
                    <a:pt x="44543" y="77103"/>
                    <a:pt x="44772" y="77645"/>
                    <a:pt x="45288" y="78190"/>
                  </a:cubicBezTo>
                  <a:cubicBezTo>
                    <a:pt x="45860" y="78790"/>
                    <a:pt x="46634" y="79134"/>
                    <a:pt x="47349" y="79393"/>
                  </a:cubicBezTo>
                  <a:cubicBezTo>
                    <a:pt x="48207" y="79851"/>
                    <a:pt x="49009" y="80050"/>
                    <a:pt x="49669" y="80222"/>
                  </a:cubicBezTo>
                  <a:cubicBezTo>
                    <a:pt x="49840" y="80252"/>
                    <a:pt x="49982" y="80309"/>
                    <a:pt x="50154" y="80336"/>
                  </a:cubicBezTo>
                  <a:cubicBezTo>
                    <a:pt x="50326" y="80737"/>
                    <a:pt x="50642" y="81225"/>
                    <a:pt x="51185" y="81683"/>
                  </a:cubicBezTo>
                  <a:cubicBezTo>
                    <a:pt x="51185" y="83801"/>
                    <a:pt x="52788" y="84802"/>
                    <a:pt x="53447" y="85203"/>
                  </a:cubicBezTo>
                  <a:cubicBezTo>
                    <a:pt x="53589" y="85290"/>
                    <a:pt x="53761" y="85404"/>
                    <a:pt x="53876" y="85489"/>
                  </a:cubicBezTo>
                  <a:lnTo>
                    <a:pt x="53933" y="85519"/>
                  </a:lnTo>
                  <a:lnTo>
                    <a:pt x="54421" y="86004"/>
                  </a:lnTo>
                  <a:cubicBezTo>
                    <a:pt x="54993" y="86664"/>
                    <a:pt x="55879" y="87637"/>
                    <a:pt x="57254" y="87981"/>
                  </a:cubicBezTo>
                  <a:cubicBezTo>
                    <a:pt x="57283" y="87981"/>
                    <a:pt x="57311" y="88008"/>
                    <a:pt x="57341" y="88008"/>
                  </a:cubicBezTo>
                  <a:cubicBezTo>
                    <a:pt x="57605" y="88067"/>
                    <a:pt x="57859" y="88094"/>
                    <a:pt x="58102" y="88094"/>
                  </a:cubicBezTo>
                  <a:cubicBezTo>
                    <a:pt x="58803" y="88094"/>
                    <a:pt x="59414" y="87870"/>
                    <a:pt x="59944" y="87550"/>
                  </a:cubicBezTo>
                  <a:cubicBezTo>
                    <a:pt x="60089" y="87923"/>
                    <a:pt x="60089" y="88237"/>
                    <a:pt x="60031" y="89039"/>
                  </a:cubicBezTo>
                  <a:lnTo>
                    <a:pt x="60031" y="89096"/>
                  </a:lnTo>
                  <a:cubicBezTo>
                    <a:pt x="59974" y="90271"/>
                    <a:pt x="59887" y="90470"/>
                    <a:pt x="59658" y="90672"/>
                  </a:cubicBezTo>
                  <a:cubicBezTo>
                    <a:pt x="59173" y="91043"/>
                    <a:pt x="58628" y="91473"/>
                    <a:pt x="58142" y="92245"/>
                  </a:cubicBezTo>
                  <a:cubicBezTo>
                    <a:pt x="58085" y="92332"/>
                    <a:pt x="58055" y="92417"/>
                    <a:pt x="57998" y="92504"/>
                  </a:cubicBezTo>
                  <a:cubicBezTo>
                    <a:pt x="57970" y="92618"/>
                    <a:pt x="57913" y="92733"/>
                    <a:pt x="57883" y="92817"/>
                  </a:cubicBezTo>
                  <a:cubicBezTo>
                    <a:pt x="57799" y="92904"/>
                    <a:pt x="57741" y="92989"/>
                    <a:pt x="57654" y="93076"/>
                  </a:cubicBezTo>
                  <a:cubicBezTo>
                    <a:pt x="55765" y="95137"/>
                    <a:pt x="55192" y="97657"/>
                    <a:pt x="56081" y="99860"/>
                  </a:cubicBezTo>
                  <a:cubicBezTo>
                    <a:pt x="55508" y="100519"/>
                    <a:pt x="55421" y="101348"/>
                    <a:pt x="55394" y="101921"/>
                  </a:cubicBezTo>
                  <a:cubicBezTo>
                    <a:pt x="55307" y="102466"/>
                    <a:pt x="55364" y="103123"/>
                    <a:pt x="55536" y="104096"/>
                  </a:cubicBezTo>
                  <a:cubicBezTo>
                    <a:pt x="55822" y="105986"/>
                    <a:pt x="56967" y="106703"/>
                    <a:pt x="57512" y="107046"/>
                  </a:cubicBezTo>
                  <a:cubicBezTo>
                    <a:pt x="57570" y="107074"/>
                    <a:pt x="57597" y="107074"/>
                    <a:pt x="57654" y="107103"/>
                  </a:cubicBezTo>
                  <a:cubicBezTo>
                    <a:pt x="57654" y="107131"/>
                    <a:pt x="57654" y="107161"/>
                    <a:pt x="57684" y="107188"/>
                  </a:cubicBezTo>
                  <a:cubicBezTo>
                    <a:pt x="57913" y="107561"/>
                    <a:pt x="58085" y="107990"/>
                    <a:pt x="58284" y="108477"/>
                  </a:cubicBezTo>
                  <a:cubicBezTo>
                    <a:pt x="58628" y="109364"/>
                    <a:pt x="59086" y="110451"/>
                    <a:pt x="60089" y="111512"/>
                  </a:cubicBezTo>
                  <a:cubicBezTo>
                    <a:pt x="60604" y="112084"/>
                    <a:pt x="61005" y="113058"/>
                    <a:pt x="61433" y="114116"/>
                  </a:cubicBezTo>
                  <a:cubicBezTo>
                    <a:pt x="62150" y="115833"/>
                    <a:pt x="63009" y="117981"/>
                    <a:pt x="65040" y="119356"/>
                  </a:cubicBezTo>
                  <a:cubicBezTo>
                    <a:pt x="65814" y="119841"/>
                    <a:pt x="66501" y="120070"/>
                    <a:pt x="67074" y="120242"/>
                  </a:cubicBezTo>
                  <a:cubicBezTo>
                    <a:pt x="67703" y="120443"/>
                    <a:pt x="67845" y="120528"/>
                    <a:pt x="68047" y="120730"/>
                  </a:cubicBezTo>
                  <a:lnTo>
                    <a:pt x="68104" y="120787"/>
                  </a:lnTo>
                  <a:cubicBezTo>
                    <a:pt x="68418" y="121130"/>
                    <a:pt x="68761" y="121417"/>
                    <a:pt x="69105" y="121673"/>
                  </a:cubicBezTo>
                  <a:cubicBezTo>
                    <a:pt x="69249" y="121817"/>
                    <a:pt x="69506" y="122017"/>
                    <a:pt x="69678" y="122188"/>
                  </a:cubicBezTo>
                  <a:lnTo>
                    <a:pt x="69678" y="122990"/>
                  </a:lnTo>
                  <a:cubicBezTo>
                    <a:pt x="69678" y="123363"/>
                    <a:pt x="69678" y="123734"/>
                    <a:pt x="69707" y="124078"/>
                  </a:cubicBezTo>
                  <a:cubicBezTo>
                    <a:pt x="69707" y="124536"/>
                    <a:pt x="69707" y="125024"/>
                    <a:pt x="69735" y="125482"/>
                  </a:cubicBezTo>
                  <a:cubicBezTo>
                    <a:pt x="69735" y="125910"/>
                    <a:pt x="69765" y="126368"/>
                    <a:pt x="69765" y="126798"/>
                  </a:cubicBezTo>
                  <a:lnTo>
                    <a:pt x="69765" y="127027"/>
                  </a:lnTo>
                  <a:cubicBezTo>
                    <a:pt x="69678" y="127256"/>
                    <a:pt x="69650" y="127485"/>
                    <a:pt x="69620" y="127742"/>
                  </a:cubicBezTo>
                  <a:cubicBezTo>
                    <a:pt x="69563" y="129203"/>
                    <a:pt x="69879" y="130490"/>
                    <a:pt x="70136" y="131635"/>
                  </a:cubicBezTo>
                  <a:cubicBezTo>
                    <a:pt x="70280" y="132265"/>
                    <a:pt x="70394" y="132867"/>
                    <a:pt x="70452" y="133440"/>
                  </a:cubicBezTo>
                  <a:cubicBezTo>
                    <a:pt x="70536" y="134184"/>
                    <a:pt x="70509" y="135043"/>
                    <a:pt x="70479" y="135929"/>
                  </a:cubicBezTo>
                  <a:cubicBezTo>
                    <a:pt x="70422" y="137104"/>
                    <a:pt x="70365" y="138306"/>
                    <a:pt x="70536" y="139593"/>
                  </a:cubicBezTo>
                  <a:lnTo>
                    <a:pt x="70536" y="139651"/>
                  </a:lnTo>
                  <a:cubicBezTo>
                    <a:pt x="70708" y="140711"/>
                    <a:pt x="70795" y="141856"/>
                    <a:pt x="70795" y="143258"/>
                  </a:cubicBezTo>
                  <a:cubicBezTo>
                    <a:pt x="70795" y="143516"/>
                    <a:pt x="70708" y="143860"/>
                    <a:pt x="70594" y="144261"/>
                  </a:cubicBezTo>
                  <a:cubicBezTo>
                    <a:pt x="70422" y="144948"/>
                    <a:pt x="70223" y="145807"/>
                    <a:pt x="70337" y="146807"/>
                  </a:cubicBezTo>
                  <a:cubicBezTo>
                    <a:pt x="70394" y="147753"/>
                    <a:pt x="70738" y="148555"/>
                    <a:pt x="70994" y="149155"/>
                  </a:cubicBezTo>
                  <a:cubicBezTo>
                    <a:pt x="71139" y="149471"/>
                    <a:pt x="71253" y="149814"/>
                    <a:pt x="71281" y="149986"/>
                  </a:cubicBezTo>
                  <a:cubicBezTo>
                    <a:pt x="71310" y="150101"/>
                    <a:pt x="71310" y="150185"/>
                    <a:pt x="71310" y="150300"/>
                  </a:cubicBezTo>
                  <a:cubicBezTo>
                    <a:pt x="71368" y="151074"/>
                    <a:pt x="71452" y="152104"/>
                    <a:pt x="71997" y="153048"/>
                  </a:cubicBezTo>
                  <a:cubicBezTo>
                    <a:pt x="72398" y="153822"/>
                    <a:pt x="72884" y="154280"/>
                    <a:pt x="73571" y="154594"/>
                  </a:cubicBezTo>
                  <a:cubicBezTo>
                    <a:pt x="74029" y="155082"/>
                    <a:pt x="74288" y="156513"/>
                    <a:pt x="74487" y="157571"/>
                  </a:cubicBezTo>
                  <a:cubicBezTo>
                    <a:pt x="74716" y="158746"/>
                    <a:pt x="74945" y="159948"/>
                    <a:pt x="75433" y="161036"/>
                  </a:cubicBezTo>
                  <a:cubicBezTo>
                    <a:pt x="75604" y="161464"/>
                    <a:pt x="75689" y="161865"/>
                    <a:pt x="75804" y="162353"/>
                  </a:cubicBezTo>
                  <a:cubicBezTo>
                    <a:pt x="75891" y="162696"/>
                    <a:pt x="75975" y="163067"/>
                    <a:pt x="76090" y="163498"/>
                  </a:cubicBezTo>
                  <a:cubicBezTo>
                    <a:pt x="76463" y="164700"/>
                    <a:pt x="77208" y="165701"/>
                    <a:pt x="77865" y="166560"/>
                  </a:cubicBezTo>
                  <a:cubicBezTo>
                    <a:pt x="78151" y="166903"/>
                    <a:pt x="78380" y="167247"/>
                    <a:pt x="78552" y="167506"/>
                  </a:cubicBezTo>
                  <a:cubicBezTo>
                    <a:pt x="79610" y="169162"/>
                    <a:pt x="80853" y="170005"/>
                    <a:pt x="82281" y="170005"/>
                  </a:cubicBezTo>
                  <a:cubicBezTo>
                    <a:pt x="82630" y="170005"/>
                    <a:pt x="82990" y="169954"/>
                    <a:pt x="83361" y="169853"/>
                  </a:cubicBezTo>
                  <a:cubicBezTo>
                    <a:pt x="84448" y="171493"/>
                    <a:pt x="85868" y="171843"/>
                    <a:pt x="87013" y="171843"/>
                  </a:cubicBezTo>
                  <a:cubicBezTo>
                    <a:pt x="87166" y="171843"/>
                    <a:pt x="87314" y="171837"/>
                    <a:pt x="87456" y="171827"/>
                  </a:cubicBezTo>
                  <a:lnTo>
                    <a:pt x="87483" y="171857"/>
                  </a:lnTo>
                  <a:cubicBezTo>
                    <a:pt x="87685" y="171857"/>
                    <a:pt x="87857" y="171884"/>
                    <a:pt x="88028" y="171884"/>
                  </a:cubicBezTo>
                  <a:cubicBezTo>
                    <a:pt x="89774" y="171884"/>
                    <a:pt x="90490" y="170769"/>
                    <a:pt x="90747" y="170224"/>
                  </a:cubicBezTo>
                  <a:cubicBezTo>
                    <a:pt x="90777" y="170196"/>
                    <a:pt x="90804" y="170139"/>
                    <a:pt x="90804" y="170082"/>
                  </a:cubicBezTo>
                  <a:cubicBezTo>
                    <a:pt x="91292" y="168850"/>
                    <a:pt x="90948" y="167934"/>
                    <a:pt x="90719" y="167506"/>
                  </a:cubicBezTo>
                  <a:cubicBezTo>
                    <a:pt x="90060" y="166388"/>
                    <a:pt x="88972" y="166159"/>
                    <a:pt x="88486" y="166074"/>
                  </a:cubicBezTo>
                  <a:cubicBezTo>
                    <a:pt x="87914" y="165788"/>
                    <a:pt x="87685" y="165616"/>
                    <a:pt x="87513" y="165330"/>
                  </a:cubicBezTo>
                  <a:cubicBezTo>
                    <a:pt x="87483" y="165273"/>
                    <a:pt x="87456" y="165158"/>
                    <a:pt x="87399" y="165044"/>
                  </a:cubicBezTo>
                  <a:cubicBezTo>
                    <a:pt x="87284" y="164700"/>
                    <a:pt x="87083" y="164185"/>
                    <a:pt x="86682" y="163670"/>
                  </a:cubicBezTo>
                  <a:cubicBezTo>
                    <a:pt x="86597" y="163525"/>
                    <a:pt x="86510" y="163383"/>
                    <a:pt x="86425" y="163296"/>
                  </a:cubicBezTo>
                  <a:cubicBezTo>
                    <a:pt x="86483" y="163097"/>
                    <a:pt x="86625" y="162838"/>
                    <a:pt x="86826" y="162495"/>
                  </a:cubicBezTo>
                  <a:cubicBezTo>
                    <a:pt x="87284" y="161780"/>
                    <a:pt x="87941" y="160663"/>
                    <a:pt x="87598" y="159204"/>
                  </a:cubicBezTo>
                  <a:cubicBezTo>
                    <a:pt x="87369" y="158315"/>
                    <a:pt x="86826" y="157685"/>
                    <a:pt x="86311" y="157257"/>
                  </a:cubicBezTo>
                  <a:cubicBezTo>
                    <a:pt x="86453" y="157028"/>
                    <a:pt x="86597" y="156799"/>
                    <a:pt x="86712" y="156513"/>
                  </a:cubicBezTo>
                  <a:cubicBezTo>
                    <a:pt x="86968" y="155826"/>
                    <a:pt x="86911" y="155196"/>
                    <a:pt x="86854" y="154795"/>
                  </a:cubicBezTo>
                  <a:lnTo>
                    <a:pt x="86883" y="154766"/>
                  </a:lnTo>
                  <a:cubicBezTo>
                    <a:pt x="87083" y="154479"/>
                    <a:pt x="87655" y="153650"/>
                    <a:pt x="87456" y="152533"/>
                  </a:cubicBezTo>
                  <a:cubicBezTo>
                    <a:pt x="88028" y="151788"/>
                    <a:pt x="88143" y="150872"/>
                    <a:pt x="88170" y="150272"/>
                  </a:cubicBezTo>
                  <a:cubicBezTo>
                    <a:pt x="89173" y="150272"/>
                    <a:pt x="90548" y="149986"/>
                    <a:pt x="91635" y="148440"/>
                  </a:cubicBezTo>
                  <a:cubicBezTo>
                    <a:pt x="92407" y="147380"/>
                    <a:pt x="92522" y="146036"/>
                    <a:pt x="92350" y="144833"/>
                  </a:cubicBezTo>
                  <a:cubicBezTo>
                    <a:pt x="92494" y="144776"/>
                    <a:pt x="92666" y="144719"/>
                    <a:pt x="92865" y="144661"/>
                  </a:cubicBezTo>
                  <a:cubicBezTo>
                    <a:pt x="93667" y="144375"/>
                    <a:pt x="94984" y="143860"/>
                    <a:pt x="95242" y="142028"/>
                  </a:cubicBezTo>
                  <a:lnTo>
                    <a:pt x="95242" y="141913"/>
                  </a:lnTo>
                  <a:cubicBezTo>
                    <a:pt x="95327" y="141742"/>
                    <a:pt x="95357" y="141570"/>
                    <a:pt x="95414" y="141398"/>
                  </a:cubicBezTo>
                  <a:cubicBezTo>
                    <a:pt x="95442" y="141341"/>
                    <a:pt x="95471" y="141254"/>
                    <a:pt x="95471" y="141196"/>
                  </a:cubicBezTo>
                  <a:cubicBezTo>
                    <a:pt x="95700" y="140910"/>
                    <a:pt x="96071" y="140367"/>
                    <a:pt x="96273" y="139536"/>
                  </a:cubicBezTo>
                  <a:lnTo>
                    <a:pt x="96273" y="139479"/>
                  </a:lnTo>
                  <a:cubicBezTo>
                    <a:pt x="96502" y="138334"/>
                    <a:pt x="96616" y="138020"/>
                    <a:pt x="97045" y="137505"/>
                  </a:cubicBezTo>
                  <a:cubicBezTo>
                    <a:pt x="98620" y="135929"/>
                    <a:pt x="99793" y="134441"/>
                    <a:pt x="99392" y="131292"/>
                  </a:cubicBezTo>
                  <a:cubicBezTo>
                    <a:pt x="99365" y="131063"/>
                    <a:pt x="99335" y="130776"/>
                    <a:pt x="99307" y="130577"/>
                  </a:cubicBezTo>
                  <a:cubicBezTo>
                    <a:pt x="99449" y="130433"/>
                    <a:pt x="99651" y="130261"/>
                    <a:pt x="99765" y="130147"/>
                  </a:cubicBezTo>
                  <a:lnTo>
                    <a:pt x="99994" y="129918"/>
                  </a:lnTo>
                  <a:cubicBezTo>
                    <a:pt x="100251" y="129833"/>
                    <a:pt x="100652" y="129776"/>
                    <a:pt x="101167" y="129718"/>
                  </a:cubicBezTo>
                  <a:cubicBezTo>
                    <a:pt x="102541" y="129574"/>
                    <a:pt x="104632" y="129345"/>
                    <a:pt x="105976" y="127371"/>
                  </a:cubicBezTo>
                  <a:lnTo>
                    <a:pt x="106006" y="127341"/>
                  </a:lnTo>
                  <a:cubicBezTo>
                    <a:pt x="106579" y="126425"/>
                    <a:pt x="106922" y="125452"/>
                    <a:pt x="107208" y="124593"/>
                  </a:cubicBezTo>
                  <a:cubicBezTo>
                    <a:pt x="107293" y="124250"/>
                    <a:pt x="107408" y="123936"/>
                    <a:pt x="107522" y="123677"/>
                  </a:cubicBezTo>
                  <a:cubicBezTo>
                    <a:pt x="107609" y="123478"/>
                    <a:pt x="107724" y="123249"/>
                    <a:pt x="107808" y="123047"/>
                  </a:cubicBezTo>
                  <a:cubicBezTo>
                    <a:pt x="108296" y="122017"/>
                    <a:pt x="108926" y="120757"/>
                    <a:pt x="109011" y="119326"/>
                  </a:cubicBezTo>
                  <a:lnTo>
                    <a:pt x="109011" y="119211"/>
                  </a:lnTo>
                  <a:cubicBezTo>
                    <a:pt x="109011" y="118295"/>
                    <a:pt x="108811" y="117409"/>
                    <a:pt x="108610" y="116520"/>
                  </a:cubicBezTo>
                  <a:cubicBezTo>
                    <a:pt x="108468" y="115948"/>
                    <a:pt x="108239" y="114917"/>
                    <a:pt x="108296" y="114489"/>
                  </a:cubicBezTo>
                  <a:cubicBezTo>
                    <a:pt x="108324" y="114459"/>
                    <a:pt x="108353" y="114459"/>
                    <a:pt x="108381" y="114432"/>
                  </a:cubicBezTo>
                  <a:cubicBezTo>
                    <a:pt x="108582" y="114287"/>
                    <a:pt x="108754" y="114145"/>
                    <a:pt x="108926" y="113974"/>
                  </a:cubicBezTo>
                  <a:cubicBezTo>
                    <a:pt x="108983" y="113944"/>
                    <a:pt x="109040" y="113887"/>
                    <a:pt x="109098" y="113829"/>
                  </a:cubicBezTo>
                  <a:cubicBezTo>
                    <a:pt x="109984" y="112886"/>
                    <a:pt x="110213" y="112055"/>
                    <a:pt x="110357" y="111482"/>
                  </a:cubicBezTo>
                  <a:cubicBezTo>
                    <a:pt x="110385" y="111310"/>
                    <a:pt x="110415" y="111168"/>
                    <a:pt x="110472" y="111024"/>
                  </a:cubicBezTo>
                  <a:cubicBezTo>
                    <a:pt x="110472" y="111024"/>
                    <a:pt x="110499" y="110997"/>
                    <a:pt x="110499" y="110967"/>
                  </a:cubicBezTo>
                  <a:cubicBezTo>
                    <a:pt x="110529" y="110882"/>
                    <a:pt x="110758" y="110653"/>
                    <a:pt x="110930" y="110481"/>
                  </a:cubicBezTo>
                  <a:cubicBezTo>
                    <a:pt x="111530" y="109879"/>
                    <a:pt x="112446" y="108963"/>
                    <a:pt x="112675" y="107390"/>
                  </a:cubicBezTo>
                  <a:cubicBezTo>
                    <a:pt x="112876" y="106187"/>
                    <a:pt x="112762" y="104669"/>
                    <a:pt x="112618" y="103668"/>
                  </a:cubicBezTo>
                  <a:cubicBezTo>
                    <a:pt x="112418" y="102551"/>
                    <a:pt x="112132" y="101749"/>
                    <a:pt x="111674" y="101149"/>
                  </a:cubicBezTo>
                  <a:cubicBezTo>
                    <a:pt x="111153" y="100472"/>
                    <a:pt x="110395" y="99722"/>
                    <a:pt x="109076" y="99722"/>
                  </a:cubicBezTo>
                  <a:cubicBezTo>
                    <a:pt x="108945" y="99722"/>
                    <a:pt x="108809" y="99730"/>
                    <a:pt x="108667" y="99745"/>
                  </a:cubicBezTo>
                  <a:cubicBezTo>
                    <a:pt x="108582" y="99718"/>
                    <a:pt x="108411" y="99546"/>
                    <a:pt x="108266" y="99431"/>
                  </a:cubicBezTo>
                  <a:cubicBezTo>
                    <a:pt x="108037" y="99230"/>
                    <a:pt x="107781" y="98973"/>
                    <a:pt x="107437" y="98715"/>
                  </a:cubicBezTo>
                  <a:cubicBezTo>
                    <a:pt x="107408" y="98687"/>
                    <a:pt x="107350" y="98687"/>
                    <a:pt x="107323" y="98657"/>
                  </a:cubicBezTo>
                  <a:cubicBezTo>
                    <a:pt x="105892" y="97657"/>
                    <a:pt x="104689" y="97226"/>
                    <a:pt x="102942" y="97027"/>
                  </a:cubicBezTo>
                  <a:cubicBezTo>
                    <a:pt x="102571" y="96940"/>
                    <a:pt x="102170" y="96882"/>
                    <a:pt x="101797" y="96825"/>
                  </a:cubicBezTo>
                  <a:cubicBezTo>
                    <a:pt x="101769" y="96825"/>
                    <a:pt x="101739" y="96798"/>
                    <a:pt x="101739" y="96798"/>
                  </a:cubicBezTo>
                  <a:cubicBezTo>
                    <a:pt x="101368" y="96740"/>
                    <a:pt x="101052" y="96740"/>
                    <a:pt x="100796" y="96740"/>
                  </a:cubicBezTo>
                  <a:cubicBezTo>
                    <a:pt x="100709" y="96653"/>
                    <a:pt x="100624" y="96539"/>
                    <a:pt x="100537" y="96454"/>
                  </a:cubicBezTo>
                  <a:cubicBezTo>
                    <a:pt x="99651" y="95538"/>
                    <a:pt x="98220" y="94821"/>
                    <a:pt x="97274" y="94592"/>
                  </a:cubicBezTo>
                  <a:cubicBezTo>
                    <a:pt x="97189" y="94592"/>
                    <a:pt x="97132" y="94565"/>
                    <a:pt x="97074" y="94565"/>
                  </a:cubicBezTo>
                  <a:cubicBezTo>
                    <a:pt x="96873" y="94535"/>
                    <a:pt x="96701" y="94508"/>
                    <a:pt x="96529" y="94508"/>
                  </a:cubicBezTo>
                  <a:cubicBezTo>
                    <a:pt x="96472" y="94421"/>
                    <a:pt x="96415" y="94363"/>
                    <a:pt x="96358" y="94279"/>
                  </a:cubicBezTo>
                  <a:cubicBezTo>
                    <a:pt x="96071" y="93935"/>
                    <a:pt x="95785" y="93706"/>
                    <a:pt x="95529" y="93534"/>
                  </a:cubicBezTo>
                  <a:cubicBezTo>
                    <a:pt x="95529" y="93275"/>
                    <a:pt x="95529" y="92962"/>
                    <a:pt x="95442" y="92646"/>
                  </a:cubicBezTo>
                  <a:cubicBezTo>
                    <a:pt x="95414" y="92474"/>
                    <a:pt x="95357" y="92302"/>
                    <a:pt x="95270" y="92160"/>
                  </a:cubicBezTo>
                  <a:cubicBezTo>
                    <a:pt x="95071" y="91759"/>
                    <a:pt x="94842" y="91443"/>
                    <a:pt x="94613" y="91214"/>
                  </a:cubicBezTo>
                  <a:cubicBezTo>
                    <a:pt x="94613" y="90642"/>
                    <a:pt x="94613" y="89783"/>
                    <a:pt x="94125" y="88867"/>
                  </a:cubicBezTo>
                  <a:cubicBezTo>
                    <a:pt x="93410" y="87523"/>
                    <a:pt x="91835" y="86492"/>
                    <a:pt x="91319" y="86176"/>
                  </a:cubicBezTo>
                  <a:cubicBezTo>
                    <a:pt x="89831" y="85260"/>
                    <a:pt x="88342" y="85233"/>
                    <a:pt x="87227" y="85203"/>
                  </a:cubicBezTo>
                  <a:cubicBezTo>
                    <a:pt x="86109" y="85175"/>
                    <a:pt x="86052" y="85118"/>
                    <a:pt x="85938" y="84917"/>
                  </a:cubicBezTo>
                  <a:cubicBezTo>
                    <a:pt x="85938" y="84889"/>
                    <a:pt x="85910" y="84889"/>
                    <a:pt x="85910" y="84859"/>
                  </a:cubicBezTo>
                  <a:cubicBezTo>
                    <a:pt x="85136" y="83744"/>
                    <a:pt x="84621" y="83057"/>
                    <a:pt x="83276" y="82226"/>
                  </a:cubicBezTo>
                  <a:cubicBezTo>
                    <a:pt x="83075" y="82084"/>
                    <a:pt x="82731" y="81740"/>
                    <a:pt x="82445" y="81424"/>
                  </a:cubicBezTo>
                  <a:lnTo>
                    <a:pt x="81731" y="80710"/>
                  </a:lnTo>
                  <a:cubicBezTo>
                    <a:pt x="81616" y="80595"/>
                    <a:pt x="81502" y="80481"/>
                    <a:pt x="81415" y="80366"/>
                  </a:cubicBezTo>
                  <a:cubicBezTo>
                    <a:pt x="80612" y="79521"/>
                    <a:pt x="79794" y="78972"/>
                    <a:pt x="78593" y="78972"/>
                  </a:cubicBezTo>
                  <a:cubicBezTo>
                    <a:pt x="78166" y="78972"/>
                    <a:pt x="77691" y="79041"/>
                    <a:pt x="77150" y="79191"/>
                  </a:cubicBezTo>
                  <a:cubicBezTo>
                    <a:pt x="77120" y="79191"/>
                    <a:pt x="77093" y="79221"/>
                    <a:pt x="77036" y="79221"/>
                  </a:cubicBezTo>
                  <a:cubicBezTo>
                    <a:pt x="76749" y="79321"/>
                    <a:pt x="76527" y="79378"/>
                    <a:pt x="76277" y="79378"/>
                  </a:cubicBezTo>
                  <a:cubicBezTo>
                    <a:pt x="76026" y="79378"/>
                    <a:pt x="75746" y="79321"/>
                    <a:pt x="75346" y="79191"/>
                  </a:cubicBezTo>
                  <a:lnTo>
                    <a:pt x="75288" y="79191"/>
                  </a:lnTo>
                  <a:cubicBezTo>
                    <a:pt x="75059" y="79134"/>
                    <a:pt x="74860" y="79077"/>
                    <a:pt x="74659" y="79049"/>
                  </a:cubicBezTo>
                  <a:cubicBezTo>
                    <a:pt x="74459" y="78992"/>
                    <a:pt x="74230" y="78935"/>
                    <a:pt x="74116" y="78905"/>
                  </a:cubicBezTo>
                  <a:lnTo>
                    <a:pt x="73857" y="78733"/>
                  </a:lnTo>
                  <a:cubicBezTo>
                    <a:pt x="73456" y="78419"/>
                    <a:pt x="72884" y="78019"/>
                    <a:pt x="72139" y="77790"/>
                  </a:cubicBezTo>
                  <a:cubicBezTo>
                    <a:pt x="72025" y="77790"/>
                    <a:pt x="71940" y="77760"/>
                    <a:pt x="71853" y="77760"/>
                  </a:cubicBezTo>
                  <a:cubicBezTo>
                    <a:pt x="71624" y="77703"/>
                    <a:pt x="71425" y="77703"/>
                    <a:pt x="71223" y="77703"/>
                  </a:cubicBezTo>
                  <a:cubicBezTo>
                    <a:pt x="70853" y="77332"/>
                    <a:pt x="70295" y="77001"/>
                    <a:pt x="69484" y="77001"/>
                  </a:cubicBezTo>
                  <a:cubicBezTo>
                    <a:pt x="68917" y="77001"/>
                    <a:pt x="68225" y="77164"/>
                    <a:pt x="67387" y="77588"/>
                  </a:cubicBezTo>
                  <a:lnTo>
                    <a:pt x="67330" y="77618"/>
                  </a:lnTo>
                  <a:lnTo>
                    <a:pt x="67158" y="77703"/>
                  </a:lnTo>
                  <a:cubicBezTo>
                    <a:pt x="66929" y="77817"/>
                    <a:pt x="66501" y="77961"/>
                    <a:pt x="66128" y="78076"/>
                  </a:cubicBezTo>
                  <a:cubicBezTo>
                    <a:pt x="65326" y="78305"/>
                    <a:pt x="64440" y="78561"/>
                    <a:pt x="63666" y="79164"/>
                  </a:cubicBezTo>
                  <a:cubicBezTo>
                    <a:pt x="63123" y="79564"/>
                    <a:pt x="62750" y="80107"/>
                    <a:pt x="62493" y="80595"/>
                  </a:cubicBezTo>
                  <a:cubicBezTo>
                    <a:pt x="62133" y="80493"/>
                    <a:pt x="61787" y="80458"/>
                    <a:pt x="61470" y="80458"/>
                  </a:cubicBezTo>
                  <a:cubicBezTo>
                    <a:pt x="60982" y="80458"/>
                    <a:pt x="60566" y="80542"/>
                    <a:pt x="60288" y="80595"/>
                  </a:cubicBezTo>
                  <a:cubicBezTo>
                    <a:pt x="59715" y="80595"/>
                    <a:pt x="59173" y="80767"/>
                    <a:pt x="58799" y="80939"/>
                  </a:cubicBezTo>
                  <a:cubicBezTo>
                    <a:pt x="58543" y="80652"/>
                    <a:pt x="58284" y="80423"/>
                    <a:pt x="58085" y="80252"/>
                  </a:cubicBezTo>
                  <a:cubicBezTo>
                    <a:pt x="58112" y="80080"/>
                    <a:pt x="58170" y="79821"/>
                    <a:pt x="58341" y="79450"/>
                  </a:cubicBezTo>
                  <a:lnTo>
                    <a:pt x="58341" y="79393"/>
                  </a:lnTo>
                  <a:lnTo>
                    <a:pt x="58456" y="79106"/>
                  </a:lnTo>
                  <a:cubicBezTo>
                    <a:pt x="58914" y="77847"/>
                    <a:pt x="59372" y="76672"/>
                    <a:pt x="58657" y="74554"/>
                  </a:cubicBezTo>
                  <a:cubicBezTo>
                    <a:pt x="58628" y="74526"/>
                    <a:pt x="58600" y="74469"/>
                    <a:pt x="58600" y="74412"/>
                  </a:cubicBezTo>
                  <a:lnTo>
                    <a:pt x="58570" y="74354"/>
                  </a:lnTo>
                  <a:cubicBezTo>
                    <a:pt x="58227" y="72980"/>
                    <a:pt x="57368" y="72435"/>
                    <a:pt x="56539" y="72064"/>
                  </a:cubicBezTo>
                  <a:cubicBezTo>
                    <a:pt x="55970" y="71805"/>
                    <a:pt x="55282" y="71687"/>
                    <a:pt x="54585" y="71687"/>
                  </a:cubicBezTo>
                  <a:cubicBezTo>
                    <a:pt x="54511" y="71687"/>
                    <a:pt x="54437" y="71688"/>
                    <a:pt x="54363" y="71691"/>
                  </a:cubicBezTo>
                  <a:cubicBezTo>
                    <a:pt x="54592" y="71263"/>
                    <a:pt x="54764" y="70862"/>
                    <a:pt x="54879" y="70518"/>
                  </a:cubicBezTo>
                  <a:cubicBezTo>
                    <a:pt x="54906" y="70404"/>
                    <a:pt x="54963" y="70289"/>
                    <a:pt x="55050" y="70175"/>
                  </a:cubicBezTo>
                  <a:cubicBezTo>
                    <a:pt x="55593" y="69087"/>
                    <a:pt x="56395" y="67454"/>
                    <a:pt x="55508" y="65908"/>
                  </a:cubicBezTo>
                  <a:cubicBezTo>
                    <a:pt x="55135" y="65221"/>
                    <a:pt x="54478" y="64706"/>
                    <a:pt x="53619" y="64477"/>
                  </a:cubicBezTo>
                  <a:cubicBezTo>
                    <a:pt x="53226" y="64369"/>
                    <a:pt x="52784" y="64321"/>
                    <a:pt x="52331" y="64321"/>
                  </a:cubicBezTo>
                  <a:cubicBezTo>
                    <a:pt x="51233" y="64321"/>
                    <a:pt x="50071" y="64600"/>
                    <a:pt x="49382" y="64965"/>
                  </a:cubicBezTo>
                  <a:cubicBezTo>
                    <a:pt x="47665" y="65881"/>
                    <a:pt x="47378" y="67427"/>
                    <a:pt x="47234" y="68171"/>
                  </a:cubicBezTo>
                  <a:cubicBezTo>
                    <a:pt x="47207" y="68256"/>
                    <a:pt x="47177" y="68400"/>
                    <a:pt x="47149" y="68485"/>
                  </a:cubicBezTo>
                  <a:cubicBezTo>
                    <a:pt x="47005" y="68599"/>
                    <a:pt x="46634" y="68801"/>
                    <a:pt x="46291" y="68915"/>
                  </a:cubicBezTo>
                  <a:lnTo>
                    <a:pt x="46261" y="68915"/>
                  </a:lnTo>
                  <a:cubicBezTo>
                    <a:pt x="46062" y="68915"/>
                    <a:pt x="45718" y="68858"/>
                    <a:pt x="45402" y="68771"/>
                  </a:cubicBezTo>
                  <a:cubicBezTo>
                    <a:pt x="45402" y="68686"/>
                    <a:pt x="45375" y="68629"/>
                    <a:pt x="45375" y="68572"/>
                  </a:cubicBezTo>
                  <a:cubicBezTo>
                    <a:pt x="45345" y="68199"/>
                    <a:pt x="45288" y="67713"/>
                    <a:pt x="45116" y="67168"/>
                  </a:cubicBezTo>
                  <a:cubicBezTo>
                    <a:pt x="44974" y="66625"/>
                    <a:pt x="44772" y="66167"/>
                    <a:pt x="44630" y="65794"/>
                  </a:cubicBezTo>
                  <a:cubicBezTo>
                    <a:pt x="44344" y="65107"/>
                    <a:pt x="44344" y="65022"/>
                    <a:pt x="44371" y="64878"/>
                  </a:cubicBezTo>
                  <a:cubicBezTo>
                    <a:pt x="44429" y="64679"/>
                    <a:pt x="44600" y="64363"/>
                    <a:pt x="44772" y="64049"/>
                  </a:cubicBezTo>
                  <a:cubicBezTo>
                    <a:pt x="45116" y="63447"/>
                    <a:pt x="45546" y="62675"/>
                    <a:pt x="45718" y="61644"/>
                  </a:cubicBezTo>
                  <a:cubicBezTo>
                    <a:pt x="45775" y="61385"/>
                    <a:pt x="45803" y="61186"/>
                    <a:pt x="45833" y="60985"/>
                  </a:cubicBezTo>
                  <a:cubicBezTo>
                    <a:pt x="45860" y="60728"/>
                    <a:pt x="45890" y="60412"/>
                    <a:pt x="45947" y="60327"/>
                  </a:cubicBezTo>
                  <a:cubicBezTo>
                    <a:pt x="45947" y="60327"/>
                    <a:pt x="45975" y="60270"/>
                    <a:pt x="46062" y="60183"/>
                  </a:cubicBezTo>
                  <a:cubicBezTo>
                    <a:pt x="46089" y="60183"/>
                    <a:pt x="46089" y="60156"/>
                    <a:pt x="46119" y="60156"/>
                  </a:cubicBezTo>
                  <a:cubicBezTo>
                    <a:pt x="46634" y="59640"/>
                    <a:pt x="47436" y="59153"/>
                    <a:pt x="48123" y="58724"/>
                  </a:cubicBezTo>
                  <a:lnTo>
                    <a:pt x="48237" y="58637"/>
                  </a:lnTo>
                  <a:cubicBezTo>
                    <a:pt x="48265" y="58637"/>
                    <a:pt x="48322" y="58610"/>
                    <a:pt x="48352" y="58580"/>
                  </a:cubicBezTo>
                  <a:cubicBezTo>
                    <a:pt x="48409" y="58523"/>
                    <a:pt x="48466" y="58495"/>
                    <a:pt x="48494" y="58495"/>
                  </a:cubicBezTo>
                  <a:cubicBezTo>
                    <a:pt x="48608" y="58495"/>
                    <a:pt x="48837" y="58553"/>
                    <a:pt x="49009" y="58580"/>
                  </a:cubicBezTo>
                  <a:cubicBezTo>
                    <a:pt x="49353" y="58637"/>
                    <a:pt x="49783" y="58724"/>
                    <a:pt x="50269" y="58782"/>
                  </a:cubicBezTo>
                  <a:lnTo>
                    <a:pt x="50383" y="58782"/>
                  </a:lnTo>
                  <a:cubicBezTo>
                    <a:pt x="50692" y="58820"/>
                    <a:pt x="51086" y="58865"/>
                    <a:pt x="51524" y="58865"/>
                  </a:cubicBezTo>
                  <a:cubicBezTo>
                    <a:pt x="52386" y="58865"/>
                    <a:pt x="53423" y="58691"/>
                    <a:pt x="54334" y="57950"/>
                  </a:cubicBezTo>
                  <a:cubicBezTo>
                    <a:pt x="54363" y="57950"/>
                    <a:pt x="54363" y="57923"/>
                    <a:pt x="54391" y="57893"/>
                  </a:cubicBezTo>
                  <a:cubicBezTo>
                    <a:pt x="54650" y="57694"/>
                    <a:pt x="54821" y="57465"/>
                    <a:pt x="54963" y="57236"/>
                  </a:cubicBezTo>
                  <a:cubicBezTo>
                    <a:pt x="55279" y="57236"/>
                    <a:pt x="55650" y="57236"/>
                    <a:pt x="55909" y="57263"/>
                  </a:cubicBezTo>
                  <a:cubicBezTo>
                    <a:pt x="56195" y="57522"/>
                    <a:pt x="56681" y="57950"/>
                    <a:pt x="57398" y="58179"/>
                  </a:cubicBezTo>
                  <a:lnTo>
                    <a:pt x="57398" y="58637"/>
                  </a:lnTo>
                  <a:cubicBezTo>
                    <a:pt x="57398" y="60069"/>
                    <a:pt x="57368" y="63847"/>
                    <a:pt x="61005" y="64076"/>
                  </a:cubicBezTo>
                  <a:cubicBezTo>
                    <a:pt x="61099" y="64083"/>
                    <a:pt x="61193" y="64087"/>
                    <a:pt x="61286" y="64087"/>
                  </a:cubicBezTo>
                  <a:cubicBezTo>
                    <a:pt x="62346" y="64087"/>
                    <a:pt x="63298" y="63634"/>
                    <a:pt x="63982" y="62817"/>
                  </a:cubicBezTo>
                  <a:cubicBezTo>
                    <a:pt x="65555" y="60927"/>
                    <a:pt x="65013" y="57492"/>
                    <a:pt x="64525" y="55633"/>
                  </a:cubicBezTo>
                  <a:cubicBezTo>
                    <a:pt x="64238" y="54545"/>
                    <a:pt x="64067" y="53858"/>
                    <a:pt x="66787" y="52740"/>
                  </a:cubicBezTo>
                  <a:cubicBezTo>
                    <a:pt x="66815" y="52740"/>
                    <a:pt x="66845" y="52740"/>
                    <a:pt x="66845" y="52713"/>
                  </a:cubicBezTo>
                  <a:cubicBezTo>
                    <a:pt x="68047" y="52197"/>
                    <a:pt x="69849" y="51423"/>
                    <a:pt x="71024" y="49706"/>
                  </a:cubicBezTo>
                  <a:cubicBezTo>
                    <a:pt x="71940" y="48361"/>
                    <a:pt x="72112" y="47274"/>
                    <a:pt x="72226" y="46415"/>
                  </a:cubicBezTo>
                  <a:cubicBezTo>
                    <a:pt x="72627" y="46271"/>
                    <a:pt x="73085" y="46071"/>
                    <a:pt x="73514" y="45698"/>
                  </a:cubicBezTo>
                  <a:cubicBezTo>
                    <a:pt x="74430" y="44954"/>
                    <a:pt x="75059" y="44010"/>
                    <a:pt x="75632" y="43209"/>
                  </a:cubicBezTo>
                  <a:cubicBezTo>
                    <a:pt x="75746" y="43007"/>
                    <a:pt x="75891" y="42835"/>
                    <a:pt x="76005" y="42664"/>
                  </a:cubicBezTo>
                  <a:cubicBezTo>
                    <a:pt x="76130" y="42674"/>
                    <a:pt x="76266" y="42680"/>
                    <a:pt x="76411" y="42680"/>
                  </a:cubicBezTo>
                  <a:cubicBezTo>
                    <a:pt x="76695" y="42680"/>
                    <a:pt x="77018" y="42655"/>
                    <a:pt x="77379" y="42579"/>
                  </a:cubicBezTo>
                  <a:cubicBezTo>
                    <a:pt x="77437" y="42549"/>
                    <a:pt x="77494" y="42549"/>
                    <a:pt x="77579" y="42522"/>
                  </a:cubicBezTo>
                  <a:cubicBezTo>
                    <a:pt x="79754" y="41835"/>
                    <a:pt x="80070" y="39973"/>
                    <a:pt x="80185" y="39258"/>
                  </a:cubicBezTo>
                  <a:cubicBezTo>
                    <a:pt x="80212" y="39144"/>
                    <a:pt x="80212" y="39029"/>
                    <a:pt x="80242" y="38942"/>
                  </a:cubicBezTo>
                  <a:cubicBezTo>
                    <a:pt x="80356" y="38915"/>
                    <a:pt x="80471" y="38857"/>
                    <a:pt x="80585" y="38828"/>
                  </a:cubicBezTo>
                  <a:cubicBezTo>
                    <a:pt x="80872" y="38770"/>
                    <a:pt x="81158" y="38686"/>
                    <a:pt x="81444" y="38599"/>
                  </a:cubicBezTo>
                  <a:cubicBezTo>
                    <a:pt x="81472" y="38599"/>
                    <a:pt x="81502" y="38571"/>
                    <a:pt x="81529" y="38571"/>
                  </a:cubicBezTo>
                  <a:cubicBezTo>
                    <a:pt x="81559" y="38541"/>
                    <a:pt x="81616" y="38541"/>
                    <a:pt x="81644" y="38541"/>
                  </a:cubicBezTo>
                  <a:cubicBezTo>
                    <a:pt x="81873" y="38770"/>
                    <a:pt x="82216" y="38972"/>
                    <a:pt x="82589" y="39171"/>
                  </a:cubicBezTo>
                  <a:lnTo>
                    <a:pt x="82761" y="39258"/>
                  </a:lnTo>
                  <a:cubicBezTo>
                    <a:pt x="83220" y="39451"/>
                    <a:pt x="83657" y="39529"/>
                    <a:pt x="84066" y="39529"/>
                  </a:cubicBezTo>
                  <a:cubicBezTo>
                    <a:pt x="85419" y="39529"/>
                    <a:pt x="86470" y="38674"/>
                    <a:pt x="86998" y="38255"/>
                  </a:cubicBezTo>
                  <a:cubicBezTo>
                    <a:pt x="87083" y="38170"/>
                    <a:pt x="87197" y="38083"/>
                    <a:pt x="87284" y="38026"/>
                  </a:cubicBezTo>
                  <a:cubicBezTo>
                    <a:pt x="87341" y="37999"/>
                    <a:pt x="87426" y="37999"/>
                    <a:pt x="87483" y="37969"/>
                  </a:cubicBezTo>
                  <a:cubicBezTo>
                    <a:pt x="88285" y="37827"/>
                    <a:pt x="89774" y="37511"/>
                    <a:pt x="90548" y="36137"/>
                  </a:cubicBezTo>
                  <a:cubicBezTo>
                    <a:pt x="91006" y="35308"/>
                    <a:pt x="91033" y="34334"/>
                    <a:pt x="90690" y="33389"/>
                  </a:cubicBezTo>
                  <a:cubicBezTo>
                    <a:pt x="90433" y="32759"/>
                    <a:pt x="90060" y="32331"/>
                    <a:pt x="89632" y="32015"/>
                  </a:cubicBezTo>
                  <a:lnTo>
                    <a:pt x="89716" y="31843"/>
                  </a:lnTo>
                  <a:cubicBezTo>
                    <a:pt x="89861" y="31499"/>
                    <a:pt x="89945" y="31156"/>
                    <a:pt x="89975" y="30812"/>
                  </a:cubicBezTo>
                  <a:cubicBezTo>
                    <a:pt x="90477" y="30898"/>
                    <a:pt x="90938" y="30961"/>
                    <a:pt x="91400" y="30961"/>
                  </a:cubicBezTo>
                  <a:cubicBezTo>
                    <a:pt x="92334" y="30961"/>
                    <a:pt x="93271" y="30702"/>
                    <a:pt x="94555" y="29839"/>
                  </a:cubicBezTo>
                  <a:cubicBezTo>
                    <a:pt x="94697" y="29754"/>
                    <a:pt x="95155" y="29640"/>
                    <a:pt x="95442" y="29553"/>
                  </a:cubicBezTo>
                  <a:cubicBezTo>
                    <a:pt x="96788" y="29152"/>
                    <a:pt x="99907" y="28208"/>
                    <a:pt x="99823" y="24659"/>
                  </a:cubicBezTo>
                  <a:cubicBezTo>
                    <a:pt x="99823" y="23197"/>
                    <a:pt x="98964" y="21766"/>
                    <a:pt x="97246" y="20335"/>
                  </a:cubicBezTo>
                  <a:cubicBezTo>
                    <a:pt x="97246" y="20307"/>
                    <a:pt x="97216" y="20278"/>
                    <a:pt x="97189" y="20278"/>
                  </a:cubicBezTo>
                  <a:cubicBezTo>
                    <a:pt x="97017" y="20136"/>
                    <a:pt x="96873" y="20021"/>
                    <a:pt x="96731" y="19934"/>
                  </a:cubicBezTo>
                  <a:lnTo>
                    <a:pt x="96731" y="19792"/>
                  </a:lnTo>
                  <a:cubicBezTo>
                    <a:pt x="96731" y="19591"/>
                    <a:pt x="96758" y="19419"/>
                    <a:pt x="96758" y="19220"/>
                  </a:cubicBezTo>
                  <a:cubicBezTo>
                    <a:pt x="96816" y="18132"/>
                    <a:pt x="96930" y="16327"/>
                    <a:pt x="95586" y="15068"/>
                  </a:cubicBezTo>
                  <a:cubicBezTo>
                    <a:pt x="95529" y="15010"/>
                    <a:pt x="95499" y="14983"/>
                    <a:pt x="95442" y="14953"/>
                  </a:cubicBezTo>
                  <a:cubicBezTo>
                    <a:pt x="94599" y="14257"/>
                    <a:pt x="93756" y="14028"/>
                    <a:pt x="93002" y="14028"/>
                  </a:cubicBezTo>
                  <a:cubicBezTo>
                    <a:pt x="92424" y="14028"/>
                    <a:pt x="91898" y="14162"/>
                    <a:pt x="91464" y="14323"/>
                  </a:cubicBezTo>
                  <a:cubicBezTo>
                    <a:pt x="91006" y="13208"/>
                    <a:pt x="90232" y="12033"/>
                    <a:pt x="89574" y="11490"/>
                  </a:cubicBezTo>
                  <a:cubicBezTo>
                    <a:pt x="89231" y="11204"/>
                    <a:pt x="88686" y="10716"/>
                    <a:pt x="85938" y="10545"/>
                  </a:cubicBezTo>
                  <a:cubicBezTo>
                    <a:pt x="85484" y="10506"/>
                    <a:pt x="85089" y="10491"/>
                    <a:pt x="84740" y="10491"/>
                  </a:cubicBezTo>
                  <a:cubicBezTo>
                    <a:pt x="84317" y="10491"/>
                    <a:pt x="83961" y="10513"/>
                    <a:pt x="83647" y="10545"/>
                  </a:cubicBezTo>
                  <a:cubicBezTo>
                    <a:pt x="85021" y="9830"/>
                    <a:pt x="86712" y="8312"/>
                    <a:pt x="87254" y="7453"/>
                  </a:cubicBezTo>
                  <a:cubicBezTo>
                    <a:pt x="87254" y="7425"/>
                    <a:pt x="87284" y="7425"/>
                    <a:pt x="87284" y="7396"/>
                  </a:cubicBezTo>
                  <a:cubicBezTo>
                    <a:pt x="88315" y="5651"/>
                    <a:pt x="87799" y="4418"/>
                    <a:pt x="87399" y="3846"/>
                  </a:cubicBezTo>
                  <a:cubicBezTo>
                    <a:pt x="86727" y="2901"/>
                    <a:pt x="85747" y="2657"/>
                    <a:pt x="84860" y="2657"/>
                  </a:cubicBezTo>
                  <a:cubicBezTo>
                    <a:pt x="84270" y="2657"/>
                    <a:pt x="83722" y="2765"/>
                    <a:pt x="83334" y="2845"/>
                  </a:cubicBezTo>
                  <a:cubicBezTo>
                    <a:pt x="83219" y="2873"/>
                    <a:pt x="83132" y="2873"/>
                    <a:pt x="83047" y="2902"/>
                  </a:cubicBezTo>
                  <a:lnTo>
                    <a:pt x="82990" y="2902"/>
                  </a:lnTo>
                  <a:cubicBezTo>
                    <a:pt x="82102" y="3074"/>
                    <a:pt x="81529" y="3303"/>
                    <a:pt x="81043" y="3589"/>
                  </a:cubicBezTo>
                  <a:cubicBezTo>
                    <a:pt x="81014" y="3560"/>
                    <a:pt x="81014" y="3532"/>
                    <a:pt x="80986" y="3532"/>
                  </a:cubicBezTo>
                  <a:cubicBezTo>
                    <a:pt x="81014" y="3216"/>
                    <a:pt x="80986" y="2845"/>
                    <a:pt x="80899" y="2472"/>
                  </a:cubicBezTo>
                  <a:cubicBezTo>
                    <a:pt x="80441" y="727"/>
                    <a:pt x="79211" y="239"/>
                    <a:pt x="78696" y="97"/>
                  </a:cubicBezTo>
                  <a:cubicBezTo>
                    <a:pt x="78437" y="30"/>
                    <a:pt x="78185" y="0"/>
                    <a:pt x="7794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9"/>
            <p:cNvSpPr/>
            <p:nvPr/>
          </p:nvSpPr>
          <p:spPr>
            <a:xfrm>
              <a:off x="7505225" y="714425"/>
              <a:ext cx="978040" cy="604256"/>
            </a:xfrm>
            <a:custGeom>
              <a:avLst/>
              <a:gdLst/>
              <a:ahLst/>
              <a:cxnLst/>
              <a:rect l="l" t="t" r="r" b="b"/>
              <a:pathLst>
                <a:path w="48352" h="29873" extrusionOk="0">
                  <a:moveTo>
                    <a:pt x="35832" y="4845"/>
                  </a:moveTo>
                  <a:cubicBezTo>
                    <a:pt x="36270" y="4845"/>
                    <a:pt x="36704" y="4855"/>
                    <a:pt x="37130" y="4881"/>
                  </a:cubicBezTo>
                  <a:cubicBezTo>
                    <a:pt x="37444" y="4910"/>
                    <a:pt x="37730" y="5052"/>
                    <a:pt x="38245" y="5281"/>
                  </a:cubicBezTo>
                  <a:lnTo>
                    <a:pt x="38245" y="5311"/>
                  </a:lnTo>
                  <a:cubicBezTo>
                    <a:pt x="38131" y="5426"/>
                    <a:pt x="38074" y="5597"/>
                    <a:pt x="37989" y="5739"/>
                  </a:cubicBezTo>
                  <a:cubicBezTo>
                    <a:pt x="37989" y="5769"/>
                    <a:pt x="37959" y="5797"/>
                    <a:pt x="37959" y="5826"/>
                  </a:cubicBezTo>
                  <a:cubicBezTo>
                    <a:pt x="37787" y="6255"/>
                    <a:pt x="37730" y="6628"/>
                    <a:pt x="37730" y="6971"/>
                  </a:cubicBezTo>
                  <a:cubicBezTo>
                    <a:pt x="37531" y="7171"/>
                    <a:pt x="37329" y="7400"/>
                    <a:pt x="37158" y="7658"/>
                  </a:cubicBezTo>
                  <a:cubicBezTo>
                    <a:pt x="36814" y="8231"/>
                    <a:pt x="36700" y="8804"/>
                    <a:pt x="36642" y="9175"/>
                  </a:cubicBezTo>
                  <a:cubicBezTo>
                    <a:pt x="36615" y="9232"/>
                    <a:pt x="36585" y="9319"/>
                    <a:pt x="36585" y="9376"/>
                  </a:cubicBezTo>
                  <a:cubicBezTo>
                    <a:pt x="36500" y="9518"/>
                    <a:pt x="36356" y="9720"/>
                    <a:pt x="36242" y="9862"/>
                  </a:cubicBezTo>
                  <a:lnTo>
                    <a:pt x="35955" y="9862"/>
                  </a:lnTo>
                  <a:cubicBezTo>
                    <a:pt x="35154" y="9891"/>
                    <a:pt x="34066" y="9919"/>
                    <a:pt x="33150" y="10750"/>
                  </a:cubicBezTo>
                  <a:lnTo>
                    <a:pt x="33035" y="10865"/>
                  </a:lnTo>
                  <a:cubicBezTo>
                    <a:pt x="32864" y="11036"/>
                    <a:pt x="32435" y="11552"/>
                    <a:pt x="32264" y="12266"/>
                  </a:cubicBezTo>
                  <a:cubicBezTo>
                    <a:pt x="31719" y="12495"/>
                    <a:pt x="31203" y="12896"/>
                    <a:pt x="30832" y="13469"/>
                  </a:cubicBezTo>
                  <a:cubicBezTo>
                    <a:pt x="30489" y="14014"/>
                    <a:pt x="30344" y="14643"/>
                    <a:pt x="30402" y="15273"/>
                  </a:cubicBezTo>
                  <a:cubicBezTo>
                    <a:pt x="30001" y="15415"/>
                    <a:pt x="29630" y="15530"/>
                    <a:pt x="29401" y="15587"/>
                  </a:cubicBezTo>
                  <a:cubicBezTo>
                    <a:pt x="29371" y="15587"/>
                    <a:pt x="29314" y="15587"/>
                    <a:pt x="29286" y="15617"/>
                  </a:cubicBezTo>
                  <a:cubicBezTo>
                    <a:pt x="29199" y="15617"/>
                    <a:pt x="29000" y="15587"/>
                    <a:pt x="28856" y="15559"/>
                  </a:cubicBezTo>
                  <a:cubicBezTo>
                    <a:pt x="28577" y="15511"/>
                    <a:pt x="28210" y="15457"/>
                    <a:pt x="27793" y="15457"/>
                  </a:cubicBezTo>
                  <a:cubicBezTo>
                    <a:pt x="27227" y="15457"/>
                    <a:pt x="26568" y="15556"/>
                    <a:pt x="25908" y="15903"/>
                  </a:cubicBezTo>
                  <a:cubicBezTo>
                    <a:pt x="25221" y="16274"/>
                    <a:pt x="24734" y="16704"/>
                    <a:pt x="24333" y="17075"/>
                  </a:cubicBezTo>
                  <a:cubicBezTo>
                    <a:pt x="24104" y="17277"/>
                    <a:pt x="23875" y="17476"/>
                    <a:pt x="23733" y="17563"/>
                  </a:cubicBezTo>
                  <a:cubicBezTo>
                    <a:pt x="23245" y="17820"/>
                    <a:pt x="22844" y="18106"/>
                    <a:pt x="22473" y="18365"/>
                  </a:cubicBezTo>
                  <a:cubicBezTo>
                    <a:pt x="22329" y="18479"/>
                    <a:pt x="22100" y="18651"/>
                    <a:pt x="21958" y="18736"/>
                  </a:cubicBezTo>
                  <a:cubicBezTo>
                    <a:pt x="21843" y="18708"/>
                    <a:pt x="21672" y="18679"/>
                    <a:pt x="21527" y="18651"/>
                  </a:cubicBezTo>
                  <a:cubicBezTo>
                    <a:pt x="21163" y="18588"/>
                    <a:pt x="20692" y="18502"/>
                    <a:pt x="20150" y="18502"/>
                  </a:cubicBezTo>
                  <a:cubicBezTo>
                    <a:pt x="19461" y="18502"/>
                    <a:pt x="18656" y="18640"/>
                    <a:pt x="17806" y="19137"/>
                  </a:cubicBezTo>
                  <a:cubicBezTo>
                    <a:pt x="16404" y="19938"/>
                    <a:pt x="15889" y="21170"/>
                    <a:pt x="15573" y="21885"/>
                  </a:cubicBezTo>
                  <a:cubicBezTo>
                    <a:pt x="15546" y="21972"/>
                    <a:pt x="15516" y="22086"/>
                    <a:pt x="15459" y="22171"/>
                  </a:cubicBezTo>
                  <a:cubicBezTo>
                    <a:pt x="15145" y="22286"/>
                    <a:pt x="14714" y="22457"/>
                    <a:pt x="14256" y="22773"/>
                  </a:cubicBezTo>
                  <a:cubicBezTo>
                    <a:pt x="13542" y="23316"/>
                    <a:pt x="13198" y="23946"/>
                    <a:pt x="12997" y="24461"/>
                  </a:cubicBezTo>
                  <a:cubicBezTo>
                    <a:pt x="12481" y="24262"/>
                    <a:pt x="12053" y="24147"/>
                    <a:pt x="11710" y="24090"/>
                  </a:cubicBezTo>
                  <a:cubicBezTo>
                    <a:pt x="10965" y="22457"/>
                    <a:pt x="10764" y="20682"/>
                    <a:pt x="11050" y="20167"/>
                  </a:cubicBezTo>
                  <a:lnTo>
                    <a:pt x="11080" y="20140"/>
                  </a:lnTo>
                  <a:cubicBezTo>
                    <a:pt x="11394" y="19995"/>
                    <a:pt x="11852" y="19766"/>
                    <a:pt x="12282" y="19338"/>
                  </a:cubicBezTo>
                  <a:cubicBezTo>
                    <a:pt x="12912" y="18736"/>
                    <a:pt x="13168" y="18163"/>
                    <a:pt x="13283" y="17648"/>
                  </a:cubicBezTo>
                  <a:cubicBezTo>
                    <a:pt x="13855" y="17419"/>
                    <a:pt x="14199" y="17048"/>
                    <a:pt x="14428" y="16704"/>
                  </a:cubicBezTo>
                  <a:cubicBezTo>
                    <a:pt x="14771" y="16217"/>
                    <a:pt x="15088" y="15358"/>
                    <a:pt x="14657" y="14128"/>
                  </a:cubicBezTo>
                  <a:cubicBezTo>
                    <a:pt x="14629" y="14071"/>
                    <a:pt x="14600" y="13984"/>
                    <a:pt x="14572" y="13899"/>
                  </a:cubicBezTo>
                  <a:cubicBezTo>
                    <a:pt x="14286" y="13327"/>
                    <a:pt x="13828" y="12697"/>
                    <a:pt x="12997" y="12353"/>
                  </a:cubicBezTo>
                  <a:cubicBezTo>
                    <a:pt x="13168" y="11407"/>
                    <a:pt x="13370" y="10235"/>
                    <a:pt x="12882" y="9117"/>
                  </a:cubicBezTo>
                  <a:cubicBezTo>
                    <a:pt x="12882" y="9090"/>
                    <a:pt x="12855" y="9060"/>
                    <a:pt x="12855" y="9003"/>
                  </a:cubicBezTo>
                  <a:cubicBezTo>
                    <a:pt x="12568" y="8460"/>
                    <a:pt x="12225" y="8029"/>
                    <a:pt x="11824" y="7743"/>
                  </a:cubicBezTo>
                  <a:cubicBezTo>
                    <a:pt x="11966" y="7629"/>
                    <a:pt x="12110" y="7544"/>
                    <a:pt x="12225" y="7457"/>
                  </a:cubicBezTo>
                  <a:cubicBezTo>
                    <a:pt x="12768" y="7056"/>
                    <a:pt x="13054" y="6857"/>
                    <a:pt x="13370" y="6800"/>
                  </a:cubicBezTo>
                  <a:lnTo>
                    <a:pt x="13427" y="6800"/>
                  </a:lnTo>
                  <a:cubicBezTo>
                    <a:pt x="13741" y="6742"/>
                    <a:pt x="14114" y="6742"/>
                    <a:pt x="14542" y="6713"/>
                  </a:cubicBezTo>
                  <a:cubicBezTo>
                    <a:pt x="15259" y="6713"/>
                    <a:pt x="16146" y="6685"/>
                    <a:pt x="17149" y="6369"/>
                  </a:cubicBezTo>
                  <a:cubicBezTo>
                    <a:pt x="17176" y="6369"/>
                    <a:pt x="17206" y="6342"/>
                    <a:pt x="17263" y="6342"/>
                  </a:cubicBezTo>
                  <a:cubicBezTo>
                    <a:pt x="17894" y="6112"/>
                    <a:pt x="18500" y="6048"/>
                    <a:pt x="19234" y="6048"/>
                  </a:cubicBezTo>
                  <a:cubicBezTo>
                    <a:pt x="19598" y="6048"/>
                    <a:pt x="19994" y="6064"/>
                    <a:pt x="20440" y="6083"/>
                  </a:cubicBezTo>
                  <a:lnTo>
                    <a:pt x="21042" y="6113"/>
                  </a:lnTo>
                  <a:lnTo>
                    <a:pt x="21156" y="6113"/>
                  </a:lnTo>
                  <a:cubicBezTo>
                    <a:pt x="22214" y="6113"/>
                    <a:pt x="23160" y="5968"/>
                    <a:pt x="24076" y="5854"/>
                  </a:cubicBezTo>
                  <a:cubicBezTo>
                    <a:pt x="24505" y="5769"/>
                    <a:pt x="24935" y="5712"/>
                    <a:pt x="25363" y="5655"/>
                  </a:cubicBezTo>
                  <a:cubicBezTo>
                    <a:pt x="25650" y="5625"/>
                    <a:pt x="25908" y="5568"/>
                    <a:pt x="26165" y="5453"/>
                  </a:cubicBezTo>
                  <a:cubicBezTo>
                    <a:pt x="27283" y="5139"/>
                    <a:pt x="28313" y="5025"/>
                    <a:pt x="29715" y="5025"/>
                  </a:cubicBezTo>
                  <a:cubicBezTo>
                    <a:pt x="30745" y="5025"/>
                    <a:pt x="31806" y="4968"/>
                    <a:pt x="32806" y="4938"/>
                  </a:cubicBezTo>
                  <a:cubicBezTo>
                    <a:pt x="33803" y="4898"/>
                    <a:pt x="34828" y="4845"/>
                    <a:pt x="35832" y="4845"/>
                  </a:cubicBezTo>
                  <a:close/>
                  <a:moveTo>
                    <a:pt x="35731" y="1"/>
                  </a:moveTo>
                  <a:cubicBezTo>
                    <a:pt x="34673" y="1"/>
                    <a:pt x="33619" y="44"/>
                    <a:pt x="32577" y="101"/>
                  </a:cubicBezTo>
                  <a:cubicBezTo>
                    <a:pt x="31577" y="158"/>
                    <a:pt x="30631" y="186"/>
                    <a:pt x="29715" y="186"/>
                  </a:cubicBezTo>
                  <a:cubicBezTo>
                    <a:pt x="27741" y="186"/>
                    <a:pt x="26252" y="387"/>
                    <a:pt x="24592" y="873"/>
                  </a:cubicBezTo>
                  <a:cubicBezTo>
                    <a:pt x="24562" y="873"/>
                    <a:pt x="24505" y="873"/>
                    <a:pt x="24477" y="903"/>
                  </a:cubicBezTo>
                  <a:cubicBezTo>
                    <a:pt x="24104" y="960"/>
                    <a:pt x="23733" y="987"/>
                    <a:pt x="23389" y="1045"/>
                  </a:cubicBezTo>
                  <a:cubicBezTo>
                    <a:pt x="22588" y="1159"/>
                    <a:pt x="21901" y="1274"/>
                    <a:pt x="21184" y="1274"/>
                  </a:cubicBezTo>
                  <a:lnTo>
                    <a:pt x="20669" y="1246"/>
                  </a:lnTo>
                  <a:cubicBezTo>
                    <a:pt x="20177" y="1228"/>
                    <a:pt x="19682" y="1207"/>
                    <a:pt x="19178" y="1207"/>
                  </a:cubicBezTo>
                  <a:cubicBezTo>
                    <a:pt x="18071" y="1207"/>
                    <a:pt x="16919" y="1308"/>
                    <a:pt x="15660" y="1761"/>
                  </a:cubicBezTo>
                  <a:cubicBezTo>
                    <a:pt x="15317" y="1846"/>
                    <a:pt x="14916" y="1876"/>
                    <a:pt x="14400" y="1876"/>
                  </a:cubicBezTo>
                  <a:cubicBezTo>
                    <a:pt x="13855" y="1903"/>
                    <a:pt x="13255" y="1903"/>
                    <a:pt x="12596" y="2048"/>
                  </a:cubicBezTo>
                  <a:cubicBezTo>
                    <a:pt x="11137" y="2277"/>
                    <a:pt x="10134" y="2991"/>
                    <a:pt x="9419" y="3506"/>
                  </a:cubicBezTo>
                  <a:cubicBezTo>
                    <a:pt x="9190" y="3678"/>
                    <a:pt x="8961" y="3822"/>
                    <a:pt x="8790" y="3937"/>
                  </a:cubicBezTo>
                  <a:cubicBezTo>
                    <a:pt x="8446" y="3994"/>
                    <a:pt x="7672" y="4052"/>
                    <a:pt x="7129" y="4052"/>
                  </a:cubicBezTo>
                  <a:cubicBezTo>
                    <a:pt x="4695" y="4193"/>
                    <a:pt x="2176" y="4308"/>
                    <a:pt x="831" y="6026"/>
                  </a:cubicBezTo>
                  <a:cubicBezTo>
                    <a:pt x="229" y="6800"/>
                    <a:pt x="0" y="7800"/>
                    <a:pt x="202" y="8774"/>
                  </a:cubicBezTo>
                  <a:cubicBezTo>
                    <a:pt x="730" y="11555"/>
                    <a:pt x="2948" y="12126"/>
                    <a:pt x="4901" y="12126"/>
                  </a:cubicBezTo>
                  <a:cubicBezTo>
                    <a:pt x="5802" y="12126"/>
                    <a:pt x="6647" y="12004"/>
                    <a:pt x="7244" y="11923"/>
                  </a:cubicBezTo>
                  <a:cubicBezTo>
                    <a:pt x="7500" y="11865"/>
                    <a:pt x="7844" y="11838"/>
                    <a:pt x="8160" y="11781"/>
                  </a:cubicBezTo>
                  <a:lnTo>
                    <a:pt x="8160" y="11781"/>
                  </a:lnTo>
                  <a:cubicBezTo>
                    <a:pt x="8073" y="12381"/>
                    <a:pt x="7988" y="13010"/>
                    <a:pt x="8045" y="13640"/>
                  </a:cubicBezTo>
                  <a:cubicBezTo>
                    <a:pt x="7931" y="14300"/>
                    <a:pt x="8016" y="15101"/>
                    <a:pt x="8732" y="15846"/>
                  </a:cubicBezTo>
                  <a:cubicBezTo>
                    <a:pt x="8703" y="15873"/>
                    <a:pt x="8703" y="15903"/>
                    <a:pt x="8675" y="15930"/>
                  </a:cubicBezTo>
                  <a:cubicBezTo>
                    <a:pt x="8274" y="16132"/>
                    <a:pt x="7729" y="16475"/>
                    <a:pt x="7301" y="17075"/>
                  </a:cubicBezTo>
                  <a:cubicBezTo>
                    <a:pt x="5068" y="19881"/>
                    <a:pt x="6412" y="24376"/>
                    <a:pt x="7558" y="26637"/>
                  </a:cubicBezTo>
                  <a:cubicBezTo>
                    <a:pt x="8531" y="28441"/>
                    <a:pt x="9935" y="28698"/>
                    <a:pt x="10679" y="28812"/>
                  </a:cubicBezTo>
                  <a:cubicBezTo>
                    <a:pt x="10851" y="28842"/>
                    <a:pt x="10935" y="28870"/>
                    <a:pt x="11050" y="28899"/>
                  </a:cubicBezTo>
                  <a:cubicBezTo>
                    <a:pt x="11394" y="29243"/>
                    <a:pt x="12138" y="29873"/>
                    <a:pt x="13340" y="29873"/>
                  </a:cubicBezTo>
                  <a:cubicBezTo>
                    <a:pt x="13626" y="29873"/>
                    <a:pt x="13913" y="29815"/>
                    <a:pt x="14229" y="29758"/>
                  </a:cubicBezTo>
                  <a:cubicBezTo>
                    <a:pt x="15832" y="29385"/>
                    <a:pt x="16546" y="28125"/>
                    <a:pt x="17004" y="27354"/>
                  </a:cubicBezTo>
                  <a:lnTo>
                    <a:pt x="17062" y="27239"/>
                  </a:lnTo>
                  <a:cubicBezTo>
                    <a:pt x="17119" y="27152"/>
                    <a:pt x="17176" y="27038"/>
                    <a:pt x="17233" y="26923"/>
                  </a:cubicBezTo>
                  <a:lnTo>
                    <a:pt x="17320" y="26667"/>
                  </a:lnTo>
                  <a:cubicBezTo>
                    <a:pt x="17749" y="26522"/>
                    <a:pt x="18351" y="26266"/>
                    <a:pt x="18924" y="25636"/>
                  </a:cubicBezTo>
                  <a:cubicBezTo>
                    <a:pt x="18951" y="25636"/>
                    <a:pt x="18981" y="25606"/>
                    <a:pt x="19008" y="25579"/>
                  </a:cubicBezTo>
                  <a:cubicBezTo>
                    <a:pt x="19553" y="24919"/>
                    <a:pt x="19840" y="24262"/>
                    <a:pt x="20039" y="23774"/>
                  </a:cubicBezTo>
                  <a:cubicBezTo>
                    <a:pt x="20096" y="23632"/>
                    <a:pt x="20183" y="23460"/>
                    <a:pt x="20240" y="23346"/>
                  </a:cubicBezTo>
                  <a:cubicBezTo>
                    <a:pt x="20355" y="23373"/>
                    <a:pt x="20527" y="23403"/>
                    <a:pt x="20669" y="23403"/>
                  </a:cubicBezTo>
                  <a:cubicBezTo>
                    <a:pt x="21069" y="23488"/>
                    <a:pt x="21585" y="23575"/>
                    <a:pt x="22187" y="23575"/>
                  </a:cubicBezTo>
                  <a:lnTo>
                    <a:pt x="22359" y="23575"/>
                  </a:lnTo>
                  <a:cubicBezTo>
                    <a:pt x="23703" y="23488"/>
                    <a:pt x="24649" y="22773"/>
                    <a:pt x="25336" y="22258"/>
                  </a:cubicBezTo>
                  <a:cubicBezTo>
                    <a:pt x="25565" y="22114"/>
                    <a:pt x="25794" y="21942"/>
                    <a:pt x="25908" y="21885"/>
                  </a:cubicBezTo>
                  <a:cubicBezTo>
                    <a:pt x="25936" y="21885"/>
                    <a:pt x="25966" y="21857"/>
                    <a:pt x="25993" y="21857"/>
                  </a:cubicBezTo>
                  <a:cubicBezTo>
                    <a:pt x="26653" y="21484"/>
                    <a:pt x="27168" y="21026"/>
                    <a:pt x="27569" y="20682"/>
                  </a:cubicBezTo>
                  <a:cubicBezTo>
                    <a:pt x="27711" y="20540"/>
                    <a:pt x="27855" y="20426"/>
                    <a:pt x="27970" y="20311"/>
                  </a:cubicBezTo>
                  <a:cubicBezTo>
                    <a:pt x="28054" y="20311"/>
                    <a:pt x="28112" y="20339"/>
                    <a:pt x="28169" y="20339"/>
                  </a:cubicBezTo>
                  <a:cubicBezTo>
                    <a:pt x="28466" y="20389"/>
                    <a:pt x="28829" y="20438"/>
                    <a:pt x="29243" y="20438"/>
                  </a:cubicBezTo>
                  <a:cubicBezTo>
                    <a:pt x="29547" y="20438"/>
                    <a:pt x="29879" y="20412"/>
                    <a:pt x="30230" y="20339"/>
                  </a:cubicBezTo>
                  <a:cubicBezTo>
                    <a:pt x="31004" y="20224"/>
                    <a:pt x="31748" y="19938"/>
                    <a:pt x="32406" y="19682"/>
                  </a:cubicBezTo>
                  <a:cubicBezTo>
                    <a:pt x="32749" y="19567"/>
                    <a:pt x="33065" y="19423"/>
                    <a:pt x="33379" y="19338"/>
                  </a:cubicBezTo>
                  <a:lnTo>
                    <a:pt x="33551" y="19281"/>
                  </a:lnTo>
                  <a:cubicBezTo>
                    <a:pt x="34153" y="19109"/>
                    <a:pt x="35268" y="18766"/>
                    <a:pt x="36013" y="17735"/>
                  </a:cubicBezTo>
                  <a:cubicBezTo>
                    <a:pt x="36558" y="17591"/>
                    <a:pt x="37302" y="17190"/>
                    <a:pt x="37817" y="16189"/>
                  </a:cubicBezTo>
                  <a:cubicBezTo>
                    <a:pt x="38074" y="15701"/>
                    <a:pt x="38275" y="15072"/>
                    <a:pt x="38188" y="14357"/>
                  </a:cubicBezTo>
                  <a:cubicBezTo>
                    <a:pt x="38360" y="14300"/>
                    <a:pt x="38561" y="14185"/>
                    <a:pt x="38733" y="14098"/>
                  </a:cubicBezTo>
                  <a:cubicBezTo>
                    <a:pt x="39620" y="13556"/>
                    <a:pt x="40192" y="12697"/>
                    <a:pt x="40623" y="12067"/>
                  </a:cubicBezTo>
                  <a:lnTo>
                    <a:pt x="40707" y="11923"/>
                  </a:lnTo>
                  <a:cubicBezTo>
                    <a:pt x="40737" y="11895"/>
                    <a:pt x="40737" y="11865"/>
                    <a:pt x="40765" y="11808"/>
                  </a:cubicBezTo>
                  <a:cubicBezTo>
                    <a:pt x="41081" y="11293"/>
                    <a:pt x="41223" y="10807"/>
                    <a:pt x="41310" y="10434"/>
                  </a:cubicBezTo>
                  <a:cubicBezTo>
                    <a:pt x="41710" y="10178"/>
                    <a:pt x="42196" y="9747"/>
                    <a:pt x="42482" y="9090"/>
                  </a:cubicBezTo>
                  <a:cubicBezTo>
                    <a:pt x="42654" y="8716"/>
                    <a:pt x="42741" y="8373"/>
                    <a:pt x="42741" y="8059"/>
                  </a:cubicBezTo>
                  <a:cubicBezTo>
                    <a:pt x="43112" y="7945"/>
                    <a:pt x="43513" y="7887"/>
                    <a:pt x="43829" y="7800"/>
                  </a:cubicBezTo>
                  <a:cubicBezTo>
                    <a:pt x="45688" y="7400"/>
                    <a:pt x="48008" y="6914"/>
                    <a:pt x="48295" y="4624"/>
                  </a:cubicBezTo>
                  <a:lnTo>
                    <a:pt x="48295" y="4452"/>
                  </a:lnTo>
                  <a:cubicBezTo>
                    <a:pt x="48352" y="3536"/>
                    <a:pt x="48008" y="2705"/>
                    <a:pt x="47321" y="2075"/>
                  </a:cubicBezTo>
                  <a:cubicBezTo>
                    <a:pt x="46519" y="1326"/>
                    <a:pt x="45441" y="1097"/>
                    <a:pt x="44236" y="1097"/>
                  </a:cubicBezTo>
                  <a:cubicBezTo>
                    <a:pt x="43462" y="1097"/>
                    <a:pt x="42635" y="1191"/>
                    <a:pt x="41795" y="1303"/>
                  </a:cubicBezTo>
                  <a:cubicBezTo>
                    <a:pt x="41623" y="1303"/>
                    <a:pt x="41481" y="1331"/>
                    <a:pt x="41367" y="1331"/>
                  </a:cubicBezTo>
                  <a:cubicBezTo>
                    <a:pt x="41108" y="1303"/>
                    <a:pt x="40822" y="1159"/>
                    <a:pt x="40336" y="930"/>
                  </a:cubicBezTo>
                  <a:cubicBezTo>
                    <a:pt x="39620" y="587"/>
                    <a:pt x="38733" y="158"/>
                    <a:pt x="37531" y="44"/>
                  </a:cubicBezTo>
                  <a:lnTo>
                    <a:pt x="37444" y="44"/>
                  </a:lnTo>
                  <a:cubicBezTo>
                    <a:pt x="36873" y="13"/>
                    <a:pt x="36301" y="1"/>
                    <a:pt x="3573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9"/>
            <p:cNvSpPr/>
            <p:nvPr/>
          </p:nvSpPr>
          <p:spPr>
            <a:xfrm>
              <a:off x="7152566" y="725976"/>
              <a:ext cx="631745" cy="270158"/>
            </a:xfrm>
            <a:custGeom>
              <a:avLst/>
              <a:gdLst/>
              <a:ahLst/>
              <a:cxnLst/>
              <a:rect l="l" t="t" r="r" b="b"/>
              <a:pathLst>
                <a:path w="31232" h="13356" extrusionOk="0">
                  <a:moveTo>
                    <a:pt x="27276" y="1"/>
                  </a:moveTo>
                  <a:cubicBezTo>
                    <a:pt x="26864" y="1"/>
                    <a:pt x="26484" y="41"/>
                    <a:pt x="26165" y="73"/>
                  </a:cubicBezTo>
                  <a:cubicBezTo>
                    <a:pt x="25994" y="103"/>
                    <a:pt x="25792" y="130"/>
                    <a:pt x="25707" y="130"/>
                  </a:cubicBezTo>
                  <a:cubicBezTo>
                    <a:pt x="25364" y="130"/>
                    <a:pt x="25078" y="187"/>
                    <a:pt x="24791" y="302"/>
                  </a:cubicBezTo>
                  <a:cubicBezTo>
                    <a:pt x="24276" y="389"/>
                    <a:pt x="23818" y="503"/>
                    <a:pt x="23417" y="588"/>
                  </a:cubicBezTo>
                  <a:cubicBezTo>
                    <a:pt x="22714" y="754"/>
                    <a:pt x="22144" y="875"/>
                    <a:pt x="21591" y="875"/>
                  </a:cubicBezTo>
                  <a:cubicBezTo>
                    <a:pt x="21379" y="875"/>
                    <a:pt x="21169" y="857"/>
                    <a:pt x="20955" y="817"/>
                  </a:cubicBezTo>
                  <a:lnTo>
                    <a:pt x="20868" y="817"/>
                  </a:lnTo>
                  <a:cubicBezTo>
                    <a:pt x="20525" y="760"/>
                    <a:pt x="20211" y="703"/>
                    <a:pt x="19895" y="645"/>
                  </a:cubicBezTo>
                  <a:cubicBezTo>
                    <a:pt x="18926" y="472"/>
                    <a:pt x="17874" y="278"/>
                    <a:pt x="16744" y="278"/>
                  </a:cubicBezTo>
                  <a:cubicBezTo>
                    <a:pt x="16005" y="278"/>
                    <a:pt x="15232" y="362"/>
                    <a:pt x="14428" y="588"/>
                  </a:cubicBezTo>
                  <a:cubicBezTo>
                    <a:pt x="14257" y="618"/>
                    <a:pt x="13741" y="618"/>
                    <a:pt x="13398" y="618"/>
                  </a:cubicBezTo>
                  <a:cubicBezTo>
                    <a:pt x="12425" y="618"/>
                    <a:pt x="11307" y="618"/>
                    <a:pt x="10276" y="1161"/>
                  </a:cubicBezTo>
                  <a:cubicBezTo>
                    <a:pt x="8474" y="2134"/>
                    <a:pt x="8273" y="3393"/>
                    <a:pt x="8444" y="4282"/>
                  </a:cubicBezTo>
                  <a:cubicBezTo>
                    <a:pt x="8444" y="4367"/>
                    <a:pt x="8474" y="4454"/>
                    <a:pt x="8502" y="4539"/>
                  </a:cubicBezTo>
                  <a:cubicBezTo>
                    <a:pt x="7501" y="4653"/>
                    <a:pt x="6241" y="4997"/>
                    <a:pt x="5295" y="6229"/>
                  </a:cubicBezTo>
                  <a:cubicBezTo>
                    <a:pt x="4855" y="6031"/>
                    <a:pt x="4261" y="5844"/>
                    <a:pt x="3618" y="5844"/>
                  </a:cubicBezTo>
                  <a:cubicBezTo>
                    <a:pt x="2672" y="5844"/>
                    <a:pt x="1620" y="6250"/>
                    <a:pt x="802" y="7630"/>
                  </a:cubicBezTo>
                  <a:cubicBezTo>
                    <a:pt x="802" y="7630"/>
                    <a:pt x="772" y="7660"/>
                    <a:pt x="772" y="7687"/>
                  </a:cubicBezTo>
                  <a:cubicBezTo>
                    <a:pt x="1" y="9062"/>
                    <a:pt x="230" y="10149"/>
                    <a:pt x="543" y="10809"/>
                  </a:cubicBezTo>
                  <a:cubicBezTo>
                    <a:pt x="1260" y="12325"/>
                    <a:pt x="2863" y="12611"/>
                    <a:pt x="3607" y="12756"/>
                  </a:cubicBezTo>
                  <a:lnTo>
                    <a:pt x="3722" y="12756"/>
                  </a:lnTo>
                  <a:cubicBezTo>
                    <a:pt x="4008" y="12813"/>
                    <a:pt x="4295" y="12898"/>
                    <a:pt x="4581" y="12985"/>
                  </a:cubicBezTo>
                  <a:cubicBezTo>
                    <a:pt x="5153" y="13156"/>
                    <a:pt x="5840" y="13356"/>
                    <a:pt x="6699" y="13356"/>
                  </a:cubicBezTo>
                  <a:cubicBezTo>
                    <a:pt x="7043" y="13356"/>
                    <a:pt x="7386" y="13328"/>
                    <a:pt x="7787" y="13271"/>
                  </a:cubicBezTo>
                  <a:cubicBezTo>
                    <a:pt x="7872" y="13241"/>
                    <a:pt x="8101" y="13241"/>
                    <a:pt x="8273" y="13214"/>
                  </a:cubicBezTo>
                  <a:cubicBezTo>
                    <a:pt x="9447" y="13127"/>
                    <a:pt x="11421" y="13012"/>
                    <a:pt x="12452" y="11409"/>
                  </a:cubicBezTo>
                  <a:cubicBezTo>
                    <a:pt x="12624" y="11123"/>
                    <a:pt x="12768" y="10836"/>
                    <a:pt x="12883" y="10580"/>
                  </a:cubicBezTo>
                  <a:cubicBezTo>
                    <a:pt x="13139" y="10580"/>
                    <a:pt x="13425" y="10523"/>
                    <a:pt x="13684" y="10465"/>
                  </a:cubicBezTo>
                  <a:cubicBezTo>
                    <a:pt x="14600" y="10207"/>
                    <a:pt x="15344" y="9721"/>
                    <a:pt x="16002" y="9320"/>
                  </a:cubicBezTo>
                  <a:cubicBezTo>
                    <a:pt x="16375" y="9091"/>
                    <a:pt x="16719" y="8862"/>
                    <a:pt x="16975" y="8748"/>
                  </a:cubicBezTo>
                  <a:cubicBezTo>
                    <a:pt x="18063" y="8290"/>
                    <a:pt x="19208" y="8145"/>
                    <a:pt x="20525" y="7946"/>
                  </a:cubicBezTo>
                  <a:cubicBezTo>
                    <a:pt x="21242" y="7859"/>
                    <a:pt x="21986" y="7745"/>
                    <a:pt x="22758" y="7603"/>
                  </a:cubicBezTo>
                  <a:cubicBezTo>
                    <a:pt x="22787" y="7603"/>
                    <a:pt x="22787" y="7603"/>
                    <a:pt x="22815" y="7573"/>
                  </a:cubicBezTo>
                  <a:cubicBezTo>
                    <a:pt x="23445" y="7431"/>
                    <a:pt x="23990" y="7229"/>
                    <a:pt x="24505" y="7030"/>
                  </a:cubicBezTo>
                  <a:cubicBezTo>
                    <a:pt x="24906" y="6886"/>
                    <a:pt x="25307" y="6714"/>
                    <a:pt x="25650" y="6657"/>
                  </a:cubicBezTo>
                  <a:cubicBezTo>
                    <a:pt x="25678" y="6657"/>
                    <a:pt x="25707" y="6629"/>
                    <a:pt x="25707" y="6629"/>
                  </a:cubicBezTo>
                  <a:cubicBezTo>
                    <a:pt x="25849" y="6600"/>
                    <a:pt x="26165" y="6600"/>
                    <a:pt x="26422" y="6572"/>
                  </a:cubicBezTo>
                  <a:cubicBezTo>
                    <a:pt x="27081" y="6572"/>
                    <a:pt x="27940" y="6542"/>
                    <a:pt x="28827" y="6171"/>
                  </a:cubicBezTo>
                  <a:cubicBezTo>
                    <a:pt x="31174" y="5283"/>
                    <a:pt x="31231" y="3538"/>
                    <a:pt x="31204" y="2993"/>
                  </a:cubicBezTo>
                  <a:cubicBezTo>
                    <a:pt x="31174" y="2477"/>
                    <a:pt x="30860" y="703"/>
                    <a:pt x="28368" y="130"/>
                  </a:cubicBezTo>
                  <a:cubicBezTo>
                    <a:pt x="28368" y="103"/>
                    <a:pt x="28341" y="103"/>
                    <a:pt x="28311" y="103"/>
                  </a:cubicBezTo>
                  <a:cubicBezTo>
                    <a:pt x="27955" y="26"/>
                    <a:pt x="27605" y="1"/>
                    <a:pt x="2727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9"/>
            <p:cNvSpPr/>
            <p:nvPr/>
          </p:nvSpPr>
          <p:spPr>
            <a:xfrm>
              <a:off x="7103914" y="911075"/>
              <a:ext cx="480646" cy="367655"/>
            </a:xfrm>
            <a:custGeom>
              <a:avLst/>
              <a:gdLst/>
              <a:ahLst/>
              <a:cxnLst/>
              <a:rect l="l" t="t" r="r" b="b"/>
              <a:pathLst>
                <a:path w="23762" h="18176" extrusionOk="0">
                  <a:moveTo>
                    <a:pt x="15001" y="6239"/>
                  </a:moveTo>
                  <a:cubicBezTo>
                    <a:pt x="15230" y="6267"/>
                    <a:pt x="15517" y="6324"/>
                    <a:pt x="15773" y="6411"/>
                  </a:cubicBezTo>
                  <a:cubicBezTo>
                    <a:pt x="15659" y="6782"/>
                    <a:pt x="15601" y="7270"/>
                    <a:pt x="15688" y="7785"/>
                  </a:cubicBezTo>
                  <a:cubicBezTo>
                    <a:pt x="15631" y="7813"/>
                    <a:pt x="15544" y="7813"/>
                    <a:pt x="15459" y="7842"/>
                  </a:cubicBezTo>
                  <a:cubicBezTo>
                    <a:pt x="15059" y="7957"/>
                    <a:pt x="14715" y="8156"/>
                    <a:pt x="14399" y="8385"/>
                  </a:cubicBezTo>
                  <a:cubicBezTo>
                    <a:pt x="14372" y="7728"/>
                    <a:pt x="14142" y="7098"/>
                    <a:pt x="13769" y="6468"/>
                  </a:cubicBezTo>
                  <a:lnTo>
                    <a:pt x="13941" y="6468"/>
                  </a:lnTo>
                  <a:cubicBezTo>
                    <a:pt x="14314" y="6468"/>
                    <a:pt x="14685" y="6411"/>
                    <a:pt x="15001" y="6239"/>
                  </a:cubicBezTo>
                  <a:close/>
                  <a:moveTo>
                    <a:pt x="5380" y="1"/>
                  </a:moveTo>
                  <a:cubicBezTo>
                    <a:pt x="4073" y="1"/>
                    <a:pt x="3114" y="765"/>
                    <a:pt x="2605" y="1201"/>
                  </a:cubicBezTo>
                  <a:cubicBezTo>
                    <a:pt x="1574" y="1945"/>
                    <a:pt x="1" y="3434"/>
                    <a:pt x="1" y="5351"/>
                  </a:cubicBezTo>
                  <a:lnTo>
                    <a:pt x="1" y="5465"/>
                  </a:lnTo>
                  <a:cubicBezTo>
                    <a:pt x="28" y="6525"/>
                    <a:pt x="486" y="7442"/>
                    <a:pt x="1260" y="8042"/>
                  </a:cubicBezTo>
                  <a:cubicBezTo>
                    <a:pt x="1977" y="8583"/>
                    <a:pt x="2783" y="8751"/>
                    <a:pt x="3538" y="8751"/>
                  </a:cubicBezTo>
                  <a:cubicBezTo>
                    <a:pt x="4261" y="8751"/>
                    <a:pt x="4936" y="8597"/>
                    <a:pt x="5440" y="8472"/>
                  </a:cubicBezTo>
                  <a:cubicBezTo>
                    <a:pt x="5582" y="8442"/>
                    <a:pt x="5726" y="8415"/>
                    <a:pt x="5841" y="8385"/>
                  </a:cubicBezTo>
                  <a:cubicBezTo>
                    <a:pt x="6665" y="8277"/>
                    <a:pt x="7342" y="8220"/>
                    <a:pt x="7864" y="8220"/>
                  </a:cubicBezTo>
                  <a:cubicBezTo>
                    <a:pt x="8447" y="8220"/>
                    <a:pt x="8836" y="8291"/>
                    <a:pt x="9017" y="8442"/>
                  </a:cubicBezTo>
                  <a:cubicBezTo>
                    <a:pt x="9189" y="8557"/>
                    <a:pt x="9333" y="8671"/>
                    <a:pt x="9418" y="8758"/>
                  </a:cubicBezTo>
                  <a:cubicBezTo>
                    <a:pt x="9361" y="8873"/>
                    <a:pt x="9276" y="9015"/>
                    <a:pt x="9219" y="9129"/>
                  </a:cubicBezTo>
                  <a:cubicBezTo>
                    <a:pt x="9161" y="9102"/>
                    <a:pt x="9132" y="9102"/>
                    <a:pt x="9104" y="9102"/>
                  </a:cubicBezTo>
                  <a:cubicBezTo>
                    <a:pt x="8626" y="8997"/>
                    <a:pt x="8023" y="8861"/>
                    <a:pt x="7361" y="8861"/>
                  </a:cubicBezTo>
                  <a:cubicBezTo>
                    <a:pt x="6754" y="8861"/>
                    <a:pt x="6097" y="8975"/>
                    <a:pt x="5440" y="9331"/>
                  </a:cubicBezTo>
                  <a:cubicBezTo>
                    <a:pt x="3436" y="10503"/>
                    <a:pt x="3722" y="12164"/>
                    <a:pt x="3837" y="12652"/>
                  </a:cubicBezTo>
                  <a:cubicBezTo>
                    <a:pt x="3979" y="13224"/>
                    <a:pt x="4753" y="15056"/>
                    <a:pt x="8158" y="15084"/>
                  </a:cubicBezTo>
                  <a:cubicBezTo>
                    <a:pt x="8445" y="15113"/>
                    <a:pt x="8616" y="15113"/>
                    <a:pt x="8703" y="15141"/>
                  </a:cubicBezTo>
                  <a:cubicBezTo>
                    <a:pt x="8731" y="15198"/>
                    <a:pt x="8788" y="15285"/>
                    <a:pt x="8875" y="15427"/>
                  </a:cubicBezTo>
                  <a:cubicBezTo>
                    <a:pt x="8903" y="15484"/>
                    <a:pt x="8932" y="15571"/>
                    <a:pt x="8960" y="15599"/>
                  </a:cubicBezTo>
                  <a:cubicBezTo>
                    <a:pt x="9303" y="16545"/>
                    <a:pt x="9848" y="17461"/>
                    <a:pt x="11509" y="17946"/>
                  </a:cubicBezTo>
                  <a:cubicBezTo>
                    <a:pt x="11536" y="17976"/>
                    <a:pt x="11566" y="17976"/>
                    <a:pt x="11594" y="17976"/>
                  </a:cubicBezTo>
                  <a:cubicBezTo>
                    <a:pt x="11967" y="18091"/>
                    <a:pt x="12482" y="18175"/>
                    <a:pt x="13025" y="18175"/>
                  </a:cubicBezTo>
                  <a:cubicBezTo>
                    <a:pt x="13742" y="18175"/>
                    <a:pt x="14543" y="18004"/>
                    <a:pt x="15173" y="17404"/>
                  </a:cubicBezTo>
                  <a:cubicBezTo>
                    <a:pt x="15430" y="17175"/>
                    <a:pt x="15631" y="16916"/>
                    <a:pt x="15773" y="16659"/>
                  </a:cubicBezTo>
                  <a:cubicBezTo>
                    <a:pt x="15841" y="16664"/>
                    <a:pt x="15910" y="16667"/>
                    <a:pt x="15979" y="16667"/>
                  </a:cubicBezTo>
                  <a:cubicBezTo>
                    <a:pt x="16698" y="16667"/>
                    <a:pt x="17481" y="16387"/>
                    <a:pt x="18265" y="15656"/>
                  </a:cubicBezTo>
                  <a:cubicBezTo>
                    <a:pt x="18808" y="15141"/>
                    <a:pt x="19124" y="14626"/>
                    <a:pt x="19266" y="14140"/>
                  </a:cubicBezTo>
                  <a:cubicBezTo>
                    <a:pt x="19925" y="14110"/>
                    <a:pt x="20612" y="13854"/>
                    <a:pt x="21327" y="13366"/>
                  </a:cubicBezTo>
                  <a:cubicBezTo>
                    <a:pt x="22586" y="12507"/>
                    <a:pt x="23761" y="10618"/>
                    <a:pt x="23418" y="8786"/>
                  </a:cubicBezTo>
                  <a:cubicBezTo>
                    <a:pt x="23418" y="8729"/>
                    <a:pt x="23418" y="8671"/>
                    <a:pt x="23388" y="8587"/>
                  </a:cubicBezTo>
                  <a:cubicBezTo>
                    <a:pt x="22960" y="6839"/>
                    <a:pt x="21700" y="6209"/>
                    <a:pt x="20811" y="5980"/>
                  </a:cubicBezTo>
                  <a:cubicBezTo>
                    <a:pt x="20869" y="5037"/>
                    <a:pt x="20640" y="3835"/>
                    <a:pt x="19380" y="2774"/>
                  </a:cubicBezTo>
                  <a:lnTo>
                    <a:pt x="19323" y="2717"/>
                  </a:lnTo>
                  <a:cubicBezTo>
                    <a:pt x="18527" y="2089"/>
                    <a:pt x="16384" y="1379"/>
                    <a:pt x="14720" y="1379"/>
                  </a:cubicBezTo>
                  <a:cubicBezTo>
                    <a:pt x="14412" y="1379"/>
                    <a:pt x="14120" y="1404"/>
                    <a:pt x="13856" y="1457"/>
                  </a:cubicBezTo>
                  <a:cubicBezTo>
                    <a:pt x="13627" y="1515"/>
                    <a:pt x="13426" y="1572"/>
                    <a:pt x="13226" y="1659"/>
                  </a:cubicBezTo>
                  <a:cubicBezTo>
                    <a:pt x="13139" y="1659"/>
                    <a:pt x="13025" y="1686"/>
                    <a:pt x="12910" y="1686"/>
                  </a:cubicBezTo>
                  <a:cubicBezTo>
                    <a:pt x="12739" y="1686"/>
                    <a:pt x="12452" y="1716"/>
                    <a:pt x="12253" y="1716"/>
                  </a:cubicBezTo>
                  <a:cubicBezTo>
                    <a:pt x="12081" y="1515"/>
                    <a:pt x="11795" y="1258"/>
                    <a:pt x="11394" y="1029"/>
                  </a:cubicBezTo>
                  <a:cubicBezTo>
                    <a:pt x="10585" y="541"/>
                    <a:pt x="9832" y="361"/>
                    <a:pt x="9158" y="361"/>
                  </a:cubicBezTo>
                  <a:cubicBezTo>
                    <a:pt x="8569" y="361"/>
                    <a:pt x="8040" y="499"/>
                    <a:pt x="7586" y="686"/>
                  </a:cubicBezTo>
                  <a:cubicBezTo>
                    <a:pt x="7128" y="370"/>
                    <a:pt x="6613" y="170"/>
                    <a:pt x="6127" y="83"/>
                  </a:cubicBezTo>
                  <a:cubicBezTo>
                    <a:pt x="5867" y="26"/>
                    <a:pt x="5618" y="1"/>
                    <a:pt x="538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39"/>
            <p:cNvSpPr/>
            <p:nvPr/>
          </p:nvSpPr>
          <p:spPr>
            <a:xfrm>
              <a:off x="7186713" y="755875"/>
              <a:ext cx="241496" cy="145294"/>
            </a:xfrm>
            <a:custGeom>
              <a:avLst/>
              <a:gdLst/>
              <a:ahLst/>
              <a:cxnLst/>
              <a:rect l="l" t="t" r="r" b="b"/>
              <a:pathLst>
                <a:path w="11939" h="7183" extrusionOk="0">
                  <a:moveTo>
                    <a:pt x="7188" y="0"/>
                  </a:moveTo>
                  <a:cubicBezTo>
                    <a:pt x="6800" y="0"/>
                    <a:pt x="6444" y="73"/>
                    <a:pt x="6126" y="198"/>
                  </a:cubicBezTo>
                  <a:cubicBezTo>
                    <a:pt x="5355" y="399"/>
                    <a:pt x="4839" y="743"/>
                    <a:pt x="4496" y="942"/>
                  </a:cubicBezTo>
                  <a:lnTo>
                    <a:pt x="4496" y="972"/>
                  </a:lnTo>
                  <a:cubicBezTo>
                    <a:pt x="4351" y="964"/>
                    <a:pt x="4184" y="953"/>
                    <a:pt x="4000" y="953"/>
                  </a:cubicBezTo>
                  <a:cubicBezTo>
                    <a:pt x="3530" y="953"/>
                    <a:pt x="2954" y="1022"/>
                    <a:pt x="2378" y="1373"/>
                  </a:cubicBezTo>
                  <a:cubicBezTo>
                    <a:pt x="0" y="2690"/>
                    <a:pt x="545" y="4636"/>
                    <a:pt x="687" y="5007"/>
                  </a:cubicBezTo>
                  <a:cubicBezTo>
                    <a:pt x="1374" y="6897"/>
                    <a:pt x="3752" y="7183"/>
                    <a:pt x="5096" y="7183"/>
                  </a:cubicBezTo>
                  <a:cubicBezTo>
                    <a:pt x="5412" y="7183"/>
                    <a:pt x="5668" y="7183"/>
                    <a:pt x="5813" y="7155"/>
                  </a:cubicBezTo>
                  <a:lnTo>
                    <a:pt x="5813" y="7183"/>
                  </a:lnTo>
                  <a:cubicBezTo>
                    <a:pt x="5955" y="7155"/>
                    <a:pt x="6184" y="7155"/>
                    <a:pt x="6413" y="7155"/>
                  </a:cubicBezTo>
                  <a:cubicBezTo>
                    <a:pt x="6625" y="7158"/>
                    <a:pt x="6841" y="7161"/>
                    <a:pt x="7057" y="7161"/>
                  </a:cubicBezTo>
                  <a:cubicBezTo>
                    <a:pt x="8798" y="7161"/>
                    <a:pt x="10606" y="6986"/>
                    <a:pt x="11394" y="5408"/>
                  </a:cubicBezTo>
                  <a:cubicBezTo>
                    <a:pt x="11939" y="4293"/>
                    <a:pt x="11824" y="2575"/>
                    <a:pt x="9820" y="1029"/>
                  </a:cubicBezTo>
                  <a:cubicBezTo>
                    <a:pt x="8850" y="287"/>
                    <a:pt x="7956" y="0"/>
                    <a:pt x="7188"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39"/>
            <p:cNvSpPr/>
            <p:nvPr/>
          </p:nvSpPr>
          <p:spPr>
            <a:xfrm>
              <a:off x="7018223" y="1086848"/>
              <a:ext cx="189329" cy="157147"/>
            </a:xfrm>
            <a:custGeom>
              <a:avLst/>
              <a:gdLst/>
              <a:ahLst/>
              <a:cxnLst/>
              <a:rect l="l" t="t" r="r" b="b"/>
              <a:pathLst>
                <a:path w="9360" h="7769" extrusionOk="0">
                  <a:moveTo>
                    <a:pt x="5098" y="1"/>
                  </a:moveTo>
                  <a:cubicBezTo>
                    <a:pt x="4653" y="1"/>
                    <a:pt x="4215" y="94"/>
                    <a:pt x="3806" y="269"/>
                  </a:cubicBezTo>
                  <a:cubicBezTo>
                    <a:pt x="2948" y="470"/>
                    <a:pt x="2260" y="1013"/>
                    <a:pt x="1775" y="1872"/>
                  </a:cubicBezTo>
                  <a:cubicBezTo>
                    <a:pt x="1718" y="1929"/>
                    <a:pt x="1631" y="2016"/>
                    <a:pt x="1603" y="2101"/>
                  </a:cubicBezTo>
                  <a:cubicBezTo>
                    <a:pt x="1516" y="2188"/>
                    <a:pt x="1431" y="2330"/>
                    <a:pt x="1317" y="2444"/>
                  </a:cubicBezTo>
                  <a:cubicBezTo>
                    <a:pt x="829" y="3017"/>
                    <a:pt x="486" y="3475"/>
                    <a:pt x="371" y="4105"/>
                  </a:cubicBezTo>
                  <a:cubicBezTo>
                    <a:pt x="0" y="5708"/>
                    <a:pt x="687" y="6653"/>
                    <a:pt x="1145" y="7082"/>
                  </a:cubicBezTo>
                  <a:cubicBezTo>
                    <a:pt x="1745" y="7627"/>
                    <a:pt x="2405" y="7769"/>
                    <a:pt x="3005" y="7769"/>
                  </a:cubicBezTo>
                  <a:cubicBezTo>
                    <a:pt x="3749" y="7769"/>
                    <a:pt x="4409" y="7540"/>
                    <a:pt x="4809" y="7398"/>
                  </a:cubicBezTo>
                  <a:lnTo>
                    <a:pt x="4837" y="7398"/>
                  </a:lnTo>
                  <a:cubicBezTo>
                    <a:pt x="5161" y="7475"/>
                    <a:pt x="5642" y="7588"/>
                    <a:pt x="6180" y="7588"/>
                  </a:cubicBezTo>
                  <a:cubicBezTo>
                    <a:pt x="6834" y="7588"/>
                    <a:pt x="7572" y="7422"/>
                    <a:pt x="8215" y="6825"/>
                  </a:cubicBezTo>
                  <a:cubicBezTo>
                    <a:pt x="8760" y="6337"/>
                    <a:pt x="9360" y="5451"/>
                    <a:pt x="9188" y="3905"/>
                  </a:cubicBezTo>
                  <a:cubicBezTo>
                    <a:pt x="9188" y="3876"/>
                    <a:pt x="9161" y="3818"/>
                    <a:pt x="9161" y="3791"/>
                  </a:cubicBezTo>
                  <a:cubicBezTo>
                    <a:pt x="8932" y="2359"/>
                    <a:pt x="7729" y="841"/>
                    <a:pt x="6383" y="269"/>
                  </a:cubicBezTo>
                  <a:cubicBezTo>
                    <a:pt x="5962" y="87"/>
                    <a:pt x="5527" y="1"/>
                    <a:pt x="509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9"/>
            <p:cNvSpPr/>
            <p:nvPr/>
          </p:nvSpPr>
          <p:spPr>
            <a:xfrm>
              <a:off x="6765133" y="844338"/>
              <a:ext cx="294775" cy="147782"/>
            </a:xfrm>
            <a:custGeom>
              <a:avLst/>
              <a:gdLst/>
              <a:ahLst/>
              <a:cxnLst/>
              <a:rect l="l" t="t" r="r" b="b"/>
              <a:pathLst>
                <a:path w="14573" h="7306" extrusionOk="0">
                  <a:moveTo>
                    <a:pt x="5705" y="0"/>
                  </a:moveTo>
                  <a:cubicBezTo>
                    <a:pt x="4245" y="0"/>
                    <a:pt x="2786" y="599"/>
                    <a:pt x="2004" y="1065"/>
                  </a:cubicBezTo>
                  <a:cubicBezTo>
                    <a:pt x="172" y="2180"/>
                    <a:pt x="0" y="3554"/>
                    <a:pt x="87" y="4298"/>
                  </a:cubicBezTo>
                  <a:cubicBezTo>
                    <a:pt x="144" y="4843"/>
                    <a:pt x="488" y="6217"/>
                    <a:pt x="2347" y="6905"/>
                  </a:cubicBezTo>
                  <a:cubicBezTo>
                    <a:pt x="2884" y="7066"/>
                    <a:pt x="3402" y="7119"/>
                    <a:pt x="3892" y="7119"/>
                  </a:cubicBezTo>
                  <a:cubicBezTo>
                    <a:pt x="4448" y="7119"/>
                    <a:pt x="4968" y="7050"/>
                    <a:pt x="5439" y="6989"/>
                  </a:cubicBezTo>
                  <a:cubicBezTo>
                    <a:pt x="5718" y="6943"/>
                    <a:pt x="6054" y="6896"/>
                    <a:pt x="6277" y="6896"/>
                  </a:cubicBezTo>
                  <a:cubicBezTo>
                    <a:pt x="6329" y="6896"/>
                    <a:pt x="6375" y="6899"/>
                    <a:pt x="6412" y="6905"/>
                  </a:cubicBezTo>
                  <a:cubicBezTo>
                    <a:pt x="6557" y="6932"/>
                    <a:pt x="6671" y="6962"/>
                    <a:pt x="6756" y="6989"/>
                  </a:cubicBezTo>
                  <a:cubicBezTo>
                    <a:pt x="7244" y="7134"/>
                    <a:pt x="7816" y="7305"/>
                    <a:pt x="8588" y="7305"/>
                  </a:cubicBezTo>
                  <a:cubicBezTo>
                    <a:pt x="8904" y="7305"/>
                    <a:pt x="9275" y="7276"/>
                    <a:pt x="9676" y="7191"/>
                  </a:cubicBezTo>
                  <a:cubicBezTo>
                    <a:pt x="9733" y="7191"/>
                    <a:pt x="9848" y="7161"/>
                    <a:pt x="9962" y="7161"/>
                  </a:cubicBezTo>
                  <a:cubicBezTo>
                    <a:pt x="11623" y="6932"/>
                    <a:pt x="12683" y="6760"/>
                    <a:pt x="13455" y="5959"/>
                  </a:cubicBezTo>
                  <a:cubicBezTo>
                    <a:pt x="14343" y="5015"/>
                    <a:pt x="14572" y="3813"/>
                    <a:pt x="14114" y="2695"/>
                  </a:cubicBezTo>
                  <a:cubicBezTo>
                    <a:pt x="13542" y="1408"/>
                    <a:pt x="12252" y="863"/>
                    <a:pt x="11252" y="721"/>
                  </a:cubicBezTo>
                  <a:cubicBezTo>
                    <a:pt x="10882" y="629"/>
                    <a:pt x="10543" y="590"/>
                    <a:pt x="10232" y="590"/>
                  </a:cubicBezTo>
                  <a:cubicBezTo>
                    <a:pt x="9482" y="590"/>
                    <a:pt x="8899" y="813"/>
                    <a:pt x="8474" y="1035"/>
                  </a:cubicBezTo>
                  <a:cubicBezTo>
                    <a:pt x="8332" y="893"/>
                    <a:pt x="8160" y="749"/>
                    <a:pt x="7958" y="634"/>
                  </a:cubicBezTo>
                  <a:cubicBezTo>
                    <a:pt x="7277" y="173"/>
                    <a:pt x="6491" y="0"/>
                    <a:pt x="5705"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9"/>
            <p:cNvSpPr/>
            <p:nvPr/>
          </p:nvSpPr>
          <p:spPr>
            <a:xfrm>
              <a:off x="7003718" y="841546"/>
              <a:ext cx="172581" cy="138983"/>
            </a:xfrm>
            <a:custGeom>
              <a:avLst/>
              <a:gdLst/>
              <a:ahLst/>
              <a:cxnLst/>
              <a:rect l="l" t="t" r="r" b="b"/>
              <a:pathLst>
                <a:path w="8532" h="6871" extrusionOk="0">
                  <a:moveTo>
                    <a:pt x="5297" y="0"/>
                  </a:moveTo>
                  <a:cubicBezTo>
                    <a:pt x="4954" y="0"/>
                    <a:pt x="4581" y="85"/>
                    <a:pt x="4267" y="229"/>
                  </a:cubicBezTo>
                  <a:cubicBezTo>
                    <a:pt x="3580" y="344"/>
                    <a:pt x="3122" y="573"/>
                    <a:pt x="2405" y="1058"/>
                  </a:cubicBezTo>
                  <a:lnTo>
                    <a:pt x="2263" y="1145"/>
                  </a:lnTo>
                  <a:cubicBezTo>
                    <a:pt x="2176" y="1173"/>
                    <a:pt x="2119" y="1230"/>
                    <a:pt x="2034" y="1260"/>
                  </a:cubicBezTo>
                  <a:cubicBezTo>
                    <a:pt x="1489" y="1546"/>
                    <a:pt x="0" y="2291"/>
                    <a:pt x="87" y="4008"/>
                  </a:cubicBezTo>
                  <a:cubicBezTo>
                    <a:pt x="115" y="4810"/>
                    <a:pt x="516" y="5925"/>
                    <a:pt x="2206" y="6612"/>
                  </a:cubicBezTo>
                  <a:cubicBezTo>
                    <a:pt x="2263" y="6642"/>
                    <a:pt x="2348" y="6669"/>
                    <a:pt x="2405" y="6669"/>
                  </a:cubicBezTo>
                  <a:cubicBezTo>
                    <a:pt x="2806" y="6814"/>
                    <a:pt x="3321" y="6871"/>
                    <a:pt x="3923" y="6871"/>
                  </a:cubicBezTo>
                  <a:cubicBezTo>
                    <a:pt x="4782" y="6871"/>
                    <a:pt x="5755" y="6726"/>
                    <a:pt x="6385" y="6413"/>
                  </a:cubicBezTo>
                  <a:cubicBezTo>
                    <a:pt x="6527" y="6355"/>
                    <a:pt x="6642" y="6298"/>
                    <a:pt x="6756" y="6211"/>
                  </a:cubicBezTo>
                  <a:cubicBezTo>
                    <a:pt x="7214" y="5897"/>
                    <a:pt x="7530" y="5439"/>
                    <a:pt x="7672" y="4952"/>
                  </a:cubicBezTo>
                  <a:cubicBezTo>
                    <a:pt x="7702" y="4952"/>
                    <a:pt x="7702" y="4924"/>
                    <a:pt x="7702" y="4924"/>
                  </a:cubicBezTo>
                  <a:cubicBezTo>
                    <a:pt x="7931" y="4665"/>
                    <a:pt x="8130" y="4352"/>
                    <a:pt x="8245" y="4008"/>
                  </a:cubicBezTo>
                  <a:lnTo>
                    <a:pt x="8332" y="3578"/>
                  </a:lnTo>
                  <a:cubicBezTo>
                    <a:pt x="8389" y="3092"/>
                    <a:pt x="8531" y="1947"/>
                    <a:pt x="7672" y="974"/>
                  </a:cubicBezTo>
                  <a:cubicBezTo>
                    <a:pt x="7272" y="543"/>
                    <a:pt x="6527" y="0"/>
                    <a:pt x="5297"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9"/>
            <p:cNvSpPr/>
            <p:nvPr/>
          </p:nvSpPr>
          <p:spPr>
            <a:xfrm>
              <a:off x="6920920" y="899443"/>
              <a:ext cx="200374" cy="162710"/>
            </a:xfrm>
            <a:custGeom>
              <a:avLst/>
              <a:gdLst/>
              <a:ahLst/>
              <a:cxnLst/>
              <a:rect l="l" t="t" r="r" b="b"/>
              <a:pathLst>
                <a:path w="9906" h="8044" extrusionOk="0">
                  <a:moveTo>
                    <a:pt x="5834" y="0"/>
                  </a:moveTo>
                  <a:cubicBezTo>
                    <a:pt x="4453" y="0"/>
                    <a:pt x="3578" y="709"/>
                    <a:pt x="3093" y="1089"/>
                  </a:cubicBezTo>
                  <a:lnTo>
                    <a:pt x="2978" y="1203"/>
                  </a:lnTo>
                  <a:cubicBezTo>
                    <a:pt x="1002" y="1318"/>
                    <a:pt x="372" y="2834"/>
                    <a:pt x="200" y="3493"/>
                  </a:cubicBezTo>
                  <a:cubicBezTo>
                    <a:pt x="200" y="3551"/>
                    <a:pt x="173" y="3578"/>
                    <a:pt x="173" y="3635"/>
                  </a:cubicBezTo>
                  <a:cubicBezTo>
                    <a:pt x="1" y="4437"/>
                    <a:pt x="1" y="6013"/>
                    <a:pt x="1890" y="7128"/>
                  </a:cubicBezTo>
                  <a:cubicBezTo>
                    <a:pt x="1918" y="7128"/>
                    <a:pt x="1947" y="7158"/>
                    <a:pt x="1947" y="7158"/>
                  </a:cubicBezTo>
                  <a:cubicBezTo>
                    <a:pt x="2834" y="7815"/>
                    <a:pt x="3608" y="8044"/>
                    <a:pt x="4265" y="8044"/>
                  </a:cubicBezTo>
                  <a:cubicBezTo>
                    <a:pt x="5467" y="8044"/>
                    <a:pt x="6269" y="7329"/>
                    <a:pt x="6612" y="7013"/>
                  </a:cubicBezTo>
                  <a:cubicBezTo>
                    <a:pt x="6699" y="6956"/>
                    <a:pt x="6757" y="6899"/>
                    <a:pt x="6814" y="6842"/>
                  </a:cubicBezTo>
                  <a:cubicBezTo>
                    <a:pt x="7272" y="6757"/>
                    <a:pt x="8074" y="6585"/>
                    <a:pt x="8761" y="5841"/>
                  </a:cubicBezTo>
                  <a:cubicBezTo>
                    <a:pt x="9562" y="4982"/>
                    <a:pt x="9906" y="3750"/>
                    <a:pt x="9647" y="2635"/>
                  </a:cubicBezTo>
                  <a:cubicBezTo>
                    <a:pt x="9448" y="1776"/>
                    <a:pt x="8875" y="1059"/>
                    <a:pt x="8074" y="631"/>
                  </a:cubicBezTo>
                  <a:cubicBezTo>
                    <a:pt x="7902" y="516"/>
                    <a:pt x="7700" y="402"/>
                    <a:pt x="7501" y="315"/>
                  </a:cubicBezTo>
                  <a:cubicBezTo>
                    <a:pt x="6878" y="90"/>
                    <a:pt x="6324" y="0"/>
                    <a:pt x="5834"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9"/>
            <p:cNvSpPr/>
            <p:nvPr/>
          </p:nvSpPr>
          <p:spPr>
            <a:xfrm>
              <a:off x="7047717" y="788404"/>
              <a:ext cx="167403" cy="133623"/>
            </a:xfrm>
            <a:custGeom>
              <a:avLst/>
              <a:gdLst/>
              <a:ahLst/>
              <a:cxnLst/>
              <a:rect l="l" t="t" r="r" b="b"/>
              <a:pathLst>
                <a:path w="8276" h="6606" extrusionOk="0">
                  <a:moveTo>
                    <a:pt x="3172" y="1"/>
                  </a:moveTo>
                  <a:cubicBezTo>
                    <a:pt x="2434" y="1"/>
                    <a:pt x="1699" y="152"/>
                    <a:pt x="1089" y="708"/>
                  </a:cubicBezTo>
                  <a:cubicBezTo>
                    <a:pt x="344" y="1368"/>
                    <a:pt x="1" y="2369"/>
                    <a:pt x="173" y="3372"/>
                  </a:cubicBezTo>
                  <a:cubicBezTo>
                    <a:pt x="402" y="4688"/>
                    <a:pt x="1490" y="5861"/>
                    <a:pt x="2493" y="6292"/>
                  </a:cubicBezTo>
                  <a:cubicBezTo>
                    <a:pt x="2951" y="6521"/>
                    <a:pt x="3466" y="6605"/>
                    <a:pt x="4038" y="6605"/>
                  </a:cubicBezTo>
                  <a:cubicBezTo>
                    <a:pt x="5154" y="6605"/>
                    <a:pt x="6329" y="6205"/>
                    <a:pt x="7016" y="5460"/>
                  </a:cubicBezTo>
                  <a:cubicBezTo>
                    <a:pt x="7959" y="4459"/>
                    <a:pt x="8275" y="3056"/>
                    <a:pt x="7760" y="1883"/>
                  </a:cubicBezTo>
                  <a:cubicBezTo>
                    <a:pt x="7272" y="766"/>
                    <a:pt x="6184" y="78"/>
                    <a:pt x="4925" y="78"/>
                  </a:cubicBezTo>
                  <a:cubicBezTo>
                    <a:pt x="4753" y="78"/>
                    <a:pt x="4638" y="108"/>
                    <a:pt x="4496" y="108"/>
                  </a:cubicBezTo>
                  <a:lnTo>
                    <a:pt x="4467" y="108"/>
                  </a:lnTo>
                  <a:cubicBezTo>
                    <a:pt x="4051" y="54"/>
                    <a:pt x="3611" y="1"/>
                    <a:pt x="3172"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9"/>
            <p:cNvSpPr/>
            <p:nvPr/>
          </p:nvSpPr>
          <p:spPr>
            <a:xfrm>
              <a:off x="7033274" y="900009"/>
              <a:ext cx="181238" cy="143069"/>
            </a:xfrm>
            <a:custGeom>
              <a:avLst/>
              <a:gdLst/>
              <a:ahLst/>
              <a:cxnLst/>
              <a:rect l="l" t="t" r="r" b="b"/>
              <a:pathLst>
                <a:path w="8960" h="7073" extrusionOk="0">
                  <a:moveTo>
                    <a:pt x="5753" y="1"/>
                  </a:moveTo>
                  <a:cubicBezTo>
                    <a:pt x="4207" y="1"/>
                    <a:pt x="3378" y="172"/>
                    <a:pt x="2089" y="1317"/>
                  </a:cubicBezTo>
                  <a:cubicBezTo>
                    <a:pt x="1489" y="1691"/>
                    <a:pt x="0" y="2749"/>
                    <a:pt x="200" y="4524"/>
                  </a:cubicBezTo>
                  <a:cubicBezTo>
                    <a:pt x="257" y="5039"/>
                    <a:pt x="600" y="6328"/>
                    <a:pt x="2291" y="6958"/>
                  </a:cubicBezTo>
                  <a:cubicBezTo>
                    <a:pt x="2520" y="7043"/>
                    <a:pt x="2806" y="7072"/>
                    <a:pt x="3120" y="7072"/>
                  </a:cubicBezTo>
                  <a:cubicBezTo>
                    <a:pt x="4665" y="7072"/>
                    <a:pt x="6727" y="6099"/>
                    <a:pt x="6756" y="6069"/>
                  </a:cubicBezTo>
                  <a:cubicBezTo>
                    <a:pt x="7901" y="5469"/>
                    <a:pt x="8959" y="4066"/>
                    <a:pt x="8760" y="2520"/>
                  </a:cubicBezTo>
                  <a:cubicBezTo>
                    <a:pt x="8646" y="1661"/>
                    <a:pt x="8130" y="917"/>
                    <a:pt x="7414" y="459"/>
                  </a:cubicBezTo>
                  <a:cubicBezTo>
                    <a:pt x="6985" y="172"/>
                    <a:pt x="6440" y="1"/>
                    <a:pt x="589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9"/>
            <p:cNvSpPr/>
            <p:nvPr/>
          </p:nvSpPr>
          <p:spPr>
            <a:xfrm>
              <a:off x="7297348" y="902558"/>
              <a:ext cx="143615" cy="124864"/>
            </a:xfrm>
            <a:custGeom>
              <a:avLst/>
              <a:gdLst/>
              <a:ahLst/>
              <a:cxnLst/>
              <a:rect l="l" t="t" r="r" b="b"/>
              <a:pathLst>
                <a:path w="7100" h="6173" extrusionOk="0">
                  <a:moveTo>
                    <a:pt x="3668" y="1"/>
                  </a:moveTo>
                  <a:cubicBezTo>
                    <a:pt x="3424" y="1"/>
                    <a:pt x="3174" y="25"/>
                    <a:pt x="2920" y="76"/>
                  </a:cubicBezTo>
                  <a:cubicBezTo>
                    <a:pt x="2776" y="104"/>
                    <a:pt x="2634" y="133"/>
                    <a:pt x="2490" y="191"/>
                  </a:cubicBezTo>
                  <a:cubicBezTo>
                    <a:pt x="1287" y="562"/>
                    <a:pt x="428" y="1450"/>
                    <a:pt x="199" y="2565"/>
                  </a:cubicBezTo>
                  <a:cubicBezTo>
                    <a:pt x="0" y="3653"/>
                    <a:pt x="428" y="4771"/>
                    <a:pt x="1317" y="5485"/>
                  </a:cubicBezTo>
                  <a:cubicBezTo>
                    <a:pt x="1890" y="5943"/>
                    <a:pt x="2604" y="6172"/>
                    <a:pt x="3321" y="6172"/>
                  </a:cubicBezTo>
                  <a:cubicBezTo>
                    <a:pt x="3779" y="6172"/>
                    <a:pt x="4237" y="6088"/>
                    <a:pt x="4665" y="5916"/>
                  </a:cubicBezTo>
                  <a:cubicBezTo>
                    <a:pt x="6241" y="5286"/>
                    <a:pt x="7100" y="3683"/>
                    <a:pt x="6669" y="2137"/>
                  </a:cubicBezTo>
                  <a:cubicBezTo>
                    <a:pt x="6279" y="819"/>
                    <a:pt x="5078" y="1"/>
                    <a:pt x="366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9"/>
            <p:cNvSpPr/>
            <p:nvPr/>
          </p:nvSpPr>
          <p:spPr>
            <a:xfrm>
              <a:off x="7135189" y="800703"/>
              <a:ext cx="149421" cy="125390"/>
            </a:xfrm>
            <a:custGeom>
              <a:avLst/>
              <a:gdLst/>
              <a:ahLst/>
              <a:cxnLst/>
              <a:rect l="l" t="t" r="r" b="b"/>
              <a:pathLst>
                <a:path w="7387" h="6199" extrusionOk="0">
                  <a:moveTo>
                    <a:pt x="3891" y="1"/>
                  </a:moveTo>
                  <a:cubicBezTo>
                    <a:pt x="3524" y="1"/>
                    <a:pt x="3148" y="61"/>
                    <a:pt x="2776" y="187"/>
                  </a:cubicBezTo>
                  <a:lnTo>
                    <a:pt x="2719" y="187"/>
                  </a:lnTo>
                  <a:cubicBezTo>
                    <a:pt x="1375" y="444"/>
                    <a:pt x="658" y="1360"/>
                    <a:pt x="372" y="2191"/>
                  </a:cubicBezTo>
                  <a:cubicBezTo>
                    <a:pt x="1" y="3393"/>
                    <a:pt x="459" y="4681"/>
                    <a:pt x="1517" y="5512"/>
                  </a:cubicBezTo>
                  <a:cubicBezTo>
                    <a:pt x="2147" y="5970"/>
                    <a:pt x="2863" y="6199"/>
                    <a:pt x="3578" y="6199"/>
                  </a:cubicBezTo>
                  <a:cubicBezTo>
                    <a:pt x="4180" y="6199"/>
                    <a:pt x="4810" y="6027"/>
                    <a:pt x="5353" y="5684"/>
                  </a:cubicBezTo>
                  <a:cubicBezTo>
                    <a:pt x="6814" y="4795"/>
                    <a:pt x="7386" y="3192"/>
                    <a:pt x="6727" y="1761"/>
                  </a:cubicBezTo>
                  <a:cubicBezTo>
                    <a:pt x="6222" y="661"/>
                    <a:pt x="5108" y="1"/>
                    <a:pt x="389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9"/>
            <p:cNvSpPr/>
            <p:nvPr/>
          </p:nvSpPr>
          <p:spPr>
            <a:xfrm>
              <a:off x="7117225" y="837662"/>
              <a:ext cx="122781" cy="122033"/>
            </a:xfrm>
            <a:custGeom>
              <a:avLst/>
              <a:gdLst/>
              <a:ahLst/>
              <a:cxnLst/>
              <a:rect l="l" t="t" r="r" b="b"/>
              <a:pathLst>
                <a:path w="6070" h="6033" extrusionOk="0">
                  <a:moveTo>
                    <a:pt x="3018" y="1"/>
                  </a:moveTo>
                  <a:cubicBezTo>
                    <a:pt x="2786" y="1"/>
                    <a:pt x="2552" y="26"/>
                    <a:pt x="2320" y="78"/>
                  </a:cubicBezTo>
                  <a:cubicBezTo>
                    <a:pt x="2034" y="105"/>
                    <a:pt x="1748" y="220"/>
                    <a:pt x="1519" y="364"/>
                  </a:cubicBezTo>
                  <a:cubicBezTo>
                    <a:pt x="1461" y="392"/>
                    <a:pt x="1404" y="421"/>
                    <a:pt x="1374" y="449"/>
                  </a:cubicBezTo>
                  <a:cubicBezTo>
                    <a:pt x="602" y="879"/>
                    <a:pt x="172" y="1681"/>
                    <a:pt x="144" y="2510"/>
                  </a:cubicBezTo>
                  <a:cubicBezTo>
                    <a:pt x="0" y="3456"/>
                    <a:pt x="202" y="4486"/>
                    <a:pt x="973" y="5231"/>
                  </a:cubicBezTo>
                  <a:cubicBezTo>
                    <a:pt x="1431" y="5716"/>
                    <a:pt x="2119" y="6032"/>
                    <a:pt x="2893" y="6032"/>
                  </a:cubicBezTo>
                  <a:cubicBezTo>
                    <a:pt x="3408" y="6032"/>
                    <a:pt x="3951" y="5888"/>
                    <a:pt x="4496" y="5544"/>
                  </a:cubicBezTo>
                  <a:cubicBezTo>
                    <a:pt x="5439" y="5002"/>
                    <a:pt x="6012" y="4086"/>
                    <a:pt x="6042" y="3055"/>
                  </a:cubicBezTo>
                  <a:cubicBezTo>
                    <a:pt x="6069" y="1995"/>
                    <a:pt x="5496" y="994"/>
                    <a:pt x="4553" y="421"/>
                  </a:cubicBezTo>
                  <a:cubicBezTo>
                    <a:pt x="4091" y="141"/>
                    <a:pt x="3560" y="1"/>
                    <a:pt x="301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9"/>
            <p:cNvSpPr/>
            <p:nvPr/>
          </p:nvSpPr>
          <p:spPr>
            <a:xfrm>
              <a:off x="7080165" y="864345"/>
              <a:ext cx="135504" cy="119666"/>
            </a:xfrm>
            <a:custGeom>
              <a:avLst/>
              <a:gdLst/>
              <a:ahLst/>
              <a:cxnLst/>
              <a:rect l="l" t="t" r="r" b="b"/>
              <a:pathLst>
                <a:path w="6699" h="5916" extrusionOk="0">
                  <a:moveTo>
                    <a:pt x="3460" y="0"/>
                  </a:moveTo>
                  <a:cubicBezTo>
                    <a:pt x="3207" y="0"/>
                    <a:pt x="2949" y="34"/>
                    <a:pt x="2691" y="103"/>
                  </a:cubicBezTo>
                  <a:cubicBezTo>
                    <a:pt x="2347" y="190"/>
                    <a:pt x="2061" y="332"/>
                    <a:pt x="1805" y="561"/>
                  </a:cubicBezTo>
                  <a:cubicBezTo>
                    <a:pt x="1747" y="591"/>
                    <a:pt x="1690" y="618"/>
                    <a:pt x="1633" y="676"/>
                  </a:cubicBezTo>
                  <a:cubicBezTo>
                    <a:pt x="286" y="1706"/>
                    <a:pt x="0" y="3454"/>
                    <a:pt x="973" y="4741"/>
                  </a:cubicBezTo>
                  <a:cubicBezTo>
                    <a:pt x="1546" y="5515"/>
                    <a:pt x="2462" y="5916"/>
                    <a:pt x="3378" y="5916"/>
                  </a:cubicBezTo>
                  <a:cubicBezTo>
                    <a:pt x="4008" y="5916"/>
                    <a:pt x="4638" y="5714"/>
                    <a:pt x="5183" y="5313"/>
                  </a:cubicBezTo>
                  <a:cubicBezTo>
                    <a:pt x="6328" y="4454"/>
                    <a:pt x="6699" y="2938"/>
                    <a:pt x="6069" y="1649"/>
                  </a:cubicBezTo>
                  <a:cubicBezTo>
                    <a:pt x="5557" y="626"/>
                    <a:pt x="4555" y="0"/>
                    <a:pt x="3460"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9"/>
            <p:cNvSpPr/>
            <p:nvPr/>
          </p:nvSpPr>
          <p:spPr>
            <a:xfrm>
              <a:off x="6901236" y="807318"/>
              <a:ext cx="153446" cy="123974"/>
            </a:xfrm>
            <a:custGeom>
              <a:avLst/>
              <a:gdLst/>
              <a:ahLst/>
              <a:cxnLst/>
              <a:rect l="l" t="t" r="r" b="b"/>
              <a:pathLst>
                <a:path w="7586" h="6129" extrusionOk="0">
                  <a:moveTo>
                    <a:pt x="3867" y="1"/>
                  </a:moveTo>
                  <a:cubicBezTo>
                    <a:pt x="2089" y="1"/>
                    <a:pt x="569" y="1015"/>
                    <a:pt x="257" y="2551"/>
                  </a:cubicBezTo>
                  <a:cubicBezTo>
                    <a:pt x="1" y="3838"/>
                    <a:pt x="658" y="5414"/>
                    <a:pt x="2719" y="5986"/>
                  </a:cubicBezTo>
                  <a:cubicBezTo>
                    <a:pt x="3062" y="6101"/>
                    <a:pt x="3378" y="6128"/>
                    <a:pt x="3722" y="6128"/>
                  </a:cubicBezTo>
                  <a:cubicBezTo>
                    <a:pt x="4895" y="6128"/>
                    <a:pt x="5955" y="5556"/>
                    <a:pt x="6585" y="4869"/>
                  </a:cubicBezTo>
                  <a:cubicBezTo>
                    <a:pt x="7356" y="4040"/>
                    <a:pt x="7585" y="2922"/>
                    <a:pt x="7214" y="1949"/>
                  </a:cubicBezTo>
                  <a:cubicBezTo>
                    <a:pt x="7043" y="1491"/>
                    <a:pt x="6470" y="433"/>
                    <a:pt x="4924" y="147"/>
                  </a:cubicBezTo>
                  <a:cubicBezTo>
                    <a:pt x="4753" y="89"/>
                    <a:pt x="4608" y="60"/>
                    <a:pt x="4409" y="32"/>
                  </a:cubicBezTo>
                  <a:cubicBezTo>
                    <a:pt x="4227" y="11"/>
                    <a:pt x="4046" y="1"/>
                    <a:pt x="3867"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9"/>
            <p:cNvSpPr/>
            <p:nvPr/>
          </p:nvSpPr>
          <p:spPr>
            <a:xfrm>
              <a:off x="6981709" y="838573"/>
              <a:ext cx="121628" cy="116490"/>
            </a:xfrm>
            <a:custGeom>
              <a:avLst/>
              <a:gdLst/>
              <a:ahLst/>
              <a:cxnLst/>
              <a:rect l="l" t="t" r="r" b="b"/>
              <a:pathLst>
                <a:path w="6013" h="5759" extrusionOk="0">
                  <a:moveTo>
                    <a:pt x="2936" y="1"/>
                  </a:moveTo>
                  <a:cubicBezTo>
                    <a:pt x="2391" y="1"/>
                    <a:pt x="1880" y="193"/>
                    <a:pt x="1462" y="518"/>
                  </a:cubicBezTo>
                  <a:cubicBezTo>
                    <a:pt x="1290" y="633"/>
                    <a:pt x="1146" y="747"/>
                    <a:pt x="1004" y="919"/>
                  </a:cubicBezTo>
                  <a:cubicBezTo>
                    <a:pt x="688" y="1235"/>
                    <a:pt x="0" y="1979"/>
                    <a:pt x="0" y="3296"/>
                  </a:cubicBezTo>
                  <a:cubicBezTo>
                    <a:pt x="0" y="4270"/>
                    <a:pt x="573" y="5128"/>
                    <a:pt x="1489" y="5499"/>
                  </a:cubicBezTo>
                  <a:cubicBezTo>
                    <a:pt x="1862" y="5671"/>
                    <a:pt x="2263" y="5758"/>
                    <a:pt x="2664" y="5758"/>
                  </a:cubicBezTo>
                  <a:cubicBezTo>
                    <a:pt x="3436" y="5758"/>
                    <a:pt x="4210" y="5472"/>
                    <a:pt x="4810" y="4927"/>
                  </a:cubicBezTo>
                  <a:cubicBezTo>
                    <a:pt x="5669" y="4155"/>
                    <a:pt x="6012" y="3038"/>
                    <a:pt x="5698" y="1979"/>
                  </a:cubicBezTo>
                  <a:cubicBezTo>
                    <a:pt x="5382" y="949"/>
                    <a:pt x="4496" y="205"/>
                    <a:pt x="3321" y="33"/>
                  </a:cubicBezTo>
                  <a:cubicBezTo>
                    <a:pt x="3191" y="11"/>
                    <a:pt x="3063" y="1"/>
                    <a:pt x="293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9"/>
            <p:cNvSpPr/>
            <p:nvPr/>
          </p:nvSpPr>
          <p:spPr>
            <a:xfrm>
              <a:off x="6717088" y="829834"/>
              <a:ext cx="162144" cy="122902"/>
            </a:xfrm>
            <a:custGeom>
              <a:avLst/>
              <a:gdLst/>
              <a:ahLst/>
              <a:cxnLst/>
              <a:rect l="l" t="t" r="r" b="b"/>
              <a:pathLst>
                <a:path w="8016" h="6076" extrusionOk="0">
                  <a:moveTo>
                    <a:pt x="4772" y="0"/>
                  </a:moveTo>
                  <a:cubicBezTo>
                    <a:pt x="4448" y="0"/>
                    <a:pt x="4113" y="49"/>
                    <a:pt x="3779" y="149"/>
                  </a:cubicBezTo>
                  <a:cubicBezTo>
                    <a:pt x="2577" y="293"/>
                    <a:pt x="1203" y="836"/>
                    <a:pt x="515" y="1953"/>
                  </a:cubicBezTo>
                  <a:cubicBezTo>
                    <a:pt x="0" y="2812"/>
                    <a:pt x="0" y="3843"/>
                    <a:pt x="486" y="4672"/>
                  </a:cubicBezTo>
                  <a:cubicBezTo>
                    <a:pt x="1031" y="5588"/>
                    <a:pt x="2004" y="6076"/>
                    <a:pt x="3378" y="6076"/>
                  </a:cubicBezTo>
                  <a:lnTo>
                    <a:pt x="3550" y="6076"/>
                  </a:lnTo>
                  <a:cubicBezTo>
                    <a:pt x="4523" y="6076"/>
                    <a:pt x="5611" y="5989"/>
                    <a:pt x="6470" y="5331"/>
                  </a:cubicBezTo>
                  <a:cubicBezTo>
                    <a:pt x="7672" y="4358"/>
                    <a:pt x="8016" y="2755"/>
                    <a:pt x="7329" y="1466"/>
                  </a:cubicBezTo>
                  <a:cubicBezTo>
                    <a:pt x="6802" y="523"/>
                    <a:pt x="5838" y="0"/>
                    <a:pt x="4772"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9"/>
            <p:cNvSpPr/>
            <p:nvPr/>
          </p:nvSpPr>
          <p:spPr>
            <a:xfrm>
              <a:off x="6619785" y="915808"/>
              <a:ext cx="362517" cy="206017"/>
            </a:xfrm>
            <a:custGeom>
              <a:avLst/>
              <a:gdLst/>
              <a:ahLst/>
              <a:cxnLst/>
              <a:rect l="l" t="t" r="r" b="b"/>
              <a:pathLst>
                <a:path w="17922" h="10185" extrusionOk="0">
                  <a:moveTo>
                    <a:pt x="7835" y="0"/>
                  </a:moveTo>
                  <a:cubicBezTo>
                    <a:pt x="6588" y="0"/>
                    <a:pt x="5710" y="644"/>
                    <a:pt x="5238" y="967"/>
                  </a:cubicBezTo>
                  <a:lnTo>
                    <a:pt x="5154" y="1052"/>
                  </a:lnTo>
                  <a:lnTo>
                    <a:pt x="5039" y="1052"/>
                  </a:lnTo>
                  <a:cubicBezTo>
                    <a:pt x="4899" y="1045"/>
                    <a:pt x="4742" y="1037"/>
                    <a:pt x="4571" y="1037"/>
                  </a:cubicBezTo>
                  <a:cubicBezTo>
                    <a:pt x="4080" y="1037"/>
                    <a:pt x="3479" y="1098"/>
                    <a:pt x="2864" y="1395"/>
                  </a:cubicBezTo>
                  <a:cubicBezTo>
                    <a:pt x="1689" y="1910"/>
                    <a:pt x="1002" y="2712"/>
                    <a:pt x="830" y="3743"/>
                  </a:cubicBezTo>
                  <a:cubicBezTo>
                    <a:pt x="773" y="4116"/>
                    <a:pt x="773" y="4459"/>
                    <a:pt x="830" y="4773"/>
                  </a:cubicBezTo>
                  <a:cubicBezTo>
                    <a:pt x="688" y="4975"/>
                    <a:pt x="573" y="5174"/>
                    <a:pt x="486" y="5433"/>
                  </a:cubicBezTo>
                  <a:cubicBezTo>
                    <a:pt x="200" y="6147"/>
                    <a:pt x="1" y="7551"/>
                    <a:pt x="1746" y="8982"/>
                  </a:cubicBezTo>
                  <a:cubicBezTo>
                    <a:pt x="2635" y="9669"/>
                    <a:pt x="4409" y="10185"/>
                    <a:pt x="5811" y="10185"/>
                  </a:cubicBezTo>
                  <a:cubicBezTo>
                    <a:pt x="6127" y="10185"/>
                    <a:pt x="6441" y="10155"/>
                    <a:pt x="6700" y="10098"/>
                  </a:cubicBezTo>
                  <a:cubicBezTo>
                    <a:pt x="6784" y="10070"/>
                    <a:pt x="6842" y="10070"/>
                    <a:pt x="6899" y="10040"/>
                  </a:cubicBezTo>
                  <a:cubicBezTo>
                    <a:pt x="7787" y="9754"/>
                    <a:pt x="8417" y="9269"/>
                    <a:pt x="8818" y="8953"/>
                  </a:cubicBezTo>
                  <a:cubicBezTo>
                    <a:pt x="8875" y="8895"/>
                    <a:pt x="8960" y="8838"/>
                    <a:pt x="9017" y="8811"/>
                  </a:cubicBezTo>
                  <a:cubicBezTo>
                    <a:pt x="9132" y="8838"/>
                    <a:pt x="9276" y="8925"/>
                    <a:pt x="9361" y="8982"/>
                  </a:cubicBezTo>
                  <a:cubicBezTo>
                    <a:pt x="9933" y="9269"/>
                    <a:pt x="10822" y="9697"/>
                    <a:pt x="11937" y="9697"/>
                  </a:cubicBezTo>
                  <a:cubicBezTo>
                    <a:pt x="11994" y="9697"/>
                    <a:pt x="15258" y="9612"/>
                    <a:pt x="16547" y="8495"/>
                  </a:cubicBezTo>
                  <a:cubicBezTo>
                    <a:pt x="17349" y="7750"/>
                    <a:pt x="17720" y="6921"/>
                    <a:pt x="17720" y="6005"/>
                  </a:cubicBezTo>
                  <a:cubicBezTo>
                    <a:pt x="17720" y="5547"/>
                    <a:pt x="17605" y="5146"/>
                    <a:pt x="17433" y="4830"/>
                  </a:cubicBezTo>
                  <a:cubicBezTo>
                    <a:pt x="17692" y="4459"/>
                    <a:pt x="17864" y="4001"/>
                    <a:pt x="17891" y="3429"/>
                  </a:cubicBezTo>
                  <a:cubicBezTo>
                    <a:pt x="17921" y="2826"/>
                    <a:pt x="17777" y="1910"/>
                    <a:pt x="16918" y="994"/>
                  </a:cubicBezTo>
                  <a:cubicBezTo>
                    <a:pt x="16490" y="536"/>
                    <a:pt x="15917" y="280"/>
                    <a:pt x="15345" y="250"/>
                  </a:cubicBezTo>
                  <a:cubicBezTo>
                    <a:pt x="14952" y="145"/>
                    <a:pt x="14596" y="102"/>
                    <a:pt x="14272" y="102"/>
                  </a:cubicBezTo>
                  <a:cubicBezTo>
                    <a:pt x="13275" y="102"/>
                    <a:pt x="12592" y="513"/>
                    <a:pt x="12139" y="795"/>
                  </a:cubicBezTo>
                  <a:lnTo>
                    <a:pt x="12024" y="852"/>
                  </a:lnTo>
                  <a:lnTo>
                    <a:pt x="11967" y="910"/>
                  </a:lnTo>
                  <a:cubicBezTo>
                    <a:pt x="11223" y="765"/>
                    <a:pt x="10593" y="823"/>
                    <a:pt x="10162" y="795"/>
                  </a:cubicBezTo>
                  <a:cubicBezTo>
                    <a:pt x="10135" y="795"/>
                    <a:pt x="10105" y="765"/>
                    <a:pt x="10048" y="738"/>
                  </a:cubicBezTo>
                  <a:cubicBezTo>
                    <a:pt x="9734" y="536"/>
                    <a:pt x="9276" y="250"/>
                    <a:pt x="8674" y="108"/>
                  </a:cubicBezTo>
                  <a:cubicBezTo>
                    <a:pt x="8589" y="78"/>
                    <a:pt x="8502" y="51"/>
                    <a:pt x="8445" y="51"/>
                  </a:cubicBezTo>
                  <a:cubicBezTo>
                    <a:pt x="8233" y="16"/>
                    <a:pt x="8029" y="0"/>
                    <a:pt x="7835"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9"/>
            <p:cNvSpPr/>
            <p:nvPr/>
          </p:nvSpPr>
          <p:spPr>
            <a:xfrm>
              <a:off x="6898930" y="991527"/>
              <a:ext cx="145921" cy="128000"/>
            </a:xfrm>
            <a:custGeom>
              <a:avLst/>
              <a:gdLst/>
              <a:ahLst/>
              <a:cxnLst/>
              <a:rect l="l" t="t" r="r" b="b"/>
              <a:pathLst>
                <a:path w="7214" h="6328" extrusionOk="0">
                  <a:moveTo>
                    <a:pt x="3990" y="1"/>
                  </a:moveTo>
                  <a:cubicBezTo>
                    <a:pt x="3840" y="1"/>
                    <a:pt x="3684" y="10"/>
                    <a:pt x="3520" y="29"/>
                  </a:cubicBezTo>
                  <a:cubicBezTo>
                    <a:pt x="3405" y="29"/>
                    <a:pt x="3321" y="57"/>
                    <a:pt x="3206" y="57"/>
                  </a:cubicBezTo>
                  <a:cubicBezTo>
                    <a:pt x="1344" y="286"/>
                    <a:pt x="0" y="1804"/>
                    <a:pt x="85" y="3492"/>
                  </a:cubicBezTo>
                  <a:cubicBezTo>
                    <a:pt x="172" y="4896"/>
                    <a:pt x="1344" y="6327"/>
                    <a:pt x="3435" y="6327"/>
                  </a:cubicBezTo>
                  <a:cubicBezTo>
                    <a:pt x="4809" y="6327"/>
                    <a:pt x="6096" y="5553"/>
                    <a:pt x="6699" y="4323"/>
                  </a:cubicBezTo>
                  <a:cubicBezTo>
                    <a:pt x="7214" y="3263"/>
                    <a:pt x="7127" y="2061"/>
                    <a:pt x="6440" y="1174"/>
                  </a:cubicBezTo>
                  <a:cubicBezTo>
                    <a:pt x="6157" y="786"/>
                    <a:pt x="5382" y="1"/>
                    <a:pt x="399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9"/>
            <p:cNvSpPr/>
            <p:nvPr/>
          </p:nvSpPr>
          <p:spPr>
            <a:xfrm>
              <a:off x="6534093" y="879820"/>
              <a:ext cx="298194" cy="167281"/>
            </a:xfrm>
            <a:custGeom>
              <a:avLst/>
              <a:gdLst/>
              <a:ahLst/>
              <a:cxnLst/>
              <a:rect l="l" t="t" r="r" b="b"/>
              <a:pathLst>
                <a:path w="14742" h="8270" extrusionOk="0">
                  <a:moveTo>
                    <a:pt x="8513" y="0"/>
                  </a:moveTo>
                  <a:cubicBezTo>
                    <a:pt x="7322" y="0"/>
                    <a:pt x="6541" y="294"/>
                    <a:pt x="5382" y="1113"/>
                  </a:cubicBezTo>
                  <a:cubicBezTo>
                    <a:pt x="5295" y="1170"/>
                    <a:pt x="4951" y="1200"/>
                    <a:pt x="4695" y="1228"/>
                  </a:cubicBezTo>
                  <a:cubicBezTo>
                    <a:pt x="3951" y="1315"/>
                    <a:pt x="2948" y="1457"/>
                    <a:pt x="1947" y="2144"/>
                  </a:cubicBezTo>
                  <a:cubicBezTo>
                    <a:pt x="142" y="3346"/>
                    <a:pt x="0" y="5036"/>
                    <a:pt x="401" y="6124"/>
                  </a:cubicBezTo>
                  <a:cubicBezTo>
                    <a:pt x="916" y="7441"/>
                    <a:pt x="2318" y="8270"/>
                    <a:pt x="3921" y="8270"/>
                  </a:cubicBezTo>
                  <a:cubicBezTo>
                    <a:pt x="4180" y="8270"/>
                    <a:pt x="4466" y="8242"/>
                    <a:pt x="4722" y="8185"/>
                  </a:cubicBezTo>
                  <a:cubicBezTo>
                    <a:pt x="5467" y="8070"/>
                    <a:pt x="6126" y="7784"/>
                    <a:pt x="6669" y="7555"/>
                  </a:cubicBezTo>
                  <a:cubicBezTo>
                    <a:pt x="6898" y="7441"/>
                    <a:pt x="7271" y="7269"/>
                    <a:pt x="7386" y="7269"/>
                  </a:cubicBezTo>
                  <a:cubicBezTo>
                    <a:pt x="8959" y="7010"/>
                    <a:pt x="10276" y="6667"/>
                    <a:pt x="11508" y="6323"/>
                  </a:cubicBezTo>
                  <a:cubicBezTo>
                    <a:pt x="11593" y="6296"/>
                    <a:pt x="11707" y="6266"/>
                    <a:pt x="11794" y="6266"/>
                  </a:cubicBezTo>
                  <a:cubicBezTo>
                    <a:pt x="12539" y="6094"/>
                    <a:pt x="14227" y="5723"/>
                    <a:pt x="14600" y="3918"/>
                  </a:cubicBezTo>
                  <a:cubicBezTo>
                    <a:pt x="14742" y="3261"/>
                    <a:pt x="14714" y="1972"/>
                    <a:pt x="13139" y="857"/>
                  </a:cubicBezTo>
                  <a:cubicBezTo>
                    <a:pt x="13081" y="827"/>
                    <a:pt x="12997" y="770"/>
                    <a:pt x="12939" y="742"/>
                  </a:cubicBezTo>
                  <a:cubicBezTo>
                    <a:pt x="12191" y="315"/>
                    <a:pt x="11476" y="238"/>
                    <a:pt x="10935" y="238"/>
                  </a:cubicBezTo>
                  <a:cubicBezTo>
                    <a:pt x="10751" y="238"/>
                    <a:pt x="10586" y="247"/>
                    <a:pt x="10448" y="254"/>
                  </a:cubicBezTo>
                  <a:lnTo>
                    <a:pt x="10391" y="254"/>
                  </a:lnTo>
                  <a:cubicBezTo>
                    <a:pt x="10134" y="112"/>
                    <a:pt x="9818" y="55"/>
                    <a:pt x="9532" y="55"/>
                  </a:cubicBezTo>
                  <a:cubicBezTo>
                    <a:pt x="9156" y="20"/>
                    <a:pt x="8820" y="0"/>
                    <a:pt x="851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9"/>
            <p:cNvSpPr/>
            <p:nvPr/>
          </p:nvSpPr>
          <p:spPr>
            <a:xfrm>
              <a:off x="6599495" y="2209924"/>
              <a:ext cx="321981" cy="194042"/>
            </a:xfrm>
            <a:custGeom>
              <a:avLst/>
              <a:gdLst/>
              <a:ahLst/>
              <a:cxnLst/>
              <a:rect l="l" t="t" r="r" b="b"/>
              <a:pathLst>
                <a:path w="15918" h="9593" extrusionOk="0">
                  <a:moveTo>
                    <a:pt x="5470" y="1"/>
                  </a:moveTo>
                  <a:cubicBezTo>
                    <a:pt x="4496" y="1"/>
                    <a:pt x="3608" y="115"/>
                    <a:pt x="2864" y="374"/>
                  </a:cubicBezTo>
                  <a:cubicBezTo>
                    <a:pt x="1061" y="974"/>
                    <a:pt x="1" y="2348"/>
                    <a:pt x="230" y="3894"/>
                  </a:cubicBezTo>
                  <a:cubicBezTo>
                    <a:pt x="287" y="4267"/>
                    <a:pt x="688" y="6271"/>
                    <a:pt x="3436" y="6386"/>
                  </a:cubicBezTo>
                  <a:cubicBezTo>
                    <a:pt x="3752" y="6413"/>
                    <a:pt x="4038" y="6413"/>
                    <a:pt x="4295" y="6413"/>
                  </a:cubicBezTo>
                  <a:lnTo>
                    <a:pt x="4611" y="6413"/>
                  </a:lnTo>
                  <a:cubicBezTo>
                    <a:pt x="5012" y="6413"/>
                    <a:pt x="5126" y="6413"/>
                    <a:pt x="5612" y="6615"/>
                  </a:cubicBezTo>
                  <a:cubicBezTo>
                    <a:pt x="5641" y="6642"/>
                    <a:pt x="5669" y="6642"/>
                    <a:pt x="5699" y="6672"/>
                  </a:cubicBezTo>
                  <a:cubicBezTo>
                    <a:pt x="5928" y="6729"/>
                    <a:pt x="6099" y="6814"/>
                    <a:pt x="6299" y="6871"/>
                  </a:cubicBezTo>
                  <a:cubicBezTo>
                    <a:pt x="6558" y="6986"/>
                    <a:pt x="6901" y="7100"/>
                    <a:pt x="6958" y="7158"/>
                  </a:cubicBezTo>
                  <a:cubicBezTo>
                    <a:pt x="6958" y="7158"/>
                    <a:pt x="7043" y="7245"/>
                    <a:pt x="7272" y="7588"/>
                  </a:cubicBezTo>
                  <a:lnTo>
                    <a:pt x="7329" y="7645"/>
                  </a:lnTo>
                  <a:cubicBezTo>
                    <a:pt x="7616" y="8074"/>
                    <a:pt x="8504" y="9391"/>
                    <a:pt x="10306" y="9391"/>
                  </a:cubicBezTo>
                  <a:cubicBezTo>
                    <a:pt x="10478" y="9391"/>
                    <a:pt x="10650" y="9391"/>
                    <a:pt x="10822" y="9363"/>
                  </a:cubicBezTo>
                  <a:cubicBezTo>
                    <a:pt x="10880" y="9363"/>
                    <a:pt x="10950" y="9350"/>
                    <a:pt x="11032" y="9350"/>
                  </a:cubicBezTo>
                  <a:cubicBezTo>
                    <a:pt x="11074" y="9350"/>
                    <a:pt x="11118" y="9353"/>
                    <a:pt x="11165" y="9363"/>
                  </a:cubicBezTo>
                  <a:cubicBezTo>
                    <a:pt x="11195" y="9363"/>
                    <a:pt x="11223" y="9363"/>
                    <a:pt x="11280" y="9391"/>
                  </a:cubicBezTo>
                  <a:cubicBezTo>
                    <a:pt x="11653" y="9478"/>
                    <a:pt x="12196" y="9592"/>
                    <a:pt x="12768" y="9592"/>
                  </a:cubicBezTo>
                  <a:cubicBezTo>
                    <a:pt x="13799" y="9592"/>
                    <a:pt x="14687" y="9161"/>
                    <a:pt x="15230" y="8360"/>
                  </a:cubicBezTo>
                  <a:cubicBezTo>
                    <a:pt x="15517" y="7932"/>
                    <a:pt x="15917" y="7016"/>
                    <a:pt x="15489" y="5784"/>
                  </a:cubicBezTo>
                  <a:cubicBezTo>
                    <a:pt x="15345" y="5241"/>
                    <a:pt x="15031" y="4753"/>
                    <a:pt x="14543" y="4325"/>
                  </a:cubicBezTo>
                  <a:lnTo>
                    <a:pt x="14458" y="4238"/>
                  </a:lnTo>
                  <a:cubicBezTo>
                    <a:pt x="12654" y="2692"/>
                    <a:pt x="10222" y="603"/>
                    <a:pt x="7130" y="115"/>
                  </a:cubicBezTo>
                  <a:cubicBezTo>
                    <a:pt x="6615" y="58"/>
                    <a:pt x="6042" y="1"/>
                    <a:pt x="547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9"/>
            <p:cNvSpPr/>
            <p:nvPr/>
          </p:nvSpPr>
          <p:spPr>
            <a:xfrm>
              <a:off x="6809132" y="2302170"/>
              <a:ext cx="234558" cy="150998"/>
            </a:xfrm>
            <a:custGeom>
              <a:avLst/>
              <a:gdLst/>
              <a:ahLst/>
              <a:cxnLst/>
              <a:rect l="l" t="t" r="r" b="b"/>
              <a:pathLst>
                <a:path w="11596" h="7465" extrusionOk="0">
                  <a:moveTo>
                    <a:pt x="4871" y="1"/>
                  </a:moveTo>
                  <a:cubicBezTo>
                    <a:pt x="4188" y="1"/>
                    <a:pt x="3399" y="168"/>
                    <a:pt x="2692" y="795"/>
                  </a:cubicBezTo>
                  <a:lnTo>
                    <a:pt x="2550" y="937"/>
                  </a:lnTo>
                  <a:cubicBezTo>
                    <a:pt x="2234" y="1253"/>
                    <a:pt x="2034" y="1624"/>
                    <a:pt x="1920" y="1940"/>
                  </a:cubicBezTo>
                  <a:cubicBezTo>
                    <a:pt x="1748" y="2055"/>
                    <a:pt x="1547" y="2197"/>
                    <a:pt x="1375" y="2398"/>
                  </a:cubicBezTo>
                  <a:cubicBezTo>
                    <a:pt x="1" y="3830"/>
                    <a:pt x="489" y="5261"/>
                    <a:pt x="688" y="5662"/>
                  </a:cubicBezTo>
                  <a:cubicBezTo>
                    <a:pt x="1375" y="7208"/>
                    <a:pt x="2978" y="7464"/>
                    <a:pt x="4439" y="7464"/>
                  </a:cubicBezTo>
                  <a:cubicBezTo>
                    <a:pt x="4810" y="7464"/>
                    <a:pt x="5183" y="7437"/>
                    <a:pt x="5527" y="7437"/>
                  </a:cubicBezTo>
                  <a:cubicBezTo>
                    <a:pt x="5699" y="7407"/>
                    <a:pt x="5841" y="7407"/>
                    <a:pt x="5955" y="7407"/>
                  </a:cubicBezTo>
                  <a:cubicBezTo>
                    <a:pt x="6557" y="7407"/>
                    <a:pt x="9592" y="7322"/>
                    <a:pt x="10879" y="5460"/>
                  </a:cubicBezTo>
                  <a:cubicBezTo>
                    <a:pt x="11481" y="4601"/>
                    <a:pt x="11596" y="3543"/>
                    <a:pt x="11252" y="2570"/>
                  </a:cubicBezTo>
                  <a:cubicBezTo>
                    <a:pt x="10478" y="452"/>
                    <a:pt x="8160" y="365"/>
                    <a:pt x="7157" y="337"/>
                  </a:cubicBezTo>
                  <a:lnTo>
                    <a:pt x="6844" y="337"/>
                  </a:lnTo>
                  <a:cubicBezTo>
                    <a:pt x="6699" y="280"/>
                    <a:pt x="6557" y="223"/>
                    <a:pt x="6386" y="223"/>
                  </a:cubicBezTo>
                  <a:cubicBezTo>
                    <a:pt x="6328" y="193"/>
                    <a:pt x="6271" y="193"/>
                    <a:pt x="6184" y="166"/>
                  </a:cubicBezTo>
                  <a:cubicBezTo>
                    <a:pt x="5871" y="102"/>
                    <a:pt x="5403" y="1"/>
                    <a:pt x="487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9"/>
            <p:cNvSpPr/>
            <p:nvPr/>
          </p:nvSpPr>
          <p:spPr>
            <a:xfrm>
              <a:off x="7305440" y="1456965"/>
              <a:ext cx="244389" cy="213845"/>
            </a:xfrm>
            <a:custGeom>
              <a:avLst/>
              <a:gdLst/>
              <a:ahLst/>
              <a:cxnLst/>
              <a:rect l="l" t="t" r="r" b="b"/>
              <a:pathLst>
                <a:path w="12082" h="10572" extrusionOk="0">
                  <a:moveTo>
                    <a:pt x="7083" y="1"/>
                  </a:moveTo>
                  <a:cubicBezTo>
                    <a:pt x="6814" y="1"/>
                    <a:pt x="6528" y="56"/>
                    <a:pt x="6242" y="152"/>
                  </a:cubicBezTo>
                  <a:cubicBezTo>
                    <a:pt x="4952" y="667"/>
                    <a:pt x="4352" y="1640"/>
                    <a:pt x="4009" y="2240"/>
                  </a:cubicBezTo>
                  <a:cubicBezTo>
                    <a:pt x="3951" y="2355"/>
                    <a:pt x="3837" y="2499"/>
                    <a:pt x="3837" y="2526"/>
                  </a:cubicBezTo>
                  <a:cubicBezTo>
                    <a:pt x="3665" y="2728"/>
                    <a:pt x="3264" y="2957"/>
                    <a:pt x="2891" y="3214"/>
                  </a:cubicBezTo>
                  <a:cubicBezTo>
                    <a:pt x="2577" y="3415"/>
                    <a:pt x="2204" y="3644"/>
                    <a:pt x="1861" y="3930"/>
                  </a:cubicBezTo>
                  <a:cubicBezTo>
                    <a:pt x="1833" y="3930"/>
                    <a:pt x="1803" y="3958"/>
                    <a:pt x="1803" y="3988"/>
                  </a:cubicBezTo>
                  <a:cubicBezTo>
                    <a:pt x="1" y="5476"/>
                    <a:pt x="28" y="6850"/>
                    <a:pt x="402" y="7737"/>
                  </a:cubicBezTo>
                  <a:cubicBezTo>
                    <a:pt x="1010" y="9279"/>
                    <a:pt x="2441" y="9568"/>
                    <a:pt x="3896" y="9568"/>
                  </a:cubicBezTo>
                  <a:cubicBezTo>
                    <a:pt x="4360" y="9568"/>
                    <a:pt x="4826" y="9539"/>
                    <a:pt x="5268" y="9511"/>
                  </a:cubicBezTo>
                  <a:cubicBezTo>
                    <a:pt x="5497" y="9511"/>
                    <a:pt x="5784" y="9484"/>
                    <a:pt x="6013" y="9484"/>
                  </a:cubicBezTo>
                  <a:cubicBezTo>
                    <a:pt x="6413" y="9855"/>
                    <a:pt x="7272" y="10572"/>
                    <a:pt x="8502" y="10572"/>
                  </a:cubicBezTo>
                  <a:cubicBezTo>
                    <a:pt x="8704" y="10572"/>
                    <a:pt x="8903" y="10572"/>
                    <a:pt x="9104" y="10542"/>
                  </a:cubicBezTo>
                  <a:cubicBezTo>
                    <a:pt x="9132" y="10514"/>
                    <a:pt x="9189" y="10514"/>
                    <a:pt x="9219" y="10514"/>
                  </a:cubicBezTo>
                  <a:cubicBezTo>
                    <a:pt x="10391" y="10256"/>
                    <a:pt x="11193" y="9656"/>
                    <a:pt x="11594" y="8797"/>
                  </a:cubicBezTo>
                  <a:cubicBezTo>
                    <a:pt x="12081" y="7679"/>
                    <a:pt x="11708" y="6706"/>
                    <a:pt x="11452" y="6191"/>
                  </a:cubicBezTo>
                  <a:cubicBezTo>
                    <a:pt x="11795" y="5476"/>
                    <a:pt x="11795" y="4817"/>
                    <a:pt x="11681" y="4301"/>
                  </a:cubicBezTo>
                  <a:cubicBezTo>
                    <a:pt x="11422" y="3129"/>
                    <a:pt x="10765" y="2499"/>
                    <a:pt x="10249" y="2183"/>
                  </a:cubicBezTo>
                  <a:cubicBezTo>
                    <a:pt x="10220" y="2011"/>
                    <a:pt x="10135" y="1812"/>
                    <a:pt x="10020" y="1610"/>
                  </a:cubicBezTo>
                  <a:cubicBezTo>
                    <a:pt x="9791" y="1152"/>
                    <a:pt x="9189" y="323"/>
                    <a:pt x="7872" y="65"/>
                  </a:cubicBezTo>
                  <a:cubicBezTo>
                    <a:pt x="7673" y="7"/>
                    <a:pt x="7444" y="7"/>
                    <a:pt x="7242" y="7"/>
                  </a:cubicBezTo>
                  <a:cubicBezTo>
                    <a:pt x="7190" y="3"/>
                    <a:pt x="7137" y="1"/>
                    <a:pt x="7083"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9"/>
            <p:cNvSpPr/>
            <p:nvPr/>
          </p:nvSpPr>
          <p:spPr>
            <a:xfrm>
              <a:off x="6644121" y="1514599"/>
              <a:ext cx="335251" cy="302138"/>
            </a:xfrm>
            <a:custGeom>
              <a:avLst/>
              <a:gdLst/>
              <a:ahLst/>
              <a:cxnLst/>
              <a:rect l="l" t="t" r="r" b="b"/>
              <a:pathLst>
                <a:path w="16574" h="14937" extrusionOk="0">
                  <a:moveTo>
                    <a:pt x="8756" y="1"/>
                  </a:moveTo>
                  <a:cubicBezTo>
                    <a:pt x="7947" y="1"/>
                    <a:pt x="6983" y="240"/>
                    <a:pt x="5840" y="852"/>
                  </a:cubicBezTo>
                  <a:cubicBezTo>
                    <a:pt x="5840" y="852"/>
                    <a:pt x="5810" y="852"/>
                    <a:pt x="5810" y="880"/>
                  </a:cubicBezTo>
                  <a:cubicBezTo>
                    <a:pt x="5554" y="994"/>
                    <a:pt x="5238" y="1081"/>
                    <a:pt x="4810" y="1166"/>
                  </a:cubicBezTo>
                  <a:cubicBezTo>
                    <a:pt x="4264" y="1310"/>
                    <a:pt x="3550" y="1452"/>
                    <a:pt x="2833" y="1826"/>
                  </a:cubicBezTo>
                  <a:cubicBezTo>
                    <a:pt x="2776" y="1853"/>
                    <a:pt x="2748" y="1853"/>
                    <a:pt x="2719" y="1883"/>
                  </a:cubicBezTo>
                  <a:cubicBezTo>
                    <a:pt x="0" y="3399"/>
                    <a:pt x="229" y="5204"/>
                    <a:pt x="458" y="5891"/>
                  </a:cubicBezTo>
                  <a:cubicBezTo>
                    <a:pt x="829" y="7063"/>
                    <a:pt x="1745" y="7551"/>
                    <a:pt x="2634" y="7723"/>
                  </a:cubicBezTo>
                  <a:cubicBezTo>
                    <a:pt x="1947" y="8582"/>
                    <a:pt x="887" y="10127"/>
                    <a:pt x="1661" y="11930"/>
                  </a:cubicBezTo>
                  <a:cubicBezTo>
                    <a:pt x="2348" y="13677"/>
                    <a:pt x="3664" y="13963"/>
                    <a:pt x="4207" y="14021"/>
                  </a:cubicBezTo>
                  <a:cubicBezTo>
                    <a:pt x="4295" y="14028"/>
                    <a:pt x="4381" y="14032"/>
                    <a:pt x="4466" y="14032"/>
                  </a:cubicBezTo>
                  <a:cubicBezTo>
                    <a:pt x="5313" y="14032"/>
                    <a:pt x="5974" y="13658"/>
                    <a:pt x="6470" y="13189"/>
                  </a:cubicBezTo>
                  <a:cubicBezTo>
                    <a:pt x="6955" y="13963"/>
                    <a:pt x="7787" y="14563"/>
                    <a:pt x="9017" y="14850"/>
                  </a:cubicBezTo>
                  <a:cubicBezTo>
                    <a:pt x="9303" y="14907"/>
                    <a:pt x="9646" y="14937"/>
                    <a:pt x="9990" y="14937"/>
                  </a:cubicBezTo>
                  <a:cubicBezTo>
                    <a:pt x="11765" y="14937"/>
                    <a:pt x="14199" y="14135"/>
                    <a:pt x="15257" y="12502"/>
                  </a:cubicBezTo>
                  <a:cubicBezTo>
                    <a:pt x="16574" y="11101"/>
                    <a:pt x="16146" y="9811"/>
                    <a:pt x="15887" y="9269"/>
                  </a:cubicBezTo>
                  <a:cubicBezTo>
                    <a:pt x="15830" y="9182"/>
                    <a:pt x="15772" y="9067"/>
                    <a:pt x="15715" y="8982"/>
                  </a:cubicBezTo>
                  <a:cubicBezTo>
                    <a:pt x="15745" y="8953"/>
                    <a:pt x="15772" y="8895"/>
                    <a:pt x="15802" y="8838"/>
                  </a:cubicBezTo>
                  <a:cubicBezTo>
                    <a:pt x="16288" y="8123"/>
                    <a:pt x="16432" y="7207"/>
                    <a:pt x="16203" y="6147"/>
                  </a:cubicBezTo>
                  <a:cubicBezTo>
                    <a:pt x="15944" y="4975"/>
                    <a:pt x="15115" y="3543"/>
                    <a:pt x="12795" y="3486"/>
                  </a:cubicBezTo>
                  <a:cubicBezTo>
                    <a:pt x="12711" y="2941"/>
                    <a:pt x="12509" y="2341"/>
                    <a:pt x="11966" y="1768"/>
                  </a:cubicBezTo>
                  <a:cubicBezTo>
                    <a:pt x="11909" y="1711"/>
                    <a:pt x="11879" y="1654"/>
                    <a:pt x="11822" y="1624"/>
                  </a:cubicBezTo>
                  <a:cubicBezTo>
                    <a:pt x="11227" y="825"/>
                    <a:pt x="10257" y="1"/>
                    <a:pt x="875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9"/>
            <p:cNvSpPr/>
            <p:nvPr/>
          </p:nvSpPr>
          <p:spPr>
            <a:xfrm>
              <a:off x="5553090" y="1000853"/>
              <a:ext cx="2184186" cy="3379044"/>
            </a:xfrm>
            <a:custGeom>
              <a:avLst/>
              <a:gdLst/>
              <a:ahLst/>
              <a:cxnLst/>
              <a:rect l="l" t="t" r="r" b="b"/>
              <a:pathLst>
                <a:path w="107981" h="167052" extrusionOk="0">
                  <a:moveTo>
                    <a:pt x="75507" y="1"/>
                  </a:moveTo>
                  <a:cubicBezTo>
                    <a:pt x="75053" y="1"/>
                    <a:pt x="74488" y="549"/>
                    <a:pt x="74144" y="913"/>
                  </a:cubicBezTo>
                  <a:cubicBezTo>
                    <a:pt x="73999" y="1000"/>
                    <a:pt x="74057" y="1428"/>
                    <a:pt x="73942" y="1572"/>
                  </a:cubicBezTo>
                  <a:cubicBezTo>
                    <a:pt x="73815" y="1678"/>
                    <a:pt x="73689" y="1705"/>
                    <a:pt x="73562" y="1705"/>
                  </a:cubicBezTo>
                  <a:cubicBezTo>
                    <a:pt x="73422" y="1705"/>
                    <a:pt x="73283" y="1672"/>
                    <a:pt x="73143" y="1672"/>
                  </a:cubicBezTo>
                  <a:cubicBezTo>
                    <a:pt x="73066" y="1672"/>
                    <a:pt x="72989" y="1682"/>
                    <a:pt x="72912" y="1714"/>
                  </a:cubicBezTo>
                  <a:cubicBezTo>
                    <a:pt x="72282" y="2087"/>
                    <a:pt x="72426" y="2287"/>
                    <a:pt x="72140" y="2946"/>
                  </a:cubicBezTo>
                  <a:cubicBezTo>
                    <a:pt x="71538" y="4462"/>
                    <a:pt x="71109" y="3947"/>
                    <a:pt x="69763" y="4233"/>
                  </a:cubicBezTo>
                  <a:cubicBezTo>
                    <a:pt x="69076" y="4405"/>
                    <a:pt x="68991" y="4607"/>
                    <a:pt x="68189" y="4607"/>
                  </a:cubicBezTo>
                  <a:cubicBezTo>
                    <a:pt x="67491" y="4558"/>
                    <a:pt x="66754" y="4287"/>
                    <a:pt x="66043" y="4287"/>
                  </a:cubicBezTo>
                  <a:cubicBezTo>
                    <a:pt x="65908" y="4287"/>
                    <a:pt x="65773" y="4297"/>
                    <a:pt x="65640" y="4320"/>
                  </a:cubicBezTo>
                  <a:cubicBezTo>
                    <a:pt x="65122" y="4437"/>
                    <a:pt x="64896" y="4806"/>
                    <a:pt x="64417" y="4806"/>
                  </a:cubicBezTo>
                  <a:cubicBezTo>
                    <a:pt x="64314" y="4806"/>
                    <a:pt x="64199" y="4789"/>
                    <a:pt x="64067" y="4749"/>
                  </a:cubicBezTo>
                  <a:cubicBezTo>
                    <a:pt x="63666" y="4607"/>
                    <a:pt x="63323" y="4176"/>
                    <a:pt x="62835" y="3947"/>
                  </a:cubicBezTo>
                  <a:cubicBezTo>
                    <a:pt x="62525" y="3822"/>
                    <a:pt x="62211" y="3770"/>
                    <a:pt x="61895" y="3770"/>
                  </a:cubicBezTo>
                  <a:cubicBezTo>
                    <a:pt x="60277" y="3770"/>
                    <a:pt x="58590" y="5136"/>
                    <a:pt x="56877" y="5136"/>
                  </a:cubicBezTo>
                  <a:cubicBezTo>
                    <a:pt x="56394" y="5136"/>
                    <a:pt x="55908" y="5028"/>
                    <a:pt x="55422" y="4749"/>
                  </a:cubicBezTo>
                  <a:cubicBezTo>
                    <a:pt x="54533" y="4176"/>
                    <a:pt x="54533" y="3317"/>
                    <a:pt x="53388" y="2946"/>
                  </a:cubicBezTo>
                  <a:cubicBezTo>
                    <a:pt x="52816" y="2717"/>
                    <a:pt x="52129" y="2573"/>
                    <a:pt x="51529" y="2516"/>
                  </a:cubicBezTo>
                  <a:cubicBezTo>
                    <a:pt x="51329" y="2484"/>
                    <a:pt x="51112" y="2474"/>
                    <a:pt x="50886" y="2474"/>
                  </a:cubicBezTo>
                  <a:cubicBezTo>
                    <a:pt x="50478" y="2474"/>
                    <a:pt x="50041" y="2507"/>
                    <a:pt x="49625" y="2507"/>
                  </a:cubicBezTo>
                  <a:cubicBezTo>
                    <a:pt x="49247" y="2507"/>
                    <a:pt x="48886" y="2479"/>
                    <a:pt x="48579" y="2374"/>
                  </a:cubicBezTo>
                  <a:cubicBezTo>
                    <a:pt x="47750" y="2087"/>
                    <a:pt x="47693" y="1428"/>
                    <a:pt x="46605" y="1343"/>
                  </a:cubicBezTo>
                  <a:cubicBezTo>
                    <a:pt x="46304" y="1325"/>
                    <a:pt x="45992" y="1313"/>
                    <a:pt x="45679" y="1313"/>
                  </a:cubicBezTo>
                  <a:cubicBezTo>
                    <a:pt x="44978" y="1313"/>
                    <a:pt x="44269" y="1374"/>
                    <a:pt x="43655" y="1572"/>
                  </a:cubicBezTo>
                  <a:cubicBezTo>
                    <a:pt x="42338" y="2087"/>
                    <a:pt x="41795" y="2516"/>
                    <a:pt x="40421" y="2660"/>
                  </a:cubicBezTo>
                  <a:cubicBezTo>
                    <a:pt x="39541" y="2757"/>
                    <a:pt x="39062" y="2988"/>
                    <a:pt x="38455" y="2988"/>
                  </a:cubicBezTo>
                  <a:cubicBezTo>
                    <a:pt x="38172" y="2988"/>
                    <a:pt x="37862" y="2939"/>
                    <a:pt x="37472" y="2802"/>
                  </a:cubicBezTo>
                  <a:cubicBezTo>
                    <a:pt x="37128" y="2660"/>
                    <a:pt x="36185" y="2516"/>
                    <a:pt x="35841" y="2287"/>
                  </a:cubicBezTo>
                  <a:cubicBezTo>
                    <a:pt x="35411" y="1916"/>
                    <a:pt x="35841" y="1572"/>
                    <a:pt x="35154" y="1286"/>
                  </a:cubicBezTo>
                  <a:cubicBezTo>
                    <a:pt x="34896" y="1190"/>
                    <a:pt x="34559" y="1159"/>
                    <a:pt x="34195" y="1159"/>
                  </a:cubicBezTo>
                  <a:cubicBezTo>
                    <a:pt x="33467" y="1159"/>
                    <a:pt x="32634" y="1286"/>
                    <a:pt x="32120" y="1286"/>
                  </a:cubicBezTo>
                  <a:cubicBezTo>
                    <a:pt x="31812" y="1286"/>
                    <a:pt x="31500" y="1289"/>
                    <a:pt x="31188" y="1289"/>
                  </a:cubicBezTo>
                  <a:cubicBezTo>
                    <a:pt x="30251" y="1289"/>
                    <a:pt x="29307" y="1257"/>
                    <a:pt x="28426" y="1000"/>
                  </a:cubicBezTo>
                  <a:cubicBezTo>
                    <a:pt x="27574" y="663"/>
                    <a:pt x="26932" y="328"/>
                    <a:pt x="25993" y="328"/>
                  </a:cubicBezTo>
                  <a:cubicBezTo>
                    <a:pt x="25892" y="328"/>
                    <a:pt x="25787" y="332"/>
                    <a:pt x="25677" y="340"/>
                  </a:cubicBezTo>
                  <a:lnTo>
                    <a:pt x="25765" y="397"/>
                  </a:lnTo>
                  <a:cubicBezTo>
                    <a:pt x="24590" y="542"/>
                    <a:pt x="23646" y="913"/>
                    <a:pt x="22471" y="1000"/>
                  </a:cubicBezTo>
                  <a:cubicBezTo>
                    <a:pt x="21299" y="1000"/>
                    <a:pt x="20353" y="1000"/>
                    <a:pt x="19238" y="1428"/>
                  </a:cubicBezTo>
                  <a:cubicBezTo>
                    <a:pt x="18150" y="1858"/>
                    <a:pt x="16918" y="2287"/>
                    <a:pt x="15745" y="2660"/>
                  </a:cubicBezTo>
                  <a:cubicBezTo>
                    <a:pt x="15143" y="2859"/>
                    <a:pt x="12395" y="3004"/>
                    <a:pt x="12195" y="3462"/>
                  </a:cubicBezTo>
                  <a:cubicBezTo>
                    <a:pt x="11708" y="4320"/>
                    <a:pt x="13570" y="4749"/>
                    <a:pt x="13570" y="5408"/>
                  </a:cubicBezTo>
                  <a:cubicBezTo>
                    <a:pt x="13570" y="5935"/>
                    <a:pt x="11995" y="6655"/>
                    <a:pt x="11364" y="6655"/>
                  </a:cubicBezTo>
                  <a:cubicBezTo>
                    <a:pt x="11309" y="6655"/>
                    <a:pt x="11261" y="6650"/>
                    <a:pt x="11222" y="6638"/>
                  </a:cubicBezTo>
                  <a:cubicBezTo>
                    <a:pt x="10879" y="6553"/>
                    <a:pt x="10563" y="5981"/>
                    <a:pt x="9933" y="5836"/>
                  </a:cubicBezTo>
                  <a:cubicBezTo>
                    <a:pt x="9833" y="5828"/>
                    <a:pt x="9742" y="5824"/>
                    <a:pt x="9657" y="5824"/>
                  </a:cubicBezTo>
                  <a:cubicBezTo>
                    <a:pt x="9157" y="5824"/>
                    <a:pt x="8881" y="5965"/>
                    <a:pt x="8417" y="6210"/>
                  </a:cubicBezTo>
                  <a:cubicBezTo>
                    <a:pt x="7959" y="6409"/>
                    <a:pt x="6841" y="7153"/>
                    <a:pt x="6699" y="7726"/>
                  </a:cubicBezTo>
                  <a:cubicBezTo>
                    <a:pt x="7284" y="7970"/>
                    <a:pt x="7869" y="8011"/>
                    <a:pt x="8470" y="8011"/>
                  </a:cubicBezTo>
                  <a:cubicBezTo>
                    <a:pt x="8770" y="8011"/>
                    <a:pt x="9074" y="8001"/>
                    <a:pt x="9383" y="8001"/>
                  </a:cubicBezTo>
                  <a:cubicBezTo>
                    <a:pt x="9546" y="8001"/>
                    <a:pt x="9710" y="8004"/>
                    <a:pt x="9876" y="8012"/>
                  </a:cubicBezTo>
                  <a:cubicBezTo>
                    <a:pt x="12195" y="8241"/>
                    <a:pt x="9646" y="9043"/>
                    <a:pt x="8760" y="9386"/>
                  </a:cubicBezTo>
                  <a:cubicBezTo>
                    <a:pt x="6784" y="10188"/>
                    <a:pt x="2062" y="10275"/>
                    <a:pt x="1574" y="13222"/>
                  </a:cubicBezTo>
                  <a:cubicBezTo>
                    <a:pt x="1427" y="13968"/>
                    <a:pt x="1561" y="14186"/>
                    <a:pt x="1818" y="14186"/>
                  </a:cubicBezTo>
                  <a:cubicBezTo>
                    <a:pt x="2181" y="14186"/>
                    <a:pt x="2790" y="13750"/>
                    <a:pt x="3198" y="13750"/>
                  </a:cubicBezTo>
                  <a:cubicBezTo>
                    <a:pt x="3289" y="13750"/>
                    <a:pt x="3370" y="13772"/>
                    <a:pt x="3436" y="13824"/>
                  </a:cubicBezTo>
                  <a:cubicBezTo>
                    <a:pt x="4036" y="14310"/>
                    <a:pt x="1574" y="15198"/>
                    <a:pt x="3436" y="15684"/>
                  </a:cubicBezTo>
                  <a:cubicBezTo>
                    <a:pt x="3454" y="15687"/>
                    <a:pt x="3475" y="15689"/>
                    <a:pt x="3499" y="15689"/>
                  </a:cubicBezTo>
                  <a:cubicBezTo>
                    <a:pt x="3841" y="15689"/>
                    <a:pt x="4741" y="15357"/>
                    <a:pt x="5217" y="15357"/>
                  </a:cubicBezTo>
                  <a:cubicBezTo>
                    <a:pt x="5547" y="15357"/>
                    <a:pt x="5673" y="15517"/>
                    <a:pt x="5268" y="16057"/>
                  </a:cubicBezTo>
                  <a:cubicBezTo>
                    <a:pt x="4867" y="16715"/>
                    <a:pt x="3092" y="16859"/>
                    <a:pt x="2405" y="17230"/>
                  </a:cubicBezTo>
                  <a:cubicBezTo>
                    <a:pt x="2062" y="17374"/>
                    <a:pt x="0" y="18318"/>
                    <a:pt x="0" y="18805"/>
                  </a:cubicBezTo>
                  <a:cubicBezTo>
                    <a:pt x="0" y="19147"/>
                    <a:pt x="221" y="19272"/>
                    <a:pt x="550" y="19272"/>
                  </a:cubicBezTo>
                  <a:cubicBezTo>
                    <a:pt x="1406" y="19272"/>
                    <a:pt x="2998" y="18422"/>
                    <a:pt x="3349" y="18318"/>
                  </a:cubicBezTo>
                  <a:cubicBezTo>
                    <a:pt x="4867" y="17947"/>
                    <a:pt x="5611" y="17718"/>
                    <a:pt x="6841" y="16715"/>
                  </a:cubicBezTo>
                  <a:cubicBezTo>
                    <a:pt x="8016" y="15684"/>
                    <a:pt x="9532" y="15485"/>
                    <a:pt x="10677" y="14596"/>
                  </a:cubicBezTo>
                  <a:cubicBezTo>
                    <a:pt x="11708" y="13882"/>
                    <a:pt x="12482" y="13080"/>
                    <a:pt x="13627" y="12737"/>
                  </a:cubicBezTo>
                  <a:cubicBezTo>
                    <a:pt x="13949" y="12611"/>
                    <a:pt x="14198" y="12554"/>
                    <a:pt x="14371" y="12554"/>
                  </a:cubicBezTo>
                  <a:cubicBezTo>
                    <a:pt x="14828" y="12554"/>
                    <a:pt x="14757" y="12949"/>
                    <a:pt x="14112" y="13508"/>
                  </a:cubicBezTo>
                  <a:cubicBezTo>
                    <a:pt x="13570" y="13966"/>
                    <a:pt x="11909" y="14596"/>
                    <a:pt x="13139" y="15054"/>
                  </a:cubicBezTo>
                  <a:cubicBezTo>
                    <a:pt x="13229" y="15081"/>
                    <a:pt x="13322" y="15093"/>
                    <a:pt x="13416" y="15093"/>
                  </a:cubicBezTo>
                  <a:cubicBezTo>
                    <a:pt x="14336" y="15093"/>
                    <a:pt x="15408" y="13924"/>
                    <a:pt x="16031" y="13508"/>
                  </a:cubicBezTo>
                  <a:cubicBezTo>
                    <a:pt x="16809" y="13033"/>
                    <a:pt x="17390" y="12575"/>
                    <a:pt x="18157" y="12575"/>
                  </a:cubicBezTo>
                  <a:cubicBezTo>
                    <a:pt x="18407" y="12575"/>
                    <a:pt x="18677" y="12624"/>
                    <a:pt x="18979" y="12737"/>
                  </a:cubicBezTo>
                  <a:cubicBezTo>
                    <a:pt x="20067" y="13080"/>
                    <a:pt x="21184" y="13366"/>
                    <a:pt x="22272" y="13737"/>
                  </a:cubicBezTo>
                  <a:cubicBezTo>
                    <a:pt x="24448" y="14539"/>
                    <a:pt x="25677" y="17058"/>
                    <a:pt x="25421" y="19550"/>
                  </a:cubicBezTo>
                  <a:cubicBezTo>
                    <a:pt x="25277" y="20550"/>
                    <a:pt x="24532" y="21554"/>
                    <a:pt x="24590" y="22584"/>
                  </a:cubicBezTo>
                  <a:cubicBezTo>
                    <a:pt x="24734" y="23585"/>
                    <a:pt x="25765" y="24329"/>
                    <a:pt x="26250" y="25188"/>
                  </a:cubicBezTo>
                  <a:cubicBezTo>
                    <a:pt x="26509" y="25619"/>
                    <a:pt x="27395" y="28023"/>
                    <a:pt x="26795" y="28367"/>
                  </a:cubicBezTo>
                  <a:cubicBezTo>
                    <a:pt x="26740" y="28393"/>
                    <a:pt x="26688" y="28405"/>
                    <a:pt x="26638" y="28405"/>
                  </a:cubicBezTo>
                  <a:cubicBezTo>
                    <a:pt x="25992" y="28405"/>
                    <a:pt x="25793" y="26313"/>
                    <a:pt x="25421" y="26047"/>
                  </a:cubicBezTo>
                  <a:cubicBezTo>
                    <a:pt x="25224" y="25931"/>
                    <a:pt x="25045" y="25881"/>
                    <a:pt x="24887" y="25881"/>
                  </a:cubicBezTo>
                  <a:cubicBezTo>
                    <a:pt x="24267" y="25881"/>
                    <a:pt x="23990" y="26661"/>
                    <a:pt x="24333" y="27279"/>
                  </a:cubicBezTo>
                  <a:cubicBezTo>
                    <a:pt x="24791" y="28367"/>
                    <a:pt x="25563" y="28165"/>
                    <a:pt x="25020" y="29597"/>
                  </a:cubicBezTo>
                  <a:cubicBezTo>
                    <a:pt x="24590" y="30542"/>
                    <a:pt x="23990" y="31630"/>
                    <a:pt x="23445" y="32516"/>
                  </a:cubicBezTo>
                  <a:cubicBezTo>
                    <a:pt x="22758" y="33749"/>
                    <a:pt x="21642" y="34092"/>
                    <a:pt x="20841" y="35123"/>
                  </a:cubicBezTo>
                  <a:cubicBezTo>
                    <a:pt x="19925" y="36123"/>
                    <a:pt x="20696" y="37355"/>
                    <a:pt x="20154" y="38443"/>
                  </a:cubicBezTo>
                  <a:cubicBezTo>
                    <a:pt x="19810" y="39245"/>
                    <a:pt x="18578" y="39387"/>
                    <a:pt x="18436" y="40417"/>
                  </a:cubicBezTo>
                  <a:cubicBezTo>
                    <a:pt x="18349" y="41047"/>
                    <a:pt x="18979" y="42279"/>
                    <a:pt x="19180" y="43024"/>
                  </a:cubicBezTo>
                  <a:cubicBezTo>
                    <a:pt x="19322" y="43738"/>
                    <a:pt x="19380" y="44455"/>
                    <a:pt x="19380" y="45199"/>
                  </a:cubicBezTo>
                  <a:lnTo>
                    <a:pt x="19322" y="44913"/>
                  </a:lnTo>
                  <a:lnTo>
                    <a:pt x="19322" y="44913"/>
                  </a:lnTo>
                  <a:cubicBezTo>
                    <a:pt x="19380" y="45543"/>
                    <a:pt x="19123" y="47001"/>
                    <a:pt x="19524" y="47432"/>
                  </a:cubicBezTo>
                  <a:cubicBezTo>
                    <a:pt x="19810" y="47718"/>
                    <a:pt x="20410" y="47661"/>
                    <a:pt x="20696" y="47803"/>
                  </a:cubicBezTo>
                  <a:cubicBezTo>
                    <a:pt x="21299" y="48234"/>
                    <a:pt x="21241" y="48463"/>
                    <a:pt x="21498" y="49035"/>
                  </a:cubicBezTo>
                  <a:cubicBezTo>
                    <a:pt x="21841" y="50036"/>
                    <a:pt x="22414" y="50924"/>
                    <a:pt x="22272" y="52012"/>
                  </a:cubicBezTo>
                  <a:cubicBezTo>
                    <a:pt x="22185" y="52356"/>
                    <a:pt x="21929" y="52956"/>
                    <a:pt x="21986" y="53299"/>
                  </a:cubicBezTo>
                  <a:cubicBezTo>
                    <a:pt x="22128" y="54044"/>
                    <a:pt x="22529" y="53815"/>
                    <a:pt x="22758" y="54330"/>
                  </a:cubicBezTo>
                  <a:cubicBezTo>
                    <a:pt x="23303" y="55562"/>
                    <a:pt x="22272" y="56192"/>
                    <a:pt x="22329" y="57135"/>
                  </a:cubicBezTo>
                  <a:cubicBezTo>
                    <a:pt x="22471" y="58081"/>
                    <a:pt x="23445" y="57937"/>
                    <a:pt x="23903" y="58367"/>
                  </a:cubicBezTo>
                  <a:cubicBezTo>
                    <a:pt x="24448" y="58825"/>
                    <a:pt x="24390" y="59112"/>
                    <a:pt x="24590" y="59826"/>
                  </a:cubicBezTo>
                  <a:cubicBezTo>
                    <a:pt x="24734" y="60486"/>
                    <a:pt x="25277" y="62231"/>
                    <a:pt x="26250" y="62288"/>
                  </a:cubicBezTo>
                  <a:cubicBezTo>
                    <a:pt x="27539" y="62288"/>
                    <a:pt x="26250" y="60543"/>
                    <a:pt x="26021" y="59971"/>
                  </a:cubicBezTo>
                  <a:cubicBezTo>
                    <a:pt x="25677" y="59169"/>
                    <a:pt x="25765" y="58367"/>
                    <a:pt x="25563" y="57566"/>
                  </a:cubicBezTo>
                  <a:cubicBezTo>
                    <a:pt x="25277" y="56707"/>
                    <a:pt x="24590" y="56048"/>
                    <a:pt x="24390" y="55189"/>
                  </a:cubicBezTo>
                  <a:cubicBezTo>
                    <a:pt x="24333" y="54760"/>
                    <a:pt x="24448" y="54330"/>
                    <a:pt x="24390" y="53959"/>
                  </a:cubicBezTo>
                  <a:cubicBezTo>
                    <a:pt x="24189" y="53386"/>
                    <a:pt x="23761" y="53242"/>
                    <a:pt x="23559" y="52727"/>
                  </a:cubicBezTo>
                  <a:cubicBezTo>
                    <a:pt x="23303" y="52154"/>
                    <a:pt x="23216" y="51268"/>
                    <a:pt x="24047" y="51124"/>
                  </a:cubicBezTo>
                  <a:lnTo>
                    <a:pt x="24189" y="51066"/>
                  </a:lnTo>
                  <a:cubicBezTo>
                    <a:pt x="24306" y="51048"/>
                    <a:pt x="24415" y="51039"/>
                    <a:pt x="24516" y="51039"/>
                  </a:cubicBezTo>
                  <a:cubicBezTo>
                    <a:pt x="25643" y="51039"/>
                    <a:pt x="25765" y="52159"/>
                    <a:pt x="25765" y="53157"/>
                  </a:cubicBezTo>
                  <a:cubicBezTo>
                    <a:pt x="25765" y="54330"/>
                    <a:pt x="25906" y="54760"/>
                    <a:pt x="26509" y="55848"/>
                  </a:cubicBezTo>
                  <a:cubicBezTo>
                    <a:pt x="27139" y="56792"/>
                    <a:pt x="27196" y="57795"/>
                    <a:pt x="27624" y="58738"/>
                  </a:cubicBezTo>
                  <a:cubicBezTo>
                    <a:pt x="28169" y="59913"/>
                    <a:pt x="29200" y="60628"/>
                    <a:pt x="29800" y="61773"/>
                  </a:cubicBezTo>
                  <a:cubicBezTo>
                    <a:pt x="30201" y="62574"/>
                    <a:pt x="31117" y="63749"/>
                    <a:pt x="31174" y="64693"/>
                  </a:cubicBezTo>
                  <a:cubicBezTo>
                    <a:pt x="31231" y="65781"/>
                    <a:pt x="30288" y="66268"/>
                    <a:pt x="30688" y="67356"/>
                  </a:cubicBezTo>
                  <a:cubicBezTo>
                    <a:pt x="31117" y="68586"/>
                    <a:pt x="33150" y="69188"/>
                    <a:pt x="34124" y="70104"/>
                  </a:cubicBezTo>
                  <a:cubicBezTo>
                    <a:pt x="35211" y="71192"/>
                    <a:pt x="36384" y="71277"/>
                    <a:pt x="37758" y="71792"/>
                  </a:cubicBezTo>
                  <a:cubicBezTo>
                    <a:pt x="38567" y="72035"/>
                    <a:pt x="39074" y="72159"/>
                    <a:pt x="39595" y="72159"/>
                  </a:cubicBezTo>
                  <a:cubicBezTo>
                    <a:pt x="39996" y="72159"/>
                    <a:pt x="40404" y="72086"/>
                    <a:pt x="40964" y="71936"/>
                  </a:cubicBezTo>
                  <a:cubicBezTo>
                    <a:pt x="41291" y="71860"/>
                    <a:pt x="41629" y="71819"/>
                    <a:pt x="41960" y="71819"/>
                  </a:cubicBezTo>
                  <a:cubicBezTo>
                    <a:pt x="42878" y="71819"/>
                    <a:pt x="43753" y="72138"/>
                    <a:pt x="44257" y="72937"/>
                  </a:cubicBezTo>
                  <a:cubicBezTo>
                    <a:pt x="44457" y="73368"/>
                    <a:pt x="44200" y="73654"/>
                    <a:pt x="44601" y="74112"/>
                  </a:cubicBezTo>
                  <a:cubicBezTo>
                    <a:pt x="44887" y="74398"/>
                    <a:pt x="45487" y="74598"/>
                    <a:pt x="45918" y="74742"/>
                  </a:cubicBezTo>
                  <a:cubicBezTo>
                    <a:pt x="46948" y="75342"/>
                    <a:pt x="47892" y="75399"/>
                    <a:pt x="48922" y="75772"/>
                  </a:cubicBezTo>
                  <a:cubicBezTo>
                    <a:pt x="50010" y="76143"/>
                    <a:pt x="49525" y="76860"/>
                    <a:pt x="50354" y="77433"/>
                  </a:cubicBezTo>
                  <a:cubicBezTo>
                    <a:pt x="50448" y="77496"/>
                    <a:pt x="50557" y="77513"/>
                    <a:pt x="50674" y="77513"/>
                  </a:cubicBezTo>
                  <a:cubicBezTo>
                    <a:pt x="50820" y="77513"/>
                    <a:pt x="50976" y="77486"/>
                    <a:pt x="51127" y="77486"/>
                  </a:cubicBezTo>
                  <a:cubicBezTo>
                    <a:pt x="51294" y="77486"/>
                    <a:pt x="51455" y="77519"/>
                    <a:pt x="51586" y="77662"/>
                  </a:cubicBezTo>
                  <a:cubicBezTo>
                    <a:pt x="52216" y="78376"/>
                    <a:pt x="51384" y="78234"/>
                    <a:pt x="51242" y="78750"/>
                  </a:cubicBezTo>
                  <a:cubicBezTo>
                    <a:pt x="50899" y="80266"/>
                    <a:pt x="51929" y="80410"/>
                    <a:pt x="52903" y="81124"/>
                  </a:cubicBezTo>
                  <a:cubicBezTo>
                    <a:pt x="53704" y="81697"/>
                    <a:pt x="54334" y="82929"/>
                    <a:pt x="55422" y="83243"/>
                  </a:cubicBezTo>
                  <a:cubicBezTo>
                    <a:pt x="55492" y="83258"/>
                    <a:pt x="55562" y="83265"/>
                    <a:pt x="55631" y="83265"/>
                  </a:cubicBezTo>
                  <a:cubicBezTo>
                    <a:pt x="56700" y="83265"/>
                    <a:pt x="57574" y="81531"/>
                    <a:pt x="58285" y="81531"/>
                  </a:cubicBezTo>
                  <a:cubicBezTo>
                    <a:pt x="58383" y="81531"/>
                    <a:pt x="58479" y="81564"/>
                    <a:pt x="58571" y="81640"/>
                  </a:cubicBezTo>
                  <a:lnTo>
                    <a:pt x="58456" y="81498"/>
                  </a:lnTo>
                  <a:lnTo>
                    <a:pt x="58456" y="81498"/>
                  </a:lnTo>
                  <a:cubicBezTo>
                    <a:pt x="59143" y="82070"/>
                    <a:pt x="59487" y="83444"/>
                    <a:pt x="59743" y="84246"/>
                  </a:cubicBezTo>
                  <a:cubicBezTo>
                    <a:pt x="60087" y="85105"/>
                    <a:pt x="60087" y="85849"/>
                    <a:pt x="60030" y="86793"/>
                  </a:cubicBezTo>
                  <a:cubicBezTo>
                    <a:pt x="59945" y="88224"/>
                    <a:pt x="59801" y="89170"/>
                    <a:pt x="58800" y="90113"/>
                  </a:cubicBezTo>
                  <a:cubicBezTo>
                    <a:pt x="58312" y="90486"/>
                    <a:pt x="58026" y="90686"/>
                    <a:pt x="57769" y="91144"/>
                  </a:cubicBezTo>
                  <a:cubicBezTo>
                    <a:pt x="57682" y="91258"/>
                    <a:pt x="57884" y="91632"/>
                    <a:pt x="57769" y="91774"/>
                  </a:cubicBezTo>
                  <a:cubicBezTo>
                    <a:pt x="57568" y="92060"/>
                    <a:pt x="57224" y="92003"/>
                    <a:pt x="57082" y="92204"/>
                  </a:cubicBezTo>
                  <a:cubicBezTo>
                    <a:pt x="55965" y="93377"/>
                    <a:pt x="55163" y="95181"/>
                    <a:pt x="56052" y="96842"/>
                  </a:cubicBezTo>
                  <a:cubicBezTo>
                    <a:pt x="56109" y="97071"/>
                    <a:pt x="56739" y="97643"/>
                    <a:pt x="56739" y="97643"/>
                  </a:cubicBezTo>
                  <a:cubicBezTo>
                    <a:pt x="56881" y="98529"/>
                    <a:pt x="56594" y="98158"/>
                    <a:pt x="56109" y="98587"/>
                  </a:cubicBezTo>
                  <a:cubicBezTo>
                    <a:pt x="55422" y="99246"/>
                    <a:pt x="55422" y="98674"/>
                    <a:pt x="55365" y="99762"/>
                  </a:cubicBezTo>
                  <a:cubicBezTo>
                    <a:pt x="55307" y="100105"/>
                    <a:pt x="55422" y="100907"/>
                    <a:pt x="55507" y="101278"/>
                  </a:cubicBezTo>
                  <a:cubicBezTo>
                    <a:pt x="55708" y="102709"/>
                    <a:pt x="56594" y="102281"/>
                    <a:pt x="57281" y="103453"/>
                  </a:cubicBezTo>
                  <a:cubicBezTo>
                    <a:pt x="58170" y="104827"/>
                    <a:pt x="58227" y="106201"/>
                    <a:pt x="59400" y="107433"/>
                  </a:cubicBezTo>
                  <a:cubicBezTo>
                    <a:pt x="61319" y="109465"/>
                    <a:pt x="61461" y="113244"/>
                    <a:pt x="63923" y="114904"/>
                  </a:cubicBezTo>
                  <a:cubicBezTo>
                    <a:pt x="65155" y="115705"/>
                    <a:pt x="66327" y="115476"/>
                    <a:pt x="67415" y="116708"/>
                  </a:cubicBezTo>
                  <a:cubicBezTo>
                    <a:pt x="68045" y="117366"/>
                    <a:pt x="69277" y="118083"/>
                    <a:pt x="69534" y="118884"/>
                  </a:cubicBezTo>
                  <a:cubicBezTo>
                    <a:pt x="69763" y="119599"/>
                    <a:pt x="69621" y="120831"/>
                    <a:pt x="69678" y="121575"/>
                  </a:cubicBezTo>
                  <a:cubicBezTo>
                    <a:pt x="69678" y="122519"/>
                    <a:pt x="69763" y="123435"/>
                    <a:pt x="69763" y="124380"/>
                  </a:cubicBezTo>
                  <a:lnTo>
                    <a:pt x="69763" y="125324"/>
                  </a:lnTo>
                  <a:lnTo>
                    <a:pt x="69621" y="125411"/>
                  </a:lnTo>
                  <a:cubicBezTo>
                    <a:pt x="69534" y="127300"/>
                    <a:pt x="70221" y="128961"/>
                    <a:pt x="70450" y="130763"/>
                  </a:cubicBezTo>
                  <a:cubicBezTo>
                    <a:pt x="70651" y="132710"/>
                    <a:pt x="70221" y="134828"/>
                    <a:pt x="70507" y="136862"/>
                  </a:cubicBezTo>
                  <a:cubicBezTo>
                    <a:pt x="70709" y="138149"/>
                    <a:pt x="70766" y="139466"/>
                    <a:pt x="70766" y="140840"/>
                  </a:cubicBezTo>
                  <a:cubicBezTo>
                    <a:pt x="70766" y="142072"/>
                    <a:pt x="70163" y="143072"/>
                    <a:pt x="70308" y="144160"/>
                  </a:cubicBezTo>
                  <a:cubicBezTo>
                    <a:pt x="70365" y="145248"/>
                    <a:pt x="71109" y="146194"/>
                    <a:pt x="71251" y="147282"/>
                  </a:cubicBezTo>
                  <a:cubicBezTo>
                    <a:pt x="71338" y="147939"/>
                    <a:pt x="71338" y="148885"/>
                    <a:pt x="71682" y="149457"/>
                  </a:cubicBezTo>
                  <a:cubicBezTo>
                    <a:pt x="72025" y="150115"/>
                    <a:pt x="72083" y="149828"/>
                    <a:pt x="72568" y="150172"/>
                  </a:cubicBezTo>
                  <a:cubicBezTo>
                    <a:pt x="74487" y="151718"/>
                    <a:pt x="74201" y="155469"/>
                    <a:pt x="75232" y="157645"/>
                  </a:cubicBezTo>
                  <a:cubicBezTo>
                    <a:pt x="75632" y="158675"/>
                    <a:pt x="75717" y="159477"/>
                    <a:pt x="75976" y="160393"/>
                  </a:cubicBezTo>
                  <a:cubicBezTo>
                    <a:pt x="76319" y="161565"/>
                    <a:pt x="77492" y="162710"/>
                    <a:pt x="78179" y="163798"/>
                  </a:cubicBezTo>
                  <a:cubicBezTo>
                    <a:pt x="78696" y="164616"/>
                    <a:pt x="79164" y="165160"/>
                    <a:pt x="79901" y="165160"/>
                  </a:cubicBezTo>
                  <a:cubicBezTo>
                    <a:pt x="80144" y="165160"/>
                    <a:pt x="80416" y="165101"/>
                    <a:pt x="80728" y="164973"/>
                  </a:cubicBezTo>
                  <a:cubicBezTo>
                    <a:pt x="81083" y="164861"/>
                    <a:pt x="81213" y="164407"/>
                    <a:pt x="81600" y="164407"/>
                  </a:cubicBezTo>
                  <a:cubicBezTo>
                    <a:pt x="81713" y="164407"/>
                    <a:pt x="81847" y="164446"/>
                    <a:pt x="82015" y="164542"/>
                  </a:cubicBezTo>
                  <a:cubicBezTo>
                    <a:pt x="82503" y="164829"/>
                    <a:pt x="82560" y="165630"/>
                    <a:pt x="82904" y="166061"/>
                  </a:cubicBezTo>
                  <a:cubicBezTo>
                    <a:pt x="83379" y="166813"/>
                    <a:pt x="83921" y="167015"/>
                    <a:pt x="84685" y="167015"/>
                  </a:cubicBezTo>
                  <a:cubicBezTo>
                    <a:pt x="84793" y="167015"/>
                    <a:pt x="84905" y="167011"/>
                    <a:pt x="85022" y="167004"/>
                  </a:cubicBezTo>
                  <a:cubicBezTo>
                    <a:pt x="85229" y="167004"/>
                    <a:pt x="85443" y="167051"/>
                    <a:pt x="85635" y="167051"/>
                  </a:cubicBezTo>
                  <a:cubicBezTo>
                    <a:pt x="85840" y="167051"/>
                    <a:pt x="86019" y="166998"/>
                    <a:pt x="86137" y="166775"/>
                  </a:cubicBezTo>
                  <a:cubicBezTo>
                    <a:pt x="86481" y="165917"/>
                    <a:pt x="85565" y="166118"/>
                    <a:pt x="85164" y="165917"/>
                  </a:cubicBezTo>
                  <a:cubicBezTo>
                    <a:pt x="84278" y="165488"/>
                    <a:pt x="83533" y="165030"/>
                    <a:pt x="82988" y="164114"/>
                  </a:cubicBezTo>
                  <a:cubicBezTo>
                    <a:pt x="82702" y="163599"/>
                    <a:pt x="82645" y="163084"/>
                    <a:pt x="82301" y="162653"/>
                  </a:cubicBezTo>
                  <a:cubicBezTo>
                    <a:pt x="81816" y="161939"/>
                    <a:pt x="81529" y="161996"/>
                    <a:pt x="81529" y="160993"/>
                  </a:cubicBezTo>
                  <a:cubicBezTo>
                    <a:pt x="81614" y="158675"/>
                    <a:pt x="84278" y="157787"/>
                    <a:pt x="81729" y="156271"/>
                  </a:cubicBezTo>
                  <a:cubicBezTo>
                    <a:pt x="80842" y="155698"/>
                    <a:pt x="80155" y="155267"/>
                    <a:pt x="80984" y="154180"/>
                  </a:cubicBezTo>
                  <a:cubicBezTo>
                    <a:pt x="81271" y="153751"/>
                    <a:pt x="81816" y="153751"/>
                    <a:pt x="82015" y="153236"/>
                  </a:cubicBezTo>
                  <a:cubicBezTo>
                    <a:pt x="82159" y="152863"/>
                    <a:pt x="81873" y="152290"/>
                    <a:pt x="82015" y="151862"/>
                  </a:cubicBezTo>
                  <a:cubicBezTo>
                    <a:pt x="82358" y="150630"/>
                    <a:pt x="83247" y="150774"/>
                    <a:pt x="81958" y="149886"/>
                  </a:cubicBezTo>
                  <a:cubicBezTo>
                    <a:pt x="81058" y="149356"/>
                    <a:pt x="80403" y="148582"/>
                    <a:pt x="81621" y="148582"/>
                  </a:cubicBezTo>
                  <a:cubicBezTo>
                    <a:pt x="81720" y="148582"/>
                    <a:pt x="81832" y="148588"/>
                    <a:pt x="81958" y="148599"/>
                  </a:cubicBezTo>
                  <a:cubicBezTo>
                    <a:pt x="82364" y="148621"/>
                    <a:pt x="82650" y="148706"/>
                    <a:pt x="82851" y="148706"/>
                  </a:cubicBezTo>
                  <a:cubicBezTo>
                    <a:pt x="83161" y="148706"/>
                    <a:pt x="83270" y="148505"/>
                    <a:pt x="83304" y="147568"/>
                  </a:cubicBezTo>
                  <a:cubicBezTo>
                    <a:pt x="83304" y="146423"/>
                    <a:pt x="82560" y="145392"/>
                    <a:pt x="84220" y="145335"/>
                  </a:cubicBezTo>
                  <a:cubicBezTo>
                    <a:pt x="84292" y="145329"/>
                    <a:pt x="84364" y="145327"/>
                    <a:pt x="84436" y="145327"/>
                  </a:cubicBezTo>
                  <a:cubicBezTo>
                    <a:pt x="84891" y="145327"/>
                    <a:pt x="85335" y="145428"/>
                    <a:pt x="85761" y="145428"/>
                  </a:cubicBezTo>
                  <a:cubicBezTo>
                    <a:pt x="86279" y="145428"/>
                    <a:pt x="86771" y="145279"/>
                    <a:pt x="87225" y="144618"/>
                  </a:cubicBezTo>
                  <a:cubicBezTo>
                    <a:pt x="87770" y="143874"/>
                    <a:pt x="87569" y="142587"/>
                    <a:pt x="87225" y="141785"/>
                  </a:cubicBezTo>
                  <a:cubicBezTo>
                    <a:pt x="86789" y="140809"/>
                    <a:pt x="85637" y="139946"/>
                    <a:pt x="86794" y="139946"/>
                  </a:cubicBezTo>
                  <a:cubicBezTo>
                    <a:pt x="86925" y="139946"/>
                    <a:pt x="87087" y="139957"/>
                    <a:pt x="87282" y="139981"/>
                  </a:cubicBezTo>
                  <a:cubicBezTo>
                    <a:pt x="87817" y="140018"/>
                    <a:pt x="88209" y="140186"/>
                    <a:pt x="88673" y="140186"/>
                  </a:cubicBezTo>
                  <a:cubicBezTo>
                    <a:pt x="88930" y="140186"/>
                    <a:pt x="89208" y="140134"/>
                    <a:pt x="89545" y="139981"/>
                  </a:cubicBezTo>
                  <a:cubicBezTo>
                    <a:pt x="90660" y="139610"/>
                    <a:pt x="90232" y="139610"/>
                    <a:pt x="90518" y="138751"/>
                  </a:cubicBezTo>
                  <a:cubicBezTo>
                    <a:pt x="90660" y="138378"/>
                    <a:pt x="90717" y="138091"/>
                    <a:pt x="90862" y="137720"/>
                  </a:cubicBezTo>
                  <a:cubicBezTo>
                    <a:pt x="91004" y="137434"/>
                    <a:pt x="91347" y="137148"/>
                    <a:pt x="91462" y="136575"/>
                  </a:cubicBezTo>
                  <a:cubicBezTo>
                    <a:pt x="91748" y="135259"/>
                    <a:pt x="91950" y="134457"/>
                    <a:pt x="92836" y="133454"/>
                  </a:cubicBezTo>
                  <a:cubicBezTo>
                    <a:pt x="94210" y="132080"/>
                    <a:pt x="94840" y="131278"/>
                    <a:pt x="94553" y="129160"/>
                  </a:cubicBezTo>
                  <a:cubicBezTo>
                    <a:pt x="94354" y="127300"/>
                    <a:pt x="94354" y="127213"/>
                    <a:pt x="95641" y="125984"/>
                  </a:cubicBezTo>
                  <a:lnTo>
                    <a:pt x="95641" y="125984"/>
                  </a:lnTo>
                  <a:lnTo>
                    <a:pt x="95298" y="126213"/>
                  </a:lnTo>
                  <a:cubicBezTo>
                    <a:pt x="96901" y="124094"/>
                    <a:pt x="100107" y="125697"/>
                    <a:pt x="101538" y="123606"/>
                  </a:cubicBezTo>
                  <a:cubicBezTo>
                    <a:pt x="102168" y="122663"/>
                    <a:pt x="102427" y="121346"/>
                    <a:pt x="102855" y="120343"/>
                  </a:cubicBezTo>
                  <a:cubicBezTo>
                    <a:pt x="103343" y="119255"/>
                    <a:pt x="104087" y="118025"/>
                    <a:pt x="104145" y="116793"/>
                  </a:cubicBezTo>
                  <a:cubicBezTo>
                    <a:pt x="104145" y="115048"/>
                    <a:pt x="102855" y="112442"/>
                    <a:pt x="103744" y="110839"/>
                  </a:cubicBezTo>
                  <a:cubicBezTo>
                    <a:pt x="104000" y="110324"/>
                    <a:pt x="104488" y="110124"/>
                    <a:pt x="104889" y="109751"/>
                  </a:cubicBezTo>
                  <a:cubicBezTo>
                    <a:pt x="105603" y="109037"/>
                    <a:pt x="105461" y="108579"/>
                    <a:pt x="105805" y="107720"/>
                  </a:cubicBezTo>
                  <a:cubicBezTo>
                    <a:pt x="106263" y="106430"/>
                    <a:pt x="107637" y="106059"/>
                    <a:pt x="107866" y="104598"/>
                  </a:cubicBezTo>
                  <a:cubicBezTo>
                    <a:pt x="107981" y="103739"/>
                    <a:pt x="107923" y="102510"/>
                    <a:pt x="107779" y="101621"/>
                  </a:cubicBezTo>
                  <a:cubicBezTo>
                    <a:pt x="107722" y="101193"/>
                    <a:pt x="107580" y="100563"/>
                    <a:pt x="107294" y="100190"/>
                  </a:cubicBezTo>
                  <a:cubicBezTo>
                    <a:pt x="107002" y="99808"/>
                    <a:pt x="106866" y="99728"/>
                    <a:pt x="106689" y="99728"/>
                  </a:cubicBezTo>
                  <a:cubicBezTo>
                    <a:pt x="106563" y="99728"/>
                    <a:pt x="106416" y="99768"/>
                    <a:pt x="106177" y="99768"/>
                  </a:cubicBezTo>
                  <a:cubicBezTo>
                    <a:pt x="106124" y="99768"/>
                    <a:pt x="106067" y="99766"/>
                    <a:pt x="106004" y="99762"/>
                  </a:cubicBezTo>
                  <a:cubicBezTo>
                    <a:pt x="104832" y="99617"/>
                    <a:pt x="104488" y="98960"/>
                    <a:pt x="103542" y="98243"/>
                  </a:cubicBezTo>
                  <a:cubicBezTo>
                    <a:pt x="102370" y="97442"/>
                    <a:pt x="101538" y="97155"/>
                    <a:pt x="100164" y="97013"/>
                  </a:cubicBezTo>
                  <a:cubicBezTo>
                    <a:pt x="99764" y="96926"/>
                    <a:pt x="99363" y="96842"/>
                    <a:pt x="98934" y="96784"/>
                  </a:cubicBezTo>
                  <a:cubicBezTo>
                    <a:pt x="98772" y="96755"/>
                    <a:pt x="98629" y="96746"/>
                    <a:pt x="98494" y="96746"/>
                  </a:cubicBezTo>
                  <a:cubicBezTo>
                    <a:pt x="98225" y="96746"/>
                    <a:pt x="97989" y="96784"/>
                    <a:pt x="97702" y="96784"/>
                  </a:cubicBezTo>
                  <a:cubicBezTo>
                    <a:pt x="96615" y="96640"/>
                    <a:pt x="96958" y="96354"/>
                    <a:pt x="96328" y="95697"/>
                  </a:cubicBezTo>
                  <a:cubicBezTo>
                    <a:pt x="95870" y="95181"/>
                    <a:pt x="94897" y="94666"/>
                    <a:pt x="94267" y="94551"/>
                  </a:cubicBezTo>
                  <a:cubicBezTo>
                    <a:pt x="94134" y="94527"/>
                    <a:pt x="94018" y="94517"/>
                    <a:pt x="93916" y="94517"/>
                  </a:cubicBezTo>
                  <a:cubicBezTo>
                    <a:pt x="93293" y="94517"/>
                    <a:pt x="93157" y="94907"/>
                    <a:pt x="92492" y="94980"/>
                  </a:cubicBezTo>
                  <a:cubicBezTo>
                    <a:pt x="92435" y="94551"/>
                    <a:pt x="92435" y="94036"/>
                    <a:pt x="92149" y="93663"/>
                  </a:cubicBezTo>
                  <a:lnTo>
                    <a:pt x="92092" y="93434"/>
                  </a:lnTo>
                  <a:cubicBezTo>
                    <a:pt x="91405" y="92662"/>
                    <a:pt x="90919" y="93090"/>
                    <a:pt x="90660" y="91861"/>
                  </a:cubicBezTo>
                  <a:cubicBezTo>
                    <a:pt x="90575" y="91487"/>
                    <a:pt x="90717" y="91059"/>
                    <a:pt x="90660" y="90773"/>
                  </a:cubicBezTo>
                  <a:cubicBezTo>
                    <a:pt x="90431" y="90342"/>
                    <a:pt x="89973" y="90342"/>
                    <a:pt x="89831" y="89884"/>
                  </a:cubicBezTo>
                  <a:cubicBezTo>
                    <a:pt x="89545" y="89170"/>
                    <a:pt x="89973" y="88368"/>
                    <a:pt x="89545" y="87594"/>
                  </a:cubicBezTo>
                  <a:cubicBezTo>
                    <a:pt x="89201" y="86937"/>
                    <a:pt x="88256" y="86193"/>
                    <a:pt x="87626" y="85849"/>
                  </a:cubicBezTo>
                  <a:cubicBezTo>
                    <a:pt x="85450" y="84475"/>
                    <a:pt x="82988" y="86135"/>
                    <a:pt x="81472" y="83815"/>
                  </a:cubicBezTo>
                  <a:cubicBezTo>
                    <a:pt x="80785" y="82785"/>
                    <a:pt x="80499" y="82441"/>
                    <a:pt x="79553" y="81841"/>
                  </a:cubicBezTo>
                  <a:cubicBezTo>
                    <a:pt x="78866" y="81411"/>
                    <a:pt x="78236" y="80609"/>
                    <a:pt x="77636" y="80037"/>
                  </a:cubicBezTo>
                  <a:cubicBezTo>
                    <a:pt x="76910" y="79333"/>
                    <a:pt x="76726" y="78963"/>
                    <a:pt x="76144" y="78963"/>
                  </a:cubicBezTo>
                  <a:cubicBezTo>
                    <a:pt x="75946" y="78963"/>
                    <a:pt x="75701" y="79006"/>
                    <a:pt x="75374" y="79093"/>
                  </a:cubicBezTo>
                  <a:cubicBezTo>
                    <a:pt x="74830" y="79279"/>
                    <a:pt x="74350" y="79371"/>
                    <a:pt x="73853" y="79371"/>
                  </a:cubicBezTo>
                  <a:cubicBezTo>
                    <a:pt x="73356" y="79371"/>
                    <a:pt x="72841" y="79279"/>
                    <a:pt x="72225" y="79093"/>
                  </a:cubicBezTo>
                  <a:cubicBezTo>
                    <a:pt x="71682" y="78949"/>
                    <a:pt x="71109" y="78892"/>
                    <a:pt x="70651" y="78663"/>
                  </a:cubicBezTo>
                  <a:cubicBezTo>
                    <a:pt x="70163" y="78434"/>
                    <a:pt x="69621" y="77861"/>
                    <a:pt x="69076" y="77719"/>
                  </a:cubicBezTo>
                  <a:cubicBezTo>
                    <a:pt x="69021" y="77711"/>
                    <a:pt x="68969" y="77707"/>
                    <a:pt x="68917" y="77707"/>
                  </a:cubicBezTo>
                  <a:cubicBezTo>
                    <a:pt x="68169" y="77707"/>
                    <a:pt x="67707" y="78504"/>
                    <a:pt x="67025" y="78504"/>
                  </a:cubicBezTo>
                  <a:cubicBezTo>
                    <a:pt x="66914" y="78504"/>
                    <a:pt x="66796" y="78483"/>
                    <a:pt x="66671" y="78434"/>
                  </a:cubicBezTo>
                  <a:cubicBezTo>
                    <a:pt x="66728" y="78147"/>
                    <a:pt x="67502" y="77433"/>
                    <a:pt x="67159" y="77059"/>
                  </a:cubicBezTo>
                  <a:cubicBezTo>
                    <a:pt x="67114" y="77003"/>
                    <a:pt x="67043" y="76980"/>
                    <a:pt x="66957" y="76980"/>
                  </a:cubicBezTo>
                  <a:cubicBezTo>
                    <a:pt x="66606" y="76980"/>
                    <a:pt x="66002" y="77363"/>
                    <a:pt x="65842" y="77433"/>
                  </a:cubicBezTo>
                  <a:cubicBezTo>
                    <a:pt x="64896" y="77948"/>
                    <a:pt x="63437" y="78090"/>
                    <a:pt x="62693" y="78663"/>
                  </a:cubicBezTo>
                  <a:cubicBezTo>
                    <a:pt x="61747" y="79379"/>
                    <a:pt x="62063" y="81411"/>
                    <a:pt x="61060" y="81697"/>
                  </a:cubicBezTo>
                  <a:cubicBezTo>
                    <a:pt x="60918" y="81743"/>
                    <a:pt x="60800" y="81764"/>
                    <a:pt x="60702" y="81764"/>
                  </a:cubicBezTo>
                  <a:cubicBezTo>
                    <a:pt x="60133" y="81764"/>
                    <a:pt x="60230" y="81070"/>
                    <a:pt x="59888" y="80753"/>
                  </a:cubicBezTo>
                  <a:cubicBezTo>
                    <a:pt x="59591" y="80544"/>
                    <a:pt x="59326" y="80463"/>
                    <a:pt x="59009" y="80463"/>
                  </a:cubicBezTo>
                  <a:cubicBezTo>
                    <a:pt x="58806" y="80463"/>
                    <a:pt x="58581" y="80496"/>
                    <a:pt x="58312" y="80552"/>
                  </a:cubicBezTo>
                  <a:lnTo>
                    <a:pt x="58312" y="80696"/>
                  </a:lnTo>
                  <a:cubicBezTo>
                    <a:pt x="58170" y="80627"/>
                    <a:pt x="58033" y="80599"/>
                    <a:pt x="57899" y="80599"/>
                  </a:cubicBezTo>
                  <a:cubicBezTo>
                    <a:pt x="57266" y="80599"/>
                    <a:pt x="56702" y="81235"/>
                    <a:pt x="55997" y="81235"/>
                  </a:cubicBezTo>
                  <a:cubicBezTo>
                    <a:pt x="55922" y="81235"/>
                    <a:pt x="55844" y="81228"/>
                    <a:pt x="55765" y="81211"/>
                  </a:cubicBezTo>
                  <a:cubicBezTo>
                    <a:pt x="55021" y="80982"/>
                    <a:pt x="55078" y="80696"/>
                    <a:pt x="54533" y="80124"/>
                  </a:cubicBezTo>
                  <a:cubicBezTo>
                    <a:pt x="54277" y="79750"/>
                    <a:pt x="53704" y="79464"/>
                    <a:pt x="53445" y="79036"/>
                  </a:cubicBezTo>
                  <a:cubicBezTo>
                    <a:pt x="52960" y="78147"/>
                    <a:pt x="53303" y="77002"/>
                    <a:pt x="53647" y="76143"/>
                  </a:cubicBezTo>
                  <a:cubicBezTo>
                    <a:pt x="54132" y="74827"/>
                    <a:pt x="54391" y="74311"/>
                    <a:pt x="53933" y="72937"/>
                  </a:cubicBezTo>
                  <a:cubicBezTo>
                    <a:pt x="53647" y="72280"/>
                    <a:pt x="53933" y="72223"/>
                    <a:pt x="53102" y="71849"/>
                  </a:cubicBezTo>
                  <a:cubicBezTo>
                    <a:pt x="52839" y="71741"/>
                    <a:pt x="52516" y="71692"/>
                    <a:pt x="52189" y="71692"/>
                  </a:cubicBezTo>
                  <a:cubicBezTo>
                    <a:pt x="51913" y="71692"/>
                    <a:pt x="51634" y="71727"/>
                    <a:pt x="51384" y="71792"/>
                  </a:cubicBezTo>
                  <a:cubicBezTo>
                    <a:pt x="50982" y="71831"/>
                    <a:pt x="50079" y="72268"/>
                    <a:pt x="49379" y="72268"/>
                  </a:cubicBezTo>
                  <a:cubicBezTo>
                    <a:pt x="49035" y="72268"/>
                    <a:pt x="48740" y="72162"/>
                    <a:pt x="48579" y="71849"/>
                  </a:cubicBezTo>
                  <a:cubicBezTo>
                    <a:pt x="48093" y="70906"/>
                    <a:pt x="49868" y="68242"/>
                    <a:pt x="50154" y="67299"/>
                  </a:cubicBezTo>
                  <a:cubicBezTo>
                    <a:pt x="50354" y="66697"/>
                    <a:pt x="51327" y="65265"/>
                    <a:pt x="50984" y="64693"/>
                  </a:cubicBezTo>
                  <a:cubicBezTo>
                    <a:pt x="50842" y="64423"/>
                    <a:pt x="50411" y="64326"/>
                    <a:pt x="49918" y="64326"/>
                  </a:cubicBezTo>
                  <a:cubicBezTo>
                    <a:pt x="49212" y="64326"/>
                    <a:pt x="48379" y="64524"/>
                    <a:pt x="48093" y="64693"/>
                  </a:cubicBezTo>
                  <a:cubicBezTo>
                    <a:pt x="47006" y="65265"/>
                    <a:pt x="47349" y="66268"/>
                    <a:pt x="46861" y="67212"/>
                  </a:cubicBezTo>
                  <a:cubicBezTo>
                    <a:pt x="46461" y="68013"/>
                    <a:pt x="45288" y="68586"/>
                    <a:pt x="44544" y="68815"/>
                  </a:cubicBezTo>
                  <a:cubicBezTo>
                    <a:pt x="44350" y="68887"/>
                    <a:pt x="44111" y="68917"/>
                    <a:pt x="43850" y="68917"/>
                  </a:cubicBezTo>
                  <a:cubicBezTo>
                    <a:pt x="43069" y="68917"/>
                    <a:pt x="42088" y="68644"/>
                    <a:pt x="41509" y="68387"/>
                  </a:cubicBezTo>
                  <a:cubicBezTo>
                    <a:pt x="40364" y="67642"/>
                    <a:pt x="40708" y="66555"/>
                    <a:pt x="40364" y="65410"/>
                  </a:cubicBezTo>
                  <a:cubicBezTo>
                    <a:pt x="40021" y="64093"/>
                    <a:pt x="39247" y="63319"/>
                    <a:pt x="39590" y="61860"/>
                  </a:cubicBezTo>
                  <a:cubicBezTo>
                    <a:pt x="39876" y="60772"/>
                    <a:pt x="40708" y="59971"/>
                    <a:pt x="40907" y="58825"/>
                  </a:cubicBezTo>
                  <a:cubicBezTo>
                    <a:pt x="41108" y="57566"/>
                    <a:pt x="41051" y="56849"/>
                    <a:pt x="41995" y="55990"/>
                  </a:cubicBezTo>
                  <a:cubicBezTo>
                    <a:pt x="42739" y="55246"/>
                    <a:pt x="43712" y="54673"/>
                    <a:pt x="44544" y="54158"/>
                  </a:cubicBezTo>
                  <a:cubicBezTo>
                    <a:pt x="45125" y="53771"/>
                    <a:pt x="45583" y="53650"/>
                    <a:pt x="46031" y="53650"/>
                  </a:cubicBezTo>
                  <a:cubicBezTo>
                    <a:pt x="46642" y="53650"/>
                    <a:pt x="47234" y="53876"/>
                    <a:pt x="48093" y="53959"/>
                  </a:cubicBezTo>
                  <a:cubicBezTo>
                    <a:pt x="48380" y="53994"/>
                    <a:pt x="48716" y="54035"/>
                    <a:pt x="49055" y="54035"/>
                  </a:cubicBezTo>
                  <a:cubicBezTo>
                    <a:pt x="49527" y="54035"/>
                    <a:pt x="50004" y="53956"/>
                    <a:pt x="50354" y="53673"/>
                  </a:cubicBezTo>
                  <a:cubicBezTo>
                    <a:pt x="50784" y="53299"/>
                    <a:pt x="50555" y="52956"/>
                    <a:pt x="51128" y="52642"/>
                  </a:cubicBezTo>
                  <a:cubicBezTo>
                    <a:pt x="51380" y="52485"/>
                    <a:pt x="52175" y="52397"/>
                    <a:pt x="52946" y="52397"/>
                  </a:cubicBezTo>
                  <a:cubicBezTo>
                    <a:pt x="53578" y="52397"/>
                    <a:pt x="54192" y="52456"/>
                    <a:pt x="54476" y="52585"/>
                  </a:cubicBezTo>
                  <a:cubicBezTo>
                    <a:pt x="55021" y="52784"/>
                    <a:pt x="55220" y="53299"/>
                    <a:pt x="55708" y="53444"/>
                  </a:cubicBezTo>
                  <a:cubicBezTo>
                    <a:pt x="55784" y="53466"/>
                    <a:pt x="55852" y="53474"/>
                    <a:pt x="55913" y="53474"/>
                  </a:cubicBezTo>
                  <a:cubicBezTo>
                    <a:pt x="56084" y="53474"/>
                    <a:pt x="56208" y="53410"/>
                    <a:pt x="56356" y="53410"/>
                  </a:cubicBezTo>
                  <a:cubicBezTo>
                    <a:pt x="56493" y="53410"/>
                    <a:pt x="56649" y="53464"/>
                    <a:pt x="56881" y="53673"/>
                  </a:cubicBezTo>
                  <a:cubicBezTo>
                    <a:pt x="58113" y="54760"/>
                    <a:pt x="56395" y="59112"/>
                    <a:pt x="58713" y="59254"/>
                  </a:cubicBezTo>
                  <a:cubicBezTo>
                    <a:pt x="58748" y="59256"/>
                    <a:pt x="58782" y="59257"/>
                    <a:pt x="58815" y="59257"/>
                  </a:cubicBezTo>
                  <a:cubicBezTo>
                    <a:pt x="60890" y="59257"/>
                    <a:pt x="60025" y="54885"/>
                    <a:pt x="59743" y="53815"/>
                  </a:cubicBezTo>
                  <a:cubicBezTo>
                    <a:pt x="58914" y="50608"/>
                    <a:pt x="60774" y="49177"/>
                    <a:pt x="63437" y="48089"/>
                  </a:cubicBezTo>
                  <a:cubicBezTo>
                    <a:pt x="64610" y="47574"/>
                    <a:pt x="65842" y="47001"/>
                    <a:pt x="66586" y="45914"/>
                  </a:cubicBezTo>
                  <a:cubicBezTo>
                    <a:pt x="67502" y="44597"/>
                    <a:pt x="67273" y="43882"/>
                    <a:pt x="67560" y="42508"/>
                  </a:cubicBezTo>
                  <a:cubicBezTo>
                    <a:pt x="67718" y="41809"/>
                    <a:pt x="67949" y="41693"/>
                    <a:pt x="68244" y="41693"/>
                  </a:cubicBezTo>
                  <a:cubicBezTo>
                    <a:pt x="68391" y="41693"/>
                    <a:pt x="68554" y="41722"/>
                    <a:pt x="68732" y="41722"/>
                  </a:cubicBezTo>
                  <a:cubicBezTo>
                    <a:pt x="68973" y="41722"/>
                    <a:pt x="69241" y="41669"/>
                    <a:pt x="69534" y="41420"/>
                  </a:cubicBezTo>
                  <a:cubicBezTo>
                    <a:pt x="70507" y="40619"/>
                    <a:pt x="71194" y="39330"/>
                    <a:pt x="71938" y="38386"/>
                  </a:cubicBezTo>
                  <a:lnTo>
                    <a:pt x="72025" y="38242"/>
                  </a:lnTo>
                  <a:cubicBezTo>
                    <a:pt x="72352" y="37853"/>
                    <a:pt x="72667" y="37761"/>
                    <a:pt x="72997" y="37761"/>
                  </a:cubicBezTo>
                  <a:cubicBezTo>
                    <a:pt x="73295" y="37761"/>
                    <a:pt x="73604" y="37836"/>
                    <a:pt x="73945" y="37836"/>
                  </a:cubicBezTo>
                  <a:cubicBezTo>
                    <a:pt x="74091" y="37836"/>
                    <a:pt x="74242" y="37822"/>
                    <a:pt x="74400" y="37784"/>
                  </a:cubicBezTo>
                  <a:cubicBezTo>
                    <a:pt x="75575" y="37440"/>
                    <a:pt x="75174" y="36410"/>
                    <a:pt x="75632" y="35409"/>
                  </a:cubicBezTo>
                  <a:cubicBezTo>
                    <a:pt x="76262" y="34177"/>
                    <a:pt x="77148" y="34234"/>
                    <a:pt x="78236" y="33890"/>
                  </a:cubicBezTo>
                  <a:cubicBezTo>
                    <a:pt x="79210" y="33519"/>
                    <a:pt x="79954" y="32860"/>
                    <a:pt x="80984" y="32574"/>
                  </a:cubicBezTo>
                  <a:cubicBezTo>
                    <a:pt x="81185" y="32474"/>
                    <a:pt x="81822" y="32295"/>
                    <a:pt x="82269" y="32295"/>
                  </a:cubicBezTo>
                  <a:cubicBezTo>
                    <a:pt x="82717" y="32295"/>
                    <a:pt x="82975" y="32474"/>
                    <a:pt x="82416" y="33089"/>
                  </a:cubicBezTo>
                  <a:cubicBezTo>
                    <a:pt x="82159" y="33462"/>
                    <a:pt x="79553" y="33749"/>
                    <a:pt x="81271" y="34607"/>
                  </a:cubicBezTo>
                  <a:cubicBezTo>
                    <a:pt x="81397" y="34660"/>
                    <a:pt x="81521" y="34683"/>
                    <a:pt x="81644" y="34683"/>
                  </a:cubicBezTo>
                  <a:cubicBezTo>
                    <a:pt x="82519" y="34683"/>
                    <a:pt x="83298" y="33491"/>
                    <a:pt x="84076" y="33290"/>
                  </a:cubicBezTo>
                  <a:cubicBezTo>
                    <a:pt x="84678" y="33089"/>
                    <a:pt x="86481" y="33089"/>
                    <a:pt x="85995" y="31859"/>
                  </a:cubicBezTo>
                  <a:cubicBezTo>
                    <a:pt x="85652" y="31000"/>
                    <a:pt x="84076" y="31715"/>
                    <a:pt x="83591" y="30829"/>
                  </a:cubicBezTo>
                  <a:cubicBezTo>
                    <a:pt x="82904" y="29597"/>
                    <a:pt x="84763" y="29253"/>
                    <a:pt x="85022" y="28509"/>
                  </a:cubicBezTo>
                  <a:cubicBezTo>
                    <a:pt x="85301" y="27869"/>
                    <a:pt x="84987" y="27645"/>
                    <a:pt x="84389" y="27645"/>
                  </a:cubicBezTo>
                  <a:cubicBezTo>
                    <a:pt x="83004" y="27645"/>
                    <a:pt x="80094" y="28845"/>
                    <a:pt x="79502" y="28845"/>
                  </a:cubicBezTo>
                  <a:cubicBezTo>
                    <a:pt x="79459" y="28845"/>
                    <a:pt x="79428" y="28839"/>
                    <a:pt x="79411" y="28825"/>
                  </a:cubicBezTo>
                  <a:cubicBezTo>
                    <a:pt x="78580" y="28080"/>
                    <a:pt x="80641" y="26791"/>
                    <a:pt x="81186" y="26562"/>
                  </a:cubicBezTo>
                  <a:cubicBezTo>
                    <a:pt x="81502" y="26469"/>
                    <a:pt x="81825" y="26446"/>
                    <a:pt x="82151" y="26446"/>
                  </a:cubicBezTo>
                  <a:cubicBezTo>
                    <a:pt x="82481" y="26446"/>
                    <a:pt x="82814" y="26469"/>
                    <a:pt x="83149" y="26469"/>
                  </a:cubicBezTo>
                  <a:cubicBezTo>
                    <a:pt x="83505" y="26469"/>
                    <a:pt x="83863" y="26443"/>
                    <a:pt x="84220" y="26333"/>
                  </a:cubicBezTo>
                  <a:cubicBezTo>
                    <a:pt x="85182" y="26080"/>
                    <a:pt x="85875" y="25895"/>
                    <a:pt x="86872" y="25895"/>
                  </a:cubicBezTo>
                  <a:cubicBezTo>
                    <a:pt x="87003" y="25895"/>
                    <a:pt x="87140" y="25898"/>
                    <a:pt x="87282" y="25905"/>
                  </a:cubicBezTo>
                  <a:cubicBezTo>
                    <a:pt x="88002" y="26009"/>
                    <a:pt x="88483" y="26126"/>
                    <a:pt x="88937" y="26126"/>
                  </a:cubicBezTo>
                  <a:cubicBezTo>
                    <a:pt x="89477" y="26126"/>
                    <a:pt x="89980" y="25962"/>
                    <a:pt x="90804" y="25417"/>
                  </a:cubicBezTo>
                  <a:cubicBezTo>
                    <a:pt x="92092" y="24531"/>
                    <a:pt x="95041" y="24760"/>
                    <a:pt x="94954" y="22298"/>
                  </a:cubicBezTo>
                  <a:cubicBezTo>
                    <a:pt x="94954" y="21352"/>
                    <a:pt x="93953" y="20321"/>
                    <a:pt x="93266" y="19749"/>
                  </a:cubicBezTo>
                  <a:cubicBezTo>
                    <a:pt x="92149" y="18890"/>
                    <a:pt x="91892" y="18947"/>
                    <a:pt x="91892" y="17374"/>
                  </a:cubicBezTo>
                  <a:cubicBezTo>
                    <a:pt x="91892" y="16344"/>
                    <a:pt x="92149" y="15054"/>
                    <a:pt x="91462" y="14397"/>
                  </a:cubicBezTo>
                  <a:cubicBezTo>
                    <a:pt x="91136" y="14124"/>
                    <a:pt x="90823" y="14021"/>
                    <a:pt x="90519" y="14021"/>
                  </a:cubicBezTo>
                  <a:cubicBezTo>
                    <a:pt x="89677" y="14021"/>
                    <a:pt x="88898" y="14806"/>
                    <a:pt x="88056" y="14912"/>
                  </a:cubicBezTo>
                  <a:cubicBezTo>
                    <a:pt x="87946" y="14934"/>
                    <a:pt x="87775" y="14948"/>
                    <a:pt x="87593" y="14948"/>
                  </a:cubicBezTo>
                  <a:cubicBezTo>
                    <a:pt x="87303" y="14948"/>
                    <a:pt x="86983" y="14914"/>
                    <a:pt x="86824" y="14825"/>
                  </a:cubicBezTo>
                  <a:cubicBezTo>
                    <a:pt x="85908" y="14111"/>
                    <a:pt x="86881" y="14253"/>
                    <a:pt x="86939" y="13451"/>
                  </a:cubicBezTo>
                  <a:cubicBezTo>
                    <a:pt x="86939" y="12879"/>
                    <a:pt x="85995" y="11191"/>
                    <a:pt x="85565" y="10904"/>
                  </a:cubicBezTo>
                  <a:cubicBezTo>
                    <a:pt x="85357" y="10715"/>
                    <a:pt x="83662" y="10501"/>
                    <a:pt x="82338" y="10501"/>
                  </a:cubicBezTo>
                  <a:cubicBezTo>
                    <a:pt x="81658" y="10501"/>
                    <a:pt x="81075" y="10558"/>
                    <a:pt x="80842" y="10703"/>
                  </a:cubicBezTo>
                  <a:cubicBezTo>
                    <a:pt x="79610" y="11420"/>
                    <a:pt x="80584" y="13080"/>
                    <a:pt x="79697" y="13882"/>
                  </a:cubicBezTo>
                  <a:cubicBezTo>
                    <a:pt x="79068" y="14539"/>
                    <a:pt x="77206" y="13680"/>
                    <a:pt x="77893" y="15684"/>
                  </a:cubicBezTo>
                  <a:cubicBezTo>
                    <a:pt x="78179" y="16630"/>
                    <a:pt x="79210" y="17287"/>
                    <a:pt x="78236" y="18375"/>
                  </a:cubicBezTo>
                  <a:cubicBezTo>
                    <a:pt x="76606" y="20179"/>
                    <a:pt x="74201" y="18462"/>
                    <a:pt x="73656" y="21409"/>
                  </a:cubicBezTo>
                  <a:cubicBezTo>
                    <a:pt x="73514" y="22298"/>
                    <a:pt x="73457" y="23729"/>
                    <a:pt x="72625" y="24244"/>
                  </a:cubicBezTo>
                  <a:cubicBezTo>
                    <a:pt x="72448" y="24355"/>
                    <a:pt x="72231" y="24405"/>
                    <a:pt x="72000" y="24405"/>
                  </a:cubicBezTo>
                  <a:cubicBezTo>
                    <a:pt x="71337" y="24405"/>
                    <a:pt x="70563" y="23995"/>
                    <a:pt x="70308" y="23443"/>
                  </a:cubicBezTo>
                  <a:cubicBezTo>
                    <a:pt x="69534" y="21725"/>
                    <a:pt x="71538" y="21725"/>
                    <a:pt x="71739" y="20638"/>
                  </a:cubicBezTo>
                  <a:cubicBezTo>
                    <a:pt x="71900" y="19815"/>
                    <a:pt x="71362" y="19664"/>
                    <a:pt x="70723" y="19664"/>
                  </a:cubicBezTo>
                  <a:cubicBezTo>
                    <a:pt x="70356" y="19664"/>
                    <a:pt x="69955" y="19714"/>
                    <a:pt x="69635" y="19714"/>
                  </a:cubicBezTo>
                  <a:cubicBezTo>
                    <a:pt x="69523" y="19714"/>
                    <a:pt x="69422" y="19708"/>
                    <a:pt x="69334" y="19692"/>
                  </a:cubicBezTo>
                  <a:cubicBezTo>
                    <a:pt x="68503" y="19463"/>
                    <a:pt x="67273" y="18604"/>
                    <a:pt x="66671" y="18004"/>
                  </a:cubicBezTo>
                  <a:cubicBezTo>
                    <a:pt x="66185" y="17573"/>
                    <a:pt x="66270" y="16916"/>
                    <a:pt x="65498" y="16859"/>
                  </a:cubicBezTo>
                  <a:cubicBezTo>
                    <a:pt x="65036" y="16859"/>
                    <a:pt x="64575" y="17436"/>
                    <a:pt x="63991" y="17436"/>
                  </a:cubicBezTo>
                  <a:cubicBezTo>
                    <a:pt x="63887" y="17436"/>
                    <a:pt x="63779" y="17417"/>
                    <a:pt x="63666" y="17374"/>
                  </a:cubicBezTo>
                  <a:cubicBezTo>
                    <a:pt x="63666" y="16199"/>
                    <a:pt x="64667" y="15398"/>
                    <a:pt x="63094" y="15054"/>
                  </a:cubicBezTo>
                  <a:cubicBezTo>
                    <a:pt x="63179" y="14825"/>
                    <a:pt x="63236" y="14683"/>
                    <a:pt x="63380" y="14454"/>
                  </a:cubicBezTo>
                  <a:lnTo>
                    <a:pt x="63380" y="14454"/>
                  </a:lnTo>
                  <a:lnTo>
                    <a:pt x="63179" y="14596"/>
                  </a:lnTo>
                  <a:cubicBezTo>
                    <a:pt x="63522" y="13882"/>
                    <a:pt x="63236" y="13222"/>
                    <a:pt x="63866" y="12737"/>
                  </a:cubicBezTo>
                  <a:cubicBezTo>
                    <a:pt x="64266" y="12363"/>
                    <a:pt x="64754" y="12650"/>
                    <a:pt x="65240" y="12421"/>
                  </a:cubicBezTo>
                  <a:cubicBezTo>
                    <a:pt x="66270" y="11935"/>
                    <a:pt x="66671" y="10989"/>
                    <a:pt x="67960" y="10760"/>
                  </a:cubicBezTo>
                  <a:cubicBezTo>
                    <a:pt x="69190" y="10561"/>
                    <a:pt x="69964" y="10046"/>
                    <a:pt x="71109" y="9329"/>
                  </a:cubicBezTo>
                  <a:cubicBezTo>
                    <a:pt x="72140" y="8672"/>
                    <a:pt x="73170" y="8527"/>
                    <a:pt x="74286" y="7955"/>
                  </a:cubicBezTo>
                  <a:cubicBezTo>
                    <a:pt x="75087" y="7439"/>
                    <a:pt x="75774" y="6267"/>
                    <a:pt x="76606" y="5981"/>
                  </a:cubicBezTo>
                  <a:cubicBezTo>
                    <a:pt x="76784" y="5916"/>
                    <a:pt x="76970" y="5891"/>
                    <a:pt x="77162" y="5891"/>
                  </a:cubicBezTo>
                  <a:cubicBezTo>
                    <a:pt x="77822" y="5891"/>
                    <a:pt x="78550" y="6188"/>
                    <a:pt x="79243" y="6188"/>
                  </a:cubicBezTo>
                  <a:cubicBezTo>
                    <a:pt x="79416" y="6188"/>
                    <a:pt x="79587" y="6169"/>
                    <a:pt x="79755" y="6123"/>
                  </a:cubicBezTo>
                  <a:cubicBezTo>
                    <a:pt x="80499" y="5923"/>
                    <a:pt x="82358" y="4405"/>
                    <a:pt x="82759" y="3748"/>
                  </a:cubicBezTo>
                  <a:cubicBezTo>
                    <a:pt x="83293" y="2868"/>
                    <a:pt x="82974" y="2643"/>
                    <a:pt x="82431" y="2643"/>
                  </a:cubicBezTo>
                  <a:cubicBezTo>
                    <a:pt x="81984" y="2643"/>
                    <a:pt x="81385" y="2795"/>
                    <a:pt x="80984" y="2859"/>
                  </a:cubicBezTo>
                  <a:cubicBezTo>
                    <a:pt x="79812" y="3088"/>
                    <a:pt x="79610" y="3375"/>
                    <a:pt x="78667" y="4034"/>
                  </a:cubicBezTo>
                  <a:cubicBezTo>
                    <a:pt x="78224" y="4356"/>
                    <a:pt x="77948" y="4486"/>
                    <a:pt x="77767" y="4486"/>
                  </a:cubicBezTo>
                  <a:cubicBezTo>
                    <a:pt x="77305" y="4486"/>
                    <a:pt x="77459" y="3640"/>
                    <a:pt x="77006" y="3004"/>
                  </a:cubicBezTo>
                  <a:cubicBezTo>
                    <a:pt x="76606" y="2431"/>
                    <a:pt x="76061" y="2717"/>
                    <a:pt x="75861" y="2000"/>
                  </a:cubicBezTo>
                  <a:cubicBezTo>
                    <a:pt x="75774" y="1572"/>
                    <a:pt x="76262" y="1142"/>
                    <a:pt x="76118" y="684"/>
                  </a:cubicBezTo>
                  <a:cubicBezTo>
                    <a:pt x="75992" y="182"/>
                    <a:pt x="75768" y="1"/>
                    <a:pt x="75507"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9"/>
            <p:cNvSpPr/>
            <p:nvPr/>
          </p:nvSpPr>
          <p:spPr>
            <a:xfrm>
              <a:off x="5545545" y="993833"/>
              <a:ext cx="2199235" cy="3393224"/>
            </a:xfrm>
            <a:custGeom>
              <a:avLst/>
              <a:gdLst/>
              <a:ahLst/>
              <a:cxnLst/>
              <a:rect l="l" t="t" r="r" b="b"/>
              <a:pathLst>
                <a:path w="108725" h="167753" extrusionOk="0">
                  <a:moveTo>
                    <a:pt x="75903" y="717"/>
                  </a:moveTo>
                  <a:cubicBezTo>
                    <a:pt x="75909" y="717"/>
                    <a:pt x="75914" y="717"/>
                    <a:pt x="75918" y="717"/>
                  </a:cubicBezTo>
                  <a:cubicBezTo>
                    <a:pt x="76005" y="744"/>
                    <a:pt x="76090" y="889"/>
                    <a:pt x="76147" y="1145"/>
                  </a:cubicBezTo>
                  <a:cubicBezTo>
                    <a:pt x="76177" y="1260"/>
                    <a:pt x="76120" y="1404"/>
                    <a:pt x="76033" y="1603"/>
                  </a:cubicBezTo>
                  <a:cubicBezTo>
                    <a:pt x="75918" y="1832"/>
                    <a:pt x="75804" y="2091"/>
                    <a:pt x="75861" y="2434"/>
                  </a:cubicBezTo>
                  <a:cubicBezTo>
                    <a:pt x="76033" y="3007"/>
                    <a:pt x="76406" y="3179"/>
                    <a:pt x="76663" y="3263"/>
                  </a:cubicBezTo>
                  <a:cubicBezTo>
                    <a:pt x="76834" y="3351"/>
                    <a:pt x="76979" y="3408"/>
                    <a:pt x="77093" y="3580"/>
                  </a:cubicBezTo>
                  <a:cubicBezTo>
                    <a:pt x="77235" y="3779"/>
                    <a:pt x="77322" y="4065"/>
                    <a:pt x="77379" y="4324"/>
                  </a:cubicBezTo>
                  <a:cubicBezTo>
                    <a:pt x="77464" y="4667"/>
                    <a:pt x="77551" y="5038"/>
                    <a:pt x="77895" y="5153"/>
                  </a:cubicBezTo>
                  <a:cubicBezTo>
                    <a:pt x="77977" y="5182"/>
                    <a:pt x="78060" y="5196"/>
                    <a:pt x="78145" y="5196"/>
                  </a:cubicBezTo>
                  <a:cubicBezTo>
                    <a:pt x="78474" y="5196"/>
                    <a:pt x="78829" y="4986"/>
                    <a:pt x="79239" y="4667"/>
                  </a:cubicBezTo>
                  <a:cubicBezTo>
                    <a:pt x="79411" y="4553"/>
                    <a:pt x="79583" y="4438"/>
                    <a:pt x="79727" y="4351"/>
                  </a:cubicBezTo>
                  <a:cubicBezTo>
                    <a:pt x="80299" y="3923"/>
                    <a:pt x="80556" y="3722"/>
                    <a:pt x="81415" y="3580"/>
                  </a:cubicBezTo>
                  <a:cubicBezTo>
                    <a:pt x="81529" y="3550"/>
                    <a:pt x="81673" y="3522"/>
                    <a:pt x="81815" y="3492"/>
                  </a:cubicBezTo>
                  <a:cubicBezTo>
                    <a:pt x="82083" y="3448"/>
                    <a:pt x="82595" y="3352"/>
                    <a:pt x="82876" y="3352"/>
                  </a:cubicBezTo>
                  <a:cubicBezTo>
                    <a:pt x="82955" y="3352"/>
                    <a:pt x="83016" y="3359"/>
                    <a:pt x="83047" y="3378"/>
                  </a:cubicBezTo>
                  <a:cubicBezTo>
                    <a:pt x="83047" y="3378"/>
                    <a:pt x="83075" y="3492"/>
                    <a:pt x="82846" y="3893"/>
                  </a:cubicBezTo>
                  <a:cubicBezTo>
                    <a:pt x="82475" y="4466"/>
                    <a:pt x="80700" y="5927"/>
                    <a:pt x="80041" y="6126"/>
                  </a:cubicBezTo>
                  <a:cubicBezTo>
                    <a:pt x="79897" y="6165"/>
                    <a:pt x="79750" y="6181"/>
                    <a:pt x="79599" y="6181"/>
                  </a:cubicBezTo>
                  <a:cubicBezTo>
                    <a:pt x="79299" y="6181"/>
                    <a:pt x="78982" y="6118"/>
                    <a:pt x="78639" y="6041"/>
                  </a:cubicBezTo>
                  <a:cubicBezTo>
                    <a:pt x="78288" y="5953"/>
                    <a:pt x="77915" y="5876"/>
                    <a:pt x="77547" y="5876"/>
                  </a:cubicBezTo>
                  <a:cubicBezTo>
                    <a:pt x="77315" y="5876"/>
                    <a:pt x="77085" y="5906"/>
                    <a:pt x="76864" y="5984"/>
                  </a:cubicBezTo>
                  <a:cubicBezTo>
                    <a:pt x="76319" y="6183"/>
                    <a:pt x="75861" y="6671"/>
                    <a:pt x="75403" y="7129"/>
                  </a:cubicBezTo>
                  <a:cubicBezTo>
                    <a:pt x="75117" y="7443"/>
                    <a:pt x="74773" y="7786"/>
                    <a:pt x="74487" y="7958"/>
                  </a:cubicBezTo>
                  <a:cubicBezTo>
                    <a:pt x="74001" y="8217"/>
                    <a:pt x="73543" y="8389"/>
                    <a:pt x="73085" y="8561"/>
                  </a:cubicBezTo>
                  <a:cubicBezTo>
                    <a:pt x="72513" y="8760"/>
                    <a:pt x="71911" y="8989"/>
                    <a:pt x="71311" y="9362"/>
                  </a:cubicBezTo>
                  <a:lnTo>
                    <a:pt x="71109" y="9477"/>
                  </a:lnTo>
                  <a:cubicBezTo>
                    <a:pt x="70051" y="10134"/>
                    <a:pt x="69364" y="10564"/>
                    <a:pt x="68276" y="10764"/>
                  </a:cubicBezTo>
                  <a:cubicBezTo>
                    <a:pt x="67388" y="10908"/>
                    <a:pt x="66872" y="11336"/>
                    <a:pt x="66387" y="11767"/>
                  </a:cubicBezTo>
                  <a:cubicBezTo>
                    <a:pt x="66071" y="12023"/>
                    <a:pt x="65814" y="12282"/>
                    <a:pt x="65441" y="12454"/>
                  </a:cubicBezTo>
                  <a:cubicBezTo>
                    <a:pt x="65326" y="12511"/>
                    <a:pt x="65155" y="12511"/>
                    <a:pt x="64983" y="12511"/>
                  </a:cubicBezTo>
                  <a:cubicBezTo>
                    <a:pt x="64697" y="12511"/>
                    <a:pt x="64326" y="12511"/>
                    <a:pt x="64010" y="12797"/>
                  </a:cubicBezTo>
                  <a:cubicBezTo>
                    <a:pt x="63524" y="13198"/>
                    <a:pt x="63467" y="13656"/>
                    <a:pt x="63410" y="14084"/>
                  </a:cubicBezTo>
                  <a:cubicBezTo>
                    <a:pt x="63352" y="14313"/>
                    <a:pt x="63323" y="14572"/>
                    <a:pt x="63208" y="14801"/>
                  </a:cubicBezTo>
                  <a:cubicBezTo>
                    <a:pt x="63181" y="14886"/>
                    <a:pt x="63181" y="15000"/>
                    <a:pt x="63208" y="15087"/>
                  </a:cubicBezTo>
                  <a:cubicBezTo>
                    <a:pt x="63181" y="15145"/>
                    <a:pt x="63151" y="15202"/>
                    <a:pt x="63123" y="15287"/>
                  </a:cubicBezTo>
                  <a:cubicBezTo>
                    <a:pt x="63094" y="15374"/>
                    <a:pt x="63123" y="15488"/>
                    <a:pt x="63151" y="15573"/>
                  </a:cubicBezTo>
                  <a:cubicBezTo>
                    <a:pt x="63208" y="15660"/>
                    <a:pt x="63295" y="15717"/>
                    <a:pt x="63410" y="15745"/>
                  </a:cubicBezTo>
                  <a:cubicBezTo>
                    <a:pt x="63838" y="15859"/>
                    <a:pt x="63952" y="15974"/>
                    <a:pt x="63982" y="16003"/>
                  </a:cubicBezTo>
                  <a:cubicBezTo>
                    <a:pt x="64039" y="16118"/>
                    <a:pt x="63952" y="16374"/>
                    <a:pt x="63868" y="16603"/>
                  </a:cubicBezTo>
                  <a:cubicBezTo>
                    <a:pt x="63781" y="16920"/>
                    <a:pt x="63666" y="17291"/>
                    <a:pt x="63666" y="17721"/>
                  </a:cubicBezTo>
                  <a:cubicBezTo>
                    <a:pt x="63666" y="17863"/>
                    <a:pt x="63753" y="18007"/>
                    <a:pt x="63895" y="18035"/>
                  </a:cubicBezTo>
                  <a:cubicBezTo>
                    <a:pt x="64064" y="18104"/>
                    <a:pt x="64223" y="18132"/>
                    <a:pt x="64372" y="18132"/>
                  </a:cubicBezTo>
                  <a:cubicBezTo>
                    <a:pt x="64778" y="18132"/>
                    <a:pt x="65112" y="17924"/>
                    <a:pt x="65384" y="17778"/>
                  </a:cubicBezTo>
                  <a:cubicBezTo>
                    <a:pt x="65555" y="17664"/>
                    <a:pt x="65757" y="17577"/>
                    <a:pt x="65842" y="17577"/>
                  </a:cubicBezTo>
                  <a:cubicBezTo>
                    <a:pt x="66100" y="17577"/>
                    <a:pt x="66185" y="17691"/>
                    <a:pt x="66357" y="18007"/>
                  </a:cubicBezTo>
                  <a:cubicBezTo>
                    <a:pt x="66444" y="18207"/>
                    <a:pt x="66586" y="18436"/>
                    <a:pt x="66787" y="18637"/>
                  </a:cubicBezTo>
                  <a:cubicBezTo>
                    <a:pt x="67417" y="19210"/>
                    <a:pt x="68704" y="20126"/>
                    <a:pt x="69650" y="20382"/>
                  </a:cubicBezTo>
                  <a:cubicBezTo>
                    <a:pt x="69759" y="20407"/>
                    <a:pt x="69874" y="20416"/>
                    <a:pt x="69996" y="20416"/>
                  </a:cubicBezTo>
                  <a:cubicBezTo>
                    <a:pt x="70161" y="20416"/>
                    <a:pt x="70339" y="20399"/>
                    <a:pt x="70536" y="20382"/>
                  </a:cubicBezTo>
                  <a:cubicBezTo>
                    <a:pt x="70688" y="20372"/>
                    <a:pt x="70873" y="20361"/>
                    <a:pt x="71051" y="20361"/>
                  </a:cubicBezTo>
                  <a:cubicBezTo>
                    <a:pt x="71345" y="20361"/>
                    <a:pt x="71622" y="20390"/>
                    <a:pt x="71711" y="20497"/>
                  </a:cubicBezTo>
                  <a:cubicBezTo>
                    <a:pt x="71796" y="20584"/>
                    <a:pt x="71769" y="20783"/>
                    <a:pt x="71769" y="20897"/>
                  </a:cubicBezTo>
                  <a:cubicBezTo>
                    <a:pt x="71711" y="21184"/>
                    <a:pt x="71425" y="21385"/>
                    <a:pt x="71109" y="21614"/>
                  </a:cubicBezTo>
                  <a:cubicBezTo>
                    <a:pt x="70536" y="22043"/>
                    <a:pt x="69765" y="22615"/>
                    <a:pt x="70337" y="23962"/>
                  </a:cubicBezTo>
                  <a:cubicBezTo>
                    <a:pt x="70566" y="24420"/>
                    <a:pt x="71109" y="24848"/>
                    <a:pt x="71739" y="25020"/>
                  </a:cubicBezTo>
                  <a:cubicBezTo>
                    <a:pt x="71965" y="25087"/>
                    <a:pt x="72182" y="25120"/>
                    <a:pt x="72384" y="25120"/>
                  </a:cubicBezTo>
                  <a:cubicBezTo>
                    <a:pt x="72696" y="25120"/>
                    <a:pt x="72974" y="25044"/>
                    <a:pt x="73200" y="24905"/>
                  </a:cubicBezTo>
                  <a:cubicBezTo>
                    <a:pt x="74059" y="24362"/>
                    <a:pt x="74201" y="23130"/>
                    <a:pt x="74345" y="22214"/>
                  </a:cubicBezTo>
                  <a:cubicBezTo>
                    <a:pt x="74345" y="22072"/>
                    <a:pt x="74372" y="21958"/>
                    <a:pt x="74372" y="21843"/>
                  </a:cubicBezTo>
                  <a:cubicBezTo>
                    <a:pt x="74659" y="20382"/>
                    <a:pt x="75346" y="20268"/>
                    <a:pt x="76376" y="20096"/>
                  </a:cubicBezTo>
                  <a:cubicBezTo>
                    <a:pt x="77178" y="19981"/>
                    <a:pt x="78094" y="19839"/>
                    <a:pt x="78895" y="18951"/>
                  </a:cubicBezTo>
                  <a:cubicBezTo>
                    <a:pt x="79754" y="18007"/>
                    <a:pt x="79296" y="17233"/>
                    <a:pt x="78953" y="16633"/>
                  </a:cubicBezTo>
                  <a:cubicBezTo>
                    <a:pt x="78811" y="16404"/>
                    <a:pt x="78696" y="16175"/>
                    <a:pt x="78609" y="15916"/>
                  </a:cubicBezTo>
                  <a:cubicBezTo>
                    <a:pt x="78437" y="15374"/>
                    <a:pt x="78495" y="15172"/>
                    <a:pt x="78524" y="15115"/>
                  </a:cubicBezTo>
                  <a:cubicBezTo>
                    <a:pt x="78609" y="14973"/>
                    <a:pt x="78895" y="14943"/>
                    <a:pt x="79182" y="14916"/>
                  </a:cubicBezTo>
                  <a:cubicBezTo>
                    <a:pt x="79583" y="14858"/>
                    <a:pt x="80013" y="14801"/>
                    <a:pt x="80299" y="14515"/>
                  </a:cubicBezTo>
                  <a:cubicBezTo>
                    <a:pt x="80815" y="14027"/>
                    <a:pt x="80842" y="13370"/>
                    <a:pt x="80872" y="12768"/>
                  </a:cubicBezTo>
                  <a:cubicBezTo>
                    <a:pt x="80899" y="12080"/>
                    <a:pt x="80929" y="11622"/>
                    <a:pt x="81415" y="11336"/>
                  </a:cubicBezTo>
                  <a:cubicBezTo>
                    <a:pt x="81576" y="11238"/>
                    <a:pt x="82014" y="11199"/>
                    <a:pt x="82555" y="11199"/>
                  </a:cubicBezTo>
                  <a:cubicBezTo>
                    <a:pt x="83743" y="11199"/>
                    <a:pt x="85424" y="11389"/>
                    <a:pt x="85738" y="11565"/>
                  </a:cubicBezTo>
                  <a:cubicBezTo>
                    <a:pt x="86082" y="11794"/>
                    <a:pt x="86968" y="13340"/>
                    <a:pt x="86968" y="13771"/>
                  </a:cubicBezTo>
                  <a:cubicBezTo>
                    <a:pt x="86941" y="13942"/>
                    <a:pt x="86854" y="14057"/>
                    <a:pt x="86739" y="14171"/>
                  </a:cubicBezTo>
                  <a:cubicBezTo>
                    <a:pt x="86597" y="14286"/>
                    <a:pt x="86425" y="14458"/>
                    <a:pt x="86453" y="14714"/>
                  </a:cubicBezTo>
                  <a:cubicBezTo>
                    <a:pt x="86453" y="15000"/>
                    <a:pt x="86712" y="15259"/>
                    <a:pt x="86968" y="15458"/>
                  </a:cubicBezTo>
                  <a:cubicBezTo>
                    <a:pt x="86968" y="15458"/>
                    <a:pt x="86998" y="15488"/>
                    <a:pt x="87025" y="15488"/>
                  </a:cubicBezTo>
                  <a:cubicBezTo>
                    <a:pt x="87251" y="15609"/>
                    <a:pt x="87623" y="15656"/>
                    <a:pt x="87952" y="15656"/>
                  </a:cubicBezTo>
                  <a:cubicBezTo>
                    <a:pt x="88166" y="15656"/>
                    <a:pt x="88362" y="15636"/>
                    <a:pt x="88487" y="15603"/>
                  </a:cubicBezTo>
                  <a:cubicBezTo>
                    <a:pt x="88945" y="15545"/>
                    <a:pt x="89345" y="15344"/>
                    <a:pt x="89746" y="15145"/>
                  </a:cubicBezTo>
                  <a:cubicBezTo>
                    <a:pt x="90226" y="14905"/>
                    <a:pt x="90583" y="14726"/>
                    <a:pt x="90922" y="14726"/>
                  </a:cubicBezTo>
                  <a:cubicBezTo>
                    <a:pt x="91148" y="14726"/>
                    <a:pt x="91365" y="14806"/>
                    <a:pt x="91606" y="15000"/>
                  </a:cubicBezTo>
                  <a:cubicBezTo>
                    <a:pt x="92007" y="15401"/>
                    <a:pt x="91979" y="16203"/>
                    <a:pt x="91922" y="17004"/>
                  </a:cubicBezTo>
                  <a:cubicBezTo>
                    <a:pt x="91922" y="17233"/>
                    <a:pt x="91892" y="17492"/>
                    <a:pt x="91892" y="17721"/>
                  </a:cubicBezTo>
                  <a:cubicBezTo>
                    <a:pt x="91892" y="19180"/>
                    <a:pt x="92151" y="19439"/>
                    <a:pt x="92980" y="20068"/>
                  </a:cubicBezTo>
                  <a:cubicBezTo>
                    <a:pt x="93094" y="20153"/>
                    <a:pt x="93239" y="20268"/>
                    <a:pt x="93381" y="20382"/>
                  </a:cubicBezTo>
                  <a:cubicBezTo>
                    <a:pt x="94411" y="21241"/>
                    <a:pt x="94984" y="22043"/>
                    <a:pt x="94984" y="22645"/>
                  </a:cubicBezTo>
                  <a:cubicBezTo>
                    <a:pt x="95013" y="23989"/>
                    <a:pt x="94097" y="24362"/>
                    <a:pt x="92579" y="24791"/>
                  </a:cubicBezTo>
                  <a:cubicBezTo>
                    <a:pt x="91979" y="24992"/>
                    <a:pt x="91407" y="25164"/>
                    <a:pt x="90948" y="25450"/>
                  </a:cubicBezTo>
                  <a:cubicBezTo>
                    <a:pt x="90211" y="25948"/>
                    <a:pt x="89782" y="26101"/>
                    <a:pt x="89294" y="26101"/>
                  </a:cubicBezTo>
                  <a:cubicBezTo>
                    <a:pt x="89025" y="26101"/>
                    <a:pt x="88739" y="26054"/>
                    <a:pt x="88372" y="25993"/>
                  </a:cubicBezTo>
                  <a:cubicBezTo>
                    <a:pt x="88171" y="25966"/>
                    <a:pt x="87942" y="25936"/>
                    <a:pt x="87685" y="25908"/>
                  </a:cubicBezTo>
                  <a:cubicBezTo>
                    <a:pt x="87503" y="25895"/>
                    <a:pt x="87331" y="25889"/>
                    <a:pt x="87166" y="25889"/>
                  </a:cubicBezTo>
                  <a:cubicBezTo>
                    <a:pt x="86211" y="25889"/>
                    <a:pt x="85499" y="26088"/>
                    <a:pt x="84621" y="26309"/>
                  </a:cubicBezTo>
                  <a:lnTo>
                    <a:pt x="84479" y="26337"/>
                  </a:lnTo>
                  <a:cubicBezTo>
                    <a:pt x="84155" y="26439"/>
                    <a:pt x="83830" y="26454"/>
                    <a:pt x="83496" y="26454"/>
                  </a:cubicBezTo>
                  <a:cubicBezTo>
                    <a:pt x="83357" y="26454"/>
                    <a:pt x="83217" y="26451"/>
                    <a:pt x="83075" y="26451"/>
                  </a:cubicBezTo>
                  <a:cubicBezTo>
                    <a:pt x="82869" y="26441"/>
                    <a:pt x="82664" y="26430"/>
                    <a:pt x="82458" y="26430"/>
                  </a:cubicBezTo>
                  <a:cubicBezTo>
                    <a:pt x="82120" y="26430"/>
                    <a:pt x="81782" y="26459"/>
                    <a:pt x="81444" y="26566"/>
                  </a:cubicBezTo>
                  <a:cubicBezTo>
                    <a:pt x="81014" y="26737"/>
                    <a:pt x="79411" y="27653"/>
                    <a:pt x="79239" y="28599"/>
                  </a:cubicBezTo>
                  <a:cubicBezTo>
                    <a:pt x="79182" y="28913"/>
                    <a:pt x="79296" y="29199"/>
                    <a:pt x="79555" y="29428"/>
                  </a:cubicBezTo>
                  <a:cubicBezTo>
                    <a:pt x="79642" y="29506"/>
                    <a:pt x="79735" y="29544"/>
                    <a:pt x="79876" y="29544"/>
                  </a:cubicBezTo>
                  <a:cubicBezTo>
                    <a:pt x="80150" y="29544"/>
                    <a:pt x="80602" y="29398"/>
                    <a:pt x="81529" y="29114"/>
                  </a:cubicBezTo>
                  <a:cubicBezTo>
                    <a:pt x="82213" y="28901"/>
                    <a:pt x="84021" y="28341"/>
                    <a:pt x="84799" y="28341"/>
                  </a:cubicBezTo>
                  <a:cubicBezTo>
                    <a:pt x="84966" y="28341"/>
                    <a:pt x="85085" y="28367"/>
                    <a:pt x="85136" y="28427"/>
                  </a:cubicBezTo>
                  <a:cubicBezTo>
                    <a:pt x="85136" y="28427"/>
                    <a:pt x="85166" y="28512"/>
                    <a:pt x="85079" y="28741"/>
                  </a:cubicBezTo>
                  <a:cubicBezTo>
                    <a:pt x="85022" y="28885"/>
                    <a:pt x="84735" y="29085"/>
                    <a:pt x="84479" y="29256"/>
                  </a:cubicBezTo>
                  <a:cubicBezTo>
                    <a:pt x="83964" y="29657"/>
                    <a:pt x="83047" y="30287"/>
                    <a:pt x="83648" y="31375"/>
                  </a:cubicBezTo>
                  <a:cubicBezTo>
                    <a:pt x="83991" y="31977"/>
                    <a:pt x="84651" y="32005"/>
                    <a:pt x="85193" y="32062"/>
                  </a:cubicBezTo>
                  <a:cubicBezTo>
                    <a:pt x="85709" y="32092"/>
                    <a:pt x="85938" y="32119"/>
                    <a:pt x="86025" y="32321"/>
                  </a:cubicBezTo>
                  <a:cubicBezTo>
                    <a:pt x="86082" y="32492"/>
                    <a:pt x="86109" y="32634"/>
                    <a:pt x="86052" y="32721"/>
                  </a:cubicBezTo>
                  <a:cubicBezTo>
                    <a:pt x="85910" y="32978"/>
                    <a:pt x="85280" y="33092"/>
                    <a:pt x="84880" y="33179"/>
                  </a:cubicBezTo>
                  <a:cubicBezTo>
                    <a:pt x="84678" y="33207"/>
                    <a:pt x="84479" y="33264"/>
                    <a:pt x="84364" y="33294"/>
                  </a:cubicBezTo>
                  <a:cubicBezTo>
                    <a:pt x="83934" y="33408"/>
                    <a:pt x="83563" y="33722"/>
                    <a:pt x="83189" y="34008"/>
                  </a:cubicBezTo>
                  <a:cubicBezTo>
                    <a:pt x="82695" y="34411"/>
                    <a:pt x="82336" y="34676"/>
                    <a:pt x="82000" y="34676"/>
                  </a:cubicBezTo>
                  <a:cubicBezTo>
                    <a:pt x="81929" y="34676"/>
                    <a:pt x="81858" y="34664"/>
                    <a:pt x="81788" y="34638"/>
                  </a:cubicBezTo>
                  <a:cubicBezTo>
                    <a:pt x="81616" y="34554"/>
                    <a:pt x="81529" y="34467"/>
                    <a:pt x="81472" y="34409"/>
                  </a:cubicBezTo>
                  <a:cubicBezTo>
                    <a:pt x="81616" y="34325"/>
                    <a:pt x="82017" y="34180"/>
                    <a:pt x="82246" y="34096"/>
                  </a:cubicBezTo>
                  <a:cubicBezTo>
                    <a:pt x="82674" y="33951"/>
                    <a:pt x="82960" y="33837"/>
                    <a:pt x="83075" y="33665"/>
                  </a:cubicBezTo>
                  <a:cubicBezTo>
                    <a:pt x="83476" y="33207"/>
                    <a:pt x="83590" y="32836"/>
                    <a:pt x="83361" y="32550"/>
                  </a:cubicBezTo>
                  <a:cubicBezTo>
                    <a:pt x="83209" y="32346"/>
                    <a:pt x="82932" y="32276"/>
                    <a:pt x="82627" y="32276"/>
                  </a:cubicBezTo>
                  <a:cubicBezTo>
                    <a:pt x="82074" y="32276"/>
                    <a:pt x="81427" y="32503"/>
                    <a:pt x="81243" y="32577"/>
                  </a:cubicBezTo>
                  <a:cubicBezTo>
                    <a:pt x="80643" y="32749"/>
                    <a:pt x="80128" y="33035"/>
                    <a:pt x="79640" y="33321"/>
                  </a:cubicBezTo>
                  <a:cubicBezTo>
                    <a:pt x="79239" y="33550"/>
                    <a:pt x="78895" y="33752"/>
                    <a:pt x="78495" y="33894"/>
                  </a:cubicBezTo>
                  <a:cubicBezTo>
                    <a:pt x="78266" y="33951"/>
                    <a:pt x="78066" y="34008"/>
                    <a:pt x="77837" y="34066"/>
                  </a:cubicBezTo>
                  <a:cubicBezTo>
                    <a:pt x="77036" y="34295"/>
                    <a:pt x="76262" y="34467"/>
                    <a:pt x="75689" y="35612"/>
                  </a:cubicBezTo>
                  <a:cubicBezTo>
                    <a:pt x="75490" y="35985"/>
                    <a:pt x="75433" y="36386"/>
                    <a:pt x="75376" y="36729"/>
                  </a:cubicBezTo>
                  <a:cubicBezTo>
                    <a:pt x="75261" y="37359"/>
                    <a:pt x="75204" y="37645"/>
                    <a:pt x="74716" y="37787"/>
                  </a:cubicBezTo>
                  <a:cubicBezTo>
                    <a:pt x="74582" y="37812"/>
                    <a:pt x="74459" y="37821"/>
                    <a:pt x="74338" y="37821"/>
                  </a:cubicBezTo>
                  <a:cubicBezTo>
                    <a:pt x="74177" y="37821"/>
                    <a:pt x="74021" y="37804"/>
                    <a:pt x="73857" y="37787"/>
                  </a:cubicBezTo>
                  <a:cubicBezTo>
                    <a:pt x="73692" y="37770"/>
                    <a:pt x="73521" y="37750"/>
                    <a:pt x="73347" y="37750"/>
                  </a:cubicBezTo>
                  <a:cubicBezTo>
                    <a:pt x="72948" y="37750"/>
                    <a:pt x="72530" y="37854"/>
                    <a:pt x="72112" y="38332"/>
                  </a:cubicBezTo>
                  <a:cubicBezTo>
                    <a:pt x="72082" y="38360"/>
                    <a:pt x="72082" y="38390"/>
                    <a:pt x="72055" y="38417"/>
                  </a:cubicBezTo>
                  <a:lnTo>
                    <a:pt x="71998" y="38531"/>
                  </a:lnTo>
                  <a:cubicBezTo>
                    <a:pt x="71769" y="38848"/>
                    <a:pt x="71510" y="39191"/>
                    <a:pt x="71281" y="39562"/>
                  </a:cubicBezTo>
                  <a:cubicBezTo>
                    <a:pt x="70795" y="40249"/>
                    <a:pt x="70280" y="40993"/>
                    <a:pt x="69678" y="41481"/>
                  </a:cubicBezTo>
                  <a:cubicBezTo>
                    <a:pt x="69482" y="41656"/>
                    <a:pt x="69301" y="41699"/>
                    <a:pt x="69123" y="41699"/>
                  </a:cubicBezTo>
                  <a:cubicBezTo>
                    <a:pt x="69040" y="41699"/>
                    <a:pt x="68958" y="41690"/>
                    <a:pt x="68876" y="41680"/>
                  </a:cubicBezTo>
                  <a:cubicBezTo>
                    <a:pt x="68811" y="41677"/>
                    <a:pt x="68747" y="41675"/>
                    <a:pt x="68683" y="41675"/>
                  </a:cubicBezTo>
                  <a:cubicBezTo>
                    <a:pt x="68214" y="41675"/>
                    <a:pt x="67791" y="41810"/>
                    <a:pt x="67589" y="42768"/>
                  </a:cubicBezTo>
                  <a:cubicBezTo>
                    <a:pt x="67502" y="43199"/>
                    <a:pt x="67445" y="43542"/>
                    <a:pt x="67417" y="43856"/>
                  </a:cubicBezTo>
                  <a:cubicBezTo>
                    <a:pt x="67330" y="44630"/>
                    <a:pt x="67273" y="45203"/>
                    <a:pt x="66673" y="46061"/>
                  </a:cubicBezTo>
                  <a:cubicBezTo>
                    <a:pt x="65986" y="47035"/>
                    <a:pt x="64868" y="47578"/>
                    <a:pt x="63696" y="48093"/>
                  </a:cubicBezTo>
                  <a:cubicBezTo>
                    <a:pt x="61234" y="49096"/>
                    <a:pt x="58829" y="50612"/>
                    <a:pt x="59773" y="54249"/>
                  </a:cubicBezTo>
                  <a:cubicBezTo>
                    <a:pt x="60146" y="55707"/>
                    <a:pt x="60432" y="58169"/>
                    <a:pt x="59773" y="58971"/>
                  </a:cubicBezTo>
                  <a:cubicBezTo>
                    <a:pt x="59622" y="59148"/>
                    <a:pt x="59450" y="59235"/>
                    <a:pt x="59217" y="59235"/>
                  </a:cubicBezTo>
                  <a:cubicBezTo>
                    <a:pt x="59184" y="59235"/>
                    <a:pt x="59150" y="59233"/>
                    <a:pt x="59116" y="59230"/>
                  </a:cubicBezTo>
                  <a:cubicBezTo>
                    <a:pt x="58170" y="59172"/>
                    <a:pt x="58112" y="58199"/>
                    <a:pt x="58112" y="56566"/>
                  </a:cubicBezTo>
                  <a:cubicBezTo>
                    <a:pt x="58112" y="55394"/>
                    <a:pt x="58112" y="54306"/>
                    <a:pt x="57483" y="53761"/>
                  </a:cubicBezTo>
                  <a:cubicBezTo>
                    <a:pt x="57201" y="53479"/>
                    <a:pt x="56968" y="53395"/>
                    <a:pt x="56759" y="53395"/>
                  </a:cubicBezTo>
                  <a:cubicBezTo>
                    <a:pt x="56651" y="53395"/>
                    <a:pt x="56550" y="53417"/>
                    <a:pt x="56452" y="53447"/>
                  </a:cubicBezTo>
                  <a:cubicBezTo>
                    <a:pt x="56395" y="53461"/>
                    <a:pt x="56352" y="53468"/>
                    <a:pt x="56309" y="53468"/>
                  </a:cubicBezTo>
                  <a:cubicBezTo>
                    <a:pt x="56266" y="53468"/>
                    <a:pt x="56223" y="53461"/>
                    <a:pt x="56166" y="53447"/>
                  </a:cubicBezTo>
                  <a:cubicBezTo>
                    <a:pt x="56024" y="53390"/>
                    <a:pt x="55909" y="53275"/>
                    <a:pt x="55738" y="53131"/>
                  </a:cubicBezTo>
                  <a:cubicBezTo>
                    <a:pt x="55536" y="52932"/>
                    <a:pt x="55307" y="52730"/>
                    <a:pt x="54993" y="52588"/>
                  </a:cubicBezTo>
                  <a:cubicBezTo>
                    <a:pt x="54673" y="52447"/>
                    <a:pt x="54022" y="52380"/>
                    <a:pt x="53349" y="52380"/>
                  </a:cubicBezTo>
                  <a:cubicBezTo>
                    <a:pt x="52515" y="52380"/>
                    <a:pt x="51646" y="52483"/>
                    <a:pt x="51329" y="52673"/>
                  </a:cubicBezTo>
                  <a:cubicBezTo>
                    <a:pt x="50899" y="52902"/>
                    <a:pt x="50784" y="53188"/>
                    <a:pt x="50699" y="53417"/>
                  </a:cubicBezTo>
                  <a:cubicBezTo>
                    <a:pt x="50642" y="53562"/>
                    <a:pt x="50612" y="53646"/>
                    <a:pt x="50498" y="53733"/>
                  </a:cubicBezTo>
                  <a:cubicBezTo>
                    <a:pt x="50226" y="53954"/>
                    <a:pt x="49843" y="54013"/>
                    <a:pt x="49444" y="54013"/>
                  </a:cubicBezTo>
                  <a:cubicBezTo>
                    <a:pt x="49173" y="54013"/>
                    <a:pt x="48894" y="53986"/>
                    <a:pt x="48638" y="53962"/>
                  </a:cubicBezTo>
                  <a:lnTo>
                    <a:pt x="48494" y="53933"/>
                  </a:lnTo>
                  <a:cubicBezTo>
                    <a:pt x="48123" y="53905"/>
                    <a:pt x="47807" y="53848"/>
                    <a:pt x="47493" y="53791"/>
                  </a:cubicBezTo>
                  <a:cubicBezTo>
                    <a:pt x="47119" y="53706"/>
                    <a:pt x="46766" y="53632"/>
                    <a:pt x="46398" y="53632"/>
                  </a:cubicBezTo>
                  <a:cubicBezTo>
                    <a:pt x="45893" y="53632"/>
                    <a:pt x="45362" y="53772"/>
                    <a:pt x="44715" y="54219"/>
                  </a:cubicBezTo>
                  <a:lnTo>
                    <a:pt x="44601" y="54276"/>
                  </a:lnTo>
                  <a:cubicBezTo>
                    <a:pt x="43799" y="54791"/>
                    <a:pt x="42856" y="55364"/>
                    <a:pt x="42139" y="56051"/>
                  </a:cubicBezTo>
                  <a:cubicBezTo>
                    <a:pt x="41223" y="56882"/>
                    <a:pt x="41138" y="57597"/>
                    <a:pt x="40994" y="58513"/>
                  </a:cubicBezTo>
                  <a:cubicBezTo>
                    <a:pt x="40966" y="58714"/>
                    <a:pt x="40966" y="58886"/>
                    <a:pt x="40909" y="59085"/>
                  </a:cubicBezTo>
                  <a:cubicBezTo>
                    <a:pt x="40822" y="59658"/>
                    <a:pt x="40565" y="60146"/>
                    <a:pt x="40279" y="60631"/>
                  </a:cubicBezTo>
                  <a:cubicBezTo>
                    <a:pt x="40020" y="61089"/>
                    <a:pt x="39764" y="61577"/>
                    <a:pt x="39620" y="62120"/>
                  </a:cubicBezTo>
                  <a:cubicBezTo>
                    <a:pt x="39363" y="63237"/>
                    <a:pt x="39677" y="64009"/>
                    <a:pt x="39993" y="64783"/>
                  </a:cubicBezTo>
                  <a:cubicBezTo>
                    <a:pt x="40135" y="65127"/>
                    <a:pt x="40279" y="65470"/>
                    <a:pt x="40394" y="65871"/>
                  </a:cubicBezTo>
                  <a:cubicBezTo>
                    <a:pt x="40478" y="66185"/>
                    <a:pt x="40508" y="66501"/>
                    <a:pt x="40565" y="66815"/>
                  </a:cubicBezTo>
                  <a:cubicBezTo>
                    <a:pt x="40650" y="67616"/>
                    <a:pt x="40737" y="68447"/>
                    <a:pt x="41738" y="69047"/>
                  </a:cubicBezTo>
                  <a:cubicBezTo>
                    <a:pt x="42326" y="69342"/>
                    <a:pt x="43346" y="69636"/>
                    <a:pt x="44186" y="69636"/>
                  </a:cubicBezTo>
                  <a:cubicBezTo>
                    <a:pt x="44491" y="69636"/>
                    <a:pt x="44773" y="69597"/>
                    <a:pt x="45001" y="69506"/>
                  </a:cubicBezTo>
                  <a:cubicBezTo>
                    <a:pt x="45718" y="69306"/>
                    <a:pt x="47063" y="68676"/>
                    <a:pt x="47550" y="67731"/>
                  </a:cubicBezTo>
                  <a:cubicBezTo>
                    <a:pt x="47750" y="67360"/>
                    <a:pt x="47837" y="66959"/>
                    <a:pt x="47894" y="66615"/>
                  </a:cubicBezTo>
                  <a:cubicBezTo>
                    <a:pt x="48008" y="66043"/>
                    <a:pt x="48093" y="65642"/>
                    <a:pt x="48666" y="65326"/>
                  </a:cubicBezTo>
                  <a:cubicBezTo>
                    <a:pt x="48880" y="65197"/>
                    <a:pt x="49643" y="65036"/>
                    <a:pt x="50264" y="65036"/>
                  </a:cubicBezTo>
                  <a:cubicBezTo>
                    <a:pt x="50472" y="65036"/>
                    <a:pt x="50663" y="65054"/>
                    <a:pt x="50814" y="65097"/>
                  </a:cubicBezTo>
                  <a:cubicBezTo>
                    <a:pt x="50956" y="65127"/>
                    <a:pt x="51013" y="65154"/>
                    <a:pt x="51043" y="65212"/>
                  </a:cubicBezTo>
                  <a:cubicBezTo>
                    <a:pt x="51185" y="65470"/>
                    <a:pt x="50699" y="66444"/>
                    <a:pt x="50498" y="66844"/>
                  </a:cubicBezTo>
                  <a:cubicBezTo>
                    <a:pt x="50356" y="67101"/>
                    <a:pt x="50241" y="67330"/>
                    <a:pt x="50184" y="67531"/>
                  </a:cubicBezTo>
                  <a:cubicBezTo>
                    <a:pt x="50097" y="67788"/>
                    <a:pt x="49868" y="68276"/>
                    <a:pt x="49611" y="68761"/>
                  </a:cubicBezTo>
                  <a:cubicBezTo>
                    <a:pt x="48810" y="70337"/>
                    <a:pt x="48237" y="71624"/>
                    <a:pt x="48638" y="72368"/>
                  </a:cubicBezTo>
                  <a:cubicBezTo>
                    <a:pt x="48870" y="72833"/>
                    <a:pt x="49279" y="72985"/>
                    <a:pt x="49733" y="72985"/>
                  </a:cubicBezTo>
                  <a:cubicBezTo>
                    <a:pt x="50230" y="72985"/>
                    <a:pt x="50780" y="72804"/>
                    <a:pt x="51215" y="72654"/>
                  </a:cubicBezTo>
                  <a:cubicBezTo>
                    <a:pt x="51471" y="72570"/>
                    <a:pt x="51673" y="72512"/>
                    <a:pt x="51815" y="72483"/>
                  </a:cubicBezTo>
                  <a:lnTo>
                    <a:pt x="51844" y="72483"/>
                  </a:lnTo>
                  <a:cubicBezTo>
                    <a:pt x="52067" y="72421"/>
                    <a:pt x="52306" y="72392"/>
                    <a:pt x="52536" y="72392"/>
                  </a:cubicBezTo>
                  <a:cubicBezTo>
                    <a:pt x="52837" y="72392"/>
                    <a:pt x="53121" y="72443"/>
                    <a:pt x="53333" y="72540"/>
                  </a:cubicBezTo>
                  <a:cubicBezTo>
                    <a:pt x="53761" y="72712"/>
                    <a:pt x="53761" y="72741"/>
                    <a:pt x="53818" y="72941"/>
                  </a:cubicBezTo>
                  <a:cubicBezTo>
                    <a:pt x="53848" y="73055"/>
                    <a:pt x="53876" y="73227"/>
                    <a:pt x="53963" y="73399"/>
                  </a:cubicBezTo>
                  <a:cubicBezTo>
                    <a:pt x="54363" y="74544"/>
                    <a:pt x="54192" y="75002"/>
                    <a:pt x="53791" y="76062"/>
                  </a:cubicBezTo>
                  <a:lnTo>
                    <a:pt x="53676" y="76348"/>
                  </a:lnTo>
                  <a:cubicBezTo>
                    <a:pt x="53333" y="77235"/>
                    <a:pt x="52932" y="78524"/>
                    <a:pt x="53505" y="79582"/>
                  </a:cubicBezTo>
                  <a:cubicBezTo>
                    <a:pt x="53704" y="79868"/>
                    <a:pt x="53963" y="80097"/>
                    <a:pt x="54192" y="80269"/>
                  </a:cubicBezTo>
                  <a:cubicBezTo>
                    <a:pt x="54363" y="80413"/>
                    <a:pt x="54535" y="80555"/>
                    <a:pt x="54650" y="80700"/>
                  </a:cubicBezTo>
                  <a:cubicBezTo>
                    <a:pt x="54822" y="80871"/>
                    <a:pt x="54906" y="81013"/>
                    <a:pt x="54993" y="81158"/>
                  </a:cubicBezTo>
                  <a:cubicBezTo>
                    <a:pt x="55222" y="81444"/>
                    <a:pt x="55422" y="81700"/>
                    <a:pt x="56081" y="81902"/>
                  </a:cubicBezTo>
                  <a:cubicBezTo>
                    <a:pt x="56195" y="81930"/>
                    <a:pt x="56305" y="81943"/>
                    <a:pt x="56411" y="81943"/>
                  </a:cubicBezTo>
                  <a:cubicBezTo>
                    <a:pt x="56835" y="81943"/>
                    <a:pt x="57197" y="81742"/>
                    <a:pt x="57540" y="81558"/>
                  </a:cubicBezTo>
                  <a:cubicBezTo>
                    <a:pt x="57849" y="81414"/>
                    <a:pt x="58069" y="81300"/>
                    <a:pt x="58274" y="81300"/>
                  </a:cubicBezTo>
                  <a:cubicBezTo>
                    <a:pt x="58355" y="81300"/>
                    <a:pt x="58433" y="81317"/>
                    <a:pt x="58513" y="81357"/>
                  </a:cubicBezTo>
                  <a:cubicBezTo>
                    <a:pt x="58570" y="81386"/>
                    <a:pt x="58635" y="81400"/>
                    <a:pt x="58700" y="81400"/>
                  </a:cubicBezTo>
                  <a:cubicBezTo>
                    <a:pt x="58765" y="81400"/>
                    <a:pt x="58829" y="81386"/>
                    <a:pt x="58887" y="81357"/>
                  </a:cubicBezTo>
                  <a:cubicBezTo>
                    <a:pt x="58944" y="81300"/>
                    <a:pt x="58971" y="81272"/>
                    <a:pt x="59001" y="81215"/>
                  </a:cubicBezTo>
                  <a:cubicBezTo>
                    <a:pt x="59147" y="81189"/>
                    <a:pt x="59273" y="81176"/>
                    <a:pt x="59385" y="81176"/>
                  </a:cubicBezTo>
                  <a:cubicBezTo>
                    <a:pt x="59645" y="81176"/>
                    <a:pt x="59832" y="81246"/>
                    <a:pt x="60032" y="81387"/>
                  </a:cubicBezTo>
                  <a:cubicBezTo>
                    <a:pt x="60089" y="81444"/>
                    <a:pt x="60146" y="81586"/>
                    <a:pt x="60203" y="81730"/>
                  </a:cubicBezTo>
                  <a:cubicBezTo>
                    <a:pt x="60298" y="82013"/>
                    <a:pt x="60488" y="82490"/>
                    <a:pt x="61080" y="82490"/>
                  </a:cubicBezTo>
                  <a:cubicBezTo>
                    <a:pt x="61207" y="82490"/>
                    <a:pt x="61353" y="82468"/>
                    <a:pt x="61520" y="82417"/>
                  </a:cubicBezTo>
                  <a:cubicBezTo>
                    <a:pt x="62264" y="82188"/>
                    <a:pt x="62464" y="81387"/>
                    <a:pt x="62635" y="80700"/>
                  </a:cubicBezTo>
                  <a:cubicBezTo>
                    <a:pt x="62780" y="80127"/>
                    <a:pt x="62922" y="79582"/>
                    <a:pt x="63295" y="79296"/>
                  </a:cubicBezTo>
                  <a:cubicBezTo>
                    <a:pt x="63666" y="79010"/>
                    <a:pt x="64239" y="78838"/>
                    <a:pt x="64868" y="78666"/>
                  </a:cubicBezTo>
                  <a:cubicBezTo>
                    <a:pt x="65384" y="78494"/>
                    <a:pt x="65929" y="78352"/>
                    <a:pt x="66357" y="78123"/>
                  </a:cubicBezTo>
                  <a:cubicBezTo>
                    <a:pt x="66444" y="78094"/>
                    <a:pt x="66529" y="78036"/>
                    <a:pt x="66616" y="77979"/>
                  </a:cubicBezTo>
                  <a:cubicBezTo>
                    <a:pt x="66730" y="77922"/>
                    <a:pt x="67044" y="77750"/>
                    <a:pt x="67246" y="77722"/>
                  </a:cubicBezTo>
                  <a:lnTo>
                    <a:pt x="67246" y="77722"/>
                  </a:lnTo>
                  <a:cubicBezTo>
                    <a:pt x="67188" y="77864"/>
                    <a:pt x="67044" y="78094"/>
                    <a:pt x="66959" y="78208"/>
                  </a:cubicBezTo>
                  <a:cubicBezTo>
                    <a:pt x="66815" y="78410"/>
                    <a:pt x="66730" y="78552"/>
                    <a:pt x="66700" y="78723"/>
                  </a:cubicBezTo>
                  <a:cubicBezTo>
                    <a:pt x="66643" y="78895"/>
                    <a:pt x="66730" y="79067"/>
                    <a:pt x="66902" y="79124"/>
                  </a:cubicBezTo>
                  <a:cubicBezTo>
                    <a:pt x="67074" y="79189"/>
                    <a:pt x="67236" y="79216"/>
                    <a:pt x="67387" y="79216"/>
                  </a:cubicBezTo>
                  <a:cubicBezTo>
                    <a:pt x="67840" y="79216"/>
                    <a:pt x="68205" y="78974"/>
                    <a:pt x="68505" y="78781"/>
                  </a:cubicBezTo>
                  <a:cubicBezTo>
                    <a:pt x="68795" y="78569"/>
                    <a:pt x="69038" y="78406"/>
                    <a:pt x="69276" y="78406"/>
                  </a:cubicBezTo>
                  <a:cubicBezTo>
                    <a:pt x="69295" y="78406"/>
                    <a:pt x="69315" y="78407"/>
                    <a:pt x="69334" y="78410"/>
                  </a:cubicBezTo>
                  <a:cubicBezTo>
                    <a:pt x="69593" y="78494"/>
                    <a:pt x="69879" y="78696"/>
                    <a:pt x="70165" y="78895"/>
                  </a:cubicBezTo>
                  <a:cubicBezTo>
                    <a:pt x="70394" y="79067"/>
                    <a:pt x="70623" y="79239"/>
                    <a:pt x="70880" y="79353"/>
                  </a:cubicBezTo>
                  <a:cubicBezTo>
                    <a:pt x="71224" y="79497"/>
                    <a:pt x="71624" y="79582"/>
                    <a:pt x="71998" y="79669"/>
                  </a:cubicBezTo>
                  <a:cubicBezTo>
                    <a:pt x="72169" y="79726"/>
                    <a:pt x="72341" y="79754"/>
                    <a:pt x="72483" y="79811"/>
                  </a:cubicBezTo>
                  <a:cubicBezTo>
                    <a:pt x="73141" y="79998"/>
                    <a:pt x="73693" y="80091"/>
                    <a:pt x="74223" y="80091"/>
                  </a:cubicBezTo>
                  <a:cubicBezTo>
                    <a:pt x="74753" y="80091"/>
                    <a:pt x="75261" y="79998"/>
                    <a:pt x="75834" y="79811"/>
                  </a:cubicBezTo>
                  <a:cubicBezTo>
                    <a:pt x="76143" y="79721"/>
                    <a:pt x="76352" y="79673"/>
                    <a:pt x="76515" y="79673"/>
                  </a:cubicBezTo>
                  <a:cubicBezTo>
                    <a:pt x="76819" y="79673"/>
                    <a:pt x="76968" y="79839"/>
                    <a:pt x="77322" y="80212"/>
                  </a:cubicBezTo>
                  <a:lnTo>
                    <a:pt x="77750" y="80642"/>
                  </a:lnTo>
                  <a:cubicBezTo>
                    <a:pt x="77952" y="80842"/>
                    <a:pt x="78151" y="81071"/>
                    <a:pt x="78380" y="81272"/>
                  </a:cubicBezTo>
                  <a:cubicBezTo>
                    <a:pt x="78811" y="81730"/>
                    <a:pt x="79239" y="82188"/>
                    <a:pt x="79727" y="82502"/>
                  </a:cubicBezTo>
                  <a:cubicBezTo>
                    <a:pt x="80643" y="83047"/>
                    <a:pt x="80872" y="83361"/>
                    <a:pt x="81529" y="84364"/>
                  </a:cubicBezTo>
                  <a:cubicBezTo>
                    <a:pt x="82502" y="85823"/>
                    <a:pt x="83819" y="85880"/>
                    <a:pt x="85109" y="85910"/>
                  </a:cubicBezTo>
                  <a:cubicBezTo>
                    <a:pt x="86025" y="85937"/>
                    <a:pt x="86941" y="85937"/>
                    <a:pt x="87827" y="86510"/>
                  </a:cubicBezTo>
                  <a:cubicBezTo>
                    <a:pt x="88514" y="86911"/>
                    <a:pt x="89345" y="87570"/>
                    <a:pt x="89602" y="88085"/>
                  </a:cubicBezTo>
                  <a:cubicBezTo>
                    <a:pt x="89774" y="88429"/>
                    <a:pt x="89774" y="88800"/>
                    <a:pt x="89746" y="89201"/>
                  </a:cubicBezTo>
                  <a:cubicBezTo>
                    <a:pt x="89716" y="89574"/>
                    <a:pt x="89716" y="89975"/>
                    <a:pt x="89861" y="90346"/>
                  </a:cubicBezTo>
                  <a:cubicBezTo>
                    <a:pt x="89975" y="90689"/>
                    <a:pt x="90232" y="90861"/>
                    <a:pt x="90403" y="91005"/>
                  </a:cubicBezTo>
                  <a:cubicBezTo>
                    <a:pt x="90548" y="91090"/>
                    <a:pt x="90632" y="91147"/>
                    <a:pt x="90690" y="91234"/>
                  </a:cubicBezTo>
                  <a:cubicBezTo>
                    <a:pt x="90690" y="91319"/>
                    <a:pt x="90662" y="91463"/>
                    <a:pt x="90662" y="91578"/>
                  </a:cubicBezTo>
                  <a:cubicBezTo>
                    <a:pt x="90632" y="91807"/>
                    <a:pt x="90632" y="92036"/>
                    <a:pt x="90662" y="92292"/>
                  </a:cubicBezTo>
                  <a:cubicBezTo>
                    <a:pt x="90861" y="93124"/>
                    <a:pt x="91177" y="93353"/>
                    <a:pt x="91578" y="93582"/>
                  </a:cubicBezTo>
                  <a:cubicBezTo>
                    <a:pt x="91778" y="93666"/>
                    <a:pt x="91949" y="93753"/>
                    <a:pt x="92151" y="93982"/>
                  </a:cubicBezTo>
                  <a:lnTo>
                    <a:pt x="92178" y="94124"/>
                  </a:lnTo>
                  <a:cubicBezTo>
                    <a:pt x="92208" y="94154"/>
                    <a:pt x="92208" y="94211"/>
                    <a:pt x="92236" y="94239"/>
                  </a:cubicBezTo>
                  <a:cubicBezTo>
                    <a:pt x="92407" y="94440"/>
                    <a:pt x="92437" y="94754"/>
                    <a:pt x="92465" y="95070"/>
                  </a:cubicBezTo>
                  <a:cubicBezTo>
                    <a:pt x="92494" y="95185"/>
                    <a:pt x="92494" y="95269"/>
                    <a:pt x="92522" y="95384"/>
                  </a:cubicBezTo>
                  <a:cubicBezTo>
                    <a:pt x="92549" y="95540"/>
                    <a:pt x="92694" y="95674"/>
                    <a:pt x="92849" y="95674"/>
                  </a:cubicBezTo>
                  <a:cubicBezTo>
                    <a:pt x="92865" y="95674"/>
                    <a:pt x="92880" y="95673"/>
                    <a:pt x="92895" y="95670"/>
                  </a:cubicBezTo>
                  <a:cubicBezTo>
                    <a:pt x="93296" y="95643"/>
                    <a:pt x="93552" y="95498"/>
                    <a:pt x="93754" y="95414"/>
                  </a:cubicBezTo>
                  <a:cubicBezTo>
                    <a:pt x="93934" y="95301"/>
                    <a:pt x="94078" y="95224"/>
                    <a:pt x="94339" y="95224"/>
                  </a:cubicBezTo>
                  <a:cubicBezTo>
                    <a:pt x="94411" y="95224"/>
                    <a:pt x="94491" y="95230"/>
                    <a:pt x="94583" y="95242"/>
                  </a:cubicBezTo>
                  <a:cubicBezTo>
                    <a:pt x="95098" y="95357"/>
                    <a:pt x="96014" y="95815"/>
                    <a:pt x="96445" y="96300"/>
                  </a:cubicBezTo>
                  <a:cubicBezTo>
                    <a:pt x="96617" y="96472"/>
                    <a:pt x="96701" y="96616"/>
                    <a:pt x="96788" y="96758"/>
                  </a:cubicBezTo>
                  <a:cubicBezTo>
                    <a:pt x="97017" y="97159"/>
                    <a:pt x="97217" y="97388"/>
                    <a:pt x="98075" y="97502"/>
                  </a:cubicBezTo>
                  <a:cubicBezTo>
                    <a:pt x="98220" y="97502"/>
                    <a:pt x="98362" y="97475"/>
                    <a:pt x="98506" y="97475"/>
                  </a:cubicBezTo>
                  <a:cubicBezTo>
                    <a:pt x="98659" y="97475"/>
                    <a:pt x="98824" y="97462"/>
                    <a:pt x="98993" y="97462"/>
                  </a:cubicBezTo>
                  <a:cubicBezTo>
                    <a:pt x="99078" y="97462"/>
                    <a:pt x="99164" y="97465"/>
                    <a:pt x="99250" y="97475"/>
                  </a:cubicBezTo>
                  <a:cubicBezTo>
                    <a:pt x="99651" y="97560"/>
                    <a:pt x="100079" y="97617"/>
                    <a:pt x="100510" y="97704"/>
                  </a:cubicBezTo>
                  <a:cubicBezTo>
                    <a:pt x="101827" y="97846"/>
                    <a:pt x="102598" y="98132"/>
                    <a:pt x="103686" y="98876"/>
                  </a:cubicBezTo>
                  <a:cubicBezTo>
                    <a:pt x="103945" y="99048"/>
                    <a:pt x="104144" y="99250"/>
                    <a:pt x="104346" y="99421"/>
                  </a:cubicBezTo>
                  <a:cubicBezTo>
                    <a:pt x="104889" y="99907"/>
                    <a:pt x="105376" y="100338"/>
                    <a:pt x="106350" y="100452"/>
                  </a:cubicBezTo>
                  <a:cubicBezTo>
                    <a:pt x="106435" y="100461"/>
                    <a:pt x="106515" y="100464"/>
                    <a:pt x="106588" y="100464"/>
                  </a:cubicBezTo>
                  <a:cubicBezTo>
                    <a:pt x="106734" y="100464"/>
                    <a:pt x="106855" y="100452"/>
                    <a:pt x="106950" y="100452"/>
                  </a:cubicBezTo>
                  <a:cubicBezTo>
                    <a:pt x="106989" y="100445"/>
                    <a:pt x="107019" y="100440"/>
                    <a:pt x="107045" y="100440"/>
                  </a:cubicBezTo>
                  <a:cubicBezTo>
                    <a:pt x="107135" y="100440"/>
                    <a:pt x="107180" y="100500"/>
                    <a:pt x="107380" y="100766"/>
                  </a:cubicBezTo>
                  <a:cubicBezTo>
                    <a:pt x="107495" y="100910"/>
                    <a:pt x="107667" y="101254"/>
                    <a:pt x="107781" y="102025"/>
                  </a:cubicBezTo>
                  <a:cubicBezTo>
                    <a:pt x="107923" y="102857"/>
                    <a:pt x="108010" y="104059"/>
                    <a:pt x="107866" y="104888"/>
                  </a:cubicBezTo>
                  <a:cubicBezTo>
                    <a:pt x="107781" y="105575"/>
                    <a:pt x="107380" y="105976"/>
                    <a:pt x="106922" y="106434"/>
                  </a:cubicBezTo>
                  <a:cubicBezTo>
                    <a:pt x="106521" y="106835"/>
                    <a:pt x="106063" y="107293"/>
                    <a:pt x="105834" y="107952"/>
                  </a:cubicBezTo>
                  <a:cubicBezTo>
                    <a:pt x="105720" y="108238"/>
                    <a:pt x="105633" y="108495"/>
                    <a:pt x="105576" y="108724"/>
                  </a:cubicBezTo>
                  <a:cubicBezTo>
                    <a:pt x="105491" y="109155"/>
                    <a:pt x="105404" y="109441"/>
                    <a:pt x="105033" y="109812"/>
                  </a:cubicBezTo>
                  <a:cubicBezTo>
                    <a:pt x="104918" y="109926"/>
                    <a:pt x="104804" y="110013"/>
                    <a:pt x="104660" y="110098"/>
                  </a:cubicBezTo>
                  <a:cubicBezTo>
                    <a:pt x="104346" y="110357"/>
                    <a:pt x="104030" y="110586"/>
                    <a:pt x="103801" y="111014"/>
                  </a:cubicBezTo>
                  <a:cubicBezTo>
                    <a:pt x="103143" y="112159"/>
                    <a:pt x="103487" y="113648"/>
                    <a:pt x="103831" y="115079"/>
                  </a:cubicBezTo>
                  <a:cubicBezTo>
                    <a:pt x="104002" y="115823"/>
                    <a:pt x="104174" y="116540"/>
                    <a:pt x="104174" y="117113"/>
                  </a:cubicBezTo>
                  <a:cubicBezTo>
                    <a:pt x="104117" y="117999"/>
                    <a:pt x="103686" y="118888"/>
                    <a:pt x="103258" y="119746"/>
                  </a:cubicBezTo>
                  <a:cubicBezTo>
                    <a:pt x="103114" y="120033"/>
                    <a:pt x="102999" y="120289"/>
                    <a:pt x="102885" y="120548"/>
                  </a:cubicBezTo>
                  <a:cubicBezTo>
                    <a:pt x="102743" y="120891"/>
                    <a:pt x="102628" y="121262"/>
                    <a:pt x="102484" y="121663"/>
                  </a:cubicBezTo>
                  <a:cubicBezTo>
                    <a:pt x="102255" y="122380"/>
                    <a:pt x="101998" y="123152"/>
                    <a:pt x="101625" y="123724"/>
                  </a:cubicBezTo>
                  <a:cubicBezTo>
                    <a:pt x="100995" y="124640"/>
                    <a:pt x="99937" y="124755"/>
                    <a:pt x="98820" y="124869"/>
                  </a:cubicBezTo>
                  <a:cubicBezTo>
                    <a:pt x="97617" y="125014"/>
                    <a:pt x="96273" y="125156"/>
                    <a:pt x="95384" y="126331"/>
                  </a:cubicBezTo>
                  <a:cubicBezTo>
                    <a:pt x="95357" y="126388"/>
                    <a:pt x="95327" y="126445"/>
                    <a:pt x="95327" y="126502"/>
                  </a:cubicBezTo>
                  <a:cubicBezTo>
                    <a:pt x="94384" y="127476"/>
                    <a:pt x="94384" y="127819"/>
                    <a:pt x="94555" y="129564"/>
                  </a:cubicBezTo>
                  <a:cubicBezTo>
                    <a:pt x="94812" y="131454"/>
                    <a:pt x="94326" y="132170"/>
                    <a:pt x="92952" y="133544"/>
                  </a:cubicBezTo>
                  <a:cubicBezTo>
                    <a:pt x="91979" y="134632"/>
                    <a:pt x="91778" y="135519"/>
                    <a:pt x="91491" y="136835"/>
                  </a:cubicBezTo>
                  <a:cubicBezTo>
                    <a:pt x="91407" y="137151"/>
                    <a:pt x="91262" y="137351"/>
                    <a:pt x="91120" y="137552"/>
                  </a:cubicBezTo>
                  <a:cubicBezTo>
                    <a:pt x="91033" y="137667"/>
                    <a:pt x="90948" y="137781"/>
                    <a:pt x="90891" y="137953"/>
                  </a:cubicBezTo>
                  <a:cubicBezTo>
                    <a:pt x="90804" y="138125"/>
                    <a:pt x="90747" y="138296"/>
                    <a:pt x="90719" y="138496"/>
                  </a:cubicBezTo>
                  <a:cubicBezTo>
                    <a:pt x="90662" y="138640"/>
                    <a:pt x="90605" y="138782"/>
                    <a:pt x="90548" y="138984"/>
                  </a:cubicBezTo>
                  <a:cubicBezTo>
                    <a:pt x="90461" y="139240"/>
                    <a:pt x="90433" y="139442"/>
                    <a:pt x="90403" y="139584"/>
                  </a:cubicBezTo>
                  <a:lnTo>
                    <a:pt x="90403" y="139728"/>
                  </a:lnTo>
                  <a:cubicBezTo>
                    <a:pt x="90346" y="139785"/>
                    <a:pt x="90147" y="139870"/>
                    <a:pt x="89774" y="139984"/>
                  </a:cubicBezTo>
                  <a:cubicBezTo>
                    <a:pt x="89476" y="140119"/>
                    <a:pt x="89240" y="140168"/>
                    <a:pt x="89014" y="140168"/>
                  </a:cubicBezTo>
                  <a:cubicBezTo>
                    <a:pt x="88805" y="140168"/>
                    <a:pt x="88605" y="140126"/>
                    <a:pt x="88372" y="140071"/>
                  </a:cubicBezTo>
                  <a:cubicBezTo>
                    <a:pt x="88171" y="140014"/>
                    <a:pt x="87971" y="139984"/>
                    <a:pt x="87713" y="139957"/>
                  </a:cubicBezTo>
                  <a:cubicBezTo>
                    <a:pt x="87517" y="139931"/>
                    <a:pt x="87339" y="139915"/>
                    <a:pt x="87180" y="139915"/>
                  </a:cubicBezTo>
                  <a:cubicBezTo>
                    <a:pt x="86805" y="139915"/>
                    <a:pt x="86537" y="140002"/>
                    <a:pt x="86396" y="140243"/>
                  </a:cubicBezTo>
                  <a:cubicBezTo>
                    <a:pt x="86167" y="140614"/>
                    <a:pt x="86453" y="141015"/>
                    <a:pt x="86769" y="141473"/>
                  </a:cubicBezTo>
                  <a:cubicBezTo>
                    <a:pt x="86941" y="141702"/>
                    <a:pt x="87140" y="141988"/>
                    <a:pt x="87254" y="142274"/>
                  </a:cubicBezTo>
                  <a:cubicBezTo>
                    <a:pt x="87598" y="143048"/>
                    <a:pt x="87742" y="144164"/>
                    <a:pt x="87312" y="144736"/>
                  </a:cubicBezTo>
                  <a:cubicBezTo>
                    <a:pt x="86929" y="145282"/>
                    <a:pt x="86560" y="145415"/>
                    <a:pt x="86114" y="145415"/>
                  </a:cubicBezTo>
                  <a:cubicBezTo>
                    <a:pt x="85928" y="145415"/>
                    <a:pt x="85729" y="145392"/>
                    <a:pt x="85509" y="145366"/>
                  </a:cubicBezTo>
                  <a:cubicBezTo>
                    <a:pt x="85252" y="145344"/>
                    <a:pt x="84996" y="145302"/>
                    <a:pt x="84739" y="145302"/>
                  </a:cubicBezTo>
                  <a:cubicBezTo>
                    <a:pt x="84681" y="145302"/>
                    <a:pt x="84622" y="145304"/>
                    <a:pt x="84564" y="145309"/>
                  </a:cubicBezTo>
                  <a:cubicBezTo>
                    <a:pt x="83964" y="145339"/>
                    <a:pt x="83590" y="145481"/>
                    <a:pt x="83361" y="145767"/>
                  </a:cubicBezTo>
                  <a:cubicBezTo>
                    <a:pt x="83075" y="146140"/>
                    <a:pt x="83162" y="146626"/>
                    <a:pt x="83247" y="147141"/>
                  </a:cubicBezTo>
                  <a:cubicBezTo>
                    <a:pt x="83277" y="147400"/>
                    <a:pt x="83334" y="147656"/>
                    <a:pt x="83334" y="147915"/>
                  </a:cubicBezTo>
                  <a:cubicBezTo>
                    <a:pt x="83304" y="148545"/>
                    <a:pt x="83247" y="148687"/>
                    <a:pt x="83247" y="148687"/>
                  </a:cubicBezTo>
                  <a:cubicBezTo>
                    <a:pt x="83189" y="148687"/>
                    <a:pt x="83047" y="148659"/>
                    <a:pt x="82903" y="148659"/>
                  </a:cubicBezTo>
                  <a:cubicBezTo>
                    <a:pt x="82761" y="148630"/>
                    <a:pt x="82560" y="148602"/>
                    <a:pt x="82360" y="148572"/>
                  </a:cubicBezTo>
                  <a:cubicBezTo>
                    <a:pt x="82278" y="148565"/>
                    <a:pt x="82158" y="148556"/>
                    <a:pt x="82023" y="148556"/>
                  </a:cubicBezTo>
                  <a:cubicBezTo>
                    <a:pt x="81640" y="148556"/>
                    <a:pt x="81134" y="148629"/>
                    <a:pt x="80986" y="149030"/>
                  </a:cubicBezTo>
                  <a:cubicBezTo>
                    <a:pt x="80785" y="149660"/>
                    <a:pt x="81731" y="150320"/>
                    <a:pt x="82131" y="150549"/>
                  </a:cubicBezTo>
                  <a:cubicBezTo>
                    <a:pt x="82475" y="150778"/>
                    <a:pt x="82589" y="150892"/>
                    <a:pt x="82647" y="150949"/>
                  </a:cubicBezTo>
                  <a:cubicBezTo>
                    <a:pt x="82617" y="151007"/>
                    <a:pt x="82560" y="151064"/>
                    <a:pt x="82532" y="151121"/>
                  </a:cubicBezTo>
                  <a:cubicBezTo>
                    <a:pt x="82388" y="151320"/>
                    <a:pt x="82159" y="151636"/>
                    <a:pt x="82044" y="152095"/>
                  </a:cubicBezTo>
                  <a:cubicBezTo>
                    <a:pt x="81960" y="152381"/>
                    <a:pt x="81987" y="152695"/>
                    <a:pt x="82044" y="152981"/>
                  </a:cubicBezTo>
                  <a:cubicBezTo>
                    <a:pt x="82044" y="153153"/>
                    <a:pt x="82074" y="153354"/>
                    <a:pt x="82044" y="153439"/>
                  </a:cubicBezTo>
                  <a:cubicBezTo>
                    <a:pt x="81987" y="153583"/>
                    <a:pt x="81873" y="153668"/>
                    <a:pt x="81673" y="153782"/>
                  </a:cubicBezTo>
                  <a:cubicBezTo>
                    <a:pt x="81472" y="153897"/>
                    <a:pt x="81215" y="154041"/>
                    <a:pt x="81071" y="154298"/>
                  </a:cubicBezTo>
                  <a:cubicBezTo>
                    <a:pt x="80728" y="154756"/>
                    <a:pt x="80586" y="155186"/>
                    <a:pt x="80643" y="155557"/>
                  </a:cubicBezTo>
                  <a:cubicBezTo>
                    <a:pt x="80757" y="156159"/>
                    <a:pt x="81300" y="156530"/>
                    <a:pt x="81930" y="156931"/>
                  </a:cubicBezTo>
                  <a:cubicBezTo>
                    <a:pt x="82445" y="157247"/>
                    <a:pt x="82761" y="157534"/>
                    <a:pt x="82818" y="157820"/>
                  </a:cubicBezTo>
                  <a:cubicBezTo>
                    <a:pt x="82903" y="158134"/>
                    <a:pt x="82674" y="158507"/>
                    <a:pt x="82388" y="158992"/>
                  </a:cubicBezTo>
                  <a:cubicBezTo>
                    <a:pt x="82017" y="159595"/>
                    <a:pt x="81586" y="160339"/>
                    <a:pt x="81559" y="161340"/>
                  </a:cubicBezTo>
                  <a:cubicBezTo>
                    <a:pt x="81559" y="162141"/>
                    <a:pt x="81731" y="162400"/>
                    <a:pt x="82044" y="162771"/>
                  </a:cubicBezTo>
                  <a:cubicBezTo>
                    <a:pt x="82131" y="162886"/>
                    <a:pt x="82246" y="163000"/>
                    <a:pt x="82388" y="163229"/>
                  </a:cubicBezTo>
                  <a:cubicBezTo>
                    <a:pt x="82560" y="163431"/>
                    <a:pt x="82647" y="163687"/>
                    <a:pt x="82731" y="163973"/>
                  </a:cubicBezTo>
                  <a:cubicBezTo>
                    <a:pt x="82818" y="164175"/>
                    <a:pt x="82903" y="164404"/>
                    <a:pt x="83047" y="164633"/>
                  </a:cubicBezTo>
                  <a:cubicBezTo>
                    <a:pt x="83648" y="165664"/>
                    <a:pt x="84506" y="166149"/>
                    <a:pt x="85365" y="166580"/>
                  </a:cubicBezTo>
                  <a:cubicBezTo>
                    <a:pt x="85537" y="166664"/>
                    <a:pt x="85738" y="166694"/>
                    <a:pt x="85910" y="166722"/>
                  </a:cubicBezTo>
                  <a:cubicBezTo>
                    <a:pt x="86025" y="166751"/>
                    <a:pt x="86196" y="166779"/>
                    <a:pt x="86224" y="166779"/>
                  </a:cubicBezTo>
                  <a:cubicBezTo>
                    <a:pt x="86224" y="166779"/>
                    <a:pt x="86224" y="166836"/>
                    <a:pt x="86167" y="166980"/>
                  </a:cubicBezTo>
                  <a:cubicBezTo>
                    <a:pt x="86150" y="167015"/>
                    <a:pt x="86143" y="167039"/>
                    <a:pt x="86054" y="167039"/>
                  </a:cubicBezTo>
                  <a:cubicBezTo>
                    <a:pt x="85999" y="167039"/>
                    <a:pt x="85910" y="167030"/>
                    <a:pt x="85766" y="167008"/>
                  </a:cubicBezTo>
                  <a:cubicBezTo>
                    <a:pt x="85651" y="167008"/>
                    <a:pt x="85537" y="166980"/>
                    <a:pt x="85395" y="166980"/>
                  </a:cubicBezTo>
                  <a:lnTo>
                    <a:pt x="85365" y="166980"/>
                  </a:lnTo>
                  <a:cubicBezTo>
                    <a:pt x="85237" y="166989"/>
                    <a:pt x="85118" y="166995"/>
                    <a:pt x="85005" y="166995"/>
                  </a:cubicBezTo>
                  <a:cubicBezTo>
                    <a:pt x="84386" y="166995"/>
                    <a:pt x="83974" y="166832"/>
                    <a:pt x="83563" y="166179"/>
                  </a:cubicBezTo>
                  <a:cubicBezTo>
                    <a:pt x="83448" y="166035"/>
                    <a:pt x="83391" y="165835"/>
                    <a:pt x="83304" y="165634"/>
                  </a:cubicBezTo>
                  <a:cubicBezTo>
                    <a:pt x="83132" y="165233"/>
                    <a:pt x="82960" y="164805"/>
                    <a:pt x="82560" y="164576"/>
                  </a:cubicBezTo>
                  <a:cubicBezTo>
                    <a:pt x="82330" y="164437"/>
                    <a:pt x="82133" y="164385"/>
                    <a:pt x="81964" y="164385"/>
                  </a:cubicBezTo>
                  <a:cubicBezTo>
                    <a:pt x="81605" y="164385"/>
                    <a:pt x="81371" y="164619"/>
                    <a:pt x="81215" y="164775"/>
                  </a:cubicBezTo>
                  <a:cubicBezTo>
                    <a:pt x="81128" y="164862"/>
                    <a:pt x="81071" y="164947"/>
                    <a:pt x="80957" y="164976"/>
                  </a:cubicBezTo>
                  <a:cubicBezTo>
                    <a:pt x="80702" y="165083"/>
                    <a:pt x="80480" y="165140"/>
                    <a:pt x="80276" y="165140"/>
                  </a:cubicBezTo>
                  <a:cubicBezTo>
                    <a:pt x="79771" y="165140"/>
                    <a:pt x="79377" y="164789"/>
                    <a:pt x="78868" y="163973"/>
                  </a:cubicBezTo>
                  <a:cubicBezTo>
                    <a:pt x="78609" y="163573"/>
                    <a:pt x="78323" y="163172"/>
                    <a:pt x="78037" y="162801"/>
                  </a:cubicBezTo>
                  <a:cubicBezTo>
                    <a:pt x="77494" y="162084"/>
                    <a:pt x="76921" y="161340"/>
                    <a:pt x="76720" y="160653"/>
                  </a:cubicBezTo>
                  <a:cubicBezTo>
                    <a:pt x="76605" y="160309"/>
                    <a:pt x="76548" y="159995"/>
                    <a:pt x="76463" y="159652"/>
                  </a:cubicBezTo>
                  <a:cubicBezTo>
                    <a:pt x="76349" y="159107"/>
                    <a:pt x="76205" y="158534"/>
                    <a:pt x="75948" y="157847"/>
                  </a:cubicBezTo>
                  <a:cubicBezTo>
                    <a:pt x="75575" y="157046"/>
                    <a:pt x="75376" y="156045"/>
                    <a:pt x="75174" y="154985"/>
                  </a:cubicBezTo>
                  <a:cubicBezTo>
                    <a:pt x="74803" y="153153"/>
                    <a:pt x="74459" y="151263"/>
                    <a:pt x="73143" y="150233"/>
                  </a:cubicBezTo>
                  <a:cubicBezTo>
                    <a:pt x="72941" y="150061"/>
                    <a:pt x="72769" y="150004"/>
                    <a:pt x="72655" y="149976"/>
                  </a:cubicBezTo>
                  <a:cubicBezTo>
                    <a:pt x="72540" y="149946"/>
                    <a:pt x="72513" y="149919"/>
                    <a:pt x="72369" y="149633"/>
                  </a:cubicBezTo>
                  <a:cubicBezTo>
                    <a:pt x="72112" y="149232"/>
                    <a:pt x="72082" y="148545"/>
                    <a:pt x="72025" y="148030"/>
                  </a:cubicBezTo>
                  <a:cubicBezTo>
                    <a:pt x="72025" y="147858"/>
                    <a:pt x="71998" y="147713"/>
                    <a:pt x="71998" y="147599"/>
                  </a:cubicBezTo>
                  <a:cubicBezTo>
                    <a:pt x="71911" y="147026"/>
                    <a:pt x="71711" y="146511"/>
                    <a:pt x="71482" y="146026"/>
                  </a:cubicBezTo>
                  <a:cubicBezTo>
                    <a:pt x="71281" y="145481"/>
                    <a:pt x="71082" y="144995"/>
                    <a:pt x="71024" y="144480"/>
                  </a:cubicBezTo>
                  <a:cubicBezTo>
                    <a:pt x="70967" y="143965"/>
                    <a:pt x="71109" y="143449"/>
                    <a:pt x="71253" y="142877"/>
                  </a:cubicBezTo>
                  <a:cubicBezTo>
                    <a:pt x="71368" y="142361"/>
                    <a:pt x="71510" y="141816"/>
                    <a:pt x="71510" y="141187"/>
                  </a:cubicBezTo>
                  <a:cubicBezTo>
                    <a:pt x="71510" y="139641"/>
                    <a:pt x="71425" y="138354"/>
                    <a:pt x="71224" y="137151"/>
                  </a:cubicBezTo>
                  <a:cubicBezTo>
                    <a:pt x="71109" y="136121"/>
                    <a:pt x="71139" y="135033"/>
                    <a:pt x="71196" y="133973"/>
                  </a:cubicBezTo>
                  <a:cubicBezTo>
                    <a:pt x="71224" y="133029"/>
                    <a:pt x="71281" y="132026"/>
                    <a:pt x="71166" y="131083"/>
                  </a:cubicBezTo>
                  <a:cubicBezTo>
                    <a:pt x="71082" y="130338"/>
                    <a:pt x="70937" y="129651"/>
                    <a:pt x="70765" y="128964"/>
                  </a:cubicBezTo>
                  <a:cubicBezTo>
                    <a:pt x="70566" y="127961"/>
                    <a:pt x="70337" y="126988"/>
                    <a:pt x="70337" y="125957"/>
                  </a:cubicBezTo>
                  <a:cubicBezTo>
                    <a:pt x="70422" y="125900"/>
                    <a:pt x="70479" y="125785"/>
                    <a:pt x="70479" y="125671"/>
                  </a:cubicBezTo>
                  <a:lnTo>
                    <a:pt x="70479" y="124727"/>
                  </a:lnTo>
                  <a:cubicBezTo>
                    <a:pt x="70479" y="124269"/>
                    <a:pt x="70479" y="123782"/>
                    <a:pt x="70452" y="123324"/>
                  </a:cubicBezTo>
                  <a:cubicBezTo>
                    <a:pt x="70422" y="122838"/>
                    <a:pt x="70422" y="122380"/>
                    <a:pt x="70422" y="121865"/>
                  </a:cubicBezTo>
                  <a:cubicBezTo>
                    <a:pt x="70394" y="121636"/>
                    <a:pt x="70394" y="121292"/>
                    <a:pt x="70394" y="120949"/>
                  </a:cubicBezTo>
                  <a:cubicBezTo>
                    <a:pt x="70394" y="120289"/>
                    <a:pt x="70422" y="119632"/>
                    <a:pt x="70250" y="119117"/>
                  </a:cubicBezTo>
                  <a:cubicBezTo>
                    <a:pt x="70051" y="118487"/>
                    <a:pt x="69421" y="117972"/>
                    <a:pt x="68791" y="117456"/>
                  </a:cubicBezTo>
                  <a:cubicBezTo>
                    <a:pt x="68505" y="117227"/>
                    <a:pt x="68246" y="116998"/>
                    <a:pt x="68075" y="116826"/>
                  </a:cubicBezTo>
                  <a:cubicBezTo>
                    <a:pt x="67360" y="115995"/>
                    <a:pt x="66586" y="115766"/>
                    <a:pt x="65871" y="115537"/>
                  </a:cubicBezTo>
                  <a:cubicBezTo>
                    <a:pt x="65413" y="115365"/>
                    <a:pt x="64955" y="115223"/>
                    <a:pt x="64497" y="114937"/>
                  </a:cubicBezTo>
                  <a:cubicBezTo>
                    <a:pt x="63208" y="114078"/>
                    <a:pt x="62608" y="112590"/>
                    <a:pt x="61948" y="110987"/>
                  </a:cubicBezTo>
                  <a:cubicBezTo>
                    <a:pt x="61463" y="109755"/>
                    <a:pt x="60918" y="108468"/>
                    <a:pt x="60032" y="107522"/>
                  </a:cubicBezTo>
                  <a:cubicBezTo>
                    <a:pt x="59402" y="106864"/>
                    <a:pt x="59116" y="106148"/>
                    <a:pt x="58799" y="105376"/>
                  </a:cubicBezTo>
                  <a:cubicBezTo>
                    <a:pt x="58570" y="104803"/>
                    <a:pt x="58341" y="104201"/>
                    <a:pt x="57970" y="103601"/>
                  </a:cubicBezTo>
                  <a:cubicBezTo>
                    <a:pt x="57627" y="103028"/>
                    <a:pt x="57226" y="102799"/>
                    <a:pt x="56910" y="102598"/>
                  </a:cubicBezTo>
                  <a:cubicBezTo>
                    <a:pt x="56539" y="102369"/>
                    <a:pt x="56338" y="102227"/>
                    <a:pt x="56223" y="101540"/>
                  </a:cubicBezTo>
                  <a:cubicBezTo>
                    <a:pt x="56051" y="100594"/>
                    <a:pt x="56081" y="100251"/>
                    <a:pt x="56109" y="100109"/>
                  </a:cubicBezTo>
                  <a:cubicBezTo>
                    <a:pt x="56109" y="99964"/>
                    <a:pt x="56109" y="99735"/>
                    <a:pt x="56138" y="99621"/>
                  </a:cubicBezTo>
                  <a:cubicBezTo>
                    <a:pt x="56253" y="99563"/>
                    <a:pt x="56452" y="99479"/>
                    <a:pt x="56738" y="99220"/>
                  </a:cubicBezTo>
                  <a:cubicBezTo>
                    <a:pt x="56853" y="99105"/>
                    <a:pt x="56940" y="99078"/>
                    <a:pt x="57025" y="99021"/>
                  </a:cubicBezTo>
                  <a:cubicBezTo>
                    <a:pt x="57512" y="98849"/>
                    <a:pt x="57570" y="98533"/>
                    <a:pt x="57455" y="97933"/>
                  </a:cubicBezTo>
                  <a:cubicBezTo>
                    <a:pt x="57455" y="97876"/>
                    <a:pt x="57425" y="97789"/>
                    <a:pt x="57368" y="97731"/>
                  </a:cubicBezTo>
                  <a:cubicBezTo>
                    <a:pt x="57082" y="97475"/>
                    <a:pt x="56796" y="97159"/>
                    <a:pt x="56768" y="97102"/>
                  </a:cubicBezTo>
                  <a:cubicBezTo>
                    <a:pt x="56768" y="97074"/>
                    <a:pt x="56738" y="97044"/>
                    <a:pt x="56738" y="97017"/>
                  </a:cubicBezTo>
                  <a:cubicBezTo>
                    <a:pt x="55937" y="95528"/>
                    <a:pt x="56711" y="93868"/>
                    <a:pt x="57712" y="92808"/>
                  </a:cubicBezTo>
                  <a:cubicBezTo>
                    <a:pt x="57741" y="92808"/>
                    <a:pt x="57741" y="92780"/>
                    <a:pt x="57741" y="92780"/>
                  </a:cubicBezTo>
                  <a:cubicBezTo>
                    <a:pt x="57769" y="92750"/>
                    <a:pt x="57826" y="92750"/>
                    <a:pt x="57856" y="92723"/>
                  </a:cubicBezTo>
                  <a:cubicBezTo>
                    <a:pt x="58028" y="92666"/>
                    <a:pt x="58257" y="92579"/>
                    <a:pt x="58399" y="92379"/>
                  </a:cubicBezTo>
                  <a:cubicBezTo>
                    <a:pt x="58600" y="92150"/>
                    <a:pt x="58543" y="91864"/>
                    <a:pt x="58513" y="91663"/>
                  </a:cubicBezTo>
                  <a:cubicBezTo>
                    <a:pt x="58486" y="91663"/>
                    <a:pt x="58486" y="91635"/>
                    <a:pt x="58486" y="91605"/>
                  </a:cubicBezTo>
                  <a:cubicBezTo>
                    <a:pt x="58715" y="91262"/>
                    <a:pt x="58944" y="91090"/>
                    <a:pt x="59402" y="90719"/>
                  </a:cubicBezTo>
                  <a:cubicBezTo>
                    <a:pt x="60547" y="89688"/>
                    <a:pt x="60689" y="88571"/>
                    <a:pt x="60746" y="87169"/>
                  </a:cubicBezTo>
                  <a:cubicBezTo>
                    <a:pt x="60833" y="86253"/>
                    <a:pt x="60833" y="85422"/>
                    <a:pt x="60460" y="84478"/>
                  </a:cubicBezTo>
                  <a:cubicBezTo>
                    <a:pt x="60432" y="84334"/>
                    <a:pt x="60375" y="84192"/>
                    <a:pt x="60318" y="84048"/>
                  </a:cubicBezTo>
                  <a:cubicBezTo>
                    <a:pt x="60059" y="83189"/>
                    <a:pt x="59716" y="82101"/>
                    <a:pt x="59058" y="81558"/>
                  </a:cubicBezTo>
                  <a:cubicBezTo>
                    <a:pt x="58985" y="81502"/>
                    <a:pt x="58899" y="81471"/>
                    <a:pt x="58809" y="81471"/>
                  </a:cubicBezTo>
                  <a:cubicBezTo>
                    <a:pt x="58759" y="81471"/>
                    <a:pt x="58708" y="81481"/>
                    <a:pt x="58658" y="81501"/>
                  </a:cubicBezTo>
                  <a:cubicBezTo>
                    <a:pt x="58199" y="81501"/>
                    <a:pt x="57712" y="81959"/>
                    <a:pt x="57341" y="82360"/>
                  </a:cubicBezTo>
                  <a:cubicBezTo>
                    <a:pt x="56927" y="82774"/>
                    <a:pt x="56466" y="83235"/>
                    <a:pt x="56043" y="83235"/>
                  </a:cubicBezTo>
                  <a:cubicBezTo>
                    <a:pt x="55998" y="83235"/>
                    <a:pt x="55953" y="83230"/>
                    <a:pt x="55909" y="83219"/>
                  </a:cubicBezTo>
                  <a:cubicBezTo>
                    <a:pt x="55307" y="83075"/>
                    <a:pt x="54849" y="82559"/>
                    <a:pt x="54421" y="82074"/>
                  </a:cubicBezTo>
                  <a:cubicBezTo>
                    <a:pt x="54105" y="81758"/>
                    <a:pt x="53818" y="81414"/>
                    <a:pt x="53475" y="81185"/>
                  </a:cubicBezTo>
                  <a:cubicBezTo>
                    <a:pt x="53276" y="81013"/>
                    <a:pt x="53047" y="80871"/>
                    <a:pt x="52845" y="80757"/>
                  </a:cubicBezTo>
                  <a:cubicBezTo>
                    <a:pt x="52131" y="80326"/>
                    <a:pt x="51757" y="80097"/>
                    <a:pt x="51986" y="79181"/>
                  </a:cubicBezTo>
                  <a:cubicBezTo>
                    <a:pt x="51986" y="79124"/>
                    <a:pt x="52044" y="79097"/>
                    <a:pt x="52158" y="79010"/>
                  </a:cubicBezTo>
                  <a:cubicBezTo>
                    <a:pt x="52302" y="78925"/>
                    <a:pt x="52502" y="78781"/>
                    <a:pt x="52559" y="78494"/>
                  </a:cubicBezTo>
                  <a:cubicBezTo>
                    <a:pt x="52589" y="78208"/>
                    <a:pt x="52417" y="77952"/>
                    <a:pt x="52245" y="77750"/>
                  </a:cubicBezTo>
                  <a:cubicBezTo>
                    <a:pt x="52021" y="77527"/>
                    <a:pt x="51740" y="77476"/>
                    <a:pt x="51503" y="77476"/>
                  </a:cubicBezTo>
                  <a:cubicBezTo>
                    <a:pt x="51406" y="77476"/>
                    <a:pt x="51317" y="77485"/>
                    <a:pt x="51242" y="77493"/>
                  </a:cubicBezTo>
                  <a:lnTo>
                    <a:pt x="50956" y="77493"/>
                  </a:lnTo>
                  <a:cubicBezTo>
                    <a:pt x="50669" y="77292"/>
                    <a:pt x="50585" y="77093"/>
                    <a:pt x="50498" y="76834"/>
                  </a:cubicBezTo>
                  <a:cubicBezTo>
                    <a:pt x="50356" y="76490"/>
                    <a:pt x="50184" y="76032"/>
                    <a:pt x="49410" y="75776"/>
                  </a:cubicBezTo>
                  <a:cubicBezTo>
                    <a:pt x="49039" y="75632"/>
                    <a:pt x="48666" y="75547"/>
                    <a:pt x="48295" y="75460"/>
                  </a:cubicBezTo>
                  <a:cubicBezTo>
                    <a:pt x="47665" y="75288"/>
                    <a:pt x="47092" y="75146"/>
                    <a:pt x="46463" y="74773"/>
                  </a:cubicBezTo>
                  <a:cubicBezTo>
                    <a:pt x="46433" y="74773"/>
                    <a:pt x="46433" y="74773"/>
                    <a:pt x="46405" y="74745"/>
                  </a:cubicBezTo>
                  <a:cubicBezTo>
                    <a:pt x="46119" y="74658"/>
                    <a:pt x="45459" y="74429"/>
                    <a:pt x="45230" y="74200"/>
                  </a:cubicBezTo>
                  <a:cubicBezTo>
                    <a:pt x="45088" y="74029"/>
                    <a:pt x="45088" y="73944"/>
                    <a:pt x="45088" y="73772"/>
                  </a:cubicBezTo>
                  <a:cubicBezTo>
                    <a:pt x="45088" y="73600"/>
                    <a:pt x="45088" y="73371"/>
                    <a:pt x="44944" y="73085"/>
                  </a:cubicBezTo>
                  <a:cubicBezTo>
                    <a:pt x="44333" y="72134"/>
                    <a:pt x="43301" y="71791"/>
                    <a:pt x="42296" y="71791"/>
                  </a:cubicBezTo>
                  <a:cubicBezTo>
                    <a:pt x="41938" y="71791"/>
                    <a:pt x="41583" y="71835"/>
                    <a:pt x="41252" y="71910"/>
                  </a:cubicBezTo>
                  <a:cubicBezTo>
                    <a:pt x="40720" y="72062"/>
                    <a:pt x="40339" y="72136"/>
                    <a:pt x="39961" y="72136"/>
                  </a:cubicBezTo>
                  <a:cubicBezTo>
                    <a:pt x="39484" y="72136"/>
                    <a:pt x="39011" y="72019"/>
                    <a:pt x="38245" y="71796"/>
                  </a:cubicBezTo>
                  <a:cubicBezTo>
                    <a:pt x="37874" y="71654"/>
                    <a:pt x="37531" y="71539"/>
                    <a:pt x="37187" y="71452"/>
                  </a:cubicBezTo>
                  <a:cubicBezTo>
                    <a:pt x="36271" y="71166"/>
                    <a:pt x="35497" y="70937"/>
                    <a:pt x="34753" y="70193"/>
                  </a:cubicBezTo>
                  <a:cubicBezTo>
                    <a:pt x="34352" y="69822"/>
                    <a:pt x="33780" y="69478"/>
                    <a:pt x="33237" y="69162"/>
                  </a:cubicBezTo>
                  <a:cubicBezTo>
                    <a:pt x="32435" y="68704"/>
                    <a:pt x="31634" y="68218"/>
                    <a:pt x="31405" y="67589"/>
                  </a:cubicBezTo>
                  <a:cubicBezTo>
                    <a:pt x="31233" y="67131"/>
                    <a:pt x="31375" y="66815"/>
                    <a:pt x="31577" y="66386"/>
                  </a:cubicBezTo>
                  <a:cubicBezTo>
                    <a:pt x="31748" y="66013"/>
                    <a:pt x="31948" y="65585"/>
                    <a:pt x="31920" y="65012"/>
                  </a:cubicBezTo>
                  <a:cubicBezTo>
                    <a:pt x="31863" y="64238"/>
                    <a:pt x="31348" y="63409"/>
                    <a:pt x="30917" y="62665"/>
                  </a:cubicBezTo>
                  <a:cubicBezTo>
                    <a:pt x="30745" y="62406"/>
                    <a:pt x="30603" y="62177"/>
                    <a:pt x="30489" y="61948"/>
                  </a:cubicBezTo>
                  <a:cubicBezTo>
                    <a:pt x="30173" y="61376"/>
                    <a:pt x="29772" y="60890"/>
                    <a:pt x="29371" y="60432"/>
                  </a:cubicBezTo>
                  <a:cubicBezTo>
                    <a:pt x="28970" y="59944"/>
                    <a:pt x="28570" y="59486"/>
                    <a:pt x="28313" y="58943"/>
                  </a:cubicBezTo>
                  <a:cubicBezTo>
                    <a:pt x="28169" y="58600"/>
                    <a:pt x="28054" y="58227"/>
                    <a:pt x="27970" y="57856"/>
                  </a:cubicBezTo>
                  <a:cubicBezTo>
                    <a:pt x="27768" y="57253"/>
                    <a:pt x="27596" y="56596"/>
                    <a:pt x="27196" y="55994"/>
                  </a:cubicBezTo>
                  <a:cubicBezTo>
                    <a:pt x="26596" y="54936"/>
                    <a:pt x="26509" y="54562"/>
                    <a:pt x="26509" y="53504"/>
                  </a:cubicBezTo>
                  <a:cubicBezTo>
                    <a:pt x="26509" y="52703"/>
                    <a:pt x="26424" y="51844"/>
                    <a:pt x="25851" y="51356"/>
                  </a:cubicBezTo>
                  <a:cubicBezTo>
                    <a:pt x="25605" y="51133"/>
                    <a:pt x="25271" y="51014"/>
                    <a:pt x="24865" y="51014"/>
                  </a:cubicBezTo>
                  <a:cubicBezTo>
                    <a:pt x="24750" y="51014"/>
                    <a:pt x="24630" y="51023"/>
                    <a:pt x="24505" y="51042"/>
                  </a:cubicBezTo>
                  <a:cubicBezTo>
                    <a:pt x="24447" y="51042"/>
                    <a:pt x="24420" y="51070"/>
                    <a:pt x="24390" y="51100"/>
                  </a:cubicBezTo>
                  <a:lnTo>
                    <a:pt x="24305" y="51127"/>
                  </a:lnTo>
                  <a:cubicBezTo>
                    <a:pt x="23847" y="51242"/>
                    <a:pt x="23646" y="51501"/>
                    <a:pt x="23531" y="51700"/>
                  </a:cubicBezTo>
                  <a:cubicBezTo>
                    <a:pt x="23218" y="52302"/>
                    <a:pt x="23504" y="53017"/>
                    <a:pt x="23589" y="53218"/>
                  </a:cubicBezTo>
                  <a:cubicBezTo>
                    <a:pt x="23733" y="53504"/>
                    <a:pt x="23905" y="53704"/>
                    <a:pt x="24047" y="53875"/>
                  </a:cubicBezTo>
                  <a:cubicBezTo>
                    <a:pt x="24191" y="54047"/>
                    <a:pt x="24333" y="54162"/>
                    <a:pt x="24420" y="54391"/>
                  </a:cubicBezTo>
                  <a:cubicBezTo>
                    <a:pt x="24420" y="54535"/>
                    <a:pt x="24420" y="54677"/>
                    <a:pt x="24390" y="54849"/>
                  </a:cubicBezTo>
                  <a:cubicBezTo>
                    <a:pt x="24390" y="55078"/>
                    <a:pt x="24363" y="55336"/>
                    <a:pt x="24420" y="55623"/>
                  </a:cubicBezTo>
                  <a:cubicBezTo>
                    <a:pt x="24534" y="56138"/>
                    <a:pt x="24791" y="56566"/>
                    <a:pt x="25050" y="56997"/>
                  </a:cubicBezTo>
                  <a:cubicBezTo>
                    <a:pt x="25279" y="57340"/>
                    <a:pt x="25478" y="57654"/>
                    <a:pt x="25565" y="58027"/>
                  </a:cubicBezTo>
                  <a:cubicBezTo>
                    <a:pt x="25650" y="58314"/>
                    <a:pt x="25679" y="58600"/>
                    <a:pt x="25737" y="58914"/>
                  </a:cubicBezTo>
                  <a:cubicBezTo>
                    <a:pt x="25794" y="59429"/>
                    <a:pt x="25851" y="59944"/>
                    <a:pt x="26080" y="60432"/>
                  </a:cubicBezTo>
                  <a:cubicBezTo>
                    <a:pt x="26108" y="60604"/>
                    <a:pt x="26222" y="60776"/>
                    <a:pt x="26337" y="61005"/>
                  </a:cubicBezTo>
                  <a:cubicBezTo>
                    <a:pt x="26481" y="61261"/>
                    <a:pt x="26909" y="62063"/>
                    <a:pt x="26825" y="62234"/>
                  </a:cubicBezTo>
                  <a:cubicBezTo>
                    <a:pt x="26825" y="62234"/>
                    <a:pt x="26767" y="62264"/>
                    <a:pt x="26653" y="62264"/>
                  </a:cubicBezTo>
                  <a:cubicBezTo>
                    <a:pt x="26050" y="62234"/>
                    <a:pt x="25508" y="60947"/>
                    <a:pt x="25306" y="60059"/>
                  </a:cubicBezTo>
                  <a:cubicBezTo>
                    <a:pt x="25279" y="59917"/>
                    <a:pt x="25249" y="59772"/>
                    <a:pt x="25221" y="59658"/>
                  </a:cubicBezTo>
                  <a:cubicBezTo>
                    <a:pt x="25107" y="59200"/>
                    <a:pt x="25020" y="58856"/>
                    <a:pt x="24534" y="58456"/>
                  </a:cubicBezTo>
                  <a:cubicBezTo>
                    <a:pt x="24305" y="58256"/>
                    <a:pt x="24019" y="58142"/>
                    <a:pt x="23790" y="58055"/>
                  </a:cubicBezTo>
                  <a:cubicBezTo>
                    <a:pt x="23332" y="57913"/>
                    <a:pt x="23131" y="57826"/>
                    <a:pt x="23073" y="57455"/>
                  </a:cubicBezTo>
                  <a:cubicBezTo>
                    <a:pt x="23046" y="57169"/>
                    <a:pt x="23160" y="56910"/>
                    <a:pt x="23302" y="56596"/>
                  </a:cubicBezTo>
                  <a:cubicBezTo>
                    <a:pt x="23561" y="56051"/>
                    <a:pt x="23847" y="55394"/>
                    <a:pt x="23447" y="54535"/>
                  </a:cubicBezTo>
                  <a:cubicBezTo>
                    <a:pt x="23332" y="54191"/>
                    <a:pt x="23131" y="54077"/>
                    <a:pt x="22959" y="53962"/>
                  </a:cubicBezTo>
                  <a:cubicBezTo>
                    <a:pt x="22844" y="53875"/>
                    <a:pt x="22760" y="53848"/>
                    <a:pt x="22730" y="53589"/>
                  </a:cubicBezTo>
                  <a:cubicBezTo>
                    <a:pt x="22702" y="53417"/>
                    <a:pt x="22787" y="53104"/>
                    <a:pt x="22874" y="52875"/>
                  </a:cubicBezTo>
                  <a:cubicBezTo>
                    <a:pt x="22931" y="52703"/>
                    <a:pt x="22959" y="52531"/>
                    <a:pt x="22989" y="52387"/>
                  </a:cubicBezTo>
                  <a:cubicBezTo>
                    <a:pt x="23103" y="51501"/>
                    <a:pt x="22817" y="50726"/>
                    <a:pt x="22501" y="50012"/>
                  </a:cubicBezTo>
                  <a:cubicBezTo>
                    <a:pt x="22416" y="49753"/>
                    <a:pt x="22302" y="49524"/>
                    <a:pt x="22214" y="49210"/>
                  </a:cubicBezTo>
                  <a:cubicBezTo>
                    <a:pt x="22157" y="49096"/>
                    <a:pt x="22100" y="48981"/>
                    <a:pt x="22073" y="48867"/>
                  </a:cubicBezTo>
                  <a:cubicBezTo>
                    <a:pt x="21901" y="48466"/>
                    <a:pt x="21786" y="48207"/>
                    <a:pt x="21241" y="47836"/>
                  </a:cubicBezTo>
                  <a:cubicBezTo>
                    <a:pt x="21069" y="47749"/>
                    <a:pt x="20870" y="47722"/>
                    <a:pt x="20669" y="47692"/>
                  </a:cubicBezTo>
                  <a:cubicBezTo>
                    <a:pt x="20469" y="47665"/>
                    <a:pt x="20240" y="47607"/>
                    <a:pt x="20153" y="47520"/>
                  </a:cubicBezTo>
                  <a:cubicBezTo>
                    <a:pt x="19982" y="47348"/>
                    <a:pt x="20039" y="46547"/>
                    <a:pt x="20039" y="46089"/>
                  </a:cubicBezTo>
                  <a:cubicBezTo>
                    <a:pt x="20069" y="45974"/>
                    <a:pt x="20069" y="45860"/>
                    <a:pt x="20069" y="45745"/>
                  </a:cubicBezTo>
                  <a:cubicBezTo>
                    <a:pt x="20096" y="45688"/>
                    <a:pt x="20126" y="45603"/>
                    <a:pt x="20126" y="45546"/>
                  </a:cubicBezTo>
                  <a:cubicBezTo>
                    <a:pt x="20126" y="44802"/>
                    <a:pt x="20039" y="44028"/>
                    <a:pt x="19897" y="43256"/>
                  </a:cubicBezTo>
                  <a:cubicBezTo>
                    <a:pt x="19840" y="43027"/>
                    <a:pt x="19725" y="42741"/>
                    <a:pt x="19611" y="42425"/>
                  </a:cubicBezTo>
                  <a:cubicBezTo>
                    <a:pt x="19382" y="41852"/>
                    <a:pt x="19123" y="41138"/>
                    <a:pt x="19153" y="40794"/>
                  </a:cubicBezTo>
                  <a:cubicBezTo>
                    <a:pt x="19210" y="40393"/>
                    <a:pt x="19553" y="40164"/>
                    <a:pt x="19924" y="39906"/>
                  </a:cubicBezTo>
                  <a:cubicBezTo>
                    <a:pt x="20268" y="39649"/>
                    <a:pt x="20669" y="39390"/>
                    <a:pt x="20840" y="38962"/>
                  </a:cubicBezTo>
                  <a:cubicBezTo>
                    <a:pt x="21127" y="38390"/>
                    <a:pt x="21099" y="37817"/>
                    <a:pt x="21099" y="37302"/>
                  </a:cubicBezTo>
                  <a:cubicBezTo>
                    <a:pt x="21069" y="36699"/>
                    <a:pt x="21069" y="36157"/>
                    <a:pt x="21470" y="35699"/>
                  </a:cubicBezTo>
                  <a:cubicBezTo>
                    <a:pt x="21814" y="35298"/>
                    <a:pt x="22157" y="35012"/>
                    <a:pt x="22558" y="34696"/>
                  </a:cubicBezTo>
                  <a:cubicBezTo>
                    <a:pt x="23103" y="34267"/>
                    <a:pt x="23676" y="33809"/>
                    <a:pt x="24104" y="33035"/>
                  </a:cubicBezTo>
                  <a:cubicBezTo>
                    <a:pt x="24763" y="32034"/>
                    <a:pt x="25336" y="30947"/>
                    <a:pt x="25707" y="30088"/>
                  </a:cubicBezTo>
                  <a:cubicBezTo>
                    <a:pt x="26138" y="29000"/>
                    <a:pt x="25908" y="28627"/>
                    <a:pt x="25478" y="28169"/>
                  </a:cubicBezTo>
                  <a:cubicBezTo>
                    <a:pt x="25336" y="27997"/>
                    <a:pt x="25164" y="27798"/>
                    <a:pt x="25020" y="27482"/>
                  </a:cubicBezTo>
                  <a:cubicBezTo>
                    <a:pt x="24848" y="27138"/>
                    <a:pt x="24905" y="26824"/>
                    <a:pt x="25077" y="26680"/>
                  </a:cubicBezTo>
                  <a:cubicBezTo>
                    <a:pt x="25136" y="26623"/>
                    <a:pt x="25208" y="26602"/>
                    <a:pt x="25281" y="26602"/>
                  </a:cubicBezTo>
                  <a:cubicBezTo>
                    <a:pt x="25388" y="26602"/>
                    <a:pt x="25497" y="26646"/>
                    <a:pt x="25565" y="26680"/>
                  </a:cubicBezTo>
                  <a:cubicBezTo>
                    <a:pt x="25650" y="26767"/>
                    <a:pt x="25764" y="27195"/>
                    <a:pt x="25851" y="27482"/>
                  </a:cubicBezTo>
                  <a:cubicBezTo>
                    <a:pt x="26080" y="28198"/>
                    <a:pt x="26279" y="28856"/>
                    <a:pt x="26738" y="29057"/>
                  </a:cubicBezTo>
                  <a:cubicBezTo>
                    <a:pt x="26831" y="29096"/>
                    <a:pt x="26923" y="29117"/>
                    <a:pt x="27016" y="29117"/>
                  </a:cubicBezTo>
                  <a:cubicBezTo>
                    <a:pt x="27124" y="29117"/>
                    <a:pt x="27231" y="29089"/>
                    <a:pt x="27340" y="29027"/>
                  </a:cubicBezTo>
                  <a:cubicBezTo>
                    <a:pt x="27454" y="28970"/>
                    <a:pt x="27626" y="28828"/>
                    <a:pt x="27683" y="28512"/>
                  </a:cubicBezTo>
                  <a:cubicBezTo>
                    <a:pt x="27912" y="27626"/>
                    <a:pt x="27168" y="25707"/>
                    <a:pt x="26939" y="25363"/>
                  </a:cubicBezTo>
                  <a:cubicBezTo>
                    <a:pt x="26738" y="25020"/>
                    <a:pt x="26481" y="24676"/>
                    <a:pt x="26195" y="24362"/>
                  </a:cubicBezTo>
                  <a:cubicBezTo>
                    <a:pt x="25794" y="23875"/>
                    <a:pt x="25393" y="23417"/>
                    <a:pt x="25336" y="22901"/>
                  </a:cubicBezTo>
                  <a:cubicBezTo>
                    <a:pt x="25306" y="22416"/>
                    <a:pt x="25508" y="21871"/>
                    <a:pt x="25737" y="21328"/>
                  </a:cubicBezTo>
                  <a:cubicBezTo>
                    <a:pt x="25908" y="20870"/>
                    <a:pt x="26080" y="20412"/>
                    <a:pt x="26138" y="19924"/>
                  </a:cubicBezTo>
                  <a:cubicBezTo>
                    <a:pt x="26451" y="17176"/>
                    <a:pt x="25020" y="14572"/>
                    <a:pt x="22760" y="13741"/>
                  </a:cubicBezTo>
                  <a:cubicBezTo>
                    <a:pt x="22187" y="13569"/>
                    <a:pt x="21642" y="13397"/>
                    <a:pt x="21099" y="13226"/>
                  </a:cubicBezTo>
                  <a:cubicBezTo>
                    <a:pt x="20554" y="13054"/>
                    <a:pt x="20011" y="12912"/>
                    <a:pt x="19466" y="12740"/>
                  </a:cubicBezTo>
                  <a:cubicBezTo>
                    <a:pt x="19120" y="12617"/>
                    <a:pt x="18810" y="12564"/>
                    <a:pt x="18525" y="12564"/>
                  </a:cubicBezTo>
                  <a:cubicBezTo>
                    <a:pt x="17752" y="12564"/>
                    <a:pt x="17158" y="12952"/>
                    <a:pt x="16489" y="13370"/>
                  </a:cubicBezTo>
                  <a:lnTo>
                    <a:pt x="16203" y="13569"/>
                  </a:lnTo>
                  <a:cubicBezTo>
                    <a:pt x="16004" y="13684"/>
                    <a:pt x="15802" y="13855"/>
                    <a:pt x="15546" y="14057"/>
                  </a:cubicBezTo>
                  <a:cubicBezTo>
                    <a:pt x="15028" y="14496"/>
                    <a:pt x="14322" y="15078"/>
                    <a:pt x="13811" y="15078"/>
                  </a:cubicBezTo>
                  <a:cubicBezTo>
                    <a:pt x="13757" y="15078"/>
                    <a:pt x="13705" y="15071"/>
                    <a:pt x="13656" y="15058"/>
                  </a:cubicBezTo>
                  <a:cubicBezTo>
                    <a:pt x="13569" y="15030"/>
                    <a:pt x="13512" y="15000"/>
                    <a:pt x="13484" y="14973"/>
                  </a:cubicBezTo>
                  <a:cubicBezTo>
                    <a:pt x="13626" y="14829"/>
                    <a:pt x="13970" y="14629"/>
                    <a:pt x="14172" y="14515"/>
                  </a:cubicBezTo>
                  <a:cubicBezTo>
                    <a:pt x="14371" y="14371"/>
                    <a:pt x="14572" y="14256"/>
                    <a:pt x="14714" y="14142"/>
                  </a:cubicBezTo>
                  <a:cubicBezTo>
                    <a:pt x="15317" y="13599"/>
                    <a:pt x="15516" y="13168"/>
                    <a:pt x="15317" y="12825"/>
                  </a:cubicBezTo>
                  <a:cubicBezTo>
                    <a:pt x="15195" y="12605"/>
                    <a:pt x="14969" y="12537"/>
                    <a:pt x="14728" y="12537"/>
                  </a:cubicBezTo>
                  <a:cubicBezTo>
                    <a:pt x="14403" y="12537"/>
                    <a:pt x="14050" y="12662"/>
                    <a:pt x="13885" y="12710"/>
                  </a:cubicBezTo>
                  <a:cubicBezTo>
                    <a:pt x="12997" y="12997"/>
                    <a:pt x="12339" y="13512"/>
                    <a:pt x="11652" y="14057"/>
                  </a:cubicBezTo>
                  <a:cubicBezTo>
                    <a:pt x="11394" y="14256"/>
                    <a:pt x="11137" y="14458"/>
                    <a:pt x="10851" y="14657"/>
                  </a:cubicBezTo>
                  <a:cubicBezTo>
                    <a:pt x="10336" y="15030"/>
                    <a:pt x="9763" y="15287"/>
                    <a:pt x="9161" y="15545"/>
                  </a:cubicBezTo>
                  <a:cubicBezTo>
                    <a:pt x="8416" y="15859"/>
                    <a:pt x="7645" y="16203"/>
                    <a:pt x="6985" y="16775"/>
                  </a:cubicBezTo>
                  <a:cubicBezTo>
                    <a:pt x="5813" y="17749"/>
                    <a:pt x="5125" y="17950"/>
                    <a:pt x="3637" y="18294"/>
                  </a:cubicBezTo>
                  <a:cubicBezTo>
                    <a:pt x="3493" y="18351"/>
                    <a:pt x="3321" y="18436"/>
                    <a:pt x="3064" y="18550"/>
                  </a:cubicBezTo>
                  <a:cubicBezTo>
                    <a:pt x="1765" y="19137"/>
                    <a:pt x="1171" y="19279"/>
                    <a:pt x="912" y="19279"/>
                  </a:cubicBezTo>
                  <a:cubicBezTo>
                    <a:pt x="818" y="19279"/>
                    <a:pt x="768" y="19260"/>
                    <a:pt x="744" y="19237"/>
                  </a:cubicBezTo>
                  <a:cubicBezTo>
                    <a:pt x="744" y="19237"/>
                    <a:pt x="744" y="19210"/>
                    <a:pt x="717" y="19210"/>
                  </a:cubicBezTo>
                  <a:cubicBezTo>
                    <a:pt x="831" y="18951"/>
                    <a:pt x="2004" y="18294"/>
                    <a:pt x="2950" y="17893"/>
                  </a:cubicBezTo>
                  <a:cubicBezTo>
                    <a:pt x="3149" y="17778"/>
                    <a:pt x="3522" y="17664"/>
                    <a:pt x="3923" y="17577"/>
                  </a:cubicBezTo>
                  <a:cubicBezTo>
                    <a:pt x="4752" y="17348"/>
                    <a:pt x="5611" y="17119"/>
                    <a:pt x="5927" y="16633"/>
                  </a:cubicBezTo>
                  <a:cubicBezTo>
                    <a:pt x="6069" y="16432"/>
                    <a:pt x="6413" y="15974"/>
                    <a:pt x="6184" y="15603"/>
                  </a:cubicBezTo>
                  <a:cubicBezTo>
                    <a:pt x="6053" y="15406"/>
                    <a:pt x="5845" y="15335"/>
                    <a:pt x="5587" y="15335"/>
                  </a:cubicBezTo>
                  <a:cubicBezTo>
                    <a:pt x="5279" y="15335"/>
                    <a:pt x="4900" y="15436"/>
                    <a:pt x="4496" y="15545"/>
                  </a:cubicBezTo>
                  <a:cubicBezTo>
                    <a:pt x="4267" y="15603"/>
                    <a:pt x="3951" y="15687"/>
                    <a:pt x="3893" y="15687"/>
                  </a:cubicBezTo>
                  <a:cubicBezTo>
                    <a:pt x="3637" y="15630"/>
                    <a:pt x="3522" y="15545"/>
                    <a:pt x="3465" y="15516"/>
                  </a:cubicBezTo>
                  <a:cubicBezTo>
                    <a:pt x="3522" y="15431"/>
                    <a:pt x="3694" y="15259"/>
                    <a:pt x="3779" y="15172"/>
                  </a:cubicBezTo>
                  <a:cubicBezTo>
                    <a:pt x="4008" y="14916"/>
                    <a:pt x="4267" y="14657"/>
                    <a:pt x="4267" y="14313"/>
                  </a:cubicBezTo>
                  <a:cubicBezTo>
                    <a:pt x="4267" y="14199"/>
                    <a:pt x="4209" y="14027"/>
                    <a:pt x="4008" y="13885"/>
                  </a:cubicBezTo>
                  <a:cubicBezTo>
                    <a:pt x="3876" y="13772"/>
                    <a:pt x="3728" y="13729"/>
                    <a:pt x="3573" y="13729"/>
                  </a:cubicBezTo>
                  <a:cubicBezTo>
                    <a:pt x="3293" y="13729"/>
                    <a:pt x="2986" y="13870"/>
                    <a:pt x="2691" y="14000"/>
                  </a:cubicBezTo>
                  <a:cubicBezTo>
                    <a:pt x="2577" y="14057"/>
                    <a:pt x="2377" y="14142"/>
                    <a:pt x="2263" y="14171"/>
                  </a:cubicBezTo>
                  <a:cubicBezTo>
                    <a:pt x="2233" y="14084"/>
                    <a:pt x="2233" y="13942"/>
                    <a:pt x="2290" y="13626"/>
                  </a:cubicBezTo>
                  <a:cubicBezTo>
                    <a:pt x="2634" y="11680"/>
                    <a:pt x="5183" y="11107"/>
                    <a:pt x="7244" y="10622"/>
                  </a:cubicBezTo>
                  <a:cubicBezTo>
                    <a:pt x="8016" y="10450"/>
                    <a:pt x="8732" y="10306"/>
                    <a:pt x="9275" y="10077"/>
                  </a:cubicBezTo>
                  <a:cubicBezTo>
                    <a:pt x="9390" y="10019"/>
                    <a:pt x="9534" y="9962"/>
                    <a:pt x="9676" y="9905"/>
                  </a:cubicBezTo>
                  <a:cubicBezTo>
                    <a:pt x="10878" y="9447"/>
                    <a:pt x="11623" y="9161"/>
                    <a:pt x="11565" y="8618"/>
                  </a:cubicBezTo>
                  <a:cubicBezTo>
                    <a:pt x="11481" y="8160"/>
                    <a:pt x="10851" y="8045"/>
                    <a:pt x="10249" y="7988"/>
                  </a:cubicBezTo>
                  <a:lnTo>
                    <a:pt x="9218" y="7988"/>
                  </a:lnTo>
                  <a:cubicBezTo>
                    <a:pt x="9066" y="7988"/>
                    <a:pt x="8915" y="7990"/>
                    <a:pt x="8764" y="7990"/>
                  </a:cubicBezTo>
                  <a:cubicBezTo>
                    <a:pt x="8373" y="7990"/>
                    <a:pt x="7986" y="7976"/>
                    <a:pt x="7615" y="7874"/>
                  </a:cubicBezTo>
                  <a:cubicBezTo>
                    <a:pt x="7901" y="7500"/>
                    <a:pt x="8531" y="7072"/>
                    <a:pt x="8961" y="6870"/>
                  </a:cubicBezTo>
                  <a:cubicBezTo>
                    <a:pt x="9441" y="6618"/>
                    <a:pt x="9654" y="6522"/>
                    <a:pt x="10052" y="6522"/>
                  </a:cubicBezTo>
                  <a:cubicBezTo>
                    <a:pt x="10105" y="6522"/>
                    <a:pt x="10161" y="6524"/>
                    <a:pt x="10221" y="6527"/>
                  </a:cubicBezTo>
                  <a:cubicBezTo>
                    <a:pt x="10478" y="6614"/>
                    <a:pt x="10707" y="6786"/>
                    <a:pt x="10908" y="6957"/>
                  </a:cubicBezTo>
                  <a:cubicBezTo>
                    <a:pt x="11107" y="7129"/>
                    <a:pt x="11279" y="7301"/>
                    <a:pt x="11508" y="7328"/>
                  </a:cubicBezTo>
                  <a:cubicBezTo>
                    <a:pt x="11585" y="7353"/>
                    <a:pt x="11674" y="7364"/>
                    <a:pt x="11772" y="7364"/>
                  </a:cubicBezTo>
                  <a:cubicBezTo>
                    <a:pt x="12365" y="7364"/>
                    <a:pt x="13275" y="6954"/>
                    <a:pt x="13741" y="6584"/>
                  </a:cubicBezTo>
                  <a:cubicBezTo>
                    <a:pt x="14114" y="6328"/>
                    <a:pt x="14286" y="6041"/>
                    <a:pt x="14286" y="5755"/>
                  </a:cubicBezTo>
                  <a:cubicBezTo>
                    <a:pt x="14286" y="5297"/>
                    <a:pt x="13885" y="4981"/>
                    <a:pt x="13484" y="4695"/>
                  </a:cubicBezTo>
                  <a:cubicBezTo>
                    <a:pt x="12939" y="4324"/>
                    <a:pt x="12797" y="4180"/>
                    <a:pt x="12882" y="3980"/>
                  </a:cubicBezTo>
                  <a:cubicBezTo>
                    <a:pt x="13111" y="3836"/>
                    <a:pt x="14256" y="3664"/>
                    <a:pt x="14886" y="3580"/>
                  </a:cubicBezTo>
                  <a:cubicBezTo>
                    <a:pt x="15516" y="3492"/>
                    <a:pt x="16004" y="3435"/>
                    <a:pt x="16233" y="3351"/>
                  </a:cubicBezTo>
                  <a:cubicBezTo>
                    <a:pt x="17405" y="2977"/>
                    <a:pt x="18665" y="2549"/>
                    <a:pt x="19753" y="2118"/>
                  </a:cubicBezTo>
                  <a:cubicBezTo>
                    <a:pt x="20783" y="1690"/>
                    <a:pt x="21699" y="1690"/>
                    <a:pt x="22874" y="1690"/>
                  </a:cubicBezTo>
                  <a:cubicBezTo>
                    <a:pt x="23561" y="1660"/>
                    <a:pt x="24161" y="1518"/>
                    <a:pt x="24763" y="1374"/>
                  </a:cubicBezTo>
                  <a:cubicBezTo>
                    <a:pt x="25221" y="1289"/>
                    <a:pt x="25679" y="1175"/>
                    <a:pt x="26165" y="1118"/>
                  </a:cubicBezTo>
                  <a:cubicBezTo>
                    <a:pt x="26252" y="1118"/>
                    <a:pt x="26309" y="1088"/>
                    <a:pt x="26367" y="1031"/>
                  </a:cubicBezTo>
                  <a:cubicBezTo>
                    <a:pt x="27054" y="1031"/>
                    <a:pt x="27596" y="1260"/>
                    <a:pt x="28256" y="1518"/>
                  </a:cubicBezTo>
                  <a:cubicBezTo>
                    <a:pt x="28398" y="1546"/>
                    <a:pt x="28542" y="1603"/>
                    <a:pt x="28714" y="1690"/>
                  </a:cubicBezTo>
                  <a:cubicBezTo>
                    <a:pt x="29509" y="1932"/>
                    <a:pt x="30373" y="1988"/>
                    <a:pt x="31225" y="1988"/>
                  </a:cubicBezTo>
                  <a:cubicBezTo>
                    <a:pt x="31478" y="1988"/>
                    <a:pt x="31729" y="1983"/>
                    <a:pt x="31977" y="1976"/>
                  </a:cubicBezTo>
                  <a:lnTo>
                    <a:pt x="32493" y="1976"/>
                  </a:lnTo>
                  <a:cubicBezTo>
                    <a:pt x="32749" y="1976"/>
                    <a:pt x="33065" y="1947"/>
                    <a:pt x="33379" y="1919"/>
                  </a:cubicBezTo>
                  <a:cubicBezTo>
                    <a:pt x="33764" y="1887"/>
                    <a:pt x="34212" y="1846"/>
                    <a:pt x="34607" y="1846"/>
                  </a:cubicBezTo>
                  <a:cubicBezTo>
                    <a:pt x="34917" y="1846"/>
                    <a:pt x="35195" y="1871"/>
                    <a:pt x="35383" y="1947"/>
                  </a:cubicBezTo>
                  <a:cubicBezTo>
                    <a:pt x="35584" y="2034"/>
                    <a:pt x="35584" y="2091"/>
                    <a:pt x="35612" y="2233"/>
                  </a:cubicBezTo>
                  <a:cubicBezTo>
                    <a:pt x="35642" y="2405"/>
                    <a:pt x="35699" y="2663"/>
                    <a:pt x="35955" y="2920"/>
                  </a:cubicBezTo>
                  <a:cubicBezTo>
                    <a:pt x="35985" y="2920"/>
                    <a:pt x="35985" y="2920"/>
                    <a:pt x="36013" y="2950"/>
                  </a:cubicBezTo>
                  <a:cubicBezTo>
                    <a:pt x="36271" y="3092"/>
                    <a:pt x="36700" y="3206"/>
                    <a:pt x="37130" y="3321"/>
                  </a:cubicBezTo>
                  <a:cubicBezTo>
                    <a:pt x="37359" y="3378"/>
                    <a:pt x="37588" y="3435"/>
                    <a:pt x="37730" y="3492"/>
                  </a:cubicBezTo>
                  <a:cubicBezTo>
                    <a:pt x="38174" y="3641"/>
                    <a:pt x="38530" y="3694"/>
                    <a:pt x="38847" y="3694"/>
                  </a:cubicBezTo>
                  <a:cubicBezTo>
                    <a:pt x="39205" y="3694"/>
                    <a:pt x="39515" y="3626"/>
                    <a:pt x="39849" y="3550"/>
                  </a:cubicBezTo>
                  <a:cubicBezTo>
                    <a:pt x="40135" y="3465"/>
                    <a:pt x="40451" y="3408"/>
                    <a:pt x="40822" y="3351"/>
                  </a:cubicBezTo>
                  <a:cubicBezTo>
                    <a:pt x="41882" y="3263"/>
                    <a:pt x="42482" y="2977"/>
                    <a:pt x="43199" y="2663"/>
                  </a:cubicBezTo>
                  <a:cubicBezTo>
                    <a:pt x="43485" y="2519"/>
                    <a:pt x="43772" y="2405"/>
                    <a:pt x="44143" y="2263"/>
                  </a:cubicBezTo>
                  <a:cubicBezTo>
                    <a:pt x="44631" y="2100"/>
                    <a:pt x="45234" y="2024"/>
                    <a:pt x="45974" y="2024"/>
                  </a:cubicBezTo>
                  <a:cubicBezTo>
                    <a:pt x="46276" y="2024"/>
                    <a:pt x="46600" y="2037"/>
                    <a:pt x="46948" y="2061"/>
                  </a:cubicBezTo>
                  <a:cubicBezTo>
                    <a:pt x="47463" y="2091"/>
                    <a:pt x="47692" y="2290"/>
                    <a:pt x="47979" y="2519"/>
                  </a:cubicBezTo>
                  <a:cubicBezTo>
                    <a:pt x="48180" y="2691"/>
                    <a:pt x="48437" y="2920"/>
                    <a:pt x="48837" y="3064"/>
                  </a:cubicBezTo>
                  <a:cubicBezTo>
                    <a:pt x="49158" y="3171"/>
                    <a:pt x="49533" y="3200"/>
                    <a:pt x="49923" y="3200"/>
                  </a:cubicBezTo>
                  <a:cubicBezTo>
                    <a:pt x="50161" y="3200"/>
                    <a:pt x="50404" y="3189"/>
                    <a:pt x="50642" y="3179"/>
                  </a:cubicBezTo>
                  <a:cubicBezTo>
                    <a:pt x="50860" y="3179"/>
                    <a:pt x="51079" y="3171"/>
                    <a:pt x="51287" y="3171"/>
                  </a:cubicBezTo>
                  <a:cubicBezTo>
                    <a:pt x="51487" y="3171"/>
                    <a:pt x="51676" y="3178"/>
                    <a:pt x="51844" y="3206"/>
                  </a:cubicBezTo>
                  <a:cubicBezTo>
                    <a:pt x="52531" y="3293"/>
                    <a:pt x="53131" y="3435"/>
                    <a:pt x="53647" y="3637"/>
                  </a:cubicBezTo>
                  <a:cubicBezTo>
                    <a:pt x="54192" y="3809"/>
                    <a:pt x="54421" y="4122"/>
                    <a:pt x="54707" y="4496"/>
                  </a:cubicBezTo>
                  <a:cubicBezTo>
                    <a:pt x="54936" y="4782"/>
                    <a:pt x="55193" y="5125"/>
                    <a:pt x="55623" y="5412"/>
                  </a:cubicBezTo>
                  <a:cubicBezTo>
                    <a:pt x="56172" y="5723"/>
                    <a:pt x="56717" y="5842"/>
                    <a:pt x="57254" y="5842"/>
                  </a:cubicBezTo>
                  <a:cubicBezTo>
                    <a:pt x="58199" y="5842"/>
                    <a:pt x="59115" y="5472"/>
                    <a:pt x="59974" y="5125"/>
                  </a:cubicBezTo>
                  <a:cubicBezTo>
                    <a:pt x="60762" y="4794"/>
                    <a:pt x="61535" y="4492"/>
                    <a:pt x="62261" y="4492"/>
                  </a:cubicBezTo>
                  <a:cubicBezTo>
                    <a:pt x="62536" y="4492"/>
                    <a:pt x="62805" y="4535"/>
                    <a:pt x="63066" y="4638"/>
                  </a:cubicBezTo>
                  <a:cubicBezTo>
                    <a:pt x="63238" y="4725"/>
                    <a:pt x="63410" y="4867"/>
                    <a:pt x="63609" y="5011"/>
                  </a:cubicBezTo>
                  <a:cubicBezTo>
                    <a:pt x="63810" y="5183"/>
                    <a:pt x="64039" y="5354"/>
                    <a:pt x="64326" y="5439"/>
                  </a:cubicBezTo>
                  <a:cubicBezTo>
                    <a:pt x="64501" y="5495"/>
                    <a:pt x="64655" y="5518"/>
                    <a:pt x="64795" y="5518"/>
                  </a:cubicBezTo>
                  <a:cubicBezTo>
                    <a:pt x="65157" y="5518"/>
                    <a:pt x="65414" y="5364"/>
                    <a:pt x="65642" y="5240"/>
                  </a:cubicBezTo>
                  <a:cubicBezTo>
                    <a:pt x="65784" y="5153"/>
                    <a:pt x="65929" y="5068"/>
                    <a:pt x="66071" y="5011"/>
                  </a:cubicBezTo>
                  <a:cubicBezTo>
                    <a:pt x="66172" y="4998"/>
                    <a:pt x="66276" y="4992"/>
                    <a:pt x="66382" y="4992"/>
                  </a:cubicBezTo>
                  <a:cubicBezTo>
                    <a:pt x="66756" y="4992"/>
                    <a:pt x="67158" y="5064"/>
                    <a:pt x="67559" y="5153"/>
                  </a:cubicBezTo>
                  <a:cubicBezTo>
                    <a:pt x="67875" y="5210"/>
                    <a:pt x="68189" y="5297"/>
                    <a:pt x="68562" y="5325"/>
                  </a:cubicBezTo>
                  <a:cubicBezTo>
                    <a:pt x="69135" y="5325"/>
                    <a:pt x="69391" y="5210"/>
                    <a:pt x="69678" y="5125"/>
                  </a:cubicBezTo>
                  <a:cubicBezTo>
                    <a:pt x="69822" y="5068"/>
                    <a:pt x="69964" y="5011"/>
                    <a:pt x="70193" y="4954"/>
                  </a:cubicBezTo>
                  <a:cubicBezTo>
                    <a:pt x="70536" y="4867"/>
                    <a:pt x="70823" y="4867"/>
                    <a:pt x="71052" y="4839"/>
                  </a:cubicBezTo>
                  <a:cubicBezTo>
                    <a:pt x="71853" y="4782"/>
                    <a:pt x="72341" y="4695"/>
                    <a:pt x="72856" y="3435"/>
                  </a:cubicBezTo>
                  <a:cubicBezTo>
                    <a:pt x="72941" y="3236"/>
                    <a:pt x="72998" y="3064"/>
                    <a:pt x="73028" y="2920"/>
                  </a:cubicBezTo>
                  <a:cubicBezTo>
                    <a:pt x="73113" y="2634"/>
                    <a:pt x="73143" y="2549"/>
                    <a:pt x="73429" y="2405"/>
                  </a:cubicBezTo>
                  <a:cubicBezTo>
                    <a:pt x="73458" y="2391"/>
                    <a:pt x="73486" y="2384"/>
                    <a:pt x="73525" y="2384"/>
                  </a:cubicBezTo>
                  <a:cubicBezTo>
                    <a:pt x="73565" y="2384"/>
                    <a:pt x="73614" y="2391"/>
                    <a:pt x="73685" y="2405"/>
                  </a:cubicBezTo>
                  <a:cubicBezTo>
                    <a:pt x="73743" y="2405"/>
                    <a:pt x="73812" y="2409"/>
                    <a:pt x="73890" y="2409"/>
                  </a:cubicBezTo>
                  <a:cubicBezTo>
                    <a:pt x="74083" y="2409"/>
                    <a:pt x="74329" y="2380"/>
                    <a:pt x="74574" y="2176"/>
                  </a:cubicBezTo>
                  <a:cubicBezTo>
                    <a:pt x="74716" y="2004"/>
                    <a:pt x="74746" y="1775"/>
                    <a:pt x="74773" y="1603"/>
                  </a:cubicBezTo>
                  <a:lnTo>
                    <a:pt x="74773" y="1489"/>
                  </a:lnTo>
                  <a:cubicBezTo>
                    <a:pt x="75494" y="743"/>
                    <a:pt x="75815" y="717"/>
                    <a:pt x="75903" y="717"/>
                  </a:cubicBezTo>
                  <a:close/>
                  <a:moveTo>
                    <a:pt x="75870" y="1"/>
                  </a:moveTo>
                  <a:cubicBezTo>
                    <a:pt x="75299" y="1"/>
                    <a:pt x="74693" y="544"/>
                    <a:pt x="74288" y="973"/>
                  </a:cubicBezTo>
                  <a:cubicBezTo>
                    <a:pt x="74086" y="1118"/>
                    <a:pt x="74059" y="1347"/>
                    <a:pt x="74059" y="1518"/>
                  </a:cubicBezTo>
                  <a:cubicBezTo>
                    <a:pt x="74029" y="1576"/>
                    <a:pt x="74029" y="1633"/>
                    <a:pt x="74029" y="1660"/>
                  </a:cubicBezTo>
                  <a:cubicBezTo>
                    <a:pt x="74000" y="1675"/>
                    <a:pt x="73972" y="1683"/>
                    <a:pt x="73932" y="1683"/>
                  </a:cubicBezTo>
                  <a:cubicBezTo>
                    <a:pt x="73893" y="1683"/>
                    <a:pt x="73843" y="1675"/>
                    <a:pt x="73772" y="1660"/>
                  </a:cubicBezTo>
                  <a:cubicBezTo>
                    <a:pt x="73717" y="1660"/>
                    <a:pt x="73655" y="1657"/>
                    <a:pt x="73587" y="1657"/>
                  </a:cubicBezTo>
                  <a:cubicBezTo>
                    <a:pt x="73446" y="1657"/>
                    <a:pt x="73279" y="1670"/>
                    <a:pt x="73085" y="1747"/>
                  </a:cubicBezTo>
                  <a:cubicBezTo>
                    <a:pt x="72570" y="2061"/>
                    <a:pt x="72456" y="2320"/>
                    <a:pt x="72341" y="2721"/>
                  </a:cubicBezTo>
                  <a:cubicBezTo>
                    <a:pt x="72311" y="2835"/>
                    <a:pt x="72254" y="2977"/>
                    <a:pt x="72197" y="3149"/>
                  </a:cubicBezTo>
                  <a:cubicBezTo>
                    <a:pt x="71826" y="4065"/>
                    <a:pt x="71654" y="4065"/>
                    <a:pt x="71024" y="4122"/>
                  </a:cubicBezTo>
                  <a:cubicBezTo>
                    <a:pt x="70765" y="4122"/>
                    <a:pt x="70452" y="4152"/>
                    <a:pt x="70051" y="4237"/>
                  </a:cubicBezTo>
                  <a:cubicBezTo>
                    <a:pt x="69765" y="4294"/>
                    <a:pt x="69563" y="4381"/>
                    <a:pt x="69421" y="4438"/>
                  </a:cubicBezTo>
                  <a:cubicBezTo>
                    <a:pt x="69162" y="4523"/>
                    <a:pt x="68991" y="4580"/>
                    <a:pt x="68590" y="4580"/>
                  </a:cubicBezTo>
                  <a:cubicBezTo>
                    <a:pt x="68304" y="4580"/>
                    <a:pt x="68017" y="4523"/>
                    <a:pt x="67731" y="4438"/>
                  </a:cubicBezTo>
                  <a:cubicBezTo>
                    <a:pt x="67307" y="4357"/>
                    <a:pt x="66896" y="4276"/>
                    <a:pt x="66469" y="4276"/>
                  </a:cubicBezTo>
                  <a:cubicBezTo>
                    <a:pt x="66293" y="4276"/>
                    <a:pt x="66113" y="4290"/>
                    <a:pt x="65929" y="4324"/>
                  </a:cubicBezTo>
                  <a:cubicBezTo>
                    <a:pt x="65642" y="4381"/>
                    <a:pt x="65441" y="4496"/>
                    <a:pt x="65269" y="4610"/>
                  </a:cubicBezTo>
                  <a:cubicBezTo>
                    <a:pt x="65083" y="4713"/>
                    <a:pt x="64957" y="4787"/>
                    <a:pt x="64782" y="4787"/>
                  </a:cubicBezTo>
                  <a:cubicBezTo>
                    <a:pt x="64715" y="4787"/>
                    <a:pt x="64641" y="4776"/>
                    <a:pt x="64555" y="4752"/>
                  </a:cubicBezTo>
                  <a:cubicBezTo>
                    <a:pt x="64410" y="4695"/>
                    <a:pt x="64239" y="4580"/>
                    <a:pt x="64067" y="4438"/>
                  </a:cubicBezTo>
                  <a:cubicBezTo>
                    <a:pt x="63868" y="4267"/>
                    <a:pt x="63639" y="4095"/>
                    <a:pt x="63352" y="3980"/>
                  </a:cubicBezTo>
                  <a:cubicBezTo>
                    <a:pt x="62989" y="3828"/>
                    <a:pt x="62626" y="3766"/>
                    <a:pt x="62264" y="3766"/>
                  </a:cubicBezTo>
                  <a:cubicBezTo>
                    <a:pt x="61398" y="3766"/>
                    <a:pt x="60536" y="4123"/>
                    <a:pt x="59688" y="4466"/>
                  </a:cubicBezTo>
                  <a:cubicBezTo>
                    <a:pt x="58845" y="4803"/>
                    <a:pt x="58038" y="5128"/>
                    <a:pt x="57245" y="5128"/>
                  </a:cubicBezTo>
                  <a:cubicBezTo>
                    <a:pt x="56826" y="5128"/>
                    <a:pt x="56410" y="5037"/>
                    <a:pt x="55994" y="4809"/>
                  </a:cubicBezTo>
                  <a:cubicBezTo>
                    <a:pt x="55680" y="4580"/>
                    <a:pt x="55509" y="4324"/>
                    <a:pt x="55307" y="4065"/>
                  </a:cubicBezTo>
                  <a:cubicBezTo>
                    <a:pt x="54993" y="3664"/>
                    <a:pt x="54650" y="3179"/>
                    <a:pt x="53876" y="2950"/>
                  </a:cubicBezTo>
                  <a:cubicBezTo>
                    <a:pt x="53360" y="2748"/>
                    <a:pt x="52673" y="2576"/>
                    <a:pt x="51959" y="2492"/>
                  </a:cubicBezTo>
                  <a:cubicBezTo>
                    <a:pt x="51705" y="2458"/>
                    <a:pt x="51441" y="2444"/>
                    <a:pt x="51173" y="2444"/>
                  </a:cubicBezTo>
                  <a:cubicBezTo>
                    <a:pt x="50987" y="2444"/>
                    <a:pt x="50800" y="2451"/>
                    <a:pt x="50612" y="2462"/>
                  </a:cubicBezTo>
                  <a:cubicBezTo>
                    <a:pt x="50378" y="2474"/>
                    <a:pt x="50144" y="2486"/>
                    <a:pt x="49922" y="2486"/>
                  </a:cubicBezTo>
                  <a:cubicBezTo>
                    <a:pt x="49601" y="2486"/>
                    <a:pt x="49303" y="2461"/>
                    <a:pt x="49066" y="2377"/>
                  </a:cubicBezTo>
                  <a:cubicBezTo>
                    <a:pt x="48810" y="2263"/>
                    <a:pt x="48638" y="2118"/>
                    <a:pt x="48437" y="1976"/>
                  </a:cubicBezTo>
                  <a:cubicBezTo>
                    <a:pt x="48123" y="1690"/>
                    <a:pt x="47750" y="1374"/>
                    <a:pt x="46978" y="1347"/>
                  </a:cubicBezTo>
                  <a:cubicBezTo>
                    <a:pt x="46600" y="1313"/>
                    <a:pt x="46248" y="1297"/>
                    <a:pt x="45917" y="1297"/>
                  </a:cubicBezTo>
                  <a:cubicBezTo>
                    <a:pt x="45119" y="1297"/>
                    <a:pt x="44453" y="1393"/>
                    <a:pt x="43886" y="1576"/>
                  </a:cubicBezTo>
                  <a:cubicBezTo>
                    <a:pt x="43513" y="1718"/>
                    <a:pt x="43199" y="1862"/>
                    <a:pt x="42883" y="2004"/>
                  </a:cubicBezTo>
                  <a:cubicBezTo>
                    <a:pt x="42196" y="2320"/>
                    <a:pt x="41681" y="2549"/>
                    <a:pt x="40765" y="2634"/>
                  </a:cubicBezTo>
                  <a:cubicBezTo>
                    <a:pt x="40307" y="2691"/>
                    <a:pt x="39993" y="2778"/>
                    <a:pt x="39677" y="2835"/>
                  </a:cubicBezTo>
                  <a:cubicBezTo>
                    <a:pt x="39356" y="2911"/>
                    <a:pt x="39100" y="2971"/>
                    <a:pt x="38822" y="2971"/>
                  </a:cubicBezTo>
                  <a:cubicBezTo>
                    <a:pt x="38580" y="2971"/>
                    <a:pt x="38321" y="2926"/>
                    <a:pt x="37989" y="2805"/>
                  </a:cubicBezTo>
                  <a:cubicBezTo>
                    <a:pt x="37817" y="2748"/>
                    <a:pt x="37588" y="2691"/>
                    <a:pt x="37302" y="2606"/>
                  </a:cubicBezTo>
                  <a:cubicBezTo>
                    <a:pt x="37016" y="2549"/>
                    <a:pt x="36585" y="2434"/>
                    <a:pt x="36413" y="2347"/>
                  </a:cubicBezTo>
                  <a:cubicBezTo>
                    <a:pt x="36356" y="2290"/>
                    <a:pt x="36356" y="2233"/>
                    <a:pt x="36329" y="2118"/>
                  </a:cubicBezTo>
                  <a:cubicBezTo>
                    <a:pt x="36299" y="1832"/>
                    <a:pt x="36184" y="1518"/>
                    <a:pt x="35642" y="1289"/>
                  </a:cubicBezTo>
                  <a:cubicBezTo>
                    <a:pt x="35339" y="1174"/>
                    <a:pt x="34958" y="1139"/>
                    <a:pt x="34551" y="1139"/>
                  </a:cubicBezTo>
                  <a:cubicBezTo>
                    <a:pt x="34148" y="1139"/>
                    <a:pt x="33721" y="1174"/>
                    <a:pt x="33322" y="1202"/>
                  </a:cubicBezTo>
                  <a:cubicBezTo>
                    <a:pt x="33008" y="1232"/>
                    <a:pt x="32722" y="1260"/>
                    <a:pt x="32493" y="1260"/>
                  </a:cubicBezTo>
                  <a:lnTo>
                    <a:pt x="31977" y="1260"/>
                  </a:lnTo>
                  <a:cubicBezTo>
                    <a:pt x="31800" y="1260"/>
                    <a:pt x="31621" y="1260"/>
                    <a:pt x="31441" y="1260"/>
                  </a:cubicBezTo>
                  <a:cubicBezTo>
                    <a:pt x="30577" y="1260"/>
                    <a:pt x="29701" y="1240"/>
                    <a:pt x="28943" y="1003"/>
                  </a:cubicBezTo>
                  <a:lnTo>
                    <a:pt x="28512" y="831"/>
                  </a:lnTo>
                  <a:cubicBezTo>
                    <a:pt x="27814" y="545"/>
                    <a:pt x="27185" y="308"/>
                    <a:pt x="26328" y="308"/>
                  </a:cubicBezTo>
                  <a:cubicBezTo>
                    <a:pt x="26238" y="308"/>
                    <a:pt x="26146" y="311"/>
                    <a:pt x="26050" y="316"/>
                  </a:cubicBezTo>
                  <a:cubicBezTo>
                    <a:pt x="25936" y="316"/>
                    <a:pt x="25851" y="373"/>
                    <a:pt x="25794" y="431"/>
                  </a:cubicBezTo>
                  <a:cubicBezTo>
                    <a:pt x="25393" y="488"/>
                    <a:pt x="24992" y="602"/>
                    <a:pt x="24592" y="687"/>
                  </a:cubicBezTo>
                  <a:cubicBezTo>
                    <a:pt x="24019" y="802"/>
                    <a:pt x="23447" y="946"/>
                    <a:pt x="22844" y="973"/>
                  </a:cubicBezTo>
                  <a:cubicBezTo>
                    <a:pt x="21672" y="973"/>
                    <a:pt x="20641" y="973"/>
                    <a:pt x="19496" y="1431"/>
                  </a:cubicBezTo>
                  <a:cubicBezTo>
                    <a:pt x="18408" y="1862"/>
                    <a:pt x="17176" y="2290"/>
                    <a:pt x="16004" y="2663"/>
                  </a:cubicBezTo>
                  <a:cubicBezTo>
                    <a:pt x="15832" y="2721"/>
                    <a:pt x="15287" y="2805"/>
                    <a:pt x="14801" y="2863"/>
                  </a:cubicBezTo>
                  <a:cubicBezTo>
                    <a:pt x="13168" y="3092"/>
                    <a:pt x="12424" y="3236"/>
                    <a:pt x="12252" y="3637"/>
                  </a:cubicBezTo>
                  <a:cubicBezTo>
                    <a:pt x="11824" y="4409"/>
                    <a:pt x="12568" y="4924"/>
                    <a:pt x="13054" y="5297"/>
                  </a:cubicBezTo>
                  <a:cubicBezTo>
                    <a:pt x="13226" y="5412"/>
                    <a:pt x="13569" y="5641"/>
                    <a:pt x="13569" y="5725"/>
                  </a:cubicBezTo>
                  <a:cubicBezTo>
                    <a:pt x="13490" y="6048"/>
                    <a:pt x="12223" y="6649"/>
                    <a:pt x="11759" y="6649"/>
                  </a:cubicBezTo>
                  <a:cubicBezTo>
                    <a:pt x="11729" y="6649"/>
                    <a:pt x="11703" y="6647"/>
                    <a:pt x="11680" y="6641"/>
                  </a:cubicBezTo>
                  <a:cubicBezTo>
                    <a:pt x="11623" y="6614"/>
                    <a:pt x="11481" y="6499"/>
                    <a:pt x="11366" y="6412"/>
                  </a:cubicBezTo>
                  <a:cubicBezTo>
                    <a:pt x="11137" y="6213"/>
                    <a:pt x="10821" y="5927"/>
                    <a:pt x="10336" y="5840"/>
                  </a:cubicBezTo>
                  <a:cubicBezTo>
                    <a:pt x="10201" y="5825"/>
                    <a:pt x="10080" y="5818"/>
                    <a:pt x="9968" y="5818"/>
                  </a:cubicBezTo>
                  <a:cubicBezTo>
                    <a:pt x="9435" y="5818"/>
                    <a:pt x="9119" y="5977"/>
                    <a:pt x="8645" y="6213"/>
                  </a:cubicBezTo>
                  <a:cubicBezTo>
                    <a:pt x="8302" y="6385"/>
                    <a:pt x="6928" y="7157"/>
                    <a:pt x="6729" y="7988"/>
                  </a:cubicBezTo>
                  <a:cubicBezTo>
                    <a:pt x="6699" y="8160"/>
                    <a:pt x="6786" y="8332"/>
                    <a:pt x="6958" y="8416"/>
                  </a:cubicBezTo>
                  <a:cubicBezTo>
                    <a:pt x="7548" y="8658"/>
                    <a:pt x="8140" y="8715"/>
                    <a:pt x="8719" y="8715"/>
                  </a:cubicBezTo>
                  <a:cubicBezTo>
                    <a:pt x="8896" y="8715"/>
                    <a:pt x="9073" y="8710"/>
                    <a:pt x="9248" y="8703"/>
                  </a:cubicBezTo>
                  <a:cubicBezTo>
                    <a:pt x="9561" y="8703"/>
                    <a:pt x="9878" y="8703"/>
                    <a:pt x="10191" y="8732"/>
                  </a:cubicBezTo>
                  <a:cubicBezTo>
                    <a:pt x="10363" y="8732"/>
                    <a:pt x="10478" y="8760"/>
                    <a:pt x="10565" y="8760"/>
                  </a:cubicBezTo>
                  <a:cubicBezTo>
                    <a:pt x="10221" y="8932"/>
                    <a:pt x="9706" y="9133"/>
                    <a:pt x="9419" y="9248"/>
                  </a:cubicBezTo>
                  <a:cubicBezTo>
                    <a:pt x="9275" y="9305"/>
                    <a:pt x="9133" y="9362"/>
                    <a:pt x="9019" y="9390"/>
                  </a:cubicBezTo>
                  <a:cubicBezTo>
                    <a:pt x="8531" y="9591"/>
                    <a:pt x="7816" y="9763"/>
                    <a:pt x="7100" y="9935"/>
                  </a:cubicBezTo>
                  <a:cubicBezTo>
                    <a:pt x="4809" y="10450"/>
                    <a:pt x="1977" y="11080"/>
                    <a:pt x="1603" y="13512"/>
                  </a:cubicBezTo>
                  <a:cubicBezTo>
                    <a:pt x="1489" y="13942"/>
                    <a:pt x="1431" y="14485"/>
                    <a:pt x="1775" y="14771"/>
                  </a:cubicBezTo>
                  <a:cubicBezTo>
                    <a:pt x="1893" y="14870"/>
                    <a:pt x="2024" y="14907"/>
                    <a:pt x="2163" y="14907"/>
                  </a:cubicBezTo>
                  <a:cubicBezTo>
                    <a:pt x="2430" y="14907"/>
                    <a:pt x="2724" y="14770"/>
                    <a:pt x="3007" y="14657"/>
                  </a:cubicBezTo>
                  <a:cubicBezTo>
                    <a:pt x="3122" y="14600"/>
                    <a:pt x="3293" y="14515"/>
                    <a:pt x="3435" y="14485"/>
                  </a:cubicBezTo>
                  <a:lnTo>
                    <a:pt x="3435" y="14485"/>
                  </a:lnTo>
                  <a:cubicBezTo>
                    <a:pt x="3378" y="14542"/>
                    <a:pt x="3293" y="14600"/>
                    <a:pt x="3264" y="14657"/>
                  </a:cubicBezTo>
                  <a:cubicBezTo>
                    <a:pt x="2977" y="14943"/>
                    <a:pt x="2634" y="15287"/>
                    <a:pt x="2748" y="15717"/>
                  </a:cubicBezTo>
                  <a:cubicBezTo>
                    <a:pt x="2863" y="16118"/>
                    <a:pt x="3351" y="16290"/>
                    <a:pt x="3751" y="16404"/>
                  </a:cubicBezTo>
                  <a:cubicBezTo>
                    <a:pt x="3785" y="16409"/>
                    <a:pt x="3819" y="16411"/>
                    <a:pt x="3857" y="16411"/>
                  </a:cubicBezTo>
                  <a:cubicBezTo>
                    <a:pt x="4042" y="16411"/>
                    <a:pt x="4286" y="16355"/>
                    <a:pt x="4667" y="16260"/>
                  </a:cubicBezTo>
                  <a:cubicBezTo>
                    <a:pt x="4867" y="16203"/>
                    <a:pt x="5210" y="16118"/>
                    <a:pt x="5439" y="16088"/>
                  </a:cubicBezTo>
                  <a:lnTo>
                    <a:pt x="5439" y="16088"/>
                  </a:lnTo>
                  <a:cubicBezTo>
                    <a:pt x="5412" y="16118"/>
                    <a:pt x="5382" y="16175"/>
                    <a:pt x="5325" y="16203"/>
                  </a:cubicBezTo>
                  <a:cubicBezTo>
                    <a:pt x="5153" y="16489"/>
                    <a:pt x="4351" y="16718"/>
                    <a:pt x="3751" y="16862"/>
                  </a:cubicBezTo>
                  <a:cubicBezTo>
                    <a:pt x="3321" y="16977"/>
                    <a:pt x="2893" y="17091"/>
                    <a:pt x="2634" y="17233"/>
                  </a:cubicBezTo>
                  <a:cubicBezTo>
                    <a:pt x="1832" y="17577"/>
                    <a:pt x="0" y="18408"/>
                    <a:pt x="0" y="19152"/>
                  </a:cubicBezTo>
                  <a:cubicBezTo>
                    <a:pt x="0" y="19466"/>
                    <a:pt x="115" y="19695"/>
                    <a:pt x="344" y="19839"/>
                  </a:cubicBezTo>
                  <a:cubicBezTo>
                    <a:pt x="498" y="19942"/>
                    <a:pt x="690" y="19987"/>
                    <a:pt x="911" y="19987"/>
                  </a:cubicBezTo>
                  <a:cubicBezTo>
                    <a:pt x="1553" y="19987"/>
                    <a:pt x="2441" y="19613"/>
                    <a:pt x="3378" y="19210"/>
                  </a:cubicBezTo>
                  <a:cubicBezTo>
                    <a:pt x="3580" y="19095"/>
                    <a:pt x="3751" y="19008"/>
                    <a:pt x="3809" y="19008"/>
                  </a:cubicBezTo>
                  <a:cubicBezTo>
                    <a:pt x="5325" y="18637"/>
                    <a:pt x="6156" y="18408"/>
                    <a:pt x="7473" y="17320"/>
                  </a:cubicBezTo>
                  <a:cubicBezTo>
                    <a:pt x="8045" y="16833"/>
                    <a:pt x="8732" y="16519"/>
                    <a:pt x="9447" y="16203"/>
                  </a:cubicBezTo>
                  <a:cubicBezTo>
                    <a:pt x="10077" y="15946"/>
                    <a:pt x="10707" y="15660"/>
                    <a:pt x="11279" y="15259"/>
                  </a:cubicBezTo>
                  <a:cubicBezTo>
                    <a:pt x="11565" y="15058"/>
                    <a:pt x="11824" y="14829"/>
                    <a:pt x="12081" y="14629"/>
                  </a:cubicBezTo>
                  <a:cubicBezTo>
                    <a:pt x="12768" y="14114"/>
                    <a:pt x="13340" y="13656"/>
                    <a:pt x="14142" y="13397"/>
                  </a:cubicBezTo>
                  <a:cubicBezTo>
                    <a:pt x="14314" y="13340"/>
                    <a:pt x="14458" y="13313"/>
                    <a:pt x="14543" y="13283"/>
                  </a:cubicBezTo>
                  <a:lnTo>
                    <a:pt x="14543" y="13283"/>
                  </a:lnTo>
                  <a:cubicBezTo>
                    <a:pt x="14485" y="13370"/>
                    <a:pt x="14401" y="13455"/>
                    <a:pt x="14256" y="13599"/>
                  </a:cubicBezTo>
                  <a:cubicBezTo>
                    <a:pt x="14142" y="13656"/>
                    <a:pt x="13970" y="13771"/>
                    <a:pt x="13798" y="13885"/>
                  </a:cubicBezTo>
                  <a:cubicBezTo>
                    <a:pt x="13255" y="14229"/>
                    <a:pt x="12653" y="14572"/>
                    <a:pt x="12710" y="15087"/>
                  </a:cubicBezTo>
                  <a:cubicBezTo>
                    <a:pt x="12768" y="15516"/>
                    <a:pt x="13255" y="15687"/>
                    <a:pt x="13427" y="15745"/>
                  </a:cubicBezTo>
                  <a:cubicBezTo>
                    <a:pt x="13548" y="15780"/>
                    <a:pt x="13670" y="15796"/>
                    <a:pt x="13792" y="15796"/>
                  </a:cubicBezTo>
                  <a:cubicBezTo>
                    <a:pt x="14568" y="15796"/>
                    <a:pt x="15364" y="15148"/>
                    <a:pt x="16031" y="14629"/>
                  </a:cubicBezTo>
                  <a:cubicBezTo>
                    <a:pt x="16233" y="14458"/>
                    <a:pt x="16432" y="14286"/>
                    <a:pt x="16604" y="14171"/>
                  </a:cubicBezTo>
                  <a:lnTo>
                    <a:pt x="16890" y="13970"/>
                  </a:lnTo>
                  <a:cubicBezTo>
                    <a:pt x="17491" y="13578"/>
                    <a:pt x="17956" y="13289"/>
                    <a:pt x="18525" y="13289"/>
                  </a:cubicBezTo>
                  <a:cubicBezTo>
                    <a:pt x="18743" y="13289"/>
                    <a:pt x="18976" y="13332"/>
                    <a:pt x="19237" y="13427"/>
                  </a:cubicBezTo>
                  <a:cubicBezTo>
                    <a:pt x="19782" y="13599"/>
                    <a:pt x="20325" y="13771"/>
                    <a:pt x="20870" y="13913"/>
                  </a:cubicBezTo>
                  <a:cubicBezTo>
                    <a:pt x="21413" y="14084"/>
                    <a:pt x="21985" y="14256"/>
                    <a:pt x="22501" y="14428"/>
                  </a:cubicBezTo>
                  <a:cubicBezTo>
                    <a:pt x="24477" y="15145"/>
                    <a:pt x="25707" y="17405"/>
                    <a:pt x="25421" y="19839"/>
                  </a:cubicBezTo>
                  <a:cubicBezTo>
                    <a:pt x="25393" y="20240"/>
                    <a:pt x="25221" y="20641"/>
                    <a:pt x="25050" y="21042"/>
                  </a:cubicBezTo>
                  <a:cubicBezTo>
                    <a:pt x="24821" y="21672"/>
                    <a:pt x="24562" y="22301"/>
                    <a:pt x="24619" y="22988"/>
                  </a:cubicBezTo>
                  <a:cubicBezTo>
                    <a:pt x="24706" y="23733"/>
                    <a:pt x="25192" y="24305"/>
                    <a:pt x="25650" y="24848"/>
                  </a:cubicBezTo>
                  <a:cubicBezTo>
                    <a:pt x="25908" y="25134"/>
                    <a:pt x="26138" y="25420"/>
                    <a:pt x="26309" y="25737"/>
                  </a:cubicBezTo>
                  <a:cubicBezTo>
                    <a:pt x="26623" y="26222"/>
                    <a:pt x="27168" y="27969"/>
                    <a:pt x="26996" y="28370"/>
                  </a:cubicBezTo>
                  <a:cubicBezTo>
                    <a:pt x="26852" y="28198"/>
                    <a:pt x="26653" y="27596"/>
                    <a:pt x="26566" y="27282"/>
                  </a:cubicBezTo>
                  <a:cubicBezTo>
                    <a:pt x="26367" y="26653"/>
                    <a:pt x="26252" y="26279"/>
                    <a:pt x="25966" y="26108"/>
                  </a:cubicBezTo>
                  <a:cubicBezTo>
                    <a:pt x="25714" y="25954"/>
                    <a:pt x="25462" y="25876"/>
                    <a:pt x="25227" y="25876"/>
                  </a:cubicBezTo>
                  <a:cubicBezTo>
                    <a:pt x="24981" y="25876"/>
                    <a:pt x="24753" y="25962"/>
                    <a:pt x="24562" y="26137"/>
                  </a:cubicBezTo>
                  <a:cubicBezTo>
                    <a:pt x="24161" y="26538"/>
                    <a:pt x="24076" y="27225"/>
                    <a:pt x="24363" y="27798"/>
                  </a:cubicBezTo>
                  <a:cubicBezTo>
                    <a:pt x="24562" y="28198"/>
                    <a:pt x="24763" y="28455"/>
                    <a:pt x="24935" y="28656"/>
                  </a:cubicBezTo>
                  <a:cubicBezTo>
                    <a:pt x="25221" y="28970"/>
                    <a:pt x="25336" y="29085"/>
                    <a:pt x="25050" y="29802"/>
                  </a:cubicBezTo>
                  <a:cubicBezTo>
                    <a:pt x="24706" y="30631"/>
                    <a:pt x="24134" y="31661"/>
                    <a:pt x="23474" y="32664"/>
                  </a:cubicBezTo>
                  <a:cubicBezTo>
                    <a:pt x="23131" y="33321"/>
                    <a:pt x="22645" y="33722"/>
                    <a:pt x="22100" y="34123"/>
                  </a:cubicBezTo>
                  <a:cubicBezTo>
                    <a:pt x="21699" y="34439"/>
                    <a:pt x="21298" y="34783"/>
                    <a:pt x="20927" y="35211"/>
                  </a:cubicBezTo>
                  <a:cubicBezTo>
                    <a:pt x="20325" y="35898"/>
                    <a:pt x="20355" y="36642"/>
                    <a:pt x="20382" y="37302"/>
                  </a:cubicBezTo>
                  <a:cubicBezTo>
                    <a:pt x="20382" y="37787"/>
                    <a:pt x="20382" y="38245"/>
                    <a:pt x="20183" y="38646"/>
                  </a:cubicBezTo>
                  <a:cubicBezTo>
                    <a:pt x="20069" y="38905"/>
                    <a:pt x="19810" y="39104"/>
                    <a:pt x="19524" y="39306"/>
                  </a:cubicBezTo>
                  <a:cubicBezTo>
                    <a:pt x="19066" y="39592"/>
                    <a:pt x="18550" y="39993"/>
                    <a:pt x="18436" y="40707"/>
                  </a:cubicBezTo>
                  <a:cubicBezTo>
                    <a:pt x="18379" y="41252"/>
                    <a:pt x="18665" y="41967"/>
                    <a:pt x="18924" y="42683"/>
                  </a:cubicBezTo>
                  <a:cubicBezTo>
                    <a:pt x="19038" y="42970"/>
                    <a:pt x="19153" y="43256"/>
                    <a:pt x="19210" y="43428"/>
                  </a:cubicBezTo>
                  <a:cubicBezTo>
                    <a:pt x="19295" y="43971"/>
                    <a:pt x="19352" y="44516"/>
                    <a:pt x="19382" y="45058"/>
                  </a:cubicBezTo>
                  <a:cubicBezTo>
                    <a:pt x="19352" y="45116"/>
                    <a:pt x="19324" y="45203"/>
                    <a:pt x="19324" y="45287"/>
                  </a:cubicBezTo>
                  <a:cubicBezTo>
                    <a:pt x="19352" y="45459"/>
                    <a:pt x="19324" y="45745"/>
                    <a:pt x="19324" y="46061"/>
                  </a:cubicBezTo>
                  <a:cubicBezTo>
                    <a:pt x="19295" y="46833"/>
                    <a:pt x="19237" y="47635"/>
                    <a:pt x="19638" y="48036"/>
                  </a:cubicBezTo>
                  <a:cubicBezTo>
                    <a:pt x="19897" y="48294"/>
                    <a:pt x="20268" y="48352"/>
                    <a:pt x="20554" y="48409"/>
                  </a:cubicBezTo>
                  <a:cubicBezTo>
                    <a:pt x="20669" y="48409"/>
                    <a:pt x="20840" y="48436"/>
                    <a:pt x="20840" y="48436"/>
                  </a:cubicBezTo>
                  <a:cubicBezTo>
                    <a:pt x="21214" y="48695"/>
                    <a:pt x="21271" y="48837"/>
                    <a:pt x="21385" y="49123"/>
                  </a:cubicBezTo>
                  <a:cubicBezTo>
                    <a:pt x="21443" y="49238"/>
                    <a:pt x="21470" y="49382"/>
                    <a:pt x="21527" y="49497"/>
                  </a:cubicBezTo>
                  <a:cubicBezTo>
                    <a:pt x="21642" y="49753"/>
                    <a:pt x="21729" y="50012"/>
                    <a:pt x="21843" y="50268"/>
                  </a:cubicBezTo>
                  <a:cubicBezTo>
                    <a:pt x="22130" y="50985"/>
                    <a:pt x="22359" y="51585"/>
                    <a:pt x="22272" y="52272"/>
                  </a:cubicBezTo>
                  <a:cubicBezTo>
                    <a:pt x="22272" y="52387"/>
                    <a:pt x="22214" y="52531"/>
                    <a:pt x="22187" y="52646"/>
                  </a:cubicBezTo>
                  <a:cubicBezTo>
                    <a:pt x="22073" y="52989"/>
                    <a:pt x="21958" y="53390"/>
                    <a:pt x="22015" y="53733"/>
                  </a:cubicBezTo>
                  <a:cubicBezTo>
                    <a:pt x="22100" y="54249"/>
                    <a:pt x="22329" y="54420"/>
                    <a:pt x="22588" y="54592"/>
                  </a:cubicBezTo>
                  <a:cubicBezTo>
                    <a:pt x="22673" y="54649"/>
                    <a:pt x="22730" y="54677"/>
                    <a:pt x="22787" y="54821"/>
                  </a:cubicBezTo>
                  <a:cubicBezTo>
                    <a:pt x="23046" y="55394"/>
                    <a:pt x="22874" y="55822"/>
                    <a:pt x="22645" y="56310"/>
                  </a:cubicBezTo>
                  <a:cubicBezTo>
                    <a:pt x="22473" y="56653"/>
                    <a:pt x="22302" y="57054"/>
                    <a:pt x="22359" y="57540"/>
                  </a:cubicBezTo>
                  <a:cubicBezTo>
                    <a:pt x="22473" y="58371"/>
                    <a:pt x="23073" y="58600"/>
                    <a:pt x="23531" y="58742"/>
                  </a:cubicBezTo>
                  <a:cubicBezTo>
                    <a:pt x="23733" y="58829"/>
                    <a:pt x="23932" y="58886"/>
                    <a:pt x="24047" y="59001"/>
                  </a:cubicBezTo>
                  <a:cubicBezTo>
                    <a:pt x="24390" y="59257"/>
                    <a:pt x="24420" y="59401"/>
                    <a:pt x="24505" y="59802"/>
                  </a:cubicBezTo>
                  <a:cubicBezTo>
                    <a:pt x="24534" y="59944"/>
                    <a:pt x="24562" y="60088"/>
                    <a:pt x="24619" y="60260"/>
                  </a:cubicBezTo>
                  <a:cubicBezTo>
                    <a:pt x="24676" y="60517"/>
                    <a:pt x="25192" y="62894"/>
                    <a:pt x="26623" y="63008"/>
                  </a:cubicBezTo>
                  <a:cubicBezTo>
                    <a:pt x="27111" y="63008"/>
                    <a:pt x="27340" y="62779"/>
                    <a:pt x="27425" y="62608"/>
                  </a:cubicBezTo>
                  <a:cubicBezTo>
                    <a:pt x="27741" y="62092"/>
                    <a:pt x="27340" y="61348"/>
                    <a:pt x="26996" y="60661"/>
                  </a:cubicBezTo>
                  <a:cubicBezTo>
                    <a:pt x="26882" y="60489"/>
                    <a:pt x="26795" y="60288"/>
                    <a:pt x="26738" y="60173"/>
                  </a:cubicBezTo>
                  <a:cubicBezTo>
                    <a:pt x="26566" y="59745"/>
                    <a:pt x="26509" y="59314"/>
                    <a:pt x="26451" y="58829"/>
                  </a:cubicBezTo>
                  <a:cubicBezTo>
                    <a:pt x="26394" y="58513"/>
                    <a:pt x="26367" y="58169"/>
                    <a:pt x="26279" y="57826"/>
                  </a:cubicBezTo>
                  <a:cubicBezTo>
                    <a:pt x="26138" y="57368"/>
                    <a:pt x="25908" y="56967"/>
                    <a:pt x="25679" y="56596"/>
                  </a:cubicBezTo>
                  <a:cubicBezTo>
                    <a:pt x="25421" y="56223"/>
                    <a:pt x="25221" y="55852"/>
                    <a:pt x="25134" y="55478"/>
                  </a:cubicBezTo>
                  <a:cubicBezTo>
                    <a:pt x="25107" y="55307"/>
                    <a:pt x="25107" y="55107"/>
                    <a:pt x="25134" y="54906"/>
                  </a:cubicBezTo>
                  <a:cubicBezTo>
                    <a:pt x="25134" y="54677"/>
                    <a:pt x="25164" y="54448"/>
                    <a:pt x="25107" y="54249"/>
                  </a:cubicBezTo>
                  <a:lnTo>
                    <a:pt x="25107" y="54191"/>
                  </a:lnTo>
                  <a:cubicBezTo>
                    <a:pt x="24963" y="53818"/>
                    <a:pt x="24763" y="53589"/>
                    <a:pt x="24592" y="53390"/>
                  </a:cubicBezTo>
                  <a:cubicBezTo>
                    <a:pt x="24477" y="53246"/>
                    <a:pt x="24363" y="53104"/>
                    <a:pt x="24276" y="52902"/>
                  </a:cubicBezTo>
                  <a:cubicBezTo>
                    <a:pt x="24104" y="52588"/>
                    <a:pt x="24076" y="52215"/>
                    <a:pt x="24161" y="52016"/>
                  </a:cubicBezTo>
                  <a:cubicBezTo>
                    <a:pt x="24218" y="51959"/>
                    <a:pt x="24276" y="51872"/>
                    <a:pt x="24477" y="51844"/>
                  </a:cubicBezTo>
                  <a:cubicBezTo>
                    <a:pt x="24534" y="51844"/>
                    <a:pt x="24562" y="51814"/>
                    <a:pt x="24592" y="51787"/>
                  </a:cubicBezTo>
                  <a:lnTo>
                    <a:pt x="24676" y="51757"/>
                  </a:lnTo>
                  <a:cubicBezTo>
                    <a:pt x="24747" y="51751"/>
                    <a:pt x="24813" y="51747"/>
                    <a:pt x="24875" y="51747"/>
                  </a:cubicBezTo>
                  <a:cubicBezTo>
                    <a:pt x="25091" y="51747"/>
                    <a:pt x="25260" y="51789"/>
                    <a:pt x="25393" y="51901"/>
                  </a:cubicBezTo>
                  <a:cubicBezTo>
                    <a:pt x="25737" y="52188"/>
                    <a:pt x="25764" y="52902"/>
                    <a:pt x="25764" y="53504"/>
                  </a:cubicBezTo>
                  <a:cubicBezTo>
                    <a:pt x="25764" y="54764"/>
                    <a:pt x="25966" y="55279"/>
                    <a:pt x="26596" y="56395"/>
                  </a:cubicBezTo>
                  <a:cubicBezTo>
                    <a:pt x="26939" y="56910"/>
                    <a:pt x="27081" y="57482"/>
                    <a:pt x="27253" y="58055"/>
                  </a:cubicBezTo>
                  <a:cubicBezTo>
                    <a:pt x="27367" y="58456"/>
                    <a:pt x="27482" y="58829"/>
                    <a:pt x="27654" y="59230"/>
                  </a:cubicBezTo>
                  <a:cubicBezTo>
                    <a:pt x="27970" y="59887"/>
                    <a:pt x="28398" y="60402"/>
                    <a:pt x="28828" y="60890"/>
                  </a:cubicBezTo>
                  <a:cubicBezTo>
                    <a:pt x="29229" y="61348"/>
                    <a:pt x="29573" y="61776"/>
                    <a:pt x="29859" y="62292"/>
                  </a:cubicBezTo>
                  <a:cubicBezTo>
                    <a:pt x="29973" y="62521"/>
                    <a:pt x="30115" y="62779"/>
                    <a:pt x="30287" y="63036"/>
                  </a:cubicBezTo>
                  <a:cubicBezTo>
                    <a:pt x="30688" y="63695"/>
                    <a:pt x="31146" y="64467"/>
                    <a:pt x="31176" y="65040"/>
                  </a:cubicBezTo>
                  <a:cubicBezTo>
                    <a:pt x="31203" y="65441"/>
                    <a:pt x="31061" y="65757"/>
                    <a:pt x="30917" y="66070"/>
                  </a:cubicBezTo>
                  <a:cubicBezTo>
                    <a:pt x="30688" y="66558"/>
                    <a:pt x="30432" y="67101"/>
                    <a:pt x="30718" y="67818"/>
                  </a:cubicBezTo>
                  <a:cubicBezTo>
                    <a:pt x="31032" y="68704"/>
                    <a:pt x="31977" y="69276"/>
                    <a:pt x="32893" y="69792"/>
                  </a:cubicBezTo>
                  <a:cubicBezTo>
                    <a:pt x="33409" y="70108"/>
                    <a:pt x="33894" y="70394"/>
                    <a:pt x="34238" y="70708"/>
                  </a:cubicBezTo>
                  <a:cubicBezTo>
                    <a:pt x="35097" y="71596"/>
                    <a:pt x="36013" y="71853"/>
                    <a:pt x="36986" y="72139"/>
                  </a:cubicBezTo>
                  <a:cubicBezTo>
                    <a:pt x="37302" y="72226"/>
                    <a:pt x="37645" y="72341"/>
                    <a:pt x="38016" y="72483"/>
                  </a:cubicBezTo>
                  <a:cubicBezTo>
                    <a:pt x="38868" y="72739"/>
                    <a:pt x="39412" y="72870"/>
                    <a:pt x="39964" y="72870"/>
                  </a:cubicBezTo>
                  <a:cubicBezTo>
                    <a:pt x="40396" y="72870"/>
                    <a:pt x="40833" y="72790"/>
                    <a:pt x="41424" y="72627"/>
                  </a:cubicBezTo>
                  <a:cubicBezTo>
                    <a:pt x="41715" y="72560"/>
                    <a:pt x="42031" y="72520"/>
                    <a:pt x="42347" y="72520"/>
                  </a:cubicBezTo>
                  <a:cubicBezTo>
                    <a:pt x="43117" y="72520"/>
                    <a:pt x="43889" y="72758"/>
                    <a:pt x="44314" y="73429"/>
                  </a:cubicBezTo>
                  <a:cubicBezTo>
                    <a:pt x="44372" y="73543"/>
                    <a:pt x="44372" y="73658"/>
                    <a:pt x="44372" y="73772"/>
                  </a:cubicBezTo>
                  <a:cubicBezTo>
                    <a:pt x="44372" y="74001"/>
                    <a:pt x="44372" y="74345"/>
                    <a:pt x="44715" y="74688"/>
                  </a:cubicBezTo>
                  <a:cubicBezTo>
                    <a:pt x="45031" y="75032"/>
                    <a:pt x="45604" y="75261"/>
                    <a:pt x="46119" y="75432"/>
                  </a:cubicBezTo>
                  <a:cubicBezTo>
                    <a:pt x="46834" y="75803"/>
                    <a:pt x="47493" y="75975"/>
                    <a:pt x="48123" y="76147"/>
                  </a:cubicBezTo>
                  <a:cubicBezTo>
                    <a:pt x="48466" y="76234"/>
                    <a:pt x="48810" y="76348"/>
                    <a:pt x="49181" y="76463"/>
                  </a:cubicBezTo>
                  <a:cubicBezTo>
                    <a:pt x="49639" y="76605"/>
                    <a:pt x="49696" y="76777"/>
                    <a:pt x="49811" y="77093"/>
                  </a:cubicBezTo>
                  <a:cubicBezTo>
                    <a:pt x="49925" y="77406"/>
                    <a:pt x="50069" y="77750"/>
                    <a:pt x="50527" y="78094"/>
                  </a:cubicBezTo>
                  <a:cubicBezTo>
                    <a:pt x="50704" y="78193"/>
                    <a:pt x="50894" y="78224"/>
                    <a:pt x="51071" y="78224"/>
                  </a:cubicBezTo>
                  <a:cubicBezTo>
                    <a:pt x="51151" y="78224"/>
                    <a:pt x="51228" y="78217"/>
                    <a:pt x="51299" y="78208"/>
                  </a:cubicBezTo>
                  <a:cubicBezTo>
                    <a:pt x="51393" y="78197"/>
                    <a:pt x="51468" y="78190"/>
                    <a:pt x="51527" y="78190"/>
                  </a:cubicBezTo>
                  <a:cubicBezTo>
                    <a:pt x="51612" y="78190"/>
                    <a:pt x="51666" y="78204"/>
                    <a:pt x="51700" y="78238"/>
                  </a:cubicBezTo>
                  <a:cubicBezTo>
                    <a:pt x="51757" y="78295"/>
                    <a:pt x="51787" y="78352"/>
                    <a:pt x="51787" y="78380"/>
                  </a:cubicBezTo>
                  <a:cubicBezTo>
                    <a:pt x="51787" y="78380"/>
                    <a:pt x="51787" y="78410"/>
                    <a:pt x="51757" y="78410"/>
                  </a:cubicBezTo>
                  <a:cubicBezTo>
                    <a:pt x="51615" y="78524"/>
                    <a:pt x="51357" y="78666"/>
                    <a:pt x="51272" y="79010"/>
                  </a:cubicBezTo>
                  <a:cubicBezTo>
                    <a:pt x="50956" y="80441"/>
                    <a:pt x="51700" y="80929"/>
                    <a:pt x="52444" y="81387"/>
                  </a:cubicBezTo>
                  <a:cubicBezTo>
                    <a:pt x="52646" y="81501"/>
                    <a:pt x="52845" y="81616"/>
                    <a:pt x="53074" y="81787"/>
                  </a:cubicBezTo>
                  <a:cubicBezTo>
                    <a:pt x="53333" y="81959"/>
                    <a:pt x="53589" y="82246"/>
                    <a:pt x="53876" y="82559"/>
                  </a:cubicBezTo>
                  <a:cubicBezTo>
                    <a:pt x="54363" y="83104"/>
                    <a:pt x="54906" y="83734"/>
                    <a:pt x="55738" y="83933"/>
                  </a:cubicBezTo>
                  <a:cubicBezTo>
                    <a:pt x="55839" y="83957"/>
                    <a:pt x="55938" y="83968"/>
                    <a:pt x="56035" y="83968"/>
                  </a:cubicBezTo>
                  <a:cubicBezTo>
                    <a:pt x="56757" y="83968"/>
                    <a:pt x="57351" y="83354"/>
                    <a:pt x="57856" y="82875"/>
                  </a:cubicBezTo>
                  <a:cubicBezTo>
                    <a:pt x="58200" y="82531"/>
                    <a:pt x="58502" y="82249"/>
                    <a:pt x="58653" y="82249"/>
                  </a:cubicBezTo>
                  <a:cubicBezTo>
                    <a:pt x="58678" y="82249"/>
                    <a:pt x="58699" y="82257"/>
                    <a:pt x="58715" y="82273"/>
                  </a:cubicBezTo>
                  <a:lnTo>
                    <a:pt x="58742" y="82273"/>
                  </a:lnTo>
                  <a:cubicBezTo>
                    <a:pt x="59143" y="82761"/>
                    <a:pt x="59429" y="83620"/>
                    <a:pt x="59631" y="84277"/>
                  </a:cubicBezTo>
                  <a:cubicBezTo>
                    <a:pt x="59688" y="84421"/>
                    <a:pt x="59745" y="84593"/>
                    <a:pt x="59773" y="84735"/>
                  </a:cubicBezTo>
                  <a:cubicBezTo>
                    <a:pt x="60089" y="85479"/>
                    <a:pt x="60116" y="86139"/>
                    <a:pt x="60032" y="87112"/>
                  </a:cubicBezTo>
                  <a:cubicBezTo>
                    <a:pt x="59974" y="88456"/>
                    <a:pt x="59860" y="89315"/>
                    <a:pt x="58944" y="90174"/>
                  </a:cubicBezTo>
                  <a:cubicBezTo>
                    <a:pt x="58428" y="90547"/>
                    <a:pt x="58142" y="90804"/>
                    <a:pt x="57799" y="91319"/>
                  </a:cubicBezTo>
                  <a:cubicBezTo>
                    <a:pt x="57712" y="91491"/>
                    <a:pt x="57769" y="91663"/>
                    <a:pt x="57799" y="91834"/>
                  </a:cubicBezTo>
                  <a:cubicBezTo>
                    <a:pt x="57799" y="91864"/>
                    <a:pt x="57799" y="91921"/>
                    <a:pt x="57826" y="91949"/>
                  </a:cubicBezTo>
                  <a:cubicBezTo>
                    <a:pt x="57769" y="91979"/>
                    <a:pt x="57712" y="92006"/>
                    <a:pt x="57627" y="92036"/>
                  </a:cubicBezTo>
                  <a:cubicBezTo>
                    <a:pt x="57483" y="92093"/>
                    <a:pt x="57283" y="92150"/>
                    <a:pt x="57169" y="92350"/>
                  </a:cubicBezTo>
                  <a:cubicBezTo>
                    <a:pt x="55994" y="93582"/>
                    <a:pt x="55135" y="95528"/>
                    <a:pt x="56081" y="97360"/>
                  </a:cubicBezTo>
                  <a:cubicBezTo>
                    <a:pt x="56196" y="97589"/>
                    <a:pt x="56482" y="97903"/>
                    <a:pt x="56768" y="98162"/>
                  </a:cubicBezTo>
                  <a:lnTo>
                    <a:pt x="56768" y="98361"/>
                  </a:lnTo>
                  <a:cubicBezTo>
                    <a:pt x="56654" y="98418"/>
                    <a:pt x="56452" y="98476"/>
                    <a:pt x="56253" y="98677"/>
                  </a:cubicBezTo>
                  <a:cubicBezTo>
                    <a:pt x="56024" y="98876"/>
                    <a:pt x="55909" y="98934"/>
                    <a:pt x="55822" y="98963"/>
                  </a:cubicBezTo>
                  <a:cubicBezTo>
                    <a:pt x="55422" y="99163"/>
                    <a:pt x="55422" y="99392"/>
                    <a:pt x="55364" y="100022"/>
                  </a:cubicBezTo>
                  <a:cubicBezTo>
                    <a:pt x="55307" y="100338"/>
                    <a:pt x="55364" y="100880"/>
                    <a:pt x="55509" y="101682"/>
                  </a:cubicBezTo>
                  <a:cubicBezTo>
                    <a:pt x="55651" y="102655"/>
                    <a:pt x="56138" y="102971"/>
                    <a:pt x="56539" y="103228"/>
                  </a:cubicBezTo>
                  <a:cubicBezTo>
                    <a:pt x="56825" y="103399"/>
                    <a:pt x="57082" y="103571"/>
                    <a:pt x="57341" y="104002"/>
                  </a:cubicBezTo>
                  <a:cubicBezTo>
                    <a:pt x="57712" y="104545"/>
                    <a:pt x="57913" y="105090"/>
                    <a:pt x="58142" y="105632"/>
                  </a:cubicBezTo>
                  <a:cubicBezTo>
                    <a:pt x="58456" y="106434"/>
                    <a:pt x="58772" y="107265"/>
                    <a:pt x="59516" y="108037"/>
                  </a:cubicBezTo>
                  <a:cubicBezTo>
                    <a:pt x="60318" y="108868"/>
                    <a:pt x="60776" y="110041"/>
                    <a:pt x="61291" y="111273"/>
                  </a:cubicBezTo>
                  <a:cubicBezTo>
                    <a:pt x="61948" y="112876"/>
                    <a:pt x="62608" y="114536"/>
                    <a:pt x="64097" y="115537"/>
                  </a:cubicBezTo>
                  <a:cubicBezTo>
                    <a:pt x="64639" y="115910"/>
                    <a:pt x="65155" y="116052"/>
                    <a:pt x="65642" y="116224"/>
                  </a:cubicBezTo>
                  <a:cubicBezTo>
                    <a:pt x="66329" y="116453"/>
                    <a:pt x="66929" y="116625"/>
                    <a:pt x="67532" y="117312"/>
                  </a:cubicBezTo>
                  <a:cubicBezTo>
                    <a:pt x="67761" y="117541"/>
                    <a:pt x="68047" y="117770"/>
                    <a:pt x="68333" y="118029"/>
                  </a:cubicBezTo>
                  <a:cubicBezTo>
                    <a:pt x="68849" y="118430"/>
                    <a:pt x="69421" y="118915"/>
                    <a:pt x="69563" y="119316"/>
                  </a:cubicBezTo>
                  <a:cubicBezTo>
                    <a:pt x="69678" y="119746"/>
                    <a:pt x="69678" y="120376"/>
                    <a:pt x="69678" y="120949"/>
                  </a:cubicBezTo>
                  <a:cubicBezTo>
                    <a:pt x="69678" y="121320"/>
                    <a:pt x="69678" y="121663"/>
                    <a:pt x="69707" y="121922"/>
                  </a:cubicBezTo>
                  <a:cubicBezTo>
                    <a:pt x="69707" y="122380"/>
                    <a:pt x="69707" y="122866"/>
                    <a:pt x="69735" y="123324"/>
                  </a:cubicBezTo>
                  <a:cubicBezTo>
                    <a:pt x="69735" y="123811"/>
                    <a:pt x="69765" y="124269"/>
                    <a:pt x="69765" y="124727"/>
                  </a:cubicBezTo>
                  <a:lnTo>
                    <a:pt x="69765" y="125472"/>
                  </a:lnTo>
                  <a:cubicBezTo>
                    <a:pt x="69678" y="125529"/>
                    <a:pt x="69620" y="125643"/>
                    <a:pt x="69620" y="125728"/>
                  </a:cubicBezTo>
                  <a:cubicBezTo>
                    <a:pt x="69593" y="126931"/>
                    <a:pt x="69822" y="128048"/>
                    <a:pt x="70078" y="129106"/>
                  </a:cubicBezTo>
                  <a:cubicBezTo>
                    <a:pt x="70223" y="129793"/>
                    <a:pt x="70365" y="130453"/>
                    <a:pt x="70452" y="131140"/>
                  </a:cubicBezTo>
                  <a:cubicBezTo>
                    <a:pt x="70536" y="132056"/>
                    <a:pt x="70509" y="132972"/>
                    <a:pt x="70452" y="133945"/>
                  </a:cubicBezTo>
                  <a:cubicBezTo>
                    <a:pt x="70422" y="135033"/>
                    <a:pt x="70365" y="136148"/>
                    <a:pt x="70509" y="137266"/>
                  </a:cubicBezTo>
                  <a:cubicBezTo>
                    <a:pt x="70708" y="138411"/>
                    <a:pt x="70795" y="139671"/>
                    <a:pt x="70795" y="141187"/>
                  </a:cubicBezTo>
                  <a:cubicBezTo>
                    <a:pt x="70795" y="141702"/>
                    <a:pt x="70651" y="142217"/>
                    <a:pt x="70536" y="142705"/>
                  </a:cubicBezTo>
                  <a:cubicBezTo>
                    <a:pt x="70394" y="143305"/>
                    <a:pt x="70223" y="143907"/>
                    <a:pt x="70307" y="144537"/>
                  </a:cubicBezTo>
                  <a:cubicBezTo>
                    <a:pt x="70337" y="145167"/>
                    <a:pt x="70594" y="145739"/>
                    <a:pt x="70823" y="146282"/>
                  </a:cubicBezTo>
                  <a:cubicBezTo>
                    <a:pt x="71024" y="146770"/>
                    <a:pt x="71224" y="147228"/>
                    <a:pt x="71281" y="147686"/>
                  </a:cubicBezTo>
                  <a:cubicBezTo>
                    <a:pt x="71281" y="147801"/>
                    <a:pt x="71281" y="147942"/>
                    <a:pt x="71311" y="148087"/>
                  </a:cubicBezTo>
                  <a:cubicBezTo>
                    <a:pt x="71368" y="148717"/>
                    <a:pt x="71425" y="149461"/>
                    <a:pt x="71711" y="149976"/>
                  </a:cubicBezTo>
                  <a:cubicBezTo>
                    <a:pt x="71968" y="150434"/>
                    <a:pt x="72140" y="150549"/>
                    <a:pt x="72398" y="150663"/>
                  </a:cubicBezTo>
                  <a:cubicBezTo>
                    <a:pt x="72483" y="150691"/>
                    <a:pt x="72570" y="150720"/>
                    <a:pt x="72712" y="150805"/>
                  </a:cubicBezTo>
                  <a:cubicBezTo>
                    <a:pt x="73800" y="151664"/>
                    <a:pt x="74116" y="153411"/>
                    <a:pt x="74459" y="155099"/>
                  </a:cubicBezTo>
                  <a:cubicBezTo>
                    <a:pt x="74659" y="156187"/>
                    <a:pt x="74860" y="157275"/>
                    <a:pt x="75261" y="158134"/>
                  </a:cubicBezTo>
                  <a:cubicBezTo>
                    <a:pt x="75518" y="158736"/>
                    <a:pt x="75632" y="159279"/>
                    <a:pt x="75747" y="159824"/>
                  </a:cubicBezTo>
                  <a:cubicBezTo>
                    <a:pt x="75834" y="160167"/>
                    <a:pt x="75918" y="160481"/>
                    <a:pt x="76005" y="160854"/>
                  </a:cubicBezTo>
                  <a:cubicBezTo>
                    <a:pt x="76262" y="161683"/>
                    <a:pt x="76864" y="162485"/>
                    <a:pt x="77437" y="163229"/>
                  </a:cubicBezTo>
                  <a:cubicBezTo>
                    <a:pt x="77750" y="163630"/>
                    <a:pt x="78009" y="164003"/>
                    <a:pt x="78238" y="164347"/>
                  </a:cubicBezTo>
                  <a:cubicBezTo>
                    <a:pt x="78729" y="165105"/>
                    <a:pt x="79306" y="165863"/>
                    <a:pt x="80268" y="165863"/>
                  </a:cubicBezTo>
                  <a:cubicBezTo>
                    <a:pt x="80541" y="165863"/>
                    <a:pt x="80844" y="165803"/>
                    <a:pt x="81186" y="165664"/>
                  </a:cubicBezTo>
                  <a:cubicBezTo>
                    <a:pt x="81444" y="165577"/>
                    <a:pt x="81616" y="165405"/>
                    <a:pt x="81758" y="165290"/>
                  </a:cubicBezTo>
                  <a:cubicBezTo>
                    <a:pt x="81871" y="165163"/>
                    <a:pt x="81920" y="165106"/>
                    <a:pt x="81982" y="165106"/>
                  </a:cubicBezTo>
                  <a:cubicBezTo>
                    <a:pt x="82031" y="165106"/>
                    <a:pt x="82087" y="165142"/>
                    <a:pt x="82189" y="165205"/>
                  </a:cubicBezTo>
                  <a:cubicBezTo>
                    <a:pt x="82388" y="165290"/>
                    <a:pt x="82502" y="165577"/>
                    <a:pt x="82617" y="165893"/>
                  </a:cubicBezTo>
                  <a:cubicBezTo>
                    <a:pt x="82731" y="166149"/>
                    <a:pt x="82818" y="166408"/>
                    <a:pt x="82960" y="166607"/>
                  </a:cubicBezTo>
                  <a:cubicBezTo>
                    <a:pt x="83518" y="167479"/>
                    <a:pt x="84156" y="167716"/>
                    <a:pt x="84946" y="167716"/>
                  </a:cubicBezTo>
                  <a:cubicBezTo>
                    <a:pt x="85091" y="167716"/>
                    <a:pt x="85240" y="167708"/>
                    <a:pt x="85395" y="167695"/>
                  </a:cubicBezTo>
                  <a:cubicBezTo>
                    <a:pt x="85509" y="167695"/>
                    <a:pt x="85594" y="167725"/>
                    <a:pt x="85681" y="167725"/>
                  </a:cubicBezTo>
                  <a:cubicBezTo>
                    <a:pt x="85766" y="167752"/>
                    <a:pt x="85880" y="167752"/>
                    <a:pt x="86025" y="167752"/>
                  </a:cubicBezTo>
                  <a:cubicBezTo>
                    <a:pt x="86311" y="167752"/>
                    <a:pt x="86654" y="167667"/>
                    <a:pt x="86826" y="167267"/>
                  </a:cubicBezTo>
                  <a:cubicBezTo>
                    <a:pt x="86968" y="166923"/>
                    <a:pt x="86968" y="166664"/>
                    <a:pt x="86854" y="166435"/>
                  </a:cubicBezTo>
                  <a:cubicBezTo>
                    <a:pt x="86682" y="166122"/>
                    <a:pt x="86311" y="166064"/>
                    <a:pt x="86025" y="166007"/>
                  </a:cubicBezTo>
                  <a:cubicBezTo>
                    <a:pt x="85910" y="166007"/>
                    <a:pt x="85766" y="165977"/>
                    <a:pt x="85709" y="165920"/>
                  </a:cubicBezTo>
                  <a:cubicBezTo>
                    <a:pt x="84880" y="165549"/>
                    <a:pt x="84163" y="165148"/>
                    <a:pt x="83677" y="164260"/>
                  </a:cubicBezTo>
                  <a:cubicBezTo>
                    <a:pt x="83563" y="164088"/>
                    <a:pt x="83506" y="163916"/>
                    <a:pt x="83419" y="163717"/>
                  </a:cubicBezTo>
                  <a:cubicBezTo>
                    <a:pt x="83304" y="163401"/>
                    <a:pt x="83189" y="163087"/>
                    <a:pt x="82960" y="162801"/>
                  </a:cubicBezTo>
                  <a:cubicBezTo>
                    <a:pt x="82818" y="162572"/>
                    <a:pt x="82704" y="162428"/>
                    <a:pt x="82589" y="162286"/>
                  </a:cubicBezTo>
                  <a:cubicBezTo>
                    <a:pt x="82360" y="162027"/>
                    <a:pt x="82273" y="161912"/>
                    <a:pt x="82273" y="161340"/>
                  </a:cubicBezTo>
                  <a:cubicBezTo>
                    <a:pt x="82303" y="160538"/>
                    <a:pt x="82674" y="159938"/>
                    <a:pt x="83018" y="159366"/>
                  </a:cubicBezTo>
                  <a:cubicBezTo>
                    <a:pt x="83361" y="158793"/>
                    <a:pt x="83677" y="158248"/>
                    <a:pt x="83533" y="157648"/>
                  </a:cubicBezTo>
                  <a:cubicBezTo>
                    <a:pt x="83419" y="157160"/>
                    <a:pt x="83018" y="156732"/>
                    <a:pt x="82303" y="156301"/>
                  </a:cubicBezTo>
                  <a:cubicBezTo>
                    <a:pt x="81815" y="155988"/>
                    <a:pt x="81415" y="155729"/>
                    <a:pt x="81357" y="155443"/>
                  </a:cubicBezTo>
                  <a:cubicBezTo>
                    <a:pt x="81330" y="155271"/>
                    <a:pt x="81415" y="155042"/>
                    <a:pt x="81673" y="154698"/>
                  </a:cubicBezTo>
                  <a:cubicBezTo>
                    <a:pt x="81758" y="154584"/>
                    <a:pt x="81873" y="154527"/>
                    <a:pt x="82044" y="154412"/>
                  </a:cubicBezTo>
                  <a:cubicBezTo>
                    <a:pt x="82273" y="154270"/>
                    <a:pt x="82560" y="154098"/>
                    <a:pt x="82731" y="153698"/>
                  </a:cubicBezTo>
                  <a:cubicBezTo>
                    <a:pt x="82818" y="153439"/>
                    <a:pt x="82789" y="153153"/>
                    <a:pt x="82761" y="152866"/>
                  </a:cubicBezTo>
                  <a:cubicBezTo>
                    <a:pt x="82731" y="152667"/>
                    <a:pt x="82704" y="152438"/>
                    <a:pt x="82731" y="152294"/>
                  </a:cubicBezTo>
                  <a:cubicBezTo>
                    <a:pt x="82846" y="151923"/>
                    <a:pt x="82990" y="151721"/>
                    <a:pt x="83132" y="151522"/>
                  </a:cubicBezTo>
                  <a:cubicBezTo>
                    <a:pt x="83277" y="151320"/>
                    <a:pt x="83419" y="151121"/>
                    <a:pt x="83361" y="150835"/>
                  </a:cubicBezTo>
                  <a:cubicBezTo>
                    <a:pt x="83304" y="150519"/>
                    <a:pt x="83018" y="150262"/>
                    <a:pt x="82502" y="149946"/>
                  </a:cubicBezTo>
                  <a:cubicBezTo>
                    <a:pt x="82074" y="149660"/>
                    <a:pt x="81845" y="149431"/>
                    <a:pt x="81731" y="149317"/>
                  </a:cubicBezTo>
                  <a:cubicBezTo>
                    <a:pt x="81845" y="149289"/>
                    <a:pt x="82017" y="149289"/>
                    <a:pt x="82303" y="149289"/>
                  </a:cubicBezTo>
                  <a:cubicBezTo>
                    <a:pt x="82502" y="149317"/>
                    <a:pt x="82647" y="149346"/>
                    <a:pt x="82789" y="149374"/>
                  </a:cubicBezTo>
                  <a:cubicBezTo>
                    <a:pt x="82930" y="149397"/>
                    <a:pt x="83062" y="149416"/>
                    <a:pt x="83186" y="149416"/>
                  </a:cubicBezTo>
                  <a:cubicBezTo>
                    <a:pt x="83363" y="149416"/>
                    <a:pt x="83525" y="149378"/>
                    <a:pt x="83677" y="149259"/>
                  </a:cubicBezTo>
                  <a:cubicBezTo>
                    <a:pt x="83964" y="149030"/>
                    <a:pt x="84021" y="148630"/>
                    <a:pt x="84048" y="147915"/>
                  </a:cubicBezTo>
                  <a:cubicBezTo>
                    <a:pt x="84048" y="147599"/>
                    <a:pt x="83991" y="147285"/>
                    <a:pt x="83964" y="146999"/>
                  </a:cubicBezTo>
                  <a:cubicBezTo>
                    <a:pt x="83906" y="146655"/>
                    <a:pt x="83849" y="146339"/>
                    <a:pt x="83934" y="146225"/>
                  </a:cubicBezTo>
                  <a:cubicBezTo>
                    <a:pt x="83991" y="146168"/>
                    <a:pt x="84135" y="146053"/>
                    <a:pt x="84593" y="146053"/>
                  </a:cubicBezTo>
                  <a:cubicBezTo>
                    <a:pt x="84676" y="146045"/>
                    <a:pt x="84757" y="146042"/>
                    <a:pt x="84837" y="146042"/>
                  </a:cubicBezTo>
                  <a:cubicBezTo>
                    <a:pt x="85031" y="146042"/>
                    <a:pt x="85219" y="146062"/>
                    <a:pt x="85422" y="146083"/>
                  </a:cubicBezTo>
                  <a:cubicBezTo>
                    <a:pt x="85650" y="146107"/>
                    <a:pt x="85887" y="146133"/>
                    <a:pt x="86127" y="146133"/>
                  </a:cubicBezTo>
                  <a:cubicBezTo>
                    <a:pt x="86731" y="146133"/>
                    <a:pt x="87351" y="145965"/>
                    <a:pt x="87884" y="145167"/>
                  </a:cubicBezTo>
                  <a:cubicBezTo>
                    <a:pt x="88514" y="144365"/>
                    <a:pt x="88342" y="142934"/>
                    <a:pt x="87942" y="141988"/>
                  </a:cubicBezTo>
                  <a:cubicBezTo>
                    <a:pt x="87770" y="141645"/>
                    <a:pt x="87571" y="141331"/>
                    <a:pt x="87369" y="141045"/>
                  </a:cubicBezTo>
                  <a:cubicBezTo>
                    <a:pt x="87284" y="140930"/>
                    <a:pt x="87170" y="140758"/>
                    <a:pt x="87112" y="140644"/>
                  </a:cubicBezTo>
                  <a:cubicBezTo>
                    <a:pt x="87197" y="140644"/>
                    <a:pt x="87369" y="140644"/>
                    <a:pt x="87628" y="140671"/>
                  </a:cubicBezTo>
                  <a:cubicBezTo>
                    <a:pt x="87857" y="140701"/>
                    <a:pt x="88056" y="140729"/>
                    <a:pt x="88228" y="140786"/>
                  </a:cubicBezTo>
                  <a:cubicBezTo>
                    <a:pt x="88485" y="140843"/>
                    <a:pt x="88751" y="140900"/>
                    <a:pt x="89044" y="140900"/>
                  </a:cubicBezTo>
                  <a:cubicBezTo>
                    <a:pt x="89338" y="140900"/>
                    <a:pt x="89660" y="140843"/>
                    <a:pt x="90032" y="140671"/>
                  </a:cubicBezTo>
                  <a:cubicBezTo>
                    <a:pt x="90834" y="140385"/>
                    <a:pt x="91063" y="140243"/>
                    <a:pt x="91120" y="139698"/>
                  </a:cubicBezTo>
                  <a:cubicBezTo>
                    <a:pt x="91148" y="139556"/>
                    <a:pt x="91177" y="139412"/>
                    <a:pt x="91235" y="139213"/>
                  </a:cubicBezTo>
                  <a:lnTo>
                    <a:pt x="91407" y="138697"/>
                  </a:lnTo>
                  <a:cubicBezTo>
                    <a:pt x="91464" y="138553"/>
                    <a:pt x="91491" y="138381"/>
                    <a:pt x="91548" y="138239"/>
                  </a:cubicBezTo>
                  <a:lnTo>
                    <a:pt x="91720" y="137980"/>
                  </a:lnTo>
                  <a:cubicBezTo>
                    <a:pt x="91865" y="137751"/>
                    <a:pt x="92094" y="137438"/>
                    <a:pt x="92208" y="136980"/>
                  </a:cubicBezTo>
                  <a:cubicBezTo>
                    <a:pt x="92465" y="135748"/>
                    <a:pt x="92666" y="134976"/>
                    <a:pt x="93468" y="134060"/>
                  </a:cubicBezTo>
                  <a:cubicBezTo>
                    <a:pt x="94842" y="132686"/>
                    <a:pt x="95586" y="131797"/>
                    <a:pt x="95300" y="129479"/>
                  </a:cubicBezTo>
                  <a:cubicBezTo>
                    <a:pt x="95098" y="127705"/>
                    <a:pt x="95098" y="127705"/>
                    <a:pt x="96273" y="126587"/>
                  </a:cubicBezTo>
                  <a:cubicBezTo>
                    <a:pt x="96358" y="126530"/>
                    <a:pt x="96388" y="126445"/>
                    <a:pt x="96388" y="126331"/>
                  </a:cubicBezTo>
                  <a:cubicBezTo>
                    <a:pt x="97075" y="125815"/>
                    <a:pt x="97961" y="125701"/>
                    <a:pt x="98877" y="125614"/>
                  </a:cubicBezTo>
                  <a:cubicBezTo>
                    <a:pt x="100137" y="125472"/>
                    <a:pt x="101396" y="125327"/>
                    <a:pt x="102227" y="124125"/>
                  </a:cubicBezTo>
                  <a:cubicBezTo>
                    <a:pt x="102656" y="123468"/>
                    <a:pt x="102914" y="122666"/>
                    <a:pt x="103171" y="121865"/>
                  </a:cubicBezTo>
                  <a:cubicBezTo>
                    <a:pt x="103315" y="121491"/>
                    <a:pt x="103430" y="121148"/>
                    <a:pt x="103544" y="120834"/>
                  </a:cubicBezTo>
                  <a:cubicBezTo>
                    <a:pt x="103659" y="120575"/>
                    <a:pt x="103773" y="120319"/>
                    <a:pt x="103915" y="120060"/>
                  </a:cubicBezTo>
                  <a:cubicBezTo>
                    <a:pt x="104346" y="119174"/>
                    <a:pt x="104831" y="118171"/>
                    <a:pt x="104889" y="117140"/>
                  </a:cubicBezTo>
                  <a:cubicBezTo>
                    <a:pt x="104889" y="116453"/>
                    <a:pt x="104717" y="115709"/>
                    <a:pt x="104545" y="114907"/>
                  </a:cubicBezTo>
                  <a:cubicBezTo>
                    <a:pt x="104231" y="113620"/>
                    <a:pt x="103915" y="112274"/>
                    <a:pt x="104431" y="111358"/>
                  </a:cubicBezTo>
                  <a:cubicBezTo>
                    <a:pt x="104575" y="111071"/>
                    <a:pt x="104831" y="110900"/>
                    <a:pt x="105090" y="110700"/>
                  </a:cubicBezTo>
                  <a:cubicBezTo>
                    <a:pt x="105232" y="110586"/>
                    <a:pt x="105376" y="110499"/>
                    <a:pt x="105548" y="110357"/>
                  </a:cubicBezTo>
                  <a:cubicBezTo>
                    <a:pt x="106063" y="109784"/>
                    <a:pt x="106178" y="109354"/>
                    <a:pt x="106292" y="108896"/>
                  </a:cubicBezTo>
                  <a:cubicBezTo>
                    <a:pt x="106350" y="108697"/>
                    <a:pt x="106407" y="108468"/>
                    <a:pt x="106521" y="108209"/>
                  </a:cubicBezTo>
                  <a:cubicBezTo>
                    <a:pt x="106693" y="107693"/>
                    <a:pt x="107037" y="107322"/>
                    <a:pt x="107437" y="106949"/>
                  </a:cubicBezTo>
                  <a:cubicBezTo>
                    <a:pt x="107923" y="106434"/>
                    <a:pt x="108438" y="105919"/>
                    <a:pt x="108583" y="105003"/>
                  </a:cubicBezTo>
                  <a:cubicBezTo>
                    <a:pt x="108725" y="104029"/>
                    <a:pt x="108640" y="102742"/>
                    <a:pt x="108525" y="101941"/>
                  </a:cubicBezTo>
                  <a:cubicBezTo>
                    <a:pt x="108381" y="101167"/>
                    <a:pt x="108209" y="100651"/>
                    <a:pt x="107953" y="100308"/>
                  </a:cubicBezTo>
                  <a:cubicBezTo>
                    <a:pt x="107595" y="99856"/>
                    <a:pt x="107376" y="99720"/>
                    <a:pt x="107066" y="99720"/>
                  </a:cubicBezTo>
                  <a:cubicBezTo>
                    <a:pt x="107003" y="99720"/>
                    <a:pt x="106937" y="99726"/>
                    <a:pt x="106865" y="99735"/>
                  </a:cubicBezTo>
                  <a:cubicBezTo>
                    <a:pt x="106789" y="99735"/>
                    <a:pt x="106699" y="99748"/>
                    <a:pt x="106589" y="99748"/>
                  </a:cubicBezTo>
                  <a:cubicBezTo>
                    <a:pt x="106534" y="99748"/>
                    <a:pt x="106473" y="99745"/>
                    <a:pt x="106407" y="99735"/>
                  </a:cubicBezTo>
                  <a:cubicBezTo>
                    <a:pt x="105690" y="99651"/>
                    <a:pt x="105347" y="99334"/>
                    <a:pt x="104831" y="98876"/>
                  </a:cubicBezTo>
                  <a:cubicBezTo>
                    <a:pt x="104632" y="98705"/>
                    <a:pt x="104403" y="98505"/>
                    <a:pt x="104117" y="98276"/>
                  </a:cubicBezTo>
                  <a:cubicBezTo>
                    <a:pt x="102914" y="97475"/>
                    <a:pt x="102026" y="97131"/>
                    <a:pt x="100624" y="96987"/>
                  </a:cubicBezTo>
                  <a:cubicBezTo>
                    <a:pt x="100194" y="96902"/>
                    <a:pt x="99793" y="96845"/>
                    <a:pt x="99365" y="96758"/>
                  </a:cubicBezTo>
                  <a:cubicBezTo>
                    <a:pt x="99193" y="96744"/>
                    <a:pt x="99036" y="96737"/>
                    <a:pt x="98885" y="96737"/>
                  </a:cubicBezTo>
                  <a:cubicBezTo>
                    <a:pt x="98735" y="96737"/>
                    <a:pt x="98592" y="96744"/>
                    <a:pt x="98449" y="96758"/>
                  </a:cubicBezTo>
                  <a:lnTo>
                    <a:pt x="98133" y="96758"/>
                  </a:lnTo>
                  <a:cubicBezTo>
                    <a:pt x="97590" y="96701"/>
                    <a:pt x="97533" y="96644"/>
                    <a:pt x="97418" y="96415"/>
                  </a:cubicBezTo>
                  <a:cubicBezTo>
                    <a:pt x="97331" y="96243"/>
                    <a:pt x="97217" y="96044"/>
                    <a:pt x="96988" y="95785"/>
                  </a:cubicBezTo>
                  <a:cubicBezTo>
                    <a:pt x="96415" y="95212"/>
                    <a:pt x="95384" y="94669"/>
                    <a:pt x="94697" y="94525"/>
                  </a:cubicBezTo>
                  <a:cubicBezTo>
                    <a:pt x="94562" y="94502"/>
                    <a:pt x="94438" y="94491"/>
                    <a:pt x="94325" y="94491"/>
                  </a:cubicBezTo>
                  <a:cubicBezTo>
                    <a:pt x="93891" y="94491"/>
                    <a:pt x="93614" y="94642"/>
                    <a:pt x="93410" y="94754"/>
                  </a:cubicBezTo>
                  <a:cubicBezTo>
                    <a:pt x="93323" y="94811"/>
                    <a:pt x="93266" y="94841"/>
                    <a:pt x="93181" y="94869"/>
                  </a:cubicBezTo>
                  <a:cubicBezTo>
                    <a:pt x="93152" y="94525"/>
                    <a:pt x="93067" y="94154"/>
                    <a:pt x="92865" y="93838"/>
                  </a:cubicBezTo>
                  <a:lnTo>
                    <a:pt x="92808" y="93696"/>
                  </a:lnTo>
                  <a:cubicBezTo>
                    <a:pt x="92808" y="93639"/>
                    <a:pt x="92781" y="93609"/>
                    <a:pt x="92751" y="93552"/>
                  </a:cubicBezTo>
                  <a:cubicBezTo>
                    <a:pt x="92437" y="93208"/>
                    <a:pt x="92151" y="93066"/>
                    <a:pt x="91922" y="92922"/>
                  </a:cubicBezTo>
                  <a:cubicBezTo>
                    <a:pt x="91663" y="92780"/>
                    <a:pt x="91521" y="92723"/>
                    <a:pt x="91377" y="92121"/>
                  </a:cubicBezTo>
                  <a:cubicBezTo>
                    <a:pt x="91349" y="92006"/>
                    <a:pt x="91377" y="91834"/>
                    <a:pt x="91377" y="91663"/>
                  </a:cubicBezTo>
                  <a:cubicBezTo>
                    <a:pt x="91407" y="91434"/>
                    <a:pt x="91434" y="91234"/>
                    <a:pt x="91377" y="91033"/>
                  </a:cubicBezTo>
                  <a:cubicBezTo>
                    <a:pt x="91377" y="91005"/>
                    <a:pt x="91377" y="90975"/>
                    <a:pt x="91349" y="90948"/>
                  </a:cubicBezTo>
                  <a:cubicBezTo>
                    <a:pt x="91205" y="90662"/>
                    <a:pt x="90976" y="90517"/>
                    <a:pt x="90804" y="90403"/>
                  </a:cubicBezTo>
                  <a:cubicBezTo>
                    <a:pt x="90632" y="90288"/>
                    <a:pt x="90575" y="90231"/>
                    <a:pt x="90548" y="90117"/>
                  </a:cubicBezTo>
                  <a:cubicBezTo>
                    <a:pt x="90433" y="89860"/>
                    <a:pt x="90461" y="89574"/>
                    <a:pt x="90461" y="89230"/>
                  </a:cubicBezTo>
                  <a:cubicBezTo>
                    <a:pt x="90490" y="88800"/>
                    <a:pt x="90518" y="88285"/>
                    <a:pt x="90261" y="87769"/>
                  </a:cubicBezTo>
                  <a:cubicBezTo>
                    <a:pt x="89861" y="86998"/>
                    <a:pt x="88773" y="86196"/>
                    <a:pt x="88200" y="85880"/>
                  </a:cubicBezTo>
                  <a:cubicBezTo>
                    <a:pt x="87170" y="85223"/>
                    <a:pt x="86082" y="85193"/>
                    <a:pt x="85136" y="85165"/>
                  </a:cubicBezTo>
                  <a:cubicBezTo>
                    <a:pt x="83877" y="85136"/>
                    <a:pt x="82903" y="85108"/>
                    <a:pt x="82131" y="83963"/>
                  </a:cubicBezTo>
                  <a:cubicBezTo>
                    <a:pt x="81415" y="82903"/>
                    <a:pt x="81128" y="82502"/>
                    <a:pt x="80128" y="81902"/>
                  </a:cubicBezTo>
                  <a:cubicBezTo>
                    <a:pt x="79697" y="81643"/>
                    <a:pt x="79296" y="81185"/>
                    <a:pt x="78895" y="80784"/>
                  </a:cubicBezTo>
                  <a:cubicBezTo>
                    <a:pt x="78696" y="80555"/>
                    <a:pt x="78467" y="80326"/>
                    <a:pt x="78266" y="80127"/>
                  </a:cubicBezTo>
                  <a:cubicBezTo>
                    <a:pt x="78094" y="79983"/>
                    <a:pt x="77952" y="79841"/>
                    <a:pt x="77837" y="79697"/>
                  </a:cubicBezTo>
                  <a:cubicBezTo>
                    <a:pt x="77396" y="79215"/>
                    <a:pt x="77109" y="78945"/>
                    <a:pt x="76542" y="78945"/>
                  </a:cubicBezTo>
                  <a:cubicBezTo>
                    <a:pt x="76301" y="78945"/>
                    <a:pt x="76008" y="78994"/>
                    <a:pt x="75632" y="79097"/>
                  </a:cubicBezTo>
                  <a:cubicBezTo>
                    <a:pt x="75117" y="79268"/>
                    <a:pt x="74673" y="79354"/>
                    <a:pt x="74212" y="79354"/>
                  </a:cubicBezTo>
                  <a:cubicBezTo>
                    <a:pt x="73750" y="79354"/>
                    <a:pt x="73271" y="79268"/>
                    <a:pt x="72685" y="79097"/>
                  </a:cubicBezTo>
                  <a:cubicBezTo>
                    <a:pt x="72513" y="79039"/>
                    <a:pt x="72341" y="79010"/>
                    <a:pt x="72140" y="78982"/>
                  </a:cubicBezTo>
                  <a:cubicBezTo>
                    <a:pt x="71796" y="78895"/>
                    <a:pt x="71453" y="78810"/>
                    <a:pt x="71166" y="78696"/>
                  </a:cubicBezTo>
                  <a:cubicBezTo>
                    <a:pt x="70994" y="78609"/>
                    <a:pt x="70795" y="78467"/>
                    <a:pt x="70594" y="78323"/>
                  </a:cubicBezTo>
                  <a:cubicBezTo>
                    <a:pt x="70250" y="78066"/>
                    <a:pt x="69907" y="77807"/>
                    <a:pt x="69506" y="77722"/>
                  </a:cubicBezTo>
                  <a:cubicBezTo>
                    <a:pt x="69431" y="77712"/>
                    <a:pt x="69358" y="77707"/>
                    <a:pt x="69288" y="77707"/>
                  </a:cubicBezTo>
                  <a:cubicBezTo>
                    <a:pt x="68793" y="77707"/>
                    <a:pt x="68405" y="77954"/>
                    <a:pt x="68104" y="78181"/>
                  </a:cubicBezTo>
                  <a:cubicBezTo>
                    <a:pt x="67933" y="78265"/>
                    <a:pt x="67818" y="78380"/>
                    <a:pt x="67674" y="78437"/>
                  </a:cubicBezTo>
                  <a:cubicBezTo>
                    <a:pt x="67903" y="78066"/>
                    <a:pt x="68132" y="77578"/>
                    <a:pt x="67788" y="77177"/>
                  </a:cubicBezTo>
                  <a:cubicBezTo>
                    <a:pt x="67671" y="77031"/>
                    <a:pt x="67512" y="76975"/>
                    <a:pt x="67336" y="76975"/>
                  </a:cubicBezTo>
                  <a:cubicBezTo>
                    <a:pt x="66997" y="76975"/>
                    <a:pt x="66591" y="77181"/>
                    <a:pt x="66272" y="77349"/>
                  </a:cubicBezTo>
                  <a:cubicBezTo>
                    <a:pt x="66215" y="77379"/>
                    <a:pt x="66128" y="77436"/>
                    <a:pt x="66100" y="77436"/>
                  </a:cubicBezTo>
                  <a:cubicBezTo>
                    <a:pt x="66071" y="77436"/>
                    <a:pt x="66071" y="77464"/>
                    <a:pt x="66043" y="77464"/>
                  </a:cubicBezTo>
                  <a:cubicBezTo>
                    <a:pt x="65670" y="77665"/>
                    <a:pt x="65155" y="77807"/>
                    <a:pt x="64669" y="77952"/>
                  </a:cubicBezTo>
                  <a:cubicBezTo>
                    <a:pt x="64010" y="78151"/>
                    <a:pt x="63323" y="78352"/>
                    <a:pt x="62837" y="78723"/>
                  </a:cubicBezTo>
                  <a:cubicBezTo>
                    <a:pt x="62292" y="79154"/>
                    <a:pt x="62120" y="79868"/>
                    <a:pt x="61948" y="80498"/>
                  </a:cubicBezTo>
                  <a:cubicBezTo>
                    <a:pt x="61777" y="81185"/>
                    <a:pt x="61635" y="81616"/>
                    <a:pt x="61319" y="81700"/>
                  </a:cubicBezTo>
                  <a:cubicBezTo>
                    <a:pt x="61214" y="81739"/>
                    <a:pt x="61144" y="81761"/>
                    <a:pt x="61092" y="81761"/>
                  </a:cubicBezTo>
                  <a:cubicBezTo>
                    <a:pt x="60989" y="81761"/>
                    <a:pt x="60957" y="81673"/>
                    <a:pt x="60861" y="81444"/>
                  </a:cubicBezTo>
                  <a:cubicBezTo>
                    <a:pt x="60803" y="81272"/>
                    <a:pt x="60689" y="81013"/>
                    <a:pt x="60490" y="80814"/>
                  </a:cubicBezTo>
                  <a:cubicBezTo>
                    <a:pt x="60120" y="80550"/>
                    <a:pt x="59784" y="80448"/>
                    <a:pt x="59401" y="80448"/>
                  </a:cubicBezTo>
                  <a:cubicBezTo>
                    <a:pt x="59159" y="80448"/>
                    <a:pt x="58899" y="80489"/>
                    <a:pt x="58600" y="80555"/>
                  </a:cubicBezTo>
                  <a:cubicBezTo>
                    <a:pt x="58570" y="80555"/>
                    <a:pt x="58513" y="80585"/>
                    <a:pt x="58486" y="80585"/>
                  </a:cubicBezTo>
                  <a:cubicBezTo>
                    <a:pt x="58428" y="80578"/>
                    <a:pt x="58371" y="80575"/>
                    <a:pt x="58315" y="80575"/>
                  </a:cubicBezTo>
                  <a:cubicBezTo>
                    <a:pt x="57897" y="80575"/>
                    <a:pt x="57525" y="80751"/>
                    <a:pt x="57196" y="80929"/>
                  </a:cubicBezTo>
                  <a:cubicBezTo>
                    <a:pt x="56899" y="81077"/>
                    <a:pt x="56624" y="81226"/>
                    <a:pt x="56369" y="81226"/>
                  </a:cubicBezTo>
                  <a:cubicBezTo>
                    <a:pt x="56330" y="81226"/>
                    <a:pt x="56291" y="81223"/>
                    <a:pt x="56253" y="81215"/>
                  </a:cubicBezTo>
                  <a:cubicBezTo>
                    <a:pt x="55852" y="81100"/>
                    <a:pt x="55795" y="80986"/>
                    <a:pt x="55593" y="80727"/>
                  </a:cubicBezTo>
                  <a:cubicBezTo>
                    <a:pt x="55479" y="80585"/>
                    <a:pt x="55364" y="80413"/>
                    <a:pt x="55193" y="80242"/>
                  </a:cubicBezTo>
                  <a:cubicBezTo>
                    <a:pt x="55051" y="80040"/>
                    <a:pt x="54849" y="79898"/>
                    <a:pt x="54650" y="79726"/>
                  </a:cubicBezTo>
                  <a:cubicBezTo>
                    <a:pt x="54448" y="79555"/>
                    <a:pt x="54249" y="79383"/>
                    <a:pt x="54134" y="79211"/>
                  </a:cubicBezTo>
                  <a:cubicBezTo>
                    <a:pt x="53704" y="78437"/>
                    <a:pt x="54077" y="77349"/>
                    <a:pt x="54363" y="76605"/>
                  </a:cubicBezTo>
                  <a:lnTo>
                    <a:pt x="54478" y="76319"/>
                  </a:lnTo>
                  <a:cubicBezTo>
                    <a:pt x="54879" y="75174"/>
                    <a:pt x="55135" y="74574"/>
                    <a:pt x="54620" y="73142"/>
                  </a:cubicBezTo>
                  <a:cubicBezTo>
                    <a:pt x="54563" y="72998"/>
                    <a:pt x="54535" y="72856"/>
                    <a:pt x="54505" y="72769"/>
                  </a:cubicBezTo>
                  <a:cubicBezTo>
                    <a:pt x="54391" y="72341"/>
                    <a:pt x="54276" y="72139"/>
                    <a:pt x="53619" y="71883"/>
                  </a:cubicBezTo>
                  <a:cubicBezTo>
                    <a:pt x="53287" y="71725"/>
                    <a:pt x="52894" y="71662"/>
                    <a:pt x="52522" y="71662"/>
                  </a:cubicBezTo>
                  <a:cubicBezTo>
                    <a:pt x="52220" y="71662"/>
                    <a:pt x="51931" y="71703"/>
                    <a:pt x="51700" y="71768"/>
                  </a:cubicBezTo>
                  <a:cubicBezTo>
                    <a:pt x="51501" y="71796"/>
                    <a:pt x="51272" y="71883"/>
                    <a:pt x="50986" y="71967"/>
                  </a:cubicBezTo>
                  <a:cubicBezTo>
                    <a:pt x="50528" y="72120"/>
                    <a:pt x="50082" y="72252"/>
                    <a:pt x="49751" y="72252"/>
                  </a:cubicBezTo>
                  <a:cubicBezTo>
                    <a:pt x="49522" y="72252"/>
                    <a:pt x="49350" y="72189"/>
                    <a:pt x="49268" y="72025"/>
                  </a:cubicBezTo>
                  <a:cubicBezTo>
                    <a:pt x="49039" y="71567"/>
                    <a:pt x="49811" y="70021"/>
                    <a:pt x="50269" y="69077"/>
                  </a:cubicBezTo>
                  <a:cubicBezTo>
                    <a:pt x="50555" y="68532"/>
                    <a:pt x="50784" y="68074"/>
                    <a:pt x="50871" y="67760"/>
                  </a:cubicBezTo>
                  <a:cubicBezTo>
                    <a:pt x="50928" y="67616"/>
                    <a:pt x="51013" y="67417"/>
                    <a:pt x="51128" y="67188"/>
                  </a:cubicBezTo>
                  <a:cubicBezTo>
                    <a:pt x="51558" y="66357"/>
                    <a:pt x="52016" y="65441"/>
                    <a:pt x="51673" y="64868"/>
                  </a:cubicBezTo>
                  <a:cubicBezTo>
                    <a:pt x="51558" y="64639"/>
                    <a:pt x="51329" y="64467"/>
                    <a:pt x="51013" y="64382"/>
                  </a:cubicBezTo>
                  <a:cubicBezTo>
                    <a:pt x="50807" y="64324"/>
                    <a:pt x="50557" y="64299"/>
                    <a:pt x="50292" y="64299"/>
                  </a:cubicBezTo>
                  <a:cubicBezTo>
                    <a:pt x="49527" y="64299"/>
                    <a:pt x="48635" y="64506"/>
                    <a:pt x="48295" y="64696"/>
                  </a:cubicBezTo>
                  <a:cubicBezTo>
                    <a:pt x="47436" y="65154"/>
                    <a:pt x="47292" y="65871"/>
                    <a:pt x="47177" y="66501"/>
                  </a:cubicBezTo>
                  <a:cubicBezTo>
                    <a:pt x="47120" y="66815"/>
                    <a:pt x="47063" y="67101"/>
                    <a:pt x="46921" y="67387"/>
                  </a:cubicBezTo>
                  <a:cubicBezTo>
                    <a:pt x="46604" y="68017"/>
                    <a:pt x="45604" y="68562"/>
                    <a:pt x="44772" y="68818"/>
                  </a:cubicBezTo>
                  <a:cubicBezTo>
                    <a:pt x="44629" y="68876"/>
                    <a:pt x="44436" y="68901"/>
                    <a:pt x="44215" y="68901"/>
                  </a:cubicBezTo>
                  <a:cubicBezTo>
                    <a:pt x="43552" y="68901"/>
                    <a:pt x="42640" y="68675"/>
                    <a:pt x="42081" y="68418"/>
                  </a:cubicBezTo>
                  <a:cubicBezTo>
                    <a:pt x="41424" y="68017"/>
                    <a:pt x="41367" y="67474"/>
                    <a:pt x="41280" y="66730"/>
                  </a:cubicBezTo>
                  <a:cubicBezTo>
                    <a:pt x="41223" y="66386"/>
                    <a:pt x="41195" y="66043"/>
                    <a:pt x="41081" y="65670"/>
                  </a:cubicBezTo>
                  <a:cubicBezTo>
                    <a:pt x="40966" y="65241"/>
                    <a:pt x="40822" y="64868"/>
                    <a:pt x="40680" y="64497"/>
                  </a:cubicBezTo>
                  <a:cubicBezTo>
                    <a:pt x="40364" y="63753"/>
                    <a:pt x="40107" y="63180"/>
                    <a:pt x="40336" y="62292"/>
                  </a:cubicBezTo>
                  <a:cubicBezTo>
                    <a:pt x="40451" y="61834"/>
                    <a:pt x="40680" y="61433"/>
                    <a:pt x="40909" y="60975"/>
                  </a:cubicBezTo>
                  <a:cubicBezTo>
                    <a:pt x="41195" y="60459"/>
                    <a:pt x="41509" y="59917"/>
                    <a:pt x="41623" y="59230"/>
                  </a:cubicBezTo>
                  <a:cubicBezTo>
                    <a:pt x="41681" y="59001"/>
                    <a:pt x="41710" y="58799"/>
                    <a:pt x="41710" y="58627"/>
                  </a:cubicBezTo>
                  <a:cubicBezTo>
                    <a:pt x="41852" y="57769"/>
                    <a:pt x="41910" y="57226"/>
                    <a:pt x="42627" y="56596"/>
                  </a:cubicBezTo>
                  <a:cubicBezTo>
                    <a:pt x="43314" y="55936"/>
                    <a:pt x="44200" y="55394"/>
                    <a:pt x="44974" y="54906"/>
                  </a:cubicBezTo>
                  <a:lnTo>
                    <a:pt x="45116" y="54821"/>
                  </a:lnTo>
                  <a:cubicBezTo>
                    <a:pt x="45639" y="54466"/>
                    <a:pt x="46023" y="54351"/>
                    <a:pt x="46425" y="54351"/>
                  </a:cubicBezTo>
                  <a:cubicBezTo>
                    <a:pt x="46706" y="54351"/>
                    <a:pt x="46996" y="54407"/>
                    <a:pt x="47349" y="54478"/>
                  </a:cubicBezTo>
                  <a:cubicBezTo>
                    <a:pt x="47665" y="54562"/>
                    <a:pt x="48008" y="54620"/>
                    <a:pt x="48437" y="54677"/>
                  </a:cubicBezTo>
                  <a:lnTo>
                    <a:pt x="48551" y="54677"/>
                  </a:lnTo>
                  <a:cubicBezTo>
                    <a:pt x="48824" y="54710"/>
                    <a:pt x="49138" y="54747"/>
                    <a:pt x="49462" y="54747"/>
                  </a:cubicBezTo>
                  <a:cubicBezTo>
                    <a:pt x="49989" y="54747"/>
                    <a:pt x="50542" y="54649"/>
                    <a:pt x="50986" y="54276"/>
                  </a:cubicBezTo>
                  <a:cubicBezTo>
                    <a:pt x="51215" y="54077"/>
                    <a:pt x="51299" y="53848"/>
                    <a:pt x="51386" y="53676"/>
                  </a:cubicBezTo>
                  <a:cubicBezTo>
                    <a:pt x="51444" y="53504"/>
                    <a:pt x="51471" y="53417"/>
                    <a:pt x="51673" y="53303"/>
                  </a:cubicBezTo>
                  <a:cubicBezTo>
                    <a:pt x="51881" y="53191"/>
                    <a:pt x="52638" y="53115"/>
                    <a:pt x="53359" y="53115"/>
                  </a:cubicBezTo>
                  <a:cubicBezTo>
                    <a:pt x="53924" y="53115"/>
                    <a:pt x="54468" y="53162"/>
                    <a:pt x="54707" y="53275"/>
                  </a:cubicBezTo>
                  <a:cubicBezTo>
                    <a:pt x="54906" y="53333"/>
                    <a:pt x="55078" y="53504"/>
                    <a:pt x="55222" y="53646"/>
                  </a:cubicBezTo>
                  <a:cubicBezTo>
                    <a:pt x="55422" y="53848"/>
                    <a:pt x="55651" y="54047"/>
                    <a:pt x="55967" y="54134"/>
                  </a:cubicBezTo>
                  <a:cubicBezTo>
                    <a:pt x="56096" y="54173"/>
                    <a:pt x="56208" y="54188"/>
                    <a:pt x="56305" y="54188"/>
                  </a:cubicBezTo>
                  <a:cubicBezTo>
                    <a:pt x="56422" y="54188"/>
                    <a:pt x="56517" y="54165"/>
                    <a:pt x="56596" y="54134"/>
                  </a:cubicBezTo>
                  <a:cubicBezTo>
                    <a:pt x="56647" y="54125"/>
                    <a:pt x="56685" y="54119"/>
                    <a:pt x="56719" y="54119"/>
                  </a:cubicBezTo>
                  <a:cubicBezTo>
                    <a:pt x="56799" y="54119"/>
                    <a:pt x="56855" y="54155"/>
                    <a:pt x="56997" y="54276"/>
                  </a:cubicBezTo>
                  <a:cubicBezTo>
                    <a:pt x="57398" y="54649"/>
                    <a:pt x="57398" y="55623"/>
                    <a:pt x="57398" y="56566"/>
                  </a:cubicBezTo>
                  <a:cubicBezTo>
                    <a:pt x="57398" y="58027"/>
                    <a:pt x="57368" y="59859"/>
                    <a:pt x="59058" y="59944"/>
                  </a:cubicBezTo>
                  <a:cubicBezTo>
                    <a:pt x="59117" y="59951"/>
                    <a:pt x="59175" y="59954"/>
                    <a:pt x="59232" y="59954"/>
                  </a:cubicBezTo>
                  <a:cubicBezTo>
                    <a:pt x="59675" y="59954"/>
                    <a:pt x="60064" y="59760"/>
                    <a:pt x="60318" y="59429"/>
                  </a:cubicBezTo>
                  <a:cubicBezTo>
                    <a:pt x="61463" y="58085"/>
                    <a:pt x="60574" y="54478"/>
                    <a:pt x="60460" y="54077"/>
                  </a:cubicBezTo>
                  <a:cubicBezTo>
                    <a:pt x="59716" y="51157"/>
                    <a:pt x="61319" y="49840"/>
                    <a:pt x="63952" y="48780"/>
                  </a:cubicBezTo>
                  <a:cubicBezTo>
                    <a:pt x="65269" y="48207"/>
                    <a:pt x="66471" y="47607"/>
                    <a:pt x="67273" y="46462"/>
                  </a:cubicBezTo>
                  <a:cubicBezTo>
                    <a:pt x="67960" y="45459"/>
                    <a:pt x="68047" y="44745"/>
                    <a:pt x="68132" y="43943"/>
                  </a:cubicBezTo>
                  <a:cubicBezTo>
                    <a:pt x="68162" y="43627"/>
                    <a:pt x="68219" y="43313"/>
                    <a:pt x="68276" y="42940"/>
                  </a:cubicBezTo>
                  <a:cubicBezTo>
                    <a:pt x="68384" y="42505"/>
                    <a:pt x="68443" y="42401"/>
                    <a:pt x="68616" y="42401"/>
                  </a:cubicBezTo>
                  <a:cubicBezTo>
                    <a:pt x="68670" y="42401"/>
                    <a:pt x="68736" y="42411"/>
                    <a:pt x="68819" y="42425"/>
                  </a:cubicBezTo>
                  <a:cubicBezTo>
                    <a:pt x="68898" y="42432"/>
                    <a:pt x="68988" y="42440"/>
                    <a:pt x="69087" y="42440"/>
                  </a:cubicBezTo>
                  <a:cubicBezTo>
                    <a:pt x="69383" y="42440"/>
                    <a:pt x="69757" y="42374"/>
                    <a:pt x="70165" y="42054"/>
                  </a:cubicBezTo>
                  <a:cubicBezTo>
                    <a:pt x="70823" y="41481"/>
                    <a:pt x="71368" y="40707"/>
                    <a:pt x="71883" y="39963"/>
                  </a:cubicBezTo>
                  <a:cubicBezTo>
                    <a:pt x="72112" y="39592"/>
                    <a:pt x="72369" y="39248"/>
                    <a:pt x="72598" y="38962"/>
                  </a:cubicBezTo>
                  <a:cubicBezTo>
                    <a:pt x="72627" y="38932"/>
                    <a:pt x="72627" y="38905"/>
                    <a:pt x="72655" y="38875"/>
                  </a:cubicBezTo>
                  <a:lnTo>
                    <a:pt x="72685" y="38790"/>
                  </a:lnTo>
                  <a:cubicBezTo>
                    <a:pt x="72917" y="38538"/>
                    <a:pt x="73109" y="38470"/>
                    <a:pt x="73360" y="38470"/>
                  </a:cubicBezTo>
                  <a:cubicBezTo>
                    <a:pt x="73481" y="38470"/>
                    <a:pt x="73614" y="38485"/>
                    <a:pt x="73772" y="38504"/>
                  </a:cubicBezTo>
                  <a:cubicBezTo>
                    <a:pt x="73944" y="38535"/>
                    <a:pt x="74134" y="38558"/>
                    <a:pt x="74340" y="38558"/>
                  </a:cubicBezTo>
                  <a:cubicBezTo>
                    <a:pt x="74511" y="38558"/>
                    <a:pt x="74694" y="38542"/>
                    <a:pt x="74888" y="38504"/>
                  </a:cubicBezTo>
                  <a:cubicBezTo>
                    <a:pt x="75861" y="38188"/>
                    <a:pt x="75976" y="37473"/>
                    <a:pt x="76090" y="36844"/>
                  </a:cubicBezTo>
                  <a:cubicBezTo>
                    <a:pt x="76147" y="36528"/>
                    <a:pt x="76205" y="36214"/>
                    <a:pt x="76349" y="35928"/>
                  </a:cubicBezTo>
                  <a:cubicBezTo>
                    <a:pt x="76750" y="35096"/>
                    <a:pt x="77265" y="34982"/>
                    <a:pt x="78037" y="34783"/>
                  </a:cubicBezTo>
                  <a:cubicBezTo>
                    <a:pt x="78238" y="34725"/>
                    <a:pt x="78495" y="34668"/>
                    <a:pt x="78753" y="34581"/>
                  </a:cubicBezTo>
                  <a:cubicBezTo>
                    <a:pt x="79212" y="34409"/>
                    <a:pt x="79612" y="34180"/>
                    <a:pt x="79983" y="33951"/>
                  </a:cubicBezTo>
                  <a:cubicBezTo>
                    <a:pt x="80471" y="33695"/>
                    <a:pt x="80929" y="33436"/>
                    <a:pt x="81472" y="33264"/>
                  </a:cubicBezTo>
                  <a:cubicBezTo>
                    <a:pt x="81472" y="33264"/>
                    <a:pt x="81502" y="33264"/>
                    <a:pt x="81529" y="33237"/>
                  </a:cubicBezTo>
                  <a:cubicBezTo>
                    <a:pt x="81737" y="33133"/>
                    <a:pt x="82277" y="33004"/>
                    <a:pt x="82589" y="33004"/>
                  </a:cubicBezTo>
                  <a:cubicBezTo>
                    <a:pt x="82620" y="33004"/>
                    <a:pt x="82648" y="33005"/>
                    <a:pt x="82674" y="33008"/>
                  </a:cubicBezTo>
                  <a:cubicBezTo>
                    <a:pt x="82647" y="33035"/>
                    <a:pt x="82617" y="33122"/>
                    <a:pt x="82532" y="33207"/>
                  </a:cubicBezTo>
                  <a:cubicBezTo>
                    <a:pt x="82475" y="33237"/>
                    <a:pt x="82189" y="33351"/>
                    <a:pt x="81987" y="33408"/>
                  </a:cubicBezTo>
                  <a:cubicBezTo>
                    <a:pt x="81357" y="33637"/>
                    <a:pt x="80728" y="33866"/>
                    <a:pt x="80700" y="34382"/>
                  </a:cubicBezTo>
                  <a:cubicBezTo>
                    <a:pt x="80670" y="34810"/>
                    <a:pt x="81128" y="35096"/>
                    <a:pt x="81502" y="35298"/>
                  </a:cubicBezTo>
                  <a:cubicBezTo>
                    <a:pt x="81677" y="35371"/>
                    <a:pt x="81848" y="35402"/>
                    <a:pt x="82014" y="35402"/>
                  </a:cubicBezTo>
                  <a:cubicBezTo>
                    <a:pt x="82628" y="35402"/>
                    <a:pt x="83169" y="34965"/>
                    <a:pt x="83620" y="34581"/>
                  </a:cubicBezTo>
                  <a:cubicBezTo>
                    <a:pt x="83934" y="34325"/>
                    <a:pt x="84277" y="34066"/>
                    <a:pt x="84564" y="33981"/>
                  </a:cubicBezTo>
                  <a:cubicBezTo>
                    <a:pt x="84678" y="33951"/>
                    <a:pt x="84850" y="33924"/>
                    <a:pt x="85022" y="33894"/>
                  </a:cubicBezTo>
                  <a:cubicBezTo>
                    <a:pt x="85624" y="33779"/>
                    <a:pt x="86396" y="33608"/>
                    <a:pt x="86682" y="33065"/>
                  </a:cubicBezTo>
                  <a:cubicBezTo>
                    <a:pt x="86854" y="32779"/>
                    <a:pt x="86854" y="32435"/>
                    <a:pt x="86712" y="32062"/>
                  </a:cubicBezTo>
                  <a:cubicBezTo>
                    <a:pt x="86453" y="31432"/>
                    <a:pt x="85766" y="31375"/>
                    <a:pt x="85251" y="31347"/>
                  </a:cubicBezTo>
                  <a:cubicBezTo>
                    <a:pt x="84735" y="31290"/>
                    <a:pt x="84422" y="31260"/>
                    <a:pt x="84277" y="31004"/>
                  </a:cubicBezTo>
                  <a:cubicBezTo>
                    <a:pt x="84048" y="30573"/>
                    <a:pt x="84193" y="30344"/>
                    <a:pt x="84907" y="29859"/>
                  </a:cubicBezTo>
                  <a:cubicBezTo>
                    <a:pt x="85251" y="29600"/>
                    <a:pt x="85594" y="29371"/>
                    <a:pt x="85738" y="29000"/>
                  </a:cubicBezTo>
                  <a:cubicBezTo>
                    <a:pt x="85967" y="28455"/>
                    <a:pt x="85853" y="28111"/>
                    <a:pt x="85681" y="27940"/>
                  </a:cubicBezTo>
                  <a:cubicBezTo>
                    <a:pt x="85486" y="27725"/>
                    <a:pt x="85171" y="27633"/>
                    <a:pt x="84754" y="27633"/>
                  </a:cubicBezTo>
                  <a:cubicBezTo>
                    <a:pt x="83948" y="27633"/>
                    <a:pt x="82763" y="27975"/>
                    <a:pt x="81330" y="28427"/>
                  </a:cubicBezTo>
                  <a:cubicBezTo>
                    <a:pt x="80815" y="28569"/>
                    <a:pt x="80212" y="28771"/>
                    <a:pt x="79956" y="28798"/>
                  </a:cubicBezTo>
                  <a:lnTo>
                    <a:pt x="79956" y="28741"/>
                  </a:lnTo>
                  <a:cubicBezTo>
                    <a:pt x="80041" y="28226"/>
                    <a:pt x="81215" y="27424"/>
                    <a:pt x="81673" y="27253"/>
                  </a:cubicBezTo>
                  <a:cubicBezTo>
                    <a:pt x="81957" y="27177"/>
                    <a:pt x="82254" y="27151"/>
                    <a:pt x="82563" y="27151"/>
                  </a:cubicBezTo>
                  <a:cubicBezTo>
                    <a:pt x="82721" y="27151"/>
                    <a:pt x="82883" y="27158"/>
                    <a:pt x="83047" y="27168"/>
                  </a:cubicBezTo>
                  <a:cubicBezTo>
                    <a:pt x="83205" y="27176"/>
                    <a:pt x="83365" y="27182"/>
                    <a:pt x="83528" y="27182"/>
                  </a:cubicBezTo>
                  <a:cubicBezTo>
                    <a:pt x="83897" y="27182"/>
                    <a:pt x="84280" y="27152"/>
                    <a:pt x="84678" y="27053"/>
                  </a:cubicBezTo>
                  <a:lnTo>
                    <a:pt x="84822" y="26996"/>
                  </a:lnTo>
                  <a:cubicBezTo>
                    <a:pt x="85719" y="26771"/>
                    <a:pt x="86333" y="26612"/>
                    <a:pt x="87213" y="26612"/>
                  </a:cubicBezTo>
                  <a:cubicBezTo>
                    <a:pt x="87344" y="26612"/>
                    <a:pt x="87482" y="26615"/>
                    <a:pt x="87628" y="26623"/>
                  </a:cubicBezTo>
                  <a:cubicBezTo>
                    <a:pt x="87857" y="26653"/>
                    <a:pt x="88056" y="26680"/>
                    <a:pt x="88258" y="26710"/>
                  </a:cubicBezTo>
                  <a:cubicBezTo>
                    <a:pt x="88648" y="26781"/>
                    <a:pt x="88980" y="26838"/>
                    <a:pt x="89309" y="26838"/>
                  </a:cubicBezTo>
                  <a:cubicBezTo>
                    <a:pt x="89897" y="26838"/>
                    <a:pt x="90478" y="26657"/>
                    <a:pt x="91377" y="26050"/>
                  </a:cubicBezTo>
                  <a:cubicBezTo>
                    <a:pt x="91720" y="25821"/>
                    <a:pt x="92236" y="25679"/>
                    <a:pt x="92781" y="25508"/>
                  </a:cubicBezTo>
                  <a:cubicBezTo>
                    <a:pt x="94125" y="25107"/>
                    <a:pt x="95758" y="24619"/>
                    <a:pt x="95701" y="22645"/>
                  </a:cubicBezTo>
                  <a:cubicBezTo>
                    <a:pt x="95701" y="21814"/>
                    <a:pt x="95098" y="20870"/>
                    <a:pt x="93839" y="19810"/>
                  </a:cubicBezTo>
                  <a:lnTo>
                    <a:pt x="93410" y="19466"/>
                  </a:lnTo>
                  <a:cubicBezTo>
                    <a:pt x="92723" y="18951"/>
                    <a:pt x="92609" y="18894"/>
                    <a:pt x="92609" y="17721"/>
                  </a:cubicBezTo>
                  <a:cubicBezTo>
                    <a:pt x="92609" y="17492"/>
                    <a:pt x="92636" y="17263"/>
                    <a:pt x="92636" y="17034"/>
                  </a:cubicBezTo>
                  <a:cubicBezTo>
                    <a:pt x="92694" y="16118"/>
                    <a:pt x="92751" y="15115"/>
                    <a:pt x="92064" y="14458"/>
                  </a:cubicBezTo>
                  <a:cubicBezTo>
                    <a:pt x="91668" y="14132"/>
                    <a:pt x="91282" y="14014"/>
                    <a:pt x="90913" y="14014"/>
                  </a:cubicBezTo>
                  <a:cubicBezTo>
                    <a:pt x="90374" y="14014"/>
                    <a:pt x="89872" y="14265"/>
                    <a:pt x="89430" y="14485"/>
                  </a:cubicBezTo>
                  <a:cubicBezTo>
                    <a:pt x="89059" y="14657"/>
                    <a:pt x="88716" y="14858"/>
                    <a:pt x="88372" y="14886"/>
                  </a:cubicBezTo>
                  <a:lnTo>
                    <a:pt x="88315" y="14886"/>
                  </a:lnTo>
                  <a:cubicBezTo>
                    <a:pt x="88224" y="14912"/>
                    <a:pt x="88064" y="14926"/>
                    <a:pt x="87896" y="14926"/>
                  </a:cubicBezTo>
                  <a:cubicBezTo>
                    <a:pt x="87693" y="14926"/>
                    <a:pt x="87480" y="14905"/>
                    <a:pt x="87369" y="14858"/>
                  </a:cubicBezTo>
                  <a:cubicBezTo>
                    <a:pt x="87284" y="14801"/>
                    <a:pt x="87254" y="14744"/>
                    <a:pt x="87197" y="14714"/>
                  </a:cubicBezTo>
                  <a:lnTo>
                    <a:pt x="87227" y="14687"/>
                  </a:lnTo>
                  <a:cubicBezTo>
                    <a:pt x="87399" y="14542"/>
                    <a:pt x="87655" y="14286"/>
                    <a:pt x="87685" y="13798"/>
                  </a:cubicBezTo>
                  <a:cubicBezTo>
                    <a:pt x="87685" y="13111"/>
                    <a:pt x="86682" y="11309"/>
                    <a:pt x="86196" y="10993"/>
                  </a:cubicBezTo>
                  <a:cubicBezTo>
                    <a:pt x="85879" y="10732"/>
                    <a:pt x="84143" y="10471"/>
                    <a:pt x="82741" y="10471"/>
                  </a:cubicBezTo>
                  <a:cubicBezTo>
                    <a:pt x="81989" y="10471"/>
                    <a:pt x="81333" y="10546"/>
                    <a:pt x="81044" y="10736"/>
                  </a:cubicBezTo>
                  <a:cubicBezTo>
                    <a:pt x="80212" y="11222"/>
                    <a:pt x="80185" y="12080"/>
                    <a:pt x="80155" y="12740"/>
                  </a:cubicBezTo>
                  <a:cubicBezTo>
                    <a:pt x="80128" y="13255"/>
                    <a:pt x="80098" y="13684"/>
                    <a:pt x="79784" y="13970"/>
                  </a:cubicBezTo>
                  <a:cubicBezTo>
                    <a:pt x="79670" y="14114"/>
                    <a:pt x="79383" y="14142"/>
                    <a:pt x="79097" y="14171"/>
                  </a:cubicBezTo>
                  <a:cubicBezTo>
                    <a:pt x="78666" y="14229"/>
                    <a:pt x="78181" y="14286"/>
                    <a:pt x="77922" y="14714"/>
                  </a:cubicBezTo>
                  <a:cubicBezTo>
                    <a:pt x="77723" y="15058"/>
                    <a:pt x="77723" y="15516"/>
                    <a:pt x="77922" y="16145"/>
                  </a:cubicBezTo>
                  <a:cubicBezTo>
                    <a:pt x="78009" y="16461"/>
                    <a:pt x="78181" y="16718"/>
                    <a:pt x="78323" y="17004"/>
                  </a:cubicBezTo>
                  <a:cubicBezTo>
                    <a:pt x="78666" y="17577"/>
                    <a:pt x="78868" y="17920"/>
                    <a:pt x="78353" y="18493"/>
                  </a:cubicBezTo>
                  <a:cubicBezTo>
                    <a:pt x="77750" y="19152"/>
                    <a:pt x="77036" y="19267"/>
                    <a:pt x="76262" y="19381"/>
                  </a:cubicBezTo>
                  <a:cubicBezTo>
                    <a:pt x="75231" y="19553"/>
                    <a:pt x="74029" y="19725"/>
                    <a:pt x="73658" y="21699"/>
                  </a:cubicBezTo>
                  <a:cubicBezTo>
                    <a:pt x="73658" y="21843"/>
                    <a:pt x="73628" y="21985"/>
                    <a:pt x="73628" y="22130"/>
                  </a:cubicBezTo>
                  <a:cubicBezTo>
                    <a:pt x="73514" y="22874"/>
                    <a:pt x="73372" y="23932"/>
                    <a:pt x="72799" y="24275"/>
                  </a:cubicBezTo>
                  <a:cubicBezTo>
                    <a:pt x="72702" y="24357"/>
                    <a:pt x="72551" y="24392"/>
                    <a:pt x="72376" y="24392"/>
                  </a:cubicBezTo>
                  <a:cubicBezTo>
                    <a:pt x="72241" y="24392"/>
                    <a:pt x="72090" y="24371"/>
                    <a:pt x="71940" y="24333"/>
                  </a:cubicBezTo>
                  <a:cubicBezTo>
                    <a:pt x="71510" y="24191"/>
                    <a:pt x="71139" y="23932"/>
                    <a:pt x="70994" y="23646"/>
                  </a:cubicBezTo>
                  <a:cubicBezTo>
                    <a:pt x="70651" y="22844"/>
                    <a:pt x="70994" y="22615"/>
                    <a:pt x="71540" y="22214"/>
                  </a:cubicBezTo>
                  <a:cubicBezTo>
                    <a:pt x="71940" y="21928"/>
                    <a:pt x="72369" y="21614"/>
                    <a:pt x="72456" y="21042"/>
                  </a:cubicBezTo>
                  <a:cubicBezTo>
                    <a:pt x="72540" y="20611"/>
                    <a:pt x="72483" y="20268"/>
                    <a:pt x="72254" y="20039"/>
                  </a:cubicBezTo>
                  <a:cubicBezTo>
                    <a:pt x="71970" y="19714"/>
                    <a:pt x="71527" y="19648"/>
                    <a:pt x="71058" y="19648"/>
                  </a:cubicBezTo>
                  <a:cubicBezTo>
                    <a:pt x="70867" y="19648"/>
                    <a:pt x="70671" y="19659"/>
                    <a:pt x="70479" y="19668"/>
                  </a:cubicBezTo>
                  <a:cubicBezTo>
                    <a:pt x="70351" y="19681"/>
                    <a:pt x="70215" y="19688"/>
                    <a:pt x="70094" y="19688"/>
                  </a:cubicBezTo>
                  <a:cubicBezTo>
                    <a:pt x="69972" y="19688"/>
                    <a:pt x="69864" y="19681"/>
                    <a:pt x="69792" y="19668"/>
                  </a:cubicBezTo>
                  <a:cubicBezTo>
                    <a:pt x="69048" y="19466"/>
                    <a:pt x="67846" y="18637"/>
                    <a:pt x="67273" y="18092"/>
                  </a:cubicBezTo>
                  <a:cubicBezTo>
                    <a:pt x="67159" y="17978"/>
                    <a:pt x="67074" y="17836"/>
                    <a:pt x="66987" y="17664"/>
                  </a:cubicBezTo>
                  <a:cubicBezTo>
                    <a:pt x="66815" y="17348"/>
                    <a:pt x="66586" y="16920"/>
                    <a:pt x="65871" y="16833"/>
                  </a:cubicBezTo>
                  <a:cubicBezTo>
                    <a:pt x="65555" y="16833"/>
                    <a:pt x="65299" y="17004"/>
                    <a:pt x="65040" y="17149"/>
                  </a:cubicBezTo>
                  <a:cubicBezTo>
                    <a:pt x="64784" y="17291"/>
                    <a:pt x="64582" y="17405"/>
                    <a:pt x="64410" y="17405"/>
                  </a:cubicBezTo>
                  <a:cubicBezTo>
                    <a:pt x="64440" y="17206"/>
                    <a:pt x="64497" y="17004"/>
                    <a:pt x="64555" y="16833"/>
                  </a:cubicBezTo>
                  <a:cubicBezTo>
                    <a:pt x="64697" y="16432"/>
                    <a:pt x="64811" y="16031"/>
                    <a:pt x="64612" y="15660"/>
                  </a:cubicBezTo>
                  <a:cubicBezTo>
                    <a:pt x="64468" y="15431"/>
                    <a:pt x="64268" y="15287"/>
                    <a:pt x="63982" y="15172"/>
                  </a:cubicBezTo>
                  <a:cubicBezTo>
                    <a:pt x="63982" y="15115"/>
                    <a:pt x="64010" y="15058"/>
                    <a:pt x="64067" y="15000"/>
                  </a:cubicBezTo>
                  <a:cubicBezTo>
                    <a:pt x="64124" y="14886"/>
                    <a:pt x="64124" y="14714"/>
                    <a:pt x="64039" y="14600"/>
                  </a:cubicBezTo>
                  <a:lnTo>
                    <a:pt x="64124" y="14171"/>
                  </a:lnTo>
                  <a:cubicBezTo>
                    <a:pt x="64181" y="13771"/>
                    <a:pt x="64211" y="13569"/>
                    <a:pt x="64468" y="13340"/>
                  </a:cubicBezTo>
                  <a:cubicBezTo>
                    <a:pt x="64582" y="13226"/>
                    <a:pt x="64726" y="13226"/>
                    <a:pt x="64983" y="13226"/>
                  </a:cubicBezTo>
                  <a:cubicBezTo>
                    <a:pt x="65042" y="13226"/>
                    <a:pt x="65108" y="13228"/>
                    <a:pt x="65179" y="13228"/>
                  </a:cubicBezTo>
                  <a:cubicBezTo>
                    <a:pt x="65352" y="13228"/>
                    <a:pt x="65554" y="13213"/>
                    <a:pt x="65757" y="13111"/>
                  </a:cubicBezTo>
                  <a:cubicBezTo>
                    <a:pt x="66215" y="12882"/>
                    <a:pt x="66529" y="12596"/>
                    <a:pt x="66845" y="12339"/>
                  </a:cubicBezTo>
                  <a:cubicBezTo>
                    <a:pt x="67303" y="11938"/>
                    <a:pt x="67704" y="11595"/>
                    <a:pt x="68418" y="11480"/>
                  </a:cubicBezTo>
                  <a:cubicBezTo>
                    <a:pt x="69650" y="11251"/>
                    <a:pt x="70422" y="10764"/>
                    <a:pt x="71482" y="10106"/>
                  </a:cubicBezTo>
                  <a:lnTo>
                    <a:pt x="71682" y="9962"/>
                  </a:lnTo>
                  <a:cubicBezTo>
                    <a:pt x="72227" y="9648"/>
                    <a:pt x="72769" y="9447"/>
                    <a:pt x="73342" y="9248"/>
                  </a:cubicBezTo>
                  <a:cubicBezTo>
                    <a:pt x="73800" y="9046"/>
                    <a:pt x="74315" y="8874"/>
                    <a:pt x="74830" y="8588"/>
                  </a:cubicBezTo>
                  <a:cubicBezTo>
                    <a:pt x="75231" y="8359"/>
                    <a:pt x="75605" y="7988"/>
                    <a:pt x="75948" y="7615"/>
                  </a:cubicBezTo>
                  <a:cubicBezTo>
                    <a:pt x="76319" y="7214"/>
                    <a:pt x="76720" y="6813"/>
                    <a:pt x="77093" y="6671"/>
                  </a:cubicBezTo>
                  <a:cubicBezTo>
                    <a:pt x="77227" y="6623"/>
                    <a:pt x="77371" y="6604"/>
                    <a:pt x="77522" y="6604"/>
                  </a:cubicBezTo>
                  <a:cubicBezTo>
                    <a:pt x="77822" y="6604"/>
                    <a:pt x="78152" y="6680"/>
                    <a:pt x="78495" y="6756"/>
                  </a:cubicBezTo>
                  <a:cubicBezTo>
                    <a:pt x="78857" y="6828"/>
                    <a:pt x="79219" y="6901"/>
                    <a:pt x="79589" y="6901"/>
                  </a:cubicBezTo>
                  <a:cubicBezTo>
                    <a:pt x="79803" y="6901"/>
                    <a:pt x="80021" y="6876"/>
                    <a:pt x="80242" y="6813"/>
                  </a:cubicBezTo>
                  <a:cubicBezTo>
                    <a:pt x="81071" y="6584"/>
                    <a:pt x="82990" y="5011"/>
                    <a:pt x="83448" y="4267"/>
                  </a:cubicBezTo>
                  <a:cubicBezTo>
                    <a:pt x="83677" y="3893"/>
                    <a:pt x="83934" y="3378"/>
                    <a:pt x="83648" y="2977"/>
                  </a:cubicBezTo>
                  <a:cubicBezTo>
                    <a:pt x="83472" y="2714"/>
                    <a:pt x="83162" y="2630"/>
                    <a:pt x="82799" y="2630"/>
                  </a:cubicBezTo>
                  <a:cubicBezTo>
                    <a:pt x="82450" y="2630"/>
                    <a:pt x="82051" y="2707"/>
                    <a:pt x="81673" y="2778"/>
                  </a:cubicBezTo>
                  <a:cubicBezTo>
                    <a:pt x="81559" y="2805"/>
                    <a:pt x="81415" y="2835"/>
                    <a:pt x="81300" y="2863"/>
                  </a:cubicBezTo>
                  <a:cubicBezTo>
                    <a:pt x="80270" y="3064"/>
                    <a:pt x="79899" y="3321"/>
                    <a:pt x="79296" y="3751"/>
                  </a:cubicBezTo>
                  <a:cubicBezTo>
                    <a:pt x="79154" y="3836"/>
                    <a:pt x="79010" y="3951"/>
                    <a:pt x="78811" y="4095"/>
                  </a:cubicBezTo>
                  <a:cubicBezTo>
                    <a:pt x="78437" y="4381"/>
                    <a:pt x="78238" y="4438"/>
                    <a:pt x="78181" y="4466"/>
                  </a:cubicBezTo>
                  <a:cubicBezTo>
                    <a:pt x="78151" y="4381"/>
                    <a:pt x="78094" y="4267"/>
                    <a:pt x="78094" y="4152"/>
                  </a:cubicBezTo>
                  <a:cubicBezTo>
                    <a:pt x="78009" y="3866"/>
                    <a:pt x="77922" y="3492"/>
                    <a:pt x="77693" y="3149"/>
                  </a:cubicBezTo>
                  <a:cubicBezTo>
                    <a:pt x="77437" y="2805"/>
                    <a:pt x="77150" y="2691"/>
                    <a:pt x="76949" y="2606"/>
                  </a:cubicBezTo>
                  <a:cubicBezTo>
                    <a:pt x="76720" y="2519"/>
                    <a:pt x="76635" y="2492"/>
                    <a:pt x="76578" y="2290"/>
                  </a:cubicBezTo>
                  <a:cubicBezTo>
                    <a:pt x="76578" y="2205"/>
                    <a:pt x="76635" y="2034"/>
                    <a:pt x="76692" y="1889"/>
                  </a:cubicBezTo>
                  <a:cubicBezTo>
                    <a:pt x="76807" y="1633"/>
                    <a:pt x="76949" y="1289"/>
                    <a:pt x="76864" y="946"/>
                  </a:cubicBezTo>
                  <a:cubicBezTo>
                    <a:pt x="76720" y="431"/>
                    <a:pt x="76463" y="115"/>
                    <a:pt x="76090" y="30"/>
                  </a:cubicBezTo>
                  <a:cubicBezTo>
                    <a:pt x="76018" y="10"/>
                    <a:pt x="75944" y="1"/>
                    <a:pt x="7587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9"/>
            <p:cNvSpPr/>
            <p:nvPr/>
          </p:nvSpPr>
          <p:spPr>
            <a:xfrm>
              <a:off x="7547504" y="763704"/>
              <a:ext cx="886490" cy="505546"/>
            </a:xfrm>
            <a:custGeom>
              <a:avLst/>
              <a:gdLst/>
              <a:ahLst/>
              <a:cxnLst/>
              <a:rect l="l" t="t" r="r" b="b"/>
              <a:pathLst>
                <a:path w="43826" h="24993" extrusionOk="0">
                  <a:moveTo>
                    <a:pt x="33716" y="0"/>
                  </a:moveTo>
                  <a:cubicBezTo>
                    <a:pt x="31663" y="0"/>
                    <a:pt x="29597" y="184"/>
                    <a:pt x="27625" y="184"/>
                  </a:cubicBezTo>
                  <a:cubicBezTo>
                    <a:pt x="25994" y="184"/>
                    <a:pt x="24677" y="326"/>
                    <a:pt x="23159" y="757"/>
                  </a:cubicBezTo>
                  <a:lnTo>
                    <a:pt x="23044" y="814"/>
                  </a:lnTo>
                  <a:cubicBezTo>
                    <a:pt x="21670" y="956"/>
                    <a:pt x="20440" y="1272"/>
                    <a:pt x="19066" y="1272"/>
                  </a:cubicBezTo>
                  <a:cubicBezTo>
                    <a:pt x="18329" y="1236"/>
                    <a:pt x="17662" y="1190"/>
                    <a:pt x="17020" y="1190"/>
                  </a:cubicBezTo>
                  <a:cubicBezTo>
                    <a:pt x="16116" y="1190"/>
                    <a:pt x="15263" y="1281"/>
                    <a:pt x="14342" y="1616"/>
                  </a:cubicBezTo>
                  <a:cubicBezTo>
                    <a:pt x="13169" y="1987"/>
                    <a:pt x="12081" y="1757"/>
                    <a:pt x="10907" y="1987"/>
                  </a:cubicBezTo>
                  <a:cubicBezTo>
                    <a:pt x="9533" y="2216"/>
                    <a:pt x="8788" y="3132"/>
                    <a:pt x="7673" y="3734"/>
                  </a:cubicBezTo>
                  <a:cubicBezTo>
                    <a:pt x="6384" y="4364"/>
                    <a:pt x="1" y="3505"/>
                    <a:pt x="486" y="5909"/>
                  </a:cubicBezTo>
                  <a:cubicBezTo>
                    <a:pt x="699" y="7009"/>
                    <a:pt x="1561" y="7309"/>
                    <a:pt x="2653" y="7309"/>
                  </a:cubicBezTo>
                  <a:cubicBezTo>
                    <a:pt x="3967" y="7309"/>
                    <a:pt x="5615" y="6875"/>
                    <a:pt x="6867" y="6875"/>
                  </a:cubicBezTo>
                  <a:cubicBezTo>
                    <a:pt x="7664" y="6875"/>
                    <a:pt x="8301" y="7051"/>
                    <a:pt x="8589" y="7627"/>
                  </a:cubicBezTo>
                  <a:cubicBezTo>
                    <a:pt x="8933" y="8429"/>
                    <a:pt x="8245" y="10089"/>
                    <a:pt x="8360" y="11033"/>
                  </a:cubicBezTo>
                  <a:cubicBezTo>
                    <a:pt x="8502" y="11834"/>
                    <a:pt x="8016" y="11548"/>
                    <a:pt x="8704" y="11978"/>
                  </a:cubicBezTo>
                  <a:cubicBezTo>
                    <a:pt x="8849" y="12064"/>
                    <a:pt x="9018" y="12080"/>
                    <a:pt x="9192" y="12080"/>
                  </a:cubicBezTo>
                  <a:cubicBezTo>
                    <a:pt x="9298" y="12080"/>
                    <a:pt x="9407" y="12074"/>
                    <a:pt x="9513" y="12074"/>
                  </a:cubicBezTo>
                  <a:cubicBezTo>
                    <a:pt x="9814" y="12074"/>
                    <a:pt x="10099" y="12123"/>
                    <a:pt x="10277" y="12494"/>
                  </a:cubicBezTo>
                  <a:cubicBezTo>
                    <a:pt x="10563" y="13295"/>
                    <a:pt x="9933" y="12865"/>
                    <a:pt x="9677" y="13151"/>
                  </a:cubicBezTo>
                  <a:cubicBezTo>
                    <a:pt x="9189" y="13581"/>
                    <a:pt x="9333" y="13295"/>
                    <a:pt x="8990" y="14010"/>
                  </a:cubicBezTo>
                  <a:cubicBezTo>
                    <a:pt x="8704" y="14582"/>
                    <a:pt x="9047" y="14669"/>
                    <a:pt x="8502" y="15185"/>
                  </a:cubicBezTo>
                  <a:cubicBezTo>
                    <a:pt x="8158" y="15528"/>
                    <a:pt x="7471" y="15613"/>
                    <a:pt x="7128" y="16128"/>
                  </a:cubicBezTo>
                  <a:cubicBezTo>
                    <a:pt x="5697" y="17846"/>
                    <a:pt x="6727" y="21338"/>
                    <a:pt x="7616" y="23085"/>
                  </a:cubicBezTo>
                  <a:cubicBezTo>
                    <a:pt x="8245" y="24231"/>
                    <a:pt x="8933" y="23800"/>
                    <a:pt x="10078" y="24315"/>
                  </a:cubicBezTo>
                  <a:cubicBezTo>
                    <a:pt x="10542" y="24488"/>
                    <a:pt x="10673" y="24993"/>
                    <a:pt x="11254" y="24993"/>
                  </a:cubicBezTo>
                  <a:cubicBezTo>
                    <a:pt x="11353" y="24993"/>
                    <a:pt x="11465" y="24978"/>
                    <a:pt x="11594" y="24945"/>
                  </a:cubicBezTo>
                  <a:cubicBezTo>
                    <a:pt x="12196" y="24803"/>
                    <a:pt x="12539" y="24144"/>
                    <a:pt x="12883" y="23571"/>
                  </a:cubicBezTo>
                  <a:cubicBezTo>
                    <a:pt x="13112" y="23085"/>
                    <a:pt x="13169" y="22627"/>
                    <a:pt x="13655" y="22284"/>
                  </a:cubicBezTo>
                  <a:cubicBezTo>
                    <a:pt x="14113" y="21911"/>
                    <a:pt x="14601" y="22055"/>
                    <a:pt x="15086" y="21540"/>
                  </a:cubicBezTo>
                  <a:cubicBezTo>
                    <a:pt x="15830" y="20681"/>
                    <a:pt x="15773" y="19449"/>
                    <a:pt x="16948" y="18791"/>
                  </a:cubicBezTo>
                  <a:cubicBezTo>
                    <a:pt x="17333" y="18558"/>
                    <a:pt x="17693" y="18483"/>
                    <a:pt x="18049" y="18483"/>
                  </a:cubicBezTo>
                  <a:cubicBezTo>
                    <a:pt x="18699" y="18483"/>
                    <a:pt x="19338" y="18734"/>
                    <a:pt x="20097" y="18734"/>
                  </a:cubicBezTo>
                  <a:cubicBezTo>
                    <a:pt x="21128" y="18647"/>
                    <a:pt x="21872" y="17704"/>
                    <a:pt x="22758" y="17273"/>
                  </a:cubicBezTo>
                  <a:cubicBezTo>
                    <a:pt x="23589" y="16845"/>
                    <a:pt x="24132" y="16043"/>
                    <a:pt x="24964" y="15613"/>
                  </a:cubicBezTo>
                  <a:cubicBezTo>
                    <a:pt x="25195" y="15489"/>
                    <a:pt x="25442" y="15449"/>
                    <a:pt x="25698" y="15449"/>
                  </a:cubicBezTo>
                  <a:cubicBezTo>
                    <a:pt x="26168" y="15449"/>
                    <a:pt x="26670" y="15584"/>
                    <a:pt x="27174" y="15584"/>
                  </a:cubicBezTo>
                  <a:cubicBezTo>
                    <a:pt x="27344" y="15584"/>
                    <a:pt x="27513" y="15569"/>
                    <a:pt x="27682" y="15528"/>
                  </a:cubicBezTo>
                  <a:cubicBezTo>
                    <a:pt x="28598" y="15384"/>
                    <a:pt x="29601" y="14868"/>
                    <a:pt x="30574" y="14582"/>
                  </a:cubicBezTo>
                  <a:cubicBezTo>
                    <a:pt x="31261" y="14383"/>
                    <a:pt x="31948" y="14239"/>
                    <a:pt x="32205" y="13437"/>
                  </a:cubicBezTo>
                  <a:cubicBezTo>
                    <a:pt x="31948" y="13295"/>
                    <a:pt x="30831" y="13066"/>
                    <a:pt x="30774" y="12865"/>
                  </a:cubicBezTo>
                  <a:cubicBezTo>
                    <a:pt x="30517" y="12265"/>
                    <a:pt x="31117" y="11978"/>
                    <a:pt x="31518" y="11978"/>
                  </a:cubicBezTo>
                  <a:cubicBezTo>
                    <a:pt x="32042" y="11978"/>
                    <a:pt x="32649" y="12993"/>
                    <a:pt x="33149" y="12993"/>
                  </a:cubicBezTo>
                  <a:cubicBezTo>
                    <a:pt x="33305" y="12993"/>
                    <a:pt x="33450" y="12894"/>
                    <a:pt x="33579" y="12636"/>
                  </a:cubicBezTo>
                  <a:cubicBezTo>
                    <a:pt x="34209" y="11491"/>
                    <a:pt x="31948" y="10891"/>
                    <a:pt x="32693" y="10089"/>
                  </a:cubicBezTo>
                  <a:cubicBezTo>
                    <a:pt x="33178" y="9658"/>
                    <a:pt x="34697" y="10032"/>
                    <a:pt x="35354" y="9601"/>
                  </a:cubicBezTo>
                  <a:cubicBezTo>
                    <a:pt x="35842" y="9315"/>
                    <a:pt x="36270" y="8658"/>
                    <a:pt x="36613" y="8142"/>
                  </a:cubicBezTo>
                  <a:cubicBezTo>
                    <a:pt x="36957" y="7570"/>
                    <a:pt x="36872" y="6910"/>
                    <a:pt x="37159" y="6482"/>
                  </a:cubicBezTo>
                  <a:cubicBezTo>
                    <a:pt x="37358" y="6109"/>
                    <a:pt x="38045" y="6051"/>
                    <a:pt x="38189" y="5680"/>
                  </a:cubicBezTo>
                  <a:cubicBezTo>
                    <a:pt x="38446" y="5108"/>
                    <a:pt x="37903" y="4822"/>
                    <a:pt x="38102" y="4306"/>
                  </a:cubicBezTo>
                  <a:cubicBezTo>
                    <a:pt x="38732" y="2932"/>
                    <a:pt x="43656" y="3074"/>
                    <a:pt x="43800" y="1902"/>
                  </a:cubicBezTo>
                  <a:cubicBezTo>
                    <a:pt x="43826" y="1251"/>
                    <a:pt x="43036" y="1074"/>
                    <a:pt x="42101" y="1074"/>
                  </a:cubicBezTo>
                  <a:cubicBezTo>
                    <a:pt x="40980" y="1074"/>
                    <a:pt x="39652" y="1329"/>
                    <a:pt x="39277" y="1329"/>
                  </a:cubicBezTo>
                  <a:cubicBezTo>
                    <a:pt x="37701" y="1272"/>
                    <a:pt x="36815" y="184"/>
                    <a:pt x="35239" y="40"/>
                  </a:cubicBezTo>
                  <a:cubicBezTo>
                    <a:pt x="34733" y="12"/>
                    <a:pt x="34225" y="0"/>
                    <a:pt x="33716"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9"/>
            <p:cNvSpPr/>
            <p:nvPr/>
          </p:nvSpPr>
          <p:spPr>
            <a:xfrm>
              <a:off x="7548678" y="756118"/>
              <a:ext cx="892296" cy="520878"/>
            </a:xfrm>
            <a:custGeom>
              <a:avLst/>
              <a:gdLst/>
              <a:ahLst/>
              <a:cxnLst/>
              <a:rect l="l" t="t" r="r" b="b"/>
              <a:pathLst>
                <a:path w="44113" h="25751" extrusionOk="0">
                  <a:moveTo>
                    <a:pt x="33755" y="723"/>
                  </a:moveTo>
                  <a:cubicBezTo>
                    <a:pt x="34215" y="723"/>
                    <a:pt x="34672" y="733"/>
                    <a:pt x="35124" y="758"/>
                  </a:cubicBezTo>
                  <a:cubicBezTo>
                    <a:pt x="35841" y="816"/>
                    <a:pt x="36384" y="1102"/>
                    <a:pt x="36986" y="1388"/>
                  </a:cubicBezTo>
                  <a:cubicBezTo>
                    <a:pt x="37643" y="1704"/>
                    <a:pt x="38303" y="2018"/>
                    <a:pt x="39219" y="2075"/>
                  </a:cubicBezTo>
                  <a:cubicBezTo>
                    <a:pt x="39361" y="2075"/>
                    <a:pt x="39647" y="2048"/>
                    <a:pt x="39991" y="1991"/>
                  </a:cubicBezTo>
                  <a:cubicBezTo>
                    <a:pt x="40479" y="1925"/>
                    <a:pt x="41329" y="1814"/>
                    <a:pt x="42056" y="1814"/>
                  </a:cubicBezTo>
                  <a:cubicBezTo>
                    <a:pt x="42607" y="1814"/>
                    <a:pt x="43086" y="1878"/>
                    <a:pt x="43284" y="2075"/>
                  </a:cubicBezTo>
                  <a:cubicBezTo>
                    <a:pt x="43369" y="2132"/>
                    <a:pt x="43369" y="2190"/>
                    <a:pt x="43369" y="2247"/>
                  </a:cubicBezTo>
                  <a:cubicBezTo>
                    <a:pt x="43341" y="2563"/>
                    <a:pt x="41880" y="2849"/>
                    <a:pt x="41108" y="3021"/>
                  </a:cubicBezTo>
                  <a:cubicBezTo>
                    <a:pt x="39620" y="3335"/>
                    <a:pt x="38101" y="3651"/>
                    <a:pt x="37701" y="4537"/>
                  </a:cubicBezTo>
                  <a:cubicBezTo>
                    <a:pt x="37559" y="4910"/>
                    <a:pt x="37673" y="5224"/>
                    <a:pt x="37758" y="5426"/>
                  </a:cubicBezTo>
                  <a:cubicBezTo>
                    <a:pt x="37845" y="5655"/>
                    <a:pt x="37872" y="5739"/>
                    <a:pt x="37788" y="5911"/>
                  </a:cubicBezTo>
                  <a:cubicBezTo>
                    <a:pt x="37758" y="5968"/>
                    <a:pt x="37559" y="6083"/>
                    <a:pt x="37444" y="6140"/>
                  </a:cubicBezTo>
                  <a:cubicBezTo>
                    <a:pt x="37215" y="6255"/>
                    <a:pt x="36929" y="6399"/>
                    <a:pt x="36784" y="6655"/>
                  </a:cubicBezTo>
                  <a:cubicBezTo>
                    <a:pt x="36613" y="6914"/>
                    <a:pt x="36555" y="7228"/>
                    <a:pt x="36498" y="7514"/>
                  </a:cubicBezTo>
                  <a:cubicBezTo>
                    <a:pt x="36441" y="7801"/>
                    <a:pt x="36384" y="8087"/>
                    <a:pt x="36242" y="8316"/>
                  </a:cubicBezTo>
                  <a:lnTo>
                    <a:pt x="36155" y="8430"/>
                  </a:lnTo>
                  <a:cubicBezTo>
                    <a:pt x="35868" y="8888"/>
                    <a:pt x="35497" y="9433"/>
                    <a:pt x="35124" y="9662"/>
                  </a:cubicBezTo>
                  <a:cubicBezTo>
                    <a:pt x="34868" y="9834"/>
                    <a:pt x="34352" y="9834"/>
                    <a:pt x="33894" y="9862"/>
                  </a:cubicBezTo>
                  <a:cubicBezTo>
                    <a:pt x="33292" y="9891"/>
                    <a:pt x="32719" y="9891"/>
                    <a:pt x="32376" y="10235"/>
                  </a:cubicBezTo>
                  <a:cubicBezTo>
                    <a:pt x="31776" y="10865"/>
                    <a:pt x="32376" y="11465"/>
                    <a:pt x="32749" y="11838"/>
                  </a:cubicBezTo>
                  <a:cubicBezTo>
                    <a:pt x="33207" y="12296"/>
                    <a:pt x="33379" y="12525"/>
                    <a:pt x="33207" y="12839"/>
                  </a:cubicBezTo>
                  <a:cubicBezTo>
                    <a:pt x="33150" y="12983"/>
                    <a:pt x="33093" y="13011"/>
                    <a:pt x="33093" y="13011"/>
                  </a:cubicBezTo>
                  <a:cubicBezTo>
                    <a:pt x="32978" y="13011"/>
                    <a:pt x="32692" y="12754"/>
                    <a:pt x="32548" y="12610"/>
                  </a:cubicBezTo>
                  <a:cubicBezTo>
                    <a:pt x="32204" y="12296"/>
                    <a:pt x="31890" y="12010"/>
                    <a:pt x="31460" y="12010"/>
                  </a:cubicBezTo>
                  <a:cubicBezTo>
                    <a:pt x="31116" y="12010"/>
                    <a:pt x="30631" y="12152"/>
                    <a:pt x="30429" y="12525"/>
                  </a:cubicBezTo>
                  <a:cubicBezTo>
                    <a:pt x="30258" y="12754"/>
                    <a:pt x="30258" y="13068"/>
                    <a:pt x="30372" y="13354"/>
                  </a:cubicBezTo>
                  <a:cubicBezTo>
                    <a:pt x="30487" y="13640"/>
                    <a:pt x="30860" y="13785"/>
                    <a:pt x="31517" y="13984"/>
                  </a:cubicBezTo>
                  <a:cubicBezTo>
                    <a:pt x="31574" y="13984"/>
                    <a:pt x="31604" y="14014"/>
                    <a:pt x="31632" y="14014"/>
                  </a:cubicBezTo>
                  <a:cubicBezTo>
                    <a:pt x="31432" y="14300"/>
                    <a:pt x="31089" y="14414"/>
                    <a:pt x="30574" y="14556"/>
                  </a:cubicBezTo>
                  <a:lnTo>
                    <a:pt x="30402" y="14614"/>
                  </a:lnTo>
                  <a:cubicBezTo>
                    <a:pt x="30029" y="14728"/>
                    <a:pt x="29628" y="14872"/>
                    <a:pt x="29257" y="15014"/>
                  </a:cubicBezTo>
                  <a:cubicBezTo>
                    <a:pt x="28654" y="15243"/>
                    <a:pt x="28082" y="15473"/>
                    <a:pt x="27567" y="15560"/>
                  </a:cubicBezTo>
                  <a:cubicBezTo>
                    <a:pt x="27431" y="15590"/>
                    <a:pt x="27296" y="15602"/>
                    <a:pt x="27158" y="15602"/>
                  </a:cubicBezTo>
                  <a:cubicBezTo>
                    <a:pt x="26919" y="15602"/>
                    <a:pt x="26676" y="15566"/>
                    <a:pt x="26422" y="15530"/>
                  </a:cubicBezTo>
                  <a:cubicBezTo>
                    <a:pt x="26157" y="15491"/>
                    <a:pt x="25892" y="15451"/>
                    <a:pt x="25629" y="15451"/>
                  </a:cubicBezTo>
                  <a:cubicBezTo>
                    <a:pt x="25325" y="15451"/>
                    <a:pt x="25025" y="15504"/>
                    <a:pt x="24734" y="15674"/>
                  </a:cubicBezTo>
                  <a:cubicBezTo>
                    <a:pt x="24276" y="15903"/>
                    <a:pt x="23902" y="16217"/>
                    <a:pt x="23559" y="16560"/>
                  </a:cubicBezTo>
                  <a:cubicBezTo>
                    <a:pt x="23215" y="16847"/>
                    <a:pt x="22902" y="17133"/>
                    <a:pt x="22528" y="17334"/>
                  </a:cubicBezTo>
                  <a:cubicBezTo>
                    <a:pt x="22185" y="17506"/>
                    <a:pt x="21871" y="17735"/>
                    <a:pt x="21555" y="17964"/>
                  </a:cubicBezTo>
                  <a:cubicBezTo>
                    <a:pt x="21040" y="18335"/>
                    <a:pt x="20554" y="18708"/>
                    <a:pt x="20039" y="18736"/>
                  </a:cubicBezTo>
                  <a:cubicBezTo>
                    <a:pt x="19666" y="18736"/>
                    <a:pt x="19322" y="18679"/>
                    <a:pt x="19008" y="18621"/>
                  </a:cubicBezTo>
                  <a:cubicBezTo>
                    <a:pt x="18684" y="18557"/>
                    <a:pt x="18354" y="18499"/>
                    <a:pt x="18011" y="18499"/>
                  </a:cubicBezTo>
                  <a:cubicBezTo>
                    <a:pt x="17595" y="18499"/>
                    <a:pt x="17159" y="18585"/>
                    <a:pt x="16688" y="18850"/>
                  </a:cubicBezTo>
                  <a:cubicBezTo>
                    <a:pt x="15887" y="19308"/>
                    <a:pt x="15601" y="20025"/>
                    <a:pt x="15344" y="20625"/>
                  </a:cubicBezTo>
                  <a:cubicBezTo>
                    <a:pt x="15172" y="21026"/>
                    <a:pt x="15001" y="21399"/>
                    <a:pt x="14772" y="21686"/>
                  </a:cubicBezTo>
                  <a:cubicBezTo>
                    <a:pt x="14570" y="21885"/>
                    <a:pt x="14371" y="21942"/>
                    <a:pt x="14112" y="22029"/>
                  </a:cubicBezTo>
                  <a:cubicBezTo>
                    <a:pt x="13883" y="22086"/>
                    <a:pt x="13627" y="22171"/>
                    <a:pt x="13368" y="22373"/>
                  </a:cubicBezTo>
                  <a:cubicBezTo>
                    <a:pt x="12910" y="22716"/>
                    <a:pt x="12738" y="23117"/>
                    <a:pt x="12596" y="23518"/>
                  </a:cubicBezTo>
                  <a:cubicBezTo>
                    <a:pt x="12566" y="23602"/>
                    <a:pt x="12539" y="23689"/>
                    <a:pt x="12509" y="23804"/>
                  </a:cubicBezTo>
                  <a:lnTo>
                    <a:pt x="12452" y="23889"/>
                  </a:lnTo>
                  <a:cubicBezTo>
                    <a:pt x="12165" y="24377"/>
                    <a:pt x="11879" y="24892"/>
                    <a:pt x="11451" y="24977"/>
                  </a:cubicBezTo>
                  <a:cubicBezTo>
                    <a:pt x="11348" y="24999"/>
                    <a:pt x="11266" y="25010"/>
                    <a:pt x="11197" y="25010"/>
                  </a:cubicBezTo>
                  <a:cubicBezTo>
                    <a:pt x="10996" y="25010"/>
                    <a:pt x="10904" y="24918"/>
                    <a:pt x="10734" y="24748"/>
                  </a:cubicBezTo>
                  <a:cubicBezTo>
                    <a:pt x="10592" y="24606"/>
                    <a:pt x="10420" y="24434"/>
                    <a:pt x="10162" y="24347"/>
                  </a:cubicBezTo>
                  <a:cubicBezTo>
                    <a:pt x="9733" y="24148"/>
                    <a:pt x="9333" y="24090"/>
                    <a:pt x="9017" y="24033"/>
                  </a:cubicBezTo>
                  <a:cubicBezTo>
                    <a:pt x="8474" y="23919"/>
                    <a:pt x="8187" y="23889"/>
                    <a:pt x="7871" y="23289"/>
                  </a:cubicBezTo>
                  <a:cubicBezTo>
                    <a:pt x="7013" y="21571"/>
                    <a:pt x="6069" y="18278"/>
                    <a:pt x="7386" y="16705"/>
                  </a:cubicBezTo>
                  <a:cubicBezTo>
                    <a:pt x="7528" y="16476"/>
                    <a:pt x="7757" y="16361"/>
                    <a:pt x="8016" y="16247"/>
                  </a:cubicBezTo>
                  <a:cubicBezTo>
                    <a:pt x="8272" y="16132"/>
                    <a:pt x="8531" y="15988"/>
                    <a:pt x="8703" y="15816"/>
                  </a:cubicBezTo>
                  <a:cubicBezTo>
                    <a:pt x="9104" y="15445"/>
                    <a:pt x="9131" y="15216"/>
                    <a:pt x="9161" y="14930"/>
                  </a:cubicBezTo>
                  <a:cubicBezTo>
                    <a:pt x="9161" y="14815"/>
                    <a:pt x="9188" y="14728"/>
                    <a:pt x="9275" y="14529"/>
                  </a:cubicBezTo>
                  <a:cubicBezTo>
                    <a:pt x="9475" y="14098"/>
                    <a:pt x="9475" y="14098"/>
                    <a:pt x="9532" y="14041"/>
                  </a:cubicBezTo>
                  <a:cubicBezTo>
                    <a:pt x="9619" y="13984"/>
                    <a:pt x="9704" y="13927"/>
                    <a:pt x="9875" y="13785"/>
                  </a:cubicBezTo>
                  <a:cubicBezTo>
                    <a:pt x="9875" y="13755"/>
                    <a:pt x="9962" y="13755"/>
                    <a:pt x="10020" y="13755"/>
                  </a:cubicBezTo>
                  <a:cubicBezTo>
                    <a:pt x="10162" y="13755"/>
                    <a:pt x="10420" y="13727"/>
                    <a:pt x="10562" y="13498"/>
                  </a:cubicBezTo>
                  <a:cubicBezTo>
                    <a:pt x="10734" y="13269"/>
                    <a:pt x="10649" y="12983"/>
                    <a:pt x="10562" y="12724"/>
                  </a:cubicBezTo>
                  <a:cubicBezTo>
                    <a:pt x="10306" y="12152"/>
                    <a:pt x="9848" y="12095"/>
                    <a:pt x="9475" y="12095"/>
                  </a:cubicBezTo>
                  <a:lnTo>
                    <a:pt x="9303" y="12095"/>
                  </a:lnTo>
                  <a:cubicBezTo>
                    <a:pt x="9104" y="12095"/>
                    <a:pt x="8932" y="12095"/>
                    <a:pt x="8845" y="12067"/>
                  </a:cubicBezTo>
                  <a:cubicBezTo>
                    <a:pt x="8787" y="12010"/>
                    <a:pt x="8730" y="11980"/>
                    <a:pt x="8673" y="11953"/>
                  </a:cubicBezTo>
                  <a:cubicBezTo>
                    <a:pt x="8703" y="11808"/>
                    <a:pt x="8703" y="11637"/>
                    <a:pt x="8673" y="11380"/>
                  </a:cubicBezTo>
                  <a:cubicBezTo>
                    <a:pt x="8616" y="11007"/>
                    <a:pt x="8703" y="10464"/>
                    <a:pt x="8817" y="9949"/>
                  </a:cubicBezTo>
                  <a:cubicBezTo>
                    <a:pt x="8932" y="9204"/>
                    <a:pt x="9074" y="8403"/>
                    <a:pt x="8845" y="7858"/>
                  </a:cubicBezTo>
                  <a:cubicBezTo>
                    <a:pt x="8470" y="7108"/>
                    <a:pt x="7688" y="6896"/>
                    <a:pt x="6749" y="6896"/>
                  </a:cubicBezTo>
                  <a:cubicBezTo>
                    <a:pt x="6111" y="6896"/>
                    <a:pt x="5401" y="6993"/>
                    <a:pt x="4695" y="7086"/>
                  </a:cubicBezTo>
                  <a:cubicBezTo>
                    <a:pt x="3870" y="7214"/>
                    <a:pt x="3150" y="7311"/>
                    <a:pt x="2558" y="7311"/>
                  </a:cubicBezTo>
                  <a:cubicBezTo>
                    <a:pt x="1566" y="7311"/>
                    <a:pt x="934" y="7041"/>
                    <a:pt x="772" y="6197"/>
                  </a:cubicBezTo>
                  <a:cubicBezTo>
                    <a:pt x="745" y="5968"/>
                    <a:pt x="772" y="5826"/>
                    <a:pt x="887" y="5655"/>
                  </a:cubicBezTo>
                  <a:cubicBezTo>
                    <a:pt x="1432" y="4968"/>
                    <a:pt x="3577" y="4853"/>
                    <a:pt x="5123" y="4796"/>
                  </a:cubicBezTo>
                  <a:cubicBezTo>
                    <a:pt x="6326" y="4709"/>
                    <a:pt x="7299" y="4681"/>
                    <a:pt x="7787" y="4423"/>
                  </a:cubicBezTo>
                  <a:cubicBezTo>
                    <a:pt x="8187" y="4223"/>
                    <a:pt x="8531" y="3965"/>
                    <a:pt x="8875" y="3708"/>
                  </a:cubicBezTo>
                  <a:cubicBezTo>
                    <a:pt x="9504" y="3278"/>
                    <a:pt x="10077" y="2849"/>
                    <a:pt x="10906" y="2705"/>
                  </a:cubicBezTo>
                  <a:cubicBezTo>
                    <a:pt x="11394" y="2620"/>
                    <a:pt x="11852" y="2620"/>
                    <a:pt x="12337" y="2591"/>
                  </a:cubicBezTo>
                  <a:cubicBezTo>
                    <a:pt x="12997" y="2591"/>
                    <a:pt x="13654" y="2563"/>
                    <a:pt x="14398" y="2334"/>
                  </a:cubicBezTo>
                  <a:cubicBezTo>
                    <a:pt x="15288" y="2004"/>
                    <a:pt x="16126" y="1924"/>
                    <a:pt x="17035" y="1924"/>
                  </a:cubicBezTo>
                  <a:cubicBezTo>
                    <a:pt x="17471" y="1924"/>
                    <a:pt x="17924" y="1942"/>
                    <a:pt x="18406" y="1961"/>
                  </a:cubicBezTo>
                  <a:lnTo>
                    <a:pt x="19008" y="1991"/>
                  </a:lnTo>
                  <a:cubicBezTo>
                    <a:pt x="19924" y="1991"/>
                    <a:pt x="20783" y="1876"/>
                    <a:pt x="21642" y="1732"/>
                  </a:cubicBezTo>
                  <a:cubicBezTo>
                    <a:pt x="22100" y="1674"/>
                    <a:pt x="22528" y="1617"/>
                    <a:pt x="23016" y="1560"/>
                  </a:cubicBezTo>
                  <a:cubicBezTo>
                    <a:pt x="23101" y="1560"/>
                    <a:pt x="23158" y="1532"/>
                    <a:pt x="23215" y="1475"/>
                  </a:cubicBezTo>
                  <a:cubicBezTo>
                    <a:pt x="24619" y="1074"/>
                    <a:pt x="25879" y="903"/>
                    <a:pt x="27567" y="903"/>
                  </a:cubicBezTo>
                  <a:cubicBezTo>
                    <a:pt x="28540" y="903"/>
                    <a:pt x="29571" y="873"/>
                    <a:pt x="30574" y="816"/>
                  </a:cubicBezTo>
                  <a:cubicBezTo>
                    <a:pt x="31629" y="776"/>
                    <a:pt x="32700" y="723"/>
                    <a:pt x="33755" y="723"/>
                  </a:cubicBezTo>
                  <a:close/>
                  <a:moveTo>
                    <a:pt x="33550" y="1"/>
                  </a:moveTo>
                  <a:cubicBezTo>
                    <a:pt x="32540" y="1"/>
                    <a:pt x="31530" y="45"/>
                    <a:pt x="30544" y="101"/>
                  </a:cubicBezTo>
                  <a:cubicBezTo>
                    <a:pt x="29543" y="129"/>
                    <a:pt x="28540" y="186"/>
                    <a:pt x="27567" y="186"/>
                  </a:cubicBezTo>
                  <a:cubicBezTo>
                    <a:pt x="25792" y="186"/>
                    <a:pt x="24475" y="358"/>
                    <a:pt x="23016" y="788"/>
                  </a:cubicBezTo>
                  <a:cubicBezTo>
                    <a:pt x="22959" y="788"/>
                    <a:pt x="22929" y="816"/>
                    <a:pt x="22872" y="845"/>
                  </a:cubicBezTo>
                  <a:cubicBezTo>
                    <a:pt x="22414" y="903"/>
                    <a:pt x="21986" y="960"/>
                    <a:pt x="21528" y="1017"/>
                  </a:cubicBezTo>
                  <a:cubicBezTo>
                    <a:pt x="20669" y="1159"/>
                    <a:pt x="19867" y="1274"/>
                    <a:pt x="19008" y="1274"/>
                  </a:cubicBezTo>
                  <a:lnTo>
                    <a:pt x="18436" y="1246"/>
                  </a:lnTo>
                  <a:cubicBezTo>
                    <a:pt x="17956" y="1228"/>
                    <a:pt x="17496" y="1210"/>
                    <a:pt x="17046" y="1210"/>
                  </a:cubicBezTo>
                  <a:cubicBezTo>
                    <a:pt x="16073" y="1210"/>
                    <a:pt x="15148" y="1295"/>
                    <a:pt x="14169" y="1647"/>
                  </a:cubicBezTo>
                  <a:cubicBezTo>
                    <a:pt x="13540" y="1846"/>
                    <a:pt x="12940" y="1846"/>
                    <a:pt x="12310" y="1876"/>
                  </a:cubicBezTo>
                  <a:cubicBezTo>
                    <a:pt x="11822" y="1903"/>
                    <a:pt x="11307" y="1903"/>
                    <a:pt x="10791" y="1991"/>
                  </a:cubicBezTo>
                  <a:cubicBezTo>
                    <a:pt x="9791" y="2162"/>
                    <a:pt x="9131" y="2648"/>
                    <a:pt x="8444" y="3136"/>
                  </a:cubicBezTo>
                  <a:cubicBezTo>
                    <a:pt x="8130" y="3365"/>
                    <a:pt x="7814" y="3594"/>
                    <a:pt x="7471" y="3765"/>
                  </a:cubicBezTo>
                  <a:cubicBezTo>
                    <a:pt x="7100" y="3965"/>
                    <a:pt x="6069" y="3994"/>
                    <a:pt x="5096" y="4052"/>
                  </a:cubicBezTo>
                  <a:cubicBezTo>
                    <a:pt x="3206" y="4166"/>
                    <a:pt x="1058" y="4251"/>
                    <a:pt x="314" y="5224"/>
                  </a:cubicBezTo>
                  <a:cubicBezTo>
                    <a:pt x="57" y="5540"/>
                    <a:pt x="0" y="5911"/>
                    <a:pt x="85" y="6342"/>
                  </a:cubicBezTo>
                  <a:cubicBezTo>
                    <a:pt x="324" y="7696"/>
                    <a:pt x="1357" y="8044"/>
                    <a:pt x="2595" y="8044"/>
                  </a:cubicBezTo>
                  <a:cubicBezTo>
                    <a:pt x="3294" y="8044"/>
                    <a:pt x="4057" y="7934"/>
                    <a:pt x="4780" y="7830"/>
                  </a:cubicBezTo>
                  <a:cubicBezTo>
                    <a:pt x="5492" y="7721"/>
                    <a:pt x="6217" y="7611"/>
                    <a:pt x="6821" y="7611"/>
                  </a:cubicBezTo>
                  <a:cubicBezTo>
                    <a:pt x="7479" y="7611"/>
                    <a:pt x="7993" y="7741"/>
                    <a:pt x="8187" y="8144"/>
                  </a:cubicBezTo>
                  <a:cubicBezTo>
                    <a:pt x="8329" y="8488"/>
                    <a:pt x="8215" y="9204"/>
                    <a:pt x="8100" y="9804"/>
                  </a:cubicBezTo>
                  <a:cubicBezTo>
                    <a:pt x="7986" y="10407"/>
                    <a:pt x="7871" y="11007"/>
                    <a:pt x="7958" y="11465"/>
                  </a:cubicBezTo>
                  <a:cubicBezTo>
                    <a:pt x="7986" y="11724"/>
                    <a:pt x="7958" y="11808"/>
                    <a:pt x="7958" y="11866"/>
                  </a:cubicBezTo>
                  <a:cubicBezTo>
                    <a:pt x="7814" y="12266"/>
                    <a:pt x="8043" y="12411"/>
                    <a:pt x="8474" y="12667"/>
                  </a:cubicBezTo>
                  <a:cubicBezTo>
                    <a:pt x="8678" y="12790"/>
                    <a:pt x="8883" y="12825"/>
                    <a:pt x="9087" y="12825"/>
                  </a:cubicBezTo>
                  <a:cubicBezTo>
                    <a:pt x="9169" y="12825"/>
                    <a:pt x="9251" y="12819"/>
                    <a:pt x="9333" y="12811"/>
                  </a:cubicBezTo>
                  <a:cubicBezTo>
                    <a:pt x="9704" y="12811"/>
                    <a:pt x="9818" y="12811"/>
                    <a:pt x="9875" y="12983"/>
                  </a:cubicBezTo>
                  <a:cubicBezTo>
                    <a:pt x="9905" y="13011"/>
                    <a:pt x="9905" y="13011"/>
                    <a:pt x="9905" y="13040"/>
                  </a:cubicBezTo>
                  <a:cubicBezTo>
                    <a:pt x="9733" y="13040"/>
                    <a:pt x="9532" y="13098"/>
                    <a:pt x="9360" y="13240"/>
                  </a:cubicBezTo>
                  <a:cubicBezTo>
                    <a:pt x="9246" y="13354"/>
                    <a:pt x="9161" y="13411"/>
                    <a:pt x="9104" y="13469"/>
                  </a:cubicBezTo>
                  <a:cubicBezTo>
                    <a:pt x="8875" y="13640"/>
                    <a:pt x="8845" y="13698"/>
                    <a:pt x="8588" y="14243"/>
                  </a:cubicBezTo>
                  <a:cubicBezTo>
                    <a:pt x="8474" y="14529"/>
                    <a:pt x="8444" y="14728"/>
                    <a:pt x="8444" y="14872"/>
                  </a:cubicBezTo>
                  <a:cubicBezTo>
                    <a:pt x="8416" y="15014"/>
                    <a:pt x="8416" y="15072"/>
                    <a:pt x="8187" y="15301"/>
                  </a:cubicBezTo>
                  <a:cubicBezTo>
                    <a:pt x="8073" y="15415"/>
                    <a:pt x="7901" y="15502"/>
                    <a:pt x="7700" y="15587"/>
                  </a:cubicBezTo>
                  <a:cubicBezTo>
                    <a:pt x="7386" y="15731"/>
                    <a:pt x="7013" y="15931"/>
                    <a:pt x="6784" y="16247"/>
                  </a:cubicBezTo>
                  <a:cubicBezTo>
                    <a:pt x="5181" y="18221"/>
                    <a:pt x="6383" y="21942"/>
                    <a:pt x="7242" y="23602"/>
                  </a:cubicBezTo>
                  <a:cubicBezTo>
                    <a:pt x="7729" y="24519"/>
                    <a:pt x="8302" y="24633"/>
                    <a:pt x="8902" y="24748"/>
                  </a:cubicBezTo>
                  <a:cubicBezTo>
                    <a:pt x="9188" y="24805"/>
                    <a:pt x="9504" y="24862"/>
                    <a:pt x="9875" y="25006"/>
                  </a:cubicBezTo>
                  <a:cubicBezTo>
                    <a:pt x="10020" y="25064"/>
                    <a:pt x="10104" y="25148"/>
                    <a:pt x="10219" y="25263"/>
                  </a:cubicBezTo>
                  <a:cubicBezTo>
                    <a:pt x="10448" y="25464"/>
                    <a:pt x="10707" y="25751"/>
                    <a:pt x="11192" y="25751"/>
                  </a:cubicBezTo>
                  <a:cubicBezTo>
                    <a:pt x="11336" y="25751"/>
                    <a:pt x="11451" y="25721"/>
                    <a:pt x="11623" y="25693"/>
                  </a:cubicBezTo>
                  <a:cubicBezTo>
                    <a:pt x="12337" y="25522"/>
                    <a:pt x="12738" y="24835"/>
                    <a:pt x="13082" y="24262"/>
                  </a:cubicBezTo>
                  <a:lnTo>
                    <a:pt x="13139" y="24148"/>
                  </a:lnTo>
                  <a:cubicBezTo>
                    <a:pt x="13169" y="24118"/>
                    <a:pt x="13169" y="24118"/>
                    <a:pt x="13169" y="24090"/>
                  </a:cubicBezTo>
                  <a:cubicBezTo>
                    <a:pt x="13226" y="23976"/>
                    <a:pt x="13253" y="23889"/>
                    <a:pt x="13283" y="23774"/>
                  </a:cubicBezTo>
                  <a:cubicBezTo>
                    <a:pt x="13425" y="23431"/>
                    <a:pt x="13512" y="23174"/>
                    <a:pt x="13798" y="22945"/>
                  </a:cubicBezTo>
                  <a:cubicBezTo>
                    <a:pt x="13970" y="22831"/>
                    <a:pt x="14112" y="22773"/>
                    <a:pt x="14314" y="22716"/>
                  </a:cubicBezTo>
                  <a:cubicBezTo>
                    <a:pt x="14600" y="22629"/>
                    <a:pt x="14943" y="22544"/>
                    <a:pt x="15314" y="22171"/>
                  </a:cubicBezTo>
                  <a:cubicBezTo>
                    <a:pt x="15630" y="21770"/>
                    <a:pt x="15830" y="21342"/>
                    <a:pt x="16001" y="20912"/>
                  </a:cubicBezTo>
                  <a:cubicBezTo>
                    <a:pt x="16260" y="20339"/>
                    <a:pt x="16459" y="19824"/>
                    <a:pt x="17062" y="19480"/>
                  </a:cubicBezTo>
                  <a:cubicBezTo>
                    <a:pt x="17386" y="19289"/>
                    <a:pt x="17679" y="19227"/>
                    <a:pt x="17982" y="19227"/>
                  </a:cubicBezTo>
                  <a:cubicBezTo>
                    <a:pt x="18267" y="19227"/>
                    <a:pt x="18560" y="19283"/>
                    <a:pt x="18894" y="19338"/>
                  </a:cubicBezTo>
                  <a:cubicBezTo>
                    <a:pt x="19237" y="19395"/>
                    <a:pt x="19608" y="19453"/>
                    <a:pt x="20039" y="19453"/>
                  </a:cubicBezTo>
                  <a:lnTo>
                    <a:pt x="20066" y="19453"/>
                  </a:lnTo>
                  <a:cubicBezTo>
                    <a:pt x="20811" y="19395"/>
                    <a:pt x="21413" y="18965"/>
                    <a:pt x="21986" y="18537"/>
                  </a:cubicBezTo>
                  <a:cubicBezTo>
                    <a:pt x="22272" y="18335"/>
                    <a:pt x="22558" y="18106"/>
                    <a:pt x="22872" y="17964"/>
                  </a:cubicBezTo>
                  <a:cubicBezTo>
                    <a:pt x="23330" y="17735"/>
                    <a:pt x="23673" y="17392"/>
                    <a:pt x="24047" y="17076"/>
                  </a:cubicBezTo>
                  <a:cubicBezTo>
                    <a:pt x="24360" y="16789"/>
                    <a:pt x="24704" y="16503"/>
                    <a:pt x="25047" y="16304"/>
                  </a:cubicBezTo>
                  <a:cubicBezTo>
                    <a:pt x="25234" y="16218"/>
                    <a:pt x="25428" y="16189"/>
                    <a:pt x="25635" y="16189"/>
                  </a:cubicBezTo>
                  <a:cubicBezTo>
                    <a:pt x="25843" y="16189"/>
                    <a:pt x="26064" y="16218"/>
                    <a:pt x="26307" y="16247"/>
                  </a:cubicBezTo>
                  <a:cubicBezTo>
                    <a:pt x="26582" y="16283"/>
                    <a:pt x="26879" y="16331"/>
                    <a:pt x="27177" y="16331"/>
                  </a:cubicBezTo>
                  <a:cubicBezTo>
                    <a:pt x="27346" y="16331"/>
                    <a:pt x="27515" y="16315"/>
                    <a:pt x="27681" y="16274"/>
                  </a:cubicBezTo>
                  <a:cubicBezTo>
                    <a:pt x="28283" y="16160"/>
                    <a:pt x="28913" y="15931"/>
                    <a:pt x="29513" y="15702"/>
                  </a:cubicBezTo>
                  <a:cubicBezTo>
                    <a:pt x="29887" y="15560"/>
                    <a:pt x="30258" y="15415"/>
                    <a:pt x="30631" y="15301"/>
                  </a:cubicBezTo>
                  <a:lnTo>
                    <a:pt x="30803" y="15273"/>
                  </a:lnTo>
                  <a:cubicBezTo>
                    <a:pt x="31460" y="15072"/>
                    <a:pt x="32177" y="14843"/>
                    <a:pt x="32490" y="13927"/>
                  </a:cubicBezTo>
                  <a:cubicBezTo>
                    <a:pt x="32548" y="13755"/>
                    <a:pt x="32490" y="13583"/>
                    <a:pt x="32319" y="13498"/>
                  </a:cubicBezTo>
                  <a:cubicBezTo>
                    <a:pt x="32204" y="13411"/>
                    <a:pt x="32032" y="13354"/>
                    <a:pt x="31719" y="13269"/>
                  </a:cubicBezTo>
                  <a:cubicBezTo>
                    <a:pt x="31517" y="13212"/>
                    <a:pt x="31174" y="13098"/>
                    <a:pt x="31032" y="13040"/>
                  </a:cubicBezTo>
                  <a:cubicBezTo>
                    <a:pt x="31002" y="12953"/>
                    <a:pt x="31032" y="12926"/>
                    <a:pt x="31032" y="12896"/>
                  </a:cubicBezTo>
                  <a:cubicBezTo>
                    <a:pt x="31089" y="12811"/>
                    <a:pt x="31288" y="12724"/>
                    <a:pt x="31460" y="12724"/>
                  </a:cubicBezTo>
                  <a:cubicBezTo>
                    <a:pt x="31604" y="12724"/>
                    <a:pt x="31861" y="12983"/>
                    <a:pt x="32062" y="13155"/>
                  </a:cubicBezTo>
                  <a:cubicBezTo>
                    <a:pt x="32370" y="13436"/>
                    <a:pt x="32699" y="13740"/>
                    <a:pt x="33094" y="13740"/>
                  </a:cubicBezTo>
                  <a:cubicBezTo>
                    <a:pt x="33140" y="13740"/>
                    <a:pt x="33187" y="13736"/>
                    <a:pt x="33235" y="13727"/>
                  </a:cubicBezTo>
                  <a:cubicBezTo>
                    <a:pt x="33494" y="13670"/>
                    <a:pt x="33693" y="13498"/>
                    <a:pt x="33837" y="13182"/>
                  </a:cubicBezTo>
                  <a:cubicBezTo>
                    <a:pt x="34295" y="12353"/>
                    <a:pt x="33665" y="11724"/>
                    <a:pt x="33235" y="11323"/>
                  </a:cubicBezTo>
                  <a:cubicBezTo>
                    <a:pt x="32777" y="10865"/>
                    <a:pt x="32806" y="10808"/>
                    <a:pt x="32891" y="10750"/>
                  </a:cubicBezTo>
                  <a:cubicBezTo>
                    <a:pt x="33036" y="10606"/>
                    <a:pt x="33521" y="10606"/>
                    <a:pt x="33922" y="10578"/>
                  </a:cubicBezTo>
                  <a:cubicBezTo>
                    <a:pt x="34494" y="10578"/>
                    <a:pt x="35067" y="10549"/>
                    <a:pt x="35497" y="10292"/>
                  </a:cubicBezTo>
                  <a:cubicBezTo>
                    <a:pt x="36013" y="9976"/>
                    <a:pt x="36413" y="9376"/>
                    <a:pt x="36757" y="8861"/>
                  </a:cubicBezTo>
                  <a:lnTo>
                    <a:pt x="36842" y="8717"/>
                  </a:lnTo>
                  <a:cubicBezTo>
                    <a:pt x="37071" y="8346"/>
                    <a:pt x="37128" y="7972"/>
                    <a:pt x="37215" y="7659"/>
                  </a:cubicBezTo>
                  <a:cubicBezTo>
                    <a:pt x="37272" y="7400"/>
                    <a:pt x="37300" y="7201"/>
                    <a:pt x="37414" y="7029"/>
                  </a:cubicBezTo>
                  <a:cubicBezTo>
                    <a:pt x="37444" y="6942"/>
                    <a:pt x="37643" y="6857"/>
                    <a:pt x="37788" y="6800"/>
                  </a:cubicBezTo>
                  <a:cubicBezTo>
                    <a:pt x="38044" y="6655"/>
                    <a:pt x="38330" y="6514"/>
                    <a:pt x="38445" y="6197"/>
                  </a:cubicBezTo>
                  <a:cubicBezTo>
                    <a:pt x="38646" y="5769"/>
                    <a:pt x="38532" y="5426"/>
                    <a:pt x="38445" y="5167"/>
                  </a:cubicBezTo>
                  <a:cubicBezTo>
                    <a:pt x="38360" y="4995"/>
                    <a:pt x="38360" y="4910"/>
                    <a:pt x="38388" y="4823"/>
                  </a:cubicBezTo>
                  <a:cubicBezTo>
                    <a:pt x="38617" y="4281"/>
                    <a:pt x="40078" y="3994"/>
                    <a:pt x="41250" y="3736"/>
                  </a:cubicBezTo>
                  <a:cubicBezTo>
                    <a:pt x="42796" y="3422"/>
                    <a:pt x="43998" y="3163"/>
                    <a:pt x="44113" y="2304"/>
                  </a:cubicBezTo>
                  <a:cubicBezTo>
                    <a:pt x="44113" y="1991"/>
                    <a:pt x="43998" y="1732"/>
                    <a:pt x="43799" y="1532"/>
                  </a:cubicBezTo>
                  <a:cubicBezTo>
                    <a:pt x="43437" y="1201"/>
                    <a:pt x="42821" y="1091"/>
                    <a:pt x="42084" y="1091"/>
                  </a:cubicBezTo>
                  <a:cubicBezTo>
                    <a:pt x="41423" y="1091"/>
                    <a:pt x="40664" y="1179"/>
                    <a:pt x="39906" y="1274"/>
                  </a:cubicBezTo>
                  <a:cubicBezTo>
                    <a:pt x="39620" y="1303"/>
                    <a:pt x="39333" y="1331"/>
                    <a:pt x="39219" y="1331"/>
                  </a:cubicBezTo>
                  <a:cubicBezTo>
                    <a:pt x="38502" y="1303"/>
                    <a:pt x="37902" y="1017"/>
                    <a:pt x="37300" y="731"/>
                  </a:cubicBezTo>
                  <a:cubicBezTo>
                    <a:pt x="36670" y="445"/>
                    <a:pt x="36040" y="129"/>
                    <a:pt x="35181" y="44"/>
                  </a:cubicBezTo>
                  <a:cubicBezTo>
                    <a:pt x="34640" y="13"/>
                    <a:pt x="34095" y="1"/>
                    <a:pt x="3355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9"/>
            <p:cNvSpPr/>
            <p:nvPr/>
          </p:nvSpPr>
          <p:spPr>
            <a:xfrm>
              <a:off x="7197131" y="775052"/>
              <a:ext cx="544322" cy="171893"/>
            </a:xfrm>
            <a:custGeom>
              <a:avLst/>
              <a:gdLst/>
              <a:ahLst/>
              <a:cxnLst/>
              <a:rect l="l" t="t" r="r" b="b"/>
              <a:pathLst>
                <a:path w="26910" h="8498" extrusionOk="0">
                  <a:moveTo>
                    <a:pt x="25058" y="0"/>
                  </a:moveTo>
                  <a:cubicBezTo>
                    <a:pt x="24515" y="0"/>
                    <a:pt x="23947" y="109"/>
                    <a:pt x="23504" y="109"/>
                  </a:cubicBezTo>
                  <a:lnTo>
                    <a:pt x="23504" y="196"/>
                  </a:lnTo>
                  <a:cubicBezTo>
                    <a:pt x="22005" y="356"/>
                    <a:pt x="20784" y="870"/>
                    <a:pt x="19364" y="870"/>
                  </a:cubicBezTo>
                  <a:cubicBezTo>
                    <a:pt x="19021" y="870"/>
                    <a:pt x="18667" y="840"/>
                    <a:pt x="18294" y="768"/>
                  </a:cubicBezTo>
                  <a:cubicBezTo>
                    <a:pt x="17006" y="570"/>
                    <a:pt x="15786" y="262"/>
                    <a:pt x="14550" y="262"/>
                  </a:cubicBezTo>
                  <a:cubicBezTo>
                    <a:pt x="14000" y="262"/>
                    <a:pt x="13447" y="323"/>
                    <a:pt x="12883" y="482"/>
                  </a:cubicBezTo>
                  <a:cubicBezTo>
                    <a:pt x="12489" y="591"/>
                    <a:pt x="11988" y="604"/>
                    <a:pt x="11472" y="604"/>
                  </a:cubicBezTo>
                  <a:cubicBezTo>
                    <a:pt x="11307" y="604"/>
                    <a:pt x="11141" y="603"/>
                    <a:pt x="10977" y="603"/>
                  </a:cubicBezTo>
                  <a:cubicBezTo>
                    <a:pt x="10305" y="603"/>
                    <a:pt x="9660" y="625"/>
                    <a:pt x="9248" y="853"/>
                  </a:cubicBezTo>
                  <a:cubicBezTo>
                    <a:pt x="7386" y="1856"/>
                    <a:pt x="10192" y="1712"/>
                    <a:pt x="10535" y="1998"/>
                  </a:cubicBezTo>
                  <a:cubicBezTo>
                    <a:pt x="11996" y="3173"/>
                    <a:pt x="8905" y="4318"/>
                    <a:pt x="8073" y="4403"/>
                  </a:cubicBezTo>
                  <a:cubicBezTo>
                    <a:pt x="6786" y="4547"/>
                    <a:pt x="5611" y="4318"/>
                    <a:pt x="4867" y="5490"/>
                  </a:cubicBezTo>
                  <a:cubicBezTo>
                    <a:pt x="4581" y="5834"/>
                    <a:pt x="4924" y="6120"/>
                    <a:pt x="4581" y="6436"/>
                  </a:cubicBezTo>
                  <a:cubicBezTo>
                    <a:pt x="4442" y="6555"/>
                    <a:pt x="4245" y="6599"/>
                    <a:pt x="4029" y="6599"/>
                  </a:cubicBezTo>
                  <a:cubicBezTo>
                    <a:pt x="3621" y="6599"/>
                    <a:pt x="3145" y="6444"/>
                    <a:pt x="2863" y="6349"/>
                  </a:cubicBezTo>
                  <a:cubicBezTo>
                    <a:pt x="2363" y="6176"/>
                    <a:pt x="1924" y="5816"/>
                    <a:pt x="1503" y="5816"/>
                  </a:cubicBezTo>
                  <a:cubicBezTo>
                    <a:pt x="1228" y="5816"/>
                    <a:pt x="960" y="5971"/>
                    <a:pt x="688" y="6436"/>
                  </a:cubicBezTo>
                  <a:cubicBezTo>
                    <a:pt x="1" y="7666"/>
                    <a:pt x="1088" y="7810"/>
                    <a:pt x="1920" y="7952"/>
                  </a:cubicBezTo>
                  <a:cubicBezTo>
                    <a:pt x="2981" y="8118"/>
                    <a:pt x="3595" y="8498"/>
                    <a:pt x="4500" y="8498"/>
                  </a:cubicBezTo>
                  <a:cubicBezTo>
                    <a:pt x="4693" y="8498"/>
                    <a:pt x="4899" y="8480"/>
                    <a:pt x="5126" y="8440"/>
                  </a:cubicBezTo>
                  <a:cubicBezTo>
                    <a:pt x="5898" y="8296"/>
                    <a:pt x="7730" y="8440"/>
                    <a:pt x="8218" y="7666"/>
                  </a:cubicBezTo>
                  <a:cubicBezTo>
                    <a:pt x="9104" y="6349"/>
                    <a:pt x="7187" y="6723"/>
                    <a:pt x="6500" y="6578"/>
                  </a:cubicBezTo>
                  <a:cubicBezTo>
                    <a:pt x="6566" y="5790"/>
                    <a:pt x="7289" y="5607"/>
                    <a:pt x="8146" y="5607"/>
                  </a:cubicBezTo>
                  <a:cubicBezTo>
                    <a:pt x="8885" y="5607"/>
                    <a:pt x="9724" y="5743"/>
                    <a:pt x="10326" y="5743"/>
                  </a:cubicBezTo>
                  <a:cubicBezTo>
                    <a:pt x="10519" y="5743"/>
                    <a:pt x="10688" y="5729"/>
                    <a:pt x="10822" y="5692"/>
                  </a:cubicBezTo>
                  <a:cubicBezTo>
                    <a:pt x="11852" y="5406"/>
                    <a:pt x="12798" y="4547"/>
                    <a:pt x="13829" y="4116"/>
                  </a:cubicBezTo>
                  <a:cubicBezTo>
                    <a:pt x="15890" y="3230"/>
                    <a:pt x="17951" y="3230"/>
                    <a:pt x="20069" y="2800"/>
                  </a:cubicBezTo>
                  <a:cubicBezTo>
                    <a:pt x="21042" y="2571"/>
                    <a:pt x="21929" y="2085"/>
                    <a:pt x="22959" y="1856"/>
                  </a:cubicBezTo>
                  <a:cubicBezTo>
                    <a:pt x="23848" y="1655"/>
                    <a:pt x="24878" y="1856"/>
                    <a:pt x="25765" y="1483"/>
                  </a:cubicBezTo>
                  <a:cubicBezTo>
                    <a:pt x="26910" y="1055"/>
                    <a:pt x="26853" y="338"/>
                    <a:pt x="25623" y="51"/>
                  </a:cubicBezTo>
                  <a:cubicBezTo>
                    <a:pt x="25442" y="14"/>
                    <a:pt x="25252" y="0"/>
                    <a:pt x="25058"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9"/>
            <p:cNvSpPr/>
            <p:nvPr/>
          </p:nvSpPr>
          <p:spPr>
            <a:xfrm>
              <a:off x="7197738" y="767669"/>
              <a:ext cx="544888" cy="186781"/>
            </a:xfrm>
            <a:custGeom>
              <a:avLst/>
              <a:gdLst/>
              <a:ahLst/>
              <a:cxnLst/>
              <a:rect l="l" t="t" r="r" b="b"/>
              <a:pathLst>
                <a:path w="26938" h="9234" extrusionOk="0">
                  <a:moveTo>
                    <a:pt x="25070" y="717"/>
                  </a:moveTo>
                  <a:cubicBezTo>
                    <a:pt x="25223" y="717"/>
                    <a:pt x="25370" y="729"/>
                    <a:pt x="25506" y="760"/>
                  </a:cubicBezTo>
                  <a:cubicBezTo>
                    <a:pt x="26078" y="904"/>
                    <a:pt x="26193" y="1076"/>
                    <a:pt x="26193" y="1103"/>
                  </a:cubicBezTo>
                  <a:cubicBezTo>
                    <a:pt x="26193" y="1133"/>
                    <a:pt x="26108" y="1332"/>
                    <a:pt x="25593" y="1534"/>
                  </a:cubicBezTo>
                  <a:cubicBezTo>
                    <a:pt x="25135" y="1706"/>
                    <a:pt x="24647" y="1733"/>
                    <a:pt x="24104" y="1733"/>
                  </a:cubicBezTo>
                  <a:cubicBezTo>
                    <a:pt x="23674" y="1763"/>
                    <a:pt x="23245" y="1763"/>
                    <a:pt x="22845" y="1878"/>
                  </a:cubicBezTo>
                  <a:cubicBezTo>
                    <a:pt x="22272" y="1992"/>
                    <a:pt x="21757" y="2191"/>
                    <a:pt x="21269" y="2363"/>
                  </a:cubicBezTo>
                  <a:cubicBezTo>
                    <a:pt x="20811" y="2535"/>
                    <a:pt x="20383" y="2707"/>
                    <a:pt x="19952" y="2821"/>
                  </a:cubicBezTo>
                  <a:cubicBezTo>
                    <a:pt x="19265" y="2965"/>
                    <a:pt x="18578" y="3050"/>
                    <a:pt x="17921" y="3137"/>
                  </a:cubicBezTo>
                  <a:cubicBezTo>
                    <a:pt x="16517" y="3336"/>
                    <a:pt x="15086" y="3538"/>
                    <a:pt x="13654" y="4138"/>
                  </a:cubicBezTo>
                  <a:cubicBezTo>
                    <a:pt x="13196" y="4339"/>
                    <a:pt x="12738" y="4626"/>
                    <a:pt x="12310" y="4882"/>
                  </a:cubicBezTo>
                  <a:cubicBezTo>
                    <a:pt x="11737" y="5226"/>
                    <a:pt x="11222" y="5569"/>
                    <a:pt x="10707" y="5713"/>
                  </a:cubicBezTo>
                  <a:cubicBezTo>
                    <a:pt x="10602" y="5744"/>
                    <a:pt x="10463" y="5756"/>
                    <a:pt x="10303" y="5756"/>
                  </a:cubicBezTo>
                  <a:cubicBezTo>
                    <a:pt x="10023" y="5756"/>
                    <a:pt x="9677" y="5720"/>
                    <a:pt x="9333" y="5684"/>
                  </a:cubicBezTo>
                  <a:cubicBezTo>
                    <a:pt x="8934" y="5650"/>
                    <a:pt x="8514" y="5612"/>
                    <a:pt x="8111" y="5612"/>
                  </a:cubicBezTo>
                  <a:cubicBezTo>
                    <a:pt x="7501" y="5612"/>
                    <a:pt x="6934" y="5700"/>
                    <a:pt x="6555" y="6027"/>
                  </a:cubicBezTo>
                  <a:cubicBezTo>
                    <a:pt x="6298" y="6229"/>
                    <a:pt x="6154" y="6543"/>
                    <a:pt x="6097" y="6916"/>
                  </a:cubicBezTo>
                  <a:cubicBezTo>
                    <a:pt x="6097" y="7088"/>
                    <a:pt x="6211" y="7259"/>
                    <a:pt x="6383" y="7287"/>
                  </a:cubicBezTo>
                  <a:cubicBezTo>
                    <a:pt x="6585" y="7317"/>
                    <a:pt x="6841" y="7344"/>
                    <a:pt x="7100" y="7344"/>
                  </a:cubicBezTo>
                  <a:cubicBezTo>
                    <a:pt x="7386" y="7344"/>
                    <a:pt x="7959" y="7374"/>
                    <a:pt x="8043" y="7459"/>
                  </a:cubicBezTo>
                  <a:cubicBezTo>
                    <a:pt x="8043" y="7459"/>
                    <a:pt x="8073" y="7546"/>
                    <a:pt x="7872" y="7832"/>
                  </a:cubicBezTo>
                  <a:cubicBezTo>
                    <a:pt x="7615" y="8260"/>
                    <a:pt x="6555" y="8317"/>
                    <a:pt x="5840" y="8375"/>
                  </a:cubicBezTo>
                  <a:cubicBezTo>
                    <a:pt x="5524" y="8404"/>
                    <a:pt x="5238" y="8432"/>
                    <a:pt x="5039" y="8462"/>
                  </a:cubicBezTo>
                  <a:cubicBezTo>
                    <a:pt x="4846" y="8490"/>
                    <a:pt x="4671" y="8503"/>
                    <a:pt x="4508" y="8503"/>
                  </a:cubicBezTo>
                  <a:cubicBezTo>
                    <a:pt x="4014" y="8503"/>
                    <a:pt x="3622" y="8389"/>
                    <a:pt x="3149" y="8260"/>
                  </a:cubicBezTo>
                  <a:cubicBezTo>
                    <a:pt x="2806" y="8146"/>
                    <a:pt x="2405" y="8031"/>
                    <a:pt x="1947" y="7946"/>
                  </a:cubicBezTo>
                  <a:lnTo>
                    <a:pt x="1860" y="7946"/>
                  </a:lnTo>
                  <a:cubicBezTo>
                    <a:pt x="1489" y="7859"/>
                    <a:pt x="916" y="7775"/>
                    <a:pt x="829" y="7546"/>
                  </a:cubicBezTo>
                  <a:cubicBezTo>
                    <a:pt x="772" y="7459"/>
                    <a:pt x="829" y="7230"/>
                    <a:pt x="974" y="6973"/>
                  </a:cubicBezTo>
                  <a:cubicBezTo>
                    <a:pt x="1145" y="6657"/>
                    <a:pt x="1287" y="6543"/>
                    <a:pt x="1489" y="6543"/>
                  </a:cubicBezTo>
                  <a:cubicBezTo>
                    <a:pt x="1661" y="6543"/>
                    <a:pt x="1860" y="6657"/>
                    <a:pt x="2119" y="6801"/>
                  </a:cubicBezTo>
                  <a:lnTo>
                    <a:pt x="2719" y="7058"/>
                  </a:lnTo>
                  <a:cubicBezTo>
                    <a:pt x="3082" y="7190"/>
                    <a:pt x="3541" y="7322"/>
                    <a:pt x="3964" y="7322"/>
                  </a:cubicBezTo>
                  <a:cubicBezTo>
                    <a:pt x="4273" y="7322"/>
                    <a:pt x="4562" y="7251"/>
                    <a:pt x="4780" y="7058"/>
                  </a:cubicBezTo>
                  <a:cubicBezTo>
                    <a:pt x="5096" y="6801"/>
                    <a:pt x="5096" y="6485"/>
                    <a:pt x="5066" y="6314"/>
                  </a:cubicBezTo>
                  <a:cubicBezTo>
                    <a:pt x="5066" y="6172"/>
                    <a:pt x="5066" y="6142"/>
                    <a:pt x="5123" y="6057"/>
                  </a:cubicBezTo>
                  <a:cubicBezTo>
                    <a:pt x="5639" y="5283"/>
                    <a:pt x="6326" y="5226"/>
                    <a:pt x="7299" y="5168"/>
                  </a:cubicBezTo>
                  <a:cubicBezTo>
                    <a:pt x="7558" y="5168"/>
                    <a:pt x="7814" y="5141"/>
                    <a:pt x="8073" y="5111"/>
                  </a:cubicBezTo>
                  <a:cubicBezTo>
                    <a:pt x="8760" y="5054"/>
                    <a:pt x="10906" y="4339"/>
                    <a:pt x="11222" y="3279"/>
                  </a:cubicBezTo>
                  <a:cubicBezTo>
                    <a:pt x="11279" y="3050"/>
                    <a:pt x="11337" y="2565"/>
                    <a:pt x="10764" y="2107"/>
                  </a:cubicBezTo>
                  <a:cubicBezTo>
                    <a:pt x="10563" y="1935"/>
                    <a:pt x="10276" y="1905"/>
                    <a:pt x="9791" y="1820"/>
                  </a:cubicBezTo>
                  <a:cubicBezTo>
                    <a:pt x="9589" y="1791"/>
                    <a:pt x="9303" y="1763"/>
                    <a:pt x="9104" y="1706"/>
                  </a:cubicBezTo>
                  <a:cubicBezTo>
                    <a:pt x="9161" y="1649"/>
                    <a:pt x="9246" y="1591"/>
                    <a:pt x="9390" y="1534"/>
                  </a:cubicBezTo>
                  <a:cubicBezTo>
                    <a:pt x="9761" y="1332"/>
                    <a:pt x="10478" y="1332"/>
                    <a:pt x="11165" y="1332"/>
                  </a:cubicBezTo>
                  <a:cubicBezTo>
                    <a:pt x="11795" y="1332"/>
                    <a:pt x="12424" y="1332"/>
                    <a:pt x="12940" y="1190"/>
                  </a:cubicBezTo>
                  <a:cubicBezTo>
                    <a:pt x="13480" y="1050"/>
                    <a:pt x="14008" y="994"/>
                    <a:pt x="14534" y="994"/>
                  </a:cubicBezTo>
                  <a:cubicBezTo>
                    <a:pt x="15399" y="994"/>
                    <a:pt x="16256" y="1144"/>
                    <a:pt x="17147" y="1305"/>
                  </a:cubicBezTo>
                  <a:cubicBezTo>
                    <a:pt x="17490" y="1390"/>
                    <a:pt x="17864" y="1447"/>
                    <a:pt x="18207" y="1504"/>
                  </a:cubicBezTo>
                  <a:cubicBezTo>
                    <a:pt x="18585" y="1577"/>
                    <a:pt x="18947" y="1607"/>
                    <a:pt x="19296" y="1607"/>
                  </a:cubicBezTo>
                  <a:cubicBezTo>
                    <a:pt x="20190" y="1607"/>
                    <a:pt x="21002" y="1412"/>
                    <a:pt x="21784" y="1248"/>
                  </a:cubicBezTo>
                  <a:cubicBezTo>
                    <a:pt x="22329" y="1103"/>
                    <a:pt x="22902" y="989"/>
                    <a:pt x="23502" y="904"/>
                  </a:cubicBezTo>
                  <a:cubicBezTo>
                    <a:pt x="23589" y="904"/>
                    <a:pt x="23646" y="874"/>
                    <a:pt x="23703" y="847"/>
                  </a:cubicBezTo>
                  <a:cubicBezTo>
                    <a:pt x="23875" y="817"/>
                    <a:pt x="24047" y="817"/>
                    <a:pt x="24246" y="790"/>
                  </a:cubicBezTo>
                  <a:cubicBezTo>
                    <a:pt x="24520" y="753"/>
                    <a:pt x="24804" y="717"/>
                    <a:pt x="25070" y="717"/>
                  </a:cubicBezTo>
                  <a:close/>
                  <a:moveTo>
                    <a:pt x="25100" y="1"/>
                  </a:moveTo>
                  <a:cubicBezTo>
                    <a:pt x="24772" y="1"/>
                    <a:pt x="24450" y="37"/>
                    <a:pt x="24161" y="73"/>
                  </a:cubicBezTo>
                  <a:cubicBezTo>
                    <a:pt x="23903" y="103"/>
                    <a:pt x="23674" y="130"/>
                    <a:pt x="23474" y="130"/>
                  </a:cubicBezTo>
                  <a:cubicBezTo>
                    <a:pt x="23360" y="130"/>
                    <a:pt x="23273" y="160"/>
                    <a:pt x="23216" y="217"/>
                  </a:cubicBezTo>
                  <a:cubicBezTo>
                    <a:pt x="22643" y="302"/>
                    <a:pt x="22128" y="416"/>
                    <a:pt x="21642" y="531"/>
                  </a:cubicBezTo>
                  <a:cubicBezTo>
                    <a:pt x="20869" y="715"/>
                    <a:pt x="20124" y="884"/>
                    <a:pt x="19327" y="884"/>
                  </a:cubicBezTo>
                  <a:cubicBezTo>
                    <a:pt x="19002" y="884"/>
                    <a:pt x="18669" y="856"/>
                    <a:pt x="18322" y="790"/>
                  </a:cubicBezTo>
                  <a:cubicBezTo>
                    <a:pt x="17978" y="732"/>
                    <a:pt x="17634" y="675"/>
                    <a:pt x="17291" y="588"/>
                  </a:cubicBezTo>
                  <a:cubicBezTo>
                    <a:pt x="16361" y="431"/>
                    <a:pt x="15464" y="273"/>
                    <a:pt x="14540" y="273"/>
                  </a:cubicBezTo>
                  <a:cubicBezTo>
                    <a:pt x="13955" y="273"/>
                    <a:pt x="13360" y="337"/>
                    <a:pt x="12738" y="503"/>
                  </a:cubicBezTo>
                  <a:cubicBezTo>
                    <a:pt x="12337" y="618"/>
                    <a:pt x="11737" y="618"/>
                    <a:pt x="11165" y="618"/>
                  </a:cubicBezTo>
                  <a:cubicBezTo>
                    <a:pt x="10334" y="618"/>
                    <a:pt x="9589" y="618"/>
                    <a:pt x="9046" y="904"/>
                  </a:cubicBezTo>
                  <a:cubicBezTo>
                    <a:pt x="8588" y="1133"/>
                    <a:pt x="8158" y="1447"/>
                    <a:pt x="8245" y="1848"/>
                  </a:cubicBezTo>
                  <a:cubicBezTo>
                    <a:pt x="8330" y="2336"/>
                    <a:pt x="8959" y="2420"/>
                    <a:pt x="9676" y="2535"/>
                  </a:cubicBezTo>
                  <a:cubicBezTo>
                    <a:pt x="9905" y="2565"/>
                    <a:pt x="10219" y="2622"/>
                    <a:pt x="10276" y="2649"/>
                  </a:cubicBezTo>
                  <a:cubicBezTo>
                    <a:pt x="10592" y="2878"/>
                    <a:pt x="10535" y="3023"/>
                    <a:pt x="10505" y="3080"/>
                  </a:cubicBezTo>
                  <a:cubicBezTo>
                    <a:pt x="10334" y="3680"/>
                    <a:pt x="8616" y="4339"/>
                    <a:pt x="8016" y="4397"/>
                  </a:cubicBezTo>
                  <a:cubicBezTo>
                    <a:pt x="7757" y="4424"/>
                    <a:pt x="7501" y="4454"/>
                    <a:pt x="7242" y="4454"/>
                  </a:cubicBezTo>
                  <a:cubicBezTo>
                    <a:pt x="6269" y="4511"/>
                    <a:pt x="5238" y="4568"/>
                    <a:pt x="4551" y="5626"/>
                  </a:cubicBezTo>
                  <a:cubicBezTo>
                    <a:pt x="4322" y="5913"/>
                    <a:pt x="4352" y="6172"/>
                    <a:pt x="4352" y="6343"/>
                  </a:cubicBezTo>
                  <a:cubicBezTo>
                    <a:pt x="4352" y="6485"/>
                    <a:pt x="4352" y="6485"/>
                    <a:pt x="4322" y="6515"/>
                  </a:cubicBezTo>
                  <a:cubicBezTo>
                    <a:pt x="4281" y="6556"/>
                    <a:pt x="4193" y="6604"/>
                    <a:pt x="4001" y="6604"/>
                  </a:cubicBezTo>
                  <a:cubicBezTo>
                    <a:pt x="3794" y="6604"/>
                    <a:pt x="3467" y="6549"/>
                    <a:pt x="2948" y="6371"/>
                  </a:cubicBezTo>
                  <a:cubicBezTo>
                    <a:pt x="2806" y="6314"/>
                    <a:pt x="2634" y="6229"/>
                    <a:pt x="2462" y="6142"/>
                  </a:cubicBezTo>
                  <a:cubicBezTo>
                    <a:pt x="2179" y="6000"/>
                    <a:pt x="1826" y="5824"/>
                    <a:pt x="1458" y="5824"/>
                  </a:cubicBezTo>
                  <a:cubicBezTo>
                    <a:pt x="1082" y="5824"/>
                    <a:pt x="691" y="6007"/>
                    <a:pt x="344" y="6600"/>
                  </a:cubicBezTo>
                  <a:cubicBezTo>
                    <a:pt x="58" y="7115"/>
                    <a:pt x="0" y="7516"/>
                    <a:pt x="172" y="7859"/>
                  </a:cubicBezTo>
                  <a:cubicBezTo>
                    <a:pt x="429" y="8432"/>
                    <a:pt x="1145" y="8546"/>
                    <a:pt x="1746" y="8661"/>
                  </a:cubicBezTo>
                  <a:lnTo>
                    <a:pt x="1833" y="8661"/>
                  </a:lnTo>
                  <a:cubicBezTo>
                    <a:pt x="2261" y="8748"/>
                    <a:pt x="2604" y="8833"/>
                    <a:pt x="2948" y="8947"/>
                  </a:cubicBezTo>
                  <a:cubicBezTo>
                    <a:pt x="3436" y="9091"/>
                    <a:pt x="3894" y="9233"/>
                    <a:pt x="4494" y="9233"/>
                  </a:cubicBezTo>
                  <a:cubicBezTo>
                    <a:pt x="4695" y="9233"/>
                    <a:pt x="4924" y="9206"/>
                    <a:pt x="5181" y="9176"/>
                  </a:cubicBezTo>
                  <a:cubicBezTo>
                    <a:pt x="5352" y="9149"/>
                    <a:pt x="5611" y="9119"/>
                    <a:pt x="5898" y="9091"/>
                  </a:cubicBezTo>
                  <a:cubicBezTo>
                    <a:pt x="6841" y="9034"/>
                    <a:pt x="8043" y="8947"/>
                    <a:pt x="8474" y="8233"/>
                  </a:cubicBezTo>
                  <a:cubicBezTo>
                    <a:pt x="8588" y="8061"/>
                    <a:pt x="8932" y="7573"/>
                    <a:pt x="8703" y="7145"/>
                  </a:cubicBezTo>
                  <a:cubicBezTo>
                    <a:pt x="8444" y="6657"/>
                    <a:pt x="7757" y="6630"/>
                    <a:pt x="7127" y="6630"/>
                  </a:cubicBezTo>
                  <a:cubicBezTo>
                    <a:pt x="7070" y="6630"/>
                    <a:pt x="7013" y="6630"/>
                    <a:pt x="6985" y="6600"/>
                  </a:cubicBezTo>
                  <a:cubicBezTo>
                    <a:pt x="6985" y="6600"/>
                    <a:pt x="7013" y="6600"/>
                    <a:pt x="7013" y="6572"/>
                  </a:cubicBezTo>
                  <a:cubicBezTo>
                    <a:pt x="7228" y="6403"/>
                    <a:pt x="7625" y="6349"/>
                    <a:pt x="8075" y="6349"/>
                  </a:cubicBezTo>
                  <a:cubicBezTo>
                    <a:pt x="8463" y="6349"/>
                    <a:pt x="8891" y="6389"/>
                    <a:pt x="9275" y="6428"/>
                  </a:cubicBezTo>
                  <a:cubicBezTo>
                    <a:pt x="9606" y="6457"/>
                    <a:pt x="9916" y="6479"/>
                    <a:pt x="10189" y="6479"/>
                  </a:cubicBezTo>
                  <a:cubicBezTo>
                    <a:pt x="10459" y="6479"/>
                    <a:pt x="10693" y="6457"/>
                    <a:pt x="10879" y="6401"/>
                  </a:cubicBezTo>
                  <a:cubicBezTo>
                    <a:pt x="11508" y="6229"/>
                    <a:pt x="12108" y="5855"/>
                    <a:pt x="12681" y="5512"/>
                  </a:cubicBezTo>
                  <a:cubicBezTo>
                    <a:pt x="13111" y="5255"/>
                    <a:pt x="13540" y="4969"/>
                    <a:pt x="13940" y="4797"/>
                  </a:cubicBezTo>
                  <a:cubicBezTo>
                    <a:pt x="15287" y="4252"/>
                    <a:pt x="16604" y="4053"/>
                    <a:pt x="18005" y="3852"/>
                  </a:cubicBezTo>
                  <a:cubicBezTo>
                    <a:pt x="18693" y="3767"/>
                    <a:pt x="19409" y="3680"/>
                    <a:pt x="20124" y="3508"/>
                  </a:cubicBezTo>
                  <a:cubicBezTo>
                    <a:pt x="20612" y="3423"/>
                    <a:pt x="21070" y="3222"/>
                    <a:pt x="21528" y="3050"/>
                  </a:cubicBezTo>
                  <a:cubicBezTo>
                    <a:pt x="22013" y="2878"/>
                    <a:pt x="22501" y="2679"/>
                    <a:pt x="23016" y="2565"/>
                  </a:cubicBezTo>
                  <a:cubicBezTo>
                    <a:pt x="23360" y="2478"/>
                    <a:pt x="23731" y="2478"/>
                    <a:pt x="24132" y="2478"/>
                  </a:cubicBezTo>
                  <a:cubicBezTo>
                    <a:pt x="24704" y="2450"/>
                    <a:pt x="25306" y="2420"/>
                    <a:pt x="25849" y="2191"/>
                  </a:cubicBezTo>
                  <a:cubicBezTo>
                    <a:pt x="26823" y="1848"/>
                    <a:pt x="26937" y="1332"/>
                    <a:pt x="26910" y="1076"/>
                  </a:cubicBezTo>
                  <a:cubicBezTo>
                    <a:pt x="26910" y="790"/>
                    <a:pt x="26708" y="302"/>
                    <a:pt x="25677" y="45"/>
                  </a:cubicBezTo>
                  <a:cubicBezTo>
                    <a:pt x="25487" y="13"/>
                    <a:pt x="25292" y="1"/>
                    <a:pt x="2510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9"/>
            <p:cNvSpPr/>
            <p:nvPr/>
          </p:nvSpPr>
          <p:spPr>
            <a:xfrm>
              <a:off x="7152566" y="960252"/>
              <a:ext cx="379872" cy="269471"/>
            </a:xfrm>
            <a:custGeom>
              <a:avLst/>
              <a:gdLst/>
              <a:ahLst/>
              <a:cxnLst/>
              <a:rect l="l" t="t" r="r" b="b"/>
              <a:pathLst>
                <a:path w="18780" h="13322" extrusionOk="0">
                  <a:moveTo>
                    <a:pt x="2986" y="1"/>
                  </a:moveTo>
                  <a:cubicBezTo>
                    <a:pt x="2474" y="1"/>
                    <a:pt x="2065" y="366"/>
                    <a:pt x="1718" y="687"/>
                  </a:cubicBezTo>
                  <a:cubicBezTo>
                    <a:pt x="1088" y="1117"/>
                    <a:pt x="1" y="2061"/>
                    <a:pt x="1" y="2920"/>
                  </a:cubicBezTo>
                  <a:cubicBezTo>
                    <a:pt x="28" y="3690"/>
                    <a:pt x="518" y="3905"/>
                    <a:pt x="1127" y="3905"/>
                  </a:cubicBezTo>
                  <a:cubicBezTo>
                    <a:pt x="1787" y="3905"/>
                    <a:pt x="2586" y="3653"/>
                    <a:pt x="3092" y="3579"/>
                  </a:cubicBezTo>
                  <a:cubicBezTo>
                    <a:pt x="3765" y="3476"/>
                    <a:pt x="4584" y="3360"/>
                    <a:pt x="5401" y="3360"/>
                  </a:cubicBezTo>
                  <a:cubicBezTo>
                    <a:pt x="6391" y="3360"/>
                    <a:pt x="7379" y="3530"/>
                    <a:pt x="8101" y="4094"/>
                  </a:cubicBezTo>
                  <a:cubicBezTo>
                    <a:pt x="8845" y="4667"/>
                    <a:pt x="9791" y="5526"/>
                    <a:pt x="9532" y="6614"/>
                  </a:cubicBezTo>
                  <a:cubicBezTo>
                    <a:pt x="9390" y="7129"/>
                    <a:pt x="8444" y="8874"/>
                    <a:pt x="8016" y="9075"/>
                  </a:cubicBezTo>
                  <a:cubicBezTo>
                    <a:pt x="7810" y="9173"/>
                    <a:pt x="7584" y="9210"/>
                    <a:pt x="7345" y="9210"/>
                  </a:cubicBezTo>
                  <a:cubicBezTo>
                    <a:pt x="6593" y="9210"/>
                    <a:pt x="5717" y="8842"/>
                    <a:pt x="4975" y="8842"/>
                  </a:cubicBezTo>
                  <a:cubicBezTo>
                    <a:pt x="4708" y="8842"/>
                    <a:pt x="4458" y="8889"/>
                    <a:pt x="4237" y="9018"/>
                  </a:cubicBezTo>
                  <a:cubicBezTo>
                    <a:pt x="2749" y="9877"/>
                    <a:pt x="5153" y="10248"/>
                    <a:pt x="5840" y="10248"/>
                  </a:cubicBezTo>
                  <a:cubicBezTo>
                    <a:pt x="7414" y="10305"/>
                    <a:pt x="7872" y="10534"/>
                    <a:pt x="8646" y="11908"/>
                  </a:cubicBezTo>
                  <a:cubicBezTo>
                    <a:pt x="8989" y="12625"/>
                    <a:pt x="8845" y="12911"/>
                    <a:pt x="9791" y="13198"/>
                  </a:cubicBezTo>
                  <a:cubicBezTo>
                    <a:pt x="9963" y="13249"/>
                    <a:pt x="10331" y="13321"/>
                    <a:pt x="10641" y="13321"/>
                  </a:cubicBezTo>
                  <a:cubicBezTo>
                    <a:pt x="10847" y="13321"/>
                    <a:pt x="11027" y="13289"/>
                    <a:pt x="11108" y="13198"/>
                  </a:cubicBezTo>
                  <a:cubicBezTo>
                    <a:pt x="11786" y="12623"/>
                    <a:pt x="10203" y="11002"/>
                    <a:pt x="11374" y="11002"/>
                  </a:cubicBezTo>
                  <a:cubicBezTo>
                    <a:pt x="11487" y="11002"/>
                    <a:pt x="11626" y="11017"/>
                    <a:pt x="11795" y="11050"/>
                  </a:cubicBezTo>
                  <a:cubicBezTo>
                    <a:pt x="12406" y="11092"/>
                    <a:pt x="12895" y="11820"/>
                    <a:pt x="13499" y="11820"/>
                  </a:cubicBezTo>
                  <a:cubicBezTo>
                    <a:pt x="13714" y="11820"/>
                    <a:pt x="13944" y="11728"/>
                    <a:pt x="14199" y="11480"/>
                  </a:cubicBezTo>
                  <a:cubicBezTo>
                    <a:pt x="15631" y="10163"/>
                    <a:pt x="13025" y="9446"/>
                    <a:pt x="13226" y="8359"/>
                  </a:cubicBezTo>
                  <a:cubicBezTo>
                    <a:pt x="13327" y="7874"/>
                    <a:pt x="13638" y="7703"/>
                    <a:pt x="14015" y="7703"/>
                  </a:cubicBezTo>
                  <a:cubicBezTo>
                    <a:pt x="14708" y="7703"/>
                    <a:pt x="15628" y="8281"/>
                    <a:pt x="15887" y="8560"/>
                  </a:cubicBezTo>
                  <a:cubicBezTo>
                    <a:pt x="16294" y="8948"/>
                    <a:pt x="16438" y="9288"/>
                    <a:pt x="16766" y="9288"/>
                  </a:cubicBezTo>
                  <a:cubicBezTo>
                    <a:pt x="16946" y="9288"/>
                    <a:pt x="17182" y="9185"/>
                    <a:pt x="17548" y="8931"/>
                  </a:cubicBezTo>
                  <a:cubicBezTo>
                    <a:pt x="18093" y="8560"/>
                    <a:pt x="18780" y="7557"/>
                    <a:pt x="18635" y="6756"/>
                  </a:cubicBezTo>
                  <a:cubicBezTo>
                    <a:pt x="18379" y="5668"/>
                    <a:pt x="17463" y="5897"/>
                    <a:pt x="16719" y="5668"/>
                  </a:cubicBezTo>
                  <a:cubicBezTo>
                    <a:pt x="14257" y="5095"/>
                    <a:pt x="17147" y="3636"/>
                    <a:pt x="15429" y="2205"/>
                  </a:cubicBezTo>
                  <a:cubicBezTo>
                    <a:pt x="15030" y="1888"/>
                    <a:pt x="13326" y="1370"/>
                    <a:pt x="12317" y="1370"/>
                  </a:cubicBezTo>
                  <a:cubicBezTo>
                    <a:pt x="11956" y="1370"/>
                    <a:pt x="11684" y="1437"/>
                    <a:pt x="11593" y="1603"/>
                  </a:cubicBezTo>
                  <a:lnTo>
                    <a:pt x="11508" y="1603"/>
                  </a:lnTo>
                  <a:cubicBezTo>
                    <a:pt x="11012" y="1603"/>
                    <a:pt x="10389" y="1705"/>
                    <a:pt x="9825" y="1705"/>
                  </a:cubicBezTo>
                  <a:cubicBezTo>
                    <a:pt x="9543" y="1705"/>
                    <a:pt x="9276" y="1679"/>
                    <a:pt x="9047" y="1603"/>
                  </a:cubicBezTo>
                  <a:cubicBezTo>
                    <a:pt x="8444" y="1461"/>
                    <a:pt x="8215" y="973"/>
                    <a:pt x="7757" y="687"/>
                  </a:cubicBezTo>
                  <a:cubicBezTo>
                    <a:pt x="7381" y="455"/>
                    <a:pt x="7060" y="355"/>
                    <a:pt x="6752" y="355"/>
                  </a:cubicBezTo>
                  <a:cubicBezTo>
                    <a:pt x="6264" y="355"/>
                    <a:pt x="5807" y="605"/>
                    <a:pt x="5211" y="973"/>
                  </a:cubicBezTo>
                  <a:cubicBezTo>
                    <a:pt x="4936" y="1166"/>
                    <a:pt x="4371" y="1778"/>
                    <a:pt x="3972" y="1778"/>
                  </a:cubicBezTo>
                  <a:cubicBezTo>
                    <a:pt x="3955" y="1778"/>
                    <a:pt x="3938" y="1777"/>
                    <a:pt x="3921" y="1775"/>
                  </a:cubicBezTo>
                  <a:cubicBezTo>
                    <a:pt x="3149" y="1546"/>
                    <a:pt x="3921" y="1175"/>
                    <a:pt x="3837" y="744"/>
                  </a:cubicBezTo>
                  <a:cubicBezTo>
                    <a:pt x="3635" y="171"/>
                    <a:pt x="3979" y="171"/>
                    <a:pt x="3234" y="29"/>
                  </a:cubicBezTo>
                  <a:cubicBezTo>
                    <a:pt x="3149" y="10"/>
                    <a:pt x="3066" y="1"/>
                    <a:pt x="2986"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9"/>
            <p:cNvSpPr/>
            <p:nvPr/>
          </p:nvSpPr>
          <p:spPr>
            <a:xfrm>
              <a:off x="7145021" y="952606"/>
              <a:ext cx="395529" cy="284439"/>
            </a:xfrm>
            <a:custGeom>
              <a:avLst/>
              <a:gdLst/>
              <a:ahLst/>
              <a:cxnLst/>
              <a:rect l="l" t="t" r="r" b="b"/>
              <a:pathLst>
                <a:path w="19554" h="14062" extrusionOk="0">
                  <a:moveTo>
                    <a:pt x="3368" y="734"/>
                  </a:moveTo>
                  <a:cubicBezTo>
                    <a:pt x="3418" y="734"/>
                    <a:pt x="3470" y="740"/>
                    <a:pt x="3522" y="751"/>
                  </a:cubicBezTo>
                  <a:cubicBezTo>
                    <a:pt x="3637" y="778"/>
                    <a:pt x="3722" y="808"/>
                    <a:pt x="3779" y="808"/>
                  </a:cubicBezTo>
                  <a:cubicBezTo>
                    <a:pt x="3779" y="893"/>
                    <a:pt x="3809" y="1037"/>
                    <a:pt x="3866" y="1209"/>
                  </a:cubicBezTo>
                  <a:cubicBezTo>
                    <a:pt x="3836" y="1236"/>
                    <a:pt x="3779" y="1351"/>
                    <a:pt x="3751" y="1408"/>
                  </a:cubicBezTo>
                  <a:cubicBezTo>
                    <a:pt x="3664" y="1580"/>
                    <a:pt x="3522" y="1809"/>
                    <a:pt x="3607" y="2068"/>
                  </a:cubicBezTo>
                  <a:cubicBezTo>
                    <a:pt x="3722" y="2324"/>
                    <a:pt x="3980" y="2439"/>
                    <a:pt x="4210" y="2496"/>
                  </a:cubicBezTo>
                  <a:cubicBezTo>
                    <a:pt x="4253" y="2503"/>
                    <a:pt x="4296" y="2507"/>
                    <a:pt x="4339" y="2507"/>
                  </a:cubicBezTo>
                  <a:cubicBezTo>
                    <a:pt x="4811" y="2507"/>
                    <a:pt x="5274" y="2096"/>
                    <a:pt x="5641" y="1782"/>
                  </a:cubicBezTo>
                  <a:cubicBezTo>
                    <a:pt x="5698" y="1724"/>
                    <a:pt x="5755" y="1667"/>
                    <a:pt x="5783" y="1667"/>
                  </a:cubicBezTo>
                  <a:cubicBezTo>
                    <a:pt x="6362" y="1298"/>
                    <a:pt x="6747" y="1091"/>
                    <a:pt x="7137" y="1091"/>
                  </a:cubicBezTo>
                  <a:cubicBezTo>
                    <a:pt x="7383" y="1091"/>
                    <a:pt x="7631" y="1174"/>
                    <a:pt x="7931" y="1351"/>
                  </a:cubicBezTo>
                  <a:cubicBezTo>
                    <a:pt x="8073" y="1466"/>
                    <a:pt x="8217" y="1580"/>
                    <a:pt x="8332" y="1724"/>
                  </a:cubicBezTo>
                  <a:cubicBezTo>
                    <a:pt x="8588" y="1953"/>
                    <a:pt x="8847" y="2240"/>
                    <a:pt x="9305" y="2354"/>
                  </a:cubicBezTo>
                  <a:cubicBezTo>
                    <a:pt x="9597" y="2431"/>
                    <a:pt x="9923" y="2458"/>
                    <a:pt x="10256" y="2458"/>
                  </a:cubicBezTo>
                  <a:cubicBezTo>
                    <a:pt x="10541" y="2458"/>
                    <a:pt x="10830" y="2438"/>
                    <a:pt x="11107" y="2411"/>
                  </a:cubicBezTo>
                  <a:cubicBezTo>
                    <a:pt x="11394" y="2382"/>
                    <a:pt x="11652" y="2354"/>
                    <a:pt x="11852" y="2354"/>
                  </a:cubicBezTo>
                  <a:cubicBezTo>
                    <a:pt x="11888" y="2366"/>
                    <a:pt x="11925" y="2372"/>
                    <a:pt x="11960" y="2372"/>
                  </a:cubicBezTo>
                  <a:cubicBezTo>
                    <a:pt x="12091" y="2372"/>
                    <a:pt x="12207" y="2294"/>
                    <a:pt x="12252" y="2182"/>
                  </a:cubicBezTo>
                  <a:cubicBezTo>
                    <a:pt x="12315" y="2137"/>
                    <a:pt x="12460" y="2116"/>
                    <a:pt x="12656" y="2116"/>
                  </a:cubicBezTo>
                  <a:cubicBezTo>
                    <a:pt x="13444" y="2116"/>
                    <a:pt x="15069" y="2451"/>
                    <a:pt x="15573" y="2840"/>
                  </a:cubicBezTo>
                  <a:cubicBezTo>
                    <a:pt x="16175" y="3385"/>
                    <a:pt x="16031" y="3843"/>
                    <a:pt x="15859" y="4443"/>
                  </a:cubicBezTo>
                  <a:cubicBezTo>
                    <a:pt x="15717" y="4843"/>
                    <a:pt x="15573" y="5274"/>
                    <a:pt x="15802" y="5702"/>
                  </a:cubicBezTo>
                  <a:cubicBezTo>
                    <a:pt x="16004" y="6018"/>
                    <a:pt x="16375" y="6247"/>
                    <a:pt x="17005" y="6389"/>
                  </a:cubicBezTo>
                  <a:cubicBezTo>
                    <a:pt x="17206" y="6476"/>
                    <a:pt x="17405" y="6504"/>
                    <a:pt x="17607" y="6534"/>
                  </a:cubicBezTo>
                  <a:cubicBezTo>
                    <a:pt x="18237" y="6618"/>
                    <a:pt x="18523" y="6676"/>
                    <a:pt x="18665" y="7191"/>
                  </a:cubicBezTo>
                  <a:cubicBezTo>
                    <a:pt x="18752" y="7821"/>
                    <a:pt x="18179" y="8709"/>
                    <a:pt x="17721" y="9023"/>
                  </a:cubicBezTo>
                  <a:cubicBezTo>
                    <a:pt x="17443" y="9213"/>
                    <a:pt x="17300" y="9307"/>
                    <a:pt x="17188" y="9307"/>
                  </a:cubicBezTo>
                  <a:cubicBezTo>
                    <a:pt x="17081" y="9307"/>
                    <a:pt x="17003" y="9221"/>
                    <a:pt x="16863" y="9053"/>
                  </a:cubicBezTo>
                  <a:cubicBezTo>
                    <a:pt x="16776" y="8938"/>
                    <a:pt x="16661" y="8824"/>
                    <a:pt x="16546" y="8709"/>
                  </a:cubicBezTo>
                  <a:cubicBezTo>
                    <a:pt x="16248" y="8384"/>
                    <a:pt x="15212" y="7715"/>
                    <a:pt x="14365" y="7715"/>
                  </a:cubicBezTo>
                  <a:cubicBezTo>
                    <a:pt x="14238" y="7715"/>
                    <a:pt x="14115" y="7730"/>
                    <a:pt x="14000" y="7763"/>
                  </a:cubicBezTo>
                  <a:cubicBezTo>
                    <a:pt x="13599" y="7878"/>
                    <a:pt x="13340" y="8194"/>
                    <a:pt x="13256" y="8679"/>
                  </a:cubicBezTo>
                  <a:cubicBezTo>
                    <a:pt x="13111" y="9309"/>
                    <a:pt x="13599" y="9767"/>
                    <a:pt x="14027" y="10198"/>
                  </a:cubicBezTo>
                  <a:cubicBezTo>
                    <a:pt x="14343" y="10512"/>
                    <a:pt x="14630" y="10828"/>
                    <a:pt x="14630" y="11084"/>
                  </a:cubicBezTo>
                  <a:cubicBezTo>
                    <a:pt x="14630" y="11228"/>
                    <a:pt x="14515" y="11400"/>
                    <a:pt x="14314" y="11599"/>
                  </a:cubicBezTo>
                  <a:cubicBezTo>
                    <a:pt x="14140" y="11761"/>
                    <a:pt x="13999" y="11831"/>
                    <a:pt x="13856" y="11831"/>
                  </a:cubicBezTo>
                  <a:cubicBezTo>
                    <a:pt x="13667" y="11831"/>
                    <a:pt x="13474" y="11710"/>
                    <a:pt x="13198" y="11515"/>
                  </a:cubicBezTo>
                  <a:cubicBezTo>
                    <a:pt x="12912" y="11313"/>
                    <a:pt x="12569" y="11084"/>
                    <a:pt x="12225" y="11057"/>
                  </a:cubicBezTo>
                  <a:cubicBezTo>
                    <a:pt x="12082" y="11023"/>
                    <a:pt x="11922" y="10999"/>
                    <a:pt x="11764" y="10999"/>
                  </a:cubicBezTo>
                  <a:cubicBezTo>
                    <a:pt x="11509" y="10999"/>
                    <a:pt x="11256" y="11062"/>
                    <a:pt x="11080" y="11256"/>
                  </a:cubicBezTo>
                  <a:cubicBezTo>
                    <a:pt x="10821" y="11572"/>
                    <a:pt x="10965" y="12030"/>
                    <a:pt x="11107" y="12488"/>
                  </a:cubicBezTo>
                  <a:cubicBezTo>
                    <a:pt x="11222" y="12774"/>
                    <a:pt x="11366" y="13202"/>
                    <a:pt x="11252" y="13317"/>
                  </a:cubicBezTo>
                  <a:cubicBezTo>
                    <a:pt x="11213" y="13336"/>
                    <a:pt x="11129" y="13346"/>
                    <a:pt x="11022" y="13346"/>
                  </a:cubicBezTo>
                  <a:cubicBezTo>
                    <a:pt x="10810" y="13346"/>
                    <a:pt x="10506" y="13308"/>
                    <a:pt x="10278" y="13232"/>
                  </a:cubicBezTo>
                  <a:cubicBezTo>
                    <a:pt x="9706" y="13060"/>
                    <a:pt x="9676" y="12973"/>
                    <a:pt x="9534" y="12573"/>
                  </a:cubicBezTo>
                  <a:cubicBezTo>
                    <a:pt x="9477" y="12458"/>
                    <a:pt x="9420" y="12316"/>
                    <a:pt x="9333" y="12115"/>
                  </a:cubicBezTo>
                  <a:cubicBezTo>
                    <a:pt x="8504" y="10599"/>
                    <a:pt x="7874" y="10340"/>
                    <a:pt x="6213" y="10255"/>
                  </a:cubicBezTo>
                  <a:cubicBezTo>
                    <a:pt x="5668" y="10255"/>
                    <a:pt x="4782" y="10083"/>
                    <a:pt x="4523" y="9912"/>
                  </a:cubicBezTo>
                  <a:cubicBezTo>
                    <a:pt x="4581" y="9854"/>
                    <a:pt x="4638" y="9797"/>
                    <a:pt x="4810" y="9710"/>
                  </a:cubicBezTo>
                  <a:cubicBezTo>
                    <a:pt x="4961" y="9623"/>
                    <a:pt x="5142" y="9590"/>
                    <a:pt x="5343" y="9590"/>
                  </a:cubicBezTo>
                  <a:cubicBezTo>
                    <a:pt x="5671" y="9590"/>
                    <a:pt x="6051" y="9679"/>
                    <a:pt x="6442" y="9767"/>
                  </a:cubicBezTo>
                  <a:cubicBezTo>
                    <a:pt x="6861" y="9852"/>
                    <a:pt x="7289" y="9945"/>
                    <a:pt x="7704" y="9945"/>
                  </a:cubicBezTo>
                  <a:cubicBezTo>
                    <a:pt x="7999" y="9945"/>
                    <a:pt x="8287" y="9898"/>
                    <a:pt x="8561" y="9767"/>
                  </a:cubicBezTo>
                  <a:cubicBezTo>
                    <a:pt x="9133" y="9481"/>
                    <a:pt x="10134" y="7564"/>
                    <a:pt x="10249" y="7076"/>
                  </a:cubicBezTo>
                  <a:cubicBezTo>
                    <a:pt x="10622" y="5645"/>
                    <a:pt x="9218" y="4587"/>
                    <a:pt x="8675" y="4186"/>
                  </a:cubicBezTo>
                  <a:cubicBezTo>
                    <a:pt x="7886" y="3555"/>
                    <a:pt x="6801" y="3376"/>
                    <a:pt x="5747" y="3376"/>
                  </a:cubicBezTo>
                  <a:cubicBezTo>
                    <a:pt x="4888" y="3376"/>
                    <a:pt x="4050" y="3494"/>
                    <a:pt x="3408" y="3584"/>
                  </a:cubicBezTo>
                  <a:cubicBezTo>
                    <a:pt x="3236" y="3614"/>
                    <a:pt x="3035" y="3671"/>
                    <a:pt x="2806" y="3728"/>
                  </a:cubicBezTo>
                  <a:cubicBezTo>
                    <a:pt x="2412" y="3817"/>
                    <a:pt x="1917" y="3917"/>
                    <a:pt x="1518" y="3917"/>
                  </a:cubicBezTo>
                  <a:cubicBezTo>
                    <a:pt x="1279" y="3917"/>
                    <a:pt x="1075" y="3881"/>
                    <a:pt x="946" y="3785"/>
                  </a:cubicBezTo>
                  <a:cubicBezTo>
                    <a:pt x="889" y="3756"/>
                    <a:pt x="745" y="3641"/>
                    <a:pt x="745" y="3298"/>
                  </a:cubicBezTo>
                  <a:cubicBezTo>
                    <a:pt x="745" y="2668"/>
                    <a:pt x="1576" y="1866"/>
                    <a:pt x="2290" y="1351"/>
                  </a:cubicBezTo>
                  <a:cubicBezTo>
                    <a:pt x="2320" y="1351"/>
                    <a:pt x="2348" y="1324"/>
                    <a:pt x="2348" y="1294"/>
                  </a:cubicBezTo>
                  <a:cubicBezTo>
                    <a:pt x="2745" y="972"/>
                    <a:pt x="3036" y="734"/>
                    <a:pt x="3368" y="734"/>
                  </a:cubicBezTo>
                  <a:close/>
                  <a:moveTo>
                    <a:pt x="3379" y="0"/>
                  </a:moveTo>
                  <a:cubicBezTo>
                    <a:pt x="2739" y="0"/>
                    <a:pt x="2262" y="429"/>
                    <a:pt x="1890" y="751"/>
                  </a:cubicBezTo>
                  <a:cubicBezTo>
                    <a:pt x="1317" y="1152"/>
                    <a:pt x="0" y="2182"/>
                    <a:pt x="0" y="3327"/>
                  </a:cubicBezTo>
                  <a:cubicBezTo>
                    <a:pt x="30" y="3785"/>
                    <a:pt x="202" y="4129"/>
                    <a:pt x="488" y="4358"/>
                  </a:cubicBezTo>
                  <a:cubicBezTo>
                    <a:pt x="766" y="4572"/>
                    <a:pt x="1122" y="4647"/>
                    <a:pt x="1501" y="4647"/>
                  </a:cubicBezTo>
                  <a:cubicBezTo>
                    <a:pt x="1982" y="4647"/>
                    <a:pt x="2502" y="4527"/>
                    <a:pt x="2950" y="4415"/>
                  </a:cubicBezTo>
                  <a:cubicBezTo>
                    <a:pt x="3179" y="4385"/>
                    <a:pt x="3351" y="4328"/>
                    <a:pt x="3522" y="4301"/>
                  </a:cubicBezTo>
                  <a:cubicBezTo>
                    <a:pt x="4137" y="4221"/>
                    <a:pt x="4939" y="4109"/>
                    <a:pt x="5745" y="4109"/>
                  </a:cubicBezTo>
                  <a:cubicBezTo>
                    <a:pt x="6665" y="4109"/>
                    <a:pt x="7589" y="4254"/>
                    <a:pt x="8245" y="4759"/>
                  </a:cubicBezTo>
                  <a:cubicBezTo>
                    <a:pt x="8962" y="5301"/>
                    <a:pt x="9763" y="6046"/>
                    <a:pt x="9562" y="6905"/>
                  </a:cubicBezTo>
                  <a:cubicBezTo>
                    <a:pt x="9420" y="7392"/>
                    <a:pt x="8504" y="8966"/>
                    <a:pt x="8245" y="9137"/>
                  </a:cubicBezTo>
                  <a:cubicBezTo>
                    <a:pt x="8093" y="9209"/>
                    <a:pt x="7919" y="9237"/>
                    <a:pt x="7731" y="9237"/>
                  </a:cubicBezTo>
                  <a:cubicBezTo>
                    <a:pt x="7389" y="9237"/>
                    <a:pt x="7001" y="9144"/>
                    <a:pt x="6614" y="9053"/>
                  </a:cubicBezTo>
                  <a:cubicBezTo>
                    <a:pt x="6195" y="8956"/>
                    <a:pt x="5767" y="8859"/>
                    <a:pt x="5356" y="8859"/>
                  </a:cubicBezTo>
                  <a:cubicBezTo>
                    <a:pt x="5036" y="8859"/>
                    <a:pt x="4726" y="8918"/>
                    <a:pt x="4439" y="9080"/>
                  </a:cubicBezTo>
                  <a:cubicBezTo>
                    <a:pt x="3923" y="9366"/>
                    <a:pt x="3694" y="9710"/>
                    <a:pt x="3779" y="10053"/>
                  </a:cubicBezTo>
                  <a:cubicBezTo>
                    <a:pt x="4038" y="10912"/>
                    <a:pt x="6156" y="10970"/>
                    <a:pt x="6184" y="10970"/>
                  </a:cubicBezTo>
                  <a:cubicBezTo>
                    <a:pt x="7615" y="11057"/>
                    <a:pt x="7988" y="11171"/>
                    <a:pt x="8675" y="12431"/>
                  </a:cubicBezTo>
                  <a:cubicBezTo>
                    <a:pt x="8760" y="12602"/>
                    <a:pt x="8790" y="12717"/>
                    <a:pt x="8847" y="12831"/>
                  </a:cubicBezTo>
                  <a:cubicBezTo>
                    <a:pt x="9046" y="13347"/>
                    <a:pt x="9191" y="13660"/>
                    <a:pt x="10077" y="13947"/>
                  </a:cubicBezTo>
                  <a:cubicBezTo>
                    <a:pt x="10191" y="13976"/>
                    <a:pt x="10622" y="14061"/>
                    <a:pt x="11023" y="14061"/>
                  </a:cubicBezTo>
                  <a:cubicBezTo>
                    <a:pt x="11309" y="14061"/>
                    <a:pt x="11565" y="14034"/>
                    <a:pt x="11710" y="13862"/>
                  </a:cubicBezTo>
                  <a:cubicBezTo>
                    <a:pt x="12225" y="13431"/>
                    <a:pt x="11996" y="12744"/>
                    <a:pt x="11794" y="12229"/>
                  </a:cubicBezTo>
                  <a:cubicBezTo>
                    <a:pt x="11767" y="12087"/>
                    <a:pt x="11680" y="11858"/>
                    <a:pt x="11652" y="11744"/>
                  </a:cubicBezTo>
                  <a:cubicBezTo>
                    <a:pt x="11676" y="11731"/>
                    <a:pt x="11715" y="11724"/>
                    <a:pt x="11773" y="11724"/>
                  </a:cubicBezTo>
                  <a:cubicBezTo>
                    <a:pt x="11854" y="11724"/>
                    <a:pt x="11972" y="11738"/>
                    <a:pt x="12138" y="11771"/>
                  </a:cubicBezTo>
                  <a:cubicBezTo>
                    <a:pt x="12340" y="11801"/>
                    <a:pt x="12539" y="11943"/>
                    <a:pt x="12768" y="12115"/>
                  </a:cubicBezTo>
                  <a:cubicBezTo>
                    <a:pt x="13059" y="12303"/>
                    <a:pt x="13430" y="12552"/>
                    <a:pt x="13859" y="12552"/>
                  </a:cubicBezTo>
                  <a:cubicBezTo>
                    <a:pt x="14150" y="12552"/>
                    <a:pt x="14466" y="12438"/>
                    <a:pt x="14801" y="12115"/>
                  </a:cubicBezTo>
                  <a:cubicBezTo>
                    <a:pt x="15172" y="11801"/>
                    <a:pt x="15344" y="11457"/>
                    <a:pt x="15374" y="11084"/>
                  </a:cubicBezTo>
                  <a:cubicBezTo>
                    <a:pt x="15374" y="10512"/>
                    <a:pt x="14943" y="10083"/>
                    <a:pt x="14543" y="9682"/>
                  </a:cubicBezTo>
                  <a:cubicBezTo>
                    <a:pt x="14229" y="9366"/>
                    <a:pt x="13913" y="9053"/>
                    <a:pt x="13943" y="8794"/>
                  </a:cubicBezTo>
                  <a:cubicBezTo>
                    <a:pt x="14000" y="8565"/>
                    <a:pt x="14114" y="8480"/>
                    <a:pt x="14199" y="8450"/>
                  </a:cubicBezTo>
                  <a:cubicBezTo>
                    <a:pt x="14252" y="8436"/>
                    <a:pt x="14311" y="8429"/>
                    <a:pt x="14373" y="8429"/>
                  </a:cubicBezTo>
                  <a:cubicBezTo>
                    <a:pt x="14919" y="8429"/>
                    <a:pt x="15774" y="8941"/>
                    <a:pt x="16031" y="9224"/>
                  </a:cubicBezTo>
                  <a:cubicBezTo>
                    <a:pt x="16146" y="9339"/>
                    <a:pt x="16233" y="9424"/>
                    <a:pt x="16317" y="9538"/>
                  </a:cubicBezTo>
                  <a:cubicBezTo>
                    <a:pt x="16585" y="9852"/>
                    <a:pt x="16825" y="10037"/>
                    <a:pt x="17139" y="10037"/>
                  </a:cubicBezTo>
                  <a:cubicBezTo>
                    <a:pt x="17399" y="10037"/>
                    <a:pt x="17708" y="9910"/>
                    <a:pt x="18122" y="9625"/>
                  </a:cubicBezTo>
                  <a:cubicBezTo>
                    <a:pt x="18752" y="9195"/>
                    <a:pt x="19553" y="8050"/>
                    <a:pt x="19352" y="7049"/>
                  </a:cubicBezTo>
                  <a:cubicBezTo>
                    <a:pt x="19095" y="5989"/>
                    <a:pt x="18294" y="5874"/>
                    <a:pt x="17721" y="5789"/>
                  </a:cubicBezTo>
                  <a:cubicBezTo>
                    <a:pt x="17520" y="5789"/>
                    <a:pt x="17348" y="5760"/>
                    <a:pt x="17176" y="5702"/>
                  </a:cubicBezTo>
                  <a:cubicBezTo>
                    <a:pt x="16634" y="5560"/>
                    <a:pt x="16489" y="5416"/>
                    <a:pt x="16432" y="5331"/>
                  </a:cubicBezTo>
                  <a:cubicBezTo>
                    <a:pt x="16347" y="5217"/>
                    <a:pt x="16432" y="4930"/>
                    <a:pt x="16546" y="4672"/>
                  </a:cubicBezTo>
                  <a:cubicBezTo>
                    <a:pt x="16718" y="4042"/>
                    <a:pt x="17034" y="3156"/>
                    <a:pt x="16031" y="2297"/>
                  </a:cubicBezTo>
                  <a:cubicBezTo>
                    <a:pt x="15542" y="1906"/>
                    <a:pt x="13843" y="1389"/>
                    <a:pt x="12734" y="1389"/>
                  </a:cubicBezTo>
                  <a:cubicBezTo>
                    <a:pt x="12544" y="1389"/>
                    <a:pt x="12371" y="1405"/>
                    <a:pt x="12225" y="1438"/>
                  </a:cubicBezTo>
                  <a:cubicBezTo>
                    <a:pt x="12053" y="1466"/>
                    <a:pt x="11909" y="1523"/>
                    <a:pt x="11794" y="1637"/>
                  </a:cubicBezTo>
                  <a:cubicBezTo>
                    <a:pt x="11565" y="1637"/>
                    <a:pt x="11309" y="1667"/>
                    <a:pt x="11050" y="1667"/>
                  </a:cubicBezTo>
                  <a:cubicBezTo>
                    <a:pt x="10761" y="1698"/>
                    <a:pt x="10463" y="1728"/>
                    <a:pt x="10183" y="1728"/>
                  </a:cubicBezTo>
                  <a:cubicBezTo>
                    <a:pt x="9937" y="1728"/>
                    <a:pt x="9705" y="1705"/>
                    <a:pt x="9504" y="1637"/>
                  </a:cubicBezTo>
                  <a:cubicBezTo>
                    <a:pt x="9218" y="1580"/>
                    <a:pt x="9076" y="1408"/>
                    <a:pt x="8847" y="1209"/>
                  </a:cubicBezTo>
                  <a:cubicBezTo>
                    <a:pt x="8703" y="1037"/>
                    <a:pt x="8531" y="865"/>
                    <a:pt x="8302" y="751"/>
                  </a:cubicBezTo>
                  <a:cubicBezTo>
                    <a:pt x="7879" y="491"/>
                    <a:pt x="7502" y="382"/>
                    <a:pt x="7140" y="382"/>
                  </a:cubicBezTo>
                  <a:cubicBezTo>
                    <a:pt x="6546" y="382"/>
                    <a:pt x="5995" y="674"/>
                    <a:pt x="5355" y="1065"/>
                  </a:cubicBezTo>
                  <a:cubicBezTo>
                    <a:pt x="5297" y="1095"/>
                    <a:pt x="5240" y="1179"/>
                    <a:pt x="5153" y="1236"/>
                  </a:cubicBezTo>
                  <a:cubicBezTo>
                    <a:pt x="4751" y="1587"/>
                    <a:pt x="4498" y="1784"/>
                    <a:pt x="4399" y="1784"/>
                  </a:cubicBezTo>
                  <a:cubicBezTo>
                    <a:pt x="4392" y="1784"/>
                    <a:pt x="4386" y="1783"/>
                    <a:pt x="4381" y="1782"/>
                  </a:cubicBezTo>
                  <a:cubicBezTo>
                    <a:pt x="4466" y="1610"/>
                    <a:pt x="4610" y="1351"/>
                    <a:pt x="4581" y="1065"/>
                  </a:cubicBezTo>
                  <a:cubicBezTo>
                    <a:pt x="4581" y="1037"/>
                    <a:pt x="4553" y="1037"/>
                    <a:pt x="4553" y="1007"/>
                  </a:cubicBezTo>
                  <a:cubicBezTo>
                    <a:pt x="4496" y="865"/>
                    <a:pt x="4496" y="778"/>
                    <a:pt x="4496" y="694"/>
                  </a:cubicBezTo>
                  <a:cubicBezTo>
                    <a:pt x="4439" y="206"/>
                    <a:pt x="4122" y="121"/>
                    <a:pt x="3694" y="34"/>
                  </a:cubicBezTo>
                  <a:cubicBezTo>
                    <a:pt x="3585" y="11"/>
                    <a:pt x="3480" y="0"/>
                    <a:pt x="337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9"/>
            <p:cNvSpPr/>
            <p:nvPr/>
          </p:nvSpPr>
          <p:spPr>
            <a:xfrm>
              <a:off x="7225291" y="804850"/>
              <a:ext cx="153952" cy="47939"/>
            </a:xfrm>
            <a:custGeom>
              <a:avLst/>
              <a:gdLst/>
              <a:ahLst/>
              <a:cxnLst/>
              <a:rect l="l" t="t" r="r" b="b"/>
              <a:pathLst>
                <a:path w="7611" h="2370" extrusionOk="0">
                  <a:moveTo>
                    <a:pt x="5247" y="0"/>
                  </a:moveTo>
                  <a:cubicBezTo>
                    <a:pt x="5132" y="0"/>
                    <a:pt x="5034" y="30"/>
                    <a:pt x="4964" y="97"/>
                  </a:cubicBezTo>
                  <a:lnTo>
                    <a:pt x="4907" y="97"/>
                  </a:lnTo>
                  <a:cubicBezTo>
                    <a:pt x="4219" y="239"/>
                    <a:pt x="3876" y="669"/>
                    <a:pt x="3333" y="898"/>
                  </a:cubicBezTo>
                  <a:cubicBezTo>
                    <a:pt x="3189" y="957"/>
                    <a:pt x="3016" y="974"/>
                    <a:pt x="2834" y="974"/>
                  </a:cubicBezTo>
                  <a:cubicBezTo>
                    <a:pt x="2599" y="974"/>
                    <a:pt x="2350" y="946"/>
                    <a:pt x="2132" y="946"/>
                  </a:cubicBezTo>
                  <a:cubicBezTo>
                    <a:pt x="1947" y="946"/>
                    <a:pt x="1784" y="966"/>
                    <a:pt x="1673" y="1040"/>
                  </a:cubicBezTo>
                  <a:cubicBezTo>
                    <a:pt x="1" y="1961"/>
                    <a:pt x="2039" y="2370"/>
                    <a:pt x="3174" y="2370"/>
                  </a:cubicBezTo>
                  <a:cubicBezTo>
                    <a:pt x="3381" y="2370"/>
                    <a:pt x="3558" y="2356"/>
                    <a:pt x="3677" y="2330"/>
                  </a:cubicBezTo>
                  <a:cubicBezTo>
                    <a:pt x="3758" y="2322"/>
                    <a:pt x="3880" y="2319"/>
                    <a:pt x="4030" y="2319"/>
                  </a:cubicBezTo>
                  <a:cubicBezTo>
                    <a:pt x="4294" y="2319"/>
                    <a:pt x="4645" y="2327"/>
                    <a:pt x="5020" y="2327"/>
                  </a:cubicBezTo>
                  <a:cubicBezTo>
                    <a:pt x="5996" y="2327"/>
                    <a:pt x="7133" y="2275"/>
                    <a:pt x="7311" y="1899"/>
                  </a:cubicBezTo>
                  <a:cubicBezTo>
                    <a:pt x="7610" y="1351"/>
                    <a:pt x="6022" y="0"/>
                    <a:pt x="5247"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9"/>
            <p:cNvSpPr/>
            <p:nvPr/>
          </p:nvSpPr>
          <p:spPr>
            <a:xfrm>
              <a:off x="7237125" y="797284"/>
              <a:ext cx="148247" cy="62806"/>
            </a:xfrm>
            <a:custGeom>
              <a:avLst/>
              <a:gdLst/>
              <a:ahLst/>
              <a:cxnLst/>
              <a:rect l="l" t="t" r="r" b="b"/>
              <a:pathLst>
                <a:path w="7329" h="3105" extrusionOk="0">
                  <a:moveTo>
                    <a:pt x="4701" y="743"/>
                  </a:moveTo>
                  <a:cubicBezTo>
                    <a:pt x="4852" y="743"/>
                    <a:pt x="5205" y="878"/>
                    <a:pt x="5638" y="1215"/>
                  </a:cubicBezTo>
                  <a:cubicBezTo>
                    <a:pt x="6183" y="1616"/>
                    <a:pt x="6412" y="2017"/>
                    <a:pt x="6412" y="2101"/>
                  </a:cubicBezTo>
                  <a:cubicBezTo>
                    <a:pt x="6154" y="2330"/>
                    <a:pt x="4551" y="2330"/>
                    <a:pt x="3951" y="2330"/>
                  </a:cubicBezTo>
                  <a:cubicBezTo>
                    <a:pt x="3550" y="2330"/>
                    <a:pt x="3234" y="2330"/>
                    <a:pt x="3034" y="2360"/>
                  </a:cubicBezTo>
                  <a:cubicBezTo>
                    <a:pt x="2926" y="2383"/>
                    <a:pt x="2785" y="2393"/>
                    <a:pt x="2628" y="2393"/>
                  </a:cubicBezTo>
                  <a:cubicBezTo>
                    <a:pt x="1996" y="2393"/>
                    <a:pt x="1088" y="2227"/>
                    <a:pt x="859" y="2044"/>
                  </a:cubicBezTo>
                  <a:cubicBezTo>
                    <a:pt x="886" y="1987"/>
                    <a:pt x="1001" y="1872"/>
                    <a:pt x="1287" y="1730"/>
                  </a:cubicBezTo>
                  <a:cubicBezTo>
                    <a:pt x="1331" y="1701"/>
                    <a:pt x="1428" y="1694"/>
                    <a:pt x="1534" y="1694"/>
                  </a:cubicBezTo>
                  <a:cubicBezTo>
                    <a:pt x="1636" y="1694"/>
                    <a:pt x="1748" y="1701"/>
                    <a:pt x="1832" y="1701"/>
                  </a:cubicBezTo>
                  <a:cubicBezTo>
                    <a:pt x="1972" y="1713"/>
                    <a:pt x="2122" y="1725"/>
                    <a:pt x="2272" y="1725"/>
                  </a:cubicBezTo>
                  <a:cubicBezTo>
                    <a:pt x="2489" y="1725"/>
                    <a:pt x="2705" y="1700"/>
                    <a:pt x="2890" y="1616"/>
                  </a:cubicBezTo>
                  <a:cubicBezTo>
                    <a:pt x="3149" y="1501"/>
                    <a:pt x="3348" y="1357"/>
                    <a:pt x="3550" y="1243"/>
                  </a:cubicBezTo>
                  <a:cubicBezTo>
                    <a:pt x="3806" y="1071"/>
                    <a:pt x="4035" y="899"/>
                    <a:pt x="4351" y="842"/>
                  </a:cubicBezTo>
                  <a:cubicBezTo>
                    <a:pt x="4436" y="842"/>
                    <a:pt x="4551" y="814"/>
                    <a:pt x="4638" y="757"/>
                  </a:cubicBezTo>
                  <a:cubicBezTo>
                    <a:pt x="4651" y="748"/>
                    <a:pt x="4672" y="743"/>
                    <a:pt x="4701" y="743"/>
                  </a:cubicBezTo>
                  <a:close/>
                  <a:moveTo>
                    <a:pt x="4657" y="0"/>
                  </a:moveTo>
                  <a:cubicBezTo>
                    <a:pt x="4519" y="0"/>
                    <a:pt x="4385" y="29"/>
                    <a:pt x="4264" y="97"/>
                  </a:cubicBezTo>
                  <a:cubicBezTo>
                    <a:pt x="4264" y="97"/>
                    <a:pt x="4264" y="127"/>
                    <a:pt x="4237" y="127"/>
                  </a:cubicBezTo>
                  <a:cubicBezTo>
                    <a:pt x="3779" y="212"/>
                    <a:pt x="3435" y="441"/>
                    <a:pt x="3149" y="643"/>
                  </a:cubicBezTo>
                  <a:cubicBezTo>
                    <a:pt x="2977" y="757"/>
                    <a:pt x="2805" y="842"/>
                    <a:pt x="2604" y="929"/>
                  </a:cubicBezTo>
                  <a:cubicBezTo>
                    <a:pt x="2500" y="980"/>
                    <a:pt x="2353" y="990"/>
                    <a:pt x="2197" y="990"/>
                  </a:cubicBezTo>
                  <a:cubicBezTo>
                    <a:pt x="2096" y="990"/>
                    <a:pt x="1990" y="986"/>
                    <a:pt x="1889" y="986"/>
                  </a:cubicBezTo>
                  <a:cubicBezTo>
                    <a:pt x="1749" y="975"/>
                    <a:pt x="1612" y="964"/>
                    <a:pt x="1483" y="964"/>
                  </a:cubicBezTo>
                  <a:cubicBezTo>
                    <a:pt x="1269" y="964"/>
                    <a:pt x="1076" y="994"/>
                    <a:pt x="916" y="1101"/>
                  </a:cubicBezTo>
                  <a:cubicBezTo>
                    <a:pt x="257" y="1472"/>
                    <a:pt x="0" y="1845"/>
                    <a:pt x="142" y="2246"/>
                  </a:cubicBezTo>
                  <a:cubicBezTo>
                    <a:pt x="371" y="2933"/>
                    <a:pt x="1860" y="3104"/>
                    <a:pt x="2661" y="3104"/>
                  </a:cubicBezTo>
                  <a:cubicBezTo>
                    <a:pt x="2890" y="3104"/>
                    <a:pt x="3034" y="3104"/>
                    <a:pt x="3119" y="3075"/>
                  </a:cubicBezTo>
                  <a:cubicBezTo>
                    <a:pt x="3167" y="3065"/>
                    <a:pt x="3238" y="3062"/>
                    <a:pt x="3323" y="3062"/>
                  </a:cubicBezTo>
                  <a:cubicBezTo>
                    <a:pt x="3492" y="3062"/>
                    <a:pt x="3722" y="3075"/>
                    <a:pt x="3951" y="3075"/>
                  </a:cubicBezTo>
                  <a:cubicBezTo>
                    <a:pt x="5581" y="3075"/>
                    <a:pt x="6756" y="3017"/>
                    <a:pt x="7042" y="2445"/>
                  </a:cubicBezTo>
                  <a:cubicBezTo>
                    <a:pt x="7328" y="1872"/>
                    <a:pt x="6726" y="1128"/>
                    <a:pt x="6069" y="613"/>
                  </a:cubicBezTo>
                  <a:cubicBezTo>
                    <a:pt x="5840" y="453"/>
                    <a:pt x="5209" y="0"/>
                    <a:pt x="4657"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9"/>
            <p:cNvSpPr/>
            <p:nvPr/>
          </p:nvSpPr>
          <p:spPr>
            <a:xfrm>
              <a:off x="7070273" y="1135763"/>
              <a:ext cx="87059" cy="59651"/>
            </a:xfrm>
            <a:custGeom>
              <a:avLst/>
              <a:gdLst/>
              <a:ahLst/>
              <a:cxnLst/>
              <a:rect l="l" t="t" r="r" b="b"/>
              <a:pathLst>
                <a:path w="4304" h="2949" extrusionOk="0">
                  <a:moveTo>
                    <a:pt x="2512" y="1"/>
                  </a:moveTo>
                  <a:cubicBezTo>
                    <a:pt x="2384" y="1"/>
                    <a:pt x="2262" y="35"/>
                    <a:pt x="2149" y="113"/>
                  </a:cubicBezTo>
                  <a:lnTo>
                    <a:pt x="2092" y="198"/>
                  </a:lnTo>
                  <a:cubicBezTo>
                    <a:pt x="1320" y="198"/>
                    <a:pt x="1405" y="628"/>
                    <a:pt x="1062" y="972"/>
                  </a:cubicBezTo>
                  <a:cubicBezTo>
                    <a:pt x="977" y="1114"/>
                    <a:pt x="175" y="2060"/>
                    <a:pt x="175" y="2145"/>
                  </a:cubicBezTo>
                  <a:cubicBezTo>
                    <a:pt x="0" y="2762"/>
                    <a:pt x="171" y="2949"/>
                    <a:pt x="476" y="2949"/>
                  </a:cubicBezTo>
                  <a:cubicBezTo>
                    <a:pt x="920" y="2949"/>
                    <a:pt x="1650" y="2552"/>
                    <a:pt x="2007" y="2518"/>
                  </a:cubicBezTo>
                  <a:cubicBezTo>
                    <a:pt x="2041" y="2514"/>
                    <a:pt x="2076" y="2512"/>
                    <a:pt x="2112" y="2512"/>
                  </a:cubicBezTo>
                  <a:cubicBezTo>
                    <a:pt x="2528" y="2512"/>
                    <a:pt x="3126" y="2739"/>
                    <a:pt x="3580" y="2739"/>
                  </a:cubicBezTo>
                  <a:cubicBezTo>
                    <a:pt x="4005" y="2739"/>
                    <a:pt x="4304" y="2541"/>
                    <a:pt x="4211" y="1774"/>
                  </a:cubicBezTo>
                  <a:cubicBezTo>
                    <a:pt x="4090" y="1093"/>
                    <a:pt x="3225" y="1"/>
                    <a:pt x="251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9"/>
            <p:cNvSpPr/>
            <p:nvPr/>
          </p:nvSpPr>
          <p:spPr>
            <a:xfrm>
              <a:off x="7062788" y="1128521"/>
              <a:ext cx="101380" cy="74397"/>
            </a:xfrm>
            <a:custGeom>
              <a:avLst/>
              <a:gdLst/>
              <a:ahLst/>
              <a:cxnLst/>
              <a:rect l="l" t="t" r="r" b="b"/>
              <a:pathLst>
                <a:path w="5012" h="3678" extrusionOk="0">
                  <a:moveTo>
                    <a:pt x="2867" y="728"/>
                  </a:moveTo>
                  <a:cubicBezTo>
                    <a:pt x="2921" y="728"/>
                    <a:pt x="2992" y="743"/>
                    <a:pt x="3092" y="785"/>
                  </a:cubicBezTo>
                  <a:cubicBezTo>
                    <a:pt x="3607" y="986"/>
                    <a:pt x="4152" y="1758"/>
                    <a:pt x="4210" y="2189"/>
                  </a:cubicBezTo>
                  <a:cubicBezTo>
                    <a:pt x="4267" y="2503"/>
                    <a:pt x="4210" y="2647"/>
                    <a:pt x="4180" y="2704"/>
                  </a:cubicBezTo>
                  <a:cubicBezTo>
                    <a:pt x="4137" y="2739"/>
                    <a:pt x="4066" y="2752"/>
                    <a:pt x="3978" y="2752"/>
                  </a:cubicBezTo>
                  <a:cubicBezTo>
                    <a:pt x="3775" y="2752"/>
                    <a:pt x="3485" y="2678"/>
                    <a:pt x="3264" y="2617"/>
                  </a:cubicBezTo>
                  <a:cubicBezTo>
                    <a:pt x="2966" y="2567"/>
                    <a:pt x="2711" y="2497"/>
                    <a:pt x="2462" y="2497"/>
                  </a:cubicBezTo>
                  <a:cubicBezTo>
                    <a:pt x="2424" y="2497"/>
                    <a:pt x="2386" y="2499"/>
                    <a:pt x="2348" y="2503"/>
                  </a:cubicBezTo>
                  <a:cubicBezTo>
                    <a:pt x="2148" y="2532"/>
                    <a:pt x="1890" y="2617"/>
                    <a:pt x="1633" y="2732"/>
                  </a:cubicBezTo>
                  <a:cubicBezTo>
                    <a:pt x="1432" y="2789"/>
                    <a:pt x="1003" y="2961"/>
                    <a:pt x="832" y="2961"/>
                  </a:cubicBezTo>
                  <a:cubicBezTo>
                    <a:pt x="832" y="2903"/>
                    <a:pt x="832" y="2819"/>
                    <a:pt x="889" y="2647"/>
                  </a:cubicBezTo>
                  <a:cubicBezTo>
                    <a:pt x="946" y="2532"/>
                    <a:pt x="1145" y="2303"/>
                    <a:pt x="1260" y="2132"/>
                  </a:cubicBezTo>
                  <a:cubicBezTo>
                    <a:pt x="1546" y="1816"/>
                    <a:pt x="1661" y="1644"/>
                    <a:pt x="1718" y="1559"/>
                  </a:cubicBezTo>
                  <a:cubicBezTo>
                    <a:pt x="1832" y="1415"/>
                    <a:pt x="1919" y="1300"/>
                    <a:pt x="1977" y="1186"/>
                  </a:cubicBezTo>
                  <a:cubicBezTo>
                    <a:pt x="2091" y="957"/>
                    <a:pt x="2148" y="899"/>
                    <a:pt x="2462" y="899"/>
                  </a:cubicBezTo>
                  <a:cubicBezTo>
                    <a:pt x="2577" y="899"/>
                    <a:pt x="2691" y="842"/>
                    <a:pt x="2748" y="757"/>
                  </a:cubicBezTo>
                  <a:cubicBezTo>
                    <a:pt x="2777" y="743"/>
                    <a:pt x="2813" y="728"/>
                    <a:pt x="2867" y="728"/>
                  </a:cubicBezTo>
                  <a:close/>
                  <a:moveTo>
                    <a:pt x="2892" y="0"/>
                  </a:moveTo>
                  <a:cubicBezTo>
                    <a:pt x="2690" y="0"/>
                    <a:pt x="2496" y="57"/>
                    <a:pt x="2320" y="185"/>
                  </a:cubicBezTo>
                  <a:lnTo>
                    <a:pt x="2290" y="185"/>
                  </a:lnTo>
                  <a:cubicBezTo>
                    <a:pt x="1690" y="242"/>
                    <a:pt x="1489" y="586"/>
                    <a:pt x="1347" y="842"/>
                  </a:cubicBezTo>
                  <a:lnTo>
                    <a:pt x="1175" y="1101"/>
                  </a:lnTo>
                  <a:cubicBezTo>
                    <a:pt x="1145" y="1101"/>
                    <a:pt x="1118" y="1158"/>
                    <a:pt x="1118" y="1186"/>
                  </a:cubicBezTo>
                  <a:cubicBezTo>
                    <a:pt x="1061" y="1243"/>
                    <a:pt x="859" y="1502"/>
                    <a:pt x="717" y="1674"/>
                  </a:cubicBezTo>
                  <a:cubicBezTo>
                    <a:pt x="287" y="2189"/>
                    <a:pt x="202" y="2303"/>
                    <a:pt x="172" y="2445"/>
                  </a:cubicBezTo>
                  <a:cubicBezTo>
                    <a:pt x="115" y="2647"/>
                    <a:pt x="0" y="3190"/>
                    <a:pt x="344" y="3506"/>
                  </a:cubicBezTo>
                  <a:cubicBezTo>
                    <a:pt x="488" y="3620"/>
                    <a:pt x="660" y="3677"/>
                    <a:pt x="832" y="3677"/>
                  </a:cubicBezTo>
                  <a:cubicBezTo>
                    <a:pt x="1175" y="3677"/>
                    <a:pt x="1546" y="3533"/>
                    <a:pt x="1890" y="3391"/>
                  </a:cubicBezTo>
                  <a:cubicBezTo>
                    <a:pt x="2091" y="3334"/>
                    <a:pt x="2320" y="3247"/>
                    <a:pt x="2435" y="3219"/>
                  </a:cubicBezTo>
                  <a:cubicBezTo>
                    <a:pt x="2577" y="3219"/>
                    <a:pt x="2835" y="3277"/>
                    <a:pt x="3092" y="3334"/>
                  </a:cubicBezTo>
                  <a:cubicBezTo>
                    <a:pt x="3380" y="3394"/>
                    <a:pt x="3684" y="3463"/>
                    <a:pt x="3966" y="3463"/>
                  </a:cubicBezTo>
                  <a:cubicBezTo>
                    <a:pt x="4216" y="3463"/>
                    <a:pt x="4449" y="3409"/>
                    <a:pt x="4638" y="3247"/>
                  </a:cubicBezTo>
                  <a:cubicBezTo>
                    <a:pt x="4924" y="2990"/>
                    <a:pt x="5011" y="2617"/>
                    <a:pt x="4924" y="2074"/>
                  </a:cubicBezTo>
                  <a:cubicBezTo>
                    <a:pt x="4810" y="1415"/>
                    <a:pt x="4122" y="441"/>
                    <a:pt x="3378" y="98"/>
                  </a:cubicBezTo>
                  <a:cubicBezTo>
                    <a:pt x="3215" y="35"/>
                    <a:pt x="3051" y="0"/>
                    <a:pt x="289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9"/>
            <p:cNvSpPr/>
            <p:nvPr/>
          </p:nvSpPr>
          <p:spPr>
            <a:xfrm>
              <a:off x="6790319" y="893455"/>
              <a:ext cx="226730" cy="49659"/>
            </a:xfrm>
            <a:custGeom>
              <a:avLst/>
              <a:gdLst/>
              <a:ahLst/>
              <a:cxnLst/>
              <a:rect l="l" t="t" r="r" b="b"/>
              <a:pathLst>
                <a:path w="11209" h="2455" extrusionOk="0">
                  <a:moveTo>
                    <a:pt x="4480" y="0"/>
                  </a:moveTo>
                  <a:cubicBezTo>
                    <a:pt x="2751" y="0"/>
                    <a:pt x="0" y="1492"/>
                    <a:pt x="1877" y="2157"/>
                  </a:cubicBezTo>
                  <a:cubicBezTo>
                    <a:pt x="2127" y="2242"/>
                    <a:pt x="2396" y="2274"/>
                    <a:pt x="2678" y="2274"/>
                  </a:cubicBezTo>
                  <a:cubicBezTo>
                    <a:pt x="3433" y="2274"/>
                    <a:pt x="4277" y="2050"/>
                    <a:pt x="5069" y="2050"/>
                  </a:cubicBezTo>
                  <a:cubicBezTo>
                    <a:pt x="5268" y="2050"/>
                    <a:pt x="5465" y="2064"/>
                    <a:pt x="5655" y="2099"/>
                  </a:cubicBezTo>
                  <a:cubicBezTo>
                    <a:pt x="6328" y="2252"/>
                    <a:pt x="6772" y="2454"/>
                    <a:pt x="7359" y="2454"/>
                  </a:cubicBezTo>
                  <a:cubicBezTo>
                    <a:pt x="7545" y="2454"/>
                    <a:pt x="7746" y="2434"/>
                    <a:pt x="7973" y="2386"/>
                  </a:cubicBezTo>
                  <a:cubicBezTo>
                    <a:pt x="8374" y="2301"/>
                    <a:pt x="10178" y="2157"/>
                    <a:pt x="10435" y="1870"/>
                  </a:cubicBezTo>
                  <a:cubicBezTo>
                    <a:pt x="11209" y="1069"/>
                    <a:pt x="9949" y="641"/>
                    <a:pt x="9347" y="641"/>
                  </a:cubicBezTo>
                  <a:lnTo>
                    <a:pt x="9491" y="641"/>
                  </a:lnTo>
                  <a:cubicBezTo>
                    <a:pt x="9311" y="594"/>
                    <a:pt x="9152" y="574"/>
                    <a:pt x="9010" y="574"/>
                  </a:cubicBezTo>
                  <a:cubicBezTo>
                    <a:pt x="8274" y="574"/>
                    <a:pt x="7974" y="1115"/>
                    <a:pt x="7229" y="1355"/>
                  </a:cubicBezTo>
                  <a:cubicBezTo>
                    <a:pt x="7030" y="1411"/>
                    <a:pt x="6865" y="1436"/>
                    <a:pt x="6727" y="1436"/>
                  </a:cubicBezTo>
                  <a:cubicBezTo>
                    <a:pt x="5951" y="1436"/>
                    <a:pt x="6001" y="647"/>
                    <a:pt x="5369" y="210"/>
                  </a:cubicBezTo>
                  <a:cubicBezTo>
                    <a:pt x="5149" y="63"/>
                    <a:pt x="4836" y="0"/>
                    <a:pt x="4480"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9"/>
            <p:cNvSpPr/>
            <p:nvPr/>
          </p:nvSpPr>
          <p:spPr>
            <a:xfrm>
              <a:off x="6807413" y="885909"/>
              <a:ext cx="207878" cy="64526"/>
            </a:xfrm>
            <a:custGeom>
              <a:avLst/>
              <a:gdLst/>
              <a:ahLst/>
              <a:cxnLst/>
              <a:rect l="l" t="t" r="r" b="b"/>
              <a:pathLst>
                <a:path w="10277" h="3190" extrusionOk="0">
                  <a:moveTo>
                    <a:pt x="3665" y="735"/>
                  </a:moveTo>
                  <a:cubicBezTo>
                    <a:pt x="3941" y="735"/>
                    <a:pt x="4172" y="778"/>
                    <a:pt x="4322" y="869"/>
                  </a:cubicBezTo>
                  <a:cubicBezTo>
                    <a:pt x="4524" y="1014"/>
                    <a:pt x="4639" y="1213"/>
                    <a:pt x="4753" y="1414"/>
                  </a:cubicBezTo>
                  <a:cubicBezTo>
                    <a:pt x="4958" y="1734"/>
                    <a:pt x="5218" y="2163"/>
                    <a:pt x="5896" y="2163"/>
                  </a:cubicBezTo>
                  <a:cubicBezTo>
                    <a:pt x="6068" y="2163"/>
                    <a:pt x="6267" y="2136"/>
                    <a:pt x="6498" y="2072"/>
                  </a:cubicBezTo>
                  <a:cubicBezTo>
                    <a:pt x="6842" y="1957"/>
                    <a:pt x="7100" y="1785"/>
                    <a:pt x="7357" y="1643"/>
                  </a:cubicBezTo>
                  <a:cubicBezTo>
                    <a:pt x="7631" y="1469"/>
                    <a:pt x="7840" y="1316"/>
                    <a:pt x="8152" y="1316"/>
                  </a:cubicBezTo>
                  <a:cubicBezTo>
                    <a:pt x="8199" y="1316"/>
                    <a:pt x="8250" y="1320"/>
                    <a:pt x="8303" y="1327"/>
                  </a:cubicBezTo>
                  <a:cubicBezTo>
                    <a:pt x="8360" y="1357"/>
                    <a:pt x="8417" y="1385"/>
                    <a:pt x="8502" y="1385"/>
                  </a:cubicBezTo>
                  <a:cubicBezTo>
                    <a:pt x="8875" y="1385"/>
                    <a:pt x="9391" y="1586"/>
                    <a:pt x="9475" y="1758"/>
                  </a:cubicBezTo>
                  <a:cubicBezTo>
                    <a:pt x="9475" y="1815"/>
                    <a:pt x="9418" y="1900"/>
                    <a:pt x="9333" y="1987"/>
                  </a:cubicBezTo>
                  <a:cubicBezTo>
                    <a:pt x="9132" y="2129"/>
                    <a:pt x="7987" y="2273"/>
                    <a:pt x="7529" y="2330"/>
                  </a:cubicBezTo>
                  <a:cubicBezTo>
                    <a:pt x="7329" y="2358"/>
                    <a:pt x="7158" y="2388"/>
                    <a:pt x="7043" y="2415"/>
                  </a:cubicBezTo>
                  <a:cubicBezTo>
                    <a:pt x="6843" y="2461"/>
                    <a:pt x="6668" y="2481"/>
                    <a:pt x="6505" y="2481"/>
                  </a:cubicBezTo>
                  <a:cubicBezTo>
                    <a:pt x="6156" y="2481"/>
                    <a:pt x="5858" y="2390"/>
                    <a:pt x="5468" y="2273"/>
                  </a:cubicBezTo>
                  <a:cubicBezTo>
                    <a:pt x="5296" y="2216"/>
                    <a:pt x="5097" y="2159"/>
                    <a:pt x="4868" y="2101"/>
                  </a:cubicBezTo>
                  <a:cubicBezTo>
                    <a:pt x="4666" y="2072"/>
                    <a:pt x="4437" y="2044"/>
                    <a:pt x="4238" y="2044"/>
                  </a:cubicBezTo>
                  <a:cubicBezTo>
                    <a:pt x="3807" y="2044"/>
                    <a:pt x="3379" y="2129"/>
                    <a:pt x="2948" y="2186"/>
                  </a:cubicBezTo>
                  <a:cubicBezTo>
                    <a:pt x="2570" y="2236"/>
                    <a:pt x="2200" y="2286"/>
                    <a:pt x="1856" y="2286"/>
                  </a:cubicBezTo>
                  <a:cubicBezTo>
                    <a:pt x="1603" y="2286"/>
                    <a:pt x="1364" y="2259"/>
                    <a:pt x="1146" y="2186"/>
                  </a:cubicBezTo>
                  <a:cubicBezTo>
                    <a:pt x="830" y="2072"/>
                    <a:pt x="773" y="1987"/>
                    <a:pt x="773" y="1957"/>
                  </a:cubicBezTo>
                  <a:cubicBezTo>
                    <a:pt x="773" y="1930"/>
                    <a:pt x="860" y="1701"/>
                    <a:pt x="1345" y="1414"/>
                  </a:cubicBezTo>
                  <a:cubicBezTo>
                    <a:pt x="2056" y="988"/>
                    <a:pt x="2994" y="735"/>
                    <a:pt x="3665" y="735"/>
                  </a:cubicBezTo>
                  <a:close/>
                  <a:moveTo>
                    <a:pt x="3651" y="1"/>
                  </a:moveTo>
                  <a:cubicBezTo>
                    <a:pt x="2748" y="1"/>
                    <a:pt x="1660" y="372"/>
                    <a:pt x="974" y="785"/>
                  </a:cubicBezTo>
                  <a:cubicBezTo>
                    <a:pt x="315" y="1185"/>
                    <a:pt x="1" y="1614"/>
                    <a:pt x="28" y="2044"/>
                  </a:cubicBezTo>
                  <a:cubicBezTo>
                    <a:pt x="86" y="2415"/>
                    <a:pt x="372" y="2701"/>
                    <a:pt x="917" y="2873"/>
                  </a:cubicBezTo>
                  <a:cubicBezTo>
                    <a:pt x="1204" y="2973"/>
                    <a:pt x="1508" y="3008"/>
                    <a:pt x="1822" y="3008"/>
                  </a:cubicBezTo>
                  <a:cubicBezTo>
                    <a:pt x="2225" y="3008"/>
                    <a:pt x="2644" y="2951"/>
                    <a:pt x="3063" y="2903"/>
                  </a:cubicBezTo>
                  <a:cubicBezTo>
                    <a:pt x="3468" y="2841"/>
                    <a:pt x="3874" y="2781"/>
                    <a:pt x="4259" y="2781"/>
                  </a:cubicBezTo>
                  <a:cubicBezTo>
                    <a:pt x="4417" y="2781"/>
                    <a:pt x="4573" y="2791"/>
                    <a:pt x="4723" y="2816"/>
                  </a:cubicBezTo>
                  <a:cubicBezTo>
                    <a:pt x="4925" y="2873"/>
                    <a:pt x="5097" y="2930"/>
                    <a:pt x="5268" y="2960"/>
                  </a:cubicBezTo>
                  <a:cubicBezTo>
                    <a:pt x="5669" y="3075"/>
                    <a:pt x="6040" y="3189"/>
                    <a:pt x="6498" y="3189"/>
                  </a:cubicBezTo>
                  <a:cubicBezTo>
                    <a:pt x="6700" y="3189"/>
                    <a:pt x="6929" y="3159"/>
                    <a:pt x="7185" y="3102"/>
                  </a:cubicBezTo>
                  <a:cubicBezTo>
                    <a:pt x="7272" y="3102"/>
                    <a:pt x="7444" y="3075"/>
                    <a:pt x="7643" y="3045"/>
                  </a:cubicBezTo>
                  <a:cubicBezTo>
                    <a:pt x="8933" y="2903"/>
                    <a:pt x="9590" y="2759"/>
                    <a:pt x="9849" y="2502"/>
                  </a:cubicBezTo>
                  <a:cubicBezTo>
                    <a:pt x="10277" y="2044"/>
                    <a:pt x="10220" y="1643"/>
                    <a:pt x="10135" y="1472"/>
                  </a:cubicBezTo>
                  <a:cubicBezTo>
                    <a:pt x="9906" y="956"/>
                    <a:pt x="9219" y="727"/>
                    <a:pt x="8761" y="670"/>
                  </a:cubicBezTo>
                  <a:lnTo>
                    <a:pt x="8731" y="670"/>
                  </a:lnTo>
                  <a:cubicBezTo>
                    <a:pt x="8523" y="615"/>
                    <a:pt x="8338" y="591"/>
                    <a:pt x="8169" y="591"/>
                  </a:cubicBezTo>
                  <a:cubicBezTo>
                    <a:pt x="7641" y="591"/>
                    <a:pt x="7283" y="824"/>
                    <a:pt x="6956" y="1041"/>
                  </a:cubicBezTo>
                  <a:cubicBezTo>
                    <a:pt x="6727" y="1185"/>
                    <a:pt x="6528" y="1300"/>
                    <a:pt x="6269" y="1385"/>
                  </a:cubicBezTo>
                  <a:cubicBezTo>
                    <a:pt x="6106" y="1433"/>
                    <a:pt x="5983" y="1457"/>
                    <a:pt x="5884" y="1457"/>
                  </a:cubicBezTo>
                  <a:cubicBezTo>
                    <a:pt x="5637" y="1457"/>
                    <a:pt x="5547" y="1308"/>
                    <a:pt x="5383" y="1041"/>
                  </a:cubicBezTo>
                  <a:cubicBezTo>
                    <a:pt x="5239" y="785"/>
                    <a:pt x="5067" y="498"/>
                    <a:pt x="4723" y="269"/>
                  </a:cubicBezTo>
                  <a:cubicBezTo>
                    <a:pt x="4444" y="79"/>
                    <a:pt x="4067" y="1"/>
                    <a:pt x="3651"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9"/>
            <p:cNvSpPr/>
            <p:nvPr/>
          </p:nvSpPr>
          <p:spPr>
            <a:xfrm>
              <a:off x="7041932" y="890198"/>
              <a:ext cx="82852" cy="41385"/>
            </a:xfrm>
            <a:custGeom>
              <a:avLst/>
              <a:gdLst/>
              <a:ahLst/>
              <a:cxnLst/>
              <a:rect l="l" t="t" r="r" b="b"/>
              <a:pathLst>
                <a:path w="4096" h="2046" extrusionOk="0">
                  <a:moveTo>
                    <a:pt x="4041" y="864"/>
                  </a:moveTo>
                  <a:cubicBezTo>
                    <a:pt x="4040" y="871"/>
                    <a:pt x="4039" y="879"/>
                    <a:pt x="4038" y="886"/>
                  </a:cubicBezTo>
                  <a:cubicBezTo>
                    <a:pt x="4041" y="875"/>
                    <a:pt x="4042" y="868"/>
                    <a:pt x="4041" y="864"/>
                  </a:cubicBezTo>
                  <a:close/>
                  <a:moveTo>
                    <a:pt x="3408" y="0"/>
                  </a:moveTo>
                  <a:lnTo>
                    <a:pt x="3695" y="142"/>
                  </a:lnTo>
                  <a:cubicBezTo>
                    <a:pt x="2520" y="142"/>
                    <a:pt x="2520" y="229"/>
                    <a:pt x="1634" y="802"/>
                  </a:cubicBezTo>
                  <a:cubicBezTo>
                    <a:pt x="889" y="1230"/>
                    <a:pt x="1" y="1459"/>
                    <a:pt x="1233" y="1974"/>
                  </a:cubicBezTo>
                  <a:cubicBezTo>
                    <a:pt x="1389" y="2023"/>
                    <a:pt x="1653" y="2046"/>
                    <a:pt x="1950" y="2046"/>
                  </a:cubicBezTo>
                  <a:cubicBezTo>
                    <a:pt x="2504" y="2046"/>
                    <a:pt x="3173" y="1968"/>
                    <a:pt x="3469" y="1843"/>
                  </a:cubicBezTo>
                  <a:lnTo>
                    <a:pt x="3469" y="1843"/>
                  </a:lnTo>
                  <a:cubicBezTo>
                    <a:pt x="3469" y="1843"/>
                    <a:pt x="3470" y="1843"/>
                    <a:pt x="3470" y="1843"/>
                  </a:cubicBezTo>
                  <a:cubicBezTo>
                    <a:pt x="3475" y="1843"/>
                    <a:pt x="3483" y="1839"/>
                    <a:pt x="3493" y="1832"/>
                  </a:cubicBezTo>
                  <a:lnTo>
                    <a:pt x="3493" y="1832"/>
                  </a:lnTo>
                  <a:cubicBezTo>
                    <a:pt x="3485" y="1836"/>
                    <a:pt x="3477" y="1839"/>
                    <a:pt x="3469" y="1843"/>
                  </a:cubicBezTo>
                  <a:lnTo>
                    <a:pt x="3469" y="1843"/>
                  </a:lnTo>
                  <a:cubicBezTo>
                    <a:pt x="3387" y="1835"/>
                    <a:pt x="3977" y="859"/>
                    <a:pt x="4036" y="859"/>
                  </a:cubicBezTo>
                  <a:cubicBezTo>
                    <a:pt x="4039" y="859"/>
                    <a:pt x="4040" y="861"/>
                    <a:pt x="4041" y="864"/>
                  </a:cubicBezTo>
                  <a:lnTo>
                    <a:pt x="4041" y="864"/>
                  </a:lnTo>
                  <a:cubicBezTo>
                    <a:pt x="4095" y="360"/>
                    <a:pt x="4085" y="0"/>
                    <a:pt x="3408"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9"/>
            <p:cNvSpPr/>
            <p:nvPr/>
          </p:nvSpPr>
          <p:spPr>
            <a:xfrm>
              <a:off x="7046564" y="883239"/>
              <a:ext cx="86331" cy="55605"/>
            </a:xfrm>
            <a:custGeom>
              <a:avLst/>
              <a:gdLst/>
              <a:ahLst/>
              <a:cxnLst/>
              <a:rect l="l" t="t" r="r" b="b"/>
              <a:pathLst>
                <a:path w="4268" h="2749" extrusionOk="0">
                  <a:moveTo>
                    <a:pt x="3466" y="859"/>
                  </a:moveTo>
                  <a:lnTo>
                    <a:pt x="3466" y="1031"/>
                  </a:lnTo>
                  <a:cubicBezTo>
                    <a:pt x="3466" y="1059"/>
                    <a:pt x="3436" y="1059"/>
                    <a:pt x="3436" y="1059"/>
                  </a:cubicBezTo>
                  <a:cubicBezTo>
                    <a:pt x="3150" y="1432"/>
                    <a:pt x="3008" y="1718"/>
                    <a:pt x="2921" y="1890"/>
                  </a:cubicBezTo>
                  <a:cubicBezTo>
                    <a:pt x="2634" y="1979"/>
                    <a:pt x="2137" y="2023"/>
                    <a:pt x="1726" y="2023"/>
                  </a:cubicBezTo>
                  <a:cubicBezTo>
                    <a:pt x="1479" y="2023"/>
                    <a:pt x="1264" y="2007"/>
                    <a:pt x="1146" y="1975"/>
                  </a:cubicBezTo>
                  <a:cubicBezTo>
                    <a:pt x="1004" y="1917"/>
                    <a:pt x="917" y="1890"/>
                    <a:pt x="859" y="1860"/>
                  </a:cubicBezTo>
                  <a:cubicBezTo>
                    <a:pt x="974" y="1803"/>
                    <a:pt x="1089" y="1718"/>
                    <a:pt x="1176" y="1688"/>
                  </a:cubicBezTo>
                  <a:cubicBezTo>
                    <a:pt x="1318" y="1604"/>
                    <a:pt x="1462" y="1546"/>
                    <a:pt x="1604" y="1459"/>
                  </a:cubicBezTo>
                  <a:lnTo>
                    <a:pt x="1805" y="1317"/>
                  </a:lnTo>
                  <a:cubicBezTo>
                    <a:pt x="2492" y="887"/>
                    <a:pt x="2520" y="859"/>
                    <a:pt x="3466" y="859"/>
                  </a:cubicBezTo>
                  <a:close/>
                  <a:moveTo>
                    <a:pt x="3179" y="0"/>
                  </a:moveTo>
                  <a:cubicBezTo>
                    <a:pt x="3065" y="0"/>
                    <a:pt x="2950" y="58"/>
                    <a:pt x="2893" y="142"/>
                  </a:cubicBezTo>
                  <a:cubicBezTo>
                    <a:pt x="2234" y="172"/>
                    <a:pt x="2005" y="314"/>
                    <a:pt x="1405" y="715"/>
                  </a:cubicBezTo>
                  <a:lnTo>
                    <a:pt x="1233" y="830"/>
                  </a:lnTo>
                  <a:cubicBezTo>
                    <a:pt x="1089" y="917"/>
                    <a:pt x="974" y="974"/>
                    <a:pt x="859" y="1031"/>
                  </a:cubicBezTo>
                  <a:cubicBezTo>
                    <a:pt x="401" y="1260"/>
                    <a:pt x="1" y="1459"/>
                    <a:pt x="30" y="1860"/>
                  </a:cubicBezTo>
                  <a:cubicBezTo>
                    <a:pt x="30" y="2261"/>
                    <a:pt x="431" y="2462"/>
                    <a:pt x="889" y="2662"/>
                  </a:cubicBezTo>
                  <a:cubicBezTo>
                    <a:pt x="1089" y="2719"/>
                    <a:pt x="1405" y="2749"/>
                    <a:pt x="1776" y="2749"/>
                  </a:cubicBezTo>
                  <a:cubicBezTo>
                    <a:pt x="2378" y="2749"/>
                    <a:pt x="3092" y="2662"/>
                    <a:pt x="3436" y="2490"/>
                  </a:cubicBezTo>
                  <a:lnTo>
                    <a:pt x="3466" y="2462"/>
                  </a:lnTo>
                  <a:cubicBezTo>
                    <a:pt x="3580" y="2375"/>
                    <a:pt x="3637" y="2261"/>
                    <a:pt x="3608" y="2146"/>
                  </a:cubicBezTo>
                  <a:cubicBezTo>
                    <a:pt x="3722" y="1975"/>
                    <a:pt x="3894" y="1661"/>
                    <a:pt x="4008" y="1517"/>
                  </a:cubicBezTo>
                  <a:cubicBezTo>
                    <a:pt x="4066" y="1489"/>
                    <a:pt x="4123" y="1402"/>
                    <a:pt x="4153" y="1317"/>
                  </a:cubicBezTo>
                  <a:lnTo>
                    <a:pt x="4153" y="1260"/>
                  </a:lnTo>
                  <a:cubicBezTo>
                    <a:pt x="4210" y="1001"/>
                    <a:pt x="4267" y="573"/>
                    <a:pt x="4008" y="287"/>
                  </a:cubicBezTo>
                  <a:cubicBezTo>
                    <a:pt x="3837" y="85"/>
                    <a:pt x="3550" y="0"/>
                    <a:pt x="317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9"/>
            <p:cNvSpPr/>
            <p:nvPr/>
          </p:nvSpPr>
          <p:spPr>
            <a:xfrm>
              <a:off x="6969571" y="948438"/>
              <a:ext cx="102493" cy="65092"/>
            </a:xfrm>
            <a:custGeom>
              <a:avLst/>
              <a:gdLst/>
              <a:ahLst/>
              <a:cxnLst/>
              <a:rect l="l" t="t" r="r" b="b"/>
              <a:pathLst>
                <a:path w="5067" h="3218" extrusionOk="0">
                  <a:moveTo>
                    <a:pt x="3405" y="1"/>
                  </a:moveTo>
                  <a:cubicBezTo>
                    <a:pt x="2536" y="1"/>
                    <a:pt x="2229" y="724"/>
                    <a:pt x="1375" y="1129"/>
                  </a:cubicBezTo>
                  <a:cubicBezTo>
                    <a:pt x="1236" y="1180"/>
                    <a:pt x="1100" y="1190"/>
                    <a:pt x="973" y="1190"/>
                  </a:cubicBezTo>
                  <a:cubicBezTo>
                    <a:pt x="890" y="1190"/>
                    <a:pt x="810" y="1185"/>
                    <a:pt x="735" y="1185"/>
                  </a:cubicBezTo>
                  <a:cubicBezTo>
                    <a:pt x="471" y="1185"/>
                    <a:pt x="259" y="1237"/>
                    <a:pt x="142" y="1701"/>
                  </a:cubicBezTo>
                  <a:cubicBezTo>
                    <a:pt x="0" y="2359"/>
                    <a:pt x="543" y="2503"/>
                    <a:pt x="974" y="2789"/>
                  </a:cubicBezTo>
                  <a:cubicBezTo>
                    <a:pt x="1373" y="3096"/>
                    <a:pt x="1643" y="3218"/>
                    <a:pt x="1864" y="3218"/>
                  </a:cubicBezTo>
                  <a:cubicBezTo>
                    <a:pt x="2324" y="3218"/>
                    <a:pt x="2576" y="2689"/>
                    <a:pt x="3349" y="2187"/>
                  </a:cubicBezTo>
                  <a:cubicBezTo>
                    <a:pt x="3779" y="1988"/>
                    <a:pt x="4265" y="2130"/>
                    <a:pt x="4608" y="1759"/>
                  </a:cubicBezTo>
                  <a:cubicBezTo>
                    <a:pt x="5009" y="1328"/>
                    <a:pt x="5066" y="526"/>
                    <a:pt x="4466" y="327"/>
                  </a:cubicBezTo>
                  <a:lnTo>
                    <a:pt x="4265" y="183"/>
                  </a:lnTo>
                  <a:cubicBezTo>
                    <a:pt x="3921" y="54"/>
                    <a:pt x="3642" y="1"/>
                    <a:pt x="3405"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9"/>
            <p:cNvSpPr/>
            <p:nvPr/>
          </p:nvSpPr>
          <p:spPr>
            <a:xfrm>
              <a:off x="6962026" y="940974"/>
              <a:ext cx="115823" cy="79494"/>
            </a:xfrm>
            <a:custGeom>
              <a:avLst/>
              <a:gdLst/>
              <a:ahLst/>
              <a:cxnLst/>
              <a:rect l="l" t="t" r="r" b="b"/>
              <a:pathLst>
                <a:path w="5726" h="3930" extrusionOk="0">
                  <a:moveTo>
                    <a:pt x="3816" y="727"/>
                  </a:moveTo>
                  <a:cubicBezTo>
                    <a:pt x="4001" y="727"/>
                    <a:pt x="4219" y="770"/>
                    <a:pt x="4496" y="868"/>
                  </a:cubicBezTo>
                  <a:lnTo>
                    <a:pt x="4523" y="895"/>
                  </a:lnTo>
                  <a:cubicBezTo>
                    <a:pt x="4580" y="953"/>
                    <a:pt x="4638" y="1010"/>
                    <a:pt x="4725" y="1040"/>
                  </a:cubicBezTo>
                  <a:cubicBezTo>
                    <a:pt x="4809" y="1067"/>
                    <a:pt x="4896" y="1124"/>
                    <a:pt x="4924" y="1239"/>
                  </a:cubicBezTo>
                  <a:cubicBezTo>
                    <a:pt x="4954" y="1440"/>
                    <a:pt x="4867" y="1697"/>
                    <a:pt x="4695" y="1899"/>
                  </a:cubicBezTo>
                  <a:cubicBezTo>
                    <a:pt x="4580" y="2013"/>
                    <a:pt x="4466" y="2041"/>
                    <a:pt x="4209" y="2070"/>
                  </a:cubicBezTo>
                  <a:cubicBezTo>
                    <a:pt x="4008" y="2098"/>
                    <a:pt x="3779" y="2128"/>
                    <a:pt x="3550" y="2270"/>
                  </a:cubicBezTo>
                  <a:cubicBezTo>
                    <a:pt x="3179" y="2471"/>
                    <a:pt x="2950" y="2700"/>
                    <a:pt x="2748" y="2899"/>
                  </a:cubicBezTo>
                  <a:cubicBezTo>
                    <a:pt x="2506" y="3100"/>
                    <a:pt x="2370" y="3214"/>
                    <a:pt x="2212" y="3214"/>
                  </a:cubicBezTo>
                  <a:cubicBezTo>
                    <a:pt x="2055" y="3214"/>
                    <a:pt x="1876" y="3100"/>
                    <a:pt x="1546" y="2842"/>
                  </a:cubicBezTo>
                  <a:cubicBezTo>
                    <a:pt x="1461" y="2785"/>
                    <a:pt x="1374" y="2728"/>
                    <a:pt x="1260" y="2670"/>
                  </a:cubicBezTo>
                  <a:cubicBezTo>
                    <a:pt x="889" y="2441"/>
                    <a:pt x="831" y="2384"/>
                    <a:pt x="859" y="2155"/>
                  </a:cubicBezTo>
                  <a:cubicBezTo>
                    <a:pt x="916" y="1926"/>
                    <a:pt x="916" y="1926"/>
                    <a:pt x="1118" y="1926"/>
                  </a:cubicBezTo>
                  <a:lnTo>
                    <a:pt x="1203" y="1926"/>
                  </a:lnTo>
                  <a:cubicBezTo>
                    <a:pt x="1404" y="1926"/>
                    <a:pt x="1633" y="1926"/>
                    <a:pt x="1890" y="1811"/>
                  </a:cubicBezTo>
                  <a:cubicBezTo>
                    <a:pt x="2290" y="1640"/>
                    <a:pt x="2577" y="1411"/>
                    <a:pt x="2806" y="1211"/>
                  </a:cubicBezTo>
                  <a:cubicBezTo>
                    <a:pt x="3160" y="936"/>
                    <a:pt x="3407" y="727"/>
                    <a:pt x="3816" y="727"/>
                  </a:cubicBezTo>
                  <a:close/>
                  <a:moveTo>
                    <a:pt x="3759" y="1"/>
                  </a:moveTo>
                  <a:cubicBezTo>
                    <a:pt x="3120" y="1"/>
                    <a:pt x="2727" y="320"/>
                    <a:pt x="2348" y="639"/>
                  </a:cubicBezTo>
                  <a:cubicBezTo>
                    <a:pt x="2119" y="811"/>
                    <a:pt x="1890" y="1010"/>
                    <a:pt x="1603" y="1154"/>
                  </a:cubicBezTo>
                  <a:cubicBezTo>
                    <a:pt x="1489" y="1182"/>
                    <a:pt x="1374" y="1182"/>
                    <a:pt x="1232" y="1182"/>
                  </a:cubicBezTo>
                  <a:cubicBezTo>
                    <a:pt x="889" y="1182"/>
                    <a:pt x="373" y="1182"/>
                    <a:pt x="144" y="1983"/>
                  </a:cubicBezTo>
                  <a:cubicBezTo>
                    <a:pt x="0" y="2757"/>
                    <a:pt x="545" y="3101"/>
                    <a:pt x="889" y="3300"/>
                  </a:cubicBezTo>
                  <a:cubicBezTo>
                    <a:pt x="973" y="3357"/>
                    <a:pt x="1061" y="3387"/>
                    <a:pt x="1118" y="3444"/>
                  </a:cubicBezTo>
                  <a:cubicBezTo>
                    <a:pt x="1576" y="3788"/>
                    <a:pt x="1947" y="3930"/>
                    <a:pt x="2233" y="3930"/>
                  </a:cubicBezTo>
                  <a:cubicBezTo>
                    <a:pt x="2606" y="3930"/>
                    <a:pt x="2893" y="3731"/>
                    <a:pt x="3206" y="3415"/>
                  </a:cubicBezTo>
                  <a:cubicBezTo>
                    <a:pt x="3408" y="3273"/>
                    <a:pt x="3637" y="3071"/>
                    <a:pt x="3893" y="2899"/>
                  </a:cubicBezTo>
                  <a:cubicBezTo>
                    <a:pt x="4008" y="2842"/>
                    <a:pt x="4152" y="2815"/>
                    <a:pt x="4324" y="2785"/>
                  </a:cubicBezTo>
                  <a:cubicBezTo>
                    <a:pt x="4610" y="2728"/>
                    <a:pt x="4954" y="2700"/>
                    <a:pt x="5240" y="2384"/>
                  </a:cubicBezTo>
                  <a:cubicBezTo>
                    <a:pt x="5584" y="2013"/>
                    <a:pt x="5726" y="1525"/>
                    <a:pt x="5611" y="1067"/>
                  </a:cubicBezTo>
                  <a:cubicBezTo>
                    <a:pt x="5526" y="724"/>
                    <a:pt x="5297" y="467"/>
                    <a:pt x="4954" y="353"/>
                  </a:cubicBezTo>
                  <a:lnTo>
                    <a:pt x="4924" y="323"/>
                  </a:lnTo>
                  <a:cubicBezTo>
                    <a:pt x="4896" y="266"/>
                    <a:pt x="4839" y="238"/>
                    <a:pt x="4752" y="208"/>
                  </a:cubicBezTo>
                  <a:cubicBezTo>
                    <a:pt x="4362" y="61"/>
                    <a:pt x="4037" y="1"/>
                    <a:pt x="3759"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9"/>
            <p:cNvSpPr/>
            <p:nvPr/>
          </p:nvSpPr>
          <p:spPr>
            <a:xfrm>
              <a:off x="7091736" y="837440"/>
              <a:ext cx="71828" cy="35863"/>
            </a:xfrm>
            <a:custGeom>
              <a:avLst/>
              <a:gdLst/>
              <a:ahLst/>
              <a:cxnLst/>
              <a:rect l="l" t="t" r="r" b="b"/>
              <a:pathLst>
                <a:path w="3551" h="1773" extrusionOk="0">
                  <a:moveTo>
                    <a:pt x="964" y="0"/>
                  </a:moveTo>
                  <a:cubicBezTo>
                    <a:pt x="760" y="0"/>
                    <a:pt x="603" y="23"/>
                    <a:pt x="546" y="89"/>
                  </a:cubicBezTo>
                  <a:cubicBezTo>
                    <a:pt x="1" y="517"/>
                    <a:pt x="889" y="1520"/>
                    <a:pt x="1290" y="1662"/>
                  </a:cubicBezTo>
                  <a:cubicBezTo>
                    <a:pt x="1431" y="1738"/>
                    <a:pt x="1637" y="1773"/>
                    <a:pt x="1861" y="1773"/>
                  </a:cubicBezTo>
                  <a:cubicBezTo>
                    <a:pt x="2319" y="1773"/>
                    <a:pt x="2853" y="1626"/>
                    <a:pt x="3065" y="1376"/>
                  </a:cubicBezTo>
                  <a:cubicBezTo>
                    <a:pt x="3550" y="890"/>
                    <a:pt x="3550" y="89"/>
                    <a:pt x="2749" y="89"/>
                  </a:cubicBezTo>
                  <a:lnTo>
                    <a:pt x="2520" y="146"/>
                  </a:lnTo>
                  <a:cubicBezTo>
                    <a:pt x="2274" y="146"/>
                    <a:pt x="1474" y="0"/>
                    <a:pt x="964"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9"/>
            <p:cNvSpPr/>
            <p:nvPr/>
          </p:nvSpPr>
          <p:spPr>
            <a:xfrm>
              <a:off x="7091190" y="830016"/>
              <a:ext cx="78766" cy="50913"/>
            </a:xfrm>
            <a:custGeom>
              <a:avLst/>
              <a:gdLst/>
              <a:ahLst/>
              <a:cxnLst/>
              <a:rect l="l" t="t" r="r" b="b"/>
              <a:pathLst>
                <a:path w="3894" h="2517" extrusionOk="0">
                  <a:moveTo>
                    <a:pt x="983" y="723"/>
                  </a:moveTo>
                  <a:cubicBezTo>
                    <a:pt x="1275" y="723"/>
                    <a:pt x="1734" y="783"/>
                    <a:pt x="1974" y="827"/>
                  </a:cubicBezTo>
                  <a:cubicBezTo>
                    <a:pt x="2191" y="856"/>
                    <a:pt x="2357" y="878"/>
                    <a:pt x="2486" y="878"/>
                  </a:cubicBezTo>
                  <a:cubicBezTo>
                    <a:pt x="2613" y="878"/>
                    <a:pt x="2705" y="856"/>
                    <a:pt x="2776" y="799"/>
                  </a:cubicBezTo>
                  <a:cubicBezTo>
                    <a:pt x="2890" y="799"/>
                    <a:pt x="3005" y="827"/>
                    <a:pt x="3062" y="914"/>
                  </a:cubicBezTo>
                  <a:cubicBezTo>
                    <a:pt x="3092" y="1028"/>
                    <a:pt x="3035" y="1285"/>
                    <a:pt x="2833" y="1514"/>
                  </a:cubicBezTo>
                  <a:cubicBezTo>
                    <a:pt x="2673" y="1674"/>
                    <a:pt x="2207" y="1778"/>
                    <a:pt x="1852" y="1778"/>
                  </a:cubicBezTo>
                  <a:cubicBezTo>
                    <a:pt x="1699" y="1778"/>
                    <a:pt x="1566" y="1758"/>
                    <a:pt x="1489" y="1715"/>
                  </a:cubicBezTo>
                  <a:cubicBezTo>
                    <a:pt x="1489" y="1715"/>
                    <a:pt x="1459" y="1715"/>
                    <a:pt x="1459" y="1686"/>
                  </a:cubicBezTo>
                  <a:cubicBezTo>
                    <a:pt x="1260" y="1628"/>
                    <a:pt x="829" y="1200"/>
                    <a:pt x="772" y="857"/>
                  </a:cubicBezTo>
                  <a:cubicBezTo>
                    <a:pt x="744" y="770"/>
                    <a:pt x="772" y="742"/>
                    <a:pt x="772" y="742"/>
                  </a:cubicBezTo>
                  <a:cubicBezTo>
                    <a:pt x="819" y="729"/>
                    <a:pt x="893" y="723"/>
                    <a:pt x="983" y="723"/>
                  </a:cubicBezTo>
                  <a:close/>
                  <a:moveTo>
                    <a:pt x="954" y="1"/>
                  </a:moveTo>
                  <a:cubicBezTo>
                    <a:pt x="652" y="1"/>
                    <a:pt x="448" y="50"/>
                    <a:pt x="314" y="170"/>
                  </a:cubicBezTo>
                  <a:cubicBezTo>
                    <a:pt x="85" y="369"/>
                    <a:pt x="0" y="655"/>
                    <a:pt x="57" y="971"/>
                  </a:cubicBezTo>
                  <a:cubicBezTo>
                    <a:pt x="142" y="1571"/>
                    <a:pt x="772" y="2201"/>
                    <a:pt x="1173" y="2373"/>
                  </a:cubicBezTo>
                  <a:cubicBezTo>
                    <a:pt x="1374" y="2460"/>
                    <a:pt x="1603" y="2517"/>
                    <a:pt x="1860" y="2517"/>
                  </a:cubicBezTo>
                  <a:cubicBezTo>
                    <a:pt x="2432" y="2517"/>
                    <a:pt x="3062" y="2315"/>
                    <a:pt x="3378" y="2002"/>
                  </a:cubicBezTo>
                  <a:cubicBezTo>
                    <a:pt x="3749" y="1601"/>
                    <a:pt x="3893" y="1056"/>
                    <a:pt x="3722" y="628"/>
                  </a:cubicBezTo>
                  <a:cubicBezTo>
                    <a:pt x="3577" y="284"/>
                    <a:pt x="3234" y="83"/>
                    <a:pt x="2776" y="83"/>
                  </a:cubicBezTo>
                  <a:cubicBezTo>
                    <a:pt x="2691" y="83"/>
                    <a:pt x="2604" y="112"/>
                    <a:pt x="2547" y="170"/>
                  </a:cubicBezTo>
                  <a:cubicBezTo>
                    <a:pt x="2462" y="140"/>
                    <a:pt x="2260" y="140"/>
                    <a:pt x="2061" y="112"/>
                  </a:cubicBezTo>
                  <a:cubicBezTo>
                    <a:pt x="1594" y="43"/>
                    <a:pt x="1233" y="1"/>
                    <a:pt x="954"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9"/>
            <p:cNvSpPr/>
            <p:nvPr/>
          </p:nvSpPr>
          <p:spPr>
            <a:xfrm>
              <a:off x="7072053" y="949248"/>
              <a:ext cx="100207" cy="45350"/>
            </a:xfrm>
            <a:custGeom>
              <a:avLst/>
              <a:gdLst/>
              <a:ahLst/>
              <a:cxnLst/>
              <a:rect l="l" t="t" r="r" b="b"/>
              <a:pathLst>
                <a:path w="4954" h="2242" extrusionOk="0">
                  <a:moveTo>
                    <a:pt x="3923" y="1"/>
                  </a:moveTo>
                  <a:cubicBezTo>
                    <a:pt x="3923" y="1"/>
                    <a:pt x="3923" y="1"/>
                    <a:pt x="3923" y="1"/>
                  </a:cubicBezTo>
                  <a:lnTo>
                    <a:pt x="3923" y="1"/>
                  </a:lnTo>
                  <a:cubicBezTo>
                    <a:pt x="3961" y="1"/>
                    <a:pt x="3999" y="1"/>
                    <a:pt x="4038" y="1"/>
                  </a:cubicBezTo>
                  <a:close/>
                  <a:moveTo>
                    <a:pt x="3923" y="1"/>
                  </a:moveTo>
                  <a:cubicBezTo>
                    <a:pt x="2736" y="2"/>
                    <a:pt x="2522" y="24"/>
                    <a:pt x="1661" y="773"/>
                  </a:cubicBezTo>
                  <a:cubicBezTo>
                    <a:pt x="1232" y="1089"/>
                    <a:pt x="0" y="1803"/>
                    <a:pt x="1175" y="2234"/>
                  </a:cubicBezTo>
                  <a:cubicBezTo>
                    <a:pt x="1187" y="2239"/>
                    <a:pt x="1206" y="2241"/>
                    <a:pt x="1230" y="2241"/>
                  </a:cubicBezTo>
                  <a:cubicBezTo>
                    <a:pt x="1616" y="2241"/>
                    <a:pt x="3453" y="1653"/>
                    <a:pt x="3722" y="1517"/>
                  </a:cubicBezTo>
                  <a:cubicBezTo>
                    <a:pt x="4267" y="1231"/>
                    <a:pt x="4954" y="200"/>
                    <a:pt x="392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9"/>
            <p:cNvSpPr/>
            <p:nvPr/>
          </p:nvSpPr>
          <p:spPr>
            <a:xfrm>
              <a:off x="7077293" y="941702"/>
              <a:ext cx="93815" cy="60237"/>
            </a:xfrm>
            <a:custGeom>
              <a:avLst/>
              <a:gdLst/>
              <a:ahLst/>
              <a:cxnLst/>
              <a:rect l="l" t="t" r="r" b="b"/>
              <a:pathLst>
                <a:path w="4638" h="2978" extrusionOk="0">
                  <a:moveTo>
                    <a:pt x="3607" y="717"/>
                  </a:moveTo>
                  <a:cubicBezTo>
                    <a:pt x="3692" y="745"/>
                    <a:pt x="3806" y="775"/>
                    <a:pt x="3836" y="832"/>
                  </a:cubicBezTo>
                  <a:cubicBezTo>
                    <a:pt x="3836" y="1004"/>
                    <a:pt x="3577" y="1404"/>
                    <a:pt x="3291" y="1546"/>
                  </a:cubicBezTo>
                  <a:cubicBezTo>
                    <a:pt x="3062" y="1691"/>
                    <a:pt x="1344" y="2206"/>
                    <a:pt x="1001" y="2234"/>
                  </a:cubicBezTo>
                  <a:cubicBezTo>
                    <a:pt x="859" y="2176"/>
                    <a:pt x="802" y="2149"/>
                    <a:pt x="802" y="2149"/>
                  </a:cubicBezTo>
                  <a:cubicBezTo>
                    <a:pt x="829" y="2034"/>
                    <a:pt x="1058" y="1833"/>
                    <a:pt x="1489" y="1546"/>
                  </a:cubicBezTo>
                  <a:lnTo>
                    <a:pt x="1631" y="1432"/>
                  </a:lnTo>
                  <a:cubicBezTo>
                    <a:pt x="2375" y="745"/>
                    <a:pt x="2519" y="717"/>
                    <a:pt x="3607" y="717"/>
                  </a:cubicBezTo>
                  <a:close/>
                  <a:moveTo>
                    <a:pt x="3635" y="1"/>
                  </a:moveTo>
                  <a:cubicBezTo>
                    <a:pt x="2375" y="1"/>
                    <a:pt x="2089" y="58"/>
                    <a:pt x="1173" y="859"/>
                  </a:cubicBezTo>
                  <a:lnTo>
                    <a:pt x="1058" y="946"/>
                  </a:lnTo>
                  <a:cubicBezTo>
                    <a:pt x="630" y="1233"/>
                    <a:pt x="0" y="1661"/>
                    <a:pt x="57" y="2234"/>
                  </a:cubicBezTo>
                  <a:cubicBezTo>
                    <a:pt x="115" y="2550"/>
                    <a:pt x="344" y="2779"/>
                    <a:pt x="802" y="2950"/>
                  </a:cubicBezTo>
                  <a:cubicBezTo>
                    <a:pt x="829" y="2950"/>
                    <a:pt x="886" y="2978"/>
                    <a:pt x="944" y="2978"/>
                  </a:cubicBezTo>
                  <a:cubicBezTo>
                    <a:pt x="1603" y="2978"/>
                    <a:pt x="3550" y="2234"/>
                    <a:pt x="3607" y="2206"/>
                  </a:cubicBezTo>
                  <a:cubicBezTo>
                    <a:pt x="4065" y="1977"/>
                    <a:pt x="4638" y="1347"/>
                    <a:pt x="4551" y="745"/>
                  </a:cubicBezTo>
                  <a:cubicBezTo>
                    <a:pt x="4523" y="573"/>
                    <a:pt x="4409" y="287"/>
                    <a:pt x="4065" y="115"/>
                  </a:cubicBezTo>
                  <a:cubicBezTo>
                    <a:pt x="3951" y="1"/>
                    <a:pt x="3806" y="1"/>
                    <a:pt x="3664"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9"/>
            <p:cNvSpPr/>
            <p:nvPr/>
          </p:nvSpPr>
          <p:spPr>
            <a:xfrm>
              <a:off x="7340416" y="951493"/>
              <a:ext cx="50124" cy="27388"/>
            </a:xfrm>
            <a:custGeom>
              <a:avLst/>
              <a:gdLst/>
              <a:ahLst/>
              <a:cxnLst/>
              <a:rect l="l" t="t" r="r" b="b"/>
              <a:pathLst>
                <a:path w="2478" h="1354" extrusionOk="0">
                  <a:moveTo>
                    <a:pt x="1559" y="1"/>
                  </a:moveTo>
                  <a:cubicBezTo>
                    <a:pt x="1473" y="1"/>
                    <a:pt x="1379" y="10"/>
                    <a:pt x="1277" y="32"/>
                  </a:cubicBezTo>
                  <a:lnTo>
                    <a:pt x="1077" y="89"/>
                  </a:lnTo>
                  <a:cubicBezTo>
                    <a:pt x="1" y="408"/>
                    <a:pt x="450" y="1353"/>
                    <a:pt x="1212" y="1353"/>
                  </a:cubicBezTo>
                  <a:cubicBezTo>
                    <a:pt x="1341" y="1353"/>
                    <a:pt x="1479" y="1326"/>
                    <a:pt x="1620" y="1264"/>
                  </a:cubicBezTo>
                  <a:cubicBezTo>
                    <a:pt x="2477" y="926"/>
                    <a:pt x="2392" y="1"/>
                    <a:pt x="1559"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9"/>
            <p:cNvSpPr/>
            <p:nvPr/>
          </p:nvSpPr>
          <p:spPr>
            <a:xfrm>
              <a:off x="7340760" y="943948"/>
              <a:ext cx="53886" cy="42397"/>
            </a:xfrm>
            <a:custGeom>
              <a:avLst/>
              <a:gdLst/>
              <a:ahLst/>
              <a:cxnLst/>
              <a:rect l="l" t="t" r="r" b="b"/>
              <a:pathLst>
                <a:path w="2664" h="2096" extrusionOk="0">
                  <a:moveTo>
                    <a:pt x="1507" y="730"/>
                  </a:moveTo>
                  <a:cubicBezTo>
                    <a:pt x="1703" y="730"/>
                    <a:pt x="1811" y="797"/>
                    <a:pt x="1832" y="863"/>
                  </a:cubicBezTo>
                  <a:cubicBezTo>
                    <a:pt x="1862" y="977"/>
                    <a:pt x="1747" y="1179"/>
                    <a:pt x="1431" y="1293"/>
                  </a:cubicBezTo>
                  <a:cubicBezTo>
                    <a:pt x="1339" y="1339"/>
                    <a:pt x="1256" y="1356"/>
                    <a:pt x="1183" y="1356"/>
                  </a:cubicBezTo>
                  <a:cubicBezTo>
                    <a:pt x="1031" y="1356"/>
                    <a:pt x="927" y="1284"/>
                    <a:pt x="889" y="1264"/>
                  </a:cubicBezTo>
                  <a:cubicBezTo>
                    <a:pt x="831" y="1206"/>
                    <a:pt x="774" y="1122"/>
                    <a:pt x="802" y="1064"/>
                  </a:cubicBezTo>
                  <a:cubicBezTo>
                    <a:pt x="802" y="977"/>
                    <a:pt x="916" y="893"/>
                    <a:pt x="1145" y="806"/>
                  </a:cubicBezTo>
                  <a:cubicBezTo>
                    <a:pt x="1202" y="806"/>
                    <a:pt x="1232" y="778"/>
                    <a:pt x="1260" y="748"/>
                  </a:cubicBezTo>
                  <a:lnTo>
                    <a:pt x="1317" y="748"/>
                  </a:lnTo>
                  <a:cubicBezTo>
                    <a:pt x="1388" y="736"/>
                    <a:pt x="1451" y="730"/>
                    <a:pt x="1507" y="730"/>
                  </a:cubicBezTo>
                  <a:close/>
                  <a:moveTo>
                    <a:pt x="1518" y="0"/>
                  </a:moveTo>
                  <a:cubicBezTo>
                    <a:pt x="1411" y="0"/>
                    <a:pt x="1297" y="11"/>
                    <a:pt x="1175" y="34"/>
                  </a:cubicBezTo>
                  <a:cubicBezTo>
                    <a:pt x="1118" y="61"/>
                    <a:pt x="1088" y="61"/>
                    <a:pt x="1031" y="91"/>
                  </a:cubicBezTo>
                  <a:cubicBezTo>
                    <a:pt x="1003" y="91"/>
                    <a:pt x="973" y="119"/>
                    <a:pt x="946" y="119"/>
                  </a:cubicBezTo>
                  <a:cubicBezTo>
                    <a:pt x="286" y="320"/>
                    <a:pt x="115" y="691"/>
                    <a:pt x="87" y="920"/>
                  </a:cubicBezTo>
                  <a:cubicBezTo>
                    <a:pt x="0" y="1236"/>
                    <a:pt x="144" y="1607"/>
                    <a:pt x="458" y="1836"/>
                  </a:cubicBezTo>
                  <a:cubicBezTo>
                    <a:pt x="660" y="2008"/>
                    <a:pt x="916" y="2095"/>
                    <a:pt x="1202" y="2095"/>
                  </a:cubicBezTo>
                  <a:cubicBezTo>
                    <a:pt x="1374" y="2095"/>
                    <a:pt x="1546" y="2038"/>
                    <a:pt x="1718" y="1951"/>
                  </a:cubicBezTo>
                  <a:cubicBezTo>
                    <a:pt x="2434" y="1694"/>
                    <a:pt x="2664" y="1122"/>
                    <a:pt x="2549" y="664"/>
                  </a:cubicBezTo>
                  <a:cubicBezTo>
                    <a:pt x="2428" y="301"/>
                    <a:pt x="2084" y="0"/>
                    <a:pt x="1518"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9"/>
            <p:cNvSpPr/>
            <p:nvPr/>
          </p:nvSpPr>
          <p:spPr>
            <a:xfrm>
              <a:off x="7178460" y="849658"/>
              <a:ext cx="56050" cy="27449"/>
            </a:xfrm>
            <a:custGeom>
              <a:avLst/>
              <a:gdLst/>
              <a:ahLst/>
              <a:cxnLst/>
              <a:rect l="l" t="t" r="r" b="b"/>
              <a:pathLst>
                <a:path w="2771" h="1357" extrusionOk="0">
                  <a:moveTo>
                    <a:pt x="1737" y="1"/>
                  </a:moveTo>
                  <a:cubicBezTo>
                    <a:pt x="1626" y="1"/>
                    <a:pt x="1507" y="18"/>
                    <a:pt x="1382" y="57"/>
                  </a:cubicBezTo>
                  <a:lnTo>
                    <a:pt x="1267" y="115"/>
                  </a:lnTo>
                  <a:cubicBezTo>
                    <a:pt x="1" y="185"/>
                    <a:pt x="611" y="1356"/>
                    <a:pt x="1447" y="1356"/>
                  </a:cubicBezTo>
                  <a:cubicBezTo>
                    <a:pt x="1611" y="1356"/>
                    <a:pt x="1785" y="1311"/>
                    <a:pt x="1954" y="1202"/>
                  </a:cubicBezTo>
                  <a:cubicBezTo>
                    <a:pt x="2771" y="708"/>
                    <a:pt x="2433" y="1"/>
                    <a:pt x="1737"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9"/>
            <p:cNvSpPr/>
            <p:nvPr/>
          </p:nvSpPr>
          <p:spPr>
            <a:xfrm>
              <a:off x="7180361" y="842295"/>
              <a:ext cx="56172" cy="42114"/>
            </a:xfrm>
            <a:custGeom>
              <a:avLst/>
              <a:gdLst/>
              <a:ahLst/>
              <a:cxnLst/>
              <a:rect l="l" t="t" r="r" b="b"/>
              <a:pathLst>
                <a:path w="2777" h="2082" extrusionOk="0">
                  <a:moveTo>
                    <a:pt x="1642" y="730"/>
                  </a:moveTo>
                  <a:cubicBezTo>
                    <a:pt x="1818" y="730"/>
                    <a:pt x="1926" y="797"/>
                    <a:pt x="1947" y="879"/>
                  </a:cubicBezTo>
                  <a:cubicBezTo>
                    <a:pt x="2004" y="964"/>
                    <a:pt x="1890" y="1136"/>
                    <a:pt x="1661" y="1280"/>
                  </a:cubicBezTo>
                  <a:cubicBezTo>
                    <a:pt x="1551" y="1349"/>
                    <a:pt x="1445" y="1374"/>
                    <a:pt x="1349" y="1374"/>
                  </a:cubicBezTo>
                  <a:cubicBezTo>
                    <a:pt x="1170" y="1374"/>
                    <a:pt x="1029" y="1288"/>
                    <a:pt x="974" y="1250"/>
                  </a:cubicBezTo>
                  <a:cubicBezTo>
                    <a:pt x="830" y="1136"/>
                    <a:pt x="802" y="994"/>
                    <a:pt x="802" y="964"/>
                  </a:cubicBezTo>
                  <a:cubicBezTo>
                    <a:pt x="802" y="937"/>
                    <a:pt x="887" y="879"/>
                    <a:pt x="1173" y="850"/>
                  </a:cubicBezTo>
                  <a:cubicBezTo>
                    <a:pt x="1260" y="850"/>
                    <a:pt x="1345" y="822"/>
                    <a:pt x="1402" y="765"/>
                  </a:cubicBezTo>
                  <a:cubicBezTo>
                    <a:pt x="1492" y="740"/>
                    <a:pt x="1572" y="730"/>
                    <a:pt x="1642" y="730"/>
                  </a:cubicBezTo>
                  <a:close/>
                  <a:moveTo>
                    <a:pt x="1659" y="0"/>
                  </a:moveTo>
                  <a:cubicBezTo>
                    <a:pt x="1517" y="0"/>
                    <a:pt x="1364" y="24"/>
                    <a:pt x="1203" y="78"/>
                  </a:cubicBezTo>
                  <a:cubicBezTo>
                    <a:pt x="1146" y="78"/>
                    <a:pt x="1116" y="105"/>
                    <a:pt x="1088" y="135"/>
                  </a:cubicBezTo>
                  <a:cubicBezTo>
                    <a:pt x="401" y="192"/>
                    <a:pt x="172" y="536"/>
                    <a:pt x="115" y="735"/>
                  </a:cubicBezTo>
                  <a:cubicBezTo>
                    <a:pt x="1" y="1108"/>
                    <a:pt x="172" y="1537"/>
                    <a:pt x="543" y="1823"/>
                  </a:cubicBezTo>
                  <a:cubicBezTo>
                    <a:pt x="745" y="1967"/>
                    <a:pt x="1031" y="2082"/>
                    <a:pt x="1345" y="2082"/>
                  </a:cubicBezTo>
                  <a:cubicBezTo>
                    <a:pt x="1574" y="2082"/>
                    <a:pt x="1803" y="2024"/>
                    <a:pt x="2032" y="1880"/>
                  </a:cubicBezTo>
                  <a:cubicBezTo>
                    <a:pt x="2719" y="1479"/>
                    <a:pt x="2776" y="907"/>
                    <a:pt x="2634" y="563"/>
                  </a:cubicBezTo>
                  <a:cubicBezTo>
                    <a:pt x="2480" y="256"/>
                    <a:pt x="2125" y="0"/>
                    <a:pt x="165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9"/>
            <p:cNvSpPr/>
            <p:nvPr/>
          </p:nvSpPr>
          <p:spPr>
            <a:xfrm>
              <a:off x="7166626" y="886759"/>
              <a:ext cx="29896" cy="24010"/>
            </a:xfrm>
            <a:custGeom>
              <a:avLst/>
              <a:gdLst/>
              <a:ahLst/>
              <a:cxnLst/>
              <a:rect l="l" t="t" r="r" b="b"/>
              <a:pathLst>
                <a:path w="1478" h="1187" extrusionOk="0">
                  <a:moveTo>
                    <a:pt x="532" y="1"/>
                  </a:moveTo>
                  <a:cubicBezTo>
                    <a:pt x="445" y="1"/>
                    <a:pt x="354" y="16"/>
                    <a:pt x="262" y="52"/>
                  </a:cubicBezTo>
                  <a:lnTo>
                    <a:pt x="262" y="52"/>
                  </a:lnTo>
                  <a:cubicBezTo>
                    <a:pt x="268" y="43"/>
                    <a:pt x="273" y="34"/>
                    <a:pt x="279" y="26"/>
                  </a:cubicBezTo>
                  <a:lnTo>
                    <a:pt x="279" y="26"/>
                  </a:lnTo>
                  <a:lnTo>
                    <a:pt x="135" y="113"/>
                  </a:lnTo>
                  <a:cubicBezTo>
                    <a:pt x="177" y="88"/>
                    <a:pt x="220" y="68"/>
                    <a:pt x="262" y="52"/>
                  </a:cubicBezTo>
                  <a:lnTo>
                    <a:pt x="262" y="52"/>
                  </a:lnTo>
                  <a:cubicBezTo>
                    <a:pt x="1" y="475"/>
                    <a:pt x="32" y="1186"/>
                    <a:pt x="457" y="1186"/>
                  </a:cubicBezTo>
                  <a:cubicBezTo>
                    <a:pt x="556" y="1186"/>
                    <a:pt x="677" y="1147"/>
                    <a:pt x="822" y="1056"/>
                  </a:cubicBezTo>
                  <a:cubicBezTo>
                    <a:pt x="1477" y="682"/>
                    <a:pt x="1099" y="1"/>
                    <a:pt x="53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9"/>
            <p:cNvSpPr/>
            <p:nvPr/>
          </p:nvSpPr>
          <p:spPr>
            <a:xfrm>
              <a:off x="7160071" y="879355"/>
              <a:ext cx="37684" cy="38655"/>
            </a:xfrm>
            <a:custGeom>
              <a:avLst/>
              <a:gdLst/>
              <a:ahLst/>
              <a:cxnLst/>
              <a:rect l="l" t="t" r="r" b="b"/>
              <a:pathLst>
                <a:path w="1863" h="1911" extrusionOk="0">
                  <a:moveTo>
                    <a:pt x="899" y="724"/>
                  </a:moveTo>
                  <a:cubicBezTo>
                    <a:pt x="950" y="724"/>
                    <a:pt x="990" y="744"/>
                    <a:pt x="1031" y="765"/>
                  </a:cubicBezTo>
                  <a:cubicBezTo>
                    <a:pt x="1088" y="822"/>
                    <a:pt x="1146" y="880"/>
                    <a:pt x="1146" y="937"/>
                  </a:cubicBezTo>
                  <a:cubicBezTo>
                    <a:pt x="1146" y="964"/>
                    <a:pt x="1061" y="1051"/>
                    <a:pt x="946" y="1109"/>
                  </a:cubicBezTo>
                  <a:cubicBezTo>
                    <a:pt x="859" y="1166"/>
                    <a:pt x="832" y="1166"/>
                    <a:pt x="802" y="1193"/>
                  </a:cubicBezTo>
                  <a:cubicBezTo>
                    <a:pt x="775" y="1109"/>
                    <a:pt x="745" y="907"/>
                    <a:pt x="832" y="735"/>
                  </a:cubicBezTo>
                  <a:cubicBezTo>
                    <a:pt x="856" y="727"/>
                    <a:pt x="879" y="724"/>
                    <a:pt x="899" y="724"/>
                  </a:cubicBezTo>
                  <a:close/>
                  <a:moveTo>
                    <a:pt x="881" y="0"/>
                  </a:moveTo>
                  <a:cubicBezTo>
                    <a:pt x="775" y="0"/>
                    <a:pt x="670" y="16"/>
                    <a:pt x="573" y="48"/>
                  </a:cubicBezTo>
                  <a:cubicBezTo>
                    <a:pt x="488" y="48"/>
                    <a:pt x="431" y="78"/>
                    <a:pt x="374" y="105"/>
                  </a:cubicBezTo>
                  <a:cubicBezTo>
                    <a:pt x="344" y="105"/>
                    <a:pt x="317" y="135"/>
                    <a:pt x="287" y="163"/>
                  </a:cubicBezTo>
                  <a:cubicBezTo>
                    <a:pt x="115" y="250"/>
                    <a:pt x="58" y="422"/>
                    <a:pt x="115" y="593"/>
                  </a:cubicBezTo>
                  <a:cubicBezTo>
                    <a:pt x="1" y="994"/>
                    <a:pt x="30" y="1452"/>
                    <a:pt x="287" y="1709"/>
                  </a:cubicBezTo>
                  <a:cubicBezTo>
                    <a:pt x="374" y="1796"/>
                    <a:pt x="516" y="1910"/>
                    <a:pt x="775" y="1910"/>
                  </a:cubicBezTo>
                  <a:cubicBezTo>
                    <a:pt x="917" y="1910"/>
                    <a:pt x="1118" y="1880"/>
                    <a:pt x="1317" y="1738"/>
                  </a:cubicBezTo>
                  <a:cubicBezTo>
                    <a:pt x="1661" y="1567"/>
                    <a:pt x="1862" y="1251"/>
                    <a:pt x="1862" y="937"/>
                  </a:cubicBezTo>
                  <a:cubicBezTo>
                    <a:pt x="1862" y="621"/>
                    <a:pt x="1691" y="307"/>
                    <a:pt x="1404" y="135"/>
                  </a:cubicBezTo>
                  <a:cubicBezTo>
                    <a:pt x="1243" y="45"/>
                    <a:pt x="1059" y="0"/>
                    <a:pt x="88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9"/>
            <p:cNvSpPr/>
            <p:nvPr/>
          </p:nvSpPr>
          <p:spPr>
            <a:xfrm>
              <a:off x="7130799" y="913543"/>
              <a:ext cx="33659" cy="21623"/>
            </a:xfrm>
            <a:custGeom>
              <a:avLst/>
              <a:gdLst/>
              <a:ahLst/>
              <a:cxnLst/>
              <a:rect l="l" t="t" r="r" b="b"/>
              <a:pathLst>
                <a:path w="1664" h="1069" extrusionOk="0">
                  <a:moveTo>
                    <a:pt x="957" y="0"/>
                  </a:moveTo>
                  <a:cubicBezTo>
                    <a:pt x="912" y="0"/>
                    <a:pt x="866" y="6"/>
                    <a:pt x="818" y="19"/>
                  </a:cubicBezTo>
                  <a:lnTo>
                    <a:pt x="589" y="163"/>
                  </a:lnTo>
                  <a:cubicBezTo>
                    <a:pt x="0" y="615"/>
                    <a:pt x="432" y="1068"/>
                    <a:pt x="879" y="1068"/>
                  </a:cubicBezTo>
                  <a:cubicBezTo>
                    <a:pt x="997" y="1068"/>
                    <a:pt x="1117" y="1036"/>
                    <a:pt x="1219" y="964"/>
                  </a:cubicBezTo>
                  <a:cubicBezTo>
                    <a:pt x="1663" y="624"/>
                    <a:pt x="1417" y="0"/>
                    <a:pt x="957"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9"/>
            <p:cNvSpPr/>
            <p:nvPr/>
          </p:nvSpPr>
          <p:spPr>
            <a:xfrm>
              <a:off x="7128250" y="906260"/>
              <a:ext cx="41102" cy="36066"/>
            </a:xfrm>
            <a:custGeom>
              <a:avLst/>
              <a:gdLst/>
              <a:ahLst/>
              <a:cxnLst/>
              <a:rect l="l" t="t" r="r" b="b"/>
              <a:pathLst>
                <a:path w="2032" h="1783" extrusionOk="0">
                  <a:moveTo>
                    <a:pt x="1073" y="712"/>
                  </a:moveTo>
                  <a:cubicBezTo>
                    <a:pt x="1116" y="712"/>
                    <a:pt x="1159" y="744"/>
                    <a:pt x="1203" y="809"/>
                  </a:cubicBezTo>
                  <a:cubicBezTo>
                    <a:pt x="1203" y="837"/>
                    <a:pt x="1230" y="951"/>
                    <a:pt x="1116" y="1038"/>
                  </a:cubicBezTo>
                  <a:cubicBezTo>
                    <a:pt x="1087" y="1052"/>
                    <a:pt x="1051" y="1059"/>
                    <a:pt x="1016" y="1059"/>
                  </a:cubicBezTo>
                  <a:cubicBezTo>
                    <a:pt x="980" y="1059"/>
                    <a:pt x="945" y="1052"/>
                    <a:pt x="916" y="1038"/>
                  </a:cubicBezTo>
                  <a:cubicBezTo>
                    <a:pt x="829" y="1038"/>
                    <a:pt x="802" y="981"/>
                    <a:pt x="802" y="981"/>
                  </a:cubicBezTo>
                  <a:cubicBezTo>
                    <a:pt x="802" y="981"/>
                    <a:pt x="802" y="924"/>
                    <a:pt x="944" y="809"/>
                  </a:cubicBezTo>
                  <a:lnTo>
                    <a:pt x="1031" y="722"/>
                  </a:lnTo>
                  <a:cubicBezTo>
                    <a:pt x="1045" y="715"/>
                    <a:pt x="1059" y="712"/>
                    <a:pt x="1073" y="712"/>
                  </a:cubicBezTo>
                  <a:close/>
                  <a:moveTo>
                    <a:pt x="1088" y="0"/>
                  </a:moveTo>
                  <a:cubicBezTo>
                    <a:pt x="1004" y="0"/>
                    <a:pt x="917" y="12"/>
                    <a:pt x="829" y="35"/>
                  </a:cubicBezTo>
                  <a:cubicBezTo>
                    <a:pt x="744" y="35"/>
                    <a:pt x="687" y="92"/>
                    <a:pt x="630" y="179"/>
                  </a:cubicBezTo>
                  <a:cubicBezTo>
                    <a:pt x="600" y="179"/>
                    <a:pt x="543" y="207"/>
                    <a:pt x="515" y="237"/>
                  </a:cubicBezTo>
                  <a:cubicBezTo>
                    <a:pt x="0" y="637"/>
                    <a:pt x="0" y="1123"/>
                    <a:pt x="229" y="1439"/>
                  </a:cubicBezTo>
                  <a:cubicBezTo>
                    <a:pt x="401" y="1638"/>
                    <a:pt x="687" y="1782"/>
                    <a:pt x="1001" y="1782"/>
                  </a:cubicBezTo>
                  <a:cubicBezTo>
                    <a:pt x="1203" y="1782"/>
                    <a:pt x="1402" y="1725"/>
                    <a:pt x="1574" y="1611"/>
                  </a:cubicBezTo>
                  <a:cubicBezTo>
                    <a:pt x="1917" y="1324"/>
                    <a:pt x="2032" y="866"/>
                    <a:pt x="1832" y="493"/>
                  </a:cubicBezTo>
                  <a:cubicBezTo>
                    <a:pt x="1696" y="174"/>
                    <a:pt x="1414" y="0"/>
                    <a:pt x="1088"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9"/>
            <p:cNvSpPr/>
            <p:nvPr/>
          </p:nvSpPr>
          <p:spPr>
            <a:xfrm>
              <a:off x="6941007" y="856294"/>
              <a:ext cx="74336" cy="26033"/>
            </a:xfrm>
            <a:custGeom>
              <a:avLst/>
              <a:gdLst/>
              <a:ahLst/>
              <a:cxnLst/>
              <a:rect l="l" t="t" r="r" b="b"/>
              <a:pathLst>
                <a:path w="3675" h="1287" extrusionOk="0">
                  <a:moveTo>
                    <a:pt x="1903" y="1"/>
                  </a:moveTo>
                  <a:cubicBezTo>
                    <a:pt x="793" y="1"/>
                    <a:pt x="0" y="847"/>
                    <a:pt x="1412" y="1245"/>
                  </a:cubicBezTo>
                  <a:cubicBezTo>
                    <a:pt x="1515" y="1274"/>
                    <a:pt x="1621" y="1287"/>
                    <a:pt x="1727" y="1287"/>
                  </a:cubicBezTo>
                  <a:cubicBezTo>
                    <a:pt x="2689" y="1287"/>
                    <a:pt x="3675" y="230"/>
                    <a:pt x="2386" y="100"/>
                  </a:cubicBezTo>
                  <a:lnTo>
                    <a:pt x="2157" y="16"/>
                  </a:lnTo>
                  <a:cubicBezTo>
                    <a:pt x="2071" y="6"/>
                    <a:pt x="1986" y="1"/>
                    <a:pt x="190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9"/>
            <p:cNvSpPr/>
            <p:nvPr/>
          </p:nvSpPr>
          <p:spPr>
            <a:xfrm>
              <a:off x="6946409" y="848829"/>
              <a:ext cx="63717" cy="40779"/>
            </a:xfrm>
            <a:custGeom>
              <a:avLst/>
              <a:gdLst/>
              <a:ahLst/>
              <a:cxnLst/>
              <a:rect l="l" t="t" r="r" b="b"/>
              <a:pathLst>
                <a:path w="3150" h="2016" extrusionOk="0">
                  <a:moveTo>
                    <a:pt x="1612" y="739"/>
                  </a:moveTo>
                  <a:cubicBezTo>
                    <a:pt x="1691" y="739"/>
                    <a:pt x="1773" y="744"/>
                    <a:pt x="1860" y="756"/>
                  </a:cubicBezTo>
                  <a:lnTo>
                    <a:pt x="1890" y="756"/>
                  </a:lnTo>
                  <a:cubicBezTo>
                    <a:pt x="1947" y="785"/>
                    <a:pt x="2004" y="813"/>
                    <a:pt x="2062" y="813"/>
                  </a:cubicBezTo>
                  <a:cubicBezTo>
                    <a:pt x="2233" y="843"/>
                    <a:pt x="2318" y="870"/>
                    <a:pt x="2348" y="870"/>
                  </a:cubicBezTo>
                  <a:cubicBezTo>
                    <a:pt x="2318" y="927"/>
                    <a:pt x="2233" y="1014"/>
                    <a:pt x="2089" y="1099"/>
                  </a:cubicBezTo>
                  <a:cubicBezTo>
                    <a:pt x="1915" y="1209"/>
                    <a:pt x="1692" y="1301"/>
                    <a:pt x="1470" y="1301"/>
                  </a:cubicBezTo>
                  <a:cubicBezTo>
                    <a:pt x="1399" y="1301"/>
                    <a:pt x="1329" y="1292"/>
                    <a:pt x="1260" y="1271"/>
                  </a:cubicBezTo>
                  <a:cubicBezTo>
                    <a:pt x="859" y="1156"/>
                    <a:pt x="772" y="1042"/>
                    <a:pt x="772" y="1042"/>
                  </a:cubicBezTo>
                  <a:cubicBezTo>
                    <a:pt x="798" y="943"/>
                    <a:pt x="1120" y="739"/>
                    <a:pt x="1612" y="739"/>
                  </a:cubicBezTo>
                  <a:close/>
                  <a:moveTo>
                    <a:pt x="1702" y="0"/>
                  </a:moveTo>
                  <a:cubicBezTo>
                    <a:pt x="883" y="0"/>
                    <a:pt x="162" y="379"/>
                    <a:pt x="58" y="900"/>
                  </a:cubicBezTo>
                  <a:cubicBezTo>
                    <a:pt x="0" y="1129"/>
                    <a:pt x="0" y="1672"/>
                    <a:pt x="1058" y="1958"/>
                  </a:cubicBezTo>
                  <a:cubicBezTo>
                    <a:pt x="1173" y="2015"/>
                    <a:pt x="1317" y="2015"/>
                    <a:pt x="1459" y="2015"/>
                  </a:cubicBezTo>
                  <a:cubicBezTo>
                    <a:pt x="2004" y="2015"/>
                    <a:pt x="2547" y="1759"/>
                    <a:pt x="2833" y="1443"/>
                  </a:cubicBezTo>
                  <a:cubicBezTo>
                    <a:pt x="3062" y="1186"/>
                    <a:pt x="3149" y="870"/>
                    <a:pt x="3062" y="614"/>
                  </a:cubicBezTo>
                  <a:cubicBezTo>
                    <a:pt x="2948" y="327"/>
                    <a:pt x="2634" y="156"/>
                    <a:pt x="2146" y="98"/>
                  </a:cubicBezTo>
                  <a:lnTo>
                    <a:pt x="2119" y="98"/>
                  </a:lnTo>
                  <a:lnTo>
                    <a:pt x="1947" y="11"/>
                  </a:lnTo>
                  <a:cubicBezTo>
                    <a:pt x="1865" y="4"/>
                    <a:pt x="1783" y="0"/>
                    <a:pt x="170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9"/>
            <p:cNvSpPr/>
            <p:nvPr/>
          </p:nvSpPr>
          <p:spPr>
            <a:xfrm>
              <a:off x="7030360" y="887265"/>
              <a:ext cx="28420" cy="19014"/>
            </a:xfrm>
            <a:custGeom>
              <a:avLst/>
              <a:gdLst/>
              <a:ahLst/>
              <a:cxnLst/>
              <a:rect l="l" t="t" r="r" b="b"/>
              <a:pathLst>
                <a:path w="1405" h="940" extrusionOk="0">
                  <a:moveTo>
                    <a:pt x="573" y="1"/>
                  </a:moveTo>
                  <a:lnTo>
                    <a:pt x="344" y="145"/>
                  </a:lnTo>
                  <a:cubicBezTo>
                    <a:pt x="144" y="374"/>
                    <a:pt x="0" y="516"/>
                    <a:pt x="0" y="889"/>
                  </a:cubicBezTo>
                  <a:cubicBezTo>
                    <a:pt x="83" y="924"/>
                    <a:pt x="168" y="939"/>
                    <a:pt x="252" y="939"/>
                  </a:cubicBezTo>
                  <a:cubicBezTo>
                    <a:pt x="862" y="939"/>
                    <a:pt x="1404" y="128"/>
                    <a:pt x="57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9"/>
            <p:cNvSpPr/>
            <p:nvPr/>
          </p:nvSpPr>
          <p:spPr>
            <a:xfrm>
              <a:off x="7023402" y="880185"/>
              <a:ext cx="35358" cy="33193"/>
            </a:xfrm>
            <a:custGeom>
              <a:avLst/>
              <a:gdLst/>
              <a:ahLst/>
              <a:cxnLst/>
              <a:rect l="l" t="t" r="r" b="b"/>
              <a:pathLst>
                <a:path w="1748" h="1641" extrusionOk="0">
                  <a:moveTo>
                    <a:pt x="903" y="0"/>
                  </a:moveTo>
                  <a:cubicBezTo>
                    <a:pt x="785" y="0"/>
                    <a:pt x="674" y="56"/>
                    <a:pt x="603" y="151"/>
                  </a:cubicBezTo>
                  <a:cubicBezTo>
                    <a:pt x="546" y="179"/>
                    <a:pt x="488" y="209"/>
                    <a:pt x="431" y="266"/>
                  </a:cubicBezTo>
                  <a:cubicBezTo>
                    <a:pt x="230" y="495"/>
                    <a:pt x="1" y="724"/>
                    <a:pt x="1" y="1239"/>
                  </a:cubicBezTo>
                  <a:cubicBezTo>
                    <a:pt x="1" y="1381"/>
                    <a:pt x="88" y="1496"/>
                    <a:pt x="230" y="1553"/>
                  </a:cubicBezTo>
                  <a:cubicBezTo>
                    <a:pt x="344" y="1610"/>
                    <a:pt x="488" y="1640"/>
                    <a:pt x="603" y="1640"/>
                  </a:cubicBezTo>
                  <a:cubicBezTo>
                    <a:pt x="889" y="1640"/>
                    <a:pt x="1175" y="1526"/>
                    <a:pt x="1375" y="1324"/>
                  </a:cubicBezTo>
                  <a:cubicBezTo>
                    <a:pt x="1661" y="1095"/>
                    <a:pt x="1748" y="781"/>
                    <a:pt x="1691" y="522"/>
                  </a:cubicBezTo>
                  <a:cubicBezTo>
                    <a:pt x="1633" y="351"/>
                    <a:pt x="1462" y="64"/>
                    <a:pt x="974" y="7"/>
                  </a:cubicBezTo>
                  <a:cubicBezTo>
                    <a:pt x="950" y="3"/>
                    <a:pt x="927" y="0"/>
                    <a:pt x="9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9"/>
            <p:cNvSpPr/>
            <p:nvPr/>
          </p:nvSpPr>
          <p:spPr>
            <a:xfrm>
              <a:off x="6750548" y="878890"/>
              <a:ext cx="75995" cy="24698"/>
            </a:xfrm>
            <a:custGeom>
              <a:avLst/>
              <a:gdLst/>
              <a:ahLst/>
              <a:cxnLst/>
              <a:rect l="l" t="t" r="r" b="b"/>
              <a:pathLst>
                <a:path w="3757" h="1221" extrusionOk="0">
                  <a:moveTo>
                    <a:pt x="3156" y="0"/>
                  </a:moveTo>
                  <a:cubicBezTo>
                    <a:pt x="3057" y="0"/>
                    <a:pt x="2942" y="22"/>
                    <a:pt x="2812" y="71"/>
                  </a:cubicBezTo>
                  <a:lnTo>
                    <a:pt x="2755" y="128"/>
                  </a:lnTo>
                  <a:cubicBezTo>
                    <a:pt x="2722" y="127"/>
                    <a:pt x="2688" y="127"/>
                    <a:pt x="2655" y="127"/>
                  </a:cubicBezTo>
                  <a:cubicBezTo>
                    <a:pt x="1280" y="127"/>
                    <a:pt x="0" y="1221"/>
                    <a:pt x="1673" y="1221"/>
                  </a:cubicBezTo>
                  <a:cubicBezTo>
                    <a:pt x="1733" y="1221"/>
                    <a:pt x="1798" y="1219"/>
                    <a:pt x="1866" y="1216"/>
                  </a:cubicBezTo>
                  <a:cubicBezTo>
                    <a:pt x="2210" y="1216"/>
                    <a:pt x="3011" y="1216"/>
                    <a:pt x="3297" y="987"/>
                  </a:cubicBezTo>
                  <a:cubicBezTo>
                    <a:pt x="3757" y="626"/>
                    <a:pt x="3686" y="0"/>
                    <a:pt x="3156"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9"/>
            <p:cNvSpPr/>
            <p:nvPr/>
          </p:nvSpPr>
          <p:spPr>
            <a:xfrm>
              <a:off x="6760501" y="871486"/>
              <a:ext cx="72414" cy="39565"/>
            </a:xfrm>
            <a:custGeom>
              <a:avLst/>
              <a:gdLst/>
              <a:ahLst/>
              <a:cxnLst/>
              <a:rect l="l" t="t" r="r" b="b"/>
              <a:pathLst>
                <a:path w="3580" h="1956" extrusionOk="0">
                  <a:moveTo>
                    <a:pt x="2678" y="731"/>
                  </a:moveTo>
                  <a:cubicBezTo>
                    <a:pt x="2713" y="731"/>
                    <a:pt x="2734" y="738"/>
                    <a:pt x="2748" y="753"/>
                  </a:cubicBezTo>
                  <a:cubicBezTo>
                    <a:pt x="2778" y="811"/>
                    <a:pt x="2748" y="952"/>
                    <a:pt x="2576" y="1097"/>
                  </a:cubicBezTo>
                  <a:cubicBezTo>
                    <a:pt x="2519" y="1124"/>
                    <a:pt x="2290" y="1211"/>
                    <a:pt x="1347" y="1211"/>
                  </a:cubicBezTo>
                  <a:cubicBezTo>
                    <a:pt x="1279" y="1220"/>
                    <a:pt x="1219" y="1223"/>
                    <a:pt x="1164" y="1223"/>
                  </a:cubicBezTo>
                  <a:cubicBezTo>
                    <a:pt x="1054" y="1223"/>
                    <a:pt x="965" y="1211"/>
                    <a:pt x="889" y="1211"/>
                  </a:cubicBezTo>
                  <a:cubicBezTo>
                    <a:pt x="1128" y="1051"/>
                    <a:pt x="1593" y="865"/>
                    <a:pt x="2119" y="865"/>
                  </a:cubicBezTo>
                  <a:cubicBezTo>
                    <a:pt x="2157" y="865"/>
                    <a:pt x="2195" y="866"/>
                    <a:pt x="2233" y="868"/>
                  </a:cubicBezTo>
                  <a:cubicBezTo>
                    <a:pt x="2347" y="868"/>
                    <a:pt x="2462" y="811"/>
                    <a:pt x="2519" y="753"/>
                  </a:cubicBezTo>
                  <a:cubicBezTo>
                    <a:pt x="2591" y="738"/>
                    <a:pt x="2642" y="731"/>
                    <a:pt x="2678" y="731"/>
                  </a:cubicBezTo>
                  <a:close/>
                  <a:moveTo>
                    <a:pt x="2665" y="1"/>
                  </a:moveTo>
                  <a:cubicBezTo>
                    <a:pt x="2528" y="1"/>
                    <a:pt x="2375" y="29"/>
                    <a:pt x="2205" y="94"/>
                  </a:cubicBezTo>
                  <a:cubicBezTo>
                    <a:pt x="2176" y="94"/>
                    <a:pt x="2148" y="123"/>
                    <a:pt x="2118" y="123"/>
                  </a:cubicBezTo>
                  <a:cubicBezTo>
                    <a:pt x="1289" y="151"/>
                    <a:pt x="401" y="494"/>
                    <a:pt x="115" y="952"/>
                  </a:cubicBezTo>
                  <a:cubicBezTo>
                    <a:pt x="0" y="1154"/>
                    <a:pt x="0" y="1383"/>
                    <a:pt x="87" y="1555"/>
                  </a:cubicBezTo>
                  <a:cubicBezTo>
                    <a:pt x="259" y="1811"/>
                    <a:pt x="602" y="1956"/>
                    <a:pt x="1202" y="1956"/>
                  </a:cubicBezTo>
                  <a:lnTo>
                    <a:pt x="1374" y="1956"/>
                  </a:lnTo>
                  <a:cubicBezTo>
                    <a:pt x="2034" y="1956"/>
                    <a:pt x="2691" y="1898"/>
                    <a:pt x="3035" y="1640"/>
                  </a:cubicBezTo>
                  <a:cubicBezTo>
                    <a:pt x="3435" y="1326"/>
                    <a:pt x="3580" y="781"/>
                    <a:pt x="3378" y="410"/>
                  </a:cubicBezTo>
                  <a:cubicBezTo>
                    <a:pt x="3255" y="183"/>
                    <a:pt x="3013" y="1"/>
                    <a:pt x="2665"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9"/>
            <p:cNvSpPr/>
            <p:nvPr/>
          </p:nvSpPr>
          <p:spPr>
            <a:xfrm>
              <a:off x="6663804" y="964521"/>
              <a:ext cx="283751" cy="108177"/>
            </a:xfrm>
            <a:custGeom>
              <a:avLst/>
              <a:gdLst/>
              <a:ahLst/>
              <a:cxnLst/>
              <a:rect l="l" t="t" r="r" b="b"/>
              <a:pathLst>
                <a:path w="14028" h="5348" extrusionOk="0">
                  <a:moveTo>
                    <a:pt x="5662" y="1"/>
                  </a:moveTo>
                  <a:cubicBezTo>
                    <a:pt x="4902" y="1"/>
                    <a:pt x="4434" y="700"/>
                    <a:pt x="3750" y="964"/>
                  </a:cubicBezTo>
                  <a:cubicBezTo>
                    <a:pt x="3525" y="1045"/>
                    <a:pt x="3279" y="1061"/>
                    <a:pt x="3027" y="1061"/>
                  </a:cubicBezTo>
                  <a:cubicBezTo>
                    <a:pt x="2860" y="1061"/>
                    <a:pt x="2691" y="1054"/>
                    <a:pt x="2523" y="1054"/>
                  </a:cubicBezTo>
                  <a:cubicBezTo>
                    <a:pt x="2232" y="1054"/>
                    <a:pt x="1946" y="1076"/>
                    <a:pt x="1688" y="1193"/>
                  </a:cubicBezTo>
                  <a:cubicBezTo>
                    <a:pt x="859" y="1564"/>
                    <a:pt x="802" y="1907"/>
                    <a:pt x="1546" y="2651"/>
                  </a:cubicBezTo>
                  <a:cubicBezTo>
                    <a:pt x="2176" y="3139"/>
                    <a:pt x="3207" y="2853"/>
                    <a:pt x="3951" y="3654"/>
                  </a:cubicBezTo>
                  <a:cubicBezTo>
                    <a:pt x="3899" y="3684"/>
                    <a:pt x="3777" y="3695"/>
                    <a:pt x="3608" y="3695"/>
                  </a:cubicBezTo>
                  <a:cubicBezTo>
                    <a:pt x="3156" y="3695"/>
                    <a:pt x="2372" y="3617"/>
                    <a:pt x="1709" y="3617"/>
                  </a:cubicBezTo>
                  <a:cubicBezTo>
                    <a:pt x="720" y="3617"/>
                    <a:pt x="1" y="3791"/>
                    <a:pt x="1059" y="4655"/>
                  </a:cubicBezTo>
                  <a:cubicBezTo>
                    <a:pt x="1542" y="5042"/>
                    <a:pt x="2823" y="5347"/>
                    <a:pt x="3623" y="5347"/>
                  </a:cubicBezTo>
                  <a:cubicBezTo>
                    <a:pt x="3770" y="5347"/>
                    <a:pt x="3901" y="5337"/>
                    <a:pt x="4008" y="5315"/>
                  </a:cubicBezTo>
                  <a:cubicBezTo>
                    <a:pt x="5112" y="4963"/>
                    <a:pt x="5532" y="3928"/>
                    <a:pt x="6796" y="3928"/>
                  </a:cubicBezTo>
                  <a:cubicBezTo>
                    <a:pt x="6875" y="3928"/>
                    <a:pt x="6957" y="3932"/>
                    <a:pt x="7043" y="3941"/>
                  </a:cubicBezTo>
                  <a:cubicBezTo>
                    <a:pt x="8073" y="4083"/>
                    <a:pt x="8760" y="4884"/>
                    <a:pt x="9761" y="4884"/>
                  </a:cubicBezTo>
                  <a:cubicBezTo>
                    <a:pt x="10334" y="4884"/>
                    <a:pt x="12509" y="4513"/>
                    <a:pt x="12711" y="4312"/>
                  </a:cubicBezTo>
                  <a:cubicBezTo>
                    <a:pt x="13826" y="3281"/>
                    <a:pt x="12310" y="3082"/>
                    <a:pt x="12253" y="2422"/>
                  </a:cubicBezTo>
                  <a:cubicBezTo>
                    <a:pt x="12166" y="1564"/>
                    <a:pt x="14028" y="1335"/>
                    <a:pt x="12997" y="247"/>
                  </a:cubicBezTo>
                  <a:lnTo>
                    <a:pt x="12796" y="247"/>
                  </a:lnTo>
                  <a:cubicBezTo>
                    <a:pt x="12523" y="153"/>
                    <a:pt x="12309" y="111"/>
                    <a:pt x="12124" y="111"/>
                  </a:cubicBezTo>
                  <a:cubicBezTo>
                    <a:pt x="11744" y="111"/>
                    <a:pt x="11482" y="284"/>
                    <a:pt x="11078" y="533"/>
                  </a:cubicBezTo>
                  <a:cubicBezTo>
                    <a:pt x="10504" y="922"/>
                    <a:pt x="10468" y="1051"/>
                    <a:pt x="10294" y="1051"/>
                  </a:cubicBezTo>
                  <a:cubicBezTo>
                    <a:pt x="10173" y="1051"/>
                    <a:pt x="9986" y="988"/>
                    <a:pt x="9505" y="906"/>
                  </a:cubicBezTo>
                  <a:cubicBezTo>
                    <a:pt x="9161" y="834"/>
                    <a:pt x="8818" y="834"/>
                    <a:pt x="8467" y="834"/>
                  </a:cubicBezTo>
                  <a:cubicBezTo>
                    <a:pt x="8116" y="834"/>
                    <a:pt x="7758" y="834"/>
                    <a:pt x="7386" y="762"/>
                  </a:cubicBezTo>
                  <a:cubicBezTo>
                    <a:pt x="6841" y="620"/>
                    <a:pt x="6413" y="162"/>
                    <a:pt x="5868" y="18"/>
                  </a:cubicBezTo>
                  <a:cubicBezTo>
                    <a:pt x="5797" y="6"/>
                    <a:pt x="5728" y="1"/>
                    <a:pt x="566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9"/>
            <p:cNvSpPr/>
            <p:nvPr/>
          </p:nvSpPr>
          <p:spPr>
            <a:xfrm>
              <a:off x="6664371" y="957461"/>
              <a:ext cx="276247" cy="122680"/>
            </a:xfrm>
            <a:custGeom>
              <a:avLst/>
              <a:gdLst/>
              <a:ahLst/>
              <a:cxnLst/>
              <a:rect l="l" t="t" r="r" b="b"/>
              <a:pathLst>
                <a:path w="13657" h="6065" extrusionOk="0">
                  <a:moveTo>
                    <a:pt x="5615" y="729"/>
                  </a:moveTo>
                  <a:cubicBezTo>
                    <a:pt x="5661" y="729"/>
                    <a:pt x="5707" y="733"/>
                    <a:pt x="5755" y="740"/>
                  </a:cubicBezTo>
                  <a:cubicBezTo>
                    <a:pt x="5984" y="797"/>
                    <a:pt x="6183" y="912"/>
                    <a:pt x="6412" y="1054"/>
                  </a:cubicBezTo>
                  <a:cubicBezTo>
                    <a:pt x="6671" y="1198"/>
                    <a:pt x="6928" y="1370"/>
                    <a:pt x="7271" y="1455"/>
                  </a:cubicBezTo>
                  <a:cubicBezTo>
                    <a:pt x="7672" y="1527"/>
                    <a:pt x="8044" y="1527"/>
                    <a:pt x="8399" y="1527"/>
                  </a:cubicBezTo>
                  <a:cubicBezTo>
                    <a:pt x="8753" y="1527"/>
                    <a:pt x="9090" y="1527"/>
                    <a:pt x="9419" y="1599"/>
                  </a:cubicBezTo>
                  <a:cubicBezTo>
                    <a:pt x="9619" y="1656"/>
                    <a:pt x="9763" y="1684"/>
                    <a:pt x="9877" y="1713"/>
                  </a:cubicBezTo>
                  <a:cubicBezTo>
                    <a:pt x="10039" y="1743"/>
                    <a:pt x="10158" y="1762"/>
                    <a:pt x="10259" y="1762"/>
                  </a:cubicBezTo>
                  <a:cubicBezTo>
                    <a:pt x="10445" y="1762"/>
                    <a:pt x="10571" y="1697"/>
                    <a:pt x="10793" y="1512"/>
                  </a:cubicBezTo>
                  <a:cubicBezTo>
                    <a:pt x="10908" y="1455"/>
                    <a:pt x="11022" y="1340"/>
                    <a:pt x="11222" y="1198"/>
                  </a:cubicBezTo>
                  <a:lnTo>
                    <a:pt x="11336" y="1141"/>
                  </a:lnTo>
                  <a:cubicBezTo>
                    <a:pt x="11666" y="939"/>
                    <a:pt x="11855" y="819"/>
                    <a:pt x="12113" y="819"/>
                  </a:cubicBezTo>
                  <a:cubicBezTo>
                    <a:pt x="12259" y="819"/>
                    <a:pt x="12426" y="857"/>
                    <a:pt x="12653" y="939"/>
                  </a:cubicBezTo>
                  <a:cubicBezTo>
                    <a:pt x="12683" y="969"/>
                    <a:pt x="12740" y="969"/>
                    <a:pt x="12797" y="969"/>
                  </a:cubicBezTo>
                  <a:cubicBezTo>
                    <a:pt x="12882" y="1054"/>
                    <a:pt x="12912" y="1141"/>
                    <a:pt x="12912" y="1198"/>
                  </a:cubicBezTo>
                  <a:cubicBezTo>
                    <a:pt x="12912" y="1340"/>
                    <a:pt x="12710" y="1512"/>
                    <a:pt x="12539" y="1656"/>
                  </a:cubicBezTo>
                  <a:cubicBezTo>
                    <a:pt x="12195" y="1913"/>
                    <a:pt x="11824" y="2256"/>
                    <a:pt x="11852" y="2801"/>
                  </a:cubicBezTo>
                  <a:cubicBezTo>
                    <a:pt x="11881" y="3172"/>
                    <a:pt x="12195" y="3431"/>
                    <a:pt x="12424" y="3630"/>
                  </a:cubicBezTo>
                  <a:cubicBezTo>
                    <a:pt x="12568" y="3745"/>
                    <a:pt x="12740" y="3889"/>
                    <a:pt x="12740" y="4003"/>
                  </a:cubicBezTo>
                  <a:cubicBezTo>
                    <a:pt x="12740" y="4061"/>
                    <a:pt x="12653" y="4203"/>
                    <a:pt x="12454" y="4374"/>
                  </a:cubicBezTo>
                  <a:cubicBezTo>
                    <a:pt x="12195" y="4546"/>
                    <a:pt x="10248" y="4862"/>
                    <a:pt x="9733" y="4862"/>
                  </a:cubicBezTo>
                  <a:cubicBezTo>
                    <a:pt x="9275" y="4862"/>
                    <a:pt x="8874" y="4661"/>
                    <a:pt x="8446" y="4432"/>
                  </a:cubicBezTo>
                  <a:cubicBezTo>
                    <a:pt x="8016" y="4232"/>
                    <a:pt x="7587" y="4003"/>
                    <a:pt x="7042" y="3916"/>
                  </a:cubicBezTo>
                  <a:cubicBezTo>
                    <a:pt x="6961" y="3909"/>
                    <a:pt x="6882" y="3906"/>
                    <a:pt x="6805" y="3906"/>
                  </a:cubicBezTo>
                  <a:cubicBezTo>
                    <a:pt x="5944" y="3906"/>
                    <a:pt x="5395" y="4325"/>
                    <a:pt x="4896" y="4718"/>
                  </a:cubicBezTo>
                  <a:cubicBezTo>
                    <a:pt x="4580" y="4947"/>
                    <a:pt x="4294" y="5206"/>
                    <a:pt x="3923" y="5320"/>
                  </a:cubicBezTo>
                  <a:cubicBezTo>
                    <a:pt x="3842" y="5336"/>
                    <a:pt x="3744" y="5343"/>
                    <a:pt x="3632" y="5343"/>
                  </a:cubicBezTo>
                  <a:cubicBezTo>
                    <a:pt x="2912" y="5343"/>
                    <a:pt x="1656" y="5045"/>
                    <a:pt x="1260" y="4748"/>
                  </a:cubicBezTo>
                  <a:cubicBezTo>
                    <a:pt x="1060" y="4576"/>
                    <a:pt x="973" y="4461"/>
                    <a:pt x="916" y="4404"/>
                  </a:cubicBezTo>
                  <a:cubicBezTo>
                    <a:pt x="1072" y="4352"/>
                    <a:pt x="1370" y="4336"/>
                    <a:pt x="1697" y="4336"/>
                  </a:cubicBezTo>
                  <a:cubicBezTo>
                    <a:pt x="2090" y="4336"/>
                    <a:pt x="2524" y="4359"/>
                    <a:pt x="2805" y="4374"/>
                  </a:cubicBezTo>
                  <a:cubicBezTo>
                    <a:pt x="3176" y="4388"/>
                    <a:pt x="3432" y="4401"/>
                    <a:pt x="3620" y="4401"/>
                  </a:cubicBezTo>
                  <a:cubicBezTo>
                    <a:pt x="3854" y="4401"/>
                    <a:pt x="3983" y="4381"/>
                    <a:pt x="4095" y="4317"/>
                  </a:cubicBezTo>
                  <a:cubicBezTo>
                    <a:pt x="4180" y="4260"/>
                    <a:pt x="4267" y="4175"/>
                    <a:pt x="4267" y="4061"/>
                  </a:cubicBezTo>
                  <a:cubicBezTo>
                    <a:pt x="4294" y="3946"/>
                    <a:pt x="4267" y="3832"/>
                    <a:pt x="4180" y="3745"/>
                  </a:cubicBezTo>
                  <a:cubicBezTo>
                    <a:pt x="3694" y="3229"/>
                    <a:pt x="3064" y="3087"/>
                    <a:pt x="2576" y="3000"/>
                  </a:cubicBezTo>
                  <a:cubicBezTo>
                    <a:pt x="2233" y="2916"/>
                    <a:pt x="1947" y="2858"/>
                    <a:pt x="1775" y="2714"/>
                  </a:cubicBezTo>
                  <a:cubicBezTo>
                    <a:pt x="1347" y="2313"/>
                    <a:pt x="1374" y="2171"/>
                    <a:pt x="1374" y="2171"/>
                  </a:cubicBezTo>
                  <a:cubicBezTo>
                    <a:pt x="1374" y="2171"/>
                    <a:pt x="1374" y="2057"/>
                    <a:pt x="1805" y="1855"/>
                  </a:cubicBezTo>
                  <a:cubicBezTo>
                    <a:pt x="1973" y="1780"/>
                    <a:pt x="2180" y="1767"/>
                    <a:pt x="2399" y="1767"/>
                  </a:cubicBezTo>
                  <a:cubicBezTo>
                    <a:pt x="2513" y="1767"/>
                    <a:pt x="2631" y="1771"/>
                    <a:pt x="2748" y="1771"/>
                  </a:cubicBezTo>
                  <a:cubicBezTo>
                    <a:pt x="2852" y="1771"/>
                    <a:pt x="2956" y="1773"/>
                    <a:pt x="3060" y="1773"/>
                  </a:cubicBezTo>
                  <a:cubicBezTo>
                    <a:pt x="3326" y="1773"/>
                    <a:pt x="3588" y="1758"/>
                    <a:pt x="3836" y="1656"/>
                  </a:cubicBezTo>
                  <a:cubicBezTo>
                    <a:pt x="4180" y="1542"/>
                    <a:pt x="4438" y="1340"/>
                    <a:pt x="4667" y="1168"/>
                  </a:cubicBezTo>
                  <a:cubicBezTo>
                    <a:pt x="5041" y="895"/>
                    <a:pt x="5306" y="729"/>
                    <a:pt x="5615" y="729"/>
                  </a:cubicBezTo>
                  <a:close/>
                  <a:moveTo>
                    <a:pt x="5620" y="1"/>
                  </a:moveTo>
                  <a:cubicBezTo>
                    <a:pt x="5052" y="1"/>
                    <a:pt x="4633" y="295"/>
                    <a:pt x="4237" y="568"/>
                  </a:cubicBezTo>
                  <a:cubicBezTo>
                    <a:pt x="4038" y="740"/>
                    <a:pt x="3809" y="882"/>
                    <a:pt x="3607" y="969"/>
                  </a:cubicBezTo>
                  <a:cubicBezTo>
                    <a:pt x="3378" y="1054"/>
                    <a:pt x="3092" y="1054"/>
                    <a:pt x="2778" y="1054"/>
                  </a:cubicBezTo>
                  <a:cubicBezTo>
                    <a:pt x="2663" y="1046"/>
                    <a:pt x="2544" y="1040"/>
                    <a:pt x="2423" y="1040"/>
                  </a:cubicBezTo>
                  <a:cubicBezTo>
                    <a:pt x="2120" y="1040"/>
                    <a:pt x="1805" y="1075"/>
                    <a:pt x="1518" y="1198"/>
                  </a:cubicBezTo>
                  <a:cubicBezTo>
                    <a:pt x="1145" y="1370"/>
                    <a:pt x="717" y="1599"/>
                    <a:pt x="660" y="2027"/>
                  </a:cubicBezTo>
                  <a:cubicBezTo>
                    <a:pt x="573" y="2485"/>
                    <a:pt x="916" y="2916"/>
                    <a:pt x="1289" y="3259"/>
                  </a:cubicBezTo>
                  <a:cubicBezTo>
                    <a:pt x="1518" y="3431"/>
                    <a:pt x="1747" y="3545"/>
                    <a:pt x="1976" y="3603"/>
                  </a:cubicBezTo>
                  <a:cubicBezTo>
                    <a:pt x="1863" y="3599"/>
                    <a:pt x="1754" y="3597"/>
                    <a:pt x="1651" y="3597"/>
                  </a:cubicBezTo>
                  <a:cubicBezTo>
                    <a:pt x="843" y="3597"/>
                    <a:pt x="354" y="3712"/>
                    <a:pt x="202" y="4118"/>
                  </a:cubicBezTo>
                  <a:cubicBezTo>
                    <a:pt x="0" y="4576"/>
                    <a:pt x="431" y="4977"/>
                    <a:pt x="831" y="5290"/>
                  </a:cubicBezTo>
                  <a:cubicBezTo>
                    <a:pt x="1347" y="5721"/>
                    <a:pt x="2691" y="6065"/>
                    <a:pt x="3607" y="6065"/>
                  </a:cubicBezTo>
                  <a:cubicBezTo>
                    <a:pt x="3779" y="6065"/>
                    <a:pt x="3951" y="6035"/>
                    <a:pt x="4095" y="6007"/>
                  </a:cubicBezTo>
                  <a:cubicBezTo>
                    <a:pt x="4638" y="5863"/>
                    <a:pt x="5011" y="5549"/>
                    <a:pt x="5354" y="5263"/>
                  </a:cubicBezTo>
                  <a:cubicBezTo>
                    <a:pt x="5786" y="4931"/>
                    <a:pt x="6150" y="4647"/>
                    <a:pt x="6729" y="4647"/>
                  </a:cubicBezTo>
                  <a:cubicBezTo>
                    <a:pt x="6801" y="4647"/>
                    <a:pt x="6877" y="4651"/>
                    <a:pt x="6957" y="4661"/>
                  </a:cubicBezTo>
                  <a:cubicBezTo>
                    <a:pt x="7358" y="4718"/>
                    <a:pt x="7729" y="4890"/>
                    <a:pt x="8103" y="5091"/>
                  </a:cubicBezTo>
                  <a:cubicBezTo>
                    <a:pt x="8588" y="5348"/>
                    <a:pt x="9103" y="5607"/>
                    <a:pt x="9733" y="5607"/>
                  </a:cubicBezTo>
                  <a:cubicBezTo>
                    <a:pt x="10134" y="5607"/>
                    <a:pt x="12596" y="5290"/>
                    <a:pt x="12939" y="4919"/>
                  </a:cubicBezTo>
                  <a:cubicBezTo>
                    <a:pt x="13283" y="4603"/>
                    <a:pt x="13455" y="4290"/>
                    <a:pt x="13455" y="3974"/>
                  </a:cubicBezTo>
                  <a:cubicBezTo>
                    <a:pt x="13455" y="3573"/>
                    <a:pt x="13141" y="3287"/>
                    <a:pt x="12882" y="3087"/>
                  </a:cubicBezTo>
                  <a:cubicBezTo>
                    <a:pt x="12740" y="2973"/>
                    <a:pt x="12596" y="2829"/>
                    <a:pt x="12568" y="2744"/>
                  </a:cubicBezTo>
                  <a:cubicBezTo>
                    <a:pt x="12568" y="2572"/>
                    <a:pt x="12740" y="2428"/>
                    <a:pt x="12997" y="2199"/>
                  </a:cubicBezTo>
                  <a:cubicBezTo>
                    <a:pt x="13283" y="1970"/>
                    <a:pt x="13626" y="1684"/>
                    <a:pt x="13626" y="1255"/>
                  </a:cubicBezTo>
                  <a:cubicBezTo>
                    <a:pt x="13656" y="939"/>
                    <a:pt x="13512" y="653"/>
                    <a:pt x="13226" y="339"/>
                  </a:cubicBezTo>
                  <a:cubicBezTo>
                    <a:pt x="13164" y="276"/>
                    <a:pt x="13072" y="229"/>
                    <a:pt x="12973" y="229"/>
                  </a:cubicBezTo>
                  <a:cubicBezTo>
                    <a:pt x="12934" y="229"/>
                    <a:pt x="12894" y="236"/>
                    <a:pt x="12855" y="252"/>
                  </a:cubicBezTo>
                  <a:cubicBezTo>
                    <a:pt x="12550" y="148"/>
                    <a:pt x="12302" y="104"/>
                    <a:pt x="12086" y="104"/>
                  </a:cubicBezTo>
                  <a:cubicBezTo>
                    <a:pt x="11653" y="104"/>
                    <a:pt x="11347" y="282"/>
                    <a:pt x="10965" y="511"/>
                  </a:cubicBezTo>
                  <a:lnTo>
                    <a:pt x="10851" y="596"/>
                  </a:lnTo>
                  <a:cubicBezTo>
                    <a:pt x="10592" y="740"/>
                    <a:pt x="10450" y="882"/>
                    <a:pt x="10335" y="969"/>
                  </a:cubicBezTo>
                  <a:cubicBezTo>
                    <a:pt x="10278" y="996"/>
                    <a:pt x="10248" y="1026"/>
                    <a:pt x="10278" y="1026"/>
                  </a:cubicBezTo>
                  <a:cubicBezTo>
                    <a:pt x="10248" y="1026"/>
                    <a:pt x="10134" y="1026"/>
                    <a:pt x="10049" y="996"/>
                  </a:cubicBezTo>
                  <a:cubicBezTo>
                    <a:pt x="9905" y="969"/>
                    <a:pt x="9763" y="939"/>
                    <a:pt x="9561" y="882"/>
                  </a:cubicBezTo>
                  <a:cubicBezTo>
                    <a:pt x="9175" y="811"/>
                    <a:pt x="8811" y="811"/>
                    <a:pt x="8460" y="811"/>
                  </a:cubicBezTo>
                  <a:cubicBezTo>
                    <a:pt x="8109" y="811"/>
                    <a:pt x="7773" y="811"/>
                    <a:pt x="7443" y="740"/>
                  </a:cubicBezTo>
                  <a:cubicBezTo>
                    <a:pt x="7214" y="683"/>
                    <a:pt x="7015" y="568"/>
                    <a:pt x="6786" y="424"/>
                  </a:cubicBezTo>
                  <a:cubicBezTo>
                    <a:pt x="6527" y="282"/>
                    <a:pt x="6270" y="110"/>
                    <a:pt x="5897" y="23"/>
                  </a:cubicBezTo>
                  <a:cubicBezTo>
                    <a:pt x="5801" y="8"/>
                    <a:pt x="5709" y="1"/>
                    <a:pt x="562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9"/>
            <p:cNvSpPr/>
            <p:nvPr/>
          </p:nvSpPr>
          <p:spPr>
            <a:xfrm>
              <a:off x="6940623" y="1040664"/>
              <a:ext cx="61957" cy="30220"/>
            </a:xfrm>
            <a:custGeom>
              <a:avLst/>
              <a:gdLst/>
              <a:ahLst/>
              <a:cxnLst/>
              <a:rect l="l" t="t" r="r" b="b"/>
              <a:pathLst>
                <a:path w="3063" h="1494" extrusionOk="0">
                  <a:moveTo>
                    <a:pt x="1941" y="1"/>
                  </a:moveTo>
                  <a:cubicBezTo>
                    <a:pt x="1849" y="1"/>
                    <a:pt x="1746" y="11"/>
                    <a:pt x="1631" y="32"/>
                  </a:cubicBezTo>
                  <a:lnTo>
                    <a:pt x="1431" y="32"/>
                  </a:lnTo>
                  <a:cubicBezTo>
                    <a:pt x="257" y="177"/>
                    <a:pt x="0" y="1494"/>
                    <a:pt x="1374" y="1494"/>
                  </a:cubicBezTo>
                  <a:cubicBezTo>
                    <a:pt x="2511" y="1494"/>
                    <a:pt x="3063" y="1"/>
                    <a:pt x="1941"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9"/>
            <p:cNvSpPr/>
            <p:nvPr/>
          </p:nvSpPr>
          <p:spPr>
            <a:xfrm>
              <a:off x="6941776" y="1033463"/>
              <a:ext cx="59085" cy="44379"/>
            </a:xfrm>
            <a:custGeom>
              <a:avLst/>
              <a:gdLst/>
              <a:ahLst/>
              <a:cxnLst/>
              <a:rect l="l" t="t" r="r" b="b"/>
              <a:pathLst>
                <a:path w="2921" h="2194" extrusionOk="0">
                  <a:moveTo>
                    <a:pt x="1898" y="707"/>
                  </a:moveTo>
                  <a:cubicBezTo>
                    <a:pt x="2037" y="707"/>
                    <a:pt x="2098" y="741"/>
                    <a:pt x="2119" y="762"/>
                  </a:cubicBezTo>
                  <a:cubicBezTo>
                    <a:pt x="2146" y="789"/>
                    <a:pt x="2146" y="876"/>
                    <a:pt x="2089" y="1018"/>
                  </a:cubicBezTo>
                  <a:cubicBezTo>
                    <a:pt x="1974" y="1247"/>
                    <a:pt x="1688" y="1476"/>
                    <a:pt x="1317" y="1476"/>
                  </a:cubicBezTo>
                  <a:cubicBezTo>
                    <a:pt x="974" y="1476"/>
                    <a:pt x="772" y="1392"/>
                    <a:pt x="745" y="1247"/>
                  </a:cubicBezTo>
                  <a:cubicBezTo>
                    <a:pt x="745" y="1075"/>
                    <a:pt x="974" y="819"/>
                    <a:pt x="1432" y="762"/>
                  </a:cubicBezTo>
                  <a:cubicBezTo>
                    <a:pt x="1432" y="732"/>
                    <a:pt x="1459" y="732"/>
                    <a:pt x="1489" y="732"/>
                  </a:cubicBezTo>
                  <a:cubicBezTo>
                    <a:pt x="1518" y="747"/>
                    <a:pt x="1546" y="754"/>
                    <a:pt x="1575" y="754"/>
                  </a:cubicBezTo>
                  <a:cubicBezTo>
                    <a:pt x="1603" y="754"/>
                    <a:pt x="1632" y="747"/>
                    <a:pt x="1661" y="732"/>
                  </a:cubicBezTo>
                  <a:cubicBezTo>
                    <a:pt x="1758" y="714"/>
                    <a:pt x="1836" y="707"/>
                    <a:pt x="1898" y="707"/>
                  </a:cubicBezTo>
                  <a:close/>
                  <a:moveTo>
                    <a:pt x="1916" y="1"/>
                  </a:moveTo>
                  <a:cubicBezTo>
                    <a:pt x="1798" y="1"/>
                    <a:pt x="1665" y="14"/>
                    <a:pt x="1516" y="45"/>
                  </a:cubicBezTo>
                  <a:lnTo>
                    <a:pt x="1489" y="45"/>
                  </a:lnTo>
                  <a:cubicBezTo>
                    <a:pt x="1432" y="17"/>
                    <a:pt x="1374" y="17"/>
                    <a:pt x="1345" y="17"/>
                  </a:cubicBezTo>
                  <a:cubicBezTo>
                    <a:pt x="486" y="132"/>
                    <a:pt x="0" y="762"/>
                    <a:pt x="28" y="1304"/>
                  </a:cubicBezTo>
                  <a:cubicBezTo>
                    <a:pt x="58" y="1705"/>
                    <a:pt x="401" y="2193"/>
                    <a:pt x="1317" y="2193"/>
                  </a:cubicBezTo>
                  <a:cubicBezTo>
                    <a:pt x="2062" y="2193"/>
                    <a:pt x="2547" y="1735"/>
                    <a:pt x="2749" y="1334"/>
                  </a:cubicBezTo>
                  <a:cubicBezTo>
                    <a:pt x="2920" y="991"/>
                    <a:pt x="2891" y="590"/>
                    <a:pt x="2691" y="331"/>
                  </a:cubicBezTo>
                  <a:cubicBezTo>
                    <a:pt x="2578" y="175"/>
                    <a:pt x="2343" y="1"/>
                    <a:pt x="1916"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9"/>
            <p:cNvSpPr/>
            <p:nvPr/>
          </p:nvSpPr>
          <p:spPr>
            <a:xfrm>
              <a:off x="6574694" y="928856"/>
              <a:ext cx="221693" cy="69158"/>
            </a:xfrm>
            <a:custGeom>
              <a:avLst/>
              <a:gdLst/>
              <a:ahLst/>
              <a:cxnLst/>
              <a:rect l="l" t="t" r="r" b="b"/>
              <a:pathLst>
                <a:path w="10960" h="3419" extrusionOk="0">
                  <a:moveTo>
                    <a:pt x="6484" y="1"/>
                  </a:moveTo>
                  <a:cubicBezTo>
                    <a:pt x="5826" y="1"/>
                    <a:pt x="5470" y="172"/>
                    <a:pt x="4719" y="693"/>
                  </a:cubicBezTo>
                  <a:cubicBezTo>
                    <a:pt x="3631" y="1437"/>
                    <a:pt x="2315" y="1009"/>
                    <a:pt x="1284" y="1723"/>
                  </a:cubicBezTo>
                  <a:cubicBezTo>
                    <a:pt x="0" y="2572"/>
                    <a:pt x="743" y="3419"/>
                    <a:pt x="1902" y="3419"/>
                  </a:cubicBezTo>
                  <a:cubicBezTo>
                    <a:pt x="2035" y="3419"/>
                    <a:pt x="2173" y="3407"/>
                    <a:pt x="2315" y="3384"/>
                  </a:cubicBezTo>
                  <a:cubicBezTo>
                    <a:pt x="3203" y="3242"/>
                    <a:pt x="4119" y="2582"/>
                    <a:pt x="5006" y="2440"/>
                  </a:cubicBezTo>
                  <a:cubicBezTo>
                    <a:pt x="6380" y="2239"/>
                    <a:pt x="7525" y="1925"/>
                    <a:pt x="8842" y="1581"/>
                  </a:cubicBezTo>
                  <a:cubicBezTo>
                    <a:pt x="9586" y="1352"/>
                    <a:pt x="10960" y="1295"/>
                    <a:pt x="9730" y="407"/>
                  </a:cubicBezTo>
                  <a:cubicBezTo>
                    <a:pt x="9471" y="257"/>
                    <a:pt x="9201" y="223"/>
                    <a:pt x="8930" y="223"/>
                  </a:cubicBezTo>
                  <a:cubicBezTo>
                    <a:pt x="8695" y="223"/>
                    <a:pt x="8461" y="249"/>
                    <a:pt x="8232" y="249"/>
                  </a:cubicBezTo>
                  <a:cubicBezTo>
                    <a:pt x="7966" y="249"/>
                    <a:pt x="7708" y="214"/>
                    <a:pt x="7467" y="63"/>
                  </a:cubicBezTo>
                  <a:lnTo>
                    <a:pt x="7383" y="63"/>
                  </a:lnTo>
                  <a:cubicBezTo>
                    <a:pt x="7017" y="25"/>
                    <a:pt x="6730" y="1"/>
                    <a:pt x="6484"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9"/>
            <p:cNvSpPr/>
            <p:nvPr/>
          </p:nvSpPr>
          <p:spPr>
            <a:xfrm>
              <a:off x="6576939" y="921452"/>
              <a:ext cx="213117" cy="83964"/>
            </a:xfrm>
            <a:custGeom>
              <a:avLst/>
              <a:gdLst/>
              <a:ahLst/>
              <a:cxnLst/>
              <a:rect l="l" t="t" r="r" b="b"/>
              <a:pathLst>
                <a:path w="10536" h="4151" extrusionOk="0">
                  <a:moveTo>
                    <a:pt x="6383" y="715"/>
                  </a:moveTo>
                  <a:cubicBezTo>
                    <a:pt x="6612" y="715"/>
                    <a:pt x="6898" y="745"/>
                    <a:pt x="7242" y="773"/>
                  </a:cubicBezTo>
                  <a:cubicBezTo>
                    <a:pt x="7589" y="957"/>
                    <a:pt x="7935" y="975"/>
                    <a:pt x="8252" y="975"/>
                  </a:cubicBezTo>
                  <a:cubicBezTo>
                    <a:pt x="8327" y="975"/>
                    <a:pt x="8402" y="974"/>
                    <a:pt x="8474" y="974"/>
                  </a:cubicBezTo>
                  <a:cubicBezTo>
                    <a:pt x="8614" y="963"/>
                    <a:pt x="8746" y="952"/>
                    <a:pt x="8870" y="952"/>
                  </a:cubicBezTo>
                  <a:cubicBezTo>
                    <a:pt x="9075" y="952"/>
                    <a:pt x="9258" y="982"/>
                    <a:pt x="9418" y="1089"/>
                  </a:cubicBezTo>
                  <a:cubicBezTo>
                    <a:pt x="9562" y="1173"/>
                    <a:pt x="9647" y="1260"/>
                    <a:pt x="9704" y="1318"/>
                  </a:cubicBezTo>
                  <a:cubicBezTo>
                    <a:pt x="9532" y="1375"/>
                    <a:pt x="9246" y="1432"/>
                    <a:pt x="9074" y="1489"/>
                  </a:cubicBezTo>
                  <a:cubicBezTo>
                    <a:pt x="8902" y="1517"/>
                    <a:pt x="8760" y="1547"/>
                    <a:pt x="8616" y="1604"/>
                  </a:cubicBezTo>
                  <a:cubicBezTo>
                    <a:pt x="7329" y="1947"/>
                    <a:pt x="6184" y="2234"/>
                    <a:pt x="4837" y="2463"/>
                  </a:cubicBezTo>
                  <a:cubicBezTo>
                    <a:pt x="4352" y="2520"/>
                    <a:pt x="3864" y="2749"/>
                    <a:pt x="3406" y="2948"/>
                  </a:cubicBezTo>
                  <a:cubicBezTo>
                    <a:pt x="2978" y="3150"/>
                    <a:pt x="2547" y="3322"/>
                    <a:pt x="2146" y="3406"/>
                  </a:cubicBezTo>
                  <a:cubicBezTo>
                    <a:pt x="2043" y="3419"/>
                    <a:pt x="1945" y="3425"/>
                    <a:pt x="1852" y="3425"/>
                  </a:cubicBezTo>
                  <a:cubicBezTo>
                    <a:pt x="1323" y="3425"/>
                    <a:pt x="961" y="3234"/>
                    <a:pt x="887" y="3063"/>
                  </a:cubicBezTo>
                  <a:cubicBezTo>
                    <a:pt x="830" y="2891"/>
                    <a:pt x="1001" y="2635"/>
                    <a:pt x="1402" y="2376"/>
                  </a:cubicBezTo>
                  <a:cubicBezTo>
                    <a:pt x="1833" y="2062"/>
                    <a:pt x="2375" y="2005"/>
                    <a:pt x="2920" y="1947"/>
                  </a:cubicBezTo>
                  <a:cubicBezTo>
                    <a:pt x="3550" y="1860"/>
                    <a:pt x="4208" y="1776"/>
                    <a:pt x="4810" y="1375"/>
                  </a:cubicBezTo>
                  <a:cubicBezTo>
                    <a:pt x="5524" y="887"/>
                    <a:pt x="5811" y="715"/>
                    <a:pt x="6383" y="715"/>
                  </a:cubicBezTo>
                  <a:close/>
                  <a:moveTo>
                    <a:pt x="6412" y="0"/>
                  </a:moveTo>
                  <a:cubicBezTo>
                    <a:pt x="5647" y="0"/>
                    <a:pt x="5245" y="194"/>
                    <a:pt x="4409" y="773"/>
                  </a:cubicBezTo>
                  <a:cubicBezTo>
                    <a:pt x="3951" y="1089"/>
                    <a:pt x="3406" y="1146"/>
                    <a:pt x="2833" y="1231"/>
                  </a:cubicBezTo>
                  <a:cubicBezTo>
                    <a:pt x="2204" y="1288"/>
                    <a:pt x="1574" y="1375"/>
                    <a:pt x="974" y="1776"/>
                  </a:cubicBezTo>
                  <a:cubicBezTo>
                    <a:pt x="1" y="2433"/>
                    <a:pt x="115" y="3063"/>
                    <a:pt x="200" y="3322"/>
                  </a:cubicBezTo>
                  <a:cubicBezTo>
                    <a:pt x="401" y="3837"/>
                    <a:pt x="1059" y="4151"/>
                    <a:pt x="1803" y="4151"/>
                  </a:cubicBezTo>
                  <a:cubicBezTo>
                    <a:pt x="1975" y="4151"/>
                    <a:pt x="2119" y="4123"/>
                    <a:pt x="2261" y="4123"/>
                  </a:cubicBezTo>
                  <a:cubicBezTo>
                    <a:pt x="2776" y="4036"/>
                    <a:pt x="3234" y="3807"/>
                    <a:pt x="3692" y="3608"/>
                  </a:cubicBezTo>
                  <a:cubicBezTo>
                    <a:pt x="4123" y="3406"/>
                    <a:pt x="4551" y="3235"/>
                    <a:pt x="4952" y="3177"/>
                  </a:cubicBezTo>
                  <a:cubicBezTo>
                    <a:pt x="6326" y="2948"/>
                    <a:pt x="7501" y="2662"/>
                    <a:pt x="8818" y="2291"/>
                  </a:cubicBezTo>
                  <a:cubicBezTo>
                    <a:pt x="8960" y="2261"/>
                    <a:pt x="9074" y="2234"/>
                    <a:pt x="9218" y="2204"/>
                  </a:cubicBezTo>
                  <a:cubicBezTo>
                    <a:pt x="9791" y="2062"/>
                    <a:pt x="10363" y="1947"/>
                    <a:pt x="10448" y="1460"/>
                  </a:cubicBezTo>
                  <a:cubicBezTo>
                    <a:pt x="10535" y="1059"/>
                    <a:pt x="10162" y="715"/>
                    <a:pt x="9791" y="459"/>
                  </a:cubicBezTo>
                  <a:cubicBezTo>
                    <a:pt x="9419" y="249"/>
                    <a:pt x="9026" y="229"/>
                    <a:pt x="8678" y="229"/>
                  </a:cubicBezTo>
                  <a:cubicBezTo>
                    <a:pt x="8597" y="229"/>
                    <a:pt x="8519" y="230"/>
                    <a:pt x="8444" y="230"/>
                  </a:cubicBezTo>
                  <a:cubicBezTo>
                    <a:pt x="8339" y="238"/>
                    <a:pt x="8237" y="244"/>
                    <a:pt x="8139" y="244"/>
                  </a:cubicBezTo>
                  <a:cubicBezTo>
                    <a:pt x="7917" y="244"/>
                    <a:pt x="7717" y="214"/>
                    <a:pt x="7558" y="115"/>
                  </a:cubicBezTo>
                  <a:cubicBezTo>
                    <a:pt x="7471" y="58"/>
                    <a:pt x="7386" y="58"/>
                    <a:pt x="7329" y="58"/>
                  </a:cubicBezTo>
                  <a:cubicBezTo>
                    <a:pt x="6963" y="22"/>
                    <a:pt x="6667" y="0"/>
                    <a:pt x="641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9"/>
            <p:cNvSpPr/>
            <p:nvPr/>
          </p:nvSpPr>
          <p:spPr>
            <a:xfrm>
              <a:off x="6641188" y="2259020"/>
              <a:ext cx="229602" cy="96060"/>
            </a:xfrm>
            <a:custGeom>
              <a:avLst/>
              <a:gdLst/>
              <a:ahLst/>
              <a:cxnLst/>
              <a:rect l="l" t="t" r="r" b="b"/>
              <a:pathLst>
                <a:path w="11351" h="4749" extrusionOk="0">
                  <a:moveTo>
                    <a:pt x="3419" y="0"/>
                  </a:moveTo>
                  <a:cubicBezTo>
                    <a:pt x="2765" y="0"/>
                    <a:pt x="2097" y="69"/>
                    <a:pt x="1577" y="237"/>
                  </a:cubicBezTo>
                  <a:cubicBezTo>
                    <a:pt x="489" y="608"/>
                    <a:pt x="1" y="1467"/>
                    <a:pt x="1519" y="1554"/>
                  </a:cubicBezTo>
                  <a:cubicBezTo>
                    <a:pt x="1731" y="1564"/>
                    <a:pt x="1920" y="1566"/>
                    <a:pt x="2092" y="1566"/>
                  </a:cubicBezTo>
                  <a:cubicBezTo>
                    <a:pt x="2271" y="1566"/>
                    <a:pt x="2432" y="1563"/>
                    <a:pt x="2586" y="1563"/>
                  </a:cubicBezTo>
                  <a:cubicBezTo>
                    <a:pt x="3179" y="1563"/>
                    <a:pt x="3650" y="1602"/>
                    <a:pt x="4524" y="1982"/>
                  </a:cubicBezTo>
                  <a:cubicBezTo>
                    <a:pt x="6013" y="2555"/>
                    <a:pt x="6443" y="2555"/>
                    <a:pt x="7272" y="3872"/>
                  </a:cubicBezTo>
                  <a:cubicBezTo>
                    <a:pt x="7657" y="4434"/>
                    <a:pt x="7907" y="4546"/>
                    <a:pt x="8244" y="4546"/>
                  </a:cubicBezTo>
                  <a:cubicBezTo>
                    <a:pt x="8468" y="4546"/>
                    <a:pt x="8730" y="4496"/>
                    <a:pt x="9096" y="4496"/>
                  </a:cubicBezTo>
                  <a:cubicBezTo>
                    <a:pt x="9162" y="4496"/>
                    <a:pt x="9232" y="4498"/>
                    <a:pt x="9306" y="4502"/>
                  </a:cubicBezTo>
                  <a:cubicBezTo>
                    <a:pt x="9543" y="4502"/>
                    <a:pt x="10240" y="4748"/>
                    <a:pt x="10720" y="4748"/>
                  </a:cubicBezTo>
                  <a:cubicBezTo>
                    <a:pt x="11105" y="4748"/>
                    <a:pt x="11351" y="4589"/>
                    <a:pt x="11108" y="4016"/>
                  </a:cubicBezTo>
                  <a:cubicBezTo>
                    <a:pt x="11108" y="3872"/>
                    <a:pt x="10879" y="3730"/>
                    <a:pt x="10822" y="3643"/>
                  </a:cubicBezTo>
                  <a:cubicBezTo>
                    <a:pt x="9047" y="2127"/>
                    <a:pt x="7043" y="466"/>
                    <a:pt x="4726" y="93"/>
                  </a:cubicBezTo>
                  <a:cubicBezTo>
                    <a:pt x="4335" y="34"/>
                    <a:pt x="3880" y="0"/>
                    <a:pt x="3419"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9"/>
            <p:cNvSpPr/>
            <p:nvPr/>
          </p:nvSpPr>
          <p:spPr>
            <a:xfrm>
              <a:off x="6643514" y="2251637"/>
              <a:ext cx="233405" cy="111191"/>
            </a:xfrm>
            <a:custGeom>
              <a:avLst/>
              <a:gdLst/>
              <a:ahLst/>
              <a:cxnLst/>
              <a:rect l="l" t="t" r="r" b="b"/>
              <a:pathLst>
                <a:path w="11539" h="5497" extrusionOk="0">
                  <a:moveTo>
                    <a:pt x="3294" y="717"/>
                  </a:moveTo>
                  <a:cubicBezTo>
                    <a:pt x="3722" y="717"/>
                    <a:pt x="4152" y="744"/>
                    <a:pt x="4553" y="802"/>
                  </a:cubicBezTo>
                  <a:cubicBezTo>
                    <a:pt x="6843" y="1175"/>
                    <a:pt x="8847" y="2893"/>
                    <a:pt x="10450" y="4267"/>
                  </a:cubicBezTo>
                  <a:cubicBezTo>
                    <a:pt x="10478" y="4294"/>
                    <a:pt x="10508" y="4294"/>
                    <a:pt x="10535" y="4324"/>
                  </a:cubicBezTo>
                  <a:cubicBezTo>
                    <a:pt x="10535" y="4351"/>
                    <a:pt x="10592" y="4409"/>
                    <a:pt x="10622" y="4438"/>
                  </a:cubicBezTo>
                  <a:cubicBezTo>
                    <a:pt x="10622" y="4466"/>
                    <a:pt x="10650" y="4496"/>
                    <a:pt x="10650" y="4523"/>
                  </a:cubicBezTo>
                  <a:cubicBezTo>
                    <a:pt x="10707" y="4638"/>
                    <a:pt x="10707" y="4695"/>
                    <a:pt x="10707" y="4752"/>
                  </a:cubicBezTo>
                  <a:lnTo>
                    <a:pt x="10592" y="4752"/>
                  </a:lnTo>
                  <a:cubicBezTo>
                    <a:pt x="10363" y="4752"/>
                    <a:pt x="10020" y="4667"/>
                    <a:pt x="9734" y="4610"/>
                  </a:cubicBezTo>
                  <a:cubicBezTo>
                    <a:pt x="9505" y="4553"/>
                    <a:pt x="9333" y="4523"/>
                    <a:pt x="9218" y="4523"/>
                  </a:cubicBezTo>
                  <a:cubicBezTo>
                    <a:pt x="9114" y="4514"/>
                    <a:pt x="9015" y="4511"/>
                    <a:pt x="8922" y="4511"/>
                  </a:cubicBezTo>
                  <a:cubicBezTo>
                    <a:pt x="8735" y="4511"/>
                    <a:pt x="8569" y="4523"/>
                    <a:pt x="8417" y="4523"/>
                  </a:cubicBezTo>
                  <a:cubicBezTo>
                    <a:pt x="8332" y="4553"/>
                    <a:pt x="8217" y="4553"/>
                    <a:pt x="8130" y="4553"/>
                  </a:cubicBezTo>
                  <a:cubicBezTo>
                    <a:pt x="7959" y="4553"/>
                    <a:pt x="7787" y="4553"/>
                    <a:pt x="7443" y="4038"/>
                  </a:cubicBezTo>
                  <a:cubicBezTo>
                    <a:pt x="6672" y="2806"/>
                    <a:pt x="6184" y="2606"/>
                    <a:pt x="5069" y="2205"/>
                  </a:cubicBezTo>
                  <a:cubicBezTo>
                    <a:pt x="4924" y="2148"/>
                    <a:pt x="4725" y="2091"/>
                    <a:pt x="4553" y="2004"/>
                  </a:cubicBezTo>
                  <a:cubicBezTo>
                    <a:pt x="3607" y="1603"/>
                    <a:pt x="3092" y="1576"/>
                    <a:pt x="2435" y="1576"/>
                  </a:cubicBezTo>
                  <a:lnTo>
                    <a:pt x="2119" y="1576"/>
                  </a:lnTo>
                  <a:cubicBezTo>
                    <a:pt x="1920" y="1576"/>
                    <a:pt x="1691" y="1546"/>
                    <a:pt x="1404" y="1546"/>
                  </a:cubicBezTo>
                  <a:cubicBezTo>
                    <a:pt x="1031" y="1518"/>
                    <a:pt x="859" y="1461"/>
                    <a:pt x="802" y="1431"/>
                  </a:cubicBezTo>
                  <a:cubicBezTo>
                    <a:pt x="859" y="1317"/>
                    <a:pt x="1088" y="1118"/>
                    <a:pt x="1576" y="946"/>
                  </a:cubicBezTo>
                  <a:cubicBezTo>
                    <a:pt x="2004" y="802"/>
                    <a:pt x="2607" y="717"/>
                    <a:pt x="3294" y="717"/>
                  </a:cubicBezTo>
                  <a:close/>
                  <a:moveTo>
                    <a:pt x="3294" y="0"/>
                  </a:moveTo>
                  <a:cubicBezTo>
                    <a:pt x="2778" y="0"/>
                    <a:pt x="2004" y="57"/>
                    <a:pt x="1347" y="259"/>
                  </a:cubicBezTo>
                  <a:cubicBezTo>
                    <a:pt x="516" y="545"/>
                    <a:pt x="0" y="1060"/>
                    <a:pt x="87" y="1546"/>
                  </a:cubicBezTo>
                  <a:cubicBezTo>
                    <a:pt x="115" y="1832"/>
                    <a:pt x="374" y="2233"/>
                    <a:pt x="1375" y="2263"/>
                  </a:cubicBezTo>
                  <a:cubicBezTo>
                    <a:pt x="1661" y="2290"/>
                    <a:pt x="1890" y="2290"/>
                    <a:pt x="2119" y="2290"/>
                  </a:cubicBezTo>
                  <a:lnTo>
                    <a:pt x="2435" y="2290"/>
                  </a:lnTo>
                  <a:cubicBezTo>
                    <a:pt x="3035" y="2290"/>
                    <a:pt x="3436" y="2320"/>
                    <a:pt x="4267" y="2691"/>
                  </a:cubicBezTo>
                  <a:cubicBezTo>
                    <a:pt x="4466" y="2748"/>
                    <a:pt x="4668" y="2835"/>
                    <a:pt x="4840" y="2893"/>
                  </a:cubicBezTo>
                  <a:cubicBezTo>
                    <a:pt x="5870" y="3293"/>
                    <a:pt x="6184" y="3408"/>
                    <a:pt x="6843" y="4438"/>
                  </a:cubicBezTo>
                  <a:cubicBezTo>
                    <a:pt x="7272" y="5038"/>
                    <a:pt x="7615" y="5267"/>
                    <a:pt x="8130" y="5267"/>
                  </a:cubicBezTo>
                  <a:lnTo>
                    <a:pt x="8474" y="5267"/>
                  </a:lnTo>
                  <a:cubicBezTo>
                    <a:pt x="8618" y="5240"/>
                    <a:pt x="8760" y="5240"/>
                    <a:pt x="8932" y="5240"/>
                  </a:cubicBezTo>
                  <a:lnTo>
                    <a:pt x="9191" y="5240"/>
                  </a:lnTo>
                  <a:cubicBezTo>
                    <a:pt x="9248" y="5240"/>
                    <a:pt x="9447" y="5297"/>
                    <a:pt x="9592" y="5325"/>
                  </a:cubicBezTo>
                  <a:cubicBezTo>
                    <a:pt x="9878" y="5382"/>
                    <a:pt x="10279" y="5496"/>
                    <a:pt x="10592" y="5496"/>
                  </a:cubicBezTo>
                  <a:cubicBezTo>
                    <a:pt x="10936" y="5496"/>
                    <a:pt x="11195" y="5382"/>
                    <a:pt x="11337" y="5153"/>
                  </a:cubicBezTo>
                  <a:cubicBezTo>
                    <a:pt x="11538" y="4839"/>
                    <a:pt x="11424" y="4466"/>
                    <a:pt x="11337" y="4294"/>
                  </a:cubicBezTo>
                  <a:cubicBezTo>
                    <a:pt x="11309" y="4038"/>
                    <a:pt x="11108" y="3893"/>
                    <a:pt x="10993" y="3779"/>
                  </a:cubicBezTo>
                  <a:lnTo>
                    <a:pt x="10936" y="3751"/>
                  </a:lnTo>
                  <a:cubicBezTo>
                    <a:pt x="9248" y="2290"/>
                    <a:pt x="7157" y="488"/>
                    <a:pt x="4668" y="87"/>
                  </a:cubicBezTo>
                  <a:cubicBezTo>
                    <a:pt x="4237" y="30"/>
                    <a:pt x="3779" y="0"/>
                    <a:pt x="3294"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9"/>
            <p:cNvSpPr/>
            <p:nvPr/>
          </p:nvSpPr>
          <p:spPr>
            <a:xfrm>
              <a:off x="6856610" y="2351105"/>
              <a:ext cx="143635" cy="53097"/>
            </a:xfrm>
            <a:custGeom>
              <a:avLst/>
              <a:gdLst/>
              <a:ahLst/>
              <a:cxnLst/>
              <a:rect l="l" t="t" r="r" b="b"/>
              <a:pathLst>
                <a:path w="7101" h="2625" extrusionOk="0">
                  <a:moveTo>
                    <a:pt x="2525" y="0"/>
                  </a:moveTo>
                  <a:cubicBezTo>
                    <a:pt x="2306" y="0"/>
                    <a:pt x="2103" y="45"/>
                    <a:pt x="1948" y="179"/>
                  </a:cubicBezTo>
                  <a:cubicBezTo>
                    <a:pt x="1691" y="465"/>
                    <a:pt x="1890" y="895"/>
                    <a:pt x="1691" y="1182"/>
                  </a:cubicBezTo>
                  <a:cubicBezTo>
                    <a:pt x="1405" y="1495"/>
                    <a:pt x="1004" y="1411"/>
                    <a:pt x="803" y="1640"/>
                  </a:cubicBezTo>
                  <a:cubicBezTo>
                    <a:pt x="1" y="2479"/>
                    <a:pt x="1060" y="2625"/>
                    <a:pt x="2141" y="2625"/>
                  </a:cubicBezTo>
                  <a:cubicBezTo>
                    <a:pt x="2717" y="2625"/>
                    <a:pt x="3300" y="2583"/>
                    <a:pt x="3608" y="2583"/>
                  </a:cubicBezTo>
                  <a:cubicBezTo>
                    <a:pt x="4295" y="2583"/>
                    <a:pt x="7101" y="2270"/>
                    <a:pt x="6615" y="980"/>
                  </a:cubicBezTo>
                  <a:cubicBezTo>
                    <a:pt x="6272" y="37"/>
                    <a:pt x="4210" y="552"/>
                    <a:pt x="3608" y="179"/>
                  </a:cubicBezTo>
                  <a:lnTo>
                    <a:pt x="3665" y="179"/>
                  </a:lnTo>
                  <a:cubicBezTo>
                    <a:pt x="3355" y="142"/>
                    <a:pt x="2914" y="0"/>
                    <a:pt x="2525"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9"/>
            <p:cNvSpPr/>
            <p:nvPr/>
          </p:nvSpPr>
          <p:spPr>
            <a:xfrm>
              <a:off x="6857784" y="2343862"/>
              <a:ext cx="142462" cy="67621"/>
            </a:xfrm>
            <a:custGeom>
              <a:avLst/>
              <a:gdLst/>
              <a:ahLst/>
              <a:cxnLst/>
              <a:rect l="l" t="t" r="r" b="b"/>
              <a:pathLst>
                <a:path w="7043" h="3343" extrusionOk="0">
                  <a:moveTo>
                    <a:pt x="2488" y="732"/>
                  </a:moveTo>
                  <a:cubicBezTo>
                    <a:pt x="2716" y="732"/>
                    <a:pt x="2998" y="788"/>
                    <a:pt x="3207" y="823"/>
                  </a:cubicBezTo>
                  <a:cubicBezTo>
                    <a:pt x="3264" y="853"/>
                    <a:pt x="3321" y="853"/>
                    <a:pt x="3378" y="880"/>
                  </a:cubicBezTo>
                  <a:cubicBezTo>
                    <a:pt x="3694" y="1024"/>
                    <a:pt x="4152" y="1052"/>
                    <a:pt x="4668" y="1052"/>
                  </a:cubicBezTo>
                  <a:cubicBezTo>
                    <a:pt x="5297" y="1082"/>
                    <a:pt x="6099" y="1109"/>
                    <a:pt x="6214" y="1453"/>
                  </a:cubicBezTo>
                  <a:cubicBezTo>
                    <a:pt x="6271" y="1624"/>
                    <a:pt x="6241" y="1739"/>
                    <a:pt x="6184" y="1796"/>
                  </a:cubicBezTo>
                  <a:cubicBezTo>
                    <a:pt x="5840" y="2311"/>
                    <a:pt x="4294" y="2570"/>
                    <a:pt x="3550" y="2570"/>
                  </a:cubicBezTo>
                  <a:lnTo>
                    <a:pt x="2978" y="2570"/>
                  </a:lnTo>
                  <a:cubicBezTo>
                    <a:pt x="2780" y="2582"/>
                    <a:pt x="2408" y="2599"/>
                    <a:pt x="2025" y="2599"/>
                  </a:cubicBezTo>
                  <a:cubicBezTo>
                    <a:pt x="1519" y="2599"/>
                    <a:pt x="995" y="2569"/>
                    <a:pt x="832" y="2456"/>
                  </a:cubicBezTo>
                  <a:cubicBezTo>
                    <a:pt x="832" y="2426"/>
                    <a:pt x="889" y="2341"/>
                    <a:pt x="1003" y="2227"/>
                  </a:cubicBezTo>
                  <a:cubicBezTo>
                    <a:pt x="1031" y="2197"/>
                    <a:pt x="1145" y="2169"/>
                    <a:pt x="1232" y="2169"/>
                  </a:cubicBezTo>
                  <a:cubicBezTo>
                    <a:pt x="1404" y="2112"/>
                    <a:pt x="1661" y="2025"/>
                    <a:pt x="1890" y="1796"/>
                  </a:cubicBezTo>
                  <a:lnTo>
                    <a:pt x="1919" y="1769"/>
                  </a:lnTo>
                  <a:cubicBezTo>
                    <a:pt x="2091" y="1540"/>
                    <a:pt x="2091" y="1311"/>
                    <a:pt x="2091" y="1109"/>
                  </a:cubicBezTo>
                  <a:cubicBezTo>
                    <a:pt x="2091" y="937"/>
                    <a:pt x="2119" y="853"/>
                    <a:pt x="2149" y="823"/>
                  </a:cubicBezTo>
                  <a:cubicBezTo>
                    <a:pt x="2216" y="756"/>
                    <a:pt x="2340" y="732"/>
                    <a:pt x="2488" y="732"/>
                  </a:cubicBezTo>
                  <a:close/>
                  <a:moveTo>
                    <a:pt x="2481" y="0"/>
                  </a:moveTo>
                  <a:cubicBezTo>
                    <a:pt x="2177" y="0"/>
                    <a:pt x="1876" y="65"/>
                    <a:pt x="1633" y="280"/>
                  </a:cubicBezTo>
                  <a:cubicBezTo>
                    <a:pt x="1404" y="537"/>
                    <a:pt x="1374" y="853"/>
                    <a:pt x="1374" y="1082"/>
                  </a:cubicBezTo>
                  <a:cubicBezTo>
                    <a:pt x="1374" y="1166"/>
                    <a:pt x="1374" y="1281"/>
                    <a:pt x="1347" y="1338"/>
                  </a:cubicBezTo>
                  <a:cubicBezTo>
                    <a:pt x="1260" y="1395"/>
                    <a:pt x="1175" y="1425"/>
                    <a:pt x="1031" y="1453"/>
                  </a:cubicBezTo>
                  <a:cubicBezTo>
                    <a:pt x="859" y="1510"/>
                    <a:pt x="630" y="1567"/>
                    <a:pt x="458" y="1739"/>
                  </a:cubicBezTo>
                  <a:cubicBezTo>
                    <a:pt x="115" y="2112"/>
                    <a:pt x="0" y="2456"/>
                    <a:pt x="145" y="2770"/>
                  </a:cubicBezTo>
                  <a:cubicBezTo>
                    <a:pt x="344" y="3228"/>
                    <a:pt x="1061" y="3342"/>
                    <a:pt x="2004" y="3342"/>
                  </a:cubicBezTo>
                  <a:cubicBezTo>
                    <a:pt x="2320" y="3342"/>
                    <a:pt x="2664" y="3315"/>
                    <a:pt x="3035" y="3315"/>
                  </a:cubicBezTo>
                  <a:cubicBezTo>
                    <a:pt x="3236" y="3315"/>
                    <a:pt x="3408" y="3285"/>
                    <a:pt x="3550" y="3285"/>
                  </a:cubicBezTo>
                  <a:cubicBezTo>
                    <a:pt x="3580" y="3285"/>
                    <a:pt x="6069" y="3257"/>
                    <a:pt x="6786" y="2227"/>
                  </a:cubicBezTo>
                  <a:cubicBezTo>
                    <a:pt x="6985" y="1911"/>
                    <a:pt x="7043" y="1567"/>
                    <a:pt x="6901" y="1224"/>
                  </a:cubicBezTo>
                  <a:cubicBezTo>
                    <a:pt x="6614" y="395"/>
                    <a:pt x="5554" y="365"/>
                    <a:pt x="4695" y="337"/>
                  </a:cubicBezTo>
                  <a:cubicBezTo>
                    <a:pt x="4409" y="337"/>
                    <a:pt x="4065" y="308"/>
                    <a:pt x="3866" y="280"/>
                  </a:cubicBezTo>
                  <a:cubicBezTo>
                    <a:pt x="3809" y="223"/>
                    <a:pt x="3752" y="193"/>
                    <a:pt x="3665" y="193"/>
                  </a:cubicBezTo>
                  <a:cubicBezTo>
                    <a:pt x="3580" y="166"/>
                    <a:pt x="3465" y="136"/>
                    <a:pt x="3351" y="108"/>
                  </a:cubicBezTo>
                  <a:cubicBezTo>
                    <a:pt x="3093" y="65"/>
                    <a:pt x="2785" y="0"/>
                    <a:pt x="248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9"/>
            <p:cNvSpPr/>
            <p:nvPr/>
          </p:nvSpPr>
          <p:spPr>
            <a:xfrm>
              <a:off x="7346202" y="1505738"/>
              <a:ext cx="161335" cy="116146"/>
            </a:xfrm>
            <a:custGeom>
              <a:avLst/>
              <a:gdLst/>
              <a:ahLst/>
              <a:cxnLst/>
              <a:rect l="l" t="t" r="r" b="b"/>
              <a:pathLst>
                <a:path w="7976" h="5742" extrusionOk="0">
                  <a:moveTo>
                    <a:pt x="5085" y="1"/>
                  </a:moveTo>
                  <a:cubicBezTo>
                    <a:pt x="4341" y="317"/>
                    <a:pt x="4140" y="1089"/>
                    <a:pt x="3654" y="1691"/>
                  </a:cubicBezTo>
                  <a:cubicBezTo>
                    <a:pt x="3052" y="2406"/>
                    <a:pt x="2078" y="2836"/>
                    <a:pt x="1334" y="3409"/>
                  </a:cubicBezTo>
                  <a:cubicBezTo>
                    <a:pt x="1" y="4523"/>
                    <a:pt x="717" y="4743"/>
                    <a:pt x="1852" y="4743"/>
                  </a:cubicBezTo>
                  <a:cubicBezTo>
                    <a:pt x="2595" y="4743"/>
                    <a:pt x="3517" y="4649"/>
                    <a:pt x="4162" y="4649"/>
                  </a:cubicBezTo>
                  <a:cubicBezTo>
                    <a:pt x="4455" y="4649"/>
                    <a:pt x="4691" y="4669"/>
                    <a:pt x="4827" y="4726"/>
                  </a:cubicBezTo>
                  <a:cubicBezTo>
                    <a:pt x="5517" y="4938"/>
                    <a:pt x="5813" y="5742"/>
                    <a:pt x="6493" y="5742"/>
                  </a:cubicBezTo>
                  <a:cubicBezTo>
                    <a:pt x="6545" y="5742"/>
                    <a:pt x="6601" y="5737"/>
                    <a:pt x="6659" y="5726"/>
                  </a:cubicBezTo>
                  <a:cubicBezTo>
                    <a:pt x="7976" y="5440"/>
                    <a:pt x="7147" y="4868"/>
                    <a:pt x="7002" y="4295"/>
                  </a:cubicBezTo>
                  <a:cubicBezTo>
                    <a:pt x="6888" y="3780"/>
                    <a:pt x="6746" y="4009"/>
                    <a:pt x="6803" y="3409"/>
                  </a:cubicBezTo>
                  <a:cubicBezTo>
                    <a:pt x="6803" y="3065"/>
                    <a:pt x="7433" y="2921"/>
                    <a:pt x="7289" y="2406"/>
                  </a:cubicBezTo>
                  <a:cubicBezTo>
                    <a:pt x="7210" y="1942"/>
                    <a:pt x="7010" y="1787"/>
                    <a:pt x="6763" y="1787"/>
                  </a:cubicBezTo>
                  <a:cubicBezTo>
                    <a:pt x="6386" y="1787"/>
                    <a:pt x="5900" y="2148"/>
                    <a:pt x="5571" y="2321"/>
                  </a:cubicBezTo>
                  <a:cubicBezTo>
                    <a:pt x="5028" y="1691"/>
                    <a:pt x="6746" y="317"/>
                    <a:pt x="537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9"/>
            <p:cNvSpPr/>
            <p:nvPr/>
          </p:nvSpPr>
          <p:spPr>
            <a:xfrm>
              <a:off x="7347699" y="1498577"/>
              <a:ext cx="157532" cy="130589"/>
            </a:xfrm>
            <a:custGeom>
              <a:avLst/>
              <a:gdLst/>
              <a:ahLst/>
              <a:cxnLst/>
              <a:rect l="l" t="t" r="r" b="b"/>
              <a:pathLst>
                <a:path w="7788" h="6456" extrusionOk="0">
                  <a:moveTo>
                    <a:pt x="5153" y="699"/>
                  </a:moveTo>
                  <a:cubicBezTo>
                    <a:pt x="5183" y="699"/>
                    <a:pt x="5211" y="728"/>
                    <a:pt x="5211" y="728"/>
                  </a:cubicBezTo>
                  <a:cubicBezTo>
                    <a:pt x="5440" y="756"/>
                    <a:pt x="5469" y="843"/>
                    <a:pt x="5469" y="843"/>
                  </a:cubicBezTo>
                  <a:cubicBezTo>
                    <a:pt x="5527" y="928"/>
                    <a:pt x="5355" y="1271"/>
                    <a:pt x="5298" y="1443"/>
                  </a:cubicBezTo>
                  <a:cubicBezTo>
                    <a:pt x="5096" y="1901"/>
                    <a:pt x="4840" y="2473"/>
                    <a:pt x="5211" y="2931"/>
                  </a:cubicBezTo>
                  <a:cubicBezTo>
                    <a:pt x="5287" y="3008"/>
                    <a:pt x="5403" y="3047"/>
                    <a:pt x="5514" y="3047"/>
                  </a:cubicBezTo>
                  <a:cubicBezTo>
                    <a:pt x="5568" y="3047"/>
                    <a:pt x="5622" y="3037"/>
                    <a:pt x="5669" y="3018"/>
                  </a:cubicBezTo>
                  <a:cubicBezTo>
                    <a:pt x="5756" y="2961"/>
                    <a:pt x="5840" y="2904"/>
                    <a:pt x="5955" y="2847"/>
                  </a:cubicBezTo>
                  <a:cubicBezTo>
                    <a:pt x="6131" y="2747"/>
                    <a:pt x="6503" y="2515"/>
                    <a:pt x="6671" y="2515"/>
                  </a:cubicBezTo>
                  <a:cubicBezTo>
                    <a:pt x="6695" y="2515"/>
                    <a:pt x="6715" y="2520"/>
                    <a:pt x="6729" y="2531"/>
                  </a:cubicBezTo>
                  <a:cubicBezTo>
                    <a:pt x="6757" y="2531"/>
                    <a:pt x="6814" y="2618"/>
                    <a:pt x="6871" y="2847"/>
                  </a:cubicBezTo>
                  <a:cubicBezTo>
                    <a:pt x="6871" y="2931"/>
                    <a:pt x="6871" y="2961"/>
                    <a:pt x="6699" y="3133"/>
                  </a:cubicBezTo>
                  <a:cubicBezTo>
                    <a:pt x="6557" y="3275"/>
                    <a:pt x="6386" y="3476"/>
                    <a:pt x="6386" y="3733"/>
                  </a:cubicBezTo>
                  <a:cubicBezTo>
                    <a:pt x="6328" y="4134"/>
                    <a:pt x="6356" y="4278"/>
                    <a:pt x="6470" y="4477"/>
                  </a:cubicBezTo>
                  <a:cubicBezTo>
                    <a:pt x="6527" y="4534"/>
                    <a:pt x="6557" y="4592"/>
                    <a:pt x="6585" y="4736"/>
                  </a:cubicBezTo>
                  <a:cubicBezTo>
                    <a:pt x="6642" y="4935"/>
                    <a:pt x="6729" y="5107"/>
                    <a:pt x="6814" y="5251"/>
                  </a:cubicBezTo>
                  <a:cubicBezTo>
                    <a:pt x="6871" y="5366"/>
                    <a:pt x="6958" y="5538"/>
                    <a:pt x="6958" y="5565"/>
                  </a:cubicBezTo>
                  <a:cubicBezTo>
                    <a:pt x="6958" y="5565"/>
                    <a:pt x="6901" y="5652"/>
                    <a:pt x="6527" y="5737"/>
                  </a:cubicBezTo>
                  <a:cubicBezTo>
                    <a:pt x="6491" y="5744"/>
                    <a:pt x="6455" y="5748"/>
                    <a:pt x="6422" y="5748"/>
                  </a:cubicBezTo>
                  <a:cubicBezTo>
                    <a:pt x="6195" y="5748"/>
                    <a:pt x="6032" y="5585"/>
                    <a:pt x="5783" y="5336"/>
                  </a:cubicBezTo>
                  <a:cubicBezTo>
                    <a:pt x="5527" y="5107"/>
                    <a:pt x="5240" y="4851"/>
                    <a:pt x="4897" y="4736"/>
                  </a:cubicBezTo>
                  <a:cubicBezTo>
                    <a:pt x="4695" y="4679"/>
                    <a:pt x="4466" y="4649"/>
                    <a:pt x="4123" y="4649"/>
                  </a:cubicBezTo>
                  <a:cubicBezTo>
                    <a:pt x="3809" y="4649"/>
                    <a:pt x="3436" y="4649"/>
                    <a:pt x="3008" y="4679"/>
                  </a:cubicBezTo>
                  <a:cubicBezTo>
                    <a:pt x="2672" y="4709"/>
                    <a:pt x="2190" y="4740"/>
                    <a:pt x="1765" y="4740"/>
                  </a:cubicBezTo>
                  <a:cubicBezTo>
                    <a:pt x="1393" y="4740"/>
                    <a:pt x="1064" y="4716"/>
                    <a:pt x="917" y="4649"/>
                  </a:cubicBezTo>
                  <a:cubicBezTo>
                    <a:pt x="946" y="4564"/>
                    <a:pt x="1088" y="4392"/>
                    <a:pt x="1462" y="4049"/>
                  </a:cubicBezTo>
                  <a:cubicBezTo>
                    <a:pt x="1718" y="3877"/>
                    <a:pt x="2004" y="3676"/>
                    <a:pt x="2291" y="3504"/>
                  </a:cubicBezTo>
                  <a:cubicBezTo>
                    <a:pt x="2863" y="3133"/>
                    <a:pt x="3436" y="2789"/>
                    <a:pt x="3866" y="2274"/>
                  </a:cubicBezTo>
                  <a:cubicBezTo>
                    <a:pt x="4038" y="2045"/>
                    <a:pt x="4180" y="1844"/>
                    <a:pt x="4295" y="1615"/>
                  </a:cubicBezTo>
                  <a:cubicBezTo>
                    <a:pt x="4553" y="1214"/>
                    <a:pt x="4753" y="870"/>
                    <a:pt x="5153" y="699"/>
                  </a:cubicBezTo>
                  <a:close/>
                  <a:moveTo>
                    <a:pt x="5309" y="0"/>
                  </a:moveTo>
                  <a:cubicBezTo>
                    <a:pt x="5250" y="0"/>
                    <a:pt x="5194" y="20"/>
                    <a:pt x="5153" y="41"/>
                  </a:cubicBezTo>
                  <a:cubicBezTo>
                    <a:pt x="5105" y="24"/>
                    <a:pt x="5055" y="8"/>
                    <a:pt x="5006" y="8"/>
                  </a:cubicBezTo>
                  <a:cubicBezTo>
                    <a:pt x="4970" y="8"/>
                    <a:pt x="4933" y="17"/>
                    <a:pt x="4897" y="41"/>
                  </a:cubicBezTo>
                  <a:cubicBezTo>
                    <a:pt x="4267" y="270"/>
                    <a:pt x="3951" y="786"/>
                    <a:pt x="3665" y="1244"/>
                  </a:cubicBezTo>
                  <a:cubicBezTo>
                    <a:pt x="3550" y="1443"/>
                    <a:pt x="3436" y="1644"/>
                    <a:pt x="3294" y="1786"/>
                  </a:cubicBezTo>
                  <a:cubicBezTo>
                    <a:pt x="2950" y="2217"/>
                    <a:pt x="2435" y="2560"/>
                    <a:pt x="1920" y="2874"/>
                  </a:cubicBezTo>
                  <a:cubicBezTo>
                    <a:pt x="1604" y="3076"/>
                    <a:pt x="1317" y="3275"/>
                    <a:pt x="1031" y="3504"/>
                  </a:cubicBezTo>
                  <a:cubicBezTo>
                    <a:pt x="546" y="3905"/>
                    <a:pt x="1" y="4420"/>
                    <a:pt x="202" y="4935"/>
                  </a:cubicBezTo>
                  <a:cubicBezTo>
                    <a:pt x="382" y="5357"/>
                    <a:pt x="913" y="5469"/>
                    <a:pt x="1766" y="5469"/>
                  </a:cubicBezTo>
                  <a:cubicBezTo>
                    <a:pt x="2131" y="5469"/>
                    <a:pt x="2555" y="5448"/>
                    <a:pt x="3035" y="5423"/>
                  </a:cubicBezTo>
                  <a:cubicBezTo>
                    <a:pt x="3366" y="5392"/>
                    <a:pt x="3749" y="5368"/>
                    <a:pt x="4064" y="5368"/>
                  </a:cubicBezTo>
                  <a:cubicBezTo>
                    <a:pt x="4322" y="5368"/>
                    <a:pt x="4535" y="5384"/>
                    <a:pt x="4638" y="5423"/>
                  </a:cubicBezTo>
                  <a:cubicBezTo>
                    <a:pt x="4867" y="5480"/>
                    <a:pt x="5069" y="5680"/>
                    <a:pt x="5268" y="5881"/>
                  </a:cubicBezTo>
                  <a:cubicBezTo>
                    <a:pt x="5543" y="6128"/>
                    <a:pt x="5872" y="6455"/>
                    <a:pt x="6382" y="6455"/>
                  </a:cubicBezTo>
                  <a:cubicBezTo>
                    <a:pt x="6402" y="6455"/>
                    <a:pt x="6422" y="6455"/>
                    <a:pt x="6443" y="6454"/>
                  </a:cubicBezTo>
                  <a:lnTo>
                    <a:pt x="6672" y="6454"/>
                  </a:lnTo>
                  <a:cubicBezTo>
                    <a:pt x="7015" y="6367"/>
                    <a:pt x="7473" y="6225"/>
                    <a:pt x="7615" y="5881"/>
                  </a:cubicBezTo>
                  <a:cubicBezTo>
                    <a:pt x="7787" y="5508"/>
                    <a:pt x="7615" y="5194"/>
                    <a:pt x="7444" y="4908"/>
                  </a:cubicBezTo>
                  <a:cubicBezTo>
                    <a:pt x="7386" y="4793"/>
                    <a:pt x="7329" y="4649"/>
                    <a:pt x="7302" y="4534"/>
                  </a:cubicBezTo>
                  <a:cubicBezTo>
                    <a:pt x="7215" y="4305"/>
                    <a:pt x="7157" y="4191"/>
                    <a:pt x="7073" y="4076"/>
                  </a:cubicBezTo>
                  <a:cubicBezTo>
                    <a:pt x="7073" y="4049"/>
                    <a:pt x="7073" y="4019"/>
                    <a:pt x="7100" y="3790"/>
                  </a:cubicBezTo>
                  <a:cubicBezTo>
                    <a:pt x="7100" y="3763"/>
                    <a:pt x="7187" y="3676"/>
                    <a:pt x="7215" y="3648"/>
                  </a:cubicBezTo>
                  <a:cubicBezTo>
                    <a:pt x="7416" y="3447"/>
                    <a:pt x="7702" y="3160"/>
                    <a:pt x="7588" y="2702"/>
                  </a:cubicBezTo>
                  <a:cubicBezTo>
                    <a:pt x="7501" y="2274"/>
                    <a:pt x="7329" y="1988"/>
                    <a:pt x="7043" y="1844"/>
                  </a:cubicBezTo>
                  <a:cubicBezTo>
                    <a:pt x="6936" y="1798"/>
                    <a:pt x="6826" y="1779"/>
                    <a:pt x="6714" y="1779"/>
                  </a:cubicBezTo>
                  <a:cubicBezTo>
                    <a:pt x="6405" y="1779"/>
                    <a:pt x="6085" y="1926"/>
                    <a:pt x="5813" y="2073"/>
                  </a:cubicBezTo>
                  <a:cubicBezTo>
                    <a:pt x="5840" y="1958"/>
                    <a:pt x="5898" y="1844"/>
                    <a:pt x="5955" y="1729"/>
                  </a:cubicBezTo>
                  <a:cubicBezTo>
                    <a:pt x="6127" y="1328"/>
                    <a:pt x="6328" y="900"/>
                    <a:pt x="6127" y="499"/>
                  </a:cubicBezTo>
                  <a:cubicBezTo>
                    <a:pt x="5985" y="240"/>
                    <a:pt x="5726" y="98"/>
                    <a:pt x="5382" y="11"/>
                  </a:cubicBezTo>
                  <a:cubicBezTo>
                    <a:pt x="5358" y="3"/>
                    <a:pt x="5333" y="0"/>
                    <a:pt x="530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9"/>
            <p:cNvSpPr/>
            <p:nvPr/>
          </p:nvSpPr>
          <p:spPr>
            <a:xfrm>
              <a:off x="6688221" y="1563008"/>
              <a:ext cx="241375" cy="204925"/>
            </a:xfrm>
            <a:custGeom>
              <a:avLst/>
              <a:gdLst/>
              <a:ahLst/>
              <a:cxnLst/>
              <a:rect l="l" t="t" r="r" b="b"/>
              <a:pathLst>
                <a:path w="11933" h="10131" extrusionOk="0">
                  <a:moveTo>
                    <a:pt x="6503" y="0"/>
                  </a:moveTo>
                  <a:cubicBezTo>
                    <a:pt x="5954" y="0"/>
                    <a:pt x="5368" y="281"/>
                    <a:pt x="4805" y="578"/>
                  </a:cubicBezTo>
                  <a:cubicBezTo>
                    <a:pt x="3775" y="1178"/>
                    <a:pt x="2744" y="1093"/>
                    <a:pt x="1713" y="1608"/>
                  </a:cubicBezTo>
                  <a:cubicBezTo>
                    <a:pt x="661" y="2197"/>
                    <a:pt x="0" y="3017"/>
                    <a:pt x="1253" y="3017"/>
                  </a:cubicBezTo>
                  <a:cubicBezTo>
                    <a:pt x="1399" y="3017"/>
                    <a:pt x="1571" y="3006"/>
                    <a:pt x="1771" y="2982"/>
                  </a:cubicBezTo>
                  <a:cubicBezTo>
                    <a:pt x="2720" y="2865"/>
                    <a:pt x="3614" y="2375"/>
                    <a:pt x="4544" y="2375"/>
                  </a:cubicBezTo>
                  <a:cubicBezTo>
                    <a:pt x="4762" y="2375"/>
                    <a:pt x="4983" y="2402"/>
                    <a:pt x="5206" y="2467"/>
                  </a:cubicBezTo>
                  <a:cubicBezTo>
                    <a:pt x="6866" y="2895"/>
                    <a:pt x="5836" y="3555"/>
                    <a:pt x="4805" y="3926"/>
                  </a:cubicBezTo>
                  <a:cubicBezTo>
                    <a:pt x="3573" y="4356"/>
                    <a:pt x="3630" y="4727"/>
                    <a:pt x="3030" y="5872"/>
                  </a:cubicBezTo>
                  <a:cubicBezTo>
                    <a:pt x="2687" y="6589"/>
                    <a:pt x="1313" y="7677"/>
                    <a:pt x="1713" y="8621"/>
                  </a:cubicBezTo>
                  <a:cubicBezTo>
                    <a:pt x="1882" y="9049"/>
                    <a:pt x="2072" y="9214"/>
                    <a:pt x="2269" y="9214"/>
                  </a:cubicBezTo>
                  <a:cubicBezTo>
                    <a:pt x="2809" y="9214"/>
                    <a:pt x="3394" y="7974"/>
                    <a:pt x="3688" y="7533"/>
                  </a:cubicBezTo>
                  <a:cubicBezTo>
                    <a:pt x="4175" y="6761"/>
                    <a:pt x="5492" y="4929"/>
                    <a:pt x="6436" y="4727"/>
                  </a:cubicBezTo>
                  <a:cubicBezTo>
                    <a:pt x="6522" y="4709"/>
                    <a:pt x="6604" y="4700"/>
                    <a:pt x="6681" y="4700"/>
                  </a:cubicBezTo>
                  <a:cubicBezTo>
                    <a:pt x="7783" y="4700"/>
                    <a:pt x="7976" y="6507"/>
                    <a:pt x="7466" y="7391"/>
                  </a:cubicBezTo>
                  <a:cubicBezTo>
                    <a:pt x="7210" y="8048"/>
                    <a:pt x="6378" y="8048"/>
                    <a:pt x="6237" y="8765"/>
                  </a:cubicBezTo>
                  <a:cubicBezTo>
                    <a:pt x="6092" y="9566"/>
                    <a:pt x="6637" y="9937"/>
                    <a:pt x="7324" y="10082"/>
                  </a:cubicBezTo>
                  <a:cubicBezTo>
                    <a:pt x="7472" y="10115"/>
                    <a:pt x="7643" y="10130"/>
                    <a:pt x="7830" y="10130"/>
                  </a:cubicBezTo>
                  <a:cubicBezTo>
                    <a:pt x="8951" y="10130"/>
                    <a:pt x="10636" y="9565"/>
                    <a:pt x="11103" y="8708"/>
                  </a:cubicBezTo>
                  <a:lnTo>
                    <a:pt x="11046" y="8708"/>
                  </a:lnTo>
                  <a:cubicBezTo>
                    <a:pt x="11825" y="8075"/>
                    <a:pt x="11646" y="7884"/>
                    <a:pt x="11143" y="7884"/>
                  </a:cubicBezTo>
                  <a:cubicBezTo>
                    <a:pt x="10372" y="7884"/>
                    <a:pt x="8840" y="8334"/>
                    <a:pt x="8840" y="8334"/>
                  </a:cubicBezTo>
                  <a:cubicBezTo>
                    <a:pt x="7753" y="7849"/>
                    <a:pt x="10015" y="5815"/>
                    <a:pt x="10416" y="5586"/>
                  </a:cubicBezTo>
                  <a:cubicBezTo>
                    <a:pt x="11046" y="5300"/>
                    <a:pt x="11932" y="5586"/>
                    <a:pt x="11646" y="4269"/>
                  </a:cubicBezTo>
                  <a:cubicBezTo>
                    <a:pt x="11447" y="3353"/>
                    <a:pt x="10902" y="3555"/>
                    <a:pt x="10072" y="3498"/>
                  </a:cubicBezTo>
                  <a:cubicBezTo>
                    <a:pt x="9470" y="3411"/>
                    <a:pt x="8554" y="3411"/>
                    <a:pt x="8211" y="2696"/>
                  </a:cubicBezTo>
                  <a:cubicBezTo>
                    <a:pt x="7897" y="2124"/>
                    <a:pt x="8497" y="1521"/>
                    <a:pt x="8011" y="1036"/>
                  </a:cubicBezTo>
                  <a:lnTo>
                    <a:pt x="7897" y="949"/>
                  </a:lnTo>
                  <a:cubicBezTo>
                    <a:pt x="7496" y="245"/>
                    <a:pt x="7015" y="0"/>
                    <a:pt x="650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9"/>
            <p:cNvSpPr/>
            <p:nvPr/>
          </p:nvSpPr>
          <p:spPr>
            <a:xfrm>
              <a:off x="6688686" y="1555765"/>
              <a:ext cx="244368" cy="219286"/>
            </a:xfrm>
            <a:custGeom>
              <a:avLst/>
              <a:gdLst/>
              <a:ahLst/>
              <a:cxnLst/>
              <a:rect l="l" t="t" r="r" b="b"/>
              <a:pathLst>
                <a:path w="12081" h="10841" extrusionOk="0">
                  <a:moveTo>
                    <a:pt x="6490" y="735"/>
                  </a:moveTo>
                  <a:cubicBezTo>
                    <a:pt x="6911" y="735"/>
                    <a:pt x="7239" y="955"/>
                    <a:pt x="7530" y="1478"/>
                  </a:cubicBezTo>
                  <a:cubicBezTo>
                    <a:pt x="7588" y="1565"/>
                    <a:pt x="7672" y="1623"/>
                    <a:pt x="7759" y="1650"/>
                  </a:cubicBezTo>
                  <a:cubicBezTo>
                    <a:pt x="7844" y="1765"/>
                    <a:pt x="7844" y="1879"/>
                    <a:pt x="7787" y="2166"/>
                  </a:cubicBezTo>
                  <a:cubicBezTo>
                    <a:pt x="7730" y="2452"/>
                    <a:pt x="7672" y="2853"/>
                    <a:pt x="7874" y="3196"/>
                  </a:cubicBezTo>
                  <a:cubicBezTo>
                    <a:pt x="8275" y="4027"/>
                    <a:pt x="9191" y="4112"/>
                    <a:pt x="9791" y="4169"/>
                  </a:cubicBezTo>
                  <a:lnTo>
                    <a:pt x="10020" y="4199"/>
                  </a:lnTo>
                  <a:cubicBezTo>
                    <a:pt x="10191" y="4227"/>
                    <a:pt x="10363" y="4227"/>
                    <a:pt x="10508" y="4227"/>
                  </a:cubicBezTo>
                  <a:cubicBezTo>
                    <a:pt x="11050" y="4227"/>
                    <a:pt x="11165" y="4227"/>
                    <a:pt x="11279" y="4714"/>
                  </a:cubicBezTo>
                  <a:cubicBezTo>
                    <a:pt x="11366" y="5115"/>
                    <a:pt x="11309" y="5230"/>
                    <a:pt x="11279" y="5287"/>
                  </a:cubicBezTo>
                  <a:cubicBezTo>
                    <a:pt x="11222" y="5372"/>
                    <a:pt x="11023" y="5401"/>
                    <a:pt x="10821" y="5459"/>
                  </a:cubicBezTo>
                  <a:cubicBezTo>
                    <a:pt x="10650" y="5486"/>
                    <a:pt x="10450" y="5516"/>
                    <a:pt x="10221" y="5630"/>
                  </a:cubicBezTo>
                  <a:cubicBezTo>
                    <a:pt x="9878" y="5802"/>
                    <a:pt x="8130" y="7291"/>
                    <a:pt x="8160" y="8292"/>
                  </a:cubicBezTo>
                  <a:cubicBezTo>
                    <a:pt x="8160" y="8608"/>
                    <a:pt x="8359" y="8894"/>
                    <a:pt x="8675" y="9036"/>
                  </a:cubicBezTo>
                  <a:cubicBezTo>
                    <a:pt x="8704" y="9051"/>
                    <a:pt x="8747" y="9058"/>
                    <a:pt x="8793" y="9058"/>
                  </a:cubicBezTo>
                  <a:cubicBezTo>
                    <a:pt x="8840" y="9058"/>
                    <a:pt x="8890" y="9051"/>
                    <a:pt x="8932" y="9036"/>
                  </a:cubicBezTo>
                  <a:cubicBezTo>
                    <a:pt x="9706" y="8807"/>
                    <a:pt x="10535" y="8635"/>
                    <a:pt x="10993" y="8608"/>
                  </a:cubicBezTo>
                  <a:lnTo>
                    <a:pt x="10993" y="8608"/>
                  </a:lnTo>
                  <a:cubicBezTo>
                    <a:pt x="10936" y="8665"/>
                    <a:pt x="10879" y="8722"/>
                    <a:pt x="10794" y="8779"/>
                  </a:cubicBezTo>
                  <a:cubicBezTo>
                    <a:pt x="10707" y="8837"/>
                    <a:pt x="10650" y="8951"/>
                    <a:pt x="10650" y="9066"/>
                  </a:cubicBezTo>
                  <a:cubicBezTo>
                    <a:pt x="10135" y="9704"/>
                    <a:pt x="8712" y="10132"/>
                    <a:pt x="7794" y="10132"/>
                  </a:cubicBezTo>
                  <a:cubicBezTo>
                    <a:pt x="7642" y="10132"/>
                    <a:pt x="7504" y="10121"/>
                    <a:pt x="7386" y="10096"/>
                  </a:cubicBezTo>
                  <a:cubicBezTo>
                    <a:pt x="6557" y="9895"/>
                    <a:pt x="6527" y="9524"/>
                    <a:pt x="6585" y="9208"/>
                  </a:cubicBezTo>
                  <a:cubicBezTo>
                    <a:pt x="6614" y="8979"/>
                    <a:pt x="6756" y="8864"/>
                    <a:pt x="7043" y="8692"/>
                  </a:cubicBezTo>
                  <a:cubicBezTo>
                    <a:pt x="7301" y="8521"/>
                    <a:pt x="7615" y="8292"/>
                    <a:pt x="7759" y="7948"/>
                  </a:cubicBezTo>
                  <a:cubicBezTo>
                    <a:pt x="8217" y="7176"/>
                    <a:pt x="8188" y="5887"/>
                    <a:pt x="7672" y="5230"/>
                  </a:cubicBezTo>
                  <a:cubicBezTo>
                    <a:pt x="7416" y="4856"/>
                    <a:pt x="7072" y="4685"/>
                    <a:pt x="6672" y="4685"/>
                  </a:cubicBezTo>
                  <a:cubicBezTo>
                    <a:pt x="6557" y="4685"/>
                    <a:pt x="6443" y="4685"/>
                    <a:pt x="6328" y="4714"/>
                  </a:cubicBezTo>
                  <a:cubicBezTo>
                    <a:pt x="5011" y="5028"/>
                    <a:pt x="3436" y="7605"/>
                    <a:pt x="3378" y="7692"/>
                  </a:cubicBezTo>
                  <a:cubicBezTo>
                    <a:pt x="3321" y="7806"/>
                    <a:pt x="3236" y="7948"/>
                    <a:pt x="3122" y="8092"/>
                  </a:cubicBezTo>
                  <a:cubicBezTo>
                    <a:pt x="2950" y="8379"/>
                    <a:pt x="2462" y="9208"/>
                    <a:pt x="2233" y="9208"/>
                  </a:cubicBezTo>
                  <a:cubicBezTo>
                    <a:pt x="2233" y="9208"/>
                    <a:pt x="2149" y="9180"/>
                    <a:pt x="2034" y="8837"/>
                  </a:cubicBezTo>
                  <a:cubicBezTo>
                    <a:pt x="1832" y="8379"/>
                    <a:pt x="2320" y="7776"/>
                    <a:pt x="2749" y="7204"/>
                  </a:cubicBezTo>
                  <a:cubicBezTo>
                    <a:pt x="2978" y="6918"/>
                    <a:pt x="3207" y="6661"/>
                    <a:pt x="3321" y="6402"/>
                  </a:cubicBezTo>
                  <a:cubicBezTo>
                    <a:pt x="3436" y="6173"/>
                    <a:pt x="3523" y="5974"/>
                    <a:pt x="3607" y="5802"/>
                  </a:cubicBezTo>
                  <a:cubicBezTo>
                    <a:pt x="3951" y="5115"/>
                    <a:pt x="4038" y="4914"/>
                    <a:pt x="4897" y="4627"/>
                  </a:cubicBezTo>
                  <a:cubicBezTo>
                    <a:pt x="5927" y="4256"/>
                    <a:pt x="6443" y="3826"/>
                    <a:pt x="6413" y="3368"/>
                  </a:cubicBezTo>
                  <a:cubicBezTo>
                    <a:pt x="6385" y="2825"/>
                    <a:pt x="5755" y="2596"/>
                    <a:pt x="5297" y="2482"/>
                  </a:cubicBezTo>
                  <a:cubicBezTo>
                    <a:pt x="5027" y="2400"/>
                    <a:pt x="4762" y="2367"/>
                    <a:pt x="4502" y="2367"/>
                  </a:cubicBezTo>
                  <a:cubicBezTo>
                    <a:pt x="3937" y="2367"/>
                    <a:pt x="3393" y="2524"/>
                    <a:pt x="2863" y="2681"/>
                  </a:cubicBezTo>
                  <a:cubicBezTo>
                    <a:pt x="2462" y="2825"/>
                    <a:pt x="2091" y="2940"/>
                    <a:pt x="1718" y="2967"/>
                  </a:cubicBezTo>
                  <a:cubicBezTo>
                    <a:pt x="1499" y="2996"/>
                    <a:pt x="1340" y="3003"/>
                    <a:pt x="1221" y="3003"/>
                  </a:cubicBezTo>
                  <a:cubicBezTo>
                    <a:pt x="1107" y="3003"/>
                    <a:pt x="1030" y="2997"/>
                    <a:pt x="974" y="2997"/>
                  </a:cubicBezTo>
                  <a:cubicBezTo>
                    <a:pt x="1061" y="2825"/>
                    <a:pt x="1347" y="2566"/>
                    <a:pt x="1862" y="2280"/>
                  </a:cubicBezTo>
                  <a:cubicBezTo>
                    <a:pt x="2290" y="2051"/>
                    <a:pt x="2749" y="1966"/>
                    <a:pt x="3236" y="1852"/>
                  </a:cubicBezTo>
                  <a:cubicBezTo>
                    <a:pt x="3779" y="1737"/>
                    <a:pt x="4352" y="1593"/>
                    <a:pt x="4954" y="1279"/>
                  </a:cubicBezTo>
                  <a:cubicBezTo>
                    <a:pt x="5587" y="941"/>
                    <a:pt x="6082" y="735"/>
                    <a:pt x="6490" y="735"/>
                  </a:cubicBezTo>
                  <a:close/>
                  <a:moveTo>
                    <a:pt x="6472" y="0"/>
                  </a:moveTo>
                  <a:cubicBezTo>
                    <a:pt x="5769" y="0"/>
                    <a:pt x="5079" y="370"/>
                    <a:pt x="4610" y="620"/>
                  </a:cubicBezTo>
                  <a:cubicBezTo>
                    <a:pt x="4095" y="906"/>
                    <a:pt x="3607" y="1020"/>
                    <a:pt x="3065" y="1135"/>
                  </a:cubicBezTo>
                  <a:cubicBezTo>
                    <a:pt x="2577" y="1249"/>
                    <a:pt x="2061" y="1364"/>
                    <a:pt x="1519" y="1650"/>
                  </a:cubicBezTo>
                  <a:cubicBezTo>
                    <a:pt x="1061" y="1909"/>
                    <a:pt x="0" y="2566"/>
                    <a:pt x="229" y="3226"/>
                  </a:cubicBezTo>
                  <a:cubicBezTo>
                    <a:pt x="349" y="3623"/>
                    <a:pt x="772" y="3731"/>
                    <a:pt x="1221" y="3731"/>
                  </a:cubicBezTo>
                  <a:cubicBezTo>
                    <a:pt x="1418" y="3731"/>
                    <a:pt x="1621" y="3710"/>
                    <a:pt x="1805" y="3684"/>
                  </a:cubicBezTo>
                  <a:cubicBezTo>
                    <a:pt x="2233" y="3654"/>
                    <a:pt x="2664" y="3512"/>
                    <a:pt x="3065" y="3398"/>
                  </a:cubicBezTo>
                  <a:cubicBezTo>
                    <a:pt x="3573" y="3235"/>
                    <a:pt x="4053" y="3086"/>
                    <a:pt x="4524" y="3086"/>
                  </a:cubicBezTo>
                  <a:cubicBezTo>
                    <a:pt x="4716" y="3086"/>
                    <a:pt x="4906" y="3110"/>
                    <a:pt x="5096" y="3169"/>
                  </a:cubicBezTo>
                  <a:cubicBezTo>
                    <a:pt x="5439" y="3283"/>
                    <a:pt x="5611" y="3368"/>
                    <a:pt x="5668" y="3398"/>
                  </a:cubicBezTo>
                  <a:cubicBezTo>
                    <a:pt x="5554" y="3512"/>
                    <a:pt x="5268" y="3711"/>
                    <a:pt x="4668" y="3940"/>
                  </a:cubicBezTo>
                  <a:cubicBezTo>
                    <a:pt x="3550" y="4314"/>
                    <a:pt x="3351" y="4685"/>
                    <a:pt x="2950" y="5486"/>
                  </a:cubicBezTo>
                  <a:cubicBezTo>
                    <a:pt x="2893" y="5658"/>
                    <a:pt x="2778" y="5859"/>
                    <a:pt x="2664" y="6088"/>
                  </a:cubicBezTo>
                  <a:cubicBezTo>
                    <a:pt x="2577" y="6260"/>
                    <a:pt x="2378" y="6517"/>
                    <a:pt x="2176" y="6776"/>
                  </a:cubicBezTo>
                  <a:cubicBezTo>
                    <a:pt x="1661" y="7433"/>
                    <a:pt x="1003" y="8292"/>
                    <a:pt x="1347" y="9123"/>
                  </a:cubicBezTo>
                  <a:cubicBezTo>
                    <a:pt x="1546" y="9638"/>
                    <a:pt x="1832" y="9895"/>
                    <a:pt x="2176" y="9924"/>
                  </a:cubicBezTo>
                  <a:cubicBezTo>
                    <a:pt x="2206" y="9928"/>
                    <a:pt x="2237" y="9930"/>
                    <a:pt x="2266" y="9930"/>
                  </a:cubicBezTo>
                  <a:cubicBezTo>
                    <a:pt x="2883" y="9930"/>
                    <a:pt x="3369" y="9119"/>
                    <a:pt x="3752" y="8463"/>
                  </a:cubicBezTo>
                  <a:cubicBezTo>
                    <a:pt x="3836" y="8321"/>
                    <a:pt x="3923" y="8207"/>
                    <a:pt x="3981" y="8092"/>
                  </a:cubicBezTo>
                  <a:cubicBezTo>
                    <a:pt x="4610" y="7089"/>
                    <a:pt x="5783" y="5601"/>
                    <a:pt x="6500" y="5429"/>
                  </a:cubicBezTo>
                  <a:cubicBezTo>
                    <a:pt x="6560" y="5415"/>
                    <a:pt x="6618" y="5408"/>
                    <a:pt x="6672" y="5408"/>
                  </a:cubicBezTo>
                  <a:cubicBezTo>
                    <a:pt x="6848" y="5408"/>
                    <a:pt x="6991" y="5483"/>
                    <a:pt x="7100" y="5658"/>
                  </a:cubicBezTo>
                  <a:cubicBezTo>
                    <a:pt x="7416" y="6088"/>
                    <a:pt x="7443" y="7062"/>
                    <a:pt x="7130" y="7605"/>
                  </a:cubicBezTo>
                  <a:cubicBezTo>
                    <a:pt x="7043" y="7806"/>
                    <a:pt x="6843" y="7948"/>
                    <a:pt x="6642" y="8063"/>
                  </a:cubicBezTo>
                  <a:cubicBezTo>
                    <a:pt x="6328" y="8264"/>
                    <a:pt x="5955" y="8521"/>
                    <a:pt x="5870" y="9066"/>
                  </a:cubicBezTo>
                  <a:cubicBezTo>
                    <a:pt x="5698" y="9952"/>
                    <a:pt x="6214" y="10582"/>
                    <a:pt x="7244" y="10783"/>
                  </a:cubicBezTo>
                  <a:cubicBezTo>
                    <a:pt x="7416" y="10841"/>
                    <a:pt x="7588" y="10841"/>
                    <a:pt x="7817" y="10841"/>
                  </a:cubicBezTo>
                  <a:cubicBezTo>
                    <a:pt x="9046" y="10841"/>
                    <a:pt x="10851" y="10238"/>
                    <a:pt x="11394" y="9237"/>
                  </a:cubicBezTo>
                  <a:lnTo>
                    <a:pt x="11424" y="9208"/>
                  </a:lnTo>
                  <a:cubicBezTo>
                    <a:pt x="11710" y="8951"/>
                    <a:pt x="12053" y="8578"/>
                    <a:pt x="11852" y="8207"/>
                  </a:cubicBezTo>
                  <a:cubicBezTo>
                    <a:pt x="11802" y="8089"/>
                    <a:pt x="11692" y="7882"/>
                    <a:pt x="11078" y="7882"/>
                  </a:cubicBezTo>
                  <a:cubicBezTo>
                    <a:pt x="10645" y="7882"/>
                    <a:pt x="9962" y="7984"/>
                    <a:pt x="8875" y="8292"/>
                  </a:cubicBezTo>
                  <a:lnTo>
                    <a:pt x="8875" y="8264"/>
                  </a:lnTo>
                  <a:cubicBezTo>
                    <a:pt x="8875" y="7749"/>
                    <a:pt x="10221" y="6459"/>
                    <a:pt x="10535" y="6288"/>
                  </a:cubicBezTo>
                  <a:cubicBezTo>
                    <a:pt x="10679" y="6230"/>
                    <a:pt x="10821" y="6203"/>
                    <a:pt x="10966" y="6146"/>
                  </a:cubicBezTo>
                  <a:cubicBezTo>
                    <a:pt x="11279" y="6088"/>
                    <a:pt x="11653" y="6031"/>
                    <a:pt x="11882" y="5688"/>
                  </a:cubicBezTo>
                  <a:cubicBezTo>
                    <a:pt x="12053" y="5401"/>
                    <a:pt x="12081" y="5058"/>
                    <a:pt x="11996" y="4570"/>
                  </a:cubicBezTo>
                  <a:cubicBezTo>
                    <a:pt x="11767" y="3540"/>
                    <a:pt x="11108" y="3512"/>
                    <a:pt x="10508" y="3512"/>
                  </a:cubicBezTo>
                  <a:cubicBezTo>
                    <a:pt x="10393" y="3512"/>
                    <a:pt x="10249" y="3512"/>
                    <a:pt x="10107" y="3482"/>
                  </a:cubicBezTo>
                  <a:lnTo>
                    <a:pt x="9878" y="3455"/>
                  </a:lnTo>
                  <a:cubicBezTo>
                    <a:pt x="9218" y="3398"/>
                    <a:pt x="8733" y="3311"/>
                    <a:pt x="8504" y="2853"/>
                  </a:cubicBezTo>
                  <a:cubicBezTo>
                    <a:pt x="8417" y="2711"/>
                    <a:pt x="8446" y="2566"/>
                    <a:pt x="8504" y="2310"/>
                  </a:cubicBezTo>
                  <a:cubicBezTo>
                    <a:pt x="8561" y="1966"/>
                    <a:pt x="8646" y="1536"/>
                    <a:pt x="8275" y="1135"/>
                  </a:cubicBezTo>
                  <a:cubicBezTo>
                    <a:pt x="8217" y="1078"/>
                    <a:pt x="8160" y="1050"/>
                    <a:pt x="8130" y="1050"/>
                  </a:cubicBezTo>
                  <a:cubicBezTo>
                    <a:pt x="7650" y="256"/>
                    <a:pt x="7057" y="0"/>
                    <a:pt x="647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39"/>
            <p:cNvSpPr/>
            <p:nvPr/>
          </p:nvSpPr>
          <p:spPr>
            <a:xfrm>
              <a:off x="6028501" y="1042465"/>
              <a:ext cx="248454" cy="389743"/>
            </a:xfrm>
            <a:custGeom>
              <a:avLst/>
              <a:gdLst/>
              <a:ahLst/>
              <a:cxnLst/>
              <a:rect l="l" t="t" r="r" b="b"/>
              <a:pathLst>
                <a:path w="12283" h="19268" extrusionOk="0">
                  <a:moveTo>
                    <a:pt x="11939" y="1"/>
                  </a:moveTo>
                  <a:cubicBezTo>
                    <a:pt x="10852" y="1118"/>
                    <a:pt x="9619" y="2149"/>
                    <a:pt x="8447" y="3150"/>
                  </a:cubicBezTo>
                  <a:cubicBezTo>
                    <a:pt x="7474" y="3981"/>
                    <a:pt x="6470" y="4840"/>
                    <a:pt x="5527" y="5699"/>
                  </a:cubicBezTo>
                  <a:cubicBezTo>
                    <a:pt x="4783" y="6443"/>
                    <a:pt x="3951" y="7015"/>
                    <a:pt x="3093" y="7615"/>
                  </a:cubicBezTo>
                  <a:cubicBezTo>
                    <a:pt x="2836" y="7760"/>
                    <a:pt x="2607" y="7931"/>
                    <a:pt x="2378" y="8103"/>
                  </a:cubicBezTo>
                  <a:cubicBezTo>
                    <a:pt x="2206" y="8245"/>
                    <a:pt x="2005" y="8360"/>
                    <a:pt x="1833" y="8474"/>
                  </a:cubicBezTo>
                  <a:cubicBezTo>
                    <a:pt x="1318" y="8818"/>
                    <a:pt x="775" y="9191"/>
                    <a:pt x="489" y="9706"/>
                  </a:cubicBezTo>
                  <a:cubicBezTo>
                    <a:pt x="31" y="10393"/>
                    <a:pt x="1" y="10478"/>
                    <a:pt x="58" y="10650"/>
                  </a:cubicBezTo>
                  <a:cubicBezTo>
                    <a:pt x="145" y="10794"/>
                    <a:pt x="287" y="10822"/>
                    <a:pt x="344" y="10822"/>
                  </a:cubicBezTo>
                  <a:cubicBezTo>
                    <a:pt x="431" y="10822"/>
                    <a:pt x="546" y="10851"/>
                    <a:pt x="631" y="11108"/>
                  </a:cubicBezTo>
                  <a:cubicBezTo>
                    <a:pt x="1061" y="12111"/>
                    <a:pt x="1260" y="12425"/>
                    <a:pt x="1547" y="12512"/>
                  </a:cubicBezTo>
                  <a:cubicBezTo>
                    <a:pt x="1594" y="12529"/>
                    <a:pt x="1642" y="12537"/>
                    <a:pt x="1690" y="12537"/>
                  </a:cubicBezTo>
                  <a:cubicBezTo>
                    <a:pt x="1871" y="12537"/>
                    <a:pt x="2052" y="12424"/>
                    <a:pt x="2234" y="12310"/>
                  </a:cubicBezTo>
                  <a:cubicBezTo>
                    <a:pt x="2493" y="12138"/>
                    <a:pt x="2806" y="11939"/>
                    <a:pt x="3294" y="11825"/>
                  </a:cubicBezTo>
                  <a:cubicBezTo>
                    <a:pt x="3494" y="11787"/>
                    <a:pt x="3667" y="11765"/>
                    <a:pt x="3807" y="11765"/>
                  </a:cubicBezTo>
                  <a:cubicBezTo>
                    <a:pt x="3988" y="11765"/>
                    <a:pt x="4116" y="11801"/>
                    <a:pt x="4180" y="11882"/>
                  </a:cubicBezTo>
                  <a:cubicBezTo>
                    <a:pt x="4439" y="12196"/>
                    <a:pt x="4066" y="13141"/>
                    <a:pt x="3837" y="13714"/>
                  </a:cubicBezTo>
                  <a:cubicBezTo>
                    <a:pt x="3780" y="13856"/>
                    <a:pt x="3695" y="13970"/>
                    <a:pt x="3638" y="14085"/>
                  </a:cubicBezTo>
                  <a:cubicBezTo>
                    <a:pt x="3436" y="14429"/>
                    <a:pt x="3264" y="14715"/>
                    <a:pt x="3264" y="15402"/>
                  </a:cubicBezTo>
                  <a:cubicBezTo>
                    <a:pt x="3322" y="15688"/>
                    <a:pt x="3523" y="15974"/>
                    <a:pt x="3722" y="16233"/>
                  </a:cubicBezTo>
                  <a:cubicBezTo>
                    <a:pt x="3924" y="16519"/>
                    <a:pt x="4123" y="16776"/>
                    <a:pt x="4096" y="17062"/>
                  </a:cubicBezTo>
                  <a:cubicBezTo>
                    <a:pt x="4038" y="17550"/>
                    <a:pt x="2092" y="18695"/>
                    <a:pt x="1547" y="18780"/>
                  </a:cubicBezTo>
                  <a:lnTo>
                    <a:pt x="1634" y="19268"/>
                  </a:lnTo>
                  <a:cubicBezTo>
                    <a:pt x="2234" y="19153"/>
                    <a:pt x="4467" y="17951"/>
                    <a:pt x="4581" y="17119"/>
                  </a:cubicBezTo>
                  <a:cubicBezTo>
                    <a:pt x="4638" y="16634"/>
                    <a:pt x="4352" y="16261"/>
                    <a:pt x="4096" y="15917"/>
                  </a:cubicBezTo>
                  <a:cubicBezTo>
                    <a:pt x="3951" y="15718"/>
                    <a:pt x="3780" y="15516"/>
                    <a:pt x="3752" y="15345"/>
                  </a:cubicBezTo>
                  <a:cubicBezTo>
                    <a:pt x="3752" y="14859"/>
                    <a:pt x="3867" y="14658"/>
                    <a:pt x="4066" y="14344"/>
                  </a:cubicBezTo>
                  <a:cubicBezTo>
                    <a:pt x="4123" y="14199"/>
                    <a:pt x="4210" y="14085"/>
                    <a:pt x="4295" y="13886"/>
                  </a:cubicBezTo>
                  <a:cubicBezTo>
                    <a:pt x="4611" y="13084"/>
                    <a:pt x="4982" y="12111"/>
                    <a:pt x="4554" y="11566"/>
                  </a:cubicBezTo>
                  <a:cubicBezTo>
                    <a:pt x="4377" y="11371"/>
                    <a:pt x="4122" y="11269"/>
                    <a:pt x="3761" y="11269"/>
                  </a:cubicBezTo>
                  <a:cubicBezTo>
                    <a:pt x="3591" y="11269"/>
                    <a:pt x="3399" y="11292"/>
                    <a:pt x="3180" y="11337"/>
                  </a:cubicBezTo>
                  <a:cubicBezTo>
                    <a:pt x="2607" y="11481"/>
                    <a:pt x="2234" y="11738"/>
                    <a:pt x="1977" y="11882"/>
                  </a:cubicBezTo>
                  <a:cubicBezTo>
                    <a:pt x="1863" y="11967"/>
                    <a:pt x="1718" y="12054"/>
                    <a:pt x="1691" y="12054"/>
                  </a:cubicBezTo>
                  <a:cubicBezTo>
                    <a:pt x="1576" y="12024"/>
                    <a:pt x="1375" y="11653"/>
                    <a:pt x="1089" y="10909"/>
                  </a:cubicBezTo>
                  <a:cubicBezTo>
                    <a:pt x="947" y="10593"/>
                    <a:pt x="775" y="10451"/>
                    <a:pt x="631" y="10393"/>
                  </a:cubicBezTo>
                  <a:cubicBezTo>
                    <a:pt x="688" y="10279"/>
                    <a:pt x="775" y="10135"/>
                    <a:pt x="889" y="9963"/>
                  </a:cubicBezTo>
                  <a:cubicBezTo>
                    <a:pt x="1146" y="9534"/>
                    <a:pt x="1604" y="9218"/>
                    <a:pt x="2092" y="8875"/>
                  </a:cubicBezTo>
                  <a:cubicBezTo>
                    <a:pt x="2291" y="8760"/>
                    <a:pt x="2493" y="8618"/>
                    <a:pt x="2664" y="8504"/>
                  </a:cubicBezTo>
                  <a:cubicBezTo>
                    <a:pt x="2893" y="8332"/>
                    <a:pt x="3122" y="8160"/>
                    <a:pt x="3351" y="8016"/>
                  </a:cubicBezTo>
                  <a:cubicBezTo>
                    <a:pt x="4210" y="7444"/>
                    <a:pt x="5069" y="6844"/>
                    <a:pt x="5870" y="6070"/>
                  </a:cubicBezTo>
                  <a:cubicBezTo>
                    <a:pt x="6787" y="5183"/>
                    <a:pt x="7787" y="4324"/>
                    <a:pt x="8761" y="3493"/>
                  </a:cubicBezTo>
                  <a:cubicBezTo>
                    <a:pt x="9963" y="2492"/>
                    <a:pt x="11165" y="1462"/>
                    <a:pt x="12283" y="344"/>
                  </a:cubicBezTo>
                  <a:lnTo>
                    <a:pt x="11939"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39"/>
            <p:cNvSpPr/>
            <p:nvPr/>
          </p:nvSpPr>
          <p:spPr>
            <a:xfrm>
              <a:off x="6099162" y="1544923"/>
              <a:ext cx="647988" cy="37279"/>
            </a:xfrm>
            <a:custGeom>
              <a:avLst/>
              <a:gdLst/>
              <a:ahLst/>
              <a:cxnLst/>
              <a:rect l="l" t="t" r="r" b="b"/>
              <a:pathLst>
                <a:path w="32035" h="1843" extrusionOk="0">
                  <a:moveTo>
                    <a:pt x="25773" y="0"/>
                  </a:moveTo>
                  <a:cubicBezTo>
                    <a:pt x="25137" y="0"/>
                    <a:pt x="24479" y="34"/>
                    <a:pt x="23875" y="68"/>
                  </a:cubicBezTo>
                  <a:cubicBezTo>
                    <a:pt x="23390" y="98"/>
                    <a:pt x="22931" y="125"/>
                    <a:pt x="22588" y="125"/>
                  </a:cubicBezTo>
                  <a:cubicBezTo>
                    <a:pt x="20012" y="155"/>
                    <a:pt x="17378" y="327"/>
                    <a:pt x="14829" y="498"/>
                  </a:cubicBezTo>
                  <a:cubicBezTo>
                    <a:pt x="11943" y="683"/>
                    <a:pt x="9006" y="879"/>
                    <a:pt x="6090" y="879"/>
                  </a:cubicBezTo>
                  <a:cubicBezTo>
                    <a:pt x="4062" y="879"/>
                    <a:pt x="2043" y="784"/>
                    <a:pt x="58" y="526"/>
                  </a:cubicBezTo>
                  <a:lnTo>
                    <a:pt x="0" y="984"/>
                  </a:lnTo>
                  <a:cubicBezTo>
                    <a:pt x="2039" y="1260"/>
                    <a:pt x="4118" y="1360"/>
                    <a:pt x="6205" y="1360"/>
                  </a:cubicBezTo>
                  <a:cubicBezTo>
                    <a:pt x="9101" y="1360"/>
                    <a:pt x="12014" y="1168"/>
                    <a:pt x="14859" y="984"/>
                  </a:cubicBezTo>
                  <a:cubicBezTo>
                    <a:pt x="17405" y="812"/>
                    <a:pt x="20039" y="640"/>
                    <a:pt x="22588" y="613"/>
                  </a:cubicBezTo>
                  <a:cubicBezTo>
                    <a:pt x="22959" y="613"/>
                    <a:pt x="23417" y="583"/>
                    <a:pt x="23905" y="556"/>
                  </a:cubicBezTo>
                  <a:cubicBezTo>
                    <a:pt x="24481" y="519"/>
                    <a:pt x="25149" y="483"/>
                    <a:pt x="25795" y="483"/>
                  </a:cubicBezTo>
                  <a:cubicBezTo>
                    <a:pt x="26688" y="483"/>
                    <a:pt x="27540" y="552"/>
                    <a:pt x="28055" y="785"/>
                  </a:cubicBezTo>
                  <a:cubicBezTo>
                    <a:pt x="28084" y="812"/>
                    <a:pt x="28142" y="927"/>
                    <a:pt x="28142" y="1014"/>
                  </a:cubicBezTo>
                  <a:cubicBezTo>
                    <a:pt x="28226" y="1270"/>
                    <a:pt x="28341" y="1671"/>
                    <a:pt x="28714" y="1758"/>
                  </a:cubicBezTo>
                  <a:cubicBezTo>
                    <a:pt x="28841" y="1815"/>
                    <a:pt x="28959" y="1836"/>
                    <a:pt x="29068" y="1836"/>
                  </a:cubicBezTo>
                  <a:cubicBezTo>
                    <a:pt x="29228" y="1836"/>
                    <a:pt x="29367" y="1792"/>
                    <a:pt x="29486" y="1758"/>
                  </a:cubicBezTo>
                  <a:cubicBezTo>
                    <a:pt x="29600" y="1701"/>
                    <a:pt x="29715" y="1671"/>
                    <a:pt x="29802" y="1671"/>
                  </a:cubicBezTo>
                  <a:cubicBezTo>
                    <a:pt x="30116" y="1671"/>
                    <a:pt x="30374" y="1586"/>
                    <a:pt x="30603" y="1499"/>
                  </a:cubicBezTo>
                  <a:cubicBezTo>
                    <a:pt x="30791" y="1429"/>
                    <a:pt x="30935" y="1373"/>
                    <a:pt x="31064" y="1373"/>
                  </a:cubicBezTo>
                  <a:cubicBezTo>
                    <a:pt x="31249" y="1373"/>
                    <a:pt x="31402" y="1489"/>
                    <a:pt x="31604" y="1843"/>
                  </a:cubicBezTo>
                  <a:lnTo>
                    <a:pt x="32035" y="1614"/>
                  </a:lnTo>
                  <a:cubicBezTo>
                    <a:pt x="31717" y="1047"/>
                    <a:pt x="31391" y="888"/>
                    <a:pt x="31077" y="888"/>
                  </a:cubicBezTo>
                  <a:cubicBezTo>
                    <a:pt x="30852" y="888"/>
                    <a:pt x="30634" y="969"/>
                    <a:pt x="30432" y="1041"/>
                  </a:cubicBezTo>
                  <a:cubicBezTo>
                    <a:pt x="30230" y="1098"/>
                    <a:pt x="30031" y="1185"/>
                    <a:pt x="29802" y="1185"/>
                  </a:cubicBezTo>
                  <a:cubicBezTo>
                    <a:pt x="29630" y="1185"/>
                    <a:pt x="29486" y="1243"/>
                    <a:pt x="29344" y="1300"/>
                  </a:cubicBezTo>
                  <a:cubicBezTo>
                    <a:pt x="29220" y="1335"/>
                    <a:pt x="29140" y="1359"/>
                    <a:pt x="29064" y="1359"/>
                  </a:cubicBezTo>
                  <a:cubicBezTo>
                    <a:pt x="29016" y="1359"/>
                    <a:pt x="28969" y="1350"/>
                    <a:pt x="28913" y="1327"/>
                  </a:cubicBezTo>
                  <a:lnTo>
                    <a:pt x="28856" y="1300"/>
                  </a:lnTo>
                  <a:cubicBezTo>
                    <a:pt x="28742" y="1270"/>
                    <a:pt x="28684" y="1128"/>
                    <a:pt x="28627" y="899"/>
                  </a:cubicBezTo>
                  <a:cubicBezTo>
                    <a:pt x="28542" y="670"/>
                    <a:pt x="28485" y="411"/>
                    <a:pt x="28256" y="354"/>
                  </a:cubicBezTo>
                  <a:cubicBezTo>
                    <a:pt x="27652" y="78"/>
                    <a:pt x="26737" y="0"/>
                    <a:pt x="2577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39"/>
            <p:cNvSpPr/>
            <p:nvPr/>
          </p:nvSpPr>
          <p:spPr>
            <a:xfrm>
              <a:off x="6917460" y="1603851"/>
              <a:ext cx="258831" cy="120252"/>
            </a:xfrm>
            <a:custGeom>
              <a:avLst/>
              <a:gdLst/>
              <a:ahLst/>
              <a:cxnLst/>
              <a:rect l="l" t="t" r="r" b="b"/>
              <a:pathLst>
                <a:path w="12796" h="5945" extrusionOk="0">
                  <a:moveTo>
                    <a:pt x="11553" y="0"/>
                  </a:moveTo>
                  <a:cubicBezTo>
                    <a:pt x="11499" y="0"/>
                    <a:pt x="11446" y="6"/>
                    <a:pt x="11394" y="18"/>
                  </a:cubicBezTo>
                  <a:cubicBezTo>
                    <a:pt x="10993" y="105"/>
                    <a:pt x="10764" y="505"/>
                    <a:pt x="10562" y="819"/>
                  </a:cubicBezTo>
                  <a:cubicBezTo>
                    <a:pt x="10477" y="991"/>
                    <a:pt x="10390" y="1135"/>
                    <a:pt x="10276" y="1250"/>
                  </a:cubicBezTo>
                  <a:cubicBezTo>
                    <a:pt x="9247" y="2279"/>
                    <a:pt x="8569" y="2755"/>
                    <a:pt x="7549" y="2755"/>
                  </a:cubicBezTo>
                  <a:cubicBezTo>
                    <a:pt x="7237" y="2755"/>
                    <a:pt x="6893" y="2711"/>
                    <a:pt x="6497" y="2624"/>
                  </a:cubicBezTo>
                  <a:lnTo>
                    <a:pt x="6268" y="2594"/>
                  </a:lnTo>
                  <a:cubicBezTo>
                    <a:pt x="5925" y="2520"/>
                    <a:pt x="5614" y="2452"/>
                    <a:pt x="5311" y="2452"/>
                  </a:cubicBezTo>
                  <a:cubicBezTo>
                    <a:pt x="4907" y="2452"/>
                    <a:pt x="4518" y="2574"/>
                    <a:pt x="4093" y="2967"/>
                  </a:cubicBezTo>
                  <a:cubicBezTo>
                    <a:pt x="3749" y="3253"/>
                    <a:pt x="3607" y="3567"/>
                    <a:pt x="3463" y="3826"/>
                  </a:cubicBezTo>
                  <a:cubicBezTo>
                    <a:pt x="3321" y="4140"/>
                    <a:pt x="3206" y="4369"/>
                    <a:pt x="2748" y="4456"/>
                  </a:cubicBezTo>
                  <a:cubicBezTo>
                    <a:pt x="2567" y="4490"/>
                    <a:pt x="2407" y="4504"/>
                    <a:pt x="2264" y="4504"/>
                  </a:cubicBezTo>
                  <a:cubicBezTo>
                    <a:pt x="1931" y="4504"/>
                    <a:pt x="1689" y="4430"/>
                    <a:pt x="1489" y="4369"/>
                  </a:cubicBezTo>
                  <a:cubicBezTo>
                    <a:pt x="1324" y="4318"/>
                    <a:pt x="1185" y="4289"/>
                    <a:pt x="1062" y="4289"/>
                  </a:cubicBezTo>
                  <a:cubicBezTo>
                    <a:pt x="629" y="4289"/>
                    <a:pt x="402" y="4657"/>
                    <a:pt x="0" y="5773"/>
                  </a:cubicBezTo>
                  <a:lnTo>
                    <a:pt x="458" y="5944"/>
                  </a:lnTo>
                  <a:cubicBezTo>
                    <a:pt x="804" y="4993"/>
                    <a:pt x="921" y="4776"/>
                    <a:pt x="1118" y="4776"/>
                  </a:cubicBezTo>
                  <a:cubicBezTo>
                    <a:pt x="1182" y="4776"/>
                    <a:pt x="1254" y="4799"/>
                    <a:pt x="1344" y="4827"/>
                  </a:cubicBezTo>
                  <a:cubicBezTo>
                    <a:pt x="1576" y="4891"/>
                    <a:pt x="1885" y="4984"/>
                    <a:pt x="2315" y="4984"/>
                  </a:cubicBezTo>
                  <a:cubicBezTo>
                    <a:pt x="2471" y="4984"/>
                    <a:pt x="2643" y="4972"/>
                    <a:pt x="2833" y="4941"/>
                  </a:cubicBezTo>
                  <a:cubicBezTo>
                    <a:pt x="3550" y="4799"/>
                    <a:pt x="3749" y="4399"/>
                    <a:pt x="3921" y="4025"/>
                  </a:cubicBezTo>
                  <a:cubicBezTo>
                    <a:pt x="4035" y="3796"/>
                    <a:pt x="4150" y="3540"/>
                    <a:pt x="4409" y="3338"/>
                  </a:cubicBezTo>
                  <a:cubicBezTo>
                    <a:pt x="4738" y="3026"/>
                    <a:pt x="5019" y="2922"/>
                    <a:pt x="5346" y="2922"/>
                  </a:cubicBezTo>
                  <a:cubicBezTo>
                    <a:pt x="5588" y="2922"/>
                    <a:pt x="5854" y="2979"/>
                    <a:pt x="6183" y="3052"/>
                  </a:cubicBezTo>
                  <a:lnTo>
                    <a:pt x="6383" y="3109"/>
                  </a:lnTo>
                  <a:cubicBezTo>
                    <a:pt x="6804" y="3197"/>
                    <a:pt x="7177" y="3241"/>
                    <a:pt x="7518" y="3241"/>
                  </a:cubicBezTo>
                  <a:cubicBezTo>
                    <a:pt x="8729" y="3241"/>
                    <a:pt x="9532" y="2687"/>
                    <a:pt x="10649" y="1593"/>
                  </a:cubicBezTo>
                  <a:cubicBezTo>
                    <a:pt x="10764" y="1449"/>
                    <a:pt x="10878" y="1250"/>
                    <a:pt x="10993" y="1078"/>
                  </a:cubicBezTo>
                  <a:cubicBezTo>
                    <a:pt x="11135" y="819"/>
                    <a:pt x="11306" y="533"/>
                    <a:pt x="11478" y="505"/>
                  </a:cubicBezTo>
                  <a:cubicBezTo>
                    <a:pt x="11504" y="500"/>
                    <a:pt x="11529" y="498"/>
                    <a:pt x="11555" y="498"/>
                  </a:cubicBezTo>
                  <a:cubicBezTo>
                    <a:pt x="11674" y="498"/>
                    <a:pt x="11800" y="553"/>
                    <a:pt x="11966" y="647"/>
                  </a:cubicBezTo>
                  <a:cubicBezTo>
                    <a:pt x="12252" y="849"/>
                    <a:pt x="12280" y="1479"/>
                    <a:pt x="12280" y="2051"/>
                  </a:cubicBezTo>
                  <a:cubicBezTo>
                    <a:pt x="12280" y="2280"/>
                    <a:pt x="12310" y="2509"/>
                    <a:pt x="12310" y="2708"/>
                  </a:cubicBezTo>
                  <a:lnTo>
                    <a:pt x="12795" y="2651"/>
                  </a:lnTo>
                  <a:cubicBezTo>
                    <a:pt x="12768" y="2479"/>
                    <a:pt x="12768" y="2250"/>
                    <a:pt x="12768" y="2021"/>
                  </a:cubicBezTo>
                  <a:cubicBezTo>
                    <a:pt x="12768" y="1364"/>
                    <a:pt x="12738" y="620"/>
                    <a:pt x="12252" y="247"/>
                  </a:cubicBezTo>
                  <a:cubicBezTo>
                    <a:pt x="12000" y="88"/>
                    <a:pt x="11767" y="0"/>
                    <a:pt x="1155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39"/>
            <p:cNvSpPr/>
            <p:nvPr/>
          </p:nvSpPr>
          <p:spPr>
            <a:xfrm>
              <a:off x="7144454" y="1573527"/>
              <a:ext cx="18549" cy="37643"/>
            </a:xfrm>
            <a:custGeom>
              <a:avLst/>
              <a:gdLst/>
              <a:ahLst/>
              <a:cxnLst/>
              <a:rect l="l" t="t" r="r" b="b"/>
              <a:pathLst>
                <a:path w="917" h="1861" extrusionOk="0">
                  <a:moveTo>
                    <a:pt x="688" y="0"/>
                  </a:moveTo>
                  <a:cubicBezTo>
                    <a:pt x="1" y="344"/>
                    <a:pt x="1" y="1146"/>
                    <a:pt x="1" y="1860"/>
                  </a:cubicBezTo>
                  <a:lnTo>
                    <a:pt x="486" y="1860"/>
                  </a:lnTo>
                  <a:cubicBezTo>
                    <a:pt x="486" y="1230"/>
                    <a:pt x="486" y="658"/>
                    <a:pt x="917" y="429"/>
                  </a:cubicBezTo>
                  <a:lnTo>
                    <a:pt x="688"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39"/>
            <p:cNvSpPr/>
            <p:nvPr/>
          </p:nvSpPr>
          <p:spPr>
            <a:xfrm>
              <a:off x="5988568" y="1983880"/>
              <a:ext cx="385678" cy="200576"/>
            </a:xfrm>
            <a:custGeom>
              <a:avLst/>
              <a:gdLst/>
              <a:ahLst/>
              <a:cxnLst/>
              <a:rect l="l" t="t" r="r" b="b"/>
              <a:pathLst>
                <a:path w="19067" h="9916" extrusionOk="0">
                  <a:moveTo>
                    <a:pt x="1647" y="1"/>
                  </a:moveTo>
                  <a:cubicBezTo>
                    <a:pt x="1585" y="1"/>
                    <a:pt x="1522" y="4"/>
                    <a:pt x="1460" y="11"/>
                  </a:cubicBezTo>
                  <a:cubicBezTo>
                    <a:pt x="917" y="68"/>
                    <a:pt x="429" y="384"/>
                    <a:pt x="1" y="927"/>
                  </a:cubicBezTo>
                  <a:lnTo>
                    <a:pt x="372" y="1243"/>
                  </a:lnTo>
                  <a:cubicBezTo>
                    <a:pt x="745" y="785"/>
                    <a:pt x="1089" y="556"/>
                    <a:pt x="1517" y="498"/>
                  </a:cubicBezTo>
                  <a:cubicBezTo>
                    <a:pt x="1560" y="494"/>
                    <a:pt x="1604" y="492"/>
                    <a:pt x="1647" y="492"/>
                  </a:cubicBezTo>
                  <a:cubicBezTo>
                    <a:pt x="2476" y="492"/>
                    <a:pt x="3426" y="1252"/>
                    <a:pt x="4322" y="1987"/>
                  </a:cubicBezTo>
                  <a:cubicBezTo>
                    <a:pt x="5124" y="2644"/>
                    <a:pt x="5868" y="3274"/>
                    <a:pt x="6642" y="3446"/>
                  </a:cubicBezTo>
                  <a:cubicBezTo>
                    <a:pt x="6751" y="3470"/>
                    <a:pt x="6860" y="3481"/>
                    <a:pt x="6971" y="3481"/>
                  </a:cubicBezTo>
                  <a:cubicBezTo>
                    <a:pt x="7646" y="3481"/>
                    <a:pt x="8354" y="3064"/>
                    <a:pt x="9017" y="2644"/>
                  </a:cubicBezTo>
                  <a:cubicBezTo>
                    <a:pt x="9633" y="2265"/>
                    <a:pt x="10229" y="1907"/>
                    <a:pt x="10757" y="1907"/>
                  </a:cubicBezTo>
                  <a:cubicBezTo>
                    <a:pt x="10867" y="1907"/>
                    <a:pt x="10974" y="1923"/>
                    <a:pt x="11078" y="1957"/>
                  </a:cubicBezTo>
                  <a:cubicBezTo>
                    <a:pt x="11509" y="2101"/>
                    <a:pt x="11880" y="2530"/>
                    <a:pt x="12223" y="3304"/>
                  </a:cubicBezTo>
                  <a:cubicBezTo>
                    <a:pt x="12368" y="3618"/>
                    <a:pt x="12338" y="4018"/>
                    <a:pt x="12338" y="4449"/>
                  </a:cubicBezTo>
                  <a:cubicBezTo>
                    <a:pt x="12310" y="5221"/>
                    <a:pt x="12280" y="6224"/>
                    <a:pt x="13483" y="6453"/>
                  </a:cubicBezTo>
                  <a:cubicBezTo>
                    <a:pt x="13572" y="6472"/>
                    <a:pt x="13656" y="6482"/>
                    <a:pt x="13736" y="6482"/>
                  </a:cubicBezTo>
                  <a:cubicBezTo>
                    <a:pt x="14354" y="6482"/>
                    <a:pt x="14721" y="5936"/>
                    <a:pt x="15001" y="5479"/>
                  </a:cubicBezTo>
                  <a:cubicBezTo>
                    <a:pt x="15316" y="4994"/>
                    <a:pt x="15528" y="4673"/>
                    <a:pt x="15899" y="4673"/>
                  </a:cubicBezTo>
                  <a:cubicBezTo>
                    <a:pt x="15966" y="4673"/>
                    <a:pt x="16038" y="4684"/>
                    <a:pt x="16116" y="4705"/>
                  </a:cubicBezTo>
                  <a:cubicBezTo>
                    <a:pt x="16891" y="4934"/>
                    <a:pt x="16918" y="5651"/>
                    <a:pt x="16948" y="6766"/>
                  </a:cubicBezTo>
                  <a:cubicBezTo>
                    <a:pt x="16948" y="8026"/>
                    <a:pt x="16948" y="9572"/>
                    <a:pt x="18979" y="9915"/>
                  </a:cubicBezTo>
                  <a:lnTo>
                    <a:pt x="19066" y="9457"/>
                  </a:lnTo>
                  <a:cubicBezTo>
                    <a:pt x="17433" y="9171"/>
                    <a:pt x="17433" y="7999"/>
                    <a:pt x="17433" y="6766"/>
                  </a:cubicBezTo>
                  <a:cubicBezTo>
                    <a:pt x="17406" y="5708"/>
                    <a:pt x="17406" y="4591"/>
                    <a:pt x="16231" y="4247"/>
                  </a:cubicBezTo>
                  <a:cubicBezTo>
                    <a:pt x="16103" y="4209"/>
                    <a:pt x="15985" y="4192"/>
                    <a:pt x="15875" y="4192"/>
                  </a:cubicBezTo>
                  <a:cubicBezTo>
                    <a:pt x="15247" y="4192"/>
                    <a:pt x="14893" y="4759"/>
                    <a:pt x="14600" y="5221"/>
                  </a:cubicBezTo>
                  <a:cubicBezTo>
                    <a:pt x="14302" y="5669"/>
                    <a:pt x="14089" y="5987"/>
                    <a:pt x="13738" y="5987"/>
                  </a:cubicBezTo>
                  <a:cubicBezTo>
                    <a:pt x="13685" y="5987"/>
                    <a:pt x="13630" y="5980"/>
                    <a:pt x="13570" y="5965"/>
                  </a:cubicBezTo>
                  <a:cubicBezTo>
                    <a:pt x="12826" y="5823"/>
                    <a:pt x="12796" y="5335"/>
                    <a:pt x="12826" y="4449"/>
                  </a:cubicBezTo>
                  <a:cubicBezTo>
                    <a:pt x="12826" y="3991"/>
                    <a:pt x="12853" y="3503"/>
                    <a:pt x="12654" y="3102"/>
                  </a:cubicBezTo>
                  <a:cubicBezTo>
                    <a:pt x="12280" y="2216"/>
                    <a:pt x="11822" y="1671"/>
                    <a:pt x="11250" y="1499"/>
                  </a:cubicBezTo>
                  <a:cubicBezTo>
                    <a:pt x="11086" y="1442"/>
                    <a:pt x="10921" y="1417"/>
                    <a:pt x="10757" y="1417"/>
                  </a:cubicBezTo>
                  <a:cubicBezTo>
                    <a:pt x="10091" y="1417"/>
                    <a:pt x="9425" y="1830"/>
                    <a:pt x="8761" y="2243"/>
                  </a:cubicBezTo>
                  <a:cubicBezTo>
                    <a:pt x="8150" y="2626"/>
                    <a:pt x="7495" y="3007"/>
                    <a:pt x="6934" y="3007"/>
                  </a:cubicBezTo>
                  <a:cubicBezTo>
                    <a:pt x="6863" y="3007"/>
                    <a:pt x="6794" y="3001"/>
                    <a:pt x="6727" y="2988"/>
                  </a:cubicBezTo>
                  <a:cubicBezTo>
                    <a:pt x="6097" y="2816"/>
                    <a:pt x="5383" y="2243"/>
                    <a:pt x="4638" y="1614"/>
                  </a:cubicBezTo>
                  <a:cubicBezTo>
                    <a:pt x="3668" y="833"/>
                    <a:pt x="2648" y="1"/>
                    <a:pt x="164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39"/>
            <p:cNvSpPr/>
            <p:nvPr/>
          </p:nvSpPr>
          <p:spPr>
            <a:xfrm>
              <a:off x="6443142" y="2381954"/>
              <a:ext cx="110038" cy="91509"/>
            </a:xfrm>
            <a:custGeom>
              <a:avLst/>
              <a:gdLst/>
              <a:ahLst/>
              <a:cxnLst/>
              <a:rect l="l" t="t" r="r" b="b"/>
              <a:pathLst>
                <a:path w="5440" h="4524" extrusionOk="0">
                  <a:moveTo>
                    <a:pt x="5355" y="0"/>
                  </a:moveTo>
                  <a:cubicBezTo>
                    <a:pt x="5011" y="85"/>
                    <a:pt x="4753" y="286"/>
                    <a:pt x="4524" y="516"/>
                  </a:cubicBezTo>
                  <a:cubicBezTo>
                    <a:pt x="4324" y="657"/>
                    <a:pt x="4153" y="829"/>
                    <a:pt x="3981" y="887"/>
                  </a:cubicBezTo>
                  <a:cubicBezTo>
                    <a:pt x="3809" y="916"/>
                    <a:pt x="3466" y="916"/>
                    <a:pt x="3179" y="916"/>
                  </a:cubicBezTo>
                  <a:cubicBezTo>
                    <a:pt x="2749" y="916"/>
                    <a:pt x="2492" y="916"/>
                    <a:pt x="2378" y="1001"/>
                  </a:cubicBezTo>
                  <a:lnTo>
                    <a:pt x="2321" y="1031"/>
                  </a:lnTo>
                  <a:cubicBezTo>
                    <a:pt x="1805" y="1516"/>
                    <a:pt x="1947" y="1974"/>
                    <a:pt x="2034" y="2318"/>
                  </a:cubicBezTo>
                  <a:cubicBezTo>
                    <a:pt x="2119" y="2634"/>
                    <a:pt x="2149" y="2806"/>
                    <a:pt x="2004" y="3035"/>
                  </a:cubicBezTo>
                  <a:cubicBezTo>
                    <a:pt x="1920" y="3149"/>
                    <a:pt x="1661" y="3234"/>
                    <a:pt x="1375" y="3348"/>
                  </a:cubicBezTo>
                  <a:cubicBezTo>
                    <a:pt x="917" y="3520"/>
                    <a:pt x="344" y="3722"/>
                    <a:pt x="1" y="4264"/>
                  </a:cubicBezTo>
                  <a:lnTo>
                    <a:pt x="401" y="4523"/>
                  </a:lnTo>
                  <a:cubicBezTo>
                    <a:pt x="660" y="4122"/>
                    <a:pt x="1146" y="3951"/>
                    <a:pt x="1546" y="3806"/>
                  </a:cubicBezTo>
                  <a:cubicBezTo>
                    <a:pt x="1920" y="3664"/>
                    <a:pt x="2263" y="3550"/>
                    <a:pt x="2405" y="3291"/>
                  </a:cubicBezTo>
                  <a:cubicBezTo>
                    <a:pt x="2664" y="2890"/>
                    <a:pt x="2577" y="2519"/>
                    <a:pt x="2492" y="2203"/>
                  </a:cubicBezTo>
                  <a:cubicBezTo>
                    <a:pt x="2405" y="1890"/>
                    <a:pt x="2348" y="1688"/>
                    <a:pt x="2607" y="1432"/>
                  </a:cubicBezTo>
                  <a:cubicBezTo>
                    <a:pt x="2721" y="1402"/>
                    <a:pt x="3008" y="1402"/>
                    <a:pt x="3179" y="1402"/>
                  </a:cubicBezTo>
                  <a:cubicBezTo>
                    <a:pt x="3523" y="1402"/>
                    <a:pt x="3894" y="1402"/>
                    <a:pt x="4123" y="1345"/>
                  </a:cubicBezTo>
                  <a:cubicBezTo>
                    <a:pt x="4409" y="1230"/>
                    <a:pt x="4638" y="1031"/>
                    <a:pt x="4840" y="859"/>
                  </a:cubicBezTo>
                  <a:cubicBezTo>
                    <a:pt x="5039" y="687"/>
                    <a:pt x="5211" y="516"/>
                    <a:pt x="5440" y="486"/>
                  </a:cubicBezTo>
                  <a:lnTo>
                    <a:pt x="5355"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39"/>
            <p:cNvSpPr/>
            <p:nvPr/>
          </p:nvSpPr>
          <p:spPr>
            <a:xfrm>
              <a:off x="6477896" y="2461860"/>
              <a:ext cx="66629" cy="50387"/>
            </a:xfrm>
            <a:custGeom>
              <a:avLst/>
              <a:gdLst/>
              <a:ahLst/>
              <a:cxnLst/>
              <a:rect l="l" t="t" r="r" b="b"/>
              <a:pathLst>
                <a:path w="3294" h="2491" extrusionOk="0">
                  <a:moveTo>
                    <a:pt x="2806" y="1"/>
                  </a:moveTo>
                  <a:cubicBezTo>
                    <a:pt x="2606" y="860"/>
                    <a:pt x="2119" y="1001"/>
                    <a:pt x="1489" y="1173"/>
                  </a:cubicBezTo>
                  <a:cubicBezTo>
                    <a:pt x="946" y="1345"/>
                    <a:pt x="344" y="1517"/>
                    <a:pt x="0" y="2291"/>
                  </a:cubicBezTo>
                  <a:lnTo>
                    <a:pt x="431" y="2490"/>
                  </a:lnTo>
                  <a:cubicBezTo>
                    <a:pt x="687" y="1918"/>
                    <a:pt x="1118" y="1776"/>
                    <a:pt x="1633" y="1631"/>
                  </a:cubicBezTo>
                  <a:cubicBezTo>
                    <a:pt x="2263" y="1460"/>
                    <a:pt x="3007" y="1231"/>
                    <a:pt x="3293" y="115"/>
                  </a:cubicBezTo>
                  <a:lnTo>
                    <a:pt x="2806"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39"/>
            <p:cNvSpPr/>
            <p:nvPr/>
          </p:nvSpPr>
          <p:spPr>
            <a:xfrm>
              <a:off x="6514390" y="2487350"/>
              <a:ext cx="35317" cy="46341"/>
            </a:xfrm>
            <a:custGeom>
              <a:avLst/>
              <a:gdLst/>
              <a:ahLst/>
              <a:cxnLst/>
              <a:rect l="l" t="t" r="r" b="b"/>
              <a:pathLst>
                <a:path w="1746" h="2291" extrusionOk="0">
                  <a:moveTo>
                    <a:pt x="268" y="1"/>
                  </a:moveTo>
                  <a:cubicBezTo>
                    <a:pt x="185" y="1"/>
                    <a:pt x="96" y="9"/>
                    <a:pt x="1" y="28"/>
                  </a:cubicBezTo>
                  <a:lnTo>
                    <a:pt x="86" y="486"/>
                  </a:lnTo>
                  <a:cubicBezTo>
                    <a:pt x="139" y="477"/>
                    <a:pt x="189" y="473"/>
                    <a:pt x="236" y="473"/>
                  </a:cubicBezTo>
                  <a:cubicBezTo>
                    <a:pt x="665" y="473"/>
                    <a:pt x="828" y="826"/>
                    <a:pt x="1059" y="1574"/>
                  </a:cubicBezTo>
                  <a:cubicBezTo>
                    <a:pt x="1116" y="1832"/>
                    <a:pt x="1203" y="2089"/>
                    <a:pt x="1288" y="2290"/>
                  </a:cubicBezTo>
                  <a:lnTo>
                    <a:pt x="1746" y="2089"/>
                  </a:lnTo>
                  <a:cubicBezTo>
                    <a:pt x="1661" y="1917"/>
                    <a:pt x="1574" y="1688"/>
                    <a:pt x="1517" y="1459"/>
                  </a:cubicBezTo>
                  <a:cubicBezTo>
                    <a:pt x="1336" y="836"/>
                    <a:pt x="1084" y="1"/>
                    <a:pt x="268"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9"/>
            <p:cNvSpPr/>
            <p:nvPr/>
          </p:nvSpPr>
          <p:spPr>
            <a:xfrm>
              <a:off x="6553170" y="2479784"/>
              <a:ext cx="85724" cy="63717"/>
            </a:xfrm>
            <a:custGeom>
              <a:avLst/>
              <a:gdLst/>
              <a:ahLst/>
              <a:cxnLst/>
              <a:rect l="l" t="t" r="r" b="b"/>
              <a:pathLst>
                <a:path w="4238" h="3150" extrusionOk="0">
                  <a:moveTo>
                    <a:pt x="4095" y="1"/>
                  </a:moveTo>
                  <a:cubicBezTo>
                    <a:pt x="3924" y="58"/>
                    <a:pt x="3752" y="145"/>
                    <a:pt x="3550" y="230"/>
                  </a:cubicBezTo>
                  <a:cubicBezTo>
                    <a:pt x="3294" y="345"/>
                    <a:pt x="3065" y="432"/>
                    <a:pt x="2806" y="489"/>
                  </a:cubicBezTo>
                  <a:cubicBezTo>
                    <a:pt x="2692" y="546"/>
                    <a:pt x="2463" y="603"/>
                    <a:pt x="2234" y="661"/>
                  </a:cubicBezTo>
                  <a:cubicBezTo>
                    <a:pt x="1947" y="745"/>
                    <a:pt x="1661" y="832"/>
                    <a:pt x="1519" y="890"/>
                  </a:cubicBezTo>
                  <a:cubicBezTo>
                    <a:pt x="431" y="1405"/>
                    <a:pt x="1" y="1691"/>
                    <a:pt x="1" y="3150"/>
                  </a:cubicBezTo>
                  <a:lnTo>
                    <a:pt x="488" y="3150"/>
                  </a:lnTo>
                  <a:cubicBezTo>
                    <a:pt x="488" y="1920"/>
                    <a:pt x="745" y="1806"/>
                    <a:pt x="1691" y="1348"/>
                  </a:cubicBezTo>
                  <a:cubicBezTo>
                    <a:pt x="1833" y="1290"/>
                    <a:pt x="2119" y="1203"/>
                    <a:pt x="2378" y="1146"/>
                  </a:cubicBezTo>
                  <a:cubicBezTo>
                    <a:pt x="2607" y="1061"/>
                    <a:pt x="2836" y="1004"/>
                    <a:pt x="2950" y="974"/>
                  </a:cubicBezTo>
                  <a:cubicBezTo>
                    <a:pt x="3207" y="890"/>
                    <a:pt x="3493" y="775"/>
                    <a:pt x="3722" y="661"/>
                  </a:cubicBezTo>
                  <a:cubicBezTo>
                    <a:pt x="3924" y="603"/>
                    <a:pt x="4095" y="516"/>
                    <a:pt x="4237" y="489"/>
                  </a:cubicBezTo>
                  <a:lnTo>
                    <a:pt x="4095"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9"/>
            <p:cNvSpPr/>
            <p:nvPr/>
          </p:nvSpPr>
          <p:spPr>
            <a:xfrm>
              <a:off x="6597796" y="2583480"/>
              <a:ext cx="26640" cy="13310"/>
            </a:xfrm>
            <a:custGeom>
              <a:avLst/>
              <a:gdLst/>
              <a:ahLst/>
              <a:cxnLst/>
              <a:rect l="l" t="t" r="r" b="b"/>
              <a:pathLst>
                <a:path w="1317" h="658" extrusionOk="0">
                  <a:moveTo>
                    <a:pt x="1317" y="0"/>
                  </a:moveTo>
                  <a:cubicBezTo>
                    <a:pt x="916" y="0"/>
                    <a:pt x="543" y="85"/>
                    <a:pt x="172" y="142"/>
                  </a:cubicBezTo>
                  <a:lnTo>
                    <a:pt x="0" y="200"/>
                  </a:lnTo>
                  <a:lnTo>
                    <a:pt x="85" y="658"/>
                  </a:lnTo>
                  <a:lnTo>
                    <a:pt x="286" y="630"/>
                  </a:lnTo>
                  <a:cubicBezTo>
                    <a:pt x="630" y="543"/>
                    <a:pt x="944" y="486"/>
                    <a:pt x="1317" y="486"/>
                  </a:cubicBezTo>
                  <a:lnTo>
                    <a:pt x="1317"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9"/>
            <p:cNvSpPr/>
            <p:nvPr/>
          </p:nvSpPr>
          <p:spPr>
            <a:xfrm>
              <a:off x="6635402" y="2624019"/>
              <a:ext cx="21482" cy="40556"/>
            </a:xfrm>
            <a:custGeom>
              <a:avLst/>
              <a:gdLst/>
              <a:ahLst/>
              <a:cxnLst/>
              <a:rect l="l" t="t" r="r" b="b"/>
              <a:pathLst>
                <a:path w="1062" h="2005" extrusionOk="0">
                  <a:moveTo>
                    <a:pt x="660" y="0"/>
                  </a:moveTo>
                  <a:cubicBezTo>
                    <a:pt x="1" y="687"/>
                    <a:pt x="344" y="1431"/>
                    <a:pt x="603" y="2004"/>
                  </a:cubicBezTo>
                  <a:lnTo>
                    <a:pt x="1061" y="1802"/>
                  </a:lnTo>
                  <a:cubicBezTo>
                    <a:pt x="745" y="1173"/>
                    <a:pt x="603" y="772"/>
                    <a:pt x="1004" y="344"/>
                  </a:cubicBezTo>
                  <a:lnTo>
                    <a:pt x="660"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9"/>
            <p:cNvSpPr/>
            <p:nvPr/>
          </p:nvSpPr>
          <p:spPr>
            <a:xfrm>
              <a:off x="6758174" y="2647182"/>
              <a:ext cx="38837" cy="47494"/>
            </a:xfrm>
            <a:custGeom>
              <a:avLst/>
              <a:gdLst/>
              <a:ahLst/>
              <a:cxnLst/>
              <a:rect l="l" t="t" r="r" b="b"/>
              <a:pathLst>
                <a:path w="1920" h="2348" extrusionOk="0">
                  <a:moveTo>
                    <a:pt x="1576" y="0"/>
                  </a:moveTo>
                  <a:lnTo>
                    <a:pt x="1118" y="172"/>
                  </a:lnTo>
                  <a:cubicBezTo>
                    <a:pt x="1290" y="687"/>
                    <a:pt x="1347" y="1459"/>
                    <a:pt x="1" y="1890"/>
                  </a:cubicBezTo>
                  <a:lnTo>
                    <a:pt x="145" y="2348"/>
                  </a:lnTo>
                  <a:cubicBezTo>
                    <a:pt x="1404" y="1947"/>
                    <a:pt x="1920" y="1116"/>
                    <a:pt x="1576"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9"/>
            <p:cNvSpPr/>
            <p:nvPr/>
          </p:nvSpPr>
          <p:spPr>
            <a:xfrm>
              <a:off x="6853151" y="2585199"/>
              <a:ext cx="538537" cy="1196315"/>
            </a:xfrm>
            <a:custGeom>
              <a:avLst/>
              <a:gdLst/>
              <a:ahLst/>
              <a:cxnLst/>
              <a:rect l="l" t="t" r="r" b="b"/>
              <a:pathLst>
                <a:path w="26624" h="59143" extrusionOk="0">
                  <a:moveTo>
                    <a:pt x="2691" y="0"/>
                  </a:moveTo>
                  <a:cubicBezTo>
                    <a:pt x="2520" y="172"/>
                    <a:pt x="2577" y="458"/>
                    <a:pt x="2691" y="1118"/>
                  </a:cubicBezTo>
                  <a:cubicBezTo>
                    <a:pt x="2749" y="1489"/>
                    <a:pt x="2920" y="2462"/>
                    <a:pt x="2749" y="2576"/>
                  </a:cubicBezTo>
                  <a:cubicBezTo>
                    <a:pt x="2749" y="2576"/>
                    <a:pt x="2745" y="2577"/>
                    <a:pt x="2735" y="2577"/>
                  </a:cubicBezTo>
                  <a:cubicBezTo>
                    <a:pt x="2696" y="2577"/>
                    <a:pt x="2559" y="2558"/>
                    <a:pt x="2233" y="2347"/>
                  </a:cubicBezTo>
                  <a:cubicBezTo>
                    <a:pt x="2148" y="2263"/>
                    <a:pt x="2034" y="1718"/>
                    <a:pt x="1977" y="1404"/>
                  </a:cubicBezTo>
                  <a:cubicBezTo>
                    <a:pt x="1832" y="717"/>
                    <a:pt x="1718" y="172"/>
                    <a:pt x="1347" y="115"/>
                  </a:cubicBezTo>
                  <a:cubicBezTo>
                    <a:pt x="1334" y="113"/>
                    <a:pt x="1322" y="113"/>
                    <a:pt x="1309" y="113"/>
                  </a:cubicBezTo>
                  <a:cubicBezTo>
                    <a:pt x="1010" y="113"/>
                    <a:pt x="761" y="434"/>
                    <a:pt x="431" y="1232"/>
                  </a:cubicBezTo>
                  <a:cubicBezTo>
                    <a:pt x="58" y="2205"/>
                    <a:pt x="172" y="3206"/>
                    <a:pt x="717" y="4152"/>
                  </a:cubicBezTo>
                  <a:cubicBezTo>
                    <a:pt x="1546" y="5554"/>
                    <a:pt x="3236" y="6499"/>
                    <a:pt x="4466" y="6671"/>
                  </a:cubicBezTo>
                  <a:cubicBezTo>
                    <a:pt x="4725" y="6699"/>
                    <a:pt x="4954" y="6728"/>
                    <a:pt x="5153" y="6728"/>
                  </a:cubicBezTo>
                  <a:cubicBezTo>
                    <a:pt x="6099" y="6813"/>
                    <a:pt x="6271" y="6843"/>
                    <a:pt x="6271" y="7988"/>
                  </a:cubicBezTo>
                  <a:cubicBezTo>
                    <a:pt x="6271" y="8187"/>
                    <a:pt x="6184" y="8446"/>
                    <a:pt x="6099" y="8703"/>
                  </a:cubicBezTo>
                  <a:cubicBezTo>
                    <a:pt x="5984" y="9019"/>
                    <a:pt x="5840" y="9390"/>
                    <a:pt x="5897" y="9763"/>
                  </a:cubicBezTo>
                  <a:cubicBezTo>
                    <a:pt x="5955" y="10248"/>
                    <a:pt x="6271" y="10592"/>
                    <a:pt x="6527" y="10878"/>
                  </a:cubicBezTo>
                  <a:cubicBezTo>
                    <a:pt x="6729" y="11107"/>
                    <a:pt x="6871" y="11309"/>
                    <a:pt x="6928" y="11508"/>
                  </a:cubicBezTo>
                  <a:cubicBezTo>
                    <a:pt x="6985" y="11909"/>
                    <a:pt x="6985" y="12167"/>
                    <a:pt x="6871" y="12339"/>
                  </a:cubicBezTo>
                  <a:cubicBezTo>
                    <a:pt x="6729" y="12511"/>
                    <a:pt x="6385" y="12538"/>
                    <a:pt x="5984" y="12568"/>
                  </a:cubicBezTo>
                  <a:cubicBezTo>
                    <a:pt x="5641" y="12596"/>
                    <a:pt x="5210" y="12626"/>
                    <a:pt x="4867" y="12768"/>
                  </a:cubicBezTo>
                  <a:cubicBezTo>
                    <a:pt x="3264" y="13484"/>
                    <a:pt x="3637" y="14428"/>
                    <a:pt x="4008" y="15344"/>
                  </a:cubicBezTo>
                  <a:cubicBezTo>
                    <a:pt x="4095" y="15573"/>
                    <a:pt x="4210" y="15832"/>
                    <a:pt x="4267" y="16061"/>
                  </a:cubicBezTo>
                  <a:cubicBezTo>
                    <a:pt x="4496" y="16920"/>
                    <a:pt x="4237" y="17549"/>
                    <a:pt x="4008" y="18236"/>
                  </a:cubicBezTo>
                  <a:cubicBezTo>
                    <a:pt x="3836" y="18637"/>
                    <a:pt x="3694" y="19065"/>
                    <a:pt x="3637" y="19553"/>
                  </a:cubicBezTo>
                  <a:cubicBezTo>
                    <a:pt x="3580" y="19897"/>
                    <a:pt x="3665" y="20126"/>
                    <a:pt x="3722" y="20325"/>
                  </a:cubicBezTo>
                  <a:cubicBezTo>
                    <a:pt x="3809" y="20554"/>
                    <a:pt x="3866" y="20641"/>
                    <a:pt x="3493" y="20955"/>
                  </a:cubicBezTo>
                  <a:cubicBezTo>
                    <a:pt x="3378" y="21069"/>
                    <a:pt x="3092" y="21069"/>
                    <a:pt x="2778" y="21069"/>
                  </a:cubicBezTo>
                  <a:cubicBezTo>
                    <a:pt x="2673" y="21061"/>
                    <a:pt x="2566" y="21055"/>
                    <a:pt x="2458" y="21055"/>
                  </a:cubicBezTo>
                  <a:cubicBezTo>
                    <a:pt x="2212" y="21055"/>
                    <a:pt x="1966" y="21085"/>
                    <a:pt x="1748" y="21184"/>
                  </a:cubicBezTo>
                  <a:cubicBezTo>
                    <a:pt x="516" y="21786"/>
                    <a:pt x="0" y="23618"/>
                    <a:pt x="58" y="25134"/>
                  </a:cubicBezTo>
                  <a:cubicBezTo>
                    <a:pt x="115" y="26882"/>
                    <a:pt x="832" y="28226"/>
                    <a:pt x="1947" y="28684"/>
                  </a:cubicBezTo>
                  <a:cubicBezTo>
                    <a:pt x="2075" y="28732"/>
                    <a:pt x="2194" y="28751"/>
                    <a:pt x="2304" y="28751"/>
                  </a:cubicBezTo>
                  <a:cubicBezTo>
                    <a:pt x="2588" y="28751"/>
                    <a:pt x="2813" y="28624"/>
                    <a:pt x="2978" y="28542"/>
                  </a:cubicBezTo>
                  <a:cubicBezTo>
                    <a:pt x="3144" y="28442"/>
                    <a:pt x="3252" y="28381"/>
                    <a:pt x="3370" y="28381"/>
                  </a:cubicBezTo>
                  <a:cubicBezTo>
                    <a:pt x="3455" y="28381"/>
                    <a:pt x="3545" y="28413"/>
                    <a:pt x="3665" y="28485"/>
                  </a:cubicBezTo>
                  <a:cubicBezTo>
                    <a:pt x="3836" y="28569"/>
                    <a:pt x="3866" y="28741"/>
                    <a:pt x="3894" y="29057"/>
                  </a:cubicBezTo>
                  <a:cubicBezTo>
                    <a:pt x="3923" y="29343"/>
                    <a:pt x="3981" y="29687"/>
                    <a:pt x="4237" y="30001"/>
                  </a:cubicBezTo>
                  <a:cubicBezTo>
                    <a:pt x="4656" y="30388"/>
                    <a:pt x="5048" y="30536"/>
                    <a:pt x="5414" y="30536"/>
                  </a:cubicBezTo>
                  <a:cubicBezTo>
                    <a:pt x="6076" y="30536"/>
                    <a:pt x="6650" y="30053"/>
                    <a:pt x="7130" y="29630"/>
                  </a:cubicBezTo>
                  <a:cubicBezTo>
                    <a:pt x="7530" y="29286"/>
                    <a:pt x="7931" y="28970"/>
                    <a:pt x="8302" y="28885"/>
                  </a:cubicBezTo>
                  <a:cubicBezTo>
                    <a:pt x="8404" y="28866"/>
                    <a:pt x="8496" y="28856"/>
                    <a:pt x="8582" y="28856"/>
                  </a:cubicBezTo>
                  <a:cubicBezTo>
                    <a:pt x="9244" y="28856"/>
                    <a:pt x="9452" y="29431"/>
                    <a:pt x="9706" y="30344"/>
                  </a:cubicBezTo>
                  <a:cubicBezTo>
                    <a:pt x="9878" y="30860"/>
                    <a:pt x="10020" y="31405"/>
                    <a:pt x="10363" y="31718"/>
                  </a:cubicBezTo>
                  <a:cubicBezTo>
                    <a:pt x="10851" y="32234"/>
                    <a:pt x="11538" y="32263"/>
                    <a:pt x="12195" y="32263"/>
                  </a:cubicBezTo>
                  <a:cubicBezTo>
                    <a:pt x="12768" y="32291"/>
                    <a:pt x="13283" y="32291"/>
                    <a:pt x="13656" y="32577"/>
                  </a:cubicBezTo>
                  <a:cubicBezTo>
                    <a:pt x="13885" y="32836"/>
                    <a:pt x="13970" y="33122"/>
                    <a:pt x="14057" y="33379"/>
                  </a:cubicBezTo>
                  <a:cubicBezTo>
                    <a:pt x="14114" y="33665"/>
                    <a:pt x="14199" y="33951"/>
                    <a:pt x="14458" y="34210"/>
                  </a:cubicBezTo>
                  <a:cubicBezTo>
                    <a:pt x="14715" y="34524"/>
                    <a:pt x="14944" y="34725"/>
                    <a:pt x="15145" y="34897"/>
                  </a:cubicBezTo>
                  <a:cubicBezTo>
                    <a:pt x="15402" y="35126"/>
                    <a:pt x="15631" y="35298"/>
                    <a:pt x="15802" y="35612"/>
                  </a:cubicBezTo>
                  <a:cubicBezTo>
                    <a:pt x="15802" y="35641"/>
                    <a:pt x="15745" y="35841"/>
                    <a:pt x="15745" y="35928"/>
                  </a:cubicBezTo>
                  <a:cubicBezTo>
                    <a:pt x="15688" y="36184"/>
                    <a:pt x="15631" y="36413"/>
                    <a:pt x="15718" y="36585"/>
                  </a:cubicBezTo>
                  <a:cubicBezTo>
                    <a:pt x="15917" y="36958"/>
                    <a:pt x="16146" y="37073"/>
                    <a:pt x="16405" y="37157"/>
                  </a:cubicBezTo>
                  <a:cubicBezTo>
                    <a:pt x="16547" y="37244"/>
                    <a:pt x="16691" y="37302"/>
                    <a:pt x="16863" y="37444"/>
                  </a:cubicBezTo>
                  <a:cubicBezTo>
                    <a:pt x="17034" y="37588"/>
                    <a:pt x="17234" y="37730"/>
                    <a:pt x="17405" y="37874"/>
                  </a:cubicBezTo>
                  <a:cubicBezTo>
                    <a:pt x="18207" y="38447"/>
                    <a:pt x="18951" y="39019"/>
                    <a:pt x="18894" y="40135"/>
                  </a:cubicBezTo>
                  <a:cubicBezTo>
                    <a:pt x="18837" y="40650"/>
                    <a:pt x="18695" y="40936"/>
                    <a:pt x="18523" y="41252"/>
                  </a:cubicBezTo>
                  <a:cubicBezTo>
                    <a:pt x="18264" y="41738"/>
                    <a:pt x="18008" y="42196"/>
                    <a:pt x="18638" y="43284"/>
                  </a:cubicBezTo>
                  <a:cubicBezTo>
                    <a:pt x="18894" y="43714"/>
                    <a:pt x="19238" y="44028"/>
                    <a:pt x="19581" y="44344"/>
                  </a:cubicBezTo>
                  <a:cubicBezTo>
                    <a:pt x="19840" y="44600"/>
                    <a:pt x="20096" y="44829"/>
                    <a:pt x="20298" y="45145"/>
                  </a:cubicBezTo>
                  <a:cubicBezTo>
                    <a:pt x="20497" y="45374"/>
                    <a:pt x="20641" y="45661"/>
                    <a:pt x="20783" y="45917"/>
                  </a:cubicBezTo>
                  <a:cubicBezTo>
                    <a:pt x="21012" y="46348"/>
                    <a:pt x="21241" y="46776"/>
                    <a:pt x="21729" y="47119"/>
                  </a:cubicBezTo>
                  <a:cubicBezTo>
                    <a:pt x="22157" y="47378"/>
                    <a:pt x="22673" y="47436"/>
                    <a:pt x="23103" y="47493"/>
                  </a:cubicBezTo>
                  <a:cubicBezTo>
                    <a:pt x="23589" y="47550"/>
                    <a:pt x="23990" y="47578"/>
                    <a:pt x="24161" y="47836"/>
                  </a:cubicBezTo>
                  <a:cubicBezTo>
                    <a:pt x="24306" y="48036"/>
                    <a:pt x="24306" y="48379"/>
                    <a:pt x="24191" y="48894"/>
                  </a:cubicBezTo>
                  <a:lnTo>
                    <a:pt x="24191" y="48952"/>
                  </a:lnTo>
                  <a:cubicBezTo>
                    <a:pt x="24191" y="49009"/>
                    <a:pt x="24019" y="49123"/>
                    <a:pt x="23905" y="49181"/>
                  </a:cubicBezTo>
                  <a:cubicBezTo>
                    <a:pt x="23676" y="49325"/>
                    <a:pt x="23417" y="49467"/>
                    <a:pt x="23360" y="49753"/>
                  </a:cubicBezTo>
                  <a:cubicBezTo>
                    <a:pt x="23275" y="50097"/>
                    <a:pt x="23474" y="50326"/>
                    <a:pt x="23589" y="50497"/>
                  </a:cubicBezTo>
                  <a:cubicBezTo>
                    <a:pt x="23646" y="50555"/>
                    <a:pt x="23733" y="50642"/>
                    <a:pt x="23733" y="50669"/>
                  </a:cubicBezTo>
                  <a:cubicBezTo>
                    <a:pt x="23733" y="50985"/>
                    <a:pt x="23790" y="51242"/>
                    <a:pt x="23848" y="51471"/>
                  </a:cubicBezTo>
                  <a:cubicBezTo>
                    <a:pt x="23932" y="51871"/>
                    <a:pt x="24019" y="52158"/>
                    <a:pt x="23761" y="52588"/>
                  </a:cubicBezTo>
                  <a:cubicBezTo>
                    <a:pt x="23532" y="52932"/>
                    <a:pt x="23161" y="53131"/>
                    <a:pt x="22787" y="53333"/>
                  </a:cubicBezTo>
                  <a:cubicBezTo>
                    <a:pt x="22100" y="53704"/>
                    <a:pt x="21299" y="54134"/>
                    <a:pt x="21443" y="55451"/>
                  </a:cubicBezTo>
                  <a:cubicBezTo>
                    <a:pt x="21557" y="56596"/>
                    <a:pt x="22416" y="56853"/>
                    <a:pt x="23245" y="57082"/>
                  </a:cubicBezTo>
                  <a:cubicBezTo>
                    <a:pt x="23733" y="57226"/>
                    <a:pt x="24248" y="57398"/>
                    <a:pt x="24619" y="57711"/>
                  </a:cubicBezTo>
                  <a:cubicBezTo>
                    <a:pt x="24677" y="57769"/>
                    <a:pt x="24706" y="57856"/>
                    <a:pt x="24734" y="58027"/>
                  </a:cubicBezTo>
                  <a:cubicBezTo>
                    <a:pt x="24791" y="58227"/>
                    <a:pt x="24848" y="58513"/>
                    <a:pt x="25192" y="58799"/>
                  </a:cubicBezTo>
                  <a:cubicBezTo>
                    <a:pt x="25622" y="59143"/>
                    <a:pt x="26138" y="59143"/>
                    <a:pt x="26623" y="59143"/>
                  </a:cubicBezTo>
                  <a:lnTo>
                    <a:pt x="26623" y="58657"/>
                  </a:lnTo>
                  <a:cubicBezTo>
                    <a:pt x="26195" y="58657"/>
                    <a:pt x="25794" y="58657"/>
                    <a:pt x="25478" y="58428"/>
                  </a:cubicBezTo>
                  <a:cubicBezTo>
                    <a:pt x="25279" y="58256"/>
                    <a:pt x="25249" y="58085"/>
                    <a:pt x="25222" y="57913"/>
                  </a:cubicBezTo>
                  <a:cubicBezTo>
                    <a:pt x="25164" y="57741"/>
                    <a:pt x="25135" y="57540"/>
                    <a:pt x="24935" y="57368"/>
                  </a:cubicBezTo>
                  <a:cubicBezTo>
                    <a:pt x="24477" y="56940"/>
                    <a:pt x="23905" y="56768"/>
                    <a:pt x="23390" y="56624"/>
                  </a:cubicBezTo>
                  <a:cubicBezTo>
                    <a:pt x="22501" y="56367"/>
                    <a:pt x="22015" y="56195"/>
                    <a:pt x="21928" y="55394"/>
                  </a:cubicBezTo>
                  <a:cubicBezTo>
                    <a:pt x="21814" y="54391"/>
                    <a:pt x="22329" y="54104"/>
                    <a:pt x="23016" y="53761"/>
                  </a:cubicBezTo>
                  <a:cubicBezTo>
                    <a:pt x="23417" y="53532"/>
                    <a:pt x="23848" y="53303"/>
                    <a:pt x="24161" y="52845"/>
                  </a:cubicBezTo>
                  <a:cubicBezTo>
                    <a:pt x="24535" y="52245"/>
                    <a:pt x="24420" y="51787"/>
                    <a:pt x="24306" y="51356"/>
                  </a:cubicBezTo>
                  <a:cubicBezTo>
                    <a:pt x="24248" y="51157"/>
                    <a:pt x="24219" y="50928"/>
                    <a:pt x="24219" y="50669"/>
                  </a:cubicBezTo>
                  <a:cubicBezTo>
                    <a:pt x="24219" y="50470"/>
                    <a:pt x="24077" y="50326"/>
                    <a:pt x="23990" y="50184"/>
                  </a:cubicBezTo>
                  <a:cubicBezTo>
                    <a:pt x="23848" y="50039"/>
                    <a:pt x="23818" y="49955"/>
                    <a:pt x="23848" y="49868"/>
                  </a:cubicBezTo>
                  <a:cubicBezTo>
                    <a:pt x="23848" y="49783"/>
                    <a:pt x="24019" y="49696"/>
                    <a:pt x="24161" y="49611"/>
                  </a:cubicBezTo>
                  <a:cubicBezTo>
                    <a:pt x="24363" y="49467"/>
                    <a:pt x="24649" y="49295"/>
                    <a:pt x="24649" y="48981"/>
                  </a:cubicBezTo>
                  <a:cubicBezTo>
                    <a:pt x="24821" y="48322"/>
                    <a:pt x="24791" y="47894"/>
                    <a:pt x="24562" y="47550"/>
                  </a:cubicBezTo>
                  <a:cubicBezTo>
                    <a:pt x="24276" y="47149"/>
                    <a:pt x="23733" y="47062"/>
                    <a:pt x="23161" y="47005"/>
                  </a:cubicBezTo>
                  <a:cubicBezTo>
                    <a:pt x="22760" y="46948"/>
                    <a:pt x="22329" y="46890"/>
                    <a:pt x="21986" y="46719"/>
                  </a:cubicBezTo>
                  <a:cubicBezTo>
                    <a:pt x="21615" y="46462"/>
                    <a:pt x="21413" y="46089"/>
                    <a:pt x="21214" y="45688"/>
                  </a:cubicBezTo>
                  <a:cubicBezTo>
                    <a:pt x="21070" y="45402"/>
                    <a:pt x="20898" y="45116"/>
                    <a:pt x="20699" y="44859"/>
                  </a:cubicBezTo>
                  <a:cubicBezTo>
                    <a:pt x="20470" y="44516"/>
                    <a:pt x="20183" y="44257"/>
                    <a:pt x="19925" y="44000"/>
                  </a:cubicBezTo>
                  <a:cubicBezTo>
                    <a:pt x="19581" y="43684"/>
                    <a:pt x="19295" y="43428"/>
                    <a:pt x="19066" y="43027"/>
                  </a:cubicBezTo>
                  <a:cubicBezTo>
                    <a:pt x="18550" y="42196"/>
                    <a:pt x="18722" y="41909"/>
                    <a:pt x="18951" y="41481"/>
                  </a:cubicBezTo>
                  <a:cubicBezTo>
                    <a:pt x="19123" y="41165"/>
                    <a:pt x="19325" y="40794"/>
                    <a:pt x="19352" y="40164"/>
                  </a:cubicBezTo>
                  <a:cubicBezTo>
                    <a:pt x="19439" y="38790"/>
                    <a:pt x="18523" y="38103"/>
                    <a:pt x="17721" y="37473"/>
                  </a:cubicBezTo>
                  <a:cubicBezTo>
                    <a:pt x="17520" y="37359"/>
                    <a:pt x="17348" y="37215"/>
                    <a:pt x="17176" y="37073"/>
                  </a:cubicBezTo>
                  <a:cubicBezTo>
                    <a:pt x="16947" y="36871"/>
                    <a:pt x="16748" y="36786"/>
                    <a:pt x="16604" y="36729"/>
                  </a:cubicBezTo>
                  <a:cubicBezTo>
                    <a:pt x="16375" y="36642"/>
                    <a:pt x="16260" y="36585"/>
                    <a:pt x="16146" y="36386"/>
                  </a:cubicBezTo>
                  <a:cubicBezTo>
                    <a:pt x="16146" y="36328"/>
                    <a:pt x="16176" y="36157"/>
                    <a:pt x="16203" y="36042"/>
                  </a:cubicBezTo>
                  <a:cubicBezTo>
                    <a:pt x="16260" y="35813"/>
                    <a:pt x="16318" y="35584"/>
                    <a:pt x="16233" y="35412"/>
                  </a:cubicBezTo>
                  <a:cubicBezTo>
                    <a:pt x="16004" y="34982"/>
                    <a:pt x="15745" y="34753"/>
                    <a:pt x="15459" y="34524"/>
                  </a:cubicBezTo>
                  <a:cubicBezTo>
                    <a:pt x="15260" y="34352"/>
                    <a:pt x="15058" y="34180"/>
                    <a:pt x="14829" y="33894"/>
                  </a:cubicBezTo>
                  <a:cubicBezTo>
                    <a:pt x="14630" y="33722"/>
                    <a:pt x="14573" y="33493"/>
                    <a:pt x="14515" y="33237"/>
                  </a:cubicBezTo>
                  <a:cubicBezTo>
                    <a:pt x="14428" y="32950"/>
                    <a:pt x="14314" y="32607"/>
                    <a:pt x="13970" y="32234"/>
                  </a:cubicBezTo>
                  <a:cubicBezTo>
                    <a:pt x="13485" y="31805"/>
                    <a:pt x="12825" y="31805"/>
                    <a:pt x="12195" y="31776"/>
                  </a:cubicBezTo>
                  <a:cubicBezTo>
                    <a:pt x="11623" y="31776"/>
                    <a:pt x="11050" y="31748"/>
                    <a:pt x="10707" y="31375"/>
                  </a:cubicBezTo>
                  <a:cubicBezTo>
                    <a:pt x="10450" y="31146"/>
                    <a:pt x="10306" y="30660"/>
                    <a:pt x="10191" y="30202"/>
                  </a:cubicBezTo>
                  <a:cubicBezTo>
                    <a:pt x="9964" y="29390"/>
                    <a:pt x="9668" y="28375"/>
                    <a:pt x="8626" y="28375"/>
                  </a:cubicBezTo>
                  <a:cubicBezTo>
                    <a:pt x="8493" y="28375"/>
                    <a:pt x="8347" y="28392"/>
                    <a:pt x="8188" y="28427"/>
                  </a:cubicBezTo>
                  <a:cubicBezTo>
                    <a:pt x="7702" y="28542"/>
                    <a:pt x="7244" y="28913"/>
                    <a:pt x="6814" y="29256"/>
                  </a:cubicBezTo>
                  <a:cubicBezTo>
                    <a:pt x="6276" y="29722"/>
                    <a:pt x="5850" y="30054"/>
                    <a:pt x="5411" y="30054"/>
                  </a:cubicBezTo>
                  <a:cubicBezTo>
                    <a:pt x="5148" y="30054"/>
                    <a:pt x="4880" y="29936"/>
                    <a:pt x="4581" y="29657"/>
                  </a:cubicBezTo>
                  <a:cubicBezTo>
                    <a:pt x="4439" y="29485"/>
                    <a:pt x="4409" y="29256"/>
                    <a:pt x="4381" y="29000"/>
                  </a:cubicBezTo>
                  <a:cubicBezTo>
                    <a:pt x="4324" y="28656"/>
                    <a:pt x="4294" y="28256"/>
                    <a:pt x="3894" y="28054"/>
                  </a:cubicBezTo>
                  <a:cubicBezTo>
                    <a:pt x="3708" y="27934"/>
                    <a:pt x="3534" y="27889"/>
                    <a:pt x="3376" y="27889"/>
                  </a:cubicBezTo>
                  <a:cubicBezTo>
                    <a:pt x="3122" y="27889"/>
                    <a:pt x="2908" y="28005"/>
                    <a:pt x="2749" y="28111"/>
                  </a:cubicBezTo>
                  <a:cubicBezTo>
                    <a:pt x="2575" y="28209"/>
                    <a:pt x="2452" y="28267"/>
                    <a:pt x="2320" y="28267"/>
                  </a:cubicBezTo>
                  <a:cubicBezTo>
                    <a:pt x="2258" y="28267"/>
                    <a:pt x="2193" y="28254"/>
                    <a:pt x="2119" y="28226"/>
                  </a:cubicBezTo>
                  <a:cubicBezTo>
                    <a:pt x="1031" y="27798"/>
                    <a:pt x="573" y="26337"/>
                    <a:pt x="545" y="25134"/>
                  </a:cubicBezTo>
                  <a:cubicBezTo>
                    <a:pt x="488" y="23504"/>
                    <a:pt x="1088" y="22043"/>
                    <a:pt x="1977" y="21614"/>
                  </a:cubicBezTo>
                  <a:cubicBezTo>
                    <a:pt x="2176" y="21527"/>
                    <a:pt x="2462" y="21527"/>
                    <a:pt x="2749" y="21527"/>
                  </a:cubicBezTo>
                  <a:cubicBezTo>
                    <a:pt x="2858" y="21535"/>
                    <a:pt x="2965" y="21540"/>
                    <a:pt x="3068" y="21540"/>
                  </a:cubicBezTo>
                  <a:cubicBezTo>
                    <a:pt x="3373" y="21540"/>
                    <a:pt x="3645" y="21491"/>
                    <a:pt x="3836" y="21298"/>
                  </a:cubicBezTo>
                  <a:cubicBezTo>
                    <a:pt x="4381" y="20813"/>
                    <a:pt x="4324" y="20497"/>
                    <a:pt x="4180" y="20153"/>
                  </a:cubicBezTo>
                  <a:cubicBezTo>
                    <a:pt x="4123" y="19981"/>
                    <a:pt x="4065" y="19839"/>
                    <a:pt x="4095" y="19610"/>
                  </a:cubicBezTo>
                  <a:cubicBezTo>
                    <a:pt x="4152" y="19180"/>
                    <a:pt x="4324" y="18779"/>
                    <a:pt x="4439" y="18408"/>
                  </a:cubicBezTo>
                  <a:cubicBezTo>
                    <a:pt x="4725" y="17691"/>
                    <a:pt x="4981" y="16947"/>
                    <a:pt x="4725" y="15916"/>
                  </a:cubicBezTo>
                  <a:cubicBezTo>
                    <a:pt x="4668" y="15660"/>
                    <a:pt x="4553" y="15401"/>
                    <a:pt x="4466" y="15172"/>
                  </a:cubicBezTo>
                  <a:cubicBezTo>
                    <a:pt x="4095" y="14256"/>
                    <a:pt x="3894" y="13741"/>
                    <a:pt x="5068" y="13226"/>
                  </a:cubicBezTo>
                  <a:cubicBezTo>
                    <a:pt x="5355" y="13084"/>
                    <a:pt x="5698" y="13054"/>
                    <a:pt x="6042" y="13054"/>
                  </a:cubicBezTo>
                  <a:cubicBezTo>
                    <a:pt x="6500" y="12997"/>
                    <a:pt x="6985" y="12969"/>
                    <a:pt x="7244" y="12626"/>
                  </a:cubicBezTo>
                  <a:cubicBezTo>
                    <a:pt x="7443" y="12339"/>
                    <a:pt x="7501" y="11966"/>
                    <a:pt x="7386" y="11423"/>
                  </a:cubicBezTo>
                  <a:cubicBezTo>
                    <a:pt x="7329" y="11080"/>
                    <a:pt x="7100" y="10821"/>
                    <a:pt x="6901" y="10564"/>
                  </a:cubicBezTo>
                  <a:cubicBezTo>
                    <a:pt x="6642" y="10306"/>
                    <a:pt x="6443" y="10049"/>
                    <a:pt x="6385" y="9676"/>
                  </a:cubicBezTo>
                  <a:cubicBezTo>
                    <a:pt x="6355" y="9419"/>
                    <a:pt x="6443" y="9133"/>
                    <a:pt x="6557" y="8847"/>
                  </a:cubicBezTo>
                  <a:cubicBezTo>
                    <a:pt x="6642" y="8561"/>
                    <a:pt x="6756" y="8274"/>
                    <a:pt x="6756" y="7988"/>
                  </a:cubicBezTo>
                  <a:cubicBezTo>
                    <a:pt x="6756" y="6470"/>
                    <a:pt x="6241" y="6355"/>
                    <a:pt x="5183" y="6270"/>
                  </a:cubicBezTo>
                  <a:cubicBezTo>
                    <a:pt x="5011" y="6241"/>
                    <a:pt x="4782" y="6213"/>
                    <a:pt x="4523" y="6183"/>
                  </a:cubicBezTo>
                  <a:cubicBezTo>
                    <a:pt x="3408" y="6041"/>
                    <a:pt x="1890" y="5183"/>
                    <a:pt x="1118" y="3893"/>
                  </a:cubicBezTo>
                  <a:cubicBezTo>
                    <a:pt x="660" y="3064"/>
                    <a:pt x="573" y="2233"/>
                    <a:pt x="889" y="1404"/>
                  </a:cubicBezTo>
                  <a:cubicBezTo>
                    <a:pt x="1088" y="946"/>
                    <a:pt x="1203" y="744"/>
                    <a:pt x="1290" y="660"/>
                  </a:cubicBezTo>
                  <a:cubicBezTo>
                    <a:pt x="1374" y="831"/>
                    <a:pt x="1432" y="1232"/>
                    <a:pt x="1489" y="1489"/>
                  </a:cubicBezTo>
                  <a:cubicBezTo>
                    <a:pt x="1633" y="2205"/>
                    <a:pt x="1748" y="2634"/>
                    <a:pt x="2004" y="2778"/>
                  </a:cubicBezTo>
                  <a:cubicBezTo>
                    <a:pt x="2113" y="2842"/>
                    <a:pt x="2435" y="3055"/>
                    <a:pt x="2734" y="3055"/>
                  </a:cubicBezTo>
                  <a:cubicBezTo>
                    <a:pt x="2830" y="3055"/>
                    <a:pt x="2924" y="3033"/>
                    <a:pt x="3007" y="2977"/>
                  </a:cubicBezTo>
                  <a:cubicBezTo>
                    <a:pt x="3436" y="2691"/>
                    <a:pt x="3294" y="1862"/>
                    <a:pt x="3149" y="1060"/>
                  </a:cubicBezTo>
                  <a:cubicBezTo>
                    <a:pt x="3122" y="774"/>
                    <a:pt x="3035" y="373"/>
                    <a:pt x="3065" y="286"/>
                  </a:cubicBezTo>
                  <a:lnTo>
                    <a:pt x="3065" y="286"/>
                  </a:lnTo>
                  <a:lnTo>
                    <a:pt x="3035" y="316"/>
                  </a:lnTo>
                  <a:lnTo>
                    <a:pt x="2691"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9"/>
            <p:cNvSpPr/>
            <p:nvPr/>
          </p:nvSpPr>
          <p:spPr>
            <a:xfrm>
              <a:off x="6719961" y="2843468"/>
              <a:ext cx="216576" cy="158685"/>
            </a:xfrm>
            <a:custGeom>
              <a:avLst/>
              <a:gdLst/>
              <a:ahLst/>
              <a:cxnLst/>
              <a:rect l="l" t="t" r="r" b="b"/>
              <a:pathLst>
                <a:path w="10707" h="7845" extrusionOk="0">
                  <a:moveTo>
                    <a:pt x="57" y="1"/>
                  </a:moveTo>
                  <a:lnTo>
                    <a:pt x="0" y="488"/>
                  </a:lnTo>
                  <a:cubicBezTo>
                    <a:pt x="545" y="546"/>
                    <a:pt x="889" y="917"/>
                    <a:pt x="1232" y="1317"/>
                  </a:cubicBezTo>
                  <a:cubicBezTo>
                    <a:pt x="1603" y="1718"/>
                    <a:pt x="2004" y="2206"/>
                    <a:pt x="2721" y="2320"/>
                  </a:cubicBezTo>
                  <a:cubicBezTo>
                    <a:pt x="2761" y="2324"/>
                    <a:pt x="2801" y="2326"/>
                    <a:pt x="2839" y="2326"/>
                  </a:cubicBezTo>
                  <a:cubicBezTo>
                    <a:pt x="3101" y="2326"/>
                    <a:pt x="3323" y="2248"/>
                    <a:pt x="3522" y="2149"/>
                  </a:cubicBezTo>
                  <a:cubicBezTo>
                    <a:pt x="3721" y="2076"/>
                    <a:pt x="3885" y="2004"/>
                    <a:pt x="4066" y="2004"/>
                  </a:cubicBezTo>
                  <a:cubicBezTo>
                    <a:pt x="4172" y="2004"/>
                    <a:pt x="4282" y="2028"/>
                    <a:pt x="4409" y="2091"/>
                  </a:cubicBezTo>
                  <a:cubicBezTo>
                    <a:pt x="4782" y="2291"/>
                    <a:pt x="4839" y="2462"/>
                    <a:pt x="4954" y="2778"/>
                  </a:cubicBezTo>
                  <a:cubicBezTo>
                    <a:pt x="5011" y="2950"/>
                    <a:pt x="5068" y="3122"/>
                    <a:pt x="5240" y="3378"/>
                  </a:cubicBezTo>
                  <a:cubicBezTo>
                    <a:pt x="6126" y="4524"/>
                    <a:pt x="6813" y="4782"/>
                    <a:pt x="7958" y="5211"/>
                  </a:cubicBezTo>
                  <a:lnTo>
                    <a:pt x="8160" y="5298"/>
                  </a:lnTo>
                  <a:cubicBezTo>
                    <a:pt x="8274" y="5325"/>
                    <a:pt x="8359" y="5382"/>
                    <a:pt x="8474" y="5440"/>
                  </a:cubicBezTo>
                  <a:cubicBezTo>
                    <a:pt x="8989" y="5641"/>
                    <a:pt x="9420" y="5840"/>
                    <a:pt x="9706" y="6271"/>
                  </a:cubicBezTo>
                  <a:cubicBezTo>
                    <a:pt x="9820" y="6443"/>
                    <a:pt x="9848" y="6614"/>
                    <a:pt x="9905" y="6843"/>
                  </a:cubicBezTo>
                  <a:cubicBezTo>
                    <a:pt x="9962" y="7157"/>
                    <a:pt x="10020" y="7530"/>
                    <a:pt x="10393" y="7844"/>
                  </a:cubicBezTo>
                  <a:lnTo>
                    <a:pt x="10707" y="7501"/>
                  </a:lnTo>
                  <a:cubicBezTo>
                    <a:pt x="10450" y="7272"/>
                    <a:pt x="10420" y="7043"/>
                    <a:pt x="10363" y="6756"/>
                  </a:cubicBezTo>
                  <a:cubicBezTo>
                    <a:pt x="10336" y="6527"/>
                    <a:pt x="10278" y="6241"/>
                    <a:pt x="10107" y="6012"/>
                  </a:cubicBezTo>
                  <a:cubicBezTo>
                    <a:pt x="9763" y="5440"/>
                    <a:pt x="9191" y="5211"/>
                    <a:pt x="8675" y="4982"/>
                  </a:cubicBezTo>
                  <a:cubicBezTo>
                    <a:pt x="8561" y="4924"/>
                    <a:pt x="8446" y="4897"/>
                    <a:pt x="8332" y="4840"/>
                  </a:cubicBezTo>
                  <a:lnTo>
                    <a:pt x="8130" y="4753"/>
                  </a:lnTo>
                  <a:cubicBezTo>
                    <a:pt x="7015" y="4324"/>
                    <a:pt x="6442" y="4123"/>
                    <a:pt x="5641" y="3092"/>
                  </a:cubicBezTo>
                  <a:cubicBezTo>
                    <a:pt x="5526" y="2920"/>
                    <a:pt x="5469" y="2778"/>
                    <a:pt x="5412" y="2607"/>
                  </a:cubicBezTo>
                  <a:cubicBezTo>
                    <a:pt x="5297" y="2291"/>
                    <a:pt x="5183" y="1947"/>
                    <a:pt x="4610" y="1661"/>
                  </a:cubicBezTo>
                  <a:cubicBezTo>
                    <a:pt x="4411" y="1550"/>
                    <a:pt x="4224" y="1508"/>
                    <a:pt x="4049" y="1508"/>
                  </a:cubicBezTo>
                  <a:cubicBezTo>
                    <a:pt x="3774" y="1508"/>
                    <a:pt x="3531" y="1613"/>
                    <a:pt x="3321" y="1718"/>
                  </a:cubicBezTo>
                  <a:cubicBezTo>
                    <a:pt x="3173" y="1767"/>
                    <a:pt x="3025" y="1839"/>
                    <a:pt x="2878" y="1839"/>
                  </a:cubicBezTo>
                  <a:cubicBezTo>
                    <a:pt x="2854" y="1839"/>
                    <a:pt x="2830" y="1837"/>
                    <a:pt x="2806" y="1833"/>
                  </a:cubicBezTo>
                  <a:cubicBezTo>
                    <a:pt x="2263" y="1748"/>
                    <a:pt x="1919" y="1375"/>
                    <a:pt x="1576" y="1004"/>
                  </a:cubicBezTo>
                  <a:cubicBezTo>
                    <a:pt x="1203" y="573"/>
                    <a:pt x="802" y="115"/>
                    <a:pt x="5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9"/>
            <p:cNvSpPr/>
            <p:nvPr/>
          </p:nvSpPr>
          <p:spPr>
            <a:xfrm>
              <a:off x="6689839" y="2886921"/>
              <a:ext cx="129719" cy="149421"/>
            </a:xfrm>
            <a:custGeom>
              <a:avLst/>
              <a:gdLst/>
              <a:ahLst/>
              <a:cxnLst/>
              <a:rect l="l" t="t" r="r" b="b"/>
              <a:pathLst>
                <a:path w="6413" h="7387" extrusionOk="0">
                  <a:moveTo>
                    <a:pt x="6069" y="1"/>
                  </a:moveTo>
                  <a:lnTo>
                    <a:pt x="5584" y="28"/>
                  </a:lnTo>
                  <a:cubicBezTo>
                    <a:pt x="5584" y="172"/>
                    <a:pt x="5611" y="344"/>
                    <a:pt x="5641" y="516"/>
                  </a:cubicBezTo>
                  <a:cubicBezTo>
                    <a:pt x="5726" y="1489"/>
                    <a:pt x="5898" y="2921"/>
                    <a:pt x="5355" y="3436"/>
                  </a:cubicBezTo>
                  <a:cubicBezTo>
                    <a:pt x="5126" y="3692"/>
                    <a:pt x="4695" y="3779"/>
                    <a:pt x="4267" y="3837"/>
                  </a:cubicBezTo>
                  <a:cubicBezTo>
                    <a:pt x="3779" y="3921"/>
                    <a:pt x="3179" y="4036"/>
                    <a:pt x="2806" y="4524"/>
                  </a:cubicBezTo>
                  <a:cubicBezTo>
                    <a:pt x="2577" y="4810"/>
                    <a:pt x="2520" y="5268"/>
                    <a:pt x="2463" y="5696"/>
                  </a:cubicBezTo>
                  <a:cubicBezTo>
                    <a:pt x="2378" y="6356"/>
                    <a:pt x="2321" y="6757"/>
                    <a:pt x="1977" y="6841"/>
                  </a:cubicBezTo>
                  <a:cubicBezTo>
                    <a:pt x="1909" y="6866"/>
                    <a:pt x="1846" y="6878"/>
                    <a:pt x="1787" y="6878"/>
                  </a:cubicBezTo>
                  <a:cubicBezTo>
                    <a:pt x="1495" y="6878"/>
                    <a:pt x="1289" y="6588"/>
                    <a:pt x="1004" y="6040"/>
                  </a:cubicBezTo>
                  <a:cubicBezTo>
                    <a:pt x="745" y="5639"/>
                    <a:pt x="516" y="5211"/>
                    <a:pt x="115" y="5096"/>
                  </a:cubicBezTo>
                  <a:lnTo>
                    <a:pt x="1" y="5554"/>
                  </a:lnTo>
                  <a:cubicBezTo>
                    <a:pt x="202" y="5611"/>
                    <a:pt x="374" y="5955"/>
                    <a:pt x="573" y="6269"/>
                  </a:cubicBezTo>
                  <a:cubicBezTo>
                    <a:pt x="832" y="6757"/>
                    <a:pt x="1175" y="7386"/>
                    <a:pt x="1775" y="7386"/>
                  </a:cubicBezTo>
                  <a:cubicBezTo>
                    <a:pt x="1890" y="7386"/>
                    <a:pt x="2004" y="7357"/>
                    <a:pt x="2119" y="7299"/>
                  </a:cubicBezTo>
                  <a:cubicBezTo>
                    <a:pt x="2779" y="7157"/>
                    <a:pt x="2863" y="6413"/>
                    <a:pt x="2950" y="5753"/>
                  </a:cubicBezTo>
                  <a:cubicBezTo>
                    <a:pt x="2978" y="5382"/>
                    <a:pt x="3035" y="4982"/>
                    <a:pt x="3179" y="4810"/>
                  </a:cubicBezTo>
                  <a:cubicBezTo>
                    <a:pt x="3436" y="4466"/>
                    <a:pt x="3894" y="4409"/>
                    <a:pt x="4352" y="4322"/>
                  </a:cubicBezTo>
                  <a:cubicBezTo>
                    <a:pt x="4840" y="4237"/>
                    <a:pt x="5355" y="4150"/>
                    <a:pt x="5698" y="3779"/>
                  </a:cubicBezTo>
                  <a:cubicBezTo>
                    <a:pt x="6413" y="3120"/>
                    <a:pt x="6241" y="1574"/>
                    <a:pt x="6099" y="459"/>
                  </a:cubicBezTo>
                  <a:cubicBezTo>
                    <a:pt x="6099" y="287"/>
                    <a:pt x="6069" y="143"/>
                    <a:pt x="6069"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9"/>
            <p:cNvSpPr/>
            <p:nvPr/>
          </p:nvSpPr>
          <p:spPr>
            <a:xfrm>
              <a:off x="6988668" y="2660473"/>
              <a:ext cx="184151" cy="217749"/>
            </a:xfrm>
            <a:custGeom>
              <a:avLst/>
              <a:gdLst/>
              <a:ahLst/>
              <a:cxnLst/>
              <a:rect l="l" t="t" r="r" b="b"/>
              <a:pathLst>
                <a:path w="9104" h="10765" extrusionOk="0">
                  <a:moveTo>
                    <a:pt x="8618" y="0"/>
                  </a:moveTo>
                  <a:cubicBezTo>
                    <a:pt x="8618" y="603"/>
                    <a:pt x="8389" y="889"/>
                    <a:pt x="8073" y="1260"/>
                  </a:cubicBezTo>
                  <a:cubicBezTo>
                    <a:pt x="7844" y="1519"/>
                    <a:pt x="7615" y="1805"/>
                    <a:pt x="7443" y="2233"/>
                  </a:cubicBezTo>
                  <a:cubicBezTo>
                    <a:pt x="7214" y="2836"/>
                    <a:pt x="7301" y="3236"/>
                    <a:pt x="7386" y="3580"/>
                  </a:cubicBezTo>
                  <a:cubicBezTo>
                    <a:pt x="7443" y="3836"/>
                    <a:pt x="7500" y="4065"/>
                    <a:pt x="7443" y="4382"/>
                  </a:cubicBezTo>
                  <a:cubicBezTo>
                    <a:pt x="7214" y="5320"/>
                    <a:pt x="6787" y="5529"/>
                    <a:pt x="6217" y="5529"/>
                  </a:cubicBezTo>
                  <a:cubicBezTo>
                    <a:pt x="6005" y="5529"/>
                    <a:pt x="5774" y="5500"/>
                    <a:pt x="5526" y="5469"/>
                  </a:cubicBezTo>
                  <a:cubicBezTo>
                    <a:pt x="5253" y="5421"/>
                    <a:pt x="4990" y="5381"/>
                    <a:pt x="4730" y="5381"/>
                  </a:cubicBezTo>
                  <a:cubicBezTo>
                    <a:pt x="4526" y="5381"/>
                    <a:pt x="4324" y="5406"/>
                    <a:pt x="4122" y="5469"/>
                  </a:cubicBezTo>
                  <a:cubicBezTo>
                    <a:pt x="3751" y="5611"/>
                    <a:pt x="3522" y="5783"/>
                    <a:pt x="3408" y="6042"/>
                  </a:cubicBezTo>
                  <a:cubicBezTo>
                    <a:pt x="3206" y="6443"/>
                    <a:pt x="3408" y="6901"/>
                    <a:pt x="3579" y="7416"/>
                  </a:cubicBezTo>
                  <a:cubicBezTo>
                    <a:pt x="3809" y="8016"/>
                    <a:pt x="4038" y="8646"/>
                    <a:pt x="3721" y="9248"/>
                  </a:cubicBezTo>
                  <a:cubicBezTo>
                    <a:pt x="3378" y="9791"/>
                    <a:pt x="2920" y="10164"/>
                    <a:pt x="2462" y="10249"/>
                  </a:cubicBezTo>
                  <a:cubicBezTo>
                    <a:pt x="2372" y="10272"/>
                    <a:pt x="2284" y="10283"/>
                    <a:pt x="2197" y="10283"/>
                  </a:cubicBezTo>
                  <a:cubicBezTo>
                    <a:pt x="1954" y="10283"/>
                    <a:pt x="1722" y="10197"/>
                    <a:pt x="1489" y="10050"/>
                  </a:cubicBezTo>
                  <a:cubicBezTo>
                    <a:pt x="1289" y="9905"/>
                    <a:pt x="1202" y="9676"/>
                    <a:pt x="1088" y="9420"/>
                  </a:cubicBezTo>
                  <a:cubicBezTo>
                    <a:pt x="973" y="9019"/>
                    <a:pt x="774" y="8531"/>
                    <a:pt x="172" y="8275"/>
                  </a:cubicBezTo>
                  <a:lnTo>
                    <a:pt x="0" y="8733"/>
                  </a:lnTo>
                  <a:cubicBezTo>
                    <a:pt x="401" y="8905"/>
                    <a:pt x="515" y="9218"/>
                    <a:pt x="630" y="9562"/>
                  </a:cubicBezTo>
                  <a:cubicBezTo>
                    <a:pt x="744" y="9878"/>
                    <a:pt x="889" y="10249"/>
                    <a:pt x="1232" y="10450"/>
                  </a:cubicBezTo>
                  <a:cubicBezTo>
                    <a:pt x="1546" y="10650"/>
                    <a:pt x="1889" y="10764"/>
                    <a:pt x="2205" y="10764"/>
                  </a:cubicBezTo>
                  <a:cubicBezTo>
                    <a:pt x="2320" y="10764"/>
                    <a:pt x="2434" y="10764"/>
                    <a:pt x="2549" y="10737"/>
                  </a:cubicBezTo>
                  <a:cubicBezTo>
                    <a:pt x="3149" y="10592"/>
                    <a:pt x="3721" y="10164"/>
                    <a:pt x="4152" y="9505"/>
                  </a:cubicBezTo>
                  <a:cubicBezTo>
                    <a:pt x="4580" y="8676"/>
                    <a:pt x="4267" y="7874"/>
                    <a:pt x="4038" y="7244"/>
                  </a:cubicBezTo>
                  <a:cubicBezTo>
                    <a:pt x="3866" y="6814"/>
                    <a:pt x="3751" y="6470"/>
                    <a:pt x="3836" y="6241"/>
                  </a:cubicBezTo>
                  <a:cubicBezTo>
                    <a:pt x="3893" y="6127"/>
                    <a:pt x="4038" y="6012"/>
                    <a:pt x="4267" y="5927"/>
                  </a:cubicBezTo>
                  <a:cubicBezTo>
                    <a:pt x="4421" y="5888"/>
                    <a:pt x="4587" y="5873"/>
                    <a:pt x="4762" y="5873"/>
                  </a:cubicBezTo>
                  <a:cubicBezTo>
                    <a:pt x="4976" y="5873"/>
                    <a:pt x="5204" y="5896"/>
                    <a:pt x="5439" y="5927"/>
                  </a:cubicBezTo>
                  <a:cubicBezTo>
                    <a:pt x="5693" y="5967"/>
                    <a:pt x="5962" y="6006"/>
                    <a:pt x="6228" y="6006"/>
                  </a:cubicBezTo>
                  <a:cubicBezTo>
                    <a:pt x="6922" y="6006"/>
                    <a:pt x="7591" y="5737"/>
                    <a:pt x="7901" y="4496"/>
                  </a:cubicBezTo>
                  <a:cubicBezTo>
                    <a:pt x="7988" y="4065"/>
                    <a:pt x="7931" y="3752"/>
                    <a:pt x="7874" y="3465"/>
                  </a:cubicBezTo>
                  <a:cubicBezTo>
                    <a:pt x="7786" y="3149"/>
                    <a:pt x="7729" y="2893"/>
                    <a:pt x="7901" y="2405"/>
                  </a:cubicBezTo>
                  <a:cubicBezTo>
                    <a:pt x="8045" y="2062"/>
                    <a:pt x="8217" y="1833"/>
                    <a:pt x="8446" y="1576"/>
                  </a:cubicBezTo>
                  <a:cubicBezTo>
                    <a:pt x="8760" y="1175"/>
                    <a:pt x="9103" y="775"/>
                    <a:pt x="91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9"/>
            <p:cNvSpPr/>
            <p:nvPr/>
          </p:nvSpPr>
          <p:spPr>
            <a:xfrm>
              <a:off x="7145021" y="2743858"/>
              <a:ext cx="226447" cy="119909"/>
            </a:xfrm>
            <a:custGeom>
              <a:avLst/>
              <a:gdLst/>
              <a:ahLst/>
              <a:cxnLst/>
              <a:rect l="l" t="t" r="r" b="b"/>
              <a:pathLst>
                <a:path w="11195" h="5928" extrusionOk="0">
                  <a:moveTo>
                    <a:pt x="57" y="1"/>
                  </a:moveTo>
                  <a:lnTo>
                    <a:pt x="0" y="459"/>
                  </a:lnTo>
                  <a:cubicBezTo>
                    <a:pt x="1088" y="573"/>
                    <a:pt x="1118" y="1661"/>
                    <a:pt x="1061" y="3321"/>
                  </a:cubicBezTo>
                  <a:cubicBezTo>
                    <a:pt x="1031" y="4409"/>
                    <a:pt x="1003" y="5440"/>
                    <a:pt x="1633" y="5813"/>
                  </a:cubicBezTo>
                  <a:cubicBezTo>
                    <a:pt x="1775" y="5898"/>
                    <a:pt x="1947" y="5928"/>
                    <a:pt x="2119" y="5928"/>
                  </a:cubicBezTo>
                  <a:cubicBezTo>
                    <a:pt x="2634" y="5928"/>
                    <a:pt x="3293" y="5669"/>
                    <a:pt x="4180" y="5096"/>
                  </a:cubicBezTo>
                  <a:cubicBezTo>
                    <a:pt x="4210" y="5069"/>
                    <a:pt x="4352" y="5069"/>
                    <a:pt x="4439" y="5069"/>
                  </a:cubicBezTo>
                  <a:cubicBezTo>
                    <a:pt x="4581" y="5069"/>
                    <a:pt x="4782" y="5069"/>
                    <a:pt x="4981" y="4982"/>
                  </a:cubicBezTo>
                  <a:cubicBezTo>
                    <a:pt x="5240" y="4867"/>
                    <a:pt x="5325" y="4638"/>
                    <a:pt x="5382" y="4439"/>
                  </a:cubicBezTo>
                  <a:cubicBezTo>
                    <a:pt x="5439" y="4210"/>
                    <a:pt x="5497" y="4095"/>
                    <a:pt x="5668" y="4038"/>
                  </a:cubicBezTo>
                  <a:cubicBezTo>
                    <a:pt x="5788" y="4008"/>
                    <a:pt x="5887" y="3994"/>
                    <a:pt x="5971" y="3994"/>
                  </a:cubicBezTo>
                  <a:cubicBezTo>
                    <a:pt x="6292" y="3994"/>
                    <a:pt x="6397" y="4195"/>
                    <a:pt x="6557" y="4466"/>
                  </a:cubicBezTo>
                  <a:cubicBezTo>
                    <a:pt x="6699" y="4695"/>
                    <a:pt x="6843" y="4954"/>
                    <a:pt x="7157" y="5096"/>
                  </a:cubicBezTo>
                  <a:cubicBezTo>
                    <a:pt x="7516" y="5253"/>
                    <a:pt x="7827" y="5320"/>
                    <a:pt x="8100" y="5320"/>
                  </a:cubicBezTo>
                  <a:cubicBezTo>
                    <a:pt x="9029" y="5320"/>
                    <a:pt x="9527" y="4544"/>
                    <a:pt x="9992" y="3837"/>
                  </a:cubicBezTo>
                  <a:cubicBezTo>
                    <a:pt x="10336" y="3321"/>
                    <a:pt x="10679" y="2779"/>
                    <a:pt x="11194" y="2463"/>
                  </a:cubicBezTo>
                  <a:lnTo>
                    <a:pt x="10965" y="2062"/>
                  </a:lnTo>
                  <a:cubicBezTo>
                    <a:pt x="10336" y="2405"/>
                    <a:pt x="9935" y="3035"/>
                    <a:pt x="9591" y="3580"/>
                  </a:cubicBezTo>
                  <a:cubicBezTo>
                    <a:pt x="9116" y="4271"/>
                    <a:pt x="8755" y="4832"/>
                    <a:pt x="8103" y="4832"/>
                  </a:cubicBezTo>
                  <a:cubicBezTo>
                    <a:pt x="7890" y="4832"/>
                    <a:pt x="7647" y="4772"/>
                    <a:pt x="7358" y="4638"/>
                  </a:cubicBezTo>
                  <a:cubicBezTo>
                    <a:pt x="7187" y="4581"/>
                    <a:pt x="7100" y="4409"/>
                    <a:pt x="6985" y="4210"/>
                  </a:cubicBezTo>
                  <a:cubicBezTo>
                    <a:pt x="6797" y="3903"/>
                    <a:pt x="6570" y="3521"/>
                    <a:pt x="5973" y="3521"/>
                  </a:cubicBezTo>
                  <a:cubicBezTo>
                    <a:pt x="5843" y="3521"/>
                    <a:pt x="5695" y="3539"/>
                    <a:pt x="5526" y="3580"/>
                  </a:cubicBezTo>
                  <a:cubicBezTo>
                    <a:pt x="5096" y="3722"/>
                    <a:pt x="5011" y="4038"/>
                    <a:pt x="4924" y="4295"/>
                  </a:cubicBezTo>
                  <a:cubicBezTo>
                    <a:pt x="4867" y="4439"/>
                    <a:pt x="4839" y="4524"/>
                    <a:pt x="4810" y="4554"/>
                  </a:cubicBezTo>
                  <a:cubicBezTo>
                    <a:pt x="4725" y="4585"/>
                    <a:pt x="4621" y="4589"/>
                    <a:pt x="4508" y="4589"/>
                  </a:cubicBezTo>
                  <a:cubicBezTo>
                    <a:pt x="4469" y="4589"/>
                    <a:pt x="4429" y="4588"/>
                    <a:pt x="4388" y="4588"/>
                  </a:cubicBezTo>
                  <a:cubicBezTo>
                    <a:pt x="4231" y="4588"/>
                    <a:pt x="4066" y="4596"/>
                    <a:pt x="3923" y="4668"/>
                  </a:cubicBezTo>
                  <a:cubicBezTo>
                    <a:pt x="2991" y="5268"/>
                    <a:pt x="2449" y="5449"/>
                    <a:pt x="2134" y="5449"/>
                  </a:cubicBezTo>
                  <a:cubicBezTo>
                    <a:pt x="2013" y="5449"/>
                    <a:pt x="1926" y="5422"/>
                    <a:pt x="1862" y="5383"/>
                  </a:cubicBezTo>
                  <a:cubicBezTo>
                    <a:pt x="1489" y="5183"/>
                    <a:pt x="1519" y="4237"/>
                    <a:pt x="1546" y="3351"/>
                  </a:cubicBezTo>
                  <a:cubicBezTo>
                    <a:pt x="1603" y="1920"/>
                    <a:pt x="1661" y="145"/>
                    <a:pt x="5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9"/>
            <p:cNvSpPr/>
            <p:nvPr/>
          </p:nvSpPr>
          <p:spPr>
            <a:xfrm>
              <a:off x="7276491" y="2727088"/>
              <a:ext cx="31292" cy="104253"/>
            </a:xfrm>
            <a:custGeom>
              <a:avLst/>
              <a:gdLst/>
              <a:ahLst/>
              <a:cxnLst/>
              <a:rect l="l" t="t" r="r" b="b"/>
              <a:pathLst>
                <a:path w="1547" h="5154" extrusionOk="0">
                  <a:moveTo>
                    <a:pt x="1260" y="1"/>
                  </a:moveTo>
                  <a:cubicBezTo>
                    <a:pt x="257" y="772"/>
                    <a:pt x="314" y="1776"/>
                    <a:pt x="372" y="2749"/>
                  </a:cubicBezTo>
                  <a:cubicBezTo>
                    <a:pt x="401" y="3521"/>
                    <a:pt x="459" y="4237"/>
                    <a:pt x="1" y="4895"/>
                  </a:cubicBezTo>
                  <a:lnTo>
                    <a:pt x="401" y="5153"/>
                  </a:lnTo>
                  <a:cubicBezTo>
                    <a:pt x="944" y="4379"/>
                    <a:pt x="887" y="3550"/>
                    <a:pt x="859" y="2719"/>
                  </a:cubicBezTo>
                  <a:cubicBezTo>
                    <a:pt x="802" y="1803"/>
                    <a:pt x="745" y="1001"/>
                    <a:pt x="1546" y="372"/>
                  </a:cubicBezTo>
                  <a:lnTo>
                    <a:pt x="1260"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9"/>
            <p:cNvSpPr/>
            <p:nvPr/>
          </p:nvSpPr>
          <p:spPr>
            <a:xfrm>
              <a:off x="7196585" y="2721302"/>
              <a:ext cx="40556" cy="115216"/>
            </a:xfrm>
            <a:custGeom>
              <a:avLst/>
              <a:gdLst/>
              <a:ahLst/>
              <a:cxnLst/>
              <a:rect l="l" t="t" r="r" b="b"/>
              <a:pathLst>
                <a:path w="2005" h="5696" extrusionOk="0">
                  <a:moveTo>
                    <a:pt x="1173" y="0"/>
                  </a:moveTo>
                  <a:cubicBezTo>
                    <a:pt x="1173" y="401"/>
                    <a:pt x="944" y="829"/>
                    <a:pt x="687" y="1287"/>
                  </a:cubicBezTo>
                  <a:cubicBezTo>
                    <a:pt x="344" y="1860"/>
                    <a:pt x="0" y="2462"/>
                    <a:pt x="172" y="3177"/>
                  </a:cubicBezTo>
                  <a:cubicBezTo>
                    <a:pt x="344" y="3578"/>
                    <a:pt x="630" y="3749"/>
                    <a:pt x="886" y="3921"/>
                  </a:cubicBezTo>
                  <a:cubicBezTo>
                    <a:pt x="1145" y="4065"/>
                    <a:pt x="1344" y="4207"/>
                    <a:pt x="1459" y="4523"/>
                  </a:cubicBezTo>
                  <a:cubicBezTo>
                    <a:pt x="1516" y="4665"/>
                    <a:pt x="1489" y="5066"/>
                    <a:pt x="1459" y="5352"/>
                  </a:cubicBezTo>
                  <a:lnTo>
                    <a:pt x="1459" y="5696"/>
                  </a:lnTo>
                  <a:lnTo>
                    <a:pt x="1917" y="5696"/>
                  </a:lnTo>
                  <a:cubicBezTo>
                    <a:pt x="1917" y="5611"/>
                    <a:pt x="1947" y="5497"/>
                    <a:pt x="1947" y="5382"/>
                  </a:cubicBezTo>
                  <a:cubicBezTo>
                    <a:pt x="1974" y="5009"/>
                    <a:pt x="2004" y="4608"/>
                    <a:pt x="1917" y="4352"/>
                  </a:cubicBezTo>
                  <a:cubicBezTo>
                    <a:pt x="1745" y="3864"/>
                    <a:pt x="1402" y="3665"/>
                    <a:pt x="1145" y="3493"/>
                  </a:cubicBezTo>
                  <a:cubicBezTo>
                    <a:pt x="916" y="3349"/>
                    <a:pt x="744" y="3234"/>
                    <a:pt x="630" y="3035"/>
                  </a:cubicBezTo>
                  <a:cubicBezTo>
                    <a:pt x="515" y="2547"/>
                    <a:pt x="802" y="2032"/>
                    <a:pt x="1088" y="1517"/>
                  </a:cubicBezTo>
                  <a:cubicBezTo>
                    <a:pt x="1374" y="1031"/>
                    <a:pt x="1661" y="543"/>
                    <a:pt x="166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9"/>
            <p:cNvSpPr/>
            <p:nvPr/>
          </p:nvSpPr>
          <p:spPr>
            <a:xfrm>
              <a:off x="6952194" y="3195014"/>
              <a:ext cx="30685" cy="197441"/>
            </a:xfrm>
            <a:custGeom>
              <a:avLst/>
              <a:gdLst/>
              <a:ahLst/>
              <a:cxnLst/>
              <a:rect l="l" t="t" r="r" b="b"/>
              <a:pathLst>
                <a:path w="1517" h="9761" extrusionOk="0">
                  <a:moveTo>
                    <a:pt x="745" y="0"/>
                  </a:moveTo>
                  <a:lnTo>
                    <a:pt x="287" y="115"/>
                  </a:lnTo>
                  <a:cubicBezTo>
                    <a:pt x="372" y="486"/>
                    <a:pt x="486" y="802"/>
                    <a:pt x="630" y="1145"/>
                  </a:cubicBezTo>
                  <a:cubicBezTo>
                    <a:pt x="830" y="1603"/>
                    <a:pt x="1001" y="2031"/>
                    <a:pt x="1001" y="2576"/>
                  </a:cubicBezTo>
                  <a:cubicBezTo>
                    <a:pt x="1001" y="3149"/>
                    <a:pt x="830" y="3634"/>
                    <a:pt x="658" y="4150"/>
                  </a:cubicBezTo>
                  <a:cubicBezTo>
                    <a:pt x="516" y="4551"/>
                    <a:pt x="372" y="4951"/>
                    <a:pt x="287" y="5439"/>
                  </a:cubicBezTo>
                  <a:cubicBezTo>
                    <a:pt x="172" y="6183"/>
                    <a:pt x="429" y="6898"/>
                    <a:pt x="630" y="7500"/>
                  </a:cubicBezTo>
                  <a:cubicBezTo>
                    <a:pt x="830" y="8043"/>
                    <a:pt x="1001" y="8501"/>
                    <a:pt x="830" y="8817"/>
                  </a:cubicBezTo>
                  <a:cubicBezTo>
                    <a:pt x="715" y="9016"/>
                    <a:pt x="459" y="9188"/>
                    <a:pt x="1" y="9303"/>
                  </a:cubicBezTo>
                  <a:lnTo>
                    <a:pt x="115" y="9761"/>
                  </a:lnTo>
                  <a:cubicBezTo>
                    <a:pt x="715" y="9619"/>
                    <a:pt x="1088" y="9390"/>
                    <a:pt x="1260" y="9046"/>
                  </a:cubicBezTo>
                  <a:cubicBezTo>
                    <a:pt x="1517" y="8558"/>
                    <a:pt x="1317" y="7958"/>
                    <a:pt x="1088" y="7328"/>
                  </a:cubicBezTo>
                  <a:cubicBezTo>
                    <a:pt x="887" y="6783"/>
                    <a:pt x="658" y="6126"/>
                    <a:pt x="772" y="5496"/>
                  </a:cubicBezTo>
                  <a:cubicBezTo>
                    <a:pt x="830" y="5096"/>
                    <a:pt x="974" y="4695"/>
                    <a:pt x="1116" y="4322"/>
                  </a:cubicBezTo>
                  <a:cubicBezTo>
                    <a:pt x="1288" y="3779"/>
                    <a:pt x="1489" y="3234"/>
                    <a:pt x="1489" y="2576"/>
                  </a:cubicBezTo>
                  <a:cubicBezTo>
                    <a:pt x="1489" y="1947"/>
                    <a:pt x="1288" y="1431"/>
                    <a:pt x="1088" y="944"/>
                  </a:cubicBezTo>
                  <a:cubicBezTo>
                    <a:pt x="944" y="630"/>
                    <a:pt x="830" y="344"/>
                    <a:pt x="745"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9"/>
            <p:cNvSpPr/>
            <p:nvPr/>
          </p:nvSpPr>
          <p:spPr>
            <a:xfrm>
              <a:off x="6966658" y="3376836"/>
              <a:ext cx="254786" cy="930526"/>
            </a:xfrm>
            <a:custGeom>
              <a:avLst/>
              <a:gdLst/>
              <a:ahLst/>
              <a:cxnLst/>
              <a:rect l="l" t="t" r="r" b="b"/>
              <a:pathLst>
                <a:path w="12596" h="46003" extrusionOk="0">
                  <a:moveTo>
                    <a:pt x="0" y="1"/>
                  </a:moveTo>
                  <a:lnTo>
                    <a:pt x="0" y="486"/>
                  </a:lnTo>
                  <a:cubicBezTo>
                    <a:pt x="1175" y="486"/>
                    <a:pt x="1489" y="2433"/>
                    <a:pt x="1748" y="4151"/>
                  </a:cubicBezTo>
                  <a:cubicBezTo>
                    <a:pt x="1919" y="5211"/>
                    <a:pt x="2091" y="6212"/>
                    <a:pt x="2435" y="6757"/>
                  </a:cubicBezTo>
                  <a:cubicBezTo>
                    <a:pt x="2577" y="6956"/>
                    <a:pt x="2778" y="7043"/>
                    <a:pt x="2950" y="7157"/>
                  </a:cubicBezTo>
                  <a:cubicBezTo>
                    <a:pt x="3206" y="7272"/>
                    <a:pt x="3408" y="7357"/>
                    <a:pt x="3493" y="7730"/>
                  </a:cubicBezTo>
                  <a:cubicBezTo>
                    <a:pt x="3637" y="8330"/>
                    <a:pt x="3522" y="8474"/>
                    <a:pt x="3264" y="8761"/>
                  </a:cubicBezTo>
                  <a:cubicBezTo>
                    <a:pt x="3206" y="8818"/>
                    <a:pt x="3149" y="8903"/>
                    <a:pt x="3092" y="8990"/>
                  </a:cubicBezTo>
                  <a:cubicBezTo>
                    <a:pt x="2950" y="9161"/>
                    <a:pt x="2806" y="9246"/>
                    <a:pt x="2606" y="9333"/>
                  </a:cubicBezTo>
                  <a:cubicBezTo>
                    <a:pt x="2348" y="9448"/>
                    <a:pt x="2061" y="9590"/>
                    <a:pt x="1890" y="9990"/>
                  </a:cubicBezTo>
                  <a:cubicBezTo>
                    <a:pt x="1546" y="10593"/>
                    <a:pt x="1661" y="11250"/>
                    <a:pt x="1775" y="11822"/>
                  </a:cubicBezTo>
                  <a:cubicBezTo>
                    <a:pt x="1805" y="11967"/>
                    <a:pt x="1832" y="12109"/>
                    <a:pt x="1862" y="12223"/>
                  </a:cubicBezTo>
                  <a:cubicBezTo>
                    <a:pt x="1890" y="13025"/>
                    <a:pt x="1775" y="13913"/>
                    <a:pt x="1661" y="14829"/>
                  </a:cubicBezTo>
                  <a:cubicBezTo>
                    <a:pt x="1432" y="16689"/>
                    <a:pt x="1203" y="18608"/>
                    <a:pt x="1977" y="20067"/>
                  </a:cubicBezTo>
                  <a:cubicBezTo>
                    <a:pt x="2233" y="20582"/>
                    <a:pt x="2606" y="20926"/>
                    <a:pt x="2920" y="21212"/>
                  </a:cubicBezTo>
                  <a:cubicBezTo>
                    <a:pt x="3435" y="21727"/>
                    <a:pt x="3836" y="22071"/>
                    <a:pt x="3664" y="23216"/>
                  </a:cubicBezTo>
                  <a:cubicBezTo>
                    <a:pt x="3637" y="23589"/>
                    <a:pt x="3493" y="23903"/>
                    <a:pt x="3351" y="24246"/>
                  </a:cubicBezTo>
                  <a:cubicBezTo>
                    <a:pt x="3236" y="24562"/>
                    <a:pt x="3092" y="24876"/>
                    <a:pt x="3035" y="25192"/>
                  </a:cubicBezTo>
                  <a:cubicBezTo>
                    <a:pt x="2835" y="25994"/>
                    <a:pt x="2893" y="26566"/>
                    <a:pt x="2977" y="27253"/>
                  </a:cubicBezTo>
                  <a:cubicBezTo>
                    <a:pt x="3007" y="27453"/>
                    <a:pt x="3007" y="27654"/>
                    <a:pt x="3035" y="27911"/>
                  </a:cubicBezTo>
                  <a:cubicBezTo>
                    <a:pt x="3122" y="28341"/>
                    <a:pt x="3122" y="28884"/>
                    <a:pt x="3092" y="29429"/>
                  </a:cubicBezTo>
                  <a:cubicBezTo>
                    <a:pt x="3092" y="30116"/>
                    <a:pt x="3064" y="30831"/>
                    <a:pt x="3236" y="31346"/>
                  </a:cubicBezTo>
                  <a:cubicBezTo>
                    <a:pt x="3408" y="31861"/>
                    <a:pt x="3779" y="32147"/>
                    <a:pt x="4122" y="32406"/>
                  </a:cubicBezTo>
                  <a:cubicBezTo>
                    <a:pt x="4409" y="32605"/>
                    <a:pt x="4638" y="32807"/>
                    <a:pt x="4782" y="33093"/>
                  </a:cubicBezTo>
                  <a:cubicBezTo>
                    <a:pt x="4839" y="33235"/>
                    <a:pt x="4809" y="33494"/>
                    <a:pt x="4752" y="33723"/>
                  </a:cubicBezTo>
                  <a:cubicBezTo>
                    <a:pt x="4695" y="34037"/>
                    <a:pt x="4610" y="34410"/>
                    <a:pt x="4809" y="34667"/>
                  </a:cubicBezTo>
                  <a:cubicBezTo>
                    <a:pt x="4981" y="35010"/>
                    <a:pt x="5355" y="35097"/>
                    <a:pt x="5698" y="35154"/>
                  </a:cubicBezTo>
                  <a:cubicBezTo>
                    <a:pt x="5955" y="35239"/>
                    <a:pt x="6184" y="35296"/>
                    <a:pt x="6271" y="35441"/>
                  </a:cubicBezTo>
                  <a:cubicBezTo>
                    <a:pt x="6614" y="35956"/>
                    <a:pt x="6442" y="36528"/>
                    <a:pt x="6271" y="37158"/>
                  </a:cubicBezTo>
                  <a:cubicBezTo>
                    <a:pt x="6126" y="37586"/>
                    <a:pt x="6012" y="38017"/>
                    <a:pt x="6042" y="38445"/>
                  </a:cubicBezTo>
                  <a:cubicBezTo>
                    <a:pt x="6099" y="38960"/>
                    <a:pt x="6328" y="39533"/>
                    <a:pt x="6527" y="40106"/>
                  </a:cubicBezTo>
                  <a:cubicBezTo>
                    <a:pt x="6671" y="40506"/>
                    <a:pt x="6813" y="40907"/>
                    <a:pt x="6871" y="41251"/>
                  </a:cubicBezTo>
                  <a:cubicBezTo>
                    <a:pt x="7100" y="42224"/>
                    <a:pt x="7358" y="42654"/>
                    <a:pt x="7729" y="43254"/>
                  </a:cubicBezTo>
                  <a:cubicBezTo>
                    <a:pt x="7844" y="43484"/>
                    <a:pt x="8016" y="43713"/>
                    <a:pt x="8187" y="44056"/>
                  </a:cubicBezTo>
                  <a:cubicBezTo>
                    <a:pt x="8359" y="44315"/>
                    <a:pt x="8446" y="44544"/>
                    <a:pt x="8503" y="44800"/>
                  </a:cubicBezTo>
                  <a:cubicBezTo>
                    <a:pt x="8703" y="45316"/>
                    <a:pt x="8874" y="45831"/>
                    <a:pt x="9820" y="46003"/>
                  </a:cubicBezTo>
                  <a:lnTo>
                    <a:pt x="10049" y="46003"/>
                  </a:lnTo>
                  <a:cubicBezTo>
                    <a:pt x="10450" y="46003"/>
                    <a:pt x="10764" y="45861"/>
                    <a:pt x="11080" y="45716"/>
                  </a:cubicBezTo>
                  <a:cubicBezTo>
                    <a:pt x="11351" y="45573"/>
                    <a:pt x="11551" y="45481"/>
                    <a:pt x="11726" y="45481"/>
                  </a:cubicBezTo>
                  <a:cubicBezTo>
                    <a:pt x="11902" y="45481"/>
                    <a:pt x="12053" y="45574"/>
                    <a:pt x="12225" y="45803"/>
                  </a:cubicBezTo>
                  <a:lnTo>
                    <a:pt x="12596" y="45517"/>
                  </a:lnTo>
                  <a:cubicBezTo>
                    <a:pt x="12304" y="45127"/>
                    <a:pt x="12005" y="45001"/>
                    <a:pt x="11715" y="45001"/>
                  </a:cubicBezTo>
                  <a:cubicBezTo>
                    <a:pt x="11410" y="45001"/>
                    <a:pt x="11115" y="45141"/>
                    <a:pt x="10851" y="45258"/>
                  </a:cubicBezTo>
                  <a:cubicBezTo>
                    <a:pt x="10583" y="45404"/>
                    <a:pt x="10317" y="45530"/>
                    <a:pt x="10049" y="45530"/>
                  </a:cubicBezTo>
                  <a:cubicBezTo>
                    <a:pt x="10001" y="45530"/>
                    <a:pt x="9953" y="45526"/>
                    <a:pt x="9905" y="45517"/>
                  </a:cubicBezTo>
                  <a:cubicBezTo>
                    <a:pt x="9248" y="45403"/>
                    <a:pt x="9133" y="45144"/>
                    <a:pt x="8962" y="44629"/>
                  </a:cubicBezTo>
                  <a:cubicBezTo>
                    <a:pt x="8874" y="44372"/>
                    <a:pt x="8790" y="44086"/>
                    <a:pt x="8618" y="43800"/>
                  </a:cubicBezTo>
                  <a:cubicBezTo>
                    <a:pt x="8416" y="43484"/>
                    <a:pt x="8274" y="43227"/>
                    <a:pt x="8130" y="42998"/>
                  </a:cubicBezTo>
                  <a:cubicBezTo>
                    <a:pt x="7787" y="42425"/>
                    <a:pt x="7530" y="42025"/>
                    <a:pt x="7358" y="41166"/>
                  </a:cubicBezTo>
                  <a:cubicBezTo>
                    <a:pt x="7271" y="40765"/>
                    <a:pt x="7129" y="40335"/>
                    <a:pt x="6958" y="39934"/>
                  </a:cubicBezTo>
                  <a:cubicBezTo>
                    <a:pt x="6786" y="39391"/>
                    <a:pt x="6584" y="38846"/>
                    <a:pt x="6527" y="38388"/>
                  </a:cubicBezTo>
                  <a:cubicBezTo>
                    <a:pt x="6500" y="38044"/>
                    <a:pt x="6614" y="37673"/>
                    <a:pt x="6729" y="37300"/>
                  </a:cubicBezTo>
                  <a:cubicBezTo>
                    <a:pt x="6928" y="36613"/>
                    <a:pt x="7129" y="35869"/>
                    <a:pt x="6699" y="35212"/>
                  </a:cubicBezTo>
                  <a:cubicBezTo>
                    <a:pt x="6500" y="34868"/>
                    <a:pt x="6126" y="34781"/>
                    <a:pt x="5813" y="34696"/>
                  </a:cubicBezTo>
                  <a:cubicBezTo>
                    <a:pt x="5554" y="34639"/>
                    <a:pt x="5297" y="34582"/>
                    <a:pt x="5210" y="34410"/>
                  </a:cubicBezTo>
                  <a:cubicBezTo>
                    <a:pt x="5126" y="34296"/>
                    <a:pt x="5183" y="34066"/>
                    <a:pt x="5240" y="33808"/>
                  </a:cubicBezTo>
                  <a:cubicBezTo>
                    <a:pt x="5297" y="33521"/>
                    <a:pt x="5355" y="33208"/>
                    <a:pt x="5240" y="32892"/>
                  </a:cubicBezTo>
                  <a:cubicBezTo>
                    <a:pt x="5039" y="32491"/>
                    <a:pt x="4695" y="32234"/>
                    <a:pt x="4409" y="32033"/>
                  </a:cubicBezTo>
                  <a:cubicBezTo>
                    <a:pt x="4095" y="31776"/>
                    <a:pt x="3809" y="31575"/>
                    <a:pt x="3694" y="31174"/>
                  </a:cubicBezTo>
                  <a:cubicBezTo>
                    <a:pt x="3550" y="30746"/>
                    <a:pt x="3580" y="30086"/>
                    <a:pt x="3580" y="29429"/>
                  </a:cubicBezTo>
                  <a:cubicBezTo>
                    <a:pt x="3580" y="28884"/>
                    <a:pt x="3607" y="28284"/>
                    <a:pt x="3522" y="27853"/>
                  </a:cubicBezTo>
                  <a:cubicBezTo>
                    <a:pt x="3493" y="27624"/>
                    <a:pt x="3465" y="27395"/>
                    <a:pt x="3435" y="27196"/>
                  </a:cubicBezTo>
                  <a:cubicBezTo>
                    <a:pt x="3378" y="26537"/>
                    <a:pt x="3321" y="26051"/>
                    <a:pt x="3522" y="25307"/>
                  </a:cubicBezTo>
                  <a:cubicBezTo>
                    <a:pt x="3550" y="25020"/>
                    <a:pt x="3664" y="24734"/>
                    <a:pt x="3809" y="24418"/>
                  </a:cubicBezTo>
                  <a:cubicBezTo>
                    <a:pt x="3951" y="24075"/>
                    <a:pt x="4095" y="23704"/>
                    <a:pt x="4152" y="23273"/>
                  </a:cubicBezTo>
                  <a:cubicBezTo>
                    <a:pt x="4351" y="21899"/>
                    <a:pt x="3809" y="21384"/>
                    <a:pt x="3236" y="20868"/>
                  </a:cubicBezTo>
                  <a:cubicBezTo>
                    <a:pt x="2950" y="20582"/>
                    <a:pt x="2634" y="20296"/>
                    <a:pt x="2405" y="19838"/>
                  </a:cubicBezTo>
                  <a:cubicBezTo>
                    <a:pt x="1718" y="18521"/>
                    <a:pt x="1919" y="16661"/>
                    <a:pt x="2148" y="14887"/>
                  </a:cubicBezTo>
                  <a:cubicBezTo>
                    <a:pt x="2263" y="13941"/>
                    <a:pt x="2377" y="13025"/>
                    <a:pt x="2320" y="12196"/>
                  </a:cubicBezTo>
                  <a:cubicBezTo>
                    <a:pt x="2320" y="12051"/>
                    <a:pt x="2290" y="11909"/>
                    <a:pt x="2263" y="11738"/>
                  </a:cubicBezTo>
                  <a:cubicBezTo>
                    <a:pt x="2148" y="11222"/>
                    <a:pt x="2061" y="10677"/>
                    <a:pt x="2320" y="10192"/>
                  </a:cubicBezTo>
                  <a:cubicBezTo>
                    <a:pt x="2435" y="9963"/>
                    <a:pt x="2606" y="9876"/>
                    <a:pt x="2806" y="9761"/>
                  </a:cubicBezTo>
                  <a:cubicBezTo>
                    <a:pt x="3035" y="9677"/>
                    <a:pt x="3264" y="9532"/>
                    <a:pt x="3465" y="9276"/>
                  </a:cubicBezTo>
                  <a:cubicBezTo>
                    <a:pt x="3522" y="9189"/>
                    <a:pt x="3580" y="9132"/>
                    <a:pt x="3637" y="9074"/>
                  </a:cubicBezTo>
                  <a:cubicBezTo>
                    <a:pt x="3951" y="8703"/>
                    <a:pt x="4152" y="8417"/>
                    <a:pt x="3980" y="7643"/>
                  </a:cubicBezTo>
                  <a:cubicBezTo>
                    <a:pt x="3836" y="7043"/>
                    <a:pt x="3435" y="6841"/>
                    <a:pt x="3179" y="6699"/>
                  </a:cubicBezTo>
                  <a:cubicBezTo>
                    <a:pt x="3035" y="6642"/>
                    <a:pt x="2893" y="6585"/>
                    <a:pt x="2835" y="6498"/>
                  </a:cubicBezTo>
                  <a:cubicBezTo>
                    <a:pt x="2549" y="6040"/>
                    <a:pt x="2405" y="5096"/>
                    <a:pt x="2233" y="4093"/>
                  </a:cubicBezTo>
                  <a:cubicBezTo>
                    <a:pt x="1947" y="2176"/>
                    <a:pt x="1603" y="1"/>
                    <a:pt x="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9"/>
            <p:cNvSpPr/>
            <p:nvPr/>
          </p:nvSpPr>
          <p:spPr>
            <a:xfrm>
              <a:off x="7253329" y="3696501"/>
              <a:ext cx="49214" cy="139550"/>
            </a:xfrm>
            <a:custGeom>
              <a:avLst/>
              <a:gdLst/>
              <a:ahLst/>
              <a:cxnLst/>
              <a:rect l="l" t="t" r="r" b="b"/>
              <a:pathLst>
                <a:path w="2433" h="6899" extrusionOk="0">
                  <a:moveTo>
                    <a:pt x="2119" y="1"/>
                  </a:moveTo>
                  <a:cubicBezTo>
                    <a:pt x="1947" y="143"/>
                    <a:pt x="1661" y="200"/>
                    <a:pt x="1375" y="230"/>
                  </a:cubicBezTo>
                  <a:cubicBezTo>
                    <a:pt x="944" y="314"/>
                    <a:pt x="516" y="401"/>
                    <a:pt x="314" y="745"/>
                  </a:cubicBezTo>
                  <a:cubicBezTo>
                    <a:pt x="1" y="1345"/>
                    <a:pt x="372" y="1975"/>
                    <a:pt x="658" y="2520"/>
                  </a:cubicBezTo>
                  <a:cubicBezTo>
                    <a:pt x="772" y="2719"/>
                    <a:pt x="887" y="2921"/>
                    <a:pt x="944" y="3063"/>
                  </a:cubicBezTo>
                  <a:cubicBezTo>
                    <a:pt x="1059" y="3436"/>
                    <a:pt x="1031" y="3979"/>
                    <a:pt x="1031" y="4494"/>
                  </a:cubicBezTo>
                  <a:cubicBezTo>
                    <a:pt x="974" y="5554"/>
                    <a:pt x="944" y="6757"/>
                    <a:pt x="2062" y="6899"/>
                  </a:cubicBezTo>
                  <a:lnTo>
                    <a:pt x="2119" y="6413"/>
                  </a:lnTo>
                  <a:cubicBezTo>
                    <a:pt x="1489" y="6326"/>
                    <a:pt x="1459" y="5639"/>
                    <a:pt x="1489" y="4524"/>
                  </a:cubicBezTo>
                  <a:cubicBezTo>
                    <a:pt x="1517" y="3951"/>
                    <a:pt x="1546" y="3379"/>
                    <a:pt x="1402" y="2921"/>
                  </a:cubicBezTo>
                  <a:cubicBezTo>
                    <a:pt x="1345" y="2719"/>
                    <a:pt x="1203" y="2490"/>
                    <a:pt x="1088" y="2261"/>
                  </a:cubicBezTo>
                  <a:cubicBezTo>
                    <a:pt x="830" y="1833"/>
                    <a:pt x="543" y="1345"/>
                    <a:pt x="745" y="1001"/>
                  </a:cubicBezTo>
                  <a:cubicBezTo>
                    <a:pt x="830" y="830"/>
                    <a:pt x="1146" y="772"/>
                    <a:pt x="1459" y="715"/>
                  </a:cubicBezTo>
                  <a:cubicBezTo>
                    <a:pt x="1803" y="658"/>
                    <a:pt x="2146" y="601"/>
                    <a:pt x="2433" y="372"/>
                  </a:cubicBezTo>
                  <a:lnTo>
                    <a:pt x="2119"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9"/>
            <p:cNvSpPr/>
            <p:nvPr/>
          </p:nvSpPr>
          <p:spPr>
            <a:xfrm>
              <a:off x="7028641" y="3474686"/>
              <a:ext cx="303999" cy="178366"/>
            </a:xfrm>
            <a:custGeom>
              <a:avLst/>
              <a:gdLst/>
              <a:ahLst/>
              <a:cxnLst/>
              <a:rect l="l" t="t" r="r" b="b"/>
              <a:pathLst>
                <a:path w="15029" h="8818" extrusionOk="0">
                  <a:moveTo>
                    <a:pt x="1775" y="1"/>
                  </a:moveTo>
                  <a:cubicBezTo>
                    <a:pt x="715" y="1"/>
                    <a:pt x="344" y="1088"/>
                    <a:pt x="85" y="1890"/>
                  </a:cubicBezTo>
                  <a:cubicBezTo>
                    <a:pt x="58" y="2004"/>
                    <a:pt x="28" y="2091"/>
                    <a:pt x="0" y="2176"/>
                  </a:cubicBezTo>
                  <a:lnTo>
                    <a:pt x="458" y="2348"/>
                  </a:lnTo>
                  <a:cubicBezTo>
                    <a:pt x="486" y="2263"/>
                    <a:pt x="516" y="2149"/>
                    <a:pt x="543" y="2034"/>
                  </a:cubicBezTo>
                  <a:cubicBezTo>
                    <a:pt x="829" y="1146"/>
                    <a:pt x="1116" y="488"/>
                    <a:pt x="1745" y="488"/>
                  </a:cubicBezTo>
                  <a:cubicBezTo>
                    <a:pt x="1975" y="516"/>
                    <a:pt x="2261" y="859"/>
                    <a:pt x="2547" y="1175"/>
                  </a:cubicBezTo>
                  <a:cubicBezTo>
                    <a:pt x="2891" y="1576"/>
                    <a:pt x="3234" y="1977"/>
                    <a:pt x="3665" y="2034"/>
                  </a:cubicBezTo>
                  <a:lnTo>
                    <a:pt x="3921" y="2062"/>
                  </a:lnTo>
                  <a:lnTo>
                    <a:pt x="3921" y="1775"/>
                  </a:lnTo>
                  <a:cubicBezTo>
                    <a:pt x="3921" y="1432"/>
                    <a:pt x="4093" y="1146"/>
                    <a:pt x="4352" y="974"/>
                  </a:cubicBezTo>
                  <a:cubicBezTo>
                    <a:pt x="4486" y="884"/>
                    <a:pt x="4636" y="841"/>
                    <a:pt x="4789" y="841"/>
                  </a:cubicBezTo>
                  <a:cubicBezTo>
                    <a:pt x="4930" y="841"/>
                    <a:pt x="5074" y="877"/>
                    <a:pt x="5210" y="946"/>
                  </a:cubicBezTo>
                  <a:cubicBezTo>
                    <a:pt x="5524" y="1118"/>
                    <a:pt x="5639" y="1462"/>
                    <a:pt x="5753" y="1862"/>
                  </a:cubicBezTo>
                  <a:cubicBezTo>
                    <a:pt x="5868" y="2233"/>
                    <a:pt x="5982" y="2607"/>
                    <a:pt x="6269" y="2920"/>
                  </a:cubicBezTo>
                  <a:cubicBezTo>
                    <a:pt x="6841" y="3493"/>
                    <a:pt x="7700" y="3608"/>
                    <a:pt x="8559" y="3752"/>
                  </a:cubicBezTo>
                  <a:cubicBezTo>
                    <a:pt x="9589" y="3894"/>
                    <a:pt x="10563" y="4038"/>
                    <a:pt x="10963" y="4867"/>
                  </a:cubicBezTo>
                  <a:cubicBezTo>
                    <a:pt x="11135" y="5325"/>
                    <a:pt x="10993" y="5783"/>
                    <a:pt x="10849" y="6298"/>
                  </a:cubicBezTo>
                  <a:cubicBezTo>
                    <a:pt x="10650" y="7043"/>
                    <a:pt x="10363" y="7959"/>
                    <a:pt x="11536" y="8561"/>
                  </a:cubicBezTo>
                  <a:cubicBezTo>
                    <a:pt x="11879" y="8733"/>
                    <a:pt x="12166" y="8818"/>
                    <a:pt x="12424" y="8818"/>
                  </a:cubicBezTo>
                  <a:cubicBezTo>
                    <a:pt x="13283" y="8818"/>
                    <a:pt x="13769" y="8016"/>
                    <a:pt x="14142" y="7386"/>
                  </a:cubicBezTo>
                  <a:cubicBezTo>
                    <a:pt x="14428" y="6928"/>
                    <a:pt x="14685" y="6470"/>
                    <a:pt x="15028" y="6470"/>
                  </a:cubicBezTo>
                  <a:lnTo>
                    <a:pt x="15028" y="5985"/>
                  </a:lnTo>
                  <a:cubicBezTo>
                    <a:pt x="14399" y="5985"/>
                    <a:pt x="14055" y="6585"/>
                    <a:pt x="13711" y="7157"/>
                  </a:cubicBezTo>
                  <a:cubicBezTo>
                    <a:pt x="13291" y="7852"/>
                    <a:pt x="12963" y="8329"/>
                    <a:pt x="12422" y="8329"/>
                  </a:cubicBezTo>
                  <a:cubicBezTo>
                    <a:pt x="12226" y="8329"/>
                    <a:pt x="12003" y="8267"/>
                    <a:pt x="11737" y="8131"/>
                  </a:cubicBezTo>
                  <a:cubicBezTo>
                    <a:pt x="10993" y="7730"/>
                    <a:pt x="11078" y="7244"/>
                    <a:pt x="11337" y="6443"/>
                  </a:cubicBezTo>
                  <a:cubicBezTo>
                    <a:pt x="11479" y="5898"/>
                    <a:pt x="11650" y="5268"/>
                    <a:pt x="11394" y="4668"/>
                  </a:cubicBezTo>
                  <a:cubicBezTo>
                    <a:pt x="10879" y="3580"/>
                    <a:pt x="9733" y="3408"/>
                    <a:pt x="8616" y="3264"/>
                  </a:cubicBezTo>
                  <a:cubicBezTo>
                    <a:pt x="7814" y="3149"/>
                    <a:pt x="7070" y="3035"/>
                    <a:pt x="6612" y="2577"/>
                  </a:cubicBezTo>
                  <a:cubicBezTo>
                    <a:pt x="6413" y="2378"/>
                    <a:pt x="6326" y="2062"/>
                    <a:pt x="6211" y="1748"/>
                  </a:cubicBezTo>
                  <a:cubicBezTo>
                    <a:pt x="6097" y="1290"/>
                    <a:pt x="5955" y="775"/>
                    <a:pt x="5439" y="516"/>
                  </a:cubicBezTo>
                  <a:cubicBezTo>
                    <a:pt x="5231" y="412"/>
                    <a:pt x="5016" y="361"/>
                    <a:pt x="4806" y="361"/>
                  </a:cubicBezTo>
                  <a:cubicBezTo>
                    <a:pt x="4555" y="361"/>
                    <a:pt x="4311" y="433"/>
                    <a:pt x="4093" y="573"/>
                  </a:cubicBezTo>
                  <a:cubicBezTo>
                    <a:pt x="3779" y="775"/>
                    <a:pt x="3578" y="1061"/>
                    <a:pt x="3493" y="1432"/>
                  </a:cubicBezTo>
                  <a:cubicBezTo>
                    <a:pt x="3291" y="1290"/>
                    <a:pt x="3092" y="1061"/>
                    <a:pt x="2920" y="859"/>
                  </a:cubicBezTo>
                  <a:cubicBezTo>
                    <a:pt x="2577" y="459"/>
                    <a:pt x="2204" y="58"/>
                    <a:pt x="1775"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9"/>
            <p:cNvSpPr/>
            <p:nvPr/>
          </p:nvSpPr>
          <p:spPr>
            <a:xfrm>
              <a:off x="7129404" y="3402224"/>
              <a:ext cx="101320" cy="93330"/>
            </a:xfrm>
            <a:custGeom>
              <a:avLst/>
              <a:gdLst/>
              <a:ahLst/>
              <a:cxnLst/>
              <a:rect l="l" t="t" r="r" b="b"/>
              <a:pathLst>
                <a:path w="5009" h="4614" extrusionOk="0">
                  <a:moveTo>
                    <a:pt x="3377" y="1"/>
                  </a:moveTo>
                  <a:cubicBezTo>
                    <a:pt x="2741" y="1"/>
                    <a:pt x="2196" y="439"/>
                    <a:pt x="1574" y="979"/>
                  </a:cubicBezTo>
                  <a:lnTo>
                    <a:pt x="1288" y="1208"/>
                  </a:lnTo>
                  <a:cubicBezTo>
                    <a:pt x="58" y="2238"/>
                    <a:pt x="0" y="2467"/>
                    <a:pt x="172" y="3411"/>
                  </a:cubicBezTo>
                  <a:cubicBezTo>
                    <a:pt x="200" y="3727"/>
                    <a:pt x="257" y="4070"/>
                    <a:pt x="287" y="4613"/>
                  </a:cubicBezTo>
                  <a:lnTo>
                    <a:pt x="772" y="4586"/>
                  </a:lnTo>
                  <a:cubicBezTo>
                    <a:pt x="745" y="4041"/>
                    <a:pt x="687" y="3640"/>
                    <a:pt x="630" y="3354"/>
                  </a:cubicBezTo>
                  <a:cubicBezTo>
                    <a:pt x="516" y="2582"/>
                    <a:pt x="486" y="2495"/>
                    <a:pt x="1604" y="1579"/>
                  </a:cubicBezTo>
                  <a:lnTo>
                    <a:pt x="1890" y="1350"/>
                  </a:lnTo>
                  <a:cubicBezTo>
                    <a:pt x="2451" y="867"/>
                    <a:pt x="2915" y="485"/>
                    <a:pt x="3347" y="485"/>
                  </a:cubicBezTo>
                  <a:cubicBezTo>
                    <a:pt x="3377" y="485"/>
                    <a:pt x="3406" y="487"/>
                    <a:pt x="3436" y="491"/>
                  </a:cubicBezTo>
                  <a:cubicBezTo>
                    <a:pt x="3779" y="521"/>
                    <a:pt x="4180" y="834"/>
                    <a:pt x="4638" y="1464"/>
                  </a:cubicBezTo>
                  <a:lnTo>
                    <a:pt x="5009" y="1178"/>
                  </a:lnTo>
                  <a:cubicBezTo>
                    <a:pt x="4466" y="434"/>
                    <a:pt x="3978" y="63"/>
                    <a:pt x="3493" y="5"/>
                  </a:cubicBezTo>
                  <a:cubicBezTo>
                    <a:pt x="3454" y="2"/>
                    <a:pt x="3415" y="1"/>
                    <a:pt x="337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9"/>
            <p:cNvSpPr/>
            <p:nvPr/>
          </p:nvSpPr>
          <p:spPr>
            <a:xfrm>
              <a:off x="6904109" y="2352399"/>
              <a:ext cx="28966" cy="45168"/>
            </a:xfrm>
            <a:custGeom>
              <a:avLst/>
              <a:gdLst/>
              <a:ahLst/>
              <a:cxnLst/>
              <a:rect l="l" t="t" r="r" b="b"/>
              <a:pathLst>
                <a:path w="1432" h="2233" extrusionOk="0">
                  <a:moveTo>
                    <a:pt x="1203" y="0"/>
                  </a:moveTo>
                  <a:lnTo>
                    <a:pt x="745" y="144"/>
                  </a:lnTo>
                  <a:cubicBezTo>
                    <a:pt x="889" y="630"/>
                    <a:pt x="745" y="774"/>
                    <a:pt x="516" y="1031"/>
                  </a:cubicBezTo>
                  <a:cubicBezTo>
                    <a:pt x="287" y="1289"/>
                    <a:pt x="1" y="1603"/>
                    <a:pt x="115" y="2233"/>
                  </a:cubicBezTo>
                  <a:lnTo>
                    <a:pt x="573" y="2148"/>
                  </a:lnTo>
                  <a:cubicBezTo>
                    <a:pt x="516" y="1775"/>
                    <a:pt x="660" y="1603"/>
                    <a:pt x="859" y="1374"/>
                  </a:cubicBezTo>
                  <a:cubicBezTo>
                    <a:pt x="1118" y="1088"/>
                    <a:pt x="1432" y="744"/>
                    <a:pt x="12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8" name="Google Shape;2838;p39"/>
          <p:cNvGrpSpPr/>
          <p:nvPr/>
        </p:nvGrpSpPr>
        <p:grpSpPr>
          <a:xfrm>
            <a:off x="7955179" y="3746690"/>
            <a:ext cx="475729" cy="475816"/>
            <a:chOff x="2706930" y="2871688"/>
            <a:chExt cx="331057" cy="331094"/>
          </a:xfrm>
        </p:grpSpPr>
        <p:sp>
          <p:nvSpPr>
            <p:cNvPr id="2839" name="Google Shape;2839;p39"/>
            <p:cNvSpPr/>
            <p:nvPr/>
          </p:nvSpPr>
          <p:spPr>
            <a:xfrm>
              <a:off x="2751535" y="2916330"/>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9"/>
            <p:cNvSpPr/>
            <p:nvPr/>
          </p:nvSpPr>
          <p:spPr>
            <a:xfrm>
              <a:off x="2851710" y="2871688"/>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9"/>
            <p:cNvSpPr/>
            <p:nvPr/>
          </p:nvSpPr>
          <p:spPr>
            <a:xfrm>
              <a:off x="2851710" y="3036824"/>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9"/>
            <p:cNvSpPr/>
            <p:nvPr/>
          </p:nvSpPr>
          <p:spPr>
            <a:xfrm>
              <a:off x="2706930" y="3016505"/>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9"/>
            <p:cNvSpPr/>
            <p:nvPr/>
          </p:nvSpPr>
          <p:spPr>
            <a:xfrm>
              <a:off x="2872029" y="3016505"/>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918"/>
        <p:cNvGrpSpPr/>
        <p:nvPr/>
      </p:nvGrpSpPr>
      <p:grpSpPr>
        <a:xfrm>
          <a:off x="0" y="0"/>
          <a:ext cx="0" cy="0"/>
          <a:chOff x="0" y="0"/>
          <a:chExt cx="0" cy="0"/>
        </a:xfrm>
      </p:grpSpPr>
      <p:sp>
        <p:nvSpPr>
          <p:cNvPr id="2919" name="Google Shape;2919;p45"/>
          <p:cNvSpPr txBox="1">
            <a:spLocks noGrp="1"/>
          </p:cNvSpPr>
          <p:nvPr>
            <p:ph type="subTitle" idx="1"/>
          </p:nvPr>
        </p:nvSpPr>
        <p:spPr>
          <a:xfrm>
            <a:off x="1021200" y="1286375"/>
            <a:ext cx="7101600" cy="2233800"/>
          </a:xfrm>
          <a:prstGeom prst="rect">
            <a:avLst/>
          </a:prstGeom>
        </p:spPr>
        <p:txBody>
          <a:bodyPr spcFirstLastPara="1" wrap="square" lIns="91425" tIns="91425" rIns="91425" bIns="91425" anchor="ctr" anchorCtr="0">
            <a:noAutofit/>
          </a:bodyPr>
          <a:lstStyle/>
          <a:p>
            <a:pPr marL="0" indent="0"/>
            <a:r>
              <a:rPr lang="en-US" sz="3200" b="1" u="sng" dirty="0"/>
              <a:t>BUT the patriots heard of their plan!</a:t>
            </a:r>
          </a:p>
          <a:p>
            <a:pPr marL="0" lvl="0" indent="0" algn="ctr" rtl="0">
              <a:spcBef>
                <a:spcPts val="0"/>
              </a:spcBef>
              <a:spcAft>
                <a:spcPts val="0"/>
              </a:spcAft>
              <a:buNone/>
            </a:pPr>
            <a:endParaRPr dirty="0"/>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4EFD8"/>
        </a:solidFill>
        <a:effectLst/>
      </p:bgPr>
    </p:bg>
    <p:spTree>
      <p:nvGrpSpPr>
        <p:cNvPr id="1" name="Shape 2924"/>
        <p:cNvGrpSpPr/>
        <p:nvPr/>
      </p:nvGrpSpPr>
      <p:grpSpPr>
        <a:xfrm>
          <a:off x="0" y="0"/>
          <a:ext cx="0" cy="0"/>
          <a:chOff x="0" y="0"/>
          <a:chExt cx="0" cy="0"/>
        </a:xfrm>
      </p:grpSpPr>
      <p:sp>
        <p:nvSpPr>
          <p:cNvPr id="2925" name="Google Shape;2925;p46"/>
          <p:cNvSpPr txBox="1">
            <a:spLocks noGrp="1"/>
          </p:cNvSpPr>
          <p:nvPr>
            <p:ph type="title"/>
          </p:nvPr>
        </p:nvSpPr>
        <p:spPr>
          <a:xfrm>
            <a:off x="556709" y="639596"/>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2800" dirty="0"/>
              <a:t>And so three men risked their lives to warn the patriots in Concord, MA that “the regulars” were coming!</a:t>
            </a:r>
            <a:endParaRPr sz="2800" dirty="0"/>
          </a:p>
        </p:txBody>
      </p:sp>
      <p:sp>
        <p:nvSpPr>
          <p:cNvPr id="2926" name="Google Shape;2926;p46"/>
          <p:cNvSpPr txBox="1"/>
          <p:nvPr/>
        </p:nvSpPr>
        <p:spPr>
          <a:xfrm>
            <a:off x="6167400" y="3589800"/>
            <a:ext cx="2263500" cy="3381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0">
              <a:spcBef>
                <a:spcPts val="0"/>
              </a:spcBef>
              <a:spcAft>
                <a:spcPts val="0"/>
              </a:spcAft>
              <a:buNone/>
            </a:pPr>
            <a:r>
              <a:rPr lang="en-US" sz="2300" b="1" dirty="0">
                <a:solidFill>
                  <a:schemeClr val="lt1"/>
                </a:solidFill>
                <a:latin typeface="Be Vietnam"/>
                <a:ea typeface="Be Vietnam"/>
                <a:cs typeface="Be Vietnam"/>
                <a:sym typeface="Be Vietnam"/>
              </a:rPr>
              <a:t>Samuel Prescott</a:t>
            </a:r>
            <a:endParaRPr sz="2300" b="1" dirty="0">
              <a:solidFill>
                <a:schemeClr val="lt1"/>
              </a:solidFill>
              <a:latin typeface="Be Vietnam"/>
              <a:ea typeface="Be Vietnam"/>
              <a:cs typeface="Be Vietnam"/>
              <a:sym typeface="Be Vietnam"/>
            </a:endParaRPr>
          </a:p>
        </p:txBody>
      </p:sp>
      <p:sp>
        <p:nvSpPr>
          <p:cNvPr id="2928" name="Google Shape;2928;p46"/>
          <p:cNvSpPr txBox="1"/>
          <p:nvPr/>
        </p:nvSpPr>
        <p:spPr>
          <a:xfrm>
            <a:off x="713100" y="3589794"/>
            <a:ext cx="2263500" cy="338100"/>
          </a:xfrm>
          <a:prstGeom prst="rect">
            <a:avLst/>
          </a:pr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US" sz="2300" b="1" dirty="0">
                <a:solidFill>
                  <a:schemeClr val="dk1"/>
                </a:solidFill>
                <a:latin typeface="Be Vietnam"/>
                <a:ea typeface="Be Vietnam"/>
                <a:cs typeface="Be Vietnam"/>
                <a:sym typeface="Be Vietnam"/>
              </a:rPr>
              <a:t>William Dawes</a:t>
            </a:r>
            <a:endParaRPr sz="2300" b="1" dirty="0">
              <a:solidFill>
                <a:schemeClr val="dk1"/>
              </a:solidFill>
              <a:latin typeface="Be Vietnam"/>
              <a:ea typeface="Be Vietnam"/>
              <a:cs typeface="Be Vietnam"/>
              <a:sym typeface="Be Vietnam"/>
            </a:endParaRPr>
          </a:p>
        </p:txBody>
      </p:sp>
      <p:sp>
        <p:nvSpPr>
          <p:cNvPr id="2930" name="Google Shape;2930;p46"/>
          <p:cNvSpPr txBox="1"/>
          <p:nvPr/>
        </p:nvSpPr>
        <p:spPr>
          <a:xfrm>
            <a:off x="520443" y="2361886"/>
            <a:ext cx="2263500" cy="338100"/>
          </a:xfrm>
          <a:prstGeom prst="rect">
            <a:avLst/>
          </a:prstGeom>
          <a:solidFill>
            <a:schemeClr val="accent3"/>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US" sz="2300" b="1" dirty="0">
                <a:solidFill>
                  <a:schemeClr val="lt1"/>
                </a:solidFill>
                <a:latin typeface="Be Vietnam"/>
                <a:ea typeface="Be Vietnam"/>
                <a:cs typeface="Be Vietnam"/>
                <a:sym typeface="Be Vietnam"/>
              </a:rPr>
              <a:t>Paul Revere</a:t>
            </a:r>
            <a:endParaRPr sz="2300" b="1" dirty="0">
              <a:solidFill>
                <a:schemeClr val="lt1"/>
              </a:solidFill>
              <a:latin typeface="Be Vietnam"/>
              <a:ea typeface="Be Vietnam"/>
              <a:cs typeface="Be Vietnam"/>
              <a:sym typeface="Be Vietnam"/>
            </a:endParaRPr>
          </a:p>
        </p:txBody>
      </p:sp>
      <p:grpSp>
        <p:nvGrpSpPr>
          <p:cNvPr id="2932" name="Google Shape;2932;p46"/>
          <p:cNvGrpSpPr/>
          <p:nvPr/>
        </p:nvGrpSpPr>
        <p:grpSpPr>
          <a:xfrm>
            <a:off x="2888031" y="1272936"/>
            <a:ext cx="4256392" cy="2919300"/>
            <a:chOff x="2888031" y="1272936"/>
            <a:chExt cx="4256392" cy="2919300"/>
          </a:xfrm>
        </p:grpSpPr>
        <p:grpSp>
          <p:nvGrpSpPr>
            <p:cNvPr id="2933" name="Google Shape;2933;p46"/>
            <p:cNvGrpSpPr/>
            <p:nvPr/>
          </p:nvGrpSpPr>
          <p:grpSpPr>
            <a:xfrm>
              <a:off x="2888031" y="1272936"/>
              <a:ext cx="4256392" cy="2919300"/>
              <a:chOff x="1002836" y="1278660"/>
              <a:chExt cx="2933824" cy="2012200"/>
            </a:xfrm>
          </p:grpSpPr>
          <p:sp>
            <p:nvSpPr>
              <p:cNvPr id="2934" name="Google Shape;2934;p46"/>
              <p:cNvSpPr/>
              <p:nvPr/>
            </p:nvSpPr>
            <p:spPr>
              <a:xfrm>
                <a:off x="2685002" y="3079617"/>
                <a:ext cx="34" cy="34"/>
              </a:xfrm>
              <a:custGeom>
                <a:avLst/>
                <a:gdLst/>
                <a:ahLst/>
                <a:cxnLst/>
                <a:rect l="l" t="t" r="r" b="b"/>
                <a:pathLst>
                  <a:path w="1" h="1" extrusionOk="0">
                    <a:moveTo>
                      <a:pt x="0" y="1"/>
                    </a:moveTo>
                    <a:lnTo>
                      <a:pt x="0"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6"/>
              <p:cNvSpPr/>
              <p:nvPr/>
            </p:nvSpPr>
            <p:spPr>
              <a:xfrm>
                <a:off x="2591874" y="2566746"/>
                <a:ext cx="76007" cy="29958"/>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6"/>
              <p:cNvSpPr/>
              <p:nvPr/>
            </p:nvSpPr>
            <p:spPr>
              <a:xfrm>
                <a:off x="1801960" y="2389125"/>
                <a:ext cx="56732" cy="73371"/>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6"/>
              <p:cNvSpPr/>
              <p:nvPr/>
            </p:nvSpPr>
            <p:spPr>
              <a:xfrm>
                <a:off x="2723110" y="2642136"/>
                <a:ext cx="2671" cy="4827"/>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6"/>
              <p:cNvSpPr/>
              <p:nvPr/>
            </p:nvSpPr>
            <p:spPr>
              <a:xfrm>
                <a:off x="2506757" y="2488720"/>
                <a:ext cx="148420" cy="9956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6"/>
              <p:cNvSpPr/>
              <p:nvPr/>
            </p:nvSpPr>
            <p:spPr>
              <a:xfrm>
                <a:off x="2305504" y="1583904"/>
                <a:ext cx="34" cy="34"/>
              </a:xfrm>
              <a:custGeom>
                <a:avLst/>
                <a:gdLst/>
                <a:ahLst/>
                <a:cxnLst/>
                <a:rect l="l" t="t" r="r" b="b"/>
                <a:pathLst>
                  <a:path w="1" h="1" extrusionOk="0">
                    <a:moveTo>
                      <a:pt x="1" y="1"/>
                    </a:moveTo>
                    <a:lnTo>
                      <a:pt x="1"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6"/>
              <p:cNvSpPr/>
              <p:nvPr/>
            </p:nvSpPr>
            <p:spPr>
              <a:xfrm>
                <a:off x="2804974" y="1924289"/>
                <a:ext cx="46905" cy="26431"/>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6"/>
              <p:cNvSpPr/>
              <p:nvPr/>
            </p:nvSpPr>
            <p:spPr>
              <a:xfrm>
                <a:off x="2352513" y="1848282"/>
                <a:ext cx="10682" cy="2362"/>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6"/>
              <p:cNvSpPr/>
              <p:nvPr/>
            </p:nvSpPr>
            <p:spPr>
              <a:xfrm>
                <a:off x="2430303" y="2424971"/>
                <a:ext cx="139312" cy="56321"/>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6"/>
              <p:cNvSpPr/>
              <p:nvPr/>
            </p:nvSpPr>
            <p:spPr>
              <a:xfrm>
                <a:off x="2662713" y="2536036"/>
                <a:ext cx="62004" cy="18796"/>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6"/>
              <p:cNvSpPr/>
              <p:nvPr/>
            </p:nvSpPr>
            <p:spPr>
              <a:xfrm>
                <a:off x="1652989" y="1856123"/>
                <a:ext cx="13216" cy="9997"/>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6"/>
              <p:cNvSpPr/>
              <p:nvPr/>
            </p:nvSpPr>
            <p:spPr>
              <a:xfrm>
                <a:off x="1622517" y="2203457"/>
                <a:ext cx="3390" cy="10477"/>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6"/>
              <p:cNvSpPr/>
              <p:nvPr/>
            </p:nvSpPr>
            <p:spPr>
              <a:xfrm>
                <a:off x="2565271" y="1925727"/>
                <a:ext cx="5546" cy="41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6"/>
              <p:cNvSpPr/>
              <p:nvPr/>
            </p:nvSpPr>
            <p:spPr>
              <a:xfrm>
                <a:off x="2471389" y="1958594"/>
                <a:ext cx="36360" cy="16948"/>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6"/>
              <p:cNvSpPr/>
              <p:nvPr/>
            </p:nvSpPr>
            <p:spPr>
              <a:xfrm>
                <a:off x="2831577" y="2459345"/>
                <a:ext cx="7943" cy="6882"/>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6"/>
              <p:cNvSpPr/>
              <p:nvPr/>
            </p:nvSpPr>
            <p:spPr>
              <a:xfrm>
                <a:off x="2469951" y="3157643"/>
                <a:ext cx="37079" cy="18968"/>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6"/>
              <p:cNvSpPr/>
              <p:nvPr/>
            </p:nvSpPr>
            <p:spPr>
              <a:xfrm>
                <a:off x="2483852" y="3125392"/>
                <a:ext cx="108396" cy="55191"/>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6"/>
              <p:cNvSpPr/>
              <p:nvPr/>
            </p:nvSpPr>
            <p:spPr>
              <a:xfrm>
                <a:off x="2511790" y="3168188"/>
                <a:ext cx="171" cy="274"/>
              </a:xfrm>
              <a:custGeom>
                <a:avLst/>
                <a:gdLst/>
                <a:ahLst/>
                <a:cxnLst/>
                <a:rect l="l" t="t" r="r" b="b"/>
                <a:pathLst>
                  <a:path w="5" h="8" extrusionOk="0">
                    <a:moveTo>
                      <a:pt x="1" y="1"/>
                    </a:moveTo>
                    <a:lnTo>
                      <a:pt x="1" y="8"/>
                    </a:lnTo>
                    <a:cubicBezTo>
                      <a:pt x="4" y="4"/>
                      <a:pt x="4" y="1"/>
                      <a:pt x="1"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6"/>
              <p:cNvSpPr/>
              <p:nvPr/>
            </p:nvSpPr>
            <p:spPr>
              <a:xfrm>
                <a:off x="2511790" y="3170585"/>
                <a:ext cx="34" cy="411"/>
              </a:xfrm>
              <a:custGeom>
                <a:avLst/>
                <a:gdLst/>
                <a:ahLst/>
                <a:cxnLst/>
                <a:rect l="l" t="t" r="r" b="b"/>
                <a:pathLst>
                  <a:path w="1" h="12" extrusionOk="0">
                    <a:moveTo>
                      <a:pt x="1" y="11"/>
                    </a:moveTo>
                    <a:lnTo>
                      <a:pt x="1"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6"/>
              <p:cNvSpPr/>
              <p:nvPr/>
            </p:nvSpPr>
            <p:spPr>
              <a:xfrm>
                <a:off x="2511790" y="3169147"/>
                <a:ext cx="34" cy="411"/>
              </a:xfrm>
              <a:custGeom>
                <a:avLst/>
                <a:gdLst/>
                <a:ahLst/>
                <a:cxnLst/>
                <a:rect l="l" t="t" r="r" b="b"/>
                <a:pathLst>
                  <a:path w="1" h="12" extrusionOk="0">
                    <a:moveTo>
                      <a:pt x="1" y="11"/>
                    </a:moveTo>
                    <a:lnTo>
                      <a:pt x="1" y="1"/>
                    </a:lnTo>
                    <a:cubicBezTo>
                      <a:pt x="1" y="1"/>
                      <a:pt x="1" y="8"/>
                      <a:pt x="1" y="1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6"/>
              <p:cNvSpPr/>
              <p:nvPr/>
            </p:nvSpPr>
            <p:spPr>
              <a:xfrm>
                <a:off x="2511448" y="3164114"/>
                <a:ext cx="34" cy="171"/>
              </a:xfrm>
              <a:custGeom>
                <a:avLst/>
                <a:gdLst/>
                <a:ahLst/>
                <a:cxnLst/>
                <a:rect l="l" t="t" r="r" b="b"/>
                <a:pathLst>
                  <a:path w="1" h="5" extrusionOk="0">
                    <a:moveTo>
                      <a:pt x="0" y="4"/>
                    </a:moveTo>
                    <a:lnTo>
                      <a:pt x="0"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6"/>
              <p:cNvSpPr/>
              <p:nvPr/>
            </p:nvSpPr>
            <p:spPr>
              <a:xfrm>
                <a:off x="2485769" y="3154767"/>
                <a:ext cx="514" cy="411"/>
              </a:xfrm>
              <a:custGeom>
                <a:avLst/>
                <a:gdLst/>
                <a:ahLst/>
                <a:cxnLst/>
                <a:rect l="l" t="t" r="r" b="b"/>
                <a:pathLst>
                  <a:path w="15" h="12" extrusionOk="0">
                    <a:moveTo>
                      <a:pt x="15" y="11"/>
                    </a:moveTo>
                    <a:lnTo>
                      <a:pt x="1"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6"/>
              <p:cNvSpPr/>
              <p:nvPr/>
            </p:nvSpPr>
            <p:spPr>
              <a:xfrm>
                <a:off x="2510969" y="3163053"/>
                <a:ext cx="34" cy="137"/>
              </a:xfrm>
              <a:custGeom>
                <a:avLst/>
                <a:gdLst/>
                <a:ahLst/>
                <a:cxnLst/>
                <a:rect l="l" t="t" r="r" b="b"/>
                <a:pathLst>
                  <a:path w="1" h="4" extrusionOk="0">
                    <a:moveTo>
                      <a:pt x="0" y="4"/>
                    </a:moveTo>
                    <a:lnTo>
                      <a:pt x="0"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6"/>
              <p:cNvSpPr/>
              <p:nvPr/>
            </p:nvSpPr>
            <p:spPr>
              <a:xfrm>
                <a:off x="2487687" y="3155863"/>
                <a:ext cx="514" cy="274"/>
              </a:xfrm>
              <a:custGeom>
                <a:avLst/>
                <a:gdLst/>
                <a:ahLst/>
                <a:cxnLst/>
                <a:rect l="l" t="t" r="r" b="b"/>
                <a:pathLst>
                  <a:path w="15" h="8" extrusionOk="0">
                    <a:moveTo>
                      <a:pt x="15" y="7"/>
                    </a:moveTo>
                    <a:lnTo>
                      <a:pt x="1"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6"/>
              <p:cNvSpPr/>
              <p:nvPr/>
            </p:nvSpPr>
            <p:spPr>
              <a:xfrm>
                <a:off x="2511790" y="3167230"/>
                <a:ext cx="171" cy="411"/>
              </a:xfrm>
              <a:custGeom>
                <a:avLst/>
                <a:gdLst/>
                <a:ahLst/>
                <a:cxnLst/>
                <a:rect l="l" t="t" r="r" b="b"/>
                <a:pathLst>
                  <a:path w="5" h="12" extrusionOk="0">
                    <a:moveTo>
                      <a:pt x="1" y="1"/>
                    </a:moveTo>
                    <a:lnTo>
                      <a:pt x="1" y="11"/>
                    </a:lnTo>
                    <a:cubicBezTo>
                      <a:pt x="4" y="8"/>
                      <a:pt x="4" y="4"/>
                      <a:pt x="1"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6"/>
              <p:cNvSpPr/>
              <p:nvPr/>
            </p:nvSpPr>
            <p:spPr>
              <a:xfrm>
                <a:off x="2511551" y="3171783"/>
                <a:ext cx="34" cy="514"/>
              </a:xfrm>
              <a:custGeom>
                <a:avLst/>
                <a:gdLst/>
                <a:ahLst/>
                <a:cxnLst/>
                <a:rect l="l" t="t" r="r" b="b"/>
                <a:pathLst>
                  <a:path w="1" h="15" extrusionOk="0">
                    <a:moveTo>
                      <a:pt x="1" y="15"/>
                    </a:moveTo>
                    <a:lnTo>
                      <a:pt x="1"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6"/>
              <p:cNvSpPr/>
              <p:nvPr/>
            </p:nvSpPr>
            <p:spPr>
              <a:xfrm>
                <a:off x="2511790" y="3165792"/>
                <a:ext cx="34" cy="274"/>
              </a:xfrm>
              <a:custGeom>
                <a:avLst/>
                <a:gdLst/>
                <a:ahLst/>
                <a:cxnLst/>
                <a:rect l="l" t="t" r="r" b="b"/>
                <a:pathLst>
                  <a:path w="1" h="8" extrusionOk="0">
                    <a:moveTo>
                      <a:pt x="1" y="8"/>
                    </a:moveTo>
                    <a:lnTo>
                      <a:pt x="1"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6"/>
              <p:cNvSpPr/>
              <p:nvPr/>
            </p:nvSpPr>
            <p:spPr>
              <a:xfrm>
                <a:off x="2511790" y="3166750"/>
                <a:ext cx="34" cy="34"/>
              </a:xfrm>
              <a:custGeom>
                <a:avLst/>
                <a:gdLst/>
                <a:ahLst/>
                <a:cxnLst/>
                <a:rect l="l" t="t" r="r" b="b"/>
                <a:pathLst>
                  <a:path w="1" h="1" extrusionOk="0">
                    <a:moveTo>
                      <a:pt x="1" y="1"/>
                    </a:move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6"/>
              <p:cNvSpPr/>
              <p:nvPr/>
            </p:nvSpPr>
            <p:spPr>
              <a:xfrm>
                <a:off x="2511790" y="3165312"/>
                <a:ext cx="34" cy="34"/>
              </a:xfrm>
              <a:custGeom>
                <a:avLst/>
                <a:gdLst/>
                <a:ahLst/>
                <a:cxnLst/>
                <a:rect l="l" t="t" r="r" b="b"/>
                <a:pathLst>
                  <a:path w="1" h="1" extrusionOk="0">
                    <a:moveTo>
                      <a:pt x="1" y="1"/>
                    </a:move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6"/>
              <p:cNvSpPr/>
              <p:nvPr/>
            </p:nvSpPr>
            <p:spPr>
              <a:xfrm>
                <a:off x="2511551" y="3164593"/>
                <a:ext cx="34" cy="171"/>
              </a:xfrm>
              <a:custGeom>
                <a:avLst/>
                <a:gdLst/>
                <a:ahLst/>
                <a:cxnLst/>
                <a:rect l="l" t="t" r="r" b="b"/>
                <a:pathLst>
                  <a:path w="1" h="5" extrusionOk="0">
                    <a:moveTo>
                      <a:pt x="1" y="4"/>
                    </a:moveTo>
                    <a:lnTo>
                      <a:pt x="1"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6"/>
              <p:cNvSpPr/>
              <p:nvPr/>
            </p:nvSpPr>
            <p:spPr>
              <a:xfrm>
                <a:off x="2511208" y="3163395"/>
                <a:ext cx="34" cy="171"/>
              </a:xfrm>
              <a:custGeom>
                <a:avLst/>
                <a:gdLst/>
                <a:ahLst/>
                <a:cxnLst/>
                <a:rect l="l" t="t" r="r" b="b"/>
                <a:pathLst>
                  <a:path w="1" h="5" extrusionOk="0">
                    <a:moveTo>
                      <a:pt x="0" y="4"/>
                    </a:moveTo>
                    <a:lnTo>
                      <a:pt x="0"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6"/>
              <p:cNvSpPr/>
              <p:nvPr/>
            </p:nvSpPr>
            <p:spPr>
              <a:xfrm>
                <a:off x="2511311" y="3163772"/>
                <a:ext cx="34" cy="137"/>
              </a:xfrm>
              <a:custGeom>
                <a:avLst/>
                <a:gdLst/>
                <a:ahLst/>
                <a:cxnLst/>
                <a:rect l="l" t="t" r="r" b="b"/>
                <a:pathLst>
                  <a:path w="1" h="4" extrusionOk="0">
                    <a:moveTo>
                      <a:pt x="1" y="4"/>
                    </a:moveTo>
                    <a:lnTo>
                      <a:pt x="1"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6"/>
              <p:cNvSpPr/>
              <p:nvPr/>
            </p:nvSpPr>
            <p:spPr>
              <a:xfrm>
                <a:off x="1962949" y="2791615"/>
                <a:ext cx="564097" cy="348949"/>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6"/>
              <p:cNvSpPr/>
              <p:nvPr/>
            </p:nvSpPr>
            <p:spPr>
              <a:xfrm>
                <a:off x="2422017" y="3091121"/>
                <a:ext cx="71009" cy="72549"/>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6"/>
              <p:cNvSpPr/>
              <p:nvPr/>
            </p:nvSpPr>
            <p:spPr>
              <a:xfrm>
                <a:off x="2478579" y="3153329"/>
                <a:ext cx="34" cy="34"/>
              </a:xfrm>
              <a:custGeom>
                <a:avLst/>
                <a:gdLst/>
                <a:ahLst/>
                <a:cxnLst/>
                <a:rect l="l" t="t" r="r" b="b"/>
                <a:pathLst>
                  <a:path w="1" h="1" extrusionOk="0">
                    <a:moveTo>
                      <a:pt x="1" y="1"/>
                    </a:moveTo>
                    <a:lnTo>
                      <a:pt x="1"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6"/>
              <p:cNvSpPr/>
              <p:nvPr/>
            </p:nvSpPr>
            <p:spPr>
              <a:xfrm>
                <a:off x="2468034" y="3161478"/>
                <a:ext cx="411" cy="411"/>
              </a:xfrm>
              <a:custGeom>
                <a:avLst/>
                <a:gdLst/>
                <a:ahLst/>
                <a:cxnLst/>
                <a:rect l="l" t="t" r="r" b="b"/>
                <a:pathLst>
                  <a:path w="12" h="12" extrusionOk="0">
                    <a:moveTo>
                      <a:pt x="11" y="1"/>
                    </a:moveTo>
                    <a:lnTo>
                      <a:pt x="1" y="1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6"/>
              <p:cNvSpPr/>
              <p:nvPr/>
            </p:nvSpPr>
            <p:spPr>
              <a:xfrm>
                <a:off x="2466493" y="3162916"/>
                <a:ext cx="377" cy="411"/>
              </a:xfrm>
              <a:custGeom>
                <a:avLst/>
                <a:gdLst/>
                <a:ahLst/>
                <a:cxnLst/>
                <a:rect l="l" t="t" r="r" b="b"/>
                <a:pathLst>
                  <a:path w="11" h="12" extrusionOk="0">
                    <a:moveTo>
                      <a:pt x="11" y="1"/>
                    </a:moveTo>
                    <a:lnTo>
                      <a:pt x="0" y="1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6"/>
              <p:cNvSpPr/>
              <p:nvPr/>
            </p:nvSpPr>
            <p:spPr>
              <a:xfrm>
                <a:off x="2476182" y="3154665"/>
                <a:ext cx="274" cy="137"/>
              </a:xfrm>
              <a:custGeom>
                <a:avLst/>
                <a:gdLst/>
                <a:ahLst/>
                <a:cxnLst/>
                <a:rect l="l" t="t" r="r" b="b"/>
                <a:pathLst>
                  <a:path w="8" h="4" extrusionOk="0">
                    <a:moveTo>
                      <a:pt x="8" y="0"/>
                    </a:moveTo>
                    <a:lnTo>
                      <a:pt x="1" y="4"/>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6"/>
              <p:cNvSpPr/>
              <p:nvPr/>
            </p:nvSpPr>
            <p:spPr>
              <a:xfrm>
                <a:off x="2478100" y="3153466"/>
                <a:ext cx="171" cy="34"/>
              </a:xfrm>
              <a:custGeom>
                <a:avLst/>
                <a:gdLst/>
                <a:ahLst/>
                <a:cxnLst/>
                <a:rect l="l" t="t" r="r" b="b"/>
                <a:pathLst>
                  <a:path w="5" h="1" extrusionOk="0">
                    <a:moveTo>
                      <a:pt x="4" y="0"/>
                    </a:moveTo>
                    <a:lnTo>
                      <a:pt x="1"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6"/>
              <p:cNvSpPr/>
              <p:nvPr/>
            </p:nvSpPr>
            <p:spPr>
              <a:xfrm>
                <a:off x="2475600" y="3155144"/>
                <a:ext cx="274" cy="137"/>
              </a:xfrm>
              <a:custGeom>
                <a:avLst/>
                <a:gdLst/>
                <a:ahLst/>
                <a:cxnLst/>
                <a:rect l="l" t="t" r="r" b="b"/>
                <a:pathLst>
                  <a:path w="8" h="4" extrusionOk="0">
                    <a:moveTo>
                      <a:pt x="7" y="0"/>
                    </a:moveTo>
                    <a:lnTo>
                      <a:pt x="0" y="4"/>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6"/>
              <p:cNvSpPr/>
              <p:nvPr/>
            </p:nvSpPr>
            <p:spPr>
              <a:xfrm>
                <a:off x="2474744" y="3155623"/>
                <a:ext cx="411" cy="274"/>
              </a:xfrm>
              <a:custGeom>
                <a:avLst/>
                <a:gdLst/>
                <a:ahLst/>
                <a:cxnLst/>
                <a:rect l="l" t="t" r="r" b="b"/>
                <a:pathLst>
                  <a:path w="12" h="8" extrusionOk="0">
                    <a:moveTo>
                      <a:pt x="11" y="0"/>
                    </a:moveTo>
                    <a:lnTo>
                      <a:pt x="1" y="7"/>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6"/>
              <p:cNvSpPr/>
              <p:nvPr/>
            </p:nvSpPr>
            <p:spPr>
              <a:xfrm>
                <a:off x="2473923" y="3156342"/>
                <a:ext cx="377" cy="274"/>
              </a:xfrm>
              <a:custGeom>
                <a:avLst/>
                <a:gdLst/>
                <a:ahLst/>
                <a:cxnLst/>
                <a:rect l="l" t="t" r="r" b="b"/>
                <a:pathLst>
                  <a:path w="11" h="8" extrusionOk="0">
                    <a:moveTo>
                      <a:pt x="11" y="0"/>
                    </a:moveTo>
                    <a:lnTo>
                      <a:pt x="0" y="7"/>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6"/>
              <p:cNvSpPr/>
              <p:nvPr/>
            </p:nvSpPr>
            <p:spPr>
              <a:xfrm>
                <a:off x="2470807" y="3158978"/>
                <a:ext cx="377" cy="377"/>
              </a:xfrm>
              <a:custGeom>
                <a:avLst/>
                <a:gdLst/>
                <a:ahLst/>
                <a:cxnLst/>
                <a:rect l="l" t="t" r="r" b="b"/>
                <a:pathLst>
                  <a:path w="11" h="11" extrusionOk="0">
                    <a:moveTo>
                      <a:pt x="11" y="0"/>
                    </a:moveTo>
                    <a:lnTo>
                      <a:pt x="0" y="1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6"/>
              <p:cNvSpPr/>
              <p:nvPr/>
            </p:nvSpPr>
            <p:spPr>
              <a:xfrm>
                <a:off x="2476799" y="3154288"/>
                <a:ext cx="274" cy="171"/>
              </a:xfrm>
              <a:custGeom>
                <a:avLst/>
                <a:gdLst/>
                <a:ahLst/>
                <a:cxnLst/>
                <a:rect l="l" t="t" r="r" b="b"/>
                <a:pathLst>
                  <a:path w="8" h="5" extrusionOk="0">
                    <a:moveTo>
                      <a:pt x="7" y="1"/>
                    </a:moveTo>
                    <a:lnTo>
                      <a:pt x="0" y="4"/>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6"/>
              <p:cNvSpPr/>
              <p:nvPr/>
            </p:nvSpPr>
            <p:spPr>
              <a:xfrm>
                <a:off x="2477381" y="3153946"/>
                <a:ext cx="171" cy="137"/>
              </a:xfrm>
              <a:custGeom>
                <a:avLst/>
                <a:gdLst/>
                <a:ahLst/>
                <a:cxnLst/>
                <a:rect l="l" t="t" r="r" b="b"/>
                <a:pathLst>
                  <a:path w="5" h="4" extrusionOk="0">
                    <a:moveTo>
                      <a:pt x="4" y="0"/>
                    </a:moveTo>
                    <a:lnTo>
                      <a:pt x="1" y="4"/>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6"/>
              <p:cNvSpPr/>
              <p:nvPr/>
            </p:nvSpPr>
            <p:spPr>
              <a:xfrm>
                <a:off x="2469369" y="3160177"/>
                <a:ext cx="514" cy="377"/>
              </a:xfrm>
              <a:custGeom>
                <a:avLst/>
                <a:gdLst/>
                <a:ahLst/>
                <a:cxnLst/>
                <a:rect l="l" t="t" r="r" b="b"/>
                <a:pathLst>
                  <a:path w="15" h="11" extrusionOk="0">
                    <a:moveTo>
                      <a:pt x="14" y="0"/>
                    </a:moveTo>
                    <a:lnTo>
                      <a:pt x="0" y="1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6"/>
              <p:cNvSpPr/>
              <p:nvPr/>
            </p:nvSpPr>
            <p:spPr>
              <a:xfrm>
                <a:off x="2471868" y="3158020"/>
                <a:ext cx="514" cy="274"/>
              </a:xfrm>
              <a:custGeom>
                <a:avLst/>
                <a:gdLst/>
                <a:ahLst/>
                <a:cxnLst/>
                <a:rect l="l" t="t" r="r" b="b"/>
                <a:pathLst>
                  <a:path w="15" h="8" extrusionOk="0">
                    <a:moveTo>
                      <a:pt x="15" y="0"/>
                    </a:moveTo>
                    <a:lnTo>
                      <a:pt x="1" y="7"/>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6"/>
              <p:cNvSpPr/>
              <p:nvPr/>
            </p:nvSpPr>
            <p:spPr>
              <a:xfrm>
                <a:off x="2472964" y="3157061"/>
                <a:ext cx="377" cy="377"/>
              </a:xfrm>
              <a:custGeom>
                <a:avLst/>
                <a:gdLst/>
                <a:ahLst/>
                <a:cxnLst/>
                <a:rect l="l" t="t" r="r" b="b"/>
                <a:pathLst>
                  <a:path w="11" h="11" extrusionOk="0">
                    <a:moveTo>
                      <a:pt x="11" y="0"/>
                    </a:moveTo>
                    <a:lnTo>
                      <a:pt x="0" y="1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6"/>
              <p:cNvSpPr/>
              <p:nvPr/>
            </p:nvSpPr>
            <p:spPr>
              <a:xfrm>
                <a:off x="2477757" y="3153706"/>
                <a:ext cx="137" cy="34"/>
              </a:xfrm>
              <a:custGeom>
                <a:avLst/>
                <a:gdLst/>
                <a:ahLst/>
                <a:cxnLst/>
                <a:rect l="l" t="t" r="r" b="b"/>
                <a:pathLst>
                  <a:path w="4" h="1" extrusionOk="0">
                    <a:moveTo>
                      <a:pt x="4" y="0"/>
                    </a:moveTo>
                    <a:lnTo>
                      <a:pt x="0"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6"/>
              <p:cNvSpPr/>
              <p:nvPr/>
            </p:nvSpPr>
            <p:spPr>
              <a:xfrm>
                <a:off x="2478819" y="3138847"/>
                <a:ext cx="8662" cy="14414"/>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6"/>
              <p:cNvSpPr/>
              <p:nvPr/>
            </p:nvSpPr>
            <p:spPr>
              <a:xfrm>
                <a:off x="2492514" y="3133677"/>
                <a:ext cx="514" cy="514"/>
              </a:xfrm>
              <a:custGeom>
                <a:avLst/>
                <a:gdLst/>
                <a:ahLst/>
                <a:cxnLst/>
                <a:rect l="l" t="t" r="r" b="b"/>
                <a:pathLst>
                  <a:path w="15" h="15" extrusionOk="0">
                    <a:moveTo>
                      <a:pt x="14" y="1"/>
                    </a:moveTo>
                    <a:lnTo>
                      <a:pt x="14" y="1"/>
                    </a:lnTo>
                    <a:lnTo>
                      <a:pt x="0" y="15"/>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6"/>
              <p:cNvSpPr/>
              <p:nvPr/>
            </p:nvSpPr>
            <p:spPr>
              <a:xfrm>
                <a:off x="2490117" y="3134396"/>
                <a:ext cx="2191" cy="2191"/>
              </a:xfrm>
              <a:custGeom>
                <a:avLst/>
                <a:gdLst/>
                <a:ahLst/>
                <a:cxnLst/>
                <a:rect l="l" t="t" r="r" b="b"/>
                <a:pathLst>
                  <a:path w="64" h="64" extrusionOk="0">
                    <a:moveTo>
                      <a:pt x="63" y="1"/>
                    </a:moveTo>
                    <a:cubicBezTo>
                      <a:pt x="39" y="22"/>
                      <a:pt x="21" y="43"/>
                      <a:pt x="0" y="64"/>
                    </a:cubicBezTo>
                    <a:cubicBezTo>
                      <a:pt x="21" y="46"/>
                      <a:pt x="42" y="22"/>
                      <a:pt x="63"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6"/>
              <p:cNvSpPr/>
              <p:nvPr/>
            </p:nvSpPr>
            <p:spPr>
              <a:xfrm>
                <a:off x="2478819" y="3152987"/>
                <a:ext cx="514" cy="377"/>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6"/>
              <p:cNvSpPr/>
              <p:nvPr/>
            </p:nvSpPr>
            <p:spPr>
              <a:xfrm>
                <a:off x="2427290" y="3134876"/>
                <a:ext cx="993" cy="1369"/>
              </a:xfrm>
              <a:custGeom>
                <a:avLst/>
                <a:gdLst/>
                <a:ahLst/>
                <a:cxnLst/>
                <a:rect l="l" t="t" r="r" b="b"/>
                <a:pathLst>
                  <a:path w="29" h="40" extrusionOk="0">
                    <a:moveTo>
                      <a:pt x="1" y="39"/>
                    </a:moveTo>
                    <a:lnTo>
                      <a:pt x="29"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6"/>
              <p:cNvSpPr/>
              <p:nvPr/>
            </p:nvSpPr>
            <p:spPr>
              <a:xfrm>
                <a:off x="2434001" y="3126967"/>
                <a:ext cx="274" cy="411"/>
              </a:xfrm>
              <a:custGeom>
                <a:avLst/>
                <a:gdLst/>
                <a:ahLst/>
                <a:cxnLst/>
                <a:rect l="l" t="t" r="r" b="b"/>
                <a:pathLst>
                  <a:path w="8" h="12" extrusionOk="0">
                    <a:moveTo>
                      <a:pt x="1" y="11"/>
                    </a:moveTo>
                    <a:lnTo>
                      <a:pt x="8"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6"/>
              <p:cNvSpPr/>
              <p:nvPr/>
            </p:nvSpPr>
            <p:spPr>
              <a:xfrm>
                <a:off x="2434480" y="3126385"/>
                <a:ext cx="274" cy="377"/>
              </a:xfrm>
              <a:custGeom>
                <a:avLst/>
                <a:gdLst/>
                <a:ahLst/>
                <a:cxnLst/>
                <a:rect l="l" t="t" r="r" b="b"/>
                <a:pathLst>
                  <a:path w="8" h="11" extrusionOk="0">
                    <a:moveTo>
                      <a:pt x="1" y="11"/>
                    </a:moveTo>
                    <a:lnTo>
                      <a:pt x="8"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6"/>
              <p:cNvSpPr/>
              <p:nvPr/>
            </p:nvSpPr>
            <p:spPr>
              <a:xfrm>
                <a:off x="2422017" y="3136314"/>
                <a:ext cx="5204" cy="7224"/>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6"/>
              <p:cNvSpPr/>
              <p:nvPr/>
            </p:nvSpPr>
            <p:spPr>
              <a:xfrm>
                <a:off x="2428386" y="3133575"/>
                <a:ext cx="856" cy="1096"/>
              </a:xfrm>
              <a:custGeom>
                <a:avLst/>
                <a:gdLst/>
                <a:ahLst/>
                <a:cxnLst/>
                <a:rect l="l" t="t" r="r" b="b"/>
                <a:pathLst>
                  <a:path w="25" h="32" extrusionOk="0">
                    <a:moveTo>
                      <a:pt x="0" y="32"/>
                    </a:moveTo>
                    <a:lnTo>
                      <a:pt x="25"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6"/>
              <p:cNvSpPr/>
              <p:nvPr/>
            </p:nvSpPr>
            <p:spPr>
              <a:xfrm>
                <a:off x="2475840" y="3091360"/>
                <a:ext cx="4930" cy="34"/>
              </a:xfrm>
              <a:custGeom>
                <a:avLst/>
                <a:gdLst/>
                <a:ahLst/>
                <a:cxnLst/>
                <a:rect l="l" t="t" r="r" b="b"/>
                <a:pathLst>
                  <a:path w="144" h="1" extrusionOk="0">
                    <a:moveTo>
                      <a:pt x="144" y="1"/>
                    </a:moveTo>
                    <a:lnTo>
                      <a:pt x="144" y="1"/>
                    </a:lnTo>
                    <a:lnTo>
                      <a:pt x="0" y="1"/>
                    </a:lnTo>
                    <a:cubicBezTo>
                      <a:pt x="60" y="1"/>
                      <a:pt x="105" y="1"/>
                      <a:pt x="144"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6"/>
              <p:cNvSpPr/>
              <p:nvPr/>
            </p:nvSpPr>
            <p:spPr>
              <a:xfrm>
                <a:off x="2431262" y="3130082"/>
                <a:ext cx="514" cy="753"/>
              </a:xfrm>
              <a:custGeom>
                <a:avLst/>
                <a:gdLst/>
                <a:ahLst/>
                <a:cxnLst/>
                <a:rect l="l" t="t" r="r" b="b"/>
                <a:pathLst>
                  <a:path w="15" h="22" extrusionOk="0">
                    <a:moveTo>
                      <a:pt x="0" y="22"/>
                    </a:moveTo>
                    <a:lnTo>
                      <a:pt x="14"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6"/>
              <p:cNvSpPr/>
              <p:nvPr/>
            </p:nvSpPr>
            <p:spPr>
              <a:xfrm>
                <a:off x="2430406" y="3131178"/>
                <a:ext cx="651" cy="856"/>
              </a:xfrm>
              <a:custGeom>
                <a:avLst/>
                <a:gdLst/>
                <a:ahLst/>
                <a:cxnLst/>
                <a:rect l="l" t="t" r="r" b="b"/>
                <a:pathLst>
                  <a:path w="19" h="25" extrusionOk="0">
                    <a:moveTo>
                      <a:pt x="1" y="25"/>
                    </a:moveTo>
                    <a:lnTo>
                      <a:pt x="18"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6"/>
              <p:cNvSpPr/>
              <p:nvPr/>
            </p:nvSpPr>
            <p:spPr>
              <a:xfrm>
                <a:off x="2432083" y="3129261"/>
                <a:ext cx="411" cy="514"/>
              </a:xfrm>
              <a:custGeom>
                <a:avLst/>
                <a:gdLst/>
                <a:ahLst/>
                <a:cxnLst/>
                <a:rect l="l" t="t" r="r" b="b"/>
                <a:pathLst>
                  <a:path w="12" h="15" extrusionOk="0">
                    <a:moveTo>
                      <a:pt x="1" y="14"/>
                    </a:moveTo>
                    <a:lnTo>
                      <a:pt x="11"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6"/>
              <p:cNvSpPr/>
              <p:nvPr/>
            </p:nvSpPr>
            <p:spPr>
              <a:xfrm>
                <a:off x="2434857" y="3125905"/>
                <a:ext cx="377" cy="377"/>
              </a:xfrm>
              <a:custGeom>
                <a:avLst/>
                <a:gdLst/>
                <a:ahLst/>
                <a:cxnLst/>
                <a:rect l="l" t="t" r="r" b="b"/>
                <a:pathLst>
                  <a:path w="11" h="11" extrusionOk="0">
                    <a:moveTo>
                      <a:pt x="0" y="11"/>
                    </a:moveTo>
                    <a:lnTo>
                      <a:pt x="11"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6"/>
              <p:cNvSpPr/>
              <p:nvPr/>
            </p:nvSpPr>
            <p:spPr>
              <a:xfrm>
                <a:off x="2433419" y="3127583"/>
                <a:ext cx="377" cy="514"/>
              </a:xfrm>
              <a:custGeom>
                <a:avLst/>
                <a:gdLst/>
                <a:ahLst/>
                <a:cxnLst/>
                <a:rect l="l" t="t" r="r" b="b"/>
                <a:pathLst>
                  <a:path w="11" h="15" extrusionOk="0">
                    <a:moveTo>
                      <a:pt x="0" y="14"/>
                    </a:moveTo>
                    <a:lnTo>
                      <a:pt x="11"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6"/>
              <p:cNvSpPr/>
              <p:nvPr/>
            </p:nvSpPr>
            <p:spPr>
              <a:xfrm>
                <a:off x="2432802" y="3128302"/>
                <a:ext cx="411" cy="616"/>
              </a:xfrm>
              <a:custGeom>
                <a:avLst/>
                <a:gdLst/>
                <a:ahLst/>
                <a:cxnLst/>
                <a:rect l="l" t="t" r="r" b="b"/>
                <a:pathLst>
                  <a:path w="12" h="18" extrusionOk="0">
                    <a:moveTo>
                      <a:pt x="1" y="18"/>
                    </a:moveTo>
                    <a:lnTo>
                      <a:pt x="11"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6"/>
              <p:cNvSpPr/>
              <p:nvPr/>
            </p:nvSpPr>
            <p:spPr>
              <a:xfrm>
                <a:off x="2429447" y="3132376"/>
                <a:ext cx="651" cy="856"/>
              </a:xfrm>
              <a:custGeom>
                <a:avLst/>
                <a:gdLst/>
                <a:ahLst/>
                <a:cxnLst/>
                <a:rect l="l" t="t" r="r" b="b"/>
                <a:pathLst>
                  <a:path w="19" h="25" extrusionOk="0">
                    <a:moveTo>
                      <a:pt x="1" y="25"/>
                    </a:moveTo>
                    <a:lnTo>
                      <a:pt x="18"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6"/>
              <p:cNvSpPr/>
              <p:nvPr/>
            </p:nvSpPr>
            <p:spPr>
              <a:xfrm>
                <a:off x="2484331" y="3079377"/>
                <a:ext cx="18625" cy="44988"/>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6"/>
              <p:cNvSpPr/>
              <p:nvPr/>
            </p:nvSpPr>
            <p:spPr>
              <a:xfrm>
                <a:off x="2487207" y="3090299"/>
                <a:ext cx="274" cy="137"/>
              </a:xfrm>
              <a:custGeom>
                <a:avLst/>
                <a:gdLst/>
                <a:ahLst/>
                <a:cxnLst/>
                <a:rect l="l" t="t" r="r" b="b"/>
                <a:pathLst>
                  <a:path w="8" h="4" extrusionOk="0">
                    <a:moveTo>
                      <a:pt x="1" y="4"/>
                    </a:moveTo>
                    <a:lnTo>
                      <a:pt x="8"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6"/>
              <p:cNvSpPr/>
              <p:nvPr/>
            </p:nvSpPr>
            <p:spPr>
              <a:xfrm>
                <a:off x="2486865" y="3090641"/>
                <a:ext cx="274" cy="34"/>
              </a:xfrm>
              <a:custGeom>
                <a:avLst/>
                <a:gdLst/>
                <a:ahLst/>
                <a:cxnLst/>
                <a:rect l="l" t="t" r="r" b="b"/>
                <a:pathLst>
                  <a:path w="8" h="1" extrusionOk="0">
                    <a:moveTo>
                      <a:pt x="0" y="1"/>
                    </a:moveTo>
                    <a:lnTo>
                      <a:pt x="7"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6"/>
              <p:cNvSpPr/>
              <p:nvPr/>
            </p:nvSpPr>
            <p:spPr>
              <a:xfrm>
                <a:off x="2499807" y="3080096"/>
                <a:ext cx="171" cy="171"/>
              </a:xfrm>
              <a:custGeom>
                <a:avLst/>
                <a:gdLst/>
                <a:ahLst/>
                <a:cxnLst/>
                <a:rect l="l" t="t" r="r" b="b"/>
                <a:pathLst>
                  <a:path w="5" h="5" extrusionOk="0">
                    <a:moveTo>
                      <a:pt x="1" y="1"/>
                    </a:moveTo>
                    <a:lnTo>
                      <a:pt x="4" y="4"/>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6"/>
              <p:cNvSpPr/>
              <p:nvPr/>
            </p:nvSpPr>
            <p:spPr>
              <a:xfrm>
                <a:off x="2487584" y="3089922"/>
                <a:ext cx="274" cy="274"/>
              </a:xfrm>
              <a:custGeom>
                <a:avLst/>
                <a:gdLst/>
                <a:ahLst/>
                <a:cxnLst/>
                <a:rect l="l" t="t" r="r" b="b"/>
                <a:pathLst>
                  <a:path w="8" h="8" extrusionOk="0">
                    <a:moveTo>
                      <a:pt x="7" y="1"/>
                    </a:moveTo>
                    <a:lnTo>
                      <a:pt x="0" y="8"/>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6"/>
              <p:cNvSpPr/>
              <p:nvPr/>
            </p:nvSpPr>
            <p:spPr>
              <a:xfrm>
                <a:off x="2488645" y="3087046"/>
                <a:ext cx="1472" cy="1952"/>
              </a:xfrm>
              <a:custGeom>
                <a:avLst/>
                <a:gdLst/>
                <a:ahLst/>
                <a:cxnLst/>
                <a:rect l="l" t="t" r="r" b="b"/>
                <a:pathLst>
                  <a:path w="43" h="57" extrusionOk="0">
                    <a:moveTo>
                      <a:pt x="1" y="57"/>
                    </a:moveTo>
                    <a:cubicBezTo>
                      <a:pt x="11" y="43"/>
                      <a:pt x="25" y="22"/>
                      <a:pt x="43" y="1"/>
                    </a:cubicBezTo>
                    <a:cubicBezTo>
                      <a:pt x="25" y="22"/>
                      <a:pt x="11" y="43"/>
                      <a:pt x="1" y="57"/>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6"/>
              <p:cNvSpPr/>
              <p:nvPr/>
            </p:nvSpPr>
            <p:spPr>
              <a:xfrm>
                <a:off x="2500423" y="3080473"/>
                <a:ext cx="616" cy="514"/>
              </a:xfrm>
              <a:custGeom>
                <a:avLst/>
                <a:gdLst/>
                <a:ahLst/>
                <a:cxnLst/>
                <a:rect l="l" t="t" r="r" b="b"/>
                <a:pathLst>
                  <a:path w="18" h="15" extrusionOk="0">
                    <a:moveTo>
                      <a:pt x="0" y="0"/>
                    </a:moveTo>
                    <a:lnTo>
                      <a:pt x="18" y="14"/>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6"/>
              <p:cNvSpPr/>
              <p:nvPr/>
            </p:nvSpPr>
            <p:spPr>
              <a:xfrm>
                <a:off x="2488303" y="3089101"/>
                <a:ext cx="274" cy="377"/>
              </a:xfrm>
              <a:custGeom>
                <a:avLst/>
                <a:gdLst/>
                <a:ahLst/>
                <a:cxnLst/>
                <a:rect l="l" t="t" r="r" b="b"/>
                <a:pathLst>
                  <a:path w="8" h="11" extrusionOk="0">
                    <a:moveTo>
                      <a:pt x="0" y="11"/>
                    </a:moveTo>
                    <a:lnTo>
                      <a:pt x="7"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6"/>
              <p:cNvSpPr/>
              <p:nvPr/>
            </p:nvSpPr>
            <p:spPr>
              <a:xfrm>
                <a:off x="2486249" y="3091018"/>
                <a:ext cx="34" cy="34"/>
              </a:xfrm>
              <a:custGeom>
                <a:avLst/>
                <a:gdLst/>
                <a:ahLst/>
                <a:cxnLst/>
                <a:rect l="l" t="t" r="r" b="b"/>
                <a:pathLst>
                  <a:path w="1" h="1" extrusionOk="0">
                    <a:moveTo>
                      <a:pt x="1" y="0"/>
                    </a:move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6"/>
              <p:cNvSpPr/>
              <p:nvPr/>
            </p:nvSpPr>
            <p:spPr>
              <a:xfrm>
                <a:off x="2501142" y="3080952"/>
                <a:ext cx="1815" cy="1472"/>
              </a:xfrm>
              <a:custGeom>
                <a:avLst/>
                <a:gdLst/>
                <a:ahLst/>
                <a:cxnLst/>
                <a:rect l="l" t="t" r="r" b="b"/>
                <a:pathLst>
                  <a:path w="53" h="43" extrusionOk="0">
                    <a:moveTo>
                      <a:pt x="0" y="0"/>
                    </a:moveTo>
                    <a:cubicBezTo>
                      <a:pt x="14" y="14"/>
                      <a:pt x="32" y="25"/>
                      <a:pt x="53" y="42"/>
                    </a:cubicBezTo>
                    <a:cubicBezTo>
                      <a:pt x="32" y="25"/>
                      <a:pt x="14" y="11"/>
                      <a:pt x="0"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6"/>
              <p:cNvSpPr/>
              <p:nvPr/>
            </p:nvSpPr>
            <p:spPr>
              <a:xfrm>
                <a:off x="2487926" y="3089580"/>
                <a:ext cx="274" cy="274"/>
              </a:xfrm>
              <a:custGeom>
                <a:avLst/>
                <a:gdLst/>
                <a:ahLst/>
                <a:cxnLst/>
                <a:rect l="l" t="t" r="r" b="b"/>
                <a:pathLst>
                  <a:path w="8" h="8" extrusionOk="0">
                    <a:moveTo>
                      <a:pt x="1" y="7"/>
                    </a:moveTo>
                    <a:lnTo>
                      <a:pt x="8"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6"/>
              <p:cNvSpPr/>
              <p:nvPr/>
            </p:nvSpPr>
            <p:spPr>
              <a:xfrm>
                <a:off x="2486488" y="3090778"/>
                <a:ext cx="274" cy="137"/>
              </a:xfrm>
              <a:custGeom>
                <a:avLst/>
                <a:gdLst/>
                <a:ahLst/>
                <a:cxnLst/>
                <a:rect l="l" t="t" r="r" b="b"/>
                <a:pathLst>
                  <a:path w="8" h="4" extrusionOk="0">
                    <a:moveTo>
                      <a:pt x="4" y="0"/>
                    </a:moveTo>
                    <a:lnTo>
                      <a:pt x="1" y="4"/>
                    </a:lnTo>
                    <a:lnTo>
                      <a:pt x="8"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6"/>
              <p:cNvSpPr/>
              <p:nvPr/>
            </p:nvSpPr>
            <p:spPr>
              <a:xfrm>
                <a:off x="2484331" y="3123612"/>
                <a:ext cx="5307" cy="753"/>
              </a:xfrm>
              <a:custGeom>
                <a:avLst/>
                <a:gdLst/>
                <a:ahLst/>
                <a:cxnLst/>
                <a:rect l="l" t="t" r="r" b="b"/>
                <a:pathLst>
                  <a:path w="155" h="22" extrusionOk="0">
                    <a:moveTo>
                      <a:pt x="155" y="1"/>
                    </a:moveTo>
                    <a:lnTo>
                      <a:pt x="155" y="1"/>
                    </a:lnTo>
                    <a:lnTo>
                      <a:pt x="1" y="22"/>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6"/>
              <p:cNvSpPr/>
              <p:nvPr/>
            </p:nvSpPr>
            <p:spPr>
              <a:xfrm>
                <a:off x="2760977" y="3046476"/>
                <a:ext cx="48960" cy="37250"/>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6"/>
              <p:cNvSpPr/>
              <p:nvPr/>
            </p:nvSpPr>
            <p:spPr>
              <a:xfrm>
                <a:off x="2811684" y="3053152"/>
                <a:ext cx="58888" cy="33416"/>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6"/>
              <p:cNvSpPr/>
              <p:nvPr/>
            </p:nvSpPr>
            <p:spPr>
              <a:xfrm>
                <a:off x="2812061" y="3076981"/>
                <a:ext cx="34" cy="651"/>
              </a:xfrm>
              <a:custGeom>
                <a:avLst/>
                <a:gdLst/>
                <a:ahLst/>
                <a:cxnLst/>
                <a:rect l="l" t="t" r="r" b="b"/>
                <a:pathLst>
                  <a:path w="1" h="19" extrusionOk="0">
                    <a:moveTo>
                      <a:pt x="0" y="18"/>
                    </a:moveTo>
                    <a:lnTo>
                      <a:pt x="0"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6"/>
              <p:cNvSpPr/>
              <p:nvPr/>
            </p:nvSpPr>
            <p:spPr>
              <a:xfrm>
                <a:off x="2814081" y="3056986"/>
                <a:ext cx="34" cy="514"/>
              </a:xfrm>
              <a:custGeom>
                <a:avLst/>
                <a:gdLst/>
                <a:ahLst/>
                <a:cxnLst/>
                <a:rect l="l" t="t" r="r" b="b"/>
                <a:pathLst>
                  <a:path w="1" h="15" extrusionOk="0">
                    <a:moveTo>
                      <a:pt x="1" y="14"/>
                    </a:moveTo>
                    <a:lnTo>
                      <a:pt x="1"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6"/>
              <p:cNvSpPr/>
              <p:nvPr/>
            </p:nvSpPr>
            <p:spPr>
              <a:xfrm>
                <a:off x="2811684" y="3081055"/>
                <a:ext cx="34" cy="1130"/>
              </a:xfrm>
              <a:custGeom>
                <a:avLst/>
                <a:gdLst/>
                <a:ahLst/>
                <a:cxnLst/>
                <a:rect l="l" t="t" r="r" b="b"/>
                <a:pathLst>
                  <a:path w="1" h="33" extrusionOk="0">
                    <a:moveTo>
                      <a:pt x="1" y="32"/>
                    </a:moveTo>
                    <a:lnTo>
                      <a:pt x="1"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6"/>
              <p:cNvSpPr/>
              <p:nvPr/>
            </p:nvSpPr>
            <p:spPr>
              <a:xfrm>
                <a:off x="2811445" y="3085369"/>
                <a:ext cx="34" cy="514"/>
              </a:xfrm>
              <a:custGeom>
                <a:avLst/>
                <a:gdLst/>
                <a:ahLst/>
                <a:cxnLst/>
                <a:rect l="l" t="t" r="r" b="b"/>
                <a:pathLst>
                  <a:path w="1" h="15" extrusionOk="0">
                    <a:moveTo>
                      <a:pt x="1" y="15"/>
                    </a:moveTo>
                    <a:lnTo>
                      <a:pt x="1" y="15"/>
                    </a:lnTo>
                    <a:lnTo>
                      <a:pt x="1"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6"/>
              <p:cNvSpPr/>
              <p:nvPr/>
            </p:nvSpPr>
            <p:spPr>
              <a:xfrm>
                <a:off x="2812403" y="3073044"/>
                <a:ext cx="34" cy="514"/>
              </a:xfrm>
              <a:custGeom>
                <a:avLst/>
                <a:gdLst/>
                <a:ahLst/>
                <a:cxnLst/>
                <a:rect l="l" t="t" r="r" b="b"/>
                <a:pathLst>
                  <a:path w="1" h="15" extrusionOk="0">
                    <a:moveTo>
                      <a:pt x="1" y="14"/>
                    </a:moveTo>
                    <a:lnTo>
                      <a:pt x="1"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6"/>
              <p:cNvSpPr/>
              <p:nvPr/>
            </p:nvSpPr>
            <p:spPr>
              <a:xfrm>
                <a:off x="2812780" y="3068593"/>
                <a:ext cx="137" cy="890"/>
              </a:xfrm>
              <a:custGeom>
                <a:avLst/>
                <a:gdLst/>
                <a:ahLst/>
                <a:cxnLst/>
                <a:rect l="l" t="t" r="r" b="b"/>
                <a:pathLst>
                  <a:path w="4" h="26" extrusionOk="0">
                    <a:moveTo>
                      <a:pt x="0" y="25"/>
                    </a:moveTo>
                    <a:lnTo>
                      <a:pt x="4"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6"/>
              <p:cNvSpPr/>
              <p:nvPr/>
            </p:nvSpPr>
            <p:spPr>
              <a:xfrm>
                <a:off x="2813739" y="3060444"/>
                <a:ext cx="34" cy="651"/>
              </a:xfrm>
              <a:custGeom>
                <a:avLst/>
                <a:gdLst/>
                <a:ahLst/>
                <a:cxnLst/>
                <a:rect l="l" t="t" r="r" b="b"/>
                <a:pathLst>
                  <a:path w="1" h="19" extrusionOk="0">
                    <a:moveTo>
                      <a:pt x="0" y="18"/>
                    </a:moveTo>
                    <a:lnTo>
                      <a:pt x="0"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6"/>
              <p:cNvSpPr/>
              <p:nvPr/>
            </p:nvSpPr>
            <p:spPr>
              <a:xfrm>
                <a:off x="2813259" y="3064416"/>
                <a:ext cx="137" cy="856"/>
              </a:xfrm>
              <a:custGeom>
                <a:avLst/>
                <a:gdLst/>
                <a:ahLst/>
                <a:cxnLst/>
                <a:rect l="l" t="t" r="r" b="b"/>
                <a:pathLst>
                  <a:path w="4" h="25" extrusionOk="0">
                    <a:moveTo>
                      <a:pt x="0" y="25"/>
                    </a:moveTo>
                    <a:lnTo>
                      <a:pt x="4"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6"/>
              <p:cNvSpPr/>
              <p:nvPr/>
            </p:nvSpPr>
            <p:spPr>
              <a:xfrm>
                <a:off x="2814560" y="3053494"/>
                <a:ext cx="34" cy="411"/>
              </a:xfrm>
              <a:custGeom>
                <a:avLst/>
                <a:gdLst/>
                <a:ahLst/>
                <a:cxnLst/>
                <a:rect l="l" t="t" r="r" b="b"/>
                <a:pathLst>
                  <a:path w="1" h="12" extrusionOk="0">
                    <a:moveTo>
                      <a:pt x="1" y="1"/>
                    </a:moveTo>
                    <a:lnTo>
                      <a:pt x="1" y="1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6"/>
              <p:cNvSpPr/>
              <p:nvPr/>
            </p:nvSpPr>
            <p:spPr>
              <a:xfrm>
                <a:off x="2518022" y="3145660"/>
                <a:ext cx="74604" cy="76863"/>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6"/>
              <p:cNvSpPr/>
              <p:nvPr/>
            </p:nvSpPr>
            <p:spPr>
              <a:xfrm>
                <a:off x="2580233" y="3150693"/>
                <a:ext cx="514" cy="274"/>
              </a:xfrm>
              <a:custGeom>
                <a:avLst/>
                <a:gdLst/>
                <a:ahLst/>
                <a:cxnLst/>
                <a:rect l="l" t="t" r="r" b="b"/>
                <a:pathLst>
                  <a:path w="15" h="8" extrusionOk="0">
                    <a:moveTo>
                      <a:pt x="1" y="8"/>
                    </a:moveTo>
                    <a:lnTo>
                      <a:pt x="15"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6"/>
              <p:cNvSpPr/>
              <p:nvPr/>
            </p:nvSpPr>
            <p:spPr>
              <a:xfrm>
                <a:off x="2581808" y="3149632"/>
                <a:ext cx="616" cy="377"/>
              </a:xfrm>
              <a:custGeom>
                <a:avLst/>
                <a:gdLst/>
                <a:ahLst/>
                <a:cxnLst/>
                <a:rect l="l" t="t" r="r" b="b"/>
                <a:pathLst>
                  <a:path w="18" h="11" extrusionOk="0">
                    <a:moveTo>
                      <a:pt x="0" y="11"/>
                    </a:moveTo>
                    <a:lnTo>
                      <a:pt x="18"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6"/>
              <p:cNvSpPr/>
              <p:nvPr/>
            </p:nvSpPr>
            <p:spPr>
              <a:xfrm>
                <a:off x="2586704" y="3147098"/>
                <a:ext cx="890" cy="411"/>
              </a:xfrm>
              <a:custGeom>
                <a:avLst/>
                <a:gdLst/>
                <a:ahLst/>
                <a:cxnLst/>
                <a:rect l="l" t="t" r="r" b="b"/>
                <a:pathLst>
                  <a:path w="26" h="12" extrusionOk="0">
                    <a:moveTo>
                      <a:pt x="1" y="11"/>
                    </a:moveTo>
                    <a:lnTo>
                      <a:pt x="25"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6"/>
              <p:cNvSpPr/>
              <p:nvPr/>
            </p:nvSpPr>
            <p:spPr>
              <a:xfrm>
                <a:off x="2583246" y="3148673"/>
                <a:ext cx="993" cy="514"/>
              </a:xfrm>
              <a:custGeom>
                <a:avLst/>
                <a:gdLst/>
                <a:ahLst/>
                <a:cxnLst/>
                <a:rect l="l" t="t" r="r" b="b"/>
                <a:pathLst>
                  <a:path w="29" h="15" extrusionOk="0">
                    <a:moveTo>
                      <a:pt x="0" y="14"/>
                    </a:moveTo>
                    <a:lnTo>
                      <a:pt x="28"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6"/>
              <p:cNvSpPr/>
              <p:nvPr/>
            </p:nvSpPr>
            <p:spPr>
              <a:xfrm>
                <a:off x="2592114" y="3145660"/>
                <a:ext cx="514" cy="34"/>
              </a:xfrm>
              <a:custGeom>
                <a:avLst/>
                <a:gdLst/>
                <a:ahLst/>
                <a:cxnLst/>
                <a:rect l="l" t="t" r="r" b="b"/>
                <a:pathLst>
                  <a:path w="15" h="1" extrusionOk="0">
                    <a:moveTo>
                      <a:pt x="14" y="1"/>
                    </a:moveTo>
                    <a:lnTo>
                      <a:pt x="0"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6"/>
              <p:cNvSpPr/>
              <p:nvPr/>
            </p:nvSpPr>
            <p:spPr>
              <a:xfrm>
                <a:off x="2588621" y="3146516"/>
                <a:ext cx="753" cy="274"/>
              </a:xfrm>
              <a:custGeom>
                <a:avLst/>
                <a:gdLst/>
                <a:ahLst/>
                <a:cxnLst/>
                <a:rect l="l" t="t" r="r" b="b"/>
                <a:pathLst>
                  <a:path w="22" h="8" extrusionOk="0">
                    <a:moveTo>
                      <a:pt x="1" y="7"/>
                    </a:moveTo>
                    <a:lnTo>
                      <a:pt x="22"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6"/>
              <p:cNvSpPr/>
              <p:nvPr/>
            </p:nvSpPr>
            <p:spPr>
              <a:xfrm>
                <a:off x="2590196" y="3146037"/>
                <a:ext cx="993" cy="274"/>
              </a:xfrm>
              <a:custGeom>
                <a:avLst/>
                <a:gdLst/>
                <a:ahLst/>
                <a:cxnLst/>
                <a:rect l="l" t="t" r="r" b="b"/>
                <a:pathLst>
                  <a:path w="29" h="8" extrusionOk="0">
                    <a:moveTo>
                      <a:pt x="0" y="7"/>
                    </a:moveTo>
                    <a:lnTo>
                      <a:pt x="28"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6"/>
              <p:cNvSpPr/>
              <p:nvPr/>
            </p:nvSpPr>
            <p:spPr>
              <a:xfrm>
                <a:off x="2530622" y="3177535"/>
                <a:ext cx="34" cy="34"/>
              </a:xfrm>
              <a:custGeom>
                <a:avLst/>
                <a:gdLst/>
                <a:ahLst/>
                <a:cxnLst/>
                <a:rect l="l" t="t" r="r" b="b"/>
                <a:pathLst>
                  <a:path w="1" h="1" extrusionOk="0">
                    <a:moveTo>
                      <a:pt x="0" y="1"/>
                    </a:moveTo>
                    <a:lnTo>
                      <a:pt x="0" y="1"/>
                    </a:lnTo>
                    <a:lnTo>
                      <a:pt x="0" y="1"/>
                    </a:lnTo>
                    <a:cubicBezTo>
                      <a:pt x="0" y="1"/>
                      <a:pt x="0" y="1"/>
                      <a:pt x="0"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6"/>
              <p:cNvSpPr/>
              <p:nvPr/>
            </p:nvSpPr>
            <p:spPr>
              <a:xfrm>
                <a:off x="2584787" y="3147714"/>
                <a:ext cx="1233" cy="616"/>
              </a:xfrm>
              <a:custGeom>
                <a:avLst/>
                <a:gdLst/>
                <a:ahLst/>
                <a:cxnLst/>
                <a:rect l="l" t="t" r="r" b="b"/>
                <a:pathLst>
                  <a:path w="36" h="18" extrusionOk="0">
                    <a:moveTo>
                      <a:pt x="1" y="18"/>
                    </a:moveTo>
                    <a:lnTo>
                      <a:pt x="36"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6"/>
              <p:cNvSpPr/>
              <p:nvPr/>
            </p:nvSpPr>
            <p:spPr>
              <a:xfrm>
                <a:off x="2530485" y="3173837"/>
                <a:ext cx="514" cy="3013"/>
              </a:xfrm>
              <a:custGeom>
                <a:avLst/>
                <a:gdLst/>
                <a:ahLst/>
                <a:cxnLst/>
                <a:rect l="l" t="t" r="r" b="b"/>
                <a:pathLst>
                  <a:path w="15" h="88" extrusionOk="0">
                    <a:moveTo>
                      <a:pt x="1" y="0"/>
                    </a:moveTo>
                    <a:cubicBezTo>
                      <a:pt x="11" y="28"/>
                      <a:pt x="15" y="56"/>
                      <a:pt x="11" y="88"/>
                    </a:cubicBezTo>
                    <a:cubicBezTo>
                      <a:pt x="15" y="56"/>
                      <a:pt x="11" y="28"/>
                      <a:pt x="1"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6"/>
              <p:cNvSpPr/>
              <p:nvPr/>
            </p:nvSpPr>
            <p:spPr>
              <a:xfrm>
                <a:off x="2546200" y="3222385"/>
                <a:ext cx="55773" cy="45467"/>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6"/>
              <p:cNvSpPr/>
              <p:nvPr/>
            </p:nvSpPr>
            <p:spPr>
              <a:xfrm>
                <a:off x="2554349" y="3222146"/>
                <a:ext cx="1096" cy="137"/>
              </a:xfrm>
              <a:custGeom>
                <a:avLst/>
                <a:gdLst/>
                <a:ahLst/>
                <a:cxnLst/>
                <a:rect l="l" t="t" r="r" b="b"/>
                <a:pathLst>
                  <a:path w="32" h="4" extrusionOk="0">
                    <a:moveTo>
                      <a:pt x="0" y="0"/>
                    </a:moveTo>
                    <a:lnTo>
                      <a:pt x="32" y="4"/>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6"/>
              <p:cNvSpPr/>
              <p:nvPr/>
            </p:nvSpPr>
            <p:spPr>
              <a:xfrm>
                <a:off x="2551712" y="3222146"/>
                <a:ext cx="34" cy="34"/>
              </a:xfrm>
              <a:custGeom>
                <a:avLst/>
                <a:gdLst/>
                <a:ahLst/>
                <a:cxnLst/>
                <a:rect l="l" t="t" r="r" b="b"/>
                <a:pathLst>
                  <a:path w="1" h="1" extrusionOk="0">
                    <a:moveTo>
                      <a:pt x="0" y="0"/>
                    </a:move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6"/>
              <p:cNvSpPr/>
              <p:nvPr/>
            </p:nvSpPr>
            <p:spPr>
              <a:xfrm>
                <a:off x="2580370" y="3227281"/>
                <a:ext cx="856" cy="34"/>
              </a:xfrm>
              <a:custGeom>
                <a:avLst/>
                <a:gdLst/>
                <a:ahLst/>
                <a:cxnLst/>
                <a:rect l="l" t="t" r="r" b="b"/>
                <a:pathLst>
                  <a:path w="25" h="1" extrusionOk="0">
                    <a:moveTo>
                      <a:pt x="0" y="1"/>
                    </a:moveTo>
                    <a:lnTo>
                      <a:pt x="25"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6"/>
              <p:cNvSpPr/>
              <p:nvPr/>
            </p:nvSpPr>
            <p:spPr>
              <a:xfrm>
                <a:off x="2553150" y="3222146"/>
                <a:ext cx="34" cy="34"/>
              </a:xfrm>
              <a:custGeom>
                <a:avLst/>
                <a:gdLst/>
                <a:ahLst/>
                <a:cxnLst/>
                <a:rect l="l" t="t" r="r" b="b"/>
                <a:pathLst>
                  <a:path w="1" h="1" extrusionOk="0">
                    <a:moveTo>
                      <a:pt x="0" y="0"/>
                    </a:move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6"/>
              <p:cNvSpPr/>
              <p:nvPr/>
            </p:nvSpPr>
            <p:spPr>
              <a:xfrm>
                <a:off x="2550856" y="3222146"/>
                <a:ext cx="514" cy="34"/>
              </a:xfrm>
              <a:custGeom>
                <a:avLst/>
                <a:gdLst/>
                <a:ahLst/>
                <a:cxnLst/>
                <a:rect l="l" t="t" r="r" b="b"/>
                <a:pathLst>
                  <a:path w="15" h="1" extrusionOk="0">
                    <a:moveTo>
                      <a:pt x="1" y="0"/>
                    </a:moveTo>
                    <a:lnTo>
                      <a:pt x="1" y="0"/>
                    </a:lnTo>
                    <a:lnTo>
                      <a:pt x="15"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6"/>
              <p:cNvSpPr/>
              <p:nvPr/>
            </p:nvSpPr>
            <p:spPr>
              <a:xfrm>
                <a:off x="2582527" y="3227418"/>
                <a:ext cx="34" cy="34"/>
              </a:xfrm>
              <a:custGeom>
                <a:avLst/>
                <a:gdLst/>
                <a:ahLst/>
                <a:cxnLst/>
                <a:rect l="l" t="t" r="r" b="b"/>
                <a:pathLst>
                  <a:path w="1" h="1" extrusionOk="0">
                    <a:moveTo>
                      <a:pt x="0" y="0"/>
                    </a:move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6"/>
              <p:cNvSpPr/>
              <p:nvPr/>
            </p:nvSpPr>
            <p:spPr>
              <a:xfrm>
                <a:off x="2584444" y="3227281"/>
                <a:ext cx="377" cy="34"/>
              </a:xfrm>
              <a:custGeom>
                <a:avLst/>
                <a:gdLst/>
                <a:ahLst/>
                <a:cxnLst/>
                <a:rect l="l" t="t" r="r" b="b"/>
                <a:pathLst>
                  <a:path w="11" h="1" extrusionOk="0">
                    <a:moveTo>
                      <a:pt x="0" y="1"/>
                    </a:moveTo>
                    <a:lnTo>
                      <a:pt x="11"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6"/>
              <p:cNvSpPr/>
              <p:nvPr/>
            </p:nvSpPr>
            <p:spPr>
              <a:xfrm>
                <a:off x="2579172" y="3227042"/>
                <a:ext cx="856" cy="171"/>
              </a:xfrm>
              <a:custGeom>
                <a:avLst/>
                <a:gdLst/>
                <a:ahLst/>
                <a:cxnLst/>
                <a:rect l="l" t="t" r="r" b="b"/>
                <a:pathLst>
                  <a:path w="25" h="5" extrusionOk="0">
                    <a:moveTo>
                      <a:pt x="0" y="1"/>
                    </a:moveTo>
                    <a:lnTo>
                      <a:pt x="25" y="4"/>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6"/>
              <p:cNvSpPr/>
              <p:nvPr/>
            </p:nvSpPr>
            <p:spPr>
              <a:xfrm>
                <a:off x="2575679" y="3225604"/>
                <a:ext cx="890" cy="651"/>
              </a:xfrm>
              <a:custGeom>
                <a:avLst/>
                <a:gdLst/>
                <a:ahLst/>
                <a:cxnLst/>
                <a:rect l="l" t="t" r="r" b="b"/>
                <a:pathLst>
                  <a:path w="26" h="19" extrusionOk="0">
                    <a:moveTo>
                      <a:pt x="1" y="1"/>
                    </a:moveTo>
                    <a:cubicBezTo>
                      <a:pt x="8" y="8"/>
                      <a:pt x="18" y="11"/>
                      <a:pt x="25" y="18"/>
                    </a:cubicBezTo>
                    <a:cubicBezTo>
                      <a:pt x="18" y="11"/>
                      <a:pt x="8" y="8"/>
                      <a:pt x="1"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6"/>
              <p:cNvSpPr/>
              <p:nvPr/>
            </p:nvSpPr>
            <p:spPr>
              <a:xfrm>
                <a:off x="2576878" y="3226323"/>
                <a:ext cx="753" cy="274"/>
              </a:xfrm>
              <a:custGeom>
                <a:avLst/>
                <a:gdLst/>
                <a:ahLst/>
                <a:cxnLst/>
                <a:rect l="l" t="t" r="r" b="b"/>
                <a:pathLst>
                  <a:path w="22" h="8" extrusionOk="0">
                    <a:moveTo>
                      <a:pt x="1" y="1"/>
                    </a:moveTo>
                    <a:cubicBezTo>
                      <a:pt x="8" y="4"/>
                      <a:pt x="15" y="8"/>
                      <a:pt x="22" y="8"/>
                    </a:cubicBezTo>
                    <a:cubicBezTo>
                      <a:pt x="15" y="8"/>
                      <a:pt x="8" y="4"/>
                      <a:pt x="1"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6"/>
              <p:cNvSpPr/>
              <p:nvPr/>
            </p:nvSpPr>
            <p:spPr>
              <a:xfrm>
                <a:off x="2555650" y="3222248"/>
                <a:ext cx="890" cy="171"/>
              </a:xfrm>
              <a:custGeom>
                <a:avLst/>
                <a:gdLst/>
                <a:ahLst/>
                <a:cxnLst/>
                <a:rect l="l" t="t" r="r" b="b"/>
                <a:pathLst>
                  <a:path w="26" h="5" extrusionOk="0">
                    <a:moveTo>
                      <a:pt x="1" y="1"/>
                    </a:moveTo>
                    <a:lnTo>
                      <a:pt x="25" y="4"/>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6"/>
              <p:cNvSpPr/>
              <p:nvPr/>
            </p:nvSpPr>
            <p:spPr>
              <a:xfrm>
                <a:off x="2556745" y="3222488"/>
                <a:ext cx="753" cy="274"/>
              </a:xfrm>
              <a:custGeom>
                <a:avLst/>
                <a:gdLst/>
                <a:ahLst/>
                <a:cxnLst/>
                <a:rect l="l" t="t" r="r" b="b"/>
                <a:pathLst>
                  <a:path w="22" h="8" extrusionOk="0">
                    <a:moveTo>
                      <a:pt x="0" y="1"/>
                    </a:moveTo>
                    <a:cubicBezTo>
                      <a:pt x="7" y="1"/>
                      <a:pt x="14" y="4"/>
                      <a:pt x="21" y="8"/>
                    </a:cubicBezTo>
                    <a:cubicBezTo>
                      <a:pt x="14" y="4"/>
                      <a:pt x="7" y="1"/>
                      <a:pt x="0"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6"/>
              <p:cNvSpPr/>
              <p:nvPr/>
            </p:nvSpPr>
            <p:spPr>
              <a:xfrm>
                <a:off x="2577836" y="3226699"/>
                <a:ext cx="1130" cy="377"/>
              </a:xfrm>
              <a:custGeom>
                <a:avLst/>
                <a:gdLst/>
                <a:ahLst/>
                <a:cxnLst/>
                <a:rect l="l" t="t" r="r" b="b"/>
                <a:pathLst>
                  <a:path w="33" h="11" extrusionOk="0">
                    <a:moveTo>
                      <a:pt x="1" y="0"/>
                    </a:moveTo>
                    <a:cubicBezTo>
                      <a:pt x="11" y="4"/>
                      <a:pt x="22" y="7"/>
                      <a:pt x="32" y="11"/>
                    </a:cubicBezTo>
                    <a:cubicBezTo>
                      <a:pt x="22" y="7"/>
                      <a:pt x="11" y="4"/>
                      <a:pt x="1"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6"/>
              <p:cNvSpPr/>
              <p:nvPr/>
            </p:nvSpPr>
            <p:spPr>
              <a:xfrm>
                <a:off x="2602419" y="3248577"/>
                <a:ext cx="103466" cy="42283"/>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6"/>
              <p:cNvSpPr/>
              <p:nvPr/>
            </p:nvSpPr>
            <p:spPr>
              <a:xfrm>
                <a:off x="2603960" y="3255082"/>
                <a:ext cx="274" cy="1233"/>
              </a:xfrm>
              <a:custGeom>
                <a:avLst/>
                <a:gdLst/>
                <a:ahLst/>
                <a:cxnLst/>
                <a:rect l="l" t="t" r="r" b="b"/>
                <a:pathLst>
                  <a:path w="8" h="36" extrusionOk="0">
                    <a:moveTo>
                      <a:pt x="8" y="1"/>
                    </a:moveTo>
                    <a:cubicBezTo>
                      <a:pt x="4" y="11"/>
                      <a:pt x="1" y="25"/>
                      <a:pt x="1" y="36"/>
                    </a:cubicBezTo>
                    <a:cubicBezTo>
                      <a:pt x="4" y="25"/>
                      <a:pt x="4" y="15"/>
                      <a:pt x="8"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6"/>
              <p:cNvSpPr/>
              <p:nvPr/>
            </p:nvSpPr>
            <p:spPr>
              <a:xfrm>
                <a:off x="2603960" y="3256657"/>
                <a:ext cx="34" cy="753"/>
              </a:xfrm>
              <a:custGeom>
                <a:avLst/>
                <a:gdLst/>
                <a:ahLst/>
                <a:cxnLst/>
                <a:rect l="l" t="t" r="r" b="b"/>
                <a:pathLst>
                  <a:path w="1" h="22" extrusionOk="0">
                    <a:moveTo>
                      <a:pt x="1" y="22"/>
                    </a:moveTo>
                    <a:lnTo>
                      <a:pt x="1" y="1"/>
                    </a:lnTo>
                    <a:cubicBezTo>
                      <a:pt x="1" y="8"/>
                      <a:pt x="1" y="15"/>
                      <a:pt x="1" y="22"/>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6"/>
              <p:cNvSpPr/>
              <p:nvPr/>
            </p:nvSpPr>
            <p:spPr>
              <a:xfrm>
                <a:off x="2605056" y="3251624"/>
                <a:ext cx="274" cy="377"/>
              </a:xfrm>
              <a:custGeom>
                <a:avLst/>
                <a:gdLst/>
                <a:ahLst/>
                <a:cxnLst/>
                <a:rect l="l" t="t" r="r" b="b"/>
                <a:pathLst>
                  <a:path w="8" h="11" extrusionOk="0">
                    <a:moveTo>
                      <a:pt x="7" y="0"/>
                    </a:moveTo>
                    <a:lnTo>
                      <a:pt x="0" y="11"/>
                    </a:lnTo>
                    <a:cubicBezTo>
                      <a:pt x="4" y="7"/>
                      <a:pt x="7" y="4"/>
                      <a:pt x="7"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6"/>
              <p:cNvSpPr/>
              <p:nvPr/>
            </p:nvSpPr>
            <p:spPr>
              <a:xfrm>
                <a:off x="2603960" y="3257752"/>
                <a:ext cx="34" cy="616"/>
              </a:xfrm>
              <a:custGeom>
                <a:avLst/>
                <a:gdLst/>
                <a:ahLst/>
                <a:cxnLst/>
                <a:rect l="l" t="t" r="r" b="b"/>
                <a:pathLst>
                  <a:path w="1" h="18" extrusionOk="0">
                    <a:moveTo>
                      <a:pt x="1" y="18"/>
                    </a:moveTo>
                    <a:lnTo>
                      <a:pt x="1" y="0"/>
                    </a:lnTo>
                    <a:cubicBezTo>
                      <a:pt x="1" y="7"/>
                      <a:pt x="1" y="14"/>
                      <a:pt x="1" y="18"/>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6"/>
              <p:cNvSpPr/>
              <p:nvPr/>
            </p:nvSpPr>
            <p:spPr>
              <a:xfrm>
                <a:off x="2602762" y="3264942"/>
                <a:ext cx="753" cy="2191"/>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6"/>
              <p:cNvSpPr/>
              <p:nvPr/>
            </p:nvSpPr>
            <p:spPr>
              <a:xfrm>
                <a:off x="2603481" y="3259190"/>
                <a:ext cx="993" cy="5786"/>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6"/>
              <p:cNvSpPr/>
              <p:nvPr/>
            </p:nvSpPr>
            <p:spPr>
              <a:xfrm>
                <a:off x="2603960" y="3258574"/>
                <a:ext cx="171" cy="651"/>
              </a:xfrm>
              <a:custGeom>
                <a:avLst/>
                <a:gdLst/>
                <a:ahLst/>
                <a:cxnLst/>
                <a:rect l="l" t="t" r="r" b="b"/>
                <a:pathLst>
                  <a:path w="5" h="19" extrusionOk="0">
                    <a:moveTo>
                      <a:pt x="4" y="18"/>
                    </a:moveTo>
                    <a:cubicBezTo>
                      <a:pt x="4" y="11"/>
                      <a:pt x="1" y="8"/>
                      <a:pt x="1" y="1"/>
                    </a:cubicBezTo>
                    <a:cubicBezTo>
                      <a:pt x="1" y="8"/>
                      <a:pt x="4" y="11"/>
                      <a:pt x="4" y="18"/>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6"/>
              <p:cNvSpPr/>
              <p:nvPr/>
            </p:nvSpPr>
            <p:spPr>
              <a:xfrm>
                <a:off x="2604200" y="3253781"/>
                <a:ext cx="274" cy="1233"/>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6"/>
              <p:cNvSpPr/>
              <p:nvPr/>
            </p:nvSpPr>
            <p:spPr>
              <a:xfrm>
                <a:off x="2602419" y="3267099"/>
                <a:ext cx="377" cy="1233"/>
              </a:xfrm>
              <a:custGeom>
                <a:avLst/>
                <a:gdLst/>
                <a:ahLst/>
                <a:cxnLst/>
                <a:rect l="l" t="t" r="r" b="b"/>
                <a:pathLst>
                  <a:path w="11" h="36" extrusionOk="0">
                    <a:moveTo>
                      <a:pt x="0" y="35"/>
                    </a:moveTo>
                    <a:lnTo>
                      <a:pt x="0" y="35"/>
                    </a:lnTo>
                    <a:lnTo>
                      <a:pt x="11"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6"/>
              <p:cNvSpPr/>
              <p:nvPr/>
            </p:nvSpPr>
            <p:spPr>
              <a:xfrm>
                <a:off x="2604679" y="3252446"/>
                <a:ext cx="274" cy="993"/>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6"/>
              <p:cNvSpPr/>
              <p:nvPr/>
            </p:nvSpPr>
            <p:spPr>
              <a:xfrm>
                <a:off x="2701779" y="3286991"/>
                <a:ext cx="514" cy="514"/>
              </a:xfrm>
              <a:custGeom>
                <a:avLst/>
                <a:gdLst/>
                <a:ahLst/>
                <a:cxnLst/>
                <a:rect l="l" t="t" r="r" b="b"/>
                <a:pathLst>
                  <a:path w="15" h="15" extrusionOk="0">
                    <a:moveTo>
                      <a:pt x="0" y="14"/>
                    </a:moveTo>
                    <a:lnTo>
                      <a:pt x="14"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6"/>
              <p:cNvSpPr/>
              <p:nvPr/>
            </p:nvSpPr>
            <p:spPr>
              <a:xfrm>
                <a:off x="2703594" y="3285073"/>
                <a:ext cx="616" cy="753"/>
              </a:xfrm>
              <a:custGeom>
                <a:avLst/>
                <a:gdLst/>
                <a:ahLst/>
                <a:cxnLst/>
                <a:rect l="l" t="t" r="r" b="b"/>
                <a:pathLst>
                  <a:path w="18" h="22" extrusionOk="0">
                    <a:moveTo>
                      <a:pt x="0" y="21"/>
                    </a:moveTo>
                    <a:lnTo>
                      <a:pt x="18"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6"/>
              <p:cNvSpPr/>
              <p:nvPr/>
            </p:nvSpPr>
            <p:spPr>
              <a:xfrm>
                <a:off x="2700923" y="3287812"/>
                <a:ext cx="514" cy="514"/>
              </a:xfrm>
              <a:custGeom>
                <a:avLst/>
                <a:gdLst/>
                <a:ahLst/>
                <a:cxnLst/>
                <a:rect l="l" t="t" r="r" b="b"/>
                <a:pathLst>
                  <a:path w="15" h="15" extrusionOk="0">
                    <a:moveTo>
                      <a:pt x="1" y="15"/>
                    </a:moveTo>
                    <a:lnTo>
                      <a:pt x="15"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6"/>
              <p:cNvSpPr/>
              <p:nvPr/>
            </p:nvSpPr>
            <p:spPr>
              <a:xfrm>
                <a:off x="2702601" y="3286032"/>
                <a:ext cx="651" cy="616"/>
              </a:xfrm>
              <a:custGeom>
                <a:avLst/>
                <a:gdLst/>
                <a:ahLst/>
                <a:cxnLst/>
                <a:rect l="l" t="t" r="r" b="b"/>
                <a:pathLst>
                  <a:path w="19" h="18" extrusionOk="0">
                    <a:moveTo>
                      <a:pt x="1" y="18"/>
                    </a:moveTo>
                    <a:lnTo>
                      <a:pt x="19"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6"/>
              <p:cNvSpPr/>
              <p:nvPr/>
            </p:nvSpPr>
            <p:spPr>
              <a:xfrm>
                <a:off x="2704552" y="3284457"/>
                <a:ext cx="377" cy="411"/>
              </a:xfrm>
              <a:custGeom>
                <a:avLst/>
                <a:gdLst/>
                <a:ahLst/>
                <a:cxnLst/>
                <a:rect l="l" t="t" r="r" b="b"/>
                <a:pathLst>
                  <a:path w="11" h="12" extrusionOk="0">
                    <a:moveTo>
                      <a:pt x="0" y="11"/>
                    </a:moveTo>
                    <a:lnTo>
                      <a:pt x="11"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6"/>
              <p:cNvSpPr/>
              <p:nvPr/>
            </p:nvSpPr>
            <p:spPr>
              <a:xfrm>
                <a:off x="2707531" y="3281479"/>
                <a:ext cx="890" cy="753"/>
              </a:xfrm>
              <a:custGeom>
                <a:avLst/>
                <a:gdLst/>
                <a:ahLst/>
                <a:cxnLst/>
                <a:rect l="l" t="t" r="r" b="b"/>
                <a:pathLst>
                  <a:path w="26" h="22" extrusionOk="0">
                    <a:moveTo>
                      <a:pt x="25" y="0"/>
                    </a:moveTo>
                    <a:cubicBezTo>
                      <a:pt x="15" y="7"/>
                      <a:pt x="8" y="14"/>
                      <a:pt x="1" y="21"/>
                    </a:cubicBezTo>
                    <a:cubicBezTo>
                      <a:pt x="8" y="14"/>
                      <a:pt x="18" y="7"/>
                      <a:pt x="25"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6"/>
              <p:cNvSpPr/>
              <p:nvPr/>
            </p:nvSpPr>
            <p:spPr>
              <a:xfrm>
                <a:off x="2698663" y="3290346"/>
                <a:ext cx="274" cy="274"/>
              </a:xfrm>
              <a:custGeom>
                <a:avLst/>
                <a:gdLst/>
                <a:ahLst/>
                <a:cxnLst/>
                <a:rect l="l" t="t" r="r" b="b"/>
                <a:pathLst>
                  <a:path w="8" h="8" extrusionOk="0">
                    <a:moveTo>
                      <a:pt x="0" y="7"/>
                    </a:moveTo>
                    <a:lnTo>
                      <a:pt x="7"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6"/>
              <p:cNvSpPr/>
              <p:nvPr/>
            </p:nvSpPr>
            <p:spPr>
              <a:xfrm>
                <a:off x="2699246" y="3289490"/>
                <a:ext cx="514" cy="514"/>
              </a:xfrm>
              <a:custGeom>
                <a:avLst/>
                <a:gdLst/>
                <a:ahLst/>
                <a:cxnLst/>
                <a:rect l="l" t="t" r="r" b="b"/>
                <a:pathLst>
                  <a:path w="15" h="15" extrusionOk="0">
                    <a:moveTo>
                      <a:pt x="1" y="15"/>
                    </a:moveTo>
                    <a:lnTo>
                      <a:pt x="15"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6"/>
              <p:cNvSpPr/>
              <p:nvPr/>
            </p:nvSpPr>
            <p:spPr>
              <a:xfrm>
                <a:off x="2700101" y="3288668"/>
                <a:ext cx="514" cy="514"/>
              </a:xfrm>
              <a:custGeom>
                <a:avLst/>
                <a:gdLst/>
                <a:ahLst/>
                <a:cxnLst/>
                <a:rect l="l" t="t" r="r" b="b"/>
                <a:pathLst>
                  <a:path w="15" h="15" extrusionOk="0">
                    <a:moveTo>
                      <a:pt x="0" y="14"/>
                    </a:moveTo>
                    <a:lnTo>
                      <a:pt x="14"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6"/>
              <p:cNvSpPr/>
              <p:nvPr/>
            </p:nvSpPr>
            <p:spPr>
              <a:xfrm>
                <a:off x="2709209" y="3278945"/>
                <a:ext cx="651" cy="1233"/>
              </a:xfrm>
              <a:custGeom>
                <a:avLst/>
                <a:gdLst/>
                <a:ahLst/>
                <a:cxnLst/>
                <a:rect l="l" t="t" r="r" b="b"/>
                <a:pathLst>
                  <a:path w="19" h="36" extrusionOk="0">
                    <a:moveTo>
                      <a:pt x="1" y="36"/>
                    </a:moveTo>
                    <a:cubicBezTo>
                      <a:pt x="8" y="25"/>
                      <a:pt x="11" y="15"/>
                      <a:pt x="18" y="1"/>
                    </a:cubicBezTo>
                    <a:cubicBezTo>
                      <a:pt x="11" y="15"/>
                      <a:pt x="8" y="25"/>
                      <a:pt x="1" y="36"/>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6"/>
              <p:cNvSpPr/>
              <p:nvPr/>
            </p:nvSpPr>
            <p:spPr>
              <a:xfrm>
                <a:off x="2705271" y="3283738"/>
                <a:ext cx="377" cy="411"/>
              </a:xfrm>
              <a:custGeom>
                <a:avLst/>
                <a:gdLst/>
                <a:ahLst/>
                <a:cxnLst/>
                <a:rect l="l" t="t" r="r" b="b"/>
                <a:pathLst>
                  <a:path w="11" h="12" extrusionOk="0">
                    <a:moveTo>
                      <a:pt x="0" y="11"/>
                    </a:moveTo>
                    <a:lnTo>
                      <a:pt x="11"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6"/>
              <p:cNvSpPr/>
              <p:nvPr/>
            </p:nvSpPr>
            <p:spPr>
              <a:xfrm>
                <a:off x="2707052" y="3282198"/>
                <a:ext cx="514" cy="377"/>
              </a:xfrm>
              <a:custGeom>
                <a:avLst/>
                <a:gdLst/>
                <a:ahLst/>
                <a:cxnLst/>
                <a:rect l="l" t="t" r="r" b="b"/>
                <a:pathLst>
                  <a:path w="15" h="11" extrusionOk="0">
                    <a:moveTo>
                      <a:pt x="1" y="11"/>
                    </a:moveTo>
                    <a:lnTo>
                      <a:pt x="15"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6"/>
              <p:cNvSpPr/>
              <p:nvPr/>
            </p:nvSpPr>
            <p:spPr>
              <a:xfrm>
                <a:off x="2709928" y="3277267"/>
                <a:ext cx="514" cy="1472"/>
              </a:xfrm>
              <a:custGeom>
                <a:avLst/>
                <a:gdLst/>
                <a:ahLst/>
                <a:cxnLst/>
                <a:rect l="l" t="t" r="r" b="b"/>
                <a:pathLst>
                  <a:path w="15" h="43" extrusionOk="0">
                    <a:moveTo>
                      <a:pt x="1" y="43"/>
                    </a:moveTo>
                    <a:cubicBezTo>
                      <a:pt x="4" y="29"/>
                      <a:pt x="11" y="15"/>
                      <a:pt x="15" y="1"/>
                    </a:cubicBezTo>
                    <a:cubicBezTo>
                      <a:pt x="11" y="15"/>
                      <a:pt x="4" y="29"/>
                      <a:pt x="1" y="43"/>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6"/>
              <p:cNvSpPr/>
              <p:nvPr/>
            </p:nvSpPr>
            <p:spPr>
              <a:xfrm>
                <a:off x="2708490" y="3280280"/>
                <a:ext cx="753" cy="993"/>
              </a:xfrm>
              <a:custGeom>
                <a:avLst/>
                <a:gdLst/>
                <a:ahLst/>
                <a:cxnLst/>
                <a:rect l="l" t="t" r="r" b="b"/>
                <a:pathLst>
                  <a:path w="22" h="29" extrusionOk="0">
                    <a:moveTo>
                      <a:pt x="1" y="28"/>
                    </a:moveTo>
                    <a:cubicBezTo>
                      <a:pt x="8" y="18"/>
                      <a:pt x="15" y="11"/>
                      <a:pt x="22" y="0"/>
                    </a:cubicBezTo>
                    <a:cubicBezTo>
                      <a:pt x="15" y="11"/>
                      <a:pt x="8" y="18"/>
                      <a:pt x="1" y="28"/>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6"/>
              <p:cNvSpPr/>
              <p:nvPr/>
            </p:nvSpPr>
            <p:spPr>
              <a:xfrm>
                <a:off x="2705854" y="3283156"/>
                <a:ext cx="411" cy="377"/>
              </a:xfrm>
              <a:custGeom>
                <a:avLst/>
                <a:gdLst/>
                <a:ahLst/>
                <a:cxnLst/>
                <a:rect l="l" t="t" r="r" b="b"/>
                <a:pathLst>
                  <a:path w="12" h="11" extrusionOk="0">
                    <a:moveTo>
                      <a:pt x="1" y="11"/>
                    </a:moveTo>
                    <a:lnTo>
                      <a:pt x="11"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6"/>
              <p:cNvSpPr/>
              <p:nvPr/>
            </p:nvSpPr>
            <p:spPr>
              <a:xfrm>
                <a:off x="2706573" y="3282677"/>
                <a:ext cx="411" cy="377"/>
              </a:xfrm>
              <a:custGeom>
                <a:avLst/>
                <a:gdLst/>
                <a:ahLst/>
                <a:cxnLst/>
                <a:rect l="l" t="t" r="r" b="b"/>
                <a:pathLst>
                  <a:path w="12" h="11" extrusionOk="0">
                    <a:moveTo>
                      <a:pt x="1" y="11"/>
                    </a:moveTo>
                    <a:lnTo>
                      <a:pt x="11"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6"/>
              <p:cNvSpPr/>
              <p:nvPr/>
            </p:nvSpPr>
            <p:spPr>
              <a:xfrm>
                <a:off x="2572461" y="2986458"/>
                <a:ext cx="187724" cy="5813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6"/>
              <p:cNvSpPr/>
              <p:nvPr/>
            </p:nvSpPr>
            <p:spPr>
              <a:xfrm>
                <a:off x="2685002" y="3078556"/>
                <a:ext cx="2054" cy="1096"/>
              </a:xfrm>
              <a:custGeom>
                <a:avLst/>
                <a:gdLst/>
                <a:ahLst/>
                <a:cxnLst/>
                <a:rect l="l" t="t" r="r" b="b"/>
                <a:pathLst>
                  <a:path w="60" h="32" extrusionOk="0">
                    <a:moveTo>
                      <a:pt x="56" y="0"/>
                    </a:moveTo>
                    <a:lnTo>
                      <a:pt x="0" y="32"/>
                    </a:lnTo>
                    <a:lnTo>
                      <a:pt x="0" y="32"/>
                    </a:lnTo>
                    <a:lnTo>
                      <a:pt x="60"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6"/>
              <p:cNvSpPr/>
              <p:nvPr/>
            </p:nvSpPr>
            <p:spPr>
              <a:xfrm>
                <a:off x="2687502" y="3078727"/>
                <a:ext cx="33621" cy="8285"/>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6"/>
              <p:cNvSpPr/>
              <p:nvPr/>
            </p:nvSpPr>
            <p:spPr>
              <a:xfrm>
                <a:off x="2899437" y="3076022"/>
                <a:ext cx="27835" cy="9381"/>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6"/>
              <p:cNvSpPr/>
              <p:nvPr/>
            </p:nvSpPr>
            <p:spPr>
              <a:xfrm>
                <a:off x="1749096" y="2378443"/>
                <a:ext cx="96036" cy="57211"/>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6"/>
              <p:cNvSpPr/>
              <p:nvPr/>
            </p:nvSpPr>
            <p:spPr>
              <a:xfrm>
                <a:off x="1796345" y="1664156"/>
                <a:ext cx="192038" cy="125104"/>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6"/>
              <p:cNvSpPr/>
              <p:nvPr/>
            </p:nvSpPr>
            <p:spPr>
              <a:xfrm>
                <a:off x="1924362" y="1694079"/>
                <a:ext cx="336931" cy="177213"/>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6"/>
              <p:cNvSpPr/>
              <p:nvPr/>
            </p:nvSpPr>
            <p:spPr>
              <a:xfrm>
                <a:off x="1923027" y="1607151"/>
                <a:ext cx="24856" cy="16229"/>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6"/>
              <p:cNvSpPr/>
              <p:nvPr/>
            </p:nvSpPr>
            <p:spPr>
              <a:xfrm>
                <a:off x="1853386" y="1548709"/>
                <a:ext cx="133321" cy="65428"/>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6"/>
              <p:cNvSpPr/>
              <p:nvPr/>
            </p:nvSpPr>
            <p:spPr>
              <a:xfrm>
                <a:off x="1956581" y="1579111"/>
                <a:ext cx="217819" cy="89360"/>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6"/>
              <p:cNvSpPr/>
              <p:nvPr/>
            </p:nvSpPr>
            <p:spPr>
              <a:xfrm>
                <a:off x="2003111" y="1532959"/>
                <a:ext cx="20029" cy="7909"/>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6"/>
              <p:cNvSpPr/>
              <p:nvPr/>
            </p:nvSpPr>
            <p:spPr>
              <a:xfrm>
                <a:off x="2037007" y="1528406"/>
                <a:ext cx="60087" cy="27664"/>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6"/>
              <p:cNvSpPr/>
              <p:nvPr/>
            </p:nvSpPr>
            <p:spPr>
              <a:xfrm>
                <a:off x="2031015" y="1501324"/>
                <a:ext cx="73885" cy="1711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6"/>
              <p:cNvSpPr/>
              <p:nvPr/>
            </p:nvSpPr>
            <p:spPr>
              <a:xfrm>
                <a:off x="2177144" y="1472531"/>
                <a:ext cx="118462" cy="6070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6"/>
              <p:cNvSpPr/>
              <p:nvPr/>
            </p:nvSpPr>
            <p:spPr>
              <a:xfrm>
                <a:off x="2170536" y="1538848"/>
                <a:ext cx="26055" cy="23521"/>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6"/>
              <p:cNvSpPr/>
              <p:nvPr/>
            </p:nvSpPr>
            <p:spPr>
              <a:xfrm>
                <a:off x="2282393" y="1442950"/>
                <a:ext cx="21946" cy="11846"/>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6"/>
              <p:cNvSpPr/>
              <p:nvPr/>
            </p:nvSpPr>
            <p:spPr>
              <a:xfrm>
                <a:off x="2194401" y="1630672"/>
                <a:ext cx="16708" cy="12360"/>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6"/>
              <p:cNvSpPr/>
              <p:nvPr/>
            </p:nvSpPr>
            <p:spPr>
              <a:xfrm>
                <a:off x="2197140" y="1577570"/>
                <a:ext cx="131780" cy="69228"/>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6"/>
              <p:cNvSpPr/>
              <p:nvPr/>
            </p:nvSpPr>
            <p:spPr>
              <a:xfrm>
                <a:off x="2305504" y="1583904"/>
                <a:ext cx="2328" cy="274"/>
              </a:xfrm>
              <a:custGeom>
                <a:avLst/>
                <a:gdLst/>
                <a:ahLst/>
                <a:cxnLst/>
                <a:rect l="l" t="t" r="r" b="b"/>
                <a:pathLst>
                  <a:path w="68" h="8" extrusionOk="0">
                    <a:moveTo>
                      <a:pt x="1" y="1"/>
                    </a:moveTo>
                    <a:lnTo>
                      <a:pt x="64" y="8"/>
                    </a:lnTo>
                    <a:cubicBezTo>
                      <a:pt x="64" y="8"/>
                      <a:pt x="64" y="4"/>
                      <a:pt x="67" y="4"/>
                    </a:cubicBezTo>
                    <a:lnTo>
                      <a:pt x="1"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6"/>
              <p:cNvSpPr/>
              <p:nvPr/>
            </p:nvSpPr>
            <p:spPr>
              <a:xfrm>
                <a:off x="2316666" y="1495538"/>
                <a:ext cx="58272" cy="37113"/>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6"/>
              <p:cNvSpPr/>
              <p:nvPr/>
            </p:nvSpPr>
            <p:spPr>
              <a:xfrm>
                <a:off x="2354294" y="1539704"/>
                <a:ext cx="50363" cy="11470"/>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6"/>
              <p:cNvSpPr/>
              <p:nvPr/>
            </p:nvSpPr>
            <p:spPr>
              <a:xfrm>
                <a:off x="2343372" y="1627591"/>
                <a:ext cx="62244" cy="3060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6"/>
              <p:cNvSpPr/>
              <p:nvPr/>
            </p:nvSpPr>
            <p:spPr>
              <a:xfrm>
                <a:off x="2233843" y="1679152"/>
                <a:ext cx="114970" cy="99015"/>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6"/>
              <p:cNvSpPr/>
              <p:nvPr/>
            </p:nvSpPr>
            <p:spPr>
              <a:xfrm>
                <a:off x="2343611" y="1569799"/>
                <a:ext cx="318272" cy="93297"/>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6"/>
              <p:cNvSpPr/>
              <p:nvPr/>
            </p:nvSpPr>
            <p:spPr>
              <a:xfrm>
                <a:off x="2447902" y="1546038"/>
                <a:ext cx="25815" cy="12839"/>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6"/>
              <p:cNvSpPr/>
              <p:nvPr/>
            </p:nvSpPr>
            <p:spPr>
              <a:xfrm>
                <a:off x="2344570" y="1383378"/>
                <a:ext cx="210629" cy="138559"/>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6"/>
              <p:cNvSpPr/>
              <p:nvPr/>
            </p:nvSpPr>
            <p:spPr>
              <a:xfrm>
                <a:off x="2432460" y="1302407"/>
                <a:ext cx="580257" cy="295538"/>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6"/>
              <p:cNvSpPr/>
              <p:nvPr/>
            </p:nvSpPr>
            <p:spPr>
              <a:xfrm>
                <a:off x="2654085" y="2068632"/>
                <a:ext cx="14037" cy="16331"/>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6"/>
              <p:cNvSpPr/>
              <p:nvPr/>
            </p:nvSpPr>
            <p:spPr>
              <a:xfrm>
                <a:off x="2585163" y="2048843"/>
                <a:ext cx="31293" cy="1968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6"/>
              <p:cNvSpPr/>
              <p:nvPr/>
            </p:nvSpPr>
            <p:spPr>
              <a:xfrm>
                <a:off x="2521274" y="1961093"/>
                <a:ext cx="123837" cy="77411"/>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6"/>
              <p:cNvSpPr/>
              <p:nvPr/>
            </p:nvSpPr>
            <p:spPr>
              <a:xfrm>
                <a:off x="2466835" y="1691990"/>
                <a:ext cx="543007" cy="386267"/>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6"/>
              <p:cNvSpPr/>
              <p:nvPr/>
            </p:nvSpPr>
            <p:spPr>
              <a:xfrm>
                <a:off x="2704176" y="1881527"/>
                <a:ext cx="44988" cy="32081"/>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6"/>
              <p:cNvSpPr/>
              <p:nvPr/>
            </p:nvSpPr>
            <p:spPr>
              <a:xfrm>
                <a:off x="2639568" y="1692470"/>
                <a:ext cx="82375" cy="3577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6"/>
              <p:cNvSpPr/>
              <p:nvPr/>
            </p:nvSpPr>
            <p:spPr>
              <a:xfrm>
                <a:off x="3049744" y="2361016"/>
                <a:ext cx="120242" cy="108773"/>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6"/>
              <p:cNvSpPr/>
              <p:nvPr/>
            </p:nvSpPr>
            <p:spPr>
              <a:xfrm>
                <a:off x="1658844" y="2297541"/>
                <a:ext cx="29513" cy="39784"/>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6"/>
              <p:cNvSpPr/>
              <p:nvPr/>
            </p:nvSpPr>
            <p:spPr>
              <a:xfrm>
                <a:off x="2385348" y="1860916"/>
                <a:ext cx="3629" cy="5067"/>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6"/>
              <p:cNvSpPr/>
              <p:nvPr/>
            </p:nvSpPr>
            <p:spPr>
              <a:xfrm>
                <a:off x="1508298" y="1679802"/>
                <a:ext cx="1605807" cy="897194"/>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6"/>
              <p:cNvSpPr/>
              <p:nvPr/>
            </p:nvSpPr>
            <p:spPr>
              <a:xfrm>
                <a:off x="1249045" y="2177540"/>
                <a:ext cx="46768" cy="43310"/>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6"/>
              <p:cNvSpPr/>
              <p:nvPr/>
            </p:nvSpPr>
            <p:spPr>
              <a:xfrm>
                <a:off x="1014341" y="2128547"/>
                <a:ext cx="28314" cy="12771"/>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6"/>
              <p:cNvSpPr/>
              <p:nvPr/>
            </p:nvSpPr>
            <p:spPr>
              <a:xfrm>
                <a:off x="1002836" y="1783746"/>
                <a:ext cx="714639" cy="49336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6"/>
              <p:cNvSpPr/>
              <p:nvPr/>
            </p:nvSpPr>
            <p:spPr>
              <a:xfrm>
                <a:off x="1059535" y="2277409"/>
                <a:ext cx="24000" cy="8662"/>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6"/>
              <p:cNvSpPr/>
              <p:nvPr/>
            </p:nvSpPr>
            <p:spPr>
              <a:xfrm>
                <a:off x="1818497" y="2412988"/>
                <a:ext cx="1080570" cy="531606"/>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6"/>
              <p:cNvSpPr/>
              <p:nvPr/>
            </p:nvSpPr>
            <p:spPr>
              <a:xfrm>
                <a:off x="1012663" y="2300417"/>
                <a:ext cx="9141" cy="9997"/>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6"/>
              <p:cNvSpPr/>
              <p:nvPr/>
            </p:nvSpPr>
            <p:spPr>
              <a:xfrm>
                <a:off x="1400173" y="2122076"/>
                <a:ext cx="7121" cy="4382"/>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6"/>
              <p:cNvSpPr/>
              <p:nvPr/>
            </p:nvSpPr>
            <p:spPr>
              <a:xfrm>
                <a:off x="1660898" y="2236667"/>
                <a:ext cx="9004" cy="5546"/>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6"/>
              <p:cNvSpPr/>
              <p:nvPr/>
            </p:nvSpPr>
            <p:spPr>
              <a:xfrm>
                <a:off x="2264281" y="2856084"/>
                <a:ext cx="3253" cy="2807"/>
              </a:xfrm>
              <a:custGeom>
                <a:avLst/>
                <a:gdLst/>
                <a:ahLst/>
                <a:cxnLst/>
                <a:rect l="l" t="t" r="r" b="b"/>
                <a:pathLst>
                  <a:path w="95" h="82" extrusionOk="0">
                    <a:moveTo>
                      <a:pt x="95" y="81"/>
                    </a:moveTo>
                    <a:cubicBezTo>
                      <a:pt x="67" y="50"/>
                      <a:pt x="35" y="25"/>
                      <a:pt x="0" y="1"/>
                    </a:cubicBezTo>
                    <a:cubicBezTo>
                      <a:pt x="35" y="25"/>
                      <a:pt x="67" y="50"/>
                      <a:pt x="95" y="8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6"/>
              <p:cNvSpPr/>
              <p:nvPr/>
            </p:nvSpPr>
            <p:spPr>
              <a:xfrm>
                <a:off x="2226893" y="2845778"/>
                <a:ext cx="37285" cy="1034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6"/>
              <p:cNvSpPr/>
              <p:nvPr/>
            </p:nvSpPr>
            <p:spPr>
              <a:xfrm>
                <a:off x="1961032" y="2786925"/>
                <a:ext cx="42215" cy="5683"/>
              </a:xfrm>
              <a:custGeom>
                <a:avLst/>
                <a:gdLst/>
                <a:ahLst/>
                <a:cxnLst/>
                <a:rect l="l" t="t" r="r" b="b"/>
                <a:pathLst>
                  <a:path w="1233" h="166" extrusionOk="0">
                    <a:moveTo>
                      <a:pt x="0" y="165"/>
                    </a:moveTo>
                    <a:lnTo>
                      <a:pt x="1233"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6"/>
              <p:cNvSpPr/>
              <p:nvPr/>
            </p:nvSpPr>
            <p:spPr>
              <a:xfrm>
                <a:off x="2323719" y="2925482"/>
                <a:ext cx="1130" cy="34"/>
              </a:xfrm>
              <a:custGeom>
                <a:avLst/>
                <a:gdLst/>
                <a:ahLst/>
                <a:cxnLst/>
                <a:rect l="l" t="t" r="r" b="b"/>
                <a:pathLst>
                  <a:path w="33" h="1" extrusionOk="0">
                    <a:moveTo>
                      <a:pt x="32" y="1"/>
                    </a:moveTo>
                    <a:cubicBezTo>
                      <a:pt x="22" y="1"/>
                      <a:pt x="11" y="1"/>
                      <a:pt x="1" y="1"/>
                    </a:cubicBezTo>
                    <a:cubicBezTo>
                      <a:pt x="11" y="1"/>
                      <a:pt x="22" y="1"/>
                      <a:pt x="32"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6"/>
              <p:cNvSpPr/>
              <p:nvPr/>
            </p:nvSpPr>
            <p:spPr>
              <a:xfrm>
                <a:off x="2328170" y="2926338"/>
                <a:ext cx="856" cy="377"/>
              </a:xfrm>
              <a:custGeom>
                <a:avLst/>
                <a:gdLst/>
                <a:ahLst/>
                <a:cxnLst/>
                <a:rect l="l" t="t" r="r" b="b"/>
                <a:pathLst>
                  <a:path w="25" h="11" extrusionOk="0">
                    <a:moveTo>
                      <a:pt x="25" y="11"/>
                    </a:moveTo>
                    <a:lnTo>
                      <a:pt x="0"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6"/>
              <p:cNvSpPr/>
              <p:nvPr/>
            </p:nvSpPr>
            <p:spPr>
              <a:xfrm>
                <a:off x="2325294" y="2925482"/>
                <a:ext cx="753" cy="171"/>
              </a:xfrm>
              <a:custGeom>
                <a:avLst/>
                <a:gdLst/>
                <a:ahLst/>
                <a:cxnLst/>
                <a:rect l="l" t="t" r="r" b="b"/>
                <a:pathLst>
                  <a:path w="22" h="5" extrusionOk="0">
                    <a:moveTo>
                      <a:pt x="21" y="4"/>
                    </a:moveTo>
                    <a:lnTo>
                      <a:pt x="0"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6"/>
              <p:cNvSpPr/>
              <p:nvPr/>
            </p:nvSpPr>
            <p:spPr>
              <a:xfrm>
                <a:off x="2225455" y="2852968"/>
                <a:ext cx="1472" cy="2431"/>
              </a:xfrm>
              <a:custGeom>
                <a:avLst/>
                <a:gdLst/>
                <a:ahLst/>
                <a:cxnLst/>
                <a:rect l="l" t="t" r="r" b="b"/>
                <a:pathLst>
                  <a:path w="43" h="71" extrusionOk="0">
                    <a:moveTo>
                      <a:pt x="42" y="1"/>
                    </a:moveTo>
                    <a:cubicBezTo>
                      <a:pt x="28" y="25"/>
                      <a:pt x="14" y="46"/>
                      <a:pt x="0" y="71"/>
                    </a:cubicBezTo>
                    <a:cubicBezTo>
                      <a:pt x="14" y="46"/>
                      <a:pt x="28" y="25"/>
                      <a:pt x="42"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6"/>
              <p:cNvSpPr/>
              <p:nvPr/>
            </p:nvSpPr>
            <p:spPr>
              <a:xfrm>
                <a:off x="2161566" y="2806577"/>
                <a:ext cx="616" cy="651"/>
              </a:xfrm>
              <a:custGeom>
                <a:avLst/>
                <a:gdLst/>
                <a:ahLst/>
                <a:cxnLst/>
                <a:rect l="l" t="t" r="r" b="b"/>
                <a:pathLst>
                  <a:path w="18" h="19" extrusionOk="0">
                    <a:moveTo>
                      <a:pt x="0" y="1"/>
                    </a:moveTo>
                    <a:lnTo>
                      <a:pt x="18" y="18"/>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6"/>
              <p:cNvSpPr/>
              <p:nvPr/>
            </p:nvSpPr>
            <p:spPr>
              <a:xfrm>
                <a:off x="2326492" y="2925722"/>
                <a:ext cx="753" cy="274"/>
              </a:xfrm>
              <a:custGeom>
                <a:avLst/>
                <a:gdLst/>
                <a:ahLst/>
                <a:cxnLst/>
                <a:rect l="l" t="t" r="r" b="b"/>
                <a:pathLst>
                  <a:path w="22" h="8" extrusionOk="0">
                    <a:moveTo>
                      <a:pt x="21" y="8"/>
                    </a:moveTo>
                    <a:lnTo>
                      <a:pt x="0"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6"/>
              <p:cNvSpPr/>
              <p:nvPr/>
            </p:nvSpPr>
            <p:spPr>
              <a:xfrm>
                <a:off x="2267500" y="2858857"/>
                <a:ext cx="2568" cy="3150"/>
              </a:xfrm>
              <a:custGeom>
                <a:avLst/>
                <a:gdLst/>
                <a:ahLst/>
                <a:cxnLst/>
                <a:rect l="l" t="t" r="r" b="b"/>
                <a:pathLst>
                  <a:path w="75" h="92" extrusionOk="0">
                    <a:moveTo>
                      <a:pt x="74" y="91"/>
                    </a:moveTo>
                    <a:cubicBezTo>
                      <a:pt x="53" y="60"/>
                      <a:pt x="29" y="28"/>
                      <a:pt x="1" y="0"/>
                    </a:cubicBezTo>
                    <a:cubicBezTo>
                      <a:pt x="29" y="28"/>
                      <a:pt x="53" y="60"/>
                      <a:pt x="74" y="9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6"/>
              <p:cNvSpPr/>
              <p:nvPr/>
            </p:nvSpPr>
            <p:spPr>
              <a:xfrm>
                <a:off x="1833733" y="2440309"/>
                <a:ext cx="34" cy="34"/>
              </a:xfrm>
              <a:custGeom>
                <a:avLst/>
                <a:gdLst/>
                <a:ahLst/>
                <a:cxnLst/>
                <a:rect l="l" t="t" r="r" b="b"/>
                <a:pathLst>
                  <a:path w="1" h="1" extrusionOk="0">
                    <a:moveTo>
                      <a:pt x="0" y="0"/>
                    </a:move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6"/>
              <p:cNvSpPr/>
              <p:nvPr/>
            </p:nvSpPr>
            <p:spPr>
              <a:xfrm>
                <a:off x="1838527" y="2439932"/>
                <a:ext cx="1335" cy="171"/>
              </a:xfrm>
              <a:custGeom>
                <a:avLst/>
                <a:gdLst/>
                <a:ahLst/>
                <a:cxnLst/>
                <a:rect l="l" t="t" r="r" b="b"/>
                <a:pathLst>
                  <a:path w="39" h="5" extrusionOk="0">
                    <a:moveTo>
                      <a:pt x="0" y="4"/>
                    </a:moveTo>
                    <a:lnTo>
                      <a:pt x="39"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6"/>
              <p:cNvSpPr/>
              <p:nvPr/>
            </p:nvSpPr>
            <p:spPr>
              <a:xfrm>
                <a:off x="1841643" y="2439453"/>
                <a:ext cx="1233" cy="274"/>
              </a:xfrm>
              <a:custGeom>
                <a:avLst/>
                <a:gdLst/>
                <a:ahLst/>
                <a:cxnLst/>
                <a:rect l="l" t="t" r="r" b="b"/>
                <a:pathLst>
                  <a:path w="36" h="8" extrusionOk="0">
                    <a:moveTo>
                      <a:pt x="0" y="8"/>
                    </a:moveTo>
                    <a:lnTo>
                      <a:pt x="35"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6"/>
              <p:cNvSpPr/>
              <p:nvPr/>
            </p:nvSpPr>
            <p:spPr>
              <a:xfrm>
                <a:off x="1819216" y="2439350"/>
                <a:ext cx="1130" cy="137"/>
              </a:xfrm>
              <a:custGeom>
                <a:avLst/>
                <a:gdLst/>
                <a:ahLst/>
                <a:cxnLst/>
                <a:rect l="l" t="t" r="r" b="b"/>
                <a:pathLst>
                  <a:path w="33" h="4" extrusionOk="0">
                    <a:moveTo>
                      <a:pt x="1" y="0"/>
                    </a:moveTo>
                    <a:lnTo>
                      <a:pt x="32" y="4"/>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6"/>
              <p:cNvSpPr/>
              <p:nvPr/>
            </p:nvSpPr>
            <p:spPr>
              <a:xfrm>
                <a:off x="1828563" y="2440172"/>
                <a:ext cx="993" cy="34"/>
              </a:xfrm>
              <a:custGeom>
                <a:avLst/>
                <a:gdLst/>
                <a:ahLst/>
                <a:cxnLst/>
                <a:rect l="l" t="t" r="r" b="b"/>
                <a:pathLst>
                  <a:path w="29" h="1" extrusionOk="0">
                    <a:moveTo>
                      <a:pt x="1" y="1"/>
                    </a:moveTo>
                    <a:lnTo>
                      <a:pt x="29"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6"/>
              <p:cNvSpPr/>
              <p:nvPr/>
            </p:nvSpPr>
            <p:spPr>
              <a:xfrm>
                <a:off x="1835514" y="2440309"/>
                <a:ext cx="1369" cy="34"/>
              </a:xfrm>
              <a:custGeom>
                <a:avLst/>
                <a:gdLst/>
                <a:ahLst/>
                <a:cxnLst/>
                <a:rect l="l" t="t" r="r" b="b"/>
                <a:pathLst>
                  <a:path w="40" h="1" extrusionOk="0">
                    <a:moveTo>
                      <a:pt x="1" y="0"/>
                    </a:moveTo>
                    <a:lnTo>
                      <a:pt x="39"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6"/>
              <p:cNvSpPr/>
              <p:nvPr/>
            </p:nvSpPr>
            <p:spPr>
              <a:xfrm>
                <a:off x="1824249" y="2439830"/>
                <a:ext cx="411" cy="34"/>
              </a:xfrm>
              <a:custGeom>
                <a:avLst/>
                <a:gdLst/>
                <a:ahLst/>
                <a:cxnLst/>
                <a:rect l="l" t="t" r="r" b="b"/>
                <a:pathLst>
                  <a:path w="12" h="1" extrusionOk="0">
                    <a:moveTo>
                      <a:pt x="1" y="0"/>
                    </a:moveTo>
                    <a:lnTo>
                      <a:pt x="11"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6"/>
              <p:cNvSpPr/>
              <p:nvPr/>
            </p:nvSpPr>
            <p:spPr>
              <a:xfrm>
                <a:off x="2893788" y="2509468"/>
                <a:ext cx="651" cy="1096"/>
              </a:xfrm>
              <a:custGeom>
                <a:avLst/>
                <a:gdLst/>
                <a:ahLst/>
                <a:cxnLst/>
                <a:rect l="l" t="t" r="r" b="b"/>
                <a:pathLst>
                  <a:path w="19" h="32" extrusionOk="0">
                    <a:moveTo>
                      <a:pt x="1" y="0"/>
                    </a:moveTo>
                    <a:lnTo>
                      <a:pt x="18" y="32"/>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6"/>
              <p:cNvSpPr/>
              <p:nvPr/>
            </p:nvSpPr>
            <p:spPr>
              <a:xfrm>
                <a:off x="2895123" y="2511625"/>
                <a:ext cx="753" cy="1096"/>
              </a:xfrm>
              <a:custGeom>
                <a:avLst/>
                <a:gdLst/>
                <a:ahLst/>
                <a:cxnLst/>
                <a:rect l="l" t="t" r="r" b="b"/>
                <a:pathLst>
                  <a:path w="22" h="32" extrusionOk="0">
                    <a:moveTo>
                      <a:pt x="0" y="0"/>
                    </a:moveTo>
                    <a:lnTo>
                      <a:pt x="21" y="32"/>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6"/>
              <p:cNvSpPr/>
              <p:nvPr/>
            </p:nvSpPr>
            <p:spPr>
              <a:xfrm>
                <a:off x="2892590" y="2507414"/>
                <a:ext cx="651" cy="993"/>
              </a:xfrm>
              <a:custGeom>
                <a:avLst/>
                <a:gdLst/>
                <a:ahLst/>
                <a:cxnLst/>
                <a:rect l="l" t="t" r="r" b="b"/>
                <a:pathLst>
                  <a:path w="19" h="29" extrusionOk="0">
                    <a:moveTo>
                      <a:pt x="1" y="1"/>
                    </a:moveTo>
                    <a:lnTo>
                      <a:pt x="18" y="29"/>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6"/>
              <p:cNvSpPr/>
              <p:nvPr/>
            </p:nvSpPr>
            <p:spPr>
              <a:xfrm>
                <a:off x="2896424" y="2513782"/>
                <a:ext cx="753" cy="993"/>
              </a:xfrm>
              <a:custGeom>
                <a:avLst/>
                <a:gdLst/>
                <a:ahLst/>
                <a:cxnLst/>
                <a:rect l="l" t="t" r="r" b="b"/>
                <a:pathLst>
                  <a:path w="22" h="29" extrusionOk="0">
                    <a:moveTo>
                      <a:pt x="1" y="0"/>
                    </a:moveTo>
                    <a:lnTo>
                      <a:pt x="22" y="28"/>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6"/>
              <p:cNvSpPr/>
              <p:nvPr/>
            </p:nvSpPr>
            <p:spPr>
              <a:xfrm>
                <a:off x="2897999" y="2515939"/>
                <a:ext cx="753" cy="993"/>
              </a:xfrm>
              <a:custGeom>
                <a:avLst/>
                <a:gdLst/>
                <a:ahLst/>
                <a:cxnLst/>
                <a:rect l="l" t="t" r="r" b="b"/>
                <a:pathLst>
                  <a:path w="22" h="29" extrusionOk="0">
                    <a:moveTo>
                      <a:pt x="0" y="0"/>
                    </a:moveTo>
                    <a:lnTo>
                      <a:pt x="21" y="28"/>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6"/>
              <p:cNvSpPr/>
              <p:nvPr/>
            </p:nvSpPr>
            <p:spPr>
              <a:xfrm>
                <a:off x="2730197" y="2532715"/>
                <a:ext cx="1335" cy="1096"/>
              </a:xfrm>
              <a:custGeom>
                <a:avLst/>
                <a:gdLst/>
                <a:ahLst/>
                <a:cxnLst/>
                <a:rect l="l" t="t" r="r" b="b"/>
                <a:pathLst>
                  <a:path w="39" h="32" extrusionOk="0">
                    <a:moveTo>
                      <a:pt x="0" y="32"/>
                    </a:moveTo>
                    <a:lnTo>
                      <a:pt x="39"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6"/>
              <p:cNvSpPr/>
              <p:nvPr/>
            </p:nvSpPr>
            <p:spPr>
              <a:xfrm>
                <a:off x="2731738" y="2531380"/>
                <a:ext cx="1233" cy="1130"/>
              </a:xfrm>
              <a:custGeom>
                <a:avLst/>
                <a:gdLst/>
                <a:ahLst/>
                <a:cxnLst/>
                <a:rect l="l" t="t" r="r" b="b"/>
                <a:pathLst>
                  <a:path w="36" h="33" extrusionOk="0">
                    <a:moveTo>
                      <a:pt x="1" y="32"/>
                    </a:moveTo>
                    <a:lnTo>
                      <a:pt x="36"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6"/>
              <p:cNvSpPr/>
              <p:nvPr/>
            </p:nvSpPr>
            <p:spPr>
              <a:xfrm>
                <a:off x="2891528" y="2505394"/>
                <a:ext cx="616" cy="1096"/>
              </a:xfrm>
              <a:custGeom>
                <a:avLst/>
                <a:gdLst/>
                <a:ahLst/>
                <a:cxnLst/>
                <a:rect l="l" t="t" r="r" b="b"/>
                <a:pathLst>
                  <a:path w="18" h="32" extrusionOk="0">
                    <a:moveTo>
                      <a:pt x="0" y="0"/>
                    </a:moveTo>
                    <a:lnTo>
                      <a:pt x="18" y="32"/>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6"/>
              <p:cNvSpPr/>
              <p:nvPr/>
            </p:nvSpPr>
            <p:spPr>
              <a:xfrm>
                <a:off x="2884920" y="2487762"/>
                <a:ext cx="274" cy="890"/>
              </a:xfrm>
              <a:custGeom>
                <a:avLst/>
                <a:gdLst/>
                <a:ahLst/>
                <a:cxnLst/>
                <a:rect l="l" t="t" r="r" b="b"/>
                <a:pathLst>
                  <a:path w="8" h="26" extrusionOk="0">
                    <a:moveTo>
                      <a:pt x="1" y="1"/>
                    </a:moveTo>
                    <a:lnTo>
                      <a:pt x="8" y="25"/>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6"/>
              <p:cNvSpPr/>
              <p:nvPr/>
            </p:nvSpPr>
            <p:spPr>
              <a:xfrm>
                <a:off x="2885639" y="2490877"/>
                <a:ext cx="411" cy="993"/>
              </a:xfrm>
              <a:custGeom>
                <a:avLst/>
                <a:gdLst/>
                <a:ahLst/>
                <a:cxnLst/>
                <a:rect l="l" t="t" r="r" b="b"/>
                <a:pathLst>
                  <a:path w="12" h="29" extrusionOk="0">
                    <a:moveTo>
                      <a:pt x="1" y="1"/>
                    </a:moveTo>
                    <a:lnTo>
                      <a:pt x="11" y="29"/>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6"/>
              <p:cNvSpPr/>
              <p:nvPr/>
            </p:nvSpPr>
            <p:spPr>
              <a:xfrm>
                <a:off x="2728519" y="2534153"/>
                <a:ext cx="1472" cy="1233"/>
              </a:xfrm>
              <a:custGeom>
                <a:avLst/>
                <a:gdLst/>
                <a:ahLst/>
                <a:cxnLst/>
                <a:rect l="l" t="t" r="r" b="b"/>
                <a:pathLst>
                  <a:path w="43" h="36" extrusionOk="0">
                    <a:moveTo>
                      <a:pt x="0" y="35"/>
                    </a:moveTo>
                    <a:lnTo>
                      <a:pt x="42"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6"/>
              <p:cNvSpPr/>
              <p:nvPr/>
            </p:nvSpPr>
            <p:spPr>
              <a:xfrm>
                <a:off x="1611389" y="2144501"/>
                <a:ext cx="1712" cy="274"/>
              </a:xfrm>
              <a:custGeom>
                <a:avLst/>
                <a:gdLst/>
                <a:ahLst/>
                <a:cxnLst/>
                <a:rect l="l" t="t" r="r" b="b"/>
                <a:pathLst>
                  <a:path w="50" h="8" extrusionOk="0">
                    <a:moveTo>
                      <a:pt x="0" y="0"/>
                    </a:moveTo>
                    <a:cubicBezTo>
                      <a:pt x="18" y="4"/>
                      <a:pt x="32" y="4"/>
                      <a:pt x="49" y="7"/>
                    </a:cubicBezTo>
                    <a:cubicBezTo>
                      <a:pt x="32" y="4"/>
                      <a:pt x="18" y="4"/>
                      <a:pt x="0"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6"/>
              <p:cNvSpPr/>
              <p:nvPr/>
            </p:nvSpPr>
            <p:spPr>
              <a:xfrm>
                <a:off x="2886119" y="2492555"/>
                <a:ext cx="411" cy="993"/>
              </a:xfrm>
              <a:custGeom>
                <a:avLst/>
                <a:gdLst/>
                <a:ahLst/>
                <a:cxnLst/>
                <a:rect l="l" t="t" r="r" b="b"/>
                <a:pathLst>
                  <a:path w="12" h="29" extrusionOk="0">
                    <a:moveTo>
                      <a:pt x="1" y="1"/>
                    </a:moveTo>
                    <a:lnTo>
                      <a:pt x="11" y="29"/>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6"/>
              <p:cNvSpPr/>
              <p:nvPr/>
            </p:nvSpPr>
            <p:spPr>
              <a:xfrm>
                <a:off x="1613409" y="2144844"/>
                <a:ext cx="1609" cy="411"/>
              </a:xfrm>
              <a:custGeom>
                <a:avLst/>
                <a:gdLst/>
                <a:ahLst/>
                <a:cxnLst/>
                <a:rect l="l" t="t" r="r" b="b"/>
                <a:pathLst>
                  <a:path w="47" h="12" extrusionOk="0">
                    <a:moveTo>
                      <a:pt x="1" y="1"/>
                    </a:moveTo>
                    <a:cubicBezTo>
                      <a:pt x="18" y="1"/>
                      <a:pt x="32" y="4"/>
                      <a:pt x="46" y="11"/>
                    </a:cubicBezTo>
                    <a:cubicBezTo>
                      <a:pt x="32" y="4"/>
                      <a:pt x="18" y="1"/>
                      <a:pt x="1"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6"/>
              <p:cNvSpPr/>
              <p:nvPr/>
            </p:nvSpPr>
            <p:spPr>
              <a:xfrm>
                <a:off x="2885297" y="2489337"/>
                <a:ext cx="274" cy="856"/>
              </a:xfrm>
              <a:custGeom>
                <a:avLst/>
                <a:gdLst/>
                <a:ahLst/>
                <a:cxnLst/>
                <a:rect l="l" t="t" r="r" b="b"/>
                <a:pathLst>
                  <a:path w="8" h="25" extrusionOk="0">
                    <a:moveTo>
                      <a:pt x="0" y="0"/>
                    </a:moveTo>
                    <a:lnTo>
                      <a:pt x="7" y="25"/>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6"/>
              <p:cNvSpPr/>
              <p:nvPr/>
            </p:nvSpPr>
            <p:spPr>
              <a:xfrm>
                <a:off x="2884578" y="2486221"/>
                <a:ext cx="274" cy="856"/>
              </a:xfrm>
              <a:custGeom>
                <a:avLst/>
                <a:gdLst/>
                <a:ahLst/>
                <a:cxnLst/>
                <a:rect l="l" t="t" r="r" b="b"/>
                <a:pathLst>
                  <a:path w="8" h="25" extrusionOk="0">
                    <a:moveTo>
                      <a:pt x="0" y="0"/>
                    </a:moveTo>
                    <a:cubicBezTo>
                      <a:pt x="0" y="7"/>
                      <a:pt x="4" y="18"/>
                      <a:pt x="7" y="25"/>
                    </a:cubicBezTo>
                    <a:cubicBezTo>
                      <a:pt x="4" y="18"/>
                      <a:pt x="4" y="7"/>
                      <a:pt x="0"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6"/>
              <p:cNvSpPr/>
              <p:nvPr/>
            </p:nvSpPr>
            <p:spPr>
              <a:xfrm>
                <a:off x="1608993" y="2144364"/>
                <a:ext cx="2054" cy="171"/>
              </a:xfrm>
              <a:custGeom>
                <a:avLst/>
                <a:gdLst/>
                <a:ahLst/>
                <a:cxnLst/>
                <a:rect l="l" t="t" r="r" b="b"/>
                <a:pathLst>
                  <a:path w="60" h="5" extrusionOk="0">
                    <a:moveTo>
                      <a:pt x="0" y="1"/>
                    </a:moveTo>
                    <a:cubicBezTo>
                      <a:pt x="18" y="1"/>
                      <a:pt x="39" y="1"/>
                      <a:pt x="60" y="4"/>
                    </a:cubicBezTo>
                    <a:cubicBezTo>
                      <a:pt x="39" y="1"/>
                      <a:pt x="21" y="1"/>
                      <a:pt x="0"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6"/>
              <p:cNvSpPr/>
              <p:nvPr/>
            </p:nvSpPr>
            <p:spPr>
              <a:xfrm>
                <a:off x="2888755" y="2499642"/>
                <a:ext cx="514" cy="1096"/>
              </a:xfrm>
              <a:custGeom>
                <a:avLst/>
                <a:gdLst/>
                <a:ahLst/>
                <a:cxnLst/>
                <a:rect l="l" t="t" r="r" b="b"/>
                <a:pathLst>
                  <a:path w="15" h="32" extrusionOk="0">
                    <a:moveTo>
                      <a:pt x="1" y="0"/>
                    </a:moveTo>
                    <a:lnTo>
                      <a:pt x="15" y="32"/>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6"/>
              <p:cNvSpPr/>
              <p:nvPr/>
            </p:nvSpPr>
            <p:spPr>
              <a:xfrm>
                <a:off x="2889611" y="2501559"/>
                <a:ext cx="514" cy="993"/>
              </a:xfrm>
              <a:custGeom>
                <a:avLst/>
                <a:gdLst/>
                <a:ahLst/>
                <a:cxnLst/>
                <a:rect l="l" t="t" r="r" b="b"/>
                <a:pathLst>
                  <a:path w="15" h="29" extrusionOk="0">
                    <a:moveTo>
                      <a:pt x="0" y="0"/>
                    </a:moveTo>
                    <a:lnTo>
                      <a:pt x="14" y="28"/>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6"/>
              <p:cNvSpPr/>
              <p:nvPr/>
            </p:nvSpPr>
            <p:spPr>
              <a:xfrm>
                <a:off x="2887933" y="2497827"/>
                <a:ext cx="514" cy="993"/>
              </a:xfrm>
              <a:custGeom>
                <a:avLst/>
                <a:gdLst/>
                <a:ahLst/>
                <a:cxnLst/>
                <a:rect l="l" t="t" r="r" b="b"/>
                <a:pathLst>
                  <a:path w="15" h="29" extrusionOk="0">
                    <a:moveTo>
                      <a:pt x="0" y="1"/>
                    </a:moveTo>
                    <a:lnTo>
                      <a:pt x="14" y="29"/>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6"/>
              <p:cNvSpPr/>
              <p:nvPr/>
            </p:nvSpPr>
            <p:spPr>
              <a:xfrm>
                <a:off x="2887317" y="2496047"/>
                <a:ext cx="411" cy="993"/>
              </a:xfrm>
              <a:custGeom>
                <a:avLst/>
                <a:gdLst/>
                <a:ahLst/>
                <a:cxnLst/>
                <a:rect l="l" t="t" r="r" b="b"/>
                <a:pathLst>
                  <a:path w="12" h="29" extrusionOk="0">
                    <a:moveTo>
                      <a:pt x="1" y="0"/>
                    </a:moveTo>
                    <a:lnTo>
                      <a:pt x="11" y="28"/>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6"/>
              <p:cNvSpPr/>
              <p:nvPr/>
            </p:nvSpPr>
            <p:spPr>
              <a:xfrm>
                <a:off x="2890570" y="2503476"/>
                <a:ext cx="514" cy="1096"/>
              </a:xfrm>
              <a:custGeom>
                <a:avLst/>
                <a:gdLst/>
                <a:ahLst/>
                <a:cxnLst/>
                <a:rect l="l" t="t" r="r" b="b"/>
                <a:pathLst>
                  <a:path w="15" h="32" extrusionOk="0">
                    <a:moveTo>
                      <a:pt x="0" y="0"/>
                    </a:moveTo>
                    <a:lnTo>
                      <a:pt x="14" y="32"/>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6"/>
              <p:cNvSpPr/>
              <p:nvPr/>
            </p:nvSpPr>
            <p:spPr>
              <a:xfrm>
                <a:off x="2886735" y="2494232"/>
                <a:ext cx="377" cy="993"/>
              </a:xfrm>
              <a:custGeom>
                <a:avLst/>
                <a:gdLst/>
                <a:ahLst/>
                <a:cxnLst/>
                <a:rect l="l" t="t" r="r" b="b"/>
                <a:pathLst>
                  <a:path w="11" h="29" extrusionOk="0">
                    <a:moveTo>
                      <a:pt x="0" y="1"/>
                    </a:moveTo>
                    <a:lnTo>
                      <a:pt x="11" y="29"/>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6"/>
              <p:cNvSpPr/>
              <p:nvPr/>
            </p:nvSpPr>
            <p:spPr>
              <a:xfrm>
                <a:off x="1562839" y="2152992"/>
                <a:ext cx="2431" cy="3287"/>
              </a:xfrm>
              <a:custGeom>
                <a:avLst/>
                <a:gdLst/>
                <a:ahLst/>
                <a:cxnLst/>
                <a:rect l="l" t="t" r="r" b="b"/>
                <a:pathLst>
                  <a:path w="71" h="96" extrusionOk="0">
                    <a:moveTo>
                      <a:pt x="0" y="1"/>
                    </a:moveTo>
                    <a:cubicBezTo>
                      <a:pt x="25" y="36"/>
                      <a:pt x="49" y="67"/>
                      <a:pt x="70" y="95"/>
                    </a:cubicBezTo>
                    <a:cubicBezTo>
                      <a:pt x="49" y="67"/>
                      <a:pt x="25" y="36"/>
                      <a:pt x="0"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6"/>
              <p:cNvSpPr/>
              <p:nvPr/>
            </p:nvSpPr>
            <p:spPr>
              <a:xfrm>
                <a:off x="1615224" y="2145220"/>
                <a:ext cx="2431" cy="1096"/>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6"/>
              <p:cNvSpPr/>
              <p:nvPr/>
            </p:nvSpPr>
            <p:spPr>
              <a:xfrm>
                <a:off x="1706196" y="2274533"/>
                <a:ext cx="2191" cy="1609"/>
              </a:xfrm>
              <a:custGeom>
                <a:avLst/>
                <a:gdLst/>
                <a:ahLst/>
                <a:cxnLst/>
                <a:rect l="l" t="t" r="r" b="b"/>
                <a:pathLst>
                  <a:path w="64" h="47" extrusionOk="0">
                    <a:moveTo>
                      <a:pt x="0" y="46"/>
                    </a:moveTo>
                    <a:lnTo>
                      <a:pt x="64"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6"/>
              <p:cNvSpPr/>
              <p:nvPr/>
            </p:nvSpPr>
            <p:spPr>
              <a:xfrm>
                <a:off x="1708969" y="2272753"/>
                <a:ext cx="1952" cy="1335"/>
              </a:xfrm>
              <a:custGeom>
                <a:avLst/>
                <a:gdLst/>
                <a:ahLst/>
                <a:cxnLst/>
                <a:rect l="l" t="t" r="r" b="b"/>
                <a:pathLst>
                  <a:path w="57" h="39" extrusionOk="0">
                    <a:moveTo>
                      <a:pt x="56" y="0"/>
                    </a:moveTo>
                    <a:lnTo>
                      <a:pt x="0" y="39"/>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6"/>
              <p:cNvSpPr/>
              <p:nvPr/>
            </p:nvSpPr>
            <p:spPr>
              <a:xfrm>
                <a:off x="1713762" y="2269398"/>
                <a:ext cx="1952" cy="1335"/>
              </a:xfrm>
              <a:custGeom>
                <a:avLst/>
                <a:gdLst/>
                <a:ahLst/>
                <a:cxnLst/>
                <a:rect l="l" t="t" r="r" b="b"/>
                <a:pathLst>
                  <a:path w="57" h="39" extrusionOk="0">
                    <a:moveTo>
                      <a:pt x="56" y="0"/>
                    </a:moveTo>
                    <a:lnTo>
                      <a:pt x="0" y="39"/>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6"/>
              <p:cNvSpPr/>
              <p:nvPr/>
            </p:nvSpPr>
            <p:spPr>
              <a:xfrm>
                <a:off x="1540071" y="2125192"/>
                <a:ext cx="3492" cy="7703"/>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6"/>
              <p:cNvSpPr/>
              <p:nvPr/>
            </p:nvSpPr>
            <p:spPr>
              <a:xfrm>
                <a:off x="1711468" y="2271178"/>
                <a:ext cx="1712" cy="1130"/>
              </a:xfrm>
              <a:custGeom>
                <a:avLst/>
                <a:gdLst/>
                <a:ahLst/>
                <a:cxnLst/>
                <a:rect l="l" t="t" r="r" b="b"/>
                <a:pathLst>
                  <a:path w="50" h="33" extrusionOk="0">
                    <a:moveTo>
                      <a:pt x="50" y="1"/>
                    </a:moveTo>
                    <a:lnTo>
                      <a:pt x="1" y="32"/>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6"/>
              <p:cNvSpPr/>
              <p:nvPr/>
            </p:nvSpPr>
            <p:spPr>
              <a:xfrm>
                <a:off x="2576159" y="2485742"/>
                <a:ext cx="514" cy="377"/>
              </a:xfrm>
              <a:custGeom>
                <a:avLst/>
                <a:gdLst/>
                <a:ahLst/>
                <a:cxnLst/>
                <a:rect l="l" t="t" r="r" b="b"/>
                <a:pathLst>
                  <a:path w="15" h="11" extrusionOk="0">
                    <a:moveTo>
                      <a:pt x="15" y="11"/>
                    </a:moveTo>
                    <a:lnTo>
                      <a:pt x="1"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6"/>
              <p:cNvSpPr/>
              <p:nvPr/>
            </p:nvSpPr>
            <p:spPr>
              <a:xfrm>
                <a:off x="2574721" y="2484783"/>
                <a:ext cx="171" cy="34"/>
              </a:xfrm>
              <a:custGeom>
                <a:avLst/>
                <a:gdLst/>
                <a:ahLst/>
                <a:cxnLst/>
                <a:rect l="l" t="t" r="r" b="b"/>
                <a:pathLst>
                  <a:path w="5" h="1" extrusionOk="0">
                    <a:moveTo>
                      <a:pt x="4" y="0"/>
                    </a:moveTo>
                    <a:lnTo>
                      <a:pt x="1"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6"/>
              <p:cNvSpPr/>
              <p:nvPr/>
            </p:nvSpPr>
            <p:spPr>
              <a:xfrm>
                <a:off x="2383910" y="2428908"/>
                <a:ext cx="6265" cy="3047"/>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6"/>
              <p:cNvSpPr/>
              <p:nvPr/>
            </p:nvSpPr>
            <p:spPr>
              <a:xfrm>
                <a:off x="1504600" y="2126527"/>
                <a:ext cx="13079" cy="6505"/>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6"/>
              <p:cNvSpPr/>
              <p:nvPr/>
            </p:nvSpPr>
            <p:spPr>
              <a:xfrm>
                <a:off x="2573043" y="2483585"/>
                <a:ext cx="274" cy="137"/>
              </a:xfrm>
              <a:custGeom>
                <a:avLst/>
                <a:gdLst/>
                <a:ahLst/>
                <a:cxnLst/>
                <a:rect l="l" t="t" r="r" b="b"/>
                <a:pathLst>
                  <a:path w="8" h="4" extrusionOk="0">
                    <a:moveTo>
                      <a:pt x="8" y="4"/>
                    </a:moveTo>
                    <a:lnTo>
                      <a:pt x="1"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6"/>
              <p:cNvSpPr/>
              <p:nvPr/>
            </p:nvSpPr>
            <p:spPr>
              <a:xfrm>
                <a:off x="2577734" y="2486803"/>
                <a:ext cx="137" cy="274"/>
              </a:xfrm>
              <a:custGeom>
                <a:avLst/>
                <a:gdLst/>
                <a:ahLst/>
                <a:cxnLst/>
                <a:rect l="l" t="t" r="r" b="b"/>
                <a:pathLst>
                  <a:path w="4" h="8" extrusionOk="0">
                    <a:moveTo>
                      <a:pt x="0" y="1"/>
                    </a:moveTo>
                    <a:lnTo>
                      <a:pt x="4" y="8"/>
                    </a:lnTo>
                    <a:lnTo>
                      <a:pt x="4" y="8"/>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6"/>
              <p:cNvSpPr/>
              <p:nvPr/>
            </p:nvSpPr>
            <p:spPr>
              <a:xfrm>
                <a:off x="1618443" y="2146898"/>
                <a:ext cx="171" cy="137"/>
              </a:xfrm>
              <a:custGeom>
                <a:avLst/>
                <a:gdLst/>
                <a:ahLst/>
                <a:cxnLst/>
                <a:rect l="l" t="t" r="r" b="b"/>
                <a:pathLst>
                  <a:path w="5" h="4" extrusionOk="0">
                    <a:moveTo>
                      <a:pt x="1" y="0"/>
                    </a:moveTo>
                    <a:lnTo>
                      <a:pt x="4" y="4"/>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6"/>
              <p:cNvSpPr/>
              <p:nvPr/>
            </p:nvSpPr>
            <p:spPr>
              <a:xfrm>
                <a:off x="1617724" y="2146282"/>
                <a:ext cx="514" cy="411"/>
              </a:xfrm>
              <a:custGeom>
                <a:avLst/>
                <a:gdLst/>
                <a:ahLst/>
                <a:cxnLst/>
                <a:rect l="l" t="t" r="r" b="b"/>
                <a:pathLst>
                  <a:path w="15" h="12" extrusionOk="0">
                    <a:moveTo>
                      <a:pt x="1" y="1"/>
                    </a:moveTo>
                    <a:cubicBezTo>
                      <a:pt x="4" y="4"/>
                      <a:pt x="8" y="8"/>
                      <a:pt x="15" y="11"/>
                    </a:cubicBezTo>
                    <a:lnTo>
                      <a:pt x="1"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6"/>
              <p:cNvSpPr/>
              <p:nvPr/>
            </p:nvSpPr>
            <p:spPr>
              <a:xfrm>
                <a:off x="1711708" y="2259914"/>
                <a:ext cx="34" cy="34"/>
              </a:xfrm>
              <a:custGeom>
                <a:avLst/>
                <a:gdLst/>
                <a:ahLst/>
                <a:cxnLst/>
                <a:rect l="l" t="t" r="r" b="b"/>
                <a:pathLst>
                  <a:path w="1" h="1" extrusionOk="0">
                    <a:moveTo>
                      <a:pt x="1" y="0"/>
                    </a:move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6"/>
              <p:cNvSpPr/>
              <p:nvPr/>
            </p:nvSpPr>
            <p:spPr>
              <a:xfrm>
                <a:off x="2459166" y="2442706"/>
                <a:ext cx="12017" cy="3492"/>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6"/>
              <p:cNvSpPr/>
              <p:nvPr/>
            </p:nvSpPr>
            <p:spPr>
              <a:xfrm>
                <a:off x="1858899" y="2423054"/>
                <a:ext cx="511611" cy="2773"/>
              </a:xfrm>
              <a:custGeom>
                <a:avLst/>
                <a:gdLst/>
                <a:ahLst/>
                <a:cxnLst/>
                <a:rect l="l" t="t" r="r" b="b"/>
                <a:pathLst>
                  <a:path w="14943" h="81" extrusionOk="0">
                    <a:moveTo>
                      <a:pt x="1" y="81"/>
                    </a:moveTo>
                    <a:lnTo>
                      <a:pt x="14942"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6"/>
              <p:cNvSpPr/>
              <p:nvPr/>
            </p:nvSpPr>
            <p:spPr>
              <a:xfrm>
                <a:off x="2571742" y="2482729"/>
                <a:ext cx="137" cy="34"/>
              </a:xfrm>
              <a:custGeom>
                <a:avLst/>
                <a:gdLst/>
                <a:ahLst/>
                <a:cxnLst/>
                <a:rect l="l" t="t" r="r" b="b"/>
                <a:pathLst>
                  <a:path w="4" h="1" extrusionOk="0">
                    <a:moveTo>
                      <a:pt x="0" y="1"/>
                    </a:moveTo>
                    <a:lnTo>
                      <a:pt x="4"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6"/>
              <p:cNvSpPr/>
              <p:nvPr/>
            </p:nvSpPr>
            <p:spPr>
              <a:xfrm>
                <a:off x="1714824" y="2263886"/>
                <a:ext cx="2807" cy="362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6"/>
              <p:cNvSpPr/>
              <p:nvPr/>
            </p:nvSpPr>
            <p:spPr>
              <a:xfrm>
                <a:off x="2677436" y="2560036"/>
                <a:ext cx="34" cy="514"/>
              </a:xfrm>
              <a:custGeom>
                <a:avLst/>
                <a:gdLst/>
                <a:ahLst/>
                <a:cxnLst/>
                <a:rect l="l" t="t" r="r" b="b"/>
                <a:pathLst>
                  <a:path w="1" h="15" extrusionOk="0">
                    <a:moveTo>
                      <a:pt x="1" y="1"/>
                    </a:moveTo>
                    <a:lnTo>
                      <a:pt x="1" y="15"/>
                    </a:lnTo>
                    <a:cubicBezTo>
                      <a:pt x="1" y="11"/>
                      <a:pt x="1" y="4"/>
                      <a:pt x="1"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6"/>
              <p:cNvSpPr/>
              <p:nvPr/>
            </p:nvSpPr>
            <p:spPr>
              <a:xfrm>
                <a:off x="2675518" y="2566883"/>
                <a:ext cx="411" cy="377"/>
              </a:xfrm>
              <a:custGeom>
                <a:avLst/>
                <a:gdLst/>
                <a:ahLst/>
                <a:cxnLst/>
                <a:rect l="l" t="t" r="r" b="b"/>
                <a:pathLst>
                  <a:path w="12" h="11" extrusionOk="0">
                    <a:moveTo>
                      <a:pt x="11" y="0"/>
                    </a:moveTo>
                    <a:lnTo>
                      <a:pt x="1" y="1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6"/>
              <p:cNvSpPr/>
              <p:nvPr/>
            </p:nvSpPr>
            <p:spPr>
              <a:xfrm>
                <a:off x="2676785" y="2565308"/>
                <a:ext cx="342" cy="411"/>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6"/>
              <p:cNvSpPr/>
              <p:nvPr/>
            </p:nvSpPr>
            <p:spPr>
              <a:xfrm>
                <a:off x="2676237" y="2566164"/>
                <a:ext cx="411" cy="274"/>
              </a:xfrm>
              <a:custGeom>
                <a:avLst/>
                <a:gdLst/>
                <a:ahLst/>
                <a:cxnLst/>
                <a:rect l="l" t="t" r="r" b="b"/>
                <a:pathLst>
                  <a:path w="12" h="8" extrusionOk="0">
                    <a:moveTo>
                      <a:pt x="11" y="0"/>
                    </a:moveTo>
                    <a:lnTo>
                      <a:pt x="1" y="7"/>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6"/>
              <p:cNvSpPr/>
              <p:nvPr/>
            </p:nvSpPr>
            <p:spPr>
              <a:xfrm>
                <a:off x="2677573" y="2561851"/>
                <a:ext cx="34" cy="514"/>
              </a:xfrm>
              <a:custGeom>
                <a:avLst/>
                <a:gdLst/>
                <a:ahLst/>
                <a:cxnLst/>
                <a:rect l="l" t="t" r="r" b="b"/>
                <a:pathLst>
                  <a:path w="1" h="15" extrusionOk="0">
                    <a:moveTo>
                      <a:pt x="0" y="0"/>
                    </a:moveTo>
                    <a:lnTo>
                      <a:pt x="0" y="14"/>
                    </a:lnTo>
                    <a:cubicBezTo>
                      <a:pt x="0" y="11"/>
                      <a:pt x="0" y="4"/>
                      <a:pt x="0"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6"/>
              <p:cNvSpPr/>
              <p:nvPr/>
            </p:nvSpPr>
            <p:spPr>
              <a:xfrm>
                <a:off x="2677333" y="2564589"/>
                <a:ext cx="137" cy="308"/>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6"/>
              <p:cNvSpPr/>
              <p:nvPr/>
            </p:nvSpPr>
            <p:spPr>
              <a:xfrm>
                <a:off x="2883619" y="2475676"/>
                <a:ext cx="34" cy="719"/>
              </a:xfrm>
              <a:custGeom>
                <a:avLst/>
                <a:gdLst/>
                <a:ahLst/>
                <a:cxnLst/>
                <a:rect l="l" t="t" r="r" b="b"/>
                <a:pathLst>
                  <a:path w="1" h="21" extrusionOk="0">
                    <a:moveTo>
                      <a:pt x="0" y="21"/>
                    </a:moveTo>
                    <a:lnTo>
                      <a:pt x="0"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6"/>
              <p:cNvSpPr/>
              <p:nvPr/>
            </p:nvSpPr>
            <p:spPr>
              <a:xfrm>
                <a:off x="2876908" y="2464515"/>
                <a:ext cx="7224" cy="1335"/>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6"/>
              <p:cNvSpPr/>
              <p:nvPr/>
            </p:nvSpPr>
            <p:spPr>
              <a:xfrm>
                <a:off x="2727903" y="2535591"/>
                <a:ext cx="411" cy="274"/>
              </a:xfrm>
              <a:custGeom>
                <a:avLst/>
                <a:gdLst/>
                <a:ahLst/>
                <a:cxnLst/>
                <a:rect l="l" t="t" r="r" b="b"/>
                <a:pathLst>
                  <a:path w="12" h="8" extrusionOk="0">
                    <a:moveTo>
                      <a:pt x="1" y="7"/>
                    </a:moveTo>
                    <a:lnTo>
                      <a:pt x="1" y="7"/>
                    </a:lnTo>
                    <a:lnTo>
                      <a:pt x="11"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6"/>
              <p:cNvSpPr/>
              <p:nvPr/>
            </p:nvSpPr>
            <p:spPr>
              <a:xfrm>
                <a:off x="2605398" y="2569999"/>
                <a:ext cx="34" cy="137"/>
              </a:xfrm>
              <a:custGeom>
                <a:avLst/>
                <a:gdLst/>
                <a:ahLst/>
                <a:cxnLst/>
                <a:rect l="l" t="t" r="r" b="b"/>
                <a:pathLst>
                  <a:path w="1" h="4" extrusionOk="0">
                    <a:moveTo>
                      <a:pt x="1" y="4"/>
                    </a:moveTo>
                    <a:lnTo>
                      <a:pt x="1"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6"/>
              <p:cNvSpPr/>
              <p:nvPr/>
            </p:nvSpPr>
            <p:spPr>
              <a:xfrm>
                <a:off x="2605535" y="2572259"/>
                <a:ext cx="137" cy="651"/>
              </a:xfrm>
              <a:custGeom>
                <a:avLst/>
                <a:gdLst/>
                <a:ahLst/>
                <a:cxnLst/>
                <a:rect l="l" t="t" r="r" b="b"/>
                <a:pathLst>
                  <a:path w="4" h="19" extrusionOk="0">
                    <a:moveTo>
                      <a:pt x="4" y="1"/>
                    </a:moveTo>
                    <a:cubicBezTo>
                      <a:pt x="0" y="8"/>
                      <a:pt x="0" y="11"/>
                      <a:pt x="4" y="18"/>
                    </a:cubicBezTo>
                    <a:lnTo>
                      <a:pt x="4"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6"/>
              <p:cNvSpPr/>
              <p:nvPr/>
            </p:nvSpPr>
            <p:spPr>
              <a:xfrm>
                <a:off x="2605775" y="2574313"/>
                <a:ext cx="274" cy="616"/>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6"/>
              <p:cNvSpPr/>
              <p:nvPr/>
            </p:nvSpPr>
            <p:spPr>
              <a:xfrm>
                <a:off x="2674560" y="2567602"/>
                <a:ext cx="411" cy="377"/>
              </a:xfrm>
              <a:custGeom>
                <a:avLst/>
                <a:gdLst/>
                <a:ahLst/>
                <a:cxnLst/>
                <a:rect l="l" t="t" r="r" b="b"/>
                <a:pathLst>
                  <a:path w="12" h="11" extrusionOk="0">
                    <a:moveTo>
                      <a:pt x="11" y="0"/>
                    </a:moveTo>
                    <a:lnTo>
                      <a:pt x="1" y="1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6"/>
              <p:cNvSpPr/>
              <p:nvPr/>
            </p:nvSpPr>
            <p:spPr>
              <a:xfrm>
                <a:off x="2606357" y="2576470"/>
                <a:ext cx="171" cy="377"/>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6"/>
              <p:cNvSpPr/>
              <p:nvPr/>
            </p:nvSpPr>
            <p:spPr>
              <a:xfrm>
                <a:off x="2605535" y="2567226"/>
                <a:ext cx="137" cy="651"/>
              </a:xfrm>
              <a:custGeom>
                <a:avLst/>
                <a:gdLst/>
                <a:ahLst/>
                <a:cxnLst/>
                <a:rect l="l" t="t" r="r" b="b"/>
                <a:pathLst>
                  <a:path w="4" h="19" extrusionOk="0">
                    <a:moveTo>
                      <a:pt x="0" y="1"/>
                    </a:moveTo>
                    <a:lnTo>
                      <a:pt x="0" y="18"/>
                    </a:lnTo>
                    <a:cubicBezTo>
                      <a:pt x="0" y="15"/>
                      <a:pt x="4" y="8"/>
                      <a:pt x="0"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6"/>
              <p:cNvSpPr/>
              <p:nvPr/>
            </p:nvSpPr>
            <p:spPr>
              <a:xfrm>
                <a:off x="2673361" y="2568424"/>
                <a:ext cx="514" cy="411"/>
              </a:xfrm>
              <a:custGeom>
                <a:avLst/>
                <a:gdLst/>
                <a:ahLst/>
                <a:cxnLst/>
                <a:rect l="l" t="t" r="r" b="b"/>
                <a:pathLst>
                  <a:path w="15" h="12" extrusionOk="0">
                    <a:moveTo>
                      <a:pt x="15" y="1"/>
                    </a:moveTo>
                    <a:lnTo>
                      <a:pt x="1" y="1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6"/>
              <p:cNvSpPr/>
              <p:nvPr/>
            </p:nvSpPr>
            <p:spPr>
              <a:xfrm>
                <a:off x="2607213" y="2578387"/>
                <a:ext cx="274" cy="514"/>
              </a:xfrm>
              <a:custGeom>
                <a:avLst/>
                <a:gdLst/>
                <a:ahLst/>
                <a:cxnLst/>
                <a:rect l="l" t="t" r="r" b="b"/>
                <a:pathLst>
                  <a:path w="8" h="15" extrusionOk="0">
                    <a:moveTo>
                      <a:pt x="0" y="0"/>
                    </a:moveTo>
                    <a:cubicBezTo>
                      <a:pt x="4" y="7"/>
                      <a:pt x="4" y="11"/>
                      <a:pt x="7" y="14"/>
                    </a:cubicBezTo>
                    <a:cubicBezTo>
                      <a:pt x="7" y="11"/>
                      <a:pt x="4" y="4"/>
                      <a:pt x="0"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6"/>
              <p:cNvSpPr/>
              <p:nvPr/>
            </p:nvSpPr>
            <p:spPr>
              <a:xfrm>
                <a:off x="2671923" y="2569280"/>
                <a:ext cx="651" cy="377"/>
              </a:xfrm>
              <a:custGeom>
                <a:avLst/>
                <a:gdLst/>
                <a:ahLst/>
                <a:cxnLst/>
                <a:rect l="l" t="t" r="r" b="b"/>
                <a:pathLst>
                  <a:path w="19" h="11" extrusionOk="0">
                    <a:moveTo>
                      <a:pt x="18" y="0"/>
                    </a:moveTo>
                    <a:lnTo>
                      <a:pt x="1" y="1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6"/>
              <p:cNvSpPr/>
              <p:nvPr/>
            </p:nvSpPr>
            <p:spPr>
              <a:xfrm>
                <a:off x="2739647" y="2525285"/>
                <a:ext cx="753" cy="616"/>
              </a:xfrm>
              <a:custGeom>
                <a:avLst/>
                <a:gdLst/>
                <a:ahLst/>
                <a:cxnLst/>
                <a:rect l="l" t="t" r="r" b="b"/>
                <a:pathLst>
                  <a:path w="22" h="18" extrusionOk="0">
                    <a:moveTo>
                      <a:pt x="1" y="18"/>
                    </a:moveTo>
                    <a:lnTo>
                      <a:pt x="22"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6"/>
              <p:cNvSpPr/>
              <p:nvPr/>
            </p:nvSpPr>
            <p:spPr>
              <a:xfrm>
                <a:off x="2883619" y="2474580"/>
                <a:ext cx="34" cy="616"/>
              </a:xfrm>
              <a:custGeom>
                <a:avLst/>
                <a:gdLst/>
                <a:ahLst/>
                <a:cxnLst/>
                <a:rect l="l" t="t" r="r" b="b"/>
                <a:pathLst>
                  <a:path w="1" h="18" extrusionOk="0">
                    <a:moveTo>
                      <a:pt x="0" y="0"/>
                    </a:moveTo>
                    <a:lnTo>
                      <a:pt x="0" y="18"/>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6"/>
              <p:cNvSpPr/>
              <p:nvPr/>
            </p:nvSpPr>
            <p:spPr>
              <a:xfrm>
                <a:off x="2883619" y="2478073"/>
                <a:ext cx="137" cy="753"/>
              </a:xfrm>
              <a:custGeom>
                <a:avLst/>
                <a:gdLst/>
                <a:ahLst/>
                <a:cxnLst/>
                <a:rect l="l" t="t" r="r" b="b"/>
                <a:pathLst>
                  <a:path w="4" h="22" extrusionOk="0">
                    <a:moveTo>
                      <a:pt x="0" y="0"/>
                    </a:moveTo>
                    <a:lnTo>
                      <a:pt x="0" y="21"/>
                    </a:lnTo>
                    <a:cubicBezTo>
                      <a:pt x="4" y="14"/>
                      <a:pt x="4" y="7"/>
                      <a:pt x="0"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6"/>
              <p:cNvSpPr/>
              <p:nvPr/>
            </p:nvSpPr>
            <p:spPr>
              <a:xfrm>
                <a:off x="2883619" y="2476874"/>
                <a:ext cx="34" cy="753"/>
              </a:xfrm>
              <a:custGeom>
                <a:avLst/>
                <a:gdLst/>
                <a:ahLst/>
                <a:cxnLst/>
                <a:rect l="l" t="t" r="r" b="b"/>
                <a:pathLst>
                  <a:path w="1" h="22" extrusionOk="0">
                    <a:moveTo>
                      <a:pt x="0" y="0"/>
                    </a:moveTo>
                    <a:lnTo>
                      <a:pt x="0" y="2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6"/>
              <p:cNvSpPr/>
              <p:nvPr/>
            </p:nvSpPr>
            <p:spPr>
              <a:xfrm>
                <a:off x="2747556" y="2519773"/>
                <a:ext cx="411" cy="274"/>
              </a:xfrm>
              <a:custGeom>
                <a:avLst/>
                <a:gdLst/>
                <a:ahLst/>
                <a:cxnLst/>
                <a:rect l="l" t="t" r="r" b="b"/>
                <a:pathLst>
                  <a:path w="12" h="8" extrusionOk="0">
                    <a:moveTo>
                      <a:pt x="1" y="7"/>
                    </a:moveTo>
                    <a:lnTo>
                      <a:pt x="11"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6"/>
              <p:cNvSpPr/>
              <p:nvPr/>
            </p:nvSpPr>
            <p:spPr>
              <a:xfrm>
                <a:off x="2748035" y="2519636"/>
                <a:ext cx="274" cy="171"/>
              </a:xfrm>
              <a:custGeom>
                <a:avLst/>
                <a:gdLst/>
                <a:ahLst/>
                <a:cxnLst/>
                <a:rect l="l" t="t" r="r" b="b"/>
                <a:pathLst>
                  <a:path w="8" h="5" extrusionOk="0">
                    <a:moveTo>
                      <a:pt x="1" y="4"/>
                    </a:moveTo>
                    <a:lnTo>
                      <a:pt x="8"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6"/>
              <p:cNvSpPr/>
              <p:nvPr/>
            </p:nvSpPr>
            <p:spPr>
              <a:xfrm>
                <a:off x="2734751" y="2529120"/>
                <a:ext cx="993" cy="856"/>
              </a:xfrm>
              <a:custGeom>
                <a:avLst/>
                <a:gdLst/>
                <a:ahLst/>
                <a:cxnLst/>
                <a:rect l="l" t="t" r="r" b="b"/>
                <a:pathLst>
                  <a:path w="29" h="25" extrusionOk="0">
                    <a:moveTo>
                      <a:pt x="0" y="25"/>
                    </a:moveTo>
                    <a:lnTo>
                      <a:pt x="28"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6"/>
              <p:cNvSpPr/>
              <p:nvPr/>
            </p:nvSpPr>
            <p:spPr>
              <a:xfrm>
                <a:off x="2883619" y="2473485"/>
                <a:ext cx="34" cy="753"/>
              </a:xfrm>
              <a:custGeom>
                <a:avLst/>
                <a:gdLst/>
                <a:ahLst/>
                <a:cxnLst/>
                <a:rect l="l" t="t" r="r" b="b"/>
                <a:pathLst>
                  <a:path w="1" h="22" extrusionOk="0">
                    <a:moveTo>
                      <a:pt x="0" y="1"/>
                    </a:moveTo>
                    <a:lnTo>
                      <a:pt x="0" y="22"/>
                    </a:lnTo>
                    <a:cubicBezTo>
                      <a:pt x="0" y="15"/>
                      <a:pt x="0" y="8"/>
                      <a:pt x="0"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6"/>
              <p:cNvSpPr/>
              <p:nvPr/>
            </p:nvSpPr>
            <p:spPr>
              <a:xfrm>
                <a:off x="2748412" y="2519397"/>
                <a:ext cx="274" cy="171"/>
              </a:xfrm>
              <a:custGeom>
                <a:avLst/>
                <a:gdLst/>
                <a:ahLst/>
                <a:cxnLst/>
                <a:rect l="l" t="t" r="r" b="b"/>
                <a:pathLst>
                  <a:path w="8" h="5" extrusionOk="0">
                    <a:moveTo>
                      <a:pt x="0" y="4"/>
                    </a:moveTo>
                    <a:lnTo>
                      <a:pt x="7"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6"/>
              <p:cNvSpPr/>
              <p:nvPr/>
            </p:nvSpPr>
            <p:spPr>
              <a:xfrm>
                <a:off x="2744098" y="2521930"/>
                <a:ext cx="616" cy="514"/>
              </a:xfrm>
              <a:custGeom>
                <a:avLst/>
                <a:gdLst/>
                <a:ahLst/>
                <a:cxnLst/>
                <a:rect l="l" t="t" r="r" b="b"/>
                <a:pathLst>
                  <a:path w="18" h="15" extrusionOk="0">
                    <a:moveTo>
                      <a:pt x="0" y="14"/>
                    </a:moveTo>
                    <a:lnTo>
                      <a:pt x="18"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6"/>
              <p:cNvSpPr/>
              <p:nvPr/>
            </p:nvSpPr>
            <p:spPr>
              <a:xfrm>
                <a:off x="2746118" y="2520732"/>
                <a:ext cx="514" cy="274"/>
              </a:xfrm>
              <a:custGeom>
                <a:avLst/>
                <a:gdLst/>
                <a:ahLst/>
                <a:cxnLst/>
                <a:rect l="l" t="t" r="r" b="b"/>
                <a:pathLst>
                  <a:path w="15" h="8" extrusionOk="0">
                    <a:moveTo>
                      <a:pt x="1" y="7"/>
                    </a:moveTo>
                    <a:lnTo>
                      <a:pt x="15"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6"/>
              <p:cNvSpPr/>
              <p:nvPr/>
            </p:nvSpPr>
            <p:spPr>
              <a:xfrm>
                <a:off x="2745536" y="2521074"/>
                <a:ext cx="514" cy="411"/>
              </a:xfrm>
              <a:custGeom>
                <a:avLst/>
                <a:gdLst/>
                <a:ahLst/>
                <a:cxnLst/>
                <a:rect l="l" t="t" r="r" b="b"/>
                <a:pathLst>
                  <a:path w="15" h="12" extrusionOk="0">
                    <a:moveTo>
                      <a:pt x="0" y="11"/>
                    </a:moveTo>
                    <a:lnTo>
                      <a:pt x="14"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6"/>
              <p:cNvSpPr/>
              <p:nvPr/>
            </p:nvSpPr>
            <p:spPr>
              <a:xfrm>
                <a:off x="2744817" y="2521554"/>
                <a:ext cx="616" cy="411"/>
              </a:xfrm>
              <a:custGeom>
                <a:avLst/>
                <a:gdLst/>
                <a:ahLst/>
                <a:cxnLst/>
                <a:rect l="l" t="t" r="r" b="b"/>
                <a:pathLst>
                  <a:path w="18" h="12" extrusionOk="0">
                    <a:moveTo>
                      <a:pt x="0" y="11"/>
                    </a:moveTo>
                    <a:lnTo>
                      <a:pt x="18"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6"/>
              <p:cNvSpPr/>
              <p:nvPr/>
            </p:nvSpPr>
            <p:spPr>
              <a:xfrm>
                <a:off x="2747077" y="2520116"/>
                <a:ext cx="514" cy="274"/>
              </a:xfrm>
              <a:custGeom>
                <a:avLst/>
                <a:gdLst/>
                <a:ahLst/>
                <a:cxnLst/>
                <a:rect l="l" t="t" r="r" b="b"/>
                <a:pathLst>
                  <a:path w="15" h="8" extrusionOk="0">
                    <a:moveTo>
                      <a:pt x="1" y="8"/>
                    </a:moveTo>
                    <a:lnTo>
                      <a:pt x="15"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6"/>
              <p:cNvSpPr/>
              <p:nvPr/>
            </p:nvSpPr>
            <p:spPr>
              <a:xfrm>
                <a:off x="2883962" y="2481907"/>
                <a:ext cx="171" cy="856"/>
              </a:xfrm>
              <a:custGeom>
                <a:avLst/>
                <a:gdLst/>
                <a:ahLst/>
                <a:cxnLst/>
                <a:rect l="l" t="t" r="r" b="b"/>
                <a:pathLst>
                  <a:path w="5" h="25" extrusionOk="0">
                    <a:moveTo>
                      <a:pt x="1" y="0"/>
                    </a:moveTo>
                    <a:cubicBezTo>
                      <a:pt x="1" y="7"/>
                      <a:pt x="1" y="18"/>
                      <a:pt x="4" y="25"/>
                    </a:cubicBezTo>
                    <a:cubicBezTo>
                      <a:pt x="1" y="18"/>
                      <a:pt x="1" y="7"/>
                      <a:pt x="1"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6"/>
              <p:cNvSpPr/>
              <p:nvPr/>
            </p:nvSpPr>
            <p:spPr>
              <a:xfrm>
                <a:off x="2883722" y="2479271"/>
                <a:ext cx="34" cy="753"/>
              </a:xfrm>
              <a:custGeom>
                <a:avLst/>
                <a:gdLst/>
                <a:ahLst/>
                <a:cxnLst/>
                <a:rect l="l" t="t" r="r" b="b"/>
                <a:pathLst>
                  <a:path w="1" h="22" extrusionOk="0">
                    <a:moveTo>
                      <a:pt x="1" y="0"/>
                    </a:moveTo>
                    <a:lnTo>
                      <a:pt x="1" y="21"/>
                    </a:lnTo>
                    <a:cubicBezTo>
                      <a:pt x="1" y="14"/>
                      <a:pt x="1" y="7"/>
                      <a:pt x="1"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6"/>
              <p:cNvSpPr/>
              <p:nvPr/>
            </p:nvSpPr>
            <p:spPr>
              <a:xfrm>
                <a:off x="2746597" y="2520355"/>
                <a:ext cx="514" cy="274"/>
              </a:xfrm>
              <a:custGeom>
                <a:avLst/>
                <a:gdLst/>
                <a:ahLst/>
                <a:cxnLst/>
                <a:rect l="l" t="t" r="r" b="b"/>
                <a:pathLst>
                  <a:path w="15" h="8" extrusionOk="0">
                    <a:moveTo>
                      <a:pt x="1" y="8"/>
                    </a:moveTo>
                    <a:lnTo>
                      <a:pt x="15"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6"/>
              <p:cNvSpPr/>
              <p:nvPr/>
            </p:nvSpPr>
            <p:spPr>
              <a:xfrm>
                <a:off x="2748754" y="2519157"/>
                <a:ext cx="274" cy="274"/>
              </a:xfrm>
              <a:custGeom>
                <a:avLst/>
                <a:gdLst/>
                <a:ahLst/>
                <a:cxnLst/>
                <a:rect l="l" t="t" r="r" b="b"/>
                <a:pathLst>
                  <a:path w="8" h="8" extrusionOk="0">
                    <a:moveTo>
                      <a:pt x="1" y="8"/>
                    </a:moveTo>
                    <a:lnTo>
                      <a:pt x="8"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6"/>
              <p:cNvSpPr/>
              <p:nvPr/>
            </p:nvSpPr>
            <p:spPr>
              <a:xfrm>
                <a:off x="2883859" y="2480572"/>
                <a:ext cx="34" cy="753"/>
              </a:xfrm>
              <a:custGeom>
                <a:avLst/>
                <a:gdLst/>
                <a:ahLst/>
                <a:cxnLst/>
                <a:rect l="l" t="t" r="r" b="b"/>
                <a:pathLst>
                  <a:path w="1" h="22" extrusionOk="0">
                    <a:moveTo>
                      <a:pt x="0" y="1"/>
                    </a:moveTo>
                    <a:lnTo>
                      <a:pt x="0" y="22"/>
                    </a:lnTo>
                    <a:cubicBezTo>
                      <a:pt x="0" y="15"/>
                      <a:pt x="0" y="8"/>
                      <a:pt x="0"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6"/>
              <p:cNvSpPr/>
              <p:nvPr/>
            </p:nvSpPr>
            <p:spPr>
              <a:xfrm>
                <a:off x="2748994" y="2519157"/>
                <a:ext cx="274" cy="171"/>
              </a:xfrm>
              <a:custGeom>
                <a:avLst/>
                <a:gdLst/>
                <a:ahLst/>
                <a:cxnLst/>
                <a:rect l="l" t="t" r="r" b="b"/>
                <a:pathLst>
                  <a:path w="8" h="5" extrusionOk="0">
                    <a:moveTo>
                      <a:pt x="1" y="4"/>
                    </a:moveTo>
                    <a:lnTo>
                      <a:pt x="8"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6"/>
              <p:cNvSpPr/>
              <p:nvPr/>
            </p:nvSpPr>
            <p:spPr>
              <a:xfrm>
                <a:off x="2883859" y="2469068"/>
                <a:ext cx="137" cy="1472"/>
              </a:xfrm>
              <a:custGeom>
                <a:avLst/>
                <a:gdLst/>
                <a:ahLst/>
                <a:cxnLst/>
                <a:rect l="l" t="t" r="r" b="b"/>
                <a:pathLst>
                  <a:path w="4" h="43" extrusionOk="0">
                    <a:moveTo>
                      <a:pt x="4" y="0"/>
                    </a:moveTo>
                    <a:cubicBezTo>
                      <a:pt x="0" y="14"/>
                      <a:pt x="0" y="28"/>
                      <a:pt x="0" y="42"/>
                    </a:cubicBezTo>
                    <a:cubicBezTo>
                      <a:pt x="0" y="28"/>
                      <a:pt x="4" y="14"/>
                      <a:pt x="4"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6"/>
              <p:cNvSpPr/>
              <p:nvPr/>
            </p:nvSpPr>
            <p:spPr>
              <a:xfrm>
                <a:off x="2883859" y="2470609"/>
                <a:ext cx="34" cy="753"/>
              </a:xfrm>
              <a:custGeom>
                <a:avLst/>
                <a:gdLst/>
                <a:ahLst/>
                <a:cxnLst/>
                <a:rect l="l" t="t" r="r" b="b"/>
                <a:pathLst>
                  <a:path w="1" h="22" extrusionOk="0">
                    <a:moveTo>
                      <a:pt x="0" y="1"/>
                    </a:moveTo>
                    <a:lnTo>
                      <a:pt x="0" y="22"/>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6"/>
              <p:cNvSpPr/>
              <p:nvPr/>
            </p:nvSpPr>
            <p:spPr>
              <a:xfrm>
                <a:off x="2858214" y="2459824"/>
                <a:ext cx="616" cy="171"/>
              </a:xfrm>
              <a:custGeom>
                <a:avLst/>
                <a:gdLst/>
                <a:ahLst/>
                <a:cxnLst/>
                <a:rect l="l" t="t" r="r" b="b"/>
                <a:pathLst>
                  <a:path w="18" h="5" extrusionOk="0">
                    <a:moveTo>
                      <a:pt x="0" y="4"/>
                    </a:moveTo>
                    <a:cubicBezTo>
                      <a:pt x="4" y="1"/>
                      <a:pt x="11" y="1"/>
                      <a:pt x="18" y="1"/>
                    </a:cubicBezTo>
                    <a:cubicBezTo>
                      <a:pt x="11" y="1"/>
                      <a:pt x="4" y="1"/>
                      <a:pt x="0" y="4"/>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6"/>
              <p:cNvSpPr/>
              <p:nvPr/>
            </p:nvSpPr>
            <p:spPr>
              <a:xfrm>
                <a:off x="2740605" y="2524566"/>
                <a:ext cx="753" cy="514"/>
              </a:xfrm>
              <a:custGeom>
                <a:avLst/>
                <a:gdLst/>
                <a:ahLst/>
                <a:cxnLst/>
                <a:rect l="l" t="t" r="r" b="b"/>
                <a:pathLst>
                  <a:path w="22" h="15" extrusionOk="0">
                    <a:moveTo>
                      <a:pt x="1" y="14"/>
                    </a:moveTo>
                    <a:lnTo>
                      <a:pt x="22"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6"/>
              <p:cNvSpPr/>
              <p:nvPr/>
            </p:nvSpPr>
            <p:spPr>
              <a:xfrm>
                <a:off x="2741564" y="2523847"/>
                <a:ext cx="753" cy="514"/>
              </a:xfrm>
              <a:custGeom>
                <a:avLst/>
                <a:gdLst/>
                <a:ahLst/>
                <a:cxnLst/>
                <a:rect l="l" t="t" r="r" b="b"/>
                <a:pathLst>
                  <a:path w="22" h="15" extrusionOk="0">
                    <a:moveTo>
                      <a:pt x="1" y="14"/>
                    </a:moveTo>
                    <a:lnTo>
                      <a:pt x="22"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6"/>
              <p:cNvSpPr/>
              <p:nvPr/>
            </p:nvSpPr>
            <p:spPr>
              <a:xfrm>
                <a:off x="2738448" y="2526244"/>
                <a:ext cx="890" cy="616"/>
              </a:xfrm>
              <a:custGeom>
                <a:avLst/>
                <a:gdLst/>
                <a:ahLst/>
                <a:cxnLst/>
                <a:rect l="l" t="t" r="r" b="b"/>
                <a:pathLst>
                  <a:path w="26" h="18" extrusionOk="0">
                    <a:moveTo>
                      <a:pt x="1" y="18"/>
                    </a:moveTo>
                    <a:lnTo>
                      <a:pt x="25"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6"/>
              <p:cNvSpPr/>
              <p:nvPr/>
            </p:nvSpPr>
            <p:spPr>
              <a:xfrm>
                <a:off x="2883722" y="2472526"/>
                <a:ext cx="34" cy="651"/>
              </a:xfrm>
              <a:custGeom>
                <a:avLst/>
                <a:gdLst/>
                <a:ahLst/>
                <a:cxnLst/>
                <a:rect l="l" t="t" r="r" b="b"/>
                <a:pathLst>
                  <a:path w="1" h="19" extrusionOk="0">
                    <a:moveTo>
                      <a:pt x="1" y="1"/>
                    </a:moveTo>
                    <a:lnTo>
                      <a:pt x="1" y="18"/>
                    </a:lnTo>
                    <a:cubicBezTo>
                      <a:pt x="1" y="11"/>
                      <a:pt x="1" y="8"/>
                      <a:pt x="1"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6"/>
              <p:cNvSpPr/>
              <p:nvPr/>
            </p:nvSpPr>
            <p:spPr>
              <a:xfrm>
                <a:off x="2883722" y="2471567"/>
                <a:ext cx="34" cy="651"/>
              </a:xfrm>
              <a:custGeom>
                <a:avLst/>
                <a:gdLst/>
                <a:ahLst/>
                <a:cxnLst/>
                <a:rect l="l" t="t" r="r" b="b"/>
                <a:pathLst>
                  <a:path w="1" h="19" extrusionOk="0">
                    <a:moveTo>
                      <a:pt x="1" y="1"/>
                    </a:moveTo>
                    <a:lnTo>
                      <a:pt x="1" y="18"/>
                    </a:lnTo>
                    <a:cubicBezTo>
                      <a:pt x="1" y="11"/>
                      <a:pt x="1" y="8"/>
                      <a:pt x="1"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6"/>
              <p:cNvSpPr/>
              <p:nvPr/>
            </p:nvSpPr>
            <p:spPr>
              <a:xfrm>
                <a:off x="2733313" y="2530181"/>
                <a:ext cx="1096" cy="993"/>
              </a:xfrm>
              <a:custGeom>
                <a:avLst/>
                <a:gdLst/>
                <a:ahLst/>
                <a:cxnLst/>
                <a:rect l="l" t="t" r="r" b="b"/>
                <a:pathLst>
                  <a:path w="32" h="29" extrusionOk="0">
                    <a:moveTo>
                      <a:pt x="0" y="29"/>
                    </a:moveTo>
                    <a:lnTo>
                      <a:pt x="32"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6"/>
              <p:cNvSpPr/>
              <p:nvPr/>
            </p:nvSpPr>
            <p:spPr>
              <a:xfrm>
                <a:off x="2749234" y="2519054"/>
                <a:ext cx="274" cy="137"/>
              </a:xfrm>
              <a:custGeom>
                <a:avLst/>
                <a:gdLst/>
                <a:ahLst/>
                <a:cxnLst/>
                <a:rect l="l" t="t" r="r" b="b"/>
                <a:pathLst>
                  <a:path w="8" h="4" extrusionOk="0">
                    <a:moveTo>
                      <a:pt x="1" y="4"/>
                    </a:moveTo>
                    <a:lnTo>
                      <a:pt x="8"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6"/>
              <p:cNvSpPr/>
              <p:nvPr/>
            </p:nvSpPr>
            <p:spPr>
              <a:xfrm>
                <a:off x="2749953" y="2518815"/>
                <a:ext cx="34" cy="34"/>
              </a:xfrm>
              <a:custGeom>
                <a:avLst/>
                <a:gdLst/>
                <a:ahLst/>
                <a:cxnLst/>
                <a:rect l="l" t="t" r="r" b="b"/>
                <a:pathLst>
                  <a:path w="1" h="1" extrusionOk="0">
                    <a:moveTo>
                      <a:pt x="1" y="0"/>
                    </a:move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6"/>
              <p:cNvSpPr/>
              <p:nvPr/>
            </p:nvSpPr>
            <p:spPr>
              <a:xfrm>
                <a:off x="2749473" y="2519054"/>
                <a:ext cx="171" cy="34"/>
              </a:xfrm>
              <a:custGeom>
                <a:avLst/>
                <a:gdLst/>
                <a:ahLst/>
                <a:cxnLst/>
                <a:rect l="l" t="t" r="r" b="b"/>
                <a:pathLst>
                  <a:path w="5" h="1" extrusionOk="0">
                    <a:moveTo>
                      <a:pt x="1" y="0"/>
                    </a:moveTo>
                    <a:lnTo>
                      <a:pt x="4"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6"/>
              <p:cNvSpPr/>
              <p:nvPr/>
            </p:nvSpPr>
            <p:spPr>
              <a:xfrm>
                <a:off x="2737387" y="2527066"/>
                <a:ext cx="856" cy="753"/>
              </a:xfrm>
              <a:custGeom>
                <a:avLst/>
                <a:gdLst/>
                <a:ahLst/>
                <a:cxnLst/>
                <a:rect l="l" t="t" r="r" b="b"/>
                <a:pathLst>
                  <a:path w="25" h="22" extrusionOk="0">
                    <a:moveTo>
                      <a:pt x="0" y="22"/>
                    </a:moveTo>
                    <a:lnTo>
                      <a:pt x="25"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6"/>
              <p:cNvSpPr/>
              <p:nvPr/>
            </p:nvSpPr>
            <p:spPr>
              <a:xfrm>
                <a:off x="2749610" y="2518917"/>
                <a:ext cx="137" cy="34"/>
              </a:xfrm>
              <a:custGeom>
                <a:avLst/>
                <a:gdLst/>
                <a:ahLst/>
                <a:cxnLst/>
                <a:rect l="l" t="t" r="r" b="b"/>
                <a:pathLst>
                  <a:path w="4" h="1" extrusionOk="0">
                    <a:moveTo>
                      <a:pt x="0" y="1"/>
                    </a:moveTo>
                    <a:lnTo>
                      <a:pt x="4"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6"/>
              <p:cNvSpPr/>
              <p:nvPr/>
            </p:nvSpPr>
            <p:spPr>
              <a:xfrm>
                <a:off x="2749713" y="2518917"/>
                <a:ext cx="274" cy="34"/>
              </a:xfrm>
              <a:custGeom>
                <a:avLst/>
                <a:gdLst/>
                <a:ahLst/>
                <a:cxnLst/>
                <a:rect l="l" t="t" r="r" b="b"/>
                <a:pathLst>
                  <a:path w="8" h="1" extrusionOk="0">
                    <a:moveTo>
                      <a:pt x="1" y="1"/>
                    </a:moveTo>
                    <a:lnTo>
                      <a:pt x="8"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6"/>
              <p:cNvSpPr/>
              <p:nvPr/>
            </p:nvSpPr>
            <p:spPr>
              <a:xfrm>
                <a:off x="2736052" y="2528024"/>
                <a:ext cx="993" cy="890"/>
              </a:xfrm>
              <a:custGeom>
                <a:avLst/>
                <a:gdLst/>
                <a:ahLst/>
                <a:cxnLst/>
                <a:rect l="l" t="t" r="r" b="b"/>
                <a:pathLst>
                  <a:path w="29" h="26" extrusionOk="0">
                    <a:moveTo>
                      <a:pt x="1" y="25"/>
                    </a:moveTo>
                    <a:lnTo>
                      <a:pt x="29"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6"/>
              <p:cNvSpPr/>
              <p:nvPr/>
            </p:nvSpPr>
            <p:spPr>
              <a:xfrm>
                <a:off x="2742523" y="2523128"/>
                <a:ext cx="651" cy="514"/>
              </a:xfrm>
              <a:custGeom>
                <a:avLst/>
                <a:gdLst/>
                <a:ahLst/>
                <a:cxnLst/>
                <a:rect l="l" t="t" r="r" b="b"/>
                <a:pathLst>
                  <a:path w="19" h="15" extrusionOk="0">
                    <a:moveTo>
                      <a:pt x="1" y="14"/>
                    </a:moveTo>
                    <a:lnTo>
                      <a:pt x="18" y="0"/>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6"/>
              <p:cNvSpPr/>
              <p:nvPr/>
            </p:nvSpPr>
            <p:spPr>
              <a:xfrm>
                <a:off x="2884099" y="2483345"/>
                <a:ext cx="137" cy="856"/>
              </a:xfrm>
              <a:custGeom>
                <a:avLst/>
                <a:gdLst/>
                <a:ahLst/>
                <a:cxnLst/>
                <a:rect l="l" t="t" r="r" b="b"/>
                <a:pathLst>
                  <a:path w="4" h="25" extrusionOk="0">
                    <a:moveTo>
                      <a:pt x="0" y="0"/>
                    </a:moveTo>
                    <a:cubicBezTo>
                      <a:pt x="0" y="7"/>
                      <a:pt x="4" y="14"/>
                      <a:pt x="4" y="25"/>
                    </a:cubicBezTo>
                    <a:cubicBezTo>
                      <a:pt x="4" y="14"/>
                      <a:pt x="4" y="7"/>
                      <a:pt x="0"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6"/>
              <p:cNvSpPr/>
              <p:nvPr/>
            </p:nvSpPr>
            <p:spPr>
              <a:xfrm>
                <a:off x="2743379" y="2522512"/>
                <a:ext cx="616" cy="514"/>
              </a:xfrm>
              <a:custGeom>
                <a:avLst/>
                <a:gdLst/>
                <a:ahLst/>
                <a:cxnLst/>
                <a:rect l="l" t="t" r="r" b="b"/>
                <a:pathLst>
                  <a:path w="18" h="15" extrusionOk="0">
                    <a:moveTo>
                      <a:pt x="0" y="15"/>
                    </a:moveTo>
                    <a:lnTo>
                      <a:pt x="18"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6"/>
              <p:cNvSpPr/>
              <p:nvPr/>
            </p:nvSpPr>
            <p:spPr>
              <a:xfrm>
                <a:off x="2884338" y="2484783"/>
                <a:ext cx="137" cy="856"/>
              </a:xfrm>
              <a:custGeom>
                <a:avLst/>
                <a:gdLst/>
                <a:ahLst/>
                <a:cxnLst/>
                <a:rect l="l" t="t" r="r" b="b"/>
                <a:pathLst>
                  <a:path w="4" h="25" extrusionOk="0">
                    <a:moveTo>
                      <a:pt x="0" y="0"/>
                    </a:moveTo>
                    <a:lnTo>
                      <a:pt x="4" y="25"/>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6"/>
              <p:cNvSpPr/>
              <p:nvPr/>
            </p:nvSpPr>
            <p:spPr>
              <a:xfrm>
                <a:off x="2695651" y="2963827"/>
                <a:ext cx="3390" cy="5067"/>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6"/>
              <p:cNvSpPr/>
              <p:nvPr/>
            </p:nvSpPr>
            <p:spPr>
              <a:xfrm>
                <a:off x="2689077" y="2944655"/>
                <a:ext cx="5170" cy="14072"/>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6"/>
              <p:cNvSpPr/>
              <p:nvPr/>
            </p:nvSpPr>
            <p:spPr>
              <a:xfrm>
                <a:off x="3129930" y="1817983"/>
                <a:ext cx="54335" cy="31499"/>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6"/>
              <p:cNvSpPr/>
              <p:nvPr/>
            </p:nvSpPr>
            <p:spPr>
              <a:xfrm>
                <a:off x="2794361" y="1278660"/>
                <a:ext cx="1142300" cy="85022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solidFill>
                <a:srgbClr val="88B2BE"/>
              </a:solidFill>
              <a:ln w="28575" cap="flat" cmpd="sng">
                <a:solidFill>
                  <a:srgbClr val="88B2B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46"/>
            <p:cNvGrpSpPr/>
            <p:nvPr/>
          </p:nvGrpSpPr>
          <p:grpSpPr>
            <a:xfrm>
              <a:off x="2984681" y="1339256"/>
              <a:ext cx="4063346" cy="2786898"/>
              <a:chOff x="1002836" y="1278660"/>
              <a:chExt cx="2933824" cy="2012200"/>
            </a:xfrm>
          </p:grpSpPr>
          <p:sp>
            <p:nvSpPr>
              <p:cNvPr id="3244" name="Google Shape;3244;p46"/>
              <p:cNvSpPr/>
              <p:nvPr/>
            </p:nvSpPr>
            <p:spPr>
              <a:xfrm>
                <a:off x="2685002" y="3079617"/>
                <a:ext cx="34" cy="34"/>
              </a:xfrm>
              <a:custGeom>
                <a:avLst/>
                <a:gdLst/>
                <a:ahLst/>
                <a:cxnLst/>
                <a:rect l="l" t="t" r="r" b="b"/>
                <a:pathLst>
                  <a:path w="1" h="1" extrusionOk="0">
                    <a:moveTo>
                      <a:pt x="0" y="1"/>
                    </a:moveTo>
                    <a:lnTo>
                      <a:pt x="0"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6"/>
              <p:cNvSpPr/>
              <p:nvPr/>
            </p:nvSpPr>
            <p:spPr>
              <a:xfrm>
                <a:off x="2591874" y="2566746"/>
                <a:ext cx="76007" cy="29958"/>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6"/>
              <p:cNvSpPr/>
              <p:nvPr/>
            </p:nvSpPr>
            <p:spPr>
              <a:xfrm>
                <a:off x="1801960" y="2389125"/>
                <a:ext cx="56732" cy="73371"/>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6"/>
              <p:cNvSpPr/>
              <p:nvPr/>
            </p:nvSpPr>
            <p:spPr>
              <a:xfrm>
                <a:off x="2723110" y="2642136"/>
                <a:ext cx="2671" cy="4827"/>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6"/>
              <p:cNvSpPr/>
              <p:nvPr/>
            </p:nvSpPr>
            <p:spPr>
              <a:xfrm>
                <a:off x="2506757" y="2488720"/>
                <a:ext cx="148420" cy="9956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6"/>
              <p:cNvSpPr/>
              <p:nvPr/>
            </p:nvSpPr>
            <p:spPr>
              <a:xfrm>
                <a:off x="2305504" y="1583904"/>
                <a:ext cx="34" cy="34"/>
              </a:xfrm>
              <a:custGeom>
                <a:avLst/>
                <a:gdLst/>
                <a:ahLst/>
                <a:cxnLst/>
                <a:rect l="l" t="t" r="r" b="b"/>
                <a:pathLst>
                  <a:path w="1" h="1" extrusionOk="0">
                    <a:moveTo>
                      <a:pt x="1" y="1"/>
                    </a:moveTo>
                    <a:lnTo>
                      <a:pt x="1" y="1"/>
                    </a:lnTo>
                    <a:close/>
                  </a:path>
                </a:pathLst>
              </a:custGeom>
              <a:solidFill>
                <a:schemeClr val="accent3"/>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6"/>
              <p:cNvSpPr/>
              <p:nvPr/>
            </p:nvSpPr>
            <p:spPr>
              <a:xfrm>
                <a:off x="2804974" y="1924289"/>
                <a:ext cx="46905" cy="26431"/>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6"/>
              <p:cNvSpPr/>
              <p:nvPr/>
            </p:nvSpPr>
            <p:spPr>
              <a:xfrm>
                <a:off x="2352513" y="1848282"/>
                <a:ext cx="10682" cy="2362"/>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6"/>
              <p:cNvSpPr/>
              <p:nvPr/>
            </p:nvSpPr>
            <p:spPr>
              <a:xfrm>
                <a:off x="2430303" y="2424971"/>
                <a:ext cx="139312" cy="56321"/>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6"/>
              <p:cNvSpPr/>
              <p:nvPr/>
            </p:nvSpPr>
            <p:spPr>
              <a:xfrm>
                <a:off x="2662713" y="2536036"/>
                <a:ext cx="62004" cy="18796"/>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6"/>
              <p:cNvSpPr/>
              <p:nvPr/>
            </p:nvSpPr>
            <p:spPr>
              <a:xfrm>
                <a:off x="1652989" y="1856123"/>
                <a:ext cx="13216" cy="9997"/>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6"/>
              <p:cNvSpPr/>
              <p:nvPr/>
            </p:nvSpPr>
            <p:spPr>
              <a:xfrm>
                <a:off x="1622517" y="2203457"/>
                <a:ext cx="3390" cy="10477"/>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6"/>
              <p:cNvSpPr/>
              <p:nvPr/>
            </p:nvSpPr>
            <p:spPr>
              <a:xfrm>
                <a:off x="2565271" y="1925727"/>
                <a:ext cx="5546" cy="41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6"/>
              <p:cNvSpPr/>
              <p:nvPr/>
            </p:nvSpPr>
            <p:spPr>
              <a:xfrm>
                <a:off x="2471389" y="1958594"/>
                <a:ext cx="36360" cy="16948"/>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6"/>
              <p:cNvSpPr/>
              <p:nvPr/>
            </p:nvSpPr>
            <p:spPr>
              <a:xfrm>
                <a:off x="2831577" y="2459345"/>
                <a:ext cx="7943" cy="6882"/>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6"/>
              <p:cNvSpPr/>
              <p:nvPr/>
            </p:nvSpPr>
            <p:spPr>
              <a:xfrm>
                <a:off x="2469951" y="3157643"/>
                <a:ext cx="37079" cy="18968"/>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6"/>
              <p:cNvSpPr/>
              <p:nvPr/>
            </p:nvSpPr>
            <p:spPr>
              <a:xfrm>
                <a:off x="2483852" y="3125392"/>
                <a:ext cx="108396" cy="55191"/>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solidFill>
                <a:srgbClr val="506771"/>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6"/>
              <p:cNvSpPr/>
              <p:nvPr/>
            </p:nvSpPr>
            <p:spPr>
              <a:xfrm>
                <a:off x="2511790" y="3168188"/>
                <a:ext cx="171" cy="274"/>
              </a:xfrm>
              <a:custGeom>
                <a:avLst/>
                <a:gdLst/>
                <a:ahLst/>
                <a:cxnLst/>
                <a:rect l="l" t="t" r="r" b="b"/>
                <a:pathLst>
                  <a:path w="5" h="8" extrusionOk="0">
                    <a:moveTo>
                      <a:pt x="1" y="1"/>
                    </a:moveTo>
                    <a:lnTo>
                      <a:pt x="1" y="8"/>
                    </a:lnTo>
                    <a:cubicBezTo>
                      <a:pt x="4" y="4"/>
                      <a:pt x="4" y="1"/>
                      <a:pt x="1"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6"/>
              <p:cNvSpPr/>
              <p:nvPr/>
            </p:nvSpPr>
            <p:spPr>
              <a:xfrm>
                <a:off x="2511790" y="3170585"/>
                <a:ext cx="34" cy="411"/>
              </a:xfrm>
              <a:custGeom>
                <a:avLst/>
                <a:gdLst/>
                <a:ahLst/>
                <a:cxnLst/>
                <a:rect l="l" t="t" r="r" b="b"/>
                <a:pathLst>
                  <a:path w="1" h="12" extrusionOk="0">
                    <a:moveTo>
                      <a:pt x="1" y="11"/>
                    </a:moveTo>
                    <a:lnTo>
                      <a:pt x="1"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6"/>
              <p:cNvSpPr/>
              <p:nvPr/>
            </p:nvSpPr>
            <p:spPr>
              <a:xfrm>
                <a:off x="2511790" y="3169147"/>
                <a:ext cx="34" cy="411"/>
              </a:xfrm>
              <a:custGeom>
                <a:avLst/>
                <a:gdLst/>
                <a:ahLst/>
                <a:cxnLst/>
                <a:rect l="l" t="t" r="r" b="b"/>
                <a:pathLst>
                  <a:path w="1" h="12" extrusionOk="0">
                    <a:moveTo>
                      <a:pt x="1" y="11"/>
                    </a:moveTo>
                    <a:lnTo>
                      <a:pt x="1" y="1"/>
                    </a:lnTo>
                    <a:cubicBezTo>
                      <a:pt x="1" y="1"/>
                      <a:pt x="1" y="8"/>
                      <a:pt x="1" y="1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6"/>
              <p:cNvSpPr/>
              <p:nvPr/>
            </p:nvSpPr>
            <p:spPr>
              <a:xfrm>
                <a:off x="2511448" y="3164114"/>
                <a:ext cx="34" cy="171"/>
              </a:xfrm>
              <a:custGeom>
                <a:avLst/>
                <a:gdLst/>
                <a:ahLst/>
                <a:cxnLst/>
                <a:rect l="l" t="t" r="r" b="b"/>
                <a:pathLst>
                  <a:path w="1" h="5" extrusionOk="0">
                    <a:moveTo>
                      <a:pt x="0" y="4"/>
                    </a:moveTo>
                    <a:lnTo>
                      <a:pt x="0"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6"/>
              <p:cNvSpPr/>
              <p:nvPr/>
            </p:nvSpPr>
            <p:spPr>
              <a:xfrm>
                <a:off x="2485769" y="3154767"/>
                <a:ext cx="514" cy="411"/>
              </a:xfrm>
              <a:custGeom>
                <a:avLst/>
                <a:gdLst/>
                <a:ahLst/>
                <a:cxnLst/>
                <a:rect l="l" t="t" r="r" b="b"/>
                <a:pathLst>
                  <a:path w="15" h="12" extrusionOk="0">
                    <a:moveTo>
                      <a:pt x="15" y="11"/>
                    </a:moveTo>
                    <a:lnTo>
                      <a:pt x="1"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6"/>
              <p:cNvSpPr/>
              <p:nvPr/>
            </p:nvSpPr>
            <p:spPr>
              <a:xfrm>
                <a:off x="2510969" y="3163053"/>
                <a:ext cx="34" cy="137"/>
              </a:xfrm>
              <a:custGeom>
                <a:avLst/>
                <a:gdLst/>
                <a:ahLst/>
                <a:cxnLst/>
                <a:rect l="l" t="t" r="r" b="b"/>
                <a:pathLst>
                  <a:path w="1" h="4" extrusionOk="0">
                    <a:moveTo>
                      <a:pt x="0" y="4"/>
                    </a:moveTo>
                    <a:lnTo>
                      <a:pt x="0"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6"/>
              <p:cNvSpPr/>
              <p:nvPr/>
            </p:nvSpPr>
            <p:spPr>
              <a:xfrm>
                <a:off x="2487687" y="3155863"/>
                <a:ext cx="514" cy="274"/>
              </a:xfrm>
              <a:custGeom>
                <a:avLst/>
                <a:gdLst/>
                <a:ahLst/>
                <a:cxnLst/>
                <a:rect l="l" t="t" r="r" b="b"/>
                <a:pathLst>
                  <a:path w="15" h="8" extrusionOk="0">
                    <a:moveTo>
                      <a:pt x="15" y="7"/>
                    </a:moveTo>
                    <a:lnTo>
                      <a:pt x="1"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6"/>
              <p:cNvSpPr/>
              <p:nvPr/>
            </p:nvSpPr>
            <p:spPr>
              <a:xfrm>
                <a:off x="2511790" y="3167230"/>
                <a:ext cx="171" cy="411"/>
              </a:xfrm>
              <a:custGeom>
                <a:avLst/>
                <a:gdLst/>
                <a:ahLst/>
                <a:cxnLst/>
                <a:rect l="l" t="t" r="r" b="b"/>
                <a:pathLst>
                  <a:path w="5" h="12" extrusionOk="0">
                    <a:moveTo>
                      <a:pt x="1" y="1"/>
                    </a:moveTo>
                    <a:lnTo>
                      <a:pt x="1" y="11"/>
                    </a:lnTo>
                    <a:cubicBezTo>
                      <a:pt x="4" y="8"/>
                      <a:pt x="4" y="4"/>
                      <a:pt x="1"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6"/>
              <p:cNvSpPr/>
              <p:nvPr/>
            </p:nvSpPr>
            <p:spPr>
              <a:xfrm>
                <a:off x="2511551" y="3171783"/>
                <a:ext cx="34" cy="514"/>
              </a:xfrm>
              <a:custGeom>
                <a:avLst/>
                <a:gdLst/>
                <a:ahLst/>
                <a:cxnLst/>
                <a:rect l="l" t="t" r="r" b="b"/>
                <a:pathLst>
                  <a:path w="1" h="15" extrusionOk="0">
                    <a:moveTo>
                      <a:pt x="1" y="15"/>
                    </a:moveTo>
                    <a:lnTo>
                      <a:pt x="1"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6"/>
              <p:cNvSpPr/>
              <p:nvPr/>
            </p:nvSpPr>
            <p:spPr>
              <a:xfrm>
                <a:off x="2511790" y="3165792"/>
                <a:ext cx="34" cy="274"/>
              </a:xfrm>
              <a:custGeom>
                <a:avLst/>
                <a:gdLst/>
                <a:ahLst/>
                <a:cxnLst/>
                <a:rect l="l" t="t" r="r" b="b"/>
                <a:pathLst>
                  <a:path w="1" h="8" extrusionOk="0">
                    <a:moveTo>
                      <a:pt x="1" y="8"/>
                    </a:moveTo>
                    <a:lnTo>
                      <a:pt x="1"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6"/>
              <p:cNvSpPr/>
              <p:nvPr/>
            </p:nvSpPr>
            <p:spPr>
              <a:xfrm>
                <a:off x="2511790" y="3166750"/>
                <a:ext cx="34" cy="34"/>
              </a:xfrm>
              <a:custGeom>
                <a:avLst/>
                <a:gdLst/>
                <a:ahLst/>
                <a:cxnLst/>
                <a:rect l="l" t="t" r="r" b="b"/>
                <a:pathLst>
                  <a:path w="1" h="1" extrusionOk="0">
                    <a:moveTo>
                      <a:pt x="1" y="1"/>
                    </a:move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6"/>
              <p:cNvSpPr/>
              <p:nvPr/>
            </p:nvSpPr>
            <p:spPr>
              <a:xfrm>
                <a:off x="2511790" y="3165312"/>
                <a:ext cx="34" cy="34"/>
              </a:xfrm>
              <a:custGeom>
                <a:avLst/>
                <a:gdLst/>
                <a:ahLst/>
                <a:cxnLst/>
                <a:rect l="l" t="t" r="r" b="b"/>
                <a:pathLst>
                  <a:path w="1" h="1" extrusionOk="0">
                    <a:moveTo>
                      <a:pt x="1" y="1"/>
                    </a:move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6"/>
              <p:cNvSpPr/>
              <p:nvPr/>
            </p:nvSpPr>
            <p:spPr>
              <a:xfrm>
                <a:off x="2511551" y="3164593"/>
                <a:ext cx="34" cy="171"/>
              </a:xfrm>
              <a:custGeom>
                <a:avLst/>
                <a:gdLst/>
                <a:ahLst/>
                <a:cxnLst/>
                <a:rect l="l" t="t" r="r" b="b"/>
                <a:pathLst>
                  <a:path w="1" h="5" extrusionOk="0">
                    <a:moveTo>
                      <a:pt x="1" y="4"/>
                    </a:moveTo>
                    <a:lnTo>
                      <a:pt x="1"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6"/>
              <p:cNvSpPr/>
              <p:nvPr/>
            </p:nvSpPr>
            <p:spPr>
              <a:xfrm>
                <a:off x="2511208" y="3163395"/>
                <a:ext cx="34" cy="171"/>
              </a:xfrm>
              <a:custGeom>
                <a:avLst/>
                <a:gdLst/>
                <a:ahLst/>
                <a:cxnLst/>
                <a:rect l="l" t="t" r="r" b="b"/>
                <a:pathLst>
                  <a:path w="1" h="5" extrusionOk="0">
                    <a:moveTo>
                      <a:pt x="0" y="4"/>
                    </a:moveTo>
                    <a:lnTo>
                      <a:pt x="0"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6"/>
              <p:cNvSpPr/>
              <p:nvPr/>
            </p:nvSpPr>
            <p:spPr>
              <a:xfrm>
                <a:off x="2511311" y="3163772"/>
                <a:ext cx="34" cy="137"/>
              </a:xfrm>
              <a:custGeom>
                <a:avLst/>
                <a:gdLst/>
                <a:ahLst/>
                <a:cxnLst/>
                <a:rect l="l" t="t" r="r" b="b"/>
                <a:pathLst>
                  <a:path w="1" h="4" extrusionOk="0">
                    <a:moveTo>
                      <a:pt x="1" y="4"/>
                    </a:moveTo>
                    <a:lnTo>
                      <a:pt x="1"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6"/>
              <p:cNvSpPr/>
              <p:nvPr/>
            </p:nvSpPr>
            <p:spPr>
              <a:xfrm>
                <a:off x="1962949" y="2791615"/>
                <a:ext cx="564097" cy="348949"/>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solidFill>
                <a:srgbClr val="506771"/>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6"/>
              <p:cNvSpPr/>
              <p:nvPr/>
            </p:nvSpPr>
            <p:spPr>
              <a:xfrm>
                <a:off x="2422017" y="3091121"/>
                <a:ext cx="71009" cy="72549"/>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solidFill>
                <a:srgbClr val="F4EFD8"/>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6"/>
              <p:cNvSpPr/>
              <p:nvPr/>
            </p:nvSpPr>
            <p:spPr>
              <a:xfrm>
                <a:off x="2478579" y="3153329"/>
                <a:ext cx="34" cy="34"/>
              </a:xfrm>
              <a:custGeom>
                <a:avLst/>
                <a:gdLst/>
                <a:ahLst/>
                <a:cxnLst/>
                <a:rect l="l" t="t" r="r" b="b"/>
                <a:pathLst>
                  <a:path w="1" h="1" extrusionOk="0">
                    <a:moveTo>
                      <a:pt x="1" y="1"/>
                    </a:moveTo>
                    <a:lnTo>
                      <a:pt x="1"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6"/>
              <p:cNvSpPr/>
              <p:nvPr/>
            </p:nvSpPr>
            <p:spPr>
              <a:xfrm>
                <a:off x="2468034" y="3161478"/>
                <a:ext cx="411" cy="411"/>
              </a:xfrm>
              <a:custGeom>
                <a:avLst/>
                <a:gdLst/>
                <a:ahLst/>
                <a:cxnLst/>
                <a:rect l="l" t="t" r="r" b="b"/>
                <a:pathLst>
                  <a:path w="12" h="12" extrusionOk="0">
                    <a:moveTo>
                      <a:pt x="11" y="1"/>
                    </a:moveTo>
                    <a:lnTo>
                      <a:pt x="1" y="1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6"/>
              <p:cNvSpPr/>
              <p:nvPr/>
            </p:nvSpPr>
            <p:spPr>
              <a:xfrm>
                <a:off x="2466493" y="3162916"/>
                <a:ext cx="377" cy="411"/>
              </a:xfrm>
              <a:custGeom>
                <a:avLst/>
                <a:gdLst/>
                <a:ahLst/>
                <a:cxnLst/>
                <a:rect l="l" t="t" r="r" b="b"/>
                <a:pathLst>
                  <a:path w="11" h="12" extrusionOk="0">
                    <a:moveTo>
                      <a:pt x="11" y="1"/>
                    </a:moveTo>
                    <a:lnTo>
                      <a:pt x="0" y="1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6"/>
              <p:cNvSpPr/>
              <p:nvPr/>
            </p:nvSpPr>
            <p:spPr>
              <a:xfrm>
                <a:off x="2476182" y="3154665"/>
                <a:ext cx="274" cy="137"/>
              </a:xfrm>
              <a:custGeom>
                <a:avLst/>
                <a:gdLst/>
                <a:ahLst/>
                <a:cxnLst/>
                <a:rect l="l" t="t" r="r" b="b"/>
                <a:pathLst>
                  <a:path w="8" h="4" extrusionOk="0">
                    <a:moveTo>
                      <a:pt x="8" y="0"/>
                    </a:moveTo>
                    <a:lnTo>
                      <a:pt x="1" y="4"/>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6"/>
              <p:cNvSpPr/>
              <p:nvPr/>
            </p:nvSpPr>
            <p:spPr>
              <a:xfrm>
                <a:off x="2478100" y="3153466"/>
                <a:ext cx="171" cy="34"/>
              </a:xfrm>
              <a:custGeom>
                <a:avLst/>
                <a:gdLst/>
                <a:ahLst/>
                <a:cxnLst/>
                <a:rect l="l" t="t" r="r" b="b"/>
                <a:pathLst>
                  <a:path w="5" h="1" extrusionOk="0">
                    <a:moveTo>
                      <a:pt x="4" y="0"/>
                    </a:moveTo>
                    <a:lnTo>
                      <a:pt x="1"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6"/>
              <p:cNvSpPr/>
              <p:nvPr/>
            </p:nvSpPr>
            <p:spPr>
              <a:xfrm>
                <a:off x="2475600" y="3155144"/>
                <a:ext cx="274" cy="137"/>
              </a:xfrm>
              <a:custGeom>
                <a:avLst/>
                <a:gdLst/>
                <a:ahLst/>
                <a:cxnLst/>
                <a:rect l="l" t="t" r="r" b="b"/>
                <a:pathLst>
                  <a:path w="8" h="4" extrusionOk="0">
                    <a:moveTo>
                      <a:pt x="7" y="0"/>
                    </a:moveTo>
                    <a:lnTo>
                      <a:pt x="0" y="4"/>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6"/>
              <p:cNvSpPr/>
              <p:nvPr/>
            </p:nvSpPr>
            <p:spPr>
              <a:xfrm>
                <a:off x="2474744" y="3155623"/>
                <a:ext cx="411" cy="274"/>
              </a:xfrm>
              <a:custGeom>
                <a:avLst/>
                <a:gdLst/>
                <a:ahLst/>
                <a:cxnLst/>
                <a:rect l="l" t="t" r="r" b="b"/>
                <a:pathLst>
                  <a:path w="12" h="8" extrusionOk="0">
                    <a:moveTo>
                      <a:pt x="11" y="0"/>
                    </a:moveTo>
                    <a:lnTo>
                      <a:pt x="1" y="7"/>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6"/>
              <p:cNvSpPr/>
              <p:nvPr/>
            </p:nvSpPr>
            <p:spPr>
              <a:xfrm>
                <a:off x="2473923" y="3156342"/>
                <a:ext cx="377" cy="274"/>
              </a:xfrm>
              <a:custGeom>
                <a:avLst/>
                <a:gdLst/>
                <a:ahLst/>
                <a:cxnLst/>
                <a:rect l="l" t="t" r="r" b="b"/>
                <a:pathLst>
                  <a:path w="11" h="8" extrusionOk="0">
                    <a:moveTo>
                      <a:pt x="11" y="0"/>
                    </a:moveTo>
                    <a:lnTo>
                      <a:pt x="0" y="7"/>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6"/>
              <p:cNvSpPr/>
              <p:nvPr/>
            </p:nvSpPr>
            <p:spPr>
              <a:xfrm>
                <a:off x="2470807" y="3158978"/>
                <a:ext cx="377" cy="377"/>
              </a:xfrm>
              <a:custGeom>
                <a:avLst/>
                <a:gdLst/>
                <a:ahLst/>
                <a:cxnLst/>
                <a:rect l="l" t="t" r="r" b="b"/>
                <a:pathLst>
                  <a:path w="11" h="11" extrusionOk="0">
                    <a:moveTo>
                      <a:pt x="11" y="0"/>
                    </a:moveTo>
                    <a:lnTo>
                      <a:pt x="0" y="1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6"/>
              <p:cNvSpPr/>
              <p:nvPr/>
            </p:nvSpPr>
            <p:spPr>
              <a:xfrm>
                <a:off x="2476799" y="3154288"/>
                <a:ext cx="274" cy="171"/>
              </a:xfrm>
              <a:custGeom>
                <a:avLst/>
                <a:gdLst/>
                <a:ahLst/>
                <a:cxnLst/>
                <a:rect l="l" t="t" r="r" b="b"/>
                <a:pathLst>
                  <a:path w="8" h="5" extrusionOk="0">
                    <a:moveTo>
                      <a:pt x="7" y="1"/>
                    </a:moveTo>
                    <a:lnTo>
                      <a:pt x="0" y="4"/>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6"/>
              <p:cNvSpPr/>
              <p:nvPr/>
            </p:nvSpPr>
            <p:spPr>
              <a:xfrm>
                <a:off x="2477381" y="3153946"/>
                <a:ext cx="171" cy="137"/>
              </a:xfrm>
              <a:custGeom>
                <a:avLst/>
                <a:gdLst/>
                <a:ahLst/>
                <a:cxnLst/>
                <a:rect l="l" t="t" r="r" b="b"/>
                <a:pathLst>
                  <a:path w="5" h="4" extrusionOk="0">
                    <a:moveTo>
                      <a:pt x="4" y="0"/>
                    </a:moveTo>
                    <a:lnTo>
                      <a:pt x="1" y="4"/>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6"/>
              <p:cNvSpPr/>
              <p:nvPr/>
            </p:nvSpPr>
            <p:spPr>
              <a:xfrm>
                <a:off x="2469369" y="3160177"/>
                <a:ext cx="514" cy="377"/>
              </a:xfrm>
              <a:custGeom>
                <a:avLst/>
                <a:gdLst/>
                <a:ahLst/>
                <a:cxnLst/>
                <a:rect l="l" t="t" r="r" b="b"/>
                <a:pathLst>
                  <a:path w="15" h="11" extrusionOk="0">
                    <a:moveTo>
                      <a:pt x="14" y="0"/>
                    </a:moveTo>
                    <a:lnTo>
                      <a:pt x="0" y="1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6"/>
              <p:cNvSpPr/>
              <p:nvPr/>
            </p:nvSpPr>
            <p:spPr>
              <a:xfrm>
                <a:off x="2471868" y="3158020"/>
                <a:ext cx="514" cy="274"/>
              </a:xfrm>
              <a:custGeom>
                <a:avLst/>
                <a:gdLst/>
                <a:ahLst/>
                <a:cxnLst/>
                <a:rect l="l" t="t" r="r" b="b"/>
                <a:pathLst>
                  <a:path w="15" h="8" extrusionOk="0">
                    <a:moveTo>
                      <a:pt x="15" y="0"/>
                    </a:moveTo>
                    <a:lnTo>
                      <a:pt x="1" y="7"/>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46"/>
              <p:cNvSpPr/>
              <p:nvPr/>
            </p:nvSpPr>
            <p:spPr>
              <a:xfrm>
                <a:off x="2472964" y="3157061"/>
                <a:ext cx="377" cy="377"/>
              </a:xfrm>
              <a:custGeom>
                <a:avLst/>
                <a:gdLst/>
                <a:ahLst/>
                <a:cxnLst/>
                <a:rect l="l" t="t" r="r" b="b"/>
                <a:pathLst>
                  <a:path w="11" h="11" extrusionOk="0">
                    <a:moveTo>
                      <a:pt x="11" y="0"/>
                    </a:moveTo>
                    <a:lnTo>
                      <a:pt x="0" y="1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6"/>
              <p:cNvSpPr/>
              <p:nvPr/>
            </p:nvSpPr>
            <p:spPr>
              <a:xfrm>
                <a:off x="2477757" y="3153706"/>
                <a:ext cx="137" cy="34"/>
              </a:xfrm>
              <a:custGeom>
                <a:avLst/>
                <a:gdLst/>
                <a:ahLst/>
                <a:cxnLst/>
                <a:rect l="l" t="t" r="r" b="b"/>
                <a:pathLst>
                  <a:path w="4" h="1" extrusionOk="0">
                    <a:moveTo>
                      <a:pt x="4" y="0"/>
                    </a:moveTo>
                    <a:lnTo>
                      <a:pt x="0"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6"/>
              <p:cNvSpPr/>
              <p:nvPr/>
            </p:nvSpPr>
            <p:spPr>
              <a:xfrm>
                <a:off x="2478819" y="3138847"/>
                <a:ext cx="8662" cy="14414"/>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6"/>
              <p:cNvSpPr/>
              <p:nvPr/>
            </p:nvSpPr>
            <p:spPr>
              <a:xfrm>
                <a:off x="2492514" y="3133677"/>
                <a:ext cx="514" cy="514"/>
              </a:xfrm>
              <a:custGeom>
                <a:avLst/>
                <a:gdLst/>
                <a:ahLst/>
                <a:cxnLst/>
                <a:rect l="l" t="t" r="r" b="b"/>
                <a:pathLst>
                  <a:path w="15" h="15" extrusionOk="0">
                    <a:moveTo>
                      <a:pt x="14" y="1"/>
                    </a:moveTo>
                    <a:lnTo>
                      <a:pt x="14" y="1"/>
                    </a:lnTo>
                    <a:lnTo>
                      <a:pt x="0" y="15"/>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6"/>
              <p:cNvSpPr/>
              <p:nvPr/>
            </p:nvSpPr>
            <p:spPr>
              <a:xfrm>
                <a:off x="2490117" y="3134396"/>
                <a:ext cx="2191" cy="2191"/>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6"/>
              <p:cNvSpPr/>
              <p:nvPr/>
            </p:nvSpPr>
            <p:spPr>
              <a:xfrm>
                <a:off x="2478819" y="3152987"/>
                <a:ext cx="514" cy="377"/>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6"/>
              <p:cNvSpPr/>
              <p:nvPr/>
            </p:nvSpPr>
            <p:spPr>
              <a:xfrm>
                <a:off x="2427290" y="3134876"/>
                <a:ext cx="993" cy="1369"/>
              </a:xfrm>
              <a:custGeom>
                <a:avLst/>
                <a:gdLst/>
                <a:ahLst/>
                <a:cxnLst/>
                <a:rect l="l" t="t" r="r" b="b"/>
                <a:pathLst>
                  <a:path w="29" h="40" extrusionOk="0">
                    <a:moveTo>
                      <a:pt x="1" y="39"/>
                    </a:moveTo>
                    <a:lnTo>
                      <a:pt x="29"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6"/>
              <p:cNvSpPr/>
              <p:nvPr/>
            </p:nvSpPr>
            <p:spPr>
              <a:xfrm>
                <a:off x="2434001" y="3126967"/>
                <a:ext cx="274" cy="411"/>
              </a:xfrm>
              <a:custGeom>
                <a:avLst/>
                <a:gdLst/>
                <a:ahLst/>
                <a:cxnLst/>
                <a:rect l="l" t="t" r="r" b="b"/>
                <a:pathLst>
                  <a:path w="8" h="12" extrusionOk="0">
                    <a:moveTo>
                      <a:pt x="1" y="11"/>
                    </a:moveTo>
                    <a:lnTo>
                      <a:pt x="8"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6"/>
              <p:cNvSpPr/>
              <p:nvPr/>
            </p:nvSpPr>
            <p:spPr>
              <a:xfrm>
                <a:off x="2434480" y="3126385"/>
                <a:ext cx="274" cy="377"/>
              </a:xfrm>
              <a:custGeom>
                <a:avLst/>
                <a:gdLst/>
                <a:ahLst/>
                <a:cxnLst/>
                <a:rect l="l" t="t" r="r" b="b"/>
                <a:pathLst>
                  <a:path w="8" h="11" extrusionOk="0">
                    <a:moveTo>
                      <a:pt x="1" y="11"/>
                    </a:moveTo>
                    <a:lnTo>
                      <a:pt x="8"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6"/>
              <p:cNvSpPr/>
              <p:nvPr/>
            </p:nvSpPr>
            <p:spPr>
              <a:xfrm>
                <a:off x="2422017" y="3136314"/>
                <a:ext cx="5204" cy="7224"/>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6"/>
              <p:cNvSpPr/>
              <p:nvPr/>
            </p:nvSpPr>
            <p:spPr>
              <a:xfrm>
                <a:off x="2428386" y="3133575"/>
                <a:ext cx="856" cy="1096"/>
              </a:xfrm>
              <a:custGeom>
                <a:avLst/>
                <a:gdLst/>
                <a:ahLst/>
                <a:cxnLst/>
                <a:rect l="l" t="t" r="r" b="b"/>
                <a:pathLst>
                  <a:path w="25" h="32" extrusionOk="0">
                    <a:moveTo>
                      <a:pt x="0" y="32"/>
                    </a:moveTo>
                    <a:lnTo>
                      <a:pt x="25"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6"/>
              <p:cNvSpPr/>
              <p:nvPr/>
            </p:nvSpPr>
            <p:spPr>
              <a:xfrm>
                <a:off x="2475840" y="3091360"/>
                <a:ext cx="4930" cy="34"/>
              </a:xfrm>
              <a:custGeom>
                <a:avLst/>
                <a:gdLst/>
                <a:ahLst/>
                <a:cxnLst/>
                <a:rect l="l" t="t" r="r" b="b"/>
                <a:pathLst>
                  <a:path w="144" h="1" extrusionOk="0">
                    <a:moveTo>
                      <a:pt x="144" y="1"/>
                    </a:moveTo>
                    <a:lnTo>
                      <a:pt x="144" y="1"/>
                    </a:lnTo>
                    <a:lnTo>
                      <a:pt x="0" y="1"/>
                    </a:lnTo>
                    <a:cubicBezTo>
                      <a:pt x="60" y="1"/>
                      <a:pt x="105" y="1"/>
                      <a:pt x="144"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6"/>
              <p:cNvSpPr/>
              <p:nvPr/>
            </p:nvSpPr>
            <p:spPr>
              <a:xfrm>
                <a:off x="2431262" y="3130082"/>
                <a:ext cx="514" cy="753"/>
              </a:xfrm>
              <a:custGeom>
                <a:avLst/>
                <a:gdLst/>
                <a:ahLst/>
                <a:cxnLst/>
                <a:rect l="l" t="t" r="r" b="b"/>
                <a:pathLst>
                  <a:path w="15" h="22" extrusionOk="0">
                    <a:moveTo>
                      <a:pt x="0" y="22"/>
                    </a:moveTo>
                    <a:lnTo>
                      <a:pt x="14"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6"/>
              <p:cNvSpPr/>
              <p:nvPr/>
            </p:nvSpPr>
            <p:spPr>
              <a:xfrm>
                <a:off x="2430406" y="3131178"/>
                <a:ext cx="651" cy="856"/>
              </a:xfrm>
              <a:custGeom>
                <a:avLst/>
                <a:gdLst/>
                <a:ahLst/>
                <a:cxnLst/>
                <a:rect l="l" t="t" r="r" b="b"/>
                <a:pathLst>
                  <a:path w="19" h="25" extrusionOk="0">
                    <a:moveTo>
                      <a:pt x="1" y="25"/>
                    </a:moveTo>
                    <a:lnTo>
                      <a:pt x="18"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6"/>
              <p:cNvSpPr/>
              <p:nvPr/>
            </p:nvSpPr>
            <p:spPr>
              <a:xfrm>
                <a:off x="2432083" y="3129261"/>
                <a:ext cx="411" cy="514"/>
              </a:xfrm>
              <a:custGeom>
                <a:avLst/>
                <a:gdLst/>
                <a:ahLst/>
                <a:cxnLst/>
                <a:rect l="l" t="t" r="r" b="b"/>
                <a:pathLst>
                  <a:path w="12" h="15" extrusionOk="0">
                    <a:moveTo>
                      <a:pt x="1" y="14"/>
                    </a:moveTo>
                    <a:lnTo>
                      <a:pt x="11"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6"/>
              <p:cNvSpPr/>
              <p:nvPr/>
            </p:nvSpPr>
            <p:spPr>
              <a:xfrm>
                <a:off x="2434857" y="3125905"/>
                <a:ext cx="377" cy="377"/>
              </a:xfrm>
              <a:custGeom>
                <a:avLst/>
                <a:gdLst/>
                <a:ahLst/>
                <a:cxnLst/>
                <a:rect l="l" t="t" r="r" b="b"/>
                <a:pathLst>
                  <a:path w="11" h="11" extrusionOk="0">
                    <a:moveTo>
                      <a:pt x="0" y="11"/>
                    </a:moveTo>
                    <a:lnTo>
                      <a:pt x="11"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6"/>
              <p:cNvSpPr/>
              <p:nvPr/>
            </p:nvSpPr>
            <p:spPr>
              <a:xfrm>
                <a:off x="2433419" y="3127583"/>
                <a:ext cx="377" cy="514"/>
              </a:xfrm>
              <a:custGeom>
                <a:avLst/>
                <a:gdLst/>
                <a:ahLst/>
                <a:cxnLst/>
                <a:rect l="l" t="t" r="r" b="b"/>
                <a:pathLst>
                  <a:path w="11" h="15" extrusionOk="0">
                    <a:moveTo>
                      <a:pt x="0" y="14"/>
                    </a:moveTo>
                    <a:lnTo>
                      <a:pt x="11"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6"/>
              <p:cNvSpPr/>
              <p:nvPr/>
            </p:nvSpPr>
            <p:spPr>
              <a:xfrm>
                <a:off x="2432802" y="3128302"/>
                <a:ext cx="411" cy="616"/>
              </a:xfrm>
              <a:custGeom>
                <a:avLst/>
                <a:gdLst/>
                <a:ahLst/>
                <a:cxnLst/>
                <a:rect l="l" t="t" r="r" b="b"/>
                <a:pathLst>
                  <a:path w="12" h="18" extrusionOk="0">
                    <a:moveTo>
                      <a:pt x="1" y="18"/>
                    </a:moveTo>
                    <a:lnTo>
                      <a:pt x="11"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6"/>
              <p:cNvSpPr/>
              <p:nvPr/>
            </p:nvSpPr>
            <p:spPr>
              <a:xfrm>
                <a:off x="2429447" y="3132376"/>
                <a:ext cx="651" cy="856"/>
              </a:xfrm>
              <a:custGeom>
                <a:avLst/>
                <a:gdLst/>
                <a:ahLst/>
                <a:cxnLst/>
                <a:rect l="l" t="t" r="r" b="b"/>
                <a:pathLst>
                  <a:path w="19" h="25" extrusionOk="0">
                    <a:moveTo>
                      <a:pt x="1" y="25"/>
                    </a:moveTo>
                    <a:lnTo>
                      <a:pt x="18"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6"/>
              <p:cNvSpPr/>
              <p:nvPr/>
            </p:nvSpPr>
            <p:spPr>
              <a:xfrm>
                <a:off x="2484331" y="3079377"/>
                <a:ext cx="18625" cy="44988"/>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6"/>
              <p:cNvSpPr/>
              <p:nvPr/>
            </p:nvSpPr>
            <p:spPr>
              <a:xfrm>
                <a:off x="2487207" y="3090299"/>
                <a:ext cx="274" cy="137"/>
              </a:xfrm>
              <a:custGeom>
                <a:avLst/>
                <a:gdLst/>
                <a:ahLst/>
                <a:cxnLst/>
                <a:rect l="l" t="t" r="r" b="b"/>
                <a:pathLst>
                  <a:path w="8" h="4" extrusionOk="0">
                    <a:moveTo>
                      <a:pt x="1" y="4"/>
                    </a:moveTo>
                    <a:lnTo>
                      <a:pt x="8"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6"/>
              <p:cNvSpPr/>
              <p:nvPr/>
            </p:nvSpPr>
            <p:spPr>
              <a:xfrm>
                <a:off x="2486865" y="3090641"/>
                <a:ext cx="274" cy="34"/>
              </a:xfrm>
              <a:custGeom>
                <a:avLst/>
                <a:gdLst/>
                <a:ahLst/>
                <a:cxnLst/>
                <a:rect l="l" t="t" r="r" b="b"/>
                <a:pathLst>
                  <a:path w="8" h="1" extrusionOk="0">
                    <a:moveTo>
                      <a:pt x="0" y="1"/>
                    </a:moveTo>
                    <a:lnTo>
                      <a:pt x="7"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6"/>
              <p:cNvSpPr/>
              <p:nvPr/>
            </p:nvSpPr>
            <p:spPr>
              <a:xfrm>
                <a:off x="2499807" y="3080096"/>
                <a:ext cx="171" cy="171"/>
              </a:xfrm>
              <a:custGeom>
                <a:avLst/>
                <a:gdLst/>
                <a:ahLst/>
                <a:cxnLst/>
                <a:rect l="l" t="t" r="r" b="b"/>
                <a:pathLst>
                  <a:path w="5" h="5" extrusionOk="0">
                    <a:moveTo>
                      <a:pt x="1" y="1"/>
                    </a:moveTo>
                    <a:lnTo>
                      <a:pt x="4" y="4"/>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6"/>
              <p:cNvSpPr/>
              <p:nvPr/>
            </p:nvSpPr>
            <p:spPr>
              <a:xfrm>
                <a:off x="2487584" y="3089922"/>
                <a:ext cx="274" cy="274"/>
              </a:xfrm>
              <a:custGeom>
                <a:avLst/>
                <a:gdLst/>
                <a:ahLst/>
                <a:cxnLst/>
                <a:rect l="l" t="t" r="r" b="b"/>
                <a:pathLst>
                  <a:path w="8" h="8" extrusionOk="0">
                    <a:moveTo>
                      <a:pt x="7" y="1"/>
                    </a:moveTo>
                    <a:lnTo>
                      <a:pt x="0" y="8"/>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6"/>
              <p:cNvSpPr/>
              <p:nvPr/>
            </p:nvSpPr>
            <p:spPr>
              <a:xfrm>
                <a:off x="2488645" y="3087046"/>
                <a:ext cx="1472" cy="1952"/>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6"/>
              <p:cNvSpPr/>
              <p:nvPr/>
            </p:nvSpPr>
            <p:spPr>
              <a:xfrm>
                <a:off x="2500423" y="3080473"/>
                <a:ext cx="616" cy="514"/>
              </a:xfrm>
              <a:custGeom>
                <a:avLst/>
                <a:gdLst/>
                <a:ahLst/>
                <a:cxnLst/>
                <a:rect l="l" t="t" r="r" b="b"/>
                <a:pathLst>
                  <a:path w="18" h="15" extrusionOk="0">
                    <a:moveTo>
                      <a:pt x="0" y="0"/>
                    </a:moveTo>
                    <a:lnTo>
                      <a:pt x="18" y="14"/>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6"/>
              <p:cNvSpPr/>
              <p:nvPr/>
            </p:nvSpPr>
            <p:spPr>
              <a:xfrm>
                <a:off x="2488303" y="3089101"/>
                <a:ext cx="274" cy="377"/>
              </a:xfrm>
              <a:custGeom>
                <a:avLst/>
                <a:gdLst/>
                <a:ahLst/>
                <a:cxnLst/>
                <a:rect l="l" t="t" r="r" b="b"/>
                <a:pathLst>
                  <a:path w="8" h="11" extrusionOk="0">
                    <a:moveTo>
                      <a:pt x="0" y="11"/>
                    </a:moveTo>
                    <a:lnTo>
                      <a:pt x="7"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6"/>
              <p:cNvSpPr/>
              <p:nvPr/>
            </p:nvSpPr>
            <p:spPr>
              <a:xfrm>
                <a:off x="2486249" y="3091018"/>
                <a:ext cx="34" cy="34"/>
              </a:xfrm>
              <a:custGeom>
                <a:avLst/>
                <a:gdLst/>
                <a:ahLst/>
                <a:cxnLst/>
                <a:rect l="l" t="t" r="r" b="b"/>
                <a:pathLst>
                  <a:path w="1" h="1" extrusionOk="0">
                    <a:moveTo>
                      <a:pt x="1" y="0"/>
                    </a:move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6"/>
              <p:cNvSpPr/>
              <p:nvPr/>
            </p:nvSpPr>
            <p:spPr>
              <a:xfrm>
                <a:off x="2501142" y="3080952"/>
                <a:ext cx="1815" cy="1472"/>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6"/>
              <p:cNvSpPr/>
              <p:nvPr/>
            </p:nvSpPr>
            <p:spPr>
              <a:xfrm>
                <a:off x="2487926" y="3089580"/>
                <a:ext cx="274" cy="274"/>
              </a:xfrm>
              <a:custGeom>
                <a:avLst/>
                <a:gdLst/>
                <a:ahLst/>
                <a:cxnLst/>
                <a:rect l="l" t="t" r="r" b="b"/>
                <a:pathLst>
                  <a:path w="8" h="8" extrusionOk="0">
                    <a:moveTo>
                      <a:pt x="1" y="7"/>
                    </a:moveTo>
                    <a:lnTo>
                      <a:pt x="8"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6"/>
              <p:cNvSpPr/>
              <p:nvPr/>
            </p:nvSpPr>
            <p:spPr>
              <a:xfrm>
                <a:off x="2486488" y="3090778"/>
                <a:ext cx="274" cy="137"/>
              </a:xfrm>
              <a:custGeom>
                <a:avLst/>
                <a:gdLst/>
                <a:ahLst/>
                <a:cxnLst/>
                <a:rect l="l" t="t" r="r" b="b"/>
                <a:pathLst>
                  <a:path w="8" h="4" extrusionOk="0">
                    <a:moveTo>
                      <a:pt x="4" y="0"/>
                    </a:moveTo>
                    <a:lnTo>
                      <a:pt x="1" y="4"/>
                    </a:lnTo>
                    <a:lnTo>
                      <a:pt x="8"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6"/>
              <p:cNvSpPr/>
              <p:nvPr/>
            </p:nvSpPr>
            <p:spPr>
              <a:xfrm>
                <a:off x="2484331" y="3123612"/>
                <a:ext cx="5307" cy="753"/>
              </a:xfrm>
              <a:custGeom>
                <a:avLst/>
                <a:gdLst/>
                <a:ahLst/>
                <a:cxnLst/>
                <a:rect l="l" t="t" r="r" b="b"/>
                <a:pathLst>
                  <a:path w="155" h="22" extrusionOk="0">
                    <a:moveTo>
                      <a:pt x="155" y="1"/>
                    </a:moveTo>
                    <a:lnTo>
                      <a:pt x="155" y="1"/>
                    </a:lnTo>
                    <a:lnTo>
                      <a:pt x="1" y="22"/>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6"/>
              <p:cNvSpPr/>
              <p:nvPr/>
            </p:nvSpPr>
            <p:spPr>
              <a:xfrm>
                <a:off x="2760977" y="3046476"/>
                <a:ext cx="48960" cy="37250"/>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solidFill>
                <a:schemeClr val="accent2"/>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6"/>
              <p:cNvSpPr/>
              <p:nvPr/>
            </p:nvSpPr>
            <p:spPr>
              <a:xfrm>
                <a:off x="2811684" y="3053152"/>
                <a:ext cx="58888" cy="33416"/>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solidFill>
                <a:srgbClr val="A8BFC8"/>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6"/>
              <p:cNvSpPr/>
              <p:nvPr/>
            </p:nvSpPr>
            <p:spPr>
              <a:xfrm>
                <a:off x="2812061" y="3076981"/>
                <a:ext cx="34" cy="651"/>
              </a:xfrm>
              <a:custGeom>
                <a:avLst/>
                <a:gdLst/>
                <a:ahLst/>
                <a:cxnLst/>
                <a:rect l="l" t="t" r="r" b="b"/>
                <a:pathLst>
                  <a:path w="1" h="19" extrusionOk="0">
                    <a:moveTo>
                      <a:pt x="0" y="18"/>
                    </a:moveTo>
                    <a:lnTo>
                      <a:pt x="0" y="1"/>
                    </a:lnTo>
                    <a:close/>
                  </a:path>
                </a:pathLst>
              </a:custGeom>
              <a:solidFill>
                <a:schemeClr val="accent2"/>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6"/>
              <p:cNvSpPr/>
              <p:nvPr/>
            </p:nvSpPr>
            <p:spPr>
              <a:xfrm>
                <a:off x="2814081" y="3056986"/>
                <a:ext cx="34" cy="514"/>
              </a:xfrm>
              <a:custGeom>
                <a:avLst/>
                <a:gdLst/>
                <a:ahLst/>
                <a:cxnLst/>
                <a:rect l="l" t="t" r="r" b="b"/>
                <a:pathLst>
                  <a:path w="1" h="15" extrusionOk="0">
                    <a:moveTo>
                      <a:pt x="1" y="14"/>
                    </a:moveTo>
                    <a:lnTo>
                      <a:pt x="1" y="0"/>
                    </a:lnTo>
                    <a:close/>
                  </a:path>
                </a:pathLst>
              </a:custGeom>
              <a:solidFill>
                <a:schemeClr val="accent2"/>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6"/>
              <p:cNvSpPr/>
              <p:nvPr/>
            </p:nvSpPr>
            <p:spPr>
              <a:xfrm>
                <a:off x="2811684" y="3081055"/>
                <a:ext cx="34" cy="1130"/>
              </a:xfrm>
              <a:custGeom>
                <a:avLst/>
                <a:gdLst/>
                <a:ahLst/>
                <a:cxnLst/>
                <a:rect l="l" t="t" r="r" b="b"/>
                <a:pathLst>
                  <a:path w="1" h="33" extrusionOk="0">
                    <a:moveTo>
                      <a:pt x="1" y="32"/>
                    </a:moveTo>
                    <a:lnTo>
                      <a:pt x="1" y="1"/>
                    </a:lnTo>
                    <a:close/>
                  </a:path>
                </a:pathLst>
              </a:custGeom>
              <a:solidFill>
                <a:schemeClr val="accent2"/>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6"/>
              <p:cNvSpPr/>
              <p:nvPr/>
            </p:nvSpPr>
            <p:spPr>
              <a:xfrm>
                <a:off x="2811445" y="3085369"/>
                <a:ext cx="34" cy="514"/>
              </a:xfrm>
              <a:custGeom>
                <a:avLst/>
                <a:gdLst/>
                <a:ahLst/>
                <a:cxnLst/>
                <a:rect l="l" t="t" r="r" b="b"/>
                <a:pathLst>
                  <a:path w="1" h="15" extrusionOk="0">
                    <a:moveTo>
                      <a:pt x="1" y="15"/>
                    </a:moveTo>
                    <a:lnTo>
                      <a:pt x="1" y="15"/>
                    </a:lnTo>
                    <a:lnTo>
                      <a:pt x="1" y="1"/>
                    </a:lnTo>
                    <a:close/>
                  </a:path>
                </a:pathLst>
              </a:custGeom>
              <a:solidFill>
                <a:schemeClr val="accent2"/>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6"/>
              <p:cNvSpPr/>
              <p:nvPr/>
            </p:nvSpPr>
            <p:spPr>
              <a:xfrm>
                <a:off x="2812403" y="3073044"/>
                <a:ext cx="34" cy="514"/>
              </a:xfrm>
              <a:custGeom>
                <a:avLst/>
                <a:gdLst/>
                <a:ahLst/>
                <a:cxnLst/>
                <a:rect l="l" t="t" r="r" b="b"/>
                <a:pathLst>
                  <a:path w="1" h="15" extrusionOk="0">
                    <a:moveTo>
                      <a:pt x="1" y="14"/>
                    </a:moveTo>
                    <a:lnTo>
                      <a:pt x="1" y="0"/>
                    </a:lnTo>
                    <a:close/>
                  </a:path>
                </a:pathLst>
              </a:custGeom>
              <a:solidFill>
                <a:schemeClr val="accent2"/>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6"/>
              <p:cNvSpPr/>
              <p:nvPr/>
            </p:nvSpPr>
            <p:spPr>
              <a:xfrm>
                <a:off x="2812780" y="3068593"/>
                <a:ext cx="137" cy="890"/>
              </a:xfrm>
              <a:custGeom>
                <a:avLst/>
                <a:gdLst/>
                <a:ahLst/>
                <a:cxnLst/>
                <a:rect l="l" t="t" r="r" b="b"/>
                <a:pathLst>
                  <a:path w="4" h="26" extrusionOk="0">
                    <a:moveTo>
                      <a:pt x="0" y="25"/>
                    </a:moveTo>
                    <a:lnTo>
                      <a:pt x="4" y="1"/>
                    </a:lnTo>
                    <a:close/>
                  </a:path>
                </a:pathLst>
              </a:custGeom>
              <a:solidFill>
                <a:schemeClr val="accent2"/>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6"/>
              <p:cNvSpPr/>
              <p:nvPr/>
            </p:nvSpPr>
            <p:spPr>
              <a:xfrm>
                <a:off x="2813739" y="3060444"/>
                <a:ext cx="34" cy="651"/>
              </a:xfrm>
              <a:custGeom>
                <a:avLst/>
                <a:gdLst/>
                <a:ahLst/>
                <a:cxnLst/>
                <a:rect l="l" t="t" r="r" b="b"/>
                <a:pathLst>
                  <a:path w="1" h="19" extrusionOk="0">
                    <a:moveTo>
                      <a:pt x="0" y="18"/>
                    </a:moveTo>
                    <a:lnTo>
                      <a:pt x="0" y="1"/>
                    </a:lnTo>
                    <a:close/>
                  </a:path>
                </a:pathLst>
              </a:custGeom>
              <a:solidFill>
                <a:schemeClr val="accent2"/>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6"/>
              <p:cNvSpPr/>
              <p:nvPr/>
            </p:nvSpPr>
            <p:spPr>
              <a:xfrm>
                <a:off x="2813259" y="3064416"/>
                <a:ext cx="137" cy="856"/>
              </a:xfrm>
              <a:custGeom>
                <a:avLst/>
                <a:gdLst/>
                <a:ahLst/>
                <a:cxnLst/>
                <a:rect l="l" t="t" r="r" b="b"/>
                <a:pathLst>
                  <a:path w="4" h="25" extrusionOk="0">
                    <a:moveTo>
                      <a:pt x="0" y="25"/>
                    </a:moveTo>
                    <a:lnTo>
                      <a:pt x="4" y="0"/>
                    </a:lnTo>
                    <a:close/>
                  </a:path>
                </a:pathLst>
              </a:custGeom>
              <a:solidFill>
                <a:schemeClr val="accent2"/>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6"/>
              <p:cNvSpPr/>
              <p:nvPr/>
            </p:nvSpPr>
            <p:spPr>
              <a:xfrm>
                <a:off x="2814560" y="3053494"/>
                <a:ext cx="34" cy="411"/>
              </a:xfrm>
              <a:custGeom>
                <a:avLst/>
                <a:gdLst/>
                <a:ahLst/>
                <a:cxnLst/>
                <a:rect l="l" t="t" r="r" b="b"/>
                <a:pathLst>
                  <a:path w="1" h="12" extrusionOk="0">
                    <a:moveTo>
                      <a:pt x="1" y="1"/>
                    </a:moveTo>
                    <a:lnTo>
                      <a:pt x="1" y="11"/>
                    </a:lnTo>
                    <a:close/>
                  </a:path>
                </a:pathLst>
              </a:custGeom>
              <a:solidFill>
                <a:schemeClr val="accent2"/>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6"/>
              <p:cNvSpPr/>
              <p:nvPr/>
            </p:nvSpPr>
            <p:spPr>
              <a:xfrm>
                <a:off x="2518022" y="3145660"/>
                <a:ext cx="74604" cy="76863"/>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solidFill>
                <a:srgbClr val="F4EFD8"/>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6"/>
              <p:cNvSpPr/>
              <p:nvPr/>
            </p:nvSpPr>
            <p:spPr>
              <a:xfrm>
                <a:off x="2580233" y="3150693"/>
                <a:ext cx="514" cy="274"/>
              </a:xfrm>
              <a:custGeom>
                <a:avLst/>
                <a:gdLst/>
                <a:ahLst/>
                <a:cxnLst/>
                <a:rect l="l" t="t" r="r" b="b"/>
                <a:pathLst>
                  <a:path w="15" h="8" extrusionOk="0">
                    <a:moveTo>
                      <a:pt x="1" y="8"/>
                    </a:moveTo>
                    <a:lnTo>
                      <a:pt x="15"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6"/>
              <p:cNvSpPr/>
              <p:nvPr/>
            </p:nvSpPr>
            <p:spPr>
              <a:xfrm>
                <a:off x="2581808" y="3149632"/>
                <a:ext cx="616" cy="377"/>
              </a:xfrm>
              <a:custGeom>
                <a:avLst/>
                <a:gdLst/>
                <a:ahLst/>
                <a:cxnLst/>
                <a:rect l="l" t="t" r="r" b="b"/>
                <a:pathLst>
                  <a:path w="18" h="11" extrusionOk="0">
                    <a:moveTo>
                      <a:pt x="0" y="11"/>
                    </a:moveTo>
                    <a:lnTo>
                      <a:pt x="18"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6"/>
              <p:cNvSpPr/>
              <p:nvPr/>
            </p:nvSpPr>
            <p:spPr>
              <a:xfrm>
                <a:off x="2586704" y="3147098"/>
                <a:ext cx="890" cy="411"/>
              </a:xfrm>
              <a:custGeom>
                <a:avLst/>
                <a:gdLst/>
                <a:ahLst/>
                <a:cxnLst/>
                <a:rect l="l" t="t" r="r" b="b"/>
                <a:pathLst>
                  <a:path w="26" h="12" extrusionOk="0">
                    <a:moveTo>
                      <a:pt x="1" y="11"/>
                    </a:moveTo>
                    <a:lnTo>
                      <a:pt x="25"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6"/>
              <p:cNvSpPr/>
              <p:nvPr/>
            </p:nvSpPr>
            <p:spPr>
              <a:xfrm>
                <a:off x="2583246" y="3148673"/>
                <a:ext cx="993" cy="514"/>
              </a:xfrm>
              <a:custGeom>
                <a:avLst/>
                <a:gdLst/>
                <a:ahLst/>
                <a:cxnLst/>
                <a:rect l="l" t="t" r="r" b="b"/>
                <a:pathLst>
                  <a:path w="29" h="15" extrusionOk="0">
                    <a:moveTo>
                      <a:pt x="0" y="14"/>
                    </a:moveTo>
                    <a:lnTo>
                      <a:pt x="28"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6"/>
              <p:cNvSpPr/>
              <p:nvPr/>
            </p:nvSpPr>
            <p:spPr>
              <a:xfrm>
                <a:off x="2592114" y="3145660"/>
                <a:ext cx="514" cy="34"/>
              </a:xfrm>
              <a:custGeom>
                <a:avLst/>
                <a:gdLst/>
                <a:ahLst/>
                <a:cxnLst/>
                <a:rect l="l" t="t" r="r" b="b"/>
                <a:pathLst>
                  <a:path w="15" h="1" extrusionOk="0">
                    <a:moveTo>
                      <a:pt x="14" y="1"/>
                    </a:moveTo>
                    <a:lnTo>
                      <a:pt x="0"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6"/>
              <p:cNvSpPr/>
              <p:nvPr/>
            </p:nvSpPr>
            <p:spPr>
              <a:xfrm>
                <a:off x="2588621" y="3146516"/>
                <a:ext cx="753" cy="274"/>
              </a:xfrm>
              <a:custGeom>
                <a:avLst/>
                <a:gdLst/>
                <a:ahLst/>
                <a:cxnLst/>
                <a:rect l="l" t="t" r="r" b="b"/>
                <a:pathLst>
                  <a:path w="22" h="8" extrusionOk="0">
                    <a:moveTo>
                      <a:pt x="1" y="7"/>
                    </a:moveTo>
                    <a:lnTo>
                      <a:pt x="22"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6"/>
              <p:cNvSpPr/>
              <p:nvPr/>
            </p:nvSpPr>
            <p:spPr>
              <a:xfrm>
                <a:off x="2590196" y="3146037"/>
                <a:ext cx="993" cy="274"/>
              </a:xfrm>
              <a:custGeom>
                <a:avLst/>
                <a:gdLst/>
                <a:ahLst/>
                <a:cxnLst/>
                <a:rect l="l" t="t" r="r" b="b"/>
                <a:pathLst>
                  <a:path w="29" h="8" extrusionOk="0">
                    <a:moveTo>
                      <a:pt x="0" y="7"/>
                    </a:moveTo>
                    <a:lnTo>
                      <a:pt x="28"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6"/>
              <p:cNvSpPr/>
              <p:nvPr/>
            </p:nvSpPr>
            <p:spPr>
              <a:xfrm>
                <a:off x="2530622" y="3177535"/>
                <a:ext cx="34" cy="34"/>
              </a:xfrm>
              <a:custGeom>
                <a:avLst/>
                <a:gdLst/>
                <a:ahLst/>
                <a:cxnLst/>
                <a:rect l="l" t="t" r="r" b="b"/>
                <a:pathLst>
                  <a:path w="1" h="1" extrusionOk="0">
                    <a:moveTo>
                      <a:pt x="0" y="1"/>
                    </a:moveTo>
                    <a:lnTo>
                      <a:pt x="0" y="1"/>
                    </a:lnTo>
                    <a:lnTo>
                      <a:pt x="0" y="1"/>
                    </a:lnTo>
                    <a:cubicBezTo>
                      <a:pt x="0" y="1"/>
                      <a:pt x="0" y="1"/>
                      <a:pt x="0"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6"/>
              <p:cNvSpPr/>
              <p:nvPr/>
            </p:nvSpPr>
            <p:spPr>
              <a:xfrm>
                <a:off x="2584787" y="3147714"/>
                <a:ext cx="1233" cy="616"/>
              </a:xfrm>
              <a:custGeom>
                <a:avLst/>
                <a:gdLst/>
                <a:ahLst/>
                <a:cxnLst/>
                <a:rect l="l" t="t" r="r" b="b"/>
                <a:pathLst>
                  <a:path w="36" h="18" extrusionOk="0">
                    <a:moveTo>
                      <a:pt x="1" y="18"/>
                    </a:moveTo>
                    <a:lnTo>
                      <a:pt x="36"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6"/>
              <p:cNvSpPr/>
              <p:nvPr/>
            </p:nvSpPr>
            <p:spPr>
              <a:xfrm>
                <a:off x="2530485" y="3173837"/>
                <a:ext cx="514" cy="3013"/>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6"/>
              <p:cNvSpPr/>
              <p:nvPr/>
            </p:nvSpPr>
            <p:spPr>
              <a:xfrm>
                <a:off x="2546200" y="3222385"/>
                <a:ext cx="55773" cy="45467"/>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solidFill>
                <a:srgbClr val="506771"/>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6"/>
              <p:cNvSpPr/>
              <p:nvPr/>
            </p:nvSpPr>
            <p:spPr>
              <a:xfrm>
                <a:off x="2554349" y="3222146"/>
                <a:ext cx="1096" cy="137"/>
              </a:xfrm>
              <a:custGeom>
                <a:avLst/>
                <a:gdLst/>
                <a:ahLst/>
                <a:cxnLst/>
                <a:rect l="l" t="t" r="r" b="b"/>
                <a:pathLst>
                  <a:path w="32" h="4" extrusionOk="0">
                    <a:moveTo>
                      <a:pt x="0" y="0"/>
                    </a:moveTo>
                    <a:lnTo>
                      <a:pt x="32" y="4"/>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6"/>
              <p:cNvSpPr/>
              <p:nvPr/>
            </p:nvSpPr>
            <p:spPr>
              <a:xfrm>
                <a:off x="2551712" y="3222146"/>
                <a:ext cx="34" cy="34"/>
              </a:xfrm>
              <a:custGeom>
                <a:avLst/>
                <a:gdLst/>
                <a:ahLst/>
                <a:cxnLst/>
                <a:rect l="l" t="t" r="r" b="b"/>
                <a:pathLst>
                  <a:path w="1" h="1" extrusionOk="0">
                    <a:moveTo>
                      <a:pt x="0" y="0"/>
                    </a:move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6"/>
              <p:cNvSpPr/>
              <p:nvPr/>
            </p:nvSpPr>
            <p:spPr>
              <a:xfrm>
                <a:off x="2580370" y="3227281"/>
                <a:ext cx="856" cy="34"/>
              </a:xfrm>
              <a:custGeom>
                <a:avLst/>
                <a:gdLst/>
                <a:ahLst/>
                <a:cxnLst/>
                <a:rect l="l" t="t" r="r" b="b"/>
                <a:pathLst>
                  <a:path w="25" h="1" extrusionOk="0">
                    <a:moveTo>
                      <a:pt x="0" y="1"/>
                    </a:moveTo>
                    <a:lnTo>
                      <a:pt x="25"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6"/>
              <p:cNvSpPr/>
              <p:nvPr/>
            </p:nvSpPr>
            <p:spPr>
              <a:xfrm>
                <a:off x="2553150" y="3222146"/>
                <a:ext cx="34" cy="34"/>
              </a:xfrm>
              <a:custGeom>
                <a:avLst/>
                <a:gdLst/>
                <a:ahLst/>
                <a:cxnLst/>
                <a:rect l="l" t="t" r="r" b="b"/>
                <a:pathLst>
                  <a:path w="1" h="1" extrusionOk="0">
                    <a:moveTo>
                      <a:pt x="0" y="0"/>
                    </a:move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6"/>
              <p:cNvSpPr/>
              <p:nvPr/>
            </p:nvSpPr>
            <p:spPr>
              <a:xfrm>
                <a:off x="2550856" y="3222146"/>
                <a:ext cx="514" cy="34"/>
              </a:xfrm>
              <a:custGeom>
                <a:avLst/>
                <a:gdLst/>
                <a:ahLst/>
                <a:cxnLst/>
                <a:rect l="l" t="t" r="r" b="b"/>
                <a:pathLst>
                  <a:path w="15" h="1" extrusionOk="0">
                    <a:moveTo>
                      <a:pt x="1" y="0"/>
                    </a:moveTo>
                    <a:lnTo>
                      <a:pt x="1" y="0"/>
                    </a:lnTo>
                    <a:lnTo>
                      <a:pt x="15"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6"/>
              <p:cNvSpPr/>
              <p:nvPr/>
            </p:nvSpPr>
            <p:spPr>
              <a:xfrm>
                <a:off x="2582527" y="3227418"/>
                <a:ext cx="34" cy="34"/>
              </a:xfrm>
              <a:custGeom>
                <a:avLst/>
                <a:gdLst/>
                <a:ahLst/>
                <a:cxnLst/>
                <a:rect l="l" t="t" r="r" b="b"/>
                <a:pathLst>
                  <a:path w="1" h="1" extrusionOk="0">
                    <a:moveTo>
                      <a:pt x="0" y="0"/>
                    </a:move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6"/>
              <p:cNvSpPr/>
              <p:nvPr/>
            </p:nvSpPr>
            <p:spPr>
              <a:xfrm>
                <a:off x="2584444" y="3227281"/>
                <a:ext cx="377" cy="34"/>
              </a:xfrm>
              <a:custGeom>
                <a:avLst/>
                <a:gdLst/>
                <a:ahLst/>
                <a:cxnLst/>
                <a:rect l="l" t="t" r="r" b="b"/>
                <a:pathLst>
                  <a:path w="11" h="1" extrusionOk="0">
                    <a:moveTo>
                      <a:pt x="0" y="1"/>
                    </a:moveTo>
                    <a:lnTo>
                      <a:pt x="11"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6"/>
              <p:cNvSpPr/>
              <p:nvPr/>
            </p:nvSpPr>
            <p:spPr>
              <a:xfrm>
                <a:off x="2579172" y="3227042"/>
                <a:ext cx="856" cy="171"/>
              </a:xfrm>
              <a:custGeom>
                <a:avLst/>
                <a:gdLst/>
                <a:ahLst/>
                <a:cxnLst/>
                <a:rect l="l" t="t" r="r" b="b"/>
                <a:pathLst>
                  <a:path w="25" h="5" extrusionOk="0">
                    <a:moveTo>
                      <a:pt x="0" y="1"/>
                    </a:moveTo>
                    <a:lnTo>
                      <a:pt x="25" y="4"/>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6"/>
              <p:cNvSpPr/>
              <p:nvPr/>
            </p:nvSpPr>
            <p:spPr>
              <a:xfrm>
                <a:off x="2575679" y="3225604"/>
                <a:ext cx="890" cy="651"/>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6"/>
              <p:cNvSpPr/>
              <p:nvPr/>
            </p:nvSpPr>
            <p:spPr>
              <a:xfrm>
                <a:off x="2576878" y="3226323"/>
                <a:ext cx="753" cy="274"/>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6"/>
              <p:cNvSpPr/>
              <p:nvPr/>
            </p:nvSpPr>
            <p:spPr>
              <a:xfrm>
                <a:off x="2555650" y="3222248"/>
                <a:ext cx="890" cy="171"/>
              </a:xfrm>
              <a:custGeom>
                <a:avLst/>
                <a:gdLst/>
                <a:ahLst/>
                <a:cxnLst/>
                <a:rect l="l" t="t" r="r" b="b"/>
                <a:pathLst>
                  <a:path w="26" h="5" extrusionOk="0">
                    <a:moveTo>
                      <a:pt x="1" y="1"/>
                    </a:moveTo>
                    <a:lnTo>
                      <a:pt x="25" y="4"/>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6"/>
              <p:cNvSpPr/>
              <p:nvPr/>
            </p:nvSpPr>
            <p:spPr>
              <a:xfrm>
                <a:off x="2556745" y="3222488"/>
                <a:ext cx="753" cy="274"/>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6"/>
              <p:cNvSpPr/>
              <p:nvPr/>
            </p:nvSpPr>
            <p:spPr>
              <a:xfrm>
                <a:off x="2577836" y="3226699"/>
                <a:ext cx="1130" cy="377"/>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6"/>
              <p:cNvSpPr/>
              <p:nvPr/>
            </p:nvSpPr>
            <p:spPr>
              <a:xfrm>
                <a:off x="2602419" y="3248577"/>
                <a:ext cx="103466" cy="42283"/>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solidFill>
                <a:schemeClr val="accent1"/>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6"/>
              <p:cNvSpPr/>
              <p:nvPr/>
            </p:nvSpPr>
            <p:spPr>
              <a:xfrm>
                <a:off x="2603960" y="3255082"/>
                <a:ext cx="274" cy="1233"/>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6"/>
              <p:cNvSpPr/>
              <p:nvPr/>
            </p:nvSpPr>
            <p:spPr>
              <a:xfrm>
                <a:off x="2603960" y="3256657"/>
                <a:ext cx="34" cy="753"/>
              </a:xfrm>
              <a:custGeom>
                <a:avLst/>
                <a:gdLst/>
                <a:ahLst/>
                <a:cxnLst/>
                <a:rect l="l" t="t" r="r" b="b"/>
                <a:pathLst>
                  <a:path w="1" h="22" extrusionOk="0">
                    <a:moveTo>
                      <a:pt x="1" y="22"/>
                    </a:moveTo>
                    <a:lnTo>
                      <a:pt x="1" y="1"/>
                    </a:lnTo>
                    <a:cubicBezTo>
                      <a:pt x="1" y="8"/>
                      <a:pt x="1" y="15"/>
                      <a:pt x="1" y="22"/>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6"/>
              <p:cNvSpPr/>
              <p:nvPr/>
            </p:nvSpPr>
            <p:spPr>
              <a:xfrm>
                <a:off x="2605056" y="3251624"/>
                <a:ext cx="274" cy="377"/>
              </a:xfrm>
              <a:custGeom>
                <a:avLst/>
                <a:gdLst/>
                <a:ahLst/>
                <a:cxnLst/>
                <a:rect l="l" t="t" r="r" b="b"/>
                <a:pathLst>
                  <a:path w="8" h="11" extrusionOk="0">
                    <a:moveTo>
                      <a:pt x="7" y="0"/>
                    </a:moveTo>
                    <a:lnTo>
                      <a:pt x="0" y="11"/>
                    </a:lnTo>
                    <a:cubicBezTo>
                      <a:pt x="4" y="7"/>
                      <a:pt x="7" y="4"/>
                      <a:pt x="7"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6"/>
              <p:cNvSpPr/>
              <p:nvPr/>
            </p:nvSpPr>
            <p:spPr>
              <a:xfrm>
                <a:off x="2603960" y="3257752"/>
                <a:ext cx="34" cy="616"/>
              </a:xfrm>
              <a:custGeom>
                <a:avLst/>
                <a:gdLst/>
                <a:ahLst/>
                <a:cxnLst/>
                <a:rect l="l" t="t" r="r" b="b"/>
                <a:pathLst>
                  <a:path w="1" h="18" extrusionOk="0">
                    <a:moveTo>
                      <a:pt x="1" y="18"/>
                    </a:moveTo>
                    <a:lnTo>
                      <a:pt x="1" y="0"/>
                    </a:lnTo>
                    <a:cubicBezTo>
                      <a:pt x="1" y="7"/>
                      <a:pt x="1" y="14"/>
                      <a:pt x="1" y="18"/>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6"/>
              <p:cNvSpPr/>
              <p:nvPr/>
            </p:nvSpPr>
            <p:spPr>
              <a:xfrm>
                <a:off x="2602762" y="3264942"/>
                <a:ext cx="753" cy="2191"/>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6"/>
              <p:cNvSpPr/>
              <p:nvPr/>
            </p:nvSpPr>
            <p:spPr>
              <a:xfrm>
                <a:off x="2603481" y="3259190"/>
                <a:ext cx="993" cy="5786"/>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6"/>
              <p:cNvSpPr/>
              <p:nvPr/>
            </p:nvSpPr>
            <p:spPr>
              <a:xfrm>
                <a:off x="2603960" y="3258574"/>
                <a:ext cx="171" cy="651"/>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6"/>
              <p:cNvSpPr/>
              <p:nvPr/>
            </p:nvSpPr>
            <p:spPr>
              <a:xfrm>
                <a:off x="2604200" y="3253781"/>
                <a:ext cx="274" cy="1233"/>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6"/>
              <p:cNvSpPr/>
              <p:nvPr/>
            </p:nvSpPr>
            <p:spPr>
              <a:xfrm>
                <a:off x="2602419" y="3267099"/>
                <a:ext cx="377" cy="1233"/>
              </a:xfrm>
              <a:custGeom>
                <a:avLst/>
                <a:gdLst/>
                <a:ahLst/>
                <a:cxnLst/>
                <a:rect l="l" t="t" r="r" b="b"/>
                <a:pathLst>
                  <a:path w="11" h="36" extrusionOk="0">
                    <a:moveTo>
                      <a:pt x="0" y="35"/>
                    </a:moveTo>
                    <a:lnTo>
                      <a:pt x="0" y="35"/>
                    </a:lnTo>
                    <a:lnTo>
                      <a:pt x="11"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6"/>
              <p:cNvSpPr/>
              <p:nvPr/>
            </p:nvSpPr>
            <p:spPr>
              <a:xfrm>
                <a:off x="2604679" y="3252446"/>
                <a:ext cx="274" cy="993"/>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6"/>
              <p:cNvSpPr/>
              <p:nvPr/>
            </p:nvSpPr>
            <p:spPr>
              <a:xfrm>
                <a:off x="2701779" y="3286991"/>
                <a:ext cx="514" cy="514"/>
              </a:xfrm>
              <a:custGeom>
                <a:avLst/>
                <a:gdLst/>
                <a:ahLst/>
                <a:cxnLst/>
                <a:rect l="l" t="t" r="r" b="b"/>
                <a:pathLst>
                  <a:path w="15" h="15" extrusionOk="0">
                    <a:moveTo>
                      <a:pt x="0" y="14"/>
                    </a:moveTo>
                    <a:lnTo>
                      <a:pt x="14"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6"/>
              <p:cNvSpPr/>
              <p:nvPr/>
            </p:nvSpPr>
            <p:spPr>
              <a:xfrm>
                <a:off x="2703594" y="3285073"/>
                <a:ext cx="616" cy="753"/>
              </a:xfrm>
              <a:custGeom>
                <a:avLst/>
                <a:gdLst/>
                <a:ahLst/>
                <a:cxnLst/>
                <a:rect l="l" t="t" r="r" b="b"/>
                <a:pathLst>
                  <a:path w="18" h="22" extrusionOk="0">
                    <a:moveTo>
                      <a:pt x="0" y="21"/>
                    </a:moveTo>
                    <a:lnTo>
                      <a:pt x="18"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6"/>
              <p:cNvSpPr/>
              <p:nvPr/>
            </p:nvSpPr>
            <p:spPr>
              <a:xfrm>
                <a:off x="2700923" y="3287812"/>
                <a:ext cx="514" cy="514"/>
              </a:xfrm>
              <a:custGeom>
                <a:avLst/>
                <a:gdLst/>
                <a:ahLst/>
                <a:cxnLst/>
                <a:rect l="l" t="t" r="r" b="b"/>
                <a:pathLst>
                  <a:path w="15" h="15" extrusionOk="0">
                    <a:moveTo>
                      <a:pt x="1" y="15"/>
                    </a:moveTo>
                    <a:lnTo>
                      <a:pt x="15"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6"/>
              <p:cNvSpPr/>
              <p:nvPr/>
            </p:nvSpPr>
            <p:spPr>
              <a:xfrm>
                <a:off x="2702601" y="3286032"/>
                <a:ext cx="651" cy="616"/>
              </a:xfrm>
              <a:custGeom>
                <a:avLst/>
                <a:gdLst/>
                <a:ahLst/>
                <a:cxnLst/>
                <a:rect l="l" t="t" r="r" b="b"/>
                <a:pathLst>
                  <a:path w="19" h="18" extrusionOk="0">
                    <a:moveTo>
                      <a:pt x="1" y="18"/>
                    </a:moveTo>
                    <a:lnTo>
                      <a:pt x="19"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6"/>
              <p:cNvSpPr/>
              <p:nvPr/>
            </p:nvSpPr>
            <p:spPr>
              <a:xfrm>
                <a:off x="2704552" y="3284457"/>
                <a:ext cx="377" cy="411"/>
              </a:xfrm>
              <a:custGeom>
                <a:avLst/>
                <a:gdLst/>
                <a:ahLst/>
                <a:cxnLst/>
                <a:rect l="l" t="t" r="r" b="b"/>
                <a:pathLst>
                  <a:path w="11" h="12" extrusionOk="0">
                    <a:moveTo>
                      <a:pt x="0" y="11"/>
                    </a:moveTo>
                    <a:lnTo>
                      <a:pt x="11"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6"/>
              <p:cNvSpPr/>
              <p:nvPr/>
            </p:nvSpPr>
            <p:spPr>
              <a:xfrm>
                <a:off x="2707531" y="3281479"/>
                <a:ext cx="890" cy="753"/>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6"/>
              <p:cNvSpPr/>
              <p:nvPr/>
            </p:nvSpPr>
            <p:spPr>
              <a:xfrm>
                <a:off x="2698663" y="3290346"/>
                <a:ext cx="274" cy="274"/>
              </a:xfrm>
              <a:custGeom>
                <a:avLst/>
                <a:gdLst/>
                <a:ahLst/>
                <a:cxnLst/>
                <a:rect l="l" t="t" r="r" b="b"/>
                <a:pathLst>
                  <a:path w="8" h="8" extrusionOk="0">
                    <a:moveTo>
                      <a:pt x="0" y="7"/>
                    </a:moveTo>
                    <a:lnTo>
                      <a:pt x="7"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6"/>
              <p:cNvSpPr/>
              <p:nvPr/>
            </p:nvSpPr>
            <p:spPr>
              <a:xfrm>
                <a:off x="2699246" y="3289490"/>
                <a:ext cx="514" cy="514"/>
              </a:xfrm>
              <a:custGeom>
                <a:avLst/>
                <a:gdLst/>
                <a:ahLst/>
                <a:cxnLst/>
                <a:rect l="l" t="t" r="r" b="b"/>
                <a:pathLst>
                  <a:path w="15" h="15" extrusionOk="0">
                    <a:moveTo>
                      <a:pt x="1" y="15"/>
                    </a:moveTo>
                    <a:lnTo>
                      <a:pt x="15"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6"/>
              <p:cNvSpPr/>
              <p:nvPr/>
            </p:nvSpPr>
            <p:spPr>
              <a:xfrm>
                <a:off x="2700101" y="3288668"/>
                <a:ext cx="514" cy="514"/>
              </a:xfrm>
              <a:custGeom>
                <a:avLst/>
                <a:gdLst/>
                <a:ahLst/>
                <a:cxnLst/>
                <a:rect l="l" t="t" r="r" b="b"/>
                <a:pathLst>
                  <a:path w="15" h="15" extrusionOk="0">
                    <a:moveTo>
                      <a:pt x="0" y="14"/>
                    </a:moveTo>
                    <a:lnTo>
                      <a:pt x="14"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6"/>
              <p:cNvSpPr/>
              <p:nvPr/>
            </p:nvSpPr>
            <p:spPr>
              <a:xfrm>
                <a:off x="2709209" y="3278945"/>
                <a:ext cx="651" cy="1233"/>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6"/>
              <p:cNvSpPr/>
              <p:nvPr/>
            </p:nvSpPr>
            <p:spPr>
              <a:xfrm>
                <a:off x="2705271" y="3283738"/>
                <a:ext cx="377" cy="411"/>
              </a:xfrm>
              <a:custGeom>
                <a:avLst/>
                <a:gdLst/>
                <a:ahLst/>
                <a:cxnLst/>
                <a:rect l="l" t="t" r="r" b="b"/>
                <a:pathLst>
                  <a:path w="11" h="12" extrusionOk="0">
                    <a:moveTo>
                      <a:pt x="0" y="11"/>
                    </a:moveTo>
                    <a:lnTo>
                      <a:pt x="11"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6"/>
              <p:cNvSpPr/>
              <p:nvPr/>
            </p:nvSpPr>
            <p:spPr>
              <a:xfrm>
                <a:off x="2707052" y="3282198"/>
                <a:ext cx="514" cy="377"/>
              </a:xfrm>
              <a:custGeom>
                <a:avLst/>
                <a:gdLst/>
                <a:ahLst/>
                <a:cxnLst/>
                <a:rect l="l" t="t" r="r" b="b"/>
                <a:pathLst>
                  <a:path w="15" h="11" extrusionOk="0">
                    <a:moveTo>
                      <a:pt x="1" y="11"/>
                    </a:moveTo>
                    <a:lnTo>
                      <a:pt x="15"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6"/>
              <p:cNvSpPr/>
              <p:nvPr/>
            </p:nvSpPr>
            <p:spPr>
              <a:xfrm>
                <a:off x="2709928" y="3277267"/>
                <a:ext cx="514" cy="1472"/>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6"/>
              <p:cNvSpPr/>
              <p:nvPr/>
            </p:nvSpPr>
            <p:spPr>
              <a:xfrm>
                <a:off x="2708490" y="3280280"/>
                <a:ext cx="753" cy="993"/>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6"/>
              <p:cNvSpPr/>
              <p:nvPr/>
            </p:nvSpPr>
            <p:spPr>
              <a:xfrm>
                <a:off x="2705854" y="3283156"/>
                <a:ext cx="411" cy="377"/>
              </a:xfrm>
              <a:custGeom>
                <a:avLst/>
                <a:gdLst/>
                <a:ahLst/>
                <a:cxnLst/>
                <a:rect l="l" t="t" r="r" b="b"/>
                <a:pathLst>
                  <a:path w="12" h="11" extrusionOk="0">
                    <a:moveTo>
                      <a:pt x="1" y="11"/>
                    </a:moveTo>
                    <a:lnTo>
                      <a:pt x="11"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6"/>
              <p:cNvSpPr/>
              <p:nvPr/>
            </p:nvSpPr>
            <p:spPr>
              <a:xfrm>
                <a:off x="2706573" y="3282677"/>
                <a:ext cx="411" cy="377"/>
              </a:xfrm>
              <a:custGeom>
                <a:avLst/>
                <a:gdLst/>
                <a:ahLst/>
                <a:cxnLst/>
                <a:rect l="l" t="t" r="r" b="b"/>
                <a:pathLst>
                  <a:path w="12" h="11" extrusionOk="0">
                    <a:moveTo>
                      <a:pt x="1" y="11"/>
                    </a:moveTo>
                    <a:lnTo>
                      <a:pt x="11"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6"/>
              <p:cNvSpPr/>
              <p:nvPr/>
            </p:nvSpPr>
            <p:spPr>
              <a:xfrm>
                <a:off x="2572461" y="2986458"/>
                <a:ext cx="187724" cy="5813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solidFill>
                <a:srgbClr val="A8BFC8"/>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6"/>
              <p:cNvSpPr/>
              <p:nvPr/>
            </p:nvSpPr>
            <p:spPr>
              <a:xfrm>
                <a:off x="2685002" y="3078556"/>
                <a:ext cx="2054" cy="1096"/>
              </a:xfrm>
              <a:custGeom>
                <a:avLst/>
                <a:gdLst/>
                <a:ahLst/>
                <a:cxnLst/>
                <a:rect l="l" t="t" r="r" b="b"/>
                <a:pathLst>
                  <a:path w="60" h="32" extrusionOk="0">
                    <a:moveTo>
                      <a:pt x="56" y="0"/>
                    </a:moveTo>
                    <a:lnTo>
                      <a:pt x="0" y="32"/>
                    </a:lnTo>
                    <a:lnTo>
                      <a:pt x="0" y="32"/>
                    </a:lnTo>
                    <a:lnTo>
                      <a:pt x="60"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6"/>
              <p:cNvSpPr/>
              <p:nvPr/>
            </p:nvSpPr>
            <p:spPr>
              <a:xfrm>
                <a:off x="2687502" y="3078727"/>
                <a:ext cx="33621" cy="8285"/>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solidFill>
                <a:schemeClr val="accent2"/>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6"/>
              <p:cNvSpPr/>
              <p:nvPr/>
            </p:nvSpPr>
            <p:spPr>
              <a:xfrm>
                <a:off x="2899437" y="3076022"/>
                <a:ext cx="27835" cy="9381"/>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solidFill>
                <a:schemeClr val="accent2"/>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6"/>
              <p:cNvSpPr/>
              <p:nvPr/>
            </p:nvSpPr>
            <p:spPr>
              <a:xfrm>
                <a:off x="1749096" y="2378443"/>
                <a:ext cx="96036" cy="57211"/>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6"/>
              <p:cNvSpPr/>
              <p:nvPr/>
            </p:nvSpPr>
            <p:spPr>
              <a:xfrm>
                <a:off x="1796345" y="1664156"/>
                <a:ext cx="192038" cy="125104"/>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solidFill>
                <a:srgbClr val="A8A5BF"/>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6"/>
              <p:cNvSpPr/>
              <p:nvPr/>
            </p:nvSpPr>
            <p:spPr>
              <a:xfrm>
                <a:off x="1924362" y="1694079"/>
                <a:ext cx="336931" cy="177213"/>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solidFill>
                <a:srgbClr val="A8A5BF"/>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6"/>
              <p:cNvSpPr/>
              <p:nvPr/>
            </p:nvSpPr>
            <p:spPr>
              <a:xfrm>
                <a:off x="1923027" y="1607151"/>
                <a:ext cx="24856" cy="16229"/>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solidFill>
                <a:schemeClr val="accent3"/>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6"/>
              <p:cNvSpPr/>
              <p:nvPr/>
            </p:nvSpPr>
            <p:spPr>
              <a:xfrm>
                <a:off x="1853386" y="1548709"/>
                <a:ext cx="133321" cy="65428"/>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solidFill>
                <a:srgbClr val="A8A5BF"/>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6"/>
              <p:cNvSpPr/>
              <p:nvPr/>
            </p:nvSpPr>
            <p:spPr>
              <a:xfrm>
                <a:off x="1956581" y="1579111"/>
                <a:ext cx="217819" cy="89360"/>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solidFill>
                <a:srgbClr val="A8A5BF"/>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6"/>
              <p:cNvSpPr/>
              <p:nvPr/>
            </p:nvSpPr>
            <p:spPr>
              <a:xfrm>
                <a:off x="2003111" y="1532959"/>
                <a:ext cx="20029" cy="7909"/>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solidFill>
                <a:schemeClr val="accent3"/>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6"/>
              <p:cNvSpPr/>
              <p:nvPr/>
            </p:nvSpPr>
            <p:spPr>
              <a:xfrm>
                <a:off x="2037007" y="1528406"/>
                <a:ext cx="60087" cy="27664"/>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solidFill>
                <a:srgbClr val="A8A5BF"/>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6"/>
              <p:cNvSpPr/>
              <p:nvPr/>
            </p:nvSpPr>
            <p:spPr>
              <a:xfrm>
                <a:off x="2031015" y="1501324"/>
                <a:ext cx="73885" cy="1711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solidFill>
                <a:schemeClr val="accent3"/>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6"/>
              <p:cNvSpPr/>
              <p:nvPr/>
            </p:nvSpPr>
            <p:spPr>
              <a:xfrm>
                <a:off x="2177144" y="1472531"/>
                <a:ext cx="118462" cy="6070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solidFill>
                <a:srgbClr val="A8A5BF"/>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6"/>
              <p:cNvSpPr/>
              <p:nvPr/>
            </p:nvSpPr>
            <p:spPr>
              <a:xfrm>
                <a:off x="2170536" y="1538848"/>
                <a:ext cx="26055" cy="23521"/>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solidFill>
                <a:schemeClr val="accent3"/>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6"/>
              <p:cNvSpPr/>
              <p:nvPr/>
            </p:nvSpPr>
            <p:spPr>
              <a:xfrm>
                <a:off x="2282393" y="1442950"/>
                <a:ext cx="21946" cy="11846"/>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solidFill>
                <a:schemeClr val="accent3"/>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6"/>
              <p:cNvSpPr/>
              <p:nvPr/>
            </p:nvSpPr>
            <p:spPr>
              <a:xfrm>
                <a:off x="2194401" y="1630672"/>
                <a:ext cx="16708" cy="12360"/>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6"/>
              <p:cNvSpPr/>
              <p:nvPr/>
            </p:nvSpPr>
            <p:spPr>
              <a:xfrm>
                <a:off x="2197140" y="1577570"/>
                <a:ext cx="131780" cy="69228"/>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solidFill>
                <a:srgbClr val="A8A5BF"/>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6"/>
              <p:cNvSpPr/>
              <p:nvPr/>
            </p:nvSpPr>
            <p:spPr>
              <a:xfrm>
                <a:off x="2305504" y="1583904"/>
                <a:ext cx="2328" cy="274"/>
              </a:xfrm>
              <a:custGeom>
                <a:avLst/>
                <a:gdLst/>
                <a:ahLst/>
                <a:cxnLst/>
                <a:rect l="l" t="t" r="r" b="b"/>
                <a:pathLst>
                  <a:path w="68" h="8" extrusionOk="0">
                    <a:moveTo>
                      <a:pt x="1" y="1"/>
                    </a:moveTo>
                    <a:lnTo>
                      <a:pt x="64" y="8"/>
                    </a:lnTo>
                    <a:cubicBezTo>
                      <a:pt x="64" y="8"/>
                      <a:pt x="64" y="4"/>
                      <a:pt x="67" y="4"/>
                    </a:cubicBezTo>
                    <a:lnTo>
                      <a:pt x="1" y="1"/>
                    </a:lnTo>
                    <a:close/>
                  </a:path>
                </a:pathLst>
              </a:custGeom>
              <a:solidFill>
                <a:schemeClr val="accent3"/>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6"/>
              <p:cNvSpPr/>
              <p:nvPr/>
            </p:nvSpPr>
            <p:spPr>
              <a:xfrm>
                <a:off x="2316666" y="1495538"/>
                <a:ext cx="58272" cy="37113"/>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solidFill>
                <a:srgbClr val="A8A5BF"/>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6"/>
              <p:cNvSpPr/>
              <p:nvPr/>
            </p:nvSpPr>
            <p:spPr>
              <a:xfrm>
                <a:off x="2354294" y="1539704"/>
                <a:ext cx="50363" cy="11470"/>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solidFill>
                <a:srgbClr val="A8A5BF"/>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6"/>
              <p:cNvSpPr/>
              <p:nvPr/>
            </p:nvSpPr>
            <p:spPr>
              <a:xfrm>
                <a:off x="2343372" y="1627591"/>
                <a:ext cx="62244" cy="3060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solidFill>
                <a:srgbClr val="A8A5BF"/>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6"/>
              <p:cNvSpPr/>
              <p:nvPr/>
            </p:nvSpPr>
            <p:spPr>
              <a:xfrm>
                <a:off x="2233843" y="1679152"/>
                <a:ext cx="114970" cy="99015"/>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solidFill>
                <a:srgbClr val="A8A5BF"/>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6"/>
              <p:cNvSpPr/>
              <p:nvPr/>
            </p:nvSpPr>
            <p:spPr>
              <a:xfrm>
                <a:off x="2343611" y="1569799"/>
                <a:ext cx="318272" cy="93297"/>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solidFill>
                <a:srgbClr val="A8A5BF"/>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6"/>
              <p:cNvSpPr/>
              <p:nvPr/>
            </p:nvSpPr>
            <p:spPr>
              <a:xfrm>
                <a:off x="2447902" y="1546038"/>
                <a:ext cx="25815" cy="12839"/>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solidFill>
                <a:schemeClr val="accent3"/>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6"/>
              <p:cNvSpPr/>
              <p:nvPr/>
            </p:nvSpPr>
            <p:spPr>
              <a:xfrm>
                <a:off x="2344570" y="1383378"/>
                <a:ext cx="210629" cy="138559"/>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solidFill>
                <a:srgbClr val="A8A5BF"/>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6"/>
              <p:cNvSpPr/>
              <p:nvPr/>
            </p:nvSpPr>
            <p:spPr>
              <a:xfrm>
                <a:off x="2432460" y="1302407"/>
                <a:ext cx="580257" cy="295538"/>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solidFill>
                <a:srgbClr val="A8A5BF"/>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6"/>
              <p:cNvSpPr/>
              <p:nvPr/>
            </p:nvSpPr>
            <p:spPr>
              <a:xfrm>
                <a:off x="2654085" y="2068632"/>
                <a:ext cx="14037" cy="16331"/>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6"/>
              <p:cNvSpPr/>
              <p:nvPr/>
            </p:nvSpPr>
            <p:spPr>
              <a:xfrm>
                <a:off x="2585163" y="2048843"/>
                <a:ext cx="31293" cy="1968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6"/>
              <p:cNvSpPr/>
              <p:nvPr/>
            </p:nvSpPr>
            <p:spPr>
              <a:xfrm>
                <a:off x="2521274" y="1961093"/>
                <a:ext cx="123837" cy="77411"/>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solidFill>
                <a:srgbClr val="A8A5BF"/>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6"/>
              <p:cNvSpPr/>
              <p:nvPr/>
            </p:nvSpPr>
            <p:spPr>
              <a:xfrm>
                <a:off x="2466835" y="1691990"/>
                <a:ext cx="543007" cy="386267"/>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solidFill>
                <a:srgbClr val="A8A5BF"/>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6"/>
              <p:cNvSpPr/>
              <p:nvPr/>
            </p:nvSpPr>
            <p:spPr>
              <a:xfrm>
                <a:off x="2704176" y="1881527"/>
                <a:ext cx="44988" cy="32081"/>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solidFill>
                <a:srgbClr val="A8A5BF"/>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6"/>
              <p:cNvSpPr/>
              <p:nvPr/>
            </p:nvSpPr>
            <p:spPr>
              <a:xfrm>
                <a:off x="2639568" y="1692470"/>
                <a:ext cx="82375" cy="3577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solidFill>
                <a:schemeClr val="accent3"/>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6"/>
              <p:cNvSpPr/>
              <p:nvPr/>
            </p:nvSpPr>
            <p:spPr>
              <a:xfrm>
                <a:off x="3049744" y="2361016"/>
                <a:ext cx="120242" cy="108773"/>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6"/>
              <p:cNvSpPr/>
              <p:nvPr/>
            </p:nvSpPr>
            <p:spPr>
              <a:xfrm>
                <a:off x="1658844" y="2297541"/>
                <a:ext cx="29513" cy="39784"/>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6"/>
              <p:cNvSpPr/>
              <p:nvPr/>
            </p:nvSpPr>
            <p:spPr>
              <a:xfrm>
                <a:off x="2385348" y="1860916"/>
                <a:ext cx="3629" cy="5067"/>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6"/>
              <p:cNvSpPr/>
              <p:nvPr/>
            </p:nvSpPr>
            <p:spPr>
              <a:xfrm>
                <a:off x="1508298" y="1679802"/>
                <a:ext cx="1605807" cy="897194"/>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solidFill>
                <a:srgbClr val="A8A5BF"/>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6"/>
              <p:cNvSpPr/>
              <p:nvPr/>
            </p:nvSpPr>
            <p:spPr>
              <a:xfrm>
                <a:off x="1249045" y="2177540"/>
                <a:ext cx="46768" cy="43310"/>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6"/>
              <p:cNvSpPr/>
              <p:nvPr/>
            </p:nvSpPr>
            <p:spPr>
              <a:xfrm>
                <a:off x="1014341" y="2128547"/>
                <a:ext cx="28314" cy="12771"/>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6"/>
              <p:cNvSpPr/>
              <p:nvPr/>
            </p:nvSpPr>
            <p:spPr>
              <a:xfrm>
                <a:off x="1002836" y="1783746"/>
                <a:ext cx="714639" cy="49336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solidFill>
                <a:srgbClr val="F4EFD8"/>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6"/>
              <p:cNvSpPr/>
              <p:nvPr/>
            </p:nvSpPr>
            <p:spPr>
              <a:xfrm>
                <a:off x="1059535" y="2277409"/>
                <a:ext cx="24000" cy="8662"/>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6"/>
              <p:cNvSpPr/>
              <p:nvPr/>
            </p:nvSpPr>
            <p:spPr>
              <a:xfrm>
                <a:off x="1818497" y="2412988"/>
                <a:ext cx="1080570" cy="531606"/>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solidFill>
                <a:srgbClr val="F4EFD8"/>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6"/>
              <p:cNvSpPr/>
              <p:nvPr/>
            </p:nvSpPr>
            <p:spPr>
              <a:xfrm>
                <a:off x="1012663" y="2300417"/>
                <a:ext cx="9141" cy="9997"/>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6"/>
              <p:cNvSpPr/>
              <p:nvPr/>
            </p:nvSpPr>
            <p:spPr>
              <a:xfrm>
                <a:off x="1400173" y="2122076"/>
                <a:ext cx="7121" cy="4382"/>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6"/>
              <p:cNvSpPr/>
              <p:nvPr/>
            </p:nvSpPr>
            <p:spPr>
              <a:xfrm>
                <a:off x="1660898" y="2236667"/>
                <a:ext cx="9004" cy="5546"/>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6"/>
              <p:cNvSpPr/>
              <p:nvPr/>
            </p:nvSpPr>
            <p:spPr>
              <a:xfrm>
                <a:off x="2264281" y="2856084"/>
                <a:ext cx="3253" cy="2807"/>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6"/>
              <p:cNvSpPr/>
              <p:nvPr/>
            </p:nvSpPr>
            <p:spPr>
              <a:xfrm>
                <a:off x="2226893" y="2845778"/>
                <a:ext cx="37285" cy="1034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6"/>
              <p:cNvSpPr/>
              <p:nvPr/>
            </p:nvSpPr>
            <p:spPr>
              <a:xfrm>
                <a:off x="1961032" y="2786925"/>
                <a:ext cx="42215" cy="5683"/>
              </a:xfrm>
              <a:custGeom>
                <a:avLst/>
                <a:gdLst/>
                <a:ahLst/>
                <a:cxnLst/>
                <a:rect l="l" t="t" r="r" b="b"/>
                <a:pathLst>
                  <a:path w="1233" h="166" extrusionOk="0">
                    <a:moveTo>
                      <a:pt x="0" y="165"/>
                    </a:moveTo>
                    <a:lnTo>
                      <a:pt x="1233"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6"/>
              <p:cNvSpPr/>
              <p:nvPr/>
            </p:nvSpPr>
            <p:spPr>
              <a:xfrm>
                <a:off x="2323719" y="2925482"/>
                <a:ext cx="1130" cy="3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6"/>
              <p:cNvSpPr/>
              <p:nvPr/>
            </p:nvSpPr>
            <p:spPr>
              <a:xfrm>
                <a:off x="2328170" y="2926338"/>
                <a:ext cx="856" cy="377"/>
              </a:xfrm>
              <a:custGeom>
                <a:avLst/>
                <a:gdLst/>
                <a:ahLst/>
                <a:cxnLst/>
                <a:rect l="l" t="t" r="r" b="b"/>
                <a:pathLst>
                  <a:path w="25" h="11" extrusionOk="0">
                    <a:moveTo>
                      <a:pt x="25" y="11"/>
                    </a:moveTo>
                    <a:lnTo>
                      <a:pt x="0"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6"/>
              <p:cNvSpPr/>
              <p:nvPr/>
            </p:nvSpPr>
            <p:spPr>
              <a:xfrm>
                <a:off x="2325294" y="2925482"/>
                <a:ext cx="753" cy="171"/>
              </a:xfrm>
              <a:custGeom>
                <a:avLst/>
                <a:gdLst/>
                <a:ahLst/>
                <a:cxnLst/>
                <a:rect l="l" t="t" r="r" b="b"/>
                <a:pathLst>
                  <a:path w="22" h="5" extrusionOk="0">
                    <a:moveTo>
                      <a:pt x="21" y="4"/>
                    </a:moveTo>
                    <a:lnTo>
                      <a:pt x="0"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6"/>
              <p:cNvSpPr/>
              <p:nvPr/>
            </p:nvSpPr>
            <p:spPr>
              <a:xfrm>
                <a:off x="2225455" y="2852968"/>
                <a:ext cx="1472" cy="2431"/>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6"/>
              <p:cNvSpPr/>
              <p:nvPr/>
            </p:nvSpPr>
            <p:spPr>
              <a:xfrm>
                <a:off x="2161566" y="2806577"/>
                <a:ext cx="616" cy="651"/>
              </a:xfrm>
              <a:custGeom>
                <a:avLst/>
                <a:gdLst/>
                <a:ahLst/>
                <a:cxnLst/>
                <a:rect l="l" t="t" r="r" b="b"/>
                <a:pathLst>
                  <a:path w="18" h="19" extrusionOk="0">
                    <a:moveTo>
                      <a:pt x="0" y="1"/>
                    </a:moveTo>
                    <a:lnTo>
                      <a:pt x="18" y="18"/>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6"/>
              <p:cNvSpPr/>
              <p:nvPr/>
            </p:nvSpPr>
            <p:spPr>
              <a:xfrm>
                <a:off x="2326492" y="2925722"/>
                <a:ext cx="753" cy="274"/>
              </a:xfrm>
              <a:custGeom>
                <a:avLst/>
                <a:gdLst/>
                <a:ahLst/>
                <a:cxnLst/>
                <a:rect l="l" t="t" r="r" b="b"/>
                <a:pathLst>
                  <a:path w="22" h="8" extrusionOk="0">
                    <a:moveTo>
                      <a:pt x="21" y="8"/>
                    </a:moveTo>
                    <a:lnTo>
                      <a:pt x="0"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6"/>
              <p:cNvSpPr/>
              <p:nvPr/>
            </p:nvSpPr>
            <p:spPr>
              <a:xfrm>
                <a:off x="2267500" y="2858857"/>
                <a:ext cx="2568" cy="3150"/>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6"/>
              <p:cNvSpPr/>
              <p:nvPr/>
            </p:nvSpPr>
            <p:spPr>
              <a:xfrm>
                <a:off x="1833733" y="2440309"/>
                <a:ext cx="34" cy="34"/>
              </a:xfrm>
              <a:custGeom>
                <a:avLst/>
                <a:gdLst/>
                <a:ahLst/>
                <a:cxnLst/>
                <a:rect l="l" t="t" r="r" b="b"/>
                <a:pathLst>
                  <a:path w="1" h="1" extrusionOk="0">
                    <a:moveTo>
                      <a:pt x="0" y="0"/>
                    </a:move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6"/>
              <p:cNvSpPr/>
              <p:nvPr/>
            </p:nvSpPr>
            <p:spPr>
              <a:xfrm>
                <a:off x="1838527" y="2439932"/>
                <a:ext cx="1335" cy="171"/>
              </a:xfrm>
              <a:custGeom>
                <a:avLst/>
                <a:gdLst/>
                <a:ahLst/>
                <a:cxnLst/>
                <a:rect l="l" t="t" r="r" b="b"/>
                <a:pathLst>
                  <a:path w="39" h="5" extrusionOk="0">
                    <a:moveTo>
                      <a:pt x="0" y="4"/>
                    </a:moveTo>
                    <a:lnTo>
                      <a:pt x="39"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6"/>
              <p:cNvSpPr/>
              <p:nvPr/>
            </p:nvSpPr>
            <p:spPr>
              <a:xfrm>
                <a:off x="1841643" y="2439453"/>
                <a:ext cx="1233" cy="274"/>
              </a:xfrm>
              <a:custGeom>
                <a:avLst/>
                <a:gdLst/>
                <a:ahLst/>
                <a:cxnLst/>
                <a:rect l="l" t="t" r="r" b="b"/>
                <a:pathLst>
                  <a:path w="36" h="8" extrusionOk="0">
                    <a:moveTo>
                      <a:pt x="0" y="8"/>
                    </a:moveTo>
                    <a:lnTo>
                      <a:pt x="35"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6"/>
              <p:cNvSpPr/>
              <p:nvPr/>
            </p:nvSpPr>
            <p:spPr>
              <a:xfrm>
                <a:off x="1819216" y="2439350"/>
                <a:ext cx="1130" cy="137"/>
              </a:xfrm>
              <a:custGeom>
                <a:avLst/>
                <a:gdLst/>
                <a:ahLst/>
                <a:cxnLst/>
                <a:rect l="l" t="t" r="r" b="b"/>
                <a:pathLst>
                  <a:path w="33" h="4" extrusionOk="0">
                    <a:moveTo>
                      <a:pt x="1" y="0"/>
                    </a:moveTo>
                    <a:lnTo>
                      <a:pt x="32" y="4"/>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6"/>
              <p:cNvSpPr/>
              <p:nvPr/>
            </p:nvSpPr>
            <p:spPr>
              <a:xfrm>
                <a:off x="1828563" y="2440172"/>
                <a:ext cx="993" cy="34"/>
              </a:xfrm>
              <a:custGeom>
                <a:avLst/>
                <a:gdLst/>
                <a:ahLst/>
                <a:cxnLst/>
                <a:rect l="l" t="t" r="r" b="b"/>
                <a:pathLst>
                  <a:path w="29" h="1" extrusionOk="0">
                    <a:moveTo>
                      <a:pt x="1" y="1"/>
                    </a:moveTo>
                    <a:lnTo>
                      <a:pt x="29"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6"/>
              <p:cNvSpPr/>
              <p:nvPr/>
            </p:nvSpPr>
            <p:spPr>
              <a:xfrm>
                <a:off x="1835514" y="2440309"/>
                <a:ext cx="1369" cy="34"/>
              </a:xfrm>
              <a:custGeom>
                <a:avLst/>
                <a:gdLst/>
                <a:ahLst/>
                <a:cxnLst/>
                <a:rect l="l" t="t" r="r" b="b"/>
                <a:pathLst>
                  <a:path w="40" h="1" extrusionOk="0">
                    <a:moveTo>
                      <a:pt x="1" y="0"/>
                    </a:moveTo>
                    <a:lnTo>
                      <a:pt x="39"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6"/>
              <p:cNvSpPr/>
              <p:nvPr/>
            </p:nvSpPr>
            <p:spPr>
              <a:xfrm>
                <a:off x="1824249" y="2439830"/>
                <a:ext cx="411" cy="34"/>
              </a:xfrm>
              <a:custGeom>
                <a:avLst/>
                <a:gdLst/>
                <a:ahLst/>
                <a:cxnLst/>
                <a:rect l="l" t="t" r="r" b="b"/>
                <a:pathLst>
                  <a:path w="12" h="1" extrusionOk="0">
                    <a:moveTo>
                      <a:pt x="1" y="0"/>
                    </a:moveTo>
                    <a:lnTo>
                      <a:pt x="11"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6"/>
              <p:cNvSpPr/>
              <p:nvPr/>
            </p:nvSpPr>
            <p:spPr>
              <a:xfrm>
                <a:off x="2893788" y="2509468"/>
                <a:ext cx="651" cy="1096"/>
              </a:xfrm>
              <a:custGeom>
                <a:avLst/>
                <a:gdLst/>
                <a:ahLst/>
                <a:cxnLst/>
                <a:rect l="l" t="t" r="r" b="b"/>
                <a:pathLst>
                  <a:path w="19" h="32" extrusionOk="0">
                    <a:moveTo>
                      <a:pt x="1" y="0"/>
                    </a:moveTo>
                    <a:lnTo>
                      <a:pt x="18" y="32"/>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6"/>
              <p:cNvSpPr/>
              <p:nvPr/>
            </p:nvSpPr>
            <p:spPr>
              <a:xfrm>
                <a:off x="2895123" y="2511625"/>
                <a:ext cx="753" cy="1096"/>
              </a:xfrm>
              <a:custGeom>
                <a:avLst/>
                <a:gdLst/>
                <a:ahLst/>
                <a:cxnLst/>
                <a:rect l="l" t="t" r="r" b="b"/>
                <a:pathLst>
                  <a:path w="22" h="32" extrusionOk="0">
                    <a:moveTo>
                      <a:pt x="0" y="0"/>
                    </a:moveTo>
                    <a:lnTo>
                      <a:pt x="21" y="32"/>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6"/>
              <p:cNvSpPr/>
              <p:nvPr/>
            </p:nvSpPr>
            <p:spPr>
              <a:xfrm>
                <a:off x="2892590" y="2507414"/>
                <a:ext cx="651" cy="993"/>
              </a:xfrm>
              <a:custGeom>
                <a:avLst/>
                <a:gdLst/>
                <a:ahLst/>
                <a:cxnLst/>
                <a:rect l="l" t="t" r="r" b="b"/>
                <a:pathLst>
                  <a:path w="19" h="29" extrusionOk="0">
                    <a:moveTo>
                      <a:pt x="1" y="1"/>
                    </a:moveTo>
                    <a:lnTo>
                      <a:pt x="18" y="29"/>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6"/>
              <p:cNvSpPr/>
              <p:nvPr/>
            </p:nvSpPr>
            <p:spPr>
              <a:xfrm>
                <a:off x="2896424" y="2513782"/>
                <a:ext cx="753" cy="993"/>
              </a:xfrm>
              <a:custGeom>
                <a:avLst/>
                <a:gdLst/>
                <a:ahLst/>
                <a:cxnLst/>
                <a:rect l="l" t="t" r="r" b="b"/>
                <a:pathLst>
                  <a:path w="22" h="29" extrusionOk="0">
                    <a:moveTo>
                      <a:pt x="1" y="0"/>
                    </a:moveTo>
                    <a:lnTo>
                      <a:pt x="22" y="28"/>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6"/>
              <p:cNvSpPr/>
              <p:nvPr/>
            </p:nvSpPr>
            <p:spPr>
              <a:xfrm>
                <a:off x="2897999" y="2515939"/>
                <a:ext cx="753" cy="993"/>
              </a:xfrm>
              <a:custGeom>
                <a:avLst/>
                <a:gdLst/>
                <a:ahLst/>
                <a:cxnLst/>
                <a:rect l="l" t="t" r="r" b="b"/>
                <a:pathLst>
                  <a:path w="22" h="29" extrusionOk="0">
                    <a:moveTo>
                      <a:pt x="0" y="0"/>
                    </a:moveTo>
                    <a:lnTo>
                      <a:pt x="21" y="28"/>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6"/>
              <p:cNvSpPr/>
              <p:nvPr/>
            </p:nvSpPr>
            <p:spPr>
              <a:xfrm>
                <a:off x="2730197" y="2532715"/>
                <a:ext cx="1335" cy="1096"/>
              </a:xfrm>
              <a:custGeom>
                <a:avLst/>
                <a:gdLst/>
                <a:ahLst/>
                <a:cxnLst/>
                <a:rect l="l" t="t" r="r" b="b"/>
                <a:pathLst>
                  <a:path w="39" h="32" extrusionOk="0">
                    <a:moveTo>
                      <a:pt x="0" y="32"/>
                    </a:moveTo>
                    <a:lnTo>
                      <a:pt x="39"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6"/>
              <p:cNvSpPr/>
              <p:nvPr/>
            </p:nvSpPr>
            <p:spPr>
              <a:xfrm>
                <a:off x="2731738" y="2531380"/>
                <a:ext cx="1233" cy="1130"/>
              </a:xfrm>
              <a:custGeom>
                <a:avLst/>
                <a:gdLst/>
                <a:ahLst/>
                <a:cxnLst/>
                <a:rect l="l" t="t" r="r" b="b"/>
                <a:pathLst>
                  <a:path w="36" h="33" extrusionOk="0">
                    <a:moveTo>
                      <a:pt x="1" y="32"/>
                    </a:moveTo>
                    <a:lnTo>
                      <a:pt x="36"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6"/>
              <p:cNvSpPr/>
              <p:nvPr/>
            </p:nvSpPr>
            <p:spPr>
              <a:xfrm>
                <a:off x="2891528" y="2505394"/>
                <a:ext cx="616" cy="1096"/>
              </a:xfrm>
              <a:custGeom>
                <a:avLst/>
                <a:gdLst/>
                <a:ahLst/>
                <a:cxnLst/>
                <a:rect l="l" t="t" r="r" b="b"/>
                <a:pathLst>
                  <a:path w="18" h="32" extrusionOk="0">
                    <a:moveTo>
                      <a:pt x="0" y="0"/>
                    </a:moveTo>
                    <a:lnTo>
                      <a:pt x="18" y="32"/>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6"/>
              <p:cNvSpPr/>
              <p:nvPr/>
            </p:nvSpPr>
            <p:spPr>
              <a:xfrm>
                <a:off x="2884920" y="2487762"/>
                <a:ext cx="274" cy="890"/>
              </a:xfrm>
              <a:custGeom>
                <a:avLst/>
                <a:gdLst/>
                <a:ahLst/>
                <a:cxnLst/>
                <a:rect l="l" t="t" r="r" b="b"/>
                <a:pathLst>
                  <a:path w="8" h="26" extrusionOk="0">
                    <a:moveTo>
                      <a:pt x="1" y="1"/>
                    </a:moveTo>
                    <a:lnTo>
                      <a:pt x="8" y="25"/>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6"/>
              <p:cNvSpPr/>
              <p:nvPr/>
            </p:nvSpPr>
            <p:spPr>
              <a:xfrm>
                <a:off x="2885639" y="2490877"/>
                <a:ext cx="411" cy="993"/>
              </a:xfrm>
              <a:custGeom>
                <a:avLst/>
                <a:gdLst/>
                <a:ahLst/>
                <a:cxnLst/>
                <a:rect l="l" t="t" r="r" b="b"/>
                <a:pathLst>
                  <a:path w="12" h="29" extrusionOk="0">
                    <a:moveTo>
                      <a:pt x="1" y="1"/>
                    </a:moveTo>
                    <a:lnTo>
                      <a:pt x="11" y="29"/>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6"/>
              <p:cNvSpPr/>
              <p:nvPr/>
            </p:nvSpPr>
            <p:spPr>
              <a:xfrm>
                <a:off x="2728519" y="2534153"/>
                <a:ext cx="1472" cy="1233"/>
              </a:xfrm>
              <a:custGeom>
                <a:avLst/>
                <a:gdLst/>
                <a:ahLst/>
                <a:cxnLst/>
                <a:rect l="l" t="t" r="r" b="b"/>
                <a:pathLst>
                  <a:path w="43" h="36" extrusionOk="0">
                    <a:moveTo>
                      <a:pt x="0" y="35"/>
                    </a:moveTo>
                    <a:lnTo>
                      <a:pt x="42"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6"/>
              <p:cNvSpPr/>
              <p:nvPr/>
            </p:nvSpPr>
            <p:spPr>
              <a:xfrm>
                <a:off x="1611389" y="2144501"/>
                <a:ext cx="1712" cy="274"/>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6"/>
              <p:cNvSpPr/>
              <p:nvPr/>
            </p:nvSpPr>
            <p:spPr>
              <a:xfrm>
                <a:off x="2886119" y="2492555"/>
                <a:ext cx="411" cy="993"/>
              </a:xfrm>
              <a:custGeom>
                <a:avLst/>
                <a:gdLst/>
                <a:ahLst/>
                <a:cxnLst/>
                <a:rect l="l" t="t" r="r" b="b"/>
                <a:pathLst>
                  <a:path w="12" h="29" extrusionOk="0">
                    <a:moveTo>
                      <a:pt x="1" y="1"/>
                    </a:moveTo>
                    <a:lnTo>
                      <a:pt x="11" y="29"/>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6"/>
              <p:cNvSpPr/>
              <p:nvPr/>
            </p:nvSpPr>
            <p:spPr>
              <a:xfrm>
                <a:off x="1613409" y="2144844"/>
                <a:ext cx="1609" cy="411"/>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6"/>
              <p:cNvSpPr/>
              <p:nvPr/>
            </p:nvSpPr>
            <p:spPr>
              <a:xfrm>
                <a:off x="2885297" y="2489337"/>
                <a:ext cx="274" cy="856"/>
              </a:xfrm>
              <a:custGeom>
                <a:avLst/>
                <a:gdLst/>
                <a:ahLst/>
                <a:cxnLst/>
                <a:rect l="l" t="t" r="r" b="b"/>
                <a:pathLst>
                  <a:path w="8" h="25" extrusionOk="0">
                    <a:moveTo>
                      <a:pt x="0" y="0"/>
                    </a:moveTo>
                    <a:lnTo>
                      <a:pt x="7" y="25"/>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6"/>
              <p:cNvSpPr/>
              <p:nvPr/>
            </p:nvSpPr>
            <p:spPr>
              <a:xfrm>
                <a:off x="2884578" y="2486221"/>
                <a:ext cx="274" cy="856"/>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6"/>
              <p:cNvSpPr/>
              <p:nvPr/>
            </p:nvSpPr>
            <p:spPr>
              <a:xfrm>
                <a:off x="1608993" y="2144364"/>
                <a:ext cx="2054" cy="171"/>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6"/>
              <p:cNvSpPr/>
              <p:nvPr/>
            </p:nvSpPr>
            <p:spPr>
              <a:xfrm>
                <a:off x="2888755" y="2499642"/>
                <a:ext cx="514" cy="1096"/>
              </a:xfrm>
              <a:custGeom>
                <a:avLst/>
                <a:gdLst/>
                <a:ahLst/>
                <a:cxnLst/>
                <a:rect l="l" t="t" r="r" b="b"/>
                <a:pathLst>
                  <a:path w="15" h="32" extrusionOk="0">
                    <a:moveTo>
                      <a:pt x="1" y="0"/>
                    </a:moveTo>
                    <a:lnTo>
                      <a:pt x="15" y="32"/>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6"/>
              <p:cNvSpPr/>
              <p:nvPr/>
            </p:nvSpPr>
            <p:spPr>
              <a:xfrm>
                <a:off x="2889611" y="2501559"/>
                <a:ext cx="514" cy="993"/>
              </a:xfrm>
              <a:custGeom>
                <a:avLst/>
                <a:gdLst/>
                <a:ahLst/>
                <a:cxnLst/>
                <a:rect l="l" t="t" r="r" b="b"/>
                <a:pathLst>
                  <a:path w="15" h="29" extrusionOk="0">
                    <a:moveTo>
                      <a:pt x="0" y="0"/>
                    </a:moveTo>
                    <a:lnTo>
                      <a:pt x="14" y="28"/>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6"/>
              <p:cNvSpPr/>
              <p:nvPr/>
            </p:nvSpPr>
            <p:spPr>
              <a:xfrm>
                <a:off x="2887933" y="2497827"/>
                <a:ext cx="514" cy="993"/>
              </a:xfrm>
              <a:custGeom>
                <a:avLst/>
                <a:gdLst/>
                <a:ahLst/>
                <a:cxnLst/>
                <a:rect l="l" t="t" r="r" b="b"/>
                <a:pathLst>
                  <a:path w="15" h="29" extrusionOk="0">
                    <a:moveTo>
                      <a:pt x="0" y="1"/>
                    </a:moveTo>
                    <a:lnTo>
                      <a:pt x="14" y="29"/>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6"/>
              <p:cNvSpPr/>
              <p:nvPr/>
            </p:nvSpPr>
            <p:spPr>
              <a:xfrm>
                <a:off x="2887317" y="2496047"/>
                <a:ext cx="411" cy="993"/>
              </a:xfrm>
              <a:custGeom>
                <a:avLst/>
                <a:gdLst/>
                <a:ahLst/>
                <a:cxnLst/>
                <a:rect l="l" t="t" r="r" b="b"/>
                <a:pathLst>
                  <a:path w="12" h="29" extrusionOk="0">
                    <a:moveTo>
                      <a:pt x="1" y="0"/>
                    </a:moveTo>
                    <a:lnTo>
                      <a:pt x="11" y="28"/>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6"/>
              <p:cNvSpPr/>
              <p:nvPr/>
            </p:nvSpPr>
            <p:spPr>
              <a:xfrm>
                <a:off x="2890570" y="2503476"/>
                <a:ext cx="514" cy="1096"/>
              </a:xfrm>
              <a:custGeom>
                <a:avLst/>
                <a:gdLst/>
                <a:ahLst/>
                <a:cxnLst/>
                <a:rect l="l" t="t" r="r" b="b"/>
                <a:pathLst>
                  <a:path w="15" h="32" extrusionOk="0">
                    <a:moveTo>
                      <a:pt x="0" y="0"/>
                    </a:moveTo>
                    <a:lnTo>
                      <a:pt x="14" y="32"/>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6"/>
              <p:cNvSpPr/>
              <p:nvPr/>
            </p:nvSpPr>
            <p:spPr>
              <a:xfrm>
                <a:off x="2886735" y="2494232"/>
                <a:ext cx="377" cy="993"/>
              </a:xfrm>
              <a:custGeom>
                <a:avLst/>
                <a:gdLst/>
                <a:ahLst/>
                <a:cxnLst/>
                <a:rect l="l" t="t" r="r" b="b"/>
                <a:pathLst>
                  <a:path w="11" h="29" extrusionOk="0">
                    <a:moveTo>
                      <a:pt x="0" y="1"/>
                    </a:moveTo>
                    <a:lnTo>
                      <a:pt x="11" y="29"/>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6"/>
              <p:cNvSpPr/>
              <p:nvPr/>
            </p:nvSpPr>
            <p:spPr>
              <a:xfrm>
                <a:off x="1562839" y="2152992"/>
                <a:ext cx="2431" cy="3287"/>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6"/>
              <p:cNvSpPr/>
              <p:nvPr/>
            </p:nvSpPr>
            <p:spPr>
              <a:xfrm>
                <a:off x="1615224" y="2145220"/>
                <a:ext cx="2431" cy="1096"/>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6"/>
              <p:cNvSpPr/>
              <p:nvPr/>
            </p:nvSpPr>
            <p:spPr>
              <a:xfrm>
                <a:off x="1706196" y="2274533"/>
                <a:ext cx="2191" cy="1609"/>
              </a:xfrm>
              <a:custGeom>
                <a:avLst/>
                <a:gdLst/>
                <a:ahLst/>
                <a:cxnLst/>
                <a:rect l="l" t="t" r="r" b="b"/>
                <a:pathLst>
                  <a:path w="64" h="47" extrusionOk="0">
                    <a:moveTo>
                      <a:pt x="0" y="46"/>
                    </a:moveTo>
                    <a:lnTo>
                      <a:pt x="64"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6"/>
              <p:cNvSpPr/>
              <p:nvPr/>
            </p:nvSpPr>
            <p:spPr>
              <a:xfrm>
                <a:off x="1708969" y="2272753"/>
                <a:ext cx="1952" cy="1335"/>
              </a:xfrm>
              <a:custGeom>
                <a:avLst/>
                <a:gdLst/>
                <a:ahLst/>
                <a:cxnLst/>
                <a:rect l="l" t="t" r="r" b="b"/>
                <a:pathLst>
                  <a:path w="57" h="39" extrusionOk="0">
                    <a:moveTo>
                      <a:pt x="56" y="0"/>
                    </a:moveTo>
                    <a:lnTo>
                      <a:pt x="0" y="39"/>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6"/>
              <p:cNvSpPr/>
              <p:nvPr/>
            </p:nvSpPr>
            <p:spPr>
              <a:xfrm>
                <a:off x="1713762" y="2269398"/>
                <a:ext cx="1952" cy="1335"/>
              </a:xfrm>
              <a:custGeom>
                <a:avLst/>
                <a:gdLst/>
                <a:ahLst/>
                <a:cxnLst/>
                <a:rect l="l" t="t" r="r" b="b"/>
                <a:pathLst>
                  <a:path w="57" h="39" extrusionOk="0">
                    <a:moveTo>
                      <a:pt x="56" y="0"/>
                    </a:moveTo>
                    <a:lnTo>
                      <a:pt x="0" y="39"/>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6"/>
              <p:cNvSpPr/>
              <p:nvPr/>
            </p:nvSpPr>
            <p:spPr>
              <a:xfrm>
                <a:off x="1540071" y="2125192"/>
                <a:ext cx="3492" cy="7703"/>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6"/>
              <p:cNvSpPr/>
              <p:nvPr/>
            </p:nvSpPr>
            <p:spPr>
              <a:xfrm>
                <a:off x="1711468" y="2271178"/>
                <a:ext cx="1712" cy="1130"/>
              </a:xfrm>
              <a:custGeom>
                <a:avLst/>
                <a:gdLst/>
                <a:ahLst/>
                <a:cxnLst/>
                <a:rect l="l" t="t" r="r" b="b"/>
                <a:pathLst>
                  <a:path w="50" h="33" extrusionOk="0">
                    <a:moveTo>
                      <a:pt x="50" y="1"/>
                    </a:moveTo>
                    <a:lnTo>
                      <a:pt x="1" y="32"/>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6"/>
              <p:cNvSpPr/>
              <p:nvPr/>
            </p:nvSpPr>
            <p:spPr>
              <a:xfrm>
                <a:off x="2576159" y="2485742"/>
                <a:ext cx="514" cy="377"/>
              </a:xfrm>
              <a:custGeom>
                <a:avLst/>
                <a:gdLst/>
                <a:ahLst/>
                <a:cxnLst/>
                <a:rect l="l" t="t" r="r" b="b"/>
                <a:pathLst>
                  <a:path w="15" h="11" extrusionOk="0">
                    <a:moveTo>
                      <a:pt x="15" y="11"/>
                    </a:moveTo>
                    <a:lnTo>
                      <a:pt x="1"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6"/>
              <p:cNvSpPr/>
              <p:nvPr/>
            </p:nvSpPr>
            <p:spPr>
              <a:xfrm>
                <a:off x="2574721" y="2484783"/>
                <a:ext cx="171" cy="34"/>
              </a:xfrm>
              <a:custGeom>
                <a:avLst/>
                <a:gdLst/>
                <a:ahLst/>
                <a:cxnLst/>
                <a:rect l="l" t="t" r="r" b="b"/>
                <a:pathLst>
                  <a:path w="5" h="1" extrusionOk="0">
                    <a:moveTo>
                      <a:pt x="4" y="0"/>
                    </a:moveTo>
                    <a:lnTo>
                      <a:pt x="1"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6"/>
              <p:cNvSpPr/>
              <p:nvPr/>
            </p:nvSpPr>
            <p:spPr>
              <a:xfrm>
                <a:off x="2383910" y="2428908"/>
                <a:ext cx="6265" cy="3047"/>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6"/>
              <p:cNvSpPr/>
              <p:nvPr/>
            </p:nvSpPr>
            <p:spPr>
              <a:xfrm>
                <a:off x="1504600" y="2126527"/>
                <a:ext cx="13079" cy="6505"/>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6"/>
              <p:cNvSpPr/>
              <p:nvPr/>
            </p:nvSpPr>
            <p:spPr>
              <a:xfrm>
                <a:off x="2573043" y="2483585"/>
                <a:ext cx="274" cy="137"/>
              </a:xfrm>
              <a:custGeom>
                <a:avLst/>
                <a:gdLst/>
                <a:ahLst/>
                <a:cxnLst/>
                <a:rect l="l" t="t" r="r" b="b"/>
                <a:pathLst>
                  <a:path w="8" h="4" extrusionOk="0">
                    <a:moveTo>
                      <a:pt x="8" y="4"/>
                    </a:moveTo>
                    <a:lnTo>
                      <a:pt x="1"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6"/>
              <p:cNvSpPr/>
              <p:nvPr/>
            </p:nvSpPr>
            <p:spPr>
              <a:xfrm>
                <a:off x="2577734" y="2486803"/>
                <a:ext cx="137" cy="274"/>
              </a:xfrm>
              <a:custGeom>
                <a:avLst/>
                <a:gdLst/>
                <a:ahLst/>
                <a:cxnLst/>
                <a:rect l="l" t="t" r="r" b="b"/>
                <a:pathLst>
                  <a:path w="4" h="8" extrusionOk="0">
                    <a:moveTo>
                      <a:pt x="0" y="1"/>
                    </a:moveTo>
                    <a:lnTo>
                      <a:pt x="4" y="8"/>
                    </a:lnTo>
                    <a:lnTo>
                      <a:pt x="4" y="8"/>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6"/>
              <p:cNvSpPr/>
              <p:nvPr/>
            </p:nvSpPr>
            <p:spPr>
              <a:xfrm>
                <a:off x="1618443" y="2146898"/>
                <a:ext cx="171" cy="137"/>
              </a:xfrm>
              <a:custGeom>
                <a:avLst/>
                <a:gdLst/>
                <a:ahLst/>
                <a:cxnLst/>
                <a:rect l="l" t="t" r="r" b="b"/>
                <a:pathLst>
                  <a:path w="5" h="4" extrusionOk="0">
                    <a:moveTo>
                      <a:pt x="1" y="0"/>
                    </a:moveTo>
                    <a:lnTo>
                      <a:pt x="4" y="4"/>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6"/>
              <p:cNvSpPr/>
              <p:nvPr/>
            </p:nvSpPr>
            <p:spPr>
              <a:xfrm>
                <a:off x="1617724" y="2146282"/>
                <a:ext cx="514" cy="411"/>
              </a:xfrm>
              <a:custGeom>
                <a:avLst/>
                <a:gdLst/>
                <a:ahLst/>
                <a:cxnLst/>
                <a:rect l="l" t="t" r="r" b="b"/>
                <a:pathLst>
                  <a:path w="15" h="12" extrusionOk="0">
                    <a:moveTo>
                      <a:pt x="1" y="1"/>
                    </a:moveTo>
                    <a:cubicBezTo>
                      <a:pt x="4" y="4"/>
                      <a:pt x="8" y="8"/>
                      <a:pt x="15" y="11"/>
                    </a:cubicBezTo>
                    <a:lnTo>
                      <a:pt x="1"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6"/>
              <p:cNvSpPr/>
              <p:nvPr/>
            </p:nvSpPr>
            <p:spPr>
              <a:xfrm>
                <a:off x="1711708" y="2259914"/>
                <a:ext cx="34" cy="34"/>
              </a:xfrm>
              <a:custGeom>
                <a:avLst/>
                <a:gdLst/>
                <a:ahLst/>
                <a:cxnLst/>
                <a:rect l="l" t="t" r="r" b="b"/>
                <a:pathLst>
                  <a:path w="1" h="1" extrusionOk="0">
                    <a:moveTo>
                      <a:pt x="1" y="0"/>
                    </a:move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6"/>
              <p:cNvSpPr/>
              <p:nvPr/>
            </p:nvSpPr>
            <p:spPr>
              <a:xfrm>
                <a:off x="2459166" y="2442706"/>
                <a:ext cx="12017" cy="3492"/>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6"/>
              <p:cNvSpPr/>
              <p:nvPr/>
            </p:nvSpPr>
            <p:spPr>
              <a:xfrm>
                <a:off x="1858899" y="2423054"/>
                <a:ext cx="511611" cy="2773"/>
              </a:xfrm>
              <a:custGeom>
                <a:avLst/>
                <a:gdLst/>
                <a:ahLst/>
                <a:cxnLst/>
                <a:rect l="l" t="t" r="r" b="b"/>
                <a:pathLst>
                  <a:path w="14943" h="81" extrusionOk="0">
                    <a:moveTo>
                      <a:pt x="1" y="81"/>
                    </a:moveTo>
                    <a:lnTo>
                      <a:pt x="14942"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6"/>
              <p:cNvSpPr/>
              <p:nvPr/>
            </p:nvSpPr>
            <p:spPr>
              <a:xfrm>
                <a:off x="2571742" y="2482729"/>
                <a:ext cx="137" cy="34"/>
              </a:xfrm>
              <a:custGeom>
                <a:avLst/>
                <a:gdLst/>
                <a:ahLst/>
                <a:cxnLst/>
                <a:rect l="l" t="t" r="r" b="b"/>
                <a:pathLst>
                  <a:path w="4" h="1" extrusionOk="0">
                    <a:moveTo>
                      <a:pt x="0" y="1"/>
                    </a:moveTo>
                    <a:lnTo>
                      <a:pt x="4"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6"/>
              <p:cNvSpPr/>
              <p:nvPr/>
            </p:nvSpPr>
            <p:spPr>
              <a:xfrm>
                <a:off x="1714824" y="2263886"/>
                <a:ext cx="2807" cy="362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6"/>
              <p:cNvSpPr/>
              <p:nvPr/>
            </p:nvSpPr>
            <p:spPr>
              <a:xfrm>
                <a:off x="2677436" y="2560036"/>
                <a:ext cx="34" cy="514"/>
              </a:xfrm>
              <a:custGeom>
                <a:avLst/>
                <a:gdLst/>
                <a:ahLst/>
                <a:cxnLst/>
                <a:rect l="l" t="t" r="r" b="b"/>
                <a:pathLst>
                  <a:path w="1" h="15" extrusionOk="0">
                    <a:moveTo>
                      <a:pt x="1" y="1"/>
                    </a:moveTo>
                    <a:lnTo>
                      <a:pt x="1" y="15"/>
                    </a:lnTo>
                    <a:cubicBezTo>
                      <a:pt x="1" y="11"/>
                      <a:pt x="1" y="4"/>
                      <a:pt x="1"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6"/>
              <p:cNvSpPr/>
              <p:nvPr/>
            </p:nvSpPr>
            <p:spPr>
              <a:xfrm>
                <a:off x="2675518" y="2566883"/>
                <a:ext cx="411" cy="377"/>
              </a:xfrm>
              <a:custGeom>
                <a:avLst/>
                <a:gdLst/>
                <a:ahLst/>
                <a:cxnLst/>
                <a:rect l="l" t="t" r="r" b="b"/>
                <a:pathLst>
                  <a:path w="12" h="11" extrusionOk="0">
                    <a:moveTo>
                      <a:pt x="11" y="0"/>
                    </a:moveTo>
                    <a:lnTo>
                      <a:pt x="1" y="1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6"/>
              <p:cNvSpPr/>
              <p:nvPr/>
            </p:nvSpPr>
            <p:spPr>
              <a:xfrm>
                <a:off x="2676785" y="2565308"/>
                <a:ext cx="342" cy="411"/>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6"/>
              <p:cNvSpPr/>
              <p:nvPr/>
            </p:nvSpPr>
            <p:spPr>
              <a:xfrm>
                <a:off x="2676237" y="2566164"/>
                <a:ext cx="411" cy="274"/>
              </a:xfrm>
              <a:custGeom>
                <a:avLst/>
                <a:gdLst/>
                <a:ahLst/>
                <a:cxnLst/>
                <a:rect l="l" t="t" r="r" b="b"/>
                <a:pathLst>
                  <a:path w="12" h="8" extrusionOk="0">
                    <a:moveTo>
                      <a:pt x="11" y="0"/>
                    </a:moveTo>
                    <a:lnTo>
                      <a:pt x="1" y="7"/>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6"/>
              <p:cNvSpPr/>
              <p:nvPr/>
            </p:nvSpPr>
            <p:spPr>
              <a:xfrm>
                <a:off x="2677573" y="2561851"/>
                <a:ext cx="34" cy="514"/>
              </a:xfrm>
              <a:custGeom>
                <a:avLst/>
                <a:gdLst/>
                <a:ahLst/>
                <a:cxnLst/>
                <a:rect l="l" t="t" r="r" b="b"/>
                <a:pathLst>
                  <a:path w="1" h="15" extrusionOk="0">
                    <a:moveTo>
                      <a:pt x="0" y="0"/>
                    </a:moveTo>
                    <a:lnTo>
                      <a:pt x="0" y="14"/>
                    </a:lnTo>
                    <a:cubicBezTo>
                      <a:pt x="0" y="11"/>
                      <a:pt x="0" y="4"/>
                      <a:pt x="0"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6"/>
              <p:cNvSpPr/>
              <p:nvPr/>
            </p:nvSpPr>
            <p:spPr>
              <a:xfrm>
                <a:off x="2677333" y="2564589"/>
                <a:ext cx="137" cy="308"/>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6"/>
              <p:cNvSpPr/>
              <p:nvPr/>
            </p:nvSpPr>
            <p:spPr>
              <a:xfrm>
                <a:off x="2883619" y="2475676"/>
                <a:ext cx="34" cy="719"/>
              </a:xfrm>
              <a:custGeom>
                <a:avLst/>
                <a:gdLst/>
                <a:ahLst/>
                <a:cxnLst/>
                <a:rect l="l" t="t" r="r" b="b"/>
                <a:pathLst>
                  <a:path w="1" h="21" extrusionOk="0">
                    <a:moveTo>
                      <a:pt x="0" y="21"/>
                    </a:moveTo>
                    <a:lnTo>
                      <a:pt x="0"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6"/>
              <p:cNvSpPr/>
              <p:nvPr/>
            </p:nvSpPr>
            <p:spPr>
              <a:xfrm>
                <a:off x="2876908" y="2464515"/>
                <a:ext cx="7224" cy="1335"/>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6"/>
              <p:cNvSpPr/>
              <p:nvPr/>
            </p:nvSpPr>
            <p:spPr>
              <a:xfrm>
                <a:off x="2727903" y="2535591"/>
                <a:ext cx="411" cy="274"/>
              </a:xfrm>
              <a:custGeom>
                <a:avLst/>
                <a:gdLst/>
                <a:ahLst/>
                <a:cxnLst/>
                <a:rect l="l" t="t" r="r" b="b"/>
                <a:pathLst>
                  <a:path w="12" h="8" extrusionOk="0">
                    <a:moveTo>
                      <a:pt x="1" y="7"/>
                    </a:moveTo>
                    <a:lnTo>
                      <a:pt x="1" y="7"/>
                    </a:lnTo>
                    <a:lnTo>
                      <a:pt x="11"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6"/>
              <p:cNvSpPr/>
              <p:nvPr/>
            </p:nvSpPr>
            <p:spPr>
              <a:xfrm>
                <a:off x="2605398" y="2569999"/>
                <a:ext cx="34" cy="137"/>
              </a:xfrm>
              <a:custGeom>
                <a:avLst/>
                <a:gdLst/>
                <a:ahLst/>
                <a:cxnLst/>
                <a:rect l="l" t="t" r="r" b="b"/>
                <a:pathLst>
                  <a:path w="1" h="4" extrusionOk="0">
                    <a:moveTo>
                      <a:pt x="1" y="4"/>
                    </a:moveTo>
                    <a:lnTo>
                      <a:pt x="1"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6"/>
              <p:cNvSpPr/>
              <p:nvPr/>
            </p:nvSpPr>
            <p:spPr>
              <a:xfrm>
                <a:off x="2605535" y="2572259"/>
                <a:ext cx="137" cy="651"/>
              </a:xfrm>
              <a:custGeom>
                <a:avLst/>
                <a:gdLst/>
                <a:ahLst/>
                <a:cxnLst/>
                <a:rect l="l" t="t" r="r" b="b"/>
                <a:pathLst>
                  <a:path w="4" h="19" extrusionOk="0">
                    <a:moveTo>
                      <a:pt x="4" y="1"/>
                    </a:moveTo>
                    <a:cubicBezTo>
                      <a:pt x="0" y="8"/>
                      <a:pt x="0" y="11"/>
                      <a:pt x="4" y="18"/>
                    </a:cubicBezTo>
                    <a:lnTo>
                      <a:pt x="4"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6"/>
              <p:cNvSpPr/>
              <p:nvPr/>
            </p:nvSpPr>
            <p:spPr>
              <a:xfrm>
                <a:off x="2605775" y="2574313"/>
                <a:ext cx="274" cy="616"/>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6"/>
              <p:cNvSpPr/>
              <p:nvPr/>
            </p:nvSpPr>
            <p:spPr>
              <a:xfrm>
                <a:off x="2674560" y="2567602"/>
                <a:ext cx="411" cy="377"/>
              </a:xfrm>
              <a:custGeom>
                <a:avLst/>
                <a:gdLst/>
                <a:ahLst/>
                <a:cxnLst/>
                <a:rect l="l" t="t" r="r" b="b"/>
                <a:pathLst>
                  <a:path w="12" h="11" extrusionOk="0">
                    <a:moveTo>
                      <a:pt x="11" y="0"/>
                    </a:moveTo>
                    <a:lnTo>
                      <a:pt x="1" y="1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6"/>
              <p:cNvSpPr/>
              <p:nvPr/>
            </p:nvSpPr>
            <p:spPr>
              <a:xfrm>
                <a:off x="2606357" y="2576470"/>
                <a:ext cx="171" cy="377"/>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6"/>
              <p:cNvSpPr/>
              <p:nvPr/>
            </p:nvSpPr>
            <p:spPr>
              <a:xfrm>
                <a:off x="2605535" y="2567226"/>
                <a:ext cx="137" cy="651"/>
              </a:xfrm>
              <a:custGeom>
                <a:avLst/>
                <a:gdLst/>
                <a:ahLst/>
                <a:cxnLst/>
                <a:rect l="l" t="t" r="r" b="b"/>
                <a:pathLst>
                  <a:path w="4" h="19" extrusionOk="0">
                    <a:moveTo>
                      <a:pt x="0" y="1"/>
                    </a:moveTo>
                    <a:lnTo>
                      <a:pt x="0" y="18"/>
                    </a:lnTo>
                    <a:cubicBezTo>
                      <a:pt x="0" y="15"/>
                      <a:pt x="4" y="8"/>
                      <a:pt x="0"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6"/>
              <p:cNvSpPr/>
              <p:nvPr/>
            </p:nvSpPr>
            <p:spPr>
              <a:xfrm>
                <a:off x="2673361" y="2568424"/>
                <a:ext cx="514" cy="411"/>
              </a:xfrm>
              <a:custGeom>
                <a:avLst/>
                <a:gdLst/>
                <a:ahLst/>
                <a:cxnLst/>
                <a:rect l="l" t="t" r="r" b="b"/>
                <a:pathLst>
                  <a:path w="15" h="12" extrusionOk="0">
                    <a:moveTo>
                      <a:pt x="15" y="1"/>
                    </a:moveTo>
                    <a:lnTo>
                      <a:pt x="1" y="1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6"/>
              <p:cNvSpPr/>
              <p:nvPr/>
            </p:nvSpPr>
            <p:spPr>
              <a:xfrm>
                <a:off x="2607213" y="2578387"/>
                <a:ext cx="274" cy="51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6"/>
              <p:cNvSpPr/>
              <p:nvPr/>
            </p:nvSpPr>
            <p:spPr>
              <a:xfrm>
                <a:off x="2671923" y="2569280"/>
                <a:ext cx="651" cy="377"/>
              </a:xfrm>
              <a:custGeom>
                <a:avLst/>
                <a:gdLst/>
                <a:ahLst/>
                <a:cxnLst/>
                <a:rect l="l" t="t" r="r" b="b"/>
                <a:pathLst>
                  <a:path w="19" h="11" extrusionOk="0">
                    <a:moveTo>
                      <a:pt x="18" y="0"/>
                    </a:moveTo>
                    <a:lnTo>
                      <a:pt x="1" y="1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6"/>
              <p:cNvSpPr/>
              <p:nvPr/>
            </p:nvSpPr>
            <p:spPr>
              <a:xfrm>
                <a:off x="2739647" y="2525285"/>
                <a:ext cx="753" cy="616"/>
              </a:xfrm>
              <a:custGeom>
                <a:avLst/>
                <a:gdLst/>
                <a:ahLst/>
                <a:cxnLst/>
                <a:rect l="l" t="t" r="r" b="b"/>
                <a:pathLst>
                  <a:path w="22" h="18" extrusionOk="0">
                    <a:moveTo>
                      <a:pt x="1" y="18"/>
                    </a:moveTo>
                    <a:lnTo>
                      <a:pt x="22"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6"/>
              <p:cNvSpPr/>
              <p:nvPr/>
            </p:nvSpPr>
            <p:spPr>
              <a:xfrm>
                <a:off x="2883619" y="2474580"/>
                <a:ext cx="34" cy="616"/>
              </a:xfrm>
              <a:custGeom>
                <a:avLst/>
                <a:gdLst/>
                <a:ahLst/>
                <a:cxnLst/>
                <a:rect l="l" t="t" r="r" b="b"/>
                <a:pathLst>
                  <a:path w="1" h="18" extrusionOk="0">
                    <a:moveTo>
                      <a:pt x="0" y="0"/>
                    </a:moveTo>
                    <a:lnTo>
                      <a:pt x="0" y="18"/>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6"/>
              <p:cNvSpPr/>
              <p:nvPr/>
            </p:nvSpPr>
            <p:spPr>
              <a:xfrm>
                <a:off x="2883619" y="2478073"/>
                <a:ext cx="137" cy="753"/>
              </a:xfrm>
              <a:custGeom>
                <a:avLst/>
                <a:gdLst/>
                <a:ahLst/>
                <a:cxnLst/>
                <a:rect l="l" t="t" r="r" b="b"/>
                <a:pathLst>
                  <a:path w="4" h="22" extrusionOk="0">
                    <a:moveTo>
                      <a:pt x="0" y="0"/>
                    </a:moveTo>
                    <a:lnTo>
                      <a:pt x="0" y="21"/>
                    </a:lnTo>
                    <a:cubicBezTo>
                      <a:pt x="4" y="14"/>
                      <a:pt x="4" y="7"/>
                      <a:pt x="0"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6"/>
              <p:cNvSpPr/>
              <p:nvPr/>
            </p:nvSpPr>
            <p:spPr>
              <a:xfrm>
                <a:off x="2883619" y="2476874"/>
                <a:ext cx="34" cy="753"/>
              </a:xfrm>
              <a:custGeom>
                <a:avLst/>
                <a:gdLst/>
                <a:ahLst/>
                <a:cxnLst/>
                <a:rect l="l" t="t" r="r" b="b"/>
                <a:pathLst>
                  <a:path w="1" h="22" extrusionOk="0">
                    <a:moveTo>
                      <a:pt x="0" y="0"/>
                    </a:moveTo>
                    <a:lnTo>
                      <a:pt x="0" y="2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6"/>
              <p:cNvSpPr/>
              <p:nvPr/>
            </p:nvSpPr>
            <p:spPr>
              <a:xfrm>
                <a:off x="2747556" y="2519773"/>
                <a:ext cx="411" cy="274"/>
              </a:xfrm>
              <a:custGeom>
                <a:avLst/>
                <a:gdLst/>
                <a:ahLst/>
                <a:cxnLst/>
                <a:rect l="l" t="t" r="r" b="b"/>
                <a:pathLst>
                  <a:path w="12" h="8" extrusionOk="0">
                    <a:moveTo>
                      <a:pt x="1" y="7"/>
                    </a:moveTo>
                    <a:lnTo>
                      <a:pt x="11"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6"/>
              <p:cNvSpPr/>
              <p:nvPr/>
            </p:nvSpPr>
            <p:spPr>
              <a:xfrm>
                <a:off x="2748035" y="2519636"/>
                <a:ext cx="274" cy="171"/>
              </a:xfrm>
              <a:custGeom>
                <a:avLst/>
                <a:gdLst/>
                <a:ahLst/>
                <a:cxnLst/>
                <a:rect l="l" t="t" r="r" b="b"/>
                <a:pathLst>
                  <a:path w="8" h="5" extrusionOk="0">
                    <a:moveTo>
                      <a:pt x="1" y="4"/>
                    </a:moveTo>
                    <a:lnTo>
                      <a:pt x="8"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6"/>
              <p:cNvSpPr/>
              <p:nvPr/>
            </p:nvSpPr>
            <p:spPr>
              <a:xfrm>
                <a:off x="2734751" y="2529120"/>
                <a:ext cx="993" cy="856"/>
              </a:xfrm>
              <a:custGeom>
                <a:avLst/>
                <a:gdLst/>
                <a:ahLst/>
                <a:cxnLst/>
                <a:rect l="l" t="t" r="r" b="b"/>
                <a:pathLst>
                  <a:path w="29" h="25" extrusionOk="0">
                    <a:moveTo>
                      <a:pt x="0" y="25"/>
                    </a:moveTo>
                    <a:lnTo>
                      <a:pt x="28"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6"/>
              <p:cNvSpPr/>
              <p:nvPr/>
            </p:nvSpPr>
            <p:spPr>
              <a:xfrm>
                <a:off x="2883619" y="2473485"/>
                <a:ext cx="34" cy="753"/>
              </a:xfrm>
              <a:custGeom>
                <a:avLst/>
                <a:gdLst/>
                <a:ahLst/>
                <a:cxnLst/>
                <a:rect l="l" t="t" r="r" b="b"/>
                <a:pathLst>
                  <a:path w="1" h="22" extrusionOk="0">
                    <a:moveTo>
                      <a:pt x="0" y="1"/>
                    </a:moveTo>
                    <a:lnTo>
                      <a:pt x="0" y="22"/>
                    </a:lnTo>
                    <a:cubicBezTo>
                      <a:pt x="0" y="15"/>
                      <a:pt x="0" y="8"/>
                      <a:pt x="0"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6"/>
              <p:cNvSpPr/>
              <p:nvPr/>
            </p:nvSpPr>
            <p:spPr>
              <a:xfrm>
                <a:off x="2748412" y="2519397"/>
                <a:ext cx="274" cy="171"/>
              </a:xfrm>
              <a:custGeom>
                <a:avLst/>
                <a:gdLst/>
                <a:ahLst/>
                <a:cxnLst/>
                <a:rect l="l" t="t" r="r" b="b"/>
                <a:pathLst>
                  <a:path w="8" h="5" extrusionOk="0">
                    <a:moveTo>
                      <a:pt x="0" y="4"/>
                    </a:moveTo>
                    <a:lnTo>
                      <a:pt x="7"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6"/>
              <p:cNvSpPr/>
              <p:nvPr/>
            </p:nvSpPr>
            <p:spPr>
              <a:xfrm>
                <a:off x="2744098" y="2521930"/>
                <a:ext cx="616" cy="514"/>
              </a:xfrm>
              <a:custGeom>
                <a:avLst/>
                <a:gdLst/>
                <a:ahLst/>
                <a:cxnLst/>
                <a:rect l="l" t="t" r="r" b="b"/>
                <a:pathLst>
                  <a:path w="18" h="15" extrusionOk="0">
                    <a:moveTo>
                      <a:pt x="0" y="14"/>
                    </a:moveTo>
                    <a:lnTo>
                      <a:pt x="18"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6"/>
              <p:cNvSpPr/>
              <p:nvPr/>
            </p:nvSpPr>
            <p:spPr>
              <a:xfrm>
                <a:off x="2746118" y="2520732"/>
                <a:ext cx="514" cy="274"/>
              </a:xfrm>
              <a:custGeom>
                <a:avLst/>
                <a:gdLst/>
                <a:ahLst/>
                <a:cxnLst/>
                <a:rect l="l" t="t" r="r" b="b"/>
                <a:pathLst>
                  <a:path w="15" h="8" extrusionOk="0">
                    <a:moveTo>
                      <a:pt x="1" y="7"/>
                    </a:moveTo>
                    <a:lnTo>
                      <a:pt x="15"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6"/>
              <p:cNvSpPr/>
              <p:nvPr/>
            </p:nvSpPr>
            <p:spPr>
              <a:xfrm>
                <a:off x="2745536" y="2521074"/>
                <a:ext cx="514" cy="411"/>
              </a:xfrm>
              <a:custGeom>
                <a:avLst/>
                <a:gdLst/>
                <a:ahLst/>
                <a:cxnLst/>
                <a:rect l="l" t="t" r="r" b="b"/>
                <a:pathLst>
                  <a:path w="15" h="12" extrusionOk="0">
                    <a:moveTo>
                      <a:pt x="0" y="11"/>
                    </a:moveTo>
                    <a:lnTo>
                      <a:pt x="14"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6"/>
              <p:cNvSpPr/>
              <p:nvPr/>
            </p:nvSpPr>
            <p:spPr>
              <a:xfrm>
                <a:off x="2744817" y="2521554"/>
                <a:ext cx="616" cy="411"/>
              </a:xfrm>
              <a:custGeom>
                <a:avLst/>
                <a:gdLst/>
                <a:ahLst/>
                <a:cxnLst/>
                <a:rect l="l" t="t" r="r" b="b"/>
                <a:pathLst>
                  <a:path w="18" h="12" extrusionOk="0">
                    <a:moveTo>
                      <a:pt x="0" y="11"/>
                    </a:moveTo>
                    <a:lnTo>
                      <a:pt x="18"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6"/>
              <p:cNvSpPr/>
              <p:nvPr/>
            </p:nvSpPr>
            <p:spPr>
              <a:xfrm>
                <a:off x="2747077" y="2520116"/>
                <a:ext cx="514" cy="274"/>
              </a:xfrm>
              <a:custGeom>
                <a:avLst/>
                <a:gdLst/>
                <a:ahLst/>
                <a:cxnLst/>
                <a:rect l="l" t="t" r="r" b="b"/>
                <a:pathLst>
                  <a:path w="15" h="8" extrusionOk="0">
                    <a:moveTo>
                      <a:pt x="1" y="8"/>
                    </a:moveTo>
                    <a:lnTo>
                      <a:pt x="15"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6"/>
              <p:cNvSpPr/>
              <p:nvPr/>
            </p:nvSpPr>
            <p:spPr>
              <a:xfrm>
                <a:off x="2883962" y="2481907"/>
                <a:ext cx="171" cy="856"/>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6"/>
              <p:cNvSpPr/>
              <p:nvPr/>
            </p:nvSpPr>
            <p:spPr>
              <a:xfrm>
                <a:off x="2883722" y="2479271"/>
                <a:ext cx="34" cy="753"/>
              </a:xfrm>
              <a:custGeom>
                <a:avLst/>
                <a:gdLst/>
                <a:ahLst/>
                <a:cxnLst/>
                <a:rect l="l" t="t" r="r" b="b"/>
                <a:pathLst>
                  <a:path w="1" h="22" extrusionOk="0">
                    <a:moveTo>
                      <a:pt x="1" y="0"/>
                    </a:moveTo>
                    <a:lnTo>
                      <a:pt x="1" y="21"/>
                    </a:lnTo>
                    <a:cubicBezTo>
                      <a:pt x="1" y="14"/>
                      <a:pt x="1" y="7"/>
                      <a:pt x="1"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6"/>
              <p:cNvSpPr/>
              <p:nvPr/>
            </p:nvSpPr>
            <p:spPr>
              <a:xfrm>
                <a:off x="2746597" y="2520355"/>
                <a:ext cx="514" cy="274"/>
              </a:xfrm>
              <a:custGeom>
                <a:avLst/>
                <a:gdLst/>
                <a:ahLst/>
                <a:cxnLst/>
                <a:rect l="l" t="t" r="r" b="b"/>
                <a:pathLst>
                  <a:path w="15" h="8" extrusionOk="0">
                    <a:moveTo>
                      <a:pt x="1" y="8"/>
                    </a:moveTo>
                    <a:lnTo>
                      <a:pt x="15"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6"/>
              <p:cNvSpPr/>
              <p:nvPr/>
            </p:nvSpPr>
            <p:spPr>
              <a:xfrm>
                <a:off x="2748754" y="2519157"/>
                <a:ext cx="274" cy="274"/>
              </a:xfrm>
              <a:custGeom>
                <a:avLst/>
                <a:gdLst/>
                <a:ahLst/>
                <a:cxnLst/>
                <a:rect l="l" t="t" r="r" b="b"/>
                <a:pathLst>
                  <a:path w="8" h="8" extrusionOk="0">
                    <a:moveTo>
                      <a:pt x="1" y="8"/>
                    </a:moveTo>
                    <a:lnTo>
                      <a:pt x="8"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6"/>
              <p:cNvSpPr/>
              <p:nvPr/>
            </p:nvSpPr>
            <p:spPr>
              <a:xfrm>
                <a:off x="2883859" y="2480572"/>
                <a:ext cx="34" cy="753"/>
              </a:xfrm>
              <a:custGeom>
                <a:avLst/>
                <a:gdLst/>
                <a:ahLst/>
                <a:cxnLst/>
                <a:rect l="l" t="t" r="r" b="b"/>
                <a:pathLst>
                  <a:path w="1" h="22" extrusionOk="0">
                    <a:moveTo>
                      <a:pt x="0" y="1"/>
                    </a:moveTo>
                    <a:lnTo>
                      <a:pt x="0" y="22"/>
                    </a:lnTo>
                    <a:cubicBezTo>
                      <a:pt x="0" y="15"/>
                      <a:pt x="0" y="8"/>
                      <a:pt x="0"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6"/>
              <p:cNvSpPr/>
              <p:nvPr/>
            </p:nvSpPr>
            <p:spPr>
              <a:xfrm>
                <a:off x="2748994" y="2519157"/>
                <a:ext cx="274" cy="171"/>
              </a:xfrm>
              <a:custGeom>
                <a:avLst/>
                <a:gdLst/>
                <a:ahLst/>
                <a:cxnLst/>
                <a:rect l="l" t="t" r="r" b="b"/>
                <a:pathLst>
                  <a:path w="8" h="5" extrusionOk="0">
                    <a:moveTo>
                      <a:pt x="1" y="4"/>
                    </a:moveTo>
                    <a:lnTo>
                      <a:pt x="8"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6"/>
              <p:cNvSpPr/>
              <p:nvPr/>
            </p:nvSpPr>
            <p:spPr>
              <a:xfrm>
                <a:off x="2883859" y="2469068"/>
                <a:ext cx="137" cy="1472"/>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6"/>
              <p:cNvSpPr/>
              <p:nvPr/>
            </p:nvSpPr>
            <p:spPr>
              <a:xfrm>
                <a:off x="2883859" y="2470609"/>
                <a:ext cx="34" cy="753"/>
              </a:xfrm>
              <a:custGeom>
                <a:avLst/>
                <a:gdLst/>
                <a:ahLst/>
                <a:cxnLst/>
                <a:rect l="l" t="t" r="r" b="b"/>
                <a:pathLst>
                  <a:path w="1" h="22" extrusionOk="0">
                    <a:moveTo>
                      <a:pt x="0" y="1"/>
                    </a:moveTo>
                    <a:lnTo>
                      <a:pt x="0" y="22"/>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6"/>
              <p:cNvSpPr/>
              <p:nvPr/>
            </p:nvSpPr>
            <p:spPr>
              <a:xfrm>
                <a:off x="2858214" y="2459824"/>
                <a:ext cx="616" cy="171"/>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6"/>
              <p:cNvSpPr/>
              <p:nvPr/>
            </p:nvSpPr>
            <p:spPr>
              <a:xfrm>
                <a:off x="2740605" y="2524566"/>
                <a:ext cx="753" cy="514"/>
              </a:xfrm>
              <a:custGeom>
                <a:avLst/>
                <a:gdLst/>
                <a:ahLst/>
                <a:cxnLst/>
                <a:rect l="l" t="t" r="r" b="b"/>
                <a:pathLst>
                  <a:path w="22" h="15" extrusionOk="0">
                    <a:moveTo>
                      <a:pt x="1" y="14"/>
                    </a:moveTo>
                    <a:lnTo>
                      <a:pt x="22"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6"/>
              <p:cNvSpPr/>
              <p:nvPr/>
            </p:nvSpPr>
            <p:spPr>
              <a:xfrm>
                <a:off x="2741564" y="2523847"/>
                <a:ext cx="753" cy="514"/>
              </a:xfrm>
              <a:custGeom>
                <a:avLst/>
                <a:gdLst/>
                <a:ahLst/>
                <a:cxnLst/>
                <a:rect l="l" t="t" r="r" b="b"/>
                <a:pathLst>
                  <a:path w="22" h="15" extrusionOk="0">
                    <a:moveTo>
                      <a:pt x="1" y="14"/>
                    </a:moveTo>
                    <a:lnTo>
                      <a:pt x="22"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6"/>
              <p:cNvSpPr/>
              <p:nvPr/>
            </p:nvSpPr>
            <p:spPr>
              <a:xfrm>
                <a:off x="2738448" y="2526244"/>
                <a:ext cx="890" cy="616"/>
              </a:xfrm>
              <a:custGeom>
                <a:avLst/>
                <a:gdLst/>
                <a:ahLst/>
                <a:cxnLst/>
                <a:rect l="l" t="t" r="r" b="b"/>
                <a:pathLst>
                  <a:path w="26" h="18" extrusionOk="0">
                    <a:moveTo>
                      <a:pt x="1" y="18"/>
                    </a:moveTo>
                    <a:lnTo>
                      <a:pt x="25"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6"/>
              <p:cNvSpPr/>
              <p:nvPr/>
            </p:nvSpPr>
            <p:spPr>
              <a:xfrm>
                <a:off x="2883722" y="2472526"/>
                <a:ext cx="34" cy="651"/>
              </a:xfrm>
              <a:custGeom>
                <a:avLst/>
                <a:gdLst/>
                <a:ahLst/>
                <a:cxnLst/>
                <a:rect l="l" t="t" r="r" b="b"/>
                <a:pathLst>
                  <a:path w="1" h="19" extrusionOk="0">
                    <a:moveTo>
                      <a:pt x="1" y="1"/>
                    </a:moveTo>
                    <a:lnTo>
                      <a:pt x="1" y="18"/>
                    </a:lnTo>
                    <a:cubicBezTo>
                      <a:pt x="1" y="11"/>
                      <a:pt x="1" y="8"/>
                      <a:pt x="1"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6"/>
              <p:cNvSpPr/>
              <p:nvPr/>
            </p:nvSpPr>
            <p:spPr>
              <a:xfrm>
                <a:off x="2883722" y="2471567"/>
                <a:ext cx="34" cy="651"/>
              </a:xfrm>
              <a:custGeom>
                <a:avLst/>
                <a:gdLst/>
                <a:ahLst/>
                <a:cxnLst/>
                <a:rect l="l" t="t" r="r" b="b"/>
                <a:pathLst>
                  <a:path w="1" h="19" extrusionOk="0">
                    <a:moveTo>
                      <a:pt x="1" y="1"/>
                    </a:moveTo>
                    <a:lnTo>
                      <a:pt x="1" y="18"/>
                    </a:lnTo>
                    <a:cubicBezTo>
                      <a:pt x="1" y="11"/>
                      <a:pt x="1" y="8"/>
                      <a:pt x="1" y="1"/>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6"/>
              <p:cNvSpPr/>
              <p:nvPr/>
            </p:nvSpPr>
            <p:spPr>
              <a:xfrm>
                <a:off x="2733313" y="2530181"/>
                <a:ext cx="1096" cy="993"/>
              </a:xfrm>
              <a:custGeom>
                <a:avLst/>
                <a:gdLst/>
                <a:ahLst/>
                <a:cxnLst/>
                <a:rect l="l" t="t" r="r" b="b"/>
                <a:pathLst>
                  <a:path w="32" h="29" extrusionOk="0">
                    <a:moveTo>
                      <a:pt x="0" y="29"/>
                    </a:moveTo>
                    <a:lnTo>
                      <a:pt x="32"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6"/>
              <p:cNvSpPr/>
              <p:nvPr/>
            </p:nvSpPr>
            <p:spPr>
              <a:xfrm>
                <a:off x="2749234" y="2519054"/>
                <a:ext cx="274" cy="137"/>
              </a:xfrm>
              <a:custGeom>
                <a:avLst/>
                <a:gdLst/>
                <a:ahLst/>
                <a:cxnLst/>
                <a:rect l="l" t="t" r="r" b="b"/>
                <a:pathLst>
                  <a:path w="8" h="4" extrusionOk="0">
                    <a:moveTo>
                      <a:pt x="1" y="4"/>
                    </a:moveTo>
                    <a:lnTo>
                      <a:pt x="8"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6"/>
              <p:cNvSpPr/>
              <p:nvPr/>
            </p:nvSpPr>
            <p:spPr>
              <a:xfrm>
                <a:off x="2749953" y="2518815"/>
                <a:ext cx="34" cy="34"/>
              </a:xfrm>
              <a:custGeom>
                <a:avLst/>
                <a:gdLst/>
                <a:ahLst/>
                <a:cxnLst/>
                <a:rect l="l" t="t" r="r" b="b"/>
                <a:pathLst>
                  <a:path w="1" h="1" extrusionOk="0">
                    <a:moveTo>
                      <a:pt x="1" y="0"/>
                    </a:move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6"/>
              <p:cNvSpPr/>
              <p:nvPr/>
            </p:nvSpPr>
            <p:spPr>
              <a:xfrm>
                <a:off x="2749473" y="2519054"/>
                <a:ext cx="171" cy="34"/>
              </a:xfrm>
              <a:custGeom>
                <a:avLst/>
                <a:gdLst/>
                <a:ahLst/>
                <a:cxnLst/>
                <a:rect l="l" t="t" r="r" b="b"/>
                <a:pathLst>
                  <a:path w="5" h="1" extrusionOk="0">
                    <a:moveTo>
                      <a:pt x="1" y="0"/>
                    </a:moveTo>
                    <a:lnTo>
                      <a:pt x="4"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6"/>
              <p:cNvSpPr/>
              <p:nvPr/>
            </p:nvSpPr>
            <p:spPr>
              <a:xfrm>
                <a:off x="2737387" y="2527066"/>
                <a:ext cx="856" cy="753"/>
              </a:xfrm>
              <a:custGeom>
                <a:avLst/>
                <a:gdLst/>
                <a:ahLst/>
                <a:cxnLst/>
                <a:rect l="l" t="t" r="r" b="b"/>
                <a:pathLst>
                  <a:path w="25" h="22" extrusionOk="0">
                    <a:moveTo>
                      <a:pt x="0" y="22"/>
                    </a:moveTo>
                    <a:lnTo>
                      <a:pt x="25"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6"/>
              <p:cNvSpPr/>
              <p:nvPr/>
            </p:nvSpPr>
            <p:spPr>
              <a:xfrm>
                <a:off x="2749610" y="2518917"/>
                <a:ext cx="137" cy="34"/>
              </a:xfrm>
              <a:custGeom>
                <a:avLst/>
                <a:gdLst/>
                <a:ahLst/>
                <a:cxnLst/>
                <a:rect l="l" t="t" r="r" b="b"/>
                <a:pathLst>
                  <a:path w="4" h="1" extrusionOk="0">
                    <a:moveTo>
                      <a:pt x="0" y="1"/>
                    </a:moveTo>
                    <a:lnTo>
                      <a:pt x="4"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6"/>
              <p:cNvSpPr/>
              <p:nvPr/>
            </p:nvSpPr>
            <p:spPr>
              <a:xfrm>
                <a:off x="2749713" y="2518917"/>
                <a:ext cx="274" cy="34"/>
              </a:xfrm>
              <a:custGeom>
                <a:avLst/>
                <a:gdLst/>
                <a:ahLst/>
                <a:cxnLst/>
                <a:rect l="l" t="t" r="r" b="b"/>
                <a:pathLst>
                  <a:path w="8" h="1" extrusionOk="0">
                    <a:moveTo>
                      <a:pt x="1" y="1"/>
                    </a:moveTo>
                    <a:lnTo>
                      <a:pt x="8"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6"/>
              <p:cNvSpPr/>
              <p:nvPr/>
            </p:nvSpPr>
            <p:spPr>
              <a:xfrm>
                <a:off x="2736052" y="2528024"/>
                <a:ext cx="993" cy="890"/>
              </a:xfrm>
              <a:custGeom>
                <a:avLst/>
                <a:gdLst/>
                <a:ahLst/>
                <a:cxnLst/>
                <a:rect l="l" t="t" r="r" b="b"/>
                <a:pathLst>
                  <a:path w="29" h="26" extrusionOk="0">
                    <a:moveTo>
                      <a:pt x="1" y="25"/>
                    </a:moveTo>
                    <a:lnTo>
                      <a:pt x="29"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6"/>
              <p:cNvSpPr/>
              <p:nvPr/>
            </p:nvSpPr>
            <p:spPr>
              <a:xfrm>
                <a:off x="2742523" y="2523128"/>
                <a:ext cx="651" cy="514"/>
              </a:xfrm>
              <a:custGeom>
                <a:avLst/>
                <a:gdLst/>
                <a:ahLst/>
                <a:cxnLst/>
                <a:rect l="l" t="t" r="r" b="b"/>
                <a:pathLst>
                  <a:path w="19" h="15" extrusionOk="0">
                    <a:moveTo>
                      <a:pt x="1" y="14"/>
                    </a:moveTo>
                    <a:lnTo>
                      <a:pt x="18" y="0"/>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6"/>
              <p:cNvSpPr/>
              <p:nvPr/>
            </p:nvSpPr>
            <p:spPr>
              <a:xfrm>
                <a:off x="2884099" y="2483345"/>
                <a:ext cx="137" cy="856"/>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6"/>
              <p:cNvSpPr/>
              <p:nvPr/>
            </p:nvSpPr>
            <p:spPr>
              <a:xfrm>
                <a:off x="2743379" y="2522512"/>
                <a:ext cx="616" cy="514"/>
              </a:xfrm>
              <a:custGeom>
                <a:avLst/>
                <a:gdLst/>
                <a:ahLst/>
                <a:cxnLst/>
                <a:rect l="l" t="t" r="r" b="b"/>
                <a:pathLst>
                  <a:path w="18" h="15" extrusionOk="0">
                    <a:moveTo>
                      <a:pt x="0" y="15"/>
                    </a:moveTo>
                    <a:lnTo>
                      <a:pt x="18" y="1"/>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6"/>
              <p:cNvSpPr/>
              <p:nvPr/>
            </p:nvSpPr>
            <p:spPr>
              <a:xfrm>
                <a:off x="2884338" y="2484783"/>
                <a:ext cx="137" cy="856"/>
              </a:xfrm>
              <a:custGeom>
                <a:avLst/>
                <a:gdLst/>
                <a:ahLst/>
                <a:cxnLst/>
                <a:rect l="l" t="t" r="r" b="b"/>
                <a:pathLst>
                  <a:path w="4" h="25" extrusionOk="0">
                    <a:moveTo>
                      <a:pt x="0" y="0"/>
                    </a:moveTo>
                    <a:lnTo>
                      <a:pt x="4" y="25"/>
                    </a:lnTo>
                    <a:close/>
                  </a:path>
                </a:pathLst>
              </a:custGeom>
              <a:no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6"/>
              <p:cNvSpPr/>
              <p:nvPr/>
            </p:nvSpPr>
            <p:spPr>
              <a:xfrm>
                <a:off x="2695651" y="2963827"/>
                <a:ext cx="3390" cy="5067"/>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solidFill>
                <a:schemeClr val="accent2"/>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6"/>
              <p:cNvSpPr/>
              <p:nvPr/>
            </p:nvSpPr>
            <p:spPr>
              <a:xfrm>
                <a:off x="2689077" y="2944655"/>
                <a:ext cx="5170" cy="14072"/>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solidFill>
                <a:schemeClr val="accent2"/>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6"/>
              <p:cNvSpPr/>
              <p:nvPr/>
            </p:nvSpPr>
            <p:spPr>
              <a:xfrm>
                <a:off x="3129930" y="1817983"/>
                <a:ext cx="54335" cy="31499"/>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solidFill>
                <a:srgbClr val="9ABCC9"/>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6"/>
              <p:cNvSpPr/>
              <p:nvPr/>
            </p:nvSpPr>
            <p:spPr>
              <a:xfrm>
                <a:off x="2794361" y="1278660"/>
                <a:ext cx="1142300" cy="85022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solidFill>
                <a:srgbClr val="9ABCC9"/>
              </a:solidFill>
              <a:ln w="19050"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918"/>
        <p:cNvGrpSpPr/>
        <p:nvPr/>
      </p:nvGrpSpPr>
      <p:grpSpPr>
        <a:xfrm>
          <a:off x="0" y="0"/>
          <a:ext cx="0" cy="0"/>
          <a:chOff x="0" y="0"/>
          <a:chExt cx="0" cy="0"/>
        </a:xfrm>
      </p:grpSpPr>
      <p:pic>
        <p:nvPicPr>
          <p:cNvPr id="3" name="Picture 2" descr="DC Barroco: On the Shot Heard 'Round the World">
            <a:extLst>
              <a:ext uri="{FF2B5EF4-FFF2-40B4-BE49-F238E27FC236}">
                <a16:creationId xmlns:a16="http://schemas.microsoft.com/office/drawing/2014/main" id="{14D3FDA6-9670-406F-8CE0-567BFA740C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09423" y="206940"/>
            <a:ext cx="4914371" cy="47296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5104867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556"/>
        <p:cNvGrpSpPr/>
        <p:nvPr/>
      </p:nvGrpSpPr>
      <p:grpSpPr>
        <a:xfrm>
          <a:off x="0" y="0"/>
          <a:ext cx="0" cy="0"/>
          <a:chOff x="0" y="0"/>
          <a:chExt cx="0" cy="0"/>
        </a:xfrm>
      </p:grpSpPr>
      <p:sp>
        <p:nvSpPr>
          <p:cNvPr id="3557" name="Google Shape;3557;p47"/>
          <p:cNvSpPr txBox="1"/>
          <p:nvPr/>
        </p:nvSpPr>
        <p:spPr>
          <a:xfrm>
            <a:off x="719900" y="3335100"/>
            <a:ext cx="2393100" cy="12690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b" anchorCtr="0">
            <a:noAutofit/>
          </a:bodyPr>
          <a:lstStyle/>
          <a:p>
            <a:pPr marL="0" lvl="0" indent="0" algn="ctr" rtl="0">
              <a:spcBef>
                <a:spcPts val="0"/>
              </a:spcBef>
              <a:spcAft>
                <a:spcPts val="0"/>
              </a:spcAft>
              <a:buNone/>
            </a:pPr>
            <a:endParaRPr sz="2300">
              <a:solidFill>
                <a:schemeClr val="dk1"/>
              </a:solidFill>
              <a:latin typeface="Be Vietnam"/>
              <a:ea typeface="Be Vietnam"/>
              <a:cs typeface="Be Vietnam"/>
              <a:sym typeface="Be Vietnam"/>
            </a:endParaRPr>
          </a:p>
        </p:txBody>
      </p:sp>
      <p:sp>
        <p:nvSpPr>
          <p:cNvPr id="3558" name="Google Shape;3558;p47"/>
          <p:cNvSpPr txBox="1"/>
          <p:nvPr/>
        </p:nvSpPr>
        <p:spPr>
          <a:xfrm>
            <a:off x="6031150" y="3335100"/>
            <a:ext cx="2393100" cy="12690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b" anchorCtr="0">
            <a:noAutofit/>
          </a:bodyPr>
          <a:lstStyle/>
          <a:p>
            <a:pPr marL="0" lvl="0" indent="0" algn="ctr" rtl="0">
              <a:spcBef>
                <a:spcPts val="0"/>
              </a:spcBef>
              <a:spcAft>
                <a:spcPts val="0"/>
              </a:spcAft>
              <a:buNone/>
            </a:pPr>
            <a:endParaRPr sz="2300">
              <a:solidFill>
                <a:schemeClr val="dk1"/>
              </a:solidFill>
              <a:latin typeface="Be Vietnam"/>
              <a:ea typeface="Be Vietnam"/>
              <a:cs typeface="Be Vietnam"/>
              <a:sym typeface="Be Vietnam"/>
            </a:endParaRPr>
          </a:p>
        </p:txBody>
      </p:sp>
      <p:sp>
        <p:nvSpPr>
          <p:cNvPr id="3559" name="Google Shape;3559;p47"/>
          <p:cNvSpPr txBox="1"/>
          <p:nvPr/>
        </p:nvSpPr>
        <p:spPr>
          <a:xfrm>
            <a:off x="3375525" y="3335100"/>
            <a:ext cx="2393100" cy="12690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b" anchorCtr="0">
            <a:noAutofit/>
          </a:bodyPr>
          <a:lstStyle/>
          <a:p>
            <a:pPr marL="0" lvl="0" indent="0" algn="ctr" rtl="0">
              <a:spcBef>
                <a:spcPts val="0"/>
              </a:spcBef>
              <a:spcAft>
                <a:spcPts val="0"/>
              </a:spcAft>
              <a:buNone/>
            </a:pPr>
            <a:endParaRPr sz="2300">
              <a:solidFill>
                <a:schemeClr val="dk1"/>
              </a:solidFill>
              <a:latin typeface="Be Vietnam"/>
              <a:ea typeface="Be Vietnam"/>
              <a:cs typeface="Be Vietnam"/>
              <a:sym typeface="Be Vietnam"/>
            </a:endParaRPr>
          </a:p>
        </p:txBody>
      </p:sp>
      <p:sp>
        <p:nvSpPr>
          <p:cNvPr id="3560" name="Google Shape;3560;p4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The Midnight Riders!</a:t>
            </a:r>
            <a:endParaRPr dirty="0"/>
          </a:p>
        </p:txBody>
      </p:sp>
      <p:sp>
        <p:nvSpPr>
          <p:cNvPr id="3561" name="Google Shape;3561;p47"/>
          <p:cNvSpPr txBox="1">
            <a:spLocks noGrp="1"/>
          </p:cNvSpPr>
          <p:nvPr>
            <p:ph type="title" idx="2"/>
          </p:nvPr>
        </p:nvSpPr>
        <p:spPr>
          <a:xfrm>
            <a:off x="828800" y="3167300"/>
            <a:ext cx="2175300" cy="338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Dawes</a:t>
            </a:r>
            <a:endParaRPr dirty="0"/>
          </a:p>
        </p:txBody>
      </p:sp>
      <p:sp>
        <p:nvSpPr>
          <p:cNvPr id="3562" name="Google Shape;3562;p47"/>
          <p:cNvSpPr txBox="1">
            <a:spLocks noGrp="1"/>
          </p:cNvSpPr>
          <p:nvPr>
            <p:ph type="subTitle" idx="1"/>
          </p:nvPr>
        </p:nvSpPr>
        <p:spPr>
          <a:xfrm>
            <a:off x="709717" y="3609550"/>
            <a:ext cx="2393100" cy="89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Leaves Boston at 9:30 pm 4/18/1775; arrives in Lexington at 12:30 am on 4/19; Meets with Revere and Prescott at 12:45</a:t>
            </a:r>
            <a:endParaRPr dirty="0"/>
          </a:p>
        </p:txBody>
      </p:sp>
      <p:sp>
        <p:nvSpPr>
          <p:cNvPr id="3563" name="Google Shape;3563;p47"/>
          <p:cNvSpPr txBox="1">
            <a:spLocks noGrp="1"/>
          </p:cNvSpPr>
          <p:nvPr>
            <p:ph type="title" idx="3"/>
          </p:nvPr>
        </p:nvSpPr>
        <p:spPr>
          <a:xfrm>
            <a:off x="3484425" y="3167300"/>
            <a:ext cx="2175300" cy="338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Revere</a:t>
            </a:r>
            <a:endParaRPr dirty="0"/>
          </a:p>
        </p:txBody>
      </p:sp>
      <p:sp>
        <p:nvSpPr>
          <p:cNvPr id="3564" name="Google Shape;3564;p47"/>
          <p:cNvSpPr txBox="1">
            <a:spLocks noGrp="1"/>
          </p:cNvSpPr>
          <p:nvPr>
            <p:ph type="subTitle" idx="4"/>
          </p:nvPr>
        </p:nvSpPr>
        <p:spPr>
          <a:xfrm>
            <a:off x="3365342" y="3606292"/>
            <a:ext cx="2393100" cy="89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Leaves Boston at 10:00 pm; arrives in Lexington at 12:00 am on 4/19; Meets up with Dawes and Prescott</a:t>
            </a:r>
            <a:endParaRPr dirty="0"/>
          </a:p>
        </p:txBody>
      </p:sp>
      <p:sp>
        <p:nvSpPr>
          <p:cNvPr id="3565" name="Google Shape;3565;p47"/>
          <p:cNvSpPr txBox="1">
            <a:spLocks noGrp="1"/>
          </p:cNvSpPr>
          <p:nvPr>
            <p:ph type="title" idx="5"/>
          </p:nvPr>
        </p:nvSpPr>
        <p:spPr>
          <a:xfrm>
            <a:off x="6140050" y="3167300"/>
            <a:ext cx="2175300" cy="338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Prescott</a:t>
            </a:r>
            <a:endParaRPr dirty="0"/>
          </a:p>
        </p:txBody>
      </p:sp>
      <p:sp>
        <p:nvSpPr>
          <p:cNvPr id="3566" name="Google Shape;3566;p47"/>
          <p:cNvSpPr txBox="1">
            <a:spLocks noGrp="1"/>
          </p:cNvSpPr>
          <p:nvPr>
            <p:ph type="subTitle" idx="6"/>
          </p:nvPr>
        </p:nvSpPr>
        <p:spPr>
          <a:xfrm>
            <a:off x="6031150" y="3542875"/>
            <a:ext cx="2393100" cy="89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Meets up with Dawes and Revere at 12:45 am</a:t>
            </a:r>
            <a:endParaRPr dirty="0"/>
          </a:p>
        </p:txBody>
      </p:sp>
      <p:sp>
        <p:nvSpPr>
          <p:cNvPr id="3567" name="Google Shape;3567;p47"/>
          <p:cNvSpPr/>
          <p:nvPr/>
        </p:nvSpPr>
        <p:spPr>
          <a:xfrm>
            <a:off x="1409300" y="1773138"/>
            <a:ext cx="1014300" cy="1014300"/>
          </a:xfrm>
          <a:prstGeom prst="ellipse">
            <a:avLst/>
          </a:prstGeom>
          <a:solidFill>
            <a:srgbClr val="393C5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600" b="1">
                <a:solidFill>
                  <a:schemeClr val="dk1"/>
                </a:solidFill>
                <a:latin typeface="Be Vietnam"/>
                <a:ea typeface="Be Vietnam"/>
                <a:cs typeface="Be Vietnam"/>
                <a:sym typeface="Be Vietnam"/>
              </a:rPr>
              <a:t>1</a:t>
            </a:r>
            <a:r>
              <a:rPr lang="en" sz="1600" b="1">
                <a:solidFill>
                  <a:schemeClr val="dk1"/>
                </a:solidFill>
                <a:latin typeface="Be Vietnam"/>
                <a:ea typeface="Be Vietnam"/>
                <a:cs typeface="Be Vietnam"/>
                <a:sym typeface="Be Vietnam"/>
              </a:rPr>
              <a:t>st</a:t>
            </a:r>
            <a:endParaRPr sz="100">
              <a:solidFill>
                <a:schemeClr val="dk1"/>
              </a:solidFill>
            </a:endParaRPr>
          </a:p>
        </p:txBody>
      </p:sp>
      <p:sp>
        <p:nvSpPr>
          <p:cNvPr id="3568" name="Google Shape;3568;p47"/>
          <p:cNvSpPr/>
          <p:nvPr/>
        </p:nvSpPr>
        <p:spPr>
          <a:xfrm>
            <a:off x="4064850" y="1773138"/>
            <a:ext cx="1014300" cy="1014300"/>
          </a:xfrm>
          <a:prstGeom prst="ellipse">
            <a:avLst/>
          </a:prstGeom>
          <a:solidFill>
            <a:srgbClr val="393C5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600" b="1">
                <a:solidFill>
                  <a:schemeClr val="dk1"/>
                </a:solidFill>
                <a:latin typeface="Be Vietnam"/>
                <a:ea typeface="Be Vietnam"/>
                <a:cs typeface="Be Vietnam"/>
                <a:sym typeface="Be Vietnam"/>
              </a:rPr>
              <a:t>2</a:t>
            </a:r>
            <a:r>
              <a:rPr lang="en" sz="1600" b="1">
                <a:solidFill>
                  <a:schemeClr val="dk1"/>
                </a:solidFill>
                <a:latin typeface="Be Vietnam"/>
                <a:ea typeface="Be Vietnam"/>
                <a:cs typeface="Be Vietnam"/>
                <a:sym typeface="Be Vietnam"/>
              </a:rPr>
              <a:t>nd</a:t>
            </a:r>
            <a:endParaRPr sz="100"/>
          </a:p>
        </p:txBody>
      </p:sp>
      <p:sp>
        <p:nvSpPr>
          <p:cNvPr id="3569" name="Google Shape;3569;p47"/>
          <p:cNvSpPr/>
          <p:nvPr/>
        </p:nvSpPr>
        <p:spPr>
          <a:xfrm>
            <a:off x="6720400" y="1773138"/>
            <a:ext cx="1014300" cy="1014300"/>
          </a:xfrm>
          <a:prstGeom prst="ellipse">
            <a:avLst/>
          </a:prstGeom>
          <a:solidFill>
            <a:srgbClr val="393C5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600" b="1">
                <a:solidFill>
                  <a:schemeClr val="dk1"/>
                </a:solidFill>
                <a:latin typeface="Be Vietnam"/>
                <a:ea typeface="Be Vietnam"/>
                <a:cs typeface="Be Vietnam"/>
                <a:sym typeface="Be Vietnam"/>
              </a:rPr>
              <a:t>3</a:t>
            </a:r>
            <a:r>
              <a:rPr lang="en" sz="1600" b="1">
                <a:solidFill>
                  <a:schemeClr val="dk1"/>
                </a:solidFill>
                <a:latin typeface="Be Vietnam"/>
                <a:ea typeface="Be Vietnam"/>
                <a:cs typeface="Be Vietnam"/>
                <a:sym typeface="Be Vietnam"/>
              </a:rPr>
              <a:t>rd</a:t>
            </a:r>
            <a:endParaRPr sz="100"/>
          </a:p>
        </p:txBody>
      </p:sp>
      <p:cxnSp>
        <p:nvCxnSpPr>
          <p:cNvPr id="3570" name="Google Shape;3570;p47"/>
          <p:cNvCxnSpPr>
            <a:stCxn id="3567" idx="4"/>
            <a:endCxn id="3561" idx="0"/>
          </p:cNvCxnSpPr>
          <p:nvPr/>
        </p:nvCxnSpPr>
        <p:spPr>
          <a:xfrm>
            <a:off x="1916450" y="2787438"/>
            <a:ext cx="0" cy="379800"/>
          </a:xfrm>
          <a:prstGeom prst="straightConnector1">
            <a:avLst/>
          </a:prstGeom>
          <a:noFill/>
          <a:ln w="9525" cap="flat" cmpd="sng">
            <a:solidFill>
              <a:schemeClr val="lt1"/>
            </a:solidFill>
            <a:prstDash val="solid"/>
            <a:round/>
            <a:headEnd type="none" w="med" len="med"/>
            <a:tailEnd type="none" w="med" len="med"/>
          </a:ln>
        </p:spPr>
      </p:cxnSp>
      <p:cxnSp>
        <p:nvCxnSpPr>
          <p:cNvPr id="3571" name="Google Shape;3571;p47"/>
          <p:cNvCxnSpPr>
            <a:stCxn id="3568" idx="4"/>
            <a:endCxn id="3563" idx="0"/>
          </p:cNvCxnSpPr>
          <p:nvPr/>
        </p:nvCxnSpPr>
        <p:spPr>
          <a:xfrm>
            <a:off x="4572000" y="2787438"/>
            <a:ext cx="0" cy="379800"/>
          </a:xfrm>
          <a:prstGeom prst="straightConnector1">
            <a:avLst/>
          </a:prstGeom>
          <a:noFill/>
          <a:ln w="9525" cap="flat" cmpd="sng">
            <a:solidFill>
              <a:schemeClr val="lt1"/>
            </a:solidFill>
            <a:prstDash val="solid"/>
            <a:round/>
            <a:headEnd type="none" w="med" len="med"/>
            <a:tailEnd type="none" w="med" len="med"/>
          </a:ln>
        </p:spPr>
      </p:cxnSp>
      <p:cxnSp>
        <p:nvCxnSpPr>
          <p:cNvPr id="3572" name="Google Shape;3572;p47"/>
          <p:cNvCxnSpPr>
            <a:stCxn id="3569" idx="4"/>
            <a:endCxn id="3565" idx="0"/>
          </p:cNvCxnSpPr>
          <p:nvPr/>
        </p:nvCxnSpPr>
        <p:spPr>
          <a:xfrm>
            <a:off x="7227550" y="2787438"/>
            <a:ext cx="300" cy="37980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918"/>
        <p:cNvGrpSpPr/>
        <p:nvPr/>
      </p:nvGrpSpPr>
      <p:grpSpPr>
        <a:xfrm>
          <a:off x="0" y="0"/>
          <a:ext cx="0" cy="0"/>
          <a:chOff x="0" y="0"/>
          <a:chExt cx="0" cy="0"/>
        </a:xfrm>
      </p:grpSpPr>
      <p:sp>
        <p:nvSpPr>
          <p:cNvPr id="2919" name="Google Shape;2919;p45"/>
          <p:cNvSpPr txBox="1">
            <a:spLocks noGrp="1"/>
          </p:cNvSpPr>
          <p:nvPr>
            <p:ph type="subTitle" idx="1"/>
          </p:nvPr>
        </p:nvSpPr>
        <p:spPr>
          <a:xfrm>
            <a:off x="1111511" y="1240361"/>
            <a:ext cx="7101600" cy="2233800"/>
          </a:xfrm>
          <a:prstGeom prst="rect">
            <a:avLst/>
          </a:prstGeom>
        </p:spPr>
        <p:txBody>
          <a:bodyPr spcFirstLastPara="1" wrap="square" lIns="91425" tIns="91425" rIns="91425" bIns="91425" anchor="ctr" anchorCtr="0">
            <a:noAutofit/>
          </a:bodyPr>
          <a:lstStyle/>
          <a:p>
            <a:pPr marL="0" indent="0"/>
            <a:endParaRPr lang="en-US" sz="2400" b="1" u="sng" dirty="0"/>
          </a:p>
          <a:p>
            <a:pPr marL="0" indent="0"/>
            <a:r>
              <a:rPr lang="en-US" sz="2400" b="1" u="sng" dirty="0"/>
              <a:t>1:00 am 4/19/23: </a:t>
            </a:r>
            <a:r>
              <a:rPr lang="en-US" sz="2400" dirty="0"/>
              <a:t>British capture Revere. Dawes and Prescott escape!</a:t>
            </a:r>
          </a:p>
          <a:p>
            <a:pPr marL="0" indent="0"/>
            <a:endParaRPr lang="en-US" sz="2400" b="1" u="sng" dirty="0"/>
          </a:p>
          <a:p>
            <a:pPr marL="0" indent="0"/>
            <a:r>
              <a:rPr lang="en-US" sz="2400" b="1" u="sng" dirty="0"/>
              <a:t>Prescott rides to Concord and warns the patriots</a:t>
            </a:r>
          </a:p>
          <a:p>
            <a:pPr marL="0" lvl="0" indent="0" algn="ctr" rtl="0">
              <a:spcBef>
                <a:spcPts val="0"/>
              </a:spcBef>
              <a:spcAft>
                <a:spcPts val="0"/>
              </a:spcAft>
              <a:buNone/>
            </a:pPr>
            <a:endParaRPr dirty="0"/>
          </a:p>
        </p:txBody>
      </p:sp>
    </p:spTree>
    <p:extLst>
      <p:ext uri="{BB962C8B-B14F-4D97-AF65-F5344CB8AC3E}">
        <p14:creationId xmlns:p14="http://schemas.microsoft.com/office/powerpoint/2010/main" val="300096506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4EFD8"/>
        </a:solidFill>
        <a:effectLst/>
      </p:bgPr>
    </p:bg>
    <p:spTree>
      <p:nvGrpSpPr>
        <p:cNvPr id="1" name="Shape 3812"/>
        <p:cNvGrpSpPr/>
        <p:nvPr/>
      </p:nvGrpSpPr>
      <p:grpSpPr>
        <a:xfrm>
          <a:off x="0" y="0"/>
          <a:ext cx="0" cy="0"/>
          <a:chOff x="0" y="0"/>
          <a:chExt cx="0" cy="0"/>
        </a:xfrm>
      </p:grpSpPr>
      <p:sp>
        <p:nvSpPr>
          <p:cNvPr id="3813" name="Google Shape;3813;p53"/>
          <p:cNvSpPr txBox="1">
            <a:spLocks noGrp="1"/>
          </p:cNvSpPr>
          <p:nvPr>
            <p:ph type="title"/>
          </p:nvPr>
        </p:nvSpPr>
        <p:spPr>
          <a:xfrm>
            <a:off x="3585239" y="880753"/>
            <a:ext cx="5067600" cy="1312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Minutemen prepare in Lexington!</a:t>
            </a:r>
            <a:endParaRPr dirty="0"/>
          </a:p>
        </p:txBody>
      </p:sp>
      <p:grpSp>
        <p:nvGrpSpPr>
          <p:cNvPr id="3816" name="Google Shape;3816;p53"/>
          <p:cNvGrpSpPr/>
          <p:nvPr/>
        </p:nvGrpSpPr>
        <p:grpSpPr>
          <a:xfrm>
            <a:off x="713112" y="615730"/>
            <a:ext cx="3456619" cy="3456713"/>
            <a:chOff x="5507200" y="1736000"/>
            <a:chExt cx="2754059" cy="2754134"/>
          </a:xfrm>
        </p:grpSpPr>
        <p:sp>
          <p:nvSpPr>
            <p:cNvPr id="3817" name="Google Shape;3817;p53"/>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3"/>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3"/>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3"/>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3"/>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3"/>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3"/>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3"/>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3"/>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3"/>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3"/>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3"/>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3"/>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3"/>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3"/>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3"/>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3"/>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3"/>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3"/>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3"/>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3"/>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3"/>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3"/>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3"/>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3"/>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3"/>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3"/>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3"/>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3"/>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3"/>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3"/>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3"/>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3"/>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3"/>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3"/>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3"/>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3"/>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3"/>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3"/>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3"/>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3"/>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3"/>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3"/>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3"/>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3"/>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3"/>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3"/>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3"/>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3"/>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3"/>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3"/>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3"/>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3"/>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3"/>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3"/>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3"/>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3"/>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3"/>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3"/>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3"/>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3"/>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3"/>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3"/>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3"/>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3"/>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3"/>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3"/>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3"/>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3"/>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3"/>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3"/>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3"/>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3"/>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3"/>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3"/>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3"/>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F4EFD8"/>
        </a:solidFill>
        <a:effectLst/>
      </p:bgPr>
    </p:bg>
    <p:spTree>
      <p:nvGrpSpPr>
        <p:cNvPr id="1" name="Shape 3812"/>
        <p:cNvGrpSpPr/>
        <p:nvPr/>
      </p:nvGrpSpPr>
      <p:grpSpPr>
        <a:xfrm>
          <a:off x="0" y="0"/>
          <a:ext cx="0" cy="0"/>
          <a:chOff x="0" y="0"/>
          <a:chExt cx="0" cy="0"/>
        </a:xfrm>
      </p:grpSpPr>
      <p:sp>
        <p:nvSpPr>
          <p:cNvPr id="3813" name="Google Shape;3813;p53"/>
          <p:cNvSpPr txBox="1">
            <a:spLocks noGrp="1"/>
          </p:cNvSpPr>
          <p:nvPr>
            <p:ph type="title"/>
          </p:nvPr>
        </p:nvSpPr>
        <p:spPr>
          <a:xfrm>
            <a:off x="3611829" y="1937053"/>
            <a:ext cx="5067600" cy="1312200"/>
          </a:xfrm>
          <a:prstGeom prst="rect">
            <a:avLst/>
          </a:prstGeom>
        </p:spPr>
        <p:txBody>
          <a:bodyPr spcFirstLastPara="1" wrap="square" lIns="91425" tIns="91425" rIns="91425" bIns="91425" anchor="ctr" anchorCtr="0">
            <a:noAutofit/>
          </a:bodyPr>
          <a:lstStyle/>
          <a:p>
            <a:pPr lvl="0" algn="ctr"/>
            <a:r>
              <a:rPr lang="en-US" sz="2800" dirty="0"/>
              <a:t>5 am on April 19</a:t>
            </a:r>
            <a:r>
              <a:rPr lang="en-US" sz="2800" baseline="30000" dirty="0"/>
              <a:t>th</a:t>
            </a:r>
            <a:r>
              <a:rPr lang="en-US" sz="2800" dirty="0"/>
              <a:t>, The British told the minutemen to leave. As they turned to go, someone (we don’t know who!) fired a shot and WAR ENSUED! </a:t>
            </a:r>
            <a:br>
              <a:rPr lang="en-US" sz="2800" dirty="0"/>
            </a:br>
            <a:br>
              <a:rPr lang="en-US" sz="2800" dirty="0"/>
            </a:br>
            <a:r>
              <a:rPr lang="en-US" sz="2800" dirty="0"/>
              <a:t>The minutemen were forced to flee</a:t>
            </a:r>
            <a:br>
              <a:rPr lang="en-US" sz="5400" dirty="0"/>
            </a:br>
            <a:endParaRPr dirty="0"/>
          </a:p>
        </p:txBody>
      </p:sp>
      <p:grpSp>
        <p:nvGrpSpPr>
          <p:cNvPr id="3816" name="Google Shape;3816;p53"/>
          <p:cNvGrpSpPr/>
          <p:nvPr/>
        </p:nvGrpSpPr>
        <p:grpSpPr>
          <a:xfrm>
            <a:off x="713112" y="615730"/>
            <a:ext cx="3456619" cy="3456713"/>
            <a:chOff x="5507200" y="1736000"/>
            <a:chExt cx="2754059" cy="2754134"/>
          </a:xfrm>
        </p:grpSpPr>
        <p:sp>
          <p:nvSpPr>
            <p:cNvPr id="3817" name="Google Shape;3817;p53"/>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3"/>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3"/>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3"/>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3"/>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3"/>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3"/>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3"/>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3"/>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3"/>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3"/>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3"/>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3"/>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3"/>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3"/>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3"/>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3"/>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3"/>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3"/>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3"/>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3"/>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3"/>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3"/>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3"/>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3"/>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3"/>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3"/>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3"/>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3"/>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3"/>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3"/>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3"/>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3"/>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3"/>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3"/>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3"/>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3"/>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3"/>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3"/>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3"/>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3"/>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3"/>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3"/>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3"/>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3"/>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3"/>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3"/>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3"/>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3"/>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3"/>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3"/>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3"/>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3"/>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3"/>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3"/>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3"/>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3"/>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3"/>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3"/>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3"/>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3"/>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3"/>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3"/>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3"/>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3"/>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3"/>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3"/>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3"/>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3"/>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3"/>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3"/>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3"/>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3"/>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3"/>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3"/>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3"/>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06395192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F4EFD8"/>
        </a:solidFill>
        <a:effectLst/>
      </p:bgPr>
    </p:bg>
    <p:spTree>
      <p:nvGrpSpPr>
        <p:cNvPr id="1" name="Shape 3812"/>
        <p:cNvGrpSpPr/>
        <p:nvPr/>
      </p:nvGrpSpPr>
      <p:grpSpPr>
        <a:xfrm>
          <a:off x="0" y="0"/>
          <a:ext cx="0" cy="0"/>
          <a:chOff x="0" y="0"/>
          <a:chExt cx="0" cy="0"/>
        </a:xfrm>
      </p:grpSpPr>
      <p:sp>
        <p:nvSpPr>
          <p:cNvPr id="3813" name="Google Shape;3813;p53"/>
          <p:cNvSpPr txBox="1">
            <a:spLocks noGrp="1"/>
          </p:cNvSpPr>
          <p:nvPr>
            <p:ph type="title"/>
          </p:nvPr>
        </p:nvSpPr>
        <p:spPr>
          <a:xfrm>
            <a:off x="3646012" y="2374352"/>
            <a:ext cx="5067600" cy="1312200"/>
          </a:xfrm>
          <a:prstGeom prst="rect">
            <a:avLst/>
          </a:prstGeom>
        </p:spPr>
        <p:txBody>
          <a:bodyPr spcFirstLastPara="1" wrap="square" lIns="91425" tIns="91425" rIns="91425" bIns="91425" anchor="ctr" anchorCtr="0">
            <a:noAutofit/>
          </a:bodyPr>
          <a:lstStyle/>
          <a:p>
            <a:pPr algn="ctr"/>
            <a:r>
              <a:rPr lang="en-US" sz="2800" dirty="0"/>
              <a:t>8 am on April 19</a:t>
            </a:r>
            <a:r>
              <a:rPr lang="en-US" sz="2800" baseline="30000" dirty="0"/>
              <a:t>th</a:t>
            </a:r>
            <a:r>
              <a:rPr lang="en-US" sz="2800" dirty="0"/>
              <a:t>, colonists and British soldiers begin shooting at each other in Concord—the British retreat after several soldiers are killed!</a:t>
            </a:r>
            <a:br>
              <a:rPr lang="en-US" sz="5400" dirty="0"/>
            </a:br>
            <a:br>
              <a:rPr lang="en-US" sz="5400" dirty="0"/>
            </a:br>
            <a:endParaRPr dirty="0"/>
          </a:p>
        </p:txBody>
      </p:sp>
      <p:grpSp>
        <p:nvGrpSpPr>
          <p:cNvPr id="3816" name="Google Shape;3816;p53"/>
          <p:cNvGrpSpPr/>
          <p:nvPr/>
        </p:nvGrpSpPr>
        <p:grpSpPr>
          <a:xfrm>
            <a:off x="713112" y="615730"/>
            <a:ext cx="3456619" cy="3456713"/>
            <a:chOff x="5507200" y="1736000"/>
            <a:chExt cx="2754059" cy="2754134"/>
          </a:xfrm>
        </p:grpSpPr>
        <p:sp>
          <p:nvSpPr>
            <p:cNvPr id="3817" name="Google Shape;3817;p53"/>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3"/>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3"/>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3"/>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3"/>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3"/>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3"/>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3"/>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3"/>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3"/>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3"/>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3"/>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3"/>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3"/>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3"/>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3"/>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3"/>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3"/>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3"/>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3"/>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3"/>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3"/>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3"/>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3"/>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3"/>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3"/>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3"/>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3"/>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3"/>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3"/>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3"/>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3"/>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3"/>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3"/>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3"/>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3"/>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3"/>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3"/>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3"/>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3"/>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3"/>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3"/>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3"/>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3"/>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3"/>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3"/>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3"/>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3"/>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3"/>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3"/>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3"/>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3"/>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3"/>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3"/>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3"/>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3"/>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3"/>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3"/>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3"/>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3"/>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3"/>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3"/>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3"/>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3"/>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3"/>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3"/>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3"/>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3"/>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3"/>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3"/>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3"/>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3"/>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3"/>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3"/>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3"/>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3"/>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54599306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853"/>
        <p:cNvGrpSpPr/>
        <p:nvPr/>
      </p:nvGrpSpPr>
      <p:grpSpPr>
        <a:xfrm>
          <a:off x="0" y="0"/>
          <a:ext cx="0" cy="0"/>
          <a:chOff x="0" y="0"/>
          <a:chExt cx="0" cy="0"/>
        </a:xfrm>
      </p:grpSpPr>
      <p:sp>
        <p:nvSpPr>
          <p:cNvPr id="2854" name="Google Shape;2854;p4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TABLE OF CONTENTS</a:t>
            </a:r>
            <a:endParaRPr/>
          </a:p>
        </p:txBody>
      </p:sp>
      <p:sp>
        <p:nvSpPr>
          <p:cNvPr id="2855" name="Google Shape;2855;p41"/>
          <p:cNvSpPr txBox="1">
            <a:spLocks noGrp="1"/>
          </p:cNvSpPr>
          <p:nvPr>
            <p:ph type="title" idx="2"/>
          </p:nvPr>
        </p:nvSpPr>
        <p:spPr>
          <a:xfrm>
            <a:off x="720000" y="1796325"/>
            <a:ext cx="2536200" cy="338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INTRODUCTION</a:t>
            </a:r>
            <a:endParaRPr/>
          </a:p>
        </p:txBody>
      </p:sp>
      <p:sp>
        <p:nvSpPr>
          <p:cNvPr id="2856" name="Google Shape;2856;p41"/>
          <p:cNvSpPr txBox="1">
            <a:spLocks noGrp="1"/>
          </p:cNvSpPr>
          <p:nvPr>
            <p:ph type="subTitle" idx="1"/>
          </p:nvPr>
        </p:nvSpPr>
        <p:spPr>
          <a:xfrm>
            <a:off x="720000" y="2116975"/>
            <a:ext cx="2536200" cy="647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2857" name="Google Shape;2857;p41"/>
          <p:cNvSpPr txBox="1">
            <a:spLocks noGrp="1"/>
          </p:cNvSpPr>
          <p:nvPr>
            <p:ph type="title" idx="3"/>
          </p:nvPr>
        </p:nvSpPr>
        <p:spPr>
          <a:xfrm>
            <a:off x="3303900" y="1796325"/>
            <a:ext cx="2536200" cy="338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GEOGRAPHY</a:t>
            </a:r>
            <a:endParaRPr/>
          </a:p>
        </p:txBody>
      </p:sp>
      <p:sp>
        <p:nvSpPr>
          <p:cNvPr id="2858" name="Google Shape;2858;p41"/>
          <p:cNvSpPr txBox="1">
            <a:spLocks noGrp="1"/>
          </p:cNvSpPr>
          <p:nvPr>
            <p:ph type="subTitle" idx="4"/>
          </p:nvPr>
        </p:nvSpPr>
        <p:spPr>
          <a:xfrm>
            <a:off x="3303900" y="2116975"/>
            <a:ext cx="2536200" cy="647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2859" name="Google Shape;2859;p41"/>
          <p:cNvSpPr txBox="1">
            <a:spLocks noGrp="1"/>
          </p:cNvSpPr>
          <p:nvPr>
            <p:ph type="title" idx="5"/>
          </p:nvPr>
        </p:nvSpPr>
        <p:spPr>
          <a:xfrm>
            <a:off x="720000" y="3646175"/>
            <a:ext cx="2536200" cy="338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HUMANITIES</a:t>
            </a:r>
            <a:endParaRPr/>
          </a:p>
        </p:txBody>
      </p:sp>
      <p:sp>
        <p:nvSpPr>
          <p:cNvPr id="2860" name="Google Shape;2860;p41"/>
          <p:cNvSpPr txBox="1">
            <a:spLocks noGrp="1"/>
          </p:cNvSpPr>
          <p:nvPr>
            <p:ph type="subTitle" idx="6"/>
          </p:nvPr>
        </p:nvSpPr>
        <p:spPr>
          <a:xfrm>
            <a:off x="720000" y="3966900"/>
            <a:ext cx="2536200" cy="647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2861" name="Google Shape;2861;p41"/>
          <p:cNvSpPr txBox="1">
            <a:spLocks noGrp="1"/>
          </p:cNvSpPr>
          <p:nvPr>
            <p:ph type="title" idx="7"/>
          </p:nvPr>
        </p:nvSpPr>
        <p:spPr>
          <a:xfrm>
            <a:off x="3303900" y="3646175"/>
            <a:ext cx="2536200" cy="338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CULTURE </a:t>
            </a:r>
            <a:endParaRPr/>
          </a:p>
        </p:txBody>
      </p:sp>
      <p:sp>
        <p:nvSpPr>
          <p:cNvPr id="2862" name="Google Shape;2862;p41"/>
          <p:cNvSpPr txBox="1">
            <a:spLocks noGrp="1"/>
          </p:cNvSpPr>
          <p:nvPr>
            <p:ph type="subTitle" idx="8"/>
          </p:nvPr>
        </p:nvSpPr>
        <p:spPr>
          <a:xfrm>
            <a:off x="3303900" y="3966900"/>
            <a:ext cx="2536200" cy="647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2863" name="Google Shape;2863;p41"/>
          <p:cNvSpPr txBox="1">
            <a:spLocks noGrp="1"/>
          </p:cNvSpPr>
          <p:nvPr>
            <p:ph type="title" idx="9"/>
          </p:nvPr>
        </p:nvSpPr>
        <p:spPr>
          <a:xfrm>
            <a:off x="5887800" y="1796325"/>
            <a:ext cx="2536200" cy="338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ECONOMY</a:t>
            </a:r>
            <a:endParaRPr/>
          </a:p>
        </p:txBody>
      </p:sp>
      <p:sp>
        <p:nvSpPr>
          <p:cNvPr id="2864" name="Google Shape;2864;p41"/>
          <p:cNvSpPr txBox="1">
            <a:spLocks noGrp="1"/>
          </p:cNvSpPr>
          <p:nvPr>
            <p:ph type="subTitle" idx="13"/>
          </p:nvPr>
        </p:nvSpPr>
        <p:spPr>
          <a:xfrm>
            <a:off x="5887800" y="2116975"/>
            <a:ext cx="2536200" cy="647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2865" name="Google Shape;2865;p41"/>
          <p:cNvSpPr txBox="1">
            <a:spLocks noGrp="1"/>
          </p:cNvSpPr>
          <p:nvPr>
            <p:ph type="title" idx="14"/>
          </p:nvPr>
        </p:nvSpPr>
        <p:spPr>
          <a:xfrm>
            <a:off x="5887800" y="3646175"/>
            <a:ext cx="2536200" cy="338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LANGUAGES</a:t>
            </a:r>
            <a:endParaRPr/>
          </a:p>
        </p:txBody>
      </p:sp>
      <p:sp>
        <p:nvSpPr>
          <p:cNvPr id="2866" name="Google Shape;2866;p41"/>
          <p:cNvSpPr txBox="1">
            <a:spLocks noGrp="1"/>
          </p:cNvSpPr>
          <p:nvPr>
            <p:ph type="subTitle" idx="15"/>
          </p:nvPr>
        </p:nvSpPr>
        <p:spPr>
          <a:xfrm>
            <a:off x="5887800" y="3966900"/>
            <a:ext cx="2536200" cy="647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2867" name="Google Shape;2867;p41"/>
          <p:cNvSpPr txBox="1">
            <a:spLocks noGrp="1"/>
          </p:cNvSpPr>
          <p:nvPr>
            <p:ph type="title" idx="16"/>
          </p:nvPr>
        </p:nvSpPr>
        <p:spPr>
          <a:xfrm>
            <a:off x="713100" y="1198050"/>
            <a:ext cx="8208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2868" name="Google Shape;2868;p41"/>
          <p:cNvSpPr txBox="1">
            <a:spLocks noGrp="1"/>
          </p:cNvSpPr>
          <p:nvPr>
            <p:ph type="title" idx="17"/>
          </p:nvPr>
        </p:nvSpPr>
        <p:spPr>
          <a:xfrm>
            <a:off x="713100" y="3047975"/>
            <a:ext cx="8208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04</a:t>
            </a:r>
            <a:endParaRPr/>
          </a:p>
        </p:txBody>
      </p:sp>
      <p:sp>
        <p:nvSpPr>
          <p:cNvPr id="2869" name="Google Shape;2869;p41"/>
          <p:cNvSpPr txBox="1">
            <a:spLocks noGrp="1"/>
          </p:cNvSpPr>
          <p:nvPr>
            <p:ph type="title" idx="18"/>
          </p:nvPr>
        </p:nvSpPr>
        <p:spPr>
          <a:xfrm>
            <a:off x="3300450" y="1198050"/>
            <a:ext cx="8208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2870" name="Google Shape;2870;p41"/>
          <p:cNvSpPr txBox="1">
            <a:spLocks noGrp="1"/>
          </p:cNvSpPr>
          <p:nvPr>
            <p:ph type="title" idx="19"/>
          </p:nvPr>
        </p:nvSpPr>
        <p:spPr>
          <a:xfrm>
            <a:off x="3300450" y="3047975"/>
            <a:ext cx="8208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05</a:t>
            </a:r>
            <a:endParaRPr/>
          </a:p>
        </p:txBody>
      </p:sp>
      <p:sp>
        <p:nvSpPr>
          <p:cNvPr id="2871" name="Google Shape;2871;p41"/>
          <p:cNvSpPr txBox="1">
            <a:spLocks noGrp="1"/>
          </p:cNvSpPr>
          <p:nvPr>
            <p:ph type="title" idx="20"/>
          </p:nvPr>
        </p:nvSpPr>
        <p:spPr>
          <a:xfrm>
            <a:off x="5887800" y="1198050"/>
            <a:ext cx="8208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2872" name="Google Shape;2872;p41"/>
          <p:cNvSpPr txBox="1">
            <a:spLocks noGrp="1"/>
          </p:cNvSpPr>
          <p:nvPr>
            <p:ph type="title" idx="21"/>
          </p:nvPr>
        </p:nvSpPr>
        <p:spPr>
          <a:xfrm>
            <a:off x="5887800" y="3047975"/>
            <a:ext cx="8208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06</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576"/>
        <p:cNvGrpSpPr/>
        <p:nvPr/>
      </p:nvGrpSpPr>
      <p:grpSpPr>
        <a:xfrm>
          <a:off x="0" y="0"/>
          <a:ext cx="0" cy="0"/>
          <a:chOff x="0" y="0"/>
          <a:chExt cx="0" cy="0"/>
        </a:xfrm>
      </p:grpSpPr>
      <p:sp>
        <p:nvSpPr>
          <p:cNvPr id="3577" name="Google Shape;3577;p4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ABOUT THE NORTH AMERICA AREA</a:t>
            </a:r>
            <a:endParaRPr/>
          </a:p>
        </p:txBody>
      </p:sp>
      <p:graphicFrame>
        <p:nvGraphicFramePr>
          <p:cNvPr id="3578" name="Google Shape;3578;p48"/>
          <p:cNvGraphicFramePr/>
          <p:nvPr/>
        </p:nvGraphicFramePr>
        <p:xfrm>
          <a:off x="800188" y="1267591"/>
          <a:ext cx="3000000" cy="3000000"/>
        </p:xfrm>
        <a:graphic>
          <a:graphicData uri="http://schemas.openxmlformats.org/drawingml/2006/table">
            <a:tbl>
              <a:tblPr>
                <a:noFill/>
                <a:tableStyleId>{23F807A6-8BE6-44E9-9B61-831571E643B3}</a:tableStyleId>
              </a:tblPr>
              <a:tblGrid>
                <a:gridCol w="1449150">
                  <a:extLst>
                    <a:ext uri="{9D8B030D-6E8A-4147-A177-3AD203B41FA5}">
                      <a16:colId xmlns:a16="http://schemas.microsoft.com/office/drawing/2014/main" val="20000"/>
                    </a:ext>
                  </a:extLst>
                </a:gridCol>
                <a:gridCol w="1472075">
                  <a:extLst>
                    <a:ext uri="{9D8B030D-6E8A-4147-A177-3AD203B41FA5}">
                      <a16:colId xmlns:a16="http://schemas.microsoft.com/office/drawing/2014/main" val="20001"/>
                    </a:ext>
                  </a:extLst>
                </a:gridCol>
                <a:gridCol w="1540800">
                  <a:extLst>
                    <a:ext uri="{9D8B030D-6E8A-4147-A177-3AD203B41FA5}">
                      <a16:colId xmlns:a16="http://schemas.microsoft.com/office/drawing/2014/main" val="20002"/>
                    </a:ext>
                  </a:extLst>
                </a:gridCol>
                <a:gridCol w="1540800">
                  <a:extLst>
                    <a:ext uri="{9D8B030D-6E8A-4147-A177-3AD203B41FA5}">
                      <a16:colId xmlns:a16="http://schemas.microsoft.com/office/drawing/2014/main" val="20003"/>
                    </a:ext>
                  </a:extLst>
                </a:gridCol>
                <a:gridCol w="1540800">
                  <a:extLst>
                    <a:ext uri="{9D8B030D-6E8A-4147-A177-3AD203B41FA5}">
                      <a16:colId xmlns:a16="http://schemas.microsoft.com/office/drawing/2014/main" val="20004"/>
                    </a:ext>
                  </a:extLst>
                </a:gridCol>
              </a:tblGrid>
              <a:tr h="422200">
                <a:tc>
                  <a:txBody>
                    <a:bodyPr/>
                    <a:lstStyle/>
                    <a:p>
                      <a:pPr marL="0" lvl="0" indent="0" algn="ctr" rtl="0">
                        <a:spcBef>
                          <a:spcPts val="0"/>
                        </a:spcBef>
                        <a:spcAft>
                          <a:spcPts val="0"/>
                        </a:spcAft>
                        <a:buNone/>
                      </a:pPr>
                      <a:r>
                        <a:rPr lang="en" sz="1800" b="1">
                          <a:solidFill>
                            <a:schemeClr val="lt1"/>
                          </a:solidFill>
                          <a:latin typeface="Be Vietnam"/>
                          <a:ea typeface="Be Vietnam"/>
                          <a:cs typeface="Be Vietnam"/>
                          <a:sym typeface="Be Vietnam"/>
                        </a:rPr>
                        <a:t>COUNTRY</a:t>
                      </a:r>
                      <a:endParaRPr sz="1800" b="1">
                        <a:solidFill>
                          <a:schemeClr val="lt1"/>
                        </a:solidFill>
                        <a:latin typeface="Be Vietnam"/>
                        <a:ea typeface="Be Vietnam"/>
                        <a:cs typeface="Be Vietnam"/>
                        <a:sym typeface="Be Vietnam"/>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800" b="1">
                          <a:solidFill>
                            <a:schemeClr val="lt1"/>
                          </a:solidFill>
                          <a:latin typeface="Be Vietnam"/>
                          <a:ea typeface="Be Vietnam"/>
                          <a:cs typeface="Be Vietnam"/>
                          <a:sym typeface="Be Vietnam"/>
                        </a:rPr>
                        <a:t>ECONOMY</a:t>
                      </a:r>
                      <a:endParaRPr sz="1800" b="1">
                        <a:solidFill>
                          <a:schemeClr val="lt1"/>
                        </a:solidFill>
                        <a:latin typeface="Be Vietnam"/>
                        <a:ea typeface="Be Vietnam"/>
                        <a:cs typeface="Be Vietnam"/>
                        <a:sym typeface="Be Vietnam"/>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800" b="1">
                          <a:solidFill>
                            <a:schemeClr val="lt1"/>
                          </a:solidFill>
                          <a:latin typeface="Be Vietnam"/>
                          <a:ea typeface="Be Vietnam"/>
                          <a:cs typeface="Be Vietnam"/>
                          <a:sym typeface="Be Vietnam"/>
                        </a:rPr>
                        <a:t>POLITICS</a:t>
                      </a:r>
                      <a:endParaRPr sz="1800" b="1">
                        <a:solidFill>
                          <a:schemeClr val="lt1"/>
                        </a:solidFill>
                        <a:latin typeface="Be Vietnam"/>
                        <a:ea typeface="Be Vietnam"/>
                        <a:cs typeface="Be Vietnam"/>
                        <a:sym typeface="Be Vietnam"/>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800" b="1">
                          <a:solidFill>
                            <a:schemeClr val="lt1"/>
                          </a:solidFill>
                          <a:latin typeface="Be Vietnam"/>
                          <a:ea typeface="Be Vietnam"/>
                          <a:cs typeface="Be Vietnam"/>
                          <a:sym typeface="Be Vietnam"/>
                        </a:rPr>
                        <a:t>CULTURE</a:t>
                      </a:r>
                      <a:endParaRPr sz="1800" b="1">
                        <a:solidFill>
                          <a:schemeClr val="lt1"/>
                        </a:solidFill>
                        <a:latin typeface="Be Vietnam"/>
                        <a:ea typeface="Be Vietnam"/>
                        <a:cs typeface="Be Vietnam"/>
                        <a:sym typeface="Be Vietnam"/>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800" b="1">
                          <a:solidFill>
                            <a:schemeClr val="lt1"/>
                          </a:solidFill>
                          <a:latin typeface="Be Vietnam"/>
                          <a:ea typeface="Be Vietnam"/>
                          <a:cs typeface="Be Vietnam"/>
                          <a:sym typeface="Be Vietnam"/>
                        </a:rPr>
                        <a:t>HUMANITIES</a:t>
                      </a:r>
                      <a:endParaRPr sz="1800" b="1">
                        <a:solidFill>
                          <a:schemeClr val="lt1"/>
                        </a:solidFill>
                        <a:latin typeface="Be Vietnam"/>
                        <a:ea typeface="Be Vietnam"/>
                        <a:cs typeface="Be Vietnam"/>
                        <a:sym typeface="Be Vietnam"/>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937225">
                <a:tc>
                  <a:txBody>
                    <a:bodyPr/>
                    <a:lstStyle/>
                    <a:p>
                      <a:pPr marL="0" lvl="0" indent="0" algn="l" rtl="0">
                        <a:spcBef>
                          <a:spcPts val="0"/>
                        </a:spcBef>
                        <a:spcAft>
                          <a:spcPts val="0"/>
                        </a:spcAft>
                        <a:buNone/>
                      </a:pPr>
                      <a:r>
                        <a:rPr lang="en" sz="1800" b="1">
                          <a:solidFill>
                            <a:schemeClr val="lt1"/>
                          </a:solidFill>
                          <a:latin typeface="Be Vietnam"/>
                          <a:ea typeface="Be Vietnam"/>
                          <a:cs typeface="Be Vietnam"/>
                          <a:sym typeface="Be Vietnam"/>
                        </a:rPr>
                        <a:t>CANADA</a:t>
                      </a:r>
                      <a:endParaRPr sz="18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3"/>
                    </a:solidFill>
                  </a:tcPr>
                </a:tc>
                <a:tc>
                  <a:txBody>
                    <a:bodyPr/>
                    <a:lstStyle/>
                    <a:p>
                      <a:pPr marL="0" lvl="0" indent="0" algn="l" rtl="0">
                        <a:lnSpc>
                          <a:spcPct val="100000"/>
                        </a:lnSpc>
                        <a:spcBef>
                          <a:spcPts val="0"/>
                        </a:spcBef>
                        <a:spcAft>
                          <a:spcPts val="0"/>
                        </a:spcAft>
                        <a:buNone/>
                      </a:pPr>
                      <a:r>
                        <a:rPr lang="en" sz="1500">
                          <a:solidFill>
                            <a:schemeClr val="lt1"/>
                          </a:solidFill>
                          <a:latin typeface="Roboto"/>
                          <a:ea typeface="Roboto"/>
                          <a:cs typeface="Roboto"/>
                          <a:sym typeface="Roboto"/>
                        </a:rPr>
                        <a:t>Mercury is the closest planet to the Sun</a:t>
                      </a:r>
                      <a:endParaRPr sz="1500">
                        <a:solidFill>
                          <a:schemeClr val="lt1"/>
                        </a:solidFill>
                        <a:latin typeface="Roboto"/>
                        <a:ea typeface="Roboto"/>
                        <a:cs typeface="Roboto"/>
                        <a:sym typeface="Roboto"/>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lnSpc>
                          <a:spcPct val="100000"/>
                        </a:lnSpc>
                        <a:spcBef>
                          <a:spcPts val="0"/>
                        </a:spcBef>
                        <a:spcAft>
                          <a:spcPts val="0"/>
                        </a:spcAft>
                        <a:buNone/>
                      </a:pPr>
                      <a:r>
                        <a:rPr lang="en" sz="1500">
                          <a:solidFill>
                            <a:schemeClr val="lt1"/>
                          </a:solidFill>
                          <a:latin typeface="Roboto"/>
                          <a:ea typeface="Roboto"/>
                          <a:cs typeface="Roboto"/>
                          <a:sym typeface="Roboto"/>
                        </a:rPr>
                        <a:t>Jupiter is the biggest planet of them all</a:t>
                      </a:r>
                      <a:endParaRPr sz="1500">
                        <a:solidFill>
                          <a:schemeClr val="lt1"/>
                        </a:solidFill>
                        <a:latin typeface="Roboto"/>
                        <a:ea typeface="Roboto"/>
                        <a:cs typeface="Roboto"/>
                        <a:sym typeface="Roboto"/>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lnSpc>
                          <a:spcPct val="100000"/>
                        </a:lnSpc>
                        <a:spcBef>
                          <a:spcPts val="0"/>
                        </a:spcBef>
                        <a:spcAft>
                          <a:spcPts val="0"/>
                        </a:spcAft>
                        <a:buNone/>
                      </a:pPr>
                      <a:r>
                        <a:rPr lang="en" sz="1500">
                          <a:solidFill>
                            <a:schemeClr val="lt1"/>
                          </a:solidFill>
                          <a:latin typeface="Roboto"/>
                          <a:ea typeface="Roboto"/>
                          <a:cs typeface="Roboto"/>
                          <a:sym typeface="Roboto"/>
                        </a:rPr>
                        <a:t>Neptune is the farthest planet from the Sun</a:t>
                      </a:r>
                      <a:endParaRPr sz="1500">
                        <a:solidFill>
                          <a:schemeClr val="lt1"/>
                        </a:solidFill>
                        <a:latin typeface="Roboto"/>
                        <a:ea typeface="Roboto"/>
                        <a:cs typeface="Roboto"/>
                        <a:sym typeface="Roboto"/>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lnSpc>
                          <a:spcPct val="100000"/>
                        </a:lnSpc>
                        <a:spcBef>
                          <a:spcPts val="0"/>
                        </a:spcBef>
                        <a:spcAft>
                          <a:spcPts val="1600"/>
                        </a:spcAft>
                        <a:buNone/>
                      </a:pPr>
                      <a:r>
                        <a:rPr lang="en" sz="1500">
                          <a:solidFill>
                            <a:schemeClr val="lt1"/>
                          </a:solidFill>
                          <a:latin typeface="Roboto"/>
                          <a:ea typeface="Roboto"/>
                          <a:cs typeface="Roboto"/>
                          <a:sym typeface="Roboto"/>
                        </a:rPr>
                        <a:t>Venus is the second planet from the Sun</a:t>
                      </a:r>
                      <a:endParaRPr sz="1500">
                        <a:solidFill>
                          <a:schemeClr val="lt1"/>
                        </a:solidFill>
                        <a:latin typeface="Roboto"/>
                        <a:ea typeface="Roboto"/>
                        <a:cs typeface="Roboto"/>
                        <a:sym typeface="Roboto"/>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937225">
                <a:tc>
                  <a:txBody>
                    <a:bodyPr/>
                    <a:lstStyle/>
                    <a:p>
                      <a:pPr marL="0" lvl="0" indent="0" algn="l" rtl="0">
                        <a:spcBef>
                          <a:spcPts val="0"/>
                        </a:spcBef>
                        <a:spcAft>
                          <a:spcPts val="0"/>
                        </a:spcAft>
                        <a:buNone/>
                      </a:pPr>
                      <a:r>
                        <a:rPr lang="en" sz="1800" b="1">
                          <a:solidFill>
                            <a:schemeClr val="lt1"/>
                          </a:solidFill>
                          <a:latin typeface="Be Vietnam"/>
                          <a:ea typeface="Be Vietnam"/>
                          <a:cs typeface="Be Vietnam"/>
                          <a:sym typeface="Be Vietnam"/>
                        </a:rPr>
                        <a:t>UNITED STATES</a:t>
                      </a:r>
                      <a:endParaRPr sz="18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dk1"/>
                    </a:solidFill>
                  </a:tcPr>
                </a:tc>
                <a:tc>
                  <a:txBody>
                    <a:bodyPr/>
                    <a:lstStyle/>
                    <a:p>
                      <a:pPr marL="0" lvl="0" indent="0" algn="l" rtl="0">
                        <a:lnSpc>
                          <a:spcPct val="100000"/>
                        </a:lnSpc>
                        <a:spcBef>
                          <a:spcPts val="0"/>
                        </a:spcBef>
                        <a:spcAft>
                          <a:spcPts val="0"/>
                        </a:spcAft>
                        <a:buNone/>
                      </a:pPr>
                      <a:r>
                        <a:rPr lang="en" sz="1500">
                          <a:solidFill>
                            <a:schemeClr val="lt1"/>
                          </a:solidFill>
                          <a:latin typeface="Roboto"/>
                          <a:ea typeface="Roboto"/>
                          <a:cs typeface="Roboto"/>
                          <a:sym typeface="Roboto"/>
                        </a:rPr>
                        <a:t>Mars is actually a very cold place</a:t>
                      </a:r>
                      <a:endParaRPr sz="1500">
                        <a:solidFill>
                          <a:schemeClr val="lt1"/>
                        </a:solidFill>
                        <a:latin typeface="Roboto"/>
                        <a:ea typeface="Roboto"/>
                        <a:cs typeface="Roboto"/>
                        <a:sym typeface="Roboto"/>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lnSpc>
                          <a:spcPct val="100000"/>
                        </a:lnSpc>
                        <a:spcBef>
                          <a:spcPts val="0"/>
                        </a:spcBef>
                        <a:spcAft>
                          <a:spcPts val="1600"/>
                        </a:spcAft>
                        <a:buNone/>
                      </a:pPr>
                      <a:r>
                        <a:rPr lang="en" sz="1500">
                          <a:solidFill>
                            <a:schemeClr val="lt1"/>
                          </a:solidFill>
                          <a:latin typeface="Roboto"/>
                          <a:ea typeface="Roboto"/>
                          <a:cs typeface="Roboto"/>
                          <a:sym typeface="Roboto"/>
                        </a:rPr>
                        <a:t>The Sun is the closest star to our planet</a:t>
                      </a:r>
                      <a:endParaRPr sz="1500">
                        <a:solidFill>
                          <a:schemeClr val="lt1"/>
                        </a:solidFill>
                        <a:latin typeface="Roboto"/>
                        <a:ea typeface="Roboto"/>
                        <a:cs typeface="Roboto"/>
                        <a:sym typeface="Roboto"/>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lnSpc>
                          <a:spcPct val="100000"/>
                        </a:lnSpc>
                        <a:spcBef>
                          <a:spcPts val="0"/>
                        </a:spcBef>
                        <a:spcAft>
                          <a:spcPts val="1600"/>
                        </a:spcAft>
                        <a:buNone/>
                      </a:pPr>
                      <a:r>
                        <a:rPr lang="en" sz="1500">
                          <a:solidFill>
                            <a:schemeClr val="lt1"/>
                          </a:solidFill>
                          <a:latin typeface="Roboto"/>
                          <a:ea typeface="Roboto"/>
                          <a:cs typeface="Roboto"/>
                          <a:sym typeface="Roboto"/>
                        </a:rPr>
                        <a:t>Pluto is now considered a dwarf planet</a:t>
                      </a:r>
                      <a:endParaRPr sz="1500">
                        <a:solidFill>
                          <a:schemeClr val="lt1"/>
                        </a:solidFill>
                        <a:latin typeface="Roboto"/>
                        <a:ea typeface="Roboto"/>
                        <a:cs typeface="Roboto"/>
                        <a:sym typeface="Roboto"/>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lnSpc>
                          <a:spcPct val="100000"/>
                        </a:lnSpc>
                        <a:spcBef>
                          <a:spcPts val="0"/>
                        </a:spcBef>
                        <a:spcAft>
                          <a:spcPts val="1600"/>
                        </a:spcAft>
                        <a:buNone/>
                      </a:pPr>
                      <a:r>
                        <a:rPr lang="en" sz="1500">
                          <a:solidFill>
                            <a:schemeClr val="lt1"/>
                          </a:solidFill>
                          <a:latin typeface="Roboto"/>
                          <a:ea typeface="Roboto"/>
                          <a:cs typeface="Roboto"/>
                          <a:sym typeface="Roboto"/>
                        </a:rPr>
                        <a:t>Ceres is located in the main asteroid belt</a:t>
                      </a:r>
                      <a:endParaRPr sz="1500">
                        <a:solidFill>
                          <a:schemeClr val="lt1"/>
                        </a:solidFill>
                        <a:latin typeface="Roboto"/>
                        <a:ea typeface="Roboto"/>
                        <a:cs typeface="Roboto"/>
                        <a:sym typeface="Roboto"/>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937225">
                <a:tc>
                  <a:txBody>
                    <a:bodyPr/>
                    <a:lstStyle/>
                    <a:p>
                      <a:pPr marL="0" lvl="0" indent="0" algn="l" rtl="0">
                        <a:spcBef>
                          <a:spcPts val="0"/>
                        </a:spcBef>
                        <a:spcAft>
                          <a:spcPts val="0"/>
                        </a:spcAft>
                        <a:buNone/>
                      </a:pPr>
                      <a:r>
                        <a:rPr lang="en" sz="1800" b="1">
                          <a:solidFill>
                            <a:schemeClr val="dk1"/>
                          </a:solidFill>
                          <a:latin typeface="Be Vietnam"/>
                          <a:ea typeface="Be Vietnam"/>
                          <a:cs typeface="Be Vietnam"/>
                          <a:sym typeface="Be Vietnam"/>
                        </a:rPr>
                        <a:t>MEXICO</a:t>
                      </a:r>
                      <a:endParaRPr sz="1800" b="1">
                        <a:solidFill>
                          <a:schemeClr val="dk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2"/>
                    </a:solidFill>
                  </a:tcPr>
                </a:tc>
                <a:tc>
                  <a:txBody>
                    <a:bodyPr/>
                    <a:lstStyle/>
                    <a:p>
                      <a:pPr marL="0" lvl="0" indent="0" algn="l" rtl="0">
                        <a:lnSpc>
                          <a:spcPct val="100000"/>
                        </a:lnSpc>
                        <a:spcBef>
                          <a:spcPts val="0"/>
                        </a:spcBef>
                        <a:spcAft>
                          <a:spcPts val="0"/>
                        </a:spcAft>
                        <a:buNone/>
                      </a:pPr>
                      <a:r>
                        <a:rPr lang="en" sz="1500">
                          <a:solidFill>
                            <a:schemeClr val="lt1"/>
                          </a:solidFill>
                          <a:latin typeface="Roboto"/>
                          <a:ea typeface="Roboto"/>
                          <a:cs typeface="Roboto"/>
                          <a:sym typeface="Roboto"/>
                        </a:rPr>
                        <a:t>Saturn is a gas giant and has several rings</a:t>
                      </a:r>
                      <a:endParaRPr sz="1500">
                        <a:solidFill>
                          <a:schemeClr val="lt1"/>
                        </a:solidFill>
                        <a:latin typeface="Roboto"/>
                        <a:ea typeface="Roboto"/>
                        <a:cs typeface="Roboto"/>
                        <a:sym typeface="Roboto"/>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lnSpc>
                          <a:spcPct val="100000"/>
                        </a:lnSpc>
                        <a:spcBef>
                          <a:spcPts val="0"/>
                        </a:spcBef>
                        <a:spcAft>
                          <a:spcPts val="0"/>
                        </a:spcAft>
                        <a:buNone/>
                      </a:pPr>
                      <a:r>
                        <a:rPr lang="en" sz="1500">
                          <a:solidFill>
                            <a:schemeClr val="lt1"/>
                          </a:solidFill>
                          <a:latin typeface="Roboto"/>
                          <a:ea typeface="Roboto"/>
                          <a:cs typeface="Roboto"/>
                          <a:sym typeface="Roboto"/>
                        </a:rPr>
                        <a:t>Earth is the third planet from the Sun</a:t>
                      </a:r>
                      <a:endParaRPr sz="1500">
                        <a:solidFill>
                          <a:schemeClr val="lt1"/>
                        </a:solidFill>
                        <a:latin typeface="Roboto"/>
                        <a:ea typeface="Roboto"/>
                        <a:cs typeface="Roboto"/>
                        <a:sym typeface="Roboto"/>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lnSpc>
                          <a:spcPct val="100000"/>
                        </a:lnSpc>
                        <a:spcBef>
                          <a:spcPts val="0"/>
                        </a:spcBef>
                        <a:spcAft>
                          <a:spcPts val="1600"/>
                        </a:spcAft>
                        <a:buNone/>
                      </a:pPr>
                      <a:r>
                        <a:rPr lang="en" sz="1500">
                          <a:solidFill>
                            <a:schemeClr val="lt1"/>
                          </a:solidFill>
                          <a:latin typeface="Roboto"/>
                          <a:ea typeface="Roboto"/>
                          <a:cs typeface="Roboto"/>
                          <a:sym typeface="Roboto"/>
                        </a:rPr>
                        <a:t>Uranus is the seventh planet from the Sun</a:t>
                      </a:r>
                      <a:endParaRPr sz="1500">
                        <a:solidFill>
                          <a:schemeClr val="lt1"/>
                        </a:solidFill>
                        <a:latin typeface="Roboto"/>
                        <a:ea typeface="Roboto"/>
                        <a:cs typeface="Roboto"/>
                        <a:sym typeface="Roboto"/>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lnSpc>
                          <a:spcPct val="100000"/>
                        </a:lnSpc>
                        <a:spcBef>
                          <a:spcPts val="0"/>
                        </a:spcBef>
                        <a:spcAft>
                          <a:spcPts val="1600"/>
                        </a:spcAft>
                        <a:buNone/>
                      </a:pPr>
                      <a:r>
                        <a:rPr lang="en" sz="1500">
                          <a:solidFill>
                            <a:schemeClr val="lt1"/>
                          </a:solidFill>
                          <a:latin typeface="Roboto"/>
                          <a:ea typeface="Roboto"/>
                          <a:cs typeface="Roboto"/>
                          <a:sym typeface="Roboto"/>
                        </a:rPr>
                        <a:t>There are nine planets in the Solar System</a:t>
                      </a:r>
                      <a:endParaRPr sz="1500">
                        <a:solidFill>
                          <a:schemeClr val="lt1"/>
                        </a:solidFill>
                        <a:latin typeface="Roboto"/>
                        <a:ea typeface="Roboto"/>
                        <a:cs typeface="Roboto"/>
                        <a:sym typeface="Roboto"/>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847"/>
        <p:cNvGrpSpPr/>
        <p:nvPr/>
      </p:nvGrpSpPr>
      <p:grpSpPr>
        <a:xfrm>
          <a:off x="0" y="0"/>
          <a:ext cx="0" cy="0"/>
          <a:chOff x="0" y="0"/>
          <a:chExt cx="0" cy="0"/>
        </a:xfrm>
      </p:grpSpPr>
      <p:sp>
        <p:nvSpPr>
          <p:cNvPr id="2848" name="Google Shape;2848;p4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i="1" u="sng" dirty="0"/>
              <a:t>Chapter 7- Lesson 4</a:t>
            </a:r>
            <a:endParaRPr i="1" u="sng" dirty="0"/>
          </a:p>
        </p:txBody>
      </p:sp>
      <p:sp>
        <p:nvSpPr>
          <p:cNvPr id="2849" name="Google Shape;2849;p40"/>
          <p:cNvSpPr txBox="1">
            <a:spLocks noGrp="1"/>
          </p:cNvSpPr>
          <p:nvPr>
            <p:ph type="body" idx="1"/>
          </p:nvPr>
        </p:nvSpPr>
        <p:spPr>
          <a:xfrm>
            <a:off x="720000" y="1060800"/>
            <a:ext cx="7704000" cy="3543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2800" dirty="0">
                <a:solidFill>
                  <a:schemeClr val="lt1"/>
                </a:solidFill>
              </a:rPr>
              <a:t>Vocabulary </a:t>
            </a:r>
          </a:p>
          <a:p>
            <a:pPr marL="0" lvl="0" indent="0"/>
            <a:r>
              <a:rPr lang="en-US" sz="2800" u="sng" dirty="0"/>
              <a:t>Patriots</a:t>
            </a:r>
            <a:r>
              <a:rPr lang="en-US" sz="2800" dirty="0"/>
              <a:t>-colonists who opposed British rule</a:t>
            </a:r>
          </a:p>
          <a:p>
            <a:pPr marL="0" lvl="0" indent="0"/>
            <a:r>
              <a:rPr lang="en-US" sz="2800" u="sng" dirty="0"/>
              <a:t>Militia</a:t>
            </a:r>
            <a:r>
              <a:rPr lang="en-US" sz="2800" dirty="0"/>
              <a:t>-a group of ordinary people who train for battle</a:t>
            </a:r>
          </a:p>
          <a:p>
            <a:pPr marL="0" lvl="0" indent="0"/>
            <a:r>
              <a:rPr lang="en-US" sz="2800" u="sng" dirty="0"/>
              <a:t>Minutemen</a:t>
            </a:r>
            <a:r>
              <a:rPr lang="en-US" sz="2800" dirty="0"/>
              <a:t>-militia with special training</a:t>
            </a:r>
          </a:p>
          <a:p>
            <a:pPr marL="0" lvl="0" indent="0"/>
            <a:r>
              <a:rPr lang="en-US" sz="2800" u="sng" dirty="0"/>
              <a:t>Commander</a:t>
            </a:r>
            <a:r>
              <a:rPr lang="en-US" sz="2800" dirty="0"/>
              <a:t>-officer in charge of the army</a:t>
            </a:r>
          </a:p>
          <a:p>
            <a:pPr marL="0" lvl="0" indent="0"/>
            <a:r>
              <a:rPr lang="en-US" sz="2800" u="sng" dirty="0"/>
              <a:t>Petition</a:t>
            </a:r>
            <a:r>
              <a:rPr lang="en-US" sz="2800" dirty="0"/>
              <a:t>-formal request signed/supported by many people</a:t>
            </a:r>
          </a:p>
          <a:p>
            <a:pPr marL="0" lvl="0" indent="0" algn="l" rtl="0">
              <a:spcBef>
                <a:spcPts val="0"/>
              </a:spcBef>
              <a:spcAft>
                <a:spcPts val="0"/>
              </a:spcAft>
              <a:buNone/>
            </a:pPr>
            <a:endParaRPr sz="2800" dirty="0">
              <a:solidFill>
                <a:schemeClr val="lt1"/>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582"/>
        <p:cNvGrpSpPr/>
        <p:nvPr/>
      </p:nvGrpSpPr>
      <p:grpSpPr>
        <a:xfrm>
          <a:off x="0" y="0"/>
          <a:ext cx="0" cy="0"/>
          <a:chOff x="0" y="0"/>
          <a:chExt cx="0" cy="0"/>
        </a:xfrm>
      </p:grpSpPr>
      <p:grpSp>
        <p:nvGrpSpPr>
          <p:cNvPr id="3583" name="Google Shape;3583;p49"/>
          <p:cNvGrpSpPr/>
          <p:nvPr/>
        </p:nvGrpSpPr>
        <p:grpSpPr>
          <a:xfrm>
            <a:off x="3194490" y="1660161"/>
            <a:ext cx="2754059" cy="2754133"/>
            <a:chOff x="5507200" y="1736000"/>
            <a:chExt cx="2754059" cy="2754134"/>
          </a:xfrm>
        </p:grpSpPr>
        <p:sp>
          <p:nvSpPr>
            <p:cNvPr id="3584" name="Google Shape;3584;p49"/>
            <p:cNvSpPr/>
            <p:nvPr/>
          </p:nvSpPr>
          <p:spPr>
            <a:xfrm>
              <a:off x="6328954" y="2557755"/>
              <a:ext cx="1109802" cy="1110626"/>
            </a:xfrm>
            <a:custGeom>
              <a:avLst/>
              <a:gdLst/>
              <a:ahLst/>
              <a:cxnLst/>
              <a:rect l="l" t="t" r="r" b="b"/>
              <a:pathLst>
                <a:path w="29658" h="29680" extrusionOk="0">
                  <a:moveTo>
                    <a:pt x="14828" y="1"/>
                  </a:moveTo>
                  <a:cubicBezTo>
                    <a:pt x="6651" y="1"/>
                    <a:pt x="0" y="6652"/>
                    <a:pt x="0" y="14830"/>
                  </a:cubicBezTo>
                  <a:cubicBezTo>
                    <a:pt x="0" y="23028"/>
                    <a:pt x="6651" y="29679"/>
                    <a:pt x="14828" y="29679"/>
                  </a:cubicBezTo>
                  <a:cubicBezTo>
                    <a:pt x="23026" y="29679"/>
                    <a:pt x="29657" y="23028"/>
                    <a:pt x="29657" y="14830"/>
                  </a:cubicBezTo>
                  <a:cubicBezTo>
                    <a:pt x="29657" y="6652"/>
                    <a:pt x="23026" y="1"/>
                    <a:pt x="14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9"/>
            <p:cNvSpPr/>
            <p:nvPr/>
          </p:nvSpPr>
          <p:spPr>
            <a:xfrm>
              <a:off x="6322705" y="2551505"/>
              <a:ext cx="1122301" cy="1122301"/>
            </a:xfrm>
            <a:custGeom>
              <a:avLst/>
              <a:gdLst/>
              <a:ahLst/>
              <a:cxnLst/>
              <a:rect l="l" t="t" r="r" b="b"/>
              <a:pathLst>
                <a:path w="29992" h="29992" extrusionOk="0">
                  <a:moveTo>
                    <a:pt x="14995" y="335"/>
                  </a:moveTo>
                  <a:cubicBezTo>
                    <a:pt x="23090" y="335"/>
                    <a:pt x="29677" y="6924"/>
                    <a:pt x="29677" y="14997"/>
                  </a:cubicBezTo>
                  <a:cubicBezTo>
                    <a:pt x="29677" y="23090"/>
                    <a:pt x="23090" y="29679"/>
                    <a:pt x="14995" y="29679"/>
                  </a:cubicBezTo>
                  <a:cubicBezTo>
                    <a:pt x="6922" y="29679"/>
                    <a:pt x="335" y="23090"/>
                    <a:pt x="335" y="14997"/>
                  </a:cubicBezTo>
                  <a:cubicBezTo>
                    <a:pt x="335" y="6924"/>
                    <a:pt x="6922" y="335"/>
                    <a:pt x="14995" y="335"/>
                  </a:cubicBezTo>
                  <a:close/>
                  <a:moveTo>
                    <a:pt x="14995" y="0"/>
                  </a:moveTo>
                  <a:cubicBezTo>
                    <a:pt x="6735" y="0"/>
                    <a:pt x="0" y="6735"/>
                    <a:pt x="0" y="14997"/>
                  </a:cubicBezTo>
                  <a:cubicBezTo>
                    <a:pt x="0" y="23279"/>
                    <a:pt x="6735" y="29992"/>
                    <a:pt x="14995" y="29992"/>
                  </a:cubicBezTo>
                  <a:cubicBezTo>
                    <a:pt x="23277" y="29992"/>
                    <a:pt x="29991" y="23279"/>
                    <a:pt x="29991" y="14997"/>
                  </a:cubicBezTo>
                  <a:cubicBezTo>
                    <a:pt x="29991" y="6735"/>
                    <a:pt x="23277" y="0"/>
                    <a:pt x="14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9"/>
            <p:cNvSpPr/>
            <p:nvPr/>
          </p:nvSpPr>
          <p:spPr>
            <a:xfrm>
              <a:off x="6375094" y="2603969"/>
              <a:ext cx="1018273" cy="1018198"/>
            </a:xfrm>
            <a:custGeom>
              <a:avLst/>
              <a:gdLst/>
              <a:ahLst/>
              <a:cxnLst/>
              <a:rect l="l" t="t" r="r" b="b"/>
              <a:pathLst>
                <a:path w="27212" h="27210" extrusionOk="0">
                  <a:moveTo>
                    <a:pt x="13595" y="1"/>
                  </a:moveTo>
                  <a:cubicBezTo>
                    <a:pt x="6087" y="1"/>
                    <a:pt x="1" y="6086"/>
                    <a:pt x="1" y="13595"/>
                  </a:cubicBezTo>
                  <a:cubicBezTo>
                    <a:pt x="1" y="21124"/>
                    <a:pt x="6087" y="27209"/>
                    <a:pt x="13595" y="27209"/>
                  </a:cubicBezTo>
                  <a:cubicBezTo>
                    <a:pt x="21124" y="27209"/>
                    <a:pt x="27211" y="21124"/>
                    <a:pt x="27211" y="13595"/>
                  </a:cubicBezTo>
                  <a:cubicBezTo>
                    <a:pt x="27211" y="6086"/>
                    <a:pt x="21124" y="1"/>
                    <a:pt x="13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9"/>
            <p:cNvSpPr/>
            <p:nvPr/>
          </p:nvSpPr>
          <p:spPr>
            <a:xfrm>
              <a:off x="6370416" y="2599291"/>
              <a:ext cx="1026805" cy="1026805"/>
            </a:xfrm>
            <a:custGeom>
              <a:avLst/>
              <a:gdLst/>
              <a:ahLst/>
              <a:cxnLst/>
              <a:rect l="l" t="t" r="r" b="b"/>
              <a:pathLst>
                <a:path w="27440" h="27440" extrusionOk="0">
                  <a:moveTo>
                    <a:pt x="13720" y="229"/>
                  </a:moveTo>
                  <a:cubicBezTo>
                    <a:pt x="21165" y="229"/>
                    <a:pt x="27211" y="6294"/>
                    <a:pt x="27211" y="13720"/>
                  </a:cubicBezTo>
                  <a:cubicBezTo>
                    <a:pt x="27211" y="21166"/>
                    <a:pt x="21165" y="27209"/>
                    <a:pt x="13720" y="27209"/>
                  </a:cubicBezTo>
                  <a:cubicBezTo>
                    <a:pt x="6296" y="27209"/>
                    <a:pt x="231" y="21166"/>
                    <a:pt x="231" y="13720"/>
                  </a:cubicBezTo>
                  <a:cubicBezTo>
                    <a:pt x="231" y="6294"/>
                    <a:pt x="6296" y="229"/>
                    <a:pt x="13720" y="229"/>
                  </a:cubicBezTo>
                  <a:close/>
                  <a:moveTo>
                    <a:pt x="13720" y="0"/>
                  </a:moveTo>
                  <a:cubicBezTo>
                    <a:pt x="6171" y="0"/>
                    <a:pt x="0" y="6169"/>
                    <a:pt x="0" y="13720"/>
                  </a:cubicBezTo>
                  <a:cubicBezTo>
                    <a:pt x="0" y="21291"/>
                    <a:pt x="6171" y="27440"/>
                    <a:pt x="13720" y="27440"/>
                  </a:cubicBezTo>
                  <a:cubicBezTo>
                    <a:pt x="21291" y="27440"/>
                    <a:pt x="27440" y="21291"/>
                    <a:pt x="27440" y="13720"/>
                  </a:cubicBezTo>
                  <a:cubicBezTo>
                    <a:pt x="27440" y="6169"/>
                    <a:pt x="21291" y="0"/>
                    <a:pt x="13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9"/>
            <p:cNvSpPr/>
            <p:nvPr/>
          </p:nvSpPr>
          <p:spPr>
            <a:xfrm>
              <a:off x="6433807" y="2662644"/>
              <a:ext cx="900812" cy="900849"/>
            </a:xfrm>
            <a:custGeom>
              <a:avLst/>
              <a:gdLst/>
              <a:ahLst/>
              <a:cxnLst/>
              <a:rect l="l" t="t" r="r" b="b"/>
              <a:pathLst>
                <a:path w="24073" h="24074" extrusionOk="0">
                  <a:moveTo>
                    <a:pt x="12026" y="0"/>
                  </a:moveTo>
                  <a:cubicBezTo>
                    <a:pt x="5375" y="0"/>
                    <a:pt x="1" y="5376"/>
                    <a:pt x="1" y="12027"/>
                  </a:cubicBezTo>
                  <a:cubicBezTo>
                    <a:pt x="1" y="18678"/>
                    <a:pt x="5375" y="24074"/>
                    <a:pt x="12026" y="24074"/>
                  </a:cubicBezTo>
                  <a:cubicBezTo>
                    <a:pt x="18677" y="24074"/>
                    <a:pt x="24073" y="18678"/>
                    <a:pt x="24073" y="12027"/>
                  </a:cubicBezTo>
                  <a:cubicBezTo>
                    <a:pt x="24073" y="5376"/>
                    <a:pt x="18677" y="0"/>
                    <a:pt x="120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9"/>
            <p:cNvSpPr/>
            <p:nvPr/>
          </p:nvSpPr>
          <p:spPr>
            <a:xfrm>
              <a:off x="6429129" y="2657929"/>
              <a:ext cx="910204" cy="910279"/>
            </a:xfrm>
            <a:custGeom>
              <a:avLst/>
              <a:gdLst/>
              <a:ahLst/>
              <a:cxnLst/>
              <a:rect l="l" t="t" r="r" b="b"/>
              <a:pathLst>
                <a:path w="24324" h="24326" extrusionOk="0">
                  <a:moveTo>
                    <a:pt x="12151" y="232"/>
                  </a:moveTo>
                  <a:cubicBezTo>
                    <a:pt x="18740" y="232"/>
                    <a:pt x="24094" y="5586"/>
                    <a:pt x="24094" y="12153"/>
                  </a:cubicBezTo>
                  <a:cubicBezTo>
                    <a:pt x="24094" y="18740"/>
                    <a:pt x="18740" y="24094"/>
                    <a:pt x="12151" y="24094"/>
                  </a:cubicBezTo>
                  <a:cubicBezTo>
                    <a:pt x="5584" y="24094"/>
                    <a:pt x="230" y="18740"/>
                    <a:pt x="230" y="12153"/>
                  </a:cubicBezTo>
                  <a:cubicBezTo>
                    <a:pt x="230" y="5586"/>
                    <a:pt x="5584" y="232"/>
                    <a:pt x="12151" y="232"/>
                  </a:cubicBezTo>
                  <a:close/>
                  <a:moveTo>
                    <a:pt x="12151" y="1"/>
                  </a:moveTo>
                  <a:cubicBezTo>
                    <a:pt x="5458" y="1"/>
                    <a:pt x="0" y="5460"/>
                    <a:pt x="0" y="12153"/>
                  </a:cubicBezTo>
                  <a:cubicBezTo>
                    <a:pt x="0" y="18866"/>
                    <a:pt x="5458" y="24325"/>
                    <a:pt x="12151" y="24325"/>
                  </a:cubicBezTo>
                  <a:cubicBezTo>
                    <a:pt x="18865" y="24325"/>
                    <a:pt x="24323" y="18866"/>
                    <a:pt x="24323" y="12153"/>
                  </a:cubicBezTo>
                  <a:cubicBezTo>
                    <a:pt x="24323" y="5460"/>
                    <a:pt x="18865" y="1"/>
                    <a:pt x="12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9"/>
            <p:cNvSpPr/>
            <p:nvPr/>
          </p:nvSpPr>
          <p:spPr>
            <a:xfrm>
              <a:off x="5704406" y="1933206"/>
              <a:ext cx="2358845" cy="2358882"/>
            </a:xfrm>
            <a:custGeom>
              <a:avLst/>
              <a:gdLst/>
              <a:ahLst/>
              <a:cxnLst/>
              <a:rect l="l" t="t" r="r" b="b"/>
              <a:pathLst>
                <a:path w="63037" h="63038" extrusionOk="0">
                  <a:moveTo>
                    <a:pt x="31518" y="274"/>
                  </a:moveTo>
                  <a:cubicBezTo>
                    <a:pt x="48773" y="274"/>
                    <a:pt x="62786" y="14286"/>
                    <a:pt x="62786" y="31540"/>
                  </a:cubicBezTo>
                  <a:cubicBezTo>
                    <a:pt x="62786" y="48774"/>
                    <a:pt x="48773" y="62786"/>
                    <a:pt x="31518" y="62786"/>
                  </a:cubicBezTo>
                  <a:cubicBezTo>
                    <a:pt x="14284" y="62786"/>
                    <a:pt x="272" y="48774"/>
                    <a:pt x="272" y="31540"/>
                  </a:cubicBezTo>
                  <a:cubicBezTo>
                    <a:pt x="272" y="14286"/>
                    <a:pt x="14284" y="274"/>
                    <a:pt x="31518" y="274"/>
                  </a:cubicBezTo>
                  <a:close/>
                  <a:moveTo>
                    <a:pt x="31518" y="1"/>
                  </a:moveTo>
                  <a:cubicBezTo>
                    <a:pt x="14139" y="1"/>
                    <a:pt x="1" y="14139"/>
                    <a:pt x="1" y="31540"/>
                  </a:cubicBezTo>
                  <a:cubicBezTo>
                    <a:pt x="1" y="48899"/>
                    <a:pt x="14139" y="63037"/>
                    <a:pt x="31518" y="63037"/>
                  </a:cubicBezTo>
                  <a:cubicBezTo>
                    <a:pt x="48899" y="63037"/>
                    <a:pt x="63037" y="48899"/>
                    <a:pt x="63037" y="31540"/>
                  </a:cubicBezTo>
                  <a:cubicBezTo>
                    <a:pt x="63037" y="14139"/>
                    <a:pt x="48899" y="1"/>
                    <a:pt x="31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9"/>
            <p:cNvSpPr/>
            <p:nvPr/>
          </p:nvSpPr>
          <p:spPr>
            <a:xfrm>
              <a:off x="5752117" y="1980992"/>
              <a:ext cx="2263386" cy="2263386"/>
            </a:xfrm>
            <a:custGeom>
              <a:avLst/>
              <a:gdLst/>
              <a:ahLst/>
              <a:cxnLst/>
              <a:rect l="l" t="t" r="r" b="b"/>
              <a:pathLst>
                <a:path w="60486" h="60486" extrusionOk="0">
                  <a:moveTo>
                    <a:pt x="30243" y="188"/>
                  </a:moveTo>
                  <a:cubicBezTo>
                    <a:pt x="46829" y="188"/>
                    <a:pt x="60318" y="13679"/>
                    <a:pt x="60318" y="30263"/>
                  </a:cubicBezTo>
                  <a:cubicBezTo>
                    <a:pt x="60318" y="46827"/>
                    <a:pt x="46829" y="60318"/>
                    <a:pt x="30243" y="60318"/>
                  </a:cubicBezTo>
                  <a:cubicBezTo>
                    <a:pt x="13679" y="60318"/>
                    <a:pt x="190" y="46827"/>
                    <a:pt x="190" y="30263"/>
                  </a:cubicBezTo>
                  <a:cubicBezTo>
                    <a:pt x="190" y="13679"/>
                    <a:pt x="13679" y="188"/>
                    <a:pt x="30243" y="188"/>
                  </a:cubicBezTo>
                  <a:close/>
                  <a:moveTo>
                    <a:pt x="30243" y="1"/>
                  </a:moveTo>
                  <a:cubicBezTo>
                    <a:pt x="13575" y="1"/>
                    <a:pt x="1" y="13573"/>
                    <a:pt x="1" y="30263"/>
                  </a:cubicBezTo>
                  <a:cubicBezTo>
                    <a:pt x="1" y="46933"/>
                    <a:pt x="13575" y="60485"/>
                    <a:pt x="30243" y="60485"/>
                  </a:cubicBezTo>
                  <a:cubicBezTo>
                    <a:pt x="46933" y="60485"/>
                    <a:pt x="60485" y="46933"/>
                    <a:pt x="60485" y="30263"/>
                  </a:cubicBezTo>
                  <a:cubicBezTo>
                    <a:pt x="60485" y="13573"/>
                    <a:pt x="46933" y="1"/>
                    <a:pt x="30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9"/>
            <p:cNvSpPr/>
            <p:nvPr/>
          </p:nvSpPr>
          <p:spPr>
            <a:xfrm>
              <a:off x="6182565" y="2411440"/>
              <a:ext cx="1403325" cy="1403250"/>
            </a:xfrm>
            <a:custGeom>
              <a:avLst/>
              <a:gdLst/>
              <a:ahLst/>
              <a:cxnLst/>
              <a:rect l="l" t="t" r="r" b="b"/>
              <a:pathLst>
                <a:path w="37502" h="37500" extrusionOk="0">
                  <a:moveTo>
                    <a:pt x="18740" y="104"/>
                  </a:moveTo>
                  <a:cubicBezTo>
                    <a:pt x="29030" y="104"/>
                    <a:pt x="37376" y="8470"/>
                    <a:pt x="37376" y="18740"/>
                  </a:cubicBezTo>
                  <a:cubicBezTo>
                    <a:pt x="37376" y="29030"/>
                    <a:pt x="29030" y="37374"/>
                    <a:pt x="18740" y="37374"/>
                  </a:cubicBezTo>
                  <a:cubicBezTo>
                    <a:pt x="8472" y="37374"/>
                    <a:pt x="106" y="29030"/>
                    <a:pt x="106" y="18740"/>
                  </a:cubicBezTo>
                  <a:cubicBezTo>
                    <a:pt x="106" y="8470"/>
                    <a:pt x="8472" y="104"/>
                    <a:pt x="18740" y="104"/>
                  </a:cubicBezTo>
                  <a:close/>
                  <a:moveTo>
                    <a:pt x="18740" y="1"/>
                  </a:moveTo>
                  <a:cubicBezTo>
                    <a:pt x="8408" y="1"/>
                    <a:pt x="1" y="8408"/>
                    <a:pt x="1" y="18740"/>
                  </a:cubicBezTo>
                  <a:cubicBezTo>
                    <a:pt x="1" y="29092"/>
                    <a:pt x="8408" y="37499"/>
                    <a:pt x="18740" y="37499"/>
                  </a:cubicBezTo>
                  <a:cubicBezTo>
                    <a:pt x="29093" y="37499"/>
                    <a:pt x="37501" y="29092"/>
                    <a:pt x="37501" y="18740"/>
                  </a:cubicBezTo>
                  <a:cubicBezTo>
                    <a:pt x="37501" y="8408"/>
                    <a:pt x="29093" y="1"/>
                    <a:pt x="187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9"/>
            <p:cNvSpPr/>
            <p:nvPr/>
          </p:nvSpPr>
          <p:spPr>
            <a:xfrm>
              <a:off x="6942539" y="3171339"/>
              <a:ext cx="719212" cy="719287"/>
            </a:xfrm>
            <a:custGeom>
              <a:avLst/>
              <a:gdLst/>
              <a:ahLst/>
              <a:cxnLst/>
              <a:rect l="l" t="t" r="r" b="b"/>
              <a:pathLst>
                <a:path w="19220" h="19222" extrusionOk="0">
                  <a:moveTo>
                    <a:pt x="2468" y="1"/>
                  </a:moveTo>
                  <a:lnTo>
                    <a:pt x="0" y="2469"/>
                  </a:lnTo>
                  <a:lnTo>
                    <a:pt x="19220" y="19222"/>
                  </a:lnTo>
                  <a:lnTo>
                    <a:pt x="2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9"/>
            <p:cNvSpPr/>
            <p:nvPr/>
          </p:nvSpPr>
          <p:spPr>
            <a:xfrm>
              <a:off x="6939395" y="3168233"/>
              <a:ext cx="725499" cy="724713"/>
            </a:xfrm>
            <a:custGeom>
              <a:avLst/>
              <a:gdLst/>
              <a:ahLst/>
              <a:cxnLst/>
              <a:rect l="l" t="t" r="r" b="b"/>
              <a:pathLst>
                <a:path w="19388" h="19367" extrusionOk="0">
                  <a:moveTo>
                    <a:pt x="2552" y="189"/>
                  </a:moveTo>
                  <a:lnTo>
                    <a:pt x="18489" y="18488"/>
                  </a:lnTo>
                  <a:lnTo>
                    <a:pt x="188" y="2552"/>
                  </a:lnTo>
                  <a:lnTo>
                    <a:pt x="2552" y="189"/>
                  </a:lnTo>
                  <a:close/>
                  <a:moveTo>
                    <a:pt x="2552" y="0"/>
                  </a:moveTo>
                  <a:cubicBezTo>
                    <a:pt x="2531" y="0"/>
                    <a:pt x="2510" y="0"/>
                    <a:pt x="2489" y="22"/>
                  </a:cubicBezTo>
                  <a:lnTo>
                    <a:pt x="21" y="2510"/>
                  </a:lnTo>
                  <a:cubicBezTo>
                    <a:pt x="1" y="2510"/>
                    <a:pt x="1" y="2532"/>
                    <a:pt x="1" y="2552"/>
                  </a:cubicBezTo>
                  <a:cubicBezTo>
                    <a:pt x="1" y="2573"/>
                    <a:pt x="1" y="2593"/>
                    <a:pt x="21" y="2615"/>
                  </a:cubicBezTo>
                  <a:lnTo>
                    <a:pt x="19242" y="19367"/>
                  </a:lnTo>
                  <a:lnTo>
                    <a:pt x="19304" y="19367"/>
                  </a:lnTo>
                  <a:cubicBezTo>
                    <a:pt x="19346" y="19367"/>
                    <a:pt x="19388" y="19347"/>
                    <a:pt x="19388" y="19305"/>
                  </a:cubicBezTo>
                  <a:cubicBezTo>
                    <a:pt x="19388" y="19263"/>
                    <a:pt x="19367" y="19241"/>
                    <a:pt x="19346" y="19241"/>
                  </a:cubicBezTo>
                  <a:lnTo>
                    <a:pt x="2614" y="22"/>
                  </a:lnTo>
                  <a:cubicBezTo>
                    <a:pt x="2594" y="0"/>
                    <a:pt x="2572" y="0"/>
                    <a:pt x="25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9"/>
            <p:cNvSpPr/>
            <p:nvPr/>
          </p:nvSpPr>
          <p:spPr>
            <a:xfrm>
              <a:off x="6106677" y="2335477"/>
              <a:ext cx="719250" cy="719325"/>
            </a:xfrm>
            <a:custGeom>
              <a:avLst/>
              <a:gdLst/>
              <a:ahLst/>
              <a:cxnLst/>
              <a:rect l="l" t="t" r="r" b="b"/>
              <a:pathLst>
                <a:path w="19221" h="19223" extrusionOk="0">
                  <a:moveTo>
                    <a:pt x="1" y="1"/>
                  </a:moveTo>
                  <a:lnTo>
                    <a:pt x="16752" y="19222"/>
                  </a:lnTo>
                  <a:lnTo>
                    <a:pt x="19220" y="167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9"/>
            <p:cNvSpPr/>
            <p:nvPr/>
          </p:nvSpPr>
          <p:spPr>
            <a:xfrm>
              <a:off x="6103571" y="2332633"/>
              <a:ext cx="725462" cy="725274"/>
            </a:xfrm>
            <a:custGeom>
              <a:avLst/>
              <a:gdLst/>
              <a:ahLst/>
              <a:cxnLst/>
              <a:rect l="l" t="t" r="r" b="b"/>
              <a:pathLst>
                <a:path w="19387" h="19382" extrusionOk="0">
                  <a:moveTo>
                    <a:pt x="899" y="893"/>
                  </a:moveTo>
                  <a:lnTo>
                    <a:pt x="19200" y="16830"/>
                  </a:lnTo>
                  <a:lnTo>
                    <a:pt x="16835" y="19193"/>
                  </a:lnTo>
                  <a:lnTo>
                    <a:pt x="899" y="893"/>
                  </a:lnTo>
                  <a:close/>
                  <a:moveTo>
                    <a:pt x="93" y="1"/>
                  </a:moveTo>
                  <a:cubicBezTo>
                    <a:pt x="69" y="1"/>
                    <a:pt x="44" y="11"/>
                    <a:pt x="20" y="35"/>
                  </a:cubicBezTo>
                  <a:cubicBezTo>
                    <a:pt x="0" y="57"/>
                    <a:pt x="0" y="99"/>
                    <a:pt x="20" y="141"/>
                  </a:cubicBezTo>
                  <a:lnTo>
                    <a:pt x="16773" y="19360"/>
                  </a:lnTo>
                  <a:cubicBezTo>
                    <a:pt x="16794" y="19382"/>
                    <a:pt x="16794" y="19382"/>
                    <a:pt x="16835" y="19382"/>
                  </a:cubicBezTo>
                  <a:cubicBezTo>
                    <a:pt x="16857" y="19382"/>
                    <a:pt x="16877" y="19382"/>
                    <a:pt x="16877" y="19360"/>
                  </a:cubicBezTo>
                  <a:lnTo>
                    <a:pt x="19367" y="16872"/>
                  </a:lnTo>
                  <a:cubicBezTo>
                    <a:pt x="19387" y="16872"/>
                    <a:pt x="19387" y="16850"/>
                    <a:pt x="19387" y="16830"/>
                  </a:cubicBezTo>
                  <a:cubicBezTo>
                    <a:pt x="19387" y="16809"/>
                    <a:pt x="19387" y="16789"/>
                    <a:pt x="19367" y="16767"/>
                  </a:cubicBezTo>
                  <a:lnTo>
                    <a:pt x="146" y="15"/>
                  </a:lnTo>
                  <a:cubicBezTo>
                    <a:pt x="128" y="6"/>
                    <a:pt x="111"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9"/>
            <p:cNvSpPr/>
            <p:nvPr/>
          </p:nvSpPr>
          <p:spPr>
            <a:xfrm>
              <a:off x="6106677" y="3171339"/>
              <a:ext cx="719250" cy="719287"/>
            </a:xfrm>
            <a:custGeom>
              <a:avLst/>
              <a:gdLst/>
              <a:ahLst/>
              <a:cxnLst/>
              <a:rect l="l" t="t" r="r" b="b"/>
              <a:pathLst>
                <a:path w="19221" h="19222" extrusionOk="0">
                  <a:moveTo>
                    <a:pt x="16752" y="1"/>
                  </a:moveTo>
                  <a:lnTo>
                    <a:pt x="1" y="19222"/>
                  </a:lnTo>
                  <a:lnTo>
                    <a:pt x="19220" y="2469"/>
                  </a:lnTo>
                  <a:lnTo>
                    <a:pt x="16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9"/>
            <p:cNvSpPr/>
            <p:nvPr/>
          </p:nvSpPr>
          <p:spPr>
            <a:xfrm>
              <a:off x="6103571" y="3168233"/>
              <a:ext cx="725462" cy="724713"/>
            </a:xfrm>
            <a:custGeom>
              <a:avLst/>
              <a:gdLst/>
              <a:ahLst/>
              <a:cxnLst/>
              <a:rect l="l" t="t" r="r" b="b"/>
              <a:pathLst>
                <a:path w="19387" h="19367" extrusionOk="0">
                  <a:moveTo>
                    <a:pt x="16835" y="189"/>
                  </a:moveTo>
                  <a:lnTo>
                    <a:pt x="19200" y="2552"/>
                  </a:lnTo>
                  <a:lnTo>
                    <a:pt x="899" y="18488"/>
                  </a:lnTo>
                  <a:lnTo>
                    <a:pt x="16835" y="189"/>
                  </a:lnTo>
                  <a:close/>
                  <a:moveTo>
                    <a:pt x="16835" y="0"/>
                  </a:moveTo>
                  <a:cubicBezTo>
                    <a:pt x="16794" y="0"/>
                    <a:pt x="16794" y="0"/>
                    <a:pt x="16773" y="22"/>
                  </a:cubicBezTo>
                  <a:lnTo>
                    <a:pt x="20" y="19241"/>
                  </a:lnTo>
                  <a:cubicBezTo>
                    <a:pt x="0" y="19283"/>
                    <a:pt x="0" y="19325"/>
                    <a:pt x="20" y="19347"/>
                  </a:cubicBezTo>
                  <a:cubicBezTo>
                    <a:pt x="42" y="19367"/>
                    <a:pt x="62" y="19367"/>
                    <a:pt x="84" y="19367"/>
                  </a:cubicBezTo>
                  <a:lnTo>
                    <a:pt x="146" y="19367"/>
                  </a:lnTo>
                  <a:lnTo>
                    <a:pt x="19367" y="2615"/>
                  </a:lnTo>
                  <a:cubicBezTo>
                    <a:pt x="19387" y="2593"/>
                    <a:pt x="19387" y="2573"/>
                    <a:pt x="19387" y="2552"/>
                  </a:cubicBezTo>
                  <a:cubicBezTo>
                    <a:pt x="19387" y="2532"/>
                    <a:pt x="19387" y="2510"/>
                    <a:pt x="19367" y="2510"/>
                  </a:cubicBezTo>
                  <a:lnTo>
                    <a:pt x="16877" y="22"/>
                  </a:lnTo>
                  <a:cubicBezTo>
                    <a:pt x="16877" y="0"/>
                    <a:pt x="16835" y="0"/>
                    <a:pt x="16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9"/>
            <p:cNvSpPr/>
            <p:nvPr/>
          </p:nvSpPr>
          <p:spPr>
            <a:xfrm>
              <a:off x="6942539" y="2335477"/>
              <a:ext cx="719212" cy="719325"/>
            </a:xfrm>
            <a:custGeom>
              <a:avLst/>
              <a:gdLst/>
              <a:ahLst/>
              <a:cxnLst/>
              <a:rect l="l" t="t" r="r" b="b"/>
              <a:pathLst>
                <a:path w="19220" h="19223" extrusionOk="0">
                  <a:moveTo>
                    <a:pt x="19220" y="1"/>
                  </a:moveTo>
                  <a:lnTo>
                    <a:pt x="0" y="16754"/>
                  </a:lnTo>
                  <a:lnTo>
                    <a:pt x="2468" y="19222"/>
                  </a:lnTo>
                  <a:lnTo>
                    <a:pt x="19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9"/>
            <p:cNvSpPr/>
            <p:nvPr/>
          </p:nvSpPr>
          <p:spPr>
            <a:xfrm>
              <a:off x="6939395" y="2332633"/>
              <a:ext cx="725499" cy="725274"/>
            </a:xfrm>
            <a:custGeom>
              <a:avLst/>
              <a:gdLst/>
              <a:ahLst/>
              <a:cxnLst/>
              <a:rect l="l" t="t" r="r" b="b"/>
              <a:pathLst>
                <a:path w="19388" h="19382" extrusionOk="0">
                  <a:moveTo>
                    <a:pt x="18489" y="893"/>
                  </a:moveTo>
                  <a:lnTo>
                    <a:pt x="2552" y="19193"/>
                  </a:lnTo>
                  <a:lnTo>
                    <a:pt x="188" y="16830"/>
                  </a:lnTo>
                  <a:lnTo>
                    <a:pt x="18489" y="893"/>
                  </a:lnTo>
                  <a:close/>
                  <a:moveTo>
                    <a:pt x="19293" y="1"/>
                  </a:moveTo>
                  <a:cubicBezTo>
                    <a:pt x="19277" y="1"/>
                    <a:pt x="19260" y="6"/>
                    <a:pt x="19242" y="15"/>
                  </a:cubicBezTo>
                  <a:lnTo>
                    <a:pt x="21" y="16767"/>
                  </a:lnTo>
                  <a:cubicBezTo>
                    <a:pt x="1" y="16789"/>
                    <a:pt x="1" y="16809"/>
                    <a:pt x="1" y="16830"/>
                  </a:cubicBezTo>
                  <a:cubicBezTo>
                    <a:pt x="1" y="16850"/>
                    <a:pt x="1" y="16872"/>
                    <a:pt x="21" y="16872"/>
                  </a:cubicBezTo>
                  <a:lnTo>
                    <a:pt x="2489" y="19360"/>
                  </a:lnTo>
                  <a:cubicBezTo>
                    <a:pt x="2510" y="19382"/>
                    <a:pt x="2531" y="19382"/>
                    <a:pt x="2552" y="19382"/>
                  </a:cubicBezTo>
                  <a:cubicBezTo>
                    <a:pt x="2572" y="19382"/>
                    <a:pt x="2594" y="19382"/>
                    <a:pt x="2614" y="19360"/>
                  </a:cubicBezTo>
                  <a:lnTo>
                    <a:pt x="19346" y="141"/>
                  </a:lnTo>
                  <a:cubicBezTo>
                    <a:pt x="19388" y="99"/>
                    <a:pt x="19388" y="57"/>
                    <a:pt x="19346" y="35"/>
                  </a:cubicBezTo>
                  <a:cubicBezTo>
                    <a:pt x="19334" y="11"/>
                    <a:pt x="19315" y="1"/>
                    <a:pt x="19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9"/>
            <p:cNvSpPr/>
            <p:nvPr/>
          </p:nvSpPr>
          <p:spPr>
            <a:xfrm>
              <a:off x="6946430" y="3219873"/>
              <a:ext cx="684861" cy="640219"/>
            </a:xfrm>
            <a:custGeom>
              <a:avLst/>
              <a:gdLst/>
              <a:ahLst/>
              <a:cxnLst/>
              <a:rect l="l" t="t" r="r" b="b"/>
              <a:pathLst>
                <a:path w="18302" h="17109" extrusionOk="0">
                  <a:moveTo>
                    <a:pt x="1171" y="0"/>
                  </a:moveTo>
                  <a:lnTo>
                    <a:pt x="0" y="1172"/>
                  </a:lnTo>
                  <a:lnTo>
                    <a:pt x="18301" y="17108"/>
                  </a:lnTo>
                  <a:lnTo>
                    <a:pt x="11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9"/>
            <p:cNvSpPr/>
            <p:nvPr/>
          </p:nvSpPr>
          <p:spPr>
            <a:xfrm>
              <a:off x="6942539" y="3217553"/>
              <a:ext cx="719212" cy="673074"/>
            </a:xfrm>
            <a:custGeom>
              <a:avLst/>
              <a:gdLst/>
              <a:ahLst/>
              <a:cxnLst/>
              <a:rect l="l" t="t" r="r" b="b"/>
              <a:pathLst>
                <a:path w="19220" h="17987" extrusionOk="0">
                  <a:moveTo>
                    <a:pt x="1233" y="0"/>
                  </a:moveTo>
                  <a:lnTo>
                    <a:pt x="0" y="1234"/>
                  </a:lnTo>
                  <a:lnTo>
                    <a:pt x="19220" y="17987"/>
                  </a:lnTo>
                  <a:lnTo>
                    <a:pt x="19220" y="17987"/>
                  </a:lnTo>
                  <a:lnTo>
                    <a:pt x="18405" y="17170"/>
                  </a:lnTo>
                  <a:lnTo>
                    <a:pt x="104" y="1234"/>
                  </a:lnTo>
                  <a:lnTo>
                    <a:pt x="1275" y="62"/>
                  </a:lnTo>
                  <a:lnTo>
                    <a:pt x="12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9"/>
            <p:cNvSpPr/>
            <p:nvPr/>
          </p:nvSpPr>
          <p:spPr>
            <a:xfrm>
              <a:off x="6137174" y="2366049"/>
              <a:ext cx="640219" cy="684786"/>
            </a:xfrm>
            <a:custGeom>
              <a:avLst/>
              <a:gdLst/>
              <a:ahLst/>
              <a:cxnLst/>
              <a:rect l="l" t="t" r="r" b="b"/>
              <a:pathLst>
                <a:path w="17109" h="18300" extrusionOk="0">
                  <a:moveTo>
                    <a:pt x="1" y="0"/>
                  </a:moveTo>
                  <a:lnTo>
                    <a:pt x="15937" y="18300"/>
                  </a:lnTo>
                  <a:lnTo>
                    <a:pt x="17109" y="171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9"/>
            <p:cNvSpPr/>
            <p:nvPr/>
          </p:nvSpPr>
          <p:spPr>
            <a:xfrm>
              <a:off x="6106677" y="2335477"/>
              <a:ext cx="673111" cy="719325"/>
            </a:xfrm>
            <a:custGeom>
              <a:avLst/>
              <a:gdLst/>
              <a:ahLst/>
              <a:cxnLst/>
              <a:rect l="l" t="t" r="r" b="b"/>
              <a:pathLst>
                <a:path w="17988" h="19223" extrusionOk="0">
                  <a:moveTo>
                    <a:pt x="1" y="1"/>
                  </a:moveTo>
                  <a:lnTo>
                    <a:pt x="16752" y="19222"/>
                  </a:lnTo>
                  <a:lnTo>
                    <a:pt x="17987" y="17987"/>
                  </a:lnTo>
                  <a:lnTo>
                    <a:pt x="17924" y="17926"/>
                  </a:lnTo>
                  <a:lnTo>
                    <a:pt x="16752" y="19117"/>
                  </a:lnTo>
                  <a:lnTo>
                    <a:pt x="816" y="81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9"/>
            <p:cNvSpPr/>
            <p:nvPr/>
          </p:nvSpPr>
          <p:spPr>
            <a:xfrm>
              <a:off x="6137174" y="3219873"/>
              <a:ext cx="684861" cy="640219"/>
            </a:xfrm>
            <a:custGeom>
              <a:avLst/>
              <a:gdLst/>
              <a:ahLst/>
              <a:cxnLst/>
              <a:rect l="l" t="t" r="r" b="b"/>
              <a:pathLst>
                <a:path w="18302" h="17109" extrusionOk="0">
                  <a:moveTo>
                    <a:pt x="17109" y="0"/>
                  </a:moveTo>
                  <a:lnTo>
                    <a:pt x="1" y="17108"/>
                  </a:lnTo>
                  <a:lnTo>
                    <a:pt x="18302" y="1172"/>
                  </a:lnTo>
                  <a:lnTo>
                    <a:pt x="171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9"/>
            <p:cNvSpPr/>
            <p:nvPr/>
          </p:nvSpPr>
          <p:spPr>
            <a:xfrm>
              <a:off x="6106677" y="3217553"/>
              <a:ext cx="719250" cy="673074"/>
            </a:xfrm>
            <a:custGeom>
              <a:avLst/>
              <a:gdLst/>
              <a:ahLst/>
              <a:cxnLst/>
              <a:rect l="l" t="t" r="r" b="b"/>
              <a:pathLst>
                <a:path w="19221" h="17987" extrusionOk="0">
                  <a:moveTo>
                    <a:pt x="17987" y="0"/>
                  </a:moveTo>
                  <a:lnTo>
                    <a:pt x="17924" y="62"/>
                  </a:lnTo>
                  <a:lnTo>
                    <a:pt x="19117" y="1234"/>
                  </a:lnTo>
                  <a:lnTo>
                    <a:pt x="816" y="17170"/>
                  </a:lnTo>
                  <a:lnTo>
                    <a:pt x="1" y="17987"/>
                  </a:lnTo>
                  <a:lnTo>
                    <a:pt x="19220" y="1234"/>
                  </a:lnTo>
                  <a:lnTo>
                    <a:pt x="179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9"/>
            <p:cNvSpPr/>
            <p:nvPr/>
          </p:nvSpPr>
          <p:spPr>
            <a:xfrm>
              <a:off x="6990250" y="2366049"/>
              <a:ext cx="641042" cy="684786"/>
            </a:xfrm>
            <a:custGeom>
              <a:avLst/>
              <a:gdLst/>
              <a:ahLst/>
              <a:cxnLst/>
              <a:rect l="l" t="t" r="r" b="b"/>
              <a:pathLst>
                <a:path w="17131" h="18300" extrusionOk="0">
                  <a:moveTo>
                    <a:pt x="17130" y="0"/>
                  </a:moveTo>
                  <a:lnTo>
                    <a:pt x="0" y="17109"/>
                  </a:lnTo>
                  <a:lnTo>
                    <a:pt x="1193" y="18300"/>
                  </a:lnTo>
                  <a:lnTo>
                    <a:pt x="17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9"/>
            <p:cNvSpPr/>
            <p:nvPr/>
          </p:nvSpPr>
          <p:spPr>
            <a:xfrm>
              <a:off x="6988678" y="2335477"/>
              <a:ext cx="673074" cy="719325"/>
            </a:xfrm>
            <a:custGeom>
              <a:avLst/>
              <a:gdLst/>
              <a:ahLst/>
              <a:cxnLst/>
              <a:rect l="l" t="t" r="r" b="b"/>
              <a:pathLst>
                <a:path w="17987" h="19223" extrusionOk="0">
                  <a:moveTo>
                    <a:pt x="17987" y="1"/>
                  </a:moveTo>
                  <a:lnTo>
                    <a:pt x="17172" y="817"/>
                  </a:lnTo>
                  <a:lnTo>
                    <a:pt x="1235" y="19117"/>
                  </a:lnTo>
                  <a:lnTo>
                    <a:pt x="42" y="17926"/>
                  </a:lnTo>
                  <a:lnTo>
                    <a:pt x="0" y="17987"/>
                  </a:lnTo>
                  <a:lnTo>
                    <a:pt x="1235" y="19222"/>
                  </a:lnTo>
                  <a:lnTo>
                    <a:pt x="17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9"/>
            <p:cNvSpPr/>
            <p:nvPr/>
          </p:nvSpPr>
          <p:spPr>
            <a:xfrm>
              <a:off x="6985535" y="3214597"/>
              <a:ext cx="679360" cy="678350"/>
            </a:xfrm>
            <a:custGeom>
              <a:avLst/>
              <a:gdLst/>
              <a:ahLst/>
              <a:cxnLst/>
              <a:rect l="l" t="t" r="r" b="b"/>
              <a:pathLst>
                <a:path w="18155" h="18128" extrusionOk="0">
                  <a:moveTo>
                    <a:pt x="83" y="1"/>
                  </a:moveTo>
                  <a:cubicBezTo>
                    <a:pt x="64" y="1"/>
                    <a:pt x="43" y="6"/>
                    <a:pt x="23" y="16"/>
                  </a:cubicBezTo>
                  <a:cubicBezTo>
                    <a:pt x="1" y="58"/>
                    <a:pt x="1" y="100"/>
                    <a:pt x="23" y="121"/>
                  </a:cubicBezTo>
                  <a:lnTo>
                    <a:pt x="18009" y="18108"/>
                  </a:lnTo>
                  <a:cubicBezTo>
                    <a:pt x="18029" y="18128"/>
                    <a:pt x="18051" y="18128"/>
                    <a:pt x="18071" y="18128"/>
                  </a:cubicBezTo>
                  <a:cubicBezTo>
                    <a:pt x="18093" y="18128"/>
                    <a:pt x="18113" y="18128"/>
                    <a:pt x="18113" y="18108"/>
                  </a:cubicBezTo>
                  <a:cubicBezTo>
                    <a:pt x="18155" y="18086"/>
                    <a:pt x="18155" y="18024"/>
                    <a:pt x="18113" y="18002"/>
                  </a:cubicBezTo>
                  <a:lnTo>
                    <a:pt x="126" y="16"/>
                  </a:lnTo>
                  <a:cubicBezTo>
                    <a:pt x="116" y="6"/>
                    <a:pt x="101"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9"/>
            <p:cNvSpPr/>
            <p:nvPr/>
          </p:nvSpPr>
          <p:spPr>
            <a:xfrm>
              <a:off x="6103571" y="2332745"/>
              <a:ext cx="679323" cy="678986"/>
            </a:xfrm>
            <a:custGeom>
              <a:avLst/>
              <a:gdLst/>
              <a:ahLst/>
              <a:cxnLst/>
              <a:rect l="l" t="t" r="r" b="b"/>
              <a:pathLst>
                <a:path w="18154" h="18145" extrusionOk="0">
                  <a:moveTo>
                    <a:pt x="83" y="1"/>
                  </a:moveTo>
                  <a:cubicBezTo>
                    <a:pt x="62" y="1"/>
                    <a:pt x="41" y="11"/>
                    <a:pt x="20" y="32"/>
                  </a:cubicBezTo>
                  <a:cubicBezTo>
                    <a:pt x="0" y="54"/>
                    <a:pt x="0" y="96"/>
                    <a:pt x="20" y="138"/>
                  </a:cubicBezTo>
                  <a:lnTo>
                    <a:pt x="18007" y="18124"/>
                  </a:lnTo>
                  <a:cubicBezTo>
                    <a:pt x="18028" y="18124"/>
                    <a:pt x="18048" y="18144"/>
                    <a:pt x="18070" y="18144"/>
                  </a:cubicBezTo>
                  <a:cubicBezTo>
                    <a:pt x="18090" y="18144"/>
                    <a:pt x="18112" y="18124"/>
                    <a:pt x="18132" y="18124"/>
                  </a:cubicBezTo>
                  <a:cubicBezTo>
                    <a:pt x="18154" y="18082"/>
                    <a:pt x="18154" y="18040"/>
                    <a:pt x="18132" y="17999"/>
                  </a:cubicBezTo>
                  <a:lnTo>
                    <a:pt x="146" y="32"/>
                  </a:lnTo>
                  <a:cubicBezTo>
                    <a:pt x="125" y="11"/>
                    <a:pt x="104"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9"/>
            <p:cNvSpPr/>
            <p:nvPr/>
          </p:nvSpPr>
          <p:spPr>
            <a:xfrm>
              <a:off x="6103571" y="3214597"/>
              <a:ext cx="679323" cy="678350"/>
            </a:xfrm>
            <a:custGeom>
              <a:avLst/>
              <a:gdLst/>
              <a:ahLst/>
              <a:cxnLst/>
              <a:rect l="l" t="t" r="r" b="b"/>
              <a:pathLst>
                <a:path w="18154" h="18128" extrusionOk="0">
                  <a:moveTo>
                    <a:pt x="18069" y="1"/>
                  </a:moveTo>
                  <a:cubicBezTo>
                    <a:pt x="18048" y="1"/>
                    <a:pt x="18027" y="6"/>
                    <a:pt x="18007" y="16"/>
                  </a:cubicBezTo>
                  <a:lnTo>
                    <a:pt x="20" y="18002"/>
                  </a:lnTo>
                  <a:cubicBezTo>
                    <a:pt x="0" y="18024"/>
                    <a:pt x="0" y="18086"/>
                    <a:pt x="20" y="18108"/>
                  </a:cubicBezTo>
                  <a:cubicBezTo>
                    <a:pt x="42" y="18128"/>
                    <a:pt x="62" y="18128"/>
                    <a:pt x="84" y="18128"/>
                  </a:cubicBezTo>
                  <a:cubicBezTo>
                    <a:pt x="104" y="18128"/>
                    <a:pt x="126" y="18128"/>
                    <a:pt x="146" y="18108"/>
                  </a:cubicBezTo>
                  <a:lnTo>
                    <a:pt x="18132" y="121"/>
                  </a:lnTo>
                  <a:cubicBezTo>
                    <a:pt x="18154" y="100"/>
                    <a:pt x="18154" y="58"/>
                    <a:pt x="18132" y="16"/>
                  </a:cubicBezTo>
                  <a:cubicBezTo>
                    <a:pt x="18111" y="6"/>
                    <a:pt x="18090" y="1"/>
                    <a:pt x="18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9"/>
            <p:cNvSpPr/>
            <p:nvPr/>
          </p:nvSpPr>
          <p:spPr>
            <a:xfrm>
              <a:off x="6985535" y="2332745"/>
              <a:ext cx="679360" cy="678986"/>
            </a:xfrm>
            <a:custGeom>
              <a:avLst/>
              <a:gdLst/>
              <a:ahLst/>
              <a:cxnLst/>
              <a:rect l="l" t="t" r="r" b="b"/>
              <a:pathLst>
                <a:path w="18155" h="18145" extrusionOk="0">
                  <a:moveTo>
                    <a:pt x="18061" y="1"/>
                  </a:moveTo>
                  <a:cubicBezTo>
                    <a:pt x="18040" y="1"/>
                    <a:pt x="18019" y="11"/>
                    <a:pt x="18009" y="32"/>
                  </a:cubicBezTo>
                  <a:lnTo>
                    <a:pt x="23" y="17999"/>
                  </a:lnTo>
                  <a:cubicBezTo>
                    <a:pt x="1" y="18040"/>
                    <a:pt x="1" y="18082"/>
                    <a:pt x="23" y="18124"/>
                  </a:cubicBezTo>
                  <a:cubicBezTo>
                    <a:pt x="43" y="18124"/>
                    <a:pt x="64" y="18144"/>
                    <a:pt x="84" y="18144"/>
                  </a:cubicBezTo>
                  <a:cubicBezTo>
                    <a:pt x="106" y="18144"/>
                    <a:pt x="126" y="18124"/>
                    <a:pt x="126" y="18124"/>
                  </a:cubicBezTo>
                  <a:lnTo>
                    <a:pt x="18113" y="138"/>
                  </a:lnTo>
                  <a:cubicBezTo>
                    <a:pt x="18155" y="96"/>
                    <a:pt x="18155" y="54"/>
                    <a:pt x="18113" y="32"/>
                  </a:cubicBezTo>
                  <a:cubicBezTo>
                    <a:pt x="18103" y="11"/>
                    <a:pt x="18082" y="1"/>
                    <a:pt x="18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9"/>
            <p:cNvSpPr/>
            <p:nvPr/>
          </p:nvSpPr>
          <p:spPr>
            <a:xfrm>
              <a:off x="6802399" y="1739143"/>
              <a:ext cx="163638" cy="1189619"/>
            </a:xfrm>
            <a:custGeom>
              <a:avLst/>
              <a:gdLst/>
              <a:ahLst/>
              <a:cxnLst/>
              <a:rect l="l" t="t" r="r" b="b"/>
              <a:pathLst>
                <a:path w="4373" h="31791" extrusionOk="0">
                  <a:moveTo>
                    <a:pt x="2176" y="0"/>
                  </a:moveTo>
                  <a:lnTo>
                    <a:pt x="1" y="31790"/>
                  </a:lnTo>
                  <a:lnTo>
                    <a:pt x="4373" y="31790"/>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9"/>
            <p:cNvSpPr/>
            <p:nvPr/>
          </p:nvSpPr>
          <p:spPr>
            <a:xfrm>
              <a:off x="6799293" y="1736000"/>
              <a:ext cx="169887" cy="1195120"/>
            </a:xfrm>
            <a:custGeom>
              <a:avLst/>
              <a:gdLst/>
              <a:ahLst/>
              <a:cxnLst/>
              <a:rect l="l" t="t" r="r" b="b"/>
              <a:pathLst>
                <a:path w="4540" h="31938" extrusionOk="0">
                  <a:moveTo>
                    <a:pt x="2259" y="1214"/>
                  </a:moveTo>
                  <a:lnTo>
                    <a:pt x="4372" y="31791"/>
                  </a:lnTo>
                  <a:lnTo>
                    <a:pt x="167" y="31791"/>
                  </a:lnTo>
                  <a:lnTo>
                    <a:pt x="2259" y="1214"/>
                  </a:lnTo>
                  <a:close/>
                  <a:moveTo>
                    <a:pt x="2259" y="0"/>
                  </a:moveTo>
                  <a:cubicBezTo>
                    <a:pt x="2217" y="0"/>
                    <a:pt x="2197" y="22"/>
                    <a:pt x="2197" y="64"/>
                  </a:cubicBezTo>
                  <a:lnTo>
                    <a:pt x="0" y="31854"/>
                  </a:lnTo>
                  <a:cubicBezTo>
                    <a:pt x="0" y="31874"/>
                    <a:pt x="0" y="31896"/>
                    <a:pt x="22" y="31916"/>
                  </a:cubicBezTo>
                  <a:cubicBezTo>
                    <a:pt x="22" y="31938"/>
                    <a:pt x="42" y="31938"/>
                    <a:pt x="84" y="31938"/>
                  </a:cubicBezTo>
                  <a:lnTo>
                    <a:pt x="4456" y="31938"/>
                  </a:lnTo>
                  <a:cubicBezTo>
                    <a:pt x="4518" y="31938"/>
                    <a:pt x="4539" y="31916"/>
                    <a:pt x="4539" y="31874"/>
                  </a:cubicBezTo>
                  <a:lnTo>
                    <a:pt x="4539" y="31832"/>
                  </a:lnTo>
                  <a:lnTo>
                    <a:pt x="2343" y="64"/>
                  </a:lnTo>
                  <a:cubicBezTo>
                    <a:pt x="2343" y="22"/>
                    <a:pt x="2301" y="0"/>
                    <a:pt x="2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9"/>
            <p:cNvSpPr/>
            <p:nvPr/>
          </p:nvSpPr>
          <p:spPr>
            <a:xfrm>
              <a:off x="6802399" y="3297371"/>
              <a:ext cx="163638" cy="1189619"/>
            </a:xfrm>
            <a:custGeom>
              <a:avLst/>
              <a:gdLst/>
              <a:ahLst/>
              <a:cxnLst/>
              <a:rect l="l" t="t" r="r" b="b"/>
              <a:pathLst>
                <a:path w="4373" h="31791" extrusionOk="0">
                  <a:moveTo>
                    <a:pt x="1" y="1"/>
                  </a:moveTo>
                  <a:lnTo>
                    <a:pt x="2176" y="31791"/>
                  </a:lnTo>
                  <a:lnTo>
                    <a:pt x="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9"/>
            <p:cNvSpPr/>
            <p:nvPr/>
          </p:nvSpPr>
          <p:spPr>
            <a:xfrm>
              <a:off x="6799293" y="3294265"/>
              <a:ext cx="169887" cy="1195868"/>
            </a:xfrm>
            <a:custGeom>
              <a:avLst/>
              <a:gdLst/>
              <a:ahLst/>
              <a:cxnLst/>
              <a:rect l="l" t="t" r="r" b="b"/>
              <a:pathLst>
                <a:path w="4540" h="31958" extrusionOk="0">
                  <a:moveTo>
                    <a:pt x="4372" y="167"/>
                  </a:moveTo>
                  <a:lnTo>
                    <a:pt x="2259" y="30744"/>
                  </a:lnTo>
                  <a:lnTo>
                    <a:pt x="167" y="167"/>
                  </a:lnTo>
                  <a:close/>
                  <a:moveTo>
                    <a:pt x="84" y="0"/>
                  </a:moveTo>
                  <a:cubicBezTo>
                    <a:pt x="42" y="0"/>
                    <a:pt x="22" y="20"/>
                    <a:pt x="22" y="42"/>
                  </a:cubicBezTo>
                  <a:cubicBezTo>
                    <a:pt x="0" y="42"/>
                    <a:pt x="0" y="62"/>
                    <a:pt x="0" y="84"/>
                  </a:cubicBezTo>
                  <a:lnTo>
                    <a:pt x="2197" y="31894"/>
                  </a:lnTo>
                  <a:cubicBezTo>
                    <a:pt x="2197" y="31936"/>
                    <a:pt x="2217" y="31957"/>
                    <a:pt x="2259" y="31957"/>
                  </a:cubicBezTo>
                  <a:cubicBezTo>
                    <a:pt x="2301" y="31957"/>
                    <a:pt x="2343" y="31936"/>
                    <a:pt x="2343" y="31894"/>
                  </a:cubicBezTo>
                  <a:lnTo>
                    <a:pt x="4539" y="84"/>
                  </a:lnTo>
                  <a:cubicBezTo>
                    <a:pt x="4539" y="62"/>
                    <a:pt x="4539" y="42"/>
                    <a:pt x="4518" y="42"/>
                  </a:cubicBezTo>
                  <a:cubicBezTo>
                    <a:pt x="4498" y="20"/>
                    <a:pt x="4476" y="0"/>
                    <a:pt x="4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9"/>
            <p:cNvSpPr/>
            <p:nvPr/>
          </p:nvSpPr>
          <p:spPr>
            <a:xfrm>
              <a:off x="5510306" y="3031274"/>
              <a:ext cx="1189619" cy="163600"/>
            </a:xfrm>
            <a:custGeom>
              <a:avLst/>
              <a:gdLst/>
              <a:ahLst/>
              <a:cxnLst/>
              <a:rect l="l" t="t" r="r" b="b"/>
              <a:pathLst>
                <a:path w="31791" h="4372" extrusionOk="0">
                  <a:moveTo>
                    <a:pt x="31791" y="1"/>
                  </a:moveTo>
                  <a:lnTo>
                    <a:pt x="1" y="2176"/>
                  </a:lnTo>
                  <a:lnTo>
                    <a:pt x="31791" y="4371"/>
                  </a:lnTo>
                  <a:lnTo>
                    <a:pt x="317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9"/>
            <p:cNvSpPr/>
            <p:nvPr/>
          </p:nvSpPr>
          <p:spPr>
            <a:xfrm>
              <a:off x="5507200" y="3028168"/>
              <a:ext cx="1195045" cy="169812"/>
            </a:xfrm>
            <a:custGeom>
              <a:avLst/>
              <a:gdLst/>
              <a:ahLst/>
              <a:cxnLst/>
              <a:rect l="l" t="t" r="r" b="b"/>
              <a:pathLst>
                <a:path w="31936" h="4538" extrusionOk="0">
                  <a:moveTo>
                    <a:pt x="31790" y="167"/>
                  </a:moveTo>
                  <a:lnTo>
                    <a:pt x="31790" y="4370"/>
                  </a:lnTo>
                  <a:lnTo>
                    <a:pt x="1213" y="2259"/>
                  </a:lnTo>
                  <a:lnTo>
                    <a:pt x="31790" y="167"/>
                  </a:lnTo>
                  <a:close/>
                  <a:moveTo>
                    <a:pt x="31852" y="0"/>
                  </a:moveTo>
                  <a:lnTo>
                    <a:pt x="62" y="2195"/>
                  </a:lnTo>
                  <a:cubicBezTo>
                    <a:pt x="20" y="2195"/>
                    <a:pt x="0" y="2217"/>
                    <a:pt x="0" y="2259"/>
                  </a:cubicBezTo>
                  <a:cubicBezTo>
                    <a:pt x="0" y="2301"/>
                    <a:pt x="20" y="2343"/>
                    <a:pt x="62" y="2343"/>
                  </a:cubicBezTo>
                  <a:lnTo>
                    <a:pt x="31852" y="4538"/>
                  </a:lnTo>
                  <a:lnTo>
                    <a:pt x="31874" y="4538"/>
                  </a:lnTo>
                  <a:cubicBezTo>
                    <a:pt x="31874" y="4538"/>
                    <a:pt x="31894" y="4538"/>
                    <a:pt x="31916" y="4518"/>
                  </a:cubicBezTo>
                  <a:cubicBezTo>
                    <a:pt x="31936" y="4496"/>
                    <a:pt x="31936" y="4476"/>
                    <a:pt x="31936" y="4454"/>
                  </a:cubicBezTo>
                  <a:lnTo>
                    <a:pt x="31936" y="84"/>
                  </a:lnTo>
                  <a:cubicBezTo>
                    <a:pt x="31936" y="62"/>
                    <a:pt x="31936" y="42"/>
                    <a:pt x="31916" y="20"/>
                  </a:cubicBezTo>
                  <a:cubicBezTo>
                    <a:pt x="31894" y="0"/>
                    <a:pt x="31874" y="0"/>
                    <a:pt x="3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9"/>
            <p:cNvSpPr/>
            <p:nvPr/>
          </p:nvSpPr>
          <p:spPr>
            <a:xfrm>
              <a:off x="7068496" y="3031274"/>
              <a:ext cx="1189619" cy="163600"/>
            </a:xfrm>
            <a:custGeom>
              <a:avLst/>
              <a:gdLst/>
              <a:ahLst/>
              <a:cxnLst/>
              <a:rect l="l" t="t" r="r" b="b"/>
              <a:pathLst>
                <a:path w="31791" h="4372" extrusionOk="0">
                  <a:moveTo>
                    <a:pt x="1" y="1"/>
                  </a:moveTo>
                  <a:lnTo>
                    <a:pt x="1" y="4371"/>
                  </a:lnTo>
                  <a:lnTo>
                    <a:pt x="31791" y="217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9"/>
            <p:cNvSpPr/>
            <p:nvPr/>
          </p:nvSpPr>
          <p:spPr>
            <a:xfrm>
              <a:off x="7065390" y="3028168"/>
              <a:ext cx="1195868" cy="169812"/>
            </a:xfrm>
            <a:custGeom>
              <a:avLst/>
              <a:gdLst/>
              <a:ahLst/>
              <a:cxnLst/>
              <a:rect l="l" t="t" r="r" b="b"/>
              <a:pathLst>
                <a:path w="31958" h="4538" extrusionOk="0">
                  <a:moveTo>
                    <a:pt x="167" y="167"/>
                  </a:moveTo>
                  <a:lnTo>
                    <a:pt x="30744" y="2259"/>
                  </a:lnTo>
                  <a:lnTo>
                    <a:pt x="167" y="4370"/>
                  </a:lnTo>
                  <a:lnTo>
                    <a:pt x="167" y="167"/>
                  </a:lnTo>
                  <a:close/>
                  <a:moveTo>
                    <a:pt x="84" y="0"/>
                  </a:moveTo>
                  <a:cubicBezTo>
                    <a:pt x="84" y="0"/>
                    <a:pt x="42" y="0"/>
                    <a:pt x="42" y="20"/>
                  </a:cubicBezTo>
                  <a:cubicBezTo>
                    <a:pt x="22" y="42"/>
                    <a:pt x="0" y="62"/>
                    <a:pt x="0" y="84"/>
                  </a:cubicBezTo>
                  <a:lnTo>
                    <a:pt x="0" y="4454"/>
                  </a:lnTo>
                  <a:cubicBezTo>
                    <a:pt x="0" y="4476"/>
                    <a:pt x="22" y="4496"/>
                    <a:pt x="42" y="4518"/>
                  </a:cubicBezTo>
                  <a:cubicBezTo>
                    <a:pt x="42" y="4538"/>
                    <a:pt x="64" y="4538"/>
                    <a:pt x="84" y="4538"/>
                  </a:cubicBezTo>
                  <a:lnTo>
                    <a:pt x="31874" y="2343"/>
                  </a:lnTo>
                  <a:cubicBezTo>
                    <a:pt x="31916" y="2343"/>
                    <a:pt x="31957" y="2301"/>
                    <a:pt x="31957" y="2259"/>
                  </a:cubicBezTo>
                  <a:cubicBezTo>
                    <a:pt x="31957" y="2217"/>
                    <a:pt x="31916" y="2195"/>
                    <a:pt x="31874" y="2195"/>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9"/>
            <p:cNvSpPr/>
            <p:nvPr/>
          </p:nvSpPr>
          <p:spPr>
            <a:xfrm>
              <a:off x="6883788" y="1781391"/>
              <a:ext cx="79143" cy="1144229"/>
            </a:xfrm>
            <a:custGeom>
              <a:avLst/>
              <a:gdLst/>
              <a:ahLst/>
              <a:cxnLst/>
              <a:rect l="l" t="t" r="r" b="b"/>
              <a:pathLst>
                <a:path w="2115" h="30578" extrusionOk="0">
                  <a:moveTo>
                    <a:pt x="1" y="1"/>
                  </a:moveTo>
                  <a:lnTo>
                    <a:pt x="1" y="30578"/>
                  </a:lnTo>
                  <a:lnTo>
                    <a:pt x="2114" y="3057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9"/>
            <p:cNvSpPr/>
            <p:nvPr/>
          </p:nvSpPr>
          <p:spPr>
            <a:xfrm>
              <a:off x="6883788" y="1739143"/>
              <a:ext cx="82249" cy="1189619"/>
            </a:xfrm>
            <a:custGeom>
              <a:avLst/>
              <a:gdLst/>
              <a:ahLst/>
              <a:cxnLst/>
              <a:rect l="l" t="t" r="r" b="b"/>
              <a:pathLst>
                <a:path w="2198" h="31791" extrusionOk="0">
                  <a:moveTo>
                    <a:pt x="1" y="0"/>
                  </a:moveTo>
                  <a:lnTo>
                    <a:pt x="1" y="1130"/>
                  </a:lnTo>
                  <a:lnTo>
                    <a:pt x="2114" y="31707"/>
                  </a:lnTo>
                  <a:lnTo>
                    <a:pt x="1" y="31707"/>
                  </a:lnTo>
                  <a:lnTo>
                    <a:pt x="1" y="31790"/>
                  </a:lnTo>
                  <a:lnTo>
                    <a:pt x="2198" y="3179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9"/>
            <p:cNvSpPr/>
            <p:nvPr/>
          </p:nvSpPr>
          <p:spPr>
            <a:xfrm>
              <a:off x="6883788" y="3300514"/>
              <a:ext cx="79143" cy="1144229"/>
            </a:xfrm>
            <a:custGeom>
              <a:avLst/>
              <a:gdLst/>
              <a:ahLst/>
              <a:cxnLst/>
              <a:rect l="l" t="t" r="r" b="b"/>
              <a:pathLst>
                <a:path w="2115" h="30578" extrusionOk="0">
                  <a:moveTo>
                    <a:pt x="1" y="0"/>
                  </a:moveTo>
                  <a:lnTo>
                    <a:pt x="1" y="30577"/>
                  </a:lnTo>
                  <a:lnTo>
                    <a:pt x="2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9"/>
            <p:cNvSpPr/>
            <p:nvPr/>
          </p:nvSpPr>
          <p:spPr>
            <a:xfrm>
              <a:off x="6883788" y="3297371"/>
              <a:ext cx="82249" cy="1189619"/>
            </a:xfrm>
            <a:custGeom>
              <a:avLst/>
              <a:gdLst/>
              <a:ahLst/>
              <a:cxnLst/>
              <a:rect l="l" t="t" r="r" b="b"/>
              <a:pathLst>
                <a:path w="2198" h="31791" extrusionOk="0">
                  <a:moveTo>
                    <a:pt x="1" y="1"/>
                  </a:moveTo>
                  <a:lnTo>
                    <a:pt x="1" y="84"/>
                  </a:lnTo>
                  <a:lnTo>
                    <a:pt x="2114" y="84"/>
                  </a:lnTo>
                  <a:lnTo>
                    <a:pt x="1" y="30661"/>
                  </a:lnTo>
                  <a:lnTo>
                    <a:pt x="1" y="31791"/>
                  </a:lnTo>
                  <a:lnTo>
                    <a:pt x="2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9"/>
            <p:cNvSpPr/>
            <p:nvPr/>
          </p:nvSpPr>
          <p:spPr>
            <a:xfrm>
              <a:off x="5552591" y="3112663"/>
              <a:ext cx="1144229" cy="79068"/>
            </a:xfrm>
            <a:custGeom>
              <a:avLst/>
              <a:gdLst/>
              <a:ahLst/>
              <a:cxnLst/>
              <a:rect l="l" t="t" r="r" b="b"/>
              <a:pathLst>
                <a:path w="30578" h="2113" extrusionOk="0">
                  <a:moveTo>
                    <a:pt x="0" y="1"/>
                  </a:moveTo>
                  <a:lnTo>
                    <a:pt x="30577"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9"/>
            <p:cNvSpPr/>
            <p:nvPr/>
          </p:nvSpPr>
          <p:spPr>
            <a:xfrm>
              <a:off x="5510306" y="3112663"/>
              <a:ext cx="1189619" cy="82212"/>
            </a:xfrm>
            <a:custGeom>
              <a:avLst/>
              <a:gdLst/>
              <a:ahLst/>
              <a:cxnLst/>
              <a:rect l="l" t="t" r="r" b="b"/>
              <a:pathLst>
                <a:path w="31791" h="2197" extrusionOk="0">
                  <a:moveTo>
                    <a:pt x="1" y="1"/>
                  </a:moveTo>
                  <a:lnTo>
                    <a:pt x="31791" y="2196"/>
                  </a:lnTo>
                  <a:lnTo>
                    <a:pt x="31791" y="1"/>
                  </a:lnTo>
                  <a:lnTo>
                    <a:pt x="31707" y="1"/>
                  </a:lnTo>
                  <a:lnTo>
                    <a:pt x="31707" y="2112"/>
                  </a:lnTo>
                  <a:lnTo>
                    <a:pt x="11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9"/>
            <p:cNvSpPr/>
            <p:nvPr/>
          </p:nvSpPr>
          <p:spPr>
            <a:xfrm>
              <a:off x="7071639" y="3112663"/>
              <a:ext cx="1144229" cy="79068"/>
            </a:xfrm>
            <a:custGeom>
              <a:avLst/>
              <a:gdLst/>
              <a:ahLst/>
              <a:cxnLst/>
              <a:rect l="l" t="t" r="r" b="b"/>
              <a:pathLst>
                <a:path w="30578" h="2113" extrusionOk="0">
                  <a:moveTo>
                    <a:pt x="0" y="1"/>
                  </a:moveTo>
                  <a:lnTo>
                    <a:pt x="0" y="2112"/>
                  </a:lnTo>
                  <a:lnTo>
                    <a:pt x="30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9"/>
            <p:cNvSpPr/>
            <p:nvPr/>
          </p:nvSpPr>
          <p:spPr>
            <a:xfrm>
              <a:off x="7068496" y="3112663"/>
              <a:ext cx="1189619" cy="82212"/>
            </a:xfrm>
            <a:custGeom>
              <a:avLst/>
              <a:gdLst/>
              <a:ahLst/>
              <a:cxnLst/>
              <a:rect l="l" t="t" r="r" b="b"/>
              <a:pathLst>
                <a:path w="31791" h="2197" extrusionOk="0">
                  <a:moveTo>
                    <a:pt x="1" y="1"/>
                  </a:moveTo>
                  <a:lnTo>
                    <a:pt x="1" y="2196"/>
                  </a:lnTo>
                  <a:lnTo>
                    <a:pt x="31791" y="1"/>
                  </a:lnTo>
                  <a:lnTo>
                    <a:pt x="30661" y="1"/>
                  </a:lnTo>
                  <a:lnTo>
                    <a:pt x="84" y="211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9"/>
            <p:cNvSpPr/>
            <p:nvPr/>
          </p:nvSpPr>
          <p:spPr>
            <a:xfrm>
              <a:off x="6881506" y="1736000"/>
              <a:ext cx="5463" cy="1195120"/>
            </a:xfrm>
            <a:custGeom>
              <a:avLst/>
              <a:gdLst/>
              <a:ahLst/>
              <a:cxnLst/>
              <a:rect l="l" t="t" r="r" b="b"/>
              <a:pathLst>
                <a:path w="146" h="31938" extrusionOk="0">
                  <a:moveTo>
                    <a:pt x="62" y="0"/>
                  </a:moveTo>
                  <a:cubicBezTo>
                    <a:pt x="20" y="0"/>
                    <a:pt x="0" y="42"/>
                    <a:pt x="0" y="84"/>
                  </a:cubicBezTo>
                  <a:lnTo>
                    <a:pt x="0" y="31874"/>
                  </a:lnTo>
                  <a:cubicBezTo>
                    <a:pt x="0" y="31916"/>
                    <a:pt x="20" y="31938"/>
                    <a:pt x="62" y="31938"/>
                  </a:cubicBezTo>
                  <a:cubicBezTo>
                    <a:pt x="104" y="31938"/>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9"/>
            <p:cNvSpPr/>
            <p:nvPr/>
          </p:nvSpPr>
          <p:spPr>
            <a:xfrm>
              <a:off x="6881506" y="3294265"/>
              <a:ext cx="5463" cy="1195868"/>
            </a:xfrm>
            <a:custGeom>
              <a:avLst/>
              <a:gdLst/>
              <a:ahLst/>
              <a:cxnLst/>
              <a:rect l="l" t="t" r="r" b="b"/>
              <a:pathLst>
                <a:path w="146" h="31958" extrusionOk="0">
                  <a:moveTo>
                    <a:pt x="62" y="0"/>
                  </a:moveTo>
                  <a:cubicBezTo>
                    <a:pt x="20" y="0"/>
                    <a:pt x="0" y="42"/>
                    <a:pt x="0" y="84"/>
                  </a:cubicBezTo>
                  <a:lnTo>
                    <a:pt x="0" y="31874"/>
                  </a:lnTo>
                  <a:cubicBezTo>
                    <a:pt x="0" y="31916"/>
                    <a:pt x="20" y="31957"/>
                    <a:pt x="62" y="31957"/>
                  </a:cubicBezTo>
                  <a:cubicBezTo>
                    <a:pt x="104" y="31957"/>
                    <a:pt x="146" y="31916"/>
                    <a:pt x="146" y="31874"/>
                  </a:cubicBezTo>
                  <a:lnTo>
                    <a:pt x="146" y="84"/>
                  </a:lnTo>
                  <a:cubicBezTo>
                    <a:pt x="146" y="42"/>
                    <a:pt x="10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9"/>
            <p:cNvSpPr/>
            <p:nvPr/>
          </p:nvSpPr>
          <p:spPr>
            <a:xfrm>
              <a:off x="5507200" y="3110306"/>
              <a:ext cx="1195045" cy="5538"/>
            </a:xfrm>
            <a:custGeom>
              <a:avLst/>
              <a:gdLst/>
              <a:ahLst/>
              <a:cxnLst/>
              <a:rect l="l" t="t" r="r" b="b"/>
              <a:pathLst>
                <a:path w="31936" h="148" extrusionOk="0">
                  <a:moveTo>
                    <a:pt x="84" y="0"/>
                  </a:moveTo>
                  <a:cubicBezTo>
                    <a:pt x="20" y="0"/>
                    <a:pt x="0" y="22"/>
                    <a:pt x="0" y="64"/>
                  </a:cubicBezTo>
                  <a:cubicBezTo>
                    <a:pt x="0" y="106"/>
                    <a:pt x="20" y="148"/>
                    <a:pt x="84" y="148"/>
                  </a:cubicBezTo>
                  <a:lnTo>
                    <a:pt x="31874" y="148"/>
                  </a:lnTo>
                  <a:cubicBezTo>
                    <a:pt x="31916" y="148"/>
                    <a:pt x="31936" y="106"/>
                    <a:pt x="31936" y="64"/>
                  </a:cubicBezTo>
                  <a:cubicBezTo>
                    <a:pt x="31936"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9"/>
            <p:cNvSpPr/>
            <p:nvPr/>
          </p:nvSpPr>
          <p:spPr>
            <a:xfrm>
              <a:off x="7065390" y="3110306"/>
              <a:ext cx="1195868" cy="5538"/>
            </a:xfrm>
            <a:custGeom>
              <a:avLst/>
              <a:gdLst/>
              <a:ahLst/>
              <a:cxnLst/>
              <a:rect l="l" t="t" r="r" b="b"/>
              <a:pathLst>
                <a:path w="31958" h="148" extrusionOk="0">
                  <a:moveTo>
                    <a:pt x="84" y="0"/>
                  </a:moveTo>
                  <a:cubicBezTo>
                    <a:pt x="42" y="0"/>
                    <a:pt x="0" y="22"/>
                    <a:pt x="0" y="64"/>
                  </a:cubicBezTo>
                  <a:cubicBezTo>
                    <a:pt x="0" y="106"/>
                    <a:pt x="42" y="148"/>
                    <a:pt x="84" y="148"/>
                  </a:cubicBezTo>
                  <a:lnTo>
                    <a:pt x="31874" y="148"/>
                  </a:lnTo>
                  <a:cubicBezTo>
                    <a:pt x="31916" y="148"/>
                    <a:pt x="31957" y="106"/>
                    <a:pt x="31957" y="64"/>
                  </a:cubicBezTo>
                  <a:cubicBezTo>
                    <a:pt x="31957" y="22"/>
                    <a:pt x="31916" y="0"/>
                    <a:pt x="3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9"/>
            <p:cNvSpPr/>
            <p:nvPr/>
          </p:nvSpPr>
          <p:spPr>
            <a:xfrm>
              <a:off x="6567623" y="3190947"/>
              <a:ext cx="301381" cy="685609"/>
            </a:xfrm>
            <a:custGeom>
              <a:avLst/>
              <a:gdLst/>
              <a:ahLst/>
              <a:cxnLst/>
              <a:rect l="l" t="t" r="r" b="b"/>
              <a:pathLst>
                <a:path w="8054" h="18322" extrusionOk="0">
                  <a:moveTo>
                    <a:pt x="7325" y="1"/>
                  </a:moveTo>
                  <a:cubicBezTo>
                    <a:pt x="7068" y="1"/>
                    <a:pt x="6832" y="159"/>
                    <a:pt x="6735" y="419"/>
                  </a:cubicBezTo>
                  <a:lnTo>
                    <a:pt x="1" y="18322"/>
                  </a:lnTo>
                  <a:lnTo>
                    <a:pt x="7906" y="899"/>
                  </a:lnTo>
                  <a:cubicBezTo>
                    <a:pt x="7928" y="899"/>
                    <a:pt x="7928" y="879"/>
                    <a:pt x="7928" y="857"/>
                  </a:cubicBezTo>
                  <a:cubicBezTo>
                    <a:pt x="8053" y="522"/>
                    <a:pt x="7886" y="168"/>
                    <a:pt x="7551" y="42"/>
                  </a:cubicBezTo>
                  <a:cubicBezTo>
                    <a:pt x="7476" y="14"/>
                    <a:pt x="7400" y="1"/>
                    <a:pt x="7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9"/>
            <p:cNvSpPr/>
            <p:nvPr/>
          </p:nvSpPr>
          <p:spPr>
            <a:xfrm>
              <a:off x="6899468" y="2349584"/>
              <a:ext cx="301381" cy="685609"/>
            </a:xfrm>
            <a:custGeom>
              <a:avLst/>
              <a:gdLst/>
              <a:ahLst/>
              <a:cxnLst/>
              <a:rect l="l" t="t" r="r" b="b"/>
              <a:pathLst>
                <a:path w="8054" h="18322" extrusionOk="0">
                  <a:moveTo>
                    <a:pt x="8053" y="0"/>
                  </a:moveTo>
                  <a:lnTo>
                    <a:pt x="126" y="17423"/>
                  </a:lnTo>
                  <a:cubicBezTo>
                    <a:pt x="126" y="17423"/>
                    <a:pt x="126" y="17443"/>
                    <a:pt x="106" y="17443"/>
                  </a:cubicBezTo>
                  <a:cubicBezTo>
                    <a:pt x="0" y="17778"/>
                    <a:pt x="168" y="18154"/>
                    <a:pt x="482" y="18280"/>
                  </a:cubicBezTo>
                  <a:cubicBezTo>
                    <a:pt x="557" y="18308"/>
                    <a:pt x="635" y="18321"/>
                    <a:pt x="711" y="18321"/>
                  </a:cubicBezTo>
                  <a:cubicBezTo>
                    <a:pt x="974" y="18321"/>
                    <a:pt x="1221" y="18163"/>
                    <a:pt x="1319" y="17903"/>
                  </a:cubicBezTo>
                  <a:lnTo>
                    <a:pt x="8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9"/>
            <p:cNvSpPr/>
            <p:nvPr/>
          </p:nvSpPr>
          <p:spPr>
            <a:xfrm>
              <a:off x="6120784" y="2796497"/>
              <a:ext cx="688715" cy="298163"/>
            </a:xfrm>
            <a:custGeom>
              <a:avLst/>
              <a:gdLst/>
              <a:ahLst/>
              <a:cxnLst/>
              <a:rect l="l" t="t" r="r" b="b"/>
              <a:pathLst>
                <a:path w="18405" h="7968" extrusionOk="0">
                  <a:moveTo>
                    <a:pt x="0" y="0"/>
                  </a:moveTo>
                  <a:lnTo>
                    <a:pt x="17421" y="7906"/>
                  </a:lnTo>
                  <a:cubicBezTo>
                    <a:pt x="17421" y="7926"/>
                    <a:pt x="17443" y="7926"/>
                    <a:pt x="17443" y="7926"/>
                  </a:cubicBezTo>
                  <a:cubicBezTo>
                    <a:pt x="17518" y="7954"/>
                    <a:pt x="17596" y="7968"/>
                    <a:pt x="17672" y="7968"/>
                  </a:cubicBezTo>
                  <a:cubicBezTo>
                    <a:pt x="17934" y="7968"/>
                    <a:pt x="18182" y="7809"/>
                    <a:pt x="18279" y="7550"/>
                  </a:cubicBezTo>
                  <a:cubicBezTo>
                    <a:pt x="18405" y="7215"/>
                    <a:pt x="18238" y="6860"/>
                    <a:pt x="17903" y="6735"/>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9"/>
            <p:cNvSpPr/>
            <p:nvPr/>
          </p:nvSpPr>
          <p:spPr>
            <a:xfrm>
              <a:off x="6958929" y="3131486"/>
              <a:ext cx="688753" cy="298163"/>
            </a:xfrm>
            <a:custGeom>
              <a:avLst/>
              <a:gdLst/>
              <a:ahLst/>
              <a:cxnLst/>
              <a:rect l="l" t="t" r="r" b="b"/>
              <a:pathLst>
                <a:path w="18406" h="7968" extrusionOk="0">
                  <a:moveTo>
                    <a:pt x="716" y="0"/>
                  </a:moveTo>
                  <a:cubicBezTo>
                    <a:pt x="459" y="0"/>
                    <a:pt x="223" y="159"/>
                    <a:pt x="126" y="418"/>
                  </a:cubicBezTo>
                  <a:cubicBezTo>
                    <a:pt x="1" y="731"/>
                    <a:pt x="168" y="1108"/>
                    <a:pt x="503" y="1233"/>
                  </a:cubicBezTo>
                  <a:lnTo>
                    <a:pt x="18405" y="7967"/>
                  </a:lnTo>
                  <a:lnTo>
                    <a:pt x="18405" y="7967"/>
                  </a:lnTo>
                  <a:lnTo>
                    <a:pt x="985" y="42"/>
                  </a:lnTo>
                  <a:lnTo>
                    <a:pt x="943" y="42"/>
                  </a:lnTo>
                  <a:cubicBezTo>
                    <a:pt x="867" y="13"/>
                    <a:pt x="791"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9"/>
            <p:cNvSpPr/>
            <p:nvPr/>
          </p:nvSpPr>
          <p:spPr>
            <a:xfrm>
              <a:off x="6567623" y="2349584"/>
              <a:ext cx="302129" cy="685422"/>
            </a:xfrm>
            <a:custGeom>
              <a:avLst/>
              <a:gdLst/>
              <a:ahLst/>
              <a:cxnLst/>
              <a:rect l="l" t="t" r="r" b="b"/>
              <a:pathLst>
                <a:path w="8074" h="18317" extrusionOk="0">
                  <a:moveTo>
                    <a:pt x="1" y="0"/>
                  </a:moveTo>
                  <a:lnTo>
                    <a:pt x="6735" y="17903"/>
                  </a:lnTo>
                  <a:lnTo>
                    <a:pt x="6735" y="17945"/>
                  </a:lnTo>
                  <a:cubicBezTo>
                    <a:pt x="6858" y="18176"/>
                    <a:pt x="7094" y="18316"/>
                    <a:pt x="7336" y="18316"/>
                  </a:cubicBezTo>
                  <a:cubicBezTo>
                    <a:pt x="7422" y="18316"/>
                    <a:pt x="7510" y="18298"/>
                    <a:pt x="7593" y="18260"/>
                  </a:cubicBezTo>
                  <a:cubicBezTo>
                    <a:pt x="7928" y="18112"/>
                    <a:pt x="8073" y="17736"/>
                    <a:pt x="7906" y="17423"/>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9"/>
            <p:cNvSpPr/>
            <p:nvPr/>
          </p:nvSpPr>
          <p:spPr>
            <a:xfrm>
              <a:off x="6898719" y="3191022"/>
              <a:ext cx="302129" cy="685534"/>
            </a:xfrm>
            <a:custGeom>
              <a:avLst/>
              <a:gdLst/>
              <a:ahLst/>
              <a:cxnLst/>
              <a:rect l="l" t="t" r="r" b="b"/>
              <a:pathLst>
                <a:path w="8074" h="18320" extrusionOk="0">
                  <a:moveTo>
                    <a:pt x="750" y="0"/>
                  </a:moveTo>
                  <a:cubicBezTo>
                    <a:pt x="660" y="0"/>
                    <a:pt x="568" y="20"/>
                    <a:pt x="480" y="60"/>
                  </a:cubicBezTo>
                  <a:cubicBezTo>
                    <a:pt x="146" y="208"/>
                    <a:pt x="0" y="584"/>
                    <a:pt x="146" y="897"/>
                  </a:cubicBezTo>
                  <a:lnTo>
                    <a:pt x="8073" y="18320"/>
                  </a:lnTo>
                  <a:lnTo>
                    <a:pt x="1339" y="417"/>
                  </a:lnTo>
                  <a:cubicBezTo>
                    <a:pt x="1339" y="395"/>
                    <a:pt x="1339" y="375"/>
                    <a:pt x="1317" y="375"/>
                  </a:cubicBezTo>
                  <a:cubicBezTo>
                    <a:pt x="1212" y="133"/>
                    <a:pt x="986"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9"/>
            <p:cNvSpPr/>
            <p:nvPr/>
          </p:nvSpPr>
          <p:spPr>
            <a:xfrm>
              <a:off x="6120784" y="3130887"/>
              <a:ext cx="688715" cy="298761"/>
            </a:xfrm>
            <a:custGeom>
              <a:avLst/>
              <a:gdLst/>
              <a:ahLst/>
              <a:cxnLst/>
              <a:rect l="l" t="t" r="r" b="b"/>
              <a:pathLst>
                <a:path w="18405" h="7984" extrusionOk="0">
                  <a:moveTo>
                    <a:pt x="17676" y="1"/>
                  </a:moveTo>
                  <a:cubicBezTo>
                    <a:pt x="17591" y="1"/>
                    <a:pt x="17504" y="19"/>
                    <a:pt x="17421" y="58"/>
                  </a:cubicBezTo>
                  <a:lnTo>
                    <a:pt x="0" y="7983"/>
                  </a:lnTo>
                  <a:lnTo>
                    <a:pt x="0" y="7983"/>
                  </a:lnTo>
                  <a:lnTo>
                    <a:pt x="17903" y="1249"/>
                  </a:lnTo>
                  <a:cubicBezTo>
                    <a:pt x="17923" y="1249"/>
                    <a:pt x="17923" y="1249"/>
                    <a:pt x="17945" y="1229"/>
                  </a:cubicBezTo>
                  <a:cubicBezTo>
                    <a:pt x="18258" y="1082"/>
                    <a:pt x="18405" y="705"/>
                    <a:pt x="18258" y="392"/>
                  </a:cubicBezTo>
                  <a:cubicBezTo>
                    <a:pt x="18150" y="146"/>
                    <a:pt x="17917" y="1"/>
                    <a:pt x="17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9"/>
            <p:cNvSpPr/>
            <p:nvPr/>
          </p:nvSpPr>
          <p:spPr>
            <a:xfrm>
              <a:off x="6958180" y="2796497"/>
              <a:ext cx="689501" cy="298462"/>
            </a:xfrm>
            <a:custGeom>
              <a:avLst/>
              <a:gdLst/>
              <a:ahLst/>
              <a:cxnLst/>
              <a:rect l="l" t="t" r="r" b="b"/>
              <a:pathLst>
                <a:path w="18426" h="7976" extrusionOk="0">
                  <a:moveTo>
                    <a:pt x="18425" y="0"/>
                  </a:moveTo>
                  <a:lnTo>
                    <a:pt x="523" y="6735"/>
                  </a:lnTo>
                  <a:lnTo>
                    <a:pt x="481" y="6735"/>
                  </a:lnTo>
                  <a:cubicBezTo>
                    <a:pt x="146" y="6902"/>
                    <a:pt x="1" y="7279"/>
                    <a:pt x="146" y="7592"/>
                  </a:cubicBezTo>
                  <a:cubicBezTo>
                    <a:pt x="266" y="7832"/>
                    <a:pt x="494" y="7976"/>
                    <a:pt x="730" y="7976"/>
                  </a:cubicBezTo>
                  <a:cubicBezTo>
                    <a:pt x="822" y="7976"/>
                    <a:pt x="916" y="7953"/>
                    <a:pt x="1005" y="7906"/>
                  </a:cubicBezTo>
                  <a:lnTo>
                    <a:pt x="184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9"/>
            <p:cNvSpPr/>
            <p:nvPr/>
          </p:nvSpPr>
          <p:spPr>
            <a:xfrm>
              <a:off x="6527732" y="3914099"/>
              <a:ext cx="36784" cy="28963"/>
            </a:xfrm>
            <a:custGeom>
              <a:avLst/>
              <a:gdLst/>
              <a:ahLst/>
              <a:cxnLst/>
              <a:rect l="l" t="t" r="r" b="b"/>
              <a:pathLst>
                <a:path w="983" h="774" extrusionOk="0">
                  <a:moveTo>
                    <a:pt x="503" y="0"/>
                  </a:moveTo>
                  <a:cubicBezTo>
                    <a:pt x="1" y="0"/>
                    <a:pt x="1" y="773"/>
                    <a:pt x="503" y="773"/>
                  </a:cubicBezTo>
                  <a:cubicBezTo>
                    <a:pt x="983" y="773"/>
                    <a:pt x="983"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9"/>
            <p:cNvSpPr/>
            <p:nvPr/>
          </p:nvSpPr>
          <p:spPr>
            <a:xfrm>
              <a:off x="7203135" y="2283088"/>
              <a:ext cx="37570" cy="28963"/>
            </a:xfrm>
            <a:custGeom>
              <a:avLst/>
              <a:gdLst/>
              <a:ahLst/>
              <a:cxnLst/>
              <a:rect l="l" t="t" r="r" b="b"/>
              <a:pathLst>
                <a:path w="1004"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9"/>
            <p:cNvSpPr/>
            <p:nvPr/>
          </p:nvSpPr>
          <p:spPr>
            <a:xfrm>
              <a:off x="6049536" y="2760499"/>
              <a:ext cx="37607" cy="28963"/>
            </a:xfrm>
            <a:custGeom>
              <a:avLst/>
              <a:gdLst/>
              <a:ahLst/>
              <a:cxnLst/>
              <a:rect l="l" t="t" r="r" b="b"/>
              <a:pathLst>
                <a:path w="1005"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9"/>
            <p:cNvSpPr/>
            <p:nvPr/>
          </p:nvSpPr>
          <p:spPr>
            <a:xfrm>
              <a:off x="7681332" y="3436688"/>
              <a:ext cx="37607" cy="28963"/>
            </a:xfrm>
            <a:custGeom>
              <a:avLst/>
              <a:gdLst/>
              <a:ahLst/>
              <a:cxnLst/>
              <a:rect l="l" t="t" r="r" b="b"/>
              <a:pathLst>
                <a:path w="1005" h="774" extrusionOk="0">
                  <a:moveTo>
                    <a:pt x="503" y="1"/>
                  </a:moveTo>
                  <a:cubicBezTo>
                    <a:pt x="1" y="1"/>
                    <a:pt x="1" y="774"/>
                    <a:pt x="503" y="774"/>
                  </a:cubicBezTo>
                  <a:cubicBezTo>
                    <a:pt x="1005" y="774"/>
                    <a:pt x="1005"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9"/>
            <p:cNvSpPr/>
            <p:nvPr/>
          </p:nvSpPr>
          <p:spPr>
            <a:xfrm>
              <a:off x="6527732" y="2283088"/>
              <a:ext cx="36784" cy="28963"/>
            </a:xfrm>
            <a:custGeom>
              <a:avLst/>
              <a:gdLst/>
              <a:ahLst/>
              <a:cxnLst/>
              <a:rect l="l" t="t" r="r" b="b"/>
              <a:pathLst>
                <a:path w="983" h="774" extrusionOk="0">
                  <a:moveTo>
                    <a:pt x="503" y="1"/>
                  </a:moveTo>
                  <a:cubicBezTo>
                    <a:pt x="1" y="1"/>
                    <a:pt x="1" y="774"/>
                    <a:pt x="503" y="774"/>
                  </a:cubicBezTo>
                  <a:cubicBezTo>
                    <a:pt x="983" y="774"/>
                    <a:pt x="983"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9"/>
            <p:cNvSpPr/>
            <p:nvPr/>
          </p:nvSpPr>
          <p:spPr>
            <a:xfrm>
              <a:off x="7203135" y="3914099"/>
              <a:ext cx="37570" cy="28963"/>
            </a:xfrm>
            <a:custGeom>
              <a:avLst/>
              <a:gdLst/>
              <a:ahLst/>
              <a:cxnLst/>
              <a:rect l="l" t="t" r="r" b="b"/>
              <a:pathLst>
                <a:path w="1004" h="774" extrusionOk="0">
                  <a:moveTo>
                    <a:pt x="502" y="0"/>
                  </a:moveTo>
                  <a:cubicBezTo>
                    <a:pt x="0" y="0"/>
                    <a:pt x="0" y="773"/>
                    <a:pt x="502" y="773"/>
                  </a:cubicBezTo>
                  <a:cubicBezTo>
                    <a:pt x="1004" y="773"/>
                    <a:pt x="1004"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9"/>
            <p:cNvSpPr/>
            <p:nvPr/>
          </p:nvSpPr>
          <p:spPr>
            <a:xfrm>
              <a:off x="6049536" y="3436688"/>
              <a:ext cx="37607" cy="28963"/>
            </a:xfrm>
            <a:custGeom>
              <a:avLst/>
              <a:gdLst/>
              <a:ahLst/>
              <a:cxnLst/>
              <a:rect l="l" t="t" r="r" b="b"/>
              <a:pathLst>
                <a:path w="1005" h="774" extrusionOk="0">
                  <a:moveTo>
                    <a:pt x="502" y="1"/>
                  </a:moveTo>
                  <a:cubicBezTo>
                    <a:pt x="0" y="1"/>
                    <a:pt x="0" y="774"/>
                    <a:pt x="502" y="774"/>
                  </a:cubicBezTo>
                  <a:cubicBezTo>
                    <a:pt x="1004" y="774"/>
                    <a:pt x="1004" y="1"/>
                    <a:pt x="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9"/>
            <p:cNvSpPr/>
            <p:nvPr/>
          </p:nvSpPr>
          <p:spPr>
            <a:xfrm>
              <a:off x="7681332" y="2760499"/>
              <a:ext cx="37607" cy="28963"/>
            </a:xfrm>
            <a:custGeom>
              <a:avLst/>
              <a:gdLst/>
              <a:ahLst/>
              <a:cxnLst/>
              <a:rect l="l" t="t" r="r" b="b"/>
              <a:pathLst>
                <a:path w="1005" h="774" extrusionOk="0">
                  <a:moveTo>
                    <a:pt x="503" y="0"/>
                  </a:moveTo>
                  <a:cubicBezTo>
                    <a:pt x="1" y="0"/>
                    <a:pt x="1" y="773"/>
                    <a:pt x="503" y="773"/>
                  </a:cubicBezTo>
                  <a:cubicBezTo>
                    <a:pt x="1005" y="773"/>
                    <a:pt x="1005" y="0"/>
                    <a:pt x="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9"/>
            <p:cNvSpPr/>
            <p:nvPr/>
          </p:nvSpPr>
          <p:spPr>
            <a:xfrm>
              <a:off x="6575443" y="2804318"/>
              <a:ext cx="617542" cy="617505"/>
            </a:xfrm>
            <a:custGeom>
              <a:avLst/>
              <a:gdLst/>
              <a:ahLst/>
              <a:cxnLst/>
              <a:rect l="l" t="t" r="r" b="b"/>
              <a:pathLst>
                <a:path w="16503" h="16502" extrusionOk="0">
                  <a:moveTo>
                    <a:pt x="8241" y="1"/>
                  </a:moveTo>
                  <a:cubicBezTo>
                    <a:pt x="3703" y="1"/>
                    <a:pt x="1" y="3702"/>
                    <a:pt x="1" y="8241"/>
                  </a:cubicBezTo>
                  <a:cubicBezTo>
                    <a:pt x="1" y="12800"/>
                    <a:pt x="3703" y="16501"/>
                    <a:pt x="8241" y="16501"/>
                  </a:cubicBezTo>
                  <a:cubicBezTo>
                    <a:pt x="12800" y="16501"/>
                    <a:pt x="16503" y="12800"/>
                    <a:pt x="16503" y="8241"/>
                  </a:cubicBezTo>
                  <a:cubicBezTo>
                    <a:pt x="16503" y="3702"/>
                    <a:pt x="12800" y="1"/>
                    <a:pt x="8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9"/>
            <p:cNvSpPr/>
            <p:nvPr/>
          </p:nvSpPr>
          <p:spPr>
            <a:xfrm>
              <a:off x="6569194" y="2798069"/>
              <a:ext cx="630078" cy="630003"/>
            </a:xfrm>
            <a:custGeom>
              <a:avLst/>
              <a:gdLst/>
              <a:ahLst/>
              <a:cxnLst/>
              <a:rect l="l" t="t" r="r" b="b"/>
              <a:pathLst>
                <a:path w="16838" h="16836" extrusionOk="0">
                  <a:moveTo>
                    <a:pt x="8408" y="335"/>
                  </a:moveTo>
                  <a:cubicBezTo>
                    <a:pt x="12864" y="335"/>
                    <a:pt x="16503" y="3952"/>
                    <a:pt x="16503" y="8408"/>
                  </a:cubicBezTo>
                  <a:cubicBezTo>
                    <a:pt x="16503" y="12884"/>
                    <a:pt x="12864" y="16501"/>
                    <a:pt x="8408" y="16501"/>
                  </a:cubicBezTo>
                  <a:cubicBezTo>
                    <a:pt x="3954" y="16501"/>
                    <a:pt x="335" y="12884"/>
                    <a:pt x="335" y="8408"/>
                  </a:cubicBezTo>
                  <a:cubicBezTo>
                    <a:pt x="335" y="3952"/>
                    <a:pt x="3954" y="335"/>
                    <a:pt x="8408" y="335"/>
                  </a:cubicBezTo>
                  <a:close/>
                  <a:moveTo>
                    <a:pt x="8408" y="0"/>
                  </a:moveTo>
                  <a:cubicBezTo>
                    <a:pt x="3787" y="0"/>
                    <a:pt x="0" y="3785"/>
                    <a:pt x="0" y="8408"/>
                  </a:cubicBezTo>
                  <a:cubicBezTo>
                    <a:pt x="0" y="13051"/>
                    <a:pt x="3787" y="16836"/>
                    <a:pt x="8408" y="16836"/>
                  </a:cubicBezTo>
                  <a:cubicBezTo>
                    <a:pt x="13051" y="16836"/>
                    <a:pt x="16837" y="13051"/>
                    <a:pt x="16837" y="8408"/>
                  </a:cubicBezTo>
                  <a:cubicBezTo>
                    <a:pt x="16837" y="3785"/>
                    <a:pt x="13051" y="0"/>
                    <a:pt x="8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9"/>
            <p:cNvSpPr/>
            <p:nvPr/>
          </p:nvSpPr>
          <p:spPr>
            <a:xfrm>
              <a:off x="6615409" y="2844209"/>
              <a:ext cx="536902" cy="536902"/>
            </a:xfrm>
            <a:custGeom>
              <a:avLst/>
              <a:gdLst/>
              <a:ahLst/>
              <a:cxnLst/>
              <a:rect l="l" t="t" r="r" b="b"/>
              <a:pathLst>
                <a:path w="14348" h="14348" extrusionOk="0">
                  <a:moveTo>
                    <a:pt x="7173" y="231"/>
                  </a:moveTo>
                  <a:cubicBezTo>
                    <a:pt x="11021" y="231"/>
                    <a:pt x="14117" y="3347"/>
                    <a:pt x="14117" y="7175"/>
                  </a:cubicBezTo>
                  <a:cubicBezTo>
                    <a:pt x="14117" y="11023"/>
                    <a:pt x="11021" y="14119"/>
                    <a:pt x="7173" y="14119"/>
                  </a:cubicBezTo>
                  <a:cubicBezTo>
                    <a:pt x="3346" y="14119"/>
                    <a:pt x="229" y="11023"/>
                    <a:pt x="229" y="7175"/>
                  </a:cubicBezTo>
                  <a:cubicBezTo>
                    <a:pt x="229" y="3347"/>
                    <a:pt x="3346" y="231"/>
                    <a:pt x="7173" y="231"/>
                  </a:cubicBezTo>
                  <a:close/>
                  <a:moveTo>
                    <a:pt x="7173" y="0"/>
                  </a:moveTo>
                  <a:cubicBezTo>
                    <a:pt x="3221" y="0"/>
                    <a:pt x="0" y="3221"/>
                    <a:pt x="0" y="7175"/>
                  </a:cubicBezTo>
                  <a:cubicBezTo>
                    <a:pt x="0" y="11149"/>
                    <a:pt x="3221" y="14348"/>
                    <a:pt x="7173" y="14348"/>
                  </a:cubicBezTo>
                  <a:cubicBezTo>
                    <a:pt x="11147" y="14348"/>
                    <a:pt x="14347" y="11149"/>
                    <a:pt x="14347" y="7175"/>
                  </a:cubicBezTo>
                  <a:cubicBezTo>
                    <a:pt x="14347" y="3221"/>
                    <a:pt x="11147" y="0"/>
                    <a:pt x="7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9"/>
            <p:cNvSpPr/>
            <p:nvPr/>
          </p:nvSpPr>
          <p:spPr>
            <a:xfrm>
              <a:off x="6685834" y="2914634"/>
              <a:ext cx="396802" cy="396877"/>
            </a:xfrm>
            <a:custGeom>
              <a:avLst/>
              <a:gdLst/>
              <a:ahLst/>
              <a:cxnLst/>
              <a:rect l="l" t="t" r="r" b="b"/>
              <a:pathLst>
                <a:path w="10604" h="10606" extrusionOk="0">
                  <a:moveTo>
                    <a:pt x="5291" y="1"/>
                  </a:moveTo>
                  <a:cubicBezTo>
                    <a:pt x="2385" y="1"/>
                    <a:pt x="0" y="2385"/>
                    <a:pt x="0" y="5293"/>
                  </a:cubicBezTo>
                  <a:cubicBezTo>
                    <a:pt x="0" y="8221"/>
                    <a:pt x="2385" y="10605"/>
                    <a:pt x="5291" y="10605"/>
                  </a:cubicBezTo>
                  <a:cubicBezTo>
                    <a:pt x="8219" y="10605"/>
                    <a:pt x="10603" y="8221"/>
                    <a:pt x="10603" y="5293"/>
                  </a:cubicBezTo>
                  <a:cubicBezTo>
                    <a:pt x="10603" y="2385"/>
                    <a:pt x="8219" y="1"/>
                    <a:pt x="5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9"/>
            <p:cNvSpPr/>
            <p:nvPr/>
          </p:nvSpPr>
          <p:spPr>
            <a:xfrm>
              <a:off x="6681905" y="2910742"/>
              <a:ext cx="404660" cy="404622"/>
            </a:xfrm>
            <a:custGeom>
              <a:avLst/>
              <a:gdLst/>
              <a:ahLst/>
              <a:cxnLst/>
              <a:rect l="l" t="t" r="r" b="b"/>
              <a:pathLst>
                <a:path w="10814" h="10813" extrusionOk="0">
                  <a:moveTo>
                    <a:pt x="5396" y="230"/>
                  </a:moveTo>
                  <a:cubicBezTo>
                    <a:pt x="8262" y="230"/>
                    <a:pt x="10583" y="2553"/>
                    <a:pt x="10583" y="5397"/>
                  </a:cubicBezTo>
                  <a:cubicBezTo>
                    <a:pt x="10583" y="8261"/>
                    <a:pt x="8262" y="10584"/>
                    <a:pt x="5396" y="10584"/>
                  </a:cubicBezTo>
                  <a:cubicBezTo>
                    <a:pt x="2552" y="10584"/>
                    <a:pt x="231" y="8261"/>
                    <a:pt x="231" y="5397"/>
                  </a:cubicBezTo>
                  <a:cubicBezTo>
                    <a:pt x="231" y="2553"/>
                    <a:pt x="2552" y="230"/>
                    <a:pt x="5396" y="230"/>
                  </a:cubicBezTo>
                  <a:close/>
                  <a:moveTo>
                    <a:pt x="5396" y="1"/>
                  </a:moveTo>
                  <a:cubicBezTo>
                    <a:pt x="2426" y="1"/>
                    <a:pt x="0" y="2427"/>
                    <a:pt x="0" y="5397"/>
                  </a:cubicBezTo>
                  <a:cubicBezTo>
                    <a:pt x="0" y="8387"/>
                    <a:pt x="2426" y="10813"/>
                    <a:pt x="5396" y="10813"/>
                  </a:cubicBezTo>
                  <a:cubicBezTo>
                    <a:pt x="8388" y="10813"/>
                    <a:pt x="10814" y="8387"/>
                    <a:pt x="10814" y="5397"/>
                  </a:cubicBezTo>
                  <a:cubicBezTo>
                    <a:pt x="10814" y="2427"/>
                    <a:pt x="8388" y="1"/>
                    <a:pt x="5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9"/>
            <p:cNvSpPr/>
            <p:nvPr/>
          </p:nvSpPr>
          <p:spPr>
            <a:xfrm>
              <a:off x="6763294" y="2992169"/>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9"/>
            <p:cNvSpPr/>
            <p:nvPr/>
          </p:nvSpPr>
          <p:spPr>
            <a:xfrm>
              <a:off x="6644335" y="2873209"/>
              <a:ext cx="479799" cy="479724"/>
            </a:xfrm>
            <a:custGeom>
              <a:avLst/>
              <a:gdLst/>
              <a:ahLst/>
              <a:cxnLst/>
              <a:rect l="l" t="t" r="r" b="b"/>
              <a:pathLst>
                <a:path w="12822" h="12820" extrusionOk="0">
                  <a:moveTo>
                    <a:pt x="6380" y="0"/>
                  </a:moveTo>
                  <a:lnTo>
                    <a:pt x="6400" y="460"/>
                  </a:lnTo>
                  <a:cubicBezTo>
                    <a:pt x="6547" y="460"/>
                    <a:pt x="6693" y="460"/>
                    <a:pt x="6840" y="480"/>
                  </a:cubicBezTo>
                  <a:lnTo>
                    <a:pt x="6860" y="20"/>
                  </a:lnTo>
                  <a:cubicBezTo>
                    <a:pt x="6714" y="0"/>
                    <a:pt x="6567" y="0"/>
                    <a:pt x="6400" y="0"/>
                  </a:cubicBezTo>
                  <a:close/>
                  <a:moveTo>
                    <a:pt x="5438" y="84"/>
                  </a:moveTo>
                  <a:cubicBezTo>
                    <a:pt x="5271" y="104"/>
                    <a:pt x="5125" y="126"/>
                    <a:pt x="4958" y="167"/>
                  </a:cubicBezTo>
                  <a:lnTo>
                    <a:pt x="5061" y="606"/>
                  </a:lnTo>
                  <a:cubicBezTo>
                    <a:pt x="5209" y="586"/>
                    <a:pt x="5354" y="544"/>
                    <a:pt x="5501" y="522"/>
                  </a:cubicBezTo>
                  <a:lnTo>
                    <a:pt x="5438" y="84"/>
                  </a:lnTo>
                  <a:close/>
                  <a:moveTo>
                    <a:pt x="7822" y="167"/>
                  </a:moveTo>
                  <a:lnTo>
                    <a:pt x="7718" y="606"/>
                  </a:lnTo>
                  <a:cubicBezTo>
                    <a:pt x="7864" y="628"/>
                    <a:pt x="8011" y="669"/>
                    <a:pt x="8137" y="711"/>
                  </a:cubicBezTo>
                  <a:lnTo>
                    <a:pt x="8282" y="271"/>
                  </a:lnTo>
                  <a:cubicBezTo>
                    <a:pt x="8115" y="229"/>
                    <a:pt x="7969" y="187"/>
                    <a:pt x="7822" y="167"/>
                  </a:cubicBezTo>
                  <a:close/>
                  <a:moveTo>
                    <a:pt x="4058" y="460"/>
                  </a:moveTo>
                  <a:cubicBezTo>
                    <a:pt x="3890" y="502"/>
                    <a:pt x="3765" y="564"/>
                    <a:pt x="3619" y="648"/>
                  </a:cubicBezTo>
                  <a:lnTo>
                    <a:pt x="3807" y="1066"/>
                  </a:lnTo>
                  <a:cubicBezTo>
                    <a:pt x="3954" y="982"/>
                    <a:pt x="4079" y="940"/>
                    <a:pt x="4225" y="879"/>
                  </a:cubicBezTo>
                  <a:lnTo>
                    <a:pt x="4058" y="460"/>
                  </a:lnTo>
                  <a:close/>
                  <a:moveTo>
                    <a:pt x="9161" y="628"/>
                  </a:moveTo>
                  <a:lnTo>
                    <a:pt x="8973" y="1046"/>
                  </a:lnTo>
                  <a:cubicBezTo>
                    <a:pt x="9099" y="1108"/>
                    <a:pt x="9244" y="1171"/>
                    <a:pt x="9370" y="1255"/>
                  </a:cubicBezTo>
                  <a:lnTo>
                    <a:pt x="9601" y="857"/>
                  </a:lnTo>
                  <a:cubicBezTo>
                    <a:pt x="9453" y="773"/>
                    <a:pt x="9308" y="689"/>
                    <a:pt x="9161" y="628"/>
                  </a:cubicBezTo>
                  <a:close/>
                  <a:moveTo>
                    <a:pt x="2783" y="1129"/>
                  </a:moveTo>
                  <a:cubicBezTo>
                    <a:pt x="2657" y="1213"/>
                    <a:pt x="2532" y="1317"/>
                    <a:pt x="2406" y="1401"/>
                  </a:cubicBezTo>
                  <a:lnTo>
                    <a:pt x="2699" y="1777"/>
                  </a:lnTo>
                  <a:cubicBezTo>
                    <a:pt x="2803" y="1673"/>
                    <a:pt x="2928" y="1590"/>
                    <a:pt x="3054" y="1506"/>
                  </a:cubicBezTo>
                  <a:lnTo>
                    <a:pt x="2783" y="1129"/>
                  </a:lnTo>
                  <a:close/>
                  <a:moveTo>
                    <a:pt x="10374" y="1380"/>
                  </a:moveTo>
                  <a:lnTo>
                    <a:pt x="10103" y="1735"/>
                  </a:lnTo>
                  <a:cubicBezTo>
                    <a:pt x="10206" y="1841"/>
                    <a:pt x="10332" y="1944"/>
                    <a:pt x="10437" y="2028"/>
                  </a:cubicBezTo>
                  <a:lnTo>
                    <a:pt x="10750" y="1693"/>
                  </a:lnTo>
                  <a:lnTo>
                    <a:pt x="10374" y="1380"/>
                  </a:lnTo>
                  <a:close/>
                  <a:moveTo>
                    <a:pt x="1695" y="2070"/>
                  </a:moveTo>
                  <a:cubicBezTo>
                    <a:pt x="1590" y="2175"/>
                    <a:pt x="1486" y="2301"/>
                    <a:pt x="1380" y="2426"/>
                  </a:cubicBezTo>
                  <a:lnTo>
                    <a:pt x="1757" y="2719"/>
                  </a:lnTo>
                  <a:cubicBezTo>
                    <a:pt x="1841" y="2593"/>
                    <a:pt x="1946" y="2488"/>
                    <a:pt x="2030" y="2384"/>
                  </a:cubicBezTo>
                  <a:lnTo>
                    <a:pt x="1695" y="2070"/>
                  </a:lnTo>
                  <a:close/>
                  <a:moveTo>
                    <a:pt x="11399" y="2404"/>
                  </a:moveTo>
                  <a:lnTo>
                    <a:pt x="11043" y="2677"/>
                  </a:lnTo>
                  <a:cubicBezTo>
                    <a:pt x="11127" y="2803"/>
                    <a:pt x="11232" y="2928"/>
                    <a:pt x="11316" y="3032"/>
                  </a:cubicBezTo>
                  <a:lnTo>
                    <a:pt x="11692" y="2781"/>
                  </a:lnTo>
                  <a:cubicBezTo>
                    <a:pt x="11587" y="2655"/>
                    <a:pt x="11503" y="2530"/>
                    <a:pt x="11399" y="2404"/>
                  </a:cubicBezTo>
                  <a:close/>
                  <a:moveTo>
                    <a:pt x="858" y="3221"/>
                  </a:moveTo>
                  <a:cubicBezTo>
                    <a:pt x="775" y="3366"/>
                    <a:pt x="691" y="3492"/>
                    <a:pt x="628" y="3639"/>
                  </a:cubicBezTo>
                  <a:lnTo>
                    <a:pt x="1046" y="3848"/>
                  </a:lnTo>
                  <a:cubicBezTo>
                    <a:pt x="1109" y="3701"/>
                    <a:pt x="1171" y="3576"/>
                    <a:pt x="1255" y="3450"/>
                  </a:cubicBezTo>
                  <a:lnTo>
                    <a:pt x="858" y="3221"/>
                  </a:lnTo>
                  <a:close/>
                  <a:moveTo>
                    <a:pt x="12172" y="3597"/>
                  </a:moveTo>
                  <a:lnTo>
                    <a:pt x="11754" y="3807"/>
                  </a:lnTo>
                  <a:cubicBezTo>
                    <a:pt x="11818" y="3932"/>
                    <a:pt x="11880" y="4078"/>
                    <a:pt x="11943" y="4203"/>
                  </a:cubicBezTo>
                  <a:lnTo>
                    <a:pt x="12361" y="4036"/>
                  </a:lnTo>
                  <a:lnTo>
                    <a:pt x="12172" y="3597"/>
                  </a:lnTo>
                  <a:close/>
                  <a:moveTo>
                    <a:pt x="273" y="4538"/>
                  </a:moveTo>
                  <a:cubicBezTo>
                    <a:pt x="231" y="4685"/>
                    <a:pt x="189" y="4852"/>
                    <a:pt x="167" y="4998"/>
                  </a:cubicBezTo>
                  <a:lnTo>
                    <a:pt x="607" y="5103"/>
                  </a:lnTo>
                  <a:cubicBezTo>
                    <a:pt x="649" y="4956"/>
                    <a:pt x="669" y="4810"/>
                    <a:pt x="711" y="4663"/>
                  </a:cubicBezTo>
                  <a:lnTo>
                    <a:pt x="273" y="4538"/>
                  </a:lnTo>
                  <a:close/>
                  <a:moveTo>
                    <a:pt x="12654" y="4956"/>
                  </a:moveTo>
                  <a:lnTo>
                    <a:pt x="12194" y="5061"/>
                  </a:lnTo>
                  <a:cubicBezTo>
                    <a:pt x="12236" y="5207"/>
                    <a:pt x="12256" y="5354"/>
                    <a:pt x="12278" y="5500"/>
                  </a:cubicBezTo>
                  <a:lnTo>
                    <a:pt x="12738" y="5438"/>
                  </a:lnTo>
                  <a:cubicBezTo>
                    <a:pt x="12716" y="5271"/>
                    <a:pt x="12696" y="5103"/>
                    <a:pt x="12654" y="4956"/>
                  </a:cubicBezTo>
                  <a:close/>
                  <a:moveTo>
                    <a:pt x="22" y="5940"/>
                  </a:moveTo>
                  <a:cubicBezTo>
                    <a:pt x="0" y="6107"/>
                    <a:pt x="0" y="6253"/>
                    <a:pt x="0" y="6400"/>
                  </a:cubicBezTo>
                  <a:lnTo>
                    <a:pt x="0" y="6420"/>
                  </a:lnTo>
                  <a:lnTo>
                    <a:pt x="460" y="6400"/>
                  </a:lnTo>
                  <a:cubicBezTo>
                    <a:pt x="460" y="6274"/>
                    <a:pt x="460" y="6127"/>
                    <a:pt x="482" y="5982"/>
                  </a:cubicBezTo>
                  <a:lnTo>
                    <a:pt x="22" y="5940"/>
                  </a:lnTo>
                  <a:close/>
                  <a:moveTo>
                    <a:pt x="12822" y="6378"/>
                  </a:moveTo>
                  <a:lnTo>
                    <a:pt x="12361" y="6400"/>
                  </a:lnTo>
                  <a:cubicBezTo>
                    <a:pt x="12361" y="6567"/>
                    <a:pt x="12361" y="6713"/>
                    <a:pt x="12340" y="6860"/>
                  </a:cubicBezTo>
                  <a:lnTo>
                    <a:pt x="12800" y="6880"/>
                  </a:lnTo>
                  <a:cubicBezTo>
                    <a:pt x="12800" y="6735"/>
                    <a:pt x="12822" y="6567"/>
                    <a:pt x="12822" y="6400"/>
                  </a:cubicBezTo>
                  <a:lnTo>
                    <a:pt x="12822" y="6378"/>
                  </a:lnTo>
                  <a:close/>
                  <a:moveTo>
                    <a:pt x="524" y="7298"/>
                  </a:moveTo>
                  <a:lnTo>
                    <a:pt x="84" y="7382"/>
                  </a:lnTo>
                  <a:cubicBezTo>
                    <a:pt x="106" y="7529"/>
                    <a:pt x="126" y="7697"/>
                    <a:pt x="167" y="7842"/>
                  </a:cubicBezTo>
                  <a:lnTo>
                    <a:pt x="607" y="7738"/>
                  </a:lnTo>
                  <a:cubicBezTo>
                    <a:pt x="586" y="7591"/>
                    <a:pt x="544" y="7446"/>
                    <a:pt x="524" y="7298"/>
                  </a:cubicBezTo>
                  <a:close/>
                  <a:moveTo>
                    <a:pt x="12214" y="7738"/>
                  </a:moveTo>
                  <a:cubicBezTo>
                    <a:pt x="12172" y="7884"/>
                    <a:pt x="12131" y="8010"/>
                    <a:pt x="12089" y="8157"/>
                  </a:cubicBezTo>
                  <a:lnTo>
                    <a:pt x="12529" y="8302"/>
                  </a:lnTo>
                  <a:cubicBezTo>
                    <a:pt x="12571" y="8135"/>
                    <a:pt x="12612" y="7989"/>
                    <a:pt x="12654" y="7842"/>
                  </a:cubicBezTo>
                  <a:lnTo>
                    <a:pt x="12214" y="7738"/>
                  </a:lnTo>
                  <a:close/>
                  <a:moveTo>
                    <a:pt x="879" y="8595"/>
                  </a:moveTo>
                  <a:lnTo>
                    <a:pt x="440" y="8762"/>
                  </a:lnTo>
                  <a:cubicBezTo>
                    <a:pt x="502" y="8910"/>
                    <a:pt x="566" y="9055"/>
                    <a:pt x="649" y="9202"/>
                  </a:cubicBezTo>
                  <a:lnTo>
                    <a:pt x="1046" y="8993"/>
                  </a:lnTo>
                  <a:cubicBezTo>
                    <a:pt x="984" y="8868"/>
                    <a:pt x="920" y="8742"/>
                    <a:pt x="879" y="8595"/>
                  </a:cubicBezTo>
                  <a:close/>
                  <a:moveTo>
                    <a:pt x="11776" y="8993"/>
                  </a:moveTo>
                  <a:cubicBezTo>
                    <a:pt x="11712" y="9119"/>
                    <a:pt x="11629" y="9244"/>
                    <a:pt x="11567" y="9390"/>
                  </a:cubicBezTo>
                  <a:lnTo>
                    <a:pt x="11963" y="9621"/>
                  </a:lnTo>
                  <a:cubicBezTo>
                    <a:pt x="12047" y="9474"/>
                    <a:pt x="12110" y="9328"/>
                    <a:pt x="12172" y="9181"/>
                  </a:cubicBezTo>
                  <a:lnTo>
                    <a:pt x="11776" y="8993"/>
                  </a:lnTo>
                  <a:close/>
                  <a:moveTo>
                    <a:pt x="1506" y="9766"/>
                  </a:moveTo>
                  <a:lnTo>
                    <a:pt x="1130" y="10017"/>
                  </a:lnTo>
                  <a:cubicBezTo>
                    <a:pt x="1213" y="10165"/>
                    <a:pt x="1297" y="10290"/>
                    <a:pt x="1402" y="10416"/>
                  </a:cubicBezTo>
                  <a:lnTo>
                    <a:pt x="1757" y="10123"/>
                  </a:lnTo>
                  <a:cubicBezTo>
                    <a:pt x="1673" y="10017"/>
                    <a:pt x="1590" y="9892"/>
                    <a:pt x="1506" y="9766"/>
                  </a:cubicBezTo>
                  <a:close/>
                  <a:moveTo>
                    <a:pt x="11065" y="10123"/>
                  </a:moveTo>
                  <a:cubicBezTo>
                    <a:pt x="10959" y="10226"/>
                    <a:pt x="10876" y="10352"/>
                    <a:pt x="10772" y="10457"/>
                  </a:cubicBezTo>
                  <a:lnTo>
                    <a:pt x="11107" y="10770"/>
                  </a:lnTo>
                  <a:lnTo>
                    <a:pt x="11419" y="10394"/>
                  </a:lnTo>
                  <a:lnTo>
                    <a:pt x="11065" y="10123"/>
                  </a:lnTo>
                  <a:close/>
                  <a:moveTo>
                    <a:pt x="2364" y="10770"/>
                  </a:moveTo>
                  <a:lnTo>
                    <a:pt x="2050" y="11105"/>
                  </a:lnTo>
                  <a:cubicBezTo>
                    <a:pt x="2175" y="11230"/>
                    <a:pt x="2301" y="11314"/>
                    <a:pt x="2426" y="11419"/>
                  </a:cubicBezTo>
                  <a:lnTo>
                    <a:pt x="2699" y="11063"/>
                  </a:lnTo>
                  <a:cubicBezTo>
                    <a:pt x="2594" y="10979"/>
                    <a:pt x="2490" y="10876"/>
                    <a:pt x="2364" y="10770"/>
                  </a:cubicBezTo>
                  <a:close/>
                  <a:moveTo>
                    <a:pt x="10123" y="11063"/>
                  </a:moveTo>
                  <a:cubicBezTo>
                    <a:pt x="9997" y="11147"/>
                    <a:pt x="9893" y="11230"/>
                    <a:pt x="9768" y="11314"/>
                  </a:cubicBezTo>
                  <a:lnTo>
                    <a:pt x="10019" y="11690"/>
                  </a:lnTo>
                  <a:cubicBezTo>
                    <a:pt x="10144" y="11607"/>
                    <a:pt x="10290" y="11523"/>
                    <a:pt x="10395" y="11419"/>
                  </a:cubicBezTo>
                  <a:lnTo>
                    <a:pt x="10123" y="11063"/>
                  </a:lnTo>
                  <a:close/>
                  <a:moveTo>
                    <a:pt x="3430" y="11565"/>
                  </a:moveTo>
                  <a:lnTo>
                    <a:pt x="3221" y="11963"/>
                  </a:lnTo>
                  <a:cubicBezTo>
                    <a:pt x="3346" y="12047"/>
                    <a:pt x="3494" y="12109"/>
                    <a:pt x="3639" y="12192"/>
                  </a:cubicBezTo>
                  <a:lnTo>
                    <a:pt x="3828" y="11774"/>
                  </a:lnTo>
                  <a:cubicBezTo>
                    <a:pt x="3703" y="11712"/>
                    <a:pt x="3577" y="11649"/>
                    <a:pt x="3430" y="11565"/>
                  </a:cubicBezTo>
                  <a:close/>
                  <a:moveTo>
                    <a:pt x="8993" y="11774"/>
                  </a:moveTo>
                  <a:cubicBezTo>
                    <a:pt x="8868" y="11838"/>
                    <a:pt x="8722" y="11900"/>
                    <a:pt x="8597" y="11941"/>
                  </a:cubicBezTo>
                  <a:lnTo>
                    <a:pt x="8764" y="12381"/>
                  </a:lnTo>
                  <a:cubicBezTo>
                    <a:pt x="8910" y="12318"/>
                    <a:pt x="9057" y="12256"/>
                    <a:pt x="9202" y="12172"/>
                  </a:cubicBezTo>
                  <a:lnTo>
                    <a:pt x="8993" y="11774"/>
                  </a:lnTo>
                  <a:close/>
                  <a:moveTo>
                    <a:pt x="4665" y="12089"/>
                  </a:moveTo>
                  <a:lnTo>
                    <a:pt x="4539" y="12527"/>
                  </a:lnTo>
                  <a:cubicBezTo>
                    <a:pt x="4685" y="12591"/>
                    <a:pt x="4832" y="12632"/>
                    <a:pt x="5000" y="12653"/>
                  </a:cubicBezTo>
                  <a:lnTo>
                    <a:pt x="5083" y="12214"/>
                  </a:lnTo>
                  <a:cubicBezTo>
                    <a:pt x="4958" y="12172"/>
                    <a:pt x="4810" y="12151"/>
                    <a:pt x="4665" y="12089"/>
                  </a:cubicBezTo>
                  <a:close/>
                  <a:moveTo>
                    <a:pt x="7738" y="12214"/>
                  </a:moveTo>
                  <a:cubicBezTo>
                    <a:pt x="7593" y="12234"/>
                    <a:pt x="7446" y="12276"/>
                    <a:pt x="7300" y="12298"/>
                  </a:cubicBezTo>
                  <a:lnTo>
                    <a:pt x="7362" y="12736"/>
                  </a:lnTo>
                  <a:cubicBezTo>
                    <a:pt x="7529" y="12716"/>
                    <a:pt x="7677" y="12694"/>
                    <a:pt x="7844" y="12653"/>
                  </a:cubicBezTo>
                  <a:lnTo>
                    <a:pt x="7738" y="12214"/>
                  </a:lnTo>
                  <a:close/>
                  <a:moveTo>
                    <a:pt x="5962" y="12340"/>
                  </a:moveTo>
                  <a:lnTo>
                    <a:pt x="5940" y="12800"/>
                  </a:lnTo>
                  <a:cubicBezTo>
                    <a:pt x="6087" y="12820"/>
                    <a:pt x="6254" y="12820"/>
                    <a:pt x="6400" y="12820"/>
                  </a:cubicBezTo>
                  <a:lnTo>
                    <a:pt x="6422" y="12820"/>
                  </a:lnTo>
                  <a:lnTo>
                    <a:pt x="6400" y="12360"/>
                  </a:lnTo>
                  <a:cubicBezTo>
                    <a:pt x="6254" y="12360"/>
                    <a:pt x="6107" y="12360"/>
                    <a:pt x="5962" y="1234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9"/>
            <p:cNvSpPr/>
            <p:nvPr/>
          </p:nvSpPr>
          <p:spPr>
            <a:xfrm>
              <a:off x="6863469" y="2947527"/>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9"/>
            <p:cNvSpPr/>
            <p:nvPr/>
          </p:nvSpPr>
          <p:spPr>
            <a:xfrm>
              <a:off x="6863469" y="3112663"/>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9"/>
            <p:cNvSpPr/>
            <p:nvPr/>
          </p:nvSpPr>
          <p:spPr>
            <a:xfrm>
              <a:off x="6718689" y="3092344"/>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9"/>
            <p:cNvSpPr/>
            <p:nvPr/>
          </p:nvSpPr>
          <p:spPr>
            <a:xfrm>
              <a:off x="6883788" y="3092344"/>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0" name="Google Shape;3660;p4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NATURAL RESOURCES</a:t>
            </a:r>
            <a:endParaRPr/>
          </a:p>
        </p:txBody>
      </p:sp>
      <p:sp>
        <p:nvSpPr>
          <p:cNvPr id="3661" name="Google Shape;3661;p49"/>
          <p:cNvSpPr txBox="1"/>
          <p:nvPr/>
        </p:nvSpPr>
        <p:spPr>
          <a:xfrm>
            <a:off x="720000" y="1585925"/>
            <a:ext cx="2175300" cy="338100"/>
          </a:xfrm>
          <a:prstGeom prst="rect">
            <a:avLst/>
          </a:prstGeom>
          <a:solidFill>
            <a:schemeClr val="accent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r" rtl="0">
              <a:spcBef>
                <a:spcPts val="0"/>
              </a:spcBef>
              <a:spcAft>
                <a:spcPts val="0"/>
              </a:spcAft>
              <a:buNone/>
            </a:pPr>
            <a:r>
              <a:rPr lang="en" sz="2300" b="1">
                <a:solidFill>
                  <a:srgbClr val="383B51"/>
                </a:solidFill>
              </a:rPr>
              <a:t>MINERALS</a:t>
            </a:r>
            <a:endParaRPr sz="2300" b="1">
              <a:solidFill>
                <a:srgbClr val="383B51"/>
              </a:solidFill>
              <a:latin typeface="Be Vietnam"/>
              <a:ea typeface="Be Vietnam"/>
              <a:cs typeface="Be Vietnam"/>
              <a:sym typeface="Be Vietnam"/>
            </a:endParaRPr>
          </a:p>
        </p:txBody>
      </p:sp>
      <p:sp>
        <p:nvSpPr>
          <p:cNvPr id="3662" name="Google Shape;3662;p49"/>
          <p:cNvSpPr txBox="1"/>
          <p:nvPr/>
        </p:nvSpPr>
        <p:spPr>
          <a:xfrm>
            <a:off x="720000" y="1924025"/>
            <a:ext cx="2175300" cy="664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500">
                <a:solidFill>
                  <a:schemeClr val="lt1"/>
                </a:solidFill>
                <a:latin typeface="Roboto"/>
                <a:ea typeface="Roboto"/>
                <a:cs typeface="Roboto"/>
                <a:sym typeface="Roboto"/>
              </a:rPr>
              <a:t>Jupiter is the biggest planet of them all</a:t>
            </a:r>
            <a:endParaRPr sz="1500">
              <a:solidFill>
                <a:schemeClr val="lt1"/>
              </a:solidFill>
              <a:latin typeface="Roboto"/>
              <a:ea typeface="Roboto"/>
              <a:cs typeface="Roboto"/>
              <a:sym typeface="Roboto"/>
            </a:endParaRPr>
          </a:p>
        </p:txBody>
      </p:sp>
      <p:sp>
        <p:nvSpPr>
          <p:cNvPr id="3663" name="Google Shape;3663;p49"/>
          <p:cNvSpPr txBox="1"/>
          <p:nvPr/>
        </p:nvSpPr>
        <p:spPr>
          <a:xfrm>
            <a:off x="6248700" y="1585925"/>
            <a:ext cx="2175300" cy="338100"/>
          </a:xfrm>
          <a:prstGeom prst="rect">
            <a:avLst/>
          </a:prstGeom>
          <a:solidFill>
            <a:schemeClr val="accent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300" b="1">
                <a:solidFill>
                  <a:srgbClr val="383B51"/>
                </a:solidFill>
              </a:rPr>
              <a:t>FORESTS</a:t>
            </a:r>
            <a:endParaRPr sz="2300" b="1">
              <a:solidFill>
                <a:srgbClr val="383B51"/>
              </a:solidFill>
              <a:latin typeface="Be Vietnam"/>
              <a:ea typeface="Be Vietnam"/>
              <a:cs typeface="Be Vietnam"/>
              <a:sym typeface="Be Vietnam"/>
            </a:endParaRPr>
          </a:p>
        </p:txBody>
      </p:sp>
      <p:sp>
        <p:nvSpPr>
          <p:cNvPr id="3664" name="Google Shape;3664;p49"/>
          <p:cNvSpPr txBox="1"/>
          <p:nvPr/>
        </p:nvSpPr>
        <p:spPr>
          <a:xfrm>
            <a:off x="6248700" y="1924025"/>
            <a:ext cx="2175300" cy="664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a:solidFill>
                  <a:schemeClr val="lt1"/>
                </a:solidFill>
                <a:latin typeface="Roboto"/>
                <a:ea typeface="Roboto"/>
                <a:cs typeface="Roboto"/>
                <a:sym typeface="Roboto"/>
              </a:rPr>
              <a:t>Neptune is the farthest planet from the Sun</a:t>
            </a:r>
            <a:endParaRPr sz="1500">
              <a:solidFill>
                <a:schemeClr val="lt1"/>
              </a:solidFill>
              <a:latin typeface="Roboto"/>
              <a:ea typeface="Roboto"/>
              <a:cs typeface="Roboto"/>
              <a:sym typeface="Roboto"/>
            </a:endParaRPr>
          </a:p>
        </p:txBody>
      </p:sp>
      <p:sp>
        <p:nvSpPr>
          <p:cNvPr id="3665" name="Google Shape;3665;p49"/>
          <p:cNvSpPr txBox="1"/>
          <p:nvPr/>
        </p:nvSpPr>
        <p:spPr>
          <a:xfrm>
            <a:off x="720000" y="3587725"/>
            <a:ext cx="2175300" cy="338100"/>
          </a:xfrm>
          <a:prstGeom prst="rect">
            <a:avLst/>
          </a:prstGeom>
          <a:solidFill>
            <a:schemeClr val="accent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r" rtl="0">
              <a:spcBef>
                <a:spcPts val="0"/>
              </a:spcBef>
              <a:spcAft>
                <a:spcPts val="0"/>
              </a:spcAft>
              <a:buNone/>
            </a:pPr>
            <a:r>
              <a:rPr lang="en" sz="2300" b="1">
                <a:solidFill>
                  <a:srgbClr val="383B51"/>
                </a:solidFill>
              </a:rPr>
              <a:t>WATER</a:t>
            </a:r>
            <a:endParaRPr sz="2300" b="1">
              <a:solidFill>
                <a:srgbClr val="383B51"/>
              </a:solidFill>
              <a:latin typeface="Be Vietnam"/>
              <a:ea typeface="Be Vietnam"/>
              <a:cs typeface="Be Vietnam"/>
              <a:sym typeface="Be Vietnam"/>
            </a:endParaRPr>
          </a:p>
        </p:txBody>
      </p:sp>
      <p:sp>
        <p:nvSpPr>
          <p:cNvPr id="3666" name="Google Shape;3666;p49"/>
          <p:cNvSpPr txBox="1"/>
          <p:nvPr/>
        </p:nvSpPr>
        <p:spPr>
          <a:xfrm>
            <a:off x="720000" y="3925825"/>
            <a:ext cx="2175300" cy="664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500">
                <a:solidFill>
                  <a:schemeClr val="lt1"/>
                </a:solidFill>
                <a:latin typeface="Roboto"/>
                <a:ea typeface="Roboto"/>
                <a:cs typeface="Roboto"/>
                <a:sym typeface="Roboto"/>
              </a:rPr>
              <a:t>Mercury is the closest planet to the Sun</a:t>
            </a:r>
            <a:endParaRPr sz="1500">
              <a:solidFill>
                <a:schemeClr val="lt1"/>
              </a:solidFill>
              <a:latin typeface="Roboto"/>
              <a:ea typeface="Roboto"/>
              <a:cs typeface="Roboto"/>
              <a:sym typeface="Roboto"/>
            </a:endParaRPr>
          </a:p>
        </p:txBody>
      </p:sp>
      <p:sp>
        <p:nvSpPr>
          <p:cNvPr id="3667" name="Google Shape;3667;p49"/>
          <p:cNvSpPr txBox="1"/>
          <p:nvPr/>
        </p:nvSpPr>
        <p:spPr>
          <a:xfrm>
            <a:off x="6248700" y="3587725"/>
            <a:ext cx="2175300" cy="338100"/>
          </a:xfrm>
          <a:prstGeom prst="rect">
            <a:avLst/>
          </a:prstGeom>
          <a:solidFill>
            <a:schemeClr val="accent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300" b="1">
                <a:solidFill>
                  <a:srgbClr val="383B51"/>
                </a:solidFill>
              </a:rPr>
              <a:t>LANDS</a:t>
            </a:r>
            <a:endParaRPr sz="2300" b="1">
              <a:solidFill>
                <a:srgbClr val="383B51"/>
              </a:solidFill>
              <a:latin typeface="Be Vietnam"/>
              <a:ea typeface="Be Vietnam"/>
              <a:cs typeface="Be Vietnam"/>
              <a:sym typeface="Be Vietnam"/>
            </a:endParaRPr>
          </a:p>
        </p:txBody>
      </p:sp>
      <p:sp>
        <p:nvSpPr>
          <p:cNvPr id="3668" name="Google Shape;3668;p49"/>
          <p:cNvSpPr txBox="1"/>
          <p:nvPr/>
        </p:nvSpPr>
        <p:spPr>
          <a:xfrm>
            <a:off x="6248700" y="3925825"/>
            <a:ext cx="2175300" cy="664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a:solidFill>
                  <a:schemeClr val="lt1"/>
                </a:solidFill>
                <a:latin typeface="Roboto"/>
                <a:ea typeface="Roboto"/>
                <a:cs typeface="Roboto"/>
                <a:sym typeface="Roboto"/>
              </a:rPr>
              <a:t>Saturn is composed of hydrogen and helium</a:t>
            </a:r>
            <a:endParaRPr sz="1500">
              <a:solidFill>
                <a:schemeClr val="lt1"/>
              </a:solidFill>
              <a:latin typeface="Roboto"/>
              <a:ea typeface="Roboto"/>
              <a:cs typeface="Roboto"/>
              <a:sym typeface="Roboto"/>
            </a:endParaRPr>
          </a:p>
        </p:txBody>
      </p:sp>
      <p:sp>
        <p:nvSpPr>
          <p:cNvPr id="3669" name="Google Shape;3669;p49"/>
          <p:cNvSpPr/>
          <p:nvPr/>
        </p:nvSpPr>
        <p:spPr>
          <a:xfrm>
            <a:off x="3058605" y="1585925"/>
            <a:ext cx="945300" cy="9453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9"/>
          <p:cNvSpPr/>
          <p:nvPr/>
        </p:nvSpPr>
        <p:spPr>
          <a:xfrm>
            <a:off x="5143505" y="1585925"/>
            <a:ext cx="945300" cy="9453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9"/>
          <p:cNvSpPr/>
          <p:nvPr/>
        </p:nvSpPr>
        <p:spPr>
          <a:xfrm>
            <a:off x="3058605" y="3587725"/>
            <a:ext cx="945300" cy="9453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9"/>
          <p:cNvSpPr/>
          <p:nvPr/>
        </p:nvSpPr>
        <p:spPr>
          <a:xfrm>
            <a:off x="5143505" y="3587725"/>
            <a:ext cx="945300" cy="9453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3" name="Google Shape;3673;p49"/>
          <p:cNvGrpSpPr/>
          <p:nvPr/>
        </p:nvGrpSpPr>
        <p:grpSpPr>
          <a:xfrm>
            <a:off x="3286302" y="1813669"/>
            <a:ext cx="489720" cy="489720"/>
            <a:chOff x="6608877" y="3353074"/>
            <a:chExt cx="357408" cy="357408"/>
          </a:xfrm>
        </p:grpSpPr>
        <p:sp>
          <p:nvSpPr>
            <p:cNvPr id="3674" name="Google Shape;3674;p49"/>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9"/>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9"/>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9"/>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9"/>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9"/>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9"/>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 name="Google Shape;3681;p49"/>
          <p:cNvGrpSpPr/>
          <p:nvPr/>
        </p:nvGrpSpPr>
        <p:grpSpPr>
          <a:xfrm>
            <a:off x="5371181" y="3774036"/>
            <a:ext cx="489713" cy="572701"/>
            <a:chOff x="2236525" y="3353202"/>
            <a:chExt cx="304832" cy="356512"/>
          </a:xfrm>
        </p:grpSpPr>
        <p:sp>
          <p:nvSpPr>
            <p:cNvPr id="3682" name="Google Shape;3682;p49"/>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9"/>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9"/>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5" name="Google Shape;3685;p49"/>
          <p:cNvGrpSpPr/>
          <p:nvPr/>
        </p:nvGrpSpPr>
        <p:grpSpPr>
          <a:xfrm>
            <a:off x="5471801" y="1772130"/>
            <a:ext cx="288720" cy="572688"/>
            <a:chOff x="7531277" y="2886354"/>
            <a:chExt cx="185184" cy="367296"/>
          </a:xfrm>
        </p:grpSpPr>
        <p:sp>
          <p:nvSpPr>
            <p:cNvPr id="3686" name="Google Shape;3686;p49"/>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9"/>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9"/>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9" name="Google Shape;3689;p49"/>
          <p:cNvGrpSpPr/>
          <p:nvPr/>
        </p:nvGrpSpPr>
        <p:grpSpPr>
          <a:xfrm>
            <a:off x="3286401" y="3818578"/>
            <a:ext cx="489709" cy="483595"/>
            <a:chOff x="7993805" y="2427122"/>
            <a:chExt cx="356256" cy="351808"/>
          </a:xfrm>
        </p:grpSpPr>
        <p:sp>
          <p:nvSpPr>
            <p:cNvPr id="3690" name="Google Shape;3690;p49"/>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9"/>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9"/>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696"/>
        <p:cNvGrpSpPr/>
        <p:nvPr/>
      </p:nvGrpSpPr>
      <p:grpSpPr>
        <a:xfrm>
          <a:off x="0" y="0"/>
          <a:ext cx="0" cy="0"/>
          <a:chOff x="0" y="0"/>
          <a:chExt cx="0" cy="0"/>
        </a:xfrm>
      </p:grpSpPr>
      <p:sp>
        <p:nvSpPr>
          <p:cNvPr id="3697" name="Google Shape;3697;p50"/>
          <p:cNvSpPr txBox="1">
            <a:spLocks noGrp="1"/>
          </p:cNvSpPr>
          <p:nvPr>
            <p:ph type="subTitle" idx="13"/>
          </p:nvPr>
        </p:nvSpPr>
        <p:spPr>
          <a:xfrm>
            <a:off x="6444902" y="2193175"/>
            <a:ext cx="19860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 is actually a very cold place</a:t>
            </a:r>
            <a:endParaRPr/>
          </a:p>
        </p:txBody>
      </p:sp>
      <p:sp>
        <p:nvSpPr>
          <p:cNvPr id="3698" name="Google Shape;3698;p50"/>
          <p:cNvSpPr txBox="1">
            <a:spLocks noGrp="1"/>
          </p:cNvSpPr>
          <p:nvPr>
            <p:ph type="subTitle" idx="15"/>
          </p:nvPr>
        </p:nvSpPr>
        <p:spPr>
          <a:xfrm>
            <a:off x="6444902" y="4043100"/>
            <a:ext cx="19860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Neptune is very far away from Earth</a:t>
            </a:r>
            <a:endParaRPr/>
          </a:p>
        </p:txBody>
      </p:sp>
      <p:sp>
        <p:nvSpPr>
          <p:cNvPr id="3699" name="Google Shape;3699;p50"/>
          <p:cNvSpPr txBox="1">
            <a:spLocks noGrp="1"/>
          </p:cNvSpPr>
          <p:nvPr>
            <p:ph type="title" idx="9"/>
          </p:nvPr>
        </p:nvSpPr>
        <p:spPr>
          <a:xfrm>
            <a:off x="6444900" y="1777650"/>
            <a:ext cx="1986000" cy="338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POLAR</a:t>
            </a:r>
            <a:endParaRPr/>
          </a:p>
        </p:txBody>
      </p:sp>
      <p:sp>
        <p:nvSpPr>
          <p:cNvPr id="3700" name="Google Shape;3700;p50"/>
          <p:cNvSpPr txBox="1">
            <a:spLocks noGrp="1"/>
          </p:cNvSpPr>
          <p:nvPr>
            <p:ph type="title" idx="14"/>
          </p:nvPr>
        </p:nvSpPr>
        <p:spPr>
          <a:xfrm>
            <a:off x="6444900" y="3627575"/>
            <a:ext cx="1986000" cy="338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CONTINENTAL</a:t>
            </a:r>
            <a:endParaRPr/>
          </a:p>
        </p:txBody>
      </p:sp>
      <p:sp>
        <p:nvSpPr>
          <p:cNvPr id="3701" name="Google Shape;3701;p5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NORTH AMERICAN CLIMATE</a:t>
            </a:r>
            <a:endParaRPr/>
          </a:p>
        </p:txBody>
      </p:sp>
      <p:sp>
        <p:nvSpPr>
          <p:cNvPr id="3702" name="Google Shape;3702;p50"/>
          <p:cNvSpPr txBox="1">
            <a:spLocks noGrp="1"/>
          </p:cNvSpPr>
          <p:nvPr>
            <p:ph type="title" idx="2"/>
          </p:nvPr>
        </p:nvSpPr>
        <p:spPr>
          <a:xfrm>
            <a:off x="1285800" y="1777650"/>
            <a:ext cx="1986000" cy="338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DRY TROPICAL</a:t>
            </a:r>
            <a:endParaRPr/>
          </a:p>
        </p:txBody>
      </p:sp>
      <p:sp>
        <p:nvSpPr>
          <p:cNvPr id="3703" name="Google Shape;3703;p50"/>
          <p:cNvSpPr txBox="1">
            <a:spLocks noGrp="1"/>
          </p:cNvSpPr>
          <p:nvPr>
            <p:ph type="subTitle" idx="1"/>
          </p:nvPr>
        </p:nvSpPr>
        <p:spPr>
          <a:xfrm>
            <a:off x="1285800" y="2193175"/>
            <a:ext cx="19860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 is the smallest planet</a:t>
            </a:r>
            <a:endParaRPr/>
          </a:p>
        </p:txBody>
      </p:sp>
      <p:sp>
        <p:nvSpPr>
          <p:cNvPr id="3704" name="Google Shape;3704;p50"/>
          <p:cNvSpPr txBox="1">
            <a:spLocks noGrp="1"/>
          </p:cNvSpPr>
          <p:nvPr>
            <p:ph type="title" idx="3"/>
          </p:nvPr>
        </p:nvSpPr>
        <p:spPr>
          <a:xfrm>
            <a:off x="3865347" y="1777650"/>
            <a:ext cx="1986000" cy="338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DESERT</a:t>
            </a:r>
            <a:endParaRPr/>
          </a:p>
        </p:txBody>
      </p:sp>
      <p:sp>
        <p:nvSpPr>
          <p:cNvPr id="3705" name="Google Shape;3705;p50"/>
          <p:cNvSpPr txBox="1">
            <a:spLocks noGrp="1"/>
          </p:cNvSpPr>
          <p:nvPr>
            <p:ph type="subTitle" idx="4"/>
          </p:nvPr>
        </p:nvSpPr>
        <p:spPr>
          <a:xfrm>
            <a:off x="3865348" y="2193175"/>
            <a:ext cx="19860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is the second planet from the Sun</a:t>
            </a:r>
            <a:endParaRPr/>
          </a:p>
        </p:txBody>
      </p:sp>
      <p:sp>
        <p:nvSpPr>
          <p:cNvPr id="3706" name="Google Shape;3706;p50"/>
          <p:cNvSpPr txBox="1">
            <a:spLocks noGrp="1"/>
          </p:cNvSpPr>
          <p:nvPr>
            <p:ph type="title" idx="5"/>
          </p:nvPr>
        </p:nvSpPr>
        <p:spPr>
          <a:xfrm>
            <a:off x="1285800" y="3627575"/>
            <a:ext cx="1986000" cy="338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TROPICAL WET</a:t>
            </a:r>
            <a:endParaRPr/>
          </a:p>
        </p:txBody>
      </p:sp>
      <p:sp>
        <p:nvSpPr>
          <p:cNvPr id="3707" name="Google Shape;3707;p50"/>
          <p:cNvSpPr txBox="1">
            <a:spLocks noGrp="1"/>
          </p:cNvSpPr>
          <p:nvPr>
            <p:ph type="subTitle" idx="6"/>
          </p:nvPr>
        </p:nvSpPr>
        <p:spPr>
          <a:xfrm>
            <a:off x="1285800" y="4043100"/>
            <a:ext cx="19860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 is the biggest planet of them all</a:t>
            </a:r>
            <a:endParaRPr/>
          </a:p>
        </p:txBody>
      </p:sp>
      <p:sp>
        <p:nvSpPr>
          <p:cNvPr id="3708" name="Google Shape;3708;p50"/>
          <p:cNvSpPr txBox="1">
            <a:spLocks noGrp="1"/>
          </p:cNvSpPr>
          <p:nvPr>
            <p:ph type="title" idx="7"/>
          </p:nvPr>
        </p:nvSpPr>
        <p:spPr>
          <a:xfrm>
            <a:off x="3865347" y="3627575"/>
            <a:ext cx="1986000" cy="338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OCEANIC</a:t>
            </a:r>
            <a:endParaRPr/>
          </a:p>
        </p:txBody>
      </p:sp>
      <p:sp>
        <p:nvSpPr>
          <p:cNvPr id="3709" name="Google Shape;3709;p50"/>
          <p:cNvSpPr txBox="1">
            <a:spLocks noGrp="1"/>
          </p:cNvSpPr>
          <p:nvPr>
            <p:ph type="subTitle" idx="8"/>
          </p:nvPr>
        </p:nvSpPr>
        <p:spPr>
          <a:xfrm>
            <a:off x="3865348" y="4043100"/>
            <a:ext cx="19860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 is a gas giant and has several rings</a:t>
            </a:r>
            <a:endParaRPr/>
          </a:p>
        </p:txBody>
      </p:sp>
      <p:sp>
        <p:nvSpPr>
          <p:cNvPr id="3710" name="Google Shape;3710;p50"/>
          <p:cNvSpPr/>
          <p:nvPr/>
        </p:nvSpPr>
        <p:spPr>
          <a:xfrm>
            <a:off x="713102" y="3054871"/>
            <a:ext cx="572700" cy="5727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0"/>
          <p:cNvSpPr/>
          <p:nvPr/>
        </p:nvSpPr>
        <p:spPr>
          <a:xfrm>
            <a:off x="713102" y="1204946"/>
            <a:ext cx="572700" cy="5727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0"/>
          <p:cNvSpPr/>
          <p:nvPr/>
        </p:nvSpPr>
        <p:spPr>
          <a:xfrm>
            <a:off x="3292652" y="3054871"/>
            <a:ext cx="572700" cy="5727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0"/>
          <p:cNvSpPr/>
          <p:nvPr/>
        </p:nvSpPr>
        <p:spPr>
          <a:xfrm>
            <a:off x="3292652" y="1204946"/>
            <a:ext cx="572700" cy="5727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0"/>
          <p:cNvSpPr/>
          <p:nvPr/>
        </p:nvSpPr>
        <p:spPr>
          <a:xfrm>
            <a:off x="5872202" y="3054871"/>
            <a:ext cx="572700" cy="5727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0"/>
          <p:cNvSpPr/>
          <p:nvPr/>
        </p:nvSpPr>
        <p:spPr>
          <a:xfrm>
            <a:off x="5872202" y="1204946"/>
            <a:ext cx="572700" cy="5727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716" name="Google Shape;3716;p50"/>
          <p:cNvCxnSpPr>
            <a:stCxn id="3711" idx="4"/>
            <a:endCxn id="3702" idx="1"/>
          </p:cNvCxnSpPr>
          <p:nvPr/>
        </p:nvCxnSpPr>
        <p:spPr>
          <a:xfrm rot="-5400000" flipH="1">
            <a:off x="1057952" y="1719146"/>
            <a:ext cx="169200" cy="286200"/>
          </a:xfrm>
          <a:prstGeom prst="bentConnector2">
            <a:avLst/>
          </a:prstGeom>
          <a:noFill/>
          <a:ln w="9525" cap="flat" cmpd="sng">
            <a:solidFill>
              <a:schemeClr val="lt1"/>
            </a:solidFill>
            <a:prstDash val="solid"/>
            <a:round/>
            <a:headEnd type="none" w="med" len="med"/>
            <a:tailEnd type="none" w="med" len="med"/>
          </a:ln>
        </p:spPr>
      </p:cxnSp>
      <p:cxnSp>
        <p:nvCxnSpPr>
          <p:cNvPr id="3717" name="Google Shape;3717;p50"/>
          <p:cNvCxnSpPr>
            <a:stCxn id="3710" idx="4"/>
            <a:endCxn id="3706" idx="1"/>
          </p:cNvCxnSpPr>
          <p:nvPr/>
        </p:nvCxnSpPr>
        <p:spPr>
          <a:xfrm rot="-5400000" flipH="1">
            <a:off x="1057952" y="3569071"/>
            <a:ext cx="169200" cy="286200"/>
          </a:xfrm>
          <a:prstGeom prst="bentConnector2">
            <a:avLst/>
          </a:prstGeom>
          <a:noFill/>
          <a:ln w="9525" cap="flat" cmpd="sng">
            <a:solidFill>
              <a:schemeClr val="lt1"/>
            </a:solidFill>
            <a:prstDash val="solid"/>
            <a:round/>
            <a:headEnd type="none" w="med" len="med"/>
            <a:tailEnd type="none" w="med" len="med"/>
          </a:ln>
        </p:spPr>
      </p:cxnSp>
      <p:cxnSp>
        <p:nvCxnSpPr>
          <p:cNvPr id="3718" name="Google Shape;3718;p50"/>
          <p:cNvCxnSpPr>
            <a:stCxn id="3713" idx="4"/>
            <a:endCxn id="3704" idx="1"/>
          </p:cNvCxnSpPr>
          <p:nvPr/>
        </p:nvCxnSpPr>
        <p:spPr>
          <a:xfrm rot="-5400000" flipH="1">
            <a:off x="3637502" y="1719146"/>
            <a:ext cx="169200" cy="286200"/>
          </a:xfrm>
          <a:prstGeom prst="bentConnector2">
            <a:avLst/>
          </a:prstGeom>
          <a:noFill/>
          <a:ln w="9525" cap="flat" cmpd="sng">
            <a:solidFill>
              <a:schemeClr val="lt1"/>
            </a:solidFill>
            <a:prstDash val="solid"/>
            <a:round/>
            <a:headEnd type="none" w="med" len="med"/>
            <a:tailEnd type="none" w="med" len="med"/>
          </a:ln>
        </p:spPr>
      </p:cxnSp>
      <p:cxnSp>
        <p:nvCxnSpPr>
          <p:cNvPr id="3719" name="Google Shape;3719;p50"/>
          <p:cNvCxnSpPr>
            <a:stCxn id="3712" idx="4"/>
            <a:endCxn id="3708" idx="1"/>
          </p:cNvCxnSpPr>
          <p:nvPr/>
        </p:nvCxnSpPr>
        <p:spPr>
          <a:xfrm rot="-5400000" flipH="1">
            <a:off x="3637502" y="3569071"/>
            <a:ext cx="169200" cy="286200"/>
          </a:xfrm>
          <a:prstGeom prst="bentConnector2">
            <a:avLst/>
          </a:prstGeom>
          <a:noFill/>
          <a:ln w="9525" cap="flat" cmpd="sng">
            <a:solidFill>
              <a:schemeClr val="lt1"/>
            </a:solidFill>
            <a:prstDash val="solid"/>
            <a:round/>
            <a:headEnd type="none" w="med" len="med"/>
            <a:tailEnd type="none" w="med" len="med"/>
          </a:ln>
        </p:spPr>
      </p:cxnSp>
      <p:cxnSp>
        <p:nvCxnSpPr>
          <p:cNvPr id="3720" name="Google Shape;3720;p50"/>
          <p:cNvCxnSpPr>
            <a:stCxn id="3715" idx="4"/>
            <a:endCxn id="3699" idx="1"/>
          </p:cNvCxnSpPr>
          <p:nvPr/>
        </p:nvCxnSpPr>
        <p:spPr>
          <a:xfrm rot="-5400000" flipH="1">
            <a:off x="6217052" y="1719146"/>
            <a:ext cx="169200" cy="286200"/>
          </a:xfrm>
          <a:prstGeom prst="bentConnector2">
            <a:avLst/>
          </a:prstGeom>
          <a:noFill/>
          <a:ln w="9525" cap="flat" cmpd="sng">
            <a:solidFill>
              <a:schemeClr val="lt1"/>
            </a:solidFill>
            <a:prstDash val="solid"/>
            <a:round/>
            <a:headEnd type="none" w="med" len="med"/>
            <a:tailEnd type="none" w="med" len="med"/>
          </a:ln>
        </p:spPr>
      </p:cxnSp>
      <p:cxnSp>
        <p:nvCxnSpPr>
          <p:cNvPr id="3721" name="Google Shape;3721;p50"/>
          <p:cNvCxnSpPr>
            <a:stCxn id="3714" idx="4"/>
            <a:endCxn id="3700" idx="1"/>
          </p:cNvCxnSpPr>
          <p:nvPr/>
        </p:nvCxnSpPr>
        <p:spPr>
          <a:xfrm rot="-5400000" flipH="1">
            <a:off x="6217052" y="3569071"/>
            <a:ext cx="169200" cy="286200"/>
          </a:xfrm>
          <a:prstGeom prst="bentConnector2">
            <a:avLst/>
          </a:prstGeom>
          <a:noFill/>
          <a:ln w="9525" cap="flat" cmpd="sng">
            <a:solidFill>
              <a:schemeClr val="lt1"/>
            </a:solidFill>
            <a:prstDash val="solid"/>
            <a:round/>
            <a:headEnd type="none" w="med" len="med"/>
            <a:tailEnd type="none" w="med" len="med"/>
          </a:ln>
        </p:spPr>
      </p:cxnSp>
      <p:grpSp>
        <p:nvGrpSpPr>
          <p:cNvPr id="3722" name="Google Shape;3722;p50"/>
          <p:cNvGrpSpPr/>
          <p:nvPr/>
        </p:nvGrpSpPr>
        <p:grpSpPr>
          <a:xfrm>
            <a:off x="3422008" y="1312022"/>
            <a:ext cx="313984" cy="358560"/>
            <a:chOff x="1133133" y="3351922"/>
            <a:chExt cx="313984" cy="358560"/>
          </a:xfrm>
        </p:grpSpPr>
        <p:sp>
          <p:nvSpPr>
            <p:cNvPr id="3723" name="Google Shape;3723;p50"/>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0"/>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0"/>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0"/>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0"/>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0"/>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0"/>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0"/>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0"/>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0"/>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0"/>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0"/>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0"/>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0"/>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0"/>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0"/>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9" name="Google Shape;3739;p50"/>
          <p:cNvGrpSpPr/>
          <p:nvPr/>
        </p:nvGrpSpPr>
        <p:grpSpPr>
          <a:xfrm>
            <a:off x="5978516" y="1311247"/>
            <a:ext cx="360064" cy="360096"/>
            <a:chOff x="6056429" y="3351922"/>
            <a:chExt cx="360064" cy="360096"/>
          </a:xfrm>
        </p:grpSpPr>
        <p:sp>
          <p:nvSpPr>
            <p:cNvPr id="3740" name="Google Shape;3740;p50"/>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0"/>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0"/>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3" name="Google Shape;3743;p50"/>
          <p:cNvSpPr/>
          <p:nvPr/>
        </p:nvSpPr>
        <p:spPr>
          <a:xfrm>
            <a:off x="872743" y="1308177"/>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4" name="Google Shape;3744;p50"/>
          <p:cNvGrpSpPr/>
          <p:nvPr/>
        </p:nvGrpSpPr>
        <p:grpSpPr>
          <a:xfrm>
            <a:off x="827031" y="3162952"/>
            <a:ext cx="344832" cy="356544"/>
            <a:chOff x="3316269" y="3352402"/>
            <a:chExt cx="344832" cy="356544"/>
          </a:xfrm>
        </p:grpSpPr>
        <p:sp>
          <p:nvSpPr>
            <p:cNvPr id="3745" name="Google Shape;3745;p50"/>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0"/>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0"/>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8" name="Google Shape;3748;p50"/>
          <p:cNvSpPr/>
          <p:nvPr/>
        </p:nvSpPr>
        <p:spPr>
          <a:xfrm>
            <a:off x="3401437" y="3200257"/>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9" name="Google Shape;3749;p50"/>
          <p:cNvGrpSpPr/>
          <p:nvPr/>
        </p:nvGrpSpPr>
        <p:grpSpPr>
          <a:xfrm>
            <a:off x="6006137" y="3162964"/>
            <a:ext cx="304832" cy="356512"/>
            <a:chOff x="2236525" y="3353202"/>
            <a:chExt cx="304832" cy="356512"/>
          </a:xfrm>
        </p:grpSpPr>
        <p:sp>
          <p:nvSpPr>
            <p:cNvPr id="3750" name="Google Shape;3750;p50"/>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0"/>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0"/>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756"/>
        <p:cNvGrpSpPr/>
        <p:nvPr/>
      </p:nvGrpSpPr>
      <p:grpSpPr>
        <a:xfrm>
          <a:off x="0" y="0"/>
          <a:ext cx="0" cy="0"/>
          <a:chOff x="0" y="0"/>
          <a:chExt cx="0" cy="0"/>
        </a:xfrm>
      </p:grpSpPr>
      <p:sp>
        <p:nvSpPr>
          <p:cNvPr id="3757" name="Google Shape;3757;p5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NORTH AMERICAN DIASPORA</a:t>
            </a:r>
            <a:endParaRPr/>
          </a:p>
        </p:txBody>
      </p:sp>
      <p:pic>
        <p:nvPicPr>
          <p:cNvPr id="3758" name="Google Shape;3758;p51" title="Gráfico">
            <a:hlinkClick r:id="rId3"/>
          </p:cNvPr>
          <p:cNvPicPr preferRelativeResize="0"/>
          <p:nvPr/>
        </p:nvPicPr>
        <p:blipFill rotWithShape="1">
          <a:blip r:embed="rId4">
            <a:alphaModFix/>
          </a:blip>
          <a:srcRect r="4552"/>
          <a:stretch/>
        </p:blipFill>
        <p:spPr>
          <a:xfrm>
            <a:off x="594000" y="1070800"/>
            <a:ext cx="4858800" cy="3147749"/>
          </a:xfrm>
          <a:prstGeom prst="rect">
            <a:avLst/>
          </a:prstGeom>
          <a:noFill/>
          <a:ln>
            <a:noFill/>
          </a:ln>
        </p:spPr>
      </p:pic>
      <p:sp>
        <p:nvSpPr>
          <p:cNvPr id="3759" name="Google Shape;3759;p51"/>
          <p:cNvSpPr txBox="1"/>
          <p:nvPr/>
        </p:nvSpPr>
        <p:spPr>
          <a:xfrm>
            <a:off x="6012000" y="3589802"/>
            <a:ext cx="2418900" cy="3381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300" b="1">
                <a:solidFill>
                  <a:schemeClr val="lt1"/>
                </a:solidFill>
                <a:latin typeface="Be Vietnam"/>
                <a:ea typeface="Be Vietnam"/>
                <a:cs typeface="Be Vietnam"/>
                <a:sym typeface="Be Vietnam"/>
              </a:rPr>
              <a:t>MEXICO</a:t>
            </a:r>
            <a:endParaRPr sz="2300" b="1">
              <a:solidFill>
                <a:schemeClr val="lt1"/>
              </a:solidFill>
              <a:latin typeface="Be Vietnam"/>
              <a:ea typeface="Be Vietnam"/>
              <a:cs typeface="Be Vietnam"/>
              <a:sym typeface="Be Vietnam"/>
            </a:endParaRPr>
          </a:p>
        </p:txBody>
      </p:sp>
      <p:sp>
        <p:nvSpPr>
          <p:cNvPr id="3760" name="Google Shape;3760;p51"/>
          <p:cNvSpPr txBox="1"/>
          <p:nvPr/>
        </p:nvSpPr>
        <p:spPr>
          <a:xfrm>
            <a:off x="6012000" y="3927903"/>
            <a:ext cx="2418900" cy="33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b="1">
                <a:solidFill>
                  <a:schemeClr val="lt1"/>
                </a:solidFill>
                <a:latin typeface="Be Vietnam"/>
                <a:ea typeface="Be Vietnam"/>
                <a:cs typeface="Be Vietnam"/>
                <a:sym typeface="Be Vietnam"/>
              </a:rPr>
              <a:t>1,197,624</a:t>
            </a:r>
            <a:endParaRPr sz="1500" b="1">
              <a:solidFill>
                <a:schemeClr val="lt1"/>
              </a:solidFill>
              <a:latin typeface="Be Vietnam"/>
              <a:ea typeface="Be Vietnam"/>
              <a:cs typeface="Be Vietnam"/>
              <a:sym typeface="Be Vietnam"/>
            </a:endParaRPr>
          </a:p>
        </p:txBody>
      </p:sp>
      <p:sp>
        <p:nvSpPr>
          <p:cNvPr id="3761" name="Google Shape;3761;p51"/>
          <p:cNvSpPr txBox="1"/>
          <p:nvPr/>
        </p:nvSpPr>
        <p:spPr>
          <a:xfrm>
            <a:off x="6012000" y="4266001"/>
            <a:ext cx="2418900" cy="33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b="1">
                <a:solidFill>
                  <a:schemeClr val="lt1"/>
                </a:solidFill>
                <a:latin typeface="Be Vietnam"/>
                <a:ea typeface="Be Vietnam"/>
                <a:cs typeface="Be Vietnam"/>
                <a:sym typeface="Be Vietnam"/>
              </a:rPr>
              <a:t>11,185,737</a:t>
            </a:r>
            <a:endParaRPr sz="1500" b="1">
              <a:solidFill>
                <a:schemeClr val="lt1"/>
              </a:solidFill>
              <a:latin typeface="Be Vietnam"/>
              <a:ea typeface="Be Vietnam"/>
              <a:cs typeface="Be Vietnam"/>
              <a:sym typeface="Be Vietnam"/>
            </a:endParaRPr>
          </a:p>
        </p:txBody>
      </p:sp>
      <p:sp>
        <p:nvSpPr>
          <p:cNvPr id="3762" name="Google Shape;3762;p51"/>
          <p:cNvSpPr txBox="1"/>
          <p:nvPr/>
        </p:nvSpPr>
        <p:spPr>
          <a:xfrm>
            <a:off x="6012000" y="2467326"/>
            <a:ext cx="2418900" cy="3381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300" b="1">
                <a:solidFill>
                  <a:schemeClr val="lt1"/>
                </a:solidFill>
                <a:latin typeface="Be Vietnam"/>
                <a:ea typeface="Be Vietnam"/>
                <a:cs typeface="Be Vietnam"/>
                <a:sym typeface="Be Vietnam"/>
              </a:rPr>
              <a:t>UNITED STATES</a:t>
            </a:r>
            <a:endParaRPr sz="2300" b="1">
              <a:solidFill>
                <a:schemeClr val="lt1"/>
              </a:solidFill>
              <a:latin typeface="Be Vietnam"/>
              <a:ea typeface="Be Vietnam"/>
              <a:cs typeface="Be Vietnam"/>
              <a:sym typeface="Be Vietnam"/>
            </a:endParaRPr>
          </a:p>
        </p:txBody>
      </p:sp>
      <p:sp>
        <p:nvSpPr>
          <p:cNvPr id="3763" name="Google Shape;3763;p51"/>
          <p:cNvSpPr txBox="1"/>
          <p:nvPr/>
        </p:nvSpPr>
        <p:spPr>
          <a:xfrm>
            <a:off x="6012000" y="2805426"/>
            <a:ext cx="2418900" cy="33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b="1">
                <a:solidFill>
                  <a:schemeClr val="lt1"/>
                </a:solidFill>
                <a:latin typeface="Be Vietnam"/>
                <a:ea typeface="Be Vietnam"/>
                <a:cs typeface="Be Vietnam"/>
                <a:sym typeface="Be Vietnam"/>
              </a:rPr>
              <a:t>50,632,836</a:t>
            </a:r>
            <a:endParaRPr sz="1500" b="1">
              <a:solidFill>
                <a:schemeClr val="lt1"/>
              </a:solidFill>
              <a:latin typeface="Be Vietnam"/>
              <a:ea typeface="Be Vietnam"/>
              <a:cs typeface="Be Vietnam"/>
              <a:sym typeface="Be Vietnam"/>
            </a:endParaRPr>
          </a:p>
        </p:txBody>
      </p:sp>
      <p:sp>
        <p:nvSpPr>
          <p:cNvPr id="3764" name="Google Shape;3764;p51"/>
          <p:cNvSpPr txBox="1"/>
          <p:nvPr/>
        </p:nvSpPr>
        <p:spPr>
          <a:xfrm>
            <a:off x="6012000" y="3143525"/>
            <a:ext cx="2418900" cy="33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b="1">
                <a:solidFill>
                  <a:schemeClr val="lt1"/>
                </a:solidFill>
                <a:latin typeface="Be Vietnam"/>
                <a:ea typeface="Be Vietnam"/>
                <a:cs typeface="Be Vietnam"/>
                <a:sym typeface="Be Vietnam"/>
              </a:rPr>
              <a:t>2,996,223</a:t>
            </a:r>
            <a:endParaRPr sz="1500" b="1">
              <a:solidFill>
                <a:schemeClr val="lt1"/>
              </a:solidFill>
              <a:latin typeface="Be Vietnam"/>
              <a:ea typeface="Be Vietnam"/>
              <a:cs typeface="Be Vietnam"/>
              <a:sym typeface="Be Vietnam"/>
            </a:endParaRPr>
          </a:p>
        </p:txBody>
      </p:sp>
      <p:sp>
        <p:nvSpPr>
          <p:cNvPr id="3765" name="Google Shape;3765;p51"/>
          <p:cNvSpPr txBox="1"/>
          <p:nvPr/>
        </p:nvSpPr>
        <p:spPr>
          <a:xfrm>
            <a:off x="6012000" y="1344850"/>
            <a:ext cx="2418900" cy="3381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300" b="1">
                <a:solidFill>
                  <a:schemeClr val="lt1"/>
                </a:solidFill>
                <a:latin typeface="Be Vietnam"/>
                <a:ea typeface="Be Vietnam"/>
                <a:cs typeface="Be Vietnam"/>
                <a:sym typeface="Be Vietnam"/>
              </a:rPr>
              <a:t>CANADA</a:t>
            </a:r>
            <a:endParaRPr sz="2300" b="1">
              <a:solidFill>
                <a:schemeClr val="lt1"/>
              </a:solidFill>
              <a:latin typeface="Be Vietnam"/>
              <a:ea typeface="Be Vietnam"/>
              <a:cs typeface="Be Vietnam"/>
              <a:sym typeface="Be Vietnam"/>
            </a:endParaRPr>
          </a:p>
        </p:txBody>
      </p:sp>
      <p:sp>
        <p:nvSpPr>
          <p:cNvPr id="3766" name="Google Shape;3766;p51"/>
          <p:cNvSpPr txBox="1"/>
          <p:nvPr/>
        </p:nvSpPr>
        <p:spPr>
          <a:xfrm>
            <a:off x="6012000" y="1682950"/>
            <a:ext cx="2418900" cy="33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b="1">
                <a:solidFill>
                  <a:schemeClr val="lt1"/>
                </a:solidFill>
                <a:latin typeface="Be Vietnam"/>
                <a:ea typeface="Be Vietnam"/>
                <a:cs typeface="Be Vietnam"/>
                <a:sym typeface="Be Vietnam"/>
              </a:rPr>
              <a:t>8,049,323</a:t>
            </a:r>
            <a:endParaRPr sz="1500" b="1">
              <a:solidFill>
                <a:schemeClr val="lt1"/>
              </a:solidFill>
              <a:latin typeface="Be Vietnam"/>
              <a:ea typeface="Be Vietnam"/>
              <a:cs typeface="Be Vietnam"/>
              <a:sym typeface="Be Vietnam"/>
            </a:endParaRPr>
          </a:p>
        </p:txBody>
      </p:sp>
      <p:sp>
        <p:nvSpPr>
          <p:cNvPr id="3767" name="Google Shape;3767;p51"/>
          <p:cNvSpPr txBox="1"/>
          <p:nvPr/>
        </p:nvSpPr>
        <p:spPr>
          <a:xfrm>
            <a:off x="6012000" y="2021049"/>
            <a:ext cx="2418900" cy="33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b="1">
                <a:solidFill>
                  <a:schemeClr val="lt1"/>
                </a:solidFill>
                <a:latin typeface="Be Vietnam"/>
                <a:ea typeface="Be Vietnam"/>
                <a:cs typeface="Be Vietnam"/>
                <a:sym typeface="Be Vietnam"/>
              </a:rPr>
              <a:t>1,292,329</a:t>
            </a:r>
            <a:endParaRPr sz="1500" b="1">
              <a:solidFill>
                <a:schemeClr val="lt1"/>
              </a:solidFill>
              <a:latin typeface="Be Vietnam"/>
              <a:ea typeface="Be Vietnam"/>
              <a:cs typeface="Be Vietnam"/>
              <a:sym typeface="Be Vietnam"/>
            </a:endParaRPr>
          </a:p>
        </p:txBody>
      </p:sp>
      <p:sp>
        <p:nvSpPr>
          <p:cNvPr id="3768" name="Google Shape;3768;p51"/>
          <p:cNvSpPr txBox="1">
            <a:spLocks noGrp="1"/>
          </p:cNvSpPr>
          <p:nvPr>
            <p:ph type="subTitle" idx="4294967295"/>
          </p:nvPr>
        </p:nvSpPr>
        <p:spPr>
          <a:xfrm>
            <a:off x="713100" y="4271625"/>
            <a:ext cx="4016100" cy="362100"/>
          </a:xfrm>
          <a:prstGeom prst="rect">
            <a:avLst/>
          </a:prstGeom>
          <a:noFill/>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200">
                <a:solidFill>
                  <a:schemeClr val="lt1"/>
                </a:solidFill>
              </a:rPr>
              <a:t>Follow the link in the graph to modify its data and then paste the new one here. </a:t>
            </a:r>
            <a:r>
              <a:rPr lang="en" sz="1200" b="1">
                <a:solidFill>
                  <a:schemeClr val="lt1"/>
                </a:solidFill>
                <a:uFill>
                  <a:noFill/>
                </a:uFill>
                <a:hlinkClick r:id="rId5">
                  <a:extLst>
                    <a:ext uri="{A12FA001-AC4F-418D-AE19-62706E023703}">
                      <ahyp:hlinkClr xmlns:ahyp="http://schemas.microsoft.com/office/drawing/2018/hyperlinkcolor" val="tx"/>
                    </a:ext>
                  </a:extLst>
                </a:hlinkClick>
              </a:rPr>
              <a:t>For more info, click here</a:t>
            </a:r>
            <a:endParaRPr sz="1200" b="1">
              <a:solidFill>
                <a:schemeClr val="lt1"/>
              </a:solidFill>
            </a:endParaRPr>
          </a:p>
        </p:txBody>
      </p:sp>
      <p:sp>
        <p:nvSpPr>
          <p:cNvPr id="3769" name="Google Shape;3769;p51"/>
          <p:cNvSpPr/>
          <p:nvPr/>
        </p:nvSpPr>
        <p:spPr>
          <a:xfrm>
            <a:off x="5847150" y="1787811"/>
            <a:ext cx="128400" cy="128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1"/>
          <p:cNvSpPr/>
          <p:nvPr/>
        </p:nvSpPr>
        <p:spPr>
          <a:xfrm>
            <a:off x="5847150" y="2125911"/>
            <a:ext cx="128400" cy="128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1"/>
          <p:cNvSpPr/>
          <p:nvPr/>
        </p:nvSpPr>
        <p:spPr>
          <a:xfrm>
            <a:off x="5847150" y="2910436"/>
            <a:ext cx="128400" cy="128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1"/>
          <p:cNvSpPr/>
          <p:nvPr/>
        </p:nvSpPr>
        <p:spPr>
          <a:xfrm>
            <a:off x="5847150" y="3248536"/>
            <a:ext cx="128400" cy="128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1"/>
          <p:cNvSpPr/>
          <p:nvPr/>
        </p:nvSpPr>
        <p:spPr>
          <a:xfrm>
            <a:off x="5847150" y="4033061"/>
            <a:ext cx="128400" cy="128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1"/>
          <p:cNvSpPr/>
          <p:nvPr/>
        </p:nvSpPr>
        <p:spPr>
          <a:xfrm>
            <a:off x="5847150" y="4371161"/>
            <a:ext cx="128400" cy="128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778"/>
        <p:cNvGrpSpPr/>
        <p:nvPr/>
      </p:nvGrpSpPr>
      <p:grpSpPr>
        <a:xfrm>
          <a:off x="0" y="0"/>
          <a:ext cx="0" cy="0"/>
          <a:chOff x="0" y="0"/>
          <a:chExt cx="0" cy="0"/>
        </a:xfrm>
      </p:grpSpPr>
      <p:sp>
        <p:nvSpPr>
          <p:cNvPr id="3779" name="Google Shape;3779;p52"/>
          <p:cNvSpPr txBox="1"/>
          <p:nvPr/>
        </p:nvSpPr>
        <p:spPr>
          <a:xfrm>
            <a:off x="713100" y="1205503"/>
            <a:ext cx="19860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383B51"/>
                </a:solidFill>
                <a:latin typeface="Roboto"/>
                <a:ea typeface="Roboto"/>
                <a:cs typeface="Roboto"/>
                <a:sym typeface="Roboto"/>
              </a:rPr>
              <a:t>Mercury is the smallest planet</a:t>
            </a:r>
            <a:endParaRPr sz="1500">
              <a:solidFill>
                <a:srgbClr val="383B51"/>
              </a:solidFill>
              <a:latin typeface="Roboto"/>
              <a:ea typeface="Roboto"/>
              <a:cs typeface="Roboto"/>
              <a:sym typeface="Roboto"/>
            </a:endParaRPr>
          </a:p>
        </p:txBody>
      </p:sp>
      <p:sp>
        <p:nvSpPr>
          <p:cNvPr id="3780" name="Google Shape;3780;p52"/>
          <p:cNvSpPr txBox="1"/>
          <p:nvPr/>
        </p:nvSpPr>
        <p:spPr>
          <a:xfrm>
            <a:off x="3578998" y="1205503"/>
            <a:ext cx="19860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383B51"/>
                </a:solidFill>
                <a:latin typeface="Roboto"/>
                <a:ea typeface="Roboto"/>
                <a:cs typeface="Roboto"/>
                <a:sym typeface="Roboto"/>
              </a:rPr>
              <a:t>Venus is the second planet from the Sun</a:t>
            </a:r>
            <a:endParaRPr sz="1500">
              <a:solidFill>
                <a:srgbClr val="383B51"/>
              </a:solidFill>
              <a:latin typeface="Roboto"/>
              <a:ea typeface="Roboto"/>
              <a:cs typeface="Roboto"/>
              <a:sym typeface="Roboto"/>
            </a:endParaRPr>
          </a:p>
        </p:txBody>
      </p:sp>
      <p:sp>
        <p:nvSpPr>
          <p:cNvPr id="3781" name="Google Shape;3781;p5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HISTORY OF NORTH AMERICA</a:t>
            </a:r>
            <a:endParaRPr/>
          </a:p>
        </p:txBody>
      </p:sp>
      <p:sp>
        <p:nvSpPr>
          <p:cNvPr id="3782" name="Google Shape;3782;p52"/>
          <p:cNvSpPr txBox="1"/>
          <p:nvPr/>
        </p:nvSpPr>
        <p:spPr>
          <a:xfrm>
            <a:off x="6444902" y="1205503"/>
            <a:ext cx="19860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383B51"/>
                </a:solidFill>
                <a:latin typeface="Roboto"/>
                <a:ea typeface="Roboto"/>
                <a:cs typeface="Roboto"/>
                <a:sym typeface="Roboto"/>
              </a:rPr>
              <a:t>Mars is actually a very cold place</a:t>
            </a:r>
            <a:endParaRPr sz="1500">
              <a:solidFill>
                <a:srgbClr val="383B51"/>
              </a:solidFill>
              <a:latin typeface="Roboto"/>
              <a:ea typeface="Roboto"/>
              <a:cs typeface="Roboto"/>
              <a:sym typeface="Roboto"/>
            </a:endParaRPr>
          </a:p>
        </p:txBody>
      </p:sp>
      <p:sp>
        <p:nvSpPr>
          <p:cNvPr id="3783" name="Google Shape;3783;p52"/>
          <p:cNvSpPr txBox="1"/>
          <p:nvPr/>
        </p:nvSpPr>
        <p:spPr>
          <a:xfrm>
            <a:off x="6444902" y="4119300"/>
            <a:ext cx="19860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383B51"/>
                </a:solidFill>
                <a:latin typeface="Roboto"/>
                <a:ea typeface="Roboto"/>
                <a:cs typeface="Roboto"/>
                <a:sym typeface="Roboto"/>
              </a:rPr>
              <a:t>Neptune is very far away from Earth</a:t>
            </a:r>
            <a:endParaRPr sz="1500">
              <a:solidFill>
                <a:srgbClr val="383B51"/>
              </a:solidFill>
              <a:latin typeface="Roboto"/>
              <a:ea typeface="Roboto"/>
              <a:cs typeface="Roboto"/>
              <a:sym typeface="Roboto"/>
            </a:endParaRPr>
          </a:p>
        </p:txBody>
      </p:sp>
      <p:sp>
        <p:nvSpPr>
          <p:cNvPr id="3784" name="Google Shape;3784;p52"/>
          <p:cNvSpPr txBox="1"/>
          <p:nvPr/>
        </p:nvSpPr>
        <p:spPr>
          <a:xfrm>
            <a:off x="6444900" y="3676316"/>
            <a:ext cx="1986000" cy="338100"/>
          </a:xfrm>
          <a:prstGeom prst="rect">
            <a:avLst/>
          </a:prstGeom>
          <a:solidFill>
            <a:schemeClr val="dk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Be Vietnam"/>
                <a:ea typeface="Be Vietnam"/>
                <a:cs typeface="Be Vietnam"/>
                <a:sym typeface="Be Vietnam"/>
              </a:rPr>
              <a:t>FIRST EUROPEANS</a:t>
            </a:r>
            <a:endParaRPr sz="1600" b="1">
              <a:solidFill>
                <a:schemeClr val="lt1"/>
              </a:solidFill>
              <a:latin typeface="Be Vietnam"/>
              <a:ea typeface="Be Vietnam"/>
              <a:cs typeface="Be Vietnam"/>
              <a:sym typeface="Be Vietnam"/>
            </a:endParaRPr>
          </a:p>
        </p:txBody>
      </p:sp>
      <p:sp>
        <p:nvSpPr>
          <p:cNvPr id="3785" name="Google Shape;3785;p52"/>
          <p:cNvSpPr txBox="1"/>
          <p:nvPr/>
        </p:nvSpPr>
        <p:spPr>
          <a:xfrm>
            <a:off x="713100" y="3676316"/>
            <a:ext cx="1986000" cy="338100"/>
          </a:xfrm>
          <a:prstGeom prst="rect">
            <a:avLst/>
          </a:prstGeom>
          <a:solidFill>
            <a:schemeClr val="dk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Be Vietnam"/>
                <a:ea typeface="Be Vietnam"/>
                <a:cs typeface="Be Vietnam"/>
                <a:sym typeface="Be Vietnam"/>
              </a:rPr>
              <a:t>JAMESTOWN</a:t>
            </a:r>
            <a:endParaRPr sz="1600" b="1">
              <a:solidFill>
                <a:schemeClr val="lt1"/>
              </a:solidFill>
              <a:latin typeface="Be Vietnam"/>
              <a:ea typeface="Be Vietnam"/>
              <a:cs typeface="Be Vietnam"/>
              <a:sym typeface="Be Vietnam"/>
            </a:endParaRPr>
          </a:p>
        </p:txBody>
      </p:sp>
      <p:sp>
        <p:nvSpPr>
          <p:cNvPr id="3786" name="Google Shape;3786;p52"/>
          <p:cNvSpPr txBox="1"/>
          <p:nvPr/>
        </p:nvSpPr>
        <p:spPr>
          <a:xfrm>
            <a:off x="713100" y="4119300"/>
            <a:ext cx="19860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383B51"/>
                </a:solidFill>
                <a:latin typeface="Roboto"/>
                <a:ea typeface="Roboto"/>
                <a:cs typeface="Roboto"/>
                <a:sym typeface="Roboto"/>
              </a:rPr>
              <a:t>Jupiter is the biggest planet of them all</a:t>
            </a:r>
            <a:endParaRPr sz="1500">
              <a:solidFill>
                <a:srgbClr val="383B51"/>
              </a:solidFill>
              <a:latin typeface="Roboto"/>
              <a:ea typeface="Roboto"/>
              <a:cs typeface="Roboto"/>
              <a:sym typeface="Roboto"/>
            </a:endParaRPr>
          </a:p>
        </p:txBody>
      </p:sp>
      <p:sp>
        <p:nvSpPr>
          <p:cNvPr id="3787" name="Google Shape;3787;p52"/>
          <p:cNvSpPr txBox="1"/>
          <p:nvPr/>
        </p:nvSpPr>
        <p:spPr>
          <a:xfrm>
            <a:off x="3578997" y="3676316"/>
            <a:ext cx="1986000" cy="338100"/>
          </a:xfrm>
          <a:prstGeom prst="rect">
            <a:avLst/>
          </a:prstGeom>
          <a:solidFill>
            <a:schemeClr val="dk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Be Vietnam"/>
                <a:ea typeface="Be Vietnam"/>
                <a:cs typeface="Be Vietnam"/>
                <a:sym typeface="Be Vietnam"/>
              </a:rPr>
              <a:t>EMIGRATION</a:t>
            </a:r>
            <a:endParaRPr sz="1600" b="1">
              <a:solidFill>
                <a:schemeClr val="lt1"/>
              </a:solidFill>
              <a:latin typeface="Be Vietnam"/>
              <a:ea typeface="Be Vietnam"/>
              <a:cs typeface="Be Vietnam"/>
              <a:sym typeface="Be Vietnam"/>
            </a:endParaRPr>
          </a:p>
        </p:txBody>
      </p:sp>
      <p:sp>
        <p:nvSpPr>
          <p:cNvPr id="3788" name="Google Shape;3788;p52"/>
          <p:cNvSpPr txBox="1"/>
          <p:nvPr/>
        </p:nvSpPr>
        <p:spPr>
          <a:xfrm>
            <a:off x="3578998" y="4119300"/>
            <a:ext cx="19860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383B51"/>
                </a:solidFill>
                <a:latin typeface="Roboto"/>
                <a:ea typeface="Roboto"/>
                <a:cs typeface="Roboto"/>
                <a:sym typeface="Roboto"/>
              </a:rPr>
              <a:t>Saturn is a gas giant and has rings</a:t>
            </a:r>
            <a:endParaRPr sz="1500">
              <a:solidFill>
                <a:srgbClr val="383B51"/>
              </a:solidFill>
              <a:latin typeface="Roboto"/>
              <a:ea typeface="Roboto"/>
              <a:cs typeface="Roboto"/>
              <a:sym typeface="Roboto"/>
            </a:endParaRPr>
          </a:p>
        </p:txBody>
      </p:sp>
      <p:sp>
        <p:nvSpPr>
          <p:cNvPr id="3789" name="Google Shape;3789;p52"/>
          <p:cNvSpPr txBox="1"/>
          <p:nvPr/>
        </p:nvSpPr>
        <p:spPr>
          <a:xfrm>
            <a:off x="713100" y="2451441"/>
            <a:ext cx="1986000" cy="338100"/>
          </a:xfrm>
          <a:prstGeom prst="rect">
            <a:avLst/>
          </a:prstGeom>
          <a:solidFill>
            <a:schemeClr val="accent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Be Vietnam"/>
                <a:ea typeface="Be Vietnam"/>
                <a:cs typeface="Be Vietnam"/>
                <a:sym typeface="Be Vietnam"/>
              </a:rPr>
              <a:t>30,000 B.C</a:t>
            </a:r>
            <a:endParaRPr sz="1600" b="1">
              <a:solidFill>
                <a:schemeClr val="lt1"/>
              </a:solidFill>
              <a:latin typeface="Be Vietnam"/>
              <a:ea typeface="Be Vietnam"/>
              <a:cs typeface="Be Vietnam"/>
              <a:sym typeface="Be Vietnam"/>
            </a:endParaRPr>
          </a:p>
        </p:txBody>
      </p:sp>
      <p:sp>
        <p:nvSpPr>
          <p:cNvPr id="3790" name="Google Shape;3790;p52"/>
          <p:cNvSpPr txBox="1"/>
          <p:nvPr/>
        </p:nvSpPr>
        <p:spPr>
          <a:xfrm>
            <a:off x="3579000" y="2451441"/>
            <a:ext cx="1986000" cy="338100"/>
          </a:xfrm>
          <a:prstGeom prst="rect">
            <a:avLst/>
          </a:prstGeom>
          <a:solidFill>
            <a:schemeClr val="accent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Be Vietnam"/>
                <a:ea typeface="Be Vietnam"/>
                <a:cs typeface="Be Vietnam"/>
                <a:sym typeface="Be Vietnam"/>
              </a:rPr>
              <a:t>600 B.C. </a:t>
            </a:r>
            <a:endParaRPr sz="1600" b="1">
              <a:solidFill>
                <a:schemeClr val="lt1"/>
              </a:solidFill>
              <a:latin typeface="Be Vietnam"/>
              <a:ea typeface="Be Vietnam"/>
              <a:cs typeface="Be Vietnam"/>
              <a:sym typeface="Be Vietnam"/>
            </a:endParaRPr>
          </a:p>
        </p:txBody>
      </p:sp>
      <p:sp>
        <p:nvSpPr>
          <p:cNvPr id="3791" name="Google Shape;3791;p52"/>
          <p:cNvSpPr txBox="1"/>
          <p:nvPr/>
        </p:nvSpPr>
        <p:spPr>
          <a:xfrm>
            <a:off x="6444900" y="2451441"/>
            <a:ext cx="1986000" cy="338100"/>
          </a:xfrm>
          <a:prstGeom prst="rect">
            <a:avLst/>
          </a:prstGeom>
          <a:solidFill>
            <a:schemeClr val="accent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Be Vietnam"/>
                <a:ea typeface="Be Vietnam"/>
                <a:cs typeface="Be Vietnam"/>
                <a:sym typeface="Be Vietnam"/>
              </a:rPr>
              <a:t>600 B.C. </a:t>
            </a:r>
            <a:endParaRPr sz="1600" b="1">
              <a:solidFill>
                <a:schemeClr val="lt1"/>
              </a:solidFill>
              <a:latin typeface="Be Vietnam"/>
              <a:ea typeface="Be Vietnam"/>
              <a:cs typeface="Be Vietnam"/>
              <a:sym typeface="Be Vietnam"/>
            </a:endParaRPr>
          </a:p>
        </p:txBody>
      </p:sp>
      <p:sp>
        <p:nvSpPr>
          <p:cNvPr id="3792" name="Google Shape;3792;p52"/>
          <p:cNvSpPr txBox="1"/>
          <p:nvPr/>
        </p:nvSpPr>
        <p:spPr>
          <a:xfrm>
            <a:off x="713100" y="3063878"/>
            <a:ext cx="1986000" cy="338100"/>
          </a:xfrm>
          <a:prstGeom prst="rect">
            <a:avLst/>
          </a:prstGeom>
          <a:solidFill>
            <a:schemeClr val="accent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Be Vietnam"/>
                <a:ea typeface="Be Vietnam"/>
                <a:cs typeface="Be Vietnam"/>
                <a:sym typeface="Be Vietnam"/>
              </a:rPr>
              <a:t>1607</a:t>
            </a:r>
            <a:endParaRPr sz="1600" b="1">
              <a:solidFill>
                <a:schemeClr val="lt1"/>
              </a:solidFill>
              <a:latin typeface="Be Vietnam"/>
              <a:ea typeface="Be Vietnam"/>
              <a:cs typeface="Be Vietnam"/>
              <a:sym typeface="Be Vietnam"/>
            </a:endParaRPr>
          </a:p>
        </p:txBody>
      </p:sp>
      <p:sp>
        <p:nvSpPr>
          <p:cNvPr id="3793" name="Google Shape;3793;p52"/>
          <p:cNvSpPr txBox="1"/>
          <p:nvPr/>
        </p:nvSpPr>
        <p:spPr>
          <a:xfrm>
            <a:off x="3579000" y="3063878"/>
            <a:ext cx="1986000" cy="338100"/>
          </a:xfrm>
          <a:prstGeom prst="rect">
            <a:avLst/>
          </a:prstGeom>
          <a:solidFill>
            <a:schemeClr val="accent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Be Vietnam"/>
                <a:ea typeface="Be Vietnam"/>
                <a:cs typeface="Be Vietnam"/>
                <a:sym typeface="Be Vietnam"/>
              </a:rPr>
              <a:t>1600S</a:t>
            </a:r>
            <a:endParaRPr sz="1600" b="1">
              <a:solidFill>
                <a:schemeClr val="lt1"/>
              </a:solidFill>
              <a:latin typeface="Be Vietnam"/>
              <a:ea typeface="Be Vietnam"/>
              <a:cs typeface="Be Vietnam"/>
              <a:sym typeface="Be Vietnam"/>
            </a:endParaRPr>
          </a:p>
        </p:txBody>
      </p:sp>
      <p:sp>
        <p:nvSpPr>
          <p:cNvPr id="3794" name="Google Shape;3794;p52"/>
          <p:cNvSpPr txBox="1"/>
          <p:nvPr/>
        </p:nvSpPr>
        <p:spPr>
          <a:xfrm>
            <a:off x="6444900" y="3063878"/>
            <a:ext cx="1986000" cy="338100"/>
          </a:xfrm>
          <a:prstGeom prst="rect">
            <a:avLst/>
          </a:prstGeom>
          <a:solidFill>
            <a:schemeClr val="accent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Be Vietnam"/>
                <a:ea typeface="Be Vietnam"/>
                <a:cs typeface="Be Vietnam"/>
                <a:sym typeface="Be Vietnam"/>
              </a:rPr>
              <a:t>1497</a:t>
            </a:r>
            <a:endParaRPr sz="1600" b="1">
              <a:solidFill>
                <a:schemeClr val="lt1"/>
              </a:solidFill>
              <a:latin typeface="Be Vietnam"/>
              <a:ea typeface="Be Vietnam"/>
              <a:cs typeface="Be Vietnam"/>
              <a:sym typeface="Be Vietnam"/>
            </a:endParaRPr>
          </a:p>
        </p:txBody>
      </p:sp>
      <p:cxnSp>
        <p:nvCxnSpPr>
          <p:cNvPr id="3795" name="Google Shape;3795;p52"/>
          <p:cNvCxnSpPr>
            <a:stCxn id="3791" idx="3"/>
            <a:endCxn id="3794" idx="3"/>
          </p:cNvCxnSpPr>
          <p:nvPr/>
        </p:nvCxnSpPr>
        <p:spPr>
          <a:xfrm>
            <a:off x="8430900" y="2620491"/>
            <a:ext cx="600" cy="612300"/>
          </a:xfrm>
          <a:prstGeom prst="bentConnector3">
            <a:avLst>
              <a:gd name="adj1" fmla="val 39687500"/>
            </a:avLst>
          </a:prstGeom>
          <a:noFill/>
          <a:ln w="9525" cap="flat" cmpd="sng">
            <a:solidFill>
              <a:schemeClr val="lt1"/>
            </a:solidFill>
            <a:prstDash val="solid"/>
            <a:round/>
            <a:headEnd type="none" w="med" len="med"/>
            <a:tailEnd type="none" w="med" len="med"/>
          </a:ln>
        </p:spPr>
      </p:cxnSp>
      <p:cxnSp>
        <p:nvCxnSpPr>
          <p:cNvPr id="3796" name="Google Shape;3796;p52"/>
          <p:cNvCxnSpPr>
            <a:stCxn id="3794" idx="1"/>
            <a:endCxn id="3793" idx="3"/>
          </p:cNvCxnSpPr>
          <p:nvPr/>
        </p:nvCxnSpPr>
        <p:spPr>
          <a:xfrm flipH="1">
            <a:off x="5565000" y="3232928"/>
            <a:ext cx="879900" cy="600"/>
          </a:xfrm>
          <a:prstGeom prst="bentConnector3">
            <a:avLst>
              <a:gd name="adj1" fmla="val 50000"/>
            </a:avLst>
          </a:prstGeom>
          <a:noFill/>
          <a:ln w="9525" cap="flat" cmpd="sng">
            <a:solidFill>
              <a:schemeClr val="lt1"/>
            </a:solidFill>
            <a:prstDash val="solid"/>
            <a:round/>
            <a:headEnd type="none" w="med" len="med"/>
            <a:tailEnd type="stealth" w="med" len="med"/>
          </a:ln>
        </p:spPr>
      </p:cxnSp>
      <p:cxnSp>
        <p:nvCxnSpPr>
          <p:cNvPr id="3797" name="Google Shape;3797;p52"/>
          <p:cNvCxnSpPr>
            <a:stCxn id="3793" idx="1"/>
            <a:endCxn id="3792" idx="3"/>
          </p:cNvCxnSpPr>
          <p:nvPr/>
        </p:nvCxnSpPr>
        <p:spPr>
          <a:xfrm flipH="1">
            <a:off x="2699100" y="3232928"/>
            <a:ext cx="879900" cy="600"/>
          </a:xfrm>
          <a:prstGeom prst="bentConnector3">
            <a:avLst>
              <a:gd name="adj1" fmla="val 50000"/>
            </a:avLst>
          </a:prstGeom>
          <a:noFill/>
          <a:ln w="9525" cap="flat" cmpd="sng">
            <a:solidFill>
              <a:schemeClr val="lt1"/>
            </a:solidFill>
            <a:prstDash val="solid"/>
            <a:round/>
            <a:headEnd type="none" w="med" len="med"/>
            <a:tailEnd type="stealth" w="med" len="med"/>
          </a:ln>
        </p:spPr>
      </p:cxnSp>
      <p:cxnSp>
        <p:nvCxnSpPr>
          <p:cNvPr id="3798" name="Google Shape;3798;p52"/>
          <p:cNvCxnSpPr>
            <a:stCxn id="3789" idx="3"/>
            <a:endCxn id="3790" idx="1"/>
          </p:cNvCxnSpPr>
          <p:nvPr/>
        </p:nvCxnSpPr>
        <p:spPr>
          <a:xfrm>
            <a:off x="2699100" y="2620491"/>
            <a:ext cx="879900" cy="600"/>
          </a:xfrm>
          <a:prstGeom prst="bentConnector3">
            <a:avLst>
              <a:gd name="adj1" fmla="val 50000"/>
            </a:avLst>
          </a:prstGeom>
          <a:noFill/>
          <a:ln w="9525" cap="flat" cmpd="sng">
            <a:solidFill>
              <a:schemeClr val="lt1"/>
            </a:solidFill>
            <a:prstDash val="solid"/>
            <a:round/>
            <a:headEnd type="none" w="med" len="med"/>
            <a:tailEnd type="stealth" w="med" len="med"/>
          </a:ln>
        </p:spPr>
      </p:cxnSp>
      <p:cxnSp>
        <p:nvCxnSpPr>
          <p:cNvPr id="3799" name="Google Shape;3799;p52"/>
          <p:cNvCxnSpPr>
            <a:stCxn id="3790" idx="3"/>
            <a:endCxn id="3791" idx="1"/>
          </p:cNvCxnSpPr>
          <p:nvPr/>
        </p:nvCxnSpPr>
        <p:spPr>
          <a:xfrm>
            <a:off x="5565000" y="2620491"/>
            <a:ext cx="879900" cy="600"/>
          </a:xfrm>
          <a:prstGeom prst="bentConnector3">
            <a:avLst>
              <a:gd name="adj1" fmla="val 50000"/>
            </a:avLst>
          </a:prstGeom>
          <a:noFill/>
          <a:ln w="9525" cap="flat" cmpd="sng">
            <a:solidFill>
              <a:schemeClr val="lt1"/>
            </a:solidFill>
            <a:prstDash val="solid"/>
            <a:round/>
            <a:headEnd type="none" w="med" len="med"/>
            <a:tailEnd type="stealth" w="med" len="med"/>
          </a:ln>
        </p:spPr>
      </p:cxnSp>
      <p:sp>
        <p:nvSpPr>
          <p:cNvPr id="3800" name="Google Shape;3800;p52"/>
          <p:cNvSpPr txBox="1"/>
          <p:nvPr/>
        </p:nvSpPr>
        <p:spPr>
          <a:xfrm>
            <a:off x="6444900" y="1829341"/>
            <a:ext cx="1986000" cy="338100"/>
          </a:xfrm>
          <a:prstGeom prst="rect">
            <a:avLst/>
          </a:prstGeom>
          <a:solidFill>
            <a:schemeClr val="dk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Be Vietnam"/>
                <a:ea typeface="Be Vietnam"/>
                <a:cs typeface="Be Vietnam"/>
                <a:sym typeface="Be Vietnam"/>
              </a:rPr>
              <a:t>NATIVE AMERICAN</a:t>
            </a:r>
            <a:endParaRPr sz="1600" b="1">
              <a:solidFill>
                <a:schemeClr val="lt1"/>
              </a:solidFill>
              <a:latin typeface="Be Vietnam"/>
              <a:ea typeface="Be Vietnam"/>
              <a:cs typeface="Be Vietnam"/>
              <a:sym typeface="Be Vietnam"/>
            </a:endParaRPr>
          </a:p>
        </p:txBody>
      </p:sp>
      <p:sp>
        <p:nvSpPr>
          <p:cNvPr id="3801" name="Google Shape;3801;p52"/>
          <p:cNvSpPr txBox="1"/>
          <p:nvPr/>
        </p:nvSpPr>
        <p:spPr>
          <a:xfrm>
            <a:off x="713100" y="1829341"/>
            <a:ext cx="1986000" cy="338100"/>
          </a:xfrm>
          <a:prstGeom prst="rect">
            <a:avLst/>
          </a:prstGeom>
          <a:solidFill>
            <a:schemeClr val="dk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Be Vietnam"/>
                <a:ea typeface="Be Vietnam"/>
                <a:cs typeface="Be Vietnam"/>
                <a:sym typeface="Be Vietnam"/>
              </a:rPr>
              <a:t>FIRST AMERICANS</a:t>
            </a:r>
            <a:endParaRPr sz="1600" b="1">
              <a:solidFill>
                <a:schemeClr val="lt1"/>
              </a:solidFill>
              <a:latin typeface="Be Vietnam"/>
              <a:ea typeface="Be Vietnam"/>
              <a:cs typeface="Be Vietnam"/>
              <a:sym typeface="Be Vietnam"/>
            </a:endParaRPr>
          </a:p>
        </p:txBody>
      </p:sp>
      <p:sp>
        <p:nvSpPr>
          <p:cNvPr id="3802" name="Google Shape;3802;p52"/>
          <p:cNvSpPr txBox="1"/>
          <p:nvPr/>
        </p:nvSpPr>
        <p:spPr>
          <a:xfrm>
            <a:off x="3578997" y="1829341"/>
            <a:ext cx="1986000" cy="338100"/>
          </a:xfrm>
          <a:prstGeom prst="rect">
            <a:avLst/>
          </a:prstGeom>
          <a:solidFill>
            <a:schemeClr val="dk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Be Vietnam"/>
                <a:ea typeface="Be Vietnam"/>
                <a:cs typeface="Be Vietnam"/>
                <a:sym typeface="Be Vietnam"/>
              </a:rPr>
              <a:t>PUEBLOS</a:t>
            </a:r>
            <a:endParaRPr sz="1600" b="1">
              <a:solidFill>
                <a:schemeClr val="lt1"/>
              </a:solidFill>
              <a:latin typeface="Be Vietnam"/>
              <a:ea typeface="Be Vietnam"/>
              <a:cs typeface="Be Vietnam"/>
              <a:sym typeface="Be Vietnam"/>
            </a:endParaRPr>
          </a:p>
        </p:txBody>
      </p:sp>
      <p:cxnSp>
        <p:nvCxnSpPr>
          <p:cNvPr id="3803" name="Google Shape;3803;p52"/>
          <p:cNvCxnSpPr>
            <a:stCxn id="3801" idx="2"/>
            <a:endCxn id="3789" idx="0"/>
          </p:cNvCxnSpPr>
          <p:nvPr/>
        </p:nvCxnSpPr>
        <p:spPr>
          <a:xfrm rot="-5400000" flipH="1">
            <a:off x="1564350" y="2309191"/>
            <a:ext cx="284100" cy="600"/>
          </a:xfrm>
          <a:prstGeom prst="bentConnector3">
            <a:avLst>
              <a:gd name="adj1" fmla="val 49982"/>
            </a:avLst>
          </a:prstGeom>
          <a:noFill/>
          <a:ln w="9525" cap="flat" cmpd="sng">
            <a:solidFill>
              <a:schemeClr val="lt1"/>
            </a:solidFill>
            <a:prstDash val="solid"/>
            <a:round/>
            <a:headEnd type="none" w="med" len="med"/>
            <a:tailEnd type="none" w="med" len="med"/>
          </a:ln>
        </p:spPr>
      </p:cxnSp>
      <p:cxnSp>
        <p:nvCxnSpPr>
          <p:cNvPr id="3804" name="Google Shape;3804;p52"/>
          <p:cNvCxnSpPr>
            <a:stCxn id="3790" idx="0"/>
            <a:endCxn id="3802" idx="2"/>
          </p:cNvCxnSpPr>
          <p:nvPr/>
        </p:nvCxnSpPr>
        <p:spPr>
          <a:xfrm rot="-5400000">
            <a:off x="4430250" y="2309091"/>
            <a:ext cx="284100" cy="600"/>
          </a:xfrm>
          <a:prstGeom prst="bentConnector3">
            <a:avLst>
              <a:gd name="adj1" fmla="val 49982"/>
            </a:avLst>
          </a:prstGeom>
          <a:noFill/>
          <a:ln w="9525" cap="flat" cmpd="sng">
            <a:solidFill>
              <a:schemeClr val="lt1"/>
            </a:solidFill>
            <a:prstDash val="solid"/>
            <a:round/>
            <a:headEnd type="none" w="med" len="med"/>
            <a:tailEnd type="none" w="med" len="med"/>
          </a:ln>
        </p:spPr>
      </p:cxnSp>
      <p:cxnSp>
        <p:nvCxnSpPr>
          <p:cNvPr id="3805" name="Google Shape;3805;p52"/>
          <p:cNvCxnSpPr>
            <a:stCxn id="3791" idx="0"/>
            <a:endCxn id="3800" idx="2"/>
          </p:cNvCxnSpPr>
          <p:nvPr/>
        </p:nvCxnSpPr>
        <p:spPr>
          <a:xfrm rot="-5400000">
            <a:off x="7296150" y="2309091"/>
            <a:ext cx="284100" cy="600"/>
          </a:xfrm>
          <a:prstGeom prst="bentConnector3">
            <a:avLst>
              <a:gd name="adj1" fmla="val 49982"/>
            </a:avLst>
          </a:prstGeom>
          <a:noFill/>
          <a:ln w="9525" cap="flat" cmpd="sng">
            <a:solidFill>
              <a:schemeClr val="lt1"/>
            </a:solidFill>
            <a:prstDash val="solid"/>
            <a:round/>
            <a:headEnd type="none" w="med" len="med"/>
            <a:tailEnd type="none" w="med" len="med"/>
          </a:ln>
        </p:spPr>
      </p:cxnSp>
      <p:cxnSp>
        <p:nvCxnSpPr>
          <p:cNvPr id="3806" name="Google Shape;3806;p52"/>
          <p:cNvCxnSpPr>
            <a:stCxn id="3792" idx="2"/>
            <a:endCxn id="3785" idx="0"/>
          </p:cNvCxnSpPr>
          <p:nvPr/>
        </p:nvCxnSpPr>
        <p:spPr>
          <a:xfrm rot="-5400000" flipH="1">
            <a:off x="1569300" y="3538778"/>
            <a:ext cx="274200" cy="600"/>
          </a:xfrm>
          <a:prstGeom prst="bentConnector3">
            <a:avLst>
              <a:gd name="adj1" fmla="val 50025"/>
            </a:avLst>
          </a:prstGeom>
          <a:noFill/>
          <a:ln w="9525" cap="flat" cmpd="sng">
            <a:solidFill>
              <a:schemeClr val="lt1"/>
            </a:solidFill>
            <a:prstDash val="solid"/>
            <a:round/>
            <a:headEnd type="none" w="med" len="med"/>
            <a:tailEnd type="none" w="med" len="med"/>
          </a:ln>
        </p:spPr>
      </p:cxnSp>
      <p:cxnSp>
        <p:nvCxnSpPr>
          <p:cNvPr id="3807" name="Google Shape;3807;p52"/>
          <p:cNvCxnSpPr>
            <a:stCxn id="3793" idx="2"/>
            <a:endCxn id="3787" idx="0"/>
          </p:cNvCxnSpPr>
          <p:nvPr/>
        </p:nvCxnSpPr>
        <p:spPr>
          <a:xfrm rot="-5400000" flipH="1">
            <a:off x="4435200" y="3538778"/>
            <a:ext cx="274200" cy="600"/>
          </a:xfrm>
          <a:prstGeom prst="bentConnector3">
            <a:avLst>
              <a:gd name="adj1" fmla="val 50025"/>
            </a:avLst>
          </a:prstGeom>
          <a:noFill/>
          <a:ln w="9525" cap="flat" cmpd="sng">
            <a:solidFill>
              <a:schemeClr val="lt1"/>
            </a:solidFill>
            <a:prstDash val="solid"/>
            <a:round/>
            <a:headEnd type="none" w="med" len="med"/>
            <a:tailEnd type="none" w="med" len="med"/>
          </a:ln>
        </p:spPr>
      </p:cxnSp>
      <p:cxnSp>
        <p:nvCxnSpPr>
          <p:cNvPr id="3808" name="Google Shape;3808;p52"/>
          <p:cNvCxnSpPr>
            <a:stCxn id="3794" idx="2"/>
            <a:endCxn id="3784" idx="0"/>
          </p:cNvCxnSpPr>
          <p:nvPr/>
        </p:nvCxnSpPr>
        <p:spPr>
          <a:xfrm rot="-5400000" flipH="1">
            <a:off x="7301100" y="3538778"/>
            <a:ext cx="274200" cy="600"/>
          </a:xfrm>
          <a:prstGeom prst="bentConnector3">
            <a:avLst>
              <a:gd name="adj1" fmla="val 50025"/>
            </a:avLst>
          </a:prstGeom>
          <a:noFill/>
          <a:ln w="9525" cap="flat" cmpd="sng">
            <a:solidFill>
              <a:schemeClr val="lt1"/>
            </a:solidFill>
            <a:prstDash val="solid"/>
            <a:round/>
            <a:headEnd type="none" w="med" len="med"/>
            <a:tailEnd type="none" w="med" len="med"/>
          </a:ln>
        </p:spPr>
      </p:cxn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896"/>
        <p:cNvGrpSpPr/>
        <p:nvPr/>
      </p:nvGrpSpPr>
      <p:grpSpPr>
        <a:xfrm>
          <a:off x="0" y="0"/>
          <a:ext cx="0" cy="0"/>
          <a:chOff x="0" y="0"/>
          <a:chExt cx="0" cy="0"/>
        </a:xfrm>
      </p:grpSpPr>
      <p:sp>
        <p:nvSpPr>
          <p:cNvPr id="3897" name="Google Shape;3897;p54"/>
          <p:cNvSpPr/>
          <p:nvPr/>
        </p:nvSpPr>
        <p:spPr>
          <a:xfrm>
            <a:off x="1685238" y="1363200"/>
            <a:ext cx="5773500" cy="30471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4"/>
          <p:cNvSpPr txBox="1">
            <a:spLocks noGrp="1"/>
          </p:cNvSpPr>
          <p:nvPr>
            <p:ph type="body" idx="1"/>
          </p:nvPr>
        </p:nvSpPr>
        <p:spPr>
          <a:xfrm>
            <a:off x="2538600" y="1420350"/>
            <a:ext cx="4066800" cy="2932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Do you know what helps you make your point clear? Lists like this one:</a:t>
            </a:r>
            <a:endParaRPr/>
          </a:p>
          <a:p>
            <a:pPr marL="457200" lvl="0" indent="-317500" algn="l" rtl="0">
              <a:spcBef>
                <a:spcPts val="1000"/>
              </a:spcBef>
              <a:spcAft>
                <a:spcPts val="0"/>
              </a:spcAft>
              <a:buSzPts val="1400"/>
              <a:buChar char="●"/>
            </a:pPr>
            <a:r>
              <a:rPr lang="en"/>
              <a:t>They’re simple </a:t>
            </a:r>
            <a:endParaRPr/>
          </a:p>
          <a:p>
            <a:pPr marL="457200" lvl="0" indent="-317500" algn="l" rtl="0">
              <a:spcBef>
                <a:spcPts val="0"/>
              </a:spcBef>
              <a:spcAft>
                <a:spcPts val="0"/>
              </a:spcAft>
              <a:buSzPts val="1400"/>
              <a:buChar char="●"/>
            </a:pPr>
            <a:r>
              <a:rPr lang="en"/>
              <a:t>You can organize your ideas clearly</a:t>
            </a:r>
            <a:endParaRPr/>
          </a:p>
          <a:p>
            <a:pPr marL="457200" lvl="0" indent="-317500" algn="l" rtl="0">
              <a:spcBef>
                <a:spcPts val="0"/>
              </a:spcBef>
              <a:spcAft>
                <a:spcPts val="0"/>
              </a:spcAft>
              <a:buSzPts val="1400"/>
              <a:buChar char="●"/>
            </a:pPr>
            <a:r>
              <a:rPr lang="en"/>
              <a:t>You’ll never forget to buy milk!</a:t>
            </a:r>
            <a:endParaRPr/>
          </a:p>
          <a:p>
            <a:pPr marL="0" lvl="0" indent="0" algn="l" rtl="0">
              <a:spcBef>
                <a:spcPts val="1000"/>
              </a:spcBef>
              <a:spcAft>
                <a:spcPts val="0"/>
              </a:spcAft>
              <a:buNone/>
            </a:pPr>
            <a:r>
              <a:rPr lang="en"/>
              <a:t>And the most important thing: the audience won’t miss the point of your presentation</a:t>
            </a:r>
            <a:endParaRPr/>
          </a:p>
        </p:txBody>
      </p:sp>
      <p:sp>
        <p:nvSpPr>
          <p:cNvPr id="3899" name="Google Shape;3899;p5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FREE MARKET ECONOMY</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F4EFD8"/>
        </a:solidFill>
        <a:effectLst/>
      </p:bgPr>
    </p:bg>
    <p:spTree>
      <p:nvGrpSpPr>
        <p:cNvPr id="1" name="Shape 3903"/>
        <p:cNvGrpSpPr/>
        <p:nvPr/>
      </p:nvGrpSpPr>
      <p:grpSpPr>
        <a:xfrm>
          <a:off x="0" y="0"/>
          <a:ext cx="0" cy="0"/>
          <a:chOff x="0" y="0"/>
          <a:chExt cx="0" cy="0"/>
        </a:xfrm>
      </p:grpSpPr>
      <p:sp>
        <p:nvSpPr>
          <p:cNvPr id="3904" name="Google Shape;3904;p5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POLITICAL ECONOMY</a:t>
            </a:r>
            <a:endParaRPr/>
          </a:p>
        </p:txBody>
      </p:sp>
      <p:pic>
        <p:nvPicPr>
          <p:cNvPr id="3905" name="Google Shape;3905;p55" title="Gráfico">
            <a:hlinkClick r:id="rId3"/>
          </p:cNvPr>
          <p:cNvPicPr preferRelativeResize="0"/>
          <p:nvPr/>
        </p:nvPicPr>
        <p:blipFill rotWithShape="1">
          <a:blip r:embed="rId4">
            <a:alphaModFix/>
          </a:blip>
          <a:srcRect l="17912" r="20446"/>
          <a:stretch/>
        </p:blipFill>
        <p:spPr>
          <a:xfrm>
            <a:off x="5565188" y="838743"/>
            <a:ext cx="2263500" cy="2270539"/>
          </a:xfrm>
          <a:prstGeom prst="rect">
            <a:avLst/>
          </a:prstGeom>
          <a:noFill/>
          <a:ln>
            <a:noFill/>
          </a:ln>
        </p:spPr>
      </p:pic>
      <p:sp>
        <p:nvSpPr>
          <p:cNvPr id="3906" name="Google Shape;3906;p55"/>
          <p:cNvSpPr txBox="1"/>
          <p:nvPr/>
        </p:nvSpPr>
        <p:spPr>
          <a:xfrm>
            <a:off x="4883700" y="3393387"/>
            <a:ext cx="3540300" cy="773400"/>
          </a:xfrm>
          <a:prstGeom prst="rect">
            <a:avLst/>
          </a:prstGeom>
          <a:solidFill>
            <a:schemeClr val="lt1"/>
          </a:solid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300">
                <a:solidFill>
                  <a:schemeClr val="dk1"/>
                </a:solidFill>
                <a:latin typeface="Be Vietnam"/>
                <a:ea typeface="Be Vietnam"/>
                <a:cs typeface="Be Vietnam"/>
                <a:sym typeface="Be Vietnam"/>
              </a:rPr>
              <a:t>USD 23,532,001 Million</a:t>
            </a:r>
            <a:endParaRPr sz="2300">
              <a:solidFill>
                <a:schemeClr val="dk1"/>
              </a:solidFill>
              <a:latin typeface="Be Vietnam"/>
              <a:ea typeface="Be Vietnam"/>
              <a:cs typeface="Be Vietnam"/>
              <a:sym typeface="Be Vietnam"/>
            </a:endParaRPr>
          </a:p>
        </p:txBody>
      </p:sp>
      <p:sp>
        <p:nvSpPr>
          <p:cNvPr id="3907" name="Google Shape;3907;p55"/>
          <p:cNvSpPr txBox="1"/>
          <p:nvPr/>
        </p:nvSpPr>
        <p:spPr>
          <a:xfrm>
            <a:off x="5386500" y="3253025"/>
            <a:ext cx="2534700" cy="3381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300" b="1">
                <a:solidFill>
                  <a:schemeClr val="lt1"/>
                </a:solidFill>
                <a:latin typeface="Be Vietnam"/>
                <a:ea typeface="Be Vietnam"/>
                <a:cs typeface="Be Vietnam"/>
                <a:sym typeface="Be Vietnam"/>
              </a:rPr>
              <a:t>PIB 2019</a:t>
            </a:r>
            <a:endParaRPr sz="2300" b="1">
              <a:solidFill>
                <a:schemeClr val="lt1"/>
              </a:solidFill>
              <a:latin typeface="Be Vietnam"/>
              <a:ea typeface="Be Vietnam"/>
              <a:cs typeface="Be Vietnam"/>
              <a:sym typeface="Be Vietnam"/>
            </a:endParaRPr>
          </a:p>
        </p:txBody>
      </p:sp>
      <p:sp>
        <p:nvSpPr>
          <p:cNvPr id="3908" name="Google Shape;3908;p55"/>
          <p:cNvSpPr txBox="1"/>
          <p:nvPr/>
        </p:nvSpPr>
        <p:spPr>
          <a:xfrm>
            <a:off x="720000" y="1344850"/>
            <a:ext cx="6396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600" b="1">
                <a:solidFill>
                  <a:schemeClr val="lt1"/>
                </a:solidFill>
                <a:latin typeface="Be Vietnam"/>
                <a:ea typeface="Be Vietnam"/>
                <a:cs typeface="Be Vietnam"/>
                <a:sym typeface="Be Vietnam"/>
              </a:rPr>
              <a:t>1</a:t>
            </a:r>
            <a:endParaRPr sz="3600" b="1">
              <a:solidFill>
                <a:schemeClr val="lt1"/>
              </a:solidFill>
              <a:latin typeface="Be Vietnam"/>
              <a:ea typeface="Be Vietnam"/>
              <a:cs typeface="Be Vietnam"/>
              <a:sym typeface="Be Vietnam"/>
            </a:endParaRPr>
          </a:p>
        </p:txBody>
      </p:sp>
      <p:sp>
        <p:nvSpPr>
          <p:cNvPr id="3909" name="Google Shape;3909;p55"/>
          <p:cNvSpPr txBox="1"/>
          <p:nvPr/>
        </p:nvSpPr>
        <p:spPr>
          <a:xfrm>
            <a:off x="720000" y="2467325"/>
            <a:ext cx="6396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600" b="1">
                <a:solidFill>
                  <a:schemeClr val="lt1"/>
                </a:solidFill>
                <a:latin typeface="Be Vietnam"/>
                <a:ea typeface="Be Vietnam"/>
                <a:cs typeface="Be Vietnam"/>
                <a:sym typeface="Be Vietnam"/>
              </a:rPr>
              <a:t>2</a:t>
            </a:r>
            <a:endParaRPr sz="3600" b="1">
              <a:solidFill>
                <a:schemeClr val="lt1"/>
              </a:solidFill>
              <a:latin typeface="Be Vietnam"/>
              <a:ea typeface="Be Vietnam"/>
              <a:cs typeface="Be Vietnam"/>
              <a:sym typeface="Be Vietnam"/>
            </a:endParaRPr>
          </a:p>
        </p:txBody>
      </p:sp>
      <p:sp>
        <p:nvSpPr>
          <p:cNvPr id="3910" name="Google Shape;3910;p55"/>
          <p:cNvSpPr txBox="1"/>
          <p:nvPr/>
        </p:nvSpPr>
        <p:spPr>
          <a:xfrm>
            <a:off x="720000" y="3589800"/>
            <a:ext cx="6396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600" b="1">
                <a:solidFill>
                  <a:schemeClr val="lt1"/>
                </a:solidFill>
                <a:latin typeface="Be Vietnam"/>
                <a:ea typeface="Be Vietnam"/>
                <a:cs typeface="Be Vietnam"/>
                <a:sym typeface="Be Vietnam"/>
              </a:rPr>
              <a:t>3</a:t>
            </a:r>
            <a:endParaRPr sz="3600" b="1">
              <a:solidFill>
                <a:schemeClr val="lt1"/>
              </a:solidFill>
              <a:latin typeface="Be Vietnam"/>
              <a:ea typeface="Be Vietnam"/>
              <a:cs typeface="Be Vietnam"/>
              <a:sym typeface="Be Vietnam"/>
            </a:endParaRPr>
          </a:p>
        </p:txBody>
      </p:sp>
      <p:sp>
        <p:nvSpPr>
          <p:cNvPr id="3911" name="Google Shape;3911;p55"/>
          <p:cNvSpPr txBox="1"/>
          <p:nvPr/>
        </p:nvSpPr>
        <p:spPr>
          <a:xfrm>
            <a:off x="1525050" y="3589800"/>
            <a:ext cx="2263500" cy="338100"/>
          </a:xfrm>
          <a:prstGeom prst="rect">
            <a:avLst/>
          </a:prstGeom>
          <a:solidFill>
            <a:schemeClr val="accent3"/>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300" b="1">
                <a:solidFill>
                  <a:schemeClr val="lt1"/>
                </a:solidFill>
                <a:latin typeface="Be Vietnam"/>
                <a:ea typeface="Be Vietnam"/>
                <a:cs typeface="Be Vietnam"/>
                <a:sym typeface="Be Vietnam"/>
              </a:rPr>
              <a:t>CANADA</a:t>
            </a:r>
            <a:endParaRPr sz="2300" b="1">
              <a:solidFill>
                <a:schemeClr val="lt1"/>
              </a:solidFill>
              <a:latin typeface="Be Vietnam"/>
              <a:ea typeface="Be Vietnam"/>
              <a:cs typeface="Be Vietnam"/>
              <a:sym typeface="Be Vietnam"/>
            </a:endParaRPr>
          </a:p>
        </p:txBody>
      </p:sp>
      <p:sp>
        <p:nvSpPr>
          <p:cNvPr id="3912" name="Google Shape;3912;p55"/>
          <p:cNvSpPr txBox="1"/>
          <p:nvPr/>
        </p:nvSpPr>
        <p:spPr>
          <a:xfrm>
            <a:off x="1525050" y="3927900"/>
            <a:ext cx="2263500" cy="33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a:solidFill>
                  <a:schemeClr val="lt1"/>
                </a:solidFill>
                <a:latin typeface="Roboto"/>
                <a:ea typeface="Roboto"/>
                <a:cs typeface="Roboto"/>
                <a:sym typeface="Roboto"/>
              </a:rPr>
              <a:t>Industrial production</a:t>
            </a:r>
            <a:endParaRPr sz="1500">
              <a:solidFill>
                <a:schemeClr val="lt1"/>
              </a:solidFill>
              <a:latin typeface="Roboto"/>
              <a:ea typeface="Roboto"/>
              <a:cs typeface="Roboto"/>
              <a:sym typeface="Roboto"/>
            </a:endParaRPr>
          </a:p>
        </p:txBody>
      </p:sp>
      <p:sp>
        <p:nvSpPr>
          <p:cNvPr id="3913" name="Google Shape;3913;p55"/>
          <p:cNvSpPr txBox="1"/>
          <p:nvPr/>
        </p:nvSpPr>
        <p:spPr>
          <a:xfrm>
            <a:off x="1525050" y="4266000"/>
            <a:ext cx="2263500" cy="33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b="1">
                <a:solidFill>
                  <a:schemeClr val="lt1"/>
                </a:solidFill>
                <a:latin typeface="Roboto"/>
                <a:ea typeface="Roboto"/>
                <a:cs typeface="Roboto"/>
                <a:sym typeface="Roboto"/>
              </a:rPr>
              <a:t>USD1,763,785 mill.</a:t>
            </a:r>
            <a:endParaRPr sz="1500" b="1">
              <a:solidFill>
                <a:schemeClr val="lt1"/>
              </a:solidFill>
              <a:latin typeface="Roboto"/>
              <a:ea typeface="Roboto"/>
              <a:cs typeface="Roboto"/>
              <a:sym typeface="Roboto"/>
            </a:endParaRPr>
          </a:p>
        </p:txBody>
      </p:sp>
      <p:sp>
        <p:nvSpPr>
          <p:cNvPr id="3914" name="Google Shape;3914;p55"/>
          <p:cNvSpPr txBox="1"/>
          <p:nvPr/>
        </p:nvSpPr>
        <p:spPr>
          <a:xfrm>
            <a:off x="1525050" y="2467319"/>
            <a:ext cx="2263500" cy="338100"/>
          </a:xfrm>
          <a:prstGeom prst="rect">
            <a:avLst/>
          </a:pr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300" b="1">
                <a:solidFill>
                  <a:schemeClr val="dk1"/>
                </a:solidFill>
                <a:latin typeface="Be Vietnam"/>
                <a:ea typeface="Be Vietnam"/>
                <a:cs typeface="Be Vietnam"/>
                <a:sym typeface="Be Vietnam"/>
              </a:rPr>
              <a:t>MÉXICO</a:t>
            </a:r>
            <a:endParaRPr sz="2300" b="1">
              <a:solidFill>
                <a:schemeClr val="dk1"/>
              </a:solidFill>
              <a:latin typeface="Be Vietnam"/>
              <a:ea typeface="Be Vietnam"/>
              <a:cs typeface="Be Vietnam"/>
              <a:sym typeface="Be Vietnam"/>
            </a:endParaRPr>
          </a:p>
        </p:txBody>
      </p:sp>
      <p:sp>
        <p:nvSpPr>
          <p:cNvPr id="3915" name="Google Shape;3915;p55"/>
          <p:cNvSpPr txBox="1"/>
          <p:nvPr/>
        </p:nvSpPr>
        <p:spPr>
          <a:xfrm>
            <a:off x="1525050" y="2805419"/>
            <a:ext cx="2263500" cy="33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a:solidFill>
                  <a:schemeClr val="lt1"/>
                </a:solidFill>
                <a:latin typeface="Roboto"/>
                <a:ea typeface="Roboto"/>
                <a:cs typeface="Roboto"/>
                <a:sym typeface="Roboto"/>
              </a:rPr>
              <a:t>Industrial development</a:t>
            </a:r>
            <a:endParaRPr sz="1500">
              <a:solidFill>
                <a:schemeClr val="lt1"/>
              </a:solidFill>
              <a:latin typeface="Roboto"/>
              <a:ea typeface="Roboto"/>
              <a:cs typeface="Roboto"/>
              <a:sym typeface="Roboto"/>
            </a:endParaRPr>
          </a:p>
        </p:txBody>
      </p:sp>
      <p:sp>
        <p:nvSpPr>
          <p:cNvPr id="3916" name="Google Shape;3916;p55"/>
          <p:cNvSpPr txBox="1"/>
          <p:nvPr/>
        </p:nvSpPr>
        <p:spPr>
          <a:xfrm>
            <a:off x="1525050" y="3143519"/>
            <a:ext cx="2263500" cy="33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b="1">
                <a:solidFill>
                  <a:schemeClr val="lt1"/>
                </a:solidFill>
                <a:latin typeface="Roboto"/>
                <a:ea typeface="Roboto"/>
                <a:cs typeface="Roboto"/>
                <a:sym typeface="Roboto"/>
              </a:rPr>
              <a:t>USD2,406,087 mill.</a:t>
            </a:r>
            <a:endParaRPr sz="1500" b="1">
              <a:solidFill>
                <a:schemeClr val="lt1"/>
              </a:solidFill>
              <a:latin typeface="Roboto"/>
              <a:ea typeface="Roboto"/>
              <a:cs typeface="Roboto"/>
              <a:sym typeface="Roboto"/>
            </a:endParaRPr>
          </a:p>
        </p:txBody>
      </p:sp>
      <p:sp>
        <p:nvSpPr>
          <p:cNvPr id="3917" name="Google Shape;3917;p55"/>
          <p:cNvSpPr txBox="1"/>
          <p:nvPr/>
        </p:nvSpPr>
        <p:spPr>
          <a:xfrm>
            <a:off x="1525050" y="1344838"/>
            <a:ext cx="2263500" cy="338100"/>
          </a:xfrm>
          <a:prstGeom prst="rect">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300" b="1">
                <a:solidFill>
                  <a:schemeClr val="lt1"/>
                </a:solidFill>
                <a:latin typeface="Be Vietnam"/>
                <a:ea typeface="Be Vietnam"/>
                <a:cs typeface="Be Vietnam"/>
                <a:sym typeface="Be Vietnam"/>
              </a:rPr>
              <a:t>USA</a:t>
            </a:r>
            <a:endParaRPr sz="2300" b="1">
              <a:solidFill>
                <a:schemeClr val="lt1"/>
              </a:solidFill>
              <a:latin typeface="Be Vietnam"/>
              <a:ea typeface="Be Vietnam"/>
              <a:cs typeface="Be Vietnam"/>
              <a:sym typeface="Be Vietnam"/>
            </a:endParaRPr>
          </a:p>
        </p:txBody>
      </p:sp>
      <p:sp>
        <p:nvSpPr>
          <p:cNvPr id="3918" name="Google Shape;3918;p55"/>
          <p:cNvSpPr txBox="1"/>
          <p:nvPr/>
        </p:nvSpPr>
        <p:spPr>
          <a:xfrm>
            <a:off x="1525050" y="1682938"/>
            <a:ext cx="2263500" cy="33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a:solidFill>
                  <a:schemeClr val="lt1"/>
                </a:solidFill>
                <a:latin typeface="Roboto"/>
                <a:ea typeface="Roboto"/>
                <a:cs typeface="Roboto"/>
                <a:sym typeface="Roboto"/>
              </a:rPr>
              <a:t>Market</a:t>
            </a:r>
            <a:endParaRPr sz="1500">
              <a:solidFill>
                <a:schemeClr val="lt1"/>
              </a:solidFill>
              <a:latin typeface="Roboto"/>
              <a:ea typeface="Roboto"/>
              <a:cs typeface="Roboto"/>
              <a:sym typeface="Roboto"/>
            </a:endParaRPr>
          </a:p>
        </p:txBody>
      </p:sp>
      <p:sp>
        <p:nvSpPr>
          <p:cNvPr id="3919" name="Google Shape;3919;p55"/>
          <p:cNvSpPr txBox="1"/>
          <p:nvPr/>
        </p:nvSpPr>
        <p:spPr>
          <a:xfrm>
            <a:off x="1525050" y="2021038"/>
            <a:ext cx="2263500" cy="33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b="1">
                <a:solidFill>
                  <a:schemeClr val="lt1"/>
                </a:solidFill>
                <a:latin typeface="Roboto"/>
                <a:ea typeface="Roboto"/>
                <a:cs typeface="Roboto"/>
                <a:sym typeface="Roboto"/>
              </a:rPr>
              <a:t>USD19,362,129 mill.</a:t>
            </a:r>
            <a:endParaRPr sz="1500" b="1">
              <a:solidFill>
                <a:schemeClr val="lt1"/>
              </a:solidFill>
              <a:latin typeface="Roboto"/>
              <a:ea typeface="Roboto"/>
              <a:cs typeface="Roboto"/>
              <a:sym typeface="Roboto"/>
            </a:endParaRPr>
          </a:p>
        </p:txBody>
      </p:sp>
      <p:sp>
        <p:nvSpPr>
          <p:cNvPr id="3920" name="Google Shape;3920;p55"/>
          <p:cNvSpPr txBox="1">
            <a:spLocks noGrp="1"/>
          </p:cNvSpPr>
          <p:nvPr>
            <p:ph type="subTitle" idx="4294967295"/>
          </p:nvPr>
        </p:nvSpPr>
        <p:spPr>
          <a:xfrm>
            <a:off x="4413575" y="4271625"/>
            <a:ext cx="4016100" cy="362100"/>
          </a:xfrm>
          <a:prstGeom prst="rect">
            <a:avLst/>
          </a:prstGeom>
          <a:noFill/>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sz="1200">
                <a:solidFill>
                  <a:schemeClr val="lt1"/>
                </a:solidFill>
              </a:rPr>
              <a:t>Follow the link in the graph to modify its data and then paste the new one here. </a:t>
            </a:r>
            <a:r>
              <a:rPr lang="en" sz="1200" b="1">
                <a:solidFill>
                  <a:schemeClr val="lt1"/>
                </a:solidFill>
                <a:uFill>
                  <a:noFill/>
                </a:uFill>
                <a:hlinkClick r:id="rId5">
                  <a:extLst>
                    <a:ext uri="{A12FA001-AC4F-418D-AE19-62706E023703}">
                      <ahyp:hlinkClr xmlns:ahyp="http://schemas.microsoft.com/office/drawing/2018/hyperlinkcolor" val="tx"/>
                    </a:ext>
                  </a:extLst>
                </a:hlinkClick>
              </a:rPr>
              <a:t>For more info, click here</a:t>
            </a:r>
            <a:endParaRPr sz="1200" b="1">
              <a:solidFill>
                <a:schemeClr val="lt1"/>
              </a:solidFill>
            </a:endParaRPr>
          </a:p>
        </p:txBody>
      </p:sp>
      <p:sp>
        <p:nvSpPr>
          <p:cNvPr id="3921" name="Google Shape;3921;p55"/>
          <p:cNvSpPr/>
          <p:nvPr/>
        </p:nvSpPr>
        <p:spPr>
          <a:xfrm>
            <a:off x="6298485" y="1541479"/>
            <a:ext cx="876000" cy="876000"/>
          </a:xfrm>
          <a:prstGeom prst="ellipse">
            <a:avLst/>
          </a:prstGeom>
          <a:solidFill>
            <a:srgbClr val="393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2" name="Google Shape;3922;p55"/>
          <p:cNvGrpSpPr/>
          <p:nvPr/>
        </p:nvGrpSpPr>
        <p:grpSpPr>
          <a:xfrm>
            <a:off x="6497033" y="1742005"/>
            <a:ext cx="496769" cy="494614"/>
            <a:chOff x="3097241" y="2433564"/>
            <a:chExt cx="344883" cy="343387"/>
          </a:xfrm>
        </p:grpSpPr>
        <p:sp>
          <p:nvSpPr>
            <p:cNvPr id="3923" name="Google Shape;3923;p55"/>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B4D6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5"/>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B4D6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5"/>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B4D6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5"/>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B4D6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5"/>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B4D6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5"/>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B4D6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5"/>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B4D6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5"/>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B4D6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5"/>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B4D6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935"/>
        <p:cNvGrpSpPr/>
        <p:nvPr/>
      </p:nvGrpSpPr>
      <p:grpSpPr>
        <a:xfrm>
          <a:off x="0" y="0"/>
          <a:ext cx="0" cy="0"/>
          <a:chOff x="0" y="0"/>
          <a:chExt cx="0" cy="0"/>
        </a:xfrm>
      </p:grpSpPr>
      <p:sp>
        <p:nvSpPr>
          <p:cNvPr id="3936" name="Google Shape;3936;p56"/>
          <p:cNvSpPr txBox="1"/>
          <p:nvPr/>
        </p:nvSpPr>
        <p:spPr>
          <a:xfrm>
            <a:off x="1893900" y="3335100"/>
            <a:ext cx="2590800" cy="9327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b" anchorCtr="0">
            <a:noAutofit/>
          </a:bodyPr>
          <a:lstStyle/>
          <a:p>
            <a:pPr marL="0" lvl="0" indent="0" algn="l" rtl="0">
              <a:spcBef>
                <a:spcPts val="0"/>
              </a:spcBef>
              <a:spcAft>
                <a:spcPts val="0"/>
              </a:spcAft>
              <a:buNone/>
            </a:pPr>
            <a:endParaRPr sz="2300">
              <a:solidFill>
                <a:schemeClr val="dk1"/>
              </a:solidFill>
              <a:latin typeface="Be Vietnam"/>
              <a:ea typeface="Be Vietnam"/>
              <a:cs typeface="Be Vietnam"/>
              <a:sym typeface="Be Vietnam"/>
            </a:endParaRPr>
          </a:p>
        </p:txBody>
      </p:sp>
      <p:sp>
        <p:nvSpPr>
          <p:cNvPr id="3937" name="Google Shape;3937;p56"/>
          <p:cNvSpPr txBox="1"/>
          <p:nvPr/>
        </p:nvSpPr>
        <p:spPr>
          <a:xfrm>
            <a:off x="5840100" y="3335100"/>
            <a:ext cx="2590800" cy="9327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b" anchorCtr="0">
            <a:noAutofit/>
          </a:bodyPr>
          <a:lstStyle/>
          <a:p>
            <a:pPr marL="0" lvl="0" indent="0" algn="l" rtl="0">
              <a:spcBef>
                <a:spcPts val="0"/>
              </a:spcBef>
              <a:spcAft>
                <a:spcPts val="0"/>
              </a:spcAft>
              <a:buNone/>
            </a:pPr>
            <a:endParaRPr sz="2300">
              <a:solidFill>
                <a:schemeClr val="dk1"/>
              </a:solidFill>
              <a:latin typeface="Be Vietnam"/>
              <a:ea typeface="Be Vietnam"/>
              <a:cs typeface="Be Vietnam"/>
              <a:sym typeface="Be Vietnam"/>
            </a:endParaRPr>
          </a:p>
        </p:txBody>
      </p:sp>
      <p:sp>
        <p:nvSpPr>
          <p:cNvPr id="3938" name="Google Shape;3938;p56"/>
          <p:cNvSpPr txBox="1"/>
          <p:nvPr/>
        </p:nvSpPr>
        <p:spPr>
          <a:xfrm>
            <a:off x="1893900" y="1782650"/>
            <a:ext cx="2590800" cy="9327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b" anchorCtr="0">
            <a:noAutofit/>
          </a:bodyPr>
          <a:lstStyle/>
          <a:p>
            <a:pPr marL="0" lvl="0" indent="0" algn="l" rtl="0">
              <a:spcBef>
                <a:spcPts val="0"/>
              </a:spcBef>
              <a:spcAft>
                <a:spcPts val="0"/>
              </a:spcAft>
              <a:buNone/>
            </a:pPr>
            <a:endParaRPr sz="2300">
              <a:solidFill>
                <a:schemeClr val="dk1"/>
              </a:solidFill>
              <a:latin typeface="Be Vietnam"/>
              <a:ea typeface="Be Vietnam"/>
              <a:cs typeface="Be Vietnam"/>
              <a:sym typeface="Be Vietnam"/>
            </a:endParaRPr>
          </a:p>
        </p:txBody>
      </p:sp>
      <p:sp>
        <p:nvSpPr>
          <p:cNvPr id="3939" name="Google Shape;3939;p56"/>
          <p:cNvSpPr txBox="1"/>
          <p:nvPr/>
        </p:nvSpPr>
        <p:spPr>
          <a:xfrm>
            <a:off x="5840100" y="1782650"/>
            <a:ext cx="2590800" cy="9327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b" anchorCtr="0">
            <a:noAutofit/>
          </a:bodyPr>
          <a:lstStyle/>
          <a:p>
            <a:pPr marL="0" lvl="0" indent="0" algn="l" rtl="0">
              <a:spcBef>
                <a:spcPts val="0"/>
              </a:spcBef>
              <a:spcAft>
                <a:spcPts val="0"/>
              </a:spcAft>
              <a:buNone/>
            </a:pPr>
            <a:endParaRPr sz="2300">
              <a:solidFill>
                <a:schemeClr val="dk1"/>
              </a:solidFill>
              <a:latin typeface="Be Vietnam"/>
              <a:ea typeface="Be Vietnam"/>
              <a:cs typeface="Be Vietnam"/>
              <a:sym typeface="Be Vietnam"/>
            </a:endParaRPr>
          </a:p>
        </p:txBody>
      </p:sp>
      <p:sp>
        <p:nvSpPr>
          <p:cNvPr id="3940" name="Google Shape;3940;p5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FREE MARKET ECONOMY</a:t>
            </a:r>
            <a:endParaRPr/>
          </a:p>
        </p:txBody>
      </p:sp>
      <p:sp>
        <p:nvSpPr>
          <p:cNvPr id="3941" name="Google Shape;3941;p56"/>
          <p:cNvSpPr txBox="1">
            <a:spLocks noGrp="1"/>
          </p:cNvSpPr>
          <p:nvPr>
            <p:ph type="subTitle" idx="6"/>
          </p:nvPr>
        </p:nvSpPr>
        <p:spPr>
          <a:xfrm>
            <a:off x="2047200" y="3480950"/>
            <a:ext cx="2284200" cy="665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a cold place</a:t>
            </a:r>
            <a:endParaRPr/>
          </a:p>
        </p:txBody>
      </p:sp>
      <p:sp>
        <p:nvSpPr>
          <p:cNvPr id="3942" name="Google Shape;3942;p56"/>
          <p:cNvSpPr txBox="1">
            <a:spLocks noGrp="1"/>
          </p:cNvSpPr>
          <p:nvPr>
            <p:ph type="title" idx="2"/>
          </p:nvPr>
        </p:nvSpPr>
        <p:spPr>
          <a:xfrm>
            <a:off x="2047200" y="1618250"/>
            <a:ext cx="2284200" cy="338100"/>
          </a:xfrm>
          <a:prstGeom prst="rect">
            <a:avLst/>
          </a:prstGeom>
          <a:solidFill>
            <a:schemeClr val="dk1"/>
          </a:solidFill>
        </p:spPr>
        <p:txBody>
          <a:bodyPr spcFirstLastPara="1" wrap="square" lIns="91425" tIns="91425" rIns="91425" bIns="91425" anchor="ctr" anchorCtr="0">
            <a:noAutofit/>
          </a:bodyPr>
          <a:lstStyle/>
          <a:p>
            <a:pPr marL="0" lvl="0" indent="0" algn="l" rtl="0">
              <a:spcBef>
                <a:spcPts val="0"/>
              </a:spcBef>
              <a:spcAft>
                <a:spcPts val="0"/>
              </a:spcAft>
              <a:buNone/>
            </a:pPr>
            <a:r>
              <a:rPr lang="en"/>
              <a:t>AUTOMOTIVE</a:t>
            </a:r>
            <a:endParaRPr/>
          </a:p>
        </p:txBody>
      </p:sp>
      <p:sp>
        <p:nvSpPr>
          <p:cNvPr id="3943" name="Google Shape;3943;p56"/>
          <p:cNvSpPr txBox="1">
            <a:spLocks noGrp="1"/>
          </p:cNvSpPr>
          <p:nvPr>
            <p:ph type="subTitle" idx="1"/>
          </p:nvPr>
        </p:nvSpPr>
        <p:spPr>
          <a:xfrm>
            <a:off x="2047200" y="1955900"/>
            <a:ext cx="2284200" cy="665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rPr>
              <a:t>Venus is the second planet from the Sun</a:t>
            </a:r>
            <a:endParaRPr>
              <a:solidFill>
                <a:schemeClr val="lt1"/>
              </a:solidFill>
            </a:endParaRPr>
          </a:p>
        </p:txBody>
      </p:sp>
      <p:sp>
        <p:nvSpPr>
          <p:cNvPr id="3944" name="Google Shape;3944;p56"/>
          <p:cNvSpPr txBox="1">
            <a:spLocks noGrp="1"/>
          </p:cNvSpPr>
          <p:nvPr>
            <p:ph type="title" idx="3"/>
          </p:nvPr>
        </p:nvSpPr>
        <p:spPr>
          <a:xfrm>
            <a:off x="5993400" y="1618250"/>
            <a:ext cx="2284200" cy="338100"/>
          </a:xfrm>
          <a:prstGeom prst="rect">
            <a:avLst/>
          </a:prstGeom>
          <a:solidFill>
            <a:schemeClr val="dk1"/>
          </a:solidFill>
        </p:spPr>
        <p:txBody>
          <a:bodyPr spcFirstLastPara="1" wrap="square" lIns="91425" tIns="91425" rIns="91425" bIns="91425" anchor="ctr" anchorCtr="0">
            <a:noAutofit/>
          </a:bodyPr>
          <a:lstStyle/>
          <a:p>
            <a:pPr marL="0" lvl="0" indent="0" algn="l" rtl="0">
              <a:spcBef>
                <a:spcPts val="0"/>
              </a:spcBef>
              <a:spcAft>
                <a:spcPts val="0"/>
              </a:spcAft>
              <a:buNone/>
            </a:pPr>
            <a:r>
              <a:rPr lang="en"/>
              <a:t>RAILWAY</a:t>
            </a:r>
            <a:endParaRPr/>
          </a:p>
        </p:txBody>
      </p:sp>
      <p:sp>
        <p:nvSpPr>
          <p:cNvPr id="3945" name="Google Shape;3945;p56"/>
          <p:cNvSpPr txBox="1">
            <a:spLocks noGrp="1"/>
          </p:cNvSpPr>
          <p:nvPr>
            <p:ph type="subTitle" idx="4"/>
          </p:nvPr>
        </p:nvSpPr>
        <p:spPr>
          <a:xfrm>
            <a:off x="5993400" y="1955900"/>
            <a:ext cx="2284200" cy="665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rPr>
              <a:t>Jupiter is the biggest planet of them all</a:t>
            </a:r>
            <a:endParaRPr>
              <a:solidFill>
                <a:schemeClr val="lt1"/>
              </a:solidFill>
            </a:endParaRPr>
          </a:p>
        </p:txBody>
      </p:sp>
      <p:sp>
        <p:nvSpPr>
          <p:cNvPr id="3946" name="Google Shape;3946;p56"/>
          <p:cNvSpPr txBox="1">
            <a:spLocks noGrp="1"/>
          </p:cNvSpPr>
          <p:nvPr>
            <p:ph type="title" idx="5"/>
          </p:nvPr>
        </p:nvSpPr>
        <p:spPr>
          <a:xfrm>
            <a:off x="2047200" y="3143300"/>
            <a:ext cx="2284200" cy="338100"/>
          </a:xfrm>
          <a:prstGeom prst="rect">
            <a:avLst/>
          </a:prstGeom>
          <a:solidFill>
            <a:schemeClr val="dk1"/>
          </a:solidFill>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rPr>
              <a:t>TECHNOLOGY</a:t>
            </a:r>
            <a:endParaRPr>
              <a:solidFill>
                <a:schemeClr val="lt1"/>
              </a:solidFill>
            </a:endParaRPr>
          </a:p>
        </p:txBody>
      </p:sp>
      <p:sp>
        <p:nvSpPr>
          <p:cNvPr id="3947" name="Google Shape;3947;p56"/>
          <p:cNvSpPr txBox="1">
            <a:spLocks noGrp="1"/>
          </p:cNvSpPr>
          <p:nvPr>
            <p:ph type="title" idx="7"/>
          </p:nvPr>
        </p:nvSpPr>
        <p:spPr>
          <a:xfrm>
            <a:off x="5993400" y="3143300"/>
            <a:ext cx="2284200" cy="338100"/>
          </a:xfrm>
          <a:prstGeom prst="rect">
            <a:avLst/>
          </a:prstGeom>
          <a:solidFill>
            <a:schemeClr val="dk1"/>
          </a:solidFill>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rPr>
              <a:t>APPLIANCES</a:t>
            </a:r>
            <a:endParaRPr>
              <a:solidFill>
                <a:schemeClr val="lt1"/>
              </a:solidFill>
            </a:endParaRPr>
          </a:p>
        </p:txBody>
      </p:sp>
      <p:sp>
        <p:nvSpPr>
          <p:cNvPr id="3948" name="Google Shape;3948;p56"/>
          <p:cNvSpPr txBox="1">
            <a:spLocks noGrp="1"/>
          </p:cNvSpPr>
          <p:nvPr>
            <p:ph type="subTitle" idx="8"/>
          </p:nvPr>
        </p:nvSpPr>
        <p:spPr>
          <a:xfrm>
            <a:off x="5993400" y="3480950"/>
            <a:ext cx="2284200" cy="665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 is a gas giant and has several rings</a:t>
            </a:r>
            <a:endParaRPr/>
          </a:p>
        </p:txBody>
      </p:sp>
      <p:sp>
        <p:nvSpPr>
          <p:cNvPr id="3949" name="Google Shape;3949;p56"/>
          <p:cNvSpPr/>
          <p:nvPr/>
        </p:nvSpPr>
        <p:spPr>
          <a:xfrm>
            <a:off x="720005" y="1776688"/>
            <a:ext cx="945300" cy="9453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6"/>
          <p:cNvSpPr/>
          <p:nvPr/>
        </p:nvSpPr>
        <p:spPr>
          <a:xfrm>
            <a:off x="720005" y="3328788"/>
            <a:ext cx="945300" cy="9453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6"/>
          <p:cNvSpPr/>
          <p:nvPr/>
        </p:nvSpPr>
        <p:spPr>
          <a:xfrm>
            <a:off x="4666205" y="1776688"/>
            <a:ext cx="945300" cy="9453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6"/>
          <p:cNvSpPr/>
          <p:nvPr/>
        </p:nvSpPr>
        <p:spPr>
          <a:xfrm>
            <a:off x="4666205" y="3328788"/>
            <a:ext cx="945300" cy="9453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6"/>
          <p:cNvSpPr/>
          <p:nvPr/>
        </p:nvSpPr>
        <p:spPr>
          <a:xfrm>
            <a:off x="894059" y="1950126"/>
            <a:ext cx="597185" cy="598440"/>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4" name="Google Shape;3954;p56"/>
          <p:cNvGrpSpPr/>
          <p:nvPr/>
        </p:nvGrpSpPr>
        <p:grpSpPr>
          <a:xfrm>
            <a:off x="4921278" y="3514447"/>
            <a:ext cx="482233" cy="598449"/>
            <a:chOff x="2665165" y="3360146"/>
            <a:chExt cx="281794" cy="349684"/>
          </a:xfrm>
        </p:grpSpPr>
        <p:sp>
          <p:nvSpPr>
            <p:cNvPr id="3955" name="Google Shape;3955;p56"/>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6"/>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6"/>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6"/>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6"/>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0" name="Google Shape;3960;p56"/>
          <p:cNvGrpSpPr/>
          <p:nvPr/>
        </p:nvGrpSpPr>
        <p:grpSpPr>
          <a:xfrm>
            <a:off x="894104" y="3516852"/>
            <a:ext cx="597205" cy="593869"/>
            <a:chOff x="3527780" y="2885263"/>
            <a:chExt cx="347435" cy="345534"/>
          </a:xfrm>
        </p:grpSpPr>
        <p:sp>
          <p:nvSpPr>
            <p:cNvPr id="3961" name="Google Shape;3961;p56"/>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6"/>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6"/>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6"/>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6"/>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6"/>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6"/>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6"/>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6"/>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6"/>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6"/>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6"/>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6"/>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6"/>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6"/>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6"/>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6"/>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6"/>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6"/>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6"/>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6"/>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6"/>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6"/>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4" name="Google Shape;3984;p56"/>
          <p:cNvGrpSpPr/>
          <p:nvPr/>
        </p:nvGrpSpPr>
        <p:grpSpPr>
          <a:xfrm>
            <a:off x="4884775" y="1932184"/>
            <a:ext cx="554908" cy="572683"/>
            <a:chOff x="3560600" y="3763338"/>
            <a:chExt cx="352345" cy="363655"/>
          </a:xfrm>
        </p:grpSpPr>
        <p:sp>
          <p:nvSpPr>
            <p:cNvPr id="3985" name="Google Shape;3985;p56"/>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6"/>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6"/>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991"/>
        <p:cNvGrpSpPr/>
        <p:nvPr/>
      </p:nvGrpSpPr>
      <p:grpSpPr>
        <a:xfrm>
          <a:off x="0" y="0"/>
          <a:ext cx="0" cy="0"/>
          <a:chOff x="0" y="0"/>
          <a:chExt cx="0" cy="0"/>
        </a:xfrm>
      </p:grpSpPr>
      <p:sp>
        <p:nvSpPr>
          <p:cNvPr id="3992" name="Google Shape;3992;p5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ECONOMIC PRODUCTION</a:t>
            </a:r>
            <a:endParaRPr/>
          </a:p>
        </p:txBody>
      </p:sp>
      <p:grpSp>
        <p:nvGrpSpPr>
          <p:cNvPr id="3993" name="Google Shape;3993;p57"/>
          <p:cNvGrpSpPr/>
          <p:nvPr/>
        </p:nvGrpSpPr>
        <p:grpSpPr>
          <a:xfrm>
            <a:off x="732551" y="1153007"/>
            <a:ext cx="2823888" cy="3520430"/>
            <a:chOff x="5503852" y="714425"/>
            <a:chExt cx="2979413" cy="3714317"/>
          </a:xfrm>
        </p:grpSpPr>
        <p:sp>
          <p:nvSpPr>
            <p:cNvPr id="3994" name="Google Shape;3994;p57"/>
            <p:cNvSpPr/>
            <p:nvPr/>
          </p:nvSpPr>
          <p:spPr>
            <a:xfrm>
              <a:off x="5503852" y="951938"/>
              <a:ext cx="2283220" cy="3476804"/>
            </a:xfrm>
            <a:custGeom>
              <a:avLst/>
              <a:gdLst/>
              <a:ahLst/>
              <a:cxnLst/>
              <a:rect l="l" t="t" r="r" b="b"/>
              <a:pathLst>
                <a:path w="112877" h="171885" extrusionOk="0">
                  <a:moveTo>
                    <a:pt x="76749" y="6480"/>
                  </a:moveTo>
                  <a:cubicBezTo>
                    <a:pt x="76864" y="6594"/>
                    <a:pt x="76949" y="6681"/>
                    <a:pt x="77063" y="6766"/>
                  </a:cubicBezTo>
                  <a:cubicBezTo>
                    <a:pt x="76662" y="7082"/>
                    <a:pt x="76291" y="7453"/>
                    <a:pt x="76005" y="7769"/>
                  </a:cubicBezTo>
                  <a:lnTo>
                    <a:pt x="75490" y="8284"/>
                  </a:lnTo>
                  <a:cubicBezTo>
                    <a:pt x="75403" y="8312"/>
                    <a:pt x="75346" y="8341"/>
                    <a:pt x="75288" y="8369"/>
                  </a:cubicBezTo>
                  <a:cubicBezTo>
                    <a:pt x="75833" y="7998"/>
                    <a:pt x="76319" y="7425"/>
                    <a:pt x="76749" y="6480"/>
                  </a:cubicBezTo>
                  <a:close/>
                  <a:moveTo>
                    <a:pt x="79841" y="10774"/>
                  </a:moveTo>
                  <a:cubicBezTo>
                    <a:pt x="79926" y="10774"/>
                    <a:pt x="80040" y="10803"/>
                    <a:pt x="80127" y="10831"/>
                  </a:cubicBezTo>
                  <a:cubicBezTo>
                    <a:pt x="80532" y="10921"/>
                    <a:pt x="81025" y="11029"/>
                    <a:pt x="81594" y="11029"/>
                  </a:cubicBezTo>
                  <a:cubicBezTo>
                    <a:pt x="81748" y="11029"/>
                    <a:pt x="81908" y="11021"/>
                    <a:pt x="82074" y="11003"/>
                  </a:cubicBezTo>
                  <a:lnTo>
                    <a:pt x="82074" y="11003"/>
                  </a:lnTo>
                  <a:cubicBezTo>
                    <a:pt x="82074" y="11032"/>
                    <a:pt x="82044" y="11032"/>
                    <a:pt x="82017" y="11060"/>
                  </a:cubicBezTo>
                  <a:cubicBezTo>
                    <a:pt x="80498" y="11948"/>
                    <a:pt x="80242" y="13437"/>
                    <a:pt x="80185" y="14353"/>
                  </a:cubicBezTo>
                  <a:cubicBezTo>
                    <a:pt x="79555" y="14495"/>
                    <a:pt x="78753" y="14839"/>
                    <a:pt x="78238" y="15697"/>
                  </a:cubicBezTo>
                  <a:cubicBezTo>
                    <a:pt x="77693" y="16556"/>
                    <a:pt x="77636" y="17616"/>
                    <a:pt x="78037" y="18846"/>
                  </a:cubicBezTo>
                  <a:cubicBezTo>
                    <a:pt x="78094" y="19048"/>
                    <a:pt x="78151" y="19220"/>
                    <a:pt x="78238" y="19391"/>
                  </a:cubicBezTo>
                  <a:cubicBezTo>
                    <a:pt x="78181" y="19391"/>
                    <a:pt x="78094" y="19419"/>
                    <a:pt x="78009" y="19419"/>
                  </a:cubicBezTo>
                  <a:cubicBezTo>
                    <a:pt x="77407" y="19506"/>
                    <a:pt x="76376" y="19678"/>
                    <a:pt x="75460" y="20365"/>
                  </a:cubicBezTo>
                  <a:cubicBezTo>
                    <a:pt x="74716" y="19762"/>
                    <a:pt x="73830" y="19648"/>
                    <a:pt x="73113" y="19648"/>
                  </a:cubicBezTo>
                  <a:cubicBezTo>
                    <a:pt x="72856" y="19648"/>
                    <a:pt x="72627" y="19678"/>
                    <a:pt x="72426" y="19678"/>
                  </a:cubicBezTo>
                  <a:cubicBezTo>
                    <a:pt x="72368" y="19678"/>
                    <a:pt x="72284" y="19705"/>
                    <a:pt x="72254" y="19705"/>
                  </a:cubicBezTo>
                  <a:cubicBezTo>
                    <a:pt x="71910" y="19533"/>
                    <a:pt x="71310" y="19133"/>
                    <a:pt x="70852" y="18762"/>
                  </a:cubicBezTo>
                  <a:cubicBezTo>
                    <a:pt x="70651" y="18388"/>
                    <a:pt x="70108" y="17358"/>
                    <a:pt x="68819" y="16987"/>
                  </a:cubicBezTo>
                  <a:cubicBezTo>
                    <a:pt x="69449" y="16643"/>
                    <a:pt x="69907" y="16242"/>
                    <a:pt x="70250" y="15956"/>
                  </a:cubicBezTo>
                  <a:cubicBezTo>
                    <a:pt x="70651" y="15640"/>
                    <a:pt x="70708" y="15583"/>
                    <a:pt x="70823" y="15583"/>
                  </a:cubicBezTo>
                  <a:cubicBezTo>
                    <a:pt x="72455" y="15269"/>
                    <a:pt x="73514" y="14610"/>
                    <a:pt x="74631" y="13922"/>
                  </a:cubicBezTo>
                  <a:lnTo>
                    <a:pt x="74860" y="13780"/>
                  </a:lnTo>
                  <a:cubicBezTo>
                    <a:pt x="75204" y="13551"/>
                    <a:pt x="75604" y="13407"/>
                    <a:pt x="76090" y="13235"/>
                  </a:cubicBezTo>
                  <a:cubicBezTo>
                    <a:pt x="76605" y="13064"/>
                    <a:pt x="77208" y="12835"/>
                    <a:pt x="77837" y="12491"/>
                  </a:cubicBezTo>
                  <a:cubicBezTo>
                    <a:pt x="77895" y="12464"/>
                    <a:pt x="77922" y="12434"/>
                    <a:pt x="77979" y="12434"/>
                  </a:cubicBezTo>
                  <a:cubicBezTo>
                    <a:pt x="78609" y="12033"/>
                    <a:pt x="79097" y="11518"/>
                    <a:pt x="79498" y="11117"/>
                  </a:cubicBezTo>
                  <a:cubicBezTo>
                    <a:pt x="79582" y="11003"/>
                    <a:pt x="79727" y="10861"/>
                    <a:pt x="79841" y="10774"/>
                  </a:cubicBezTo>
                  <a:close/>
                  <a:moveTo>
                    <a:pt x="28684" y="5192"/>
                  </a:moveTo>
                  <a:cubicBezTo>
                    <a:pt x="28913" y="5250"/>
                    <a:pt x="29142" y="5334"/>
                    <a:pt x="29543" y="5479"/>
                  </a:cubicBezTo>
                  <a:cubicBezTo>
                    <a:pt x="29715" y="5536"/>
                    <a:pt x="29859" y="5621"/>
                    <a:pt x="30001" y="5678"/>
                  </a:cubicBezTo>
                  <a:cubicBezTo>
                    <a:pt x="30058" y="5678"/>
                    <a:pt x="30115" y="5708"/>
                    <a:pt x="30145" y="5708"/>
                  </a:cubicBezTo>
                  <a:cubicBezTo>
                    <a:pt x="31241" y="6049"/>
                    <a:pt x="32319" y="6119"/>
                    <a:pt x="33320" y="6119"/>
                  </a:cubicBezTo>
                  <a:cubicBezTo>
                    <a:pt x="33574" y="6119"/>
                    <a:pt x="33823" y="6114"/>
                    <a:pt x="34066" y="6109"/>
                  </a:cubicBezTo>
                  <a:lnTo>
                    <a:pt x="34554" y="6109"/>
                  </a:lnTo>
                  <a:cubicBezTo>
                    <a:pt x="34897" y="6109"/>
                    <a:pt x="35268" y="6079"/>
                    <a:pt x="35641" y="6051"/>
                  </a:cubicBezTo>
                  <a:cubicBezTo>
                    <a:pt x="35783" y="6022"/>
                    <a:pt x="35985" y="6022"/>
                    <a:pt x="36184" y="5994"/>
                  </a:cubicBezTo>
                  <a:cubicBezTo>
                    <a:pt x="36329" y="6166"/>
                    <a:pt x="36470" y="6365"/>
                    <a:pt x="36672" y="6537"/>
                  </a:cubicBezTo>
                  <a:cubicBezTo>
                    <a:pt x="36757" y="6624"/>
                    <a:pt x="36871" y="6681"/>
                    <a:pt x="36986" y="6738"/>
                  </a:cubicBezTo>
                  <a:cubicBezTo>
                    <a:pt x="37501" y="7082"/>
                    <a:pt x="38131" y="7254"/>
                    <a:pt x="38703" y="7396"/>
                  </a:cubicBezTo>
                  <a:lnTo>
                    <a:pt x="39047" y="7483"/>
                  </a:lnTo>
                  <a:cubicBezTo>
                    <a:pt x="39047" y="7483"/>
                    <a:pt x="39077" y="7483"/>
                    <a:pt x="39104" y="7510"/>
                  </a:cubicBezTo>
                  <a:cubicBezTo>
                    <a:pt x="39803" y="7747"/>
                    <a:pt x="40392" y="7827"/>
                    <a:pt x="40897" y="7827"/>
                  </a:cubicBezTo>
                  <a:cubicBezTo>
                    <a:pt x="41489" y="7827"/>
                    <a:pt x="41966" y="7717"/>
                    <a:pt x="42368" y="7625"/>
                  </a:cubicBezTo>
                  <a:cubicBezTo>
                    <a:pt x="42626" y="7567"/>
                    <a:pt x="42855" y="7510"/>
                    <a:pt x="43112" y="7483"/>
                  </a:cubicBezTo>
                  <a:cubicBezTo>
                    <a:pt x="44459" y="7338"/>
                    <a:pt x="45288" y="6967"/>
                    <a:pt x="46089" y="6594"/>
                  </a:cubicBezTo>
                  <a:cubicBezTo>
                    <a:pt x="46318" y="6509"/>
                    <a:pt x="46577" y="6395"/>
                    <a:pt x="46891" y="6280"/>
                  </a:cubicBezTo>
                  <a:cubicBezTo>
                    <a:pt x="47112" y="6213"/>
                    <a:pt x="47488" y="6147"/>
                    <a:pt x="48109" y="6147"/>
                  </a:cubicBezTo>
                  <a:cubicBezTo>
                    <a:pt x="48292" y="6147"/>
                    <a:pt x="48496" y="6153"/>
                    <a:pt x="48723" y="6166"/>
                  </a:cubicBezTo>
                  <a:cubicBezTo>
                    <a:pt x="49009" y="6422"/>
                    <a:pt x="49467" y="6796"/>
                    <a:pt x="50211" y="7052"/>
                  </a:cubicBezTo>
                  <a:cubicBezTo>
                    <a:pt x="50824" y="7282"/>
                    <a:pt x="51437" y="7332"/>
                    <a:pt x="51998" y="7332"/>
                  </a:cubicBezTo>
                  <a:cubicBezTo>
                    <a:pt x="52276" y="7332"/>
                    <a:pt x="52541" y="7320"/>
                    <a:pt x="52788" y="7311"/>
                  </a:cubicBezTo>
                  <a:cubicBezTo>
                    <a:pt x="52960" y="7311"/>
                    <a:pt x="53183" y="7298"/>
                    <a:pt x="53355" y="7298"/>
                  </a:cubicBezTo>
                  <a:cubicBezTo>
                    <a:pt x="53440" y="7298"/>
                    <a:pt x="53514" y="7301"/>
                    <a:pt x="53562" y="7311"/>
                  </a:cubicBezTo>
                  <a:cubicBezTo>
                    <a:pt x="53589" y="7311"/>
                    <a:pt x="53647" y="7311"/>
                    <a:pt x="53676" y="7338"/>
                  </a:cubicBezTo>
                  <a:cubicBezTo>
                    <a:pt x="54162" y="7396"/>
                    <a:pt x="54620" y="7483"/>
                    <a:pt x="54906" y="7597"/>
                  </a:cubicBezTo>
                  <a:cubicBezTo>
                    <a:pt x="54936" y="7625"/>
                    <a:pt x="54963" y="7625"/>
                    <a:pt x="55021" y="7654"/>
                  </a:cubicBezTo>
                  <a:cubicBezTo>
                    <a:pt x="55050" y="7682"/>
                    <a:pt x="55078" y="7739"/>
                    <a:pt x="55108" y="7796"/>
                  </a:cubicBezTo>
                  <a:cubicBezTo>
                    <a:pt x="55394" y="8170"/>
                    <a:pt x="55822" y="8712"/>
                    <a:pt x="56539" y="9200"/>
                  </a:cubicBezTo>
                  <a:cubicBezTo>
                    <a:pt x="56596" y="9228"/>
                    <a:pt x="56624" y="9257"/>
                    <a:pt x="56654" y="9285"/>
                  </a:cubicBezTo>
                  <a:cubicBezTo>
                    <a:pt x="57555" y="9796"/>
                    <a:pt x="58440" y="9981"/>
                    <a:pt x="59275" y="9981"/>
                  </a:cubicBezTo>
                  <a:cubicBezTo>
                    <a:pt x="60639" y="9981"/>
                    <a:pt x="61867" y="9487"/>
                    <a:pt x="62807" y="9113"/>
                  </a:cubicBezTo>
                  <a:cubicBezTo>
                    <a:pt x="63265" y="8914"/>
                    <a:pt x="64009" y="8628"/>
                    <a:pt x="64296" y="8628"/>
                  </a:cubicBezTo>
                  <a:cubicBezTo>
                    <a:pt x="64325" y="8628"/>
                    <a:pt x="64353" y="8655"/>
                    <a:pt x="64410" y="8685"/>
                  </a:cubicBezTo>
                  <a:cubicBezTo>
                    <a:pt x="64669" y="8914"/>
                    <a:pt x="65097" y="9257"/>
                    <a:pt x="65670" y="9457"/>
                  </a:cubicBezTo>
                  <a:cubicBezTo>
                    <a:pt x="65727" y="9457"/>
                    <a:pt x="65784" y="9486"/>
                    <a:pt x="65842" y="9486"/>
                  </a:cubicBezTo>
                  <a:cubicBezTo>
                    <a:pt x="66219" y="9599"/>
                    <a:pt x="66568" y="9644"/>
                    <a:pt x="66884" y="9644"/>
                  </a:cubicBezTo>
                  <a:cubicBezTo>
                    <a:pt x="67696" y="9644"/>
                    <a:pt x="68298" y="9349"/>
                    <a:pt x="68647" y="9143"/>
                  </a:cubicBezTo>
                  <a:cubicBezTo>
                    <a:pt x="68819" y="9170"/>
                    <a:pt x="69048" y="9200"/>
                    <a:pt x="69220" y="9257"/>
                  </a:cubicBezTo>
                  <a:cubicBezTo>
                    <a:pt x="69563" y="9315"/>
                    <a:pt x="69964" y="9399"/>
                    <a:pt x="70394" y="9429"/>
                  </a:cubicBezTo>
                  <a:cubicBezTo>
                    <a:pt x="70479" y="9457"/>
                    <a:pt x="70536" y="9457"/>
                    <a:pt x="70623" y="9457"/>
                  </a:cubicBezTo>
                  <a:cubicBezTo>
                    <a:pt x="71482" y="9457"/>
                    <a:pt x="71997" y="9285"/>
                    <a:pt x="72455" y="9113"/>
                  </a:cubicBezTo>
                  <a:cubicBezTo>
                    <a:pt x="72597" y="9056"/>
                    <a:pt x="72627" y="9056"/>
                    <a:pt x="72684" y="9028"/>
                  </a:cubicBezTo>
                  <a:cubicBezTo>
                    <a:pt x="72884" y="8999"/>
                    <a:pt x="73055" y="8971"/>
                    <a:pt x="73257" y="8971"/>
                  </a:cubicBezTo>
                  <a:cubicBezTo>
                    <a:pt x="73486" y="8941"/>
                    <a:pt x="73685" y="8914"/>
                    <a:pt x="73887" y="8884"/>
                  </a:cubicBezTo>
                  <a:lnTo>
                    <a:pt x="73887" y="8884"/>
                  </a:lnTo>
                  <a:cubicBezTo>
                    <a:pt x="73399" y="9086"/>
                    <a:pt x="72826" y="9315"/>
                    <a:pt x="72284" y="9686"/>
                  </a:cubicBezTo>
                  <a:lnTo>
                    <a:pt x="72082" y="9800"/>
                  </a:lnTo>
                  <a:cubicBezTo>
                    <a:pt x="71052" y="10460"/>
                    <a:pt x="70651" y="10689"/>
                    <a:pt x="70021" y="10803"/>
                  </a:cubicBezTo>
                  <a:cubicBezTo>
                    <a:pt x="68562" y="11032"/>
                    <a:pt x="67674" y="11804"/>
                    <a:pt x="67101" y="12292"/>
                  </a:cubicBezTo>
                  <a:cubicBezTo>
                    <a:pt x="66987" y="12377"/>
                    <a:pt x="66902" y="12464"/>
                    <a:pt x="66815" y="12521"/>
                  </a:cubicBezTo>
                  <a:cubicBezTo>
                    <a:pt x="66329" y="12548"/>
                    <a:pt x="65498" y="12635"/>
                    <a:pt x="64726" y="13293"/>
                  </a:cubicBezTo>
                  <a:cubicBezTo>
                    <a:pt x="63666" y="14209"/>
                    <a:pt x="63494" y="15326"/>
                    <a:pt x="63409" y="15869"/>
                  </a:cubicBezTo>
                  <a:lnTo>
                    <a:pt x="63409" y="16041"/>
                  </a:lnTo>
                  <a:cubicBezTo>
                    <a:pt x="63295" y="16300"/>
                    <a:pt x="63208" y="16586"/>
                    <a:pt x="63208" y="16842"/>
                  </a:cubicBezTo>
                  <a:cubicBezTo>
                    <a:pt x="63036" y="17472"/>
                    <a:pt x="63123" y="18102"/>
                    <a:pt x="63437" y="18647"/>
                  </a:cubicBezTo>
                  <a:cubicBezTo>
                    <a:pt x="63524" y="18789"/>
                    <a:pt x="63609" y="18933"/>
                    <a:pt x="63723" y="19075"/>
                  </a:cubicBezTo>
                  <a:cubicBezTo>
                    <a:pt x="63696" y="19277"/>
                    <a:pt x="63666" y="19533"/>
                    <a:pt x="63666" y="19792"/>
                  </a:cubicBezTo>
                  <a:cubicBezTo>
                    <a:pt x="63666" y="20793"/>
                    <a:pt x="64296" y="21681"/>
                    <a:pt x="65212" y="22052"/>
                  </a:cubicBezTo>
                  <a:cubicBezTo>
                    <a:pt x="65627" y="22210"/>
                    <a:pt x="66021" y="22268"/>
                    <a:pt x="66383" y="22268"/>
                  </a:cubicBezTo>
                  <a:cubicBezTo>
                    <a:pt x="66744" y="22268"/>
                    <a:pt x="67074" y="22210"/>
                    <a:pt x="67360" y="22139"/>
                  </a:cubicBezTo>
                  <a:cubicBezTo>
                    <a:pt x="67387" y="22139"/>
                    <a:pt x="67417" y="22167"/>
                    <a:pt x="67445" y="22197"/>
                  </a:cubicBezTo>
                  <a:cubicBezTo>
                    <a:pt x="67960" y="22682"/>
                    <a:pt x="69105" y="23598"/>
                    <a:pt x="70307" y="24143"/>
                  </a:cubicBezTo>
                  <a:cubicBezTo>
                    <a:pt x="69994" y="25117"/>
                    <a:pt x="70193" y="26090"/>
                    <a:pt x="70509" y="26834"/>
                  </a:cubicBezTo>
                  <a:cubicBezTo>
                    <a:pt x="70536" y="26862"/>
                    <a:pt x="70536" y="26891"/>
                    <a:pt x="70536" y="26891"/>
                  </a:cubicBezTo>
                  <a:cubicBezTo>
                    <a:pt x="71024" y="27922"/>
                    <a:pt x="72025" y="28724"/>
                    <a:pt x="73227" y="29067"/>
                  </a:cubicBezTo>
                  <a:cubicBezTo>
                    <a:pt x="73644" y="29192"/>
                    <a:pt x="74058" y="29253"/>
                    <a:pt x="74456" y="29253"/>
                  </a:cubicBezTo>
                  <a:cubicBezTo>
                    <a:pt x="75152" y="29253"/>
                    <a:pt x="75803" y="29069"/>
                    <a:pt x="76349" y="28724"/>
                  </a:cubicBezTo>
                  <a:cubicBezTo>
                    <a:pt x="78009" y="27693"/>
                    <a:pt x="78266" y="25717"/>
                    <a:pt x="78437" y="24544"/>
                  </a:cubicBezTo>
                  <a:cubicBezTo>
                    <a:pt x="78437" y="24457"/>
                    <a:pt x="78467" y="24343"/>
                    <a:pt x="78467" y="24258"/>
                  </a:cubicBezTo>
                  <a:cubicBezTo>
                    <a:pt x="78582" y="24228"/>
                    <a:pt x="78666" y="24228"/>
                    <a:pt x="78753" y="24201"/>
                  </a:cubicBezTo>
                  <a:cubicBezTo>
                    <a:pt x="79669" y="24056"/>
                    <a:pt x="81215" y="23827"/>
                    <a:pt x="82502" y="22396"/>
                  </a:cubicBezTo>
                  <a:cubicBezTo>
                    <a:pt x="83819" y="20907"/>
                    <a:pt x="83590" y="19449"/>
                    <a:pt x="83219" y="18503"/>
                  </a:cubicBezTo>
                  <a:cubicBezTo>
                    <a:pt x="83418" y="18388"/>
                    <a:pt x="83620" y="18216"/>
                    <a:pt x="83792" y="18045"/>
                  </a:cubicBezTo>
                  <a:cubicBezTo>
                    <a:pt x="84735" y="17186"/>
                    <a:pt x="84907" y="16098"/>
                    <a:pt x="84964" y="15326"/>
                  </a:cubicBezTo>
                  <a:cubicBezTo>
                    <a:pt x="85509" y="15354"/>
                    <a:pt x="86167" y="15411"/>
                    <a:pt x="86625" y="15468"/>
                  </a:cubicBezTo>
                  <a:cubicBezTo>
                    <a:pt x="86654" y="15526"/>
                    <a:pt x="86682" y="15583"/>
                    <a:pt x="86712" y="15613"/>
                  </a:cubicBezTo>
                  <a:cubicBezTo>
                    <a:pt x="86510" y="16013"/>
                    <a:pt x="86425" y="16442"/>
                    <a:pt x="86453" y="16872"/>
                  </a:cubicBezTo>
                  <a:cubicBezTo>
                    <a:pt x="86510" y="18132"/>
                    <a:pt x="87426" y="18876"/>
                    <a:pt x="87712" y="19133"/>
                  </a:cubicBezTo>
                  <a:cubicBezTo>
                    <a:pt x="87857" y="19220"/>
                    <a:pt x="87971" y="19304"/>
                    <a:pt x="88113" y="19391"/>
                  </a:cubicBezTo>
                  <a:cubicBezTo>
                    <a:pt x="88700" y="19685"/>
                    <a:pt x="89393" y="19790"/>
                    <a:pt x="90003" y="19790"/>
                  </a:cubicBezTo>
                  <a:cubicBezTo>
                    <a:pt x="90345" y="19790"/>
                    <a:pt x="90662" y="19757"/>
                    <a:pt x="90919" y="19705"/>
                  </a:cubicBezTo>
                  <a:cubicBezTo>
                    <a:pt x="91262" y="19648"/>
                    <a:pt x="91606" y="19533"/>
                    <a:pt x="91892" y="19419"/>
                  </a:cubicBezTo>
                  <a:lnTo>
                    <a:pt x="91892" y="19792"/>
                  </a:lnTo>
                  <a:cubicBezTo>
                    <a:pt x="91892" y="21968"/>
                    <a:pt x="92522" y="22797"/>
                    <a:pt x="93811" y="23770"/>
                  </a:cubicBezTo>
                  <a:cubicBezTo>
                    <a:pt x="93896" y="23857"/>
                    <a:pt x="94010" y="23942"/>
                    <a:pt x="94155" y="24029"/>
                  </a:cubicBezTo>
                  <a:cubicBezTo>
                    <a:pt x="94441" y="24285"/>
                    <a:pt x="94670" y="24514"/>
                    <a:pt x="94784" y="24659"/>
                  </a:cubicBezTo>
                  <a:cubicBezTo>
                    <a:pt x="94555" y="24743"/>
                    <a:pt x="94269" y="24830"/>
                    <a:pt x="94068" y="24915"/>
                  </a:cubicBezTo>
                  <a:cubicBezTo>
                    <a:pt x="93353" y="25117"/>
                    <a:pt x="92579" y="25346"/>
                    <a:pt x="91864" y="25804"/>
                  </a:cubicBezTo>
                  <a:cubicBezTo>
                    <a:pt x="91521" y="26060"/>
                    <a:pt x="91349" y="26117"/>
                    <a:pt x="91349" y="26117"/>
                  </a:cubicBezTo>
                  <a:cubicBezTo>
                    <a:pt x="91262" y="26117"/>
                    <a:pt x="90976" y="26090"/>
                    <a:pt x="90747" y="26033"/>
                  </a:cubicBezTo>
                  <a:cubicBezTo>
                    <a:pt x="90548" y="26003"/>
                    <a:pt x="90319" y="25975"/>
                    <a:pt x="90060" y="25946"/>
                  </a:cubicBezTo>
                  <a:cubicBezTo>
                    <a:pt x="90003" y="25918"/>
                    <a:pt x="89945" y="25918"/>
                    <a:pt x="89861" y="25918"/>
                  </a:cubicBezTo>
                  <a:cubicBezTo>
                    <a:pt x="89653" y="25907"/>
                    <a:pt x="89455" y="25901"/>
                    <a:pt x="89264" y="25901"/>
                  </a:cubicBezTo>
                  <a:cubicBezTo>
                    <a:pt x="88030" y="25901"/>
                    <a:pt x="87108" y="26128"/>
                    <a:pt x="86167" y="26376"/>
                  </a:cubicBezTo>
                  <a:lnTo>
                    <a:pt x="85995" y="26433"/>
                  </a:lnTo>
                  <a:cubicBezTo>
                    <a:pt x="85911" y="26462"/>
                    <a:pt x="85792" y="26469"/>
                    <a:pt x="85656" y="26469"/>
                  </a:cubicBezTo>
                  <a:cubicBezTo>
                    <a:pt x="85515" y="26469"/>
                    <a:pt x="85354" y="26461"/>
                    <a:pt x="85193" y="26461"/>
                  </a:cubicBezTo>
                  <a:cubicBezTo>
                    <a:pt x="84995" y="26452"/>
                    <a:pt x="84782" y="26443"/>
                    <a:pt x="84557" y="26443"/>
                  </a:cubicBezTo>
                  <a:cubicBezTo>
                    <a:pt x="84068" y="26443"/>
                    <a:pt x="83521" y="26485"/>
                    <a:pt x="82933" y="26662"/>
                  </a:cubicBezTo>
                  <a:cubicBezTo>
                    <a:pt x="82876" y="26690"/>
                    <a:pt x="82789" y="26720"/>
                    <a:pt x="82731" y="26747"/>
                  </a:cubicBezTo>
                  <a:cubicBezTo>
                    <a:pt x="82704" y="26747"/>
                    <a:pt x="79697" y="28007"/>
                    <a:pt x="79269" y="30327"/>
                  </a:cubicBezTo>
                  <a:cubicBezTo>
                    <a:pt x="79097" y="31327"/>
                    <a:pt x="79468" y="32358"/>
                    <a:pt x="80269" y="33075"/>
                  </a:cubicBezTo>
                  <a:cubicBezTo>
                    <a:pt x="80498" y="33247"/>
                    <a:pt x="80700" y="33389"/>
                    <a:pt x="80899" y="33476"/>
                  </a:cubicBezTo>
                  <a:cubicBezTo>
                    <a:pt x="80842" y="33533"/>
                    <a:pt x="80757" y="33560"/>
                    <a:pt x="80670" y="33618"/>
                  </a:cubicBezTo>
                  <a:cubicBezTo>
                    <a:pt x="80384" y="33789"/>
                    <a:pt x="80098" y="33934"/>
                    <a:pt x="79869" y="34018"/>
                  </a:cubicBezTo>
                  <a:cubicBezTo>
                    <a:pt x="79697" y="34076"/>
                    <a:pt x="79555" y="34105"/>
                    <a:pt x="79411" y="34163"/>
                  </a:cubicBezTo>
                  <a:cubicBezTo>
                    <a:pt x="78467" y="34392"/>
                    <a:pt x="76891" y="34792"/>
                    <a:pt x="75918" y="36739"/>
                  </a:cubicBezTo>
                  <a:cubicBezTo>
                    <a:pt x="75918" y="36767"/>
                    <a:pt x="75891" y="36767"/>
                    <a:pt x="75891" y="36796"/>
                  </a:cubicBezTo>
                  <a:cubicBezTo>
                    <a:pt x="75719" y="37140"/>
                    <a:pt x="75632" y="37483"/>
                    <a:pt x="75547" y="37770"/>
                  </a:cubicBezTo>
                  <a:cubicBezTo>
                    <a:pt x="75496" y="37768"/>
                    <a:pt x="75444" y="37767"/>
                    <a:pt x="75390" y="37767"/>
                  </a:cubicBezTo>
                  <a:cubicBezTo>
                    <a:pt x="74623" y="37767"/>
                    <a:pt x="73562" y="37987"/>
                    <a:pt x="72627" y="39057"/>
                  </a:cubicBezTo>
                  <a:cubicBezTo>
                    <a:pt x="72513" y="39201"/>
                    <a:pt x="72398" y="39343"/>
                    <a:pt x="72311" y="39515"/>
                  </a:cubicBezTo>
                  <a:lnTo>
                    <a:pt x="71624" y="40461"/>
                  </a:lnTo>
                  <a:cubicBezTo>
                    <a:pt x="71338" y="40919"/>
                    <a:pt x="71024" y="41347"/>
                    <a:pt x="70708" y="41690"/>
                  </a:cubicBezTo>
                  <a:cubicBezTo>
                    <a:pt x="69135" y="41690"/>
                    <a:pt x="68017" y="42664"/>
                    <a:pt x="67646" y="44381"/>
                  </a:cubicBezTo>
                  <a:cubicBezTo>
                    <a:pt x="67616" y="44411"/>
                    <a:pt x="67616" y="44438"/>
                    <a:pt x="67616" y="44438"/>
                  </a:cubicBezTo>
                  <a:cubicBezTo>
                    <a:pt x="67532" y="44926"/>
                    <a:pt x="67474" y="45355"/>
                    <a:pt x="67445" y="45671"/>
                  </a:cubicBezTo>
                  <a:cubicBezTo>
                    <a:pt x="67360" y="46358"/>
                    <a:pt x="67330" y="46529"/>
                    <a:pt x="67044" y="46958"/>
                  </a:cubicBezTo>
                  <a:cubicBezTo>
                    <a:pt x="66673" y="47473"/>
                    <a:pt x="65842" y="47874"/>
                    <a:pt x="64955" y="48274"/>
                  </a:cubicBezTo>
                  <a:cubicBezTo>
                    <a:pt x="61891" y="49534"/>
                    <a:pt x="60146" y="51281"/>
                    <a:pt x="59688" y="53542"/>
                  </a:cubicBezTo>
                  <a:cubicBezTo>
                    <a:pt x="59429" y="53484"/>
                    <a:pt x="59173" y="53427"/>
                    <a:pt x="58886" y="53427"/>
                  </a:cubicBezTo>
                  <a:cubicBezTo>
                    <a:pt x="58628" y="53198"/>
                    <a:pt x="58284" y="52942"/>
                    <a:pt x="57799" y="52740"/>
                  </a:cubicBezTo>
                  <a:cubicBezTo>
                    <a:pt x="57210" y="52518"/>
                    <a:pt x="56305" y="52398"/>
                    <a:pt x="55372" y="52398"/>
                  </a:cubicBezTo>
                  <a:cubicBezTo>
                    <a:pt x="54263" y="52398"/>
                    <a:pt x="53116" y="52568"/>
                    <a:pt x="52417" y="52942"/>
                  </a:cubicBezTo>
                  <a:cubicBezTo>
                    <a:pt x="51814" y="53255"/>
                    <a:pt x="51443" y="53656"/>
                    <a:pt x="51214" y="54000"/>
                  </a:cubicBezTo>
                  <a:cubicBezTo>
                    <a:pt x="51100" y="54000"/>
                    <a:pt x="51013" y="54000"/>
                    <a:pt x="50928" y="53972"/>
                  </a:cubicBezTo>
                  <a:lnTo>
                    <a:pt x="50756" y="53972"/>
                  </a:lnTo>
                  <a:cubicBezTo>
                    <a:pt x="50498" y="53943"/>
                    <a:pt x="50241" y="53885"/>
                    <a:pt x="49955" y="53828"/>
                  </a:cubicBezTo>
                  <a:cubicBezTo>
                    <a:pt x="49551" y="53745"/>
                    <a:pt x="49058" y="53648"/>
                    <a:pt x="48489" y="53648"/>
                  </a:cubicBezTo>
                  <a:cubicBezTo>
                    <a:pt x="47687" y="53648"/>
                    <a:pt x="46732" y="53842"/>
                    <a:pt x="45661" y="54545"/>
                  </a:cubicBezTo>
                  <a:lnTo>
                    <a:pt x="45574" y="54602"/>
                  </a:lnTo>
                  <a:cubicBezTo>
                    <a:pt x="44745" y="55117"/>
                    <a:pt x="43684" y="55775"/>
                    <a:pt x="42768" y="56633"/>
                  </a:cubicBezTo>
                  <a:cubicBezTo>
                    <a:pt x="41367" y="57950"/>
                    <a:pt x="41165" y="59240"/>
                    <a:pt x="41023" y="60298"/>
                  </a:cubicBezTo>
                  <a:cubicBezTo>
                    <a:pt x="40994" y="60469"/>
                    <a:pt x="40994" y="60641"/>
                    <a:pt x="40966" y="60813"/>
                  </a:cubicBezTo>
                  <a:cubicBezTo>
                    <a:pt x="40909" y="61042"/>
                    <a:pt x="40737" y="61358"/>
                    <a:pt x="40535" y="61701"/>
                  </a:cubicBezTo>
                  <a:cubicBezTo>
                    <a:pt x="40249" y="62217"/>
                    <a:pt x="39906" y="62874"/>
                    <a:pt x="39677" y="63705"/>
                  </a:cubicBezTo>
                  <a:cubicBezTo>
                    <a:pt x="39276" y="65480"/>
                    <a:pt x="39791" y="66710"/>
                    <a:pt x="40164" y="67626"/>
                  </a:cubicBezTo>
                  <a:cubicBezTo>
                    <a:pt x="40279" y="67942"/>
                    <a:pt x="40394" y="68199"/>
                    <a:pt x="40451" y="68428"/>
                  </a:cubicBezTo>
                  <a:cubicBezTo>
                    <a:pt x="40451" y="68457"/>
                    <a:pt x="40451" y="68485"/>
                    <a:pt x="40478" y="68515"/>
                  </a:cubicBezTo>
                  <a:cubicBezTo>
                    <a:pt x="40508" y="68657"/>
                    <a:pt x="40535" y="68886"/>
                    <a:pt x="40565" y="69144"/>
                  </a:cubicBezTo>
                  <a:cubicBezTo>
                    <a:pt x="40650" y="69859"/>
                    <a:pt x="40794" y="71091"/>
                    <a:pt x="41795" y="72122"/>
                  </a:cubicBezTo>
                  <a:cubicBezTo>
                    <a:pt x="41596" y="72092"/>
                    <a:pt x="41337" y="72007"/>
                    <a:pt x="40966" y="71893"/>
                  </a:cubicBezTo>
                  <a:cubicBezTo>
                    <a:pt x="40535" y="71748"/>
                    <a:pt x="40164" y="71634"/>
                    <a:pt x="39821" y="71549"/>
                  </a:cubicBezTo>
                  <a:cubicBezTo>
                    <a:pt x="38990" y="71290"/>
                    <a:pt x="38619" y="71176"/>
                    <a:pt x="38245" y="70805"/>
                  </a:cubicBezTo>
                  <a:cubicBezTo>
                    <a:pt x="37673" y="70232"/>
                    <a:pt x="36958" y="69831"/>
                    <a:pt x="36329" y="69458"/>
                  </a:cubicBezTo>
                  <a:cubicBezTo>
                    <a:pt x="36127" y="69344"/>
                    <a:pt x="35841" y="69172"/>
                    <a:pt x="35641" y="69030"/>
                  </a:cubicBezTo>
                  <a:cubicBezTo>
                    <a:pt x="35841" y="68542"/>
                    <a:pt x="36070" y="67855"/>
                    <a:pt x="36012" y="66939"/>
                  </a:cubicBezTo>
                  <a:cubicBezTo>
                    <a:pt x="35928" y="65652"/>
                    <a:pt x="35268" y="64564"/>
                    <a:pt x="34725" y="63676"/>
                  </a:cubicBezTo>
                  <a:cubicBezTo>
                    <a:pt x="34611" y="63476"/>
                    <a:pt x="34467" y="63275"/>
                    <a:pt x="34382" y="63076"/>
                  </a:cubicBezTo>
                  <a:cubicBezTo>
                    <a:pt x="33951" y="62274"/>
                    <a:pt x="33436" y="61672"/>
                    <a:pt x="33008" y="61156"/>
                  </a:cubicBezTo>
                  <a:cubicBezTo>
                    <a:pt x="32692" y="60785"/>
                    <a:pt x="32405" y="60469"/>
                    <a:pt x="32234" y="60156"/>
                  </a:cubicBezTo>
                  <a:cubicBezTo>
                    <a:pt x="32149" y="59954"/>
                    <a:pt x="32092" y="59668"/>
                    <a:pt x="32005" y="59354"/>
                  </a:cubicBezTo>
                  <a:cubicBezTo>
                    <a:pt x="31805" y="58695"/>
                    <a:pt x="31576" y="57865"/>
                    <a:pt x="31031" y="57007"/>
                  </a:cubicBezTo>
                  <a:cubicBezTo>
                    <a:pt x="30603" y="56290"/>
                    <a:pt x="30603" y="56233"/>
                    <a:pt x="30603" y="55575"/>
                  </a:cubicBezTo>
                  <a:cubicBezTo>
                    <a:pt x="30603" y="54801"/>
                    <a:pt x="30603" y="53026"/>
                    <a:pt x="29257" y="51854"/>
                  </a:cubicBezTo>
                  <a:cubicBezTo>
                    <a:pt x="28796" y="51465"/>
                    <a:pt x="28067" y="51036"/>
                    <a:pt x="27000" y="51036"/>
                  </a:cubicBezTo>
                  <a:cubicBezTo>
                    <a:pt x="26809" y="51036"/>
                    <a:pt x="26607" y="51050"/>
                    <a:pt x="26394" y="51080"/>
                  </a:cubicBezTo>
                  <a:cubicBezTo>
                    <a:pt x="26337" y="50938"/>
                    <a:pt x="26279" y="50794"/>
                    <a:pt x="26252" y="50679"/>
                  </a:cubicBezTo>
                  <a:cubicBezTo>
                    <a:pt x="26222" y="50594"/>
                    <a:pt x="26165" y="50480"/>
                    <a:pt x="26137" y="50393"/>
                  </a:cubicBezTo>
                  <a:cubicBezTo>
                    <a:pt x="26080" y="50336"/>
                    <a:pt x="26080" y="50251"/>
                    <a:pt x="26050" y="50194"/>
                  </a:cubicBezTo>
                  <a:cubicBezTo>
                    <a:pt x="25794" y="49591"/>
                    <a:pt x="25508" y="48934"/>
                    <a:pt x="24534" y="48247"/>
                  </a:cubicBezTo>
                  <a:cubicBezTo>
                    <a:pt x="24447" y="48190"/>
                    <a:pt x="24363" y="48132"/>
                    <a:pt x="24275" y="48103"/>
                  </a:cubicBezTo>
                  <a:cubicBezTo>
                    <a:pt x="24248" y="48075"/>
                    <a:pt x="24218" y="48075"/>
                    <a:pt x="24191" y="48045"/>
                  </a:cubicBezTo>
                  <a:cubicBezTo>
                    <a:pt x="24218" y="47903"/>
                    <a:pt x="24248" y="47759"/>
                    <a:pt x="24248" y="47617"/>
                  </a:cubicBezTo>
                  <a:cubicBezTo>
                    <a:pt x="24248" y="46729"/>
                    <a:pt x="24161" y="45842"/>
                    <a:pt x="23989" y="44984"/>
                  </a:cubicBezTo>
                  <a:cubicBezTo>
                    <a:pt x="23989" y="44926"/>
                    <a:pt x="23962" y="44839"/>
                    <a:pt x="23932" y="44782"/>
                  </a:cubicBezTo>
                  <a:cubicBezTo>
                    <a:pt x="23847" y="44438"/>
                    <a:pt x="23733" y="44095"/>
                    <a:pt x="23588" y="43751"/>
                  </a:cubicBezTo>
                  <a:cubicBezTo>
                    <a:pt x="23561" y="43667"/>
                    <a:pt x="23504" y="43552"/>
                    <a:pt x="23474" y="43438"/>
                  </a:cubicBezTo>
                  <a:cubicBezTo>
                    <a:pt x="23904" y="43122"/>
                    <a:pt x="24420" y="42636"/>
                    <a:pt x="24763" y="41892"/>
                  </a:cubicBezTo>
                  <a:cubicBezTo>
                    <a:pt x="25249" y="40889"/>
                    <a:pt x="25221" y="39945"/>
                    <a:pt x="25221" y="39315"/>
                  </a:cubicBezTo>
                  <a:lnTo>
                    <a:pt x="25221" y="38972"/>
                  </a:lnTo>
                  <a:cubicBezTo>
                    <a:pt x="25393" y="38800"/>
                    <a:pt x="25622" y="38599"/>
                    <a:pt x="25879" y="38399"/>
                  </a:cubicBezTo>
                  <a:cubicBezTo>
                    <a:pt x="26481" y="37912"/>
                    <a:pt x="27310" y="37254"/>
                    <a:pt x="27940" y="36167"/>
                  </a:cubicBezTo>
                  <a:cubicBezTo>
                    <a:pt x="28340" y="35537"/>
                    <a:pt x="29028" y="34392"/>
                    <a:pt x="29573" y="33217"/>
                  </a:cubicBezTo>
                  <a:cubicBezTo>
                    <a:pt x="29802" y="33160"/>
                    <a:pt x="30031" y="33075"/>
                    <a:pt x="30260" y="32988"/>
                  </a:cubicBezTo>
                  <a:cubicBezTo>
                    <a:pt x="30344" y="32960"/>
                    <a:pt x="30402" y="32903"/>
                    <a:pt x="30459" y="32873"/>
                  </a:cubicBezTo>
                  <a:cubicBezTo>
                    <a:pt x="31089" y="32502"/>
                    <a:pt x="31576" y="31843"/>
                    <a:pt x="31748" y="31071"/>
                  </a:cubicBezTo>
                  <a:cubicBezTo>
                    <a:pt x="32176" y="29381"/>
                    <a:pt x="31118" y="27063"/>
                    <a:pt x="30802" y="26433"/>
                  </a:cubicBezTo>
                  <a:cubicBezTo>
                    <a:pt x="30489" y="25918"/>
                    <a:pt x="30145" y="25488"/>
                    <a:pt x="29859" y="25117"/>
                  </a:cubicBezTo>
                  <a:cubicBezTo>
                    <a:pt x="29744" y="25002"/>
                    <a:pt x="29600" y="24830"/>
                    <a:pt x="29486" y="24686"/>
                  </a:cubicBezTo>
                  <a:cubicBezTo>
                    <a:pt x="29543" y="24514"/>
                    <a:pt x="29630" y="24315"/>
                    <a:pt x="29687" y="24143"/>
                  </a:cubicBezTo>
                  <a:cubicBezTo>
                    <a:pt x="29886" y="23628"/>
                    <a:pt x="30145" y="22998"/>
                    <a:pt x="30260" y="22281"/>
                  </a:cubicBezTo>
                  <a:lnTo>
                    <a:pt x="30260" y="22224"/>
                  </a:lnTo>
                  <a:cubicBezTo>
                    <a:pt x="30660" y="18532"/>
                    <a:pt x="28684" y="15040"/>
                    <a:pt x="25535" y="13895"/>
                  </a:cubicBezTo>
                  <a:cubicBezTo>
                    <a:pt x="25508" y="13865"/>
                    <a:pt x="25478" y="13865"/>
                    <a:pt x="25450" y="13865"/>
                  </a:cubicBezTo>
                  <a:cubicBezTo>
                    <a:pt x="24878" y="13666"/>
                    <a:pt x="24305" y="13494"/>
                    <a:pt x="23733" y="13322"/>
                  </a:cubicBezTo>
                  <a:cubicBezTo>
                    <a:pt x="23217" y="13178"/>
                    <a:pt x="22702" y="13006"/>
                    <a:pt x="22214" y="12864"/>
                  </a:cubicBezTo>
                  <a:cubicBezTo>
                    <a:pt x="21624" y="12660"/>
                    <a:pt x="21086" y="12577"/>
                    <a:pt x="20594" y="12577"/>
                  </a:cubicBezTo>
                  <a:cubicBezTo>
                    <a:pt x="19775" y="12577"/>
                    <a:pt x="19084" y="12807"/>
                    <a:pt x="18493" y="13093"/>
                  </a:cubicBezTo>
                  <a:cubicBezTo>
                    <a:pt x="18117" y="12807"/>
                    <a:pt x="17572" y="12565"/>
                    <a:pt x="16830" y="12565"/>
                  </a:cubicBezTo>
                  <a:cubicBezTo>
                    <a:pt x="16388" y="12565"/>
                    <a:pt x="15875" y="12651"/>
                    <a:pt x="15287" y="12864"/>
                  </a:cubicBezTo>
                  <a:cubicBezTo>
                    <a:pt x="14057" y="13235"/>
                    <a:pt x="13198" y="13922"/>
                    <a:pt x="12424" y="14525"/>
                  </a:cubicBezTo>
                  <a:lnTo>
                    <a:pt x="11737" y="15040"/>
                  </a:lnTo>
                  <a:cubicBezTo>
                    <a:pt x="11709" y="15068"/>
                    <a:pt x="11680" y="15068"/>
                    <a:pt x="11680" y="15097"/>
                  </a:cubicBezTo>
                  <a:cubicBezTo>
                    <a:pt x="11366" y="15326"/>
                    <a:pt x="10908" y="15498"/>
                    <a:pt x="10393" y="15727"/>
                  </a:cubicBezTo>
                  <a:cubicBezTo>
                    <a:pt x="10164" y="15842"/>
                    <a:pt x="9877" y="15956"/>
                    <a:pt x="9591" y="16098"/>
                  </a:cubicBezTo>
                  <a:cubicBezTo>
                    <a:pt x="9161" y="15670"/>
                    <a:pt x="8675" y="15468"/>
                    <a:pt x="8187" y="15411"/>
                  </a:cubicBezTo>
                  <a:cubicBezTo>
                    <a:pt x="8130" y="15326"/>
                    <a:pt x="8103" y="15212"/>
                    <a:pt x="8045" y="15125"/>
                  </a:cubicBezTo>
                  <a:cubicBezTo>
                    <a:pt x="8675" y="14953"/>
                    <a:pt x="9332" y="14811"/>
                    <a:pt x="9763" y="14697"/>
                  </a:cubicBezTo>
                  <a:cubicBezTo>
                    <a:pt x="10622" y="14525"/>
                    <a:pt x="11423" y="14323"/>
                    <a:pt x="12110" y="14037"/>
                  </a:cubicBezTo>
                  <a:cubicBezTo>
                    <a:pt x="12225" y="14009"/>
                    <a:pt x="12339" y="13952"/>
                    <a:pt x="12481" y="13922"/>
                  </a:cubicBezTo>
                  <a:cubicBezTo>
                    <a:pt x="13626" y="13464"/>
                    <a:pt x="15488" y="12777"/>
                    <a:pt x="15660" y="11060"/>
                  </a:cubicBezTo>
                  <a:cubicBezTo>
                    <a:pt x="16462" y="10746"/>
                    <a:pt x="17034" y="10316"/>
                    <a:pt x="17034" y="10316"/>
                  </a:cubicBezTo>
                  <a:cubicBezTo>
                    <a:pt x="18179" y="9457"/>
                    <a:pt x="18408" y="8483"/>
                    <a:pt x="18408" y="7826"/>
                  </a:cubicBezTo>
                  <a:lnTo>
                    <a:pt x="18408" y="7510"/>
                  </a:lnTo>
                  <a:cubicBezTo>
                    <a:pt x="18607" y="7483"/>
                    <a:pt x="18779" y="7425"/>
                    <a:pt x="18951" y="7368"/>
                  </a:cubicBezTo>
                  <a:cubicBezTo>
                    <a:pt x="20153" y="6995"/>
                    <a:pt x="21443" y="6537"/>
                    <a:pt x="22588" y="6079"/>
                  </a:cubicBezTo>
                  <a:cubicBezTo>
                    <a:pt x="23217" y="5822"/>
                    <a:pt x="23790" y="5822"/>
                    <a:pt x="24905" y="5822"/>
                  </a:cubicBezTo>
                  <a:lnTo>
                    <a:pt x="25050" y="5822"/>
                  </a:lnTo>
                  <a:cubicBezTo>
                    <a:pt x="25908" y="5765"/>
                    <a:pt x="26623" y="5593"/>
                    <a:pt x="27282" y="5449"/>
                  </a:cubicBezTo>
                  <a:cubicBezTo>
                    <a:pt x="27683" y="5364"/>
                    <a:pt x="28084" y="5277"/>
                    <a:pt x="28485" y="5220"/>
                  </a:cubicBezTo>
                  <a:cubicBezTo>
                    <a:pt x="28570" y="5220"/>
                    <a:pt x="28627" y="5220"/>
                    <a:pt x="28684" y="5192"/>
                  </a:cubicBezTo>
                  <a:close/>
                  <a:moveTo>
                    <a:pt x="48551" y="73209"/>
                  </a:moveTo>
                  <a:cubicBezTo>
                    <a:pt x="48551" y="73381"/>
                    <a:pt x="48524" y="73553"/>
                    <a:pt x="48524" y="73725"/>
                  </a:cubicBezTo>
                  <a:cubicBezTo>
                    <a:pt x="48409" y="73610"/>
                    <a:pt x="48322" y="73496"/>
                    <a:pt x="48207" y="73351"/>
                  </a:cubicBezTo>
                  <a:cubicBezTo>
                    <a:pt x="48322" y="73324"/>
                    <a:pt x="48436" y="73267"/>
                    <a:pt x="48551" y="73209"/>
                  </a:cubicBezTo>
                  <a:close/>
                  <a:moveTo>
                    <a:pt x="54162" y="76587"/>
                  </a:moveTo>
                  <a:cubicBezTo>
                    <a:pt x="54162" y="76729"/>
                    <a:pt x="54105" y="76901"/>
                    <a:pt x="53990" y="77245"/>
                  </a:cubicBezTo>
                  <a:cubicBezTo>
                    <a:pt x="53876" y="77073"/>
                    <a:pt x="53761" y="76931"/>
                    <a:pt x="53619" y="76787"/>
                  </a:cubicBezTo>
                  <a:cubicBezTo>
                    <a:pt x="53704" y="76759"/>
                    <a:pt x="53818" y="76702"/>
                    <a:pt x="53933" y="76672"/>
                  </a:cubicBezTo>
                  <a:cubicBezTo>
                    <a:pt x="54020" y="76645"/>
                    <a:pt x="54105" y="76615"/>
                    <a:pt x="54162" y="76587"/>
                  </a:cubicBezTo>
                  <a:close/>
                  <a:moveTo>
                    <a:pt x="67532" y="82713"/>
                  </a:moveTo>
                  <a:cubicBezTo>
                    <a:pt x="67731" y="82885"/>
                    <a:pt x="67990" y="83027"/>
                    <a:pt x="68246" y="83142"/>
                  </a:cubicBezTo>
                  <a:cubicBezTo>
                    <a:pt x="68668" y="83298"/>
                    <a:pt x="69063" y="83360"/>
                    <a:pt x="69427" y="83360"/>
                  </a:cubicBezTo>
                  <a:cubicBezTo>
                    <a:pt x="70201" y="83360"/>
                    <a:pt x="70834" y="83080"/>
                    <a:pt x="71281" y="82828"/>
                  </a:cubicBezTo>
                  <a:cubicBezTo>
                    <a:pt x="71510" y="82970"/>
                    <a:pt x="71768" y="83142"/>
                    <a:pt x="72082" y="83286"/>
                  </a:cubicBezTo>
                  <a:cubicBezTo>
                    <a:pt x="72627" y="83542"/>
                    <a:pt x="73170" y="83657"/>
                    <a:pt x="73601" y="83744"/>
                  </a:cubicBezTo>
                  <a:cubicBezTo>
                    <a:pt x="73743" y="83801"/>
                    <a:pt x="73857" y="83829"/>
                    <a:pt x="74001" y="83858"/>
                  </a:cubicBezTo>
                  <a:cubicBezTo>
                    <a:pt x="74813" y="84088"/>
                    <a:pt x="75544" y="84203"/>
                    <a:pt x="76259" y="84203"/>
                  </a:cubicBezTo>
                  <a:cubicBezTo>
                    <a:pt x="76878" y="84203"/>
                    <a:pt x="77486" y="84117"/>
                    <a:pt x="78124" y="83943"/>
                  </a:cubicBezTo>
                  <a:lnTo>
                    <a:pt x="78380" y="84202"/>
                  </a:lnTo>
                  <a:lnTo>
                    <a:pt x="78410" y="84229"/>
                  </a:lnTo>
                  <a:cubicBezTo>
                    <a:pt x="78582" y="84401"/>
                    <a:pt x="78753" y="84573"/>
                    <a:pt x="78925" y="84775"/>
                  </a:cubicBezTo>
                  <a:cubicBezTo>
                    <a:pt x="79440" y="85290"/>
                    <a:pt x="79983" y="85862"/>
                    <a:pt x="80700" y="86320"/>
                  </a:cubicBezTo>
                  <a:cubicBezTo>
                    <a:pt x="80700" y="86320"/>
                    <a:pt x="80727" y="86320"/>
                    <a:pt x="80727" y="86348"/>
                  </a:cubicBezTo>
                  <a:cubicBezTo>
                    <a:pt x="81273" y="86664"/>
                    <a:pt x="81300" y="86691"/>
                    <a:pt x="81902" y="87580"/>
                  </a:cubicBezTo>
                  <a:cubicBezTo>
                    <a:pt x="83448" y="89927"/>
                    <a:pt x="85738" y="89985"/>
                    <a:pt x="87112" y="90042"/>
                  </a:cubicBezTo>
                  <a:cubicBezTo>
                    <a:pt x="87914" y="90042"/>
                    <a:pt x="88429" y="90069"/>
                    <a:pt x="88773" y="90298"/>
                  </a:cubicBezTo>
                  <a:cubicBezTo>
                    <a:pt x="88800" y="90328"/>
                    <a:pt x="88830" y="90328"/>
                    <a:pt x="88857" y="90356"/>
                  </a:cubicBezTo>
                  <a:cubicBezTo>
                    <a:pt x="89201" y="90557"/>
                    <a:pt x="89574" y="90843"/>
                    <a:pt x="89774" y="91043"/>
                  </a:cubicBezTo>
                  <a:cubicBezTo>
                    <a:pt x="89774" y="91100"/>
                    <a:pt x="89746" y="91130"/>
                    <a:pt x="89746" y="91187"/>
                  </a:cubicBezTo>
                  <a:cubicBezTo>
                    <a:pt x="89746" y="91645"/>
                    <a:pt x="89689" y="92332"/>
                    <a:pt x="89975" y="93104"/>
                  </a:cubicBezTo>
                  <a:cubicBezTo>
                    <a:pt x="90147" y="93592"/>
                    <a:pt x="90403" y="93963"/>
                    <a:pt x="90662" y="94221"/>
                  </a:cubicBezTo>
                  <a:cubicBezTo>
                    <a:pt x="90662" y="94363"/>
                    <a:pt x="90662" y="94535"/>
                    <a:pt x="90719" y="94707"/>
                  </a:cubicBezTo>
                  <a:lnTo>
                    <a:pt x="90719" y="94794"/>
                  </a:lnTo>
                  <a:cubicBezTo>
                    <a:pt x="91063" y="96282"/>
                    <a:pt x="91777" y="96940"/>
                    <a:pt x="92494" y="97370"/>
                  </a:cubicBezTo>
                  <a:lnTo>
                    <a:pt x="92494" y="97398"/>
                  </a:lnTo>
                  <a:cubicBezTo>
                    <a:pt x="92522" y="97512"/>
                    <a:pt x="92522" y="97657"/>
                    <a:pt x="92551" y="97771"/>
                  </a:cubicBezTo>
                  <a:cubicBezTo>
                    <a:pt x="92739" y="98957"/>
                    <a:pt x="93766" y="99812"/>
                    <a:pt x="94936" y="99812"/>
                  </a:cubicBezTo>
                  <a:cubicBezTo>
                    <a:pt x="95009" y="99812"/>
                    <a:pt x="95082" y="99809"/>
                    <a:pt x="95155" y="99802"/>
                  </a:cubicBezTo>
                  <a:cubicBezTo>
                    <a:pt x="95728" y="99745"/>
                    <a:pt x="96158" y="99573"/>
                    <a:pt x="96472" y="99431"/>
                  </a:cubicBezTo>
                  <a:cubicBezTo>
                    <a:pt x="96701" y="99546"/>
                    <a:pt x="96930" y="99688"/>
                    <a:pt x="97017" y="99775"/>
                  </a:cubicBezTo>
                  <a:lnTo>
                    <a:pt x="97045" y="99832"/>
                  </a:lnTo>
                  <a:cubicBezTo>
                    <a:pt x="97647" y="100890"/>
                    <a:pt x="98476" y="101435"/>
                    <a:pt x="99823" y="101607"/>
                  </a:cubicBezTo>
                  <a:cubicBezTo>
                    <a:pt x="99918" y="101616"/>
                    <a:pt x="100013" y="101619"/>
                    <a:pt x="100109" y="101619"/>
                  </a:cubicBezTo>
                  <a:cubicBezTo>
                    <a:pt x="100300" y="101619"/>
                    <a:pt x="100491" y="101607"/>
                    <a:pt x="100681" y="101607"/>
                  </a:cubicBezTo>
                  <a:cubicBezTo>
                    <a:pt x="100853" y="101577"/>
                    <a:pt x="100938" y="101577"/>
                    <a:pt x="100995" y="101577"/>
                  </a:cubicBezTo>
                  <a:cubicBezTo>
                    <a:pt x="101396" y="101664"/>
                    <a:pt x="101797" y="101722"/>
                    <a:pt x="102198" y="101806"/>
                  </a:cubicBezTo>
                  <a:cubicBezTo>
                    <a:pt x="102255" y="101806"/>
                    <a:pt x="102312" y="101806"/>
                    <a:pt x="102369" y="101836"/>
                  </a:cubicBezTo>
                  <a:cubicBezTo>
                    <a:pt x="103315" y="101921"/>
                    <a:pt x="103773" y="102093"/>
                    <a:pt x="104545" y="102608"/>
                  </a:cubicBezTo>
                  <a:cubicBezTo>
                    <a:pt x="104717" y="102752"/>
                    <a:pt x="104888" y="102894"/>
                    <a:pt x="105033" y="103038"/>
                  </a:cubicBezTo>
                  <a:cubicBezTo>
                    <a:pt x="105633" y="103554"/>
                    <a:pt x="106434" y="104268"/>
                    <a:pt x="107838" y="104527"/>
                  </a:cubicBezTo>
                  <a:cubicBezTo>
                    <a:pt x="107953" y="105241"/>
                    <a:pt x="107980" y="106130"/>
                    <a:pt x="107895" y="106645"/>
                  </a:cubicBezTo>
                  <a:cubicBezTo>
                    <a:pt x="107838" y="106730"/>
                    <a:pt x="107637" y="106932"/>
                    <a:pt x="107522" y="107074"/>
                  </a:cubicBezTo>
                  <a:cubicBezTo>
                    <a:pt x="107037" y="107561"/>
                    <a:pt x="106377" y="108219"/>
                    <a:pt x="105976" y="109279"/>
                  </a:cubicBezTo>
                  <a:cubicBezTo>
                    <a:pt x="105804" y="109707"/>
                    <a:pt x="105720" y="110051"/>
                    <a:pt x="105663" y="110280"/>
                  </a:cubicBezTo>
                  <a:cubicBezTo>
                    <a:pt x="105633" y="110337"/>
                    <a:pt x="105633" y="110394"/>
                    <a:pt x="105605" y="110451"/>
                  </a:cubicBezTo>
                  <a:lnTo>
                    <a:pt x="105518" y="110539"/>
                  </a:lnTo>
                  <a:cubicBezTo>
                    <a:pt x="105117" y="110825"/>
                    <a:pt x="104488" y="111283"/>
                    <a:pt x="104059" y="112084"/>
                  </a:cubicBezTo>
                  <a:cubicBezTo>
                    <a:pt x="103029" y="113916"/>
                    <a:pt x="103514" y="115948"/>
                    <a:pt x="103888" y="117608"/>
                  </a:cubicBezTo>
                  <a:cubicBezTo>
                    <a:pt x="104002" y="118153"/>
                    <a:pt x="104144" y="118753"/>
                    <a:pt x="104174" y="119126"/>
                  </a:cubicBezTo>
                  <a:cubicBezTo>
                    <a:pt x="104117" y="119612"/>
                    <a:pt x="103773" y="120299"/>
                    <a:pt x="103457" y="120929"/>
                  </a:cubicBezTo>
                  <a:cubicBezTo>
                    <a:pt x="103315" y="121215"/>
                    <a:pt x="103201" y="121501"/>
                    <a:pt x="103056" y="121760"/>
                  </a:cubicBezTo>
                  <a:cubicBezTo>
                    <a:pt x="103056" y="121788"/>
                    <a:pt x="103056" y="121817"/>
                    <a:pt x="103029" y="121845"/>
                  </a:cubicBezTo>
                  <a:cubicBezTo>
                    <a:pt x="102885" y="122246"/>
                    <a:pt x="102743" y="122676"/>
                    <a:pt x="102598" y="123077"/>
                  </a:cubicBezTo>
                  <a:cubicBezTo>
                    <a:pt x="102399" y="123677"/>
                    <a:pt x="102198" y="124337"/>
                    <a:pt x="101969" y="124650"/>
                  </a:cubicBezTo>
                  <a:cubicBezTo>
                    <a:pt x="101827" y="124795"/>
                    <a:pt x="101052" y="124879"/>
                    <a:pt x="100652" y="124909"/>
                  </a:cubicBezTo>
                  <a:cubicBezTo>
                    <a:pt x="99278" y="125051"/>
                    <a:pt x="97216" y="125280"/>
                    <a:pt x="95815" y="127169"/>
                  </a:cubicBezTo>
                  <a:cubicBezTo>
                    <a:pt x="95728" y="127256"/>
                    <a:pt x="95671" y="127371"/>
                    <a:pt x="95613" y="127485"/>
                  </a:cubicBezTo>
                  <a:cubicBezTo>
                    <a:pt x="94441" y="128802"/>
                    <a:pt x="94354" y="129746"/>
                    <a:pt x="94583" y="131837"/>
                  </a:cubicBezTo>
                  <a:lnTo>
                    <a:pt x="94583" y="131894"/>
                  </a:lnTo>
                  <a:cubicBezTo>
                    <a:pt x="94727" y="132952"/>
                    <a:pt x="94697" y="133039"/>
                    <a:pt x="93552" y="134154"/>
                  </a:cubicBezTo>
                  <a:cubicBezTo>
                    <a:pt x="93525" y="134184"/>
                    <a:pt x="93495" y="134241"/>
                    <a:pt x="93468" y="134269"/>
                  </a:cubicBezTo>
                  <a:cubicBezTo>
                    <a:pt x="92235" y="135673"/>
                    <a:pt x="91892" y="136845"/>
                    <a:pt x="91578" y="138364"/>
                  </a:cubicBezTo>
                  <a:cubicBezTo>
                    <a:pt x="91548" y="138391"/>
                    <a:pt x="91521" y="138421"/>
                    <a:pt x="91521" y="138448"/>
                  </a:cubicBezTo>
                  <a:cubicBezTo>
                    <a:pt x="91406" y="138593"/>
                    <a:pt x="91235" y="138822"/>
                    <a:pt x="91090" y="139108"/>
                  </a:cubicBezTo>
                  <a:cubicBezTo>
                    <a:pt x="91090" y="139165"/>
                    <a:pt x="91063" y="139222"/>
                    <a:pt x="91033" y="139280"/>
                  </a:cubicBezTo>
                  <a:cubicBezTo>
                    <a:pt x="90948" y="139509"/>
                    <a:pt x="90861" y="139738"/>
                    <a:pt x="90804" y="139937"/>
                  </a:cubicBezTo>
                  <a:cubicBezTo>
                    <a:pt x="90777" y="139994"/>
                    <a:pt x="90777" y="140051"/>
                    <a:pt x="90747" y="140109"/>
                  </a:cubicBezTo>
                  <a:cubicBezTo>
                    <a:pt x="90548" y="140051"/>
                    <a:pt x="90289" y="140024"/>
                    <a:pt x="89975" y="139994"/>
                  </a:cubicBezTo>
                  <a:cubicBezTo>
                    <a:pt x="89811" y="139971"/>
                    <a:pt x="89559" y="139941"/>
                    <a:pt x="89261" y="139941"/>
                  </a:cubicBezTo>
                  <a:cubicBezTo>
                    <a:pt x="88468" y="139941"/>
                    <a:pt x="87348" y="140152"/>
                    <a:pt x="86682" y="141254"/>
                  </a:cubicBezTo>
                  <a:cubicBezTo>
                    <a:pt x="85796" y="142772"/>
                    <a:pt x="86739" y="144146"/>
                    <a:pt x="87140" y="144719"/>
                  </a:cubicBezTo>
                  <a:cubicBezTo>
                    <a:pt x="87254" y="144861"/>
                    <a:pt x="87399" y="145090"/>
                    <a:pt x="87426" y="145147"/>
                  </a:cubicBezTo>
                  <a:cubicBezTo>
                    <a:pt x="87456" y="145234"/>
                    <a:pt x="87483" y="145291"/>
                    <a:pt x="87513" y="145348"/>
                  </a:cubicBezTo>
                  <a:cubicBezTo>
                    <a:pt x="87370" y="145334"/>
                    <a:pt x="87213" y="145326"/>
                    <a:pt x="87044" y="145326"/>
                  </a:cubicBezTo>
                  <a:cubicBezTo>
                    <a:pt x="86876" y="145326"/>
                    <a:pt x="86697" y="145334"/>
                    <a:pt x="86510" y="145348"/>
                  </a:cubicBezTo>
                  <a:cubicBezTo>
                    <a:pt x="85338" y="145406"/>
                    <a:pt x="84421" y="145807"/>
                    <a:pt x="83819" y="146551"/>
                  </a:cubicBezTo>
                  <a:cubicBezTo>
                    <a:pt x="83247" y="147265"/>
                    <a:pt x="83132" y="148039"/>
                    <a:pt x="83162" y="148669"/>
                  </a:cubicBezTo>
                  <a:cubicBezTo>
                    <a:pt x="81758" y="148983"/>
                    <a:pt x="81273" y="149986"/>
                    <a:pt x="81101" y="150472"/>
                  </a:cubicBezTo>
                  <a:cubicBezTo>
                    <a:pt x="80929" y="151044"/>
                    <a:pt x="80727" y="152333"/>
                    <a:pt x="82102" y="153620"/>
                  </a:cubicBezTo>
                  <a:cubicBezTo>
                    <a:pt x="82017" y="153964"/>
                    <a:pt x="81987" y="154307"/>
                    <a:pt x="81987" y="154594"/>
                  </a:cubicBezTo>
                  <a:cubicBezTo>
                    <a:pt x="81815" y="154738"/>
                    <a:pt x="81616" y="154937"/>
                    <a:pt x="81444" y="155196"/>
                  </a:cubicBezTo>
                  <a:cubicBezTo>
                    <a:pt x="80785" y="156112"/>
                    <a:pt x="80528" y="157056"/>
                    <a:pt x="80670" y="158001"/>
                  </a:cubicBezTo>
                  <a:cubicBezTo>
                    <a:pt x="80899" y="159231"/>
                    <a:pt x="81731" y="159948"/>
                    <a:pt x="82445" y="160434"/>
                  </a:cubicBezTo>
                  <a:cubicBezTo>
                    <a:pt x="82044" y="161121"/>
                    <a:pt x="81586" y="162094"/>
                    <a:pt x="81559" y="163326"/>
                  </a:cubicBezTo>
                  <a:lnTo>
                    <a:pt x="81559" y="163411"/>
                  </a:lnTo>
                  <a:cubicBezTo>
                    <a:pt x="81215" y="162953"/>
                    <a:pt x="80842" y="162437"/>
                    <a:pt x="80757" y="162151"/>
                  </a:cubicBezTo>
                  <a:cubicBezTo>
                    <a:pt x="80670" y="161865"/>
                    <a:pt x="80613" y="161579"/>
                    <a:pt x="80528" y="161292"/>
                  </a:cubicBezTo>
                  <a:cubicBezTo>
                    <a:pt x="80384" y="160663"/>
                    <a:pt x="80242" y="159976"/>
                    <a:pt x="79898" y="159147"/>
                  </a:cubicBezTo>
                  <a:cubicBezTo>
                    <a:pt x="79898" y="159117"/>
                    <a:pt x="79869" y="159089"/>
                    <a:pt x="79841" y="159032"/>
                  </a:cubicBezTo>
                  <a:cubicBezTo>
                    <a:pt x="79582" y="158487"/>
                    <a:pt x="79411" y="157543"/>
                    <a:pt x="79239" y="156655"/>
                  </a:cubicBezTo>
                  <a:cubicBezTo>
                    <a:pt x="78868" y="154681"/>
                    <a:pt x="78380" y="152219"/>
                    <a:pt x="76491" y="150701"/>
                  </a:cubicBezTo>
                  <a:lnTo>
                    <a:pt x="76463" y="150673"/>
                  </a:lnTo>
                  <a:cubicBezTo>
                    <a:pt x="76349" y="150616"/>
                    <a:pt x="76262" y="150559"/>
                    <a:pt x="76204" y="150501"/>
                  </a:cubicBezTo>
                  <a:cubicBezTo>
                    <a:pt x="76177" y="150300"/>
                    <a:pt x="76147" y="150101"/>
                    <a:pt x="76147" y="149929"/>
                  </a:cubicBezTo>
                  <a:cubicBezTo>
                    <a:pt x="76120" y="149757"/>
                    <a:pt x="76120" y="149613"/>
                    <a:pt x="76090" y="149471"/>
                  </a:cubicBezTo>
                  <a:lnTo>
                    <a:pt x="76090" y="149384"/>
                  </a:lnTo>
                  <a:cubicBezTo>
                    <a:pt x="75975" y="148555"/>
                    <a:pt x="75689" y="147838"/>
                    <a:pt x="75460" y="147295"/>
                  </a:cubicBezTo>
                  <a:cubicBezTo>
                    <a:pt x="75318" y="146979"/>
                    <a:pt x="75146" y="146608"/>
                    <a:pt x="75146" y="146436"/>
                  </a:cubicBezTo>
                  <a:lnTo>
                    <a:pt x="75146" y="146292"/>
                  </a:lnTo>
                  <a:cubicBezTo>
                    <a:pt x="75117" y="146150"/>
                    <a:pt x="75231" y="145749"/>
                    <a:pt x="75288" y="145463"/>
                  </a:cubicBezTo>
                  <a:cubicBezTo>
                    <a:pt x="75433" y="144861"/>
                    <a:pt x="75632" y="144116"/>
                    <a:pt x="75632" y="143258"/>
                  </a:cubicBezTo>
                  <a:cubicBezTo>
                    <a:pt x="75632" y="141597"/>
                    <a:pt x="75547" y="140223"/>
                    <a:pt x="75346" y="138936"/>
                  </a:cubicBezTo>
                  <a:cubicBezTo>
                    <a:pt x="75231" y="138077"/>
                    <a:pt x="75261" y="137132"/>
                    <a:pt x="75318" y="136131"/>
                  </a:cubicBezTo>
                  <a:cubicBezTo>
                    <a:pt x="75346" y="135100"/>
                    <a:pt x="75403" y="134040"/>
                    <a:pt x="75288" y="132925"/>
                  </a:cubicBezTo>
                  <a:cubicBezTo>
                    <a:pt x="75174" y="132066"/>
                    <a:pt x="75002" y="131321"/>
                    <a:pt x="74860" y="130577"/>
                  </a:cubicBezTo>
                  <a:cubicBezTo>
                    <a:pt x="74688" y="129833"/>
                    <a:pt x="74517" y="129173"/>
                    <a:pt x="74487" y="128516"/>
                  </a:cubicBezTo>
                  <a:cubicBezTo>
                    <a:pt x="74574" y="128287"/>
                    <a:pt x="74601" y="128028"/>
                    <a:pt x="74601" y="127742"/>
                  </a:cubicBezTo>
                  <a:lnTo>
                    <a:pt x="74601" y="126798"/>
                  </a:lnTo>
                  <a:cubicBezTo>
                    <a:pt x="74601" y="126311"/>
                    <a:pt x="74574" y="125795"/>
                    <a:pt x="74574" y="125310"/>
                  </a:cubicBezTo>
                  <a:cubicBezTo>
                    <a:pt x="74544" y="124879"/>
                    <a:pt x="74544" y="124421"/>
                    <a:pt x="74544" y="123993"/>
                  </a:cubicBezTo>
                  <a:cubicBezTo>
                    <a:pt x="74544" y="123906"/>
                    <a:pt x="74544" y="123821"/>
                    <a:pt x="74517" y="123764"/>
                  </a:cubicBezTo>
                  <a:lnTo>
                    <a:pt x="74517" y="123047"/>
                  </a:lnTo>
                  <a:cubicBezTo>
                    <a:pt x="74517" y="122275"/>
                    <a:pt x="74544" y="121417"/>
                    <a:pt x="74315" y="120643"/>
                  </a:cubicBezTo>
                  <a:cubicBezTo>
                    <a:pt x="74288" y="120585"/>
                    <a:pt x="74288" y="120558"/>
                    <a:pt x="74258" y="120528"/>
                  </a:cubicBezTo>
                  <a:cubicBezTo>
                    <a:pt x="73857" y="119326"/>
                    <a:pt x="72913" y="118554"/>
                    <a:pt x="72169" y="117952"/>
                  </a:cubicBezTo>
                  <a:cubicBezTo>
                    <a:pt x="71968" y="117780"/>
                    <a:pt x="71739" y="117581"/>
                    <a:pt x="71624" y="117466"/>
                  </a:cubicBezTo>
                  <a:cubicBezTo>
                    <a:pt x="70536" y="116291"/>
                    <a:pt x="69391" y="115920"/>
                    <a:pt x="68562" y="115634"/>
                  </a:cubicBezTo>
                  <a:cubicBezTo>
                    <a:pt x="68132" y="115520"/>
                    <a:pt x="67903" y="115433"/>
                    <a:pt x="67703" y="115318"/>
                  </a:cubicBezTo>
                  <a:cubicBezTo>
                    <a:pt x="66929" y="114775"/>
                    <a:pt x="66444" y="113573"/>
                    <a:pt x="65929" y="112284"/>
                  </a:cubicBezTo>
                  <a:cubicBezTo>
                    <a:pt x="65384" y="110939"/>
                    <a:pt x="64754" y="109421"/>
                    <a:pt x="63609" y="108191"/>
                  </a:cubicBezTo>
                  <a:cubicBezTo>
                    <a:pt x="63238" y="107818"/>
                    <a:pt x="63066" y="107390"/>
                    <a:pt x="62780" y="106673"/>
                  </a:cubicBezTo>
                  <a:cubicBezTo>
                    <a:pt x="62521" y="106043"/>
                    <a:pt x="62264" y="105356"/>
                    <a:pt x="61777" y="104584"/>
                  </a:cubicBezTo>
                  <a:cubicBezTo>
                    <a:pt x="61261" y="103783"/>
                    <a:pt x="60689" y="103325"/>
                    <a:pt x="60288" y="103066"/>
                  </a:cubicBezTo>
                  <a:cubicBezTo>
                    <a:pt x="60260" y="102981"/>
                    <a:pt x="60260" y="102894"/>
                    <a:pt x="60231" y="102837"/>
                  </a:cubicBezTo>
                  <a:cubicBezTo>
                    <a:pt x="60975" y="102409"/>
                    <a:pt x="61834" y="101520"/>
                    <a:pt x="61548" y="99688"/>
                  </a:cubicBezTo>
                  <a:cubicBezTo>
                    <a:pt x="61463" y="99173"/>
                    <a:pt x="61204" y="98687"/>
                    <a:pt x="60833" y="98314"/>
                  </a:cubicBezTo>
                  <a:lnTo>
                    <a:pt x="60574" y="98057"/>
                  </a:lnTo>
                  <a:cubicBezTo>
                    <a:pt x="60402" y="97599"/>
                    <a:pt x="60719" y="96969"/>
                    <a:pt x="61062" y="96539"/>
                  </a:cubicBezTo>
                  <a:cubicBezTo>
                    <a:pt x="61376" y="96397"/>
                    <a:pt x="61749" y="96138"/>
                    <a:pt x="62093" y="95710"/>
                  </a:cubicBezTo>
                  <a:cubicBezTo>
                    <a:pt x="62322" y="95424"/>
                    <a:pt x="62521" y="95023"/>
                    <a:pt x="62608" y="94508"/>
                  </a:cubicBezTo>
                  <a:cubicBezTo>
                    <a:pt x="62635" y="94508"/>
                    <a:pt x="62665" y="94478"/>
                    <a:pt x="62693" y="94478"/>
                  </a:cubicBezTo>
                  <a:lnTo>
                    <a:pt x="62864" y="94306"/>
                  </a:lnTo>
                  <a:cubicBezTo>
                    <a:pt x="64554" y="92733"/>
                    <a:pt x="64784" y="91072"/>
                    <a:pt x="64868" y="89355"/>
                  </a:cubicBezTo>
                  <a:cubicBezTo>
                    <a:pt x="64925" y="88409"/>
                    <a:pt x="64955" y="87436"/>
                    <a:pt x="64612" y="86291"/>
                  </a:cubicBezTo>
                  <a:cubicBezTo>
                    <a:pt x="66100" y="85604"/>
                    <a:pt x="66501" y="84058"/>
                    <a:pt x="66700" y="83256"/>
                  </a:cubicBezTo>
                  <a:cubicBezTo>
                    <a:pt x="66730" y="83171"/>
                    <a:pt x="66758" y="83027"/>
                    <a:pt x="66787" y="82942"/>
                  </a:cubicBezTo>
                  <a:cubicBezTo>
                    <a:pt x="66987" y="82855"/>
                    <a:pt x="67303" y="82771"/>
                    <a:pt x="67502" y="82713"/>
                  </a:cubicBezTo>
                  <a:close/>
                  <a:moveTo>
                    <a:pt x="77943" y="0"/>
                  </a:moveTo>
                  <a:cubicBezTo>
                    <a:pt x="76529" y="0"/>
                    <a:pt x="75434" y="1014"/>
                    <a:pt x="74945" y="1528"/>
                  </a:cubicBezTo>
                  <a:lnTo>
                    <a:pt x="74688" y="1785"/>
                  </a:lnTo>
                  <a:cubicBezTo>
                    <a:pt x="74601" y="1815"/>
                    <a:pt x="74487" y="1842"/>
                    <a:pt x="74402" y="1899"/>
                  </a:cubicBezTo>
                  <a:cubicBezTo>
                    <a:pt x="74288" y="1929"/>
                    <a:pt x="74201" y="1986"/>
                    <a:pt x="74116" y="2044"/>
                  </a:cubicBezTo>
                  <a:cubicBezTo>
                    <a:pt x="73028" y="2673"/>
                    <a:pt x="72655" y="3445"/>
                    <a:pt x="72426" y="4189"/>
                  </a:cubicBezTo>
                  <a:cubicBezTo>
                    <a:pt x="72226" y="4189"/>
                    <a:pt x="71968" y="4247"/>
                    <a:pt x="71681" y="4304"/>
                  </a:cubicBezTo>
                  <a:cubicBezTo>
                    <a:pt x="71253" y="4391"/>
                    <a:pt x="70937" y="4505"/>
                    <a:pt x="70738" y="4590"/>
                  </a:cubicBezTo>
                  <a:lnTo>
                    <a:pt x="70681" y="4590"/>
                  </a:lnTo>
                  <a:cubicBezTo>
                    <a:pt x="70566" y="4590"/>
                    <a:pt x="70365" y="4533"/>
                    <a:pt x="70193" y="4505"/>
                  </a:cubicBezTo>
                  <a:cubicBezTo>
                    <a:pt x="69731" y="4404"/>
                    <a:pt x="69156" y="4289"/>
                    <a:pt x="68508" y="4289"/>
                  </a:cubicBezTo>
                  <a:cubicBezTo>
                    <a:pt x="68233" y="4289"/>
                    <a:pt x="67944" y="4310"/>
                    <a:pt x="67646" y="4361"/>
                  </a:cubicBezTo>
                  <a:cubicBezTo>
                    <a:pt x="67616" y="4361"/>
                    <a:pt x="67559" y="4361"/>
                    <a:pt x="67532" y="4391"/>
                  </a:cubicBezTo>
                  <a:cubicBezTo>
                    <a:pt x="67303" y="4418"/>
                    <a:pt x="67131" y="4505"/>
                    <a:pt x="66959" y="4563"/>
                  </a:cubicBezTo>
                  <a:cubicBezTo>
                    <a:pt x="66758" y="4418"/>
                    <a:pt x="66529" y="4304"/>
                    <a:pt x="66272" y="4162"/>
                  </a:cubicBezTo>
                  <a:cubicBezTo>
                    <a:pt x="66242" y="4162"/>
                    <a:pt x="66215" y="4132"/>
                    <a:pt x="66185" y="4132"/>
                  </a:cubicBezTo>
                  <a:cubicBezTo>
                    <a:pt x="65553" y="3879"/>
                    <a:pt x="64935" y="3780"/>
                    <a:pt x="64344" y="3780"/>
                  </a:cubicBezTo>
                  <a:cubicBezTo>
                    <a:pt x="63059" y="3780"/>
                    <a:pt x="61897" y="4247"/>
                    <a:pt x="60975" y="4620"/>
                  </a:cubicBezTo>
                  <a:cubicBezTo>
                    <a:pt x="60244" y="4926"/>
                    <a:pt x="59707" y="5135"/>
                    <a:pt x="59365" y="5135"/>
                  </a:cubicBezTo>
                  <a:cubicBezTo>
                    <a:pt x="59292" y="5135"/>
                    <a:pt x="59228" y="5126"/>
                    <a:pt x="59173" y="5105"/>
                  </a:cubicBezTo>
                  <a:cubicBezTo>
                    <a:pt x="59115" y="5048"/>
                    <a:pt x="59058" y="4991"/>
                    <a:pt x="59001" y="4906"/>
                  </a:cubicBezTo>
                  <a:cubicBezTo>
                    <a:pt x="58657" y="4418"/>
                    <a:pt x="57998" y="3532"/>
                    <a:pt x="56624" y="3074"/>
                  </a:cubicBezTo>
                  <a:cubicBezTo>
                    <a:pt x="55795" y="2758"/>
                    <a:pt x="54906" y="2616"/>
                    <a:pt x="54276" y="2529"/>
                  </a:cubicBezTo>
                  <a:cubicBezTo>
                    <a:pt x="53929" y="2478"/>
                    <a:pt x="53572" y="2468"/>
                    <a:pt x="53229" y="2468"/>
                  </a:cubicBezTo>
                  <a:cubicBezTo>
                    <a:pt x="53007" y="2468"/>
                    <a:pt x="52791" y="2472"/>
                    <a:pt x="52588" y="2472"/>
                  </a:cubicBezTo>
                  <a:cubicBezTo>
                    <a:pt x="52359" y="2502"/>
                    <a:pt x="52043" y="2502"/>
                    <a:pt x="51872" y="2502"/>
                  </a:cubicBezTo>
                  <a:lnTo>
                    <a:pt x="51844" y="2472"/>
                  </a:lnTo>
                  <a:cubicBezTo>
                    <a:pt x="51414" y="2101"/>
                    <a:pt x="50642" y="1441"/>
                    <a:pt x="49211" y="1357"/>
                  </a:cubicBezTo>
                  <a:cubicBezTo>
                    <a:pt x="48810" y="1327"/>
                    <a:pt x="48430" y="1313"/>
                    <a:pt x="48068" y="1313"/>
                  </a:cubicBezTo>
                  <a:cubicBezTo>
                    <a:pt x="47008" y="1313"/>
                    <a:pt x="46106" y="1436"/>
                    <a:pt x="45317" y="1670"/>
                  </a:cubicBezTo>
                  <a:cubicBezTo>
                    <a:pt x="45288" y="1700"/>
                    <a:pt x="45230" y="1700"/>
                    <a:pt x="45203" y="1728"/>
                  </a:cubicBezTo>
                  <a:cubicBezTo>
                    <a:pt x="44772" y="1899"/>
                    <a:pt x="44429" y="2044"/>
                    <a:pt x="44115" y="2186"/>
                  </a:cubicBezTo>
                  <a:cubicBezTo>
                    <a:pt x="43485" y="2472"/>
                    <a:pt x="43199" y="2616"/>
                    <a:pt x="42597" y="2673"/>
                  </a:cubicBezTo>
                  <a:cubicBezTo>
                    <a:pt x="42024" y="2731"/>
                    <a:pt x="41596" y="2815"/>
                    <a:pt x="41280" y="2902"/>
                  </a:cubicBezTo>
                  <a:cubicBezTo>
                    <a:pt x="41138" y="2930"/>
                    <a:pt x="40936" y="2987"/>
                    <a:pt x="40909" y="2987"/>
                  </a:cubicBezTo>
                  <a:cubicBezTo>
                    <a:pt x="40909" y="2987"/>
                    <a:pt x="40852" y="2987"/>
                    <a:pt x="40765" y="2960"/>
                  </a:cubicBezTo>
                  <a:cubicBezTo>
                    <a:pt x="40535" y="2845"/>
                    <a:pt x="40279" y="2788"/>
                    <a:pt x="40020" y="2731"/>
                  </a:cubicBezTo>
                  <a:cubicBezTo>
                    <a:pt x="39706" y="2186"/>
                    <a:pt x="39191" y="1757"/>
                    <a:pt x="38532" y="1471"/>
                  </a:cubicBezTo>
                  <a:cubicBezTo>
                    <a:pt x="38504" y="1441"/>
                    <a:pt x="38474" y="1441"/>
                    <a:pt x="38447" y="1441"/>
                  </a:cubicBezTo>
                  <a:cubicBezTo>
                    <a:pt x="37856" y="1218"/>
                    <a:pt x="37221" y="1146"/>
                    <a:pt x="36606" y="1146"/>
                  </a:cubicBezTo>
                  <a:cubicBezTo>
                    <a:pt x="36117" y="1146"/>
                    <a:pt x="35642" y="1191"/>
                    <a:pt x="35211" y="1242"/>
                  </a:cubicBezTo>
                  <a:cubicBezTo>
                    <a:pt x="34954" y="1242"/>
                    <a:pt x="34696" y="1269"/>
                    <a:pt x="34554" y="1269"/>
                  </a:cubicBezTo>
                  <a:lnTo>
                    <a:pt x="34009" y="1269"/>
                  </a:lnTo>
                  <a:cubicBezTo>
                    <a:pt x="33806" y="1269"/>
                    <a:pt x="33607" y="1271"/>
                    <a:pt x="33413" y="1271"/>
                  </a:cubicBezTo>
                  <a:cubicBezTo>
                    <a:pt x="32754" y="1271"/>
                    <a:pt x="32147" y="1253"/>
                    <a:pt x="31661" y="1098"/>
                  </a:cubicBezTo>
                  <a:cubicBezTo>
                    <a:pt x="31547" y="1070"/>
                    <a:pt x="31432" y="1040"/>
                    <a:pt x="31347" y="983"/>
                  </a:cubicBezTo>
                  <a:cubicBezTo>
                    <a:pt x="30565" y="697"/>
                    <a:pt x="29615" y="315"/>
                    <a:pt x="28349" y="315"/>
                  </a:cubicBezTo>
                  <a:cubicBezTo>
                    <a:pt x="28226" y="315"/>
                    <a:pt x="28099" y="318"/>
                    <a:pt x="27969" y="326"/>
                  </a:cubicBezTo>
                  <a:cubicBezTo>
                    <a:pt x="27683" y="353"/>
                    <a:pt x="27397" y="440"/>
                    <a:pt x="27138" y="555"/>
                  </a:cubicBezTo>
                  <a:cubicBezTo>
                    <a:pt x="26824" y="612"/>
                    <a:pt x="26508" y="669"/>
                    <a:pt x="26222" y="727"/>
                  </a:cubicBezTo>
                  <a:cubicBezTo>
                    <a:pt x="25707" y="841"/>
                    <a:pt x="25249" y="956"/>
                    <a:pt x="24821" y="983"/>
                  </a:cubicBezTo>
                  <a:cubicBezTo>
                    <a:pt x="23588" y="983"/>
                    <a:pt x="22272" y="983"/>
                    <a:pt x="20783" y="1586"/>
                  </a:cubicBezTo>
                  <a:cubicBezTo>
                    <a:pt x="19752" y="1986"/>
                    <a:pt x="18580" y="2415"/>
                    <a:pt x="17462" y="2758"/>
                  </a:cubicBezTo>
                  <a:cubicBezTo>
                    <a:pt x="17291" y="2788"/>
                    <a:pt x="16862" y="2873"/>
                    <a:pt x="16576" y="2902"/>
                  </a:cubicBezTo>
                  <a:cubicBezTo>
                    <a:pt x="14687" y="3159"/>
                    <a:pt x="13168" y="3360"/>
                    <a:pt x="12481" y="4762"/>
                  </a:cubicBezTo>
                  <a:cubicBezTo>
                    <a:pt x="12339" y="5021"/>
                    <a:pt x="12195" y="5392"/>
                    <a:pt x="12138" y="5822"/>
                  </a:cubicBezTo>
                  <a:cubicBezTo>
                    <a:pt x="12097" y="5821"/>
                    <a:pt x="12056" y="5821"/>
                    <a:pt x="12016" y="5821"/>
                  </a:cubicBezTo>
                  <a:cubicBezTo>
                    <a:pt x="10998" y="5821"/>
                    <a:pt x="10341" y="6177"/>
                    <a:pt x="9790" y="6452"/>
                  </a:cubicBezTo>
                  <a:cubicBezTo>
                    <a:pt x="9275" y="6681"/>
                    <a:pt x="7214" y="7796"/>
                    <a:pt x="6786" y="9601"/>
                  </a:cubicBezTo>
                  <a:cubicBezTo>
                    <a:pt x="6728" y="9887"/>
                    <a:pt x="6699" y="10201"/>
                    <a:pt x="6756" y="10487"/>
                  </a:cubicBezTo>
                  <a:cubicBezTo>
                    <a:pt x="4553" y="11147"/>
                    <a:pt x="2118" y="12349"/>
                    <a:pt x="1633" y="15212"/>
                  </a:cubicBezTo>
                  <a:cubicBezTo>
                    <a:pt x="1374" y="16499"/>
                    <a:pt x="1603" y="17472"/>
                    <a:pt x="2290" y="18189"/>
                  </a:cubicBezTo>
                  <a:cubicBezTo>
                    <a:pt x="316" y="19334"/>
                    <a:pt x="0" y="20365"/>
                    <a:pt x="0" y="21223"/>
                  </a:cubicBezTo>
                  <a:cubicBezTo>
                    <a:pt x="0" y="22224"/>
                    <a:pt x="488" y="23113"/>
                    <a:pt x="1289" y="23628"/>
                  </a:cubicBezTo>
                  <a:cubicBezTo>
                    <a:pt x="1826" y="23973"/>
                    <a:pt x="2401" y="24106"/>
                    <a:pt x="2982" y="24106"/>
                  </a:cubicBezTo>
                  <a:cubicBezTo>
                    <a:pt x="4137" y="24106"/>
                    <a:pt x="5318" y="23579"/>
                    <a:pt x="6270" y="23140"/>
                  </a:cubicBezTo>
                  <a:cubicBezTo>
                    <a:pt x="6355" y="23113"/>
                    <a:pt x="6442" y="23056"/>
                    <a:pt x="6527" y="23026"/>
                  </a:cubicBezTo>
                  <a:cubicBezTo>
                    <a:pt x="8130" y="22655"/>
                    <a:pt x="9275" y="22281"/>
                    <a:pt x="10821" y="20994"/>
                  </a:cubicBezTo>
                  <a:cubicBezTo>
                    <a:pt x="10851" y="20994"/>
                    <a:pt x="10851" y="20965"/>
                    <a:pt x="10878" y="20965"/>
                  </a:cubicBezTo>
                  <a:cubicBezTo>
                    <a:pt x="11222" y="20651"/>
                    <a:pt x="11737" y="20422"/>
                    <a:pt x="12310" y="20163"/>
                  </a:cubicBezTo>
                  <a:cubicBezTo>
                    <a:pt x="12855" y="19964"/>
                    <a:pt x="13397" y="19705"/>
                    <a:pt x="14000" y="19362"/>
                  </a:cubicBezTo>
                  <a:cubicBezTo>
                    <a:pt x="14199" y="19506"/>
                    <a:pt x="14485" y="19648"/>
                    <a:pt x="14771" y="19735"/>
                  </a:cubicBezTo>
                  <a:cubicBezTo>
                    <a:pt x="14829" y="19762"/>
                    <a:pt x="14858" y="19762"/>
                    <a:pt x="14886" y="19792"/>
                  </a:cubicBezTo>
                  <a:cubicBezTo>
                    <a:pt x="15222" y="19891"/>
                    <a:pt x="15547" y="19934"/>
                    <a:pt x="15861" y="19934"/>
                  </a:cubicBezTo>
                  <a:cubicBezTo>
                    <a:pt x="17366" y="19934"/>
                    <a:pt x="18599" y="18937"/>
                    <a:pt x="19381" y="18274"/>
                  </a:cubicBezTo>
                  <a:cubicBezTo>
                    <a:pt x="19523" y="18189"/>
                    <a:pt x="19695" y="18017"/>
                    <a:pt x="19752" y="17987"/>
                  </a:cubicBezTo>
                  <a:lnTo>
                    <a:pt x="20069" y="17788"/>
                  </a:lnTo>
                  <a:cubicBezTo>
                    <a:pt x="20268" y="17674"/>
                    <a:pt x="20497" y="17502"/>
                    <a:pt x="20641" y="17445"/>
                  </a:cubicBezTo>
                  <a:lnTo>
                    <a:pt x="22359" y="17960"/>
                  </a:lnTo>
                  <a:cubicBezTo>
                    <a:pt x="22874" y="18132"/>
                    <a:pt x="23389" y="18274"/>
                    <a:pt x="23904" y="18445"/>
                  </a:cubicBezTo>
                  <a:cubicBezTo>
                    <a:pt x="24935" y="18819"/>
                    <a:pt x="25592" y="20220"/>
                    <a:pt x="25450" y="21652"/>
                  </a:cubicBezTo>
                  <a:cubicBezTo>
                    <a:pt x="25421" y="21796"/>
                    <a:pt x="25306" y="22110"/>
                    <a:pt x="25192" y="22368"/>
                  </a:cubicBezTo>
                  <a:cubicBezTo>
                    <a:pt x="24935" y="23083"/>
                    <a:pt x="24534" y="24029"/>
                    <a:pt x="24619" y="25174"/>
                  </a:cubicBezTo>
                  <a:lnTo>
                    <a:pt x="24619" y="25316"/>
                  </a:lnTo>
                  <a:cubicBezTo>
                    <a:pt x="24706" y="25888"/>
                    <a:pt x="24905" y="26376"/>
                    <a:pt x="25134" y="26804"/>
                  </a:cubicBezTo>
                  <a:cubicBezTo>
                    <a:pt x="24134" y="27808"/>
                    <a:pt x="23904" y="29411"/>
                    <a:pt x="24562" y="30755"/>
                  </a:cubicBezTo>
                  <a:cubicBezTo>
                    <a:pt x="24706" y="31041"/>
                    <a:pt x="24878" y="31300"/>
                    <a:pt x="25020" y="31529"/>
                  </a:cubicBezTo>
                  <a:cubicBezTo>
                    <a:pt x="24706" y="32159"/>
                    <a:pt x="24275" y="32903"/>
                    <a:pt x="23817" y="33618"/>
                  </a:cubicBezTo>
                  <a:cubicBezTo>
                    <a:pt x="23790" y="33675"/>
                    <a:pt x="23760" y="33705"/>
                    <a:pt x="23760" y="33762"/>
                  </a:cubicBezTo>
                  <a:cubicBezTo>
                    <a:pt x="23588" y="34018"/>
                    <a:pt x="23359" y="34220"/>
                    <a:pt x="22901" y="34591"/>
                  </a:cubicBezTo>
                  <a:cubicBezTo>
                    <a:pt x="22473" y="34934"/>
                    <a:pt x="21928" y="35365"/>
                    <a:pt x="21413" y="35965"/>
                  </a:cubicBezTo>
                  <a:cubicBezTo>
                    <a:pt x="20325" y="37254"/>
                    <a:pt x="20355" y="38599"/>
                    <a:pt x="20382" y="39430"/>
                  </a:cubicBezTo>
                  <a:lnTo>
                    <a:pt x="20382" y="39686"/>
                  </a:lnTo>
                  <a:cubicBezTo>
                    <a:pt x="19810" y="40087"/>
                    <a:pt x="18694" y="40889"/>
                    <a:pt x="18465" y="42492"/>
                  </a:cubicBezTo>
                  <a:lnTo>
                    <a:pt x="18465" y="42579"/>
                  </a:lnTo>
                  <a:cubicBezTo>
                    <a:pt x="18351" y="43580"/>
                    <a:pt x="18722" y="44583"/>
                    <a:pt x="19065" y="45469"/>
                  </a:cubicBezTo>
                  <a:cubicBezTo>
                    <a:pt x="19152" y="45671"/>
                    <a:pt x="19210" y="45870"/>
                    <a:pt x="19267" y="46014"/>
                  </a:cubicBezTo>
                  <a:cubicBezTo>
                    <a:pt x="19324" y="46300"/>
                    <a:pt x="19352" y="46587"/>
                    <a:pt x="19381" y="46873"/>
                  </a:cubicBezTo>
                  <a:cubicBezTo>
                    <a:pt x="19324" y="47072"/>
                    <a:pt x="19324" y="47301"/>
                    <a:pt x="19352" y="47530"/>
                  </a:cubicBezTo>
                  <a:cubicBezTo>
                    <a:pt x="19352" y="47617"/>
                    <a:pt x="19324" y="47874"/>
                    <a:pt x="19324" y="48018"/>
                  </a:cubicBezTo>
                  <a:cubicBezTo>
                    <a:pt x="19294" y="49048"/>
                    <a:pt x="19210" y="50480"/>
                    <a:pt x="20210" y="51510"/>
                  </a:cubicBezTo>
                  <a:cubicBezTo>
                    <a:pt x="20698" y="52026"/>
                    <a:pt x="21241" y="52255"/>
                    <a:pt x="21699" y="52397"/>
                  </a:cubicBezTo>
                  <a:cubicBezTo>
                    <a:pt x="21786" y="52626"/>
                    <a:pt x="21901" y="52884"/>
                    <a:pt x="21985" y="53113"/>
                  </a:cubicBezTo>
                  <a:cubicBezTo>
                    <a:pt x="22130" y="53484"/>
                    <a:pt x="22272" y="53828"/>
                    <a:pt x="22301" y="54030"/>
                  </a:cubicBezTo>
                  <a:cubicBezTo>
                    <a:pt x="22301" y="54057"/>
                    <a:pt x="22272" y="54087"/>
                    <a:pt x="22272" y="54114"/>
                  </a:cubicBezTo>
                  <a:cubicBezTo>
                    <a:pt x="22130" y="54602"/>
                    <a:pt x="21901" y="55346"/>
                    <a:pt x="22043" y="56175"/>
                  </a:cubicBezTo>
                  <a:cubicBezTo>
                    <a:pt x="22187" y="56862"/>
                    <a:pt x="22473" y="57350"/>
                    <a:pt x="22759" y="57721"/>
                  </a:cubicBezTo>
                  <a:cubicBezTo>
                    <a:pt x="22558" y="58179"/>
                    <a:pt x="22301" y="58866"/>
                    <a:pt x="22359" y="59755"/>
                  </a:cubicBezTo>
                  <a:cubicBezTo>
                    <a:pt x="22359" y="59782"/>
                    <a:pt x="22359" y="59840"/>
                    <a:pt x="22386" y="59897"/>
                  </a:cubicBezTo>
                  <a:cubicBezTo>
                    <a:pt x="22645" y="61701"/>
                    <a:pt x="23932" y="62389"/>
                    <a:pt x="24649" y="62645"/>
                  </a:cubicBezTo>
                  <a:cubicBezTo>
                    <a:pt x="24649" y="62702"/>
                    <a:pt x="24676" y="62760"/>
                    <a:pt x="24676" y="62817"/>
                  </a:cubicBezTo>
                  <a:cubicBezTo>
                    <a:pt x="25107" y="64821"/>
                    <a:pt x="26337" y="66969"/>
                    <a:pt x="28512" y="67111"/>
                  </a:cubicBezTo>
                  <a:cubicBezTo>
                    <a:pt x="28591" y="67116"/>
                    <a:pt x="28670" y="67119"/>
                    <a:pt x="28747" y="67119"/>
                  </a:cubicBezTo>
                  <a:cubicBezTo>
                    <a:pt x="29512" y="67119"/>
                    <a:pt x="30198" y="66864"/>
                    <a:pt x="30718" y="66396"/>
                  </a:cubicBezTo>
                  <a:cubicBezTo>
                    <a:pt x="30860" y="66653"/>
                    <a:pt x="31061" y="66969"/>
                    <a:pt x="31146" y="67198"/>
                  </a:cubicBezTo>
                  <a:cubicBezTo>
                    <a:pt x="31146" y="67225"/>
                    <a:pt x="31118" y="67255"/>
                    <a:pt x="31118" y="67283"/>
                  </a:cubicBezTo>
                  <a:cubicBezTo>
                    <a:pt x="30832" y="67855"/>
                    <a:pt x="30287" y="69057"/>
                    <a:pt x="30860" y="70603"/>
                  </a:cubicBezTo>
                  <a:cubicBezTo>
                    <a:pt x="31405" y="72179"/>
                    <a:pt x="32836" y="73038"/>
                    <a:pt x="33894" y="73638"/>
                  </a:cubicBezTo>
                  <a:cubicBezTo>
                    <a:pt x="34238" y="73839"/>
                    <a:pt x="34696" y="74125"/>
                    <a:pt x="34840" y="74240"/>
                  </a:cubicBezTo>
                  <a:cubicBezTo>
                    <a:pt x="36099" y="75470"/>
                    <a:pt x="37416" y="75871"/>
                    <a:pt x="38447" y="76187"/>
                  </a:cubicBezTo>
                  <a:cubicBezTo>
                    <a:pt x="38761" y="76271"/>
                    <a:pt x="39077" y="76358"/>
                    <a:pt x="39363" y="76473"/>
                  </a:cubicBezTo>
                  <a:cubicBezTo>
                    <a:pt x="39390" y="76473"/>
                    <a:pt x="39448" y="76500"/>
                    <a:pt x="39477" y="76500"/>
                  </a:cubicBezTo>
                  <a:cubicBezTo>
                    <a:pt x="40458" y="76805"/>
                    <a:pt x="41209" y="76989"/>
                    <a:pt x="42043" y="76989"/>
                  </a:cubicBezTo>
                  <a:cubicBezTo>
                    <a:pt x="42621" y="76989"/>
                    <a:pt x="43238" y="76901"/>
                    <a:pt x="44000" y="76702"/>
                  </a:cubicBezTo>
                  <a:cubicBezTo>
                    <a:pt x="44172" y="76645"/>
                    <a:pt x="44344" y="76645"/>
                    <a:pt x="44459" y="76645"/>
                  </a:cubicBezTo>
                  <a:cubicBezTo>
                    <a:pt x="44543" y="77103"/>
                    <a:pt x="44772" y="77645"/>
                    <a:pt x="45288" y="78190"/>
                  </a:cubicBezTo>
                  <a:cubicBezTo>
                    <a:pt x="45860" y="78790"/>
                    <a:pt x="46634" y="79134"/>
                    <a:pt x="47349" y="79393"/>
                  </a:cubicBezTo>
                  <a:cubicBezTo>
                    <a:pt x="48207" y="79851"/>
                    <a:pt x="49009" y="80050"/>
                    <a:pt x="49669" y="80222"/>
                  </a:cubicBezTo>
                  <a:cubicBezTo>
                    <a:pt x="49840" y="80252"/>
                    <a:pt x="49982" y="80309"/>
                    <a:pt x="50154" y="80336"/>
                  </a:cubicBezTo>
                  <a:cubicBezTo>
                    <a:pt x="50326" y="80737"/>
                    <a:pt x="50642" y="81225"/>
                    <a:pt x="51185" y="81683"/>
                  </a:cubicBezTo>
                  <a:cubicBezTo>
                    <a:pt x="51185" y="83801"/>
                    <a:pt x="52788" y="84802"/>
                    <a:pt x="53447" y="85203"/>
                  </a:cubicBezTo>
                  <a:cubicBezTo>
                    <a:pt x="53589" y="85290"/>
                    <a:pt x="53761" y="85404"/>
                    <a:pt x="53876" y="85489"/>
                  </a:cubicBezTo>
                  <a:lnTo>
                    <a:pt x="53933" y="85519"/>
                  </a:lnTo>
                  <a:lnTo>
                    <a:pt x="54421" y="86004"/>
                  </a:lnTo>
                  <a:cubicBezTo>
                    <a:pt x="54993" y="86664"/>
                    <a:pt x="55879" y="87637"/>
                    <a:pt x="57254" y="87981"/>
                  </a:cubicBezTo>
                  <a:cubicBezTo>
                    <a:pt x="57283" y="87981"/>
                    <a:pt x="57311" y="88008"/>
                    <a:pt x="57341" y="88008"/>
                  </a:cubicBezTo>
                  <a:cubicBezTo>
                    <a:pt x="57605" y="88067"/>
                    <a:pt x="57859" y="88094"/>
                    <a:pt x="58102" y="88094"/>
                  </a:cubicBezTo>
                  <a:cubicBezTo>
                    <a:pt x="58803" y="88094"/>
                    <a:pt x="59414" y="87870"/>
                    <a:pt x="59944" y="87550"/>
                  </a:cubicBezTo>
                  <a:cubicBezTo>
                    <a:pt x="60089" y="87923"/>
                    <a:pt x="60089" y="88237"/>
                    <a:pt x="60031" y="89039"/>
                  </a:cubicBezTo>
                  <a:lnTo>
                    <a:pt x="60031" y="89096"/>
                  </a:lnTo>
                  <a:cubicBezTo>
                    <a:pt x="59974" y="90271"/>
                    <a:pt x="59887" y="90470"/>
                    <a:pt x="59658" y="90672"/>
                  </a:cubicBezTo>
                  <a:cubicBezTo>
                    <a:pt x="59173" y="91043"/>
                    <a:pt x="58628" y="91473"/>
                    <a:pt x="58142" y="92245"/>
                  </a:cubicBezTo>
                  <a:cubicBezTo>
                    <a:pt x="58085" y="92332"/>
                    <a:pt x="58055" y="92417"/>
                    <a:pt x="57998" y="92504"/>
                  </a:cubicBezTo>
                  <a:cubicBezTo>
                    <a:pt x="57970" y="92618"/>
                    <a:pt x="57913" y="92733"/>
                    <a:pt x="57883" y="92817"/>
                  </a:cubicBezTo>
                  <a:cubicBezTo>
                    <a:pt x="57799" y="92904"/>
                    <a:pt x="57741" y="92989"/>
                    <a:pt x="57654" y="93076"/>
                  </a:cubicBezTo>
                  <a:cubicBezTo>
                    <a:pt x="55765" y="95137"/>
                    <a:pt x="55192" y="97657"/>
                    <a:pt x="56081" y="99860"/>
                  </a:cubicBezTo>
                  <a:cubicBezTo>
                    <a:pt x="55508" y="100519"/>
                    <a:pt x="55421" y="101348"/>
                    <a:pt x="55394" y="101921"/>
                  </a:cubicBezTo>
                  <a:cubicBezTo>
                    <a:pt x="55307" y="102466"/>
                    <a:pt x="55364" y="103123"/>
                    <a:pt x="55536" y="104096"/>
                  </a:cubicBezTo>
                  <a:cubicBezTo>
                    <a:pt x="55822" y="105986"/>
                    <a:pt x="56967" y="106703"/>
                    <a:pt x="57512" y="107046"/>
                  </a:cubicBezTo>
                  <a:cubicBezTo>
                    <a:pt x="57570" y="107074"/>
                    <a:pt x="57597" y="107074"/>
                    <a:pt x="57654" y="107103"/>
                  </a:cubicBezTo>
                  <a:cubicBezTo>
                    <a:pt x="57654" y="107131"/>
                    <a:pt x="57654" y="107161"/>
                    <a:pt x="57684" y="107188"/>
                  </a:cubicBezTo>
                  <a:cubicBezTo>
                    <a:pt x="57913" y="107561"/>
                    <a:pt x="58085" y="107990"/>
                    <a:pt x="58284" y="108477"/>
                  </a:cubicBezTo>
                  <a:cubicBezTo>
                    <a:pt x="58628" y="109364"/>
                    <a:pt x="59086" y="110451"/>
                    <a:pt x="60089" y="111512"/>
                  </a:cubicBezTo>
                  <a:cubicBezTo>
                    <a:pt x="60604" y="112084"/>
                    <a:pt x="61005" y="113058"/>
                    <a:pt x="61433" y="114116"/>
                  </a:cubicBezTo>
                  <a:cubicBezTo>
                    <a:pt x="62150" y="115833"/>
                    <a:pt x="63009" y="117981"/>
                    <a:pt x="65040" y="119356"/>
                  </a:cubicBezTo>
                  <a:cubicBezTo>
                    <a:pt x="65814" y="119841"/>
                    <a:pt x="66501" y="120070"/>
                    <a:pt x="67074" y="120242"/>
                  </a:cubicBezTo>
                  <a:cubicBezTo>
                    <a:pt x="67703" y="120443"/>
                    <a:pt x="67845" y="120528"/>
                    <a:pt x="68047" y="120730"/>
                  </a:cubicBezTo>
                  <a:lnTo>
                    <a:pt x="68104" y="120787"/>
                  </a:lnTo>
                  <a:cubicBezTo>
                    <a:pt x="68418" y="121130"/>
                    <a:pt x="68761" y="121417"/>
                    <a:pt x="69105" y="121673"/>
                  </a:cubicBezTo>
                  <a:cubicBezTo>
                    <a:pt x="69249" y="121817"/>
                    <a:pt x="69506" y="122017"/>
                    <a:pt x="69678" y="122188"/>
                  </a:cubicBezTo>
                  <a:lnTo>
                    <a:pt x="69678" y="122990"/>
                  </a:lnTo>
                  <a:cubicBezTo>
                    <a:pt x="69678" y="123363"/>
                    <a:pt x="69678" y="123734"/>
                    <a:pt x="69707" y="124078"/>
                  </a:cubicBezTo>
                  <a:cubicBezTo>
                    <a:pt x="69707" y="124536"/>
                    <a:pt x="69707" y="125024"/>
                    <a:pt x="69735" y="125482"/>
                  </a:cubicBezTo>
                  <a:cubicBezTo>
                    <a:pt x="69735" y="125910"/>
                    <a:pt x="69765" y="126368"/>
                    <a:pt x="69765" y="126798"/>
                  </a:cubicBezTo>
                  <a:lnTo>
                    <a:pt x="69765" y="127027"/>
                  </a:lnTo>
                  <a:cubicBezTo>
                    <a:pt x="69678" y="127256"/>
                    <a:pt x="69650" y="127485"/>
                    <a:pt x="69620" y="127742"/>
                  </a:cubicBezTo>
                  <a:cubicBezTo>
                    <a:pt x="69563" y="129203"/>
                    <a:pt x="69879" y="130490"/>
                    <a:pt x="70136" y="131635"/>
                  </a:cubicBezTo>
                  <a:cubicBezTo>
                    <a:pt x="70280" y="132265"/>
                    <a:pt x="70394" y="132867"/>
                    <a:pt x="70452" y="133440"/>
                  </a:cubicBezTo>
                  <a:cubicBezTo>
                    <a:pt x="70536" y="134184"/>
                    <a:pt x="70509" y="135043"/>
                    <a:pt x="70479" y="135929"/>
                  </a:cubicBezTo>
                  <a:cubicBezTo>
                    <a:pt x="70422" y="137104"/>
                    <a:pt x="70365" y="138306"/>
                    <a:pt x="70536" y="139593"/>
                  </a:cubicBezTo>
                  <a:lnTo>
                    <a:pt x="70536" y="139651"/>
                  </a:lnTo>
                  <a:cubicBezTo>
                    <a:pt x="70708" y="140711"/>
                    <a:pt x="70795" y="141856"/>
                    <a:pt x="70795" y="143258"/>
                  </a:cubicBezTo>
                  <a:cubicBezTo>
                    <a:pt x="70795" y="143516"/>
                    <a:pt x="70708" y="143860"/>
                    <a:pt x="70594" y="144261"/>
                  </a:cubicBezTo>
                  <a:cubicBezTo>
                    <a:pt x="70422" y="144948"/>
                    <a:pt x="70223" y="145807"/>
                    <a:pt x="70337" y="146807"/>
                  </a:cubicBezTo>
                  <a:cubicBezTo>
                    <a:pt x="70394" y="147753"/>
                    <a:pt x="70738" y="148555"/>
                    <a:pt x="70994" y="149155"/>
                  </a:cubicBezTo>
                  <a:cubicBezTo>
                    <a:pt x="71139" y="149471"/>
                    <a:pt x="71253" y="149814"/>
                    <a:pt x="71281" y="149986"/>
                  </a:cubicBezTo>
                  <a:cubicBezTo>
                    <a:pt x="71310" y="150101"/>
                    <a:pt x="71310" y="150185"/>
                    <a:pt x="71310" y="150300"/>
                  </a:cubicBezTo>
                  <a:cubicBezTo>
                    <a:pt x="71368" y="151074"/>
                    <a:pt x="71452" y="152104"/>
                    <a:pt x="71997" y="153048"/>
                  </a:cubicBezTo>
                  <a:cubicBezTo>
                    <a:pt x="72398" y="153822"/>
                    <a:pt x="72884" y="154280"/>
                    <a:pt x="73571" y="154594"/>
                  </a:cubicBezTo>
                  <a:cubicBezTo>
                    <a:pt x="74029" y="155082"/>
                    <a:pt x="74288" y="156513"/>
                    <a:pt x="74487" y="157571"/>
                  </a:cubicBezTo>
                  <a:cubicBezTo>
                    <a:pt x="74716" y="158746"/>
                    <a:pt x="74945" y="159948"/>
                    <a:pt x="75433" y="161036"/>
                  </a:cubicBezTo>
                  <a:cubicBezTo>
                    <a:pt x="75604" y="161464"/>
                    <a:pt x="75689" y="161865"/>
                    <a:pt x="75804" y="162353"/>
                  </a:cubicBezTo>
                  <a:cubicBezTo>
                    <a:pt x="75891" y="162696"/>
                    <a:pt x="75975" y="163067"/>
                    <a:pt x="76090" y="163498"/>
                  </a:cubicBezTo>
                  <a:cubicBezTo>
                    <a:pt x="76463" y="164700"/>
                    <a:pt x="77208" y="165701"/>
                    <a:pt x="77865" y="166560"/>
                  </a:cubicBezTo>
                  <a:cubicBezTo>
                    <a:pt x="78151" y="166903"/>
                    <a:pt x="78380" y="167247"/>
                    <a:pt x="78552" y="167506"/>
                  </a:cubicBezTo>
                  <a:cubicBezTo>
                    <a:pt x="79610" y="169162"/>
                    <a:pt x="80853" y="170005"/>
                    <a:pt x="82281" y="170005"/>
                  </a:cubicBezTo>
                  <a:cubicBezTo>
                    <a:pt x="82630" y="170005"/>
                    <a:pt x="82990" y="169954"/>
                    <a:pt x="83361" y="169853"/>
                  </a:cubicBezTo>
                  <a:cubicBezTo>
                    <a:pt x="84448" y="171493"/>
                    <a:pt x="85868" y="171843"/>
                    <a:pt x="87013" y="171843"/>
                  </a:cubicBezTo>
                  <a:cubicBezTo>
                    <a:pt x="87166" y="171843"/>
                    <a:pt x="87314" y="171837"/>
                    <a:pt x="87456" y="171827"/>
                  </a:cubicBezTo>
                  <a:lnTo>
                    <a:pt x="87483" y="171857"/>
                  </a:lnTo>
                  <a:cubicBezTo>
                    <a:pt x="87685" y="171857"/>
                    <a:pt x="87857" y="171884"/>
                    <a:pt x="88028" y="171884"/>
                  </a:cubicBezTo>
                  <a:cubicBezTo>
                    <a:pt x="89774" y="171884"/>
                    <a:pt x="90490" y="170769"/>
                    <a:pt x="90747" y="170224"/>
                  </a:cubicBezTo>
                  <a:cubicBezTo>
                    <a:pt x="90777" y="170196"/>
                    <a:pt x="90804" y="170139"/>
                    <a:pt x="90804" y="170082"/>
                  </a:cubicBezTo>
                  <a:cubicBezTo>
                    <a:pt x="91292" y="168850"/>
                    <a:pt x="90948" y="167934"/>
                    <a:pt x="90719" y="167506"/>
                  </a:cubicBezTo>
                  <a:cubicBezTo>
                    <a:pt x="90060" y="166388"/>
                    <a:pt x="88972" y="166159"/>
                    <a:pt x="88486" y="166074"/>
                  </a:cubicBezTo>
                  <a:cubicBezTo>
                    <a:pt x="87914" y="165788"/>
                    <a:pt x="87685" y="165616"/>
                    <a:pt x="87513" y="165330"/>
                  </a:cubicBezTo>
                  <a:cubicBezTo>
                    <a:pt x="87483" y="165273"/>
                    <a:pt x="87456" y="165158"/>
                    <a:pt x="87399" y="165044"/>
                  </a:cubicBezTo>
                  <a:cubicBezTo>
                    <a:pt x="87284" y="164700"/>
                    <a:pt x="87083" y="164185"/>
                    <a:pt x="86682" y="163670"/>
                  </a:cubicBezTo>
                  <a:cubicBezTo>
                    <a:pt x="86597" y="163525"/>
                    <a:pt x="86510" y="163383"/>
                    <a:pt x="86425" y="163296"/>
                  </a:cubicBezTo>
                  <a:cubicBezTo>
                    <a:pt x="86483" y="163097"/>
                    <a:pt x="86625" y="162838"/>
                    <a:pt x="86826" y="162495"/>
                  </a:cubicBezTo>
                  <a:cubicBezTo>
                    <a:pt x="87284" y="161780"/>
                    <a:pt x="87941" y="160663"/>
                    <a:pt x="87598" y="159204"/>
                  </a:cubicBezTo>
                  <a:cubicBezTo>
                    <a:pt x="87369" y="158315"/>
                    <a:pt x="86826" y="157685"/>
                    <a:pt x="86311" y="157257"/>
                  </a:cubicBezTo>
                  <a:cubicBezTo>
                    <a:pt x="86453" y="157028"/>
                    <a:pt x="86597" y="156799"/>
                    <a:pt x="86712" y="156513"/>
                  </a:cubicBezTo>
                  <a:cubicBezTo>
                    <a:pt x="86968" y="155826"/>
                    <a:pt x="86911" y="155196"/>
                    <a:pt x="86854" y="154795"/>
                  </a:cubicBezTo>
                  <a:lnTo>
                    <a:pt x="86883" y="154766"/>
                  </a:lnTo>
                  <a:cubicBezTo>
                    <a:pt x="87083" y="154479"/>
                    <a:pt x="87655" y="153650"/>
                    <a:pt x="87456" y="152533"/>
                  </a:cubicBezTo>
                  <a:cubicBezTo>
                    <a:pt x="88028" y="151788"/>
                    <a:pt x="88143" y="150872"/>
                    <a:pt x="88170" y="150272"/>
                  </a:cubicBezTo>
                  <a:cubicBezTo>
                    <a:pt x="89173" y="150272"/>
                    <a:pt x="90548" y="149986"/>
                    <a:pt x="91635" y="148440"/>
                  </a:cubicBezTo>
                  <a:cubicBezTo>
                    <a:pt x="92407" y="147380"/>
                    <a:pt x="92522" y="146036"/>
                    <a:pt x="92350" y="144833"/>
                  </a:cubicBezTo>
                  <a:cubicBezTo>
                    <a:pt x="92494" y="144776"/>
                    <a:pt x="92666" y="144719"/>
                    <a:pt x="92865" y="144661"/>
                  </a:cubicBezTo>
                  <a:cubicBezTo>
                    <a:pt x="93667" y="144375"/>
                    <a:pt x="94984" y="143860"/>
                    <a:pt x="95242" y="142028"/>
                  </a:cubicBezTo>
                  <a:lnTo>
                    <a:pt x="95242" y="141913"/>
                  </a:lnTo>
                  <a:cubicBezTo>
                    <a:pt x="95327" y="141742"/>
                    <a:pt x="95357" y="141570"/>
                    <a:pt x="95414" y="141398"/>
                  </a:cubicBezTo>
                  <a:cubicBezTo>
                    <a:pt x="95442" y="141341"/>
                    <a:pt x="95471" y="141254"/>
                    <a:pt x="95471" y="141196"/>
                  </a:cubicBezTo>
                  <a:cubicBezTo>
                    <a:pt x="95700" y="140910"/>
                    <a:pt x="96071" y="140367"/>
                    <a:pt x="96273" y="139536"/>
                  </a:cubicBezTo>
                  <a:lnTo>
                    <a:pt x="96273" y="139479"/>
                  </a:lnTo>
                  <a:cubicBezTo>
                    <a:pt x="96502" y="138334"/>
                    <a:pt x="96616" y="138020"/>
                    <a:pt x="97045" y="137505"/>
                  </a:cubicBezTo>
                  <a:cubicBezTo>
                    <a:pt x="98620" y="135929"/>
                    <a:pt x="99793" y="134441"/>
                    <a:pt x="99392" y="131292"/>
                  </a:cubicBezTo>
                  <a:cubicBezTo>
                    <a:pt x="99365" y="131063"/>
                    <a:pt x="99335" y="130776"/>
                    <a:pt x="99307" y="130577"/>
                  </a:cubicBezTo>
                  <a:cubicBezTo>
                    <a:pt x="99449" y="130433"/>
                    <a:pt x="99651" y="130261"/>
                    <a:pt x="99765" y="130147"/>
                  </a:cubicBezTo>
                  <a:lnTo>
                    <a:pt x="99994" y="129918"/>
                  </a:lnTo>
                  <a:cubicBezTo>
                    <a:pt x="100251" y="129833"/>
                    <a:pt x="100652" y="129776"/>
                    <a:pt x="101167" y="129718"/>
                  </a:cubicBezTo>
                  <a:cubicBezTo>
                    <a:pt x="102541" y="129574"/>
                    <a:pt x="104632" y="129345"/>
                    <a:pt x="105976" y="127371"/>
                  </a:cubicBezTo>
                  <a:lnTo>
                    <a:pt x="106006" y="127341"/>
                  </a:lnTo>
                  <a:cubicBezTo>
                    <a:pt x="106579" y="126425"/>
                    <a:pt x="106922" y="125452"/>
                    <a:pt x="107208" y="124593"/>
                  </a:cubicBezTo>
                  <a:cubicBezTo>
                    <a:pt x="107293" y="124250"/>
                    <a:pt x="107408" y="123936"/>
                    <a:pt x="107522" y="123677"/>
                  </a:cubicBezTo>
                  <a:cubicBezTo>
                    <a:pt x="107609" y="123478"/>
                    <a:pt x="107724" y="123249"/>
                    <a:pt x="107808" y="123047"/>
                  </a:cubicBezTo>
                  <a:cubicBezTo>
                    <a:pt x="108296" y="122017"/>
                    <a:pt x="108926" y="120757"/>
                    <a:pt x="109011" y="119326"/>
                  </a:cubicBezTo>
                  <a:lnTo>
                    <a:pt x="109011" y="119211"/>
                  </a:lnTo>
                  <a:cubicBezTo>
                    <a:pt x="109011" y="118295"/>
                    <a:pt x="108811" y="117409"/>
                    <a:pt x="108610" y="116520"/>
                  </a:cubicBezTo>
                  <a:cubicBezTo>
                    <a:pt x="108468" y="115948"/>
                    <a:pt x="108239" y="114917"/>
                    <a:pt x="108296" y="114489"/>
                  </a:cubicBezTo>
                  <a:cubicBezTo>
                    <a:pt x="108324" y="114459"/>
                    <a:pt x="108353" y="114459"/>
                    <a:pt x="108381" y="114432"/>
                  </a:cubicBezTo>
                  <a:cubicBezTo>
                    <a:pt x="108582" y="114287"/>
                    <a:pt x="108754" y="114145"/>
                    <a:pt x="108926" y="113974"/>
                  </a:cubicBezTo>
                  <a:cubicBezTo>
                    <a:pt x="108983" y="113944"/>
                    <a:pt x="109040" y="113887"/>
                    <a:pt x="109098" y="113829"/>
                  </a:cubicBezTo>
                  <a:cubicBezTo>
                    <a:pt x="109984" y="112886"/>
                    <a:pt x="110213" y="112055"/>
                    <a:pt x="110357" y="111482"/>
                  </a:cubicBezTo>
                  <a:cubicBezTo>
                    <a:pt x="110385" y="111310"/>
                    <a:pt x="110415" y="111168"/>
                    <a:pt x="110472" y="111024"/>
                  </a:cubicBezTo>
                  <a:cubicBezTo>
                    <a:pt x="110472" y="111024"/>
                    <a:pt x="110499" y="110997"/>
                    <a:pt x="110499" y="110967"/>
                  </a:cubicBezTo>
                  <a:cubicBezTo>
                    <a:pt x="110529" y="110882"/>
                    <a:pt x="110758" y="110653"/>
                    <a:pt x="110930" y="110481"/>
                  </a:cubicBezTo>
                  <a:cubicBezTo>
                    <a:pt x="111530" y="109879"/>
                    <a:pt x="112446" y="108963"/>
                    <a:pt x="112675" y="107390"/>
                  </a:cubicBezTo>
                  <a:cubicBezTo>
                    <a:pt x="112876" y="106187"/>
                    <a:pt x="112762" y="104669"/>
                    <a:pt x="112618" y="103668"/>
                  </a:cubicBezTo>
                  <a:cubicBezTo>
                    <a:pt x="112418" y="102551"/>
                    <a:pt x="112132" y="101749"/>
                    <a:pt x="111674" y="101149"/>
                  </a:cubicBezTo>
                  <a:cubicBezTo>
                    <a:pt x="111153" y="100472"/>
                    <a:pt x="110395" y="99722"/>
                    <a:pt x="109076" y="99722"/>
                  </a:cubicBezTo>
                  <a:cubicBezTo>
                    <a:pt x="108945" y="99722"/>
                    <a:pt x="108809" y="99730"/>
                    <a:pt x="108667" y="99745"/>
                  </a:cubicBezTo>
                  <a:cubicBezTo>
                    <a:pt x="108582" y="99718"/>
                    <a:pt x="108411" y="99546"/>
                    <a:pt x="108266" y="99431"/>
                  </a:cubicBezTo>
                  <a:cubicBezTo>
                    <a:pt x="108037" y="99230"/>
                    <a:pt x="107781" y="98973"/>
                    <a:pt x="107437" y="98715"/>
                  </a:cubicBezTo>
                  <a:cubicBezTo>
                    <a:pt x="107408" y="98687"/>
                    <a:pt x="107350" y="98687"/>
                    <a:pt x="107323" y="98657"/>
                  </a:cubicBezTo>
                  <a:cubicBezTo>
                    <a:pt x="105892" y="97657"/>
                    <a:pt x="104689" y="97226"/>
                    <a:pt x="102942" y="97027"/>
                  </a:cubicBezTo>
                  <a:cubicBezTo>
                    <a:pt x="102571" y="96940"/>
                    <a:pt x="102170" y="96882"/>
                    <a:pt x="101797" y="96825"/>
                  </a:cubicBezTo>
                  <a:cubicBezTo>
                    <a:pt x="101769" y="96825"/>
                    <a:pt x="101739" y="96798"/>
                    <a:pt x="101739" y="96798"/>
                  </a:cubicBezTo>
                  <a:cubicBezTo>
                    <a:pt x="101368" y="96740"/>
                    <a:pt x="101052" y="96740"/>
                    <a:pt x="100796" y="96740"/>
                  </a:cubicBezTo>
                  <a:cubicBezTo>
                    <a:pt x="100709" y="96653"/>
                    <a:pt x="100624" y="96539"/>
                    <a:pt x="100537" y="96454"/>
                  </a:cubicBezTo>
                  <a:cubicBezTo>
                    <a:pt x="99651" y="95538"/>
                    <a:pt x="98220" y="94821"/>
                    <a:pt x="97274" y="94592"/>
                  </a:cubicBezTo>
                  <a:cubicBezTo>
                    <a:pt x="97189" y="94592"/>
                    <a:pt x="97132" y="94565"/>
                    <a:pt x="97074" y="94565"/>
                  </a:cubicBezTo>
                  <a:cubicBezTo>
                    <a:pt x="96873" y="94535"/>
                    <a:pt x="96701" y="94508"/>
                    <a:pt x="96529" y="94508"/>
                  </a:cubicBezTo>
                  <a:cubicBezTo>
                    <a:pt x="96472" y="94421"/>
                    <a:pt x="96415" y="94363"/>
                    <a:pt x="96358" y="94279"/>
                  </a:cubicBezTo>
                  <a:cubicBezTo>
                    <a:pt x="96071" y="93935"/>
                    <a:pt x="95785" y="93706"/>
                    <a:pt x="95529" y="93534"/>
                  </a:cubicBezTo>
                  <a:cubicBezTo>
                    <a:pt x="95529" y="93275"/>
                    <a:pt x="95529" y="92962"/>
                    <a:pt x="95442" y="92646"/>
                  </a:cubicBezTo>
                  <a:cubicBezTo>
                    <a:pt x="95414" y="92474"/>
                    <a:pt x="95357" y="92302"/>
                    <a:pt x="95270" y="92160"/>
                  </a:cubicBezTo>
                  <a:cubicBezTo>
                    <a:pt x="95071" y="91759"/>
                    <a:pt x="94842" y="91443"/>
                    <a:pt x="94613" y="91214"/>
                  </a:cubicBezTo>
                  <a:cubicBezTo>
                    <a:pt x="94613" y="90642"/>
                    <a:pt x="94613" y="89783"/>
                    <a:pt x="94125" y="88867"/>
                  </a:cubicBezTo>
                  <a:cubicBezTo>
                    <a:pt x="93410" y="87523"/>
                    <a:pt x="91835" y="86492"/>
                    <a:pt x="91319" y="86176"/>
                  </a:cubicBezTo>
                  <a:cubicBezTo>
                    <a:pt x="89831" y="85260"/>
                    <a:pt x="88342" y="85233"/>
                    <a:pt x="87227" y="85203"/>
                  </a:cubicBezTo>
                  <a:cubicBezTo>
                    <a:pt x="86109" y="85175"/>
                    <a:pt x="86052" y="85118"/>
                    <a:pt x="85938" y="84917"/>
                  </a:cubicBezTo>
                  <a:cubicBezTo>
                    <a:pt x="85938" y="84889"/>
                    <a:pt x="85910" y="84889"/>
                    <a:pt x="85910" y="84859"/>
                  </a:cubicBezTo>
                  <a:cubicBezTo>
                    <a:pt x="85136" y="83744"/>
                    <a:pt x="84621" y="83057"/>
                    <a:pt x="83276" y="82226"/>
                  </a:cubicBezTo>
                  <a:cubicBezTo>
                    <a:pt x="83075" y="82084"/>
                    <a:pt x="82731" y="81740"/>
                    <a:pt x="82445" y="81424"/>
                  </a:cubicBezTo>
                  <a:lnTo>
                    <a:pt x="81731" y="80710"/>
                  </a:lnTo>
                  <a:cubicBezTo>
                    <a:pt x="81616" y="80595"/>
                    <a:pt x="81502" y="80481"/>
                    <a:pt x="81415" y="80366"/>
                  </a:cubicBezTo>
                  <a:cubicBezTo>
                    <a:pt x="80612" y="79521"/>
                    <a:pt x="79794" y="78972"/>
                    <a:pt x="78593" y="78972"/>
                  </a:cubicBezTo>
                  <a:cubicBezTo>
                    <a:pt x="78166" y="78972"/>
                    <a:pt x="77691" y="79041"/>
                    <a:pt x="77150" y="79191"/>
                  </a:cubicBezTo>
                  <a:cubicBezTo>
                    <a:pt x="77120" y="79191"/>
                    <a:pt x="77093" y="79221"/>
                    <a:pt x="77036" y="79221"/>
                  </a:cubicBezTo>
                  <a:cubicBezTo>
                    <a:pt x="76749" y="79321"/>
                    <a:pt x="76527" y="79378"/>
                    <a:pt x="76277" y="79378"/>
                  </a:cubicBezTo>
                  <a:cubicBezTo>
                    <a:pt x="76026" y="79378"/>
                    <a:pt x="75746" y="79321"/>
                    <a:pt x="75346" y="79191"/>
                  </a:cubicBezTo>
                  <a:lnTo>
                    <a:pt x="75288" y="79191"/>
                  </a:lnTo>
                  <a:cubicBezTo>
                    <a:pt x="75059" y="79134"/>
                    <a:pt x="74860" y="79077"/>
                    <a:pt x="74659" y="79049"/>
                  </a:cubicBezTo>
                  <a:cubicBezTo>
                    <a:pt x="74459" y="78992"/>
                    <a:pt x="74230" y="78935"/>
                    <a:pt x="74116" y="78905"/>
                  </a:cubicBezTo>
                  <a:lnTo>
                    <a:pt x="73857" y="78733"/>
                  </a:lnTo>
                  <a:cubicBezTo>
                    <a:pt x="73456" y="78419"/>
                    <a:pt x="72884" y="78019"/>
                    <a:pt x="72139" y="77790"/>
                  </a:cubicBezTo>
                  <a:cubicBezTo>
                    <a:pt x="72025" y="77790"/>
                    <a:pt x="71940" y="77760"/>
                    <a:pt x="71853" y="77760"/>
                  </a:cubicBezTo>
                  <a:cubicBezTo>
                    <a:pt x="71624" y="77703"/>
                    <a:pt x="71425" y="77703"/>
                    <a:pt x="71223" y="77703"/>
                  </a:cubicBezTo>
                  <a:cubicBezTo>
                    <a:pt x="70853" y="77332"/>
                    <a:pt x="70295" y="77001"/>
                    <a:pt x="69484" y="77001"/>
                  </a:cubicBezTo>
                  <a:cubicBezTo>
                    <a:pt x="68917" y="77001"/>
                    <a:pt x="68225" y="77164"/>
                    <a:pt x="67387" y="77588"/>
                  </a:cubicBezTo>
                  <a:lnTo>
                    <a:pt x="67330" y="77618"/>
                  </a:lnTo>
                  <a:lnTo>
                    <a:pt x="67158" y="77703"/>
                  </a:lnTo>
                  <a:cubicBezTo>
                    <a:pt x="66929" y="77817"/>
                    <a:pt x="66501" y="77961"/>
                    <a:pt x="66128" y="78076"/>
                  </a:cubicBezTo>
                  <a:cubicBezTo>
                    <a:pt x="65326" y="78305"/>
                    <a:pt x="64440" y="78561"/>
                    <a:pt x="63666" y="79164"/>
                  </a:cubicBezTo>
                  <a:cubicBezTo>
                    <a:pt x="63123" y="79564"/>
                    <a:pt x="62750" y="80107"/>
                    <a:pt x="62493" y="80595"/>
                  </a:cubicBezTo>
                  <a:cubicBezTo>
                    <a:pt x="62133" y="80493"/>
                    <a:pt x="61787" y="80458"/>
                    <a:pt x="61470" y="80458"/>
                  </a:cubicBezTo>
                  <a:cubicBezTo>
                    <a:pt x="60982" y="80458"/>
                    <a:pt x="60566" y="80542"/>
                    <a:pt x="60288" y="80595"/>
                  </a:cubicBezTo>
                  <a:cubicBezTo>
                    <a:pt x="59715" y="80595"/>
                    <a:pt x="59173" y="80767"/>
                    <a:pt x="58799" y="80939"/>
                  </a:cubicBezTo>
                  <a:cubicBezTo>
                    <a:pt x="58543" y="80652"/>
                    <a:pt x="58284" y="80423"/>
                    <a:pt x="58085" y="80252"/>
                  </a:cubicBezTo>
                  <a:cubicBezTo>
                    <a:pt x="58112" y="80080"/>
                    <a:pt x="58170" y="79821"/>
                    <a:pt x="58341" y="79450"/>
                  </a:cubicBezTo>
                  <a:lnTo>
                    <a:pt x="58341" y="79393"/>
                  </a:lnTo>
                  <a:lnTo>
                    <a:pt x="58456" y="79106"/>
                  </a:lnTo>
                  <a:cubicBezTo>
                    <a:pt x="58914" y="77847"/>
                    <a:pt x="59372" y="76672"/>
                    <a:pt x="58657" y="74554"/>
                  </a:cubicBezTo>
                  <a:cubicBezTo>
                    <a:pt x="58628" y="74526"/>
                    <a:pt x="58600" y="74469"/>
                    <a:pt x="58600" y="74412"/>
                  </a:cubicBezTo>
                  <a:lnTo>
                    <a:pt x="58570" y="74354"/>
                  </a:lnTo>
                  <a:cubicBezTo>
                    <a:pt x="58227" y="72980"/>
                    <a:pt x="57368" y="72435"/>
                    <a:pt x="56539" y="72064"/>
                  </a:cubicBezTo>
                  <a:cubicBezTo>
                    <a:pt x="55970" y="71805"/>
                    <a:pt x="55282" y="71687"/>
                    <a:pt x="54585" y="71687"/>
                  </a:cubicBezTo>
                  <a:cubicBezTo>
                    <a:pt x="54511" y="71687"/>
                    <a:pt x="54437" y="71688"/>
                    <a:pt x="54363" y="71691"/>
                  </a:cubicBezTo>
                  <a:cubicBezTo>
                    <a:pt x="54592" y="71263"/>
                    <a:pt x="54764" y="70862"/>
                    <a:pt x="54879" y="70518"/>
                  </a:cubicBezTo>
                  <a:cubicBezTo>
                    <a:pt x="54906" y="70404"/>
                    <a:pt x="54963" y="70289"/>
                    <a:pt x="55050" y="70175"/>
                  </a:cubicBezTo>
                  <a:cubicBezTo>
                    <a:pt x="55593" y="69087"/>
                    <a:pt x="56395" y="67454"/>
                    <a:pt x="55508" y="65908"/>
                  </a:cubicBezTo>
                  <a:cubicBezTo>
                    <a:pt x="55135" y="65221"/>
                    <a:pt x="54478" y="64706"/>
                    <a:pt x="53619" y="64477"/>
                  </a:cubicBezTo>
                  <a:cubicBezTo>
                    <a:pt x="53226" y="64369"/>
                    <a:pt x="52784" y="64321"/>
                    <a:pt x="52331" y="64321"/>
                  </a:cubicBezTo>
                  <a:cubicBezTo>
                    <a:pt x="51233" y="64321"/>
                    <a:pt x="50071" y="64600"/>
                    <a:pt x="49382" y="64965"/>
                  </a:cubicBezTo>
                  <a:cubicBezTo>
                    <a:pt x="47665" y="65881"/>
                    <a:pt x="47378" y="67427"/>
                    <a:pt x="47234" y="68171"/>
                  </a:cubicBezTo>
                  <a:cubicBezTo>
                    <a:pt x="47207" y="68256"/>
                    <a:pt x="47177" y="68400"/>
                    <a:pt x="47149" y="68485"/>
                  </a:cubicBezTo>
                  <a:cubicBezTo>
                    <a:pt x="47005" y="68599"/>
                    <a:pt x="46634" y="68801"/>
                    <a:pt x="46291" y="68915"/>
                  </a:cubicBezTo>
                  <a:lnTo>
                    <a:pt x="46261" y="68915"/>
                  </a:lnTo>
                  <a:cubicBezTo>
                    <a:pt x="46062" y="68915"/>
                    <a:pt x="45718" y="68858"/>
                    <a:pt x="45402" y="68771"/>
                  </a:cubicBezTo>
                  <a:cubicBezTo>
                    <a:pt x="45402" y="68686"/>
                    <a:pt x="45375" y="68629"/>
                    <a:pt x="45375" y="68572"/>
                  </a:cubicBezTo>
                  <a:cubicBezTo>
                    <a:pt x="45345" y="68199"/>
                    <a:pt x="45288" y="67713"/>
                    <a:pt x="45116" y="67168"/>
                  </a:cubicBezTo>
                  <a:cubicBezTo>
                    <a:pt x="44974" y="66625"/>
                    <a:pt x="44772" y="66167"/>
                    <a:pt x="44630" y="65794"/>
                  </a:cubicBezTo>
                  <a:cubicBezTo>
                    <a:pt x="44344" y="65107"/>
                    <a:pt x="44344" y="65022"/>
                    <a:pt x="44371" y="64878"/>
                  </a:cubicBezTo>
                  <a:cubicBezTo>
                    <a:pt x="44429" y="64679"/>
                    <a:pt x="44600" y="64363"/>
                    <a:pt x="44772" y="64049"/>
                  </a:cubicBezTo>
                  <a:cubicBezTo>
                    <a:pt x="45116" y="63447"/>
                    <a:pt x="45546" y="62675"/>
                    <a:pt x="45718" y="61644"/>
                  </a:cubicBezTo>
                  <a:cubicBezTo>
                    <a:pt x="45775" y="61385"/>
                    <a:pt x="45803" y="61186"/>
                    <a:pt x="45833" y="60985"/>
                  </a:cubicBezTo>
                  <a:cubicBezTo>
                    <a:pt x="45860" y="60728"/>
                    <a:pt x="45890" y="60412"/>
                    <a:pt x="45947" y="60327"/>
                  </a:cubicBezTo>
                  <a:cubicBezTo>
                    <a:pt x="45947" y="60327"/>
                    <a:pt x="45975" y="60270"/>
                    <a:pt x="46062" y="60183"/>
                  </a:cubicBezTo>
                  <a:cubicBezTo>
                    <a:pt x="46089" y="60183"/>
                    <a:pt x="46089" y="60156"/>
                    <a:pt x="46119" y="60156"/>
                  </a:cubicBezTo>
                  <a:cubicBezTo>
                    <a:pt x="46634" y="59640"/>
                    <a:pt x="47436" y="59153"/>
                    <a:pt x="48123" y="58724"/>
                  </a:cubicBezTo>
                  <a:lnTo>
                    <a:pt x="48237" y="58637"/>
                  </a:lnTo>
                  <a:cubicBezTo>
                    <a:pt x="48265" y="58637"/>
                    <a:pt x="48322" y="58610"/>
                    <a:pt x="48352" y="58580"/>
                  </a:cubicBezTo>
                  <a:cubicBezTo>
                    <a:pt x="48409" y="58523"/>
                    <a:pt x="48466" y="58495"/>
                    <a:pt x="48494" y="58495"/>
                  </a:cubicBezTo>
                  <a:cubicBezTo>
                    <a:pt x="48608" y="58495"/>
                    <a:pt x="48837" y="58553"/>
                    <a:pt x="49009" y="58580"/>
                  </a:cubicBezTo>
                  <a:cubicBezTo>
                    <a:pt x="49353" y="58637"/>
                    <a:pt x="49783" y="58724"/>
                    <a:pt x="50269" y="58782"/>
                  </a:cubicBezTo>
                  <a:lnTo>
                    <a:pt x="50383" y="58782"/>
                  </a:lnTo>
                  <a:cubicBezTo>
                    <a:pt x="50692" y="58820"/>
                    <a:pt x="51086" y="58865"/>
                    <a:pt x="51524" y="58865"/>
                  </a:cubicBezTo>
                  <a:cubicBezTo>
                    <a:pt x="52386" y="58865"/>
                    <a:pt x="53423" y="58691"/>
                    <a:pt x="54334" y="57950"/>
                  </a:cubicBezTo>
                  <a:cubicBezTo>
                    <a:pt x="54363" y="57950"/>
                    <a:pt x="54363" y="57923"/>
                    <a:pt x="54391" y="57893"/>
                  </a:cubicBezTo>
                  <a:cubicBezTo>
                    <a:pt x="54650" y="57694"/>
                    <a:pt x="54821" y="57465"/>
                    <a:pt x="54963" y="57236"/>
                  </a:cubicBezTo>
                  <a:cubicBezTo>
                    <a:pt x="55279" y="57236"/>
                    <a:pt x="55650" y="57236"/>
                    <a:pt x="55909" y="57263"/>
                  </a:cubicBezTo>
                  <a:cubicBezTo>
                    <a:pt x="56195" y="57522"/>
                    <a:pt x="56681" y="57950"/>
                    <a:pt x="57398" y="58179"/>
                  </a:cubicBezTo>
                  <a:lnTo>
                    <a:pt x="57398" y="58637"/>
                  </a:lnTo>
                  <a:cubicBezTo>
                    <a:pt x="57398" y="60069"/>
                    <a:pt x="57368" y="63847"/>
                    <a:pt x="61005" y="64076"/>
                  </a:cubicBezTo>
                  <a:cubicBezTo>
                    <a:pt x="61099" y="64083"/>
                    <a:pt x="61193" y="64087"/>
                    <a:pt x="61286" y="64087"/>
                  </a:cubicBezTo>
                  <a:cubicBezTo>
                    <a:pt x="62346" y="64087"/>
                    <a:pt x="63298" y="63634"/>
                    <a:pt x="63982" y="62817"/>
                  </a:cubicBezTo>
                  <a:cubicBezTo>
                    <a:pt x="65555" y="60927"/>
                    <a:pt x="65013" y="57492"/>
                    <a:pt x="64525" y="55633"/>
                  </a:cubicBezTo>
                  <a:cubicBezTo>
                    <a:pt x="64238" y="54545"/>
                    <a:pt x="64067" y="53858"/>
                    <a:pt x="66787" y="52740"/>
                  </a:cubicBezTo>
                  <a:cubicBezTo>
                    <a:pt x="66815" y="52740"/>
                    <a:pt x="66845" y="52740"/>
                    <a:pt x="66845" y="52713"/>
                  </a:cubicBezTo>
                  <a:cubicBezTo>
                    <a:pt x="68047" y="52197"/>
                    <a:pt x="69849" y="51423"/>
                    <a:pt x="71024" y="49706"/>
                  </a:cubicBezTo>
                  <a:cubicBezTo>
                    <a:pt x="71940" y="48361"/>
                    <a:pt x="72112" y="47274"/>
                    <a:pt x="72226" y="46415"/>
                  </a:cubicBezTo>
                  <a:cubicBezTo>
                    <a:pt x="72627" y="46271"/>
                    <a:pt x="73085" y="46071"/>
                    <a:pt x="73514" y="45698"/>
                  </a:cubicBezTo>
                  <a:cubicBezTo>
                    <a:pt x="74430" y="44954"/>
                    <a:pt x="75059" y="44010"/>
                    <a:pt x="75632" y="43209"/>
                  </a:cubicBezTo>
                  <a:cubicBezTo>
                    <a:pt x="75746" y="43007"/>
                    <a:pt x="75891" y="42835"/>
                    <a:pt x="76005" y="42664"/>
                  </a:cubicBezTo>
                  <a:cubicBezTo>
                    <a:pt x="76130" y="42674"/>
                    <a:pt x="76266" y="42680"/>
                    <a:pt x="76411" y="42680"/>
                  </a:cubicBezTo>
                  <a:cubicBezTo>
                    <a:pt x="76695" y="42680"/>
                    <a:pt x="77018" y="42655"/>
                    <a:pt x="77379" y="42579"/>
                  </a:cubicBezTo>
                  <a:cubicBezTo>
                    <a:pt x="77437" y="42549"/>
                    <a:pt x="77494" y="42549"/>
                    <a:pt x="77579" y="42522"/>
                  </a:cubicBezTo>
                  <a:cubicBezTo>
                    <a:pt x="79754" y="41835"/>
                    <a:pt x="80070" y="39973"/>
                    <a:pt x="80185" y="39258"/>
                  </a:cubicBezTo>
                  <a:cubicBezTo>
                    <a:pt x="80212" y="39144"/>
                    <a:pt x="80212" y="39029"/>
                    <a:pt x="80242" y="38942"/>
                  </a:cubicBezTo>
                  <a:cubicBezTo>
                    <a:pt x="80356" y="38915"/>
                    <a:pt x="80471" y="38857"/>
                    <a:pt x="80585" y="38828"/>
                  </a:cubicBezTo>
                  <a:cubicBezTo>
                    <a:pt x="80872" y="38770"/>
                    <a:pt x="81158" y="38686"/>
                    <a:pt x="81444" y="38599"/>
                  </a:cubicBezTo>
                  <a:cubicBezTo>
                    <a:pt x="81472" y="38599"/>
                    <a:pt x="81502" y="38571"/>
                    <a:pt x="81529" y="38571"/>
                  </a:cubicBezTo>
                  <a:cubicBezTo>
                    <a:pt x="81559" y="38541"/>
                    <a:pt x="81616" y="38541"/>
                    <a:pt x="81644" y="38541"/>
                  </a:cubicBezTo>
                  <a:cubicBezTo>
                    <a:pt x="81873" y="38770"/>
                    <a:pt x="82216" y="38972"/>
                    <a:pt x="82589" y="39171"/>
                  </a:cubicBezTo>
                  <a:lnTo>
                    <a:pt x="82761" y="39258"/>
                  </a:lnTo>
                  <a:cubicBezTo>
                    <a:pt x="83220" y="39451"/>
                    <a:pt x="83657" y="39529"/>
                    <a:pt x="84066" y="39529"/>
                  </a:cubicBezTo>
                  <a:cubicBezTo>
                    <a:pt x="85419" y="39529"/>
                    <a:pt x="86470" y="38674"/>
                    <a:pt x="86998" y="38255"/>
                  </a:cubicBezTo>
                  <a:cubicBezTo>
                    <a:pt x="87083" y="38170"/>
                    <a:pt x="87197" y="38083"/>
                    <a:pt x="87284" y="38026"/>
                  </a:cubicBezTo>
                  <a:cubicBezTo>
                    <a:pt x="87341" y="37999"/>
                    <a:pt x="87426" y="37999"/>
                    <a:pt x="87483" y="37969"/>
                  </a:cubicBezTo>
                  <a:cubicBezTo>
                    <a:pt x="88285" y="37827"/>
                    <a:pt x="89774" y="37511"/>
                    <a:pt x="90548" y="36137"/>
                  </a:cubicBezTo>
                  <a:cubicBezTo>
                    <a:pt x="91006" y="35308"/>
                    <a:pt x="91033" y="34334"/>
                    <a:pt x="90690" y="33389"/>
                  </a:cubicBezTo>
                  <a:cubicBezTo>
                    <a:pt x="90433" y="32759"/>
                    <a:pt x="90060" y="32331"/>
                    <a:pt x="89632" y="32015"/>
                  </a:cubicBezTo>
                  <a:lnTo>
                    <a:pt x="89716" y="31843"/>
                  </a:lnTo>
                  <a:cubicBezTo>
                    <a:pt x="89861" y="31499"/>
                    <a:pt x="89945" y="31156"/>
                    <a:pt x="89975" y="30812"/>
                  </a:cubicBezTo>
                  <a:cubicBezTo>
                    <a:pt x="90477" y="30898"/>
                    <a:pt x="90938" y="30961"/>
                    <a:pt x="91400" y="30961"/>
                  </a:cubicBezTo>
                  <a:cubicBezTo>
                    <a:pt x="92334" y="30961"/>
                    <a:pt x="93271" y="30702"/>
                    <a:pt x="94555" y="29839"/>
                  </a:cubicBezTo>
                  <a:cubicBezTo>
                    <a:pt x="94697" y="29754"/>
                    <a:pt x="95155" y="29640"/>
                    <a:pt x="95442" y="29553"/>
                  </a:cubicBezTo>
                  <a:cubicBezTo>
                    <a:pt x="96788" y="29152"/>
                    <a:pt x="99907" y="28208"/>
                    <a:pt x="99823" y="24659"/>
                  </a:cubicBezTo>
                  <a:cubicBezTo>
                    <a:pt x="99823" y="23197"/>
                    <a:pt x="98964" y="21766"/>
                    <a:pt x="97246" y="20335"/>
                  </a:cubicBezTo>
                  <a:cubicBezTo>
                    <a:pt x="97246" y="20307"/>
                    <a:pt x="97216" y="20278"/>
                    <a:pt x="97189" y="20278"/>
                  </a:cubicBezTo>
                  <a:cubicBezTo>
                    <a:pt x="97017" y="20136"/>
                    <a:pt x="96873" y="20021"/>
                    <a:pt x="96731" y="19934"/>
                  </a:cubicBezTo>
                  <a:lnTo>
                    <a:pt x="96731" y="19792"/>
                  </a:lnTo>
                  <a:cubicBezTo>
                    <a:pt x="96731" y="19591"/>
                    <a:pt x="96758" y="19419"/>
                    <a:pt x="96758" y="19220"/>
                  </a:cubicBezTo>
                  <a:cubicBezTo>
                    <a:pt x="96816" y="18132"/>
                    <a:pt x="96930" y="16327"/>
                    <a:pt x="95586" y="15068"/>
                  </a:cubicBezTo>
                  <a:cubicBezTo>
                    <a:pt x="95529" y="15010"/>
                    <a:pt x="95499" y="14983"/>
                    <a:pt x="95442" y="14953"/>
                  </a:cubicBezTo>
                  <a:cubicBezTo>
                    <a:pt x="94599" y="14257"/>
                    <a:pt x="93756" y="14028"/>
                    <a:pt x="93002" y="14028"/>
                  </a:cubicBezTo>
                  <a:cubicBezTo>
                    <a:pt x="92424" y="14028"/>
                    <a:pt x="91898" y="14162"/>
                    <a:pt x="91464" y="14323"/>
                  </a:cubicBezTo>
                  <a:cubicBezTo>
                    <a:pt x="91006" y="13208"/>
                    <a:pt x="90232" y="12033"/>
                    <a:pt x="89574" y="11490"/>
                  </a:cubicBezTo>
                  <a:cubicBezTo>
                    <a:pt x="89231" y="11204"/>
                    <a:pt x="88686" y="10716"/>
                    <a:pt x="85938" y="10545"/>
                  </a:cubicBezTo>
                  <a:cubicBezTo>
                    <a:pt x="85484" y="10506"/>
                    <a:pt x="85089" y="10491"/>
                    <a:pt x="84740" y="10491"/>
                  </a:cubicBezTo>
                  <a:cubicBezTo>
                    <a:pt x="84317" y="10491"/>
                    <a:pt x="83961" y="10513"/>
                    <a:pt x="83647" y="10545"/>
                  </a:cubicBezTo>
                  <a:cubicBezTo>
                    <a:pt x="85021" y="9830"/>
                    <a:pt x="86712" y="8312"/>
                    <a:pt x="87254" y="7453"/>
                  </a:cubicBezTo>
                  <a:cubicBezTo>
                    <a:pt x="87254" y="7425"/>
                    <a:pt x="87284" y="7425"/>
                    <a:pt x="87284" y="7396"/>
                  </a:cubicBezTo>
                  <a:cubicBezTo>
                    <a:pt x="88315" y="5651"/>
                    <a:pt x="87799" y="4418"/>
                    <a:pt x="87399" y="3846"/>
                  </a:cubicBezTo>
                  <a:cubicBezTo>
                    <a:pt x="86727" y="2901"/>
                    <a:pt x="85747" y="2657"/>
                    <a:pt x="84860" y="2657"/>
                  </a:cubicBezTo>
                  <a:cubicBezTo>
                    <a:pt x="84270" y="2657"/>
                    <a:pt x="83722" y="2765"/>
                    <a:pt x="83334" y="2845"/>
                  </a:cubicBezTo>
                  <a:cubicBezTo>
                    <a:pt x="83219" y="2873"/>
                    <a:pt x="83132" y="2873"/>
                    <a:pt x="83047" y="2902"/>
                  </a:cubicBezTo>
                  <a:lnTo>
                    <a:pt x="82990" y="2902"/>
                  </a:lnTo>
                  <a:cubicBezTo>
                    <a:pt x="82102" y="3074"/>
                    <a:pt x="81529" y="3303"/>
                    <a:pt x="81043" y="3589"/>
                  </a:cubicBezTo>
                  <a:cubicBezTo>
                    <a:pt x="81014" y="3560"/>
                    <a:pt x="81014" y="3532"/>
                    <a:pt x="80986" y="3532"/>
                  </a:cubicBezTo>
                  <a:cubicBezTo>
                    <a:pt x="81014" y="3216"/>
                    <a:pt x="80986" y="2845"/>
                    <a:pt x="80899" y="2472"/>
                  </a:cubicBezTo>
                  <a:cubicBezTo>
                    <a:pt x="80441" y="727"/>
                    <a:pt x="79211" y="239"/>
                    <a:pt x="78696" y="97"/>
                  </a:cubicBezTo>
                  <a:cubicBezTo>
                    <a:pt x="78437" y="30"/>
                    <a:pt x="78185" y="0"/>
                    <a:pt x="7794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7"/>
            <p:cNvSpPr/>
            <p:nvPr/>
          </p:nvSpPr>
          <p:spPr>
            <a:xfrm>
              <a:off x="7505225" y="714425"/>
              <a:ext cx="978040" cy="604256"/>
            </a:xfrm>
            <a:custGeom>
              <a:avLst/>
              <a:gdLst/>
              <a:ahLst/>
              <a:cxnLst/>
              <a:rect l="l" t="t" r="r" b="b"/>
              <a:pathLst>
                <a:path w="48352" h="29873" extrusionOk="0">
                  <a:moveTo>
                    <a:pt x="35832" y="4845"/>
                  </a:moveTo>
                  <a:cubicBezTo>
                    <a:pt x="36270" y="4845"/>
                    <a:pt x="36704" y="4855"/>
                    <a:pt x="37130" y="4881"/>
                  </a:cubicBezTo>
                  <a:cubicBezTo>
                    <a:pt x="37444" y="4910"/>
                    <a:pt x="37730" y="5052"/>
                    <a:pt x="38245" y="5281"/>
                  </a:cubicBezTo>
                  <a:lnTo>
                    <a:pt x="38245" y="5311"/>
                  </a:lnTo>
                  <a:cubicBezTo>
                    <a:pt x="38131" y="5426"/>
                    <a:pt x="38074" y="5597"/>
                    <a:pt x="37989" y="5739"/>
                  </a:cubicBezTo>
                  <a:cubicBezTo>
                    <a:pt x="37989" y="5769"/>
                    <a:pt x="37959" y="5797"/>
                    <a:pt x="37959" y="5826"/>
                  </a:cubicBezTo>
                  <a:cubicBezTo>
                    <a:pt x="37787" y="6255"/>
                    <a:pt x="37730" y="6628"/>
                    <a:pt x="37730" y="6971"/>
                  </a:cubicBezTo>
                  <a:cubicBezTo>
                    <a:pt x="37531" y="7171"/>
                    <a:pt x="37329" y="7400"/>
                    <a:pt x="37158" y="7658"/>
                  </a:cubicBezTo>
                  <a:cubicBezTo>
                    <a:pt x="36814" y="8231"/>
                    <a:pt x="36700" y="8804"/>
                    <a:pt x="36642" y="9175"/>
                  </a:cubicBezTo>
                  <a:cubicBezTo>
                    <a:pt x="36615" y="9232"/>
                    <a:pt x="36585" y="9319"/>
                    <a:pt x="36585" y="9376"/>
                  </a:cubicBezTo>
                  <a:cubicBezTo>
                    <a:pt x="36500" y="9518"/>
                    <a:pt x="36356" y="9720"/>
                    <a:pt x="36242" y="9862"/>
                  </a:cubicBezTo>
                  <a:lnTo>
                    <a:pt x="35955" y="9862"/>
                  </a:lnTo>
                  <a:cubicBezTo>
                    <a:pt x="35154" y="9891"/>
                    <a:pt x="34066" y="9919"/>
                    <a:pt x="33150" y="10750"/>
                  </a:cubicBezTo>
                  <a:lnTo>
                    <a:pt x="33035" y="10865"/>
                  </a:lnTo>
                  <a:cubicBezTo>
                    <a:pt x="32864" y="11036"/>
                    <a:pt x="32435" y="11552"/>
                    <a:pt x="32264" y="12266"/>
                  </a:cubicBezTo>
                  <a:cubicBezTo>
                    <a:pt x="31719" y="12495"/>
                    <a:pt x="31203" y="12896"/>
                    <a:pt x="30832" y="13469"/>
                  </a:cubicBezTo>
                  <a:cubicBezTo>
                    <a:pt x="30489" y="14014"/>
                    <a:pt x="30344" y="14643"/>
                    <a:pt x="30402" y="15273"/>
                  </a:cubicBezTo>
                  <a:cubicBezTo>
                    <a:pt x="30001" y="15415"/>
                    <a:pt x="29630" y="15530"/>
                    <a:pt x="29401" y="15587"/>
                  </a:cubicBezTo>
                  <a:cubicBezTo>
                    <a:pt x="29371" y="15587"/>
                    <a:pt x="29314" y="15587"/>
                    <a:pt x="29286" y="15617"/>
                  </a:cubicBezTo>
                  <a:cubicBezTo>
                    <a:pt x="29199" y="15617"/>
                    <a:pt x="29000" y="15587"/>
                    <a:pt x="28856" y="15559"/>
                  </a:cubicBezTo>
                  <a:cubicBezTo>
                    <a:pt x="28577" y="15511"/>
                    <a:pt x="28210" y="15457"/>
                    <a:pt x="27793" y="15457"/>
                  </a:cubicBezTo>
                  <a:cubicBezTo>
                    <a:pt x="27227" y="15457"/>
                    <a:pt x="26568" y="15556"/>
                    <a:pt x="25908" y="15903"/>
                  </a:cubicBezTo>
                  <a:cubicBezTo>
                    <a:pt x="25221" y="16274"/>
                    <a:pt x="24734" y="16704"/>
                    <a:pt x="24333" y="17075"/>
                  </a:cubicBezTo>
                  <a:cubicBezTo>
                    <a:pt x="24104" y="17277"/>
                    <a:pt x="23875" y="17476"/>
                    <a:pt x="23733" y="17563"/>
                  </a:cubicBezTo>
                  <a:cubicBezTo>
                    <a:pt x="23245" y="17820"/>
                    <a:pt x="22844" y="18106"/>
                    <a:pt x="22473" y="18365"/>
                  </a:cubicBezTo>
                  <a:cubicBezTo>
                    <a:pt x="22329" y="18479"/>
                    <a:pt x="22100" y="18651"/>
                    <a:pt x="21958" y="18736"/>
                  </a:cubicBezTo>
                  <a:cubicBezTo>
                    <a:pt x="21843" y="18708"/>
                    <a:pt x="21672" y="18679"/>
                    <a:pt x="21527" y="18651"/>
                  </a:cubicBezTo>
                  <a:cubicBezTo>
                    <a:pt x="21163" y="18588"/>
                    <a:pt x="20692" y="18502"/>
                    <a:pt x="20150" y="18502"/>
                  </a:cubicBezTo>
                  <a:cubicBezTo>
                    <a:pt x="19461" y="18502"/>
                    <a:pt x="18656" y="18640"/>
                    <a:pt x="17806" y="19137"/>
                  </a:cubicBezTo>
                  <a:cubicBezTo>
                    <a:pt x="16404" y="19938"/>
                    <a:pt x="15889" y="21170"/>
                    <a:pt x="15573" y="21885"/>
                  </a:cubicBezTo>
                  <a:cubicBezTo>
                    <a:pt x="15546" y="21972"/>
                    <a:pt x="15516" y="22086"/>
                    <a:pt x="15459" y="22171"/>
                  </a:cubicBezTo>
                  <a:cubicBezTo>
                    <a:pt x="15145" y="22286"/>
                    <a:pt x="14714" y="22457"/>
                    <a:pt x="14256" y="22773"/>
                  </a:cubicBezTo>
                  <a:cubicBezTo>
                    <a:pt x="13542" y="23316"/>
                    <a:pt x="13198" y="23946"/>
                    <a:pt x="12997" y="24461"/>
                  </a:cubicBezTo>
                  <a:cubicBezTo>
                    <a:pt x="12481" y="24262"/>
                    <a:pt x="12053" y="24147"/>
                    <a:pt x="11710" y="24090"/>
                  </a:cubicBezTo>
                  <a:cubicBezTo>
                    <a:pt x="10965" y="22457"/>
                    <a:pt x="10764" y="20682"/>
                    <a:pt x="11050" y="20167"/>
                  </a:cubicBezTo>
                  <a:lnTo>
                    <a:pt x="11080" y="20140"/>
                  </a:lnTo>
                  <a:cubicBezTo>
                    <a:pt x="11394" y="19995"/>
                    <a:pt x="11852" y="19766"/>
                    <a:pt x="12282" y="19338"/>
                  </a:cubicBezTo>
                  <a:cubicBezTo>
                    <a:pt x="12912" y="18736"/>
                    <a:pt x="13168" y="18163"/>
                    <a:pt x="13283" y="17648"/>
                  </a:cubicBezTo>
                  <a:cubicBezTo>
                    <a:pt x="13855" y="17419"/>
                    <a:pt x="14199" y="17048"/>
                    <a:pt x="14428" y="16704"/>
                  </a:cubicBezTo>
                  <a:cubicBezTo>
                    <a:pt x="14771" y="16217"/>
                    <a:pt x="15088" y="15358"/>
                    <a:pt x="14657" y="14128"/>
                  </a:cubicBezTo>
                  <a:cubicBezTo>
                    <a:pt x="14629" y="14071"/>
                    <a:pt x="14600" y="13984"/>
                    <a:pt x="14572" y="13899"/>
                  </a:cubicBezTo>
                  <a:cubicBezTo>
                    <a:pt x="14286" y="13327"/>
                    <a:pt x="13828" y="12697"/>
                    <a:pt x="12997" y="12353"/>
                  </a:cubicBezTo>
                  <a:cubicBezTo>
                    <a:pt x="13168" y="11407"/>
                    <a:pt x="13370" y="10235"/>
                    <a:pt x="12882" y="9117"/>
                  </a:cubicBezTo>
                  <a:cubicBezTo>
                    <a:pt x="12882" y="9090"/>
                    <a:pt x="12855" y="9060"/>
                    <a:pt x="12855" y="9003"/>
                  </a:cubicBezTo>
                  <a:cubicBezTo>
                    <a:pt x="12568" y="8460"/>
                    <a:pt x="12225" y="8029"/>
                    <a:pt x="11824" y="7743"/>
                  </a:cubicBezTo>
                  <a:cubicBezTo>
                    <a:pt x="11966" y="7629"/>
                    <a:pt x="12110" y="7544"/>
                    <a:pt x="12225" y="7457"/>
                  </a:cubicBezTo>
                  <a:cubicBezTo>
                    <a:pt x="12768" y="7056"/>
                    <a:pt x="13054" y="6857"/>
                    <a:pt x="13370" y="6800"/>
                  </a:cubicBezTo>
                  <a:lnTo>
                    <a:pt x="13427" y="6800"/>
                  </a:lnTo>
                  <a:cubicBezTo>
                    <a:pt x="13741" y="6742"/>
                    <a:pt x="14114" y="6742"/>
                    <a:pt x="14542" y="6713"/>
                  </a:cubicBezTo>
                  <a:cubicBezTo>
                    <a:pt x="15259" y="6713"/>
                    <a:pt x="16146" y="6685"/>
                    <a:pt x="17149" y="6369"/>
                  </a:cubicBezTo>
                  <a:cubicBezTo>
                    <a:pt x="17176" y="6369"/>
                    <a:pt x="17206" y="6342"/>
                    <a:pt x="17263" y="6342"/>
                  </a:cubicBezTo>
                  <a:cubicBezTo>
                    <a:pt x="17894" y="6112"/>
                    <a:pt x="18500" y="6048"/>
                    <a:pt x="19234" y="6048"/>
                  </a:cubicBezTo>
                  <a:cubicBezTo>
                    <a:pt x="19598" y="6048"/>
                    <a:pt x="19994" y="6064"/>
                    <a:pt x="20440" y="6083"/>
                  </a:cubicBezTo>
                  <a:lnTo>
                    <a:pt x="21042" y="6113"/>
                  </a:lnTo>
                  <a:lnTo>
                    <a:pt x="21156" y="6113"/>
                  </a:lnTo>
                  <a:cubicBezTo>
                    <a:pt x="22214" y="6113"/>
                    <a:pt x="23160" y="5968"/>
                    <a:pt x="24076" y="5854"/>
                  </a:cubicBezTo>
                  <a:cubicBezTo>
                    <a:pt x="24505" y="5769"/>
                    <a:pt x="24935" y="5712"/>
                    <a:pt x="25363" y="5655"/>
                  </a:cubicBezTo>
                  <a:cubicBezTo>
                    <a:pt x="25650" y="5625"/>
                    <a:pt x="25908" y="5568"/>
                    <a:pt x="26165" y="5453"/>
                  </a:cubicBezTo>
                  <a:cubicBezTo>
                    <a:pt x="27283" y="5139"/>
                    <a:pt x="28313" y="5025"/>
                    <a:pt x="29715" y="5025"/>
                  </a:cubicBezTo>
                  <a:cubicBezTo>
                    <a:pt x="30745" y="5025"/>
                    <a:pt x="31806" y="4968"/>
                    <a:pt x="32806" y="4938"/>
                  </a:cubicBezTo>
                  <a:cubicBezTo>
                    <a:pt x="33803" y="4898"/>
                    <a:pt x="34828" y="4845"/>
                    <a:pt x="35832" y="4845"/>
                  </a:cubicBezTo>
                  <a:close/>
                  <a:moveTo>
                    <a:pt x="35731" y="1"/>
                  </a:moveTo>
                  <a:cubicBezTo>
                    <a:pt x="34673" y="1"/>
                    <a:pt x="33619" y="44"/>
                    <a:pt x="32577" y="101"/>
                  </a:cubicBezTo>
                  <a:cubicBezTo>
                    <a:pt x="31577" y="158"/>
                    <a:pt x="30631" y="186"/>
                    <a:pt x="29715" y="186"/>
                  </a:cubicBezTo>
                  <a:cubicBezTo>
                    <a:pt x="27741" y="186"/>
                    <a:pt x="26252" y="387"/>
                    <a:pt x="24592" y="873"/>
                  </a:cubicBezTo>
                  <a:cubicBezTo>
                    <a:pt x="24562" y="873"/>
                    <a:pt x="24505" y="873"/>
                    <a:pt x="24477" y="903"/>
                  </a:cubicBezTo>
                  <a:cubicBezTo>
                    <a:pt x="24104" y="960"/>
                    <a:pt x="23733" y="987"/>
                    <a:pt x="23389" y="1045"/>
                  </a:cubicBezTo>
                  <a:cubicBezTo>
                    <a:pt x="22588" y="1159"/>
                    <a:pt x="21901" y="1274"/>
                    <a:pt x="21184" y="1274"/>
                  </a:cubicBezTo>
                  <a:lnTo>
                    <a:pt x="20669" y="1246"/>
                  </a:lnTo>
                  <a:cubicBezTo>
                    <a:pt x="20177" y="1228"/>
                    <a:pt x="19682" y="1207"/>
                    <a:pt x="19178" y="1207"/>
                  </a:cubicBezTo>
                  <a:cubicBezTo>
                    <a:pt x="18071" y="1207"/>
                    <a:pt x="16919" y="1308"/>
                    <a:pt x="15660" y="1761"/>
                  </a:cubicBezTo>
                  <a:cubicBezTo>
                    <a:pt x="15317" y="1846"/>
                    <a:pt x="14916" y="1876"/>
                    <a:pt x="14400" y="1876"/>
                  </a:cubicBezTo>
                  <a:cubicBezTo>
                    <a:pt x="13855" y="1903"/>
                    <a:pt x="13255" y="1903"/>
                    <a:pt x="12596" y="2048"/>
                  </a:cubicBezTo>
                  <a:cubicBezTo>
                    <a:pt x="11137" y="2277"/>
                    <a:pt x="10134" y="2991"/>
                    <a:pt x="9419" y="3506"/>
                  </a:cubicBezTo>
                  <a:cubicBezTo>
                    <a:pt x="9190" y="3678"/>
                    <a:pt x="8961" y="3822"/>
                    <a:pt x="8790" y="3937"/>
                  </a:cubicBezTo>
                  <a:cubicBezTo>
                    <a:pt x="8446" y="3994"/>
                    <a:pt x="7672" y="4052"/>
                    <a:pt x="7129" y="4052"/>
                  </a:cubicBezTo>
                  <a:cubicBezTo>
                    <a:pt x="4695" y="4193"/>
                    <a:pt x="2176" y="4308"/>
                    <a:pt x="831" y="6026"/>
                  </a:cubicBezTo>
                  <a:cubicBezTo>
                    <a:pt x="229" y="6800"/>
                    <a:pt x="0" y="7800"/>
                    <a:pt x="202" y="8774"/>
                  </a:cubicBezTo>
                  <a:cubicBezTo>
                    <a:pt x="730" y="11555"/>
                    <a:pt x="2948" y="12126"/>
                    <a:pt x="4901" y="12126"/>
                  </a:cubicBezTo>
                  <a:cubicBezTo>
                    <a:pt x="5802" y="12126"/>
                    <a:pt x="6647" y="12004"/>
                    <a:pt x="7244" y="11923"/>
                  </a:cubicBezTo>
                  <a:cubicBezTo>
                    <a:pt x="7500" y="11865"/>
                    <a:pt x="7844" y="11838"/>
                    <a:pt x="8160" y="11781"/>
                  </a:cubicBezTo>
                  <a:lnTo>
                    <a:pt x="8160" y="11781"/>
                  </a:lnTo>
                  <a:cubicBezTo>
                    <a:pt x="8073" y="12381"/>
                    <a:pt x="7988" y="13010"/>
                    <a:pt x="8045" y="13640"/>
                  </a:cubicBezTo>
                  <a:cubicBezTo>
                    <a:pt x="7931" y="14300"/>
                    <a:pt x="8016" y="15101"/>
                    <a:pt x="8732" y="15846"/>
                  </a:cubicBezTo>
                  <a:cubicBezTo>
                    <a:pt x="8703" y="15873"/>
                    <a:pt x="8703" y="15903"/>
                    <a:pt x="8675" y="15930"/>
                  </a:cubicBezTo>
                  <a:cubicBezTo>
                    <a:pt x="8274" y="16132"/>
                    <a:pt x="7729" y="16475"/>
                    <a:pt x="7301" y="17075"/>
                  </a:cubicBezTo>
                  <a:cubicBezTo>
                    <a:pt x="5068" y="19881"/>
                    <a:pt x="6412" y="24376"/>
                    <a:pt x="7558" y="26637"/>
                  </a:cubicBezTo>
                  <a:cubicBezTo>
                    <a:pt x="8531" y="28441"/>
                    <a:pt x="9935" y="28698"/>
                    <a:pt x="10679" y="28812"/>
                  </a:cubicBezTo>
                  <a:cubicBezTo>
                    <a:pt x="10851" y="28842"/>
                    <a:pt x="10935" y="28870"/>
                    <a:pt x="11050" y="28899"/>
                  </a:cubicBezTo>
                  <a:cubicBezTo>
                    <a:pt x="11394" y="29243"/>
                    <a:pt x="12138" y="29873"/>
                    <a:pt x="13340" y="29873"/>
                  </a:cubicBezTo>
                  <a:cubicBezTo>
                    <a:pt x="13626" y="29873"/>
                    <a:pt x="13913" y="29815"/>
                    <a:pt x="14229" y="29758"/>
                  </a:cubicBezTo>
                  <a:cubicBezTo>
                    <a:pt x="15832" y="29385"/>
                    <a:pt x="16546" y="28125"/>
                    <a:pt x="17004" y="27354"/>
                  </a:cubicBezTo>
                  <a:lnTo>
                    <a:pt x="17062" y="27239"/>
                  </a:lnTo>
                  <a:cubicBezTo>
                    <a:pt x="17119" y="27152"/>
                    <a:pt x="17176" y="27038"/>
                    <a:pt x="17233" y="26923"/>
                  </a:cubicBezTo>
                  <a:lnTo>
                    <a:pt x="17320" y="26667"/>
                  </a:lnTo>
                  <a:cubicBezTo>
                    <a:pt x="17749" y="26522"/>
                    <a:pt x="18351" y="26266"/>
                    <a:pt x="18924" y="25636"/>
                  </a:cubicBezTo>
                  <a:cubicBezTo>
                    <a:pt x="18951" y="25636"/>
                    <a:pt x="18981" y="25606"/>
                    <a:pt x="19008" y="25579"/>
                  </a:cubicBezTo>
                  <a:cubicBezTo>
                    <a:pt x="19553" y="24919"/>
                    <a:pt x="19840" y="24262"/>
                    <a:pt x="20039" y="23774"/>
                  </a:cubicBezTo>
                  <a:cubicBezTo>
                    <a:pt x="20096" y="23632"/>
                    <a:pt x="20183" y="23460"/>
                    <a:pt x="20240" y="23346"/>
                  </a:cubicBezTo>
                  <a:cubicBezTo>
                    <a:pt x="20355" y="23373"/>
                    <a:pt x="20527" y="23403"/>
                    <a:pt x="20669" y="23403"/>
                  </a:cubicBezTo>
                  <a:cubicBezTo>
                    <a:pt x="21069" y="23488"/>
                    <a:pt x="21585" y="23575"/>
                    <a:pt x="22187" y="23575"/>
                  </a:cubicBezTo>
                  <a:lnTo>
                    <a:pt x="22359" y="23575"/>
                  </a:lnTo>
                  <a:cubicBezTo>
                    <a:pt x="23703" y="23488"/>
                    <a:pt x="24649" y="22773"/>
                    <a:pt x="25336" y="22258"/>
                  </a:cubicBezTo>
                  <a:cubicBezTo>
                    <a:pt x="25565" y="22114"/>
                    <a:pt x="25794" y="21942"/>
                    <a:pt x="25908" y="21885"/>
                  </a:cubicBezTo>
                  <a:cubicBezTo>
                    <a:pt x="25936" y="21885"/>
                    <a:pt x="25966" y="21857"/>
                    <a:pt x="25993" y="21857"/>
                  </a:cubicBezTo>
                  <a:cubicBezTo>
                    <a:pt x="26653" y="21484"/>
                    <a:pt x="27168" y="21026"/>
                    <a:pt x="27569" y="20682"/>
                  </a:cubicBezTo>
                  <a:cubicBezTo>
                    <a:pt x="27711" y="20540"/>
                    <a:pt x="27855" y="20426"/>
                    <a:pt x="27970" y="20311"/>
                  </a:cubicBezTo>
                  <a:cubicBezTo>
                    <a:pt x="28054" y="20311"/>
                    <a:pt x="28112" y="20339"/>
                    <a:pt x="28169" y="20339"/>
                  </a:cubicBezTo>
                  <a:cubicBezTo>
                    <a:pt x="28466" y="20389"/>
                    <a:pt x="28829" y="20438"/>
                    <a:pt x="29243" y="20438"/>
                  </a:cubicBezTo>
                  <a:cubicBezTo>
                    <a:pt x="29547" y="20438"/>
                    <a:pt x="29879" y="20412"/>
                    <a:pt x="30230" y="20339"/>
                  </a:cubicBezTo>
                  <a:cubicBezTo>
                    <a:pt x="31004" y="20224"/>
                    <a:pt x="31748" y="19938"/>
                    <a:pt x="32406" y="19682"/>
                  </a:cubicBezTo>
                  <a:cubicBezTo>
                    <a:pt x="32749" y="19567"/>
                    <a:pt x="33065" y="19423"/>
                    <a:pt x="33379" y="19338"/>
                  </a:cubicBezTo>
                  <a:lnTo>
                    <a:pt x="33551" y="19281"/>
                  </a:lnTo>
                  <a:cubicBezTo>
                    <a:pt x="34153" y="19109"/>
                    <a:pt x="35268" y="18766"/>
                    <a:pt x="36013" y="17735"/>
                  </a:cubicBezTo>
                  <a:cubicBezTo>
                    <a:pt x="36558" y="17591"/>
                    <a:pt x="37302" y="17190"/>
                    <a:pt x="37817" y="16189"/>
                  </a:cubicBezTo>
                  <a:cubicBezTo>
                    <a:pt x="38074" y="15701"/>
                    <a:pt x="38275" y="15072"/>
                    <a:pt x="38188" y="14357"/>
                  </a:cubicBezTo>
                  <a:cubicBezTo>
                    <a:pt x="38360" y="14300"/>
                    <a:pt x="38561" y="14185"/>
                    <a:pt x="38733" y="14098"/>
                  </a:cubicBezTo>
                  <a:cubicBezTo>
                    <a:pt x="39620" y="13556"/>
                    <a:pt x="40192" y="12697"/>
                    <a:pt x="40623" y="12067"/>
                  </a:cubicBezTo>
                  <a:lnTo>
                    <a:pt x="40707" y="11923"/>
                  </a:lnTo>
                  <a:cubicBezTo>
                    <a:pt x="40737" y="11895"/>
                    <a:pt x="40737" y="11865"/>
                    <a:pt x="40765" y="11808"/>
                  </a:cubicBezTo>
                  <a:cubicBezTo>
                    <a:pt x="41081" y="11293"/>
                    <a:pt x="41223" y="10807"/>
                    <a:pt x="41310" y="10434"/>
                  </a:cubicBezTo>
                  <a:cubicBezTo>
                    <a:pt x="41710" y="10178"/>
                    <a:pt x="42196" y="9747"/>
                    <a:pt x="42482" y="9090"/>
                  </a:cubicBezTo>
                  <a:cubicBezTo>
                    <a:pt x="42654" y="8716"/>
                    <a:pt x="42741" y="8373"/>
                    <a:pt x="42741" y="8059"/>
                  </a:cubicBezTo>
                  <a:cubicBezTo>
                    <a:pt x="43112" y="7945"/>
                    <a:pt x="43513" y="7887"/>
                    <a:pt x="43829" y="7800"/>
                  </a:cubicBezTo>
                  <a:cubicBezTo>
                    <a:pt x="45688" y="7400"/>
                    <a:pt x="48008" y="6914"/>
                    <a:pt x="48295" y="4624"/>
                  </a:cubicBezTo>
                  <a:lnTo>
                    <a:pt x="48295" y="4452"/>
                  </a:lnTo>
                  <a:cubicBezTo>
                    <a:pt x="48352" y="3536"/>
                    <a:pt x="48008" y="2705"/>
                    <a:pt x="47321" y="2075"/>
                  </a:cubicBezTo>
                  <a:cubicBezTo>
                    <a:pt x="46519" y="1326"/>
                    <a:pt x="45441" y="1097"/>
                    <a:pt x="44236" y="1097"/>
                  </a:cubicBezTo>
                  <a:cubicBezTo>
                    <a:pt x="43462" y="1097"/>
                    <a:pt x="42635" y="1191"/>
                    <a:pt x="41795" y="1303"/>
                  </a:cubicBezTo>
                  <a:cubicBezTo>
                    <a:pt x="41623" y="1303"/>
                    <a:pt x="41481" y="1331"/>
                    <a:pt x="41367" y="1331"/>
                  </a:cubicBezTo>
                  <a:cubicBezTo>
                    <a:pt x="41108" y="1303"/>
                    <a:pt x="40822" y="1159"/>
                    <a:pt x="40336" y="930"/>
                  </a:cubicBezTo>
                  <a:cubicBezTo>
                    <a:pt x="39620" y="587"/>
                    <a:pt x="38733" y="158"/>
                    <a:pt x="37531" y="44"/>
                  </a:cubicBezTo>
                  <a:lnTo>
                    <a:pt x="37444" y="44"/>
                  </a:lnTo>
                  <a:cubicBezTo>
                    <a:pt x="36873" y="13"/>
                    <a:pt x="36301" y="1"/>
                    <a:pt x="3573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7"/>
            <p:cNvSpPr/>
            <p:nvPr/>
          </p:nvSpPr>
          <p:spPr>
            <a:xfrm>
              <a:off x="7152566" y="725976"/>
              <a:ext cx="631745" cy="270158"/>
            </a:xfrm>
            <a:custGeom>
              <a:avLst/>
              <a:gdLst/>
              <a:ahLst/>
              <a:cxnLst/>
              <a:rect l="l" t="t" r="r" b="b"/>
              <a:pathLst>
                <a:path w="31232" h="13356" extrusionOk="0">
                  <a:moveTo>
                    <a:pt x="27276" y="1"/>
                  </a:moveTo>
                  <a:cubicBezTo>
                    <a:pt x="26864" y="1"/>
                    <a:pt x="26484" y="41"/>
                    <a:pt x="26165" y="73"/>
                  </a:cubicBezTo>
                  <a:cubicBezTo>
                    <a:pt x="25994" y="103"/>
                    <a:pt x="25792" y="130"/>
                    <a:pt x="25707" y="130"/>
                  </a:cubicBezTo>
                  <a:cubicBezTo>
                    <a:pt x="25364" y="130"/>
                    <a:pt x="25078" y="187"/>
                    <a:pt x="24791" y="302"/>
                  </a:cubicBezTo>
                  <a:cubicBezTo>
                    <a:pt x="24276" y="389"/>
                    <a:pt x="23818" y="503"/>
                    <a:pt x="23417" y="588"/>
                  </a:cubicBezTo>
                  <a:cubicBezTo>
                    <a:pt x="22714" y="754"/>
                    <a:pt x="22144" y="875"/>
                    <a:pt x="21591" y="875"/>
                  </a:cubicBezTo>
                  <a:cubicBezTo>
                    <a:pt x="21379" y="875"/>
                    <a:pt x="21169" y="857"/>
                    <a:pt x="20955" y="817"/>
                  </a:cubicBezTo>
                  <a:lnTo>
                    <a:pt x="20868" y="817"/>
                  </a:lnTo>
                  <a:cubicBezTo>
                    <a:pt x="20525" y="760"/>
                    <a:pt x="20211" y="703"/>
                    <a:pt x="19895" y="645"/>
                  </a:cubicBezTo>
                  <a:cubicBezTo>
                    <a:pt x="18926" y="472"/>
                    <a:pt x="17874" y="278"/>
                    <a:pt x="16744" y="278"/>
                  </a:cubicBezTo>
                  <a:cubicBezTo>
                    <a:pt x="16005" y="278"/>
                    <a:pt x="15232" y="362"/>
                    <a:pt x="14428" y="588"/>
                  </a:cubicBezTo>
                  <a:cubicBezTo>
                    <a:pt x="14257" y="618"/>
                    <a:pt x="13741" y="618"/>
                    <a:pt x="13398" y="618"/>
                  </a:cubicBezTo>
                  <a:cubicBezTo>
                    <a:pt x="12425" y="618"/>
                    <a:pt x="11307" y="618"/>
                    <a:pt x="10276" y="1161"/>
                  </a:cubicBezTo>
                  <a:cubicBezTo>
                    <a:pt x="8474" y="2134"/>
                    <a:pt x="8273" y="3393"/>
                    <a:pt x="8444" y="4282"/>
                  </a:cubicBezTo>
                  <a:cubicBezTo>
                    <a:pt x="8444" y="4367"/>
                    <a:pt x="8474" y="4454"/>
                    <a:pt x="8502" y="4539"/>
                  </a:cubicBezTo>
                  <a:cubicBezTo>
                    <a:pt x="7501" y="4653"/>
                    <a:pt x="6241" y="4997"/>
                    <a:pt x="5295" y="6229"/>
                  </a:cubicBezTo>
                  <a:cubicBezTo>
                    <a:pt x="4855" y="6031"/>
                    <a:pt x="4261" y="5844"/>
                    <a:pt x="3618" y="5844"/>
                  </a:cubicBezTo>
                  <a:cubicBezTo>
                    <a:pt x="2672" y="5844"/>
                    <a:pt x="1620" y="6250"/>
                    <a:pt x="802" y="7630"/>
                  </a:cubicBezTo>
                  <a:cubicBezTo>
                    <a:pt x="802" y="7630"/>
                    <a:pt x="772" y="7660"/>
                    <a:pt x="772" y="7687"/>
                  </a:cubicBezTo>
                  <a:cubicBezTo>
                    <a:pt x="1" y="9062"/>
                    <a:pt x="230" y="10149"/>
                    <a:pt x="543" y="10809"/>
                  </a:cubicBezTo>
                  <a:cubicBezTo>
                    <a:pt x="1260" y="12325"/>
                    <a:pt x="2863" y="12611"/>
                    <a:pt x="3607" y="12756"/>
                  </a:cubicBezTo>
                  <a:lnTo>
                    <a:pt x="3722" y="12756"/>
                  </a:lnTo>
                  <a:cubicBezTo>
                    <a:pt x="4008" y="12813"/>
                    <a:pt x="4295" y="12898"/>
                    <a:pt x="4581" y="12985"/>
                  </a:cubicBezTo>
                  <a:cubicBezTo>
                    <a:pt x="5153" y="13156"/>
                    <a:pt x="5840" y="13356"/>
                    <a:pt x="6699" y="13356"/>
                  </a:cubicBezTo>
                  <a:cubicBezTo>
                    <a:pt x="7043" y="13356"/>
                    <a:pt x="7386" y="13328"/>
                    <a:pt x="7787" y="13271"/>
                  </a:cubicBezTo>
                  <a:cubicBezTo>
                    <a:pt x="7872" y="13241"/>
                    <a:pt x="8101" y="13241"/>
                    <a:pt x="8273" y="13214"/>
                  </a:cubicBezTo>
                  <a:cubicBezTo>
                    <a:pt x="9447" y="13127"/>
                    <a:pt x="11421" y="13012"/>
                    <a:pt x="12452" y="11409"/>
                  </a:cubicBezTo>
                  <a:cubicBezTo>
                    <a:pt x="12624" y="11123"/>
                    <a:pt x="12768" y="10836"/>
                    <a:pt x="12883" y="10580"/>
                  </a:cubicBezTo>
                  <a:cubicBezTo>
                    <a:pt x="13139" y="10580"/>
                    <a:pt x="13425" y="10523"/>
                    <a:pt x="13684" y="10465"/>
                  </a:cubicBezTo>
                  <a:cubicBezTo>
                    <a:pt x="14600" y="10207"/>
                    <a:pt x="15344" y="9721"/>
                    <a:pt x="16002" y="9320"/>
                  </a:cubicBezTo>
                  <a:cubicBezTo>
                    <a:pt x="16375" y="9091"/>
                    <a:pt x="16719" y="8862"/>
                    <a:pt x="16975" y="8748"/>
                  </a:cubicBezTo>
                  <a:cubicBezTo>
                    <a:pt x="18063" y="8290"/>
                    <a:pt x="19208" y="8145"/>
                    <a:pt x="20525" y="7946"/>
                  </a:cubicBezTo>
                  <a:cubicBezTo>
                    <a:pt x="21242" y="7859"/>
                    <a:pt x="21986" y="7745"/>
                    <a:pt x="22758" y="7603"/>
                  </a:cubicBezTo>
                  <a:cubicBezTo>
                    <a:pt x="22787" y="7603"/>
                    <a:pt x="22787" y="7603"/>
                    <a:pt x="22815" y="7573"/>
                  </a:cubicBezTo>
                  <a:cubicBezTo>
                    <a:pt x="23445" y="7431"/>
                    <a:pt x="23990" y="7229"/>
                    <a:pt x="24505" y="7030"/>
                  </a:cubicBezTo>
                  <a:cubicBezTo>
                    <a:pt x="24906" y="6886"/>
                    <a:pt x="25307" y="6714"/>
                    <a:pt x="25650" y="6657"/>
                  </a:cubicBezTo>
                  <a:cubicBezTo>
                    <a:pt x="25678" y="6657"/>
                    <a:pt x="25707" y="6629"/>
                    <a:pt x="25707" y="6629"/>
                  </a:cubicBezTo>
                  <a:cubicBezTo>
                    <a:pt x="25849" y="6600"/>
                    <a:pt x="26165" y="6600"/>
                    <a:pt x="26422" y="6572"/>
                  </a:cubicBezTo>
                  <a:cubicBezTo>
                    <a:pt x="27081" y="6572"/>
                    <a:pt x="27940" y="6542"/>
                    <a:pt x="28827" y="6171"/>
                  </a:cubicBezTo>
                  <a:cubicBezTo>
                    <a:pt x="31174" y="5283"/>
                    <a:pt x="31231" y="3538"/>
                    <a:pt x="31204" y="2993"/>
                  </a:cubicBezTo>
                  <a:cubicBezTo>
                    <a:pt x="31174" y="2477"/>
                    <a:pt x="30860" y="703"/>
                    <a:pt x="28368" y="130"/>
                  </a:cubicBezTo>
                  <a:cubicBezTo>
                    <a:pt x="28368" y="103"/>
                    <a:pt x="28341" y="103"/>
                    <a:pt x="28311" y="103"/>
                  </a:cubicBezTo>
                  <a:cubicBezTo>
                    <a:pt x="27955" y="26"/>
                    <a:pt x="27605" y="1"/>
                    <a:pt x="2727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7"/>
            <p:cNvSpPr/>
            <p:nvPr/>
          </p:nvSpPr>
          <p:spPr>
            <a:xfrm>
              <a:off x="7103914" y="911075"/>
              <a:ext cx="480646" cy="367655"/>
            </a:xfrm>
            <a:custGeom>
              <a:avLst/>
              <a:gdLst/>
              <a:ahLst/>
              <a:cxnLst/>
              <a:rect l="l" t="t" r="r" b="b"/>
              <a:pathLst>
                <a:path w="23762" h="18176" extrusionOk="0">
                  <a:moveTo>
                    <a:pt x="15001" y="6239"/>
                  </a:moveTo>
                  <a:cubicBezTo>
                    <a:pt x="15230" y="6267"/>
                    <a:pt x="15517" y="6324"/>
                    <a:pt x="15773" y="6411"/>
                  </a:cubicBezTo>
                  <a:cubicBezTo>
                    <a:pt x="15659" y="6782"/>
                    <a:pt x="15601" y="7270"/>
                    <a:pt x="15688" y="7785"/>
                  </a:cubicBezTo>
                  <a:cubicBezTo>
                    <a:pt x="15631" y="7813"/>
                    <a:pt x="15544" y="7813"/>
                    <a:pt x="15459" y="7842"/>
                  </a:cubicBezTo>
                  <a:cubicBezTo>
                    <a:pt x="15059" y="7957"/>
                    <a:pt x="14715" y="8156"/>
                    <a:pt x="14399" y="8385"/>
                  </a:cubicBezTo>
                  <a:cubicBezTo>
                    <a:pt x="14372" y="7728"/>
                    <a:pt x="14142" y="7098"/>
                    <a:pt x="13769" y="6468"/>
                  </a:cubicBezTo>
                  <a:lnTo>
                    <a:pt x="13941" y="6468"/>
                  </a:lnTo>
                  <a:cubicBezTo>
                    <a:pt x="14314" y="6468"/>
                    <a:pt x="14685" y="6411"/>
                    <a:pt x="15001" y="6239"/>
                  </a:cubicBezTo>
                  <a:close/>
                  <a:moveTo>
                    <a:pt x="5380" y="1"/>
                  </a:moveTo>
                  <a:cubicBezTo>
                    <a:pt x="4073" y="1"/>
                    <a:pt x="3114" y="765"/>
                    <a:pt x="2605" y="1201"/>
                  </a:cubicBezTo>
                  <a:cubicBezTo>
                    <a:pt x="1574" y="1945"/>
                    <a:pt x="1" y="3434"/>
                    <a:pt x="1" y="5351"/>
                  </a:cubicBezTo>
                  <a:lnTo>
                    <a:pt x="1" y="5465"/>
                  </a:lnTo>
                  <a:cubicBezTo>
                    <a:pt x="28" y="6525"/>
                    <a:pt x="486" y="7442"/>
                    <a:pt x="1260" y="8042"/>
                  </a:cubicBezTo>
                  <a:cubicBezTo>
                    <a:pt x="1977" y="8583"/>
                    <a:pt x="2783" y="8751"/>
                    <a:pt x="3538" y="8751"/>
                  </a:cubicBezTo>
                  <a:cubicBezTo>
                    <a:pt x="4261" y="8751"/>
                    <a:pt x="4936" y="8597"/>
                    <a:pt x="5440" y="8472"/>
                  </a:cubicBezTo>
                  <a:cubicBezTo>
                    <a:pt x="5582" y="8442"/>
                    <a:pt x="5726" y="8415"/>
                    <a:pt x="5841" y="8385"/>
                  </a:cubicBezTo>
                  <a:cubicBezTo>
                    <a:pt x="6665" y="8277"/>
                    <a:pt x="7342" y="8220"/>
                    <a:pt x="7864" y="8220"/>
                  </a:cubicBezTo>
                  <a:cubicBezTo>
                    <a:pt x="8447" y="8220"/>
                    <a:pt x="8836" y="8291"/>
                    <a:pt x="9017" y="8442"/>
                  </a:cubicBezTo>
                  <a:cubicBezTo>
                    <a:pt x="9189" y="8557"/>
                    <a:pt x="9333" y="8671"/>
                    <a:pt x="9418" y="8758"/>
                  </a:cubicBezTo>
                  <a:cubicBezTo>
                    <a:pt x="9361" y="8873"/>
                    <a:pt x="9276" y="9015"/>
                    <a:pt x="9219" y="9129"/>
                  </a:cubicBezTo>
                  <a:cubicBezTo>
                    <a:pt x="9161" y="9102"/>
                    <a:pt x="9132" y="9102"/>
                    <a:pt x="9104" y="9102"/>
                  </a:cubicBezTo>
                  <a:cubicBezTo>
                    <a:pt x="8626" y="8997"/>
                    <a:pt x="8023" y="8861"/>
                    <a:pt x="7361" y="8861"/>
                  </a:cubicBezTo>
                  <a:cubicBezTo>
                    <a:pt x="6754" y="8861"/>
                    <a:pt x="6097" y="8975"/>
                    <a:pt x="5440" y="9331"/>
                  </a:cubicBezTo>
                  <a:cubicBezTo>
                    <a:pt x="3436" y="10503"/>
                    <a:pt x="3722" y="12164"/>
                    <a:pt x="3837" y="12652"/>
                  </a:cubicBezTo>
                  <a:cubicBezTo>
                    <a:pt x="3979" y="13224"/>
                    <a:pt x="4753" y="15056"/>
                    <a:pt x="8158" y="15084"/>
                  </a:cubicBezTo>
                  <a:cubicBezTo>
                    <a:pt x="8445" y="15113"/>
                    <a:pt x="8616" y="15113"/>
                    <a:pt x="8703" y="15141"/>
                  </a:cubicBezTo>
                  <a:cubicBezTo>
                    <a:pt x="8731" y="15198"/>
                    <a:pt x="8788" y="15285"/>
                    <a:pt x="8875" y="15427"/>
                  </a:cubicBezTo>
                  <a:cubicBezTo>
                    <a:pt x="8903" y="15484"/>
                    <a:pt x="8932" y="15571"/>
                    <a:pt x="8960" y="15599"/>
                  </a:cubicBezTo>
                  <a:cubicBezTo>
                    <a:pt x="9303" y="16545"/>
                    <a:pt x="9848" y="17461"/>
                    <a:pt x="11509" y="17946"/>
                  </a:cubicBezTo>
                  <a:cubicBezTo>
                    <a:pt x="11536" y="17976"/>
                    <a:pt x="11566" y="17976"/>
                    <a:pt x="11594" y="17976"/>
                  </a:cubicBezTo>
                  <a:cubicBezTo>
                    <a:pt x="11967" y="18091"/>
                    <a:pt x="12482" y="18175"/>
                    <a:pt x="13025" y="18175"/>
                  </a:cubicBezTo>
                  <a:cubicBezTo>
                    <a:pt x="13742" y="18175"/>
                    <a:pt x="14543" y="18004"/>
                    <a:pt x="15173" y="17404"/>
                  </a:cubicBezTo>
                  <a:cubicBezTo>
                    <a:pt x="15430" y="17175"/>
                    <a:pt x="15631" y="16916"/>
                    <a:pt x="15773" y="16659"/>
                  </a:cubicBezTo>
                  <a:cubicBezTo>
                    <a:pt x="15841" y="16664"/>
                    <a:pt x="15910" y="16667"/>
                    <a:pt x="15979" y="16667"/>
                  </a:cubicBezTo>
                  <a:cubicBezTo>
                    <a:pt x="16698" y="16667"/>
                    <a:pt x="17481" y="16387"/>
                    <a:pt x="18265" y="15656"/>
                  </a:cubicBezTo>
                  <a:cubicBezTo>
                    <a:pt x="18808" y="15141"/>
                    <a:pt x="19124" y="14626"/>
                    <a:pt x="19266" y="14140"/>
                  </a:cubicBezTo>
                  <a:cubicBezTo>
                    <a:pt x="19925" y="14110"/>
                    <a:pt x="20612" y="13854"/>
                    <a:pt x="21327" y="13366"/>
                  </a:cubicBezTo>
                  <a:cubicBezTo>
                    <a:pt x="22586" y="12507"/>
                    <a:pt x="23761" y="10618"/>
                    <a:pt x="23418" y="8786"/>
                  </a:cubicBezTo>
                  <a:cubicBezTo>
                    <a:pt x="23418" y="8729"/>
                    <a:pt x="23418" y="8671"/>
                    <a:pt x="23388" y="8587"/>
                  </a:cubicBezTo>
                  <a:cubicBezTo>
                    <a:pt x="22960" y="6839"/>
                    <a:pt x="21700" y="6209"/>
                    <a:pt x="20811" y="5980"/>
                  </a:cubicBezTo>
                  <a:cubicBezTo>
                    <a:pt x="20869" y="5037"/>
                    <a:pt x="20640" y="3835"/>
                    <a:pt x="19380" y="2774"/>
                  </a:cubicBezTo>
                  <a:lnTo>
                    <a:pt x="19323" y="2717"/>
                  </a:lnTo>
                  <a:cubicBezTo>
                    <a:pt x="18527" y="2089"/>
                    <a:pt x="16384" y="1379"/>
                    <a:pt x="14720" y="1379"/>
                  </a:cubicBezTo>
                  <a:cubicBezTo>
                    <a:pt x="14412" y="1379"/>
                    <a:pt x="14120" y="1404"/>
                    <a:pt x="13856" y="1457"/>
                  </a:cubicBezTo>
                  <a:cubicBezTo>
                    <a:pt x="13627" y="1515"/>
                    <a:pt x="13426" y="1572"/>
                    <a:pt x="13226" y="1659"/>
                  </a:cubicBezTo>
                  <a:cubicBezTo>
                    <a:pt x="13139" y="1659"/>
                    <a:pt x="13025" y="1686"/>
                    <a:pt x="12910" y="1686"/>
                  </a:cubicBezTo>
                  <a:cubicBezTo>
                    <a:pt x="12739" y="1686"/>
                    <a:pt x="12452" y="1716"/>
                    <a:pt x="12253" y="1716"/>
                  </a:cubicBezTo>
                  <a:cubicBezTo>
                    <a:pt x="12081" y="1515"/>
                    <a:pt x="11795" y="1258"/>
                    <a:pt x="11394" y="1029"/>
                  </a:cubicBezTo>
                  <a:cubicBezTo>
                    <a:pt x="10585" y="541"/>
                    <a:pt x="9832" y="361"/>
                    <a:pt x="9158" y="361"/>
                  </a:cubicBezTo>
                  <a:cubicBezTo>
                    <a:pt x="8569" y="361"/>
                    <a:pt x="8040" y="499"/>
                    <a:pt x="7586" y="686"/>
                  </a:cubicBezTo>
                  <a:cubicBezTo>
                    <a:pt x="7128" y="370"/>
                    <a:pt x="6613" y="170"/>
                    <a:pt x="6127" y="83"/>
                  </a:cubicBezTo>
                  <a:cubicBezTo>
                    <a:pt x="5867" y="26"/>
                    <a:pt x="5618" y="1"/>
                    <a:pt x="538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7"/>
            <p:cNvSpPr/>
            <p:nvPr/>
          </p:nvSpPr>
          <p:spPr>
            <a:xfrm>
              <a:off x="7186713" y="755875"/>
              <a:ext cx="241496" cy="145294"/>
            </a:xfrm>
            <a:custGeom>
              <a:avLst/>
              <a:gdLst/>
              <a:ahLst/>
              <a:cxnLst/>
              <a:rect l="l" t="t" r="r" b="b"/>
              <a:pathLst>
                <a:path w="11939" h="7183" extrusionOk="0">
                  <a:moveTo>
                    <a:pt x="7188" y="0"/>
                  </a:moveTo>
                  <a:cubicBezTo>
                    <a:pt x="6800" y="0"/>
                    <a:pt x="6444" y="73"/>
                    <a:pt x="6126" y="198"/>
                  </a:cubicBezTo>
                  <a:cubicBezTo>
                    <a:pt x="5355" y="399"/>
                    <a:pt x="4839" y="743"/>
                    <a:pt x="4496" y="942"/>
                  </a:cubicBezTo>
                  <a:lnTo>
                    <a:pt x="4496" y="972"/>
                  </a:lnTo>
                  <a:cubicBezTo>
                    <a:pt x="4351" y="964"/>
                    <a:pt x="4184" y="953"/>
                    <a:pt x="4000" y="953"/>
                  </a:cubicBezTo>
                  <a:cubicBezTo>
                    <a:pt x="3530" y="953"/>
                    <a:pt x="2954" y="1022"/>
                    <a:pt x="2378" y="1373"/>
                  </a:cubicBezTo>
                  <a:cubicBezTo>
                    <a:pt x="0" y="2690"/>
                    <a:pt x="545" y="4636"/>
                    <a:pt x="687" y="5007"/>
                  </a:cubicBezTo>
                  <a:cubicBezTo>
                    <a:pt x="1374" y="6897"/>
                    <a:pt x="3752" y="7183"/>
                    <a:pt x="5096" y="7183"/>
                  </a:cubicBezTo>
                  <a:cubicBezTo>
                    <a:pt x="5412" y="7183"/>
                    <a:pt x="5668" y="7183"/>
                    <a:pt x="5813" y="7155"/>
                  </a:cubicBezTo>
                  <a:lnTo>
                    <a:pt x="5813" y="7183"/>
                  </a:lnTo>
                  <a:cubicBezTo>
                    <a:pt x="5955" y="7155"/>
                    <a:pt x="6184" y="7155"/>
                    <a:pt x="6413" y="7155"/>
                  </a:cubicBezTo>
                  <a:cubicBezTo>
                    <a:pt x="6625" y="7158"/>
                    <a:pt x="6841" y="7161"/>
                    <a:pt x="7057" y="7161"/>
                  </a:cubicBezTo>
                  <a:cubicBezTo>
                    <a:pt x="8798" y="7161"/>
                    <a:pt x="10606" y="6986"/>
                    <a:pt x="11394" y="5408"/>
                  </a:cubicBezTo>
                  <a:cubicBezTo>
                    <a:pt x="11939" y="4293"/>
                    <a:pt x="11824" y="2575"/>
                    <a:pt x="9820" y="1029"/>
                  </a:cubicBezTo>
                  <a:cubicBezTo>
                    <a:pt x="8850" y="287"/>
                    <a:pt x="7956" y="0"/>
                    <a:pt x="7188"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7"/>
            <p:cNvSpPr/>
            <p:nvPr/>
          </p:nvSpPr>
          <p:spPr>
            <a:xfrm>
              <a:off x="7018223" y="1086848"/>
              <a:ext cx="189329" cy="157147"/>
            </a:xfrm>
            <a:custGeom>
              <a:avLst/>
              <a:gdLst/>
              <a:ahLst/>
              <a:cxnLst/>
              <a:rect l="l" t="t" r="r" b="b"/>
              <a:pathLst>
                <a:path w="9360" h="7769" extrusionOk="0">
                  <a:moveTo>
                    <a:pt x="5098" y="1"/>
                  </a:moveTo>
                  <a:cubicBezTo>
                    <a:pt x="4653" y="1"/>
                    <a:pt x="4215" y="94"/>
                    <a:pt x="3806" y="269"/>
                  </a:cubicBezTo>
                  <a:cubicBezTo>
                    <a:pt x="2948" y="470"/>
                    <a:pt x="2260" y="1013"/>
                    <a:pt x="1775" y="1872"/>
                  </a:cubicBezTo>
                  <a:cubicBezTo>
                    <a:pt x="1718" y="1929"/>
                    <a:pt x="1631" y="2016"/>
                    <a:pt x="1603" y="2101"/>
                  </a:cubicBezTo>
                  <a:cubicBezTo>
                    <a:pt x="1516" y="2188"/>
                    <a:pt x="1431" y="2330"/>
                    <a:pt x="1317" y="2444"/>
                  </a:cubicBezTo>
                  <a:cubicBezTo>
                    <a:pt x="829" y="3017"/>
                    <a:pt x="486" y="3475"/>
                    <a:pt x="371" y="4105"/>
                  </a:cubicBezTo>
                  <a:cubicBezTo>
                    <a:pt x="0" y="5708"/>
                    <a:pt x="687" y="6653"/>
                    <a:pt x="1145" y="7082"/>
                  </a:cubicBezTo>
                  <a:cubicBezTo>
                    <a:pt x="1745" y="7627"/>
                    <a:pt x="2405" y="7769"/>
                    <a:pt x="3005" y="7769"/>
                  </a:cubicBezTo>
                  <a:cubicBezTo>
                    <a:pt x="3749" y="7769"/>
                    <a:pt x="4409" y="7540"/>
                    <a:pt x="4809" y="7398"/>
                  </a:cubicBezTo>
                  <a:lnTo>
                    <a:pt x="4837" y="7398"/>
                  </a:lnTo>
                  <a:cubicBezTo>
                    <a:pt x="5161" y="7475"/>
                    <a:pt x="5642" y="7588"/>
                    <a:pt x="6180" y="7588"/>
                  </a:cubicBezTo>
                  <a:cubicBezTo>
                    <a:pt x="6834" y="7588"/>
                    <a:pt x="7572" y="7422"/>
                    <a:pt x="8215" y="6825"/>
                  </a:cubicBezTo>
                  <a:cubicBezTo>
                    <a:pt x="8760" y="6337"/>
                    <a:pt x="9360" y="5451"/>
                    <a:pt x="9188" y="3905"/>
                  </a:cubicBezTo>
                  <a:cubicBezTo>
                    <a:pt x="9188" y="3876"/>
                    <a:pt x="9161" y="3818"/>
                    <a:pt x="9161" y="3791"/>
                  </a:cubicBezTo>
                  <a:cubicBezTo>
                    <a:pt x="8932" y="2359"/>
                    <a:pt x="7729" y="841"/>
                    <a:pt x="6383" y="269"/>
                  </a:cubicBezTo>
                  <a:cubicBezTo>
                    <a:pt x="5962" y="87"/>
                    <a:pt x="5527" y="1"/>
                    <a:pt x="509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7"/>
            <p:cNvSpPr/>
            <p:nvPr/>
          </p:nvSpPr>
          <p:spPr>
            <a:xfrm>
              <a:off x="6765133" y="844338"/>
              <a:ext cx="294775" cy="147782"/>
            </a:xfrm>
            <a:custGeom>
              <a:avLst/>
              <a:gdLst/>
              <a:ahLst/>
              <a:cxnLst/>
              <a:rect l="l" t="t" r="r" b="b"/>
              <a:pathLst>
                <a:path w="14573" h="7306" extrusionOk="0">
                  <a:moveTo>
                    <a:pt x="5705" y="0"/>
                  </a:moveTo>
                  <a:cubicBezTo>
                    <a:pt x="4245" y="0"/>
                    <a:pt x="2786" y="599"/>
                    <a:pt x="2004" y="1065"/>
                  </a:cubicBezTo>
                  <a:cubicBezTo>
                    <a:pt x="172" y="2180"/>
                    <a:pt x="0" y="3554"/>
                    <a:pt x="87" y="4298"/>
                  </a:cubicBezTo>
                  <a:cubicBezTo>
                    <a:pt x="144" y="4843"/>
                    <a:pt x="488" y="6217"/>
                    <a:pt x="2347" y="6905"/>
                  </a:cubicBezTo>
                  <a:cubicBezTo>
                    <a:pt x="2884" y="7066"/>
                    <a:pt x="3402" y="7119"/>
                    <a:pt x="3892" y="7119"/>
                  </a:cubicBezTo>
                  <a:cubicBezTo>
                    <a:pt x="4448" y="7119"/>
                    <a:pt x="4968" y="7050"/>
                    <a:pt x="5439" y="6989"/>
                  </a:cubicBezTo>
                  <a:cubicBezTo>
                    <a:pt x="5718" y="6943"/>
                    <a:pt x="6054" y="6896"/>
                    <a:pt x="6277" y="6896"/>
                  </a:cubicBezTo>
                  <a:cubicBezTo>
                    <a:pt x="6329" y="6896"/>
                    <a:pt x="6375" y="6899"/>
                    <a:pt x="6412" y="6905"/>
                  </a:cubicBezTo>
                  <a:cubicBezTo>
                    <a:pt x="6557" y="6932"/>
                    <a:pt x="6671" y="6962"/>
                    <a:pt x="6756" y="6989"/>
                  </a:cubicBezTo>
                  <a:cubicBezTo>
                    <a:pt x="7244" y="7134"/>
                    <a:pt x="7816" y="7305"/>
                    <a:pt x="8588" y="7305"/>
                  </a:cubicBezTo>
                  <a:cubicBezTo>
                    <a:pt x="8904" y="7305"/>
                    <a:pt x="9275" y="7276"/>
                    <a:pt x="9676" y="7191"/>
                  </a:cubicBezTo>
                  <a:cubicBezTo>
                    <a:pt x="9733" y="7191"/>
                    <a:pt x="9848" y="7161"/>
                    <a:pt x="9962" y="7161"/>
                  </a:cubicBezTo>
                  <a:cubicBezTo>
                    <a:pt x="11623" y="6932"/>
                    <a:pt x="12683" y="6760"/>
                    <a:pt x="13455" y="5959"/>
                  </a:cubicBezTo>
                  <a:cubicBezTo>
                    <a:pt x="14343" y="5015"/>
                    <a:pt x="14572" y="3813"/>
                    <a:pt x="14114" y="2695"/>
                  </a:cubicBezTo>
                  <a:cubicBezTo>
                    <a:pt x="13542" y="1408"/>
                    <a:pt x="12252" y="863"/>
                    <a:pt x="11252" y="721"/>
                  </a:cubicBezTo>
                  <a:cubicBezTo>
                    <a:pt x="10882" y="629"/>
                    <a:pt x="10543" y="590"/>
                    <a:pt x="10232" y="590"/>
                  </a:cubicBezTo>
                  <a:cubicBezTo>
                    <a:pt x="9482" y="590"/>
                    <a:pt x="8899" y="813"/>
                    <a:pt x="8474" y="1035"/>
                  </a:cubicBezTo>
                  <a:cubicBezTo>
                    <a:pt x="8332" y="893"/>
                    <a:pt x="8160" y="749"/>
                    <a:pt x="7958" y="634"/>
                  </a:cubicBezTo>
                  <a:cubicBezTo>
                    <a:pt x="7277" y="173"/>
                    <a:pt x="6491" y="0"/>
                    <a:pt x="5705"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7"/>
            <p:cNvSpPr/>
            <p:nvPr/>
          </p:nvSpPr>
          <p:spPr>
            <a:xfrm>
              <a:off x="7003718" y="841546"/>
              <a:ext cx="172581" cy="138983"/>
            </a:xfrm>
            <a:custGeom>
              <a:avLst/>
              <a:gdLst/>
              <a:ahLst/>
              <a:cxnLst/>
              <a:rect l="l" t="t" r="r" b="b"/>
              <a:pathLst>
                <a:path w="8532" h="6871" extrusionOk="0">
                  <a:moveTo>
                    <a:pt x="5297" y="0"/>
                  </a:moveTo>
                  <a:cubicBezTo>
                    <a:pt x="4954" y="0"/>
                    <a:pt x="4581" y="85"/>
                    <a:pt x="4267" y="229"/>
                  </a:cubicBezTo>
                  <a:cubicBezTo>
                    <a:pt x="3580" y="344"/>
                    <a:pt x="3122" y="573"/>
                    <a:pt x="2405" y="1058"/>
                  </a:cubicBezTo>
                  <a:lnTo>
                    <a:pt x="2263" y="1145"/>
                  </a:lnTo>
                  <a:cubicBezTo>
                    <a:pt x="2176" y="1173"/>
                    <a:pt x="2119" y="1230"/>
                    <a:pt x="2034" y="1260"/>
                  </a:cubicBezTo>
                  <a:cubicBezTo>
                    <a:pt x="1489" y="1546"/>
                    <a:pt x="0" y="2291"/>
                    <a:pt x="87" y="4008"/>
                  </a:cubicBezTo>
                  <a:cubicBezTo>
                    <a:pt x="115" y="4810"/>
                    <a:pt x="516" y="5925"/>
                    <a:pt x="2206" y="6612"/>
                  </a:cubicBezTo>
                  <a:cubicBezTo>
                    <a:pt x="2263" y="6642"/>
                    <a:pt x="2348" y="6669"/>
                    <a:pt x="2405" y="6669"/>
                  </a:cubicBezTo>
                  <a:cubicBezTo>
                    <a:pt x="2806" y="6814"/>
                    <a:pt x="3321" y="6871"/>
                    <a:pt x="3923" y="6871"/>
                  </a:cubicBezTo>
                  <a:cubicBezTo>
                    <a:pt x="4782" y="6871"/>
                    <a:pt x="5755" y="6726"/>
                    <a:pt x="6385" y="6413"/>
                  </a:cubicBezTo>
                  <a:cubicBezTo>
                    <a:pt x="6527" y="6355"/>
                    <a:pt x="6642" y="6298"/>
                    <a:pt x="6756" y="6211"/>
                  </a:cubicBezTo>
                  <a:cubicBezTo>
                    <a:pt x="7214" y="5897"/>
                    <a:pt x="7530" y="5439"/>
                    <a:pt x="7672" y="4952"/>
                  </a:cubicBezTo>
                  <a:cubicBezTo>
                    <a:pt x="7702" y="4952"/>
                    <a:pt x="7702" y="4924"/>
                    <a:pt x="7702" y="4924"/>
                  </a:cubicBezTo>
                  <a:cubicBezTo>
                    <a:pt x="7931" y="4665"/>
                    <a:pt x="8130" y="4352"/>
                    <a:pt x="8245" y="4008"/>
                  </a:cubicBezTo>
                  <a:lnTo>
                    <a:pt x="8332" y="3578"/>
                  </a:lnTo>
                  <a:cubicBezTo>
                    <a:pt x="8389" y="3092"/>
                    <a:pt x="8531" y="1947"/>
                    <a:pt x="7672" y="974"/>
                  </a:cubicBezTo>
                  <a:cubicBezTo>
                    <a:pt x="7272" y="543"/>
                    <a:pt x="6527" y="0"/>
                    <a:pt x="5297"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7"/>
            <p:cNvSpPr/>
            <p:nvPr/>
          </p:nvSpPr>
          <p:spPr>
            <a:xfrm>
              <a:off x="6920920" y="899443"/>
              <a:ext cx="200374" cy="162710"/>
            </a:xfrm>
            <a:custGeom>
              <a:avLst/>
              <a:gdLst/>
              <a:ahLst/>
              <a:cxnLst/>
              <a:rect l="l" t="t" r="r" b="b"/>
              <a:pathLst>
                <a:path w="9906" h="8044" extrusionOk="0">
                  <a:moveTo>
                    <a:pt x="5834" y="0"/>
                  </a:moveTo>
                  <a:cubicBezTo>
                    <a:pt x="4453" y="0"/>
                    <a:pt x="3578" y="709"/>
                    <a:pt x="3093" y="1089"/>
                  </a:cubicBezTo>
                  <a:lnTo>
                    <a:pt x="2978" y="1203"/>
                  </a:lnTo>
                  <a:cubicBezTo>
                    <a:pt x="1002" y="1318"/>
                    <a:pt x="372" y="2834"/>
                    <a:pt x="200" y="3493"/>
                  </a:cubicBezTo>
                  <a:cubicBezTo>
                    <a:pt x="200" y="3551"/>
                    <a:pt x="173" y="3578"/>
                    <a:pt x="173" y="3635"/>
                  </a:cubicBezTo>
                  <a:cubicBezTo>
                    <a:pt x="1" y="4437"/>
                    <a:pt x="1" y="6013"/>
                    <a:pt x="1890" y="7128"/>
                  </a:cubicBezTo>
                  <a:cubicBezTo>
                    <a:pt x="1918" y="7128"/>
                    <a:pt x="1947" y="7158"/>
                    <a:pt x="1947" y="7158"/>
                  </a:cubicBezTo>
                  <a:cubicBezTo>
                    <a:pt x="2834" y="7815"/>
                    <a:pt x="3608" y="8044"/>
                    <a:pt x="4265" y="8044"/>
                  </a:cubicBezTo>
                  <a:cubicBezTo>
                    <a:pt x="5467" y="8044"/>
                    <a:pt x="6269" y="7329"/>
                    <a:pt x="6612" y="7013"/>
                  </a:cubicBezTo>
                  <a:cubicBezTo>
                    <a:pt x="6699" y="6956"/>
                    <a:pt x="6757" y="6899"/>
                    <a:pt x="6814" y="6842"/>
                  </a:cubicBezTo>
                  <a:cubicBezTo>
                    <a:pt x="7272" y="6757"/>
                    <a:pt x="8074" y="6585"/>
                    <a:pt x="8761" y="5841"/>
                  </a:cubicBezTo>
                  <a:cubicBezTo>
                    <a:pt x="9562" y="4982"/>
                    <a:pt x="9906" y="3750"/>
                    <a:pt x="9647" y="2635"/>
                  </a:cubicBezTo>
                  <a:cubicBezTo>
                    <a:pt x="9448" y="1776"/>
                    <a:pt x="8875" y="1059"/>
                    <a:pt x="8074" y="631"/>
                  </a:cubicBezTo>
                  <a:cubicBezTo>
                    <a:pt x="7902" y="516"/>
                    <a:pt x="7700" y="402"/>
                    <a:pt x="7501" y="315"/>
                  </a:cubicBezTo>
                  <a:cubicBezTo>
                    <a:pt x="6878" y="90"/>
                    <a:pt x="6324" y="0"/>
                    <a:pt x="5834"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7"/>
            <p:cNvSpPr/>
            <p:nvPr/>
          </p:nvSpPr>
          <p:spPr>
            <a:xfrm>
              <a:off x="7047717" y="788404"/>
              <a:ext cx="167403" cy="133623"/>
            </a:xfrm>
            <a:custGeom>
              <a:avLst/>
              <a:gdLst/>
              <a:ahLst/>
              <a:cxnLst/>
              <a:rect l="l" t="t" r="r" b="b"/>
              <a:pathLst>
                <a:path w="8276" h="6606" extrusionOk="0">
                  <a:moveTo>
                    <a:pt x="3172" y="1"/>
                  </a:moveTo>
                  <a:cubicBezTo>
                    <a:pt x="2434" y="1"/>
                    <a:pt x="1699" y="152"/>
                    <a:pt x="1089" y="708"/>
                  </a:cubicBezTo>
                  <a:cubicBezTo>
                    <a:pt x="344" y="1368"/>
                    <a:pt x="1" y="2369"/>
                    <a:pt x="173" y="3372"/>
                  </a:cubicBezTo>
                  <a:cubicBezTo>
                    <a:pt x="402" y="4688"/>
                    <a:pt x="1490" y="5861"/>
                    <a:pt x="2493" y="6292"/>
                  </a:cubicBezTo>
                  <a:cubicBezTo>
                    <a:pt x="2951" y="6521"/>
                    <a:pt x="3466" y="6605"/>
                    <a:pt x="4038" y="6605"/>
                  </a:cubicBezTo>
                  <a:cubicBezTo>
                    <a:pt x="5154" y="6605"/>
                    <a:pt x="6329" y="6205"/>
                    <a:pt x="7016" y="5460"/>
                  </a:cubicBezTo>
                  <a:cubicBezTo>
                    <a:pt x="7959" y="4459"/>
                    <a:pt x="8275" y="3056"/>
                    <a:pt x="7760" y="1883"/>
                  </a:cubicBezTo>
                  <a:cubicBezTo>
                    <a:pt x="7272" y="766"/>
                    <a:pt x="6184" y="78"/>
                    <a:pt x="4925" y="78"/>
                  </a:cubicBezTo>
                  <a:cubicBezTo>
                    <a:pt x="4753" y="78"/>
                    <a:pt x="4638" y="108"/>
                    <a:pt x="4496" y="108"/>
                  </a:cubicBezTo>
                  <a:lnTo>
                    <a:pt x="4467" y="108"/>
                  </a:lnTo>
                  <a:cubicBezTo>
                    <a:pt x="4051" y="54"/>
                    <a:pt x="3611" y="1"/>
                    <a:pt x="3172"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7"/>
            <p:cNvSpPr/>
            <p:nvPr/>
          </p:nvSpPr>
          <p:spPr>
            <a:xfrm>
              <a:off x="7033274" y="900009"/>
              <a:ext cx="181238" cy="143069"/>
            </a:xfrm>
            <a:custGeom>
              <a:avLst/>
              <a:gdLst/>
              <a:ahLst/>
              <a:cxnLst/>
              <a:rect l="l" t="t" r="r" b="b"/>
              <a:pathLst>
                <a:path w="8960" h="7073" extrusionOk="0">
                  <a:moveTo>
                    <a:pt x="5753" y="1"/>
                  </a:moveTo>
                  <a:cubicBezTo>
                    <a:pt x="4207" y="1"/>
                    <a:pt x="3378" y="172"/>
                    <a:pt x="2089" y="1317"/>
                  </a:cubicBezTo>
                  <a:cubicBezTo>
                    <a:pt x="1489" y="1691"/>
                    <a:pt x="0" y="2749"/>
                    <a:pt x="200" y="4524"/>
                  </a:cubicBezTo>
                  <a:cubicBezTo>
                    <a:pt x="257" y="5039"/>
                    <a:pt x="600" y="6328"/>
                    <a:pt x="2291" y="6958"/>
                  </a:cubicBezTo>
                  <a:cubicBezTo>
                    <a:pt x="2520" y="7043"/>
                    <a:pt x="2806" y="7072"/>
                    <a:pt x="3120" y="7072"/>
                  </a:cubicBezTo>
                  <a:cubicBezTo>
                    <a:pt x="4665" y="7072"/>
                    <a:pt x="6727" y="6099"/>
                    <a:pt x="6756" y="6069"/>
                  </a:cubicBezTo>
                  <a:cubicBezTo>
                    <a:pt x="7901" y="5469"/>
                    <a:pt x="8959" y="4066"/>
                    <a:pt x="8760" y="2520"/>
                  </a:cubicBezTo>
                  <a:cubicBezTo>
                    <a:pt x="8646" y="1661"/>
                    <a:pt x="8130" y="917"/>
                    <a:pt x="7414" y="459"/>
                  </a:cubicBezTo>
                  <a:cubicBezTo>
                    <a:pt x="6985" y="172"/>
                    <a:pt x="6440" y="1"/>
                    <a:pt x="589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7"/>
            <p:cNvSpPr/>
            <p:nvPr/>
          </p:nvSpPr>
          <p:spPr>
            <a:xfrm>
              <a:off x="7297348" y="902558"/>
              <a:ext cx="143615" cy="124864"/>
            </a:xfrm>
            <a:custGeom>
              <a:avLst/>
              <a:gdLst/>
              <a:ahLst/>
              <a:cxnLst/>
              <a:rect l="l" t="t" r="r" b="b"/>
              <a:pathLst>
                <a:path w="7100" h="6173" extrusionOk="0">
                  <a:moveTo>
                    <a:pt x="3668" y="1"/>
                  </a:moveTo>
                  <a:cubicBezTo>
                    <a:pt x="3424" y="1"/>
                    <a:pt x="3174" y="25"/>
                    <a:pt x="2920" y="76"/>
                  </a:cubicBezTo>
                  <a:cubicBezTo>
                    <a:pt x="2776" y="104"/>
                    <a:pt x="2634" y="133"/>
                    <a:pt x="2490" y="191"/>
                  </a:cubicBezTo>
                  <a:cubicBezTo>
                    <a:pt x="1287" y="562"/>
                    <a:pt x="428" y="1450"/>
                    <a:pt x="199" y="2565"/>
                  </a:cubicBezTo>
                  <a:cubicBezTo>
                    <a:pt x="0" y="3653"/>
                    <a:pt x="428" y="4771"/>
                    <a:pt x="1317" y="5485"/>
                  </a:cubicBezTo>
                  <a:cubicBezTo>
                    <a:pt x="1890" y="5943"/>
                    <a:pt x="2604" y="6172"/>
                    <a:pt x="3321" y="6172"/>
                  </a:cubicBezTo>
                  <a:cubicBezTo>
                    <a:pt x="3779" y="6172"/>
                    <a:pt x="4237" y="6088"/>
                    <a:pt x="4665" y="5916"/>
                  </a:cubicBezTo>
                  <a:cubicBezTo>
                    <a:pt x="6241" y="5286"/>
                    <a:pt x="7100" y="3683"/>
                    <a:pt x="6669" y="2137"/>
                  </a:cubicBezTo>
                  <a:cubicBezTo>
                    <a:pt x="6279" y="819"/>
                    <a:pt x="5078" y="1"/>
                    <a:pt x="366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7"/>
            <p:cNvSpPr/>
            <p:nvPr/>
          </p:nvSpPr>
          <p:spPr>
            <a:xfrm>
              <a:off x="7135189" y="800703"/>
              <a:ext cx="149421" cy="125390"/>
            </a:xfrm>
            <a:custGeom>
              <a:avLst/>
              <a:gdLst/>
              <a:ahLst/>
              <a:cxnLst/>
              <a:rect l="l" t="t" r="r" b="b"/>
              <a:pathLst>
                <a:path w="7387" h="6199" extrusionOk="0">
                  <a:moveTo>
                    <a:pt x="3891" y="1"/>
                  </a:moveTo>
                  <a:cubicBezTo>
                    <a:pt x="3524" y="1"/>
                    <a:pt x="3148" y="61"/>
                    <a:pt x="2776" y="187"/>
                  </a:cubicBezTo>
                  <a:lnTo>
                    <a:pt x="2719" y="187"/>
                  </a:lnTo>
                  <a:cubicBezTo>
                    <a:pt x="1375" y="444"/>
                    <a:pt x="658" y="1360"/>
                    <a:pt x="372" y="2191"/>
                  </a:cubicBezTo>
                  <a:cubicBezTo>
                    <a:pt x="1" y="3393"/>
                    <a:pt x="459" y="4681"/>
                    <a:pt x="1517" y="5512"/>
                  </a:cubicBezTo>
                  <a:cubicBezTo>
                    <a:pt x="2147" y="5970"/>
                    <a:pt x="2863" y="6199"/>
                    <a:pt x="3578" y="6199"/>
                  </a:cubicBezTo>
                  <a:cubicBezTo>
                    <a:pt x="4180" y="6199"/>
                    <a:pt x="4810" y="6027"/>
                    <a:pt x="5353" y="5684"/>
                  </a:cubicBezTo>
                  <a:cubicBezTo>
                    <a:pt x="6814" y="4795"/>
                    <a:pt x="7386" y="3192"/>
                    <a:pt x="6727" y="1761"/>
                  </a:cubicBezTo>
                  <a:cubicBezTo>
                    <a:pt x="6222" y="661"/>
                    <a:pt x="5108" y="1"/>
                    <a:pt x="389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7"/>
            <p:cNvSpPr/>
            <p:nvPr/>
          </p:nvSpPr>
          <p:spPr>
            <a:xfrm>
              <a:off x="7117225" y="837662"/>
              <a:ext cx="122781" cy="122033"/>
            </a:xfrm>
            <a:custGeom>
              <a:avLst/>
              <a:gdLst/>
              <a:ahLst/>
              <a:cxnLst/>
              <a:rect l="l" t="t" r="r" b="b"/>
              <a:pathLst>
                <a:path w="6070" h="6033" extrusionOk="0">
                  <a:moveTo>
                    <a:pt x="3018" y="1"/>
                  </a:moveTo>
                  <a:cubicBezTo>
                    <a:pt x="2786" y="1"/>
                    <a:pt x="2552" y="26"/>
                    <a:pt x="2320" y="78"/>
                  </a:cubicBezTo>
                  <a:cubicBezTo>
                    <a:pt x="2034" y="105"/>
                    <a:pt x="1748" y="220"/>
                    <a:pt x="1519" y="364"/>
                  </a:cubicBezTo>
                  <a:cubicBezTo>
                    <a:pt x="1461" y="392"/>
                    <a:pt x="1404" y="421"/>
                    <a:pt x="1374" y="449"/>
                  </a:cubicBezTo>
                  <a:cubicBezTo>
                    <a:pt x="602" y="879"/>
                    <a:pt x="172" y="1681"/>
                    <a:pt x="144" y="2510"/>
                  </a:cubicBezTo>
                  <a:cubicBezTo>
                    <a:pt x="0" y="3456"/>
                    <a:pt x="202" y="4486"/>
                    <a:pt x="973" y="5231"/>
                  </a:cubicBezTo>
                  <a:cubicBezTo>
                    <a:pt x="1431" y="5716"/>
                    <a:pt x="2119" y="6032"/>
                    <a:pt x="2893" y="6032"/>
                  </a:cubicBezTo>
                  <a:cubicBezTo>
                    <a:pt x="3408" y="6032"/>
                    <a:pt x="3951" y="5888"/>
                    <a:pt x="4496" y="5544"/>
                  </a:cubicBezTo>
                  <a:cubicBezTo>
                    <a:pt x="5439" y="5002"/>
                    <a:pt x="6012" y="4086"/>
                    <a:pt x="6042" y="3055"/>
                  </a:cubicBezTo>
                  <a:cubicBezTo>
                    <a:pt x="6069" y="1995"/>
                    <a:pt x="5496" y="994"/>
                    <a:pt x="4553" y="421"/>
                  </a:cubicBezTo>
                  <a:cubicBezTo>
                    <a:pt x="4091" y="141"/>
                    <a:pt x="3560" y="1"/>
                    <a:pt x="3018"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7"/>
            <p:cNvSpPr/>
            <p:nvPr/>
          </p:nvSpPr>
          <p:spPr>
            <a:xfrm>
              <a:off x="7080165" y="864345"/>
              <a:ext cx="135504" cy="119666"/>
            </a:xfrm>
            <a:custGeom>
              <a:avLst/>
              <a:gdLst/>
              <a:ahLst/>
              <a:cxnLst/>
              <a:rect l="l" t="t" r="r" b="b"/>
              <a:pathLst>
                <a:path w="6699" h="5916" extrusionOk="0">
                  <a:moveTo>
                    <a:pt x="3460" y="0"/>
                  </a:moveTo>
                  <a:cubicBezTo>
                    <a:pt x="3207" y="0"/>
                    <a:pt x="2949" y="34"/>
                    <a:pt x="2691" y="103"/>
                  </a:cubicBezTo>
                  <a:cubicBezTo>
                    <a:pt x="2347" y="190"/>
                    <a:pt x="2061" y="332"/>
                    <a:pt x="1805" y="561"/>
                  </a:cubicBezTo>
                  <a:cubicBezTo>
                    <a:pt x="1747" y="591"/>
                    <a:pt x="1690" y="618"/>
                    <a:pt x="1633" y="676"/>
                  </a:cubicBezTo>
                  <a:cubicBezTo>
                    <a:pt x="286" y="1706"/>
                    <a:pt x="0" y="3454"/>
                    <a:pt x="973" y="4741"/>
                  </a:cubicBezTo>
                  <a:cubicBezTo>
                    <a:pt x="1546" y="5515"/>
                    <a:pt x="2462" y="5916"/>
                    <a:pt x="3378" y="5916"/>
                  </a:cubicBezTo>
                  <a:cubicBezTo>
                    <a:pt x="4008" y="5916"/>
                    <a:pt x="4638" y="5714"/>
                    <a:pt x="5183" y="5313"/>
                  </a:cubicBezTo>
                  <a:cubicBezTo>
                    <a:pt x="6328" y="4454"/>
                    <a:pt x="6699" y="2938"/>
                    <a:pt x="6069" y="1649"/>
                  </a:cubicBezTo>
                  <a:cubicBezTo>
                    <a:pt x="5557" y="626"/>
                    <a:pt x="4555" y="0"/>
                    <a:pt x="3460"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7"/>
            <p:cNvSpPr/>
            <p:nvPr/>
          </p:nvSpPr>
          <p:spPr>
            <a:xfrm>
              <a:off x="6901236" y="807318"/>
              <a:ext cx="153446" cy="123974"/>
            </a:xfrm>
            <a:custGeom>
              <a:avLst/>
              <a:gdLst/>
              <a:ahLst/>
              <a:cxnLst/>
              <a:rect l="l" t="t" r="r" b="b"/>
              <a:pathLst>
                <a:path w="7586" h="6129" extrusionOk="0">
                  <a:moveTo>
                    <a:pt x="3867" y="1"/>
                  </a:moveTo>
                  <a:cubicBezTo>
                    <a:pt x="2089" y="1"/>
                    <a:pt x="569" y="1015"/>
                    <a:pt x="257" y="2551"/>
                  </a:cubicBezTo>
                  <a:cubicBezTo>
                    <a:pt x="1" y="3838"/>
                    <a:pt x="658" y="5414"/>
                    <a:pt x="2719" y="5986"/>
                  </a:cubicBezTo>
                  <a:cubicBezTo>
                    <a:pt x="3062" y="6101"/>
                    <a:pt x="3378" y="6128"/>
                    <a:pt x="3722" y="6128"/>
                  </a:cubicBezTo>
                  <a:cubicBezTo>
                    <a:pt x="4895" y="6128"/>
                    <a:pt x="5955" y="5556"/>
                    <a:pt x="6585" y="4869"/>
                  </a:cubicBezTo>
                  <a:cubicBezTo>
                    <a:pt x="7356" y="4040"/>
                    <a:pt x="7585" y="2922"/>
                    <a:pt x="7214" y="1949"/>
                  </a:cubicBezTo>
                  <a:cubicBezTo>
                    <a:pt x="7043" y="1491"/>
                    <a:pt x="6470" y="433"/>
                    <a:pt x="4924" y="147"/>
                  </a:cubicBezTo>
                  <a:cubicBezTo>
                    <a:pt x="4753" y="89"/>
                    <a:pt x="4608" y="60"/>
                    <a:pt x="4409" y="32"/>
                  </a:cubicBezTo>
                  <a:cubicBezTo>
                    <a:pt x="4227" y="11"/>
                    <a:pt x="4046" y="1"/>
                    <a:pt x="3867"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7"/>
            <p:cNvSpPr/>
            <p:nvPr/>
          </p:nvSpPr>
          <p:spPr>
            <a:xfrm>
              <a:off x="6981709" y="838573"/>
              <a:ext cx="121628" cy="116490"/>
            </a:xfrm>
            <a:custGeom>
              <a:avLst/>
              <a:gdLst/>
              <a:ahLst/>
              <a:cxnLst/>
              <a:rect l="l" t="t" r="r" b="b"/>
              <a:pathLst>
                <a:path w="6013" h="5759" extrusionOk="0">
                  <a:moveTo>
                    <a:pt x="2936" y="1"/>
                  </a:moveTo>
                  <a:cubicBezTo>
                    <a:pt x="2391" y="1"/>
                    <a:pt x="1880" y="193"/>
                    <a:pt x="1462" y="518"/>
                  </a:cubicBezTo>
                  <a:cubicBezTo>
                    <a:pt x="1290" y="633"/>
                    <a:pt x="1146" y="747"/>
                    <a:pt x="1004" y="919"/>
                  </a:cubicBezTo>
                  <a:cubicBezTo>
                    <a:pt x="688" y="1235"/>
                    <a:pt x="0" y="1979"/>
                    <a:pt x="0" y="3296"/>
                  </a:cubicBezTo>
                  <a:cubicBezTo>
                    <a:pt x="0" y="4270"/>
                    <a:pt x="573" y="5128"/>
                    <a:pt x="1489" y="5499"/>
                  </a:cubicBezTo>
                  <a:cubicBezTo>
                    <a:pt x="1862" y="5671"/>
                    <a:pt x="2263" y="5758"/>
                    <a:pt x="2664" y="5758"/>
                  </a:cubicBezTo>
                  <a:cubicBezTo>
                    <a:pt x="3436" y="5758"/>
                    <a:pt x="4210" y="5472"/>
                    <a:pt x="4810" y="4927"/>
                  </a:cubicBezTo>
                  <a:cubicBezTo>
                    <a:pt x="5669" y="4155"/>
                    <a:pt x="6012" y="3038"/>
                    <a:pt x="5698" y="1979"/>
                  </a:cubicBezTo>
                  <a:cubicBezTo>
                    <a:pt x="5382" y="949"/>
                    <a:pt x="4496" y="205"/>
                    <a:pt x="3321" y="33"/>
                  </a:cubicBezTo>
                  <a:cubicBezTo>
                    <a:pt x="3191" y="11"/>
                    <a:pt x="3063" y="1"/>
                    <a:pt x="293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7"/>
            <p:cNvSpPr/>
            <p:nvPr/>
          </p:nvSpPr>
          <p:spPr>
            <a:xfrm>
              <a:off x="6717088" y="829834"/>
              <a:ext cx="162144" cy="122902"/>
            </a:xfrm>
            <a:custGeom>
              <a:avLst/>
              <a:gdLst/>
              <a:ahLst/>
              <a:cxnLst/>
              <a:rect l="l" t="t" r="r" b="b"/>
              <a:pathLst>
                <a:path w="8016" h="6076" extrusionOk="0">
                  <a:moveTo>
                    <a:pt x="4772" y="0"/>
                  </a:moveTo>
                  <a:cubicBezTo>
                    <a:pt x="4448" y="0"/>
                    <a:pt x="4113" y="49"/>
                    <a:pt x="3779" y="149"/>
                  </a:cubicBezTo>
                  <a:cubicBezTo>
                    <a:pt x="2577" y="293"/>
                    <a:pt x="1203" y="836"/>
                    <a:pt x="515" y="1953"/>
                  </a:cubicBezTo>
                  <a:cubicBezTo>
                    <a:pt x="0" y="2812"/>
                    <a:pt x="0" y="3843"/>
                    <a:pt x="486" y="4672"/>
                  </a:cubicBezTo>
                  <a:cubicBezTo>
                    <a:pt x="1031" y="5588"/>
                    <a:pt x="2004" y="6076"/>
                    <a:pt x="3378" y="6076"/>
                  </a:cubicBezTo>
                  <a:lnTo>
                    <a:pt x="3550" y="6076"/>
                  </a:lnTo>
                  <a:cubicBezTo>
                    <a:pt x="4523" y="6076"/>
                    <a:pt x="5611" y="5989"/>
                    <a:pt x="6470" y="5331"/>
                  </a:cubicBezTo>
                  <a:cubicBezTo>
                    <a:pt x="7672" y="4358"/>
                    <a:pt x="8016" y="2755"/>
                    <a:pt x="7329" y="1466"/>
                  </a:cubicBezTo>
                  <a:cubicBezTo>
                    <a:pt x="6802" y="523"/>
                    <a:pt x="5838" y="0"/>
                    <a:pt x="4772"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7"/>
            <p:cNvSpPr/>
            <p:nvPr/>
          </p:nvSpPr>
          <p:spPr>
            <a:xfrm>
              <a:off x="6619785" y="915808"/>
              <a:ext cx="362517" cy="206017"/>
            </a:xfrm>
            <a:custGeom>
              <a:avLst/>
              <a:gdLst/>
              <a:ahLst/>
              <a:cxnLst/>
              <a:rect l="l" t="t" r="r" b="b"/>
              <a:pathLst>
                <a:path w="17922" h="10185" extrusionOk="0">
                  <a:moveTo>
                    <a:pt x="7835" y="0"/>
                  </a:moveTo>
                  <a:cubicBezTo>
                    <a:pt x="6588" y="0"/>
                    <a:pt x="5710" y="644"/>
                    <a:pt x="5238" y="967"/>
                  </a:cubicBezTo>
                  <a:lnTo>
                    <a:pt x="5154" y="1052"/>
                  </a:lnTo>
                  <a:lnTo>
                    <a:pt x="5039" y="1052"/>
                  </a:lnTo>
                  <a:cubicBezTo>
                    <a:pt x="4899" y="1045"/>
                    <a:pt x="4742" y="1037"/>
                    <a:pt x="4571" y="1037"/>
                  </a:cubicBezTo>
                  <a:cubicBezTo>
                    <a:pt x="4080" y="1037"/>
                    <a:pt x="3479" y="1098"/>
                    <a:pt x="2864" y="1395"/>
                  </a:cubicBezTo>
                  <a:cubicBezTo>
                    <a:pt x="1689" y="1910"/>
                    <a:pt x="1002" y="2712"/>
                    <a:pt x="830" y="3743"/>
                  </a:cubicBezTo>
                  <a:cubicBezTo>
                    <a:pt x="773" y="4116"/>
                    <a:pt x="773" y="4459"/>
                    <a:pt x="830" y="4773"/>
                  </a:cubicBezTo>
                  <a:cubicBezTo>
                    <a:pt x="688" y="4975"/>
                    <a:pt x="573" y="5174"/>
                    <a:pt x="486" y="5433"/>
                  </a:cubicBezTo>
                  <a:cubicBezTo>
                    <a:pt x="200" y="6147"/>
                    <a:pt x="1" y="7551"/>
                    <a:pt x="1746" y="8982"/>
                  </a:cubicBezTo>
                  <a:cubicBezTo>
                    <a:pt x="2635" y="9669"/>
                    <a:pt x="4409" y="10185"/>
                    <a:pt x="5811" y="10185"/>
                  </a:cubicBezTo>
                  <a:cubicBezTo>
                    <a:pt x="6127" y="10185"/>
                    <a:pt x="6441" y="10155"/>
                    <a:pt x="6700" y="10098"/>
                  </a:cubicBezTo>
                  <a:cubicBezTo>
                    <a:pt x="6784" y="10070"/>
                    <a:pt x="6842" y="10070"/>
                    <a:pt x="6899" y="10040"/>
                  </a:cubicBezTo>
                  <a:cubicBezTo>
                    <a:pt x="7787" y="9754"/>
                    <a:pt x="8417" y="9269"/>
                    <a:pt x="8818" y="8953"/>
                  </a:cubicBezTo>
                  <a:cubicBezTo>
                    <a:pt x="8875" y="8895"/>
                    <a:pt x="8960" y="8838"/>
                    <a:pt x="9017" y="8811"/>
                  </a:cubicBezTo>
                  <a:cubicBezTo>
                    <a:pt x="9132" y="8838"/>
                    <a:pt x="9276" y="8925"/>
                    <a:pt x="9361" y="8982"/>
                  </a:cubicBezTo>
                  <a:cubicBezTo>
                    <a:pt x="9933" y="9269"/>
                    <a:pt x="10822" y="9697"/>
                    <a:pt x="11937" y="9697"/>
                  </a:cubicBezTo>
                  <a:cubicBezTo>
                    <a:pt x="11994" y="9697"/>
                    <a:pt x="15258" y="9612"/>
                    <a:pt x="16547" y="8495"/>
                  </a:cubicBezTo>
                  <a:cubicBezTo>
                    <a:pt x="17349" y="7750"/>
                    <a:pt x="17720" y="6921"/>
                    <a:pt x="17720" y="6005"/>
                  </a:cubicBezTo>
                  <a:cubicBezTo>
                    <a:pt x="17720" y="5547"/>
                    <a:pt x="17605" y="5146"/>
                    <a:pt x="17433" y="4830"/>
                  </a:cubicBezTo>
                  <a:cubicBezTo>
                    <a:pt x="17692" y="4459"/>
                    <a:pt x="17864" y="4001"/>
                    <a:pt x="17891" y="3429"/>
                  </a:cubicBezTo>
                  <a:cubicBezTo>
                    <a:pt x="17921" y="2826"/>
                    <a:pt x="17777" y="1910"/>
                    <a:pt x="16918" y="994"/>
                  </a:cubicBezTo>
                  <a:cubicBezTo>
                    <a:pt x="16490" y="536"/>
                    <a:pt x="15917" y="280"/>
                    <a:pt x="15345" y="250"/>
                  </a:cubicBezTo>
                  <a:cubicBezTo>
                    <a:pt x="14952" y="145"/>
                    <a:pt x="14596" y="102"/>
                    <a:pt x="14272" y="102"/>
                  </a:cubicBezTo>
                  <a:cubicBezTo>
                    <a:pt x="13275" y="102"/>
                    <a:pt x="12592" y="513"/>
                    <a:pt x="12139" y="795"/>
                  </a:cubicBezTo>
                  <a:lnTo>
                    <a:pt x="12024" y="852"/>
                  </a:lnTo>
                  <a:lnTo>
                    <a:pt x="11967" y="910"/>
                  </a:lnTo>
                  <a:cubicBezTo>
                    <a:pt x="11223" y="765"/>
                    <a:pt x="10593" y="823"/>
                    <a:pt x="10162" y="795"/>
                  </a:cubicBezTo>
                  <a:cubicBezTo>
                    <a:pt x="10135" y="795"/>
                    <a:pt x="10105" y="765"/>
                    <a:pt x="10048" y="738"/>
                  </a:cubicBezTo>
                  <a:cubicBezTo>
                    <a:pt x="9734" y="536"/>
                    <a:pt x="9276" y="250"/>
                    <a:pt x="8674" y="108"/>
                  </a:cubicBezTo>
                  <a:cubicBezTo>
                    <a:pt x="8589" y="78"/>
                    <a:pt x="8502" y="51"/>
                    <a:pt x="8445" y="51"/>
                  </a:cubicBezTo>
                  <a:cubicBezTo>
                    <a:pt x="8233" y="16"/>
                    <a:pt x="8029" y="0"/>
                    <a:pt x="7835"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7"/>
            <p:cNvSpPr/>
            <p:nvPr/>
          </p:nvSpPr>
          <p:spPr>
            <a:xfrm>
              <a:off x="6898930" y="991527"/>
              <a:ext cx="145921" cy="128000"/>
            </a:xfrm>
            <a:custGeom>
              <a:avLst/>
              <a:gdLst/>
              <a:ahLst/>
              <a:cxnLst/>
              <a:rect l="l" t="t" r="r" b="b"/>
              <a:pathLst>
                <a:path w="7214" h="6328" extrusionOk="0">
                  <a:moveTo>
                    <a:pt x="3990" y="1"/>
                  </a:moveTo>
                  <a:cubicBezTo>
                    <a:pt x="3840" y="1"/>
                    <a:pt x="3684" y="10"/>
                    <a:pt x="3520" y="29"/>
                  </a:cubicBezTo>
                  <a:cubicBezTo>
                    <a:pt x="3405" y="29"/>
                    <a:pt x="3321" y="57"/>
                    <a:pt x="3206" y="57"/>
                  </a:cubicBezTo>
                  <a:cubicBezTo>
                    <a:pt x="1344" y="286"/>
                    <a:pt x="0" y="1804"/>
                    <a:pt x="85" y="3492"/>
                  </a:cubicBezTo>
                  <a:cubicBezTo>
                    <a:pt x="172" y="4896"/>
                    <a:pt x="1344" y="6327"/>
                    <a:pt x="3435" y="6327"/>
                  </a:cubicBezTo>
                  <a:cubicBezTo>
                    <a:pt x="4809" y="6327"/>
                    <a:pt x="6096" y="5553"/>
                    <a:pt x="6699" y="4323"/>
                  </a:cubicBezTo>
                  <a:cubicBezTo>
                    <a:pt x="7214" y="3263"/>
                    <a:pt x="7127" y="2061"/>
                    <a:pt x="6440" y="1174"/>
                  </a:cubicBezTo>
                  <a:cubicBezTo>
                    <a:pt x="6157" y="786"/>
                    <a:pt x="5382" y="1"/>
                    <a:pt x="399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7"/>
            <p:cNvSpPr/>
            <p:nvPr/>
          </p:nvSpPr>
          <p:spPr>
            <a:xfrm>
              <a:off x="6534093" y="879820"/>
              <a:ext cx="298194" cy="167281"/>
            </a:xfrm>
            <a:custGeom>
              <a:avLst/>
              <a:gdLst/>
              <a:ahLst/>
              <a:cxnLst/>
              <a:rect l="l" t="t" r="r" b="b"/>
              <a:pathLst>
                <a:path w="14742" h="8270" extrusionOk="0">
                  <a:moveTo>
                    <a:pt x="8513" y="0"/>
                  </a:moveTo>
                  <a:cubicBezTo>
                    <a:pt x="7322" y="0"/>
                    <a:pt x="6541" y="294"/>
                    <a:pt x="5382" y="1113"/>
                  </a:cubicBezTo>
                  <a:cubicBezTo>
                    <a:pt x="5295" y="1170"/>
                    <a:pt x="4951" y="1200"/>
                    <a:pt x="4695" y="1228"/>
                  </a:cubicBezTo>
                  <a:cubicBezTo>
                    <a:pt x="3951" y="1315"/>
                    <a:pt x="2948" y="1457"/>
                    <a:pt x="1947" y="2144"/>
                  </a:cubicBezTo>
                  <a:cubicBezTo>
                    <a:pt x="142" y="3346"/>
                    <a:pt x="0" y="5036"/>
                    <a:pt x="401" y="6124"/>
                  </a:cubicBezTo>
                  <a:cubicBezTo>
                    <a:pt x="916" y="7441"/>
                    <a:pt x="2318" y="8270"/>
                    <a:pt x="3921" y="8270"/>
                  </a:cubicBezTo>
                  <a:cubicBezTo>
                    <a:pt x="4180" y="8270"/>
                    <a:pt x="4466" y="8242"/>
                    <a:pt x="4722" y="8185"/>
                  </a:cubicBezTo>
                  <a:cubicBezTo>
                    <a:pt x="5467" y="8070"/>
                    <a:pt x="6126" y="7784"/>
                    <a:pt x="6669" y="7555"/>
                  </a:cubicBezTo>
                  <a:cubicBezTo>
                    <a:pt x="6898" y="7441"/>
                    <a:pt x="7271" y="7269"/>
                    <a:pt x="7386" y="7269"/>
                  </a:cubicBezTo>
                  <a:cubicBezTo>
                    <a:pt x="8959" y="7010"/>
                    <a:pt x="10276" y="6667"/>
                    <a:pt x="11508" y="6323"/>
                  </a:cubicBezTo>
                  <a:cubicBezTo>
                    <a:pt x="11593" y="6296"/>
                    <a:pt x="11707" y="6266"/>
                    <a:pt x="11794" y="6266"/>
                  </a:cubicBezTo>
                  <a:cubicBezTo>
                    <a:pt x="12539" y="6094"/>
                    <a:pt x="14227" y="5723"/>
                    <a:pt x="14600" y="3918"/>
                  </a:cubicBezTo>
                  <a:cubicBezTo>
                    <a:pt x="14742" y="3261"/>
                    <a:pt x="14714" y="1972"/>
                    <a:pt x="13139" y="857"/>
                  </a:cubicBezTo>
                  <a:cubicBezTo>
                    <a:pt x="13081" y="827"/>
                    <a:pt x="12997" y="770"/>
                    <a:pt x="12939" y="742"/>
                  </a:cubicBezTo>
                  <a:cubicBezTo>
                    <a:pt x="12191" y="315"/>
                    <a:pt x="11476" y="238"/>
                    <a:pt x="10935" y="238"/>
                  </a:cubicBezTo>
                  <a:cubicBezTo>
                    <a:pt x="10751" y="238"/>
                    <a:pt x="10586" y="247"/>
                    <a:pt x="10448" y="254"/>
                  </a:cubicBezTo>
                  <a:lnTo>
                    <a:pt x="10391" y="254"/>
                  </a:lnTo>
                  <a:cubicBezTo>
                    <a:pt x="10134" y="112"/>
                    <a:pt x="9818" y="55"/>
                    <a:pt x="9532" y="55"/>
                  </a:cubicBezTo>
                  <a:cubicBezTo>
                    <a:pt x="9156" y="20"/>
                    <a:pt x="8820" y="0"/>
                    <a:pt x="851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7"/>
            <p:cNvSpPr/>
            <p:nvPr/>
          </p:nvSpPr>
          <p:spPr>
            <a:xfrm>
              <a:off x="6599495" y="2209924"/>
              <a:ext cx="321981" cy="194042"/>
            </a:xfrm>
            <a:custGeom>
              <a:avLst/>
              <a:gdLst/>
              <a:ahLst/>
              <a:cxnLst/>
              <a:rect l="l" t="t" r="r" b="b"/>
              <a:pathLst>
                <a:path w="15918" h="9593" extrusionOk="0">
                  <a:moveTo>
                    <a:pt x="5470" y="1"/>
                  </a:moveTo>
                  <a:cubicBezTo>
                    <a:pt x="4496" y="1"/>
                    <a:pt x="3608" y="115"/>
                    <a:pt x="2864" y="374"/>
                  </a:cubicBezTo>
                  <a:cubicBezTo>
                    <a:pt x="1061" y="974"/>
                    <a:pt x="1" y="2348"/>
                    <a:pt x="230" y="3894"/>
                  </a:cubicBezTo>
                  <a:cubicBezTo>
                    <a:pt x="287" y="4267"/>
                    <a:pt x="688" y="6271"/>
                    <a:pt x="3436" y="6386"/>
                  </a:cubicBezTo>
                  <a:cubicBezTo>
                    <a:pt x="3752" y="6413"/>
                    <a:pt x="4038" y="6413"/>
                    <a:pt x="4295" y="6413"/>
                  </a:cubicBezTo>
                  <a:lnTo>
                    <a:pt x="4611" y="6413"/>
                  </a:lnTo>
                  <a:cubicBezTo>
                    <a:pt x="5012" y="6413"/>
                    <a:pt x="5126" y="6413"/>
                    <a:pt x="5612" y="6615"/>
                  </a:cubicBezTo>
                  <a:cubicBezTo>
                    <a:pt x="5641" y="6642"/>
                    <a:pt x="5669" y="6642"/>
                    <a:pt x="5699" y="6672"/>
                  </a:cubicBezTo>
                  <a:cubicBezTo>
                    <a:pt x="5928" y="6729"/>
                    <a:pt x="6099" y="6814"/>
                    <a:pt x="6299" y="6871"/>
                  </a:cubicBezTo>
                  <a:cubicBezTo>
                    <a:pt x="6558" y="6986"/>
                    <a:pt x="6901" y="7100"/>
                    <a:pt x="6958" y="7158"/>
                  </a:cubicBezTo>
                  <a:cubicBezTo>
                    <a:pt x="6958" y="7158"/>
                    <a:pt x="7043" y="7245"/>
                    <a:pt x="7272" y="7588"/>
                  </a:cubicBezTo>
                  <a:lnTo>
                    <a:pt x="7329" y="7645"/>
                  </a:lnTo>
                  <a:cubicBezTo>
                    <a:pt x="7616" y="8074"/>
                    <a:pt x="8504" y="9391"/>
                    <a:pt x="10306" y="9391"/>
                  </a:cubicBezTo>
                  <a:cubicBezTo>
                    <a:pt x="10478" y="9391"/>
                    <a:pt x="10650" y="9391"/>
                    <a:pt x="10822" y="9363"/>
                  </a:cubicBezTo>
                  <a:cubicBezTo>
                    <a:pt x="10880" y="9363"/>
                    <a:pt x="10950" y="9350"/>
                    <a:pt x="11032" y="9350"/>
                  </a:cubicBezTo>
                  <a:cubicBezTo>
                    <a:pt x="11074" y="9350"/>
                    <a:pt x="11118" y="9353"/>
                    <a:pt x="11165" y="9363"/>
                  </a:cubicBezTo>
                  <a:cubicBezTo>
                    <a:pt x="11195" y="9363"/>
                    <a:pt x="11223" y="9363"/>
                    <a:pt x="11280" y="9391"/>
                  </a:cubicBezTo>
                  <a:cubicBezTo>
                    <a:pt x="11653" y="9478"/>
                    <a:pt x="12196" y="9592"/>
                    <a:pt x="12768" y="9592"/>
                  </a:cubicBezTo>
                  <a:cubicBezTo>
                    <a:pt x="13799" y="9592"/>
                    <a:pt x="14687" y="9161"/>
                    <a:pt x="15230" y="8360"/>
                  </a:cubicBezTo>
                  <a:cubicBezTo>
                    <a:pt x="15517" y="7932"/>
                    <a:pt x="15917" y="7016"/>
                    <a:pt x="15489" y="5784"/>
                  </a:cubicBezTo>
                  <a:cubicBezTo>
                    <a:pt x="15345" y="5241"/>
                    <a:pt x="15031" y="4753"/>
                    <a:pt x="14543" y="4325"/>
                  </a:cubicBezTo>
                  <a:lnTo>
                    <a:pt x="14458" y="4238"/>
                  </a:lnTo>
                  <a:cubicBezTo>
                    <a:pt x="12654" y="2692"/>
                    <a:pt x="10222" y="603"/>
                    <a:pt x="7130" y="115"/>
                  </a:cubicBezTo>
                  <a:cubicBezTo>
                    <a:pt x="6615" y="58"/>
                    <a:pt x="6042" y="1"/>
                    <a:pt x="5470"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7"/>
            <p:cNvSpPr/>
            <p:nvPr/>
          </p:nvSpPr>
          <p:spPr>
            <a:xfrm>
              <a:off x="6809132" y="2302170"/>
              <a:ext cx="234558" cy="150998"/>
            </a:xfrm>
            <a:custGeom>
              <a:avLst/>
              <a:gdLst/>
              <a:ahLst/>
              <a:cxnLst/>
              <a:rect l="l" t="t" r="r" b="b"/>
              <a:pathLst>
                <a:path w="11596" h="7465" extrusionOk="0">
                  <a:moveTo>
                    <a:pt x="4871" y="1"/>
                  </a:moveTo>
                  <a:cubicBezTo>
                    <a:pt x="4188" y="1"/>
                    <a:pt x="3399" y="168"/>
                    <a:pt x="2692" y="795"/>
                  </a:cubicBezTo>
                  <a:lnTo>
                    <a:pt x="2550" y="937"/>
                  </a:lnTo>
                  <a:cubicBezTo>
                    <a:pt x="2234" y="1253"/>
                    <a:pt x="2034" y="1624"/>
                    <a:pt x="1920" y="1940"/>
                  </a:cubicBezTo>
                  <a:cubicBezTo>
                    <a:pt x="1748" y="2055"/>
                    <a:pt x="1547" y="2197"/>
                    <a:pt x="1375" y="2398"/>
                  </a:cubicBezTo>
                  <a:cubicBezTo>
                    <a:pt x="1" y="3830"/>
                    <a:pt x="489" y="5261"/>
                    <a:pt x="688" y="5662"/>
                  </a:cubicBezTo>
                  <a:cubicBezTo>
                    <a:pt x="1375" y="7208"/>
                    <a:pt x="2978" y="7464"/>
                    <a:pt x="4439" y="7464"/>
                  </a:cubicBezTo>
                  <a:cubicBezTo>
                    <a:pt x="4810" y="7464"/>
                    <a:pt x="5183" y="7437"/>
                    <a:pt x="5527" y="7437"/>
                  </a:cubicBezTo>
                  <a:cubicBezTo>
                    <a:pt x="5699" y="7407"/>
                    <a:pt x="5841" y="7407"/>
                    <a:pt x="5955" y="7407"/>
                  </a:cubicBezTo>
                  <a:cubicBezTo>
                    <a:pt x="6557" y="7407"/>
                    <a:pt x="9592" y="7322"/>
                    <a:pt x="10879" y="5460"/>
                  </a:cubicBezTo>
                  <a:cubicBezTo>
                    <a:pt x="11481" y="4601"/>
                    <a:pt x="11596" y="3543"/>
                    <a:pt x="11252" y="2570"/>
                  </a:cubicBezTo>
                  <a:cubicBezTo>
                    <a:pt x="10478" y="452"/>
                    <a:pt x="8160" y="365"/>
                    <a:pt x="7157" y="337"/>
                  </a:cubicBezTo>
                  <a:lnTo>
                    <a:pt x="6844" y="337"/>
                  </a:lnTo>
                  <a:cubicBezTo>
                    <a:pt x="6699" y="280"/>
                    <a:pt x="6557" y="223"/>
                    <a:pt x="6386" y="223"/>
                  </a:cubicBezTo>
                  <a:cubicBezTo>
                    <a:pt x="6328" y="193"/>
                    <a:pt x="6271" y="193"/>
                    <a:pt x="6184" y="166"/>
                  </a:cubicBezTo>
                  <a:cubicBezTo>
                    <a:pt x="5871" y="102"/>
                    <a:pt x="5403" y="1"/>
                    <a:pt x="4871"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7"/>
            <p:cNvSpPr/>
            <p:nvPr/>
          </p:nvSpPr>
          <p:spPr>
            <a:xfrm>
              <a:off x="7305440" y="1456965"/>
              <a:ext cx="244389" cy="213845"/>
            </a:xfrm>
            <a:custGeom>
              <a:avLst/>
              <a:gdLst/>
              <a:ahLst/>
              <a:cxnLst/>
              <a:rect l="l" t="t" r="r" b="b"/>
              <a:pathLst>
                <a:path w="12082" h="10572" extrusionOk="0">
                  <a:moveTo>
                    <a:pt x="7083" y="1"/>
                  </a:moveTo>
                  <a:cubicBezTo>
                    <a:pt x="6814" y="1"/>
                    <a:pt x="6528" y="56"/>
                    <a:pt x="6242" y="152"/>
                  </a:cubicBezTo>
                  <a:cubicBezTo>
                    <a:pt x="4952" y="667"/>
                    <a:pt x="4352" y="1640"/>
                    <a:pt x="4009" y="2240"/>
                  </a:cubicBezTo>
                  <a:cubicBezTo>
                    <a:pt x="3951" y="2355"/>
                    <a:pt x="3837" y="2499"/>
                    <a:pt x="3837" y="2526"/>
                  </a:cubicBezTo>
                  <a:cubicBezTo>
                    <a:pt x="3665" y="2728"/>
                    <a:pt x="3264" y="2957"/>
                    <a:pt x="2891" y="3214"/>
                  </a:cubicBezTo>
                  <a:cubicBezTo>
                    <a:pt x="2577" y="3415"/>
                    <a:pt x="2204" y="3644"/>
                    <a:pt x="1861" y="3930"/>
                  </a:cubicBezTo>
                  <a:cubicBezTo>
                    <a:pt x="1833" y="3930"/>
                    <a:pt x="1803" y="3958"/>
                    <a:pt x="1803" y="3988"/>
                  </a:cubicBezTo>
                  <a:cubicBezTo>
                    <a:pt x="1" y="5476"/>
                    <a:pt x="28" y="6850"/>
                    <a:pt x="402" y="7737"/>
                  </a:cubicBezTo>
                  <a:cubicBezTo>
                    <a:pt x="1010" y="9279"/>
                    <a:pt x="2441" y="9568"/>
                    <a:pt x="3896" y="9568"/>
                  </a:cubicBezTo>
                  <a:cubicBezTo>
                    <a:pt x="4360" y="9568"/>
                    <a:pt x="4826" y="9539"/>
                    <a:pt x="5268" y="9511"/>
                  </a:cubicBezTo>
                  <a:cubicBezTo>
                    <a:pt x="5497" y="9511"/>
                    <a:pt x="5784" y="9484"/>
                    <a:pt x="6013" y="9484"/>
                  </a:cubicBezTo>
                  <a:cubicBezTo>
                    <a:pt x="6413" y="9855"/>
                    <a:pt x="7272" y="10572"/>
                    <a:pt x="8502" y="10572"/>
                  </a:cubicBezTo>
                  <a:cubicBezTo>
                    <a:pt x="8704" y="10572"/>
                    <a:pt x="8903" y="10572"/>
                    <a:pt x="9104" y="10542"/>
                  </a:cubicBezTo>
                  <a:cubicBezTo>
                    <a:pt x="9132" y="10514"/>
                    <a:pt x="9189" y="10514"/>
                    <a:pt x="9219" y="10514"/>
                  </a:cubicBezTo>
                  <a:cubicBezTo>
                    <a:pt x="10391" y="10256"/>
                    <a:pt x="11193" y="9656"/>
                    <a:pt x="11594" y="8797"/>
                  </a:cubicBezTo>
                  <a:cubicBezTo>
                    <a:pt x="12081" y="7679"/>
                    <a:pt x="11708" y="6706"/>
                    <a:pt x="11452" y="6191"/>
                  </a:cubicBezTo>
                  <a:cubicBezTo>
                    <a:pt x="11795" y="5476"/>
                    <a:pt x="11795" y="4817"/>
                    <a:pt x="11681" y="4301"/>
                  </a:cubicBezTo>
                  <a:cubicBezTo>
                    <a:pt x="11422" y="3129"/>
                    <a:pt x="10765" y="2499"/>
                    <a:pt x="10249" y="2183"/>
                  </a:cubicBezTo>
                  <a:cubicBezTo>
                    <a:pt x="10220" y="2011"/>
                    <a:pt x="10135" y="1812"/>
                    <a:pt x="10020" y="1610"/>
                  </a:cubicBezTo>
                  <a:cubicBezTo>
                    <a:pt x="9791" y="1152"/>
                    <a:pt x="9189" y="323"/>
                    <a:pt x="7872" y="65"/>
                  </a:cubicBezTo>
                  <a:cubicBezTo>
                    <a:pt x="7673" y="7"/>
                    <a:pt x="7444" y="7"/>
                    <a:pt x="7242" y="7"/>
                  </a:cubicBezTo>
                  <a:cubicBezTo>
                    <a:pt x="7190" y="3"/>
                    <a:pt x="7137" y="1"/>
                    <a:pt x="7083"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7"/>
            <p:cNvSpPr/>
            <p:nvPr/>
          </p:nvSpPr>
          <p:spPr>
            <a:xfrm>
              <a:off x="6644121" y="1514599"/>
              <a:ext cx="335251" cy="302138"/>
            </a:xfrm>
            <a:custGeom>
              <a:avLst/>
              <a:gdLst/>
              <a:ahLst/>
              <a:cxnLst/>
              <a:rect l="l" t="t" r="r" b="b"/>
              <a:pathLst>
                <a:path w="16574" h="14937" extrusionOk="0">
                  <a:moveTo>
                    <a:pt x="8756" y="1"/>
                  </a:moveTo>
                  <a:cubicBezTo>
                    <a:pt x="7947" y="1"/>
                    <a:pt x="6983" y="240"/>
                    <a:pt x="5840" y="852"/>
                  </a:cubicBezTo>
                  <a:cubicBezTo>
                    <a:pt x="5840" y="852"/>
                    <a:pt x="5810" y="852"/>
                    <a:pt x="5810" y="880"/>
                  </a:cubicBezTo>
                  <a:cubicBezTo>
                    <a:pt x="5554" y="994"/>
                    <a:pt x="5238" y="1081"/>
                    <a:pt x="4810" y="1166"/>
                  </a:cubicBezTo>
                  <a:cubicBezTo>
                    <a:pt x="4264" y="1310"/>
                    <a:pt x="3550" y="1452"/>
                    <a:pt x="2833" y="1826"/>
                  </a:cubicBezTo>
                  <a:cubicBezTo>
                    <a:pt x="2776" y="1853"/>
                    <a:pt x="2748" y="1853"/>
                    <a:pt x="2719" y="1883"/>
                  </a:cubicBezTo>
                  <a:cubicBezTo>
                    <a:pt x="0" y="3399"/>
                    <a:pt x="229" y="5204"/>
                    <a:pt x="458" y="5891"/>
                  </a:cubicBezTo>
                  <a:cubicBezTo>
                    <a:pt x="829" y="7063"/>
                    <a:pt x="1745" y="7551"/>
                    <a:pt x="2634" y="7723"/>
                  </a:cubicBezTo>
                  <a:cubicBezTo>
                    <a:pt x="1947" y="8582"/>
                    <a:pt x="887" y="10127"/>
                    <a:pt x="1661" y="11930"/>
                  </a:cubicBezTo>
                  <a:cubicBezTo>
                    <a:pt x="2348" y="13677"/>
                    <a:pt x="3664" y="13963"/>
                    <a:pt x="4207" y="14021"/>
                  </a:cubicBezTo>
                  <a:cubicBezTo>
                    <a:pt x="4295" y="14028"/>
                    <a:pt x="4381" y="14032"/>
                    <a:pt x="4466" y="14032"/>
                  </a:cubicBezTo>
                  <a:cubicBezTo>
                    <a:pt x="5313" y="14032"/>
                    <a:pt x="5974" y="13658"/>
                    <a:pt x="6470" y="13189"/>
                  </a:cubicBezTo>
                  <a:cubicBezTo>
                    <a:pt x="6955" y="13963"/>
                    <a:pt x="7787" y="14563"/>
                    <a:pt x="9017" y="14850"/>
                  </a:cubicBezTo>
                  <a:cubicBezTo>
                    <a:pt x="9303" y="14907"/>
                    <a:pt x="9646" y="14937"/>
                    <a:pt x="9990" y="14937"/>
                  </a:cubicBezTo>
                  <a:cubicBezTo>
                    <a:pt x="11765" y="14937"/>
                    <a:pt x="14199" y="14135"/>
                    <a:pt x="15257" y="12502"/>
                  </a:cubicBezTo>
                  <a:cubicBezTo>
                    <a:pt x="16574" y="11101"/>
                    <a:pt x="16146" y="9811"/>
                    <a:pt x="15887" y="9269"/>
                  </a:cubicBezTo>
                  <a:cubicBezTo>
                    <a:pt x="15830" y="9182"/>
                    <a:pt x="15772" y="9067"/>
                    <a:pt x="15715" y="8982"/>
                  </a:cubicBezTo>
                  <a:cubicBezTo>
                    <a:pt x="15745" y="8953"/>
                    <a:pt x="15772" y="8895"/>
                    <a:pt x="15802" y="8838"/>
                  </a:cubicBezTo>
                  <a:cubicBezTo>
                    <a:pt x="16288" y="8123"/>
                    <a:pt x="16432" y="7207"/>
                    <a:pt x="16203" y="6147"/>
                  </a:cubicBezTo>
                  <a:cubicBezTo>
                    <a:pt x="15944" y="4975"/>
                    <a:pt x="15115" y="3543"/>
                    <a:pt x="12795" y="3486"/>
                  </a:cubicBezTo>
                  <a:cubicBezTo>
                    <a:pt x="12711" y="2941"/>
                    <a:pt x="12509" y="2341"/>
                    <a:pt x="11966" y="1768"/>
                  </a:cubicBezTo>
                  <a:cubicBezTo>
                    <a:pt x="11909" y="1711"/>
                    <a:pt x="11879" y="1654"/>
                    <a:pt x="11822" y="1624"/>
                  </a:cubicBezTo>
                  <a:cubicBezTo>
                    <a:pt x="11227" y="825"/>
                    <a:pt x="10257" y="1"/>
                    <a:pt x="8756" y="1"/>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7"/>
            <p:cNvSpPr/>
            <p:nvPr/>
          </p:nvSpPr>
          <p:spPr>
            <a:xfrm>
              <a:off x="5553090" y="1000853"/>
              <a:ext cx="2184186" cy="3379044"/>
            </a:xfrm>
            <a:custGeom>
              <a:avLst/>
              <a:gdLst/>
              <a:ahLst/>
              <a:cxnLst/>
              <a:rect l="l" t="t" r="r" b="b"/>
              <a:pathLst>
                <a:path w="107981" h="167052" extrusionOk="0">
                  <a:moveTo>
                    <a:pt x="75507" y="1"/>
                  </a:moveTo>
                  <a:cubicBezTo>
                    <a:pt x="75053" y="1"/>
                    <a:pt x="74488" y="549"/>
                    <a:pt x="74144" y="913"/>
                  </a:cubicBezTo>
                  <a:cubicBezTo>
                    <a:pt x="73999" y="1000"/>
                    <a:pt x="74057" y="1428"/>
                    <a:pt x="73942" y="1572"/>
                  </a:cubicBezTo>
                  <a:cubicBezTo>
                    <a:pt x="73815" y="1678"/>
                    <a:pt x="73689" y="1705"/>
                    <a:pt x="73562" y="1705"/>
                  </a:cubicBezTo>
                  <a:cubicBezTo>
                    <a:pt x="73422" y="1705"/>
                    <a:pt x="73283" y="1672"/>
                    <a:pt x="73143" y="1672"/>
                  </a:cubicBezTo>
                  <a:cubicBezTo>
                    <a:pt x="73066" y="1672"/>
                    <a:pt x="72989" y="1682"/>
                    <a:pt x="72912" y="1714"/>
                  </a:cubicBezTo>
                  <a:cubicBezTo>
                    <a:pt x="72282" y="2087"/>
                    <a:pt x="72426" y="2287"/>
                    <a:pt x="72140" y="2946"/>
                  </a:cubicBezTo>
                  <a:cubicBezTo>
                    <a:pt x="71538" y="4462"/>
                    <a:pt x="71109" y="3947"/>
                    <a:pt x="69763" y="4233"/>
                  </a:cubicBezTo>
                  <a:cubicBezTo>
                    <a:pt x="69076" y="4405"/>
                    <a:pt x="68991" y="4607"/>
                    <a:pt x="68189" y="4607"/>
                  </a:cubicBezTo>
                  <a:cubicBezTo>
                    <a:pt x="67491" y="4558"/>
                    <a:pt x="66754" y="4287"/>
                    <a:pt x="66043" y="4287"/>
                  </a:cubicBezTo>
                  <a:cubicBezTo>
                    <a:pt x="65908" y="4287"/>
                    <a:pt x="65773" y="4297"/>
                    <a:pt x="65640" y="4320"/>
                  </a:cubicBezTo>
                  <a:cubicBezTo>
                    <a:pt x="65122" y="4437"/>
                    <a:pt x="64896" y="4806"/>
                    <a:pt x="64417" y="4806"/>
                  </a:cubicBezTo>
                  <a:cubicBezTo>
                    <a:pt x="64314" y="4806"/>
                    <a:pt x="64199" y="4789"/>
                    <a:pt x="64067" y="4749"/>
                  </a:cubicBezTo>
                  <a:cubicBezTo>
                    <a:pt x="63666" y="4607"/>
                    <a:pt x="63323" y="4176"/>
                    <a:pt x="62835" y="3947"/>
                  </a:cubicBezTo>
                  <a:cubicBezTo>
                    <a:pt x="62525" y="3822"/>
                    <a:pt x="62211" y="3770"/>
                    <a:pt x="61895" y="3770"/>
                  </a:cubicBezTo>
                  <a:cubicBezTo>
                    <a:pt x="60277" y="3770"/>
                    <a:pt x="58590" y="5136"/>
                    <a:pt x="56877" y="5136"/>
                  </a:cubicBezTo>
                  <a:cubicBezTo>
                    <a:pt x="56394" y="5136"/>
                    <a:pt x="55908" y="5028"/>
                    <a:pt x="55422" y="4749"/>
                  </a:cubicBezTo>
                  <a:cubicBezTo>
                    <a:pt x="54533" y="4176"/>
                    <a:pt x="54533" y="3317"/>
                    <a:pt x="53388" y="2946"/>
                  </a:cubicBezTo>
                  <a:cubicBezTo>
                    <a:pt x="52816" y="2717"/>
                    <a:pt x="52129" y="2573"/>
                    <a:pt x="51529" y="2516"/>
                  </a:cubicBezTo>
                  <a:cubicBezTo>
                    <a:pt x="51329" y="2484"/>
                    <a:pt x="51112" y="2474"/>
                    <a:pt x="50886" y="2474"/>
                  </a:cubicBezTo>
                  <a:cubicBezTo>
                    <a:pt x="50478" y="2474"/>
                    <a:pt x="50041" y="2507"/>
                    <a:pt x="49625" y="2507"/>
                  </a:cubicBezTo>
                  <a:cubicBezTo>
                    <a:pt x="49247" y="2507"/>
                    <a:pt x="48886" y="2479"/>
                    <a:pt x="48579" y="2374"/>
                  </a:cubicBezTo>
                  <a:cubicBezTo>
                    <a:pt x="47750" y="2087"/>
                    <a:pt x="47693" y="1428"/>
                    <a:pt x="46605" y="1343"/>
                  </a:cubicBezTo>
                  <a:cubicBezTo>
                    <a:pt x="46304" y="1325"/>
                    <a:pt x="45992" y="1313"/>
                    <a:pt x="45679" y="1313"/>
                  </a:cubicBezTo>
                  <a:cubicBezTo>
                    <a:pt x="44978" y="1313"/>
                    <a:pt x="44269" y="1374"/>
                    <a:pt x="43655" y="1572"/>
                  </a:cubicBezTo>
                  <a:cubicBezTo>
                    <a:pt x="42338" y="2087"/>
                    <a:pt x="41795" y="2516"/>
                    <a:pt x="40421" y="2660"/>
                  </a:cubicBezTo>
                  <a:cubicBezTo>
                    <a:pt x="39541" y="2757"/>
                    <a:pt x="39062" y="2988"/>
                    <a:pt x="38455" y="2988"/>
                  </a:cubicBezTo>
                  <a:cubicBezTo>
                    <a:pt x="38172" y="2988"/>
                    <a:pt x="37862" y="2939"/>
                    <a:pt x="37472" y="2802"/>
                  </a:cubicBezTo>
                  <a:cubicBezTo>
                    <a:pt x="37128" y="2660"/>
                    <a:pt x="36185" y="2516"/>
                    <a:pt x="35841" y="2287"/>
                  </a:cubicBezTo>
                  <a:cubicBezTo>
                    <a:pt x="35411" y="1916"/>
                    <a:pt x="35841" y="1572"/>
                    <a:pt x="35154" y="1286"/>
                  </a:cubicBezTo>
                  <a:cubicBezTo>
                    <a:pt x="34896" y="1190"/>
                    <a:pt x="34559" y="1159"/>
                    <a:pt x="34195" y="1159"/>
                  </a:cubicBezTo>
                  <a:cubicBezTo>
                    <a:pt x="33467" y="1159"/>
                    <a:pt x="32634" y="1286"/>
                    <a:pt x="32120" y="1286"/>
                  </a:cubicBezTo>
                  <a:cubicBezTo>
                    <a:pt x="31812" y="1286"/>
                    <a:pt x="31500" y="1289"/>
                    <a:pt x="31188" y="1289"/>
                  </a:cubicBezTo>
                  <a:cubicBezTo>
                    <a:pt x="30251" y="1289"/>
                    <a:pt x="29307" y="1257"/>
                    <a:pt x="28426" y="1000"/>
                  </a:cubicBezTo>
                  <a:cubicBezTo>
                    <a:pt x="27574" y="663"/>
                    <a:pt x="26932" y="328"/>
                    <a:pt x="25993" y="328"/>
                  </a:cubicBezTo>
                  <a:cubicBezTo>
                    <a:pt x="25892" y="328"/>
                    <a:pt x="25787" y="332"/>
                    <a:pt x="25677" y="340"/>
                  </a:cubicBezTo>
                  <a:lnTo>
                    <a:pt x="25765" y="397"/>
                  </a:lnTo>
                  <a:cubicBezTo>
                    <a:pt x="24590" y="542"/>
                    <a:pt x="23646" y="913"/>
                    <a:pt x="22471" y="1000"/>
                  </a:cubicBezTo>
                  <a:cubicBezTo>
                    <a:pt x="21299" y="1000"/>
                    <a:pt x="20353" y="1000"/>
                    <a:pt x="19238" y="1428"/>
                  </a:cubicBezTo>
                  <a:cubicBezTo>
                    <a:pt x="18150" y="1858"/>
                    <a:pt x="16918" y="2287"/>
                    <a:pt x="15745" y="2660"/>
                  </a:cubicBezTo>
                  <a:cubicBezTo>
                    <a:pt x="15143" y="2859"/>
                    <a:pt x="12395" y="3004"/>
                    <a:pt x="12195" y="3462"/>
                  </a:cubicBezTo>
                  <a:cubicBezTo>
                    <a:pt x="11708" y="4320"/>
                    <a:pt x="13570" y="4749"/>
                    <a:pt x="13570" y="5408"/>
                  </a:cubicBezTo>
                  <a:cubicBezTo>
                    <a:pt x="13570" y="5935"/>
                    <a:pt x="11995" y="6655"/>
                    <a:pt x="11364" y="6655"/>
                  </a:cubicBezTo>
                  <a:cubicBezTo>
                    <a:pt x="11309" y="6655"/>
                    <a:pt x="11261" y="6650"/>
                    <a:pt x="11222" y="6638"/>
                  </a:cubicBezTo>
                  <a:cubicBezTo>
                    <a:pt x="10879" y="6553"/>
                    <a:pt x="10563" y="5981"/>
                    <a:pt x="9933" y="5836"/>
                  </a:cubicBezTo>
                  <a:cubicBezTo>
                    <a:pt x="9833" y="5828"/>
                    <a:pt x="9742" y="5824"/>
                    <a:pt x="9657" y="5824"/>
                  </a:cubicBezTo>
                  <a:cubicBezTo>
                    <a:pt x="9157" y="5824"/>
                    <a:pt x="8881" y="5965"/>
                    <a:pt x="8417" y="6210"/>
                  </a:cubicBezTo>
                  <a:cubicBezTo>
                    <a:pt x="7959" y="6409"/>
                    <a:pt x="6841" y="7153"/>
                    <a:pt x="6699" y="7726"/>
                  </a:cubicBezTo>
                  <a:cubicBezTo>
                    <a:pt x="7284" y="7970"/>
                    <a:pt x="7869" y="8011"/>
                    <a:pt x="8470" y="8011"/>
                  </a:cubicBezTo>
                  <a:cubicBezTo>
                    <a:pt x="8770" y="8011"/>
                    <a:pt x="9074" y="8001"/>
                    <a:pt x="9383" y="8001"/>
                  </a:cubicBezTo>
                  <a:cubicBezTo>
                    <a:pt x="9546" y="8001"/>
                    <a:pt x="9710" y="8004"/>
                    <a:pt x="9876" y="8012"/>
                  </a:cubicBezTo>
                  <a:cubicBezTo>
                    <a:pt x="12195" y="8241"/>
                    <a:pt x="9646" y="9043"/>
                    <a:pt x="8760" y="9386"/>
                  </a:cubicBezTo>
                  <a:cubicBezTo>
                    <a:pt x="6784" y="10188"/>
                    <a:pt x="2062" y="10275"/>
                    <a:pt x="1574" y="13222"/>
                  </a:cubicBezTo>
                  <a:cubicBezTo>
                    <a:pt x="1427" y="13968"/>
                    <a:pt x="1561" y="14186"/>
                    <a:pt x="1818" y="14186"/>
                  </a:cubicBezTo>
                  <a:cubicBezTo>
                    <a:pt x="2181" y="14186"/>
                    <a:pt x="2790" y="13750"/>
                    <a:pt x="3198" y="13750"/>
                  </a:cubicBezTo>
                  <a:cubicBezTo>
                    <a:pt x="3289" y="13750"/>
                    <a:pt x="3370" y="13772"/>
                    <a:pt x="3436" y="13824"/>
                  </a:cubicBezTo>
                  <a:cubicBezTo>
                    <a:pt x="4036" y="14310"/>
                    <a:pt x="1574" y="15198"/>
                    <a:pt x="3436" y="15684"/>
                  </a:cubicBezTo>
                  <a:cubicBezTo>
                    <a:pt x="3454" y="15687"/>
                    <a:pt x="3475" y="15689"/>
                    <a:pt x="3499" y="15689"/>
                  </a:cubicBezTo>
                  <a:cubicBezTo>
                    <a:pt x="3841" y="15689"/>
                    <a:pt x="4741" y="15357"/>
                    <a:pt x="5217" y="15357"/>
                  </a:cubicBezTo>
                  <a:cubicBezTo>
                    <a:pt x="5547" y="15357"/>
                    <a:pt x="5673" y="15517"/>
                    <a:pt x="5268" y="16057"/>
                  </a:cubicBezTo>
                  <a:cubicBezTo>
                    <a:pt x="4867" y="16715"/>
                    <a:pt x="3092" y="16859"/>
                    <a:pt x="2405" y="17230"/>
                  </a:cubicBezTo>
                  <a:cubicBezTo>
                    <a:pt x="2062" y="17374"/>
                    <a:pt x="0" y="18318"/>
                    <a:pt x="0" y="18805"/>
                  </a:cubicBezTo>
                  <a:cubicBezTo>
                    <a:pt x="0" y="19147"/>
                    <a:pt x="221" y="19272"/>
                    <a:pt x="550" y="19272"/>
                  </a:cubicBezTo>
                  <a:cubicBezTo>
                    <a:pt x="1406" y="19272"/>
                    <a:pt x="2998" y="18422"/>
                    <a:pt x="3349" y="18318"/>
                  </a:cubicBezTo>
                  <a:cubicBezTo>
                    <a:pt x="4867" y="17947"/>
                    <a:pt x="5611" y="17718"/>
                    <a:pt x="6841" y="16715"/>
                  </a:cubicBezTo>
                  <a:cubicBezTo>
                    <a:pt x="8016" y="15684"/>
                    <a:pt x="9532" y="15485"/>
                    <a:pt x="10677" y="14596"/>
                  </a:cubicBezTo>
                  <a:cubicBezTo>
                    <a:pt x="11708" y="13882"/>
                    <a:pt x="12482" y="13080"/>
                    <a:pt x="13627" y="12737"/>
                  </a:cubicBezTo>
                  <a:cubicBezTo>
                    <a:pt x="13949" y="12611"/>
                    <a:pt x="14198" y="12554"/>
                    <a:pt x="14371" y="12554"/>
                  </a:cubicBezTo>
                  <a:cubicBezTo>
                    <a:pt x="14828" y="12554"/>
                    <a:pt x="14757" y="12949"/>
                    <a:pt x="14112" y="13508"/>
                  </a:cubicBezTo>
                  <a:cubicBezTo>
                    <a:pt x="13570" y="13966"/>
                    <a:pt x="11909" y="14596"/>
                    <a:pt x="13139" y="15054"/>
                  </a:cubicBezTo>
                  <a:cubicBezTo>
                    <a:pt x="13229" y="15081"/>
                    <a:pt x="13322" y="15093"/>
                    <a:pt x="13416" y="15093"/>
                  </a:cubicBezTo>
                  <a:cubicBezTo>
                    <a:pt x="14336" y="15093"/>
                    <a:pt x="15408" y="13924"/>
                    <a:pt x="16031" y="13508"/>
                  </a:cubicBezTo>
                  <a:cubicBezTo>
                    <a:pt x="16809" y="13033"/>
                    <a:pt x="17390" y="12575"/>
                    <a:pt x="18157" y="12575"/>
                  </a:cubicBezTo>
                  <a:cubicBezTo>
                    <a:pt x="18407" y="12575"/>
                    <a:pt x="18677" y="12624"/>
                    <a:pt x="18979" y="12737"/>
                  </a:cubicBezTo>
                  <a:cubicBezTo>
                    <a:pt x="20067" y="13080"/>
                    <a:pt x="21184" y="13366"/>
                    <a:pt x="22272" y="13737"/>
                  </a:cubicBezTo>
                  <a:cubicBezTo>
                    <a:pt x="24448" y="14539"/>
                    <a:pt x="25677" y="17058"/>
                    <a:pt x="25421" y="19550"/>
                  </a:cubicBezTo>
                  <a:cubicBezTo>
                    <a:pt x="25277" y="20550"/>
                    <a:pt x="24532" y="21554"/>
                    <a:pt x="24590" y="22584"/>
                  </a:cubicBezTo>
                  <a:cubicBezTo>
                    <a:pt x="24734" y="23585"/>
                    <a:pt x="25765" y="24329"/>
                    <a:pt x="26250" y="25188"/>
                  </a:cubicBezTo>
                  <a:cubicBezTo>
                    <a:pt x="26509" y="25619"/>
                    <a:pt x="27395" y="28023"/>
                    <a:pt x="26795" y="28367"/>
                  </a:cubicBezTo>
                  <a:cubicBezTo>
                    <a:pt x="26740" y="28393"/>
                    <a:pt x="26688" y="28405"/>
                    <a:pt x="26638" y="28405"/>
                  </a:cubicBezTo>
                  <a:cubicBezTo>
                    <a:pt x="25992" y="28405"/>
                    <a:pt x="25793" y="26313"/>
                    <a:pt x="25421" y="26047"/>
                  </a:cubicBezTo>
                  <a:cubicBezTo>
                    <a:pt x="25224" y="25931"/>
                    <a:pt x="25045" y="25881"/>
                    <a:pt x="24887" y="25881"/>
                  </a:cubicBezTo>
                  <a:cubicBezTo>
                    <a:pt x="24267" y="25881"/>
                    <a:pt x="23990" y="26661"/>
                    <a:pt x="24333" y="27279"/>
                  </a:cubicBezTo>
                  <a:cubicBezTo>
                    <a:pt x="24791" y="28367"/>
                    <a:pt x="25563" y="28165"/>
                    <a:pt x="25020" y="29597"/>
                  </a:cubicBezTo>
                  <a:cubicBezTo>
                    <a:pt x="24590" y="30542"/>
                    <a:pt x="23990" y="31630"/>
                    <a:pt x="23445" y="32516"/>
                  </a:cubicBezTo>
                  <a:cubicBezTo>
                    <a:pt x="22758" y="33749"/>
                    <a:pt x="21642" y="34092"/>
                    <a:pt x="20841" y="35123"/>
                  </a:cubicBezTo>
                  <a:cubicBezTo>
                    <a:pt x="19925" y="36123"/>
                    <a:pt x="20696" y="37355"/>
                    <a:pt x="20154" y="38443"/>
                  </a:cubicBezTo>
                  <a:cubicBezTo>
                    <a:pt x="19810" y="39245"/>
                    <a:pt x="18578" y="39387"/>
                    <a:pt x="18436" y="40417"/>
                  </a:cubicBezTo>
                  <a:cubicBezTo>
                    <a:pt x="18349" y="41047"/>
                    <a:pt x="18979" y="42279"/>
                    <a:pt x="19180" y="43024"/>
                  </a:cubicBezTo>
                  <a:cubicBezTo>
                    <a:pt x="19322" y="43738"/>
                    <a:pt x="19380" y="44455"/>
                    <a:pt x="19380" y="45199"/>
                  </a:cubicBezTo>
                  <a:lnTo>
                    <a:pt x="19322" y="44913"/>
                  </a:lnTo>
                  <a:lnTo>
                    <a:pt x="19322" y="44913"/>
                  </a:lnTo>
                  <a:cubicBezTo>
                    <a:pt x="19380" y="45543"/>
                    <a:pt x="19123" y="47001"/>
                    <a:pt x="19524" y="47432"/>
                  </a:cubicBezTo>
                  <a:cubicBezTo>
                    <a:pt x="19810" y="47718"/>
                    <a:pt x="20410" y="47661"/>
                    <a:pt x="20696" y="47803"/>
                  </a:cubicBezTo>
                  <a:cubicBezTo>
                    <a:pt x="21299" y="48234"/>
                    <a:pt x="21241" y="48463"/>
                    <a:pt x="21498" y="49035"/>
                  </a:cubicBezTo>
                  <a:cubicBezTo>
                    <a:pt x="21841" y="50036"/>
                    <a:pt x="22414" y="50924"/>
                    <a:pt x="22272" y="52012"/>
                  </a:cubicBezTo>
                  <a:cubicBezTo>
                    <a:pt x="22185" y="52356"/>
                    <a:pt x="21929" y="52956"/>
                    <a:pt x="21986" y="53299"/>
                  </a:cubicBezTo>
                  <a:cubicBezTo>
                    <a:pt x="22128" y="54044"/>
                    <a:pt x="22529" y="53815"/>
                    <a:pt x="22758" y="54330"/>
                  </a:cubicBezTo>
                  <a:cubicBezTo>
                    <a:pt x="23303" y="55562"/>
                    <a:pt x="22272" y="56192"/>
                    <a:pt x="22329" y="57135"/>
                  </a:cubicBezTo>
                  <a:cubicBezTo>
                    <a:pt x="22471" y="58081"/>
                    <a:pt x="23445" y="57937"/>
                    <a:pt x="23903" y="58367"/>
                  </a:cubicBezTo>
                  <a:cubicBezTo>
                    <a:pt x="24448" y="58825"/>
                    <a:pt x="24390" y="59112"/>
                    <a:pt x="24590" y="59826"/>
                  </a:cubicBezTo>
                  <a:cubicBezTo>
                    <a:pt x="24734" y="60486"/>
                    <a:pt x="25277" y="62231"/>
                    <a:pt x="26250" y="62288"/>
                  </a:cubicBezTo>
                  <a:cubicBezTo>
                    <a:pt x="27539" y="62288"/>
                    <a:pt x="26250" y="60543"/>
                    <a:pt x="26021" y="59971"/>
                  </a:cubicBezTo>
                  <a:cubicBezTo>
                    <a:pt x="25677" y="59169"/>
                    <a:pt x="25765" y="58367"/>
                    <a:pt x="25563" y="57566"/>
                  </a:cubicBezTo>
                  <a:cubicBezTo>
                    <a:pt x="25277" y="56707"/>
                    <a:pt x="24590" y="56048"/>
                    <a:pt x="24390" y="55189"/>
                  </a:cubicBezTo>
                  <a:cubicBezTo>
                    <a:pt x="24333" y="54760"/>
                    <a:pt x="24448" y="54330"/>
                    <a:pt x="24390" y="53959"/>
                  </a:cubicBezTo>
                  <a:cubicBezTo>
                    <a:pt x="24189" y="53386"/>
                    <a:pt x="23761" y="53242"/>
                    <a:pt x="23559" y="52727"/>
                  </a:cubicBezTo>
                  <a:cubicBezTo>
                    <a:pt x="23303" y="52154"/>
                    <a:pt x="23216" y="51268"/>
                    <a:pt x="24047" y="51124"/>
                  </a:cubicBezTo>
                  <a:lnTo>
                    <a:pt x="24189" y="51066"/>
                  </a:lnTo>
                  <a:cubicBezTo>
                    <a:pt x="24306" y="51048"/>
                    <a:pt x="24415" y="51039"/>
                    <a:pt x="24516" y="51039"/>
                  </a:cubicBezTo>
                  <a:cubicBezTo>
                    <a:pt x="25643" y="51039"/>
                    <a:pt x="25765" y="52159"/>
                    <a:pt x="25765" y="53157"/>
                  </a:cubicBezTo>
                  <a:cubicBezTo>
                    <a:pt x="25765" y="54330"/>
                    <a:pt x="25906" y="54760"/>
                    <a:pt x="26509" y="55848"/>
                  </a:cubicBezTo>
                  <a:cubicBezTo>
                    <a:pt x="27139" y="56792"/>
                    <a:pt x="27196" y="57795"/>
                    <a:pt x="27624" y="58738"/>
                  </a:cubicBezTo>
                  <a:cubicBezTo>
                    <a:pt x="28169" y="59913"/>
                    <a:pt x="29200" y="60628"/>
                    <a:pt x="29800" y="61773"/>
                  </a:cubicBezTo>
                  <a:cubicBezTo>
                    <a:pt x="30201" y="62574"/>
                    <a:pt x="31117" y="63749"/>
                    <a:pt x="31174" y="64693"/>
                  </a:cubicBezTo>
                  <a:cubicBezTo>
                    <a:pt x="31231" y="65781"/>
                    <a:pt x="30288" y="66268"/>
                    <a:pt x="30688" y="67356"/>
                  </a:cubicBezTo>
                  <a:cubicBezTo>
                    <a:pt x="31117" y="68586"/>
                    <a:pt x="33150" y="69188"/>
                    <a:pt x="34124" y="70104"/>
                  </a:cubicBezTo>
                  <a:cubicBezTo>
                    <a:pt x="35211" y="71192"/>
                    <a:pt x="36384" y="71277"/>
                    <a:pt x="37758" y="71792"/>
                  </a:cubicBezTo>
                  <a:cubicBezTo>
                    <a:pt x="38567" y="72035"/>
                    <a:pt x="39074" y="72159"/>
                    <a:pt x="39595" y="72159"/>
                  </a:cubicBezTo>
                  <a:cubicBezTo>
                    <a:pt x="39996" y="72159"/>
                    <a:pt x="40404" y="72086"/>
                    <a:pt x="40964" y="71936"/>
                  </a:cubicBezTo>
                  <a:cubicBezTo>
                    <a:pt x="41291" y="71860"/>
                    <a:pt x="41629" y="71819"/>
                    <a:pt x="41960" y="71819"/>
                  </a:cubicBezTo>
                  <a:cubicBezTo>
                    <a:pt x="42878" y="71819"/>
                    <a:pt x="43753" y="72138"/>
                    <a:pt x="44257" y="72937"/>
                  </a:cubicBezTo>
                  <a:cubicBezTo>
                    <a:pt x="44457" y="73368"/>
                    <a:pt x="44200" y="73654"/>
                    <a:pt x="44601" y="74112"/>
                  </a:cubicBezTo>
                  <a:cubicBezTo>
                    <a:pt x="44887" y="74398"/>
                    <a:pt x="45487" y="74598"/>
                    <a:pt x="45918" y="74742"/>
                  </a:cubicBezTo>
                  <a:cubicBezTo>
                    <a:pt x="46948" y="75342"/>
                    <a:pt x="47892" y="75399"/>
                    <a:pt x="48922" y="75772"/>
                  </a:cubicBezTo>
                  <a:cubicBezTo>
                    <a:pt x="50010" y="76143"/>
                    <a:pt x="49525" y="76860"/>
                    <a:pt x="50354" y="77433"/>
                  </a:cubicBezTo>
                  <a:cubicBezTo>
                    <a:pt x="50448" y="77496"/>
                    <a:pt x="50557" y="77513"/>
                    <a:pt x="50674" y="77513"/>
                  </a:cubicBezTo>
                  <a:cubicBezTo>
                    <a:pt x="50820" y="77513"/>
                    <a:pt x="50976" y="77486"/>
                    <a:pt x="51127" y="77486"/>
                  </a:cubicBezTo>
                  <a:cubicBezTo>
                    <a:pt x="51294" y="77486"/>
                    <a:pt x="51455" y="77519"/>
                    <a:pt x="51586" y="77662"/>
                  </a:cubicBezTo>
                  <a:cubicBezTo>
                    <a:pt x="52216" y="78376"/>
                    <a:pt x="51384" y="78234"/>
                    <a:pt x="51242" y="78750"/>
                  </a:cubicBezTo>
                  <a:cubicBezTo>
                    <a:pt x="50899" y="80266"/>
                    <a:pt x="51929" y="80410"/>
                    <a:pt x="52903" y="81124"/>
                  </a:cubicBezTo>
                  <a:cubicBezTo>
                    <a:pt x="53704" y="81697"/>
                    <a:pt x="54334" y="82929"/>
                    <a:pt x="55422" y="83243"/>
                  </a:cubicBezTo>
                  <a:cubicBezTo>
                    <a:pt x="55492" y="83258"/>
                    <a:pt x="55562" y="83265"/>
                    <a:pt x="55631" y="83265"/>
                  </a:cubicBezTo>
                  <a:cubicBezTo>
                    <a:pt x="56700" y="83265"/>
                    <a:pt x="57574" y="81531"/>
                    <a:pt x="58285" y="81531"/>
                  </a:cubicBezTo>
                  <a:cubicBezTo>
                    <a:pt x="58383" y="81531"/>
                    <a:pt x="58479" y="81564"/>
                    <a:pt x="58571" y="81640"/>
                  </a:cubicBezTo>
                  <a:lnTo>
                    <a:pt x="58456" y="81498"/>
                  </a:lnTo>
                  <a:lnTo>
                    <a:pt x="58456" y="81498"/>
                  </a:lnTo>
                  <a:cubicBezTo>
                    <a:pt x="59143" y="82070"/>
                    <a:pt x="59487" y="83444"/>
                    <a:pt x="59743" y="84246"/>
                  </a:cubicBezTo>
                  <a:cubicBezTo>
                    <a:pt x="60087" y="85105"/>
                    <a:pt x="60087" y="85849"/>
                    <a:pt x="60030" y="86793"/>
                  </a:cubicBezTo>
                  <a:cubicBezTo>
                    <a:pt x="59945" y="88224"/>
                    <a:pt x="59801" y="89170"/>
                    <a:pt x="58800" y="90113"/>
                  </a:cubicBezTo>
                  <a:cubicBezTo>
                    <a:pt x="58312" y="90486"/>
                    <a:pt x="58026" y="90686"/>
                    <a:pt x="57769" y="91144"/>
                  </a:cubicBezTo>
                  <a:cubicBezTo>
                    <a:pt x="57682" y="91258"/>
                    <a:pt x="57884" y="91632"/>
                    <a:pt x="57769" y="91774"/>
                  </a:cubicBezTo>
                  <a:cubicBezTo>
                    <a:pt x="57568" y="92060"/>
                    <a:pt x="57224" y="92003"/>
                    <a:pt x="57082" y="92204"/>
                  </a:cubicBezTo>
                  <a:cubicBezTo>
                    <a:pt x="55965" y="93377"/>
                    <a:pt x="55163" y="95181"/>
                    <a:pt x="56052" y="96842"/>
                  </a:cubicBezTo>
                  <a:cubicBezTo>
                    <a:pt x="56109" y="97071"/>
                    <a:pt x="56739" y="97643"/>
                    <a:pt x="56739" y="97643"/>
                  </a:cubicBezTo>
                  <a:cubicBezTo>
                    <a:pt x="56881" y="98529"/>
                    <a:pt x="56594" y="98158"/>
                    <a:pt x="56109" y="98587"/>
                  </a:cubicBezTo>
                  <a:cubicBezTo>
                    <a:pt x="55422" y="99246"/>
                    <a:pt x="55422" y="98674"/>
                    <a:pt x="55365" y="99762"/>
                  </a:cubicBezTo>
                  <a:cubicBezTo>
                    <a:pt x="55307" y="100105"/>
                    <a:pt x="55422" y="100907"/>
                    <a:pt x="55507" y="101278"/>
                  </a:cubicBezTo>
                  <a:cubicBezTo>
                    <a:pt x="55708" y="102709"/>
                    <a:pt x="56594" y="102281"/>
                    <a:pt x="57281" y="103453"/>
                  </a:cubicBezTo>
                  <a:cubicBezTo>
                    <a:pt x="58170" y="104827"/>
                    <a:pt x="58227" y="106201"/>
                    <a:pt x="59400" y="107433"/>
                  </a:cubicBezTo>
                  <a:cubicBezTo>
                    <a:pt x="61319" y="109465"/>
                    <a:pt x="61461" y="113244"/>
                    <a:pt x="63923" y="114904"/>
                  </a:cubicBezTo>
                  <a:cubicBezTo>
                    <a:pt x="65155" y="115705"/>
                    <a:pt x="66327" y="115476"/>
                    <a:pt x="67415" y="116708"/>
                  </a:cubicBezTo>
                  <a:cubicBezTo>
                    <a:pt x="68045" y="117366"/>
                    <a:pt x="69277" y="118083"/>
                    <a:pt x="69534" y="118884"/>
                  </a:cubicBezTo>
                  <a:cubicBezTo>
                    <a:pt x="69763" y="119599"/>
                    <a:pt x="69621" y="120831"/>
                    <a:pt x="69678" y="121575"/>
                  </a:cubicBezTo>
                  <a:cubicBezTo>
                    <a:pt x="69678" y="122519"/>
                    <a:pt x="69763" y="123435"/>
                    <a:pt x="69763" y="124380"/>
                  </a:cubicBezTo>
                  <a:lnTo>
                    <a:pt x="69763" y="125324"/>
                  </a:lnTo>
                  <a:lnTo>
                    <a:pt x="69621" y="125411"/>
                  </a:lnTo>
                  <a:cubicBezTo>
                    <a:pt x="69534" y="127300"/>
                    <a:pt x="70221" y="128961"/>
                    <a:pt x="70450" y="130763"/>
                  </a:cubicBezTo>
                  <a:cubicBezTo>
                    <a:pt x="70651" y="132710"/>
                    <a:pt x="70221" y="134828"/>
                    <a:pt x="70507" y="136862"/>
                  </a:cubicBezTo>
                  <a:cubicBezTo>
                    <a:pt x="70709" y="138149"/>
                    <a:pt x="70766" y="139466"/>
                    <a:pt x="70766" y="140840"/>
                  </a:cubicBezTo>
                  <a:cubicBezTo>
                    <a:pt x="70766" y="142072"/>
                    <a:pt x="70163" y="143072"/>
                    <a:pt x="70308" y="144160"/>
                  </a:cubicBezTo>
                  <a:cubicBezTo>
                    <a:pt x="70365" y="145248"/>
                    <a:pt x="71109" y="146194"/>
                    <a:pt x="71251" y="147282"/>
                  </a:cubicBezTo>
                  <a:cubicBezTo>
                    <a:pt x="71338" y="147939"/>
                    <a:pt x="71338" y="148885"/>
                    <a:pt x="71682" y="149457"/>
                  </a:cubicBezTo>
                  <a:cubicBezTo>
                    <a:pt x="72025" y="150115"/>
                    <a:pt x="72083" y="149828"/>
                    <a:pt x="72568" y="150172"/>
                  </a:cubicBezTo>
                  <a:cubicBezTo>
                    <a:pt x="74487" y="151718"/>
                    <a:pt x="74201" y="155469"/>
                    <a:pt x="75232" y="157645"/>
                  </a:cubicBezTo>
                  <a:cubicBezTo>
                    <a:pt x="75632" y="158675"/>
                    <a:pt x="75717" y="159477"/>
                    <a:pt x="75976" y="160393"/>
                  </a:cubicBezTo>
                  <a:cubicBezTo>
                    <a:pt x="76319" y="161565"/>
                    <a:pt x="77492" y="162710"/>
                    <a:pt x="78179" y="163798"/>
                  </a:cubicBezTo>
                  <a:cubicBezTo>
                    <a:pt x="78696" y="164616"/>
                    <a:pt x="79164" y="165160"/>
                    <a:pt x="79901" y="165160"/>
                  </a:cubicBezTo>
                  <a:cubicBezTo>
                    <a:pt x="80144" y="165160"/>
                    <a:pt x="80416" y="165101"/>
                    <a:pt x="80728" y="164973"/>
                  </a:cubicBezTo>
                  <a:cubicBezTo>
                    <a:pt x="81083" y="164861"/>
                    <a:pt x="81213" y="164407"/>
                    <a:pt x="81600" y="164407"/>
                  </a:cubicBezTo>
                  <a:cubicBezTo>
                    <a:pt x="81713" y="164407"/>
                    <a:pt x="81847" y="164446"/>
                    <a:pt x="82015" y="164542"/>
                  </a:cubicBezTo>
                  <a:cubicBezTo>
                    <a:pt x="82503" y="164829"/>
                    <a:pt x="82560" y="165630"/>
                    <a:pt x="82904" y="166061"/>
                  </a:cubicBezTo>
                  <a:cubicBezTo>
                    <a:pt x="83379" y="166813"/>
                    <a:pt x="83921" y="167015"/>
                    <a:pt x="84685" y="167015"/>
                  </a:cubicBezTo>
                  <a:cubicBezTo>
                    <a:pt x="84793" y="167015"/>
                    <a:pt x="84905" y="167011"/>
                    <a:pt x="85022" y="167004"/>
                  </a:cubicBezTo>
                  <a:cubicBezTo>
                    <a:pt x="85229" y="167004"/>
                    <a:pt x="85443" y="167051"/>
                    <a:pt x="85635" y="167051"/>
                  </a:cubicBezTo>
                  <a:cubicBezTo>
                    <a:pt x="85840" y="167051"/>
                    <a:pt x="86019" y="166998"/>
                    <a:pt x="86137" y="166775"/>
                  </a:cubicBezTo>
                  <a:cubicBezTo>
                    <a:pt x="86481" y="165917"/>
                    <a:pt x="85565" y="166118"/>
                    <a:pt x="85164" y="165917"/>
                  </a:cubicBezTo>
                  <a:cubicBezTo>
                    <a:pt x="84278" y="165488"/>
                    <a:pt x="83533" y="165030"/>
                    <a:pt x="82988" y="164114"/>
                  </a:cubicBezTo>
                  <a:cubicBezTo>
                    <a:pt x="82702" y="163599"/>
                    <a:pt x="82645" y="163084"/>
                    <a:pt x="82301" y="162653"/>
                  </a:cubicBezTo>
                  <a:cubicBezTo>
                    <a:pt x="81816" y="161939"/>
                    <a:pt x="81529" y="161996"/>
                    <a:pt x="81529" y="160993"/>
                  </a:cubicBezTo>
                  <a:cubicBezTo>
                    <a:pt x="81614" y="158675"/>
                    <a:pt x="84278" y="157787"/>
                    <a:pt x="81729" y="156271"/>
                  </a:cubicBezTo>
                  <a:cubicBezTo>
                    <a:pt x="80842" y="155698"/>
                    <a:pt x="80155" y="155267"/>
                    <a:pt x="80984" y="154180"/>
                  </a:cubicBezTo>
                  <a:cubicBezTo>
                    <a:pt x="81271" y="153751"/>
                    <a:pt x="81816" y="153751"/>
                    <a:pt x="82015" y="153236"/>
                  </a:cubicBezTo>
                  <a:cubicBezTo>
                    <a:pt x="82159" y="152863"/>
                    <a:pt x="81873" y="152290"/>
                    <a:pt x="82015" y="151862"/>
                  </a:cubicBezTo>
                  <a:cubicBezTo>
                    <a:pt x="82358" y="150630"/>
                    <a:pt x="83247" y="150774"/>
                    <a:pt x="81958" y="149886"/>
                  </a:cubicBezTo>
                  <a:cubicBezTo>
                    <a:pt x="81058" y="149356"/>
                    <a:pt x="80403" y="148582"/>
                    <a:pt x="81621" y="148582"/>
                  </a:cubicBezTo>
                  <a:cubicBezTo>
                    <a:pt x="81720" y="148582"/>
                    <a:pt x="81832" y="148588"/>
                    <a:pt x="81958" y="148599"/>
                  </a:cubicBezTo>
                  <a:cubicBezTo>
                    <a:pt x="82364" y="148621"/>
                    <a:pt x="82650" y="148706"/>
                    <a:pt x="82851" y="148706"/>
                  </a:cubicBezTo>
                  <a:cubicBezTo>
                    <a:pt x="83161" y="148706"/>
                    <a:pt x="83270" y="148505"/>
                    <a:pt x="83304" y="147568"/>
                  </a:cubicBezTo>
                  <a:cubicBezTo>
                    <a:pt x="83304" y="146423"/>
                    <a:pt x="82560" y="145392"/>
                    <a:pt x="84220" y="145335"/>
                  </a:cubicBezTo>
                  <a:cubicBezTo>
                    <a:pt x="84292" y="145329"/>
                    <a:pt x="84364" y="145327"/>
                    <a:pt x="84436" y="145327"/>
                  </a:cubicBezTo>
                  <a:cubicBezTo>
                    <a:pt x="84891" y="145327"/>
                    <a:pt x="85335" y="145428"/>
                    <a:pt x="85761" y="145428"/>
                  </a:cubicBezTo>
                  <a:cubicBezTo>
                    <a:pt x="86279" y="145428"/>
                    <a:pt x="86771" y="145279"/>
                    <a:pt x="87225" y="144618"/>
                  </a:cubicBezTo>
                  <a:cubicBezTo>
                    <a:pt x="87770" y="143874"/>
                    <a:pt x="87569" y="142587"/>
                    <a:pt x="87225" y="141785"/>
                  </a:cubicBezTo>
                  <a:cubicBezTo>
                    <a:pt x="86789" y="140809"/>
                    <a:pt x="85637" y="139946"/>
                    <a:pt x="86794" y="139946"/>
                  </a:cubicBezTo>
                  <a:cubicBezTo>
                    <a:pt x="86925" y="139946"/>
                    <a:pt x="87087" y="139957"/>
                    <a:pt x="87282" y="139981"/>
                  </a:cubicBezTo>
                  <a:cubicBezTo>
                    <a:pt x="87817" y="140018"/>
                    <a:pt x="88209" y="140186"/>
                    <a:pt x="88673" y="140186"/>
                  </a:cubicBezTo>
                  <a:cubicBezTo>
                    <a:pt x="88930" y="140186"/>
                    <a:pt x="89208" y="140134"/>
                    <a:pt x="89545" y="139981"/>
                  </a:cubicBezTo>
                  <a:cubicBezTo>
                    <a:pt x="90660" y="139610"/>
                    <a:pt x="90232" y="139610"/>
                    <a:pt x="90518" y="138751"/>
                  </a:cubicBezTo>
                  <a:cubicBezTo>
                    <a:pt x="90660" y="138378"/>
                    <a:pt x="90717" y="138091"/>
                    <a:pt x="90862" y="137720"/>
                  </a:cubicBezTo>
                  <a:cubicBezTo>
                    <a:pt x="91004" y="137434"/>
                    <a:pt x="91347" y="137148"/>
                    <a:pt x="91462" y="136575"/>
                  </a:cubicBezTo>
                  <a:cubicBezTo>
                    <a:pt x="91748" y="135259"/>
                    <a:pt x="91950" y="134457"/>
                    <a:pt x="92836" y="133454"/>
                  </a:cubicBezTo>
                  <a:cubicBezTo>
                    <a:pt x="94210" y="132080"/>
                    <a:pt x="94840" y="131278"/>
                    <a:pt x="94553" y="129160"/>
                  </a:cubicBezTo>
                  <a:cubicBezTo>
                    <a:pt x="94354" y="127300"/>
                    <a:pt x="94354" y="127213"/>
                    <a:pt x="95641" y="125984"/>
                  </a:cubicBezTo>
                  <a:lnTo>
                    <a:pt x="95641" y="125984"/>
                  </a:lnTo>
                  <a:lnTo>
                    <a:pt x="95298" y="126213"/>
                  </a:lnTo>
                  <a:cubicBezTo>
                    <a:pt x="96901" y="124094"/>
                    <a:pt x="100107" y="125697"/>
                    <a:pt x="101538" y="123606"/>
                  </a:cubicBezTo>
                  <a:cubicBezTo>
                    <a:pt x="102168" y="122663"/>
                    <a:pt x="102427" y="121346"/>
                    <a:pt x="102855" y="120343"/>
                  </a:cubicBezTo>
                  <a:cubicBezTo>
                    <a:pt x="103343" y="119255"/>
                    <a:pt x="104087" y="118025"/>
                    <a:pt x="104145" y="116793"/>
                  </a:cubicBezTo>
                  <a:cubicBezTo>
                    <a:pt x="104145" y="115048"/>
                    <a:pt x="102855" y="112442"/>
                    <a:pt x="103744" y="110839"/>
                  </a:cubicBezTo>
                  <a:cubicBezTo>
                    <a:pt x="104000" y="110324"/>
                    <a:pt x="104488" y="110124"/>
                    <a:pt x="104889" y="109751"/>
                  </a:cubicBezTo>
                  <a:cubicBezTo>
                    <a:pt x="105603" y="109037"/>
                    <a:pt x="105461" y="108579"/>
                    <a:pt x="105805" y="107720"/>
                  </a:cubicBezTo>
                  <a:cubicBezTo>
                    <a:pt x="106263" y="106430"/>
                    <a:pt x="107637" y="106059"/>
                    <a:pt x="107866" y="104598"/>
                  </a:cubicBezTo>
                  <a:cubicBezTo>
                    <a:pt x="107981" y="103739"/>
                    <a:pt x="107923" y="102510"/>
                    <a:pt x="107779" y="101621"/>
                  </a:cubicBezTo>
                  <a:cubicBezTo>
                    <a:pt x="107722" y="101193"/>
                    <a:pt x="107580" y="100563"/>
                    <a:pt x="107294" y="100190"/>
                  </a:cubicBezTo>
                  <a:cubicBezTo>
                    <a:pt x="107002" y="99808"/>
                    <a:pt x="106866" y="99728"/>
                    <a:pt x="106689" y="99728"/>
                  </a:cubicBezTo>
                  <a:cubicBezTo>
                    <a:pt x="106563" y="99728"/>
                    <a:pt x="106416" y="99768"/>
                    <a:pt x="106177" y="99768"/>
                  </a:cubicBezTo>
                  <a:cubicBezTo>
                    <a:pt x="106124" y="99768"/>
                    <a:pt x="106067" y="99766"/>
                    <a:pt x="106004" y="99762"/>
                  </a:cubicBezTo>
                  <a:cubicBezTo>
                    <a:pt x="104832" y="99617"/>
                    <a:pt x="104488" y="98960"/>
                    <a:pt x="103542" y="98243"/>
                  </a:cubicBezTo>
                  <a:cubicBezTo>
                    <a:pt x="102370" y="97442"/>
                    <a:pt x="101538" y="97155"/>
                    <a:pt x="100164" y="97013"/>
                  </a:cubicBezTo>
                  <a:cubicBezTo>
                    <a:pt x="99764" y="96926"/>
                    <a:pt x="99363" y="96842"/>
                    <a:pt x="98934" y="96784"/>
                  </a:cubicBezTo>
                  <a:cubicBezTo>
                    <a:pt x="98772" y="96755"/>
                    <a:pt x="98629" y="96746"/>
                    <a:pt x="98494" y="96746"/>
                  </a:cubicBezTo>
                  <a:cubicBezTo>
                    <a:pt x="98225" y="96746"/>
                    <a:pt x="97989" y="96784"/>
                    <a:pt x="97702" y="96784"/>
                  </a:cubicBezTo>
                  <a:cubicBezTo>
                    <a:pt x="96615" y="96640"/>
                    <a:pt x="96958" y="96354"/>
                    <a:pt x="96328" y="95697"/>
                  </a:cubicBezTo>
                  <a:cubicBezTo>
                    <a:pt x="95870" y="95181"/>
                    <a:pt x="94897" y="94666"/>
                    <a:pt x="94267" y="94551"/>
                  </a:cubicBezTo>
                  <a:cubicBezTo>
                    <a:pt x="94134" y="94527"/>
                    <a:pt x="94018" y="94517"/>
                    <a:pt x="93916" y="94517"/>
                  </a:cubicBezTo>
                  <a:cubicBezTo>
                    <a:pt x="93293" y="94517"/>
                    <a:pt x="93157" y="94907"/>
                    <a:pt x="92492" y="94980"/>
                  </a:cubicBezTo>
                  <a:cubicBezTo>
                    <a:pt x="92435" y="94551"/>
                    <a:pt x="92435" y="94036"/>
                    <a:pt x="92149" y="93663"/>
                  </a:cubicBezTo>
                  <a:lnTo>
                    <a:pt x="92092" y="93434"/>
                  </a:lnTo>
                  <a:cubicBezTo>
                    <a:pt x="91405" y="92662"/>
                    <a:pt x="90919" y="93090"/>
                    <a:pt x="90660" y="91861"/>
                  </a:cubicBezTo>
                  <a:cubicBezTo>
                    <a:pt x="90575" y="91487"/>
                    <a:pt x="90717" y="91059"/>
                    <a:pt x="90660" y="90773"/>
                  </a:cubicBezTo>
                  <a:cubicBezTo>
                    <a:pt x="90431" y="90342"/>
                    <a:pt x="89973" y="90342"/>
                    <a:pt x="89831" y="89884"/>
                  </a:cubicBezTo>
                  <a:cubicBezTo>
                    <a:pt x="89545" y="89170"/>
                    <a:pt x="89973" y="88368"/>
                    <a:pt x="89545" y="87594"/>
                  </a:cubicBezTo>
                  <a:cubicBezTo>
                    <a:pt x="89201" y="86937"/>
                    <a:pt x="88256" y="86193"/>
                    <a:pt x="87626" y="85849"/>
                  </a:cubicBezTo>
                  <a:cubicBezTo>
                    <a:pt x="85450" y="84475"/>
                    <a:pt x="82988" y="86135"/>
                    <a:pt x="81472" y="83815"/>
                  </a:cubicBezTo>
                  <a:cubicBezTo>
                    <a:pt x="80785" y="82785"/>
                    <a:pt x="80499" y="82441"/>
                    <a:pt x="79553" y="81841"/>
                  </a:cubicBezTo>
                  <a:cubicBezTo>
                    <a:pt x="78866" y="81411"/>
                    <a:pt x="78236" y="80609"/>
                    <a:pt x="77636" y="80037"/>
                  </a:cubicBezTo>
                  <a:cubicBezTo>
                    <a:pt x="76910" y="79333"/>
                    <a:pt x="76726" y="78963"/>
                    <a:pt x="76144" y="78963"/>
                  </a:cubicBezTo>
                  <a:cubicBezTo>
                    <a:pt x="75946" y="78963"/>
                    <a:pt x="75701" y="79006"/>
                    <a:pt x="75374" y="79093"/>
                  </a:cubicBezTo>
                  <a:cubicBezTo>
                    <a:pt x="74830" y="79279"/>
                    <a:pt x="74350" y="79371"/>
                    <a:pt x="73853" y="79371"/>
                  </a:cubicBezTo>
                  <a:cubicBezTo>
                    <a:pt x="73356" y="79371"/>
                    <a:pt x="72841" y="79279"/>
                    <a:pt x="72225" y="79093"/>
                  </a:cubicBezTo>
                  <a:cubicBezTo>
                    <a:pt x="71682" y="78949"/>
                    <a:pt x="71109" y="78892"/>
                    <a:pt x="70651" y="78663"/>
                  </a:cubicBezTo>
                  <a:cubicBezTo>
                    <a:pt x="70163" y="78434"/>
                    <a:pt x="69621" y="77861"/>
                    <a:pt x="69076" y="77719"/>
                  </a:cubicBezTo>
                  <a:cubicBezTo>
                    <a:pt x="69021" y="77711"/>
                    <a:pt x="68969" y="77707"/>
                    <a:pt x="68917" y="77707"/>
                  </a:cubicBezTo>
                  <a:cubicBezTo>
                    <a:pt x="68169" y="77707"/>
                    <a:pt x="67707" y="78504"/>
                    <a:pt x="67025" y="78504"/>
                  </a:cubicBezTo>
                  <a:cubicBezTo>
                    <a:pt x="66914" y="78504"/>
                    <a:pt x="66796" y="78483"/>
                    <a:pt x="66671" y="78434"/>
                  </a:cubicBezTo>
                  <a:cubicBezTo>
                    <a:pt x="66728" y="78147"/>
                    <a:pt x="67502" y="77433"/>
                    <a:pt x="67159" y="77059"/>
                  </a:cubicBezTo>
                  <a:cubicBezTo>
                    <a:pt x="67114" y="77003"/>
                    <a:pt x="67043" y="76980"/>
                    <a:pt x="66957" y="76980"/>
                  </a:cubicBezTo>
                  <a:cubicBezTo>
                    <a:pt x="66606" y="76980"/>
                    <a:pt x="66002" y="77363"/>
                    <a:pt x="65842" y="77433"/>
                  </a:cubicBezTo>
                  <a:cubicBezTo>
                    <a:pt x="64896" y="77948"/>
                    <a:pt x="63437" y="78090"/>
                    <a:pt x="62693" y="78663"/>
                  </a:cubicBezTo>
                  <a:cubicBezTo>
                    <a:pt x="61747" y="79379"/>
                    <a:pt x="62063" y="81411"/>
                    <a:pt x="61060" y="81697"/>
                  </a:cubicBezTo>
                  <a:cubicBezTo>
                    <a:pt x="60918" y="81743"/>
                    <a:pt x="60800" y="81764"/>
                    <a:pt x="60702" y="81764"/>
                  </a:cubicBezTo>
                  <a:cubicBezTo>
                    <a:pt x="60133" y="81764"/>
                    <a:pt x="60230" y="81070"/>
                    <a:pt x="59888" y="80753"/>
                  </a:cubicBezTo>
                  <a:cubicBezTo>
                    <a:pt x="59591" y="80544"/>
                    <a:pt x="59326" y="80463"/>
                    <a:pt x="59009" y="80463"/>
                  </a:cubicBezTo>
                  <a:cubicBezTo>
                    <a:pt x="58806" y="80463"/>
                    <a:pt x="58581" y="80496"/>
                    <a:pt x="58312" y="80552"/>
                  </a:cubicBezTo>
                  <a:lnTo>
                    <a:pt x="58312" y="80696"/>
                  </a:lnTo>
                  <a:cubicBezTo>
                    <a:pt x="58170" y="80627"/>
                    <a:pt x="58033" y="80599"/>
                    <a:pt x="57899" y="80599"/>
                  </a:cubicBezTo>
                  <a:cubicBezTo>
                    <a:pt x="57266" y="80599"/>
                    <a:pt x="56702" y="81235"/>
                    <a:pt x="55997" y="81235"/>
                  </a:cubicBezTo>
                  <a:cubicBezTo>
                    <a:pt x="55922" y="81235"/>
                    <a:pt x="55844" y="81228"/>
                    <a:pt x="55765" y="81211"/>
                  </a:cubicBezTo>
                  <a:cubicBezTo>
                    <a:pt x="55021" y="80982"/>
                    <a:pt x="55078" y="80696"/>
                    <a:pt x="54533" y="80124"/>
                  </a:cubicBezTo>
                  <a:cubicBezTo>
                    <a:pt x="54277" y="79750"/>
                    <a:pt x="53704" y="79464"/>
                    <a:pt x="53445" y="79036"/>
                  </a:cubicBezTo>
                  <a:cubicBezTo>
                    <a:pt x="52960" y="78147"/>
                    <a:pt x="53303" y="77002"/>
                    <a:pt x="53647" y="76143"/>
                  </a:cubicBezTo>
                  <a:cubicBezTo>
                    <a:pt x="54132" y="74827"/>
                    <a:pt x="54391" y="74311"/>
                    <a:pt x="53933" y="72937"/>
                  </a:cubicBezTo>
                  <a:cubicBezTo>
                    <a:pt x="53647" y="72280"/>
                    <a:pt x="53933" y="72223"/>
                    <a:pt x="53102" y="71849"/>
                  </a:cubicBezTo>
                  <a:cubicBezTo>
                    <a:pt x="52839" y="71741"/>
                    <a:pt x="52516" y="71692"/>
                    <a:pt x="52189" y="71692"/>
                  </a:cubicBezTo>
                  <a:cubicBezTo>
                    <a:pt x="51913" y="71692"/>
                    <a:pt x="51634" y="71727"/>
                    <a:pt x="51384" y="71792"/>
                  </a:cubicBezTo>
                  <a:cubicBezTo>
                    <a:pt x="50982" y="71831"/>
                    <a:pt x="50079" y="72268"/>
                    <a:pt x="49379" y="72268"/>
                  </a:cubicBezTo>
                  <a:cubicBezTo>
                    <a:pt x="49035" y="72268"/>
                    <a:pt x="48740" y="72162"/>
                    <a:pt x="48579" y="71849"/>
                  </a:cubicBezTo>
                  <a:cubicBezTo>
                    <a:pt x="48093" y="70906"/>
                    <a:pt x="49868" y="68242"/>
                    <a:pt x="50154" y="67299"/>
                  </a:cubicBezTo>
                  <a:cubicBezTo>
                    <a:pt x="50354" y="66697"/>
                    <a:pt x="51327" y="65265"/>
                    <a:pt x="50984" y="64693"/>
                  </a:cubicBezTo>
                  <a:cubicBezTo>
                    <a:pt x="50842" y="64423"/>
                    <a:pt x="50411" y="64326"/>
                    <a:pt x="49918" y="64326"/>
                  </a:cubicBezTo>
                  <a:cubicBezTo>
                    <a:pt x="49212" y="64326"/>
                    <a:pt x="48379" y="64524"/>
                    <a:pt x="48093" y="64693"/>
                  </a:cubicBezTo>
                  <a:cubicBezTo>
                    <a:pt x="47006" y="65265"/>
                    <a:pt x="47349" y="66268"/>
                    <a:pt x="46861" y="67212"/>
                  </a:cubicBezTo>
                  <a:cubicBezTo>
                    <a:pt x="46461" y="68013"/>
                    <a:pt x="45288" y="68586"/>
                    <a:pt x="44544" y="68815"/>
                  </a:cubicBezTo>
                  <a:cubicBezTo>
                    <a:pt x="44350" y="68887"/>
                    <a:pt x="44111" y="68917"/>
                    <a:pt x="43850" y="68917"/>
                  </a:cubicBezTo>
                  <a:cubicBezTo>
                    <a:pt x="43069" y="68917"/>
                    <a:pt x="42088" y="68644"/>
                    <a:pt x="41509" y="68387"/>
                  </a:cubicBezTo>
                  <a:cubicBezTo>
                    <a:pt x="40364" y="67642"/>
                    <a:pt x="40708" y="66555"/>
                    <a:pt x="40364" y="65410"/>
                  </a:cubicBezTo>
                  <a:cubicBezTo>
                    <a:pt x="40021" y="64093"/>
                    <a:pt x="39247" y="63319"/>
                    <a:pt x="39590" y="61860"/>
                  </a:cubicBezTo>
                  <a:cubicBezTo>
                    <a:pt x="39876" y="60772"/>
                    <a:pt x="40708" y="59971"/>
                    <a:pt x="40907" y="58825"/>
                  </a:cubicBezTo>
                  <a:cubicBezTo>
                    <a:pt x="41108" y="57566"/>
                    <a:pt x="41051" y="56849"/>
                    <a:pt x="41995" y="55990"/>
                  </a:cubicBezTo>
                  <a:cubicBezTo>
                    <a:pt x="42739" y="55246"/>
                    <a:pt x="43712" y="54673"/>
                    <a:pt x="44544" y="54158"/>
                  </a:cubicBezTo>
                  <a:cubicBezTo>
                    <a:pt x="45125" y="53771"/>
                    <a:pt x="45583" y="53650"/>
                    <a:pt x="46031" y="53650"/>
                  </a:cubicBezTo>
                  <a:cubicBezTo>
                    <a:pt x="46642" y="53650"/>
                    <a:pt x="47234" y="53876"/>
                    <a:pt x="48093" y="53959"/>
                  </a:cubicBezTo>
                  <a:cubicBezTo>
                    <a:pt x="48380" y="53994"/>
                    <a:pt x="48716" y="54035"/>
                    <a:pt x="49055" y="54035"/>
                  </a:cubicBezTo>
                  <a:cubicBezTo>
                    <a:pt x="49527" y="54035"/>
                    <a:pt x="50004" y="53956"/>
                    <a:pt x="50354" y="53673"/>
                  </a:cubicBezTo>
                  <a:cubicBezTo>
                    <a:pt x="50784" y="53299"/>
                    <a:pt x="50555" y="52956"/>
                    <a:pt x="51128" y="52642"/>
                  </a:cubicBezTo>
                  <a:cubicBezTo>
                    <a:pt x="51380" y="52485"/>
                    <a:pt x="52175" y="52397"/>
                    <a:pt x="52946" y="52397"/>
                  </a:cubicBezTo>
                  <a:cubicBezTo>
                    <a:pt x="53578" y="52397"/>
                    <a:pt x="54192" y="52456"/>
                    <a:pt x="54476" y="52585"/>
                  </a:cubicBezTo>
                  <a:cubicBezTo>
                    <a:pt x="55021" y="52784"/>
                    <a:pt x="55220" y="53299"/>
                    <a:pt x="55708" y="53444"/>
                  </a:cubicBezTo>
                  <a:cubicBezTo>
                    <a:pt x="55784" y="53466"/>
                    <a:pt x="55852" y="53474"/>
                    <a:pt x="55913" y="53474"/>
                  </a:cubicBezTo>
                  <a:cubicBezTo>
                    <a:pt x="56084" y="53474"/>
                    <a:pt x="56208" y="53410"/>
                    <a:pt x="56356" y="53410"/>
                  </a:cubicBezTo>
                  <a:cubicBezTo>
                    <a:pt x="56493" y="53410"/>
                    <a:pt x="56649" y="53464"/>
                    <a:pt x="56881" y="53673"/>
                  </a:cubicBezTo>
                  <a:cubicBezTo>
                    <a:pt x="58113" y="54760"/>
                    <a:pt x="56395" y="59112"/>
                    <a:pt x="58713" y="59254"/>
                  </a:cubicBezTo>
                  <a:cubicBezTo>
                    <a:pt x="58748" y="59256"/>
                    <a:pt x="58782" y="59257"/>
                    <a:pt x="58815" y="59257"/>
                  </a:cubicBezTo>
                  <a:cubicBezTo>
                    <a:pt x="60890" y="59257"/>
                    <a:pt x="60025" y="54885"/>
                    <a:pt x="59743" y="53815"/>
                  </a:cubicBezTo>
                  <a:cubicBezTo>
                    <a:pt x="58914" y="50608"/>
                    <a:pt x="60774" y="49177"/>
                    <a:pt x="63437" y="48089"/>
                  </a:cubicBezTo>
                  <a:cubicBezTo>
                    <a:pt x="64610" y="47574"/>
                    <a:pt x="65842" y="47001"/>
                    <a:pt x="66586" y="45914"/>
                  </a:cubicBezTo>
                  <a:cubicBezTo>
                    <a:pt x="67502" y="44597"/>
                    <a:pt x="67273" y="43882"/>
                    <a:pt x="67560" y="42508"/>
                  </a:cubicBezTo>
                  <a:cubicBezTo>
                    <a:pt x="67718" y="41809"/>
                    <a:pt x="67949" y="41693"/>
                    <a:pt x="68244" y="41693"/>
                  </a:cubicBezTo>
                  <a:cubicBezTo>
                    <a:pt x="68391" y="41693"/>
                    <a:pt x="68554" y="41722"/>
                    <a:pt x="68732" y="41722"/>
                  </a:cubicBezTo>
                  <a:cubicBezTo>
                    <a:pt x="68973" y="41722"/>
                    <a:pt x="69241" y="41669"/>
                    <a:pt x="69534" y="41420"/>
                  </a:cubicBezTo>
                  <a:cubicBezTo>
                    <a:pt x="70507" y="40619"/>
                    <a:pt x="71194" y="39330"/>
                    <a:pt x="71938" y="38386"/>
                  </a:cubicBezTo>
                  <a:lnTo>
                    <a:pt x="72025" y="38242"/>
                  </a:lnTo>
                  <a:cubicBezTo>
                    <a:pt x="72352" y="37853"/>
                    <a:pt x="72667" y="37761"/>
                    <a:pt x="72997" y="37761"/>
                  </a:cubicBezTo>
                  <a:cubicBezTo>
                    <a:pt x="73295" y="37761"/>
                    <a:pt x="73604" y="37836"/>
                    <a:pt x="73945" y="37836"/>
                  </a:cubicBezTo>
                  <a:cubicBezTo>
                    <a:pt x="74091" y="37836"/>
                    <a:pt x="74242" y="37822"/>
                    <a:pt x="74400" y="37784"/>
                  </a:cubicBezTo>
                  <a:cubicBezTo>
                    <a:pt x="75575" y="37440"/>
                    <a:pt x="75174" y="36410"/>
                    <a:pt x="75632" y="35409"/>
                  </a:cubicBezTo>
                  <a:cubicBezTo>
                    <a:pt x="76262" y="34177"/>
                    <a:pt x="77148" y="34234"/>
                    <a:pt x="78236" y="33890"/>
                  </a:cubicBezTo>
                  <a:cubicBezTo>
                    <a:pt x="79210" y="33519"/>
                    <a:pt x="79954" y="32860"/>
                    <a:pt x="80984" y="32574"/>
                  </a:cubicBezTo>
                  <a:cubicBezTo>
                    <a:pt x="81185" y="32474"/>
                    <a:pt x="81822" y="32295"/>
                    <a:pt x="82269" y="32295"/>
                  </a:cubicBezTo>
                  <a:cubicBezTo>
                    <a:pt x="82717" y="32295"/>
                    <a:pt x="82975" y="32474"/>
                    <a:pt x="82416" y="33089"/>
                  </a:cubicBezTo>
                  <a:cubicBezTo>
                    <a:pt x="82159" y="33462"/>
                    <a:pt x="79553" y="33749"/>
                    <a:pt x="81271" y="34607"/>
                  </a:cubicBezTo>
                  <a:cubicBezTo>
                    <a:pt x="81397" y="34660"/>
                    <a:pt x="81521" y="34683"/>
                    <a:pt x="81644" y="34683"/>
                  </a:cubicBezTo>
                  <a:cubicBezTo>
                    <a:pt x="82519" y="34683"/>
                    <a:pt x="83298" y="33491"/>
                    <a:pt x="84076" y="33290"/>
                  </a:cubicBezTo>
                  <a:cubicBezTo>
                    <a:pt x="84678" y="33089"/>
                    <a:pt x="86481" y="33089"/>
                    <a:pt x="85995" y="31859"/>
                  </a:cubicBezTo>
                  <a:cubicBezTo>
                    <a:pt x="85652" y="31000"/>
                    <a:pt x="84076" y="31715"/>
                    <a:pt x="83591" y="30829"/>
                  </a:cubicBezTo>
                  <a:cubicBezTo>
                    <a:pt x="82904" y="29597"/>
                    <a:pt x="84763" y="29253"/>
                    <a:pt x="85022" y="28509"/>
                  </a:cubicBezTo>
                  <a:cubicBezTo>
                    <a:pt x="85301" y="27869"/>
                    <a:pt x="84987" y="27645"/>
                    <a:pt x="84389" y="27645"/>
                  </a:cubicBezTo>
                  <a:cubicBezTo>
                    <a:pt x="83004" y="27645"/>
                    <a:pt x="80094" y="28845"/>
                    <a:pt x="79502" y="28845"/>
                  </a:cubicBezTo>
                  <a:cubicBezTo>
                    <a:pt x="79459" y="28845"/>
                    <a:pt x="79428" y="28839"/>
                    <a:pt x="79411" y="28825"/>
                  </a:cubicBezTo>
                  <a:cubicBezTo>
                    <a:pt x="78580" y="28080"/>
                    <a:pt x="80641" y="26791"/>
                    <a:pt x="81186" y="26562"/>
                  </a:cubicBezTo>
                  <a:cubicBezTo>
                    <a:pt x="81502" y="26469"/>
                    <a:pt x="81825" y="26446"/>
                    <a:pt x="82151" y="26446"/>
                  </a:cubicBezTo>
                  <a:cubicBezTo>
                    <a:pt x="82481" y="26446"/>
                    <a:pt x="82814" y="26469"/>
                    <a:pt x="83149" y="26469"/>
                  </a:cubicBezTo>
                  <a:cubicBezTo>
                    <a:pt x="83505" y="26469"/>
                    <a:pt x="83863" y="26443"/>
                    <a:pt x="84220" y="26333"/>
                  </a:cubicBezTo>
                  <a:cubicBezTo>
                    <a:pt x="85182" y="26080"/>
                    <a:pt x="85875" y="25895"/>
                    <a:pt x="86872" y="25895"/>
                  </a:cubicBezTo>
                  <a:cubicBezTo>
                    <a:pt x="87003" y="25895"/>
                    <a:pt x="87140" y="25898"/>
                    <a:pt x="87282" y="25905"/>
                  </a:cubicBezTo>
                  <a:cubicBezTo>
                    <a:pt x="88002" y="26009"/>
                    <a:pt x="88483" y="26126"/>
                    <a:pt x="88937" y="26126"/>
                  </a:cubicBezTo>
                  <a:cubicBezTo>
                    <a:pt x="89477" y="26126"/>
                    <a:pt x="89980" y="25962"/>
                    <a:pt x="90804" y="25417"/>
                  </a:cubicBezTo>
                  <a:cubicBezTo>
                    <a:pt x="92092" y="24531"/>
                    <a:pt x="95041" y="24760"/>
                    <a:pt x="94954" y="22298"/>
                  </a:cubicBezTo>
                  <a:cubicBezTo>
                    <a:pt x="94954" y="21352"/>
                    <a:pt x="93953" y="20321"/>
                    <a:pt x="93266" y="19749"/>
                  </a:cubicBezTo>
                  <a:cubicBezTo>
                    <a:pt x="92149" y="18890"/>
                    <a:pt x="91892" y="18947"/>
                    <a:pt x="91892" y="17374"/>
                  </a:cubicBezTo>
                  <a:cubicBezTo>
                    <a:pt x="91892" y="16344"/>
                    <a:pt x="92149" y="15054"/>
                    <a:pt x="91462" y="14397"/>
                  </a:cubicBezTo>
                  <a:cubicBezTo>
                    <a:pt x="91136" y="14124"/>
                    <a:pt x="90823" y="14021"/>
                    <a:pt x="90519" y="14021"/>
                  </a:cubicBezTo>
                  <a:cubicBezTo>
                    <a:pt x="89677" y="14021"/>
                    <a:pt x="88898" y="14806"/>
                    <a:pt x="88056" y="14912"/>
                  </a:cubicBezTo>
                  <a:cubicBezTo>
                    <a:pt x="87946" y="14934"/>
                    <a:pt x="87775" y="14948"/>
                    <a:pt x="87593" y="14948"/>
                  </a:cubicBezTo>
                  <a:cubicBezTo>
                    <a:pt x="87303" y="14948"/>
                    <a:pt x="86983" y="14914"/>
                    <a:pt x="86824" y="14825"/>
                  </a:cubicBezTo>
                  <a:cubicBezTo>
                    <a:pt x="85908" y="14111"/>
                    <a:pt x="86881" y="14253"/>
                    <a:pt x="86939" y="13451"/>
                  </a:cubicBezTo>
                  <a:cubicBezTo>
                    <a:pt x="86939" y="12879"/>
                    <a:pt x="85995" y="11191"/>
                    <a:pt x="85565" y="10904"/>
                  </a:cubicBezTo>
                  <a:cubicBezTo>
                    <a:pt x="85357" y="10715"/>
                    <a:pt x="83662" y="10501"/>
                    <a:pt x="82338" y="10501"/>
                  </a:cubicBezTo>
                  <a:cubicBezTo>
                    <a:pt x="81658" y="10501"/>
                    <a:pt x="81075" y="10558"/>
                    <a:pt x="80842" y="10703"/>
                  </a:cubicBezTo>
                  <a:cubicBezTo>
                    <a:pt x="79610" y="11420"/>
                    <a:pt x="80584" y="13080"/>
                    <a:pt x="79697" y="13882"/>
                  </a:cubicBezTo>
                  <a:cubicBezTo>
                    <a:pt x="79068" y="14539"/>
                    <a:pt x="77206" y="13680"/>
                    <a:pt x="77893" y="15684"/>
                  </a:cubicBezTo>
                  <a:cubicBezTo>
                    <a:pt x="78179" y="16630"/>
                    <a:pt x="79210" y="17287"/>
                    <a:pt x="78236" y="18375"/>
                  </a:cubicBezTo>
                  <a:cubicBezTo>
                    <a:pt x="76606" y="20179"/>
                    <a:pt x="74201" y="18462"/>
                    <a:pt x="73656" y="21409"/>
                  </a:cubicBezTo>
                  <a:cubicBezTo>
                    <a:pt x="73514" y="22298"/>
                    <a:pt x="73457" y="23729"/>
                    <a:pt x="72625" y="24244"/>
                  </a:cubicBezTo>
                  <a:cubicBezTo>
                    <a:pt x="72448" y="24355"/>
                    <a:pt x="72231" y="24405"/>
                    <a:pt x="72000" y="24405"/>
                  </a:cubicBezTo>
                  <a:cubicBezTo>
                    <a:pt x="71337" y="24405"/>
                    <a:pt x="70563" y="23995"/>
                    <a:pt x="70308" y="23443"/>
                  </a:cubicBezTo>
                  <a:cubicBezTo>
                    <a:pt x="69534" y="21725"/>
                    <a:pt x="71538" y="21725"/>
                    <a:pt x="71739" y="20638"/>
                  </a:cubicBezTo>
                  <a:cubicBezTo>
                    <a:pt x="71900" y="19815"/>
                    <a:pt x="71362" y="19664"/>
                    <a:pt x="70723" y="19664"/>
                  </a:cubicBezTo>
                  <a:cubicBezTo>
                    <a:pt x="70356" y="19664"/>
                    <a:pt x="69955" y="19714"/>
                    <a:pt x="69635" y="19714"/>
                  </a:cubicBezTo>
                  <a:cubicBezTo>
                    <a:pt x="69523" y="19714"/>
                    <a:pt x="69422" y="19708"/>
                    <a:pt x="69334" y="19692"/>
                  </a:cubicBezTo>
                  <a:cubicBezTo>
                    <a:pt x="68503" y="19463"/>
                    <a:pt x="67273" y="18604"/>
                    <a:pt x="66671" y="18004"/>
                  </a:cubicBezTo>
                  <a:cubicBezTo>
                    <a:pt x="66185" y="17573"/>
                    <a:pt x="66270" y="16916"/>
                    <a:pt x="65498" y="16859"/>
                  </a:cubicBezTo>
                  <a:cubicBezTo>
                    <a:pt x="65036" y="16859"/>
                    <a:pt x="64575" y="17436"/>
                    <a:pt x="63991" y="17436"/>
                  </a:cubicBezTo>
                  <a:cubicBezTo>
                    <a:pt x="63887" y="17436"/>
                    <a:pt x="63779" y="17417"/>
                    <a:pt x="63666" y="17374"/>
                  </a:cubicBezTo>
                  <a:cubicBezTo>
                    <a:pt x="63666" y="16199"/>
                    <a:pt x="64667" y="15398"/>
                    <a:pt x="63094" y="15054"/>
                  </a:cubicBezTo>
                  <a:cubicBezTo>
                    <a:pt x="63179" y="14825"/>
                    <a:pt x="63236" y="14683"/>
                    <a:pt x="63380" y="14454"/>
                  </a:cubicBezTo>
                  <a:lnTo>
                    <a:pt x="63380" y="14454"/>
                  </a:lnTo>
                  <a:lnTo>
                    <a:pt x="63179" y="14596"/>
                  </a:lnTo>
                  <a:cubicBezTo>
                    <a:pt x="63522" y="13882"/>
                    <a:pt x="63236" y="13222"/>
                    <a:pt x="63866" y="12737"/>
                  </a:cubicBezTo>
                  <a:cubicBezTo>
                    <a:pt x="64266" y="12363"/>
                    <a:pt x="64754" y="12650"/>
                    <a:pt x="65240" y="12421"/>
                  </a:cubicBezTo>
                  <a:cubicBezTo>
                    <a:pt x="66270" y="11935"/>
                    <a:pt x="66671" y="10989"/>
                    <a:pt x="67960" y="10760"/>
                  </a:cubicBezTo>
                  <a:cubicBezTo>
                    <a:pt x="69190" y="10561"/>
                    <a:pt x="69964" y="10046"/>
                    <a:pt x="71109" y="9329"/>
                  </a:cubicBezTo>
                  <a:cubicBezTo>
                    <a:pt x="72140" y="8672"/>
                    <a:pt x="73170" y="8527"/>
                    <a:pt x="74286" y="7955"/>
                  </a:cubicBezTo>
                  <a:cubicBezTo>
                    <a:pt x="75087" y="7439"/>
                    <a:pt x="75774" y="6267"/>
                    <a:pt x="76606" y="5981"/>
                  </a:cubicBezTo>
                  <a:cubicBezTo>
                    <a:pt x="76784" y="5916"/>
                    <a:pt x="76970" y="5891"/>
                    <a:pt x="77162" y="5891"/>
                  </a:cubicBezTo>
                  <a:cubicBezTo>
                    <a:pt x="77822" y="5891"/>
                    <a:pt x="78550" y="6188"/>
                    <a:pt x="79243" y="6188"/>
                  </a:cubicBezTo>
                  <a:cubicBezTo>
                    <a:pt x="79416" y="6188"/>
                    <a:pt x="79587" y="6169"/>
                    <a:pt x="79755" y="6123"/>
                  </a:cubicBezTo>
                  <a:cubicBezTo>
                    <a:pt x="80499" y="5923"/>
                    <a:pt x="82358" y="4405"/>
                    <a:pt x="82759" y="3748"/>
                  </a:cubicBezTo>
                  <a:cubicBezTo>
                    <a:pt x="83293" y="2868"/>
                    <a:pt x="82974" y="2643"/>
                    <a:pt x="82431" y="2643"/>
                  </a:cubicBezTo>
                  <a:cubicBezTo>
                    <a:pt x="81984" y="2643"/>
                    <a:pt x="81385" y="2795"/>
                    <a:pt x="80984" y="2859"/>
                  </a:cubicBezTo>
                  <a:cubicBezTo>
                    <a:pt x="79812" y="3088"/>
                    <a:pt x="79610" y="3375"/>
                    <a:pt x="78667" y="4034"/>
                  </a:cubicBezTo>
                  <a:cubicBezTo>
                    <a:pt x="78224" y="4356"/>
                    <a:pt x="77948" y="4486"/>
                    <a:pt x="77767" y="4486"/>
                  </a:cubicBezTo>
                  <a:cubicBezTo>
                    <a:pt x="77305" y="4486"/>
                    <a:pt x="77459" y="3640"/>
                    <a:pt x="77006" y="3004"/>
                  </a:cubicBezTo>
                  <a:cubicBezTo>
                    <a:pt x="76606" y="2431"/>
                    <a:pt x="76061" y="2717"/>
                    <a:pt x="75861" y="2000"/>
                  </a:cubicBezTo>
                  <a:cubicBezTo>
                    <a:pt x="75774" y="1572"/>
                    <a:pt x="76262" y="1142"/>
                    <a:pt x="76118" y="684"/>
                  </a:cubicBezTo>
                  <a:cubicBezTo>
                    <a:pt x="75992" y="182"/>
                    <a:pt x="75768" y="1"/>
                    <a:pt x="755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7"/>
            <p:cNvSpPr/>
            <p:nvPr/>
          </p:nvSpPr>
          <p:spPr>
            <a:xfrm>
              <a:off x="5545545" y="993833"/>
              <a:ext cx="2199235" cy="3393224"/>
            </a:xfrm>
            <a:custGeom>
              <a:avLst/>
              <a:gdLst/>
              <a:ahLst/>
              <a:cxnLst/>
              <a:rect l="l" t="t" r="r" b="b"/>
              <a:pathLst>
                <a:path w="108725" h="167753" extrusionOk="0">
                  <a:moveTo>
                    <a:pt x="75903" y="717"/>
                  </a:moveTo>
                  <a:cubicBezTo>
                    <a:pt x="75909" y="717"/>
                    <a:pt x="75914" y="717"/>
                    <a:pt x="75918" y="717"/>
                  </a:cubicBezTo>
                  <a:cubicBezTo>
                    <a:pt x="76005" y="744"/>
                    <a:pt x="76090" y="889"/>
                    <a:pt x="76147" y="1145"/>
                  </a:cubicBezTo>
                  <a:cubicBezTo>
                    <a:pt x="76177" y="1260"/>
                    <a:pt x="76120" y="1404"/>
                    <a:pt x="76033" y="1603"/>
                  </a:cubicBezTo>
                  <a:cubicBezTo>
                    <a:pt x="75918" y="1832"/>
                    <a:pt x="75804" y="2091"/>
                    <a:pt x="75861" y="2434"/>
                  </a:cubicBezTo>
                  <a:cubicBezTo>
                    <a:pt x="76033" y="3007"/>
                    <a:pt x="76406" y="3179"/>
                    <a:pt x="76663" y="3263"/>
                  </a:cubicBezTo>
                  <a:cubicBezTo>
                    <a:pt x="76834" y="3351"/>
                    <a:pt x="76979" y="3408"/>
                    <a:pt x="77093" y="3580"/>
                  </a:cubicBezTo>
                  <a:cubicBezTo>
                    <a:pt x="77235" y="3779"/>
                    <a:pt x="77322" y="4065"/>
                    <a:pt x="77379" y="4324"/>
                  </a:cubicBezTo>
                  <a:cubicBezTo>
                    <a:pt x="77464" y="4667"/>
                    <a:pt x="77551" y="5038"/>
                    <a:pt x="77895" y="5153"/>
                  </a:cubicBezTo>
                  <a:cubicBezTo>
                    <a:pt x="77977" y="5182"/>
                    <a:pt x="78060" y="5196"/>
                    <a:pt x="78145" y="5196"/>
                  </a:cubicBezTo>
                  <a:cubicBezTo>
                    <a:pt x="78474" y="5196"/>
                    <a:pt x="78829" y="4986"/>
                    <a:pt x="79239" y="4667"/>
                  </a:cubicBezTo>
                  <a:cubicBezTo>
                    <a:pt x="79411" y="4553"/>
                    <a:pt x="79583" y="4438"/>
                    <a:pt x="79727" y="4351"/>
                  </a:cubicBezTo>
                  <a:cubicBezTo>
                    <a:pt x="80299" y="3923"/>
                    <a:pt x="80556" y="3722"/>
                    <a:pt x="81415" y="3580"/>
                  </a:cubicBezTo>
                  <a:cubicBezTo>
                    <a:pt x="81529" y="3550"/>
                    <a:pt x="81673" y="3522"/>
                    <a:pt x="81815" y="3492"/>
                  </a:cubicBezTo>
                  <a:cubicBezTo>
                    <a:pt x="82083" y="3448"/>
                    <a:pt x="82595" y="3352"/>
                    <a:pt x="82876" y="3352"/>
                  </a:cubicBezTo>
                  <a:cubicBezTo>
                    <a:pt x="82955" y="3352"/>
                    <a:pt x="83016" y="3359"/>
                    <a:pt x="83047" y="3378"/>
                  </a:cubicBezTo>
                  <a:cubicBezTo>
                    <a:pt x="83047" y="3378"/>
                    <a:pt x="83075" y="3492"/>
                    <a:pt x="82846" y="3893"/>
                  </a:cubicBezTo>
                  <a:cubicBezTo>
                    <a:pt x="82475" y="4466"/>
                    <a:pt x="80700" y="5927"/>
                    <a:pt x="80041" y="6126"/>
                  </a:cubicBezTo>
                  <a:cubicBezTo>
                    <a:pt x="79897" y="6165"/>
                    <a:pt x="79750" y="6181"/>
                    <a:pt x="79599" y="6181"/>
                  </a:cubicBezTo>
                  <a:cubicBezTo>
                    <a:pt x="79299" y="6181"/>
                    <a:pt x="78982" y="6118"/>
                    <a:pt x="78639" y="6041"/>
                  </a:cubicBezTo>
                  <a:cubicBezTo>
                    <a:pt x="78288" y="5953"/>
                    <a:pt x="77915" y="5876"/>
                    <a:pt x="77547" y="5876"/>
                  </a:cubicBezTo>
                  <a:cubicBezTo>
                    <a:pt x="77315" y="5876"/>
                    <a:pt x="77085" y="5906"/>
                    <a:pt x="76864" y="5984"/>
                  </a:cubicBezTo>
                  <a:cubicBezTo>
                    <a:pt x="76319" y="6183"/>
                    <a:pt x="75861" y="6671"/>
                    <a:pt x="75403" y="7129"/>
                  </a:cubicBezTo>
                  <a:cubicBezTo>
                    <a:pt x="75117" y="7443"/>
                    <a:pt x="74773" y="7786"/>
                    <a:pt x="74487" y="7958"/>
                  </a:cubicBezTo>
                  <a:cubicBezTo>
                    <a:pt x="74001" y="8217"/>
                    <a:pt x="73543" y="8389"/>
                    <a:pt x="73085" y="8561"/>
                  </a:cubicBezTo>
                  <a:cubicBezTo>
                    <a:pt x="72513" y="8760"/>
                    <a:pt x="71911" y="8989"/>
                    <a:pt x="71311" y="9362"/>
                  </a:cubicBezTo>
                  <a:lnTo>
                    <a:pt x="71109" y="9477"/>
                  </a:lnTo>
                  <a:cubicBezTo>
                    <a:pt x="70051" y="10134"/>
                    <a:pt x="69364" y="10564"/>
                    <a:pt x="68276" y="10764"/>
                  </a:cubicBezTo>
                  <a:cubicBezTo>
                    <a:pt x="67388" y="10908"/>
                    <a:pt x="66872" y="11336"/>
                    <a:pt x="66387" y="11767"/>
                  </a:cubicBezTo>
                  <a:cubicBezTo>
                    <a:pt x="66071" y="12023"/>
                    <a:pt x="65814" y="12282"/>
                    <a:pt x="65441" y="12454"/>
                  </a:cubicBezTo>
                  <a:cubicBezTo>
                    <a:pt x="65326" y="12511"/>
                    <a:pt x="65155" y="12511"/>
                    <a:pt x="64983" y="12511"/>
                  </a:cubicBezTo>
                  <a:cubicBezTo>
                    <a:pt x="64697" y="12511"/>
                    <a:pt x="64326" y="12511"/>
                    <a:pt x="64010" y="12797"/>
                  </a:cubicBezTo>
                  <a:cubicBezTo>
                    <a:pt x="63524" y="13198"/>
                    <a:pt x="63467" y="13656"/>
                    <a:pt x="63410" y="14084"/>
                  </a:cubicBezTo>
                  <a:cubicBezTo>
                    <a:pt x="63352" y="14313"/>
                    <a:pt x="63323" y="14572"/>
                    <a:pt x="63208" y="14801"/>
                  </a:cubicBezTo>
                  <a:cubicBezTo>
                    <a:pt x="63181" y="14886"/>
                    <a:pt x="63181" y="15000"/>
                    <a:pt x="63208" y="15087"/>
                  </a:cubicBezTo>
                  <a:cubicBezTo>
                    <a:pt x="63181" y="15145"/>
                    <a:pt x="63151" y="15202"/>
                    <a:pt x="63123" y="15287"/>
                  </a:cubicBezTo>
                  <a:cubicBezTo>
                    <a:pt x="63094" y="15374"/>
                    <a:pt x="63123" y="15488"/>
                    <a:pt x="63151" y="15573"/>
                  </a:cubicBezTo>
                  <a:cubicBezTo>
                    <a:pt x="63208" y="15660"/>
                    <a:pt x="63295" y="15717"/>
                    <a:pt x="63410" y="15745"/>
                  </a:cubicBezTo>
                  <a:cubicBezTo>
                    <a:pt x="63838" y="15859"/>
                    <a:pt x="63952" y="15974"/>
                    <a:pt x="63982" y="16003"/>
                  </a:cubicBezTo>
                  <a:cubicBezTo>
                    <a:pt x="64039" y="16118"/>
                    <a:pt x="63952" y="16374"/>
                    <a:pt x="63868" y="16603"/>
                  </a:cubicBezTo>
                  <a:cubicBezTo>
                    <a:pt x="63781" y="16920"/>
                    <a:pt x="63666" y="17291"/>
                    <a:pt x="63666" y="17721"/>
                  </a:cubicBezTo>
                  <a:cubicBezTo>
                    <a:pt x="63666" y="17863"/>
                    <a:pt x="63753" y="18007"/>
                    <a:pt x="63895" y="18035"/>
                  </a:cubicBezTo>
                  <a:cubicBezTo>
                    <a:pt x="64064" y="18104"/>
                    <a:pt x="64223" y="18132"/>
                    <a:pt x="64372" y="18132"/>
                  </a:cubicBezTo>
                  <a:cubicBezTo>
                    <a:pt x="64778" y="18132"/>
                    <a:pt x="65112" y="17924"/>
                    <a:pt x="65384" y="17778"/>
                  </a:cubicBezTo>
                  <a:cubicBezTo>
                    <a:pt x="65555" y="17664"/>
                    <a:pt x="65757" y="17577"/>
                    <a:pt x="65842" y="17577"/>
                  </a:cubicBezTo>
                  <a:cubicBezTo>
                    <a:pt x="66100" y="17577"/>
                    <a:pt x="66185" y="17691"/>
                    <a:pt x="66357" y="18007"/>
                  </a:cubicBezTo>
                  <a:cubicBezTo>
                    <a:pt x="66444" y="18207"/>
                    <a:pt x="66586" y="18436"/>
                    <a:pt x="66787" y="18637"/>
                  </a:cubicBezTo>
                  <a:cubicBezTo>
                    <a:pt x="67417" y="19210"/>
                    <a:pt x="68704" y="20126"/>
                    <a:pt x="69650" y="20382"/>
                  </a:cubicBezTo>
                  <a:cubicBezTo>
                    <a:pt x="69759" y="20407"/>
                    <a:pt x="69874" y="20416"/>
                    <a:pt x="69996" y="20416"/>
                  </a:cubicBezTo>
                  <a:cubicBezTo>
                    <a:pt x="70161" y="20416"/>
                    <a:pt x="70339" y="20399"/>
                    <a:pt x="70536" y="20382"/>
                  </a:cubicBezTo>
                  <a:cubicBezTo>
                    <a:pt x="70688" y="20372"/>
                    <a:pt x="70873" y="20361"/>
                    <a:pt x="71051" y="20361"/>
                  </a:cubicBezTo>
                  <a:cubicBezTo>
                    <a:pt x="71345" y="20361"/>
                    <a:pt x="71622" y="20390"/>
                    <a:pt x="71711" y="20497"/>
                  </a:cubicBezTo>
                  <a:cubicBezTo>
                    <a:pt x="71796" y="20584"/>
                    <a:pt x="71769" y="20783"/>
                    <a:pt x="71769" y="20897"/>
                  </a:cubicBezTo>
                  <a:cubicBezTo>
                    <a:pt x="71711" y="21184"/>
                    <a:pt x="71425" y="21385"/>
                    <a:pt x="71109" y="21614"/>
                  </a:cubicBezTo>
                  <a:cubicBezTo>
                    <a:pt x="70536" y="22043"/>
                    <a:pt x="69765" y="22615"/>
                    <a:pt x="70337" y="23962"/>
                  </a:cubicBezTo>
                  <a:cubicBezTo>
                    <a:pt x="70566" y="24420"/>
                    <a:pt x="71109" y="24848"/>
                    <a:pt x="71739" y="25020"/>
                  </a:cubicBezTo>
                  <a:cubicBezTo>
                    <a:pt x="71965" y="25087"/>
                    <a:pt x="72182" y="25120"/>
                    <a:pt x="72384" y="25120"/>
                  </a:cubicBezTo>
                  <a:cubicBezTo>
                    <a:pt x="72696" y="25120"/>
                    <a:pt x="72974" y="25044"/>
                    <a:pt x="73200" y="24905"/>
                  </a:cubicBezTo>
                  <a:cubicBezTo>
                    <a:pt x="74059" y="24362"/>
                    <a:pt x="74201" y="23130"/>
                    <a:pt x="74345" y="22214"/>
                  </a:cubicBezTo>
                  <a:cubicBezTo>
                    <a:pt x="74345" y="22072"/>
                    <a:pt x="74372" y="21958"/>
                    <a:pt x="74372" y="21843"/>
                  </a:cubicBezTo>
                  <a:cubicBezTo>
                    <a:pt x="74659" y="20382"/>
                    <a:pt x="75346" y="20268"/>
                    <a:pt x="76376" y="20096"/>
                  </a:cubicBezTo>
                  <a:cubicBezTo>
                    <a:pt x="77178" y="19981"/>
                    <a:pt x="78094" y="19839"/>
                    <a:pt x="78895" y="18951"/>
                  </a:cubicBezTo>
                  <a:cubicBezTo>
                    <a:pt x="79754" y="18007"/>
                    <a:pt x="79296" y="17233"/>
                    <a:pt x="78953" y="16633"/>
                  </a:cubicBezTo>
                  <a:cubicBezTo>
                    <a:pt x="78811" y="16404"/>
                    <a:pt x="78696" y="16175"/>
                    <a:pt x="78609" y="15916"/>
                  </a:cubicBezTo>
                  <a:cubicBezTo>
                    <a:pt x="78437" y="15374"/>
                    <a:pt x="78495" y="15172"/>
                    <a:pt x="78524" y="15115"/>
                  </a:cubicBezTo>
                  <a:cubicBezTo>
                    <a:pt x="78609" y="14973"/>
                    <a:pt x="78895" y="14943"/>
                    <a:pt x="79182" y="14916"/>
                  </a:cubicBezTo>
                  <a:cubicBezTo>
                    <a:pt x="79583" y="14858"/>
                    <a:pt x="80013" y="14801"/>
                    <a:pt x="80299" y="14515"/>
                  </a:cubicBezTo>
                  <a:cubicBezTo>
                    <a:pt x="80815" y="14027"/>
                    <a:pt x="80842" y="13370"/>
                    <a:pt x="80872" y="12768"/>
                  </a:cubicBezTo>
                  <a:cubicBezTo>
                    <a:pt x="80899" y="12080"/>
                    <a:pt x="80929" y="11622"/>
                    <a:pt x="81415" y="11336"/>
                  </a:cubicBezTo>
                  <a:cubicBezTo>
                    <a:pt x="81576" y="11238"/>
                    <a:pt x="82014" y="11199"/>
                    <a:pt x="82555" y="11199"/>
                  </a:cubicBezTo>
                  <a:cubicBezTo>
                    <a:pt x="83743" y="11199"/>
                    <a:pt x="85424" y="11389"/>
                    <a:pt x="85738" y="11565"/>
                  </a:cubicBezTo>
                  <a:cubicBezTo>
                    <a:pt x="86082" y="11794"/>
                    <a:pt x="86968" y="13340"/>
                    <a:pt x="86968" y="13771"/>
                  </a:cubicBezTo>
                  <a:cubicBezTo>
                    <a:pt x="86941" y="13942"/>
                    <a:pt x="86854" y="14057"/>
                    <a:pt x="86739" y="14171"/>
                  </a:cubicBezTo>
                  <a:cubicBezTo>
                    <a:pt x="86597" y="14286"/>
                    <a:pt x="86425" y="14458"/>
                    <a:pt x="86453" y="14714"/>
                  </a:cubicBezTo>
                  <a:cubicBezTo>
                    <a:pt x="86453" y="15000"/>
                    <a:pt x="86712" y="15259"/>
                    <a:pt x="86968" y="15458"/>
                  </a:cubicBezTo>
                  <a:cubicBezTo>
                    <a:pt x="86968" y="15458"/>
                    <a:pt x="86998" y="15488"/>
                    <a:pt x="87025" y="15488"/>
                  </a:cubicBezTo>
                  <a:cubicBezTo>
                    <a:pt x="87251" y="15609"/>
                    <a:pt x="87623" y="15656"/>
                    <a:pt x="87952" y="15656"/>
                  </a:cubicBezTo>
                  <a:cubicBezTo>
                    <a:pt x="88166" y="15656"/>
                    <a:pt x="88362" y="15636"/>
                    <a:pt x="88487" y="15603"/>
                  </a:cubicBezTo>
                  <a:cubicBezTo>
                    <a:pt x="88945" y="15545"/>
                    <a:pt x="89345" y="15344"/>
                    <a:pt x="89746" y="15145"/>
                  </a:cubicBezTo>
                  <a:cubicBezTo>
                    <a:pt x="90226" y="14905"/>
                    <a:pt x="90583" y="14726"/>
                    <a:pt x="90922" y="14726"/>
                  </a:cubicBezTo>
                  <a:cubicBezTo>
                    <a:pt x="91148" y="14726"/>
                    <a:pt x="91365" y="14806"/>
                    <a:pt x="91606" y="15000"/>
                  </a:cubicBezTo>
                  <a:cubicBezTo>
                    <a:pt x="92007" y="15401"/>
                    <a:pt x="91979" y="16203"/>
                    <a:pt x="91922" y="17004"/>
                  </a:cubicBezTo>
                  <a:cubicBezTo>
                    <a:pt x="91922" y="17233"/>
                    <a:pt x="91892" y="17492"/>
                    <a:pt x="91892" y="17721"/>
                  </a:cubicBezTo>
                  <a:cubicBezTo>
                    <a:pt x="91892" y="19180"/>
                    <a:pt x="92151" y="19439"/>
                    <a:pt x="92980" y="20068"/>
                  </a:cubicBezTo>
                  <a:cubicBezTo>
                    <a:pt x="93094" y="20153"/>
                    <a:pt x="93239" y="20268"/>
                    <a:pt x="93381" y="20382"/>
                  </a:cubicBezTo>
                  <a:cubicBezTo>
                    <a:pt x="94411" y="21241"/>
                    <a:pt x="94984" y="22043"/>
                    <a:pt x="94984" y="22645"/>
                  </a:cubicBezTo>
                  <a:cubicBezTo>
                    <a:pt x="95013" y="23989"/>
                    <a:pt x="94097" y="24362"/>
                    <a:pt x="92579" y="24791"/>
                  </a:cubicBezTo>
                  <a:cubicBezTo>
                    <a:pt x="91979" y="24992"/>
                    <a:pt x="91407" y="25164"/>
                    <a:pt x="90948" y="25450"/>
                  </a:cubicBezTo>
                  <a:cubicBezTo>
                    <a:pt x="90211" y="25948"/>
                    <a:pt x="89782" y="26101"/>
                    <a:pt x="89294" y="26101"/>
                  </a:cubicBezTo>
                  <a:cubicBezTo>
                    <a:pt x="89025" y="26101"/>
                    <a:pt x="88739" y="26054"/>
                    <a:pt x="88372" y="25993"/>
                  </a:cubicBezTo>
                  <a:cubicBezTo>
                    <a:pt x="88171" y="25966"/>
                    <a:pt x="87942" y="25936"/>
                    <a:pt x="87685" y="25908"/>
                  </a:cubicBezTo>
                  <a:cubicBezTo>
                    <a:pt x="87503" y="25895"/>
                    <a:pt x="87331" y="25889"/>
                    <a:pt x="87166" y="25889"/>
                  </a:cubicBezTo>
                  <a:cubicBezTo>
                    <a:pt x="86211" y="25889"/>
                    <a:pt x="85499" y="26088"/>
                    <a:pt x="84621" y="26309"/>
                  </a:cubicBezTo>
                  <a:lnTo>
                    <a:pt x="84479" y="26337"/>
                  </a:lnTo>
                  <a:cubicBezTo>
                    <a:pt x="84155" y="26439"/>
                    <a:pt x="83830" y="26454"/>
                    <a:pt x="83496" y="26454"/>
                  </a:cubicBezTo>
                  <a:cubicBezTo>
                    <a:pt x="83357" y="26454"/>
                    <a:pt x="83217" y="26451"/>
                    <a:pt x="83075" y="26451"/>
                  </a:cubicBezTo>
                  <a:cubicBezTo>
                    <a:pt x="82869" y="26441"/>
                    <a:pt x="82664" y="26430"/>
                    <a:pt x="82458" y="26430"/>
                  </a:cubicBezTo>
                  <a:cubicBezTo>
                    <a:pt x="82120" y="26430"/>
                    <a:pt x="81782" y="26459"/>
                    <a:pt x="81444" y="26566"/>
                  </a:cubicBezTo>
                  <a:cubicBezTo>
                    <a:pt x="81014" y="26737"/>
                    <a:pt x="79411" y="27653"/>
                    <a:pt x="79239" y="28599"/>
                  </a:cubicBezTo>
                  <a:cubicBezTo>
                    <a:pt x="79182" y="28913"/>
                    <a:pt x="79296" y="29199"/>
                    <a:pt x="79555" y="29428"/>
                  </a:cubicBezTo>
                  <a:cubicBezTo>
                    <a:pt x="79642" y="29506"/>
                    <a:pt x="79735" y="29544"/>
                    <a:pt x="79876" y="29544"/>
                  </a:cubicBezTo>
                  <a:cubicBezTo>
                    <a:pt x="80150" y="29544"/>
                    <a:pt x="80602" y="29398"/>
                    <a:pt x="81529" y="29114"/>
                  </a:cubicBezTo>
                  <a:cubicBezTo>
                    <a:pt x="82213" y="28901"/>
                    <a:pt x="84021" y="28341"/>
                    <a:pt x="84799" y="28341"/>
                  </a:cubicBezTo>
                  <a:cubicBezTo>
                    <a:pt x="84966" y="28341"/>
                    <a:pt x="85085" y="28367"/>
                    <a:pt x="85136" y="28427"/>
                  </a:cubicBezTo>
                  <a:cubicBezTo>
                    <a:pt x="85136" y="28427"/>
                    <a:pt x="85166" y="28512"/>
                    <a:pt x="85079" y="28741"/>
                  </a:cubicBezTo>
                  <a:cubicBezTo>
                    <a:pt x="85022" y="28885"/>
                    <a:pt x="84735" y="29085"/>
                    <a:pt x="84479" y="29256"/>
                  </a:cubicBezTo>
                  <a:cubicBezTo>
                    <a:pt x="83964" y="29657"/>
                    <a:pt x="83047" y="30287"/>
                    <a:pt x="83648" y="31375"/>
                  </a:cubicBezTo>
                  <a:cubicBezTo>
                    <a:pt x="83991" y="31977"/>
                    <a:pt x="84651" y="32005"/>
                    <a:pt x="85193" y="32062"/>
                  </a:cubicBezTo>
                  <a:cubicBezTo>
                    <a:pt x="85709" y="32092"/>
                    <a:pt x="85938" y="32119"/>
                    <a:pt x="86025" y="32321"/>
                  </a:cubicBezTo>
                  <a:cubicBezTo>
                    <a:pt x="86082" y="32492"/>
                    <a:pt x="86109" y="32634"/>
                    <a:pt x="86052" y="32721"/>
                  </a:cubicBezTo>
                  <a:cubicBezTo>
                    <a:pt x="85910" y="32978"/>
                    <a:pt x="85280" y="33092"/>
                    <a:pt x="84880" y="33179"/>
                  </a:cubicBezTo>
                  <a:cubicBezTo>
                    <a:pt x="84678" y="33207"/>
                    <a:pt x="84479" y="33264"/>
                    <a:pt x="84364" y="33294"/>
                  </a:cubicBezTo>
                  <a:cubicBezTo>
                    <a:pt x="83934" y="33408"/>
                    <a:pt x="83563" y="33722"/>
                    <a:pt x="83189" y="34008"/>
                  </a:cubicBezTo>
                  <a:cubicBezTo>
                    <a:pt x="82695" y="34411"/>
                    <a:pt x="82336" y="34676"/>
                    <a:pt x="82000" y="34676"/>
                  </a:cubicBezTo>
                  <a:cubicBezTo>
                    <a:pt x="81929" y="34676"/>
                    <a:pt x="81858" y="34664"/>
                    <a:pt x="81788" y="34638"/>
                  </a:cubicBezTo>
                  <a:cubicBezTo>
                    <a:pt x="81616" y="34554"/>
                    <a:pt x="81529" y="34467"/>
                    <a:pt x="81472" y="34409"/>
                  </a:cubicBezTo>
                  <a:cubicBezTo>
                    <a:pt x="81616" y="34325"/>
                    <a:pt x="82017" y="34180"/>
                    <a:pt x="82246" y="34096"/>
                  </a:cubicBezTo>
                  <a:cubicBezTo>
                    <a:pt x="82674" y="33951"/>
                    <a:pt x="82960" y="33837"/>
                    <a:pt x="83075" y="33665"/>
                  </a:cubicBezTo>
                  <a:cubicBezTo>
                    <a:pt x="83476" y="33207"/>
                    <a:pt x="83590" y="32836"/>
                    <a:pt x="83361" y="32550"/>
                  </a:cubicBezTo>
                  <a:cubicBezTo>
                    <a:pt x="83209" y="32346"/>
                    <a:pt x="82932" y="32276"/>
                    <a:pt x="82627" y="32276"/>
                  </a:cubicBezTo>
                  <a:cubicBezTo>
                    <a:pt x="82074" y="32276"/>
                    <a:pt x="81427" y="32503"/>
                    <a:pt x="81243" y="32577"/>
                  </a:cubicBezTo>
                  <a:cubicBezTo>
                    <a:pt x="80643" y="32749"/>
                    <a:pt x="80128" y="33035"/>
                    <a:pt x="79640" y="33321"/>
                  </a:cubicBezTo>
                  <a:cubicBezTo>
                    <a:pt x="79239" y="33550"/>
                    <a:pt x="78895" y="33752"/>
                    <a:pt x="78495" y="33894"/>
                  </a:cubicBezTo>
                  <a:cubicBezTo>
                    <a:pt x="78266" y="33951"/>
                    <a:pt x="78066" y="34008"/>
                    <a:pt x="77837" y="34066"/>
                  </a:cubicBezTo>
                  <a:cubicBezTo>
                    <a:pt x="77036" y="34295"/>
                    <a:pt x="76262" y="34467"/>
                    <a:pt x="75689" y="35612"/>
                  </a:cubicBezTo>
                  <a:cubicBezTo>
                    <a:pt x="75490" y="35985"/>
                    <a:pt x="75433" y="36386"/>
                    <a:pt x="75376" y="36729"/>
                  </a:cubicBezTo>
                  <a:cubicBezTo>
                    <a:pt x="75261" y="37359"/>
                    <a:pt x="75204" y="37645"/>
                    <a:pt x="74716" y="37787"/>
                  </a:cubicBezTo>
                  <a:cubicBezTo>
                    <a:pt x="74582" y="37812"/>
                    <a:pt x="74459" y="37821"/>
                    <a:pt x="74338" y="37821"/>
                  </a:cubicBezTo>
                  <a:cubicBezTo>
                    <a:pt x="74177" y="37821"/>
                    <a:pt x="74021" y="37804"/>
                    <a:pt x="73857" y="37787"/>
                  </a:cubicBezTo>
                  <a:cubicBezTo>
                    <a:pt x="73692" y="37770"/>
                    <a:pt x="73521" y="37750"/>
                    <a:pt x="73347" y="37750"/>
                  </a:cubicBezTo>
                  <a:cubicBezTo>
                    <a:pt x="72948" y="37750"/>
                    <a:pt x="72530" y="37854"/>
                    <a:pt x="72112" y="38332"/>
                  </a:cubicBezTo>
                  <a:cubicBezTo>
                    <a:pt x="72082" y="38360"/>
                    <a:pt x="72082" y="38390"/>
                    <a:pt x="72055" y="38417"/>
                  </a:cubicBezTo>
                  <a:lnTo>
                    <a:pt x="71998" y="38531"/>
                  </a:lnTo>
                  <a:cubicBezTo>
                    <a:pt x="71769" y="38848"/>
                    <a:pt x="71510" y="39191"/>
                    <a:pt x="71281" y="39562"/>
                  </a:cubicBezTo>
                  <a:cubicBezTo>
                    <a:pt x="70795" y="40249"/>
                    <a:pt x="70280" y="40993"/>
                    <a:pt x="69678" y="41481"/>
                  </a:cubicBezTo>
                  <a:cubicBezTo>
                    <a:pt x="69482" y="41656"/>
                    <a:pt x="69301" y="41699"/>
                    <a:pt x="69123" y="41699"/>
                  </a:cubicBezTo>
                  <a:cubicBezTo>
                    <a:pt x="69040" y="41699"/>
                    <a:pt x="68958" y="41690"/>
                    <a:pt x="68876" y="41680"/>
                  </a:cubicBezTo>
                  <a:cubicBezTo>
                    <a:pt x="68811" y="41677"/>
                    <a:pt x="68747" y="41675"/>
                    <a:pt x="68683" y="41675"/>
                  </a:cubicBezTo>
                  <a:cubicBezTo>
                    <a:pt x="68214" y="41675"/>
                    <a:pt x="67791" y="41810"/>
                    <a:pt x="67589" y="42768"/>
                  </a:cubicBezTo>
                  <a:cubicBezTo>
                    <a:pt x="67502" y="43199"/>
                    <a:pt x="67445" y="43542"/>
                    <a:pt x="67417" y="43856"/>
                  </a:cubicBezTo>
                  <a:cubicBezTo>
                    <a:pt x="67330" y="44630"/>
                    <a:pt x="67273" y="45203"/>
                    <a:pt x="66673" y="46061"/>
                  </a:cubicBezTo>
                  <a:cubicBezTo>
                    <a:pt x="65986" y="47035"/>
                    <a:pt x="64868" y="47578"/>
                    <a:pt x="63696" y="48093"/>
                  </a:cubicBezTo>
                  <a:cubicBezTo>
                    <a:pt x="61234" y="49096"/>
                    <a:pt x="58829" y="50612"/>
                    <a:pt x="59773" y="54249"/>
                  </a:cubicBezTo>
                  <a:cubicBezTo>
                    <a:pt x="60146" y="55707"/>
                    <a:pt x="60432" y="58169"/>
                    <a:pt x="59773" y="58971"/>
                  </a:cubicBezTo>
                  <a:cubicBezTo>
                    <a:pt x="59622" y="59148"/>
                    <a:pt x="59450" y="59235"/>
                    <a:pt x="59217" y="59235"/>
                  </a:cubicBezTo>
                  <a:cubicBezTo>
                    <a:pt x="59184" y="59235"/>
                    <a:pt x="59150" y="59233"/>
                    <a:pt x="59116" y="59230"/>
                  </a:cubicBezTo>
                  <a:cubicBezTo>
                    <a:pt x="58170" y="59172"/>
                    <a:pt x="58112" y="58199"/>
                    <a:pt x="58112" y="56566"/>
                  </a:cubicBezTo>
                  <a:cubicBezTo>
                    <a:pt x="58112" y="55394"/>
                    <a:pt x="58112" y="54306"/>
                    <a:pt x="57483" y="53761"/>
                  </a:cubicBezTo>
                  <a:cubicBezTo>
                    <a:pt x="57201" y="53479"/>
                    <a:pt x="56968" y="53395"/>
                    <a:pt x="56759" y="53395"/>
                  </a:cubicBezTo>
                  <a:cubicBezTo>
                    <a:pt x="56651" y="53395"/>
                    <a:pt x="56550" y="53417"/>
                    <a:pt x="56452" y="53447"/>
                  </a:cubicBezTo>
                  <a:cubicBezTo>
                    <a:pt x="56395" y="53461"/>
                    <a:pt x="56352" y="53468"/>
                    <a:pt x="56309" y="53468"/>
                  </a:cubicBezTo>
                  <a:cubicBezTo>
                    <a:pt x="56266" y="53468"/>
                    <a:pt x="56223" y="53461"/>
                    <a:pt x="56166" y="53447"/>
                  </a:cubicBezTo>
                  <a:cubicBezTo>
                    <a:pt x="56024" y="53390"/>
                    <a:pt x="55909" y="53275"/>
                    <a:pt x="55738" y="53131"/>
                  </a:cubicBezTo>
                  <a:cubicBezTo>
                    <a:pt x="55536" y="52932"/>
                    <a:pt x="55307" y="52730"/>
                    <a:pt x="54993" y="52588"/>
                  </a:cubicBezTo>
                  <a:cubicBezTo>
                    <a:pt x="54673" y="52447"/>
                    <a:pt x="54022" y="52380"/>
                    <a:pt x="53349" y="52380"/>
                  </a:cubicBezTo>
                  <a:cubicBezTo>
                    <a:pt x="52515" y="52380"/>
                    <a:pt x="51646" y="52483"/>
                    <a:pt x="51329" y="52673"/>
                  </a:cubicBezTo>
                  <a:cubicBezTo>
                    <a:pt x="50899" y="52902"/>
                    <a:pt x="50784" y="53188"/>
                    <a:pt x="50699" y="53417"/>
                  </a:cubicBezTo>
                  <a:cubicBezTo>
                    <a:pt x="50642" y="53562"/>
                    <a:pt x="50612" y="53646"/>
                    <a:pt x="50498" y="53733"/>
                  </a:cubicBezTo>
                  <a:cubicBezTo>
                    <a:pt x="50226" y="53954"/>
                    <a:pt x="49843" y="54013"/>
                    <a:pt x="49444" y="54013"/>
                  </a:cubicBezTo>
                  <a:cubicBezTo>
                    <a:pt x="49173" y="54013"/>
                    <a:pt x="48894" y="53986"/>
                    <a:pt x="48638" y="53962"/>
                  </a:cubicBezTo>
                  <a:lnTo>
                    <a:pt x="48494" y="53933"/>
                  </a:lnTo>
                  <a:cubicBezTo>
                    <a:pt x="48123" y="53905"/>
                    <a:pt x="47807" y="53848"/>
                    <a:pt x="47493" y="53791"/>
                  </a:cubicBezTo>
                  <a:cubicBezTo>
                    <a:pt x="47119" y="53706"/>
                    <a:pt x="46766" y="53632"/>
                    <a:pt x="46398" y="53632"/>
                  </a:cubicBezTo>
                  <a:cubicBezTo>
                    <a:pt x="45893" y="53632"/>
                    <a:pt x="45362" y="53772"/>
                    <a:pt x="44715" y="54219"/>
                  </a:cubicBezTo>
                  <a:lnTo>
                    <a:pt x="44601" y="54276"/>
                  </a:lnTo>
                  <a:cubicBezTo>
                    <a:pt x="43799" y="54791"/>
                    <a:pt x="42856" y="55364"/>
                    <a:pt x="42139" y="56051"/>
                  </a:cubicBezTo>
                  <a:cubicBezTo>
                    <a:pt x="41223" y="56882"/>
                    <a:pt x="41138" y="57597"/>
                    <a:pt x="40994" y="58513"/>
                  </a:cubicBezTo>
                  <a:cubicBezTo>
                    <a:pt x="40966" y="58714"/>
                    <a:pt x="40966" y="58886"/>
                    <a:pt x="40909" y="59085"/>
                  </a:cubicBezTo>
                  <a:cubicBezTo>
                    <a:pt x="40822" y="59658"/>
                    <a:pt x="40565" y="60146"/>
                    <a:pt x="40279" y="60631"/>
                  </a:cubicBezTo>
                  <a:cubicBezTo>
                    <a:pt x="40020" y="61089"/>
                    <a:pt x="39764" y="61577"/>
                    <a:pt x="39620" y="62120"/>
                  </a:cubicBezTo>
                  <a:cubicBezTo>
                    <a:pt x="39363" y="63237"/>
                    <a:pt x="39677" y="64009"/>
                    <a:pt x="39993" y="64783"/>
                  </a:cubicBezTo>
                  <a:cubicBezTo>
                    <a:pt x="40135" y="65127"/>
                    <a:pt x="40279" y="65470"/>
                    <a:pt x="40394" y="65871"/>
                  </a:cubicBezTo>
                  <a:cubicBezTo>
                    <a:pt x="40478" y="66185"/>
                    <a:pt x="40508" y="66501"/>
                    <a:pt x="40565" y="66815"/>
                  </a:cubicBezTo>
                  <a:cubicBezTo>
                    <a:pt x="40650" y="67616"/>
                    <a:pt x="40737" y="68447"/>
                    <a:pt x="41738" y="69047"/>
                  </a:cubicBezTo>
                  <a:cubicBezTo>
                    <a:pt x="42326" y="69342"/>
                    <a:pt x="43346" y="69636"/>
                    <a:pt x="44186" y="69636"/>
                  </a:cubicBezTo>
                  <a:cubicBezTo>
                    <a:pt x="44491" y="69636"/>
                    <a:pt x="44773" y="69597"/>
                    <a:pt x="45001" y="69506"/>
                  </a:cubicBezTo>
                  <a:cubicBezTo>
                    <a:pt x="45718" y="69306"/>
                    <a:pt x="47063" y="68676"/>
                    <a:pt x="47550" y="67731"/>
                  </a:cubicBezTo>
                  <a:cubicBezTo>
                    <a:pt x="47750" y="67360"/>
                    <a:pt x="47837" y="66959"/>
                    <a:pt x="47894" y="66615"/>
                  </a:cubicBezTo>
                  <a:cubicBezTo>
                    <a:pt x="48008" y="66043"/>
                    <a:pt x="48093" y="65642"/>
                    <a:pt x="48666" y="65326"/>
                  </a:cubicBezTo>
                  <a:cubicBezTo>
                    <a:pt x="48880" y="65197"/>
                    <a:pt x="49643" y="65036"/>
                    <a:pt x="50264" y="65036"/>
                  </a:cubicBezTo>
                  <a:cubicBezTo>
                    <a:pt x="50472" y="65036"/>
                    <a:pt x="50663" y="65054"/>
                    <a:pt x="50814" y="65097"/>
                  </a:cubicBezTo>
                  <a:cubicBezTo>
                    <a:pt x="50956" y="65127"/>
                    <a:pt x="51013" y="65154"/>
                    <a:pt x="51043" y="65212"/>
                  </a:cubicBezTo>
                  <a:cubicBezTo>
                    <a:pt x="51185" y="65470"/>
                    <a:pt x="50699" y="66444"/>
                    <a:pt x="50498" y="66844"/>
                  </a:cubicBezTo>
                  <a:cubicBezTo>
                    <a:pt x="50356" y="67101"/>
                    <a:pt x="50241" y="67330"/>
                    <a:pt x="50184" y="67531"/>
                  </a:cubicBezTo>
                  <a:cubicBezTo>
                    <a:pt x="50097" y="67788"/>
                    <a:pt x="49868" y="68276"/>
                    <a:pt x="49611" y="68761"/>
                  </a:cubicBezTo>
                  <a:cubicBezTo>
                    <a:pt x="48810" y="70337"/>
                    <a:pt x="48237" y="71624"/>
                    <a:pt x="48638" y="72368"/>
                  </a:cubicBezTo>
                  <a:cubicBezTo>
                    <a:pt x="48870" y="72833"/>
                    <a:pt x="49279" y="72985"/>
                    <a:pt x="49733" y="72985"/>
                  </a:cubicBezTo>
                  <a:cubicBezTo>
                    <a:pt x="50230" y="72985"/>
                    <a:pt x="50780" y="72804"/>
                    <a:pt x="51215" y="72654"/>
                  </a:cubicBezTo>
                  <a:cubicBezTo>
                    <a:pt x="51471" y="72570"/>
                    <a:pt x="51673" y="72512"/>
                    <a:pt x="51815" y="72483"/>
                  </a:cubicBezTo>
                  <a:lnTo>
                    <a:pt x="51844" y="72483"/>
                  </a:lnTo>
                  <a:cubicBezTo>
                    <a:pt x="52067" y="72421"/>
                    <a:pt x="52306" y="72392"/>
                    <a:pt x="52536" y="72392"/>
                  </a:cubicBezTo>
                  <a:cubicBezTo>
                    <a:pt x="52837" y="72392"/>
                    <a:pt x="53121" y="72443"/>
                    <a:pt x="53333" y="72540"/>
                  </a:cubicBezTo>
                  <a:cubicBezTo>
                    <a:pt x="53761" y="72712"/>
                    <a:pt x="53761" y="72741"/>
                    <a:pt x="53818" y="72941"/>
                  </a:cubicBezTo>
                  <a:cubicBezTo>
                    <a:pt x="53848" y="73055"/>
                    <a:pt x="53876" y="73227"/>
                    <a:pt x="53963" y="73399"/>
                  </a:cubicBezTo>
                  <a:cubicBezTo>
                    <a:pt x="54363" y="74544"/>
                    <a:pt x="54192" y="75002"/>
                    <a:pt x="53791" y="76062"/>
                  </a:cubicBezTo>
                  <a:lnTo>
                    <a:pt x="53676" y="76348"/>
                  </a:lnTo>
                  <a:cubicBezTo>
                    <a:pt x="53333" y="77235"/>
                    <a:pt x="52932" y="78524"/>
                    <a:pt x="53505" y="79582"/>
                  </a:cubicBezTo>
                  <a:cubicBezTo>
                    <a:pt x="53704" y="79868"/>
                    <a:pt x="53963" y="80097"/>
                    <a:pt x="54192" y="80269"/>
                  </a:cubicBezTo>
                  <a:cubicBezTo>
                    <a:pt x="54363" y="80413"/>
                    <a:pt x="54535" y="80555"/>
                    <a:pt x="54650" y="80700"/>
                  </a:cubicBezTo>
                  <a:cubicBezTo>
                    <a:pt x="54822" y="80871"/>
                    <a:pt x="54906" y="81013"/>
                    <a:pt x="54993" y="81158"/>
                  </a:cubicBezTo>
                  <a:cubicBezTo>
                    <a:pt x="55222" y="81444"/>
                    <a:pt x="55422" y="81700"/>
                    <a:pt x="56081" y="81902"/>
                  </a:cubicBezTo>
                  <a:cubicBezTo>
                    <a:pt x="56195" y="81930"/>
                    <a:pt x="56305" y="81943"/>
                    <a:pt x="56411" y="81943"/>
                  </a:cubicBezTo>
                  <a:cubicBezTo>
                    <a:pt x="56835" y="81943"/>
                    <a:pt x="57197" y="81742"/>
                    <a:pt x="57540" y="81558"/>
                  </a:cubicBezTo>
                  <a:cubicBezTo>
                    <a:pt x="57849" y="81414"/>
                    <a:pt x="58069" y="81300"/>
                    <a:pt x="58274" y="81300"/>
                  </a:cubicBezTo>
                  <a:cubicBezTo>
                    <a:pt x="58355" y="81300"/>
                    <a:pt x="58433" y="81317"/>
                    <a:pt x="58513" y="81357"/>
                  </a:cubicBezTo>
                  <a:cubicBezTo>
                    <a:pt x="58570" y="81386"/>
                    <a:pt x="58635" y="81400"/>
                    <a:pt x="58700" y="81400"/>
                  </a:cubicBezTo>
                  <a:cubicBezTo>
                    <a:pt x="58765" y="81400"/>
                    <a:pt x="58829" y="81386"/>
                    <a:pt x="58887" y="81357"/>
                  </a:cubicBezTo>
                  <a:cubicBezTo>
                    <a:pt x="58944" y="81300"/>
                    <a:pt x="58971" y="81272"/>
                    <a:pt x="59001" y="81215"/>
                  </a:cubicBezTo>
                  <a:cubicBezTo>
                    <a:pt x="59147" y="81189"/>
                    <a:pt x="59273" y="81176"/>
                    <a:pt x="59385" y="81176"/>
                  </a:cubicBezTo>
                  <a:cubicBezTo>
                    <a:pt x="59645" y="81176"/>
                    <a:pt x="59832" y="81246"/>
                    <a:pt x="60032" y="81387"/>
                  </a:cubicBezTo>
                  <a:cubicBezTo>
                    <a:pt x="60089" y="81444"/>
                    <a:pt x="60146" y="81586"/>
                    <a:pt x="60203" y="81730"/>
                  </a:cubicBezTo>
                  <a:cubicBezTo>
                    <a:pt x="60298" y="82013"/>
                    <a:pt x="60488" y="82490"/>
                    <a:pt x="61080" y="82490"/>
                  </a:cubicBezTo>
                  <a:cubicBezTo>
                    <a:pt x="61207" y="82490"/>
                    <a:pt x="61353" y="82468"/>
                    <a:pt x="61520" y="82417"/>
                  </a:cubicBezTo>
                  <a:cubicBezTo>
                    <a:pt x="62264" y="82188"/>
                    <a:pt x="62464" y="81387"/>
                    <a:pt x="62635" y="80700"/>
                  </a:cubicBezTo>
                  <a:cubicBezTo>
                    <a:pt x="62780" y="80127"/>
                    <a:pt x="62922" y="79582"/>
                    <a:pt x="63295" y="79296"/>
                  </a:cubicBezTo>
                  <a:cubicBezTo>
                    <a:pt x="63666" y="79010"/>
                    <a:pt x="64239" y="78838"/>
                    <a:pt x="64868" y="78666"/>
                  </a:cubicBezTo>
                  <a:cubicBezTo>
                    <a:pt x="65384" y="78494"/>
                    <a:pt x="65929" y="78352"/>
                    <a:pt x="66357" y="78123"/>
                  </a:cubicBezTo>
                  <a:cubicBezTo>
                    <a:pt x="66444" y="78094"/>
                    <a:pt x="66529" y="78036"/>
                    <a:pt x="66616" y="77979"/>
                  </a:cubicBezTo>
                  <a:cubicBezTo>
                    <a:pt x="66730" y="77922"/>
                    <a:pt x="67044" y="77750"/>
                    <a:pt x="67246" y="77722"/>
                  </a:cubicBezTo>
                  <a:lnTo>
                    <a:pt x="67246" y="77722"/>
                  </a:lnTo>
                  <a:cubicBezTo>
                    <a:pt x="67188" y="77864"/>
                    <a:pt x="67044" y="78094"/>
                    <a:pt x="66959" y="78208"/>
                  </a:cubicBezTo>
                  <a:cubicBezTo>
                    <a:pt x="66815" y="78410"/>
                    <a:pt x="66730" y="78552"/>
                    <a:pt x="66700" y="78723"/>
                  </a:cubicBezTo>
                  <a:cubicBezTo>
                    <a:pt x="66643" y="78895"/>
                    <a:pt x="66730" y="79067"/>
                    <a:pt x="66902" y="79124"/>
                  </a:cubicBezTo>
                  <a:cubicBezTo>
                    <a:pt x="67074" y="79189"/>
                    <a:pt x="67236" y="79216"/>
                    <a:pt x="67387" y="79216"/>
                  </a:cubicBezTo>
                  <a:cubicBezTo>
                    <a:pt x="67840" y="79216"/>
                    <a:pt x="68205" y="78974"/>
                    <a:pt x="68505" y="78781"/>
                  </a:cubicBezTo>
                  <a:cubicBezTo>
                    <a:pt x="68795" y="78569"/>
                    <a:pt x="69038" y="78406"/>
                    <a:pt x="69276" y="78406"/>
                  </a:cubicBezTo>
                  <a:cubicBezTo>
                    <a:pt x="69295" y="78406"/>
                    <a:pt x="69315" y="78407"/>
                    <a:pt x="69334" y="78410"/>
                  </a:cubicBezTo>
                  <a:cubicBezTo>
                    <a:pt x="69593" y="78494"/>
                    <a:pt x="69879" y="78696"/>
                    <a:pt x="70165" y="78895"/>
                  </a:cubicBezTo>
                  <a:cubicBezTo>
                    <a:pt x="70394" y="79067"/>
                    <a:pt x="70623" y="79239"/>
                    <a:pt x="70880" y="79353"/>
                  </a:cubicBezTo>
                  <a:cubicBezTo>
                    <a:pt x="71224" y="79497"/>
                    <a:pt x="71624" y="79582"/>
                    <a:pt x="71998" y="79669"/>
                  </a:cubicBezTo>
                  <a:cubicBezTo>
                    <a:pt x="72169" y="79726"/>
                    <a:pt x="72341" y="79754"/>
                    <a:pt x="72483" y="79811"/>
                  </a:cubicBezTo>
                  <a:cubicBezTo>
                    <a:pt x="73141" y="79998"/>
                    <a:pt x="73693" y="80091"/>
                    <a:pt x="74223" y="80091"/>
                  </a:cubicBezTo>
                  <a:cubicBezTo>
                    <a:pt x="74753" y="80091"/>
                    <a:pt x="75261" y="79998"/>
                    <a:pt x="75834" y="79811"/>
                  </a:cubicBezTo>
                  <a:cubicBezTo>
                    <a:pt x="76143" y="79721"/>
                    <a:pt x="76352" y="79673"/>
                    <a:pt x="76515" y="79673"/>
                  </a:cubicBezTo>
                  <a:cubicBezTo>
                    <a:pt x="76819" y="79673"/>
                    <a:pt x="76968" y="79839"/>
                    <a:pt x="77322" y="80212"/>
                  </a:cubicBezTo>
                  <a:lnTo>
                    <a:pt x="77750" y="80642"/>
                  </a:lnTo>
                  <a:cubicBezTo>
                    <a:pt x="77952" y="80842"/>
                    <a:pt x="78151" y="81071"/>
                    <a:pt x="78380" y="81272"/>
                  </a:cubicBezTo>
                  <a:cubicBezTo>
                    <a:pt x="78811" y="81730"/>
                    <a:pt x="79239" y="82188"/>
                    <a:pt x="79727" y="82502"/>
                  </a:cubicBezTo>
                  <a:cubicBezTo>
                    <a:pt x="80643" y="83047"/>
                    <a:pt x="80872" y="83361"/>
                    <a:pt x="81529" y="84364"/>
                  </a:cubicBezTo>
                  <a:cubicBezTo>
                    <a:pt x="82502" y="85823"/>
                    <a:pt x="83819" y="85880"/>
                    <a:pt x="85109" y="85910"/>
                  </a:cubicBezTo>
                  <a:cubicBezTo>
                    <a:pt x="86025" y="85937"/>
                    <a:pt x="86941" y="85937"/>
                    <a:pt x="87827" y="86510"/>
                  </a:cubicBezTo>
                  <a:cubicBezTo>
                    <a:pt x="88514" y="86911"/>
                    <a:pt x="89345" y="87570"/>
                    <a:pt x="89602" y="88085"/>
                  </a:cubicBezTo>
                  <a:cubicBezTo>
                    <a:pt x="89774" y="88429"/>
                    <a:pt x="89774" y="88800"/>
                    <a:pt x="89746" y="89201"/>
                  </a:cubicBezTo>
                  <a:cubicBezTo>
                    <a:pt x="89716" y="89574"/>
                    <a:pt x="89716" y="89975"/>
                    <a:pt x="89861" y="90346"/>
                  </a:cubicBezTo>
                  <a:cubicBezTo>
                    <a:pt x="89975" y="90689"/>
                    <a:pt x="90232" y="90861"/>
                    <a:pt x="90403" y="91005"/>
                  </a:cubicBezTo>
                  <a:cubicBezTo>
                    <a:pt x="90548" y="91090"/>
                    <a:pt x="90632" y="91147"/>
                    <a:pt x="90690" y="91234"/>
                  </a:cubicBezTo>
                  <a:cubicBezTo>
                    <a:pt x="90690" y="91319"/>
                    <a:pt x="90662" y="91463"/>
                    <a:pt x="90662" y="91578"/>
                  </a:cubicBezTo>
                  <a:cubicBezTo>
                    <a:pt x="90632" y="91807"/>
                    <a:pt x="90632" y="92036"/>
                    <a:pt x="90662" y="92292"/>
                  </a:cubicBezTo>
                  <a:cubicBezTo>
                    <a:pt x="90861" y="93124"/>
                    <a:pt x="91177" y="93353"/>
                    <a:pt x="91578" y="93582"/>
                  </a:cubicBezTo>
                  <a:cubicBezTo>
                    <a:pt x="91778" y="93666"/>
                    <a:pt x="91949" y="93753"/>
                    <a:pt x="92151" y="93982"/>
                  </a:cubicBezTo>
                  <a:lnTo>
                    <a:pt x="92178" y="94124"/>
                  </a:lnTo>
                  <a:cubicBezTo>
                    <a:pt x="92208" y="94154"/>
                    <a:pt x="92208" y="94211"/>
                    <a:pt x="92236" y="94239"/>
                  </a:cubicBezTo>
                  <a:cubicBezTo>
                    <a:pt x="92407" y="94440"/>
                    <a:pt x="92437" y="94754"/>
                    <a:pt x="92465" y="95070"/>
                  </a:cubicBezTo>
                  <a:cubicBezTo>
                    <a:pt x="92494" y="95185"/>
                    <a:pt x="92494" y="95269"/>
                    <a:pt x="92522" y="95384"/>
                  </a:cubicBezTo>
                  <a:cubicBezTo>
                    <a:pt x="92549" y="95540"/>
                    <a:pt x="92694" y="95674"/>
                    <a:pt x="92849" y="95674"/>
                  </a:cubicBezTo>
                  <a:cubicBezTo>
                    <a:pt x="92865" y="95674"/>
                    <a:pt x="92880" y="95673"/>
                    <a:pt x="92895" y="95670"/>
                  </a:cubicBezTo>
                  <a:cubicBezTo>
                    <a:pt x="93296" y="95643"/>
                    <a:pt x="93552" y="95498"/>
                    <a:pt x="93754" y="95414"/>
                  </a:cubicBezTo>
                  <a:cubicBezTo>
                    <a:pt x="93934" y="95301"/>
                    <a:pt x="94078" y="95224"/>
                    <a:pt x="94339" y="95224"/>
                  </a:cubicBezTo>
                  <a:cubicBezTo>
                    <a:pt x="94411" y="95224"/>
                    <a:pt x="94491" y="95230"/>
                    <a:pt x="94583" y="95242"/>
                  </a:cubicBezTo>
                  <a:cubicBezTo>
                    <a:pt x="95098" y="95357"/>
                    <a:pt x="96014" y="95815"/>
                    <a:pt x="96445" y="96300"/>
                  </a:cubicBezTo>
                  <a:cubicBezTo>
                    <a:pt x="96617" y="96472"/>
                    <a:pt x="96701" y="96616"/>
                    <a:pt x="96788" y="96758"/>
                  </a:cubicBezTo>
                  <a:cubicBezTo>
                    <a:pt x="97017" y="97159"/>
                    <a:pt x="97217" y="97388"/>
                    <a:pt x="98075" y="97502"/>
                  </a:cubicBezTo>
                  <a:cubicBezTo>
                    <a:pt x="98220" y="97502"/>
                    <a:pt x="98362" y="97475"/>
                    <a:pt x="98506" y="97475"/>
                  </a:cubicBezTo>
                  <a:cubicBezTo>
                    <a:pt x="98659" y="97475"/>
                    <a:pt x="98824" y="97462"/>
                    <a:pt x="98993" y="97462"/>
                  </a:cubicBezTo>
                  <a:cubicBezTo>
                    <a:pt x="99078" y="97462"/>
                    <a:pt x="99164" y="97465"/>
                    <a:pt x="99250" y="97475"/>
                  </a:cubicBezTo>
                  <a:cubicBezTo>
                    <a:pt x="99651" y="97560"/>
                    <a:pt x="100079" y="97617"/>
                    <a:pt x="100510" y="97704"/>
                  </a:cubicBezTo>
                  <a:cubicBezTo>
                    <a:pt x="101827" y="97846"/>
                    <a:pt x="102598" y="98132"/>
                    <a:pt x="103686" y="98876"/>
                  </a:cubicBezTo>
                  <a:cubicBezTo>
                    <a:pt x="103945" y="99048"/>
                    <a:pt x="104144" y="99250"/>
                    <a:pt x="104346" y="99421"/>
                  </a:cubicBezTo>
                  <a:cubicBezTo>
                    <a:pt x="104889" y="99907"/>
                    <a:pt x="105376" y="100338"/>
                    <a:pt x="106350" y="100452"/>
                  </a:cubicBezTo>
                  <a:cubicBezTo>
                    <a:pt x="106435" y="100461"/>
                    <a:pt x="106515" y="100464"/>
                    <a:pt x="106588" y="100464"/>
                  </a:cubicBezTo>
                  <a:cubicBezTo>
                    <a:pt x="106734" y="100464"/>
                    <a:pt x="106855" y="100452"/>
                    <a:pt x="106950" y="100452"/>
                  </a:cubicBezTo>
                  <a:cubicBezTo>
                    <a:pt x="106989" y="100445"/>
                    <a:pt x="107019" y="100440"/>
                    <a:pt x="107045" y="100440"/>
                  </a:cubicBezTo>
                  <a:cubicBezTo>
                    <a:pt x="107135" y="100440"/>
                    <a:pt x="107180" y="100500"/>
                    <a:pt x="107380" y="100766"/>
                  </a:cubicBezTo>
                  <a:cubicBezTo>
                    <a:pt x="107495" y="100910"/>
                    <a:pt x="107667" y="101254"/>
                    <a:pt x="107781" y="102025"/>
                  </a:cubicBezTo>
                  <a:cubicBezTo>
                    <a:pt x="107923" y="102857"/>
                    <a:pt x="108010" y="104059"/>
                    <a:pt x="107866" y="104888"/>
                  </a:cubicBezTo>
                  <a:cubicBezTo>
                    <a:pt x="107781" y="105575"/>
                    <a:pt x="107380" y="105976"/>
                    <a:pt x="106922" y="106434"/>
                  </a:cubicBezTo>
                  <a:cubicBezTo>
                    <a:pt x="106521" y="106835"/>
                    <a:pt x="106063" y="107293"/>
                    <a:pt x="105834" y="107952"/>
                  </a:cubicBezTo>
                  <a:cubicBezTo>
                    <a:pt x="105720" y="108238"/>
                    <a:pt x="105633" y="108495"/>
                    <a:pt x="105576" y="108724"/>
                  </a:cubicBezTo>
                  <a:cubicBezTo>
                    <a:pt x="105491" y="109155"/>
                    <a:pt x="105404" y="109441"/>
                    <a:pt x="105033" y="109812"/>
                  </a:cubicBezTo>
                  <a:cubicBezTo>
                    <a:pt x="104918" y="109926"/>
                    <a:pt x="104804" y="110013"/>
                    <a:pt x="104660" y="110098"/>
                  </a:cubicBezTo>
                  <a:cubicBezTo>
                    <a:pt x="104346" y="110357"/>
                    <a:pt x="104030" y="110586"/>
                    <a:pt x="103801" y="111014"/>
                  </a:cubicBezTo>
                  <a:cubicBezTo>
                    <a:pt x="103143" y="112159"/>
                    <a:pt x="103487" y="113648"/>
                    <a:pt x="103831" y="115079"/>
                  </a:cubicBezTo>
                  <a:cubicBezTo>
                    <a:pt x="104002" y="115823"/>
                    <a:pt x="104174" y="116540"/>
                    <a:pt x="104174" y="117113"/>
                  </a:cubicBezTo>
                  <a:cubicBezTo>
                    <a:pt x="104117" y="117999"/>
                    <a:pt x="103686" y="118888"/>
                    <a:pt x="103258" y="119746"/>
                  </a:cubicBezTo>
                  <a:cubicBezTo>
                    <a:pt x="103114" y="120033"/>
                    <a:pt x="102999" y="120289"/>
                    <a:pt x="102885" y="120548"/>
                  </a:cubicBezTo>
                  <a:cubicBezTo>
                    <a:pt x="102743" y="120891"/>
                    <a:pt x="102628" y="121262"/>
                    <a:pt x="102484" y="121663"/>
                  </a:cubicBezTo>
                  <a:cubicBezTo>
                    <a:pt x="102255" y="122380"/>
                    <a:pt x="101998" y="123152"/>
                    <a:pt x="101625" y="123724"/>
                  </a:cubicBezTo>
                  <a:cubicBezTo>
                    <a:pt x="100995" y="124640"/>
                    <a:pt x="99937" y="124755"/>
                    <a:pt x="98820" y="124869"/>
                  </a:cubicBezTo>
                  <a:cubicBezTo>
                    <a:pt x="97617" y="125014"/>
                    <a:pt x="96273" y="125156"/>
                    <a:pt x="95384" y="126331"/>
                  </a:cubicBezTo>
                  <a:cubicBezTo>
                    <a:pt x="95357" y="126388"/>
                    <a:pt x="95327" y="126445"/>
                    <a:pt x="95327" y="126502"/>
                  </a:cubicBezTo>
                  <a:cubicBezTo>
                    <a:pt x="94384" y="127476"/>
                    <a:pt x="94384" y="127819"/>
                    <a:pt x="94555" y="129564"/>
                  </a:cubicBezTo>
                  <a:cubicBezTo>
                    <a:pt x="94812" y="131454"/>
                    <a:pt x="94326" y="132170"/>
                    <a:pt x="92952" y="133544"/>
                  </a:cubicBezTo>
                  <a:cubicBezTo>
                    <a:pt x="91979" y="134632"/>
                    <a:pt x="91778" y="135519"/>
                    <a:pt x="91491" y="136835"/>
                  </a:cubicBezTo>
                  <a:cubicBezTo>
                    <a:pt x="91407" y="137151"/>
                    <a:pt x="91262" y="137351"/>
                    <a:pt x="91120" y="137552"/>
                  </a:cubicBezTo>
                  <a:cubicBezTo>
                    <a:pt x="91033" y="137667"/>
                    <a:pt x="90948" y="137781"/>
                    <a:pt x="90891" y="137953"/>
                  </a:cubicBezTo>
                  <a:cubicBezTo>
                    <a:pt x="90804" y="138125"/>
                    <a:pt x="90747" y="138296"/>
                    <a:pt x="90719" y="138496"/>
                  </a:cubicBezTo>
                  <a:cubicBezTo>
                    <a:pt x="90662" y="138640"/>
                    <a:pt x="90605" y="138782"/>
                    <a:pt x="90548" y="138984"/>
                  </a:cubicBezTo>
                  <a:cubicBezTo>
                    <a:pt x="90461" y="139240"/>
                    <a:pt x="90433" y="139442"/>
                    <a:pt x="90403" y="139584"/>
                  </a:cubicBezTo>
                  <a:lnTo>
                    <a:pt x="90403" y="139728"/>
                  </a:lnTo>
                  <a:cubicBezTo>
                    <a:pt x="90346" y="139785"/>
                    <a:pt x="90147" y="139870"/>
                    <a:pt x="89774" y="139984"/>
                  </a:cubicBezTo>
                  <a:cubicBezTo>
                    <a:pt x="89476" y="140119"/>
                    <a:pt x="89240" y="140168"/>
                    <a:pt x="89014" y="140168"/>
                  </a:cubicBezTo>
                  <a:cubicBezTo>
                    <a:pt x="88805" y="140168"/>
                    <a:pt x="88605" y="140126"/>
                    <a:pt x="88372" y="140071"/>
                  </a:cubicBezTo>
                  <a:cubicBezTo>
                    <a:pt x="88171" y="140014"/>
                    <a:pt x="87971" y="139984"/>
                    <a:pt x="87713" y="139957"/>
                  </a:cubicBezTo>
                  <a:cubicBezTo>
                    <a:pt x="87517" y="139931"/>
                    <a:pt x="87339" y="139915"/>
                    <a:pt x="87180" y="139915"/>
                  </a:cubicBezTo>
                  <a:cubicBezTo>
                    <a:pt x="86805" y="139915"/>
                    <a:pt x="86537" y="140002"/>
                    <a:pt x="86396" y="140243"/>
                  </a:cubicBezTo>
                  <a:cubicBezTo>
                    <a:pt x="86167" y="140614"/>
                    <a:pt x="86453" y="141015"/>
                    <a:pt x="86769" y="141473"/>
                  </a:cubicBezTo>
                  <a:cubicBezTo>
                    <a:pt x="86941" y="141702"/>
                    <a:pt x="87140" y="141988"/>
                    <a:pt x="87254" y="142274"/>
                  </a:cubicBezTo>
                  <a:cubicBezTo>
                    <a:pt x="87598" y="143048"/>
                    <a:pt x="87742" y="144164"/>
                    <a:pt x="87312" y="144736"/>
                  </a:cubicBezTo>
                  <a:cubicBezTo>
                    <a:pt x="86929" y="145282"/>
                    <a:pt x="86560" y="145415"/>
                    <a:pt x="86114" y="145415"/>
                  </a:cubicBezTo>
                  <a:cubicBezTo>
                    <a:pt x="85928" y="145415"/>
                    <a:pt x="85729" y="145392"/>
                    <a:pt x="85509" y="145366"/>
                  </a:cubicBezTo>
                  <a:cubicBezTo>
                    <a:pt x="85252" y="145344"/>
                    <a:pt x="84996" y="145302"/>
                    <a:pt x="84739" y="145302"/>
                  </a:cubicBezTo>
                  <a:cubicBezTo>
                    <a:pt x="84681" y="145302"/>
                    <a:pt x="84622" y="145304"/>
                    <a:pt x="84564" y="145309"/>
                  </a:cubicBezTo>
                  <a:cubicBezTo>
                    <a:pt x="83964" y="145339"/>
                    <a:pt x="83590" y="145481"/>
                    <a:pt x="83361" y="145767"/>
                  </a:cubicBezTo>
                  <a:cubicBezTo>
                    <a:pt x="83075" y="146140"/>
                    <a:pt x="83162" y="146626"/>
                    <a:pt x="83247" y="147141"/>
                  </a:cubicBezTo>
                  <a:cubicBezTo>
                    <a:pt x="83277" y="147400"/>
                    <a:pt x="83334" y="147656"/>
                    <a:pt x="83334" y="147915"/>
                  </a:cubicBezTo>
                  <a:cubicBezTo>
                    <a:pt x="83304" y="148545"/>
                    <a:pt x="83247" y="148687"/>
                    <a:pt x="83247" y="148687"/>
                  </a:cubicBezTo>
                  <a:cubicBezTo>
                    <a:pt x="83189" y="148687"/>
                    <a:pt x="83047" y="148659"/>
                    <a:pt x="82903" y="148659"/>
                  </a:cubicBezTo>
                  <a:cubicBezTo>
                    <a:pt x="82761" y="148630"/>
                    <a:pt x="82560" y="148602"/>
                    <a:pt x="82360" y="148572"/>
                  </a:cubicBezTo>
                  <a:cubicBezTo>
                    <a:pt x="82278" y="148565"/>
                    <a:pt x="82158" y="148556"/>
                    <a:pt x="82023" y="148556"/>
                  </a:cubicBezTo>
                  <a:cubicBezTo>
                    <a:pt x="81640" y="148556"/>
                    <a:pt x="81134" y="148629"/>
                    <a:pt x="80986" y="149030"/>
                  </a:cubicBezTo>
                  <a:cubicBezTo>
                    <a:pt x="80785" y="149660"/>
                    <a:pt x="81731" y="150320"/>
                    <a:pt x="82131" y="150549"/>
                  </a:cubicBezTo>
                  <a:cubicBezTo>
                    <a:pt x="82475" y="150778"/>
                    <a:pt x="82589" y="150892"/>
                    <a:pt x="82647" y="150949"/>
                  </a:cubicBezTo>
                  <a:cubicBezTo>
                    <a:pt x="82617" y="151007"/>
                    <a:pt x="82560" y="151064"/>
                    <a:pt x="82532" y="151121"/>
                  </a:cubicBezTo>
                  <a:cubicBezTo>
                    <a:pt x="82388" y="151320"/>
                    <a:pt x="82159" y="151636"/>
                    <a:pt x="82044" y="152095"/>
                  </a:cubicBezTo>
                  <a:cubicBezTo>
                    <a:pt x="81960" y="152381"/>
                    <a:pt x="81987" y="152695"/>
                    <a:pt x="82044" y="152981"/>
                  </a:cubicBezTo>
                  <a:cubicBezTo>
                    <a:pt x="82044" y="153153"/>
                    <a:pt x="82074" y="153354"/>
                    <a:pt x="82044" y="153439"/>
                  </a:cubicBezTo>
                  <a:cubicBezTo>
                    <a:pt x="81987" y="153583"/>
                    <a:pt x="81873" y="153668"/>
                    <a:pt x="81673" y="153782"/>
                  </a:cubicBezTo>
                  <a:cubicBezTo>
                    <a:pt x="81472" y="153897"/>
                    <a:pt x="81215" y="154041"/>
                    <a:pt x="81071" y="154298"/>
                  </a:cubicBezTo>
                  <a:cubicBezTo>
                    <a:pt x="80728" y="154756"/>
                    <a:pt x="80586" y="155186"/>
                    <a:pt x="80643" y="155557"/>
                  </a:cubicBezTo>
                  <a:cubicBezTo>
                    <a:pt x="80757" y="156159"/>
                    <a:pt x="81300" y="156530"/>
                    <a:pt x="81930" y="156931"/>
                  </a:cubicBezTo>
                  <a:cubicBezTo>
                    <a:pt x="82445" y="157247"/>
                    <a:pt x="82761" y="157534"/>
                    <a:pt x="82818" y="157820"/>
                  </a:cubicBezTo>
                  <a:cubicBezTo>
                    <a:pt x="82903" y="158134"/>
                    <a:pt x="82674" y="158507"/>
                    <a:pt x="82388" y="158992"/>
                  </a:cubicBezTo>
                  <a:cubicBezTo>
                    <a:pt x="82017" y="159595"/>
                    <a:pt x="81586" y="160339"/>
                    <a:pt x="81559" y="161340"/>
                  </a:cubicBezTo>
                  <a:cubicBezTo>
                    <a:pt x="81559" y="162141"/>
                    <a:pt x="81731" y="162400"/>
                    <a:pt x="82044" y="162771"/>
                  </a:cubicBezTo>
                  <a:cubicBezTo>
                    <a:pt x="82131" y="162886"/>
                    <a:pt x="82246" y="163000"/>
                    <a:pt x="82388" y="163229"/>
                  </a:cubicBezTo>
                  <a:cubicBezTo>
                    <a:pt x="82560" y="163431"/>
                    <a:pt x="82647" y="163687"/>
                    <a:pt x="82731" y="163973"/>
                  </a:cubicBezTo>
                  <a:cubicBezTo>
                    <a:pt x="82818" y="164175"/>
                    <a:pt x="82903" y="164404"/>
                    <a:pt x="83047" y="164633"/>
                  </a:cubicBezTo>
                  <a:cubicBezTo>
                    <a:pt x="83648" y="165664"/>
                    <a:pt x="84506" y="166149"/>
                    <a:pt x="85365" y="166580"/>
                  </a:cubicBezTo>
                  <a:cubicBezTo>
                    <a:pt x="85537" y="166664"/>
                    <a:pt x="85738" y="166694"/>
                    <a:pt x="85910" y="166722"/>
                  </a:cubicBezTo>
                  <a:cubicBezTo>
                    <a:pt x="86025" y="166751"/>
                    <a:pt x="86196" y="166779"/>
                    <a:pt x="86224" y="166779"/>
                  </a:cubicBezTo>
                  <a:cubicBezTo>
                    <a:pt x="86224" y="166779"/>
                    <a:pt x="86224" y="166836"/>
                    <a:pt x="86167" y="166980"/>
                  </a:cubicBezTo>
                  <a:cubicBezTo>
                    <a:pt x="86150" y="167015"/>
                    <a:pt x="86143" y="167039"/>
                    <a:pt x="86054" y="167039"/>
                  </a:cubicBezTo>
                  <a:cubicBezTo>
                    <a:pt x="85999" y="167039"/>
                    <a:pt x="85910" y="167030"/>
                    <a:pt x="85766" y="167008"/>
                  </a:cubicBezTo>
                  <a:cubicBezTo>
                    <a:pt x="85651" y="167008"/>
                    <a:pt x="85537" y="166980"/>
                    <a:pt x="85395" y="166980"/>
                  </a:cubicBezTo>
                  <a:lnTo>
                    <a:pt x="85365" y="166980"/>
                  </a:lnTo>
                  <a:cubicBezTo>
                    <a:pt x="85237" y="166989"/>
                    <a:pt x="85118" y="166995"/>
                    <a:pt x="85005" y="166995"/>
                  </a:cubicBezTo>
                  <a:cubicBezTo>
                    <a:pt x="84386" y="166995"/>
                    <a:pt x="83974" y="166832"/>
                    <a:pt x="83563" y="166179"/>
                  </a:cubicBezTo>
                  <a:cubicBezTo>
                    <a:pt x="83448" y="166035"/>
                    <a:pt x="83391" y="165835"/>
                    <a:pt x="83304" y="165634"/>
                  </a:cubicBezTo>
                  <a:cubicBezTo>
                    <a:pt x="83132" y="165233"/>
                    <a:pt x="82960" y="164805"/>
                    <a:pt x="82560" y="164576"/>
                  </a:cubicBezTo>
                  <a:cubicBezTo>
                    <a:pt x="82330" y="164437"/>
                    <a:pt x="82133" y="164385"/>
                    <a:pt x="81964" y="164385"/>
                  </a:cubicBezTo>
                  <a:cubicBezTo>
                    <a:pt x="81605" y="164385"/>
                    <a:pt x="81371" y="164619"/>
                    <a:pt x="81215" y="164775"/>
                  </a:cubicBezTo>
                  <a:cubicBezTo>
                    <a:pt x="81128" y="164862"/>
                    <a:pt x="81071" y="164947"/>
                    <a:pt x="80957" y="164976"/>
                  </a:cubicBezTo>
                  <a:cubicBezTo>
                    <a:pt x="80702" y="165083"/>
                    <a:pt x="80480" y="165140"/>
                    <a:pt x="80276" y="165140"/>
                  </a:cubicBezTo>
                  <a:cubicBezTo>
                    <a:pt x="79771" y="165140"/>
                    <a:pt x="79377" y="164789"/>
                    <a:pt x="78868" y="163973"/>
                  </a:cubicBezTo>
                  <a:cubicBezTo>
                    <a:pt x="78609" y="163573"/>
                    <a:pt x="78323" y="163172"/>
                    <a:pt x="78037" y="162801"/>
                  </a:cubicBezTo>
                  <a:cubicBezTo>
                    <a:pt x="77494" y="162084"/>
                    <a:pt x="76921" y="161340"/>
                    <a:pt x="76720" y="160653"/>
                  </a:cubicBezTo>
                  <a:cubicBezTo>
                    <a:pt x="76605" y="160309"/>
                    <a:pt x="76548" y="159995"/>
                    <a:pt x="76463" y="159652"/>
                  </a:cubicBezTo>
                  <a:cubicBezTo>
                    <a:pt x="76349" y="159107"/>
                    <a:pt x="76205" y="158534"/>
                    <a:pt x="75948" y="157847"/>
                  </a:cubicBezTo>
                  <a:cubicBezTo>
                    <a:pt x="75575" y="157046"/>
                    <a:pt x="75376" y="156045"/>
                    <a:pt x="75174" y="154985"/>
                  </a:cubicBezTo>
                  <a:cubicBezTo>
                    <a:pt x="74803" y="153153"/>
                    <a:pt x="74459" y="151263"/>
                    <a:pt x="73143" y="150233"/>
                  </a:cubicBezTo>
                  <a:cubicBezTo>
                    <a:pt x="72941" y="150061"/>
                    <a:pt x="72769" y="150004"/>
                    <a:pt x="72655" y="149976"/>
                  </a:cubicBezTo>
                  <a:cubicBezTo>
                    <a:pt x="72540" y="149946"/>
                    <a:pt x="72513" y="149919"/>
                    <a:pt x="72369" y="149633"/>
                  </a:cubicBezTo>
                  <a:cubicBezTo>
                    <a:pt x="72112" y="149232"/>
                    <a:pt x="72082" y="148545"/>
                    <a:pt x="72025" y="148030"/>
                  </a:cubicBezTo>
                  <a:cubicBezTo>
                    <a:pt x="72025" y="147858"/>
                    <a:pt x="71998" y="147713"/>
                    <a:pt x="71998" y="147599"/>
                  </a:cubicBezTo>
                  <a:cubicBezTo>
                    <a:pt x="71911" y="147026"/>
                    <a:pt x="71711" y="146511"/>
                    <a:pt x="71482" y="146026"/>
                  </a:cubicBezTo>
                  <a:cubicBezTo>
                    <a:pt x="71281" y="145481"/>
                    <a:pt x="71082" y="144995"/>
                    <a:pt x="71024" y="144480"/>
                  </a:cubicBezTo>
                  <a:cubicBezTo>
                    <a:pt x="70967" y="143965"/>
                    <a:pt x="71109" y="143449"/>
                    <a:pt x="71253" y="142877"/>
                  </a:cubicBezTo>
                  <a:cubicBezTo>
                    <a:pt x="71368" y="142361"/>
                    <a:pt x="71510" y="141816"/>
                    <a:pt x="71510" y="141187"/>
                  </a:cubicBezTo>
                  <a:cubicBezTo>
                    <a:pt x="71510" y="139641"/>
                    <a:pt x="71425" y="138354"/>
                    <a:pt x="71224" y="137151"/>
                  </a:cubicBezTo>
                  <a:cubicBezTo>
                    <a:pt x="71109" y="136121"/>
                    <a:pt x="71139" y="135033"/>
                    <a:pt x="71196" y="133973"/>
                  </a:cubicBezTo>
                  <a:cubicBezTo>
                    <a:pt x="71224" y="133029"/>
                    <a:pt x="71281" y="132026"/>
                    <a:pt x="71166" y="131083"/>
                  </a:cubicBezTo>
                  <a:cubicBezTo>
                    <a:pt x="71082" y="130338"/>
                    <a:pt x="70937" y="129651"/>
                    <a:pt x="70765" y="128964"/>
                  </a:cubicBezTo>
                  <a:cubicBezTo>
                    <a:pt x="70566" y="127961"/>
                    <a:pt x="70337" y="126988"/>
                    <a:pt x="70337" y="125957"/>
                  </a:cubicBezTo>
                  <a:cubicBezTo>
                    <a:pt x="70422" y="125900"/>
                    <a:pt x="70479" y="125785"/>
                    <a:pt x="70479" y="125671"/>
                  </a:cubicBezTo>
                  <a:lnTo>
                    <a:pt x="70479" y="124727"/>
                  </a:lnTo>
                  <a:cubicBezTo>
                    <a:pt x="70479" y="124269"/>
                    <a:pt x="70479" y="123782"/>
                    <a:pt x="70452" y="123324"/>
                  </a:cubicBezTo>
                  <a:cubicBezTo>
                    <a:pt x="70422" y="122838"/>
                    <a:pt x="70422" y="122380"/>
                    <a:pt x="70422" y="121865"/>
                  </a:cubicBezTo>
                  <a:cubicBezTo>
                    <a:pt x="70394" y="121636"/>
                    <a:pt x="70394" y="121292"/>
                    <a:pt x="70394" y="120949"/>
                  </a:cubicBezTo>
                  <a:cubicBezTo>
                    <a:pt x="70394" y="120289"/>
                    <a:pt x="70422" y="119632"/>
                    <a:pt x="70250" y="119117"/>
                  </a:cubicBezTo>
                  <a:cubicBezTo>
                    <a:pt x="70051" y="118487"/>
                    <a:pt x="69421" y="117972"/>
                    <a:pt x="68791" y="117456"/>
                  </a:cubicBezTo>
                  <a:cubicBezTo>
                    <a:pt x="68505" y="117227"/>
                    <a:pt x="68246" y="116998"/>
                    <a:pt x="68075" y="116826"/>
                  </a:cubicBezTo>
                  <a:cubicBezTo>
                    <a:pt x="67360" y="115995"/>
                    <a:pt x="66586" y="115766"/>
                    <a:pt x="65871" y="115537"/>
                  </a:cubicBezTo>
                  <a:cubicBezTo>
                    <a:pt x="65413" y="115365"/>
                    <a:pt x="64955" y="115223"/>
                    <a:pt x="64497" y="114937"/>
                  </a:cubicBezTo>
                  <a:cubicBezTo>
                    <a:pt x="63208" y="114078"/>
                    <a:pt x="62608" y="112590"/>
                    <a:pt x="61948" y="110987"/>
                  </a:cubicBezTo>
                  <a:cubicBezTo>
                    <a:pt x="61463" y="109755"/>
                    <a:pt x="60918" y="108468"/>
                    <a:pt x="60032" y="107522"/>
                  </a:cubicBezTo>
                  <a:cubicBezTo>
                    <a:pt x="59402" y="106864"/>
                    <a:pt x="59116" y="106148"/>
                    <a:pt x="58799" y="105376"/>
                  </a:cubicBezTo>
                  <a:cubicBezTo>
                    <a:pt x="58570" y="104803"/>
                    <a:pt x="58341" y="104201"/>
                    <a:pt x="57970" y="103601"/>
                  </a:cubicBezTo>
                  <a:cubicBezTo>
                    <a:pt x="57627" y="103028"/>
                    <a:pt x="57226" y="102799"/>
                    <a:pt x="56910" y="102598"/>
                  </a:cubicBezTo>
                  <a:cubicBezTo>
                    <a:pt x="56539" y="102369"/>
                    <a:pt x="56338" y="102227"/>
                    <a:pt x="56223" y="101540"/>
                  </a:cubicBezTo>
                  <a:cubicBezTo>
                    <a:pt x="56051" y="100594"/>
                    <a:pt x="56081" y="100251"/>
                    <a:pt x="56109" y="100109"/>
                  </a:cubicBezTo>
                  <a:cubicBezTo>
                    <a:pt x="56109" y="99964"/>
                    <a:pt x="56109" y="99735"/>
                    <a:pt x="56138" y="99621"/>
                  </a:cubicBezTo>
                  <a:cubicBezTo>
                    <a:pt x="56253" y="99563"/>
                    <a:pt x="56452" y="99479"/>
                    <a:pt x="56738" y="99220"/>
                  </a:cubicBezTo>
                  <a:cubicBezTo>
                    <a:pt x="56853" y="99105"/>
                    <a:pt x="56940" y="99078"/>
                    <a:pt x="57025" y="99021"/>
                  </a:cubicBezTo>
                  <a:cubicBezTo>
                    <a:pt x="57512" y="98849"/>
                    <a:pt x="57570" y="98533"/>
                    <a:pt x="57455" y="97933"/>
                  </a:cubicBezTo>
                  <a:cubicBezTo>
                    <a:pt x="57455" y="97876"/>
                    <a:pt x="57425" y="97789"/>
                    <a:pt x="57368" y="97731"/>
                  </a:cubicBezTo>
                  <a:cubicBezTo>
                    <a:pt x="57082" y="97475"/>
                    <a:pt x="56796" y="97159"/>
                    <a:pt x="56768" y="97102"/>
                  </a:cubicBezTo>
                  <a:cubicBezTo>
                    <a:pt x="56768" y="97074"/>
                    <a:pt x="56738" y="97044"/>
                    <a:pt x="56738" y="97017"/>
                  </a:cubicBezTo>
                  <a:cubicBezTo>
                    <a:pt x="55937" y="95528"/>
                    <a:pt x="56711" y="93868"/>
                    <a:pt x="57712" y="92808"/>
                  </a:cubicBezTo>
                  <a:cubicBezTo>
                    <a:pt x="57741" y="92808"/>
                    <a:pt x="57741" y="92780"/>
                    <a:pt x="57741" y="92780"/>
                  </a:cubicBezTo>
                  <a:cubicBezTo>
                    <a:pt x="57769" y="92750"/>
                    <a:pt x="57826" y="92750"/>
                    <a:pt x="57856" y="92723"/>
                  </a:cubicBezTo>
                  <a:cubicBezTo>
                    <a:pt x="58028" y="92666"/>
                    <a:pt x="58257" y="92579"/>
                    <a:pt x="58399" y="92379"/>
                  </a:cubicBezTo>
                  <a:cubicBezTo>
                    <a:pt x="58600" y="92150"/>
                    <a:pt x="58543" y="91864"/>
                    <a:pt x="58513" y="91663"/>
                  </a:cubicBezTo>
                  <a:cubicBezTo>
                    <a:pt x="58486" y="91663"/>
                    <a:pt x="58486" y="91635"/>
                    <a:pt x="58486" y="91605"/>
                  </a:cubicBezTo>
                  <a:cubicBezTo>
                    <a:pt x="58715" y="91262"/>
                    <a:pt x="58944" y="91090"/>
                    <a:pt x="59402" y="90719"/>
                  </a:cubicBezTo>
                  <a:cubicBezTo>
                    <a:pt x="60547" y="89688"/>
                    <a:pt x="60689" y="88571"/>
                    <a:pt x="60746" y="87169"/>
                  </a:cubicBezTo>
                  <a:cubicBezTo>
                    <a:pt x="60833" y="86253"/>
                    <a:pt x="60833" y="85422"/>
                    <a:pt x="60460" y="84478"/>
                  </a:cubicBezTo>
                  <a:cubicBezTo>
                    <a:pt x="60432" y="84334"/>
                    <a:pt x="60375" y="84192"/>
                    <a:pt x="60318" y="84048"/>
                  </a:cubicBezTo>
                  <a:cubicBezTo>
                    <a:pt x="60059" y="83189"/>
                    <a:pt x="59716" y="82101"/>
                    <a:pt x="59058" y="81558"/>
                  </a:cubicBezTo>
                  <a:cubicBezTo>
                    <a:pt x="58985" y="81502"/>
                    <a:pt x="58899" y="81471"/>
                    <a:pt x="58809" y="81471"/>
                  </a:cubicBezTo>
                  <a:cubicBezTo>
                    <a:pt x="58759" y="81471"/>
                    <a:pt x="58708" y="81481"/>
                    <a:pt x="58658" y="81501"/>
                  </a:cubicBezTo>
                  <a:cubicBezTo>
                    <a:pt x="58199" y="81501"/>
                    <a:pt x="57712" y="81959"/>
                    <a:pt x="57341" y="82360"/>
                  </a:cubicBezTo>
                  <a:cubicBezTo>
                    <a:pt x="56927" y="82774"/>
                    <a:pt x="56466" y="83235"/>
                    <a:pt x="56043" y="83235"/>
                  </a:cubicBezTo>
                  <a:cubicBezTo>
                    <a:pt x="55998" y="83235"/>
                    <a:pt x="55953" y="83230"/>
                    <a:pt x="55909" y="83219"/>
                  </a:cubicBezTo>
                  <a:cubicBezTo>
                    <a:pt x="55307" y="83075"/>
                    <a:pt x="54849" y="82559"/>
                    <a:pt x="54421" y="82074"/>
                  </a:cubicBezTo>
                  <a:cubicBezTo>
                    <a:pt x="54105" y="81758"/>
                    <a:pt x="53818" y="81414"/>
                    <a:pt x="53475" y="81185"/>
                  </a:cubicBezTo>
                  <a:cubicBezTo>
                    <a:pt x="53276" y="81013"/>
                    <a:pt x="53047" y="80871"/>
                    <a:pt x="52845" y="80757"/>
                  </a:cubicBezTo>
                  <a:cubicBezTo>
                    <a:pt x="52131" y="80326"/>
                    <a:pt x="51757" y="80097"/>
                    <a:pt x="51986" y="79181"/>
                  </a:cubicBezTo>
                  <a:cubicBezTo>
                    <a:pt x="51986" y="79124"/>
                    <a:pt x="52044" y="79097"/>
                    <a:pt x="52158" y="79010"/>
                  </a:cubicBezTo>
                  <a:cubicBezTo>
                    <a:pt x="52302" y="78925"/>
                    <a:pt x="52502" y="78781"/>
                    <a:pt x="52559" y="78494"/>
                  </a:cubicBezTo>
                  <a:cubicBezTo>
                    <a:pt x="52589" y="78208"/>
                    <a:pt x="52417" y="77952"/>
                    <a:pt x="52245" y="77750"/>
                  </a:cubicBezTo>
                  <a:cubicBezTo>
                    <a:pt x="52021" y="77527"/>
                    <a:pt x="51740" y="77476"/>
                    <a:pt x="51503" y="77476"/>
                  </a:cubicBezTo>
                  <a:cubicBezTo>
                    <a:pt x="51406" y="77476"/>
                    <a:pt x="51317" y="77485"/>
                    <a:pt x="51242" y="77493"/>
                  </a:cubicBezTo>
                  <a:lnTo>
                    <a:pt x="50956" y="77493"/>
                  </a:lnTo>
                  <a:cubicBezTo>
                    <a:pt x="50669" y="77292"/>
                    <a:pt x="50585" y="77093"/>
                    <a:pt x="50498" y="76834"/>
                  </a:cubicBezTo>
                  <a:cubicBezTo>
                    <a:pt x="50356" y="76490"/>
                    <a:pt x="50184" y="76032"/>
                    <a:pt x="49410" y="75776"/>
                  </a:cubicBezTo>
                  <a:cubicBezTo>
                    <a:pt x="49039" y="75632"/>
                    <a:pt x="48666" y="75547"/>
                    <a:pt x="48295" y="75460"/>
                  </a:cubicBezTo>
                  <a:cubicBezTo>
                    <a:pt x="47665" y="75288"/>
                    <a:pt x="47092" y="75146"/>
                    <a:pt x="46463" y="74773"/>
                  </a:cubicBezTo>
                  <a:cubicBezTo>
                    <a:pt x="46433" y="74773"/>
                    <a:pt x="46433" y="74773"/>
                    <a:pt x="46405" y="74745"/>
                  </a:cubicBezTo>
                  <a:cubicBezTo>
                    <a:pt x="46119" y="74658"/>
                    <a:pt x="45459" y="74429"/>
                    <a:pt x="45230" y="74200"/>
                  </a:cubicBezTo>
                  <a:cubicBezTo>
                    <a:pt x="45088" y="74029"/>
                    <a:pt x="45088" y="73944"/>
                    <a:pt x="45088" y="73772"/>
                  </a:cubicBezTo>
                  <a:cubicBezTo>
                    <a:pt x="45088" y="73600"/>
                    <a:pt x="45088" y="73371"/>
                    <a:pt x="44944" y="73085"/>
                  </a:cubicBezTo>
                  <a:cubicBezTo>
                    <a:pt x="44333" y="72134"/>
                    <a:pt x="43301" y="71791"/>
                    <a:pt x="42296" y="71791"/>
                  </a:cubicBezTo>
                  <a:cubicBezTo>
                    <a:pt x="41938" y="71791"/>
                    <a:pt x="41583" y="71835"/>
                    <a:pt x="41252" y="71910"/>
                  </a:cubicBezTo>
                  <a:cubicBezTo>
                    <a:pt x="40720" y="72062"/>
                    <a:pt x="40339" y="72136"/>
                    <a:pt x="39961" y="72136"/>
                  </a:cubicBezTo>
                  <a:cubicBezTo>
                    <a:pt x="39484" y="72136"/>
                    <a:pt x="39011" y="72019"/>
                    <a:pt x="38245" y="71796"/>
                  </a:cubicBezTo>
                  <a:cubicBezTo>
                    <a:pt x="37874" y="71654"/>
                    <a:pt x="37531" y="71539"/>
                    <a:pt x="37187" y="71452"/>
                  </a:cubicBezTo>
                  <a:cubicBezTo>
                    <a:pt x="36271" y="71166"/>
                    <a:pt x="35497" y="70937"/>
                    <a:pt x="34753" y="70193"/>
                  </a:cubicBezTo>
                  <a:cubicBezTo>
                    <a:pt x="34352" y="69822"/>
                    <a:pt x="33780" y="69478"/>
                    <a:pt x="33237" y="69162"/>
                  </a:cubicBezTo>
                  <a:cubicBezTo>
                    <a:pt x="32435" y="68704"/>
                    <a:pt x="31634" y="68218"/>
                    <a:pt x="31405" y="67589"/>
                  </a:cubicBezTo>
                  <a:cubicBezTo>
                    <a:pt x="31233" y="67131"/>
                    <a:pt x="31375" y="66815"/>
                    <a:pt x="31577" y="66386"/>
                  </a:cubicBezTo>
                  <a:cubicBezTo>
                    <a:pt x="31748" y="66013"/>
                    <a:pt x="31948" y="65585"/>
                    <a:pt x="31920" y="65012"/>
                  </a:cubicBezTo>
                  <a:cubicBezTo>
                    <a:pt x="31863" y="64238"/>
                    <a:pt x="31348" y="63409"/>
                    <a:pt x="30917" y="62665"/>
                  </a:cubicBezTo>
                  <a:cubicBezTo>
                    <a:pt x="30745" y="62406"/>
                    <a:pt x="30603" y="62177"/>
                    <a:pt x="30489" y="61948"/>
                  </a:cubicBezTo>
                  <a:cubicBezTo>
                    <a:pt x="30173" y="61376"/>
                    <a:pt x="29772" y="60890"/>
                    <a:pt x="29371" y="60432"/>
                  </a:cubicBezTo>
                  <a:cubicBezTo>
                    <a:pt x="28970" y="59944"/>
                    <a:pt x="28570" y="59486"/>
                    <a:pt x="28313" y="58943"/>
                  </a:cubicBezTo>
                  <a:cubicBezTo>
                    <a:pt x="28169" y="58600"/>
                    <a:pt x="28054" y="58227"/>
                    <a:pt x="27970" y="57856"/>
                  </a:cubicBezTo>
                  <a:cubicBezTo>
                    <a:pt x="27768" y="57253"/>
                    <a:pt x="27596" y="56596"/>
                    <a:pt x="27196" y="55994"/>
                  </a:cubicBezTo>
                  <a:cubicBezTo>
                    <a:pt x="26596" y="54936"/>
                    <a:pt x="26509" y="54562"/>
                    <a:pt x="26509" y="53504"/>
                  </a:cubicBezTo>
                  <a:cubicBezTo>
                    <a:pt x="26509" y="52703"/>
                    <a:pt x="26424" y="51844"/>
                    <a:pt x="25851" y="51356"/>
                  </a:cubicBezTo>
                  <a:cubicBezTo>
                    <a:pt x="25605" y="51133"/>
                    <a:pt x="25271" y="51014"/>
                    <a:pt x="24865" y="51014"/>
                  </a:cubicBezTo>
                  <a:cubicBezTo>
                    <a:pt x="24750" y="51014"/>
                    <a:pt x="24630" y="51023"/>
                    <a:pt x="24505" y="51042"/>
                  </a:cubicBezTo>
                  <a:cubicBezTo>
                    <a:pt x="24447" y="51042"/>
                    <a:pt x="24420" y="51070"/>
                    <a:pt x="24390" y="51100"/>
                  </a:cubicBezTo>
                  <a:lnTo>
                    <a:pt x="24305" y="51127"/>
                  </a:lnTo>
                  <a:cubicBezTo>
                    <a:pt x="23847" y="51242"/>
                    <a:pt x="23646" y="51501"/>
                    <a:pt x="23531" y="51700"/>
                  </a:cubicBezTo>
                  <a:cubicBezTo>
                    <a:pt x="23218" y="52302"/>
                    <a:pt x="23504" y="53017"/>
                    <a:pt x="23589" y="53218"/>
                  </a:cubicBezTo>
                  <a:cubicBezTo>
                    <a:pt x="23733" y="53504"/>
                    <a:pt x="23905" y="53704"/>
                    <a:pt x="24047" y="53875"/>
                  </a:cubicBezTo>
                  <a:cubicBezTo>
                    <a:pt x="24191" y="54047"/>
                    <a:pt x="24333" y="54162"/>
                    <a:pt x="24420" y="54391"/>
                  </a:cubicBezTo>
                  <a:cubicBezTo>
                    <a:pt x="24420" y="54535"/>
                    <a:pt x="24420" y="54677"/>
                    <a:pt x="24390" y="54849"/>
                  </a:cubicBezTo>
                  <a:cubicBezTo>
                    <a:pt x="24390" y="55078"/>
                    <a:pt x="24363" y="55336"/>
                    <a:pt x="24420" y="55623"/>
                  </a:cubicBezTo>
                  <a:cubicBezTo>
                    <a:pt x="24534" y="56138"/>
                    <a:pt x="24791" y="56566"/>
                    <a:pt x="25050" y="56997"/>
                  </a:cubicBezTo>
                  <a:cubicBezTo>
                    <a:pt x="25279" y="57340"/>
                    <a:pt x="25478" y="57654"/>
                    <a:pt x="25565" y="58027"/>
                  </a:cubicBezTo>
                  <a:cubicBezTo>
                    <a:pt x="25650" y="58314"/>
                    <a:pt x="25679" y="58600"/>
                    <a:pt x="25737" y="58914"/>
                  </a:cubicBezTo>
                  <a:cubicBezTo>
                    <a:pt x="25794" y="59429"/>
                    <a:pt x="25851" y="59944"/>
                    <a:pt x="26080" y="60432"/>
                  </a:cubicBezTo>
                  <a:cubicBezTo>
                    <a:pt x="26108" y="60604"/>
                    <a:pt x="26222" y="60776"/>
                    <a:pt x="26337" y="61005"/>
                  </a:cubicBezTo>
                  <a:cubicBezTo>
                    <a:pt x="26481" y="61261"/>
                    <a:pt x="26909" y="62063"/>
                    <a:pt x="26825" y="62234"/>
                  </a:cubicBezTo>
                  <a:cubicBezTo>
                    <a:pt x="26825" y="62234"/>
                    <a:pt x="26767" y="62264"/>
                    <a:pt x="26653" y="62264"/>
                  </a:cubicBezTo>
                  <a:cubicBezTo>
                    <a:pt x="26050" y="62234"/>
                    <a:pt x="25508" y="60947"/>
                    <a:pt x="25306" y="60059"/>
                  </a:cubicBezTo>
                  <a:cubicBezTo>
                    <a:pt x="25279" y="59917"/>
                    <a:pt x="25249" y="59772"/>
                    <a:pt x="25221" y="59658"/>
                  </a:cubicBezTo>
                  <a:cubicBezTo>
                    <a:pt x="25107" y="59200"/>
                    <a:pt x="25020" y="58856"/>
                    <a:pt x="24534" y="58456"/>
                  </a:cubicBezTo>
                  <a:cubicBezTo>
                    <a:pt x="24305" y="58256"/>
                    <a:pt x="24019" y="58142"/>
                    <a:pt x="23790" y="58055"/>
                  </a:cubicBezTo>
                  <a:cubicBezTo>
                    <a:pt x="23332" y="57913"/>
                    <a:pt x="23131" y="57826"/>
                    <a:pt x="23073" y="57455"/>
                  </a:cubicBezTo>
                  <a:cubicBezTo>
                    <a:pt x="23046" y="57169"/>
                    <a:pt x="23160" y="56910"/>
                    <a:pt x="23302" y="56596"/>
                  </a:cubicBezTo>
                  <a:cubicBezTo>
                    <a:pt x="23561" y="56051"/>
                    <a:pt x="23847" y="55394"/>
                    <a:pt x="23447" y="54535"/>
                  </a:cubicBezTo>
                  <a:cubicBezTo>
                    <a:pt x="23332" y="54191"/>
                    <a:pt x="23131" y="54077"/>
                    <a:pt x="22959" y="53962"/>
                  </a:cubicBezTo>
                  <a:cubicBezTo>
                    <a:pt x="22844" y="53875"/>
                    <a:pt x="22760" y="53848"/>
                    <a:pt x="22730" y="53589"/>
                  </a:cubicBezTo>
                  <a:cubicBezTo>
                    <a:pt x="22702" y="53417"/>
                    <a:pt x="22787" y="53104"/>
                    <a:pt x="22874" y="52875"/>
                  </a:cubicBezTo>
                  <a:cubicBezTo>
                    <a:pt x="22931" y="52703"/>
                    <a:pt x="22959" y="52531"/>
                    <a:pt x="22989" y="52387"/>
                  </a:cubicBezTo>
                  <a:cubicBezTo>
                    <a:pt x="23103" y="51501"/>
                    <a:pt x="22817" y="50726"/>
                    <a:pt x="22501" y="50012"/>
                  </a:cubicBezTo>
                  <a:cubicBezTo>
                    <a:pt x="22416" y="49753"/>
                    <a:pt x="22302" y="49524"/>
                    <a:pt x="22214" y="49210"/>
                  </a:cubicBezTo>
                  <a:cubicBezTo>
                    <a:pt x="22157" y="49096"/>
                    <a:pt x="22100" y="48981"/>
                    <a:pt x="22073" y="48867"/>
                  </a:cubicBezTo>
                  <a:cubicBezTo>
                    <a:pt x="21901" y="48466"/>
                    <a:pt x="21786" y="48207"/>
                    <a:pt x="21241" y="47836"/>
                  </a:cubicBezTo>
                  <a:cubicBezTo>
                    <a:pt x="21069" y="47749"/>
                    <a:pt x="20870" y="47722"/>
                    <a:pt x="20669" y="47692"/>
                  </a:cubicBezTo>
                  <a:cubicBezTo>
                    <a:pt x="20469" y="47665"/>
                    <a:pt x="20240" y="47607"/>
                    <a:pt x="20153" y="47520"/>
                  </a:cubicBezTo>
                  <a:cubicBezTo>
                    <a:pt x="19982" y="47348"/>
                    <a:pt x="20039" y="46547"/>
                    <a:pt x="20039" y="46089"/>
                  </a:cubicBezTo>
                  <a:cubicBezTo>
                    <a:pt x="20069" y="45974"/>
                    <a:pt x="20069" y="45860"/>
                    <a:pt x="20069" y="45745"/>
                  </a:cubicBezTo>
                  <a:cubicBezTo>
                    <a:pt x="20096" y="45688"/>
                    <a:pt x="20126" y="45603"/>
                    <a:pt x="20126" y="45546"/>
                  </a:cubicBezTo>
                  <a:cubicBezTo>
                    <a:pt x="20126" y="44802"/>
                    <a:pt x="20039" y="44028"/>
                    <a:pt x="19897" y="43256"/>
                  </a:cubicBezTo>
                  <a:cubicBezTo>
                    <a:pt x="19840" y="43027"/>
                    <a:pt x="19725" y="42741"/>
                    <a:pt x="19611" y="42425"/>
                  </a:cubicBezTo>
                  <a:cubicBezTo>
                    <a:pt x="19382" y="41852"/>
                    <a:pt x="19123" y="41138"/>
                    <a:pt x="19153" y="40794"/>
                  </a:cubicBezTo>
                  <a:cubicBezTo>
                    <a:pt x="19210" y="40393"/>
                    <a:pt x="19553" y="40164"/>
                    <a:pt x="19924" y="39906"/>
                  </a:cubicBezTo>
                  <a:cubicBezTo>
                    <a:pt x="20268" y="39649"/>
                    <a:pt x="20669" y="39390"/>
                    <a:pt x="20840" y="38962"/>
                  </a:cubicBezTo>
                  <a:cubicBezTo>
                    <a:pt x="21127" y="38390"/>
                    <a:pt x="21099" y="37817"/>
                    <a:pt x="21099" y="37302"/>
                  </a:cubicBezTo>
                  <a:cubicBezTo>
                    <a:pt x="21069" y="36699"/>
                    <a:pt x="21069" y="36157"/>
                    <a:pt x="21470" y="35699"/>
                  </a:cubicBezTo>
                  <a:cubicBezTo>
                    <a:pt x="21814" y="35298"/>
                    <a:pt x="22157" y="35012"/>
                    <a:pt x="22558" y="34696"/>
                  </a:cubicBezTo>
                  <a:cubicBezTo>
                    <a:pt x="23103" y="34267"/>
                    <a:pt x="23676" y="33809"/>
                    <a:pt x="24104" y="33035"/>
                  </a:cubicBezTo>
                  <a:cubicBezTo>
                    <a:pt x="24763" y="32034"/>
                    <a:pt x="25336" y="30947"/>
                    <a:pt x="25707" y="30088"/>
                  </a:cubicBezTo>
                  <a:cubicBezTo>
                    <a:pt x="26138" y="29000"/>
                    <a:pt x="25908" y="28627"/>
                    <a:pt x="25478" y="28169"/>
                  </a:cubicBezTo>
                  <a:cubicBezTo>
                    <a:pt x="25336" y="27997"/>
                    <a:pt x="25164" y="27798"/>
                    <a:pt x="25020" y="27482"/>
                  </a:cubicBezTo>
                  <a:cubicBezTo>
                    <a:pt x="24848" y="27138"/>
                    <a:pt x="24905" y="26824"/>
                    <a:pt x="25077" y="26680"/>
                  </a:cubicBezTo>
                  <a:cubicBezTo>
                    <a:pt x="25136" y="26623"/>
                    <a:pt x="25208" y="26602"/>
                    <a:pt x="25281" y="26602"/>
                  </a:cubicBezTo>
                  <a:cubicBezTo>
                    <a:pt x="25388" y="26602"/>
                    <a:pt x="25497" y="26646"/>
                    <a:pt x="25565" y="26680"/>
                  </a:cubicBezTo>
                  <a:cubicBezTo>
                    <a:pt x="25650" y="26767"/>
                    <a:pt x="25764" y="27195"/>
                    <a:pt x="25851" y="27482"/>
                  </a:cubicBezTo>
                  <a:cubicBezTo>
                    <a:pt x="26080" y="28198"/>
                    <a:pt x="26279" y="28856"/>
                    <a:pt x="26738" y="29057"/>
                  </a:cubicBezTo>
                  <a:cubicBezTo>
                    <a:pt x="26831" y="29096"/>
                    <a:pt x="26923" y="29117"/>
                    <a:pt x="27016" y="29117"/>
                  </a:cubicBezTo>
                  <a:cubicBezTo>
                    <a:pt x="27124" y="29117"/>
                    <a:pt x="27231" y="29089"/>
                    <a:pt x="27340" y="29027"/>
                  </a:cubicBezTo>
                  <a:cubicBezTo>
                    <a:pt x="27454" y="28970"/>
                    <a:pt x="27626" y="28828"/>
                    <a:pt x="27683" y="28512"/>
                  </a:cubicBezTo>
                  <a:cubicBezTo>
                    <a:pt x="27912" y="27626"/>
                    <a:pt x="27168" y="25707"/>
                    <a:pt x="26939" y="25363"/>
                  </a:cubicBezTo>
                  <a:cubicBezTo>
                    <a:pt x="26738" y="25020"/>
                    <a:pt x="26481" y="24676"/>
                    <a:pt x="26195" y="24362"/>
                  </a:cubicBezTo>
                  <a:cubicBezTo>
                    <a:pt x="25794" y="23875"/>
                    <a:pt x="25393" y="23417"/>
                    <a:pt x="25336" y="22901"/>
                  </a:cubicBezTo>
                  <a:cubicBezTo>
                    <a:pt x="25306" y="22416"/>
                    <a:pt x="25508" y="21871"/>
                    <a:pt x="25737" y="21328"/>
                  </a:cubicBezTo>
                  <a:cubicBezTo>
                    <a:pt x="25908" y="20870"/>
                    <a:pt x="26080" y="20412"/>
                    <a:pt x="26138" y="19924"/>
                  </a:cubicBezTo>
                  <a:cubicBezTo>
                    <a:pt x="26451" y="17176"/>
                    <a:pt x="25020" y="14572"/>
                    <a:pt x="22760" y="13741"/>
                  </a:cubicBezTo>
                  <a:cubicBezTo>
                    <a:pt x="22187" y="13569"/>
                    <a:pt x="21642" y="13397"/>
                    <a:pt x="21099" y="13226"/>
                  </a:cubicBezTo>
                  <a:cubicBezTo>
                    <a:pt x="20554" y="13054"/>
                    <a:pt x="20011" y="12912"/>
                    <a:pt x="19466" y="12740"/>
                  </a:cubicBezTo>
                  <a:cubicBezTo>
                    <a:pt x="19120" y="12617"/>
                    <a:pt x="18810" y="12564"/>
                    <a:pt x="18525" y="12564"/>
                  </a:cubicBezTo>
                  <a:cubicBezTo>
                    <a:pt x="17752" y="12564"/>
                    <a:pt x="17158" y="12952"/>
                    <a:pt x="16489" y="13370"/>
                  </a:cubicBezTo>
                  <a:lnTo>
                    <a:pt x="16203" y="13569"/>
                  </a:lnTo>
                  <a:cubicBezTo>
                    <a:pt x="16004" y="13684"/>
                    <a:pt x="15802" y="13855"/>
                    <a:pt x="15546" y="14057"/>
                  </a:cubicBezTo>
                  <a:cubicBezTo>
                    <a:pt x="15028" y="14496"/>
                    <a:pt x="14322" y="15078"/>
                    <a:pt x="13811" y="15078"/>
                  </a:cubicBezTo>
                  <a:cubicBezTo>
                    <a:pt x="13757" y="15078"/>
                    <a:pt x="13705" y="15071"/>
                    <a:pt x="13656" y="15058"/>
                  </a:cubicBezTo>
                  <a:cubicBezTo>
                    <a:pt x="13569" y="15030"/>
                    <a:pt x="13512" y="15000"/>
                    <a:pt x="13484" y="14973"/>
                  </a:cubicBezTo>
                  <a:cubicBezTo>
                    <a:pt x="13626" y="14829"/>
                    <a:pt x="13970" y="14629"/>
                    <a:pt x="14172" y="14515"/>
                  </a:cubicBezTo>
                  <a:cubicBezTo>
                    <a:pt x="14371" y="14371"/>
                    <a:pt x="14572" y="14256"/>
                    <a:pt x="14714" y="14142"/>
                  </a:cubicBezTo>
                  <a:cubicBezTo>
                    <a:pt x="15317" y="13599"/>
                    <a:pt x="15516" y="13168"/>
                    <a:pt x="15317" y="12825"/>
                  </a:cubicBezTo>
                  <a:cubicBezTo>
                    <a:pt x="15195" y="12605"/>
                    <a:pt x="14969" y="12537"/>
                    <a:pt x="14728" y="12537"/>
                  </a:cubicBezTo>
                  <a:cubicBezTo>
                    <a:pt x="14403" y="12537"/>
                    <a:pt x="14050" y="12662"/>
                    <a:pt x="13885" y="12710"/>
                  </a:cubicBezTo>
                  <a:cubicBezTo>
                    <a:pt x="12997" y="12997"/>
                    <a:pt x="12339" y="13512"/>
                    <a:pt x="11652" y="14057"/>
                  </a:cubicBezTo>
                  <a:cubicBezTo>
                    <a:pt x="11394" y="14256"/>
                    <a:pt x="11137" y="14458"/>
                    <a:pt x="10851" y="14657"/>
                  </a:cubicBezTo>
                  <a:cubicBezTo>
                    <a:pt x="10336" y="15030"/>
                    <a:pt x="9763" y="15287"/>
                    <a:pt x="9161" y="15545"/>
                  </a:cubicBezTo>
                  <a:cubicBezTo>
                    <a:pt x="8416" y="15859"/>
                    <a:pt x="7645" y="16203"/>
                    <a:pt x="6985" y="16775"/>
                  </a:cubicBezTo>
                  <a:cubicBezTo>
                    <a:pt x="5813" y="17749"/>
                    <a:pt x="5125" y="17950"/>
                    <a:pt x="3637" y="18294"/>
                  </a:cubicBezTo>
                  <a:cubicBezTo>
                    <a:pt x="3493" y="18351"/>
                    <a:pt x="3321" y="18436"/>
                    <a:pt x="3064" y="18550"/>
                  </a:cubicBezTo>
                  <a:cubicBezTo>
                    <a:pt x="1765" y="19137"/>
                    <a:pt x="1171" y="19279"/>
                    <a:pt x="912" y="19279"/>
                  </a:cubicBezTo>
                  <a:cubicBezTo>
                    <a:pt x="818" y="19279"/>
                    <a:pt x="768" y="19260"/>
                    <a:pt x="744" y="19237"/>
                  </a:cubicBezTo>
                  <a:cubicBezTo>
                    <a:pt x="744" y="19237"/>
                    <a:pt x="744" y="19210"/>
                    <a:pt x="717" y="19210"/>
                  </a:cubicBezTo>
                  <a:cubicBezTo>
                    <a:pt x="831" y="18951"/>
                    <a:pt x="2004" y="18294"/>
                    <a:pt x="2950" y="17893"/>
                  </a:cubicBezTo>
                  <a:cubicBezTo>
                    <a:pt x="3149" y="17778"/>
                    <a:pt x="3522" y="17664"/>
                    <a:pt x="3923" y="17577"/>
                  </a:cubicBezTo>
                  <a:cubicBezTo>
                    <a:pt x="4752" y="17348"/>
                    <a:pt x="5611" y="17119"/>
                    <a:pt x="5927" y="16633"/>
                  </a:cubicBezTo>
                  <a:cubicBezTo>
                    <a:pt x="6069" y="16432"/>
                    <a:pt x="6413" y="15974"/>
                    <a:pt x="6184" y="15603"/>
                  </a:cubicBezTo>
                  <a:cubicBezTo>
                    <a:pt x="6053" y="15406"/>
                    <a:pt x="5845" y="15335"/>
                    <a:pt x="5587" y="15335"/>
                  </a:cubicBezTo>
                  <a:cubicBezTo>
                    <a:pt x="5279" y="15335"/>
                    <a:pt x="4900" y="15436"/>
                    <a:pt x="4496" y="15545"/>
                  </a:cubicBezTo>
                  <a:cubicBezTo>
                    <a:pt x="4267" y="15603"/>
                    <a:pt x="3951" y="15687"/>
                    <a:pt x="3893" y="15687"/>
                  </a:cubicBezTo>
                  <a:cubicBezTo>
                    <a:pt x="3637" y="15630"/>
                    <a:pt x="3522" y="15545"/>
                    <a:pt x="3465" y="15516"/>
                  </a:cubicBezTo>
                  <a:cubicBezTo>
                    <a:pt x="3522" y="15431"/>
                    <a:pt x="3694" y="15259"/>
                    <a:pt x="3779" y="15172"/>
                  </a:cubicBezTo>
                  <a:cubicBezTo>
                    <a:pt x="4008" y="14916"/>
                    <a:pt x="4267" y="14657"/>
                    <a:pt x="4267" y="14313"/>
                  </a:cubicBezTo>
                  <a:cubicBezTo>
                    <a:pt x="4267" y="14199"/>
                    <a:pt x="4209" y="14027"/>
                    <a:pt x="4008" y="13885"/>
                  </a:cubicBezTo>
                  <a:cubicBezTo>
                    <a:pt x="3876" y="13772"/>
                    <a:pt x="3728" y="13729"/>
                    <a:pt x="3573" y="13729"/>
                  </a:cubicBezTo>
                  <a:cubicBezTo>
                    <a:pt x="3293" y="13729"/>
                    <a:pt x="2986" y="13870"/>
                    <a:pt x="2691" y="14000"/>
                  </a:cubicBezTo>
                  <a:cubicBezTo>
                    <a:pt x="2577" y="14057"/>
                    <a:pt x="2377" y="14142"/>
                    <a:pt x="2263" y="14171"/>
                  </a:cubicBezTo>
                  <a:cubicBezTo>
                    <a:pt x="2233" y="14084"/>
                    <a:pt x="2233" y="13942"/>
                    <a:pt x="2290" y="13626"/>
                  </a:cubicBezTo>
                  <a:cubicBezTo>
                    <a:pt x="2634" y="11680"/>
                    <a:pt x="5183" y="11107"/>
                    <a:pt x="7244" y="10622"/>
                  </a:cubicBezTo>
                  <a:cubicBezTo>
                    <a:pt x="8016" y="10450"/>
                    <a:pt x="8732" y="10306"/>
                    <a:pt x="9275" y="10077"/>
                  </a:cubicBezTo>
                  <a:cubicBezTo>
                    <a:pt x="9390" y="10019"/>
                    <a:pt x="9534" y="9962"/>
                    <a:pt x="9676" y="9905"/>
                  </a:cubicBezTo>
                  <a:cubicBezTo>
                    <a:pt x="10878" y="9447"/>
                    <a:pt x="11623" y="9161"/>
                    <a:pt x="11565" y="8618"/>
                  </a:cubicBezTo>
                  <a:cubicBezTo>
                    <a:pt x="11481" y="8160"/>
                    <a:pt x="10851" y="8045"/>
                    <a:pt x="10249" y="7988"/>
                  </a:cubicBezTo>
                  <a:lnTo>
                    <a:pt x="9218" y="7988"/>
                  </a:lnTo>
                  <a:cubicBezTo>
                    <a:pt x="9066" y="7988"/>
                    <a:pt x="8915" y="7990"/>
                    <a:pt x="8764" y="7990"/>
                  </a:cubicBezTo>
                  <a:cubicBezTo>
                    <a:pt x="8373" y="7990"/>
                    <a:pt x="7986" y="7976"/>
                    <a:pt x="7615" y="7874"/>
                  </a:cubicBezTo>
                  <a:cubicBezTo>
                    <a:pt x="7901" y="7500"/>
                    <a:pt x="8531" y="7072"/>
                    <a:pt x="8961" y="6870"/>
                  </a:cubicBezTo>
                  <a:cubicBezTo>
                    <a:pt x="9441" y="6618"/>
                    <a:pt x="9654" y="6522"/>
                    <a:pt x="10052" y="6522"/>
                  </a:cubicBezTo>
                  <a:cubicBezTo>
                    <a:pt x="10105" y="6522"/>
                    <a:pt x="10161" y="6524"/>
                    <a:pt x="10221" y="6527"/>
                  </a:cubicBezTo>
                  <a:cubicBezTo>
                    <a:pt x="10478" y="6614"/>
                    <a:pt x="10707" y="6786"/>
                    <a:pt x="10908" y="6957"/>
                  </a:cubicBezTo>
                  <a:cubicBezTo>
                    <a:pt x="11107" y="7129"/>
                    <a:pt x="11279" y="7301"/>
                    <a:pt x="11508" y="7328"/>
                  </a:cubicBezTo>
                  <a:cubicBezTo>
                    <a:pt x="11585" y="7353"/>
                    <a:pt x="11674" y="7364"/>
                    <a:pt x="11772" y="7364"/>
                  </a:cubicBezTo>
                  <a:cubicBezTo>
                    <a:pt x="12365" y="7364"/>
                    <a:pt x="13275" y="6954"/>
                    <a:pt x="13741" y="6584"/>
                  </a:cubicBezTo>
                  <a:cubicBezTo>
                    <a:pt x="14114" y="6328"/>
                    <a:pt x="14286" y="6041"/>
                    <a:pt x="14286" y="5755"/>
                  </a:cubicBezTo>
                  <a:cubicBezTo>
                    <a:pt x="14286" y="5297"/>
                    <a:pt x="13885" y="4981"/>
                    <a:pt x="13484" y="4695"/>
                  </a:cubicBezTo>
                  <a:cubicBezTo>
                    <a:pt x="12939" y="4324"/>
                    <a:pt x="12797" y="4180"/>
                    <a:pt x="12882" y="3980"/>
                  </a:cubicBezTo>
                  <a:cubicBezTo>
                    <a:pt x="13111" y="3836"/>
                    <a:pt x="14256" y="3664"/>
                    <a:pt x="14886" y="3580"/>
                  </a:cubicBezTo>
                  <a:cubicBezTo>
                    <a:pt x="15516" y="3492"/>
                    <a:pt x="16004" y="3435"/>
                    <a:pt x="16233" y="3351"/>
                  </a:cubicBezTo>
                  <a:cubicBezTo>
                    <a:pt x="17405" y="2977"/>
                    <a:pt x="18665" y="2549"/>
                    <a:pt x="19753" y="2118"/>
                  </a:cubicBezTo>
                  <a:cubicBezTo>
                    <a:pt x="20783" y="1690"/>
                    <a:pt x="21699" y="1690"/>
                    <a:pt x="22874" y="1690"/>
                  </a:cubicBezTo>
                  <a:cubicBezTo>
                    <a:pt x="23561" y="1660"/>
                    <a:pt x="24161" y="1518"/>
                    <a:pt x="24763" y="1374"/>
                  </a:cubicBezTo>
                  <a:cubicBezTo>
                    <a:pt x="25221" y="1289"/>
                    <a:pt x="25679" y="1175"/>
                    <a:pt x="26165" y="1118"/>
                  </a:cubicBezTo>
                  <a:cubicBezTo>
                    <a:pt x="26252" y="1118"/>
                    <a:pt x="26309" y="1088"/>
                    <a:pt x="26367" y="1031"/>
                  </a:cubicBezTo>
                  <a:cubicBezTo>
                    <a:pt x="27054" y="1031"/>
                    <a:pt x="27596" y="1260"/>
                    <a:pt x="28256" y="1518"/>
                  </a:cubicBezTo>
                  <a:cubicBezTo>
                    <a:pt x="28398" y="1546"/>
                    <a:pt x="28542" y="1603"/>
                    <a:pt x="28714" y="1690"/>
                  </a:cubicBezTo>
                  <a:cubicBezTo>
                    <a:pt x="29509" y="1932"/>
                    <a:pt x="30373" y="1988"/>
                    <a:pt x="31225" y="1988"/>
                  </a:cubicBezTo>
                  <a:cubicBezTo>
                    <a:pt x="31478" y="1988"/>
                    <a:pt x="31729" y="1983"/>
                    <a:pt x="31977" y="1976"/>
                  </a:cubicBezTo>
                  <a:lnTo>
                    <a:pt x="32493" y="1976"/>
                  </a:lnTo>
                  <a:cubicBezTo>
                    <a:pt x="32749" y="1976"/>
                    <a:pt x="33065" y="1947"/>
                    <a:pt x="33379" y="1919"/>
                  </a:cubicBezTo>
                  <a:cubicBezTo>
                    <a:pt x="33764" y="1887"/>
                    <a:pt x="34212" y="1846"/>
                    <a:pt x="34607" y="1846"/>
                  </a:cubicBezTo>
                  <a:cubicBezTo>
                    <a:pt x="34917" y="1846"/>
                    <a:pt x="35195" y="1871"/>
                    <a:pt x="35383" y="1947"/>
                  </a:cubicBezTo>
                  <a:cubicBezTo>
                    <a:pt x="35584" y="2034"/>
                    <a:pt x="35584" y="2091"/>
                    <a:pt x="35612" y="2233"/>
                  </a:cubicBezTo>
                  <a:cubicBezTo>
                    <a:pt x="35642" y="2405"/>
                    <a:pt x="35699" y="2663"/>
                    <a:pt x="35955" y="2920"/>
                  </a:cubicBezTo>
                  <a:cubicBezTo>
                    <a:pt x="35985" y="2920"/>
                    <a:pt x="35985" y="2920"/>
                    <a:pt x="36013" y="2950"/>
                  </a:cubicBezTo>
                  <a:cubicBezTo>
                    <a:pt x="36271" y="3092"/>
                    <a:pt x="36700" y="3206"/>
                    <a:pt x="37130" y="3321"/>
                  </a:cubicBezTo>
                  <a:cubicBezTo>
                    <a:pt x="37359" y="3378"/>
                    <a:pt x="37588" y="3435"/>
                    <a:pt x="37730" y="3492"/>
                  </a:cubicBezTo>
                  <a:cubicBezTo>
                    <a:pt x="38174" y="3641"/>
                    <a:pt x="38530" y="3694"/>
                    <a:pt x="38847" y="3694"/>
                  </a:cubicBezTo>
                  <a:cubicBezTo>
                    <a:pt x="39205" y="3694"/>
                    <a:pt x="39515" y="3626"/>
                    <a:pt x="39849" y="3550"/>
                  </a:cubicBezTo>
                  <a:cubicBezTo>
                    <a:pt x="40135" y="3465"/>
                    <a:pt x="40451" y="3408"/>
                    <a:pt x="40822" y="3351"/>
                  </a:cubicBezTo>
                  <a:cubicBezTo>
                    <a:pt x="41882" y="3263"/>
                    <a:pt x="42482" y="2977"/>
                    <a:pt x="43199" y="2663"/>
                  </a:cubicBezTo>
                  <a:cubicBezTo>
                    <a:pt x="43485" y="2519"/>
                    <a:pt x="43772" y="2405"/>
                    <a:pt x="44143" y="2263"/>
                  </a:cubicBezTo>
                  <a:cubicBezTo>
                    <a:pt x="44631" y="2100"/>
                    <a:pt x="45234" y="2024"/>
                    <a:pt x="45974" y="2024"/>
                  </a:cubicBezTo>
                  <a:cubicBezTo>
                    <a:pt x="46276" y="2024"/>
                    <a:pt x="46600" y="2037"/>
                    <a:pt x="46948" y="2061"/>
                  </a:cubicBezTo>
                  <a:cubicBezTo>
                    <a:pt x="47463" y="2091"/>
                    <a:pt x="47692" y="2290"/>
                    <a:pt x="47979" y="2519"/>
                  </a:cubicBezTo>
                  <a:cubicBezTo>
                    <a:pt x="48180" y="2691"/>
                    <a:pt x="48437" y="2920"/>
                    <a:pt x="48837" y="3064"/>
                  </a:cubicBezTo>
                  <a:cubicBezTo>
                    <a:pt x="49158" y="3171"/>
                    <a:pt x="49533" y="3200"/>
                    <a:pt x="49923" y="3200"/>
                  </a:cubicBezTo>
                  <a:cubicBezTo>
                    <a:pt x="50161" y="3200"/>
                    <a:pt x="50404" y="3189"/>
                    <a:pt x="50642" y="3179"/>
                  </a:cubicBezTo>
                  <a:cubicBezTo>
                    <a:pt x="50860" y="3179"/>
                    <a:pt x="51079" y="3171"/>
                    <a:pt x="51287" y="3171"/>
                  </a:cubicBezTo>
                  <a:cubicBezTo>
                    <a:pt x="51487" y="3171"/>
                    <a:pt x="51676" y="3178"/>
                    <a:pt x="51844" y="3206"/>
                  </a:cubicBezTo>
                  <a:cubicBezTo>
                    <a:pt x="52531" y="3293"/>
                    <a:pt x="53131" y="3435"/>
                    <a:pt x="53647" y="3637"/>
                  </a:cubicBezTo>
                  <a:cubicBezTo>
                    <a:pt x="54192" y="3809"/>
                    <a:pt x="54421" y="4122"/>
                    <a:pt x="54707" y="4496"/>
                  </a:cubicBezTo>
                  <a:cubicBezTo>
                    <a:pt x="54936" y="4782"/>
                    <a:pt x="55193" y="5125"/>
                    <a:pt x="55623" y="5412"/>
                  </a:cubicBezTo>
                  <a:cubicBezTo>
                    <a:pt x="56172" y="5723"/>
                    <a:pt x="56717" y="5842"/>
                    <a:pt x="57254" y="5842"/>
                  </a:cubicBezTo>
                  <a:cubicBezTo>
                    <a:pt x="58199" y="5842"/>
                    <a:pt x="59115" y="5472"/>
                    <a:pt x="59974" y="5125"/>
                  </a:cubicBezTo>
                  <a:cubicBezTo>
                    <a:pt x="60762" y="4794"/>
                    <a:pt x="61535" y="4492"/>
                    <a:pt x="62261" y="4492"/>
                  </a:cubicBezTo>
                  <a:cubicBezTo>
                    <a:pt x="62536" y="4492"/>
                    <a:pt x="62805" y="4535"/>
                    <a:pt x="63066" y="4638"/>
                  </a:cubicBezTo>
                  <a:cubicBezTo>
                    <a:pt x="63238" y="4725"/>
                    <a:pt x="63410" y="4867"/>
                    <a:pt x="63609" y="5011"/>
                  </a:cubicBezTo>
                  <a:cubicBezTo>
                    <a:pt x="63810" y="5183"/>
                    <a:pt x="64039" y="5354"/>
                    <a:pt x="64326" y="5439"/>
                  </a:cubicBezTo>
                  <a:cubicBezTo>
                    <a:pt x="64501" y="5495"/>
                    <a:pt x="64655" y="5518"/>
                    <a:pt x="64795" y="5518"/>
                  </a:cubicBezTo>
                  <a:cubicBezTo>
                    <a:pt x="65157" y="5518"/>
                    <a:pt x="65414" y="5364"/>
                    <a:pt x="65642" y="5240"/>
                  </a:cubicBezTo>
                  <a:cubicBezTo>
                    <a:pt x="65784" y="5153"/>
                    <a:pt x="65929" y="5068"/>
                    <a:pt x="66071" y="5011"/>
                  </a:cubicBezTo>
                  <a:cubicBezTo>
                    <a:pt x="66172" y="4998"/>
                    <a:pt x="66276" y="4992"/>
                    <a:pt x="66382" y="4992"/>
                  </a:cubicBezTo>
                  <a:cubicBezTo>
                    <a:pt x="66756" y="4992"/>
                    <a:pt x="67158" y="5064"/>
                    <a:pt x="67559" y="5153"/>
                  </a:cubicBezTo>
                  <a:cubicBezTo>
                    <a:pt x="67875" y="5210"/>
                    <a:pt x="68189" y="5297"/>
                    <a:pt x="68562" y="5325"/>
                  </a:cubicBezTo>
                  <a:cubicBezTo>
                    <a:pt x="69135" y="5325"/>
                    <a:pt x="69391" y="5210"/>
                    <a:pt x="69678" y="5125"/>
                  </a:cubicBezTo>
                  <a:cubicBezTo>
                    <a:pt x="69822" y="5068"/>
                    <a:pt x="69964" y="5011"/>
                    <a:pt x="70193" y="4954"/>
                  </a:cubicBezTo>
                  <a:cubicBezTo>
                    <a:pt x="70536" y="4867"/>
                    <a:pt x="70823" y="4867"/>
                    <a:pt x="71052" y="4839"/>
                  </a:cubicBezTo>
                  <a:cubicBezTo>
                    <a:pt x="71853" y="4782"/>
                    <a:pt x="72341" y="4695"/>
                    <a:pt x="72856" y="3435"/>
                  </a:cubicBezTo>
                  <a:cubicBezTo>
                    <a:pt x="72941" y="3236"/>
                    <a:pt x="72998" y="3064"/>
                    <a:pt x="73028" y="2920"/>
                  </a:cubicBezTo>
                  <a:cubicBezTo>
                    <a:pt x="73113" y="2634"/>
                    <a:pt x="73143" y="2549"/>
                    <a:pt x="73429" y="2405"/>
                  </a:cubicBezTo>
                  <a:cubicBezTo>
                    <a:pt x="73458" y="2391"/>
                    <a:pt x="73486" y="2384"/>
                    <a:pt x="73525" y="2384"/>
                  </a:cubicBezTo>
                  <a:cubicBezTo>
                    <a:pt x="73565" y="2384"/>
                    <a:pt x="73614" y="2391"/>
                    <a:pt x="73685" y="2405"/>
                  </a:cubicBezTo>
                  <a:cubicBezTo>
                    <a:pt x="73743" y="2405"/>
                    <a:pt x="73812" y="2409"/>
                    <a:pt x="73890" y="2409"/>
                  </a:cubicBezTo>
                  <a:cubicBezTo>
                    <a:pt x="74083" y="2409"/>
                    <a:pt x="74329" y="2380"/>
                    <a:pt x="74574" y="2176"/>
                  </a:cubicBezTo>
                  <a:cubicBezTo>
                    <a:pt x="74716" y="2004"/>
                    <a:pt x="74746" y="1775"/>
                    <a:pt x="74773" y="1603"/>
                  </a:cubicBezTo>
                  <a:lnTo>
                    <a:pt x="74773" y="1489"/>
                  </a:lnTo>
                  <a:cubicBezTo>
                    <a:pt x="75494" y="743"/>
                    <a:pt x="75815" y="717"/>
                    <a:pt x="75903" y="717"/>
                  </a:cubicBezTo>
                  <a:close/>
                  <a:moveTo>
                    <a:pt x="75870" y="1"/>
                  </a:moveTo>
                  <a:cubicBezTo>
                    <a:pt x="75299" y="1"/>
                    <a:pt x="74693" y="544"/>
                    <a:pt x="74288" y="973"/>
                  </a:cubicBezTo>
                  <a:cubicBezTo>
                    <a:pt x="74086" y="1118"/>
                    <a:pt x="74059" y="1347"/>
                    <a:pt x="74059" y="1518"/>
                  </a:cubicBezTo>
                  <a:cubicBezTo>
                    <a:pt x="74029" y="1576"/>
                    <a:pt x="74029" y="1633"/>
                    <a:pt x="74029" y="1660"/>
                  </a:cubicBezTo>
                  <a:cubicBezTo>
                    <a:pt x="74000" y="1675"/>
                    <a:pt x="73972" y="1683"/>
                    <a:pt x="73932" y="1683"/>
                  </a:cubicBezTo>
                  <a:cubicBezTo>
                    <a:pt x="73893" y="1683"/>
                    <a:pt x="73843" y="1675"/>
                    <a:pt x="73772" y="1660"/>
                  </a:cubicBezTo>
                  <a:cubicBezTo>
                    <a:pt x="73717" y="1660"/>
                    <a:pt x="73655" y="1657"/>
                    <a:pt x="73587" y="1657"/>
                  </a:cubicBezTo>
                  <a:cubicBezTo>
                    <a:pt x="73446" y="1657"/>
                    <a:pt x="73279" y="1670"/>
                    <a:pt x="73085" y="1747"/>
                  </a:cubicBezTo>
                  <a:cubicBezTo>
                    <a:pt x="72570" y="2061"/>
                    <a:pt x="72456" y="2320"/>
                    <a:pt x="72341" y="2721"/>
                  </a:cubicBezTo>
                  <a:cubicBezTo>
                    <a:pt x="72311" y="2835"/>
                    <a:pt x="72254" y="2977"/>
                    <a:pt x="72197" y="3149"/>
                  </a:cubicBezTo>
                  <a:cubicBezTo>
                    <a:pt x="71826" y="4065"/>
                    <a:pt x="71654" y="4065"/>
                    <a:pt x="71024" y="4122"/>
                  </a:cubicBezTo>
                  <a:cubicBezTo>
                    <a:pt x="70765" y="4122"/>
                    <a:pt x="70452" y="4152"/>
                    <a:pt x="70051" y="4237"/>
                  </a:cubicBezTo>
                  <a:cubicBezTo>
                    <a:pt x="69765" y="4294"/>
                    <a:pt x="69563" y="4381"/>
                    <a:pt x="69421" y="4438"/>
                  </a:cubicBezTo>
                  <a:cubicBezTo>
                    <a:pt x="69162" y="4523"/>
                    <a:pt x="68991" y="4580"/>
                    <a:pt x="68590" y="4580"/>
                  </a:cubicBezTo>
                  <a:cubicBezTo>
                    <a:pt x="68304" y="4580"/>
                    <a:pt x="68017" y="4523"/>
                    <a:pt x="67731" y="4438"/>
                  </a:cubicBezTo>
                  <a:cubicBezTo>
                    <a:pt x="67307" y="4357"/>
                    <a:pt x="66896" y="4276"/>
                    <a:pt x="66469" y="4276"/>
                  </a:cubicBezTo>
                  <a:cubicBezTo>
                    <a:pt x="66293" y="4276"/>
                    <a:pt x="66113" y="4290"/>
                    <a:pt x="65929" y="4324"/>
                  </a:cubicBezTo>
                  <a:cubicBezTo>
                    <a:pt x="65642" y="4381"/>
                    <a:pt x="65441" y="4496"/>
                    <a:pt x="65269" y="4610"/>
                  </a:cubicBezTo>
                  <a:cubicBezTo>
                    <a:pt x="65083" y="4713"/>
                    <a:pt x="64957" y="4787"/>
                    <a:pt x="64782" y="4787"/>
                  </a:cubicBezTo>
                  <a:cubicBezTo>
                    <a:pt x="64715" y="4787"/>
                    <a:pt x="64641" y="4776"/>
                    <a:pt x="64555" y="4752"/>
                  </a:cubicBezTo>
                  <a:cubicBezTo>
                    <a:pt x="64410" y="4695"/>
                    <a:pt x="64239" y="4580"/>
                    <a:pt x="64067" y="4438"/>
                  </a:cubicBezTo>
                  <a:cubicBezTo>
                    <a:pt x="63868" y="4267"/>
                    <a:pt x="63639" y="4095"/>
                    <a:pt x="63352" y="3980"/>
                  </a:cubicBezTo>
                  <a:cubicBezTo>
                    <a:pt x="62989" y="3828"/>
                    <a:pt x="62626" y="3766"/>
                    <a:pt x="62264" y="3766"/>
                  </a:cubicBezTo>
                  <a:cubicBezTo>
                    <a:pt x="61398" y="3766"/>
                    <a:pt x="60536" y="4123"/>
                    <a:pt x="59688" y="4466"/>
                  </a:cubicBezTo>
                  <a:cubicBezTo>
                    <a:pt x="58845" y="4803"/>
                    <a:pt x="58038" y="5128"/>
                    <a:pt x="57245" y="5128"/>
                  </a:cubicBezTo>
                  <a:cubicBezTo>
                    <a:pt x="56826" y="5128"/>
                    <a:pt x="56410" y="5037"/>
                    <a:pt x="55994" y="4809"/>
                  </a:cubicBezTo>
                  <a:cubicBezTo>
                    <a:pt x="55680" y="4580"/>
                    <a:pt x="55509" y="4324"/>
                    <a:pt x="55307" y="4065"/>
                  </a:cubicBezTo>
                  <a:cubicBezTo>
                    <a:pt x="54993" y="3664"/>
                    <a:pt x="54650" y="3179"/>
                    <a:pt x="53876" y="2950"/>
                  </a:cubicBezTo>
                  <a:cubicBezTo>
                    <a:pt x="53360" y="2748"/>
                    <a:pt x="52673" y="2576"/>
                    <a:pt x="51959" y="2492"/>
                  </a:cubicBezTo>
                  <a:cubicBezTo>
                    <a:pt x="51705" y="2458"/>
                    <a:pt x="51441" y="2444"/>
                    <a:pt x="51173" y="2444"/>
                  </a:cubicBezTo>
                  <a:cubicBezTo>
                    <a:pt x="50987" y="2444"/>
                    <a:pt x="50800" y="2451"/>
                    <a:pt x="50612" y="2462"/>
                  </a:cubicBezTo>
                  <a:cubicBezTo>
                    <a:pt x="50378" y="2474"/>
                    <a:pt x="50144" y="2486"/>
                    <a:pt x="49922" y="2486"/>
                  </a:cubicBezTo>
                  <a:cubicBezTo>
                    <a:pt x="49601" y="2486"/>
                    <a:pt x="49303" y="2461"/>
                    <a:pt x="49066" y="2377"/>
                  </a:cubicBezTo>
                  <a:cubicBezTo>
                    <a:pt x="48810" y="2263"/>
                    <a:pt x="48638" y="2118"/>
                    <a:pt x="48437" y="1976"/>
                  </a:cubicBezTo>
                  <a:cubicBezTo>
                    <a:pt x="48123" y="1690"/>
                    <a:pt x="47750" y="1374"/>
                    <a:pt x="46978" y="1347"/>
                  </a:cubicBezTo>
                  <a:cubicBezTo>
                    <a:pt x="46600" y="1313"/>
                    <a:pt x="46248" y="1297"/>
                    <a:pt x="45917" y="1297"/>
                  </a:cubicBezTo>
                  <a:cubicBezTo>
                    <a:pt x="45119" y="1297"/>
                    <a:pt x="44453" y="1393"/>
                    <a:pt x="43886" y="1576"/>
                  </a:cubicBezTo>
                  <a:cubicBezTo>
                    <a:pt x="43513" y="1718"/>
                    <a:pt x="43199" y="1862"/>
                    <a:pt x="42883" y="2004"/>
                  </a:cubicBezTo>
                  <a:cubicBezTo>
                    <a:pt x="42196" y="2320"/>
                    <a:pt x="41681" y="2549"/>
                    <a:pt x="40765" y="2634"/>
                  </a:cubicBezTo>
                  <a:cubicBezTo>
                    <a:pt x="40307" y="2691"/>
                    <a:pt x="39993" y="2778"/>
                    <a:pt x="39677" y="2835"/>
                  </a:cubicBezTo>
                  <a:cubicBezTo>
                    <a:pt x="39356" y="2911"/>
                    <a:pt x="39100" y="2971"/>
                    <a:pt x="38822" y="2971"/>
                  </a:cubicBezTo>
                  <a:cubicBezTo>
                    <a:pt x="38580" y="2971"/>
                    <a:pt x="38321" y="2926"/>
                    <a:pt x="37989" y="2805"/>
                  </a:cubicBezTo>
                  <a:cubicBezTo>
                    <a:pt x="37817" y="2748"/>
                    <a:pt x="37588" y="2691"/>
                    <a:pt x="37302" y="2606"/>
                  </a:cubicBezTo>
                  <a:cubicBezTo>
                    <a:pt x="37016" y="2549"/>
                    <a:pt x="36585" y="2434"/>
                    <a:pt x="36413" y="2347"/>
                  </a:cubicBezTo>
                  <a:cubicBezTo>
                    <a:pt x="36356" y="2290"/>
                    <a:pt x="36356" y="2233"/>
                    <a:pt x="36329" y="2118"/>
                  </a:cubicBezTo>
                  <a:cubicBezTo>
                    <a:pt x="36299" y="1832"/>
                    <a:pt x="36184" y="1518"/>
                    <a:pt x="35642" y="1289"/>
                  </a:cubicBezTo>
                  <a:cubicBezTo>
                    <a:pt x="35339" y="1174"/>
                    <a:pt x="34958" y="1139"/>
                    <a:pt x="34551" y="1139"/>
                  </a:cubicBezTo>
                  <a:cubicBezTo>
                    <a:pt x="34148" y="1139"/>
                    <a:pt x="33721" y="1174"/>
                    <a:pt x="33322" y="1202"/>
                  </a:cubicBezTo>
                  <a:cubicBezTo>
                    <a:pt x="33008" y="1232"/>
                    <a:pt x="32722" y="1260"/>
                    <a:pt x="32493" y="1260"/>
                  </a:cubicBezTo>
                  <a:lnTo>
                    <a:pt x="31977" y="1260"/>
                  </a:lnTo>
                  <a:cubicBezTo>
                    <a:pt x="31800" y="1260"/>
                    <a:pt x="31621" y="1260"/>
                    <a:pt x="31441" y="1260"/>
                  </a:cubicBezTo>
                  <a:cubicBezTo>
                    <a:pt x="30577" y="1260"/>
                    <a:pt x="29701" y="1240"/>
                    <a:pt x="28943" y="1003"/>
                  </a:cubicBezTo>
                  <a:lnTo>
                    <a:pt x="28512" y="831"/>
                  </a:lnTo>
                  <a:cubicBezTo>
                    <a:pt x="27814" y="545"/>
                    <a:pt x="27185" y="308"/>
                    <a:pt x="26328" y="308"/>
                  </a:cubicBezTo>
                  <a:cubicBezTo>
                    <a:pt x="26238" y="308"/>
                    <a:pt x="26146" y="311"/>
                    <a:pt x="26050" y="316"/>
                  </a:cubicBezTo>
                  <a:cubicBezTo>
                    <a:pt x="25936" y="316"/>
                    <a:pt x="25851" y="373"/>
                    <a:pt x="25794" y="431"/>
                  </a:cubicBezTo>
                  <a:cubicBezTo>
                    <a:pt x="25393" y="488"/>
                    <a:pt x="24992" y="602"/>
                    <a:pt x="24592" y="687"/>
                  </a:cubicBezTo>
                  <a:cubicBezTo>
                    <a:pt x="24019" y="802"/>
                    <a:pt x="23447" y="946"/>
                    <a:pt x="22844" y="973"/>
                  </a:cubicBezTo>
                  <a:cubicBezTo>
                    <a:pt x="21672" y="973"/>
                    <a:pt x="20641" y="973"/>
                    <a:pt x="19496" y="1431"/>
                  </a:cubicBezTo>
                  <a:cubicBezTo>
                    <a:pt x="18408" y="1862"/>
                    <a:pt x="17176" y="2290"/>
                    <a:pt x="16004" y="2663"/>
                  </a:cubicBezTo>
                  <a:cubicBezTo>
                    <a:pt x="15832" y="2721"/>
                    <a:pt x="15287" y="2805"/>
                    <a:pt x="14801" y="2863"/>
                  </a:cubicBezTo>
                  <a:cubicBezTo>
                    <a:pt x="13168" y="3092"/>
                    <a:pt x="12424" y="3236"/>
                    <a:pt x="12252" y="3637"/>
                  </a:cubicBezTo>
                  <a:cubicBezTo>
                    <a:pt x="11824" y="4409"/>
                    <a:pt x="12568" y="4924"/>
                    <a:pt x="13054" y="5297"/>
                  </a:cubicBezTo>
                  <a:cubicBezTo>
                    <a:pt x="13226" y="5412"/>
                    <a:pt x="13569" y="5641"/>
                    <a:pt x="13569" y="5725"/>
                  </a:cubicBezTo>
                  <a:cubicBezTo>
                    <a:pt x="13490" y="6048"/>
                    <a:pt x="12223" y="6649"/>
                    <a:pt x="11759" y="6649"/>
                  </a:cubicBezTo>
                  <a:cubicBezTo>
                    <a:pt x="11729" y="6649"/>
                    <a:pt x="11703" y="6647"/>
                    <a:pt x="11680" y="6641"/>
                  </a:cubicBezTo>
                  <a:cubicBezTo>
                    <a:pt x="11623" y="6614"/>
                    <a:pt x="11481" y="6499"/>
                    <a:pt x="11366" y="6412"/>
                  </a:cubicBezTo>
                  <a:cubicBezTo>
                    <a:pt x="11137" y="6213"/>
                    <a:pt x="10821" y="5927"/>
                    <a:pt x="10336" y="5840"/>
                  </a:cubicBezTo>
                  <a:cubicBezTo>
                    <a:pt x="10201" y="5825"/>
                    <a:pt x="10080" y="5818"/>
                    <a:pt x="9968" y="5818"/>
                  </a:cubicBezTo>
                  <a:cubicBezTo>
                    <a:pt x="9435" y="5818"/>
                    <a:pt x="9119" y="5977"/>
                    <a:pt x="8645" y="6213"/>
                  </a:cubicBezTo>
                  <a:cubicBezTo>
                    <a:pt x="8302" y="6385"/>
                    <a:pt x="6928" y="7157"/>
                    <a:pt x="6729" y="7988"/>
                  </a:cubicBezTo>
                  <a:cubicBezTo>
                    <a:pt x="6699" y="8160"/>
                    <a:pt x="6786" y="8332"/>
                    <a:pt x="6958" y="8416"/>
                  </a:cubicBezTo>
                  <a:cubicBezTo>
                    <a:pt x="7548" y="8658"/>
                    <a:pt x="8140" y="8715"/>
                    <a:pt x="8719" y="8715"/>
                  </a:cubicBezTo>
                  <a:cubicBezTo>
                    <a:pt x="8896" y="8715"/>
                    <a:pt x="9073" y="8710"/>
                    <a:pt x="9248" y="8703"/>
                  </a:cubicBezTo>
                  <a:cubicBezTo>
                    <a:pt x="9561" y="8703"/>
                    <a:pt x="9878" y="8703"/>
                    <a:pt x="10191" y="8732"/>
                  </a:cubicBezTo>
                  <a:cubicBezTo>
                    <a:pt x="10363" y="8732"/>
                    <a:pt x="10478" y="8760"/>
                    <a:pt x="10565" y="8760"/>
                  </a:cubicBezTo>
                  <a:cubicBezTo>
                    <a:pt x="10221" y="8932"/>
                    <a:pt x="9706" y="9133"/>
                    <a:pt x="9419" y="9248"/>
                  </a:cubicBezTo>
                  <a:cubicBezTo>
                    <a:pt x="9275" y="9305"/>
                    <a:pt x="9133" y="9362"/>
                    <a:pt x="9019" y="9390"/>
                  </a:cubicBezTo>
                  <a:cubicBezTo>
                    <a:pt x="8531" y="9591"/>
                    <a:pt x="7816" y="9763"/>
                    <a:pt x="7100" y="9935"/>
                  </a:cubicBezTo>
                  <a:cubicBezTo>
                    <a:pt x="4809" y="10450"/>
                    <a:pt x="1977" y="11080"/>
                    <a:pt x="1603" y="13512"/>
                  </a:cubicBezTo>
                  <a:cubicBezTo>
                    <a:pt x="1489" y="13942"/>
                    <a:pt x="1431" y="14485"/>
                    <a:pt x="1775" y="14771"/>
                  </a:cubicBezTo>
                  <a:cubicBezTo>
                    <a:pt x="1893" y="14870"/>
                    <a:pt x="2024" y="14907"/>
                    <a:pt x="2163" y="14907"/>
                  </a:cubicBezTo>
                  <a:cubicBezTo>
                    <a:pt x="2430" y="14907"/>
                    <a:pt x="2724" y="14770"/>
                    <a:pt x="3007" y="14657"/>
                  </a:cubicBezTo>
                  <a:cubicBezTo>
                    <a:pt x="3122" y="14600"/>
                    <a:pt x="3293" y="14515"/>
                    <a:pt x="3435" y="14485"/>
                  </a:cubicBezTo>
                  <a:lnTo>
                    <a:pt x="3435" y="14485"/>
                  </a:lnTo>
                  <a:cubicBezTo>
                    <a:pt x="3378" y="14542"/>
                    <a:pt x="3293" y="14600"/>
                    <a:pt x="3264" y="14657"/>
                  </a:cubicBezTo>
                  <a:cubicBezTo>
                    <a:pt x="2977" y="14943"/>
                    <a:pt x="2634" y="15287"/>
                    <a:pt x="2748" y="15717"/>
                  </a:cubicBezTo>
                  <a:cubicBezTo>
                    <a:pt x="2863" y="16118"/>
                    <a:pt x="3351" y="16290"/>
                    <a:pt x="3751" y="16404"/>
                  </a:cubicBezTo>
                  <a:cubicBezTo>
                    <a:pt x="3785" y="16409"/>
                    <a:pt x="3819" y="16411"/>
                    <a:pt x="3857" y="16411"/>
                  </a:cubicBezTo>
                  <a:cubicBezTo>
                    <a:pt x="4042" y="16411"/>
                    <a:pt x="4286" y="16355"/>
                    <a:pt x="4667" y="16260"/>
                  </a:cubicBezTo>
                  <a:cubicBezTo>
                    <a:pt x="4867" y="16203"/>
                    <a:pt x="5210" y="16118"/>
                    <a:pt x="5439" y="16088"/>
                  </a:cubicBezTo>
                  <a:lnTo>
                    <a:pt x="5439" y="16088"/>
                  </a:lnTo>
                  <a:cubicBezTo>
                    <a:pt x="5412" y="16118"/>
                    <a:pt x="5382" y="16175"/>
                    <a:pt x="5325" y="16203"/>
                  </a:cubicBezTo>
                  <a:cubicBezTo>
                    <a:pt x="5153" y="16489"/>
                    <a:pt x="4351" y="16718"/>
                    <a:pt x="3751" y="16862"/>
                  </a:cubicBezTo>
                  <a:cubicBezTo>
                    <a:pt x="3321" y="16977"/>
                    <a:pt x="2893" y="17091"/>
                    <a:pt x="2634" y="17233"/>
                  </a:cubicBezTo>
                  <a:cubicBezTo>
                    <a:pt x="1832" y="17577"/>
                    <a:pt x="0" y="18408"/>
                    <a:pt x="0" y="19152"/>
                  </a:cubicBezTo>
                  <a:cubicBezTo>
                    <a:pt x="0" y="19466"/>
                    <a:pt x="115" y="19695"/>
                    <a:pt x="344" y="19839"/>
                  </a:cubicBezTo>
                  <a:cubicBezTo>
                    <a:pt x="498" y="19942"/>
                    <a:pt x="690" y="19987"/>
                    <a:pt x="911" y="19987"/>
                  </a:cubicBezTo>
                  <a:cubicBezTo>
                    <a:pt x="1553" y="19987"/>
                    <a:pt x="2441" y="19613"/>
                    <a:pt x="3378" y="19210"/>
                  </a:cubicBezTo>
                  <a:cubicBezTo>
                    <a:pt x="3580" y="19095"/>
                    <a:pt x="3751" y="19008"/>
                    <a:pt x="3809" y="19008"/>
                  </a:cubicBezTo>
                  <a:cubicBezTo>
                    <a:pt x="5325" y="18637"/>
                    <a:pt x="6156" y="18408"/>
                    <a:pt x="7473" y="17320"/>
                  </a:cubicBezTo>
                  <a:cubicBezTo>
                    <a:pt x="8045" y="16833"/>
                    <a:pt x="8732" y="16519"/>
                    <a:pt x="9447" y="16203"/>
                  </a:cubicBezTo>
                  <a:cubicBezTo>
                    <a:pt x="10077" y="15946"/>
                    <a:pt x="10707" y="15660"/>
                    <a:pt x="11279" y="15259"/>
                  </a:cubicBezTo>
                  <a:cubicBezTo>
                    <a:pt x="11565" y="15058"/>
                    <a:pt x="11824" y="14829"/>
                    <a:pt x="12081" y="14629"/>
                  </a:cubicBezTo>
                  <a:cubicBezTo>
                    <a:pt x="12768" y="14114"/>
                    <a:pt x="13340" y="13656"/>
                    <a:pt x="14142" y="13397"/>
                  </a:cubicBezTo>
                  <a:cubicBezTo>
                    <a:pt x="14314" y="13340"/>
                    <a:pt x="14458" y="13313"/>
                    <a:pt x="14543" y="13283"/>
                  </a:cubicBezTo>
                  <a:lnTo>
                    <a:pt x="14543" y="13283"/>
                  </a:lnTo>
                  <a:cubicBezTo>
                    <a:pt x="14485" y="13370"/>
                    <a:pt x="14401" y="13455"/>
                    <a:pt x="14256" y="13599"/>
                  </a:cubicBezTo>
                  <a:cubicBezTo>
                    <a:pt x="14142" y="13656"/>
                    <a:pt x="13970" y="13771"/>
                    <a:pt x="13798" y="13885"/>
                  </a:cubicBezTo>
                  <a:cubicBezTo>
                    <a:pt x="13255" y="14229"/>
                    <a:pt x="12653" y="14572"/>
                    <a:pt x="12710" y="15087"/>
                  </a:cubicBezTo>
                  <a:cubicBezTo>
                    <a:pt x="12768" y="15516"/>
                    <a:pt x="13255" y="15687"/>
                    <a:pt x="13427" y="15745"/>
                  </a:cubicBezTo>
                  <a:cubicBezTo>
                    <a:pt x="13548" y="15780"/>
                    <a:pt x="13670" y="15796"/>
                    <a:pt x="13792" y="15796"/>
                  </a:cubicBezTo>
                  <a:cubicBezTo>
                    <a:pt x="14568" y="15796"/>
                    <a:pt x="15364" y="15148"/>
                    <a:pt x="16031" y="14629"/>
                  </a:cubicBezTo>
                  <a:cubicBezTo>
                    <a:pt x="16233" y="14458"/>
                    <a:pt x="16432" y="14286"/>
                    <a:pt x="16604" y="14171"/>
                  </a:cubicBezTo>
                  <a:lnTo>
                    <a:pt x="16890" y="13970"/>
                  </a:lnTo>
                  <a:cubicBezTo>
                    <a:pt x="17491" y="13578"/>
                    <a:pt x="17956" y="13289"/>
                    <a:pt x="18525" y="13289"/>
                  </a:cubicBezTo>
                  <a:cubicBezTo>
                    <a:pt x="18743" y="13289"/>
                    <a:pt x="18976" y="13332"/>
                    <a:pt x="19237" y="13427"/>
                  </a:cubicBezTo>
                  <a:cubicBezTo>
                    <a:pt x="19782" y="13599"/>
                    <a:pt x="20325" y="13771"/>
                    <a:pt x="20870" y="13913"/>
                  </a:cubicBezTo>
                  <a:cubicBezTo>
                    <a:pt x="21413" y="14084"/>
                    <a:pt x="21985" y="14256"/>
                    <a:pt x="22501" y="14428"/>
                  </a:cubicBezTo>
                  <a:cubicBezTo>
                    <a:pt x="24477" y="15145"/>
                    <a:pt x="25707" y="17405"/>
                    <a:pt x="25421" y="19839"/>
                  </a:cubicBezTo>
                  <a:cubicBezTo>
                    <a:pt x="25393" y="20240"/>
                    <a:pt x="25221" y="20641"/>
                    <a:pt x="25050" y="21042"/>
                  </a:cubicBezTo>
                  <a:cubicBezTo>
                    <a:pt x="24821" y="21672"/>
                    <a:pt x="24562" y="22301"/>
                    <a:pt x="24619" y="22988"/>
                  </a:cubicBezTo>
                  <a:cubicBezTo>
                    <a:pt x="24706" y="23733"/>
                    <a:pt x="25192" y="24305"/>
                    <a:pt x="25650" y="24848"/>
                  </a:cubicBezTo>
                  <a:cubicBezTo>
                    <a:pt x="25908" y="25134"/>
                    <a:pt x="26138" y="25420"/>
                    <a:pt x="26309" y="25737"/>
                  </a:cubicBezTo>
                  <a:cubicBezTo>
                    <a:pt x="26623" y="26222"/>
                    <a:pt x="27168" y="27969"/>
                    <a:pt x="26996" y="28370"/>
                  </a:cubicBezTo>
                  <a:cubicBezTo>
                    <a:pt x="26852" y="28198"/>
                    <a:pt x="26653" y="27596"/>
                    <a:pt x="26566" y="27282"/>
                  </a:cubicBezTo>
                  <a:cubicBezTo>
                    <a:pt x="26367" y="26653"/>
                    <a:pt x="26252" y="26279"/>
                    <a:pt x="25966" y="26108"/>
                  </a:cubicBezTo>
                  <a:cubicBezTo>
                    <a:pt x="25714" y="25954"/>
                    <a:pt x="25462" y="25876"/>
                    <a:pt x="25227" y="25876"/>
                  </a:cubicBezTo>
                  <a:cubicBezTo>
                    <a:pt x="24981" y="25876"/>
                    <a:pt x="24753" y="25962"/>
                    <a:pt x="24562" y="26137"/>
                  </a:cubicBezTo>
                  <a:cubicBezTo>
                    <a:pt x="24161" y="26538"/>
                    <a:pt x="24076" y="27225"/>
                    <a:pt x="24363" y="27798"/>
                  </a:cubicBezTo>
                  <a:cubicBezTo>
                    <a:pt x="24562" y="28198"/>
                    <a:pt x="24763" y="28455"/>
                    <a:pt x="24935" y="28656"/>
                  </a:cubicBezTo>
                  <a:cubicBezTo>
                    <a:pt x="25221" y="28970"/>
                    <a:pt x="25336" y="29085"/>
                    <a:pt x="25050" y="29802"/>
                  </a:cubicBezTo>
                  <a:cubicBezTo>
                    <a:pt x="24706" y="30631"/>
                    <a:pt x="24134" y="31661"/>
                    <a:pt x="23474" y="32664"/>
                  </a:cubicBezTo>
                  <a:cubicBezTo>
                    <a:pt x="23131" y="33321"/>
                    <a:pt x="22645" y="33722"/>
                    <a:pt x="22100" y="34123"/>
                  </a:cubicBezTo>
                  <a:cubicBezTo>
                    <a:pt x="21699" y="34439"/>
                    <a:pt x="21298" y="34783"/>
                    <a:pt x="20927" y="35211"/>
                  </a:cubicBezTo>
                  <a:cubicBezTo>
                    <a:pt x="20325" y="35898"/>
                    <a:pt x="20355" y="36642"/>
                    <a:pt x="20382" y="37302"/>
                  </a:cubicBezTo>
                  <a:cubicBezTo>
                    <a:pt x="20382" y="37787"/>
                    <a:pt x="20382" y="38245"/>
                    <a:pt x="20183" y="38646"/>
                  </a:cubicBezTo>
                  <a:cubicBezTo>
                    <a:pt x="20069" y="38905"/>
                    <a:pt x="19810" y="39104"/>
                    <a:pt x="19524" y="39306"/>
                  </a:cubicBezTo>
                  <a:cubicBezTo>
                    <a:pt x="19066" y="39592"/>
                    <a:pt x="18550" y="39993"/>
                    <a:pt x="18436" y="40707"/>
                  </a:cubicBezTo>
                  <a:cubicBezTo>
                    <a:pt x="18379" y="41252"/>
                    <a:pt x="18665" y="41967"/>
                    <a:pt x="18924" y="42683"/>
                  </a:cubicBezTo>
                  <a:cubicBezTo>
                    <a:pt x="19038" y="42970"/>
                    <a:pt x="19153" y="43256"/>
                    <a:pt x="19210" y="43428"/>
                  </a:cubicBezTo>
                  <a:cubicBezTo>
                    <a:pt x="19295" y="43971"/>
                    <a:pt x="19352" y="44516"/>
                    <a:pt x="19382" y="45058"/>
                  </a:cubicBezTo>
                  <a:cubicBezTo>
                    <a:pt x="19352" y="45116"/>
                    <a:pt x="19324" y="45203"/>
                    <a:pt x="19324" y="45287"/>
                  </a:cubicBezTo>
                  <a:cubicBezTo>
                    <a:pt x="19352" y="45459"/>
                    <a:pt x="19324" y="45745"/>
                    <a:pt x="19324" y="46061"/>
                  </a:cubicBezTo>
                  <a:cubicBezTo>
                    <a:pt x="19295" y="46833"/>
                    <a:pt x="19237" y="47635"/>
                    <a:pt x="19638" y="48036"/>
                  </a:cubicBezTo>
                  <a:cubicBezTo>
                    <a:pt x="19897" y="48294"/>
                    <a:pt x="20268" y="48352"/>
                    <a:pt x="20554" y="48409"/>
                  </a:cubicBezTo>
                  <a:cubicBezTo>
                    <a:pt x="20669" y="48409"/>
                    <a:pt x="20840" y="48436"/>
                    <a:pt x="20840" y="48436"/>
                  </a:cubicBezTo>
                  <a:cubicBezTo>
                    <a:pt x="21214" y="48695"/>
                    <a:pt x="21271" y="48837"/>
                    <a:pt x="21385" y="49123"/>
                  </a:cubicBezTo>
                  <a:cubicBezTo>
                    <a:pt x="21443" y="49238"/>
                    <a:pt x="21470" y="49382"/>
                    <a:pt x="21527" y="49497"/>
                  </a:cubicBezTo>
                  <a:cubicBezTo>
                    <a:pt x="21642" y="49753"/>
                    <a:pt x="21729" y="50012"/>
                    <a:pt x="21843" y="50268"/>
                  </a:cubicBezTo>
                  <a:cubicBezTo>
                    <a:pt x="22130" y="50985"/>
                    <a:pt x="22359" y="51585"/>
                    <a:pt x="22272" y="52272"/>
                  </a:cubicBezTo>
                  <a:cubicBezTo>
                    <a:pt x="22272" y="52387"/>
                    <a:pt x="22214" y="52531"/>
                    <a:pt x="22187" y="52646"/>
                  </a:cubicBezTo>
                  <a:cubicBezTo>
                    <a:pt x="22073" y="52989"/>
                    <a:pt x="21958" y="53390"/>
                    <a:pt x="22015" y="53733"/>
                  </a:cubicBezTo>
                  <a:cubicBezTo>
                    <a:pt x="22100" y="54249"/>
                    <a:pt x="22329" y="54420"/>
                    <a:pt x="22588" y="54592"/>
                  </a:cubicBezTo>
                  <a:cubicBezTo>
                    <a:pt x="22673" y="54649"/>
                    <a:pt x="22730" y="54677"/>
                    <a:pt x="22787" y="54821"/>
                  </a:cubicBezTo>
                  <a:cubicBezTo>
                    <a:pt x="23046" y="55394"/>
                    <a:pt x="22874" y="55822"/>
                    <a:pt x="22645" y="56310"/>
                  </a:cubicBezTo>
                  <a:cubicBezTo>
                    <a:pt x="22473" y="56653"/>
                    <a:pt x="22302" y="57054"/>
                    <a:pt x="22359" y="57540"/>
                  </a:cubicBezTo>
                  <a:cubicBezTo>
                    <a:pt x="22473" y="58371"/>
                    <a:pt x="23073" y="58600"/>
                    <a:pt x="23531" y="58742"/>
                  </a:cubicBezTo>
                  <a:cubicBezTo>
                    <a:pt x="23733" y="58829"/>
                    <a:pt x="23932" y="58886"/>
                    <a:pt x="24047" y="59001"/>
                  </a:cubicBezTo>
                  <a:cubicBezTo>
                    <a:pt x="24390" y="59257"/>
                    <a:pt x="24420" y="59401"/>
                    <a:pt x="24505" y="59802"/>
                  </a:cubicBezTo>
                  <a:cubicBezTo>
                    <a:pt x="24534" y="59944"/>
                    <a:pt x="24562" y="60088"/>
                    <a:pt x="24619" y="60260"/>
                  </a:cubicBezTo>
                  <a:cubicBezTo>
                    <a:pt x="24676" y="60517"/>
                    <a:pt x="25192" y="62894"/>
                    <a:pt x="26623" y="63008"/>
                  </a:cubicBezTo>
                  <a:cubicBezTo>
                    <a:pt x="27111" y="63008"/>
                    <a:pt x="27340" y="62779"/>
                    <a:pt x="27425" y="62608"/>
                  </a:cubicBezTo>
                  <a:cubicBezTo>
                    <a:pt x="27741" y="62092"/>
                    <a:pt x="27340" y="61348"/>
                    <a:pt x="26996" y="60661"/>
                  </a:cubicBezTo>
                  <a:cubicBezTo>
                    <a:pt x="26882" y="60489"/>
                    <a:pt x="26795" y="60288"/>
                    <a:pt x="26738" y="60173"/>
                  </a:cubicBezTo>
                  <a:cubicBezTo>
                    <a:pt x="26566" y="59745"/>
                    <a:pt x="26509" y="59314"/>
                    <a:pt x="26451" y="58829"/>
                  </a:cubicBezTo>
                  <a:cubicBezTo>
                    <a:pt x="26394" y="58513"/>
                    <a:pt x="26367" y="58169"/>
                    <a:pt x="26279" y="57826"/>
                  </a:cubicBezTo>
                  <a:cubicBezTo>
                    <a:pt x="26138" y="57368"/>
                    <a:pt x="25908" y="56967"/>
                    <a:pt x="25679" y="56596"/>
                  </a:cubicBezTo>
                  <a:cubicBezTo>
                    <a:pt x="25421" y="56223"/>
                    <a:pt x="25221" y="55852"/>
                    <a:pt x="25134" y="55478"/>
                  </a:cubicBezTo>
                  <a:cubicBezTo>
                    <a:pt x="25107" y="55307"/>
                    <a:pt x="25107" y="55107"/>
                    <a:pt x="25134" y="54906"/>
                  </a:cubicBezTo>
                  <a:cubicBezTo>
                    <a:pt x="25134" y="54677"/>
                    <a:pt x="25164" y="54448"/>
                    <a:pt x="25107" y="54249"/>
                  </a:cubicBezTo>
                  <a:lnTo>
                    <a:pt x="25107" y="54191"/>
                  </a:lnTo>
                  <a:cubicBezTo>
                    <a:pt x="24963" y="53818"/>
                    <a:pt x="24763" y="53589"/>
                    <a:pt x="24592" y="53390"/>
                  </a:cubicBezTo>
                  <a:cubicBezTo>
                    <a:pt x="24477" y="53246"/>
                    <a:pt x="24363" y="53104"/>
                    <a:pt x="24276" y="52902"/>
                  </a:cubicBezTo>
                  <a:cubicBezTo>
                    <a:pt x="24104" y="52588"/>
                    <a:pt x="24076" y="52215"/>
                    <a:pt x="24161" y="52016"/>
                  </a:cubicBezTo>
                  <a:cubicBezTo>
                    <a:pt x="24218" y="51959"/>
                    <a:pt x="24276" y="51872"/>
                    <a:pt x="24477" y="51844"/>
                  </a:cubicBezTo>
                  <a:cubicBezTo>
                    <a:pt x="24534" y="51844"/>
                    <a:pt x="24562" y="51814"/>
                    <a:pt x="24592" y="51787"/>
                  </a:cubicBezTo>
                  <a:lnTo>
                    <a:pt x="24676" y="51757"/>
                  </a:lnTo>
                  <a:cubicBezTo>
                    <a:pt x="24747" y="51751"/>
                    <a:pt x="24813" y="51747"/>
                    <a:pt x="24875" y="51747"/>
                  </a:cubicBezTo>
                  <a:cubicBezTo>
                    <a:pt x="25091" y="51747"/>
                    <a:pt x="25260" y="51789"/>
                    <a:pt x="25393" y="51901"/>
                  </a:cubicBezTo>
                  <a:cubicBezTo>
                    <a:pt x="25737" y="52188"/>
                    <a:pt x="25764" y="52902"/>
                    <a:pt x="25764" y="53504"/>
                  </a:cubicBezTo>
                  <a:cubicBezTo>
                    <a:pt x="25764" y="54764"/>
                    <a:pt x="25966" y="55279"/>
                    <a:pt x="26596" y="56395"/>
                  </a:cubicBezTo>
                  <a:cubicBezTo>
                    <a:pt x="26939" y="56910"/>
                    <a:pt x="27081" y="57482"/>
                    <a:pt x="27253" y="58055"/>
                  </a:cubicBezTo>
                  <a:cubicBezTo>
                    <a:pt x="27367" y="58456"/>
                    <a:pt x="27482" y="58829"/>
                    <a:pt x="27654" y="59230"/>
                  </a:cubicBezTo>
                  <a:cubicBezTo>
                    <a:pt x="27970" y="59887"/>
                    <a:pt x="28398" y="60402"/>
                    <a:pt x="28828" y="60890"/>
                  </a:cubicBezTo>
                  <a:cubicBezTo>
                    <a:pt x="29229" y="61348"/>
                    <a:pt x="29573" y="61776"/>
                    <a:pt x="29859" y="62292"/>
                  </a:cubicBezTo>
                  <a:cubicBezTo>
                    <a:pt x="29973" y="62521"/>
                    <a:pt x="30115" y="62779"/>
                    <a:pt x="30287" y="63036"/>
                  </a:cubicBezTo>
                  <a:cubicBezTo>
                    <a:pt x="30688" y="63695"/>
                    <a:pt x="31146" y="64467"/>
                    <a:pt x="31176" y="65040"/>
                  </a:cubicBezTo>
                  <a:cubicBezTo>
                    <a:pt x="31203" y="65441"/>
                    <a:pt x="31061" y="65757"/>
                    <a:pt x="30917" y="66070"/>
                  </a:cubicBezTo>
                  <a:cubicBezTo>
                    <a:pt x="30688" y="66558"/>
                    <a:pt x="30432" y="67101"/>
                    <a:pt x="30718" y="67818"/>
                  </a:cubicBezTo>
                  <a:cubicBezTo>
                    <a:pt x="31032" y="68704"/>
                    <a:pt x="31977" y="69276"/>
                    <a:pt x="32893" y="69792"/>
                  </a:cubicBezTo>
                  <a:cubicBezTo>
                    <a:pt x="33409" y="70108"/>
                    <a:pt x="33894" y="70394"/>
                    <a:pt x="34238" y="70708"/>
                  </a:cubicBezTo>
                  <a:cubicBezTo>
                    <a:pt x="35097" y="71596"/>
                    <a:pt x="36013" y="71853"/>
                    <a:pt x="36986" y="72139"/>
                  </a:cubicBezTo>
                  <a:cubicBezTo>
                    <a:pt x="37302" y="72226"/>
                    <a:pt x="37645" y="72341"/>
                    <a:pt x="38016" y="72483"/>
                  </a:cubicBezTo>
                  <a:cubicBezTo>
                    <a:pt x="38868" y="72739"/>
                    <a:pt x="39412" y="72870"/>
                    <a:pt x="39964" y="72870"/>
                  </a:cubicBezTo>
                  <a:cubicBezTo>
                    <a:pt x="40396" y="72870"/>
                    <a:pt x="40833" y="72790"/>
                    <a:pt x="41424" y="72627"/>
                  </a:cubicBezTo>
                  <a:cubicBezTo>
                    <a:pt x="41715" y="72560"/>
                    <a:pt x="42031" y="72520"/>
                    <a:pt x="42347" y="72520"/>
                  </a:cubicBezTo>
                  <a:cubicBezTo>
                    <a:pt x="43117" y="72520"/>
                    <a:pt x="43889" y="72758"/>
                    <a:pt x="44314" y="73429"/>
                  </a:cubicBezTo>
                  <a:cubicBezTo>
                    <a:pt x="44372" y="73543"/>
                    <a:pt x="44372" y="73658"/>
                    <a:pt x="44372" y="73772"/>
                  </a:cubicBezTo>
                  <a:cubicBezTo>
                    <a:pt x="44372" y="74001"/>
                    <a:pt x="44372" y="74345"/>
                    <a:pt x="44715" y="74688"/>
                  </a:cubicBezTo>
                  <a:cubicBezTo>
                    <a:pt x="45031" y="75032"/>
                    <a:pt x="45604" y="75261"/>
                    <a:pt x="46119" y="75432"/>
                  </a:cubicBezTo>
                  <a:cubicBezTo>
                    <a:pt x="46834" y="75803"/>
                    <a:pt x="47493" y="75975"/>
                    <a:pt x="48123" y="76147"/>
                  </a:cubicBezTo>
                  <a:cubicBezTo>
                    <a:pt x="48466" y="76234"/>
                    <a:pt x="48810" y="76348"/>
                    <a:pt x="49181" y="76463"/>
                  </a:cubicBezTo>
                  <a:cubicBezTo>
                    <a:pt x="49639" y="76605"/>
                    <a:pt x="49696" y="76777"/>
                    <a:pt x="49811" y="77093"/>
                  </a:cubicBezTo>
                  <a:cubicBezTo>
                    <a:pt x="49925" y="77406"/>
                    <a:pt x="50069" y="77750"/>
                    <a:pt x="50527" y="78094"/>
                  </a:cubicBezTo>
                  <a:cubicBezTo>
                    <a:pt x="50704" y="78193"/>
                    <a:pt x="50894" y="78224"/>
                    <a:pt x="51071" y="78224"/>
                  </a:cubicBezTo>
                  <a:cubicBezTo>
                    <a:pt x="51151" y="78224"/>
                    <a:pt x="51228" y="78217"/>
                    <a:pt x="51299" y="78208"/>
                  </a:cubicBezTo>
                  <a:cubicBezTo>
                    <a:pt x="51393" y="78197"/>
                    <a:pt x="51468" y="78190"/>
                    <a:pt x="51527" y="78190"/>
                  </a:cubicBezTo>
                  <a:cubicBezTo>
                    <a:pt x="51612" y="78190"/>
                    <a:pt x="51666" y="78204"/>
                    <a:pt x="51700" y="78238"/>
                  </a:cubicBezTo>
                  <a:cubicBezTo>
                    <a:pt x="51757" y="78295"/>
                    <a:pt x="51787" y="78352"/>
                    <a:pt x="51787" y="78380"/>
                  </a:cubicBezTo>
                  <a:cubicBezTo>
                    <a:pt x="51787" y="78380"/>
                    <a:pt x="51787" y="78410"/>
                    <a:pt x="51757" y="78410"/>
                  </a:cubicBezTo>
                  <a:cubicBezTo>
                    <a:pt x="51615" y="78524"/>
                    <a:pt x="51357" y="78666"/>
                    <a:pt x="51272" y="79010"/>
                  </a:cubicBezTo>
                  <a:cubicBezTo>
                    <a:pt x="50956" y="80441"/>
                    <a:pt x="51700" y="80929"/>
                    <a:pt x="52444" y="81387"/>
                  </a:cubicBezTo>
                  <a:cubicBezTo>
                    <a:pt x="52646" y="81501"/>
                    <a:pt x="52845" y="81616"/>
                    <a:pt x="53074" y="81787"/>
                  </a:cubicBezTo>
                  <a:cubicBezTo>
                    <a:pt x="53333" y="81959"/>
                    <a:pt x="53589" y="82246"/>
                    <a:pt x="53876" y="82559"/>
                  </a:cubicBezTo>
                  <a:cubicBezTo>
                    <a:pt x="54363" y="83104"/>
                    <a:pt x="54906" y="83734"/>
                    <a:pt x="55738" y="83933"/>
                  </a:cubicBezTo>
                  <a:cubicBezTo>
                    <a:pt x="55839" y="83957"/>
                    <a:pt x="55938" y="83968"/>
                    <a:pt x="56035" y="83968"/>
                  </a:cubicBezTo>
                  <a:cubicBezTo>
                    <a:pt x="56757" y="83968"/>
                    <a:pt x="57351" y="83354"/>
                    <a:pt x="57856" y="82875"/>
                  </a:cubicBezTo>
                  <a:cubicBezTo>
                    <a:pt x="58200" y="82531"/>
                    <a:pt x="58502" y="82249"/>
                    <a:pt x="58653" y="82249"/>
                  </a:cubicBezTo>
                  <a:cubicBezTo>
                    <a:pt x="58678" y="82249"/>
                    <a:pt x="58699" y="82257"/>
                    <a:pt x="58715" y="82273"/>
                  </a:cubicBezTo>
                  <a:lnTo>
                    <a:pt x="58742" y="82273"/>
                  </a:lnTo>
                  <a:cubicBezTo>
                    <a:pt x="59143" y="82761"/>
                    <a:pt x="59429" y="83620"/>
                    <a:pt x="59631" y="84277"/>
                  </a:cubicBezTo>
                  <a:cubicBezTo>
                    <a:pt x="59688" y="84421"/>
                    <a:pt x="59745" y="84593"/>
                    <a:pt x="59773" y="84735"/>
                  </a:cubicBezTo>
                  <a:cubicBezTo>
                    <a:pt x="60089" y="85479"/>
                    <a:pt x="60116" y="86139"/>
                    <a:pt x="60032" y="87112"/>
                  </a:cubicBezTo>
                  <a:cubicBezTo>
                    <a:pt x="59974" y="88456"/>
                    <a:pt x="59860" y="89315"/>
                    <a:pt x="58944" y="90174"/>
                  </a:cubicBezTo>
                  <a:cubicBezTo>
                    <a:pt x="58428" y="90547"/>
                    <a:pt x="58142" y="90804"/>
                    <a:pt x="57799" y="91319"/>
                  </a:cubicBezTo>
                  <a:cubicBezTo>
                    <a:pt x="57712" y="91491"/>
                    <a:pt x="57769" y="91663"/>
                    <a:pt x="57799" y="91834"/>
                  </a:cubicBezTo>
                  <a:cubicBezTo>
                    <a:pt x="57799" y="91864"/>
                    <a:pt x="57799" y="91921"/>
                    <a:pt x="57826" y="91949"/>
                  </a:cubicBezTo>
                  <a:cubicBezTo>
                    <a:pt x="57769" y="91979"/>
                    <a:pt x="57712" y="92006"/>
                    <a:pt x="57627" y="92036"/>
                  </a:cubicBezTo>
                  <a:cubicBezTo>
                    <a:pt x="57483" y="92093"/>
                    <a:pt x="57283" y="92150"/>
                    <a:pt x="57169" y="92350"/>
                  </a:cubicBezTo>
                  <a:cubicBezTo>
                    <a:pt x="55994" y="93582"/>
                    <a:pt x="55135" y="95528"/>
                    <a:pt x="56081" y="97360"/>
                  </a:cubicBezTo>
                  <a:cubicBezTo>
                    <a:pt x="56196" y="97589"/>
                    <a:pt x="56482" y="97903"/>
                    <a:pt x="56768" y="98162"/>
                  </a:cubicBezTo>
                  <a:lnTo>
                    <a:pt x="56768" y="98361"/>
                  </a:lnTo>
                  <a:cubicBezTo>
                    <a:pt x="56654" y="98418"/>
                    <a:pt x="56452" y="98476"/>
                    <a:pt x="56253" y="98677"/>
                  </a:cubicBezTo>
                  <a:cubicBezTo>
                    <a:pt x="56024" y="98876"/>
                    <a:pt x="55909" y="98934"/>
                    <a:pt x="55822" y="98963"/>
                  </a:cubicBezTo>
                  <a:cubicBezTo>
                    <a:pt x="55422" y="99163"/>
                    <a:pt x="55422" y="99392"/>
                    <a:pt x="55364" y="100022"/>
                  </a:cubicBezTo>
                  <a:cubicBezTo>
                    <a:pt x="55307" y="100338"/>
                    <a:pt x="55364" y="100880"/>
                    <a:pt x="55509" y="101682"/>
                  </a:cubicBezTo>
                  <a:cubicBezTo>
                    <a:pt x="55651" y="102655"/>
                    <a:pt x="56138" y="102971"/>
                    <a:pt x="56539" y="103228"/>
                  </a:cubicBezTo>
                  <a:cubicBezTo>
                    <a:pt x="56825" y="103399"/>
                    <a:pt x="57082" y="103571"/>
                    <a:pt x="57341" y="104002"/>
                  </a:cubicBezTo>
                  <a:cubicBezTo>
                    <a:pt x="57712" y="104545"/>
                    <a:pt x="57913" y="105090"/>
                    <a:pt x="58142" y="105632"/>
                  </a:cubicBezTo>
                  <a:cubicBezTo>
                    <a:pt x="58456" y="106434"/>
                    <a:pt x="58772" y="107265"/>
                    <a:pt x="59516" y="108037"/>
                  </a:cubicBezTo>
                  <a:cubicBezTo>
                    <a:pt x="60318" y="108868"/>
                    <a:pt x="60776" y="110041"/>
                    <a:pt x="61291" y="111273"/>
                  </a:cubicBezTo>
                  <a:cubicBezTo>
                    <a:pt x="61948" y="112876"/>
                    <a:pt x="62608" y="114536"/>
                    <a:pt x="64097" y="115537"/>
                  </a:cubicBezTo>
                  <a:cubicBezTo>
                    <a:pt x="64639" y="115910"/>
                    <a:pt x="65155" y="116052"/>
                    <a:pt x="65642" y="116224"/>
                  </a:cubicBezTo>
                  <a:cubicBezTo>
                    <a:pt x="66329" y="116453"/>
                    <a:pt x="66929" y="116625"/>
                    <a:pt x="67532" y="117312"/>
                  </a:cubicBezTo>
                  <a:cubicBezTo>
                    <a:pt x="67761" y="117541"/>
                    <a:pt x="68047" y="117770"/>
                    <a:pt x="68333" y="118029"/>
                  </a:cubicBezTo>
                  <a:cubicBezTo>
                    <a:pt x="68849" y="118430"/>
                    <a:pt x="69421" y="118915"/>
                    <a:pt x="69563" y="119316"/>
                  </a:cubicBezTo>
                  <a:cubicBezTo>
                    <a:pt x="69678" y="119746"/>
                    <a:pt x="69678" y="120376"/>
                    <a:pt x="69678" y="120949"/>
                  </a:cubicBezTo>
                  <a:cubicBezTo>
                    <a:pt x="69678" y="121320"/>
                    <a:pt x="69678" y="121663"/>
                    <a:pt x="69707" y="121922"/>
                  </a:cubicBezTo>
                  <a:cubicBezTo>
                    <a:pt x="69707" y="122380"/>
                    <a:pt x="69707" y="122866"/>
                    <a:pt x="69735" y="123324"/>
                  </a:cubicBezTo>
                  <a:cubicBezTo>
                    <a:pt x="69735" y="123811"/>
                    <a:pt x="69765" y="124269"/>
                    <a:pt x="69765" y="124727"/>
                  </a:cubicBezTo>
                  <a:lnTo>
                    <a:pt x="69765" y="125472"/>
                  </a:lnTo>
                  <a:cubicBezTo>
                    <a:pt x="69678" y="125529"/>
                    <a:pt x="69620" y="125643"/>
                    <a:pt x="69620" y="125728"/>
                  </a:cubicBezTo>
                  <a:cubicBezTo>
                    <a:pt x="69593" y="126931"/>
                    <a:pt x="69822" y="128048"/>
                    <a:pt x="70078" y="129106"/>
                  </a:cubicBezTo>
                  <a:cubicBezTo>
                    <a:pt x="70223" y="129793"/>
                    <a:pt x="70365" y="130453"/>
                    <a:pt x="70452" y="131140"/>
                  </a:cubicBezTo>
                  <a:cubicBezTo>
                    <a:pt x="70536" y="132056"/>
                    <a:pt x="70509" y="132972"/>
                    <a:pt x="70452" y="133945"/>
                  </a:cubicBezTo>
                  <a:cubicBezTo>
                    <a:pt x="70422" y="135033"/>
                    <a:pt x="70365" y="136148"/>
                    <a:pt x="70509" y="137266"/>
                  </a:cubicBezTo>
                  <a:cubicBezTo>
                    <a:pt x="70708" y="138411"/>
                    <a:pt x="70795" y="139671"/>
                    <a:pt x="70795" y="141187"/>
                  </a:cubicBezTo>
                  <a:cubicBezTo>
                    <a:pt x="70795" y="141702"/>
                    <a:pt x="70651" y="142217"/>
                    <a:pt x="70536" y="142705"/>
                  </a:cubicBezTo>
                  <a:cubicBezTo>
                    <a:pt x="70394" y="143305"/>
                    <a:pt x="70223" y="143907"/>
                    <a:pt x="70307" y="144537"/>
                  </a:cubicBezTo>
                  <a:cubicBezTo>
                    <a:pt x="70337" y="145167"/>
                    <a:pt x="70594" y="145739"/>
                    <a:pt x="70823" y="146282"/>
                  </a:cubicBezTo>
                  <a:cubicBezTo>
                    <a:pt x="71024" y="146770"/>
                    <a:pt x="71224" y="147228"/>
                    <a:pt x="71281" y="147686"/>
                  </a:cubicBezTo>
                  <a:cubicBezTo>
                    <a:pt x="71281" y="147801"/>
                    <a:pt x="71281" y="147942"/>
                    <a:pt x="71311" y="148087"/>
                  </a:cubicBezTo>
                  <a:cubicBezTo>
                    <a:pt x="71368" y="148717"/>
                    <a:pt x="71425" y="149461"/>
                    <a:pt x="71711" y="149976"/>
                  </a:cubicBezTo>
                  <a:cubicBezTo>
                    <a:pt x="71968" y="150434"/>
                    <a:pt x="72140" y="150549"/>
                    <a:pt x="72398" y="150663"/>
                  </a:cubicBezTo>
                  <a:cubicBezTo>
                    <a:pt x="72483" y="150691"/>
                    <a:pt x="72570" y="150720"/>
                    <a:pt x="72712" y="150805"/>
                  </a:cubicBezTo>
                  <a:cubicBezTo>
                    <a:pt x="73800" y="151664"/>
                    <a:pt x="74116" y="153411"/>
                    <a:pt x="74459" y="155099"/>
                  </a:cubicBezTo>
                  <a:cubicBezTo>
                    <a:pt x="74659" y="156187"/>
                    <a:pt x="74860" y="157275"/>
                    <a:pt x="75261" y="158134"/>
                  </a:cubicBezTo>
                  <a:cubicBezTo>
                    <a:pt x="75518" y="158736"/>
                    <a:pt x="75632" y="159279"/>
                    <a:pt x="75747" y="159824"/>
                  </a:cubicBezTo>
                  <a:cubicBezTo>
                    <a:pt x="75834" y="160167"/>
                    <a:pt x="75918" y="160481"/>
                    <a:pt x="76005" y="160854"/>
                  </a:cubicBezTo>
                  <a:cubicBezTo>
                    <a:pt x="76262" y="161683"/>
                    <a:pt x="76864" y="162485"/>
                    <a:pt x="77437" y="163229"/>
                  </a:cubicBezTo>
                  <a:cubicBezTo>
                    <a:pt x="77750" y="163630"/>
                    <a:pt x="78009" y="164003"/>
                    <a:pt x="78238" y="164347"/>
                  </a:cubicBezTo>
                  <a:cubicBezTo>
                    <a:pt x="78729" y="165105"/>
                    <a:pt x="79306" y="165863"/>
                    <a:pt x="80268" y="165863"/>
                  </a:cubicBezTo>
                  <a:cubicBezTo>
                    <a:pt x="80541" y="165863"/>
                    <a:pt x="80844" y="165803"/>
                    <a:pt x="81186" y="165664"/>
                  </a:cubicBezTo>
                  <a:cubicBezTo>
                    <a:pt x="81444" y="165577"/>
                    <a:pt x="81616" y="165405"/>
                    <a:pt x="81758" y="165290"/>
                  </a:cubicBezTo>
                  <a:cubicBezTo>
                    <a:pt x="81871" y="165163"/>
                    <a:pt x="81920" y="165106"/>
                    <a:pt x="81982" y="165106"/>
                  </a:cubicBezTo>
                  <a:cubicBezTo>
                    <a:pt x="82031" y="165106"/>
                    <a:pt x="82087" y="165142"/>
                    <a:pt x="82189" y="165205"/>
                  </a:cubicBezTo>
                  <a:cubicBezTo>
                    <a:pt x="82388" y="165290"/>
                    <a:pt x="82502" y="165577"/>
                    <a:pt x="82617" y="165893"/>
                  </a:cubicBezTo>
                  <a:cubicBezTo>
                    <a:pt x="82731" y="166149"/>
                    <a:pt x="82818" y="166408"/>
                    <a:pt x="82960" y="166607"/>
                  </a:cubicBezTo>
                  <a:cubicBezTo>
                    <a:pt x="83518" y="167479"/>
                    <a:pt x="84156" y="167716"/>
                    <a:pt x="84946" y="167716"/>
                  </a:cubicBezTo>
                  <a:cubicBezTo>
                    <a:pt x="85091" y="167716"/>
                    <a:pt x="85240" y="167708"/>
                    <a:pt x="85395" y="167695"/>
                  </a:cubicBezTo>
                  <a:cubicBezTo>
                    <a:pt x="85509" y="167695"/>
                    <a:pt x="85594" y="167725"/>
                    <a:pt x="85681" y="167725"/>
                  </a:cubicBezTo>
                  <a:cubicBezTo>
                    <a:pt x="85766" y="167752"/>
                    <a:pt x="85880" y="167752"/>
                    <a:pt x="86025" y="167752"/>
                  </a:cubicBezTo>
                  <a:cubicBezTo>
                    <a:pt x="86311" y="167752"/>
                    <a:pt x="86654" y="167667"/>
                    <a:pt x="86826" y="167267"/>
                  </a:cubicBezTo>
                  <a:cubicBezTo>
                    <a:pt x="86968" y="166923"/>
                    <a:pt x="86968" y="166664"/>
                    <a:pt x="86854" y="166435"/>
                  </a:cubicBezTo>
                  <a:cubicBezTo>
                    <a:pt x="86682" y="166122"/>
                    <a:pt x="86311" y="166064"/>
                    <a:pt x="86025" y="166007"/>
                  </a:cubicBezTo>
                  <a:cubicBezTo>
                    <a:pt x="85910" y="166007"/>
                    <a:pt x="85766" y="165977"/>
                    <a:pt x="85709" y="165920"/>
                  </a:cubicBezTo>
                  <a:cubicBezTo>
                    <a:pt x="84880" y="165549"/>
                    <a:pt x="84163" y="165148"/>
                    <a:pt x="83677" y="164260"/>
                  </a:cubicBezTo>
                  <a:cubicBezTo>
                    <a:pt x="83563" y="164088"/>
                    <a:pt x="83506" y="163916"/>
                    <a:pt x="83419" y="163717"/>
                  </a:cubicBezTo>
                  <a:cubicBezTo>
                    <a:pt x="83304" y="163401"/>
                    <a:pt x="83189" y="163087"/>
                    <a:pt x="82960" y="162801"/>
                  </a:cubicBezTo>
                  <a:cubicBezTo>
                    <a:pt x="82818" y="162572"/>
                    <a:pt x="82704" y="162428"/>
                    <a:pt x="82589" y="162286"/>
                  </a:cubicBezTo>
                  <a:cubicBezTo>
                    <a:pt x="82360" y="162027"/>
                    <a:pt x="82273" y="161912"/>
                    <a:pt x="82273" y="161340"/>
                  </a:cubicBezTo>
                  <a:cubicBezTo>
                    <a:pt x="82303" y="160538"/>
                    <a:pt x="82674" y="159938"/>
                    <a:pt x="83018" y="159366"/>
                  </a:cubicBezTo>
                  <a:cubicBezTo>
                    <a:pt x="83361" y="158793"/>
                    <a:pt x="83677" y="158248"/>
                    <a:pt x="83533" y="157648"/>
                  </a:cubicBezTo>
                  <a:cubicBezTo>
                    <a:pt x="83419" y="157160"/>
                    <a:pt x="83018" y="156732"/>
                    <a:pt x="82303" y="156301"/>
                  </a:cubicBezTo>
                  <a:cubicBezTo>
                    <a:pt x="81815" y="155988"/>
                    <a:pt x="81415" y="155729"/>
                    <a:pt x="81357" y="155443"/>
                  </a:cubicBezTo>
                  <a:cubicBezTo>
                    <a:pt x="81330" y="155271"/>
                    <a:pt x="81415" y="155042"/>
                    <a:pt x="81673" y="154698"/>
                  </a:cubicBezTo>
                  <a:cubicBezTo>
                    <a:pt x="81758" y="154584"/>
                    <a:pt x="81873" y="154527"/>
                    <a:pt x="82044" y="154412"/>
                  </a:cubicBezTo>
                  <a:cubicBezTo>
                    <a:pt x="82273" y="154270"/>
                    <a:pt x="82560" y="154098"/>
                    <a:pt x="82731" y="153698"/>
                  </a:cubicBezTo>
                  <a:cubicBezTo>
                    <a:pt x="82818" y="153439"/>
                    <a:pt x="82789" y="153153"/>
                    <a:pt x="82761" y="152866"/>
                  </a:cubicBezTo>
                  <a:cubicBezTo>
                    <a:pt x="82731" y="152667"/>
                    <a:pt x="82704" y="152438"/>
                    <a:pt x="82731" y="152294"/>
                  </a:cubicBezTo>
                  <a:cubicBezTo>
                    <a:pt x="82846" y="151923"/>
                    <a:pt x="82990" y="151721"/>
                    <a:pt x="83132" y="151522"/>
                  </a:cubicBezTo>
                  <a:cubicBezTo>
                    <a:pt x="83277" y="151320"/>
                    <a:pt x="83419" y="151121"/>
                    <a:pt x="83361" y="150835"/>
                  </a:cubicBezTo>
                  <a:cubicBezTo>
                    <a:pt x="83304" y="150519"/>
                    <a:pt x="83018" y="150262"/>
                    <a:pt x="82502" y="149946"/>
                  </a:cubicBezTo>
                  <a:cubicBezTo>
                    <a:pt x="82074" y="149660"/>
                    <a:pt x="81845" y="149431"/>
                    <a:pt x="81731" y="149317"/>
                  </a:cubicBezTo>
                  <a:cubicBezTo>
                    <a:pt x="81845" y="149289"/>
                    <a:pt x="82017" y="149289"/>
                    <a:pt x="82303" y="149289"/>
                  </a:cubicBezTo>
                  <a:cubicBezTo>
                    <a:pt x="82502" y="149317"/>
                    <a:pt x="82647" y="149346"/>
                    <a:pt x="82789" y="149374"/>
                  </a:cubicBezTo>
                  <a:cubicBezTo>
                    <a:pt x="82930" y="149397"/>
                    <a:pt x="83062" y="149416"/>
                    <a:pt x="83186" y="149416"/>
                  </a:cubicBezTo>
                  <a:cubicBezTo>
                    <a:pt x="83363" y="149416"/>
                    <a:pt x="83525" y="149378"/>
                    <a:pt x="83677" y="149259"/>
                  </a:cubicBezTo>
                  <a:cubicBezTo>
                    <a:pt x="83964" y="149030"/>
                    <a:pt x="84021" y="148630"/>
                    <a:pt x="84048" y="147915"/>
                  </a:cubicBezTo>
                  <a:cubicBezTo>
                    <a:pt x="84048" y="147599"/>
                    <a:pt x="83991" y="147285"/>
                    <a:pt x="83964" y="146999"/>
                  </a:cubicBezTo>
                  <a:cubicBezTo>
                    <a:pt x="83906" y="146655"/>
                    <a:pt x="83849" y="146339"/>
                    <a:pt x="83934" y="146225"/>
                  </a:cubicBezTo>
                  <a:cubicBezTo>
                    <a:pt x="83991" y="146168"/>
                    <a:pt x="84135" y="146053"/>
                    <a:pt x="84593" y="146053"/>
                  </a:cubicBezTo>
                  <a:cubicBezTo>
                    <a:pt x="84676" y="146045"/>
                    <a:pt x="84757" y="146042"/>
                    <a:pt x="84837" y="146042"/>
                  </a:cubicBezTo>
                  <a:cubicBezTo>
                    <a:pt x="85031" y="146042"/>
                    <a:pt x="85219" y="146062"/>
                    <a:pt x="85422" y="146083"/>
                  </a:cubicBezTo>
                  <a:cubicBezTo>
                    <a:pt x="85650" y="146107"/>
                    <a:pt x="85887" y="146133"/>
                    <a:pt x="86127" y="146133"/>
                  </a:cubicBezTo>
                  <a:cubicBezTo>
                    <a:pt x="86731" y="146133"/>
                    <a:pt x="87351" y="145965"/>
                    <a:pt x="87884" y="145167"/>
                  </a:cubicBezTo>
                  <a:cubicBezTo>
                    <a:pt x="88514" y="144365"/>
                    <a:pt x="88342" y="142934"/>
                    <a:pt x="87942" y="141988"/>
                  </a:cubicBezTo>
                  <a:cubicBezTo>
                    <a:pt x="87770" y="141645"/>
                    <a:pt x="87571" y="141331"/>
                    <a:pt x="87369" y="141045"/>
                  </a:cubicBezTo>
                  <a:cubicBezTo>
                    <a:pt x="87284" y="140930"/>
                    <a:pt x="87170" y="140758"/>
                    <a:pt x="87112" y="140644"/>
                  </a:cubicBezTo>
                  <a:cubicBezTo>
                    <a:pt x="87197" y="140644"/>
                    <a:pt x="87369" y="140644"/>
                    <a:pt x="87628" y="140671"/>
                  </a:cubicBezTo>
                  <a:cubicBezTo>
                    <a:pt x="87857" y="140701"/>
                    <a:pt x="88056" y="140729"/>
                    <a:pt x="88228" y="140786"/>
                  </a:cubicBezTo>
                  <a:cubicBezTo>
                    <a:pt x="88485" y="140843"/>
                    <a:pt x="88751" y="140900"/>
                    <a:pt x="89044" y="140900"/>
                  </a:cubicBezTo>
                  <a:cubicBezTo>
                    <a:pt x="89338" y="140900"/>
                    <a:pt x="89660" y="140843"/>
                    <a:pt x="90032" y="140671"/>
                  </a:cubicBezTo>
                  <a:cubicBezTo>
                    <a:pt x="90834" y="140385"/>
                    <a:pt x="91063" y="140243"/>
                    <a:pt x="91120" y="139698"/>
                  </a:cubicBezTo>
                  <a:cubicBezTo>
                    <a:pt x="91148" y="139556"/>
                    <a:pt x="91177" y="139412"/>
                    <a:pt x="91235" y="139213"/>
                  </a:cubicBezTo>
                  <a:lnTo>
                    <a:pt x="91407" y="138697"/>
                  </a:lnTo>
                  <a:cubicBezTo>
                    <a:pt x="91464" y="138553"/>
                    <a:pt x="91491" y="138381"/>
                    <a:pt x="91548" y="138239"/>
                  </a:cubicBezTo>
                  <a:lnTo>
                    <a:pt x="91720" y="137980"/>
                  </a:lnTo>
                  <a:cubicBezTo>
                    <a:pt x="91865" y="137751"/>
                    <a:pt x="92094" y="137438"/>
                    <a:pt x="92208" y="136980"/>
                  </a:cubicBezTo>
                  <a:cubicBezTo>
                    <a:pt x="92465" y="135748"/>
                    <a:pt x="92666" y="134976"/>
                    <a:pt x="93468" y="134060"/>
                  </a:cubicBezTo>
                  <a:cubicBezTo>
                    <a:pt x="94842" y="132686"/>
                    <a:pt x="95586" y="131797"/>
                    <a:pt x="95300" y="129479"/>
                  </a:cubicBezTo>
                  <a:cubicBezTo>
                    <a:pt x="95098" y="127705"/>
                    <a:pt x="95098" y="127705"/>
                    <a:pt x="96273" y="126587"/>
                  </a:cubicBezTo>
                  <a:cubicBezTo>
                    <a:pt x="96358" y="126530"/>
                    <a:pt x="96388" y="126445"/>
                    <a:pt x="96388" y="126331"/>
                  </a:cubicBezTo>
                  <a:cubicBezTo>
                    <a:pt x="97075" y="125815"/>
                    <a:pt x="97961" y="125701"/>
                    <a:pt x="98877" y="125614"/>
                  </a:cubicBezTo>
                  <a:cubicBezTo>
                    <a:pt x="100137" y="125472"/>
                    <a:pt x="101396" y="125327"/>
                    <a:pt x="102227" y="124125"/>
                  </a:cubicBezTo>
                  <a:cubicBezTo>
                    <a:pt x="102656" y="123468"/>
                    <a:pt x="102914" y="122666"/>
                    <a:pt x="103171" y="121865"/>
                  </a:cubicBezTo>
                  <a:cubicBezTo>
                    <a:pt x="103315" y="121491"/>
                    <a:pt x="103430" y="121148"/>
                    <a:pt x="103544" y="120834"/>
                  </a:cubicBezTo>
                  <a:cubicBezTo>
                    <a:pt x="103659" y="120575"/>
                    <a:pt x="103773" y="120319"/>
                    <a:pt x="103915" y="120060"/>
                  </a:cubicBezTo>
                  <a:cubicBezTo>
                    <a:pt x="104346" y="119174"/>
                    <a:pt x="104831" y="118171"/>
                    <a:pt x="104889" y="117140"/>
                  </a:cubicBezTo>
                  <a:cubicBezTo>
                    <a:pt x="104889" y="116453"/>
                    <a:pt x="104717" y="115709"/>
                    <a:pt x="104545" y="114907"/>
                  </a:cubicBezTo>
                  <a:cubicBezTo>
                    <a:pt x="104231" y="113620"/>
                    <a:pt x="103915" y="112274"/>
                    <a:pt x="104431" y="111358"/>
                  </a:cubicBezTo>
                  <a:cubicBezTo>
                    <a:pt x="104575" y="111071"/>
                    <a:pt x="104831" y="110900"/>
                    <a:pt x="105090" y="110700"/>
                  </a:cubicBezTo>
                  <a:cubicBezTo>
                    <a:pt x="105232" y="110586"/>
                    <a:pt x="105376" y="110499"/>
                    <a:pt x="105548" y="110357"/>
                  </a:cubicBezTo>
                  <a:cubicBezTo>
                    <a:pt x="106063" y="109784"/>
                    <a:pt x="106178" y="109354"/>
                    <a:pt x="106292" y="108896"/>
                  </a:cubicBezTo>
                  <a:cubicBezTo>
                    <a:pt x="106350" y="108697"/>
                    <a:pt x="106407" y="108468"/>
                    <a:pt x="106521" y="108209"/>
                  </a:cubicBezTo>
                  <a:cubicBezTo>
                    <a:pt x="106693" y="107693"/>
                    <a:pt x="107037" y="107322"/>
                    <a:pt x="107437" y="106949"/>
                  </a:cubicBezTo>
                  <a:cubicBezTo>
                    <a:pt x="107923" y="106434"/>
                    <a:pt x="108438" y="105919"/>
                    <a:pt x="108583" y="105003"/>
                  </a:cubicBezTo>
                  <a:cubicBezTo>
                    <a:pt x="108725" y="104029"/>
                    <a:pt x="108640" y="102742"/>
                    <a:pt x="108525" y="101941"/>
                  </a:cubicBezTo>
                  <a:cubicBezTo>
                    <a:pt x="108381" y="101167"/>
                    <a:pt x="108209" y="100651"/>
                    <a:pt x="107953" y="100308"/>
                  </a:cubicBezTo>
                  <a:cubicBezTo>
                    <a:pt x="107595" y="99856"/>
                    <a:pt x="107376" y="99720"/>
                    <a:pt x="107066" y="99720"/>
                  </a:cubicBezTo>
                  <a:cubicBezTo>
                    <a:pt x="107003" y="99720"/>
                    <a:pt x="106937" y="99726"/>
                    <a:pt x="106865" y="99735"/>
                  </a:cubicBezTo>
                  <a:cubicBezTo>
                    <a:pt x="106789" y="99735"/>
                    <a:pt x="106699" y="99748"/>
                    <a:pt x="106589" y="99748"/>
                  </a:cubicBezTo>
                  <a:cubicBezTo>
                    <a:pt x="106534" y="99748"/>
                    <a:pt x="106473" y="99745"/>
                    <a:pt x="106407" y="99735"/>
                  </a:cubicBezTo>
                  <a:cubicBezTo>
                    <a:pt x="105690" y="99651"/>
                    <a:pt x="105347" y="99334"/>
                    <a:pt x="104831" y="98876"/>
                  </a:cubicBezTo>
                  <a:cubicBezTo>
                    <a:pt x="104632" y="98705"/>
                    <a:pt x="104403" y="98505"/>
                    <a:pt x="104117" y="98276"/>
                  </a:cubicBezTo>
                  <a:cubicBezTo>
                    <a:pt x="102914" y="97475"/>
                    <a:pt x="102026" y="97131"/>
                    <a:pt x="100624" y="96987"/>
                  </a:cubicBezTo>
                  <a:cubicBezTo>
                    <a:pt x="100194" y="96902"/>
                    <a:pt x="99793" y="96845"/>
                    <a:pt x="99365" y="96758"/>
                  </a:cubicBezTo>
                  <a:cubicBezTo>
                    <a:pt x="99193" y="96744"/>
                    <a:pt x="99036" y="96737"/>
                    <a:pt x="98885" y="96737"/>
                  </a:cubicBezTo>
                  <a:cubicBezTo>
                    <a:pt x="98735" y="96737"/>
                    <a:pt x="98592" y="96744"/>
                    <a:pt x="98449" y="96758"/>
                  </a:cubicBezTo>
                  <a:lnTo>
                    <a:pt x="98133" y="96758"/>
                  </a:lnTo>
                  <a:cubicBezTo>
                    <a:pt x="97590" y="96701"/>
                    <a:pt x="97533" y="96644"/>
                    <a:pt x="97418" y="96415"/>
                  </a:cubicBezTo>
                  <a:cubicBezTo>
                    <a:pt x="97331" y="96243"/>
                    <a:pt x="97217" y="96044"/>
                    <a:pt x="96988" y="95785"/>
                  </a:cubicBezTo>
                  <a:cubicBezTo>
                    <a:pt x="96415" y="95212"/>
                    <a:pt x="95384" y="94669"/>
                    <a:pt x="94697" y="94525"/>
                  </a:cubicBezTo>
                  <a:cubicBezTo>
                    <a:pt x="94562" y="94502"/>
                    <a:pt x="94438" y="94491"/>
                    <a:pt x="94325" y="94491"/>
                  </a:cubicBezTo>
                  <a:cubicBezTo>
                    <a:pt x="93891" y="94491"/>
                    <a:pt x="93614" y="94642"/>
                    <a:pt x="93410" y="94754"/>
                  </a:cubicBezTo>
                  <a:cubicBezTo>
                    <a:pt x="93323" y="94811"/>
                    <a:pt x="93266" y="94841"/>
                    <a:pt x="93181" y="94869"/>
                  </a:cubicBezTo>
                  <a:cubicBezTo>
                    <a:pt x="93152" y="94525"/>
                    <a:pt x="93067" y="94154"/>
                    <a:pt x="92865" y="93838"/>
                  </a:cubicBezTo>
                  <a:lnTo>
                    <a:pt x="92808" y="93696"/>
                  </a:lnTo>
                  <a:cubicBezTo>
                    <a:pt x="92808" y="93639"/>
                    <a:pt x="92781" y="93609"/>
                    <a:pt x="92751" y="93552"/>
                  </a:cubicBezTo>
                  <a:cubicBezTo>
                    <a:pt x="92437" y="93208"/>
                    <a:pt x="92151" y="93066"/>
                    <a:pt x="91922" y="92922"/>
                  </a:cubicBezTo>
                  <a:cubicBezTo>
                    <a:pt x="91663" y="92780"/>
                    <a:pt x="91521" y="92723"/>
                    <a:pt x="91377" y="92121"/>
                  </a:cubicBezTo>
                  <a:cubicBezTo>
                    <a:pt x="91349" y="92006"/>
                    <a:pt x="91377" y="91834"/>
                    <a:pt x="91377" y="91663"/>
                  </a:cubicBezTo>
                  <a:cubicBezTo>
                    <a:pt x="91407" y="91434"/>
                    <a:pt x="91434" y="91234"/>
                    <a:pt x="91377" y="91033"/>
                  </a:cubicBezTo>
                  <a:cubicBezTo>
                    <a:pt x="91377" y="91005"/>
                    <a:pt x="91377" y="90975"/>
                    <a:pt x="91349" y="90948"/>
                  </a:cubicBezTo>
                  <a:cubicBezTo>
                    <a:pt x="91205" y="90662"/>
                    <a:pt x="90976" y="90517"/>
                    <a:pt x="90804" y="90403"/>
                  </a:cubicBezTo>
                  <a:cubicBezTo>
                    <a:pt x="90632" y="90288"/>
                    <a:pt x="90575" y="90231"/>
                    <a:pt x="90548" y="90117"/>
                  </a:cubicBezTo>
                  <a:cubicBezTo>
                    <a:pt x="90433" y="89860"/>
                    <a:pt x="90461" y="89574"/>
                    <a:pt x="90461" y="89230"/>
                  </a:cubicBezTo>
                  <a:cubicBezTo>
                    <a:pt x="90490" y="88800"/>
                    <a:pt x="90518" y="88285"/>
                    <a:pt x="90261" y="87769"/>
                  </a:cubicBezTo>
                  <a:cubicBezTo>
                    <a:pt x="89861" y="86998"/>
                    <a:pt x="88773" y="86196"/>
                    <a:pt x="88200" y="85880"/>
                  </a:cubicBezTo>
                  <a:cubicBezTo>
                    <a:pt x="87170" y="85223"/>
                    <a:pt x="86082" y="85193"/>
                    <a:pt x="85136" y="85165"/>
                  </a:cubicBezTo>
                  <a:cubicBezTo>
                    <a:pt x="83877" y="85136"/>
                    <a:pt x="82903" y="85108"/>
                    <a:pt x="82131" y="83963"/>
                  </a:cubicBezTo>
                  <a:cubicBezTo>
                    <a:pt x="81415" y="82903"/>
                    <a:pt x="81128" y="82502"/>
                    <a:pt x="80128" y="81902"/>
                  </a:cubicBezTo>
                  <a:cubicBezTo>
                    <a:pt x="79697" y="81643"/>
                    <a:pt x="79296" y="81185"/>
                    <a:pt x="78895" y="80784"/>
                  </a:cubicBezTo>
                  <a:cubicBezTo>
                    <a:pt x="78696" y="80555"/>
                    <a:pt x="78467" y="80326"/>
                    <a:pt x="78266" y="80127"/>
                  </a:cubicBezTo>
                  <a:cubicBezTo>
                    <a:pt x="78094" y="79983"/>
                    <a:pt x="77952" y="79841"/>
                    <a:pt x="77837" y="79697"/>
                  </a:cubicBezTo>
                  <a:cubicBezTo>
                    <a:pt x="77396" y="79215"/>
                    <a:pt x="77109" y="78945"/>
                    <a:pt x="76542" y="78945"/>
                  </a:cubicBezTo>
                  <a:cubicBezTo>
                    <a:pt x="76301" y="78945"/>
                    <a:pt x="76008" y="78994"/>
                    <a:pt x="75632" y="79097"/>
                  </a:cubicBezTo>
                  <a:cubicBezTo>
                    <a:pt x="75117" y="79268"/>
                    <a:pt x="74673" y="79354"/>
                    <a:pt x="74212" y="79354"/>
                  </a:cubicBezTo>
                  <a:cubicBezTo>
                    <a:pt x="73750" y="79354"/>
                    <a:pt x="73271" y="79268"/>
                    <a:pt x="72685" y="79097"/>
                  </a:cubicBezTo>
                  <a:cubicBezTo>
                    <a:pt x="72513" y="79039"/>
                    <a:pt x="72341" y="79010"/>
                    <a:pt x="72140" y="78982"/>
                  </a:cubicBezTo>
                  <a:cubicBezTo>
                    <a:pt x="71796" y="78895"/>
                    <a:pt x="71453" y="78810"/>
                    <a:pt x="71166" y="78696"/>
                  </a:cubicBezTo>
                  <a:cubicBezTo>
                    <a:pt x="70994" y="78609"/>
                    <a:pt x="70795" y="78467"/>
                    <a:pt x="70594" y="78323"/>
                  </a:cubicBezTo>
                  <a:cubicBezTo>
                    <a:pt x="70250" y="78066"/>
                    <a:pt x="69907" y="77807"/>
                    <a:pt x="69506" y="77722"/>
                  </a:cubicBezTo>
                  <a:cubicBezTo>
                    <a:pt x="69431" y="77712"/>
                    <a:pt x="69358" y="77707"/>
                    <a:pt x="69288" y="77707"/>
                  </a:cubicBezTo>
                  <a:cubicBezTo>
                    <a:pt x="68793" y="77707"/>
                    <a:pt x="68405" y="77954"/>
                    <a:pt x="68104" y="78181"/>
                  </a:cubicBezTo>
                  <a:cubicBezTo>
                    <a:pt x="67933" y="78265"/>
                    <a:pt x="67818" y="78380"/>
                    <a:pt x="67674" y="78437"/>
                  </a:cubicBezTo>
                  <a:cubicBezTo>
                    <a:pt x="67903" y="78066"/>
                    <a:pt x="68132" y="77578"/>
                    <a:pt x="67788" y="77177"/>
                  </a:cubicBezTo>
                  <a:cubicBezTo>
                    <a:pt x="67671" y="77031"/>
                    <a:pt x="67512" y="76975"/>
                    <a:pt x="67336" y="76975"/>
                  </a:cubicBezTo>
                  <a:cubicBezTo>
                    <a:pt x="66997" y="76975"/>
                    <a:pt x="66591" y="77181"/>
                    <a:pt x="66272" y="77349"/>
                  </a:cubicBezTo>
                  <a:cubicBezTo>
                    <a:pt x="66215" y="77379"/>
                    <a:pt x="66128" y="77436"/>
                    <a:pt x="66100" y="77436"/>
                  </a:cubicBezTo>
                  <a:cubicBezTo>
                    <a:pt x="66071" y="77436"/>
                    <a:pt x="66071" y="77464"/>
                    <a:pt x="66043" y="77464"/>
                  </a:cubicBezTo>
                  <a:cubicBezTo>
                    <a:pt x="65670" y="77665"/>
                    <a:pt x="65155" y="77807"/>
                    <a:pt x="64669" y="77952"/>
                  </a:cubicBezTo>
                  <a:cubicBezTo>
                    <a:pt x="64010" y="78151"/>
                    <a:pt x="63323" y="78352"/>
                    <a:pt x="62837" y="78723"/>
                  </a:cubicBezTo>
                  <a:cubicBezTo>
                    <a:pt x="62292" y="79154"/>
                    <a:pt x="62120" y="79868"/>
                    <a:pt x="61948" y="80498"/>
                  </a:cubicBezTo>
                  <a:cubicBezTo>
                    <a:pt x="61777" y="81185"/>
                    <a:pt x="61635" y="81616"/>
                    <a:pt x="61319" y="81700"/>
                  </a:cubicBezTo>
                  <a:cubicBezTo>
                    <a:pt x="61214" y="81739"/>
                    <a:pt x="61144" y="81761"/>
                    <a:pt x="61092" y="81761"/>
                  </a:cubicBezTo>
                  <a:cubicBezTo>
                    <a:pt x="60989" y="81761"/>
                    <a:pt x="60957" y="81673"/>
                    <a:pt x="60861" y="81444"/>
                  </a:cubicBezTo>
                  <a:cubicBezTo>
                    <a:pt x="60803" y="81272"/>
                    <a:pt x="60689" y="81013"/>
                    <a:pt x="60490" y="80814"/>
                  </a:cubicBezTo>
                  <a:cubicBezTo>
                    <a:pt x="60120" y="80550"/>
                    <a:pt x="59784" y="80448"/>
                    <a:pt x="59401" y="80448"/>
                  </a:cubicBezTo>
                  <a:cubicBezTo>
                    <a:pt x="59159" y="80448"/>
                    <a:pt x="58899" y="80489"/>
                    <a:pt x="58600" y="80555"/>
                  </a:cubicBezTo>
                  <a:cubicBezTo>
                    <a:pt x="58570" y="80555"/>
                    <a:pt x="58513" y="80585"/>
                    <a:pt x="58486" y="80585"/>
                  </a:cubicBezTo>
                  <a:cubicBezTo>
                    <a:pt x="58428" y="80578"/>
                    <a:pt x="58371" y="80575"/>
                    <a:pt x="58315" y="80575"/>
                  </a:cubicBezTo>
                  <a:cubicBezTo>
                    <a:pt x="57897" y="80575"/>
                    <a:pt x="57525" y="80751"/>
                    <a:pt x="57196" y="80929"/>
                  </a:cubicBezTo>
                  <a:cubicBezTo>
                    <a:pt x="56899" y="81077"/>
                    <a:pt x="56624" y="81226"/>
                    <a:pt x="56369" y="81226"/>
                  </a:cubicBezTo>
                  <a:cubicBezTo>
                    <a:pt x="56330" y="81226"/>
                    <a:pt x="56291" y="81223"/>
                    <a:pt x="56253" y="81215"/>
                  </a:cubicBezTo>
                  <a:cubicBezTo>
                    <a:pt x="55852" y="81100"/>
                    <a:pt x="55795" y="80986"/>
                    <a:pt x="55593" y="80727"/>
                  </a:cubicBezTo>
                  <a:cubicBezTo>
                    <a:pt x="55479" y="80585"/>
                    <a:pt x="55364" y="80413"/>
                    <a:pt x="55193" y="80242"/>
                  </a:cubicBezTo>
                  <a:cubicBezTo>
                    <a:pt x="55051" y="80040"/>
                    <a:pt x="54849" y="79898"/>
                    <a:pt x="54650" y="79726"/>
                  </a:cubicBezTo>
                  <a:cubicBezTo>
                    <a:pt x="54448" y="79555"/>
                    <a:pt x="54249" y="79383"/>
                    <a:pt x="54134" y="79211"/>
                  </a:cubicBezTo>
                  <a:cubicBezTo>
                    <a:pt x="53704" y="78437"/>
                    <a:pt x="54077" y="77349"/>
                    <a:pt x="54363" y="76605"/>
                  </a:cubicBezTo>
                  <a:lnTo>
                    <a:pt x="54478" y="76319"/>
                  </a:lnTo>
                  <a:cubicBezTo>
                    <a:pt x="54879" y="75174"/>
                    <a:pt x="55135" y="74574"/>
                    <a:pt x="54620" y="73142"/>
                  </a:cubicBezTo>
                  <a:cubicBezTo>
                    <a:pt x="54563" y="72998"/>
                    <a:pt x="54535" y="72856"/>
                    <a:pt x="54505" y="72769"/>
                  </a:cubicBezTo>
                  <a:cubicBezTo>
                    <a:pt x="54391" y="72341"/>
                    <a:pt x="54276" y="72139"/>
                    <a:pt x="53619" y="71883"/>
                  </a:cubicBezTo>
                  <a:cubicBezTo>
                    <a:pt x="53287" y="71725"/>
                    <a:pt x="52894" y="71662"/>
                    <a:pt x="52522" y="71662"/>
                  </a:cubicBezTo>
                  <a:cubicBezTo>
                    <a:pt x="52220" y="71662"/>
                    <a:pt x="51931" y="71703"/>
                    <a:pt x="51700" y="71768"/>
                  </a:cubicBezTo>
                  <a:cubicBezTo>
                    <a:pt x="51501" y="71796"/>
                    <a:pt x="51272" y="71883"/>
                    <a:pt x="50986" y="71967"/>
                  </a:cubicBezTo>
                  <a:cubicBezTo>
                    <a:pt x="50528" y="72120"/>
                    <a:pt x="50082" y="72252"/>
                    <a:pt x="49751" y="72252"/>
                  </a:cubicBezTo>
                  <a:cubicBezTo>
                    <a:pt x="49522" y="72252"/>
                    <a:pt x="49350" y="72189"/>
                    <a:pt x="49268" y="72025"/>
                  </a:cubicBezTo>
                  <a:cubicBezTo>
                    <a:pt x="49039" y="71567"/>
                    <a:pt x="49811" y="70021"/>
                    <a:pt x="50269" y="69077"/>
                  </a:cubicBezTo>
                  <a:cubicBezTo>
                    <a:pt x="50555" y="68532"/>
                    <a:pt x="50784" y="68074"/>
                    <a:pt x="50871" y="67760"/>
                  </a:cubicBezTo>
                  <a:cubicBezTo>
                    <a:pt x="50928" y="67616"/>
                    <a:pt x="51013" y="67417"/>
                    <a:pt x="51128" y="67188"/>
                  </a:cubicBezTo>
                  <a:cubicBezTo>
                    <a:pt x="51558" y="66357"/>
                    <a:pt x="52016" y="65441"/>
                    <a:pt x="51673" y="64868"/>
                  </a:cubicBezTo>
                  <a:cubicBezTo>
                    <a:pt x="51558" y="64639"/>
                    <a:pt x="51329" y="64467"/>
                    <a:pt x="51013" y="64382"/>
                  </a:cubicBezTo>
                  <a:cubicBezTo>
                    <a:pt x="50807" y="64324"/>
                    <a:pt x="50557" y="64299"/>
                    <a:pt x="50292" y="64299"/>
                  </a:cubicBezTo>
                  <a:cubicBezTo>
                    <a:pt x="49527" y="64299"/>
                    <a:pt x="48635" y="64506"/>
                    <a:pt x="48295" y="64696"/>
                  </a:cubicBezTo>
                  <a:cubicBezTo>
                    <a:pt x="47436" y="65154"/>
                    <a:pt x="47292" y="65871"/>
                    <a:pt x="47177" y="66501"/>
                  </a:cubicBezTo>
                  <a:cubicBezTo>
                    <a:pt x="47120" y="66815"/>
                    <a:pt x="47063" y="67101"/>
                    <a:pt x="46921" y="67387"/>
                  </a:cubicBezTo>
                  <a:cubicBezTo>
                    <a:pt x="46604" y="68017"/>
                    <a:pt x="45604" y="68562"/>
                    <a:pt x="44772" y="68818"/>
                  </a:cubicBezTo>
                  <a:cubicBezTo>
                    <a:pt x="44629" y="68876"/>
                    <a:pt x="44436" y="68901"/>
                    <a:pt x="44215" y="68901"/>
                  </a:cubicBezTo>
                  <a:cubicBezTo>
                    <a:pt x="43552" y="68901"/>
                    <a:pt x="42640" y="68675"/>
                    <a:pt x="42081" y="68418"/>
                  </a:cubicBezTo>
                  <a:cubicBezTo>
                    <a:pt x="41424" y="68017"/>
                    <a:pt x="41367" y="67474"/>
                    <a:pt x="41280" y="66730"/>
                  </a:cubicBezTo>
                  <a:cubicBezTo>
                    <a:pt x="41223" y="66386"/>
                    <a:pt x="41195" y="66043"/>
                    <a:pt x="41081" y="65670"/>
                  </a:cubicBezTo>
                  <a:cubicBezTo>
                    <a:pt x="40966" y="65241"/>
                    <a:pt x="40822" y="64868"/>
                    <a:pt x="40680" y="64497"/>
                  </a:cubicBezTo>
                  <a:cubicBezTo>
                    <a:pt x="40364" y="63753"/>
                    <a:pt x="40107" y="63180"/>
                    <a:pt x="40336" y="62292"/>
                  </a:cubicBezTo>
                  <a:cubicBezTo>
                    <a:pt x="40451" y="61834"/>
                    <a:pt x="40680" y="61433"/>
                    <a:pt x="40909" y="60975"/>
                  </a:cubicBezTo>
                  <a:cubicBezTo>
                    <a:pt x="41195" y="60459"/>
                    <a:pt x="41509" y="59917"/>
                    <a:pt x="41623" y="59230"/>
                  </a:cubicBezTo>
                  <a:cubicBezTo>
                    <a:pt x="41681" y="59001"/>
                    <a:pt x="41710" y="58799"/>
                    <a:pt x="41710" y="58627"/>
                  </a:cubicBezTo>
                  <a:cubicBezTo>
                    <a:pt x="41852" y="57769"/>
                    <a:pt x="41910" y="57226"/>
                    <a:pt x="42627" y="56596"/>
                  </a:cubicBezTo>
                  <a:cubicBezTo>
                    <a:pt x="43314" y="55936"/>
                    <a:pt x="44200" y="55394"/>
                    <a:pt x="44974" y="54906"/>
                  </a:cubicBezTo>
                  <a:lnTo>
                    <a:pt x="45116" y="54821"/>
                  </a:lnTo>
                  <a:cubicBezTo>
                    <a:pt x="45639" y="54466"/>
                    <a:pt x="46023" y="54351"/>
                    <a:pt x="46425" y="54351"/>
                  </a:cubicBezTo>
                  <a:cubicBezTo>
                    <a:pt x="46706" y="54351"/>
                    <a:pt x="46996" y="54407"/>
                    <a:pt x="47349" y="54478"/>
                  </a:cubicBezTo>
                  <a:cubicBezTo>
                    <a:pt x="47665" y="54562"/>
                    <a:pt x="48008" y="54620"/>
                    <a:pt x="48437" y="54677"/>
                  </a:cubicBezTo>
                  <a:lnTo>
                    <a:pt x="48551" y="54677"/>
                  </a:lnTo>
                  <a:cubicBezTo>
                    <a:pt x="48824" y="54710"/>
                    <a:pt x="49138" y="54747"/>
                    <a:pt x="49462" y="54747"/>
                  </a:cubicBezTo>
                  <a:cubicBezTo>
                    <a:pt x="49989" y="54747"/>
                    <a:pt x="50542" y="54649"/>
                    <a:pt x="50986" y="54276"/>
                  </a:cubicBezTo>
                  <a:cubicBezTo>
                    <a:pt x="51215" y="54077"/>
                    <a:pt x="51299" y="53848"/>
                    <a:pt x="51386" y="53676"/>
                  </a:cubicBezTo>
                  <a:cubicBezTo>
                    <a:pt x="51444" y="53504"/>
                    <a:pt x="51471" y="53417"/>
                    <a:pt x="51673" y="53303"/>
                  </a:cubicBezTo>
                  <a:cubicBezTo>
                    <a:pt x="51881" y="53191"/>
                    <a:pt x="52638" y="53115"/>
                    <a:pt x="53359" y="53115"/>
                  </a:cubicBezTo>
                  <a:cubicBezTo>
                    <a:pt x="53924" y="53115"/>
                    <a:pt x="54468" y="53162"/>
                    <a:pt x="54707" y="53275"/>
                  </a:cubicBezTo>
                  <a:cubicBezTo>
                    <a:pt x="54906" y="53333"/>
                    <a:pt x="55078" y="53504"/>
                    <a:pt x="55222" y="53646"/>
                  </a:cubicBezTo>
                  <a:cubicBezTo>
                    <a:pt x="55422" y="53848"/>
                    <a:pt x="55651" y="54047"/>
                    <a:pt x="55967" y="54134"/>
                  </a:cubicBezTo>
                  <a:cubicBezTo>
                    <a:pt x="56096" y="54173"/>
                    <a:pt x="56208" y="54188"/>
                    <a:pt x="56305" y="54188"/>
                  </a:cubicBezTo>
                  <a:cubicBezTo>
                    <a:pt x="56422" y="54188"/>
                    <a:pt x="56517" y="54165"/>
                    <a:pt x="56596" y="54134"/>
                  </a:cubicBezTo>
                  <a:cubicBezTo>
                    <a:pt x="56647" y="54125"/>
                    <a:pt x="56685" y="54119"/>
                    <a:pt x="56719" y="54119"/>
                  </a:cubicBezTo>
                  <a:cubicBezTo>
                    <a:pt x="56799" y="54119"/>
                    <a:pt x="56855" y="54155"/>
                    <a:pt x="56997" y="54276"/>
                  </a:cubicBezTo>
                  <a:cubicBezTo>
                    <a:pt x="57398" y="54649"/>
                    <a:pt x="57398" y="55623"/>
                    <a:pt x="57398" y="56566"/>
                  </a:cubicBezTo>
                  <a:cubicBezTo>
                    <a:pt x="57398" y="58027"/>
                    <a:pt x="57368" y="59859"/>
                    <a:pt x="59058" y="59944"/>
                  </a:cubicBezTo>
                  <a:cubicBezTo>
                    <a:pt x="59117" y="59951"/>
                    <a:pt x="59175" y="59954"/>
                    <a:pt x="59232" y="59954"/>
                  </a:cubicBezTo>
                  <a:cubicBezTo>
                    <a:pt x="59675" y="59954"/>
                    <a:pt x="60064" y="59760"/>
                    <a:pt x="60318" y="59429"/>
                  </a:cubicBezTo>
                  <a:cubicBezTo>
                    <a:pt x="61463" y="58085"/>
                    <a:pt x="60574" y="54478"/>
                    <a:pt x="60460" y="54077"/>
                  </a:cubicBezTo>
                  <a:cubicBezTo>
                    <a:pt x="59716" y="51157"/>
                    <a:pt x="61319" y="49840"/>
                    <a:pt x="63952" y="48780"/>
                  </a:cubicBezTo>
                  <a:cubicBezTo>
                    <a:pt x="65269" y="48207"/>
                    <a:pt x="66471" y="47607"/>
                    <a:pt x="67273" y="46462"/>
                  </a:cubicBezTo>
                  <a:cubicBezTo>
                    <a:pt x="67960" y="45459"/>
                    <a:pt x="68047" y="44745"/>
                    <a:pt x="68132" y="43943"/>
                  </a:cubicBezTo>
                  <a:cubicBezTo>
                    <a:pt x="68162" y="43627"/>
                    <a:pt x="68219" y="43313"/>
                    <a:pt x="68276" y="42940"/>
                  </a:cubicBezTo>
                  <a:cubicBezTo>
                    <a:pt x="68384" y="42505"/>
                    <a:pt x="68443" y="42401"/>
                    <a:pt x="68616" y="42401"/>
                  </a:cubicBezTo>
                  <a:cubicBezTo>
                    <a:pt x="68670" y="42401"/>
                    <a:pt x="68736" y="42411"/>
                    <a:pt x="68819" y="42425"/>
                  </a:cubicBezTo>
                  <a:cubicBezTo>
                    <a:pt x="68898" y="42432"/>
                    <a:pt x="68988" y="42440"/>
                    <a:pt x="69087" y="42440"/>
                  </a:cubicBezTo>
                  <a:cubicBezTo>
                    <a:pt x="69383" y="42440"/>
                    <a:pt x="69757" y="42374"/>
                    <a:pt x="70165" y="42054"/>
                  </a:cubicBezTo>
                  <a:cubicBezTo>
                    <a:pt x="70823" y="41481"/>
                    <a:pt x="71368" y="40707"/>
                    <a:pt x="71883" y="39963"/>
                  </a:cubicBezTo>
                  <a:cubicBezTo>
                    <a:pt x="72112" y="39592"/>
                    <a:pt x="72369" y="39248"/>
                    <a:pt x="72598" y="38962"/>
                  </a:cubicBezTo>
                  <a:cubicBezTo>
                    <a:pt x="72627" y="38932"/>
                    <a:pt x="72627" y="38905"/>
                    <a:pt x="72655" y="38875"/>
                  </a:cubicBezTo>
                  <a:lnTo>
                    <a:pt x="72685" y="38790"/>
                  </a:lnTo>
                  <a:cubicBezTo>
                    <a:pt x="72917" y="38538"/>
                    <a:pt x="73109" y="38470"/>
                    <a:pt x="73360" y="38470"/>
                  </a:cubicBezTo>
                  <a:cubicBezTo>
                    <a:pt x="73481" y="38470"/>
                    <a:pt x="73614" y="38485"/>
                    <a:pt x="73772" y="38504"/>
                  </a:cubicBezTo>
                  <a:cubicBezTo>
                    <a:pt x="73944" y="38535"/>
                    <a:pt x="74134" y="38558"/>
                    <a:pt x="74340" y="38558"/>
                  </a:cubicBezTo>
                  <a:cubicBezTo>
                    <a:pt x="74511" y="38558"/>
                    <a:pt x="74694" y="38542"/>
                    <a:pt x="74888" y="38504"/>
                  </a:cubicBezTo>
                  <a:cubicBezTo>
                    <a:pt x="75861" y="38188"/>
                    <a:pt x="75976" y="37473"/>
                    <a:pt x="76090" y="36844"/>
                  </a:cubicBezTo>
                  <a:cubicBezTo>
                    <a:pt x="76147" y="36528"/>
                    <a:pt x="76205" y="36214"/>
                    <a:pt x="76349" y="35928"/>
                  </a:cubicBezTo>
                  <a:cubicBezTo>
                    <a:pt x="76750" y="35096"/>
                    <a:pt x="77265" y="34982"/>
                    <a:pt x="78037" y="34783"/>
                  </a:cubicBezTo>
                  <a:cubicBezTo>
                    <a:pt x="78238" y="34725"/>
                    <a:pt x="78495" y="34668"/>
                    <a:pt x="78753" y="34581"/>
                  </a:cubicBezTo>
                  <a:cubicBezTo>
                    <a:pt x="79212" y="34409"/>
                    <a:pt x="79612" y="34180"/>
                    <a:pt x="79983" y="33951"/>
                  </a:cubicBezTo>
                  <a:cubicBezTo>
                    <a:pt x="80471" y="33695"/>
                    <a:pt x="80929" y="33436"/>
                    <a:pt x="81472" y="33264"/>
                  </a:cubicBezTo>
                  <a:cubicBezTo>
                    <a:pt x="81472" y="33264"/>
                    <a:pt x="81502" y="33264"/>
                    <a:pt x="81529" y="33237"/>
                  </a:cubicBezTo>
                  <a:cubicBezTo>
                    <a:pt x="81737" y="33133"/>
                    <a:pt x="82277" y="33004"/>
                    <a:pt x="82589" y="33004"/>
                  </a:cubicBezTo>
                  <a:cubicBezTo>
                    <a:pt x="82620" y="33004"/>
                    <a:pt x="82648" y="33005"/>
                    <a:pt x="82674" y="33008"/>
                  </a:cubicBezTo>
                  <a:cubicBezTo>
                    <a:pt x="82647" y="33035"/>
                    <a:pt x="82617" y="33122"/>
                    <a:pt x="82532" y="33207"/>
                  </a:cubicBezTo>
                  <a:cubicBezTo>
                    <a:pt x="82475" y="33237"/>
                    <a:pt x="82189" y="33351"/>
                    <a:pt x="81987" y="33408"/>
                  </a:cubicBezTo>
                  <a:cubicBezTo>
                    <a:pt x="81357" y="33637"/>
                    <a:pt x="80728" y="33866"/>
                    <a:pt x="80700" y="34382"/>
                  </a:cubicBezTo>
                  <a:cubicBezTo>
                    <a:pt x="80670" y="34810"/>
                    <a:pt x="81128" y="35096"/>
                    <a:pt x="81502" y="35298"/>
                  </a:cubicBezTo>
                  <a:cubicBezTo>
                    <a:pt x="81677" y="35371"/>
                    <a:pt x="81848" y="35402"/>
                    <a:pt x="82014" y="35402"/>
                  </a:cubicBezTo>
                  <a:cubicBezTo>
                    <a:pt x="82628" y="35402"/>
                    <a:pt x="83169" y="34965"/>
                    <a:pt x="83620" y="34581"/>
                  </a:cubicBezTo>
                  <a:cubicBezTo>
                    <a:pt x="83934" y="34325"/>
                    <a:pt x="84277" y="34066"/>
                    <a:pt x="84564" y="33981"/>
                  </a:cubicBezTo>
                  <a:cubicBezTo>
                    <a:pt x="84678" y="33951"/>
                    <a:pt x="84850" y="33924"/>
                    <a:pt x="85022" y="33894"/>
                  </a:cubicBezTo>
                  <a:cubicBezTo>
                    <a:pt x="85624" y="33779"/>
                    <a:pt x="86396" y="33608"/>
                    <a:pt x="86682" y="33065"/>
                  </a:cubicBezTo>
                  <a:cubicBezTo>
                    <a:pt x="86854" y="32779"/>
                    <a:pt x="86854" y="32435"/>
                    <a:pt x="86712" y="32062"/>
                  </a:cubicBezTo>
                  <a:cubicBezTo>
                    <a:pt x="86453" y="31432"/>
                    <a:pt x="85766" y="31375"/>
                    <a:pt x="85251" y="31347"/>
                  </a:cubicBezTo>
                  <a:cubicBezTo>
                    <a:pt x="84735" y="31290"/>
                    <a:pt x="84422" y="31260"/>
                    <a:pt x="84277" y="31004"/>
                  </a:cubicBezTo>
                  <a:cubicBezTo>
                    <a:pt x="84048" y="30573"/>
                    <a:pt x="84193" y="30344"/>
                    <a:pt x="84907" y="29859"/>
                  </a:cubicBezTo>
                  <a:cubicBezTo>
                    <a:pt x="85251" y="29600"/>
                    <a:pt x="85594" y="29371"/>
                    <a:pt x="85738" y="29000"/>
                  </a:cubicBezTo>
                  <a:cubicBezTo>
                    <a:pt x="85967" y="28455"/>
                    <a:pt x="85853" y="28111"/>
                    <a:pt x="85681" y="27940"/>
                  </a:cubicBezTo>
                  <a:cubicBezTo>
                    <a:pt x="85486" y="27725"/>
                    <a:pt x="85171" y="27633"/>
                    <a:pt x="84754" y="27633"/>
                  </a:cubicBezTo>
                  <a:cubicBezTo>
                    <a:pt x="83948" y="27633"/>
                    <a:pt x="82763" y="27975"/>
                    <a:pt x="81330" y="28427"/>
                  </a:cubicBezTo>
                  <a:cubicBezTo>
                    <a:pt x="80815" y="28569"/>
                    <a:pt x="80212" y="28771"/>
                    <a:pt x="79956" y="28798"/>
                  </a:cubicBezTo>
                  <a:lnTo>
                    <a:pt x="79956" y="28741"/>
                  </a:lnTo>
                  <a:cubicBezTo>
                    <a:pt x="80041" y="28226"/>
                    <a:pt x="81215" y="27424"/>
                    <a:pt x="81673" y="27253"/>
                  </a:cubicBezTo>
                  <a:cubicBezTo>
                    <a:pt x="81957" y="27177"/>
                    <a:pt x="82254" y="27151"/>
                    <a:pt x="82563" y="27151"/>
                  </a:cubicBezTo>
                  <a:cubicBezTo>
                    <a:pt x="82721" y="27151"/>
                    <a:pt x="82883" y="27158"/>
                    <a:pt x="83047" y="27168"/>
                  </a:cubicBezTo>
                  <a:cubicBezTo>
                    <a:pt x="83205" y="27176"/>
                    <a:pt x="83365" y="27182"/>
                    <a:pt x="83528" y="27182"/>
                  </a:cubicBezTo>
                  <a:cubicBezTo>
                    <a:pt x="83897" y="27182"/>
                    <a:pt x="84280" y="27152"/>
                    <a:pt x="84678" y="27053"/>
                  </a:cubicBezTo>
                  <a:lnTo>
                    <a:pt x="84822" y="26996"/>
                  </a:lnTo>
                  <a:cubicBezTo>
                    <a:pt x="85719" y="26771"/>
                    <a:pt x="86333" y="26612"/>
                    <a:pt x="87213" y="26612"/>
                  </a:cubicBezTo>
                  <a:cubicBezTo>
                    <a:pt x="87344" y="26612"/>
                    <a:pt x="87482" y="26615"/>
                    <a:pt x="87628" y="26623"/>
                  </a:cubicBezTo>
                  <a:cubicBezTo>
                    <a:pt x="87857" y="26653"/>
                    <a:pt x="88056" y="26680"/>
                    <a:pt x="88258" y="26710"/>
                  </a:cubicBezTo>
                  <a:cubicBezTo>
                    <a:pt x="88648" y="26781"/>
                    <a:pt x="88980" y="26838"/>
                    <a:pt x="89309" y="26838"/>
                  </a:cubicBezTo>
                  <a:cubicBezTo>
                    <a:pt x="89897" y="26838"/>
                    <a:pt x="90478" y="26657"/>
                    <a:pt x="91377" y="26050"/>
                  </a:cubicBezTo>
                  <a:cubicBezTo>
                    <a:pt x="91720" y="25821"/>
                    <a:pt x="92236" y="25679"/>
                    <a:pt x="92781" y="25508"/>
                  </a:cubicBezTo>
                  <a:cubicBezTo>
                    <a:pt x="94125" y="25107"/>
                    <a:pt x="95758" y="24619"/>
                    <a:pt x="95701" y="22645"/>
                  </a:cubicBezTo>
                  <a:cubicBezTo>
                    <a:pt x="95701" y="21814"/>
                    <a:pt x="95098" y="20870"/>
                    <a:pt x="93839" y="19810"/>
                  </a:cubicBezTo>
                  <a:lnTo>
                    <a:pt x="93410" y="19466"/>
                  </a:lnTo>
                  <a:cubicBezTo>
                    <a:pt x="92723" y="18951"/>
                    <a:pt x="92609" y="18894"/>
                    <a:pt x="92609" y="17721"/>
                  </a:cubicBezTo>
                  <a:cubicBezTo>
                    <a:pt x="92609" y="17492"/>
                    <a:pt x="92636" y="17263"/>
                    <a:pt x="92636" y="17034"/>
                  </a:cubicBezTo>
                  <a:cubicBezTo>
                    <a:pt x="92694" y="16118"/>
                    <a:pt x="92751" y="15115"/>
                    <a:pt x="92064" y="14458"/>
                  </a:cubicBezTo>
                  <a:cubicBezTo>
                    <a:pt x="91668" y="14132"/>
                    <a:pt x="91282" y="14014"/>
                    <a:pt x="90913" y="14014"/>
                  </a:cubicBezTo>
                  <a:cubicBezTo>
                    <a:pt x="90374" y="14014"/>
                    <a:pt x="89872" y="14265"/>
                    <a:pt x="89430" y="14485"/>
                  </a:cubicBezTo>
                  <a:cubicBezTo>
                    <a:pt x="89059" y="14657"/>
                    <a:pt x="88716" y="14858"/>
                    <a:pt x="88372" y="14886"/>
                  </a:cubicBezTo>
                  <a:lnTo>
                    <a:pt x="88315" y="14886"/>
                  </a:lnTo>
                  <a:cubicBezTo>
                    <a:pt x="88224" y="14912"/>
                    <a:pt x="88064" y="14926"/>
                    <a:pt x="87896" y="14926"/>
                  </a:cubicBezTo>
                  <a:cubicBezTo>
                    <a:pt x="87693" y="14926"/>
                    <a:pt x="87480" y="14905"/>
                    <a:pt x="87369" y="14858"/>
                  </a:cubicBezTo>
                  <a:cubicBezTo>
                    <a:pt x="87284" y="14801"/>
                    <a:pt x="87254" y="14744"/>
                    <a:pt x="87197" y="14714"/>
                  </a:cubicBezTo>
                  <a:lnTo>
                    <a:pt x="87227" y="14687"/>
                  </a:lnTo>
                  <a:cubicBezTo>
                    <a:pt x="87399" y="14542"/>
                    <a:pt x="87655" y="14286"/>
                    <a:pt x="87685" y="13798"/>
                  </a:cubicBezTo>
                  <a:cubicBezTo>
                    <a:pt x="87685" y="13111"/>
                    <a:pt x="86682" y="11309"/>
                    <a:pt x="86196" y="10993"/>
                  </a:cubicBezTo>
                  <a:cubicBezTo>
                    <a:pt x="85879" y="10732"/>
                    <a:pt x="84143" y="10471"/>
                    <a:pt x="82741" y="10471"/>
                  </a:cubicBezTo>
                  <a:cubicBezTo>
                    <a:pt x="81989" y="10471"/>
                    <a:pt x="81333" y="10546"/>
                    <a:pt x="81044" y="10736"/>
                  </a:cubicBezTo>
                  <a:cubicBezTo>
                    <a:pt x="80212" y="11222"/>
                    <a:pt x="80185" y="12080"/>
                    <a:pt x="80155" y="12740"/>
                  </a:cubicBezTo>
                  <a:cubicBezTo>
                    <a:pt x="80128" y="13255"/>
                    <a:pt x="80098" y="13684"/>
                    <a:pt x="79784" y="13970"/>
                  </a:cubicBezTo>
                  <a:cubicBezTo>
                    <a:pt x="79670" y="14114"/>
                    <a:pt x="79383" y="14142"/>
                    <a:pt x="79097" y="14171"/>
                  </a:cubicBezTo>
                  <a:cubicBezTo>
                    <a:pt x="78666" y="14229"/>
                    <a:pt x="78181" y="14286"/>
                    <a:pt x="77922" y="14714"/>
                  </a:cubicBezTo>
                  <a:cubicBezTo>
                    <a:pt x="77723" y="15058"/>
                    <a:pt x="77723" y="15516"/>
                    <a:pt x="77922" y="16145"/>
                  </a:cubicBezTo>
                  <a:cubicBezTo>
                    <a:pt x="78009" y="16461"/>
                    <a:pt x="78181" y="16718"/>
                    <a:pt x="78323" y="17004"/>
                  </a:cubicBezTo>
                  <a:cubicBezTo>
                    <a:pt x="78666" y="17577"/>
                    <a:pt x="78868" y="17920"/>
                    <a:pt x="78353" y="18493"/>
                  </a:cubicBezTo>
                  <a:cubicBezTo>
                    <a:pt x="77750" y="19152"/>
                    <a:pt x="77036" y="19267"/>
                    <a:pt x="76262" y="19381"/>
                  </a:cubicBezTo>
                  <a:cubicBezTo>
                    <a:pt x="75231" y="19553"/>
                    <a:pt x="74029" y="19725"/>
                    <a:pt x="73658" y="21699"/>
                  </a:cubicBezTo>
                  <a:cubicBezTo>
                    <a:pt x="73658" y="21843"/>
                    <a:pt x="73628" y="21985"/>
                    <a:pt x="73628" y="22130"/>
                  </a:cubicBezTo>
                  <a:cubicBezTo>
                    <a:pt x="73514" y="22874"/>
                    <a:pt x="73372" y="23932"/>
                    <a:pt x="72799" y="24275"/>
                  </a:cubicBezTo>
                  <a:cubicBezTo>
                    <a:pt x="72702" y="24357"/>
                    <a:pt x="72551" y="24392"/>
                    <a:pt x="72376" y="24392"/>
                  </a:cubicBezTo>
                  <a:cubicBezTo>
                    <a:pt x="72241" y="24392"/>
                    <a:pt x="72090" y="24371"/>
                    <a:pt x="71940" y="24333"/>
                  </a:cubicBezTo>
                  <a:cubicBezTo>
                    <a:pt x="71510" y="24191"/>
                    <a:pt x="71139" y="23932"/>
                    <a:pt x="70994" y="23646"/>
                  </a:cubicBezTo>
                  <a:cubicBezTo>
                    <a:pt x="70651" y="22844"/>
                    <a:pt x="70994" y="22615"/>
                    <a:pt x="71540" y="22214"/>
                  </a:cubicBezTo>
                  <a:cubicBezTo>
                    <a:pt x="71940" y="21928"/>
                    <a:pt x="72369" y="21614"/>
                    <a:pt x="72456" y="21042"/>
                  </a:cubicBezTo>
                  <a:cubicBezTo>
                    <a:pt x="72540" y="20611"/>
                    <a:pt x="72483" y="20268"/>
                    <a:pt x="72254" y="20039"/>
                  </a:cubicBezTo>
                  <a:cubicBezTo>
                    <a:pt x="71970" y="19714"/>
                    <a:pt x="71527" y="19648"/>
                    <a:pt x="71058" y="19648"/>
                  </a:cubicBezTo>
                  <a:cubicBezTo>
                    <a:pt x="70867" y="19648"/>
                    <a:pt x="70671" y="19659"/>
                    <a:pt x="70479" y="19668"/>
                  </a:cubicBezTo>
                  <a:cubicBezTo>
                    <a:pt x="70351" y="19681"/>
                    <a:pt x="70215" y="19688"/>
                    <a:pt x="70094" y="19688"/>
                  </a:cubicBezTo>
                  <a:cubicBezTo>
                    <a:pt x="69972" y="19688"/>
                    <a:pt x="69864" y="19681"/>
                    <a:pt x="69792" y="19668"/>
                  </a:cubicBezTo>
                  <a:cubicBezTo>
                    <a:pt x="69048" y="19466"/>
                    <a:pt x="67846" y="18637"/>
                    <a:pt x="67273" y="18092"/>
                  </a:cubicBezTo>
                  <a:cubicBezTo>
                    <a:pt x="67159" y="17978"/>
                    <a:pt x="67074" y="17836"/>
                    <a:pt x="66987" y="17664"/>
                  </a:cubicBezTo>
                  <a:cubicBezTo>
                    <a:pt x="66815" y="17348"/>
                    <a:pt x="66586" y="16920"/>
                    <a:pt x="65871" y="16833"/>
                  </a:cubicBezTo>
                  <a:cubicBezTo>
                    <a:pt x="65555" y="16833"/>
                    <a:pt x="65299" y="17004"/>
                    <a:pt x="65040" y="17149"/>
                  </a:cubicBezTo>
                  <a:cubicBezTo>
                    <a:pt x="64784" y="17291"/>
                    <a:pt x="64582" y="17405"/>
                    <a:pt x="64410" y="17405"/>
                  </a:cubicBezTo>
                  <a:cubicBezTo>
                    <a:pt x="64440" y="17206"/>
                    <a:pt x="64497" y="17004"/>
                    <a:pt x="64555" y="16833"/>
                  </a:cubicBezTo>
                  <a:cubicBezTo>
                    <a:pt x="64697" y="16432"/>
                    <a:pt x="64811" y="16031"/>
                    <a:pt x="64612" y="15660"/>
                  </a:cubicBezTo>
                  <a:cubicBezTo>
                    <a:pt x="64468" y="15431"/>
                    <a:pt x="64268" y="15287"/>
                    <a:pt x="63982" y="15172"/>
                  </a:cubicBezTo>
                  <a:cubicBezTo>
                    <a:pt x="63982" y="15115"/>
                    <a:pt x="64010" y="15058"/>
                    <a:pt x="64067" y="15000"/>
                  </a:cubicBezTo>
                  <a:cubicBezTo>
                    <a:pt x="64124" y="14886"/>
                    <a:pt x="64124" y="14714"/>
                    <a:pt x="64039" y="14600"/>
                  </a:cubicBezTo>
                  <a:lnTo>
                    <a:pt x="64124" y="14171"/>
                  </a:lnTo>
                  <a:cubicBezTo>
                    <a:pt x="64181" y="13771"/>
                    <a:pt x="64211" y="13569"/>
                    <a:pt x="64468" y="13340"/>
                  </a:cubicBezTo>
                  <a:cubicBezTo>
                    <a:pt x="64582" y="13226"/>
                    <a:pt x="64726" y="13226"/>
                    <a:pt x="64983" y="13226"/>
                  </a:cubicBezTo>
                  <a:cubicBezTo>
                    <a:pt x="65042" y="13226"/>
                    <a:pt x="65108" y="13228"/>
                    <a:pt x="65179" y="13228"/>
                  </a:cubicBezTo>
                  <a:cubicBezTo>
                    <a:pt x="65352" y="13228"/>
                    <a:pt x="65554" y="13213"/>
                    <a:pt x="65757" y="13111"/>
                  </a:cubicBezTo>
                  <a:cubicBezTo>
                    <a:pt x="66215" y="12882"/>
                    <a:pt x="66529" y="12596"/>
                    <a:pt x="66845" y="12339"/>
                  </a:cubicBezTo>
                  <a:cubicBezTo>
                    <a:pt x="67303" y="11938"/>
                    <a:pt x="67704" y="11595"/>
                    <a:pt x="68418" y="11480"/>
                  </a:cubicBezTo>
                  <a:cubicBezTo>
                    <a:pt x="69650" y="11251"/>
                    <a:pt x="70422" y="10764"/>
                    <a:pt x="71482" y="10106"/>
                  </a:cubicBezTo>
                  <a:lnTo>
                    <a:pt x="71682" y="9962"/>
                  </a:lnTo>
                  <a:cubicBezTo>
                    <a:pt x="72227" y="9648"/>
                    <a:pt x="72769" y="9447"/>
                    <a:pt x="73342" y="9248"/>
                  </a:cubicBezTo>
                  <a:cubicBezTo>
                    <a:pt x="73800" y="9046"/>
                    <a:pt x="74315" y="8874"/>
                    <a:pt x="74830" y="8588"/>
                  </a:cubicBezTo>
                  <a:cubicBezTo>
                    <a:pt x="75231" y="8359"/>
                    <a:pt x="75605" y="7988"/>
                    <a:pt x="75948" y="7615"/>
                  </a:cubicBezTo>
                  <a:cubicBezTo>
                    <a:pt x="76319" y="7214"/>
                    <a:pt x="76720" y="6813"/>
                    <a:pt x="77093" y="6671"/>
                  </a:cubicBezTo>
                  <a:cubicBezTo>
                    <a:pt x="77227" y="6623"/>
                    <a:pt x="77371" y="6604"/>
                    <a:pt x="77522" y="6604"/>
                  </a:cubicBezTo>
                  <a:cubicBezTo>
                    <a:pt x="77822" y="6604"/>
                    <a:pt x="78152" y="6680"/>
                    <a:pt x="78495" y="6756"/>
                  </a:cubicBezTo>
                  <a:cubicBezTo>
                    <a:pt x="78857" y="6828"/>
                    <a:pt x="79219" y="6901"/>
                    <a:pt x="79589" y="6901"/>
                  </a:cubicBezTo>
                  <a:cubicBezTo>
                    <a:pt x="79803" y="6901"/>
                    <a:pt x="80021" y="6876"/>
                    <a:pt x="80242" y="6813"/>
                  </a:cubicBezTo>
                  <a:cubicBezTo>
                    <a:pt x="81071" y="6584"/>
                    <a:pt x="82990" y="5011"/>
                    <a:pt x="83448" y="4267"/>
                  </a:cubicBezTo>
                  <a:cubicBezTo>
                    <a:pt x="83677" y="3893"/>
                    <a:pt x="83934" y="3378"/>
                    <a:pt x="83648" y="2977"/>
                  </a:cubicBezTo>
                  <a:cubicBezTo>
                    <a:pt x="83472" y="2714"/>
                    <a:pt x="83162" y="2630"/>
                    <a:pt x="82799" y="2630"/>
                  </a:cubicBezTo>
                  <a:cubicBezTo>
                    <a:pt x="82450" y="2630"/>
                    <a:pt x="82051" y="2707"/>
                    <a:pt x="81673" y="2778"/>
                  </a:cubicBezTo>
                  <a:cubicBezTo>
                    <a:pt x="81559" y="2805"/>
                    <a:pt x="81415" y="2835"/>
                    <a:pt x="81300" y="2863"/>
                  </a:cubicBezTo>
                  <a:cubicBezTo>
                    <a:pt x="80270" y="3064"/>
                    <a:pt x="79899" y="3321"/>
                    <a:pt x="79296" y="3751"/>
                  </a:cubicBezTo>
                  <a:cubicBezTo>
                    <a:pt x="79154" y="3836"/>
                    <a:pt x="79010" y="3951"/>
                    <a:pt x="78811" y="4095"/>
                  </a:cubicBezTo>
                  <a:cubicBezTo>
                    <a:pt x="78437" y="4381"/>
                    <a:pt x="78238" y="4438"/>
                    <a:pt x="78181" y="4466"/>
                  </a:cubicBezTo>
                  <a:cubicBezTo>
                    <a:pt x="78151" y="4381"/>
                    <a:pt x="78094" y="4267"/>
                    <a:pt x="78094" y="4152"/>
                  </a:cubicBezTo>
                  <a:cubicBezTo>
                    <a:pt x="78009" y="3866"/>
                    <a:pt x="77922" y="3492"/>
                    <a:pt x="77693" y="3149"/>
                  </a:cubicBezTo>
                  <a:cubicBezTo>
                    <a:pt x="77437" y="2805"/>
                    <a:pt x="77150" y="2691"/>
                    <a:pt x="76949" y="2606"/>
                  </a:cubicBezTo>
                  <a:cubicBezTo>
                    <a:pt x="76720" y="2519"/>
                    <a:pt x="76635" y="2492"/>
                    <a:pt x="76578" y="2290"/>
                  </a:cubicBezTo>
                  <a:cubicBezTo>
                    <a:pt x="76578" y="2205"/>
                    <a:pt x="76635" y="2034"/>
                    <a:pt x="76692" y="1889"/>
                  </a:cubicBezTo>
                  <a:cubicBezTo>
                    <a:pt x="76807" y="1633"/>
                    <a:pt x="76949" y="1289"/>
                    <a:pt x="76864" y="946"/>
                  </a:cubicBezTo>
                  <a:cubicBezTo>
                    <a:pt x="76720" y="431"/>
                    <a:pt x="76463" y="115"/>
                    <a:pt x="76090" y="30"/>
                  </a:cubicBezTo>
                  <a:cubicBezTo>
                    <a:pt x="76018" y="10"/>
                    <a:pt x="75944" y="1"/>
                    <a:pt x="7587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7"/>
            <p:cNvSpPr/>
            <p:nvPr/>
          </p:nvSpPr>
          <p:spPr>
            <a:xfrm>
              <a:off x="7547504" y="763704"/>
              <a:ext cx="886490" cy="505546"/>
            </a:xfrm>
            <a:custGeom>
              <a:avLst/>
              <a:gdLst/>
              <a:ahLst/>
              <a:cxnLst/>
              <a:rect l="l" t="t" r="r" b="b"/>
              <a:pathLst>
                <a:path w="43826" h="24993" extrusionOk="0">
                  <a:moveTo>
                    <a:pt x="33716" y="0"/>
                  </a:moveTo>
                  <a:cubicBezTo>
                    <a:pt x="31663" y="0"/>
                    <a:pt x="29597" y="184"/>
                    <a:pt x="27625" y="184"/>
                  </a:cubicBezTo>
                  <a:cubicBezTo>
                    <a:pt x="25994" y="184"/>
                    <a:pt x="24677" y="326"/>
                    <a:pt x="23159" y="757"/>
                  </a:cubicBezTo>
                  <a:lnTo>
                    <a:pt x="23044" y="814"/>
                  </a:lnTo>
                  <a:cubicBezTo>
                    <a:pt x="21670" y="956"/>
                    <a:pt x="20440" y="1272"/>
                    <a:pt x="19066" y="1272"/>
                  </a:cubicBezTo>
                  <a:cubicBezTo>
                    <a:pt x="18329" y="1236"/>
                    <a:pt x="17662" y="1190"/>
                    <a:pt x="17020" y="1190"/>
                  </a:cubicBezTo>
                  <a:cubicBezTo>
                    <a:pt x="16116" y="1190"/>
                    <a:pt x="15263" y="1281"/>
                    <a:pt x="14342" y="1616"/>
                  </a:cubicBezTo>
                  <a:cubicBezTo>
                    <a:pt x="13169" y="1987"/>
                    <a:pt x="12081" y="1757"/>
                    <a:pt x="10907" y="1987"/>
                  </a:cubicBezTo>
                  <a:cubicBezTo>
                    <a:pt x="9533" y="2216"/>
                    <a:pt x="8788" y="3132"/>
                    <a:pt x="7673" y="3734"/>
                  </a:cubicBezTo>
                  <a:cubicBezTo>
                    <a:pt x="6384" y="4364"/>
                    <a:pt x="1" y="3505"/>
                    <a:pt x="486" y="5909"/>
                  </a:cubicBezTo>
                  <a:cubicBezTo>
                    <a:pt x="699" y="7009"/>
                    <a:pt x="1561" y="7309"/>
                    <a:pt x="2653" y="7309"/>
                  </a:cubicBezTo>
                  <a:cubicBezTo>
                    <a:pt x="3967" y="7309"/>
                    <a:pt x="5615" y="6875"/>
                    <a:pt x="6867" y="6875"/>
                  </a:cubicBezTo>
                  <a:cubicBezTo>
                    <a:pt x="7664" y="6875"/>
                    <a:pt x="8301" y="7051"/>
                    <a:pt x="8589" y="7627"/>
                  </a:cubicBezTo>
                  <a:cubicBezTo>
                    <a:pt x="8933" y="8429"/>
                    <a:pt x="8245" y="10089"/>
                    <a:pt x="8360" y="11033"/>
                  </a:cubicBezTo>
                  <a:cubicBezTo>
                    <a:pt x="8502" y="11834"/>
                    <a:pt x="8016" y="11548"/>
                    <a:pt x="8704" y="11978"/>
                  </a:cubicBezTo>
                  <a:cubicBezTo>
                    <a:pt x="8849" y="12064"/>
                    <a:pt x="9018" y="12080"/>
                    <a:pt x="9192" y="12080"/>
                  </a:cubicBezTo>
                  <a:cubicBezTo>
                    <a:pt x="9298" y="12080"/>
                    <a:pt x="9407" y="12074"/>
                    <a:pt x="9513" y="12074"/>
                  </a:cubicBezTo>
                  <a:cubicBezTo>
                    <a:pt x="9814" y="12074"/>
                    <a:pt x="10099" y="12123"/>
                    <a:pt x="10277" y="12494"/>
                  </a:cubicBezTo>
                  <a:cubicBezTo>
                    <a:pt x="10563" y="13295"/>
                    <a:pt x="9933" y="12865"/>
                    <a:pt x="9677" y="13151"/>
                  </a:cubicBezTo>
                  <a:cubicBezTo>
                    <a:pt x="9189" y="13581"/>
                    <a:pt x="9333" y="13295"/>
                    <a:pt x="8990" y="14010"/>
                  </a:cubicBezTo>
                  <a:cubicBezTo>
                    <a:pt x="8704" y="14582"/>
                    <a:pt x="9047" y="14669"/>
                    <a:pt x="8502" y="15185"/>
                  </a:cubicBezTo>
                  <a:cubicBezTo>
                    <a:pt x="8158" y="15528"/>
                    <a:pt x="7471" y="15613"/>
                    <a:pt x="7128" y="16128"/>
                  </a:cubicBezTo>
                  <a:cubicBezTo>
                    <a:pt x="5697" y="17846"/>
                    <a:pt x="6727" y="21338"/>
                    <a:pt x="7616" y="23085"/>
                  </a:cubicBezTo>
                  <a:cubicBezTo>
                    <a:pt x="8245" y="24231"/>
                    <a:pt x="8933" y="23800"/>
                    <a:pt x="10078" y="24315"/>
                  </a:cubicBezTo>
                  <a:cubicBezTo>
                    <a:pt x="10542" y="24488"/>
                    <a:pt x="10673" y="24993"/>
                    <a:pt x="11254" y="24993"/>
                  </a:cubicBezTo>
                  <a:cubicBezTo>
                    <a:pt x="11353" y="24993"/>
                    <a:pt x="11465" y="24978"/>
                    <a:pt x="11594" y="24945"/>
                  </a:cubicBezTo>
                  <a:cubicBezTo>
                    <a:pt x="12196" y="24803"/>
                    <a:pt x="12539" y="24144"/>
                    <a:pt x="12883" y="23571"/>
                  </a:cubicBezTo>
                  <a:cubicBezTo>
                    <a:pt x="13112" y="23085"/>
                    <a:pt x="13169" y="22627"/>
                    <a:pt x="13655" y="22284"/>
                  </a:cubicBezTo>
                  <a:cubicBezTo>
                    <a:pt x="14113" y="21911"/>
                    <a:pt x="14601" y="22055"/>
                    <a:pt x="15086" y="21540"/>
                  </a:cubicBezTo>
                  <a:cubicBezTo>
                    <a:pt x="15830" y="20681"/>
                    <a:pt x="15773" y="19449"/>
                    <a:pt x="16948" y="18791"/>
                  </a:cubicBezTo>
                  <a:cubicBezTo>
                    <a:pt x="17333" y="18558"/>
                    <a:pt x="17693" y="18483"/>
                    <a:pt x="18049" y="18483"/>
                  </a:cubicBezTo>
                  <a:cubicBezTo>
                    <a:pt x="18699" y="18483"/>
                    <a:pt x="19338" y="18734"/>
                    <a:pt x="20097" y="18734"/>
                  </a:cubicBezTo>
                  <a:cubicBezTo>
                    <a:pt x="21128" y="18647"/>
                    <a:pt x="21872" y="17704"/>
                    <a:pt x="22758" y="17273"/>
                  </a:cubicBezTo>
                  <a:cubicBezTo>
                    <a:pt x="23589" y="16845"/>
                    <a:pt x="24132" y="16043"/>
                    <a:pt x="24964" y="15613"/>
                  </a:cubicBezTo>
                  <a:cubicBezTo>
                    <a:pt x="25195" y="15489"/>
                    <a:pt x="25442" y="15449"/>
                    <a:pt x="25698" y="15449"/>
                  </a:cubicBezTo>
                  <a:cubicBezTo>
                    <a:pt x="26168" y="15449"/>
                    <a:pt x="26670" y="15584"/>
                    <a:pt x="27174" y="15584"/>
                  </a:cubicBezTo>
                  <a:cubicBezTo>
                    <a:pt x="27344" y="15584"/>
                    <a:pt x="27513" y="15569"/>
                    <a:pt x="27682" y="15528"/>
                  </a:cubicBezTo>
                  <a:cubicBezTo>
                    <a:pt x="28598" y="15384"/>
                    <a:pt x="29601" y="14868"/>
                    <a:pt x="30574" y="14582"/>
                  </a:cubicBezTo>
                  <a:cubicBezTo>
                    <a:pt x="31261" y="14383"/>
                    <a:pt x="31948" y="14239"/>
                    <a:pt x="32205" y="13437"/>
                  </a:cubicBezTo>
                  <a:cubicBezTo>
                    <a:pt x="31948" y="13295"/>
                    <a:pt x="30831" y="13066"/>
                    <a:pt x="30774" y="12865"/>
                  </a:cubicBezTo>
                  <a:cubicBezTo>
                    <a:pt x="30517" y="12265"/>
                    <a:pt x="31117" y="11978"/>
                    <a:pt x="31518" y="11978"/>
                  </a:cubicBezTo>
                  <a:cubicBezTo>
                    <a:pt x="32042" y="11978"/>
                    <a:pt x="32649" y="12993"/>
                    <a:pt x="33149" y="12993"/>
                  </a:cubicBezTo>
                  <a:cubicBezTo>
                    <a:pt x="33305" y="12993"/>
                    <a:pt x="33450" y="12894"/>
                    <a:pt x="33579" y="12636"/>
                  </a:cubicBezTo>
                  <a:cubicBezTo>
                    <a:pt x="34209" y="11491"/>
                    <a:pt x="31948" y="10891"/>
                    <a:pt x="32693" y="10089"/>
                  </a:cubicBezTo>
                  <a:cubicBezTo>
                    <a:pt x="33178" y="9658"/>
                    <a:pt x="34697" y="10032"/>
                    <a:pt x="35354" y="9601"/>
                  </a:cubicBezTo>
                  <a:cubicBezTo>
                    <a:pt x="35842" y="9315"/>
                    <a:pt x="36270" y="8658"/>
                    <a:pt x="36613" y="8142"/>
                  </a:cubicBezTo>
                  <a:cubicBezTo>
                    <a:pt x="36957" y="7570"/>
                    <a:pt x="36872" y="6910"/>
                    <a:pt x="37159" y="6482"/>
                  </a:cubicBezTo>
                  <a:cubicBezTo>
                    <a:pt x="37358" y="6109"/>
                    <a:pt x="38045" y="6051"/>
                    <a:pt x="38189" y="5680"/>
                  </a:cubicBezTo>
                  <a:cubicBezTo>
                    <a:pt x="38446" y="5108"/>
                    <a:pt x="37903" y="4822"/>
                    <a:pt x="38102" y="4306"/>
                  </a:cubicBezTo>
                  <a:cubicBezTo>
                    <a:pt x="38732" y="2932"/>
                    <a:pt x="43656" y="3074"/>
                    <a:pt x="43800" y="1902"/>
                  </a:cubicBezTo>
                  <a:cubicBezTo>
                    <a:pt x="43826" y="1251"/>
                    <a:pt x="43036" y="1074"/>
                    <a:pt x="42101" y="1074"/>
                  </a:cubicBezTo>
                  <a:cubicBezTo>
                    <a:pt x="40980" y="1074"/>
                    <a:pt x="39652" y="1329"/>
                    <a:pt x="39277" y="1329"/>
                  </a:cubicBezTo>
                  <a:cubicBezTo>
                    <a:pt x="37701" y="1272"/>
                    <a:pt x="36815" y="184"/>
                    <a:pt x="35239" y="40"/>
                  </a:cubicBezTo>
                  <a:cubicBezTo>
                    <a:pt x="34733" y="12"/>
                    <a:pt x="34225" y="0"/>
                    <a:pt x="33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7"/>
            <p:cNvSpPr/>
            <p:nvPr/>
          </p:nvSpPr>
          <p:spPr>
            <a:xfrm>
              <a:off x="7548678" y="756118"/>
              <a:ext cx="892296" cy="520878"/>
            </a:xfrm>
            <a:custGeom>
              <a:avLst/>
              <a:gdLst/>
              <a:ahLst/>
              <a:cxnLst/>
              <a:rect l="l" t="t" r="r" b="b"/>
              <a:pathLst>
                <a:path w="44113" h="25751" extrusionOk="0">
                  <a:moveTo>
                    <a:pt x="33755" y="723"/>
                  </a:moveTo>
                  <a:cubicBezTo>
                    <a:pt x="34215" y="723"/>
                    <a:pt x="34672" y="733"/>
                    <a:pt x="35124" y="758"/>
                  </a:cubicBezTo>
                  <a:cubicBezTo>
                    <a:pt x="35841" y="816"/>
                    <a:pt x="36384" y="1102"/>
                    <a:pt x="36986" y="1388"/>
                  </a:cubicBezTo>
                  <a:cubicBezTo>
                    <a:pt x="37643" y="1704"/>
                    <a:pt x="38303" y="2018"/>
                    <a:pt x="39219" y="2075"/>
                  </a:cubicBezTo>
                  <a:cubicBezTo>
                    <a:pt x="39361" y="2075"/>
                    <a:pt x="39647" y="2048"/>
                    <a:pt x="39991" y="1991"/>
                  </a:cubicBezTo>
                  <a:cubicBezTo>
                    <a:pt x="40479" y="1925"/>
                    <a:pt x="41329" y="1814"/>
                    <a:pt x="42056" y="1814"/>
                  </a:cubicBezTo>
                  <a:cubicBezTo>
                    <a:pt x="42607" y="1814"/>
                    <a:pt x="43086" y="1878"/>
                    <a:pt x="43284" y="2075"/>
                  </a:cubicBezTo>
                  <a:cubicBezTo>
                    <a:pt x="43369" y="2132"/>
                    <a:pt x="43369" y="2190"/>
                    <a:pt x="43369" y="2247"/>
                  </a:cubicBezTo>
                  <a:cubicBezTo>
                    <a:pt x="43341" y="2563"/>
                    <a:pt x="41880" y="2849"/>
                    <a:pt x="41108" y="3021"/>
                  </a:cubicBezTo>
                  <a:cubicBezTo>
                    <a:pt x="39620" y="3335"/>
                    <a:pt x="38101" y="3651"/>
                    <a:pt x="37701" y="4537"/>
                  </a:cubicBezTo>
                  <a:cubicBezTo>
                    <a:pt x="37559" y="4910"/>
                    <a:pt x="37673" y="5224"/>
                    <a:pt x="37758" y="5426"/>
                  </a:cubicBezTo>
                  <a:cubicBezTo>
                    <a:pt x="37845" y="5655"/>
                    <a:pt x="37872" y="5739"/>
                    <a:pt x="37788" y="5911"/>
                  </a:cubicBezTo>
                  <a:cubicBezTo>
                    <a:pt x="37758" y="5968"/>
                    <a:pt x="37559" y="6083"/>
                    <a:pt x="37444" y="6140"/>
                  </a:cubicBezTo>
                  <a:cubicBezTo>
                    <a:pt x="37215" y="6255"/>
                    <a:pt x="36929" y="6399"/>
                    <a:pt x="36784" y="6655"/>
                  </a:cubicBezTo>
                  <a:cubicBezTo>
                    <a:pt x="36613" y="6914"/>
                    <a:pt x="36555" y="7228"/>
                    <a:pt x="36498" y="7514"/>
                  </a:cubicBezTo>
                  <a:cubicBezTo>
                    <a:pt x="36441" y="7801"/>
                    <a:pt x="36384" y="8087"/>
                    <a:pt x="36242" y="8316"/>
                  </a:cubicBezTo>
                  <a:lnTo>
                    <a:pt x="36155" y="8430"/>
                  </a:lnTo>
                  <a:cubicBezTo>
                    <a:pt x="35868" y="8888"/>
                    <a:pt x="35497" y="9433"/>
                    <a:pt x="35124" y="9662"/>
                  </a:cubicBezTo>
                  <a:cubicBezTo>
                    <a:pt x="34868" y="9834"/>
                    <a:pt x="34352" y="9834"/>
                    <a:pt x="33894" y="9862"/>
                  </a:cubicBezTo>
                  <a:cubicBezTo>
                    <a:pt x="33292" y="9891"/>
                    <a:pt x="32719" y="9891"/>
                    <a:pt x="32376" y="10235"/>
                  </a:cubicBezTo>
                  <a:cubicBezTo>
                    <a:pt x="31776" y="10865"/>
                    <a:pt x="32376" y="11465"/>
                    <a:pt x="32749" y="11838"/>
                  </a:cubicBezTo>
                  <a:cubicBezTo>
                    <a:pt x="33207" y="12296"/>
                    <a:pt x="33379" y="12525"/>
                    <a:pt x="33207" y="12839"/>
                  </a:cubicBezTo>
                  <a:cubicBezTo>
                    <a:pt x="33150" y="12983"/>
                    <a:pt x="33093" y="13011"/>
                    <a:pt x="33093" y="13011"/>
                  </a:cubicBezTo>
                  <a:cubicBezTo>
                    <a:pt x="32978" y="13011"/>
                    <a:pt x="32692" y="12754"/>
                    <a:pt x="32548" y="12610"/>
                  </a:cubicBezTo>
                  <a:cubicBezTo>
                    <a:pt x="32204" y="12296"/>
                    <a:pt x="31890" y="12010"/>
                    <a:pt x="31460" y="12010"/>
                  </a:cubicBezTo>
                  <a:cubicBezTo>
                    <a:pt x="31116" y="12010"/>
                    <a:pt x="30631" y="12152"/>
                    <a:pt x="30429" y="12525"/>
                  </a:cubicBezTo>
                  <a:cubicBezTo>
                    <a:pt x="30258" y="12754"/>
                    <a:pt x="30258" y="13068"/>
                    <a:pt x="30372" y="13354"/>
                  </a:cubicBezTo>
                  <a:cubicBezTo>
                    <a:pt x="30487" y="13640"/>
                    <a:pt x="30860" y="13785"/>
                    <a:pt x="31517" y="13984"/>
                  </a:cubicBezTo>
                  <a:cubicBezTo>
                    <a:pt x="31574" y="13984"/>
                    <a:pt x="31604" y="14014"/>
                    <a:pt x="31632" y="14014"/>
                  </a:cubicBezTo>
                  <a:cubicBezTo>
                    <a:pt x="31432" y="14300"/>
                    <a:pt x="31089" y="14414"/>
                    <a:pt x="30574" y="14556"/>
                  </a:cubicBezTo>
                  <a:lnTo>
                    <a:pt x="30402" y="14614"/>
                  </a:lnTo>
                  <a:cubicBezTo>
                    <a:pt x="30029" y="14728"/>
                    <a:pt x="29628" y="14872"/>
                    <a:pt x="29257" y="15014"/>
                  </a:cubicBezTo>
                  <a:cubicBezTo>
                    <a:pt x="28654" y="15243"/>
                    <a:pt x="28082" y="15473"/>
                    <a:pt x="27567" y="15560"/>
                  </a:cubicBezTo>
                  <a:cubicBezTo>
                    <a:pt x="27431" y="15590"/>
                    <a:pt x="27296" y="15602"/>
                    <a:pt x="27158" y="15602"/>
                  </a:cubicBezTo>
                  <a:cubicBezTo>
                    <a:pt x="26919" y="15602"/>
                    <a:pt x="26676" y="15566"/>
                    <a:pt x="26422" y="15530"/>
                  </a:cubicBezTo>
                  <a:cubicBezTo>
                    <a:pt x="26157" y="15491"/>
                    <a:pt x="25892" y="15451"/>
                    <a:pt x="25629" y="15451"/>
                  </a:cubicBezTo>
                  <a:cubicBezTo>
                    <a:pt x="25325" y="15451"/>
                    <a:pt x="25025" y="15504"/>
                    <a:pt x="24734" y="15674"/>
                  </a:cubicBezTo>
                  <a:cubicBezTo>
                    <a:pt x="24276" y="15903"/>
                    <a:pt x="23902" y="16217"/>
                    <a:pt x="23559" y="16560"/>
                  </a:cubicBezTo>
                  <a:cubicBezTo>
                    <a:pt x="23215" y="16847"/>
                    <a:pt x="22902" y="17133"/>
                    <a:pt x="22528" y="17334"/>
                  </a:cubicBezTo>
                  <a:cubicBezTo>
                    <a:pt x="22185" y="17506"/>
                    <a:pt x="21871" y="17735"/>
                    <a:pt x="21555" y="17964"/>
                  </a:cubicBezTo>
                  <a:cubicBezTo>
                    <a:pt x="21040" y="18335"/>
                    <a:pt x="20554" y="18708"/>
                    <a:pt x="20039" y="18736"/>
                  </a:cubicBezTo>
                  <a:cubicBezTo>
                    <a:pt x="19666" y="18736"/>
                    <a:pt x="19322" y="18679"/>
                    <a:pt x="19008" y="18621"/>
                  </a:cubicBezTo>
                  <a:cubicBezTo>
                    <a:pt x="18684" y="18557"/>
                    <a:pt x="18354" y="18499"/>
                    <a:pt x="18011" y="18499"/>
                  </a:cubicBezTo>
                  <a:cubicBezTo>
                    <a:pt x="17595" y="18499"/>
                    <a:pt x="17159" y="18585"/>
                    <a:pt x="16688" y="18850"/>
                  </a:cubicBezTo>
                  <a:cubicBezTo>
                    <a:pt x="15887" y="19308"/>
                    <a:pt x="15601" y="20025"/>
                    <a:pt x="15344" y="20625"/>
                  </a:cubicBezTo>
                  <a:cubicBezTo>
                    <a:pt x="15172" y="21026"/>
                    <a:pt x="15001" y="21399"/>
                    <a:pt x="14772" y="21686"/>
                  </a:cubicBezTo>
                  <a:cubicBezTo>
                    <a:pt x="14570" y="21885"/>
                    <a:pt x="14371" y="21942"/>
                    <a:pt x="14112" y="22029"/>
                  </a:cubicBezTo>
                  <a:cubicBezTo>
                    <a:pt x="13883" y="22086"/>
                    <a:pt x="13627" y="22171"/>
                    <a:pt x="13368" y="22373"/>
                  </a:cubicBezTo>
                  <a:cubicBezTo>
                    <a:pt x="12910" y="22716"/>
                    <a:pt x="12738" y="23117"/>
                    <a:pt x="12596" y="23518"/>
                  </a:cubicBezTo>
                  <a:cubicBezTo>
                    <a:pt x="12566" y="23602"/>
                    <a:pt x="12539" y="23689"/>
                    <a:pt x="12509" y="23804"/>
                  </a:cubicBezTo>
                  <a:lnTo>
                    <a:pt x="12452" y="23889"/>
                  </a:lnTo>
                  <a:cubicBezTo>
                    <a:pt x="12165" y="24377"/>
                    <a:pt x="11879" y="24892"/>
                    <a:pt x="11451" y="24977"/>
                  </a:cubicBezTo>
                  <a:cubicBezTo>
                    <a:pt x="11348" y="24999"/>
                    <a:pt x="11266" y="25010"/>
                    <a:pt x="11197" y="25010"/>
                  </a:cubicBezTo>
                  <a:cubicBezTo>
                    <a:pt x="10996" y="25010"/>
                    <a:pt x="10904" y="24918"/>
                    <a:pt x="10734" y="24748"/>
                  </a:cubicBezTo>
                  <a:cubicBezTo>
                    <a:pt x="10592" y="24606"/>
                    <a:pt x="10420" y="24434"/>
                    <a:pt x="10162" y="24347"/>
                  </a:cubicBezTo>
                  <a:cubicBezTo>
                    <a:pt x="9733" y="24148"/>
                    <a:pt x="9333" y="24090"/>
                    <a:pt x="9017" y="24033"/>
                  </a:cubicBezTo>
                  <a:cubicBezTo>
                    <a:pt x="8474" y="23919"/>
                    <a:pt x="8187" y="23889"/>
                    <a:pt x="7871" y="23289"/>
                  </a:cubicBezTo>
                  <a:cubicBezTo>
                    <a:pt x="7013" y="21571"/>
                    <a:pt x="6069" y="18278"/>
                    <a:pt x="7386" y="16705"/>
                  </a:cubicBezTo>
                  <a:cubicBezTo>
                    <a:pt x="7528" y="16476"/>
                    <a:pt x="7757" y="16361"/>
                    <a:pt x="8016" y="16247"/>
                  </a:cubicBezTo>
                  <a:cubicBezTo>
                    <a:pt x="8272" y="16132"/>
                    <a:pt x="8531" y="15988"/>
                    <a:pt x="8703" y="15816"/>
                  </a:cubicBezTo>
                  <a:cubicBezTo>
                    <a:pt x="9104" y="15445"/>
                    <a:pt x="9131" y="15216"/>
                    <a:pt x="9161" y="14930"/>
                  </a:cubicBezTo>
                  <a:cubicBezTo>
                    <a:pt x="9161" y="14815"/>
                    <a:pt x="9188" y="14728"/>
                    <a:pt x="9275" y="14529"/>
                  </a:cubicBezTo>
                  <a:cubicBezTo>
                    <a:pt x="9475" y="14098"/>
                    <a:pt x="9475" y="14098"/>
                    <a:pt x="9532" y="14041"/>
                  </a:cubicBezTo>
                  <a:cubicBezTo>
                    <a:pt x="9619" y="13984"/>
                    <a:pt x="9704" y="13927"/>
                    <a:pt x="9875" y="13785"/>
                  </a:cubicBezTo>
                  <a:cubicBezTo>
                    <a:pt x="9875" y="13755"/>
                    <a:pt x="9962" y="13755"/>
                    <a:pt x="10020" y="13755"/>
                  </a:cubicBezTo>
                  <a:cubicBezTo>
                    <a:pt x="10162" y="13755"/>
                    <a:pt x="10420" y="13727"/>
                    <a:pt x="10562" y="13498"/>
                  </a:cubicBezTo>
                  <a:cubicBezTo>
                    <a:pt x="10734" y="13269"/>
                    <a:pt x="10649" y="12983"/>
                    <a:pt x="10562" y="12724"/>
                  </a:cubicBezTo>
                  <a:cubicBezTo>
                    <a:pt x="10306" y="12152"/>
                    <a:pt x="9848" y="12095"/>
                    <a:pt x="9475" y="12095"/>
                  </a:cubicBezTo>
                  <a:lnTo>
                    <a:pt x="9303" y="12095"/>
                  </a:lnTo>
                  <a:cubicBezTo>
                    <a:pt x="9104" y="12095"/>
                    <a:pt x="8932" y="12095"/>
                    <a:pt x="8845" y="12067"/>
                  </a:cubicBezTo>
                  <a:cubicBezTo>
                    <a:pt x="8787" y="12010"/>
                    <a:pt x="8730" y="11980"/>
                    <a:pt x="8673" y="11953"/>
                  </a:cubicBezTo>
                  <a:cubicBezTo>
                    <a:pt x="8703" y="11808"/>
                    <a:pt x="8703" y="11637"/>
                    <a:pt x="8673" y="11380"/>
                  </a:cubicBezTo>
                  <a:cubicBezTo>
                    <a:pt x="8616" y="11007"/>
                    <a:pt x="8703" y="10464"/>
                    <a:pt x="8817" y="9949"/>
                  </a:cubicBezTo>
                  <a:cubicBezTo>
                    <a:pt x="8932" y="9204"/>
                    <a:pt x="9074" y="8403"/>
                    <a:pt x="8845" y="7858"/>
                  </a:cubicBezTo>
                  <a:cubicBezTo>
                    <a:pt x="8470" y="7108"/>
                    <a:pt x="7688" y="6896"/>
                    <a:pt x="6749" y="6896"/>
                  </a:cubicBezTo>
                  <a:cubicBezTo>
                    <a:pt x="6111" y="6896"/>
                    <a:pt x="5401" y="6993"/>
                    <a:pt x="4695" y="7086"/>
                  </a:cubicBezTo>
                  <a:cubicBezTo>
                    <a:pt x="3870" y="7214"/>
                    <a:pt x="3150" y="7311"/>
                    <a:pt x="2558" y="7311"/>
                  </a:cubicBezTo>
                  <a:cubicBezTo>
                    <a:pt x="1566" y="7311"/>
                    <a:pt x="934" y="7041"/>
                    <a:pt x="772" y="6197"/>
                  </a:cubicBezTo>
                  <a:cubicBezTo>
                    <a:pt x="745" y="5968"/>
                    <a:pt x="772" y="5826"/>
                    <a:pt x="887" y="5655"/>
                  </a:cubicBezTo>
                  <a:cubicBezTo>
                    <a:pt x="1432" y="4968"/>
                    <a:pt x="3577" y="4853"/>
                    <a:pt x="5123" y="4796"/>
                  </a:cubicBezTo>
                  <a:cubicBezTo>
                    <a:pt x="6326" y="4709"/>
                    <a:pt x="7299" y="4681"/>
                    <a:pt x="7787" y="4423"/>
                  </a:cubicBezTo>
                  <a:cubicBezTo>
                    <a:pt x="8187" y="4223"/>
                    <a:pt x="8531" y="3965"/>
                    <a:pt x="8875" y="3708"/>
                  </a:cubicBezTo>
                  <a:cubicBezTo>
                    <a:pt x="9504" y="3278"/>
                    <a:pt x="10077" y="2849"/>
                    <a:pt x="10906" y="2705"/>
                  </a:cubicBezTo>
                  <a:cubicBezTo>
                    <a:pt x="11394" y="2620"/>
                    <a:pt x="11852" y="2620"/>
                    <a:pt x="12337" y="2591"/>
                  </a:cubicBezTo>
                  <a:cubicBezTo>
                    <a:pt x="12997" y="2591"/>
                    <a:pt x="13654" y="2563"/>
                    <a:pt x="14398" y="2334"/>
                  </a:cubicBezTo>
                  <a:cubicBezTo>
                    <a:pt x="15288" y="2004"/>
                    <a:pt x="16126" y="1924"/>
                    <a:pt x="17035" y="1924"/>
                  </a:cubicBezTo>
                  <a:cubicBezTo>
                    <a:pt x="17471" y="1924"/>
                    <a:pt x="17924" y="1942"/>
                    <a:pt x="18406" y="1961"/>
                  </a:cubicBezTo>
                  <a:lnTo>
                    <a:pt x="19008" y="1991"/>
                  </a:lnTo>
                  <a:cubicBezTo>
                    <a:pt x="19924" y="1991"/>
                    <a:pt x="20783" y="1876"/>
                    <a:pt x="21642" y="1732"/>
                  </a:cubicBezTo>
                  <a:cubicBezTo>
                    <a:pt x="22100" y="1674"/>
                    <a:pt x="22528" y="1617"/>
                    <a:pt x="23016" y="1560"/>
                  </a:cubicBezTo>
                  <a:cubicBezTo>
                    <a:pt x="23101" y="1560"/>
                    <a:pt x="23158" y="1532"/>
                    <a:pt x="23215" y="1475"/>
                  </a:cubicBezTo>
                  <a:cubicBezTo>
                    <a:pt x="24619" y="1074"/>
                    <a:pt x="25879" y="903"/>
                    <a:pt x="27567" y="903"/>
                  </a:cubicBezTo>
                  <a:cubicBezTo>
                    <a:pt x="28540" y="903"/>
                    <a:pt x="29571" y="873"/>
                    <a:pt x="30574" y="816"/>
                  </a:cubicBezTo>
                  <a:cubicBezTo>
                    <a:pt x="31629" y="776"/>
                    <a:pt x="32700" y="723"/>
                    <a:pt x="33755" y="723"/>
                  </a:cubicBezTo>
                  <a:close/>
                  <a:moveTo>
                    <a:pt x="33550" y="1"/>
                  </a:moveTo>
                  <a:cubicBezTo>
                    <a:pt x="32540" y="1"/>
                    <a:pt x="31530" y="45"/>
                    <a:pt x="30544" y="101"/>
                  </a:cubicBezTo>
                  <a:cubicBezTo>
                    <a:pt x="29543" y="129"/>
                    <a:pt x="28540" y="186"/>
                    <a:pt x="27567" y="186"/>
                  </a:cubicBezTo>
                  <a:cubicBezTo>
                    <a:pt x="25792" y="186"/>
                    <a:pt x="24475" y="358"/>
                    <a:pt x="23016" y="788"/>
                  </a:cubicBezTo>
                  <a:cubicBezTo>
                    <a:pt x="22959" y="788"/>
                    <a:pt x="22929" y="816"/>
                    <a:pt x="22872" y="845"/>
                  </a:cubicBezTo>
                  <a:cubicBezTo>
                    <a:pt x="22414" y="903"/>
                    <a:pt x="21986" y="960"/>
                    <a:pt x="21528" y="1017"/>
                  </a:cubicBezTo>
                  <a:cubicBezTo>
                    <a:pt x="20669" y="1159"/>
                    <a:pt x="19867" y="1274"/>
                    <a:pt x="19008" y="1274"/>
                  </a:cubicBezTo>
                  <a:lnTo>
                    <a:pt x="18436" y="1246"/>
                  </a:lnTo>
                  <a:cubicBezTo>
                    <a:pt x="17956" y="1228"/>
                    <a:pt x="17496" y="1210"/>
                    <a:pt x="17046" y="1210"/>
                  </a:cubicBezTo>
                  <a:cubicBezTo>
                    <a:pt x="16073" y="1210"/>
                    <a:pt x="15148" y="1295"/>
                    <a:pt x="14169" y="1647"/>
                  </a:cubicBezTo>
                  <a:cubicBezTo>
                    <a:pt x="13540" y="1846"/>
                    <a:pt x="12940" y="1846"/>
                    <a:pt x="12310" y="1876"/>
                  </a:cubicBezTo>
                  <a:cubicBezTo>
                    <a:pt x="11822" y="1903"/>
                    <a:pt x="11307" y="1903"/>
                    <a:pt x="10791" y="1991"/>
                  </a:cubicBezTo>
                  <a:cubicBezTo>
                    <a:pt x="9791" y="2162"/>
                    <a:pt x="9131" y="2648"/>
                    <a:pt x="8444" y="3136"/>
                  </a:cubicBezTo>
                  <a:cubicBezTo>
                    <a:pt x="8130" y="3365"/>
                    <a:pt x="7814" y="3594"/>
                    <a:pt x="7471" y="3765"/>
                  </a:cubicBezTo>
                  <a:cubicBezTo>
                    <a:pt x="7100" y="3965"/>
                    <a:pt x="6069" y="3994"/>
                    <a:pt x="5096" y="4052"/>
                  </a:cubicBezTo>
                  <a:cubicBezTo>
                    <a:pt x="3206" y="4166"/>
                    <a:pt x="1058" y="4251"/>
                    <a:pt x="314" y="5224"/>
                  </a:cubicBezTo>
                  <a:cubicBezTo>
                    <a:pt x="57" y="5540"/>
                    <a:pt x="0" y="5911"/>
                    <a:pt x="85" y="6342"/>
                  </a:cubicBezTo>
                  <a:cubicBezTo>
                    <a:pt x="324" y="7696"/>
                    <a:pt x="1357" y="8044"/>
                    <a:pt x="2595" y="8044"/>
                  </a:cubicBezTo>
                  <a:cubicBezTo>
                    <a:pt x="3294" y="8044"/>
                    <a:pt x="4057" y="7934"/>
                    <a:pt x="4780" y="7830"/>
                  </a:cubicBezTo>
                  <a:cubicBezTo>
                    <a:pt x="5492" y="7721"/>
                    <a:pt x="6217" y="7611"/>
                    <a:pt x="6821" y="7611"/>
                  </a:cubicBezTo>
                  <a:cubicBezTo>
                    <a:pt x="7479" y="7611"/>
                    <a:pt x="7993" y="7741"/>
                    <a:pt x="8187" y="8144"/>
                  </a:cubicBezTo>
                  <a:cubicBezTo>
                    <a:pt x="8329" y="8488"/>
                    <a:pt x="8215" y="9204"/>
                    <a:pt x="8100" y="9804"/>
                  </a:cubicBezTo>
                  <a:cubicBezTo>
                    <a:pt x="7986" y="10407"/>
                    <a:pt x="7871" y="11007"/>
                    <a:pt x="7958" y="11465"/>
                  </a:cubicBezTo>
                  <a:cubicBezTo>
                    <a:pt x="7986" y="11724"/>
                    <a:pt x="7958" y="11808"/>
                    <a:pt x="7958" y="11866"/>
                  </a:cubicBezTo>
                  <a:cubicBezTo>
                    <a:pt x="7814" y="12266"/>
                    <a:pt x="8043" y="12411"/>
                    <a:pt x="8474" y="12667"/>
                  </a:cubicBezTo>
                  <a:cubicBezTo>
                    <a:pt x="8678" y="12790"/>
                    <a:pt x="8883" y="12825"/>
                    <a:pt x="9087" y="12825"/>
                  </a:cubicBezTo>
                  <a:cubicBezTo>
                    <a:pt x="9169" y="12825"/>
                    <a:pt x="9251" y="12819"/>
                    <a:pt x="9333" y="12811"/>
                  </a:cubicBezTo>
                  <a:cubicBezTo>
                    <a:pt x="9704" y="12811"/>
                    <a:pt x="9818" y="12811"/>
                    <a:pt x="9875" y="12983"/>
                  </a:cubicBezTo>
                  <a:cubicBezTo>
                    <a:pt x="9905" y="13011"/>
                    <a:pt x="9905" y="13011"/>
                    <a:pt x="9905" y="13040"/>
                  </a:cubicBezTo>
                  <a:cubicBezTo>
                    <a:pt x="9733" y="13040"/>
                    <a:pt x="9532" y="13098"/>
                    <a:pt x="9360" y="13240"/>
                  </a:cubicBezTo>
                  <a:cubicBezTo>
                    <a:pt x="9246" y="13354"/>
                    <a:pt x="9161" y="13411"/>
                    <a:pt x="9104" y="13469"/>
                  </a:cubicBezTo>
                  <a:cubicBezTo>
                    <a:pt x="8875" y="13640"/>
                    <a:pt x="8845" y="13698"/>
                    <a:pt x="8588" y="14243"/>
                  </a:cubicBezTo>
                  <a:cubicBezTo>
                    <a:pt x="8474" y="14529"/>
                    <a:pt x="8444" y="14728"/>
                    <a:pt x="8444" y="14872"/>
                  </a:cubicBezTo>
                  <a:cubicBezTo>
                    <a:pt x="8416" y="15014"/>
                    <a:pt x="8416" y="15072"/>
                    <a:pt x="8187" y="15301"/>
                  </a:cubicBezTo>
                  <a:cubicBezTo>
                    <a:pt x="8073" y="15415"/>
                    <a:pt x="7901" y="15502"/>
                    <a:pt x="7700" y="15587"/>
                  </a:cubicBezTo>
                  <a:cubicBezTo>
                    <a:pt x="7386" y="15731"/>
                    <a:pt x="7013" y="15931"/>
                    <a:pt x="6784" y="16247"/>
                  </a:cubicBezTo>
                  <a:cubicBezTo>
                    <a:pt x="5181" y="18221"/>
                    <a:pt x="6383" y="21942"/>
                    <a:pt x="7242" y="23602"/>
                  </a:cubicBezTo>
                  <a:cubicBezTo>
                    <a:pt x="7729" y="24519"/>
                    <a:pt x="8302" y="24633"/>
                    <a:pt x="8902" y="24748"/>
                  </a:cubicBezTo>
                  <a:cubicBezTo>
                    <a:pt x="9188" y="24805"/>
                    <a:pt x="9504" y="24862"/>
                    <a:pt x="9875" y="25006"/>
                  </a:cubicBezTo>
                  <a:cubicBezTo>
                    <a:pt x="10020" y="25064"/>
                    <a:pt x="10104" y="25148"/>
                    <a:pt x="10219" y="25263"/>
                  </a:cubicBezTo>
                  <a:cubicBezTo>
                    <a:pt x="10448" y="25464"/>
                    <a:pt x="10707" y="25751"/>
                    <a:pt x="11192" y="25751"/>
                  </a:cubicBezTo>
                  <a:cubicBezTo>
                    <a:pt x="11336" y="25751"/>
                    <a:pt x="11451" y="25721"/>
                    <a:pt x="11623" y="25693"/>
                  </a:cubicBezTo>
                  <a:cubicBezTo>
                    <a:pt x="12337" y="25522"/>
                    <a:pt x="12738" y="24835"/>
                    <a:pt x="13082" y="24262"/>
                  </a:cubicBezTo>
                  <a:lnTo>
                    <a:pt x="13139" y="24148"/>
                  </a:lnTo>
                  <a:cubicBezTo>
                    <a:pt x="13169" y="24118"/>
                    <a:pt x="13169" y="24118"/>
                    <a:pt x="13169" y="24090"/>
                  </a:cubicBezTo>
                  <a:cubicBezTo>
                    <a:pt x="13226" y="23976"/>
                    <a:pt x="13253" y="23889"/>
                    <a:pt x="13283" y="23774"/>
                  </a:cubicBezTo>
                  <a:cubicBezTo>
                    <a:pt x="13425" y="23431"/>
                    <a:pt x="13512" y="23174"/>
                    <a:pt x="13798" y="22945"/>
                  </a:cubicBezTo>
                  <a:cubicBezTo>
                    <a:pt x="13970" y="22831"/>
                    <a:pt x="14112" y="22773"/>
                    <a:pt x="14314" y="22716"/>
                  </a:cubicBezTo>
                  <a:cubicBezTo>
                    <a:pt x="14600" y="22629"/>
                    <a:pt x="14943" y="22544"/>
                    <a:pt x="15314" y="22171"/>
                  </a:cubicBezTo>
                  <a:cubicBezTo>
                    <a:pt x="15630" y="21770"/>
                    <a:pt x="15830" y="21342"/>
                    <a:pt x="16001" y="20912"/>
                  </a:cubicBezTo>
                  <a:cubicBezTo>
                    <a:pt x="16260" y="20339"/>
                    <a:pt x="16459" y="19824"/>
                    <a:pt x="17062" y="19480"/>
                  </a:cubicBezTo>
                  <a:cubicBezTo>
                    <a:pt x="17386" y="19289"/>
                    <a:pt x="17679" y="19227"/>
                    <a:pt x="17982" y="19227"/>
                  </a:cubicBezTo>
                  <a:cubicBezTo>
                    <a:pt x="18267" y="19227"/>
                    <a:pt x="18560" y="19283"/>
                    <a:pt x="18894" y="19338"/>
                  </a:cubicBezTo>
                  <a:cubicBezTo>
                    <a:pt x="19237" y="19395"/>
                    <a:pt x="19608" y="19453"/>
                    <a:pt x="20039" y="19453"/>
                  </a:cubicBezTo>
                  <a:lnTo>
                    <a:pt x="20066" y="19453"/>
                  </a:lnTo>
                  <a:cubicBezTo>
                    <a:pt x="20811" y="19395"/>
                    <a:pt x="21413" y="18965"/>
                    <a:pt x="21986" y="18537"/>
                  </a:cubicBezTo>
                  <a:cubicBezTo>
                    <a:pt x="22272" y="18335"/>
                    <a:pt x="22558" y="18106"/>
                    <a:pt x="22872" y="17964"/>
                  </a:cubicBezTo>
                  <a:cubicBezTo>
                    <a:pt x="23330" y="17735"/>
                    <a:pt x="23673" y="17392"/>
                    <a:pt x="24047" y="17076"/>
                  </a:cubicBezTo>
                  <a:cubicBezTo>
                    <a:pt x="24360" y="16789"/>
                    <a:pt x="24704" y="16503"/>
                    <a:pt x="25047" y="16304"/>
                  </a:cubicBezTo>
                  <a:cubicBezTo>
                    <a:pt x="25234" y="16218"/>
                    <a:pt x="25428" y="16189"/>
                    <a:pt x="25635" y="16189"/>
                  </a:cubicBezTo>
                  <a:cubicBezTo>
                    <a:pt x="25843" y="16189"/>
                    <a:pt x="26064" y="16218"/>
                    <a:pt x="26307" y="16247"/>
                  </a:cubicBezTo>
                  <a:cubicBezTo>
                    <a:pt x="26582" y="16283"/>
                    <a:pt x="26879" y="16331"/>
                    <a:pt x="27177" y="16331"/>
                  </a:cubicBezTo>
                  <a:cubicBezTo>
                    <a:pt x="27346" y="16331"/>
                    <a:pt x="27515" y="16315"/>
                    <a:pt x="27681" y="16274"/>
                  </a:cubicBezTo>
                  <a:cubicBezTo>
                    <a:pt x="28283" y="16160"/>
                    <a:pt x="28913" y="15931"/>
                    <a:pt x="29513" y="15702"/>
                  </a:cubicBezTo>
                  <a:cubicBezTo>
                    <a:pt x="29887" y="15560"/>
                    <a:pt x="30258" y="15415"/>
                    <a:pt x="30631" y="15301"/>
                  </a:cubicBezTo>
                  <a:lnTo>
                    <a:pt x="30803" y="15273"/>
                  </a:lnTo>
                  <a:cubicBezTo>
                    <a:pt x="31460" y="15072"/>
                    <a:pt x="32177" y="14843"/>
                    <a:pt x="32490" y="13927"/>
                  </a:cubicBezTo>
                  <a:cubicBezTo>
                    <a:pt x="32548" y="13755"/>
                    <a:pt x="32490" y="13583"/>
                    <a:pt x="32319" y="13498"/>
                  </a:cubicBezTo>
                  <a:cubicBezTo>
                    <a:pt x="32204" y="13411"/>
                    <a:pt x="32032" y="13354"/>
                    <a:pt x="31719" y="13269"/>
                  </a:cubicBezTo>
                  <a:cubicBezTo>
                    <a:pt x="31517" y="13212"/>
                    <a:pt x="31174" y="13098"/>
                    <a:pt x="31032" y="13040"/>
                  </a:cubicBezTo>
                  <a:cubicBezTo>
                    <a:pt x="31002" y="12953"/>
                    <a:pt x="31032" y="12926"/>
                    <a:pt x="31032" y="12896"/>
                  </a:cubicBezTo>
                  <a:cubicBezTo>
                    <a:pt x="31089" y="12811"/>
                    <a:pt x="31288" y="12724"/>
                    <a:pt x="31460" y="12724"/>
                  </a:cubicBezTo>
                  <a:cubicBezTo>
                    <a:pt x="31604" y="12724"/>
                    <a:pt x="31861" y="12983"/>
                    <a:pt x="32062" y="13155"/>
                  </a:cubicBezTo>
                  <a:cubicBezTo>
                    <a:pt x="32370" y="13436"/>
                    <a:pt x="32699" y="13740"/>
                    <a:pt x="33094" y="13740"/>
                  </a:cubicBezTo>
                  <a:cubicBezTo>
                    <a:pt x="33140" y="13740"/>
                    <a:pt x="33187" y="13736"/>
                    <a:pt x="33235" y="13727"/>
                  </a:cubicBezTo>
                  <a:cubicBezTo>
                    <a:pt x="33494" y="13670"/>
                    <a:pt x="33693" y="13498"/>
                    <a:pt x="33837" y="13182"/>
                  </a:cubicBezTo>
                  <a:cubicBezTo>
                    <a:pt x="34295" y="12353"/>
                    <a:pt x="33665" y="11724"/>
                    <a:pt x="33235" y="11323"/>
                  </a:cubicBezTo>
                  <a:cubicBezTo>
                    <a:pt x="32777" y="10865"/>
                    <a:pt x="32806" y="10808"/>
                    <a:pt x="32891" y="10750"/>
                  </a:cubicBezTo>
                  <a:cubicBezTo>
                    <a:pt x="33036" y="10606"/>
                    <a:pt x="33521" y="10606"/>
                    <a:pt x="33922" y="10578"/>
                  </a:cubicBezTo>
                  <a:cubicBezTo>
                    <a:pt x="34494" y="10578"/>
                    <a:pt x="35067" y="10549"/>
                    <a:pt x="35497" y="10292"/>
                  </a:cubicBezTo>
                  <a:cubicBezTo>
                    <a:pt x="36013" y="9976"/>
                    <a:pt x="36413" y="9376"/>
                    <a:pt x="36757" y="8861"/>
                  </a:cubicBezTo>
                  <a:lnTo>
                    <a:pt x="36842" y="8717"/>
                  </a:lnTo>
                  <a:cubicBezTo>
                    <a:pt x="37071" y="8346"/>
                    <a:pt x="37128" y="7972"/>
                    <a:pt x="37215" y="7659"/>
                  </a:cubicBezTo>
                  <a:cubicBezTo>
                    <a:pt x="37272" y="7400"/>
                    <a:pt x="37300" y="7201"/>
                    <a:pt x="37414" y="7029"/>
                  </a:cubicBezTo>
                  <a:cubicBezTo>
                    <a:pt x="37444" y="6942"/>
                    <a:pt x="37643" y="6857"/>
                    <a:pt x="37788" y="6800"/>
                  </a:cubicBezTo>
                  <a:cubicBezTo>
                    <a:pt x="38044" y="6655"/>
                    <a:pt x="38330" y="6514"/>
                    <a:pt x="38445" y="6197"/>
                  </a:cubicBezTo>
                  <a:cubicBezTo>
                    <a:pt x="38646" y="5769"/>
                    <a:pt x="38532" y="5426"/>
                    <a:pt x="38445" y="5167"/>
                  </a:cubicBezTo>
                  <a:cubicBezTo>
                    <a:pt x="38360" y="4995"/>
                    <a:pt x="38360" y="4910"/>
                    <a:pt x="38388" y="4823"/>
                  </a:cubicBezTo>
                  <a:cubicBezTo>
                    <a:pt x="38617" y="4281"/>
                    <a:pt x="40078" y="3994"/>
                    <a:pt x="41250" y="3736"/>
                  </a:cubicBezTo>
                  <a:cubicBezTo>
                    <a:pt x="42796" y="3422"/>
                    <a:pt x="43998" y="3163"/>
                    <a:pt x="44113" y="2304"/>
                  </a:cubicBezTo>
                  <a:cubicBezTo>
                    <a:pt x="44113" y="1991"/>
                    <a:pt x="43998" y="1732"/>
                    <a:pt x="43799" y="1532"/>
                  </a:cubicBezTo>
                  <a:cubicBezTo>
                    <a:pt x="43437" y="1201"/>
                    <a:pt x="42821" y="1091"/>
                    <a:pt x="42084" y="1091"/>
                  </a:cubicBezTo>
                  <a:cubicBezTo>
                    <a:pt x="41423" y="1091"/>
                    <a:pt x="40664" y="1179"/>
                    <a:pt x="39906" y="1274"/>
                  </a:cubicBezTo>
                  <a:cubicBezTo>
                    <a:pt x="39620" y="1303"/>
                    <a:pt x="39333" y="1331"/>
                    <a:pt x="39219" y="1331"/>
                  </a:cubicBezTo>
                  <a:cubicBezTo>
                    <a:pt x="38502" y="1303"/>
                    <a:pt x="37902" y="1017"/>
                    <a:pt x="37300" y="731"/>
                  </a:cubicBezTo>
                  <a:cubicBezTo>
                    <a:pt x="36670" y="445"/>
                    <a:pt x="36040" y="129"/>
                    <a:pt x="35181" y="44"/>
                  </a:cubicBezTo>
                  <a:cubicBezTo>
                    <a:pt x="34640" y="13"/>
                    <a:pt x="34095" y="1"/>
                    <a:pt x="3355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7"/>
            <p:cNvSpPr/>
            <p:nvPr/>
          </p:nvSpPr>
          <p:spPr>
            <a:xfrm>
              <a:off x="7197131" y="775052"/>
              <a:ext cx="544322" cy="171893"/>
            </a:xfrm>
            <a:custGeom>
              <a:avLst/>
              <a:gdLst/>
              <a:ahLst/>
              <a:cxnLst/>
              <a:rect l="l" t="t" r="r" b="b"/>
              <a:pathLst>
                <a:path w="26910" h="8498" extrusionOk="0">
                  <a:moveTo>
                    <a:pt x="25058" y="0"/>
                  </a:moveTo>
                  <a:cubicBezTo>
                    <a:pt x="24515" y="0"/>
                    <a:pt x="23947" y="109"/>
                    <a:pt x="23504" y="109"/>
                  </a:cubicBezTo>
                  <a:lnTo>
                    <a:pt x="23504" y="196"/>
                  </a:lnTo>
                  <a:cubicBezTo>
                    <a:pt x="22005" y="356"/>
                    <a:pt x="20784" y="870"/>
                    <a:pt x="19364" y="870"/>
                  </a:cubicBezTo>
                  <a:cubicBezTo>
                    <a:pt x="19021" y="870"/>
                    <a:pt x="18667" y="840"/>
                    <a:pt x="18294" y="768"/>
                  </a:cubicBezTo>
                  <a:cubicBezTo>
                    <a:pt x="17006" y="570"/>
                    <a:pt x="15786" y="262"/>
                    <a:pt x="14550" y="262"/>
                  </a:cubicBezTo>
                  <a:cubicBezTo>
                    <a:pt x="14000" y="262"/>
                    <a:pt x="13447" y="323"/>
                    <a:pt x="12883" y="482"/>
                  </a:cubicBezTo>
                  <a:cubicBezTo>
                    <a:pt x="12489" y="591"/>
                    <a:pt x="11988" y="604"/>
                    <a:pt x="11472" y="604"/>
                  </a:cubicBezTo>
                  <a:cubicBezTo>
                    <a:pt x="11307" y="604"/>
                    <a:pt x="11141" y="603"/>
                    <a:pt x="10977" y="603"/>
                  </a:cubicBezTo>
                  <a:cubicBezTo>
                    <a:pt x="10305" y="603"/>
                    <a:pt x="9660" y="625"/>
                    <a:pt x="9248" y="853"/>
                  </a:cubicBezTo>
                  <a:cubicBezTo>
                    <a:pt x="7386" y="1856"/>
                    <a:pt x="10192" y="1712"/>
                    <a:pt x="10535" y="1998"/>
                  </a:cubicBezTo>
                  <a:cubicBezTo>
                    <a:pt x="11996" y="3173"/>
                    <a:pt x="8905" y="4318"/>
                    <a:pt x="8073" y="4403"/>
                  </a:cubicBezTo>
                  <a:cubicBezTo>
                    <a:pt x="6786" y="4547"/>
                    <a:pt x="5611" y="4318"/>
                    <a:pt x="4867" y="5490"/>
                  </a:cubicBezTo>
                  <a:cubicBezTo>
                    <a:pt x="4581" y="5834"/>
                    <a:pt x="4924" y="6120"/>
                    <a:pt x="4581" y="6436"/>
                  </a:cubicBezTo>
                  <a:cubicBezTo>
                    <a:pt x="4442" y="6555"/>
                    <a:pt x="4245" y="6599"/>
                    <a:pt x="4029" y="6599"/>
                  </a:cubicBezTo>
                  <a:cubicBezTo>
                    <a:pt x="3621" y="6599"/>
                    <a:pt x="3145" y="6444"/>
                    <a:pt x="2863" y="6349"/>
                  </a:cubicBezTo>
                  <a:cubicBezTo>
                    <a:pt x="2363" y="6176"/>
                    <a:pt x="1924" y="5816"/>
                    <a:pt x="1503" y="5816"/>
                  </a:cubicBezTo>
                  <a:cubicBezTo>
                    <a:pt x="1228" y="5816"/>
                    <a:pt x="960" y="5971"/>
                    <a:pt x="688" y="6436"/>
                  </a:cubicBezTo>
                  <a:cubicBezTo>
                    <a:pt x="1" y="7666"/>
                    <a:pt x="1088" y="7810"/>
                    <a:pt x="1920" y="7952"/>
                  </a:cubicBezTo>
                  <a:cubicBezTo>
                    <a:pt x="2981" y="8118"/>
                    <a:pt x="3595" y="8498"/>
                    <a:pt x="4500" y="8498"/>
                  </a:cubicBezTo>
                  <a:cubicBezTo>
                    <a:pt x="4693" y="8498"/>
                    <a:pt x="4899" y="8480"/>
                    <a:pt x="5126" y="8440"/>
                  </a:cubicBezTo>
                  <a:cubicBezTo>
                    <a:pt x="5898" y="8296"/>
                    <a:pt x="7730" y="8440"/>
                    <a:pt x="8218" y="7666"/>
                  </a:cubicBezTo>
                  <a:cubicBezTo>
                    <a:pt x="9104" y="6349"/>
                    <a:pt x="7187" y="6723"/>
                    <a:pt x="6500" y="6578"/>
                  </a:cubicBezTo>
                  <a:cubicBezTo>
                    <a:pt x="6566" y="5790"/>
                    <a:pt x="7289" y="5607"/>
                    <a:pt x="8146" y="5607"/>
                  </a:cubicBezTo>
                  <a:cubicBezTo>
                    <a:pt x="8885" y="5607"/>
                    <a:pt x="9724" y="5743"/>
                    <a:pt x="10326" y="5743"/>
                  </a:cubicBezTo>
                  <a:cubicBezTo>
                    <a:pt x="10519" y="5743"/>
                    <a:pt x="10688" y="5729"/>
                    <a:pt x="10822" y="5692"/>
                  </a:cubicBezTo>
                  <a:cubicBezTo>
                    <a:pt x="11852" y="5406"/>
                    <a:pt x="12798" y="4547"/>
                    <a:pt x="13829" y="4116"/>
                  </a:cubicBezTo>
                  <a:cubicBezTo>
                    <a:pt x="15890" y="3230"/>
                    <a:pt x="17951" y="3230"/>
                    <a:pt x="20069" y="2800"/>
                  </a:cubicBezTo>
                  <a:cubicBezTo>
                    <a:pt x="21042" y="2571"/>
                    <a:pt x="21929" y="2085"/>
                    <a:pt x="22959" y="1856"/>
                  </a:cubicBezTo>
                  <a:cubicBezTo>
                    <a:pt x="23848" y="1655"/>
                    <a:pt x="24878" y="1856"/>
                    <a:pt x="25765" y="1483"/>
                  </a:cubicBezTo>
                  <a:cubicBezTo>
                    <a:pt x="26910" y="1055"/>
                    <a:pt x="26853" y="338"/>
                    <a:pt x="25623" y="51"/>
                  </a:cubicBezTo>
                  <a:cubicBezTo>
                    <a:pt x="25442" y="14"/>
                    <a:pt x="25252" y="0"/>
                    <a:pt x="25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7"/>
            <p:cNvSpPr/>
            <p:nvPr/>
          </p:nvSpPr>
          <p:spPr>
            <a:xfrm>
              <a:off x="7197738" y="767669"/>
              <a:ext cx="544888" cy="186781"/>
            </a:xfrm>
            <a:custGeom>
              <a:avLst/>
              <a:gdLst/>
              <a:ahLst/>
              <a:cxnLst/>
              <a:rect l="l" t="t" r="r" b="b"/>
              <a:pathLst>
                <a:path w="26938" h="9234" extrusionOk="0">
                  <a:moveTo>
                    <a:pt x="25070" y="717"/>
                  </a:moveTo>
                  <a:cubicBezTo>
                    <a:pt x="25223" y="717"/>
                    <a:pt x="25370" y="729"/>
                    <a:pt x="25506" y="760"/>
                  </a:cubicBezTo>
                  <a:cubicBezTo>
                    <a:pt x="26078" y="904"/>
                    <a:pt x="26193" y="1076"/>
                    <a:pt x="26193" y="1103"/>
                  </a:cubicBezTo>
                  <a:cubicBezTo>
                    <a:pt x="26193" y="1133"/>
                    <a:pt x="26108" y="1332"/>
                    <a:pt x="25593" y="1534"/>
                  </a:cubicBezTo>
                  <a:cubicBezTo>
                    <a:pt x="25135" y="1706"/>
                    <a:pt x="24647" y="1733"/>
                    <a:pt x="24104" y="1733"/>
                  </a:cubicBezTo>
                  <a:cubicBezTo>
                    <a:pt x="23674" y="1763"/>
                    <a:pt x="23245" y="1763"/>
                    <a:pt x="22845" y="1878"/>
                  </a:cubicBezTo>
                  <a:cubicBezTo>
                    <a:pt x="22272" y="1992"/>
                    <a:pt x="21757" y="2191"/>
                    <a:pt x="21269" y="2363"/>
                  </a:cubicBezTo>
                  <a:cubicBezTo>
                    <a:pt x="20811" y="2535"/>
                    <a:pt x="20383" y="2707"/>
                    <a:pt x="19952" y="2821"/>
                  </a:cubicBezTo>
                  <a:cubicBezTo>
                    <a:pt x="19265" y="2965"/>
                    <a:pt x="18578" y="3050"/>
                    <a:pt x="17921" y="3137"/>
                  </a:cubicBezTo>
                  <a:cubicBezTo>
                    <a:pt x="16517" y="3336"/>
                    <a:pt x="15086" y="3538"/>
                    <a:pt x="13654" y="4138"/>
                  </a:cubicBezTo>
                  <a:cubicBezTo>
                    <a:pt x="13196" y="4339"/>
                    <a:pt x="12738" y="4626"/>
                    <a:pt x="12310" y="4882"/>
                  </a:cubicBezTo>
                  <a:cubicBezTo>
                    <a:pt x="11737" y="5226"/>
                    <a:pt x="11222" y="5569"/>
                    <a:pt x="10707" y="5713"/>
                  </a:cubicBezTo>
                  <a:cubicBezTo>
                    <a:pt x="10602" y="5744"/>
                    <a:pt x="10463" y="5756"/>
                    <a:pt x="10303" y="5756"/>
                  </a:cubicBezTo>
                  <a:cubicBezTo>
                    <a:pt x="10023" y="5756"/>
                    <a:pt x="9677" y="5720"/>
                    <a:pt x="9333" y="5684"/>
                  </a:cubicBezTo>
                  <a:cubicBezTo>
                    <a:pt x="8934" y="5650"/>
                    <a:pt x="8514" y="5612"/>
                    <a:pt x="8111" y="5612"/>
                  </a:cubicBezTo>
                  <a:cubicBezTo>
                    <a:pt x="7501" y="5612"/>
                    <a:pt x="6934" y="5700"/>
                    <a:pt x="6555" y="6027"/>
                  </a:cubicBezTo>
                  <a:cubicBezTo>
                    <a:pt x="6298" y="6229"/>
                    <a:pt x="6154" y="6543"/>
                    <a:pt x="6097" y="6916"/>
                  </a:cubicBezTo>
                  <a:cubicBezTo>
                    <a:pt x="6097" y="7088"/>
                    <a:pt x="6211" y="7259"/>
                    <a:pt x="6383" y="7287"/>
                  </a:cubicBezTo>
                  <a:cubicBezTo>
                    <a:pt x="6585" y="7317"/>
                    <a:pt x="6841" y="7344"/>
                    <a:pt x="7100" y="7344"/>
                  </a:cubicBezTo>
                  <a:cubicBezTo>
                    <a:pt x="7386" y="7344"/>
                    <a:pt x="7959" y="7374"/>
                    <a:pt x="8043" y="7459"/>
                  </a:cubicBezTo>
                  <a:cubicBezTo>
                    <a:pt x="8043" y="7459"/>
                    <a:pt x="8073" y="7546"/>
                    <a:pt x="7872" y="7832"/>
                  </a:cubicBezTo>
                  <a:cubicBezTo>
                    <a:pt x="7615" y="8260"/>
                    <a:pt x="6555" y="8317"/>
                    <a:pt x="5840" y="8375"/>
                  </a:cubicBezTo>
                  <a:cubicBezTo>
                    <a:pt x="5524" y="8404"/>
                    <a:pt x="5238" y="8432"/>
                    <a:pt x="5039" y="8462"/>
                  </a:cubicBezTo>
                  <a:cubicBezTo>
                    <a:pt x="4846" y="8490"/>
                    <a:pt x="4671" y="8503"/>
                    <a:pt x="4508" y="8503"/>
                  </a:cubicBezTo>
                  <a:cubicBezTo>
                    <a:pt x="4014" y="8503"/>
                    <a:pt x="3622" y="8389"/>
                    <a:pt x="3149" y="8260"/>
                  </a:cubicBezTo>
                  <a:cubicBezTo>
                    <a:pt x="2806" y="8146"/>
                    <a:pt x="2405" y="8031"/>
                    <a:pt x="1947" y="7946"/>
                  </a:cubicBezTo>
                  <a:lnTo>
                    <a:pt x="1860" y="7946"/>
                  </a:lnTo>
                  <a:cubicBezTo>
                    <a:pt x="1489" y="7859"/>
                    <a:pt x="916" y="7775"/>
                    <a:pt x="829" y="7546"/>
                  </a:cubicBezTo>
                  <a:cubicBezTo>
                    <a:pt x="772" y="7459"/>
                    <a:pt x="829" y="7230"/>
                    <a:pt x="974" y="6973"/>
                  </a:cubicBezTo>
                  <a:cubicBezTo>
                    <a:pt x="1145" y="6657"/>
                    <a:pt x="1287" y="6543"/>
                    <a:pt x="1489" y="6543"/>
                  </a:cubicBezTo>
                  <a:cubicBezTo>
                    <a:pt x="1661" y="6543"/>
                    <a:pt x="1860" y="6657"/>
                    <a:pt x="2119" y="6801"/>
                  </a:cubicBezTo>
                  <a:lnTo>
                    <a:pt x="2719" y="7058"/>
                  </a:lnTo>
                  <a:cubicBezTo>
                    <a:pt x="3082" y="7190"/>
                    <a:pt x="3541" y="7322"/>
                    <a:pt x="3964" y="7322"/>
                  </a:cubicBezTo>
                  <a:cubicBezTo>
                    <a:pt x="4273" y="7322"/>
                    <a:pt x="4562" y="7251"/>
                    <a:pt x="4780" y="7058"/>
                  </a:cubicBezTo>
                  <a:cubicBezTo>
                    <a:pt x="5096" y="6801"/>
                    <a:pt x="5096" y="6485"/>
                    <a:pt x="5066" y="6314"/>
                  </a:cubicBezTo>
                  <a:cubicBezTo>
                    <a:pt x="5066" y="6172"/>
                    <a:pt x="5066" y="6142"/>
                    <a:pt x="5123" y="6057"/>
                  </a:cubicBezTo>
                  <a:cubicBezTo>
                    <a:pt x="5639" y="5283"/>
                    <a:pt x="6326" y="5226"/>
                    <a:pt x="7299" y="5168"/>
                  </a:cubicBezTo>
                  <a:cubicBezTo>
                    <a:pt x="7558" y="5168"/>
                    <a:pt x="7814" y="5141"/>
                    <a:pt x="8073" y="5111"/>
                  </a:cubicBezTo>
                  <a:cubicBezTo>
                    <a:pt x="8760" y="5054"/>
                    <a:pt x="10906" y="4339"/>
                    <a:pt x="11222" y="3279"/>
                  </a:cubicBezTo>
                  <a:cubicBezTo>
                    <a:pt x="11279" y="3050"/>
                    <a:pt x="11337" y="2565"/>
                    <a:pt x="10764" y="2107"/>
                  </a:cubicBezTo>
                  <a:cubicBezTo>
                    <a:pt x="10563" y="1935"/>
                    <a:pt x="10276" y="1905"/>
                    <a:pt x="9791" y="1820"/>
                  </a:cubicBezTo>
                  <a:cubicBezTo>
                    <a:pt x="9589" y="1791"/>
                    <a:pt x="9303" y="1763"/>
                    <a:pt x="9104" y="1706"/>
                  </a:cubicBezTo>
                  <a:cubicBezTo>
                    <a:pt x="9161" y="1649"/>
                    <a:pt x="9246" y="1591"/>
                    <a:pt x="9390" y="1534"/>
                  </a:cubicBezTo>
                  <a:cubicBezTo>
                    <a:pt x="9761" y="1332"/>
                    <a:pt x="10478" y="1332"/>
                    <a:pt x="11165" y="1332"/>
                  </a:cubicBezTo>
                  <a:cubicBezTo>
                    <a:pt x="11795" y="1332"/>
                    <a:pt x="12424" y="1332"/>
                    <a:pt x="12940" y="1190"/>
                  </a:cubicBezTo>
                  <a:cubicBezTo>
                    <a:pt x="13480" y="1050"/>
                    <a:pt x="14008" y="994"/>
                    <a:pt x="14534" y="994"/>
                  </a:cubicBezTo>
                  <a:cubicBezTo>
                    <a:pt x="15399" y="994"/>
                    <a:pt x="16256" y="1144"/>
                    <a:pt x="17147" y="1305"/>
                  </a:cubicBezTo>
                  <a:cubicBezTo>
                    <a:pt x="17490" y="1390"/>
                    <a:pt x="17864" y="1447"/>
                    <a:pt x="18207" y="1504"/>
                  </a:cubicBezTo>
                  <a:cubicBezTo>
                    <a:pt x="18585" y="1577"/>
                    <a:pt x="18947" y="1607"/>
                    <a:pt x="19296" y="1607"/>
                  </a:cubicBezTo>
                  <a:cubicBezTo>
                    <a:pt x="20190" y="1607"/>
                    <a:pt x="21002" y="1412"/>
                    <a:pt x="21784" y="1248"/>
                  </a:cubicBezTo>
                  <a:cubicBezTo>
                    <a:pt x="22329" y="1103"/>
                    <a:pt x="22902" y="989"/>
                    <a:pt x="23502" y="904"/>
                  </a:cubicBezTo>
                  <a:cubicBezTo>
                    <a:pt x="23589" y="904"/>
                    <a:pt x="23646" y="874"/>
                    <a:pt x="23703" y="847"/>
                  </a:cubicBezTo>
                  <a:cubicBezTo>
                    <a:pt x="23875" y="817"/>
                    <a:pt x="24047" y="817"/>
                    <a:pt x="24246" y="790"/>
                  </a:cubicBezTo>
                  <a:cubicBezTo>
                    <a:pt x="24520" y="753"/>
                    <a:pt x="24804" y="717"/>
                    <a:pt x="25070" y="717"/>
                  </a:cubicBezTo>
                  <a:close/>
                  <a:moveTo>
                    <a:pt x="25100" y="1"/>
                  </a:moveTo>
                  <a:cubicBezTo>
                    <a:pt x="24772" y="1"/>
                    <a:pt x="24450" y="37"/>
                    <a:pt x="24161" y="73"/>
                  </a:cubicBezTo>
                  <a:cubicBezTo>
                    <a:pt x="23903" y="103"/>
                    <a:pt x="23674" y="130"/>
                    <a:pt x="23474" y="130"/>
                  </a:cubicBezTo>
                  <a:cubicBezTo>
                    <a:pt x="23360" y="130"/>
                    <a:pt x="23273" y="160"/>
                    <a:pt x="23216" y="217"/>
                  </a:cubicBezTo>
                  <a:cubicBezTo>
                    <a:pt x="22643" y="302"/>
                    <a:pt x="22128" y="416"/>
                    <a:pt x="21642" y="531"/>
                  </a:cubicBezTo>
                  <a:cubicBezTo>
                    <a:pt x="20869" y="715"/>
                    <a:pt x="20124" y="884"/>
                    <a:pt x="19327" y="884"/>
                  </a:cubicBezTo>
                  <a:cubicBezTo>
                    <a:pt x="19002" y="884"/>
                    <a:pt x="18669" y="856"/>
                    <a:pt x="18322" y="790"/>
                  </a:cubicBezTo>
                  <a:cubicBezTo>
                    <a:pt x="17978" y="732"/>
                    <a:pt x="17634" y="675"/>
                    <a:pt x="17291" y="588"/>
                  </a:cubicBezTo>
                  <a:cubicBezTo>
                    <a:pt x="16361" y="431"/>
                    <a:pt x="15464" y="273"/>
                    <a:pt x="14540" y="273"/>
                  </a:cubicBezTo>
                  <a:cubicBezTo>
                    <a:pt x="13955" y="273"/>
                    <a:pt x="13360" y="337"/>
                    <a:pt x="12738" y="503"/>
                  </a:cubicBezTo>
                  <a:cubicBezTo>
                    <a:pt x="12337" y="618"/>
                    <a:pt x="11737" y="618"/>
                    <a:pt x="11165" y="618"/>
                  </a:cubicBezTo>
                  <a:cubicBezTo>
                    <a:pt x="10334" y="618"/>
                    <a:pt x="9589" y="618"/>
                    <a:pt x="9046" y="904"/>
                  </a:cubicBezTo>
                  <a:cubicBezTo>
                    <a:pt x="8588" y="1133"/>
                    <a:pt x="8158" y="1447"/>
                    <a:pt x="8245" y="1848"/>
                  </a:cubicBezTo>
                  <a:cubicBezTo>
                    <a:pt x="8330" y="2336"/>
                    <a:pt x="8959" y="2420"/>
                    <a:pt x="9676" y="2535"/>
                  </a:cubicBezTo>
                  <a:cubicBezTo>
                    <a:pt x="9905" y="2565"/>
                    <a:pt x="10219" y="2622"/>
                    <a:pt x="10276" y="2649"/>
                  </a:cubicBezTo>
                  <a:cubicBezTo>
                    <a:pt x="10592" y="2878"/>
                    <a:pt x="10535" y="3023"/>
                    <a:pt x="10505" y="3080"/>
                  </a:cubicBezTo>
                  <a:cubicBezTo>
                    <a:pt x="10334" y="3680"/>
                    <a:pt x="8616" y="4339"/>
                    <a:pt x="8016" y="4397"/>
                  </a:cubicBezTo>
                  <a:cubicBezTo>
                    <a:pt x="7757" y="4424"/>
                    <a:pt x="7501" y="4454"/>
                    <a:pt x="7242" y="4454"/>
                  </a:cubicBezTo>
                  <a:cubicBezTo>
                    <a:pt x="6269" y="4511"/>
                    <a:pt x="5238" y="4568"/>
                    <a:pt x="4551" y="5626"/>
                  </a:cubicBezTo>
                  <a:cubicBezTo>
                    <a:pt x="4322" y="5913"/>
                    <a:pt x="4352" y="6172"/>
                    <a:pt x="4352" y="6343"/>
                  </a:cubicBezTo>
                  <a:cubicBezTo>
                    <a:pt x="4352" y="6485"/>
                    <a:pt x="4352" y="6485"/>
                    <a:pt x="4322" y="6515"/>
                  </a:cubicBezTo>
                  <a:cubicBezTo>
                    <a:pt x="4281" y="6556"/>
                    <a:pt x="4193" y="6604"/>
                    <a:pt x="4001" y="6604"/>
                  </a:cubicBezTo>
                  <a:cubicBezTo>
                    <a:pt x="3794" y="6604"/>
                    <a:pt x="3467" y="6549"/>
                    <a:pt x="2948" y="6371"/>
                  </a:cubicBezTo>
                  <a:cubicBezTo>
                    <a:pt x="2806" y="6314"/>
                    <a:pt x="2634" y="6229"/>
                    <a:pt x="2462" y="6142"/>
                  </a:cubicBezTo>
                  <a:cubicBezTo>
                    <a:pt x="2179" y="6000"/>
                    <a:pt x="1826" y="5824"/>
                    <a:pt x="1458" y="5824"/>
                  </a:cubicBezTo>
                  <a:cubicBezTo>
                    <a:pt x="1082" y="5824"/>
                    <a:pt x="691" y="6007"/>
                    <a:pt x="344" y="6600"/>
                  </a:cubicBezTo>
                  <a:cubicBezTo>
                    <a:pt x="58" y="7115"/>
                    <a:pt x="0" y="7516"/>
                    <a:pt x="172" y="7859"/>
                  </a:cubicBezTo>
                  <a:cubicBezTo>
                    <a:pt x="429" y="8432"/>
                    <a:pt x="1145" y="8546"/>
                    <a:pt x="1746" y="8661"/>
                  </a:cubicBezTo>
                  <a:lnTo>
                    <a:pt x="1833" y="8661"/>
                  </a:lnTo>
                  <a:cubicBezTo>
                    <a:pt x="2261" y="8748"/>
                    <a:pt x="2604" y="8833"/>
                    <a:pt x="2948" y="8947"/>
                  </a:cubicBezTo>
                  <a:cubicBezTo>
                    <a:pt x="3436" y="9091"/>
                    <a:pt x="3894" y="9233"/>
                    <a:pt x="4494" y="9233"/>
                  </a:cubicBezTo>
                  <a:cubicBezTo>
                    <a:pt x="4695" y="9233"/>
                    <a:pt x="4924" y="9206"/>
                    <a:pt x="5181" y="9176"/>
                  </a:cubicBezTo>
                  <a:cubicBezTo>
                    <a:pt x="5352" y="9149"/>
                    <a:pt x="5611" y="9119"/>
                    <a:pt x="5898" y="9091"/>
                  </a:cubicBezTo>
                  <a:cubicBezTo>
                    <a:pt x="6841" y="9034"/>
                    <a:pt x="8043" y="8947"/>
                    <a:pt x="8474" y="8233"/>
                  </a:cubicBezTo>
                  <a:cubicBezTo>
                    <a:pt x="8588" y="8061"/>
                    <a:pt x="8932" y="7573"/>
                    <a:pt x="8703" y="7145"/>
                  </a:cubicBezTo>
                  <a:cubicBezTo>
                    <a:pt x="8444" y="6657"/>
                    <a:pt x="7757" y="6630"/>
                    <a:pt x="7127" y="6630"/>
                  </a:cubicBezTo>
                  <a:cubicBezTo>
                    <a:pt x="7070" y="6630"/>
                    <a:pt x="7013" y="6630"/>
                    <a:pt x="6985" y="6600"/>
                  </a:cubicBezTo>
                  <a:cubicBezTo>
                    <a:pt x="6985" y="6600"/>
                    <a:pt x="7013" y="6600"/>
                    <a:pt x="7013" y="6572"/>
                  </a:cubicBezTo>
                  <a:cubicBezTo>
                    <a:pt x="7228" y="6403"/>
                    <a:pt x="7625" y="6349"/>
                    <a:pt x="8075" y="6349"/>
                  </a:cubicBezTo>
                  <a:cubicBezTo>
                    <a:pt x="8463" y="6349"/>
                    <a:pt x="8891" y="6389"/>
                    <a:pt x="9275" y="6428"/>
                  </a:cubicBezTo>
                  <a:cubicBezTo>
                    <a:pt x="9606" y="6457"/>
                    <a:pt x="9916" y="6479"/>
                    <a:pt x="10189" y="6479"/>
                  </a:cubicBezTo>
                  <a:cubicBezTo>
                    <a:pt x="10459" y="6479"/>
                    <a:pt x="10693" y="6457"/>
                    <a:pt x="10879" y="6401"/>
                  </a:cubicBezTo>
                  <a:cubicBezTo>
                    <a:pt x="11508" y="6229"/>
                    <a:pt x="12108" y="5855"/>
                    <a:pt x="12681" y="5512"/>
                  </a:cubicBezTo>
                  <a:cubicBezTo>
                    <a:pt x="13111" y="5255"/>
                    <a:pt x="13540" y="4969"/>
                    <a:pt x="13940" y="4797"/>
                  </a:cubicBezTo>
                  <a:cubicBezTo>
                    <a:pt x="15287" y="4252"/>
                    <a:pt x="16604" y="4053"/>
                    <a:pt x="18005" y="3852"/>
                  </a:cubicBezTo>
                  <a:cubicBezTo>
                    <a:pt x="18693" y="3767"/>
                    <a:pt x="19409" y="3680"/>
                    <a:pt x="20124" y="3508"/>
                  </a:cubicBezTo>
                  <a:cubicBezTo>
                    <a:pt x="20612" y="3423"/>
                    <a:pt x="21070" y="3222"/>
                    <a:pt x="21528" y="3050"/>
                  </a:cubicBezTo>
                  <a:cubicBezTo>
                    <a:pt x="22013" y="2878"/>
                    <a:pt x="22501" y="2679"/>
                    <a:pt x="23016" y="2565"/>
                  </a:cubicBezTo>
                  <a:cubicBezTo>
                    <a:pt x="23360" y="2478"/>
                    <a:pt x="23731" y="2478"/>
                    <a:pt x="24132" y="2478"/>
                  </a:cubicBezTo>
                  <a:cubicBezTo>
                    <a:pt x="24704" y="2450"/>
                    <a:pt x="25306" y="2420"/>
                    <a:pt x="25849" y="2191"/>
                  </a:cubicBezTo>
                  <a:cubicBezTo>
                    <a:pt x="26823" y="1848"/>
                    <a:pt x="26937" y="1332"/>
                    <a:pt x="26910" y="1076"/>
                  </a:cubicBezTo>
                  <a:cubicBezTo>
                    <a:pt x="26910" y="790"/>
                    <a:pt x="26708" y="302"/>
                    <a:pt x="25677" y="45"/>
                  </a:cubicBezTo>
                  <a:cubicBezTo>
                    <a:pt x="25487" y="13"/>
                    <a:pt x="25292" y="1"/>
                    <a:pt x="2510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7"/>
            <p:cNvSpPr/>
            <p:nvPr/>
          </p:nvSpPr>
          <p:spPr>
            <a:xfrm>
              <a:off x="7152566" y="960252"/>
              <a:ext cx="379872" cy="269471"/>
            </a:xfrm>
            <a:custGeom>
              <a:avLst/>
              <a:gdLst/>
              <a:ahLst/>
              <a:cxnLst/>
              <a:rect l="l" t="t" r="r" b="b"/>
              <a:pathLst>
                <a:path w="18780" h="13322" extrusionOk="0">
                  <a:moveTo>
                    <a:pt x="2986" y="1"/>
                  </a:moveTo>
                  <a:cubicBezTo>
                    <a:pt x="2474" y="1"/>
                    <a:pt x="2065" y="366"/>
                    <a:pt x="1718" y="687"/>
                  </a:cubicBezTo>
                  <a:cubicBezTo>
                    <a:pt x="1088" y="1117"/>
                    <a:pt x="1" y="2061"/>
                    <a:pt x="1" y="2920"/>
                  </a:cubicBezTo>
                  <a:cubicBezTo>
                    <a:pt x="28" y="3690"/>
                    <a:pt x="518" y="3905"/>
                    <a:pt x="1127" y="3905"/>
                  </a:cubicBezTo>
                  <a:cubicBezTo>
                    <a:pt x="1787" y="3905"/>
                    <a:pt x="2586" y="3653"/>
                    <a:pt x="3092" y="3579"/>
                  </a:cubicBezTo>
                  <a:cubicBezTo>
                    <a:pt x="3765" y="3476"/>
                    <a:pt x="4584" y="3360"/>
                    <a:pt x="5401" y="3360"/>
                  </a:cubicBezTo>
                  <a:cubicBezTo>
                    <a:pt x="6391" y="3360"/>
                    <a:pt x="7379" y="3530"/>
                    <a:pt x="8101" y="4094"/>
                  </a:cubicBezTo>
                  <a:cubicBezTo>
                    <a:pt x="8845" y="4667"/>
                    <a:pt x="9791" y="5526"/>
                    <a:pt x="9532" y="6614"/>
                  </a:cubicBezTo>
                  <a:cubicBezTo>
                    <a:pt x="9390" y="7129"/>
                    <a:pt x="8444" y="8874"/>
                    <a:pt x="8016" y="9075"/>
                  </a:cubicBezTo>
                  <a:cubicBezTo>
                    <a:pt x="7810" y="9173"/>
                    <a:pt x="7584" y="9210"/>
                    <a:pt x="7345" y="9210"/>
                  </a:cubicBezTo>
                  <a:cubicBezTo>
                    <a:pt x="6593" y="9210"/>
                    <a:pt x="5717" y="8842"/>
                    <a:pt x="4975" y="8842"/>
                  </a:cubicBezTo>
                  <a:cubicBezTo>
                    <a:pt x="4708" y="8842"/>
                    <a:pt x="4458" y="8889"/>
                    <a:pt x="4237" y="9018"/>
                  </a:cubicBezTo>
                  <a:cubicBezTo>
                    <a:pt x="2749" y="9877"/>
                    <a:pt x="5153" y="10248"/>
                    <a:pt x="5840" y="10248"/>
                  </a:cubicBezTo>
                  <a:cubicBezTo>
                    <a:pt x="7414" y="10305"/>
                    <a:pt x="7872" y="10534"/>
                    <a:pt x="8646" y="11908"/>
                  </a:cubicBezTo>
                  <a:cubicBezTo>
                    <a:pt x="8989" y="12625"/>
                    <a:pt x="8845" y="12911"/>
                    <a:pt x="9791" y="13198"/>
                  </a:cubicBezTo>
                  <a:cubicBezTo>
                    <a:pt x="9963" y="13249"/>
                    <a:pt x="10331" y="13321"/>
                    <a:pt x="10641" y="13321"/>
                  </a:cubicBezTo>
                  <a:cubicBezTo>
                    <a:pt x="10847" y="13321"/>
                    <a:pt x="11027" y="13289"/>
                    <a:pt x="11108" y="13198"/>
                  </a:cubicBezTo>
                  <a:cubicBezTo>
                    <a:pt x="11786" y="12623"/>
                    <a:pt x="10203" y="11002"/>
                    <a:pt x="11374" y="11002"/>
                  </a:cubicBezTo>
                  <a:cubicBezTo>
                    <a:pt x="11487" y="11002"/>
                    <a:pt x="11626" y="11017"/>
                    <a:pt x="11795" y="11050"/>
                  </a:cubicBezTo>
                  <a:cubicBezTo>
                    <a:pt x="12406" y="11092"/>
                    <a:pt x="12895" y="11820"/>
                    <a:pt x="13499" y="11820"/>
                  </a:cubicBezTo>
                  <a:cubicBezTo>
                    <a:pt x="13714" y="11820"/>
                    <a:pt x="13944" y="11728"/>
                    <a:pt x="14199" y="11480"/>
                  </a:cubicBezTo>
                  <a:cubicBezTo>
                    <a:pt x="15631" y="10163"/>
                    <a:pt x="13025" y="9446"/>
                    <a:pt x="13226" y="8359"/>
                  </a:cubicBezTo>
                  <a:cubicBezTo>
                    <a:pt x="13327" y="7874"/>
                    <a:pt x="13638" y="7703"/>
                    <a:pt x="14015" y="7703"/>
                  </a:cubicBezTo>
                  <a:cubicBezTo>
                    <a:pt x="14708" y="7703"/>
                    <a:pt x="15628" y="8281"/>
                    <a:pt x="15887" y="8560"/>
                  </a:cubicBezTo>
                  <a:cubicBezTo>
                    <a:pt x="16294" y="8948"/>
                    <a:pt x="16438" y="9288"/>
                    <a:pt x="16766" y="9288"/>
                  </a:cubicBezTo>
                  <a:cubicBezTo>
                    <a:pt x="16946" y="9288"/>
                    <a:pt x="17182" y="9185"/>
                    <a:pt x="17548" y="8931"/>
                  </a:cubicBezTo>
                  <a:cubicBezTo>
                    <a:pt x="18093" y="8560"/>
                    <a:pt x="18780" y="7557"/>
                    <a:pt x="18635" y="6756"/>
                  </a:cubicBezTo>
                  <a:cubicBezTo>
                    <a:pt x="18379" y="5668"/>
                    <a:pt x="17463" y="5897"/>
                    <a:pt x="16719" y="5668"/>
                  </a:cubicBezTo>
                  <a:cubicBezTo>
                    <a:pt x="14257" y="5095"/>
                    <a:pt x="17147" y="3636"/>
                    <a:pt x="15429" y="2205"/>
                  </a:cubicBezTo>
                  <a:cubicBezTo>
                    <a:pt x="15030" y="1888"/>
                    <a:pt x="13326" y="1370"/>
                    <a:pt x="12317" y="1370"/>
                  </a:cubicBezTo>
                  <a:cubicBezTo>
                    <a:pt x="11956" y="1370"/>
                    <a:pt x="11684" y="1437"/>
                    <a:pt x="11593" y="1603"/>
                  </a:cubicBezTo>
                  <a:lnTo>
                    <a:pt x="11508" y="1603"/>
                  </a:lnTo>
                  <a:cubicBezTo>
                    <a:pt x="11012" y="1603"/>
                    <a:pt x="10389" y="1705"/>
                    <a:pt x="9825" y="1705"/>
                  </a:cubicBezTo>
                  <a:cubicBezTo>
                    <a:pt x="9543" y="1705"/>
                    <a:pt x="9276" y="1679"/>
                    <a:pt x="9047" y="1603"/>
                  </a:cubicBezTo>
                  <a:cubicBezTo>
                    <a:pt x="8444" y="1461"/>
                    <a:pt x="8215" y="973"/>
                    <a:pt x="7757" y="687"/>
                  </a:cubicBezTo>
                  <a:cubicBezTo>
                    <a:pt x="7381" y="455"/>
                    <a:pt x="7060" y="355"/>
                    <a:pt x="6752" y="355"/>
                  </a:cubicBezTo>
                  <a:cubicBezTo>
                    <a:pt x="6264" y="355"/>
                    <a:pt x="5807" y="605"/>
                    <a:pt x="5211" y="973"/>
                  </a:cubicBezTo>
                  <a:cubicBezTo>
                    <a:pt x="4936" y="1166"/>
                    <a:pt x="4371" y="1778"/>
                    <a:pt x="3972" y="1778"/>
                  </a:cubicBezTo>
                  <a:cubicBezTo>
                    <a:pt x="3955" y="1778"/>
                    <a:pt x="3938" y="1777"/>
                    <a:pt x="3921" y="1775"/>
                  </a:cubicBezTo>
                  <a:cubicBezTo>
                    <a:pt x="3149" y="1546"/>
                    <a:pt x="3921" y="1175"/>
                    <a:pt x="3837" y="744"/>
                  </a:cubicBezTo>
                  <a:cubicBezTo>
                    <a:pt x="3635" y="171"/>
                    <a:pt x="3979" y="171"/>
                    <a:pt x="3234" y="29"/>
                  </a:cubicBezTo>
                  <a:cubicBezTo>
                    <a:pt x="3149" y="10"/>
                    <a:pt x="3066" y="1"/>
                    <a:pt x="29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7"/>
            <p:cNvSpPr/>
            <p:nvPr/>
          </p:nvSpPr>
          <p:spPr>
            <a:xfrm>
              <a:off x="7145021" y="952606"/>
              <a:ext cx="395529" cy="284439"/>
            </a:xfrm>
            <a:custGeom>
              <a:avLst/>
              <a:gdLst/>
              <a:ahLst/>
              <a:cxnLst/>
              <a:rect l="l" t="t" r="r" b="b"/>
              <a:pathLst>
                <a:path w="19554" h="14062" extrusionOk="0">
                  <a:moveTo>
                    <a:pt x="3368" y="734"/>
                  </a:moveTo>
                  <a:cubicBezTo>
                    <a:pt x="3418" y="734"/>
                    <a:pt x="3470" y="740"/>
                    <a:pt x="3522" y="751"/>
                  </a:cubicBezTo>
                  <a:cubicBezTo>
                    <a:pt x="3637" y="778"/>
                    <a:pt x="3722" y="808"/>
                    <a:pt x="3779" y="808"/>
                  </a:cubicBezTo>
                  <a:cubicBezTo>
                    <a:pt x="3779" y="893"/>
                    <a:pt x="3809" y="1037"/>
                    <a:pt x="3866" y="1209"/>
                  </a:cubicBezTo>
                  <a:cubicBezTo>
                    <a:pt x="3836" y="1236"/>
                    <a:pt x="3779" y="1351"/>
                    <a:pt x="3751" y="1408"/>
                  </a:cubicBezTo>
                  <a:cubicBezTo>
                    <a:pt x="3664" y="1580"/>
                    <a:pt x="3522" y="1809"/>
                    <a:pt x="3607" y="2068"/>
                  </a:cubicBezTo>
                  <a:cubicBezTo>
                    <a:pt x="3722" y="2324"/>
                    <a:pt x="3980" y="2439"/>
                    <a:pt x="4210" y="2496"/>
                  </a:cubicBezTo>
                  <a:cubicBezTo>
                    <a:pt x="4253" y="2503"/>
                    <a:pt x="4296" y="2507"/>
                    <a:pt x="4339" y="2507"/>
                  </a:cubicBezTo>
                  <a:cubicBezTo>
                    <a:pt x="4811" y="2507"/>
                    <a:pt x="5274" y="2096"/>
                    <a:pt x="5641" y="1782"/>
                  </a:cubicBezTo>
                  <a:cubicBezTo>
                    <a:pt x="5698" y="1724"/>
                    <a:pt x="5755" y="1667"/>
                    <a:pt x="5783" y="1667"/>
                  </a:cubicBezTo>
                  <a:cubicBezTo>
                    <a:pt x="6362" y="1298"/>
                    <a:pt x="6747" y="1091"/>
                    <a:pt x="7137" y="1091"/>
                  </a:cubicBezTo>
                  <a:cubicBezTo>
                    <a:pt x="7383" y="1091"/>
                    <a:pt x="7631" y="1174"/>
                    <a:pt x="7931" y="1351"/>
                  </a:cubicBezTo>
                  <a:cubicBezTo>
                    <a:pt x="8073" y="1466"/>
                    <a:pt x="8217" y="1580"/>
                    <a:pt x="8332" y="1724"/>
                  </a:cubicBezTo>
                  <a:cubicBezTo>
                    <a:pt x="8588" y="1953"/>
                    <a:pt x="8847" y="2240"/>
                    <a:pt x="9305" y="2354"/>
                  </a:cubicBezTo>
                  <a:cubicBezTo>
                    <a:pt x="9597" y="2431"/>
                    <a:pt x="9923" y="2458"/>
                    <a:pt x="10256" y="2458"/>
                  </a:cubicBezTo>
                  <a:cubicBezTo>
                    <a:pt x="10541" y="2458"/>
                    <a:pt x="10830" y="2438"/>
                    <a:pt x="11107" y="2411"/>
                  </a:cubicBezTo>
                  <a:cubicBezTo>
                    <a:pt x="11394" y="2382"/>
                    <a:pt x="11652" y="2354"/>
                    <a:pt x="11852" y="2354"/>
                  </a:cubicBezTo>
                  <a:cubicBezTo>
                    <a:pt x="11888" y="2366"/>
                    <a:pt x="11925" y="2372"/>
                    <a:pt x="11960" y="2372"/>
                  </a:cubicBezTo>
                  <a:cubicBezTo>
                    <a:pt x="12091" y="2372"/>
                    <a:pt x="12207" y="2294"/>
                    <a:pt x="12252" y="2182"/>
                  </a:cubicBezTo>
                  <a:cubicBezTo>
                    <a:pt x="12315" y="2137"/>
                    <a:pt x="12460" y="2116"/>
                    <a:pt x="12656" y="2116"/>
                  </a:cubicBezTo>
                  <a:cubicBezTo>
                    <a:pt x="13444" y="2116"/>
                    <a:pt x="15069" y="2451"/>
                    <a:pt x="15573" y="2840"/>
                  </a:cubicBezTo>
                  <a:cubicBezTo>
                    <a:pt x="16175" y="3385"/>
                    <a:pt x="16031" y="3843"/>
                    <a:pt x="15859" y="4443"/>
                  </a:cubicBezTo>
                  <a:cubicBezTo>
                    <a:pt x="15717" y="4843"/>
                    <a:pt x="15573" y="5274"/>
                    <a:pt x="15802" y="5702"/>
                  </a:cubicBezTo>
                  <a:cubicBezTo>
                    <a:pt x="16004" y="6018"/>
                    <a:pt x="16375" y="6247"/>
                    <a:pt x="17005" y="6389"/>
                  </a:cubicBezTo>
                  <a:cubicBezTo>
                    <a:pt x="17206" y="6476"/>
                    <a:pt x="17405" y="6504"/>
                    <a:pt x="17607" y="6534"/>
                  </a:cubicBezTo>
                  <a:cubicBezTo>
                    <a:pt x="18237" y="6618"/>
                    <a:pt x="18523" y="6676"/>
                    <a:pt x="18665" y="7191"/>
                  </a:cubicBezTo>
                  <a:cubicBezTo>
                    <a:pt x="18752" y="7821"/>
                    <a:pt x="18179" y="8709"/>
                    <a:pt x="17721" y="9023"/>
                  </a:cubicBezTo>
                  <a:cubicBezTo>
                    <a:pt x="17443" y="9213"/>
                    <a:pt x="17300" y="9307"/>
                    <a:pt x="17188" y="9307"/>
                  </a:cubicBezTo>
                  <a:cubicBezTo>
                    <a:pt x="17081" y="9307"/>
                    <a:pt x="17003" y="9221"/>
                    <a:pt x="16863" y="9053"/>
                  </a:cubicBezTo>
                  <a:cubicBezTo>
                    <a:pt x="16776" y="8938"/>
                    <a:pt x="16661" y="8824"/>
                    <a:pt x="16546" y="8709"/>
                  </a:cubicBezTo>
                  <a:cubicBezTo>
                    <a:pt x="16248" y="8384"/>
                    <a:pt x="15212" y="7715"/>
                    <a:pt x="14365" y="7715"/>
                  </a:cubicBezTo>
                  <a:cubicBezTo>
                    <a:pt x="14238" y="7715"/>
                    <a:pt x="14115" y="7730"/>
                    <a:pt x="14000" y="7763"/>
                  </a:cubicBezTo>
                  <a:cubicBezTo>
                    <a:pt x="13599" y="7878"/>
                    <a:pt x="13340" y="8194"/>
                    <a:pt x="13256" y="8679"/>
                  </a:cubicBezTo>
                  <a:cubicBezTo>
                    <a:pt x="13111" y="9309"/>
                    <a:pt x="13599" y="9767"/>
                    <a:pt x="14027" y="10198"/>
                  </a:cubicBezTo>
                  <a:cubicBezTo>
                    <a:pt x="14343" y="10512"/>
                    <a:pt x="14630" y="10828"/>
                    <a:pt x="14630" y="11084"/>
                  </a:cubicBezTo>
                  <a:cubicBezTo>
                    <a:pt x="14630" y="11228"/>
                    <a:pt x="14515" y="11400"/>
                    <a:pt x="14314" y="11599"/>
                  </a:cubicBezTo>
                  <a:cubicBezTo>
                    <a:pt x="14140" y="11761"/>
                    <a:pt x="13999" y="11831"/>
                    <a:pt x="13856" y="11831"/>
                  </a:cubicBezTo>
                  <a:cubicBezTo>
                    <a:pt x="13667" y="11831"/>
                    <a:pt x="13474" y="11710"/>
                    <a:pt x="13198" y="11515"/>
                  </a:cubicBezTo>
                  <a:cubicBezTo>
                    <a:pt x="12912" y="11313"/>
                    <a:pt x="12569" y="11084"/>
                    <a:pt x="12225" y="11057"/>
                  </a:cubicBezTo>
                  <a:cubicBezTo>
                    <a:pt x="12082" y="11023"/>
                    <a:pt x="11922" y="10999"/>
                    <a:pt x="11764" y="10999"/>
                  </a:cubicBezTo>
                  <a:cubicBezTo>
                    <a:pt x="11509" y="10999"/>
                    <a:pt x="11256" y="11062"/>
                    <a:pt x="11080" y="11256"/>
                  </a:cubicBezTo>
                  <a:cubicBezTo>
                    <a:pt x="10821" y="11572"/>
                    <a:pt x="10965" y="12030"/>
                    <a:pt x="11107" y="12488"/>
                  </a:cubicBezTo>
                  <a:cubicBezTo>
                    <a:pt x="11222" y="12774"/>
                    <a:pt x="11366" y="13202"/>
                    <a:pt x="11252" y="13317"/>
                  </a:cubicBezTo>
                  <a:cubicBezTo>
                    <a:pt x="11213" y="13336"/>
                    <a:pt x="11129" y="13346"/>
                    <a:pt x="11022" y="13346"/>
                  </a:cubicBezTo>
                  <a:cubicBezTo>
                    <a:pt x="10810" y="13346"/>
                    <a:pt x="10506" y="13308"/>
                    <a:pt x="10278" y="13232"/>
                  </a:cubicBezTo>
                  <a:cubicBezTo>
                    <a:pt x="9706" y="13060"/>
                    <a:pt x="9676" y="12973"/>
                    <a:pt x="9534" y="12573"/>
                  </a:cubicBezTo>
                  <a:cubicBezTo>
                    <a:pt x="9477" y="12458"/>
                    <a:pt x="9420" y="12316"/>
                    <a:pt x="9333" y="12115"/>
                  </a:cubicBezTo>
                  <a:cubicBezTo>
                    <a:pt x="8504" y="10599"/>
                    <a:pt x="7874" y="10340"/>
                    <a:pt x="6213" y="10255"/>
                  </a:cubicBezTo>
                  <a:cubicBezTo>
                    <a:pt x="5668" y="10255"/>
                    <a:pt x="4782" y="10083"/>
                    <a:pt x="4523" y="9912"/>
                  </a:cubicBezTo>
                  <a:cubicBezTo>
                    <a:pt x="4581" y="9854"/>
                    <a:pt x="4638" y="9797"/>
                    <a:pt x="4810" y="9710"/>
                  </a:cubicBezTo>
                  <a:cubicBezTo>
                    <a:pt x="4961" y="9623"/>
                    <a:pt x="5142" y="9590"/>
                    <a:pt x="5343" y="9590"/>
                  </a:cubicBezTo>
                  <a:cubicBezTo>
                    <a:pt x="5671" y="9590"/>
                    <a:pt x="6051" y="9679"/>
                    <a:pt x="6442" y="9767"/>
                  </a:cubicBezTo>
                  <a:cubicBezTo>
                    <a:pt x="6861" y="9852"/>
                    <a:pt x="7289" y="9945"/>
                    <a:pt x="7704" y="9945"/>
                  </a:cubicBezTo>
                  <a:cubicBezTo>
                    <a:pt x="7999" y="9945"/>
                    <a:pt x="8287" y="9898"/>
                    <a:pt x="8561" y="9767"/>
                  </a:cubicBezTo>
                  <a:cubicBezTo>
                    <a:pt x="9133" y="9481"/>
                    <a:pt x="10134" y="7564"/>
                    <a:pt x="10249" y="7076"/>
                  </a:cubicBezTo>
                  <a:cubicBezTo>
                    <a:pt x="10622" y="5645"/>
                    <a:pt x="9218" y="4587"/>
                    <a:pt x="8675" y="4186"/>
                  </a:cubicBezTo>
                  <a:cubicBezTo>
                    <a:pt x="7886" y="3555"/>
                    <a:pt x="6801" y="3376"/>
                    <a:pt x="5747" y="3376"/>
                  </a:cubicBezTo>
                  <a:cubicBezTo>
                    <a:pt x="4888" y="3376"/>
                    <a:pt x="4050" y="3494"/>
                    <a:pt x="3408" y="3584"/>
                  </a:cubicBezTo>
                  <a:cubicBezTo>
                    <a:pt x="3236" y="3614"/>
                    <a:pt x="3035" y="3671"/>
                    <a:pt x="2806" y="3728"/>
                  </a:cubicBezTo>
                  <a:cubicBezTo>
                    <a:pt x="2412" y="3817"/>
                    <a:pt x="1917" y="3917"/>
                    <a:pt x="1518" y="3917"/>
                  </a:cubicBezTo>
                  <a:cubicBezTo>
                    <a:pt x="1279" y="3917"/>
                    <a:pt x="1075" y="3881"/>
                    <a:pt x="946" y="3785"/>
                  </a:cubicBezTo>
                  <a:cubicBezTo>
                    <a:pt x="889" y="3756"/>
                    <a:pt x="745" y="3641"/>
                    <a:pt x="745" y="3298"/>
                  </a:cubicBezTo>
                  <a:cubicBezTo>
                    <a:pt x="745" y="2668"/>
                    <a:pt x="1576" y="1866"/>
                    <a:pt x="2290" y="1351"/>
                  </a:cubicBezTo>
                  <a:cubicBezTo>
                    <a:pt x="2320" y="1351"/>
                    <a:pt x="2348" y="1324"/>
                    <a:pt x="2348" y="1294"/>
                  </a:cubicBezTo>
                  <a:cubicBezTo>
                    <a:pt x="2745" y="972"/>
                    <a:pt x="3036" y="734"/>
                    <a:pt x="3368" y="734"/>
                  </a:cubicBezTo>
                  <a:close/>
                  <a:moveTo>
                    <a:pt x="3379" y="0"/>
                  </a:moveTo>
                  <a:cubicBezTo>
                    <a:pt x="2739" y="0"/>
                    <a:pt x="2262" y="429"/>
                    <a:pt x="1890" y="751"/>
                  </a:cubicBezTo>
                  <a:cubicBezTo>
                    <a:pt x="1317" y="1152"/>
                    <a:pt x="0" y="2182"/>
                    <a:pt x="0" y="3327"/>
                  </a:cubicBezTo>
                  <a:cubicBezTo>
                    <a:pt x="30" y="3785"/>
                    <a:pt x="202" y="4129"/>
                    <a:pt x="488" y="4358"/>
                  </a:cubicBezTo>
                  <a:cubicBezTo>
                    <a:pt x="766" y="4572"/>
                    <a:pt x="1122" y="4647"/>
                    <a:pt x="1501" y="4647"/>
                  </a:cubicBezTo>
                  <a:cubicBezTo>
                    <a:pt x="1982" y="4647"/>
                    <a:pt x="2502" y="4527"/>
                    <a:pt x="2950" y="4415"/>
                  </a:cubicBezTo>
                  <a:cubicBezTo>
                    <a:pt x="3179" y="4385"/>
                    <a:pt x="3351" y="4328"/>
                    <a:pt x="3522" y="4301"/>
                  </a:cubicBezTo>
                  <a:cubicBezTo>
                    <a:pt x="4137" y="4221"/>
                    <a:pt x="4939" y="4109"/>
                    <a:pt x="5745" y="4109"/>
                  </a:cubicBezTo>
                  <a:cubicBezTo>
                    <a:pt x="6665" y="4109"/>
                    <a:pt x="7589" y="4254"/>
                    <a:pt x="8245" y="4759"/>
                  </a:cubicBezTo>
                  <a:cubicBezTo>
                    <a:pt x="8962" y="5301"/>
                    <a:pt x="9763" y="6046"/>
                    <a:pt x="9562" y="6905"/>
                  </a:cubicBezTo>
                  <a:cubicBezTo>
                    <a:pt x="9420" y="7392"/>
                    <a:pt x="8504" y="8966"/>
                    <a:pt x="8245" y="9137"/>
                  </a:cubicBezTo>
                  <a:cubicBezTo>
                    <a:pt x="8093" y="9209"/>
                    <a:pt x="7919" y="9237"/>
                    <a:pt x="7731" y="9237"/>
                  </a:cubicBezTo>
                  <a:cubicBezTo>
                    <a:pt x="7389" y="9237"/>
                    <a:pt x="7001" y="9144"/>
                    <a:pt x="6614" y="9053"/>
                  </a:cubicBezTo>
                  <a:cubicBezTo>
                    <a:pt x="6195" y="8956"/>
                    <a:pt x="5767" y="8859"/>
                    <a:pt x="5356" y="8859"/>
                  </a:cubicBezTo>
                  <a:cubicBezTo>
                    <a:pt x="5036" y="8859"/>
                    <a:pt x="4726" y="8918"/>
                    <a:pt x="4439" y="9080"/>
                  </a:cubicBezTo>
                  <a:cubicBezTo>
                    <a:pt x="3923" y="9366"/>
                    <a:pt x="3694" y="9710"/>
                    <a:pt x="3779" y="10053"/>
                  </a:cubicBezTo>
                  <a:cubicBezTo>
                    <a:pt x="4038" y="10912"/>
                    <a:pt x="6156" y="10970"/>
                    <a:pt x="6184" y="10970"/>
                  </a:cubicBezTo>
                  <a:cubicBezTo>
                    <a:pt x="7615" y="11057"/>
                    <a:pt x="7988" y="11171"/>
                    <a:pt x="8675" y="12431"/>
                  </a:cubicBezTo>
                  <a:cubicBezTo>
                    <a:pt x="8760" y="12602"/>
                    <a:pt x="8790" y="12717"/>
                    <a:pt x="8847" y="12831"/>
                  </a:cubicBezTo>
                  <a:cubicBezTo>
                    <a:pt x="9046" y="13347"/>
                    <a:pt x="9191" y="13660"/>
                    <a:pt x="10077" y="13947"/>
                  </a:cubicBezTo>
                  <a:cubicBezTo>
                    <a:pt x="10191" y="13976"/>
                    <a:pt x="10622" y="14061"/>
                    <a:pt x="11023" y="14061"/>
                  </a:cubicBezTo>
                  <a:cubicBezTo>
                    <a:pt x="11309" y="14061"/>
                    <a:pt x="11565" y="14034"/>
                    <a:pt x="11710" y="13862"/>
                  </a:cubicBezTo>
                  <a:cubicBezTo>
                    <a:pt x="12225" y="13431"/>
                    <a:pt x="11996" y="12744"/>
                    <a:pt x="11794" y="12229"/>
                  </a:cubicBezTo>
                  <a:cubicBezTo>
                    <a:pt x="11767" y="12087"/>
                    <a:pt x="11680" y="11858"/>
                    <a:pt x="11652" y="11744"/>
                  </a:cubicBezTo>
                  <a:cubicBezTo>
                    <a:pt x="11676" y="11731"/>
                    <a:pt x="11715" y="11724"/>
                    <a:pt x="11773" y="11724"/>
                  </a:cubicBezTo>
                  <a:cubicBezTo>
                    <a:pt x="11854" y="11724"/>
                    <a:pt x="11972" y="11738"/>
                    <a:pt x="12138" y="11771"/>
                  </a:cubicBezTo>
                  <a:cubicBezTo>
                    <a:pt x="12340" y="11801"/>
                    <a:pt x="12539" y="11943"/>
                    <a:pt x="12768" y="12115"/>
                  </a:cubicBezTo>
                  <a:cubicBezTo>
                    <a:pt x="13059" y="12303"/>
                    <a:pt x="13430" y="12552"/>
                    <a:pt x="13859" y="12552"/>
                  </a:cubicBezTo>
                  <a:cubicBezTo>
                    <a:pt x="14150" y="12552"/>
                    <a:pt x="14466" y="12438"/>
                    <a:pt x="14801" y="12115"/>
                  </a:cubicBezTo>
                  <a:cubicBezTo>
                    <a:pt x="15172" y="11801"/>
                    <a:pt x="15344" y="11457"/>
                    <a:pt x="15374" y="11084"/>
                  </a:cubicBezTo>
                  <a:cubicBezTo>
                    <a:pt x="15374" y="10512"/>
                    <a:pt x="14943" y="10083"/>
                    <a:pt x="14543" y="9682"/>
                  </a:cubicBezTo>
                  <a:cubicBezTo>
                    <a:pt x="14229" y="9366"/>
                    <a:pt x="13913" y="9053"/>
                    <a:pt x="13943" y="8794"/>
                  </a:cubicBezTo>
                  <a:cubicBezTo>
                    <a:pt x="14000" y="8565"/>
                    <a:pt x="14114" y="8480"/>
                    <a:pt x="14199" y="8450"/>
                  </a:cubicBezTo>
                  <a:cubicBezTo>
                    <a:pt x="14252" y="8436"/>
                    <a:pt x="14311" y="8429"/>
                    <a:pt x="14373" y="8429"/>
                  </a:cubicBezTo>
                  <a:cubicBezTo>
                    <a:pt x="14919" y="8429"/>
                    <a:pt x="15774" y="8941"/>
                    <a:pt x="16031" y="9224"/>
                  </a:cubicBezTo>
                  <a:cubicBezTo>
                    <a:pt x="16146" y="9339"/>
                    <a:pt x="16233" y="9424"/>
                    <a:pt x="16317" y="9538"/>
                  </a:cubicBezTo>
                  <a:cubicBezTo>
                    <a:pt x="16585" y="9852"/>
                    <a:pt x="16825" y="10037"/>
                    <a:pt x="17139" y="10037"/>
                  </a:cubicBezTo>
                  <a:cubicBezTo>
                    <a:pt x="17399" y="10037"/>
                    <a:pt x="17708" y="9910"/>
                    <a:pt x="18122" y="9625"/>
                  </a:cubicBezTo>
                  <a:cubicBezTo>
                    <a:pt x="18752" y="9195"/>
                    <a:pt x="19553" y="8050"/>
                    <a:pt x="19352" y="7049"/>
                  </a:cubicBezTo>
                  <a:cubicBezTo>
                    <a:pt x="19095" y="5989"/>
                    <a:pt x="18294" y="5874"/>
                    <a:pt x="17721" y="5789"/>
                  </a:cubicBezTo>
                  <a:cubicBezTo>
                    <a:pt x="17520" y="5789"/>
                    <a:pt x="17348" y="5760"/>
                    <a:pt x="17176" y="5702"/>
                  </a:cubicBezTo>
                  <a:cubicBezTo>
                    <a:pt x="16634" y="5560"/>
                    <a:pt x="16489" y="5416"/>
                    <a:pt x="16432" y="5331"/>
                  </a:cubicBezTo>
                  <a:cubicBezTo>
                    <a:pt x="16347" y="5217"/>
                    <a:pt x="16432" y="4930"/>
                    <a:pt x="16546" y="4672"/>
                  </a:cubicBezTo>
                  <a:cubicBezTo>
                    <a:pt x="16718" y="4042"/>
                    <a:pt x="17034" y="3156"/>
                    <a:pt x="16031" y="2297"/>
                  </a:cubicBezTo>
                  <a:cubicBezTo>
                    <a:pt x="15542" y="1906"/>
                    <a:pt x="13843" y="1389"/>
                    <a:pt x="12734" y="1389"/>
                  </a:cubicBezTo>
                  <a:cubicBezTo>
                    <a:pt x="12544" y="1389"/>
                    <a:pt x="12371" y="1405"/>
                    <a:pt x="12225" y="1438"/>
                  </a:cubicBezTo>
                  <a:cubicBezTo>
                    <a:pt x="12053" y="1466"/>
                    <a:pt x="11909" y="1523"/>
                    <a:pt x="11794" y="1637"/>
                  </a:cubicBezTo>
                  <a:cubicBezTo>
                    <a:pt x="11565" y="1637"/>
                    <a:pt x="11309" y="1667"/>
                    <a:pt x="11050" y="1667"/>
                  </a:cubicBezTo>
                  <a:cubicBezTo>
                    <a:pt x="10761" y="1698"/>
                    <a:pt x="10463" y="1728"/>
                    <a:pt x="10183" y="1728"/>
                  </a:cubicBezTo>
                  <a:cubicBezTo>
                    <a:pt x="9937" y="1728"/>
                    <a:pt x="9705" y="1705"/>
                    <a:pt x="9504" y="1637"/>
                  </a:cubicBezTo>
                  <a:cubicBezTo>
                    <a:pt x="9218" y="1580"/>
                    <a:pt x="9076" y="1408"/>
                    <a:pt x="8847" y="1209"/>
                  </a:cubicBezTo>
                  <a:cubicBezTo>
                    <a:pt x="8703" y="1037"/>
                    <a:pt x="8531" y="865"/>
                    <a:pt x="8302" y="751"/>
                  </a:cubicBezTo>
                  <a:cubicBezTo>
                    <a:pt x="7879" y="491"/>
                    <a:pt x="7502" y="382"/>
                    <a:pt x="7140" y="382"/>
                  </a:cubicBezTo>
                  <a:cubicBezTo>
                    <a:pt x="6546" y="382"/>
                    <a:pt x="5995" y="674"/>
                    <a:pt x="5355" y="1065"/>
                  </a:cubicBezTo>
                  <a:cubicBezTo>
                    <a:pt x="5297" y="1095"/>
                    <a:pt x="5240" y="1179"/>
                    <a:pt x="5153" y="1236"/>
                  </a:cubicBezTo>
                  <a:cubicBezTo>
                    <a:pt x="4751" y="1587"/>
                    <a:pt x="4498" y="1784"/>
                    <a:pt x="4399" y="1784"/>
                  </a:cubicBezTo>
                  <a:cubicBezTo>
                    <a:pt x="4392" y="1784"/>
                    <a:pt x="4386" y="1783"/>
                    <a:pt x="4381" y="1782"/>
                  </a:cubicBezTo>
                  <a:cubicBezTo>
                    <a:pt x="4466" y="1610"/>
                    <a:pt x="4610" y="1351"/>
                    <a:pt x="4581" y="1065"/>
                  </a:cubicBezTo>
                  <a:cubicBezTo>
                    <a:pt x="4581" y="1037"/>
                    <a:pt x="4553" y="1037"/>
                    <a:pt x="4553" y="1007"/>
                  </a:cubicBezTo>
                  <a:cubicBezTo>
                    <a:pt x="4496" y="865"/>
                    <a:pt x="4496" y="778"/>
                    <a:pt x="4496" y="694"/>
                  </a:cubicBezTo>
                  <a:cubicBezTo>
                    <a:pt x="4439" y="206"/>
                    <a:pt x="4122" y="121"/>
                    <a:pt x="3694" y="34"/>
                  </a:cubicBezTo>
                  <a:cubicBezTo>
                    <a:pt x="3585" y="11"/>
                    <a:pt x="3480" y="0"/>
                    <a:pt x="337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7"/>
            <p:cNvSpPr/>
            <p:nvPr/>
          </p:nvSpPr>
          <p:spPr>
            <a:xfrm>
              <a:off x="7225291" y="804850"/>
              <a:ext cx="153952" cy="47939"/>
            </a:xfrm>
            <a:custGeom>
              <a:avLst/>
              <a:gdLst/>
              <a:ahLst/>
              <a:cxnLst/>
              <a:rect l="l" t="t" r="r" b="b"/>
              <a:pathLst>
                <a:path w="7611" h="2370" extrusionOk="0">
                  <a:moveTo>
                    <a:pt x="5247" y="0"/>
                  </a:moveTo>
                  <a:cubicBezTo>
                    <a:pt x="5132" y="0"/>
                    <a:pt x="5034" y="30"/>
                    <a:pt x="4964" y="97"/>
                  </a:cubicBezTo>
                  <a:lnTo>
                    <a:pt x="4907" y="97"/>
                  </a:lnTo>
                  <a:cubicBezTo>
                    <a:pt x="4219" y="239"/>
                    <a:pt x="3876" y="669"/>
                    <a:pt x="3333" y="898"/>
                  </a:cubicBezTo>
                  <a:cubicBezTo>
                    <a:pt x="3189" y="957"/>
                    <a:pt x="3016" y="974"/>
                    <a:pt x="2834" y="974"/>
                  </a:cubicBezTo>
                  <a:cubicBezTo>
                    <a:pt x="2599" y="974"/>
                    <a:pt x="2350" y="946"/>
                    <a:pt x="2132" y="946"/>
                  </a:cubicBezTo>
                  <a:cubicBezTo>
                    <a:pt x="1947" y="946"/>
                    <a:pt x="1784" y="966"/>
                    <a:pt x="1673" y="1040"/>
                  </a:cubicBezTo>
                  <a:cubicBezTo>
                    <a:pt x="1" y="1961"/>
                    <a:pt x="2039" y="2370"/>
                    <a:pt x="3174" y="2370"/>
                  </a:cubicBezTo>
                  <a:cubicBezTo>
                    <a:pt x="3381" y="2370"/>
                    <a:pt x="3558" y="2356"/>
                    <a:pt x="3677" y="2330"/>
                  </a:cubicBezTo>
                  <a:cubicBezTo>
                    <a:pt x="3758" y="2322"/>
                    <a:pt x="3880" y="2319"/>
                    <a:pt x="4030" y="2319"/>
                  </a:cubicBezTo>
                  <a:cubicBezTo>
                    <a:pt x="4294" y="2319"/>
                    <a:pt x="4645" y="2327"/>
                    <a:pt x="5020" y="2327"/>
                  </a:cubicBezTo>
                  <a:cubicBezTo>
                    <a:pt x="5996" y="2327"/>
                    <a:pt x="7133" y="2275"/>
                    <a:pt x="7311" y="1899"/>
                  </a:cubicBezTo>
                  <a:cubicBezTo>
                    <a:pt x="7610" y="1351"/>
                    <a:pt x="6022" y="0"/>
                    <a:pt x="5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7"/>
            <p:cNvSpPr/>
            <p:nvPr/>
          </p:nvSpPr>
          <p:spPr>
            <a:xfrm>
              <a:off x="7237125" y="797284"/>
              <a:ext cx="148247" cy="62806"/>
            </a:xfrm>
            <a:custGeom>
              <a:avLst/>
              <a:gdLst/>
              <a:ahLst/>
              <a:cxnLst/>
              <a:rect l="l" t="t" r="r" b="b"/>
              <a:pathLst>
                <a:path w="7329" h="3105" extrusionOk="0">
                  <a:moveTo>
                    <a:pt x="4701" y="743"/>
                  </a:moveTo>
                  <a:cubicBezTo>
                    <a:pt x="4852" y="743"/>
                    <a:pt x="5205" y="878"/>
                    <a:pt x="5638" y="1215"/>
                  </a:cubicBezTo>
                  <a:cubicBezTo>
                    <a:pt x="6183" y="1616"/>
                    <a:pt x="6412" y="2017"/>
                    <a:pt x="6412" y="2101"/>
                  </a:cubicBezTo>
                  <a:cubicBezTo>
                    <a:pt x="6154" y="2330"/>
                    <a:pt x="4551" y="2330"/>
                    <a:pt x="3951" y="2330"/>
                  </a:cubicBezTo>
                  <a:cubicBezTo>
                    <a:pt x="3550" y="2330"/>
                    <a:pt x="3234" y="2330"/>
                    <a:pt x="3034" y="2360"/>
                  </a:cubicBezTo>
                  <a:cubicBezTo>
                    <a:pt x="2926" y="2383"/>
                    <a:pt x="2785" y="2393"/>
                    <a:pt x="2628" y="2393"/>
                  </a:cubicBezTo>
                  <a:cubicBezTo>
                    <a:pt x="1996" y="2393"/>
                    <a:pt x="1088" y="2227"/>
                    <a:pt x="859" y="2044"/>
                  </a:cubicBezTo>
                  <a:cubicBezTo>
                    <a:pt x="886" y="1987"/>
                    <a:pt x="1001" y="1872"/>
                    <a:pt x="1287" y="1730"/>
                  </a:cubicBezTo>
                  <a:cubicBezTo>
                    <a:pt x="1331" y="1701"/>
                    <a:pt x="1428" y="1694"/>
                    <a:pt x="1534" y="1694"/>
                  </a:cubicBezTo>
                  <a:cubicBezTo>
                    <a:pt x="1636" y="1694"/>
                    <a:pt x="1748" y="1701"/>
                    <a:pt x="1832" y="1701"/>
                  </a:cubicBezTo>
                  <a:cubicBezTo>
                    <a:pt x="1972" y="1713"/>
                    <a:pt x="2122" y="1725"/>
                    <a:pt x="2272" y="1725"/>
                  </a:cubicBezTo>
                  <a:cubicBezTo>
                    <a:pt x="2489" y="1725"/>
                    <a:pt x="2705" y="1700"/>
                    <a:pt x="2890" y="1616"/>
                  </a:cubicBezTo>
                  <a:cubicBezTo>
                    <a:pt x="3149" y="1501"/>
                    <a:pt x="3348" y="1357"/>
                    <a:pt x="3550" y="1243"/>
                  </a:cubicBezTo>
                  <a:cubicBezTo>
                    <a:pt x="3806" y="1071"/>
                    <a:pt x="4035" y="899"/>
                    <a:pt x="4351" y="842"/>
                  </a:cubicBezTo>
                  <a:cubicBezTo>
                    <a:pt x="4436" y="842"/>
                    <a:pt x="4551" y="814"/>
                    <a:pt x="4638" y="757"/>
                  </a:cubicBezTo>
                  <a:cubicBezTo>
                    <a:pt x="4651" y="748"/>
                    <a:pt x="4672" y="743"/>
                    <a:pt x="4701" y="743"/>
                  </a:cubicBezTo>
                  <a:close/>
                  <a:moveTo>
                    <a:pt x="4657" y="0"/>
                  </a:moveTo>
                  <a:cubicBezTo>
                    <a:pt x="4519" y="0"/>
                    <a:pt x="4385" y="29"/>
                    <a:pt x="4264" y="97"/>
                  </a:cubicBezTo>
                  <a:cubicBezTo>
                    <a:pt x="4264" y="97"/>
                    <a:pt x="4264" y="127"/>
                    <a:pt x="4237" y="127"/>
                  </a:cubicBezTo>
                  <a:cubicBezTo>
                    <a:pt x="3779" y="212"/>
                    <a:pt x="3435" y="441"/>
                    <a:pt x="3149" y="643"/>
                  </a:cubicBezTo>
                  <a:cubicBezTo>
                    <a:pt x="2977" y="757"/>
                    <a:pt x="2805" y="842"/>
                    <a:pt x="2604" y="929"/>
                  </a:cubicBezTo>
                  <a:cubicBezTo>
                    <a:pt x="2500" y="980"/>
                    <a:pt x="2353" y="990"/>
                    <a:pt x="2197" y="990"/>
                  </a:cubicBezTo>
                  <a:cubicBezTo>
                    <a:pt x="2096" y="990"/>
                    <a:pt x="1990" y="986"/>
                    <a:pt x="1889" y="986"/>
                  </a:cubicBezTo>
                  <a:cubicBezTo>
                    <a:pt x="1749" y="975"/>
                    <a:pt x="1612" y="964"/>
                    <a:pt x="1483" y="964"/>
                  </a:cubicBezTo>
                  <a:cubicBezTo>
                    <a:pt x="1269" y="964"/>
                    <a:pt x="1076" y="994"/>
                    <a:pt x="916" y="1101"/>
                  </a:cubicBezTo>
                  <a:cubicBezTo>
                    <a:pt x="257" y="1472"/>
                    <a:pt x="0" y="1845"/>
                    <a:pt x="142" y="2246"/>
                  </a:cubicBezTo>
                  <a:cubicBezTo>
                    <a:pt x="371" y="2933"/>
                    <a:pt x="1860" y="3104"/>
                    <a:pt x="2661" y="3104"/>
                  </a:cubicBezTo>
                  <a:cubicBezTo>
                    <a:pt x="2890" y="3104"/>
                    <a:pt x="3034" y="3104"/>
                    <a:pt x="3119" y="3075"/>
                  </a:cubicBezTo>
                  <a:cubicBezTo>
                    <a:pt x="3167" y="3065"/>
                    <a:pt x="3238" y="3062"/>
                    <a:pt x="3323" y="3062"/>
                  </a:cubicBezTo>
                  <a:cubicBezTo>
                    <a:pt x="3492" y="3062"/>
                    <a:pt x="3722" y="3075"/>
                    <a:pt x="3951" y="3075"/>
                  </a:cubicBezTo>
                  <a:cubicBezTo>
                    <a:pt x="5581" y="3075"/>
                    <a:pt x="6756" y="3017"/>
                    <a:pt x="7042" y="2445"/>
                  </a:cubicBezTo>
                  <a:cubicBezTo>
                    <a:pt x="7328" y="1872"/>
                    <a:pt x="6726" y="1128"/>
                    <a:pt x="6069" y="613"/>
                  </a:cubicBezTo>
                  <a:cubicBezTo>
                    <a:pt x="5840" y="453"/>
                    <a:pt x="5209" y="0"/>
                    <a:pt x="4657"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7"/>
            <p:cNvSpPr/>
            <p:nvPr/>
          </p:nvSpPr>
          <p:spPr>
            <a:xfrm>
              <a:off x="7070273" y="1135763"/>
              <a:ext cx="87059" cy="59651"/>
            </a:xfrm>
            <a:custGeom>
              <a:avLst/>
              <a:gdLst/>
              <a:ahLst/>
              <a:cxnLst/>
              <a:rect l="l" t="t" r="r" b="b"/>
              <a:pathLst>
                <a:path w="4304" h="2949" extrusionOk="0">
                  <a:moveTo>
                    <a:pt x="2512" y="1"/>
                  </a:moveTo>
                  <a:cubicBezTo>
                    <a:pt x="2384" y="1"/>
                    <a:pt x="2262" y="35"/>
                    <a:pt x="2149" y="113"/>
                  </a:cubicBezTo>
                  <a:lnTo>
                    <a:pt x="2092" y="198"/>
                  </a:lnTo>
                  <a:cubicBezTo>
                    <a:pt x="1320" y="198"/>
                    <a:pt x="1405" y="628"/>
                    <a:pt x="1062" y="972"/>
                  </a:cubicBezTo>
                  <a:cubicBezTo>
                    <a:pt x="977" y="1114"/>
                    <a:pt x="175" y="2060"/>
                    <a:pt x="175" y="2145"/>
                  </a:cubicBezTo>
                  <a:cubicBezTo>
                    <a:pt x="0" y="2762"/>
                    <a:pt x="171" y="2949"/>
                    <a:pt x="476" y="2949"/>
                  </a:cubicBezTo>
                  <a:cubicBezTo>
                    <a:pt x="920" y="2949"/>
                    <a:pt x="1650" y="2552"/>
                    <a:pt x="2007" y="2518"/>
                  </a:cubicBezTo>
                  <a:cubicBezTo>
                    <a:pt x="2041" y="2514"/>
                    <a:pt x="2076" y="2512"/>
                    <a:pt x="2112" y="2512"/>
                  </a:cubicBezTo>
                  <a:cubicBezTo>
                    <a:pt x="2528" y="2512"/>
                    <a:pt x="3126" y="2739"/>
                    <a:pt x="3580" y="2739"/>
                  </a:cubicBezTo>
                  <a:cubicBezTo>
                    <a:pt x="4005" y="2739"/>
                    <a:pt x="4304" y="2541"/>
                    <a:pt x="4211" y="1774"/>
                  </a:cubicBezTo>
                  <a:cubicBezTo>
                    <a:pt x="4090" y="1093"/>
                    <a:pt x="3225" y="1"/>
                    <a:pt x="2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7"/>
            <p:cNvSpPr/>
            <p:nvPr/>
          </p:nvSpPr>
          <p:spPr>
            <a:xfrm>
              <a:off x="7062788" y="1128521"/>
              <a:ext cx="101380" cy="74397"/>
            </a:xfrm>
            <a:custGeom>
              <a:avLst/>
              <a:gdLst/>
              <a:ahLst/>
              <a:cxnLst/>
              <a:rect l="l" t="t" r="r" b="b"/>
              <a:pathLst>
                <a:path w="5012" h="3678" extrusionOk="0">
                  <a:moveTo>
                    <a:pt x="2867" y="728"/>
                  </a:moveTo>
                  <a:cubicBezTo>
                    <a:pt x="2921" y="728"/>
                    <a:pt x="2992" y="743"/>
                    <a:pt x="3092" y="785"/>
                  </a:cubicBezTo>
                  <a:cubicBezTo>
                    <a:pt x="3607" y="986"/>
                    <a:pt x="4152" y="1758"/>
                    <a:pt x="4210" y="2189"/>
                  </a:cubicBezTo>
                  <a:cubicBezTo>
                    <a:pt x="4267" y="2503"/>
                    <a:pt x="4210" y="2647"/>
                    <a:pt x="4180" y="2704"/>
                  </a:cubicBezTo>
                  <a:cubicBezTo>
                    <a:pt x="4137" y="2739"/>
                    <a:pt x="4066" y="2752"/>
                    <a:pt x="3978" y="2752"/>
                  </a:cubicBezTo>
                  <a:cubicBezTo>
                    <a:pt x="3775" y="2752"/>
                    <a:pt x="3485" y="2678"/>
                    <a:pt x="3264" y="2617"/>
                  </a:cubicBezTo>
                  <a:cubicBezTo>
                    <a:pt x="2966" y="2567"/>
                    <a:pt x="2711" y="2497"/>
                    <a:pt x="2462" y="2497"/>
                  </a:cubicBezTo>
                  <a:cubicBezTo>
                    <a:pt x="2424" y="2497"/>
                    <a:pt x="2386" y="2499"/>
                    <a:pt x="2348" y="2503"/>
                  </a:cubicBezTo>
                  <a:cubicBezTo>
                    <a:pt x="2148" y="2532"/>
                    <a:pt x="1890" y="2617"/>
                    <a:pt x="1633" y="2732"/>
                  </a:cubicBezTo>
                  <a:cubicBezTo>
                    <a:pt x="1432" y="2789"/>
                    <a:pt x="1003" y="2961"/>
                    <a:pt x="832" y="2961"/>
                  </a:cubicBezTo>
                  <a:cubicBezTo>
                    <a:pt x="832" y="2903"/>
                    <a:pt x="832" y="2819"/>
                    <a:pt x="889" y="2647"/>
                  </a:cubicBezTo>
                  <a:cubicBezTo>
                    <a:pt x="946" y="2532"/>
                    <a:pt x="1145" y="2303"/>
                    <a:pt x="1260" y="2132"/>
                  </a:cubicBezTo>
                  <a:cubicBezTo>
                    <a:pt x="1546" y="1816"/>
                    <a:pt x="1661" y="1644"/>
                    <a:pt x="1718" y="1559"/>
                  </a:cubicBezTo>
                  <a:cubicBezTo>
                    <a:pt x="1832" y="1415"/>
                    <a:pt x="1919" y="1300"/>
                    <a:pt x="1977" y="1186"/>
                  </a:cubicBezTo>
                  <a:cubicBezTo>
                    <a:pt x="2091" y="957"/>
                    <a:pt x="2148" y="899"/>
                    <a:pt x="2462" y="899"/>
                  </a:cubicBezTo>
                  <a:cubicBezTo>
                    <a:pt x="2577" y="899"/>
                    <a:pt x="2691" y="842"/>
                    <a:pt x="2748" y="757"/>
                  </a:cubicBezTo>
                  <a:cubicBezTo>
                    <a:pt x="2777" y="743"/>
                    <a:pt x="2813" y="728"/>
                    <a:pt x="2867" y="728"/>
                  </a:cubicBezTo>
                  <a:close/>
                  <a:moveTo>
                    <a:pt x="2892" y="0"/>
                  </a:moveTo>
                  <a:cubicBezTo>
                    <a:pt x="2690" y="0"/>
                    <a:pt x="2496" y="57"/>
                    <a:pt x="2320" y="185"/>
                  </a:cubicBezTo>
                  <a:lnTo>
                    <a:pt x="2290" y="185"/>
                  </a:lnTo>
                  <a:cubicBezTo>
                    <a:pt x="1690" y="242"/>
                    <a:pt x="1489" y="586"/>
                    <a:pt x="1347" y="842"/>
                  </a:cubicBezTo>
                  <a:lnTo>
                    <a:pt x="1175" y="1101"/>
                  </a:lnTo>
                  <a:cubicBezTo>
                    <a:pt x="1145" y="1101"/>
                    <a:pt x="1118" y="1158"/>
                    <a:pt x="1118" y="1186"/>
                  </a:cubicBezTo>
                  <a:cubicBezTo>
                    <a:pt x="1061" y="1243"/>
                    <a:pt x="859" y="1502"/>
                    <a:pt x="717" y="1674"/>
                  </a:cubicBezTo>
                  <a:cubicBezTo>
                    <a:pt x="287" y="2189"/>
                    <a:pt x="202" y="2303"/>
                    <a:pt x="172" y="2445"/>
                  </a:cubicBezTo>
                  <a:cubicBezTo>
                    <a:pt x="115" y="2647"/>
                    <a:pt x="0" y="3190"/>
                    <a:pt x="344" y="3506"/>
                  </a:cubicBezTo>
                  <a:cubicBezTo>
                    <a:pt x="488" y="3620"/>
                    <a:pt x="660" y="3677"/>
                    <a:pt x="832" y="3677"/>
                  </a:cubicBezTo>
                  <a:cubicBezTo>
                    <a:pt x="1175" y="3677"/>
                    <a:pt x="1546" y="3533"/>
                    <a:pt x="1890" y="3391"/>
                  </a:cubicBezTo>
                  <a:cubicBezTo>
                    <a:pt x="2091" y="3334"/>
                    <a:pt x="2320" y="3247"/>
                    <a:pt x="2435" y="3219"/>
                  </a:cubicBezTo>
                  <a:cubicBezTo>
                    <a:pt x="2577" y="3219"/>
                    <a:pt x="2835" y="3277"/>
                    <a:pt x="3092" y="3334"/>
                  </a:cubicBezTo>
                  <a:cubicBezTo>
                    <a:pt x="3380" y="3394"/>
                    <a:pt x="3684" y="3463"/>
                    <a:pt x="3966" y="3463"/>
                  </a:cubicBezTo>
                  <a:cubicBezTo>
                    <a:pt x="4216" y="3463"/>
                    <a:pt x="4449" y="3409"/>
                    <a:pt x="4638" y="3247"/>
                  </a:cubicBezTo>
                  <a:cubicBezTo>
                    <a:pt x="4924" y="2990"/>
                    <a:pt x="5011" y="2617"/>
                    <a:pt x="4924" y="2074"/>
                  </a:cubicBezTo>
                  <a:cubicBezTo>
                    <a:pt x="4810" y="1415"/>
                    <a:pt x="4122" y="441"/>
                    <a:pt x="3378" y="98"/>
                  </a:cubicBezTo>
                  <a:cubicBezTo>
                    <a:pt x="3215" y="35"/>
                    <a:pt x="3051" y="0"/>
                    <a:pt x="289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7"/>
            <p:cNvSpPr/>
            <p:nvPr/>
          </p:nvSpPr>
          <p:spPr>
            <a:xfrm>
              <a:off x="6790319" y="893455"/>
              <a:ext cx="226730" cy="49659"/>
            </a:xfrm>
            <a:custGeom>
              <a:avLst/>
              <a:gdLst/>
              <a:ahLst/>
              <a:cxnLst/>
              <a:rect l="l" t="t" r="r" b="b"/>
              <a:pathLst>
                <a:path w="11209" h="2455" extrusionOk="0">
                  <a:moveTo>
                    <a:pt x="4480" y="0"/>
                  </a:moveTo>
                  <a:cubicBezTo>
                    <a:pt x="2751" y="0"/>
                    <a:pt x="0" y="1492"/>
                    <a:pt x="1877" y="2157"/>
                  </a:cubicBezTo>
                  <a:cubicBezTo>
                    <a:pt x="2127" y="2242"/>
                    <a:pt x="2396" y="2274"/>
                    <a:pt x="2678" y="2274"/>
                  </a:cubicBezTo>
                  <a:cubicBezTo>
                    <a:pt x="3433" y="2274"/>
                    <a:pt x="4277" y="2050"/>
                    <a:pt x="5069" y="2050"/>
                  </a:cubicBezTo>
                  <a:cubicBezTo>
                    <a:pt x="5268" y="2050"/>
                    <a:pt x="5465" y="2064"/>
                    <a:pt x="5655" y="2099"/>
                  </a:cubicBezTo>
                  <a:cubicBezTo>
                    <a:pt x="6328" y="2252"/>
                    <a:pt x="6772" y="2454"/>
                    <a:pt x="7359" y="2454"/>
                  </a:cubicBezTo>
                  <a:cubicBezTo>
                    <a:pt x="7545" y="2454"/>
                    <a:pt x="7746" y="2434"/>
                    <a:pt x="7973" y="2386"/>
                  </a:cubicBezTo>
                  <a:cubicBezTo>
                    <a:pt x="8374" y="2301"/>
                    <a:pt x="10178" y="2157"/>
                    <a:pt x="10435" y="1870"/>
                  </a:cubicBezTo>
                  <a:cubicBezTo>
                    <a:pt x="11209" y="1069"/>
                    <a:pt x="9949" y="641"/>
                    <a:pt x="9347" y="641"/>
                  </a:cubicBezTo>
                  <a:lnTo>
                    <a:pt x="9491" y="641"/>
                  </a:lnTo>
                  <a:cubicBezTo>
                    <a:pt x="9311" y="594"/>
                    <a:pt x="9152" y="574"/>
                    <a:pt x="9010" y="574"/>
                  </a:cubicBezTo>
                  <a:cubicBezTo>
                    <a:pt x="8274" y="574"/>
                    <a:pt x="7974" y="1115"/>
                    <a:pt x="7229" y="1355"/>
                  </a:cubicBezTo>
                  <a:cubicBezTo>
                    <a:pt x="7030" y="1411"/>
                    <a:pt x="6865" y="1436"/>
                    <a:pt x="6727" y="1436"/>
                  </a:cubicBezTo>
                  <a:cubicBezTo>
                    <a:pt x="5951" y="1436"/>
                    <a:pt x="6001" y="647"/>
                    <a:pt x="5369" y="210"/>
                  </a:cubicBezTo>
                  <a:cubicBezTo>
                    <a:pt x="5149" y="63"/>
                    <a:pt x="4836" y="0"/>
                    <a:pt x="4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7"/>
            <p:cNvSpPr/>
            <p:nvPr/>
          </p:nvSpPr>
          <p:spPr>
            <a:xfrm>
              <a:off x="6807413" y="885909"/>
              <a:ext cx="207878" cy="64526"/>
            </a:xfrm>
            <a:custGeom>
              <a:avLst/>
              <a:gdLst/>
              <a:ahLst/>
              <a:cxnLst/>
              <a:rect l="l" t="t" r="r" b="b"/>
              <a:pathLst>
                <a:path w="10277" h="3190" extrusionOk="0">
                  <a:moveTo>
                    <a:pt x="3665" y="735"/>
                  </a:moveTo>
                  <a:cubicBezTo>
                    <a:pt x="3941" y="735"/>
                    <a:pt x="4172" y="778"/>
                    <a:pt x="4322" y="869"/>
                  </a:cubicBezTo>
                  <a:cubicBezTo>
                    <a:pt x="4524" y="1014"/>
                    <a:pt x="4639" y="1213"/>
                    <a:pt x="4753" y="1414"/>
                  </a:cubicBezTo>
                  <a:cubicBezTo>
                    <a:pt x="4958" y="1734"/>
                    <a:pt x="5218" y="2163"/>
                    <a:pt x="5896" y="2163"/>
                  </a:cubicBezTo>
                  <a:cubicBezTo>
                    <a:pt x="6068" y="2163"/>
                    <a:pt x="6267" y="2136"/>
                    <a:pt x="6498" y="2072"/>
                  </a:cubicBezTo>
                  <a:cubicBezTo>
                    <a:pt x="6842" y="1957"/>
                    <a:pt x="7100" y="1785"/>
                    <a:pt x="7357" y="1643"/>
                  </a:cubicBezTo>
                  <a:cubicBezTo>
                    <a:pt x="7631" y="1469"/>
                    <a:pt x="7840" y="1316"/>
                    <a:pt x="8152" y="1316"/>
                  </a:cubicBezTo>
                  <a:cubicBezTo>
                    <a:pt x="8199" y="1316"/>
                    <a:pt x="8250" y="1320"/>
                    <a:pt x="8303" y="1327"/>
                  </a:cubicBezTo>
                  <a:cubicBezTo>
                    <a:pt x="8360" y="1357"/>
                    <a:pt x="8417" y="1385"/>
                    <a:pt x="8502" y="1385"/>
                  </a:cubicBezTo>
                  <a:cubicBezTo>
                    <a:pt x="8875" y="1385"/>
                    <a:pt x="9391" y="1586"/>
                    <a:pt x="9475" y="1758"/>
                  </a:cubicBezTo>
                  <a:cubicBezTo>
                    <a:pt x="9475" y="1815"/>
                    <a:pt x="9418" y="1900"/>
                    <a:pt x="9333" y="1987"/>
                  </a:cubicBezTo>
                  <a:cubicBezTo>
                    <a:pt x="9132" y="2129"/>
                    <a:pt x="7987" y="2273"/>
                    <a:pt x="7529" y="2330"/>
                  </a:cubicBezTo>
                  <a:cubicBezTo>
                    <a:pt x="7329" y="2358"/>
                    <a:pt x="7158" y="2388"/>
                    <a:pt x="7043" y="2415"/>
                  </a:cubicBezTo>
                  <a:cubicBezTo>
                    <a:pt x="6843" y="2461"/>
                    <a:pt x="6668" y="2481"/>
                    <a:pt x="6505" y="2481"/>
                  </a:cubicBezTo>
                  <a:cubicBezTo>
                    <a:pt x="6156" y="2481"/>
                    <a:pt x="5858" y="2390"/>
                    <a:pt x="5468" y="2273"/>
                  </a:cubicBezTo>
                  <a:cubicBezTo>
                    <a:pt x="5296" y="2216"/>
                    <a:pt x="5097" y="2159"/>
                    <a:pt x="4868" y="2101"/>
                  </a:cubicBezTo>
                  <a:cubicBezTo>
                    <a:pt x="4666" y="2072"/>
                    <a:pt x="4437" y="2044"/>
                    <a:pt x="4238" y="2044"/>
                  </a:cubicBezTo>
                  <a:cubicBezTo>
                    <a:pt x="3807" y="2044"/>
                    <a:pt x="3379" y="2129"/>
                    <a:pt x="2948" y="2186"/>
                  </a:cubicBezTo>
                  <a:cubicBezTo>
                    <a:pt x="2570" y="2236"/>
                    <a:pt x="2200" y="2286"/>
                    <a:pt x="1856" y="2286"/>
                  </a:cubicBezTo>
                  <a:cubicBezTo>
                    <a:pt x="1603" y="2286"/>
                    <a:pt x="1364" y="2259"/>
                    <a:pt x="1146" y="2186"/>
                  </a:cubicBezTo>
                  <a:cubicBezTo>
                    <a:pt x="830" y="2072"/>
                    <a:pt x="773" y="1987"/>
                    <a:pt x="773" y="1957"/>
                  </a:cubicBezTo>
                  <a:cubicBezTo>
                    <a:pt x="773" y="1930"/>
                    <a:pt x="860" y="1701"/>
                    <a:pt x="1345" y="1414"/>
                  </a:cubicBezTo>
                  <a:cubicBezTo>
                    <a:pt x="2056" y="988"/>
                    <a:pt x="2994" y="735"/>
                    <a:pt x="3665" y="735"/>
                  </a:cubicBezTo>
                  <a:close/>
                  <a:moveTo>
                    <a:pt x="3651" y="1"/>
                  </a:moveTo>
                  <a:cubicBezTo>
                    <a:pt x="2748" y="1"/>
                    <a:pt x="1660" y="372"/>
                    <a:pt x="974" y="785"/>
                  </a:cubicBezTo>
                  <a:cubicBezTo>
                    <a:pt x="315" y="1185"/>
                    <a:pt x="1" y="1614"/>
                    <a:pt x="28" y="2044"/>
                  </a:cubicBezTo>
                  <a:cubicBezTo>
                    <a:pt x="86" y="2415"/>
                    <a:pt x="372" y="2701"/>
                    <a:pt x="917" y="2873"/>
                  </a:cubicBezTo>
                  <a:cubicBezTo>
                    <a:pt x="1204" y="2973"/>
                    <a:pt x="1508" y="3008"/>
                    <a:pt x="1822" y="3008"/>
                  </a:cubicBezTo>
                  <a:cubicBezTo>
                    <a:pt x="2225" y="3008"/>
                    <a:pt x="2644" y="2951"/>
                    <a:pt x="3063" y="2903"/>
                  </a:cubicBezTo>
                  <a:cubicBezTo>
                    <a:pt x="3468" y="2841"/>
                    <a:pt x="3874" y="2781"/>
                    <a:pt x="4259" y="2781"/>
                  </a:cubicBezTo>
                  <a:cubicBezTo>
                    <a:pt x="4417" y="2781"/>
                    <a:pt x="4573" y="2791"/>
                    <a:pt x="4723" y="2816"/>
                  </a:cubicBezTo>
                  <a:cubicBezTo>
                    <a:pt x="4925" y="2873"/>
                    <a:pt x="5097" y="2930"/>
                    <a:pt x="5268" y="2960"/>
                  </a:cubicBezTo>
                  <a:cubicBezTo>
                    <a:pt x="5669" y="3075"/>
                    <a:pt x="6040" y="3189"/>
                    <a:pt x="6498" y="3189"/>
                  </a:cubicBezTo>
                  <a:cubicBezTo>
                    <a:pt x="6700" y="3189"/>
                    <a:pt x="6929" y="3159"/>
                    <a:pt x="7185" y="3102"/>
                  </a:cubicBezTo>
                  <a:cubicBezTo>
                    <a:pt x="7272" y="3102"/>
                    <a:pt x="7444" y="3075"/>
                    <a:pt x="7643" y="3045"/>
                  </a:cubicBezTo>
                  <a:cubicBezTo>
                    <a:pt x="8933" y="2903"/>
                    <a:pt x="9590" y="2759"/>
                    <a:pt x="9849" y="2502"/>
                  </a:cubicBezTo>
                  <a:cubicBezTo>
                    <a:pt x="10277" y="2044"/>
                    <a:pt x="10220" y="1643"/>
                    <a:pt x="10135" y="1472"/>
                  </a:cubicBezTo>
                  <a:cubicBezTo>
                    <a:pt x="9906" y="956"/>
                    <a:pt x="9219" y="727"/>
                    <a:pt x="8761" y="670"/>
                  </a:cubicBezTo>
                  <a:lnTo>
                    <a:pt x="8731" y="670"/>
                  </a:lnTo>
                  <a:cubicBezTo>
                    <a:pt x="8523" y="615"/>
                    <a:pt x="8338" y="591"/>
                    <a:pt x="8169" y="591"/>
                  </a:cubicBezTo>
                  <a:cubicBezTo>
                    <a:pt x="7641" y="591"/>
                    <a:pt x="7283" y="824"/>
                    <a:pt x="6956" y="1041"/>
                  </a:cubicBezTo>
                  <a:cubicBezTo>
                    <a:pt x="6727" y="1185"/>
                    <a:pt x="6528" y="1300"/>
                    <a:pt x="6269" y="1385"/>
                  </a:cubicBezTo>
                  <a:cubicBezTo>
                    <a:pt x="6106" y="1433"/>
                    <a:pt x="5983" y="1457"/>
                    <a:pt x="5884" y="1457"/>
                  </a:cubicBezTo>
                  <a:cubicBezTo>
                    <a:pt x="5637" y="1457"/>
                    <a:pt x="5547" y="1308"/>
                    <a:pt x="5383" y="1041"/>
                  </a:cubicBezTo>
                  <a:cubicBezTo>
                    <a:pt x="5239" y="785"/>
                    <a:pt x="5067" y="498"/>
                    <a:pt x="4723" y="269"/>
                  </a:cubicBezTo>
                  <a:cubicBezTo>
                    <a:pt x="4444" y="79"/>
                    <a:pt x="4067" y="1"/>
                    <a:pt x="3651"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7"/>
            <p:cNvSpPr/>
            <p:nvPr/>
          </p:nvSpPr>
          <p:spPr>
            <a:xfrm>
              <a:off x="7041932" y="890198"/>
              <a:ext cx="82852" cy="41385"/>
            </a:xfrm>
            <a:custGeom>
              <a:avLst/>
              <a:gdLst/>
              <a:ahLst/>
              <a:cxnLst/>
              <a:rect l="l" t="t" r="r" b="b"/>
              <a:pathLst>
                <a:path w="4096" h="2046" extrusionOk="0">
                  <a:moveTo>
                    <a:pt x="4041" y="864"/>
                  </a:moveTo>
                  <a:cubicBezTo>
                    <a:pt x="4040" y="871"/>
                    <a:pt x="4039" y="879"/>
                    <a:pt x="4038" y="886"/>
                  </a:cubicBezTo>
                  <a:cubicBezTo>
                    <a:pt x="4041" y="875"/>
                    <a:pt x="4042" y="868"/>
                    <a:pt x="4041" y="864"/>
                  </a:cubicBezTo>
                  <a:close/>
                  <a:moveTo>
                    <a:pt x="3408" y="0"/>
                  </a:moveTo>
                  <a:lnTo>
                    <a:pt x="3695" y="142"/>
                  </a:lnTo>
                  <a:cubicBezTo>
                    <a:pt x="2520" y="142"/>
                    <a:pt x="2520" y="229"/>
                    <a:pt x="1634" y="802"/>
                  </a:cubicBezTo>
                  <a:cubicBezTo>
                    <a:pt x="889" y="1230"/>
                    <a:pt x="1" y="1459"/>
                    <a:pt x="1233" y="1974"/>
                  </a:cubicBezTo>
                  <a:cubicBezTo>
                    <a:pt x="1389" y="2023"/>
                    <a:pt x="1653" y="2046"/>
                    <a:pt x="1950" y="2046"/>
                  </a:cubicBezTo>
                  <a:cubicBezTo>
                    <a:pt x="2504" y="2046"/>
                    <a:pt x="3173" y="1968"/>
                    <a:pt x="3469" y="1843"/>
                  </a:cubicBezTo>
                  <a:lnTo>
                    <a:pt x="3469" y="1843"/>
                  </a:lnTo>
                  <a:cubicBezTo>
                    <a:pt x="3469" y="1843"/>
                    <a:pt x="3470" y="1843"/>
                    <a:pt x="3470" y="1843"/>
                  </a:cubicBezTo>
                  <a:cubicBezTo>
                    <a:pt x="3475" y="1843"/>
                    <a:pt x="3483" y="1839"/>
                    <a:pt x="3493" y="1832"/>
                  </a:cubicBezTo>
                  <a:lnTo>
                    <a:pt x="3493" y="1832"/>
                  </a:lnTo>
                  <a:cubicBezTo>
                    <a:pt x="3485" y="1836"/>
                    <a:pt x="3477" y="1839"/>
                    <a:pt x="3469" y="1843"/>
                  </a:cubicBezTo>
                  <a:lnTo>
                    <a:pt x="3469" y="1843"/>
                  </a:lnTo>
                  <a:cubicBezTo>
                    <a:pt x="3387" y="1835"/>
                    <a:pt x="3977" y="859"/>
                    <a:pt x="4036" y="859"/>
                  </a:cubicBezTo>
                  <a:cubicBezTo>
                    <a:pt x="4039" y="859"/>
                    <a:pt x="4040" y="861"/>
                    <a:pt x="4041" y="864"/>
                  </a:cubicBezTo>
                  <a:lnTo>
                    <a:pt x="4041" y="864"/>
                  </a:lnTo>
                  <a:cubicBezTo>
                    <a:pt x="4095" y="360"/>
                    <a:pt x="4085" y="0"/>
                    <a:pt x="3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7"/>
            <p:cNvSpPr/>
            <p:nvPr/>
          </p:nvSpPr>
          <p:spPr>
            <a:xfrm>
              <a:off x="7046564" y="883239"/>
              <a:ext cx="86331" cy="55605"/>
            </a:xfrm>
            <a:custGeom>
              <a:avLst/>
              <a:gdLst/>
              <a:ahLst/>
              <a:cxnLst/>
              <a:rect l="l" t="t" r="r" b="b"/>
              <a:pathLst>
                <a:path w="4268" h="2749" extrusionOk="0">
                  <a:moveTo>
                    <a:pt x="3466" y="859"/>
                  </a:moveTo>
                  <a:lnTo>
                    <a:pt x="3466" y="1031"/>
                  </a:lnTo>
                  <a:cubicBezTo>
                    <a:pt x="3466" y="1059"/>
                    <a:pt x="3436" y="1059"/>
                    <a:pt x="3436" y="1059"/>
                  </a:cubicBezTo>
                  <a:cubicBezTo>
                    <a:pt x="3150" y="1432"/>
                    <a:pt x="3008" y="1718"/>
                    <a:pt x="2921" y="1890"/>
                  </a:cubicBezTo>
                  <a:cubicBezTo>
                    <a:pt x="2634" y="1979"/>
                    <a:pt x="2137" y="2023"/>
                    <a:pt x="1726" y="2023"/>
                  </a:cubicBezTo>
                  <a:cubicBezTo>
                    <a:pt x="1479" y="2023"/>
                    <a:pt x="1264" y="2007"/>
                    <a:pt x="1146" y="1975"/>
                  </a:cubicBezTo>
                  <a:cubicBezTo>
                    <a:pt x="1004" y="1917"/>
                    <a:pt x="917" y="1890"/>
                    <a:pt x="859" y="1860"/>
                  </a:cubicBezTo>
                  <a:cubicBezTo>
                    <a:pt x="974" y="1803"/>
                    <a:pt x="1089" y="1718"/>
                    <a:pt x="1176" y="1688"/>
                  </a:cubicBezTo>
                  <a:cubicBezTo>
                    <a:pt x="1318" y="1604"/>
                    <a:pt x="1462" y="1546"/>
                    <a:pt x="1604" y="1459"/>
                  </a:cubicBezTo>
                  <a:lnTo>
                    <a:pt x="1805" y="1317"/>
                  </a:lnTo>
                  <a:cubicBezTo>
                    <a:pt x="2492" y="887"/>
                    <a:pt x="2520" y="859"/>
                    <a:pt x="3466" y="859"/>
                  </a:cubicBezTo>
                  <a:close/>
                  <a:moveTo>
                    <a:pt x="3179" y="0"/>
                  </a:moveTo>
                  <a:cubicBezTo>
                    <a:pt x="3065" y="0"/>
                    <a:pt x="2950" y="58"/>
                    <a:pt x="2893" y="142"/>
                  </a:cubicBezTo>
                  <a:cubicBezTo>
                    <a:pt x="2234" y="172"/>
                    <a:pt x="2005" y="314"/>
                    <a:pt x="1405" y="715"/>
                  </a:cubicBezTo>
                  <a:lnTo>
                    <a:pt x="1233" y="830"/>
                  </a:lnTo>
                  <a:cubicBezTo>
                    <a:pt x="1089" y="917"/>
                    <a:pt x="974" y="974"/>
                    <a:pt x="859" y="1031"/>
                  </a:cubicBezTo>
                  <a:cubicBezTo>
                    <a:pt x="401" y="1260"/>
                    <a:pt x="1" y="1459"/>
                    <a:pt x="30" y="1860"/>
                  </a:cubicBezTo>
                  <a:cubicBezTo>
                    <a:pt x="30" y="2261"/>
                    <a:pt x="431" y="2462"/>
                    <a:pt x="889" y="2662"/>
                  </a:cubicBezTo>
                  <a:cubicBezTo>
                    <a:pt x="1089" y="2719"/>
                    <a:pt x="1405" y="2749"/>
                    <a:pt x="1776" y="2749"/>
                  </a:cubicBezTo>
                  <a:cubicBezTo>
                    <a:pt x="2378" y="2749"/>
                    <a:pt x="3092" y="2662"/>
                    <a:pt x="3436" y="2490"/>
                  </a:cubicBezTo>
                  <a:lnTo>
                    <a:pt x="3466" y="2462"/>
                  </a:lnTo>
                  <a:cubicBezTo>
                    <a:pt x="3580" y="2375"/>
                    <a:pt x="3637" y="2261"/>
                    <a:pt x="3608" y="2146"/>
                  </a:cubicBezTo>
                  <a:cubicBezTo>
                    <a:pt x="3722" y="1975"/>
                    <a:pt x="3894" y="1661"/>
                    <a:pt x="4008" y="1517"/>
                  </a:cubicBezTo>
                  <a:cubicBezTo>
                    <a:pt x="4066" y="1489"/>
                    <a:pt x="4123" y="1402"/>
                    <a:pt x="4153" y="1317"/>
                  </a:cubicBezTo>
                  <a:lnTo>
                    <a:pt x="4153" y="1260"/>
                  </a:lnTo>
                  <a:cubicBezTo>
                    <a:pt x="4210" y="1001"/>
                    <a:pt x="4267" y="573"/>
                    <a:pt x="4008" y="287"/>
                  </a:cubicBezTo>
                  <a:cubicBezTo>
                    <a:pt x="3837" y="85"/>
                    <a:pt x="3550" y="0"/>
                    <a:pt x="317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7"/>
            <p:cNvSpPr/>
            <p:nvPr/>
          </p:nvSpPr>
          <p:spPr>
            <a:xfrm>
              <a:off x="6969571" y="948438"/>
              <a:ext cx="102493" cy="65092"/>
            </a:xfrm>
            <a:custGeom>
              <a:avLst/>
              <a:gdLst/>
              <a:ahLst/>
              <a:cxnLst/>
              <a:rect l="l" t="t" r="r" b="b"/>
              <a:pathLst>
                <a:path w="5067" h="3218" extrusionOk="0">
                  <a:moveTo>
                    <a:pt x="3405" y="1"/>
                  </a:moveTo>
                  <a:cubicBezTo>
                    <a:pt x="2536" y="1"/>
                    <a:pt x="2229" y="724"/>
                    <a:pt x="1375" y="1129"/>
                  </a:cubicBezTo>
                  <a:cubicBezTo>
                    <a:pt x="1236" y="1180"/>
                    <a:pt x="1100" y="1190"/>
                    <a:pt x="973" y="1190"/>
                  </a:cubicBezTo>
                  <a:cubicBezTo>
                    <a:pt x="890" y="1190"/>
                    <a:pt x="810" y="1185"/>
                    <a:pt x="735" y="1185"/>
                  </a:cubicBezTo>
                  <a:cubicBezTo>
                    <a:pt x="471" y="1185"/>
                    <a:pt x="259" y="1237"/>
                    <a:pt x="142" y="1701"/>
                  </a:cubicBezTo>
                  <a:cubicBezTo>
                    <a:pt x="0" y="2359"/>
                    <a:pt x="543" y="2503"/>
                    <a:pt x="974" y="2789"/>
                  </a:cubicBezTo>
                  <a:cubicBezTo>
                    <a:pt x="1373" y="3096"/>
                    <a:pt x="1643" y="3218"/>
                    <a:pt x="1864" y="3218"/>
                  </a:cubicBezTo>
                  <a:cubicBezTo>
                    <a:pt x="2324" y="3218"/>
                    <a:pt x="2576" y="2689"/>
                    <a:pt x="3349" y="2187"/>
                  </a:cubicBezTo>
                  <a:cubicBezTo>
                    <a:pt x="3779" y="1988"/>
                    <a:pt x="4265" y="2130"/>
                    <a:pt x="4608" y="1759"/>
                  </a:cubicBezTo>
                  <a:cubicBezTo>
                    <a:pt x="5009" y="1328"/>
                    <a:pt x="5066" y="526"/>
                    <a:pt x="4466" y="327"/>
                  </a:cubicBezTo>
                  <a:lnTo>
                    <a:pt x="4265" y="183"/>
                  </a:lnTo>
                  <a:cubicBezTo>
                    <a:pt x="3921" y="54"/>
                    <a:pt x="3642" y="1"/>
                    <a:pt x="3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7"/>
            <p:cNvSpPr/>
            <p:nvPr/>
          </p:nvSpPr>
          <p:spPr>
            <a:xfrm>
              <a:off x="6962026" y="940974"/>
              <a:ext cx="115823" cy="79494"/>
            </a:xfrm>
            <a:custGeom>
              <a:avLst/>
              <a:gdLst/>
              <a:ahLst/>
              <a:cxnLst/>
              <a:rect l="l" t="t" r="r" b="b"/>
              <a:pathLst>
                <a:path w="5726" h="3930" extrusionOk="0">
                  <a:moveTo>
                    <a:pt x="3816" y="727"/>
                  </a:moveTo>
                  <a:cubicBezTo>
                    <a:pt x="4001" y="727"/>
                    <a:pt x="4219" y="770"/>
                    <a:pt x="4496" y="868"/>
                  </a:cubicBezTo>
                  <a:lnTo>
                    <a:pt x="4523" y="895"/>
                  </a:lnTo>
                  <a:cubicBezTo>
                    <a:pt x="4580" y="953"/>
                    <a:pt x="4638" y="1010"/>
                    <a:pt x="4725" y="1040"/>
                  </a:cubicBezTo>
                  <a:cubicBezTo>
                    <a:pt x="4809" y="1067"/>
                    <a:pt x="4896" y="1124"/>
                    <a:pt x="4924" y="1239"/>
                  </a:cubicBezTo>
                  <a:cubicBezTo>
                    <a:pt x="4954" y="1440"/>
                    <a:pt x="4867" y="1697"/>
                    <a:pt x="4695" y="1899"/>
                  </a:cubicBezTo>
                  <a:cubicBezTo>
                    <a:pt x="4580" y="2013"/>
                    <a:pt x="4466" y="2041"/>
                    <a:pt x="4209" y="2070"/>
                  </a:cubicBezTo>
                  <a:cubicBezTo>
                    <a:pt x="4008" y="2098"/>
                    <a:pt x="3779" y="2128"/>
                    <a:pt x="3550" y="2270"/>
                  </a:cubicBezTo>
                  <a:cubicBezTo>
                    <a:pt x="3179" y="2471"/>
                    <a:pt x="2950" y="2700"/>
                    <a:pt x="2748" y="2899"/>
                  </a:cubicBezTo>
                  <a:cubicBezTo>
                    <a:pt x="2506" y="3100"/>
                    <a:pt x="2370" y="3214"/>
                    <a:pt x="2212" y="3214"/>
                  </a:cubicBezTo>
                  <a:cubicBezTo>
                    <a:pt x="2055" y="3214"/>
                    <a:pt x="1876" y="3100"/>
                    <a:pt x="1546" y="2842"/>
                  </a:cubicBezTo>
                  <a:cubicBezTo>
                    <a:pt x="1461" y="2785"/>
                    <a:pt x="1374" y="2728"/>
                    <a:pt x="1260" y="2670"/>
                  </a:cubicBezTo>
                  <a:cubicBezTo>
                    <a:pt x="889" y="2441"/>
                    <a:pt x="831" y="2384"/>
                    <a:pt x="859" y="2155"/>
                  </a:cubicBezTo>
                  <a:cubicBezTo>
                    <a:pt x="916" y="1926"/>
                    <a:pt x="916" y="1926"/>
                    <a:pt x="1118" y="1926"/>
                  </a:cubicBezTo>
                  <a:lnTo>
                    <a:pt x="1203" y="1926"/>
                  </a:lnTo>
                  <a:cubicBezTo>
                    <a:pt x="1404" y="1926"/>
                    <a:pt x="1633" y="1926"/>
                    <a:pt x="1890" y="1811"/>
                  </a:cubicBezTo>
                  <a:cubicBezTo>
                    <a:pt x="2290" y="1640"/>
                    <a:pt x="2577" y="1411"/>
                    <a:pt x="2806" y="1211"/>
                  </a:cubicBezTo>
                  <a:cubicBezTo>
                    <a:pt x="3160" y="936"/>
                    <a:pt x="3407" y="727"/>
                    <a:pt x="3816" y="727"/>
                  </a:cubicBezTo>
                  <a:close/>
                  <a:moveTo>
                    <a:pt x="3759" y="1"/>
                  </a:moveTo>
                  <a:cubicBezTo>
                    <a:pt x="3120" y="1"/>
                    <a:pt x="2727" y="320"/>
                    <a:pt x="2348" y="639"/>
                  </a:cubicBezTo>
                  <a:cubicBezTo>
                    <a:pt x="2119" y="811"/>
                    <a:pt x="1890" y="1010"/>
                    <a:pt x="1603" y="1154"/>
                  </a:cubicBezTo>
                  <a:cubicBezTo>
                    <a:pt x="1489" y="1182"/>
                    <a:pt x="1374" y="1182"/>
                    <a:pt x="1232" y="1182"/>
                  </a:cubicBezTo>
                  <a:cubicBezTo>
                    <a:pt x="889" y="1182"/>
                    <a:pt x="373" y="1182"/>
                    <a:pt x="144" y="1983"/>
                  </a:cubicBezTo>
                  <a:cubicBezTo>
                    <a:pt x="0" y="2757"/>
                    <a:pt x="545" y="3101"/>
                    <a:pt x="889" y="3300"/>
                  </a:cubicBezTo>
                  <a:cubicBezTo>
                    <a:pt x="973" y="3357"/>
                    <a:pt x="1061" y="3387"/>
                    <a:pt x="1118" y="3444"/>
                  </a:cubicBezTo>
                  <a:cubicBezTo>
                    <a:pt x="1576" y="3788"/>
                    <a:pt x="1947" y="3930"/>
                    <a:pt x="2233" y="3930"/>
                  </a:cubicBezTo>
                  <a:cubicBezTo>
                    <a:pt x="2606" y="3930"/>
                    <a:pt x="2893" y="3731"/>
                    <a:pt x="3206" y="3415"/>
                  </a:cubicBezTo>
                  <a:cubicBezTo>
                    <a:pt x="3408" y="3273"/>
                    <a:pt x="3637" y="3071"/>
                    <a:pt x="3893" y="2899"/>
                  </a:cubicBezTo>
                  <a:cubicBezTo>
                    <a:pt x="4008" y="2842"/>
                    <a:pt x="4152" y="2815"/>
                    <a:pt x="4324" y="2785"/>
                  </a:cubicBezTo>
                  <a:cubicBezTo>
                    <a:pt x="4610" y="2728"/>
                    <a:pt x="4954" y="2700"/>
                    <a:pt x="5240" y="2384"/>
                  </a:cubicBezTo>
                  <a:cubicBezTo>
                    <a:pt x="5584" y="2013"/>
                    <a:pt x="5726" y="1525"/>
                    <a:pt x="5611" y="1067"/>
                  </a:cubicBezTo>
                  <a:cubicBezTo>
                    <a:pt x="5526" y="724"/>
                    <a:pt x="5297" y="467"/>
                    <a:pt x="4954" y="353"/>
                  </a:cubicBezTo>
                  <a:lnTo>
                    <a:pt x="4924" y="323"/>
                  </a:lnTo>
                  <a:cubicBezTo>
                    <a:pt x="4896" y="266"/>
                    <a:pt x="4839" y="238"/>
                    <a:pt x="4752" y="208"/>
                  </a:cubicBezTo>
                  <a:cubicBezTo>
                    <a:pt x="4362" y="61"/>
                    <a:pt x="4037" y="1"/>
                    <a:pt x="3759"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7"/>
            <p:cNvSpPr/>
            <p:nvPr/>
          </p:nvSpPr>
          <p:spPr>
            <a:xfrm>
              <a:off x="7091736" y="837440"/>
              <a:ext cx="71828" cy="35863"/>
            </a:xfrm>
            <a:custGeom>
              <a:avLst/>
              <a:gdLst/>
              <a:ahLst/>
              <a:cxnLst/>
              <a:rect l="l" t="t" r="r" b="b"/>
              <a:pathLst>
                <a:path w="3551" h="1773" extrusionOk="0">
                  <a:moveTo>
                    <a:pt x="964" y="0"/>
                  </a:moveTo>
                  <a:cubicBezTo>
                    <a:pt x="760" y="0"/>
                    <a:pt x="603" y="23"/>
                    <a:pt x="546" y="89"/>
                  </a:cubicBezTo>
                  <a:cubicBezTo>
                    <a:pt x="1" y="517"/>
                    <a:pt x="889" y="1520"/>
                    <a:pt x="1290" y="1662"/>
                  </a:cubicBezTo>
                  <a:cubicBezTo>
                    <a:pt x="1431" y="1738"/>
                    <a:pt x="1637" y="1773"/>
                    <a:pt x="1861" y="1773"/>
                  </a:cubicBezTo>
                  <a:cubicBezTo>
                    <a:pt x="2319" y="1773"/>
                    <a:pt x="2853" y="1626"/>
                    <a:pt x="3065" y="1376"/>
                  </a:cubicBezTo>
                  <a:cubicBezTo>
                    <a:pt x="3550" y="890"/>
                    <a:pt x="3550" y="89"/>
                    <a:pt x="2749" y="89"/>
                  </a:cubicBezTo>
                  <a:lnTo>
                    <a:pt x="2520" y="146"/>
                  </a:lnTo>
                  <a:cubicBezTo>
                    <a:pt x="2274" y="146"/>
                    <a:pt x="1474" y="0"/>
                    <a:pt x="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7"/>
            <p:cNvSpPr/>
            <p:nvPr/>
          </p:nvSpPr>
          <p:spPr>
            <a:xfrm>
              <a:off x="7091190" y="830016"/>
              <a:ext cx="78766" cy="50913"/>
            </a:xfrm>
            <a:custGeom>
              <a:avLst/>
              <a:gdLst/>
              <a:ahLst/>
              <a:cxnLst/>
              <a:rect l="l" t="t" r="r" b="b"/>
              <a:pathLst>
                <a:path w="3894" h="2517" extrusionOk="0">
                  <a:moveTo>
                    <a:pt x="983" y="723"/>
                  </a:moveTo>
                  <a:cubicBezTo>
                    <a:pt x="1275" y="723"/>
                    <a:pt x="1734" y="783"/>
                    <a:pt x="1974" y="827"/>
                  </a:cubicBezTo>
                  <a:cubicBezTo>
                    <a:pt x="2191" y="856"/>
                    <a:pt x="2357" y="878"/>
                    <a:pt x="2486" y="878"/>
                  </a:cubicBezTo>
                  <a:cubicBezTo>
                    <a:pt x="2613" y="878"/>
                    <a:pt x="2705" y="856"/>
                    <a:pt x="2776" y="799"/>
                  </a:cubicBezTo>
                  <a:cubicBezTo>
                    <a:pt x="2890" y="799"/>
                    <a:pt x="3005" y="827"/>
                    <a:pt x="3062" y="914"/>
                  </a:cubicBezTo>
                  <a:cubicBezTo>
                    <a:pt x="3092" y="1028"/>
                    <a:pt x="3035" y="1285"/>
                    <a:pt x="2833" y="1514"/>
                  </a:cubicBezTo>
                  <a:cubicBezTo>
                    <a:pt x="2673" y="1674"/>
                    <a:pt x="2207" y="1778"/>
                    <a:pt x="1852" y="1778"/>
                  </a:cubicBezTo>
                  <a:cubicBezTo>
                    <a:pt x="1699" y="1778"/>
                    <a:pt x="1566" y="1758"/>
                    <a:pt x="1489" y="1715"/>
                  </a:cubicBezTo>
                  <a:cubicBezTo>
                    <a:pt x="1489" y="1715"/>
                    <a:pt x="1459" y="1715"/>
                    <a:pt x="1459" y="1686"/>
                  </a:cubicBezTo>
                  <a:cubicBezTo>
                    <a:pt x="1260" y="1628"/>
                    <a:pt x="829" y="1200"/>
                    <a:pt x="772" y="857"/>
                  </a:cubicBezTo>
                  <a:cubicBezTo>
                    <a:pt x="744" y="770"/>
                    <a:pt x="772" y="742"/>
                    <a:pt x="772" y="742"/>
                  </a:cubicBezTo>
                  <a:cubicBezTo>
                    <a:pt x="819" y="729"/>
                    <a:pt x="893" y="723"/>
                    <a:pt x="983" y="723"/>
                  </a:cubicBezTo>
                  <a:close/>
                  <a:moveTo>
                    <a:pt x="954" y="1"/>
                  </a:moveTo>
                  <a:cubicBezTo>
                    <a:pt x="652" y="1"/>
                    <a:pt x="448" y="50"/>
                    <a:pt x="314" y="170"/>
                  </a:cubicBezTo>
                  <a:cubicBezTo>
                    <a:pt x="85" y="369"/>
                    <a:pt x="0" y="655"/>
                    <a:pt x="57" y="971"/>
                  </a:cubicBezTo>
                  <a:cubicBezTo>
                    <a:pt x="142" y="1571"/>
                    <a:pt x="772" y="2201"/>
                    <a:pt x="1173" y="2373"/>
                  </a:cubicBezTo>
                  <a:cubicBezTo>
                    <a:pt x="1374" y="2460"/>
                    <a:pt x="1603" y="2517"/>
                    <a:pt x="1860" y="2517"/>
                  </a:cubicBezTo>
                  <a:cubicBezTo>
                    <a:pt x="2432" y="2517"/>
                    <a:pt x="3062" y="2315"/>
                    <a:pt x="3378" y="2002"/>
                  </a:cubicBezTo>
                  <a:cubicBezTo>
                    <a:pt x="3749" y="1601"/>
                    <a:pt x="3893" y="1056"/>
                    <a:pt x="3722" y="628"/>
                  </a:cubicBezTo>
                  <a:cubicBezTo>
                    <a:pt x="3577" y="284"/>
                    <a:pt x="3234" y="83"/>
                    <a:pt x="2776" y="83"/>
                  </a:cubicBezTo>
                  <a:cubicBezTo>
                    <a:pt x="2691" y="83"/>
                    <a:pt x="2604" y="112"/>
                    <a:pt x="2547" y="170"/>
                  </a:cubicBezTo>
                  <a:cubicBezTo>
                    <a:pt x="2462" y="140"/>
                    <a:pt x="2260" y="140"/>
                    <a:pt x="2061" y="112"/>
                  </a:cubicBezTo>
                  <a:cubicBezTo>
                    <a:pt x="1594" y="43"/>
                    <a:pt x="1233" y="1"/>
                    <a:pt x="954"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7"/>
            <p:cNvSpPr/>
            <p:nvPr/>
          </p:nvSpPr>
          <p:spPr>
            <a:xfrm>
              <a:off x="7072053" y="949248"/>
              <a:ext cx="100207" cy="45350"/>
            </a:xfrm>
            <a:custGeom>
              <a:avLst/>
              <a:gdLst/>
              <a:ahLst/>
              <a:cxnLst/>
              <a:rect l="l" t="t" r="r" b="b"/>
              <a:pathLst>
                <a:path w="4954" h="2242" extrusionOk="0">
                  <a:moveTo>
                    <a:pt x="3923" y="1"/>
                  </a:moveTo>
                  <a:cubicBezTo>
                    <a:pt x="3923" y="1"/>
                    <a:pt x="3923" y="1"/>
                    <a:pt x="3923" y="1"/>
                  </a:cubicBezTo>
                  <a:lnTo>
                    <a:pt x="3923" y="1"/>
                  </a:lnTo>
                  <a:cubicBezTo>
                    <a:pt x="3961" y="1"/>
                    <a:pt x="3999" y="1"/>
                    <a:pt x="4038" y="1"/>
                  </a:cubicBezTo>
                  <a:close/>
                  <a:moveTo>
                    <a:pt x="3923" y="1"/>
                  </a:moveTo>
                  <a:cubicBezTo>
                    <a:pt x="2736" y="2"/>
                    <a:pt x="2522" y="24"/>
                    <a:pt x="1661" y="773"/>
                  </a:cubicBezTo>
                  <a:cubicBezTo>
                    <a:pt x="1232" y="1089"/>
                    <a:pt x="0" y="1803"/>
                    <a:pt x="1175" y="2234"/>
                  </a:cubicBezTo>
                  <a:cubicBezTo>
                    <a:pt x="1187" y="2239"/>
                    <a:pt x="1206" y="2241"/>
                    <a:pt x="1230" y="2241"/>
                  </a:cubicBezTo>
                  <a:cubicBezTo>
                    <a:pt x="1616" y="2241"/>
                    <a:pt x="3453" y="1653"/>
                    <a:pt x="3722" y="1517"/>
                  </a:cubicBezTo>
                  <a:cubicBezTo>
                    <a:pt x="4267" y="1231"/>
                    <a:pt x="4954" y="200"/>
                    <a:pt x="3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7"/>
            <p:cNvSpPr/>
            <p:nvPr/>
          </p:nvSpPr>
          <p:spPr>
            <a:xfrm>
              <a:off x="7077293" y="941702"/>
              <a:ext cx="93815" cy="60237"/>
            </a:xfrm>
            <a:custGeom>
              <a:avLst/>
              <a:gdLst/>
              <a:ahLst/>
              <a:cxnLst/>
              <a:rect l="l" t="t" r="r" b="b"/>
              <a:pathLst>
                <a:path w="4638" h="2978" extrusionOk="0">
                  <a:moveTo>
                    <a:pt x="3607" y="717"/>
                  </a:moveTo>
                  <a:cubicBezTo>
                    <a:pt x="3692" y="745"/>
                    <a:pt x="3806" y="775"/>
                    <a:pt x="3836" y="832"/>
                  </a:cubicBezTo>
                  <a:cubicBezTo>
                    <a:pt x="3836" y="1004"/>
                    <a:pt x="3577" y="1404"/>
                    <a:pt x="3291" y="1546"/>
                  </a:cubicBezTo>
                  <a:cubicBezTo>
                    <a:pt x="3062" y="1691"/>
                    <a:pt x="1344" y="2206"/>
                    <a:pt x="1001" y="2234"/>
                  </a:cubicBezTo>
                  <a:cubicBezTo>
                    <a:pt x="859" y="2176"/>
                    <a:pt x="802" y="2149"/>
                    <a:pt x="802" y="2149"/>
                  </a:cubicBezTo>
                  <a:cubicBezTo>
                    <a:pt x="829" y="2034"/>
                    <a:pt x="1058" y="1833"/>
                    <a:pt x="1489" y="1546"/>
                  </a:cubicBezTo>
                  <a:lnTo>
                    <a:pt x="1631" y="1432"/>
                  </a:lnTo>
                  <a:cubicBezTo>
                    <a:pt x="2375" y="745"/>
                    <a:pt x="2519" y="717"/>
                    <a:pt x="3607" y="717"/>
                  </a:cubicBezTo>
                  <a:close/>
                  <a:moveTo>
                    <a:pt x="3635" y="1"/>
                  </a:moveTo>
                  <a:cubicBezTo>
                    <a:pt x="2375" y="1"/>
                    <a:pt x="2089" y="58"/>
                    <a:pt x="1173" y="859"/>
                  </a:cubicBezTo>
                  <a:lnTo>
                    <a:pt x="1058" y="946"/>
                  </a:lnTo>
                  <a:cubicBezTo>
                    <a:pt x="630" y="1233"/>
                    <a:pt x="0" y="1661"/>
                    <a:pt x="57" y="2234"/>
                  </a:cubicBezTo>
                  <a:cubicBezTo>
                    <a:pt x="115" y="2550"/>
                    <a:pt x="344" y="2779"/>
                    <a:pt x="802" y="2950"/>
                  </a:cubicBezTo>
                  <a:cubicBezTo>
                    <a:pt x="829" y="2950"/>
                    <a:pt x="886" y="2978"/>
                    <a:pt x="944" y="2978"/>
                  </a:cubicBezTo>
                  <a:cubicBezTo>
                    <a:pt x="1603" y="2978"/>
                    <a:pt x="3550" y="2234"/>
                    <a:pt x="3607" y="2206"/>
                  </a:cubicBezTo>
                  <a:cubicBezTo>
                    <a:pt x="4065" y="1977"/>
                    <a:pt x="4638" y="1347"/>
                    <a:pt x="4551" y="745"/>
                  </a:cubicBezTo>
                  <a:cubicBezTo>
                    <a:pt x="4523" y="573"/>
                    <a:pt x="4409" y="287"/>
                    <a:pt x="4065" y="115"/>
                  </a:cubicBezTo>
                  <a:cubicBezTo>
                    <a:pt x="3951" y="1"/>
                    <a:pt x="3806" y="1"/>
                    <a:pt x="3664"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7"/>
            <p:cNvSpPr/>
            <p:nvPr/>
          </p:nvSpPr>
          <p:spPr>
            <a:xfrm>
              <a:off x="7340416" y="951493"/>
              <a:ext cx="50124" cy="27388"/>
            </a:xfrm>
            <a:custGeom>
              <a:avLst/>
              <a:gdLst/>
              <a:ahLst/>
              <a:cxnLst/>
              <a:rect l="l" t="t" r="r" b="b"/>
              <a:pathLst>
                <a:path w="2478" h="1354" extrusionOk="0">
                  <a:moveTo>
                    <a:pt x="1559" y="1"/>
                  </a:moveTo>
                  <a:cubicBezTo>
                    <a:pt x="1473" y="1"/>
                    <a:pt x="1379" y="10"/>
                    <a:pt x="1277" y="32"/>
                  </a:cubicBezTo>
                  <a:lnTo>
                    <a:pt x="1077" y="89"/>
                  </a:lnTo>
                  <a:cubicBezTo>
                    <a:pt x="1" y="408"/>
                    <a:pt x="450" y="1353"/>
                    <a:pt x="1212" y="1353"/>
                  </a:cubicBezTo>
                  <a:cubicBezTo>
                    <a:pt x="1341" y="1353"/>
                    <a:pt x="1479" y="1326"/>
                    <a:pt x="1620" y="1264"/>
                  </a:cubicBezTo>
                  <a:cubicBezTo>
                    <a:pt x="2477" y="926"/>
                    <a:pt x="2392" y="1"/>
                    <a:pt x="1559"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7"/>
            <p:cNvSpPr/>
            <p:nvPr/>
          </p:nvSpPr>
          <p:spPr>
            <a:xfrm>
              <a:off x="7340760" y="943948"/>
              <a:ext cx="53886" cy="42397"/>
            </a:xfrm>
            <a:custGeom>
              <a:avLst/>
              <a:gdLst/>
              <a:ahLst/>
              <a:cxnLst/>
              <a:rect l="l" t="t" r="r" b="b"/>
              <a:pathLst>
                <a:path w="2664" h="2096" extrusionOk="0">
                  <a:moveTo>
                    <a:pt x="1507" y="730"/>
                  </a:moveTo>
                  <a:cubicBezTo>
                    <a:pt x="1703" y="730"/>
                    <a:pt x="1811" y="797"/>
                    <a:pt x="1832" y="863"/>
                  </a:cubicBezTo>
                  <a:cubicBezTo>
                    <a:pt x="1862" y="977"/>
                    <a:pt x="1747" y="1179"/>
                    <a:pt x="1431" y="1293"/>
                  </a:cubicBezTo>
                  <a:cubicBezTo>
                    <a:pt x="1339" y="1339"/>
                    <a:pt x="1256" y="1356"/>
                    <a:pt x="1183" y="1356"/>
                  </a:cubicBezTo>
                  <a:cubicBezTo>
                    <a:pt x="1031" y="1356"/>
                    <a:pt x="927" y="1284"/>
                    <a:pt x="889" y="1264"/>
                  </a:cubicBezTo>
                  <a:cubicBezTo>
                    <a:pt x="831" y="1206"/>
                    <a:pt x="774" y="1122"/>
                    <a:pt x="802" y="1064"/>
                  </a:cubicBezTo>
                  <a:cubicBezTo>
                    <a:pt x="802" y="977"/>
                    <a:pt x="916" y="893"/>
                    <a:pt x="1145" y="806"/>
                  </a:cubicBezTo>
                  <a:cubicBezTo>
                    <a:pt x="1202" y="806"/>
                    <a:pt x="1232" y="778"/>
                    <a:pt x="1260" y="748"/>
                  </a:cubicBezTo>
                  <a:lnTo>
                    <a:pt x="1317" y="748"/>
                  </a:lnTo>
                  <a:cubicBezTo>
                    <a:pt x="1388" y="736"/>
                    <a:pt x="1451" y="730"/>
                    <a:pt x="1507" y="730"/>
                  </a:cubicBezTo>
                  <a:close/>
                  <a:moveTo>
                    <a:pt x="1518" y="0"/>
                  </a:moveTo>
                  <a:cubicBezTo>
                    <a:pt x="1411" y="0"/>
                    <a:pt x="1297" y="11"/>
                    <a:pt x="1175" y="34"/>
                  </a:cubicBezTo>
                  <a:cubicBezTo>
                    <a:pt x="1118" y="61"/>
                    <a:pt x="1088" y="61"/>
                    <a:pt x="1031" y="91"/>
                  </a:cubicBezTo>
                  <a:cubicBezTo>
                    <a:pt x="1003" y="91"/>
                    <a:pt x="973" y="119"/>
                    <a:pt x="946" y="119"/>
                  </a:cubicBezTo>
                  <a:cubicBezTo>
                    <a:pt x="286" y="320"/>
                    <a:pt x="115" y="691"/>
                    <a:pt x="87" y="920"/>
                  </a:cubicBezTo>
                  <a:cubicBezTo>
                    <a:pt x="0" y="1236"/>
                    <a:pt x="144" y="1607"/>
                    <a:pt x="458" y="1836"/>
                  </a:cubicBezTo>
                  <a:cubicBezTo>
                    <a:pt x="660" y="2008"/>
                    <a:pt x="916" y="2095"/>
                    <a:pt x="1202" y="2095"/>
                  </a:cubicBezTo>
                  <a:cubicBezTo>
                    <a:pt x="1374" y="2095"/>
                    <a:pt x="1546" y="2038"/>
                    <a:pt x="1718" y="1951"/>
                  </a:cubicBezTo>
                  <a:cubicBezTo>
                    <a:pt x="2434" y="1694"/>
                    <a:pt x="2664" y="1122"/>
                    <a:pt x="2549" y="664"/>
                  </a:cubicBezTo>
                  <a:cubicBezTo>
                    <a:pt x="2428" y="301"/>
                    <a:pt x="2084" y="0"/>
                    <a:pt x="1518"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7"/>
            <p:cNvSpPr/>
            <p:nvPr/>
          </p:nvSpPr>
          <p:spPr>
            <a:xfrm>
              <a:off x="7178460" y="849658"/>
              <a:ext cx="56050" cy="27449"/>
            </a:xfrm>
            <a:custGeom>
              <a:avLst/>
              <a:gdLst/>
              <a:ahLst/>
              <a:cxnLst/>
              <a:rect l="l" t="t" r="r" b="b"/>
              <a:pathLst>
                <a:path w="2771" h="1357" extrusionOk="0">
                  <a:moveTo>
                    <a:pt x="1737" y="1"/>
                  </a:moveTo>
                  <a:cubicBezTo>
                    <a:pt x="1626" y="1"/>
                    <a:pt x="1507" y="18"/>
                    <a:pt x="1382" y="57"/>
                  </a:cubicBezTo>
                  <a:lnTo>
                    <a:pt x="1267" y="115"/>
                  </a:lnTo>
                  <a:cubicBezTo>
                    <a:pt x="1" y="185"/>
                    <a:pt x="611" y="1356"/>
                    <a:pt x="1447" y="1356"/>
                  </a:cubicBezTo>
                  <a:cubicBezTo>
                    <a:pt x="1611" y="1356"/>
                    <a:pt x="1785" y="1311"/>
                    <a:pt x="1954" y="1202"/>
                  </a:cubicBezTo>
                  <a:cubicBezTo>
                    <a:pt x="2771" y="708"/>
                    <a:pt x="2433" y="1"/>
                    <a:pt x="17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7"/>
            <p:cNvSpPr/>
            <p:nvPr/>
          </p:nvSpPr>
          <p:spPr>
            <a:xfrm>
              <a:off x="7180361" y="842295"/>
              <a:ext cx="56172" cy="42114"/>
            </a:xfrm>
            <a:custGeom>
              <a:avLst/>
              <a:gdLst/>
              <a:ahLst/>
              <a:cxnLst/>
              <a:rect l="l" t="t" r="r" b="b"/>
              <a:pathLst>
                <a:path w="2777" h="2082" extrusionOk="0">
                  <a:moveTo>
                    <a:pt x="1642" y="730"/>
                  </a:moveTo>
                  <a:cubicBezTo>
                    <a:pt x="1818" y="730"/>
                    <a:pt x="1926" y="797"/>
                    <a:pt x="1947" y="879"/>
                  </a:cubicBezTo>
                  <a:cubicBezTo>
                    <a:pt x="2004" y="964"/>
                    <a:pt x="1890" y="1136"/>
                    <a:pt x="1661" y="1280"/>
                  </a:cubicBezTo>
                  <a:cubicBezTo>
                    <a:pt x="1551" y="1349"/>
                    <a:pt x="1445" y="1374"/>
                    <a:pt x="1349" y="1374"/>
                  </a:cubicBezTo>
                  <a:cubicBezTo>
                    <a:pt x="1170" y="1374"/>
                    <a:pt x="1029" y="1288"/>
                    <a:pt x="974" y="1250"/>
                  </a:cubicBezTo>
                  <a:cubicBezTo>
                    <a:pt x="830" y="1136"/>
                    <a:pt x="802" y="994"/>
                    <a:pt x="802" y="964"/>
                  </a:cubicBezTo>
                  <a:cubicBezTo>
                    <a:pt x="802" y="937"/>
                    <a:pt x="887" y="879"/>
                    <a:pt x="1173" y="850"/>
                  </a:cubicBezTo>
                  <a:cubicBezTo>
                    <a:pt x="1260" y="850"/>
                    <a:pt x="1345" y="822"/>
                    <a:pt x="1402" y="765"/>
                  </a:cubicBezTo>
                  <a:cubicBezTo>
                    <a:pt x="1492" y="740"/>
                    <a:pt x="1572" y="730"/>
                    <a:pt x="1642" y="730"/>
                  </a:cubicBezTo>
                  <a:close/>
                  <a:moveTo>
                    <a:pt x="1659" y="0"/>
                  </a:moveTo>
                  <a:cubicBezTo>
                    <a:pt x="1517" y="0"/>
                    <a:pt x="1364" y="24"/>
                    <a:pt x="1203" y="78"/>
                  </a:cubicBezTo>
                  <a:cubicBezTo>
                    <a:pt x="1146" y="78"/>
                    <a:pt x="1116" y="105"/>
                    <a:pt x="1088" y="135"/>
                  </a:cubicBezTo>
                  <a:cubicBezTo>
                    <a:pt x="401" y="192"/>
                    <a:pt x="172" y="536"/>
                    <a:pt x="115" y="735"/>
                  </a:cubicBezTo>
                  <a:cubicBezTo>
                    <a:pt x="1" y="1108"/>
                    <a:pt x="172" y="1537"/>
                    <a:pt x="543" y="1823"/>
                  </a:cubicBezTo>
                  <a:cubicBezTo>
                    <a:pt x="745" y="1967"/>
                    <a:pt x="1031" y="2082"/>
                    <a:pt x="1345" y="2082"/>
                  </a:cubicBezTo>
                  <a:cubicBezTo>
                    <a:pt x="1574" y="2082"/>
                    <a:pt x="1803" y="2024"/>
                    <a:pt x="2032" y="1880"/>
                  </a:cubicBezTo>
                  <a:cubicBezTo>
                    <a:pt x="2719" y="1479"/>
                    <a:pt x="2776" y="907"/>
                    <a:pt x="2634" y="563"/>
                  </a:cubicBezTo>
                  <a:cubicBezTo>
                    <a:pt x="2480" y="256"/>
                    <a:pt x="2125" y="0"/>
                    <a:pt x="165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7"/>
            <p:cNvSpPr/>
            <p:nvPr/>
          </p:nvSpPr>
          <p:spPr>
            <a:xfrm>
              <a:off x="7166626" y="886759"/>
              <a:ext cx="29896" cy="24010"/>
            </a:xfrm>
            <a:custGeom>
              <a:avLst/>
              <a:gdLst/>
              <a:ahLst/>
              <a:cxnLst/>
              <a:rect l="l" t="t" r="r" b="b"/>
              <a:pathLst>
                <a:path w="1478" h="1187" extrusionOk="0">
                  <a:moveTo>
                    <a:pt x="532" y="1"/>
                  </a:moveTo>
                  <a:cubicBezTo>
                    <a:pt x="445" y="1"/>
                    <a:pt x="354" y="16"/>
                    <a:pt x="262" y="52"/>
                  </a:cubicBezTo>
                  <a:lnTo>
                    <a:pt x="262" y="52"/>
                  </a:lnTo>
                  <a:cubicBezTo>
                    <a:pt x="268" y="43"/>
                    <a:pt x="273" y="34"/>
                    <a:pt x="279" y="26"/>
                  </a:cubicBezTo>
                  <a:lnTo>
                    <a:pt x="279" y="26"/>
                  </a:lnTo>
                  <a:lnTo>
                    <a:pt x="135" y="113"/>
                  </a:lnTo>
                  <a:cubicBezTo>
                    <a:pt x="177" y="88"/>
                    <a:pt x="220" y="68"/>
                    <a:pt x="262" y="52"/>
                  </a:cubicBezTo>
                  <a:lnTo>
                    <a:pt x="262" y="52"/>
                  </a:lnTo>
                  <a:cubicBezTo>
                    <a:pt x="1" y="475"/>
                    <a:pt x="32" y="1186"/>
                    <a:pt x="457" y="1186"/>
                  </a:cubicBezTo>
                  <a:cubicBezTo>
                    <a:pt x="556" y="1186"/>
                    <a:pt x="677" y="1147"/>
                    <a:pt x="822" y="1056"/>
                  </a:cubicBezTo>
                  <a:cubicBezTo>
                    <a:pt x="1477" y="682"/>
                    <a:pt x="1099" y="1"/>
                    <a:pt x="532"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7"/>
            <p:cNvSpPr/>
            <p:nvPr/>
          </p:nvSpPr>
          <p:spPr>
            <a:xfrm>
              <a:off x="7160071" y="879355"/>
              <a:ext cx="37684" cy="38655"/>
            </a:xfrm>
            <a:custGeom>
              <a:avLst/>
              <a:gdLst/>
              <a:ahLst/>
              <a:cxnLst/>
              <a:rect l="l" t="t" r="r" b="b"/>
              <a:pathLst>
                <a:path w="1863" h="1911" extrusionOk="0">
                  <a:moveTo>
                    <a:pt x="899" y="724"/>
                  </a:moveTo>
                  <a:cubicBezTo>
                    <a:pt x="950" y="724"/>
                    <a:pt x="990" y="744"/>
                    <a:pt x="1031" y="765"/>
                  </a:cubicBezTo>
                  <a:cubicBezTo>
                    <a:pt x="1088" y="822"/>
                    <a:pt x="1146" y="880"/>
                    <a:pt x="1146" y="937"/>
                  </a:cubicBezTo>
                  <a:cubicBezTo>
                    <a:pt x="1146" y="964"/>
                    <a:pt x="1061" y="1051"/>
                    <a:pt x="946" y="1109"/>
                  </a:cubicBezTo>
                  <a:cubicBezTo>
                    <a:pt x="859" y="1166"/>
                    <a:pt x="832" y="1166"/>
                    <a:pt x="802" y="1193"/>
                  </a:cubicBezTo>
                  <a:cubicBezTo>
                    <a:pt x="775" y="1109"/>
                    <a:pt x="745" y="907"/>
                    <a:pt x="832" y="735"/>
                  </a:cubicBezTo>
                  <a:cubicBezTo>
                    <a:pt x="856" y="727"/>
                    <a:pt x="879" y="724"/>
                    <a:pt x="899" y="724"/>
                  </a:cubicBezTo>
                  <a:close/>
                  <a:moveTo>
                    <a:pt x="881" y="0"/>
                  </a:moveTo>
                  <a:cubicBezTo>
                    <a:pt x="775" y="0"/>
                    <a:pt x="670" y="16"/>
                    <a:pt x="573" y="48"/>
                  </a:cubicBezTo>
                  <a:cubicBezTo>
                    <a:pt x="488" y="48"/>
                    <a:pt x="431" y="78"/>
                    <a:pt x="374" y="105"/>
                  </a:cubicBezTo>
                  <a:cubicBezTo>
                    <a:pt x="344" y="105"/>
                    <a:pt x="317" y="135"/>
                    <a:pt x="287" y="163"/>
                  </a:cubicBezTo>
                  <a:cubicBezTo>
                    <a:pt x="115" y="250"/>
                    <a:pt x="58" y="422"/>
                    <a:pt x="115" y="593"/>
                  </a:cubicBezTo>
                  <a:cubicBezTo>
                    <a:pt x="1" y="994"/>
                    <a:pt x="30" y="1452"/>
                    <a:pt x="287" y="1709"/>
                  </a:cubicBezTo>
                  <a:cubicBezTo>
                    <a:pt x="374" y="1796"/>
                    <a:pt x="516" y="1910"/>
                    <a:pt x="775" y="1910"/>
                  </a:cubicBezTo>
                  <a:cubicBezTo>
                    <a:pt x="917" y="1910"/>
                    <a:pt x="1118" y="1880"/>
                    <a:pt x="1317" y="1738"/>
                  </a:cubicBezTo>
                  <a:cubicBezTo>
                    <a:pt x="1661" y="1567"/>
                    <a:pt x="1862" y="1251"/>
                    <a:pt x="1862" y="937"/>
                  </a:cubicBezTo>
                  <a:cubicBezTo>
                    <a:pt x="1862" y="621"/>
                    <a:pt x="1691" y="307"/>
                    <a:pt x="1404" y="135"/>
                  </a:cubicBezTo>
                  <a:cubicBezTo>
                    <a:pt x="1243" y="45"/>
                    <a:pt x="1059" y="0"/>
                    <a:pt x="88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7"/>
            <p:cNvSpPr/>
            <p:nvPr/>
          </p:nvSpPr>
          <p:spPr>
            <a:xfrm>
              <a:off x="7130799" y="913543"/>
              <a:ext cx="33659" cy="21623"/>
            </a:xfrm>
            <a:custGeom>
              <a:avLst/>
              <a:gdLst/>
              <a:ahLst/>
              <a:cxnLst/>
              <a:rect l="l" t="t" r="r" b="b"/>
              <a:pathLst>
                <a:path w="1664" h="1069" extrusionOk="0">
                  <a:moveTo>
                    <a:pt x="957" y="0"/>
                  </a:moveTo>
                  <a:cubicBezTo>
                    <a:pt x="912" y="0"/>
                    <a:pt x="866" y="6"/>
                    <a:pt x="818" y="19"/>
                  </a:cubicBezTo>
                  <a:lnTo>
                    <a:pt x="589" y="163"/>
                  </a:lnTo>
                  <a:cubicBezTo>
                    <a:pt x="0" y="615"/>
                    <a:pt x="432" y="1068"/>
                    <a:pt x="879" y="1068"/>
                  </a:cubicBezTo>
                  <a:cubicBezTo>
                    <a:pt x="997" y="1068"/>
                    <a:pt x="1117" y="1036"/>
                    <a:pt x="1219" y="964"/>
                  </a:cubicBezTo>
                  <a:cubicBezTo>
                    <a:pt x="1663" y="624"/>
                    <a:pt x="1417" y="0"/>
                    <a:pt x="957"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7"/>
            <p:cNvSpPr/>
            <p:nvPr/>
          </p:nvSpPr>
          <p:spPr>
            <a:xfrm>
              <a:off x="7128250" y="906260"/>
              <a:ext cx="41102" cy="36066"/>
            </a:xfrm>
            <a:custGeom>
              <a:avLst/>
              <a:gdLst/>
              <a:ahLst/>
              <a:cxnLst/>
              <a:rect l="l" t="t" r="r" b="b"/>
              <a:pathLst>
                <a:path w="2032" h="1783" extrusionOk="0">
                  <a:moveTo>
                    <a:pt x="1073" y="712"/>
                  </a:moveTo>
                  <a:cubicBezTo>
                    <a:pt x="1116" y="712"/>
                    <a:pt x="1159" y="744"/>
                    <a:pt x="1203" y="809"/>
                  </a:cubicBezTo>
                  <a:cubicBezTo>
                    <a:pt x="1203" y="837"/>
                    <a:pt x="1230" y="951"/>
                    <a:pt x="1116" y="1038"/>
                  </a:cubicBezTo>
                  <a:cubicBezTo>
                    <a:pt x="1087" y="1052"/>
                    <a:pt x="1051" y="1059"/>
                    <a:pt x="1016" y="1059"/>
                  </a:cubicBezTo>
                  <a:cubicBezTo>
                    <a:pt x="980" y="1059"/>
                    <a:pt x="945" y="1052"/>
                    <a:pt x="916" y="1038"/>
                  </a:cubicBezTo>
                  <a:cubicBezTo>
                    <a:pt x="829" y="1038"/>
                    <a:pt x="802" y="981"/>
                    <a:pt x="802" y="981"/>
                  </a:cubicBezTo>
                  <a:cubicBezTo>
                    <a:pt x="802" y="981"/>
                    <a:pt x="802" y="924"/>
                    <a:pt x="944" y="809"/>
                  </a:cubicBezTo>
                  <a:lnTo>
                    <a:pt x="1031" y="722"/>
                  </a:lnTo>
                  <a:cubicBezTo>
                    <a:pt x="1045" y="715"/>
                    <a:pt x="1059" y="712"/>
                    <a:pt x="1073" y="712"/>
                  </a:cubicBezTo>
                  <a:close/>
                  <a:moveTo>
                    <a:pt x="1088" y="0"/>
                  </a:moveTo>
                  <a:cubicBezTo>
                    <a:pt x="1004" y="0"/>
                    <a:pt x="917" y="12"/>
                    <a:pt x="829" y="35"/>
                  </a:cubicBezTo>
                  <a:cubicBezTo>
                    <a:pt x="744" y="35"/>
                    <a:pt x="687" y="92"/>
                    <a:pt x="630" y="179"/>
                  </a:cubicBezTo>
                  <a:cubicBezTo>
                    <a:pt x="600" y="179"/>
                    <a:pt x="543" y="207"/>
                    <a:pt x="515" y="237"/>
                  </a:cubicBezTo>
                  <a:cubicBezTo>
                    <a:pt x="0" y="637"/>
                    <a:pt x="0" y="1123"/>
                    <a:pt x="229" y="1439"/>
                  </a:cubicBezTo>
                  <a:cubicBezTo>
                    <a:pt x="401" y="1638"/>
                    <a:pt x="687" y="1782"/>
                    <a:pt x="1001" y="1782"/>
                  </a:cubicBezTo>
                  <a:cubicBezTo>
                    <a:pt x="1203" y="1782"/>
                    <a:pt x="1402" y="1725"/>
                    <a:pt x="1574" y="1611"/>
                  </a:cubicBezTo>
                  <a:cubicBezTo>
                    <a:pt x="1917" y="1324"/>
                    <a:pt x="2032" y="866"/>
                    <a:pt x="1832" y="493"/>
                  </a:cubicBezTo>
                  <a:cubicBezTo>
                    <a:pt x="1696" y="174"/>
                    <a:pt x="1414" y="0"/>
                    <a:pt x="1088"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7"/>
            <p:cNvSpPr/>
            <p:nvPr/>
          </p:nvSpPr>
          <p:spPr>
            <a:xfrm>
              <a:off x="6941007" y="856294"/>
              <a:ext cx="74336" cy="26033"/>
            </a:xfrm>
            <a:custGeom>
              <a:avLst/>
              <a:gdLst/>
              <a:ahLst/>
              <a:cxnLst/>
              <a:rect l="l" t="t" r="r" b="b"/>
              <a:pathLst>
                <a:path w="3675" h="1287" extrusionOk="0">
                  <a:moveTo>
                    <a:pt x="1903" y="1"/>
                  </a:moveTo>
                  <a:cubicBezTo>
                    <a:pt x="793" y="1"/>
                    <a:pt x="0" y="847"/>
                    <a:pt x="1412" y="1245"/>
                  </a:cubicBezTo>
                  <a:cubicBezTo>
                    <a:pt x="1515" y="1274"/>
                    <a:pt x="1621" y="1287"/>
                    <a:pt x="1727" y="1287"/>
                  </a:cubicBezTo>
                  <a:cubicBezTo>
                    <a:pt x="2689" y="1287"/>
                    <a:pt x="3675" y="230"/>
                    <a:pt x="2386" y="100"/>
                  </a:cubicBezTo>
                  <a:lnTo>
                    <a:pt x="2157" y="16"/>
                  </a:lnTo>
                  <a:cubicBezTo>
                    <a:pt x="2071" y="6"/>
                    <a:pt x="1986" y="1"/>
                    <a:pt x="19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7"/>
            <p:cNvSpPr/>
            <p:nvPr/>
          </p:nvSpPr>
          <p:spPr>
            <a:xfrm>
              <a:off x="6946409" y="848829"/>
              <a:ext cx="63717" cy="40779"/>
            </a:xfrm>
            <a:custGeom>
              <a:avLst/>
              <a:gdLst/>
              <a:ahLst/>
              <a:cxnLst/>
              <a:rect l="l" t="t" r="r" b="b"/>
              <a:pathLst>
                <a:path w="3150" h="2016" extrusionOk="0">
                  <a:moveTo>
                    <a:pt x="1612" y="739"/>
                  </a:moveTo>
                  <a:cubicBezTo>
                    <a:pt x="1691" y="739"/>
                    <a:pt x="1773" y="744"/>
                    <a:pt x="1860" y="756"/>
                  </a:cubicBezTo>
                  <a:lnTo>
                    <a:pt x="1890" y="756"/>
                  </a:lnTo>
                  <a:cubicBezTo>
                    <a:pt x="1947" y="785"/>
                    <a:pt x="2004" y="813"/>
                    <a:pt x="2062" y="813"/>
                  </a:cubicBezTo>
                  <a:cubicBezTo>
                    <a:pt x="2233" y="843"/>
                    <a:pt x="2318" y="870"/>
                    <a:pt x="2348" y="870"/>
                  </a:cubicBezTo>
                  <a:cubicBezTo>
                    <a:pt x="2318" y="927"/>
                    <a:pt x="2233" y="1014"/>
                    <a:pt x="2089" y="1099"/>
                  </a:cubicBezTo>
                  <a:cubicBezTo>
                    <a:pt x="1915" y="1209"/>
                    <a:pt x="1692" y="1301"/>
                    <a:pt x="1470" y="1301"/>
                  </a:cubicBezTo>
                  <a:cubicBezTo>
                    <a:pt x="1399" y="1301"/>
                    <a:pt x="1329" y="1292"/>
                    <a:pt x="1260" y="1271"/>
                  </a:cubicBezTo>
                  <a:cubicBezTo>
                    <a:pt x="859" y="1156"/>
                    <a:pt x="772" y="1042"/>
                    <a:pt x="772" y="1042"/>
                  </a:cubicBezTo>
                  <a:cubicBezTo>
                    <a:pt x="798" y="943"/>
                    <a:pt x="1120" y="739"/>
                    <a:pt x="1612" y="739"/>
                  </a:cubicBezTo>
                  <a:close/>
                  <a:moveTo>
                    <a:pt x="1702" y="0"/>
                  </a:moveTo>
                  <a:cubicBezTo>
                    <a:pt x="883" y="0"/>
                    <a:pt x="162" y="379"/>
                    <a:pt x="58" y="900"/>
                  </a:cubicBezTo>
                  <a:cubicBezTo>
                    <a:pt x="0" y="1129"/>
                    <a:pt x="0" y="1672"/>
                    <a:pt x="1058" y="1958"/>
                  </a:cubicBezTo>
                  <a:cubicBezTo>
                    <a:pt x="1173" y="2015"/>
                    <a:pt x="1317" y="2015"/>
                    <a:pt x="1459" y="2015"/>
                  </a:cubicBezTo>
                  <a:cubicBezTo>
                    <a:pt x="2004" y="2015"/>
                    <a:pt x="2547" y="1759"/>
                    <a:pt x="2833" y="1443"/>
                  </a:cubicBezTo>
                  <a:cubicBezTo>
                    <a:pt x="3062" y="1186"/>
                    <a:pt x="3149" y="870"/>
                    <a:pt x="3062" y="614"/>
                  </a:cubicBezTo>
                  <a:cubicBezTo>
                    <a:pt x="2948" y="327"/>
                    <a:pt x="2634" y="156"/>
                    <a:pt x="2146" y="98"/>
                  </a:cubicBezTo>
                  <a:lnTo>
                    <a:pt x="2119" y="98"/>
                  </a:lnTo>
                  <a:lnTo>
                    <a:pt x="1947" y="11"/>
                  </a:lnTo>
                  <a:cubicBezTo>
                    <a:pt x="1865" y="4"/>
                    <a:pt x="1783" y="0"/>
                    <a:pt x="170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7"/>
            <p:cNvSpPr/>
            <p:nvPr/>
          </p:nvSpPr>
          <p:spPr>
            <a:xfrm>
              <a:off x="7030360" y="887265"/>
              <a:ext cx="28420" cy="19014"/>
            </a:xfrm>
            <a:custGeom>
              <a:avLst/>
              <a:gdLst/>
              <a:ahLst/>
              <a:cxnLst/>
              <a:rect l="l" t="t" r="r" b="b"/>
              <a:pathLst>
                <a:path w="1405" h="940" extrusionOk="0">
                  <a:moveTo>
                    <a:pt x="573" y="1"/>
                  </a:moveTo>
                  <a:lnTo>
                    <a:pt x="344" y="145"/>
                  </a:lnTo>
                  <a:cubicBezTo>
                    <a:pt x="144" y="374"/>
                    <a:pt x="0" y="516"/>
                    <a:pt x="0" y="889"/>
                  </a:cubicBezTo>
                  <a:cubicBezTo>
                    <a:pt x="83" y="924"/>
                    <a:pt x="168" y="939"/>
                    <a:pt x="252" y="939"/>
                  </a:cubicBezTo>
                  <a:cubicBezTo>
                    <a:pt x="862" y="939"/>
                    <a:pt x="1404" y="128"/>
                    <a:pt x="573" y="1"/>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7"/>
            <p:cNvSpPr/>
            <p:nvPr/>
          </p:nvSpPr>
          <p:spPr>
            <a:xfrm>
              <a:off x="7023402" y="880185"/>
              <a:ext cx="35358" cy="33193"/>
            </a:xfrm>
            <a:custGeom>
              <a:avLst/>
              <a:gdLst/>
              <a:ahLst/>
              <a:cxnLst/>
              <a:rect l="l" t="t" r="r" b="b"/>
              <a:pathLst>
                <a:path w="1748" h="1641" extrusionOk="0">
                  <a:moveTo>
                    <a:pt x="903" y="0"/>
                  </a:moveTo>
                  <a:cubicBezTo>
                    <a:pt x="785" y="0"/>
                    <a:pt x="674" y="56"/>
                    <a:pt x="603" y="151"/>
                  </a:cubicBezTo>
                  <a:cubicBezTo>
                    <a:pt x="546" y="179"/>
                    <a:pt x="488" y="209"/>
                    <a:pt x="431" y="266"/>
                  </a:cubicBezTo>
                  <a:cubicBezTo>
                    <a:pt x="230" y="495"/>
                    <a:pt x="1" y="724"/>
                    <a:pt x="1" y="1239"/>
                  </a:cubicBezTo>
                  <a:cubicBezTo>
                    <a:pt x="1" y="1381"/>
                    <a:pt x="88" y="1496"/>
                    <a:pt x="230" y="1553"/>
                  </a:cubicBezTo>
                  <a:cubicBezTo>
                    <a:pt x="344" y="1610"/>
                    <a:pt x="488" y="1640"/>
                    <a:pt x="603" y="1640"/>
                  </a:cubicBezTo>
                  <a:cubicBezTo>
                    <a:pt x="889" y="1640"/>
                    <a:pt x="1175" y="1526"/>
                    <a:pt x="1375" y="1324"/>
                  </a:cubicBezTo>
                  <a:cubicBezTo>
                    <a:pt x="1661" y="1095"/>
                    <a:pt x="1748" y="781"/>
                    <a:pt x="1691" y="522"/>
                  </a:cubicBezTo>
                  <a:cubicBezTo>
                    <a:pt x="1633" y="351"/>
                    <a:pt x="1462" y="64"/>
                    <a:pt x="974" y="7"/>
                  </a:cubicBezTo>
                  <a:cubicBezTo>
                    <a:pt x="950" y="3"/>
                    <a:pt x="927" y="0"/>
                    <a:pt x="9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7"/>
            <p:cNvSpPr/>
            <p:nvPr/>
          </p:nvSpPr>
          <p:spPr>
            <a:xfrm>
              <a:off x="6750548" y="878890"/>
              <a:ext cx="75995" cy="24698"/>
            </a:xfrm>
            <a:custGeom>
              <a:avLst/>
              <a:gdLst/>
              <a:ahLst/>
              <a:cxnLst/>
              <a:rect l="l" t="t" r="r" b="b"/>
              <a:pathLst>
                <a:path w="3757" h="1221" extrusionOk="0">
                  <a:moveTo>
                    <a:pt x="3156" y="0"/>
                  </a:moveTo>
                  <a:cubicBezTo>
                    <a:pt x="3057" y="0"/>
                    <a:pt x="2942" y="22"/>
                    <a:pt x="2812" y="71"/>
                  </a:cubicBezTo>
                  <a:lnTo>
                    <a:pt x="2755" y="128"/>
                  </a:lnTo>
                  <a:cubicBezTo>
                    <a:pt x="2722" y="127"/>
                    <a:pt x="2688" y="127"/>
                    <a:pt x="2655" y="127"/>
                  </a:cubicBezTo>
                  <a:cubicBezTo>
                    <a:pt x="1280" y="127"/>
                    <a:pt x="0" y="1221"/>
                    <a:pt x="1673" y="1221"/>
                  </a:cubicBezTo>
                  <a:cubicBezTo>
                    <a:pt x="1733" y="1221"/>
                    <a:pt x="1798" y="1219"/>
                    <a:pt x="1866" y="1216"/>
                  </a:cubicBezTo>
                  <a:cubicBezTo>
                    <a:pt x="2210" y="1216"/>
                    <a:pt x="3011" y="1216"/>
                    <a:pt x="3297" y="987"/>
                  </a:cubicBezTo>
                  <a:cubicBezTo>
                    <a:pt x="3757" y="626"/>
                    <a:pt x="3686" y="0"/>
                    <a:pt x="3156" y="0"/>
                  </a:cubicBezTo>
                  <a:close/>
                </a:path>
              </a:pathLst>
            </a:custGeom>
            <a:solidFill>
              <a:srgbClr val="F7F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7"/>
            <p:cNvSpPr/>
            <p:nvPr/>
          </p:nvSpPr>
          <p:spPr>
            <a:xfrm>
              <a:off x="6760501" y="871486"/>
              <a:ext cx="72414" cy="39565"/>
            </a:xfrm>
            <a:custGeom>
              <a:avLst/>
              <a:gdLst/>
              <a:ahLst/>
              <a:cxnLst/>
              <a:rect l="l" t="t" r="r" b="b"/>
              <a:pathLst>
                <a:path w="3580" h="1956" extrusionOk="0">
                  <a:moveTo>
                    <a:pt x="2678" y="731"/>
                  </a:moveTo>
                  <a:cubicBezTo>
                    <a:pt x="2713" y="731"/>
                    <a:pt x="2734" y="738"/>
                    <a:pt x="2748" y="753"/>
                  </a:cubicBezTo>
                  <a:cubicBezTo>
                    <a:pt x="2778" y="811"/>
                    <a:pt x="2748" y="952"/>
                    <a:pt x="2576" y="1097"/>
                  </a:cubicBezTo>
                  <a:cubicBezTo>
                    <a:pt x="2519" y="1124"/>
                    <a:pt x="2290" y="1211"/>
                    <a:pt x="1347" y="1211"/>
                  </a:cubicBezTo>
                  <a:cubicBezTo>
                    <a:pt x="1279" y="1220"/>
                    <a:pt x="1219" y="1223"/>
                    <a:pt x="1164" y="1223"/>
                  </a:cubicBezTo>
                  <a:cubicBezTo>
                    <a:pt x="1054" y="1223"/>
                    <a:pt x="965" y="1211"/>
                    <a:pt x="889" y="1211"/>
                  </a:cubicBezTo>
                  <a:cubicBezTo>
                    <a:pt x="1128" y="1051"/>
                    <a:pt x="1593" y="865"/>
                    <a:pt x="2119" y="865"/>
                  </a:cubicBezTo>
                  <a:cubicBezTo>
                    <a:pt x="2157" y="865"/>
                    <a:pt x="2195" y="866"/>
                    <a:pt x="2233" y="868"/>
                  </a:cubicBezTo>
                  <a:cubicBezTo>
                    <a:pt x="2347" y="868"/>
                    <a:pt x="2462" y="811"/>
                    <a:pt x="2519" y="753"/>
                  </a:cubicBezTo>
                  <a:cubicBezTo>
                    <a:pt x="2591" y="738"/>
                    <a:pt x="2642" y="731"/>
                    <a:pt x="2678" y="731"/>
                  </a:cubicBezTo>
                  <a:close/>
                  <a:moveTo>
                    <a:pt x="2665" y="1"/>
                  </a:moveTo>
                  <a:cubicBezTo>
                    <a:pt x="2528" y="1"/>
                    <a:pt x="2375" y="29"/>
                    <a:pt x="2205" y="94"/>
                  </a:cubicBezTo>
                  <a:cubicBezTo>
                    <a:pt x="2176" y="94"/>
                    <a:pt x="2148" y="123"/>
                    <a:pt x="2118" y="123"/>
                  </a:cubicBezTo>
                  <a:cubicBezTo>
                    <a:pt x="1289" y="151"/>
                    <a:pt x="401" y="494"/>
                    <a:pt x="115" y="952"/>
                  </a:cubicBezTo>
                  <a:cubicBezTo>
                    <a:pt x="0" y="1154"/>
                    <a:pt x="0" y="1383"/>
                    <a:pt x="87" y="1555"/>
                  </a:cubicBezTo>
                  <a:cubicBezTo>
                    <a:pt x="259" y="1811"/>
                    <a:pt x="602" y="1956"/>
                    <a:pt x="1202" y="1956"/>
                  </a:cubicBezTo>
                  <a:lnTo>
                    <a:pt x="1374" y="1956"/>
                  </a:lnTo>
                  <a:cubicBezTo>
                    <a:pt x="2034" y="1956"/>
                    <a:pt x="2691" y="1898"/>
                    <a:pt x="3035" y="1640"/>
                  </a:cubicBezTo>
                  <a:cubicBezTo>
                    <a:pt x="3435" y="1326"/>
                    <a:pt x="3580" y="781"/>
                    <a:pt x="3378" y="410"/>
                  </a:cubicBezTo>
                  <a:cubicBezTo>
                    <a:pt x="3255" y="183"/>
                    <a:pt x="3013" y="1"/>
                    <a:pt x="2665"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7"/>
            <p:cNvSpPr/>
            <p:nvPr/>
          </p:nvSpPr>
          <p:spPr>
            <a:xfrm>
              <a:off x="6663804" y="964521"/>
              <a:ext cx="283751" cy="108177"/>
            </a:xfrm>
            <a:custGeom>
              <a:avLst/>
              <a:gdLst/>
              <a:ahLst/>
              <a:cxnLst/>
              <a:rect l="l" t="t" r="r" b="b"/>
              <a:pathLst>
                <a:path w="14028" h="5348" extrusionOk="0">
                  <a:moveTo>
                    <a:pt x="5662" y="1"/>
                  </a:moveTo>
                  <a:cubicBezTo>
                    <a:pt x="4902" y="1"/>
                    <a:pt x="4434" y="700"/>
                    <a:pt x="3750" y="964"/>
                  </a:cubicBezTo>
                  <a:cubicBezTo>
                    <a:pt x="3525" y="1045"/>
                    <a:pt x="3279" y="1061"/>
                    <a:pt x="3027" y="1061"/>
                  </a:cubicBezTo>
                  <a:cubicBezTo>
                    <a:pt x="2860" y="1061"/>
                    <a:pt x="2691" y="1054"/>
                    <a:pt x="2523" y="1054"/>
                  </a:cubicBezTo>
                  <a:cubicBezTo>
                    <a:pt x="2232" y="1054"/>
                    <a:pt x="1946" y="1076"/>
                    <a:pt x="1688" y="1193"/>
                  </a:cubicBezTo>
                  <a:cubicBezTo>
                    <a:pt x="859" y="1564"/>
                    <a:pt x="802" y="1907"/>
                    <a:pt x="1546" y="2651"/>
                  </a:cubicBezTo>
                  <a:cubicBezTo>
                    <a:pt x="2176" y="3139"/>
                    <a:pt x="3207" y="2853"/>
                    <a:pt x="3951" y="3654"/>
                  </a:cubicBezTo>
                  <a:cubicBezTo>
                    <a:pt x="3899" y="3684"/>
                    <a:pt x="3777" y="3695"/>
                    <a:pt x="3608" y="3695"/>
                  </a:cubicBezTo>
                  <a:cubicBezTo>
                    <a:pt x="3156" y="3695"/>
                    <a:pt x="2372" y="3617"/>
                    <a:pt x="1709" y="3617"/>
                  </a:cubicBezTo>
                  <a:cubicBezTo>
                    <a:pt x="720" y="3617"/>
                    <a:pt x="1" y="3791"/>
                    <a:pt x="1059" y="4655"/>
                  </a:cubicBezTo>
                  <a:cubicBezTo>
                    <a:pt x="1542" y="5042"/>
                    <a:pt x="2823" y="5347"/>
                    <a:pt x="3623" y="5347"/>
                  </a:cubicBezTo>
                  <a:cubicBezTo>
                    <a:pt x="3770" y="5347"/>
                    <a:pt x="3901" y="5337"/>
                    <a:pt x="4008" y="5315"/>
                  </a:cubicBezTo>
                  <a:cubicBezTo>
                    <a:pt x="5112" y="4963"/>
                    <a:pt x="5532" y="3928"/>
                    <a:pt x="6796" y="3928"/>
                  </a:cubicBezTo>
                  <a:cubicBezTo>
                    <a:pt x="6875" y="3928"/>
                    <a:pt x="6957" y="3932"/>
                    <a:pt x="7043" y="3941"/>
                  </a:cubicBezTo>
                  <a:cubicBezTo>
                    <a:pt x="8073" y="4083"/>
                    <a:pt x="8760" y="4884"/>
                    <a:pt x="9761" y="4884"/>
                  </a:cubicBezTo>
                  <a:cubicBezTo>
                    <a:pt x="10334" y="4884"/>
                    <a:pt x="12509" y="4513"/>
                    <a:pt x="12711" y="4312"/>
                  </a:cubicBezTo>
                  <a:cubicBezTo>
                    <a:pt x="13826" y="3281"/>
                    <a:pt x="12310" y="3082"/>
                    <a:pt x="12253" y="2422"/>
                  </a:cubicBezTo>
                  <a:cubicBezTo>
                    <a:pt x="12166" y="1564"/>
                    <a:pt x="14028" y="1335"/>
                    <a:pt x="12997" y="247"/>
                  </a:cubicBezTo>
                  <a:lnTo>
                    <a:pt x="12796" y="247"/>
                  </a:lnTo>
                  <a:cubicBezTo>
                    <a:pt x="12523" y="153"/>
                    <a:pt x="12309" y="111"/>
                    <a:pt x="12124" y="111"/>
                  </a:cubicBezTo>
                  <a:cubicBezTo>
                    <a:pt x="11744" y="111"/>
                    <a:pt x="11482" y="284"/>
                    <a:pt x="11078" y="533"/>
                  </a:cubicBezTo>
                  <a:cubicBezTo>
                    <a:pt x="10504" y="922"/>
                    <a:pt x="10468" y="1051"/>
                    <a:pt x="10294" y="1051"/>
                  </a:cubicBezTo>
                  <a:cubicBezTo>
                    <a:pt x="10173" y="1051"/>
                    <a:pt x="9986" y="988"/>
                    <a:pt x="9505" y="906"/>
                  </a:cubicBezTo>
                  <a:cubicBezTo>
                    <a:pt x="9161" y="834"/>
                    <a:pt x="8818" y="834"/>
                    <a:pt x="8467" y="834"/>
                  </a:cubicBezTo>
                  <a:cubicBezTo>
                    <a:pt x="8116" y="834"/>
                    <a:pt x="7758" y="834"/>
                    <a:pt x="7386" y="762"/>
                  </a:cubicBezTo>
                  <a:cubicBezTo>
                    <a:pt x="6841" y="620"/>
                    <a:pt x="6413" y="162"/>
                    <a:pt x="5868" y="18"/>
                  </a:cubicBezTo>
                  <a:cubicBezTo>
                    <a:pt x="5797" y="6"/>
                    <a:pt x="5728" y="1"/>
                    <a:pt x="5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7"/>
            <p:cNvSpPr/>
            <p:nvPr/>
          </p:nvSpPr>
          <p:spPr>
            <a:xfrm>
              <a:off x="6664371" y="957461"/>
              <a:ext cx="276247" cy="122680"/>
            </a:xfrm>
            <a:custGeom>
              <a:avLst/>
              <a:gdLst/>
              <a:ahLst/>
              <a:cxnLst/>
              <a:rect l="l" t="t" r="r" b="b"/>
              <a:pathLst>
                <a:path w="13657" h="6065" extrusionOk="0">
                  <a:moveTo>
                    <a:pt x="5615" y="729"/>
                  </a:moveTo>
                  <a:cubicBezTo>
                    <a:pt x="5661" y="729"/>
                    <a:pt x="5707" y="733"/>
                    <a:pt x="5755" y="740"/>
                  </a:cubicBezTo>
                  <a:cubicBezTo>
                    <a:pt x="5984" y="797"/>
                    <a:pt x="6183" y="912"/>
                    <a:pt x="6412" y="1054"/>
                  </a:cubicBezTo>
                  <a:cubicBezTo>
                    <a:pt x="6671" y="1198"/>
                    <a:pt x="6928" y="1370"/>
                    <a:pt x="7271" y="1455"/>
                  </a:cubicBezTo>
                  <a:cubicBezTo>
                    <a:pt x="7672" y="1527"/>
                    <a:pt x="8044" y="1527"/>
                    <a:pt x="8399" y="1527"/>
                  </a:cubicBezTo>
                  <a:cubicBezTo>
                    <a:pt x="8753" y="1527"/>
                    <a:pt x="9090" y="1527"/>
                    <a:pt x="9419" y="1599"/>
                  </a:cubicBezTo>
                  <a:cubicBezTo>
                    <a:pt x="9619" y="1656"/>
                    <a:pt x="9763" y="1684"/>
                    <a:pt x="9877" y="1713"/>
                  </a:cubicBezTo>
                  <a:cubicBezTo>
                    <a:pt x="10039" y="1743"/>
                    <a:pt x="10158" y="1762"/>
                    <a:pt x="10259" y="1762"/>
                  </a:cubicBezTo>
                  <a:cubicBezTo>
                    <a:pt x="10445" y="1762"/>
                    <a:pt x="10571" y="1697"/>
                    <a:pt x="10793" y="1512"/>
                  </a:cubicBezTo>
                  <a:cubicBezTo>
                    <a:pt x="10908" y="1455"/>
                    <a:pt x="11022" y="1340"/>
                    <a:pt x="11222" y="1198"/>
                  </a:cubicBezTo>
                  <a:lnTo>
                    <a:pt x="11336" y="1141"/>
                  </a:lnTo>
                  <a:cubicBezTo>
                    <a:pt x="11666" y="939"/>
                    <a:pt x="11855" y="819"/>
                    <a:pt x="12113" y="819"/>
                  </a:cubicBezTo>
                  <a:cubicBezTo>
                    <a:pt x="12259" y="819"/>
                    <a:pt x="12426" y="857"/>
                    <a:pt x="12653" y="939"/>
                  </a:cubicBezTo>
                  <a:cubicBezTo>
                    <a:pt x="12683" y="969"/>
                    <a:pt x="12740" y="969"/>
                    <a:pt x="12797" y="969"/>
                  </a:cubicBezTo>
                  <a:cubicBezTo>
                    <a:pt x="12882" y="1054"/>
                    <a:pt x="12912" y="1141"/>
                    <a:pt x="12912" y="1198"/>
                  </a:cubicBezTo>
                  <a:cubicBezTo>
                    <a:pt x="12912" y="1340"/>
                    <a:pt x="12710" y="1512"/>
                    <a:pt x="12539" y="1656"/>
                  </a:cubicBezTo>
                  <a:cubicBezTo>
                    <a:pt x="12195" y="1913"/>
                    <a:pt x="11824" y="2256"/>
                    <a:pt x="11852" y="2801"/>
                  </a:cubicBezTo>
                  <a:cubicBezTo>
                    <a:pt x="11881" y="3172"/>
                    <a:pt x="12195" y="3431"/>
                    <a:pt x="12424" y="3630"/>
                  </a:cubicBezTo>
                  <a:cubicBezTo>
                    <a:pt x="12568" y="3745"/>
                    <a:pt x="12740" y="3889"/>
                    <a:pt x="12740" y="4003"/>
                  </a:cubicBezTo>
                  <a:cubicBezTo>
                    <a:pt x="12740" y="4061"/>
                    <a:pt x="12653" y="4203"/>
                    <a:pt x="12454" y="4374"/>
                  </a:cubicBezTo>
                  <a:cubicBezTo>
                    <a:pt x="12195" y="4546"/>
                    <a:pt x="10248" y="4862"/>
                    <a:pt x="9733" y="4862"/>
                  </a:cubicBezTo>
                  <a:cubicBezTo>
                    <a:pt x="9275" y="4862"/>
                    <a:pt x="8874" y="4661"/>
                    <a:pt x="8446" y="4432"/>
                  </a:cubicBezTo>
                  <a:cubicBezTo>
                    <a:pt x="8016" y="4232"/>
                    <a:pt x="7587" y="4003"/>
                    <a:pt x="7042" y="3916"/>
                  </a:cubicBezTo>
                  <a:cubicBezTo>
                    <a:pt x="6961" y="3909"/>
                    <a:pt x="6882" y="3906"/>
                    <a:pt x="6805" y="3906"/>
                  </a:cubicBezTo>
                  <a:cubicBezTo>
                    <a:pt x="5944" y="3906"/>
                    <a:pt x="5395" y="4325"/>
                    <a:pt x="4896" y="4718"/>
                  </a:cubicBezTo>
                  <a:cubicBezTo>
                    <a:pt x="4580" y="4947"/>
                    <a:pt x="4294" y="5206"/>
                    <a:pt x="3923" y="5320"/>
                  </a:cubicBezTo>
                  <a:cubicBezTo>
                    <a:pt x="3842" y="5336"/>
                    <a:pt x="3744" y="5343"/>
                    <a:pt x="3632" y="5343"/>
                  </a:cubicBezTo>
                  <a:cubicBezTo>
                    <a:pt x="2912" y="5343"/>
                    <a:pt x="1656" y="5045"/>
                    <a:pt x="1260" y="4748"/>
                  </a:cubicBezTo>
                  <a:cubicBezTo>
                    <a:pt x="1060" y="4576"/>
                    <a:pt x="973" y="4461"/>
                    <a:pt x="916" y="4404"/>
                  </a:cubicBezTo>
                  <a:cubicBezTo>
                    <a:pt x="1072" y="4352"/>
                    <a:pt x="1370" y="4336"/>
                    <a:pt x="1697" y="4336"/>
                  </a:cubicBezTo>
                  <a:cubicBezTo>
                    <a:pt x="2090" y="4336"/>
                    <a:pt x="2524" y="4359"/>
                    <a:pt x="2805" y="4374"/>
                  </a:cubicBezTo>
                  <a:cubicBezTo>
                    <a:pt x="3176" y="4388"/>
                    <a:pt x="3432" y="4401"/>
                    <a:pt x="3620" y="4401"/>
                  </a:cubicBezTo>
                  <a:cubicBezTo>
                    <a:pt x="3854" y="4401"/>
                    <a:pt x="3983" y="4381"/>
                    <a:pt x="4095" y="4317"/>
                  </a:cubicBezTo>
                  <a:cubicBezTo>
                    <a:pt x="4180" y="4260"/>
                    <a:pt x="4267" y="4175"/>
                    <a:pt x="4267" y="4061"/>
                  </a:cubicBezTo>
                  <a:cubicBezTo>
                    <a:pt x="4294" y="3946"/>
                    <a:pt x="4267" y="3832"/>
                    <a:pt x="4180" y="3745"/>
                  </a:cubicBezTo>
                  <a:cubicBezTo>
                    <a:pt x="3694" y="3229"/>
                    <a:pt x="3064" y="3087"/>
                    <a:pt x="2576" y="3000"/>
                  </a:cubicBezTo>
                  <a:cubicBezTo>
                    <a:pt x="2233" y="2916"/>
                    <a:pt x="1947" y="2858"/>
                    <a:pt x="1775" y="2714"/>
                  </a:cubicBezTo>
                  <a:cubicBezTo>
                    <a:pt x="1347" y="2313"/>
                    <a:pt x="1374" y="2171"/>
                    <a:pt x="1374" y="2171"/>
                  </a:cubicBezTo>
                  <a:cubicBezTo>
                    <a:pt x="1374" y="2171"/>
                    <a:pt x="1374" y="2057"/>
                    <a:pt x="1805" y="1855"/>
                  </a:cubicBezTo>
                  <a:cubicBezTo>
                    <a:pt x="1973" y="1780"/>
                    <a:pt x="2180" y="1767"/>
                    <a:pt x="2399" y="1767"/>
                  </a:cubicBezTo>
                  <a:cubicBezTo>
                    <a:pt x="2513" y="1767"/>
                    <a:pt x="2631" y="1771"/>
                    <a:pt x="2748" y="1771"/>
                  </a:cubicBezTo>
                  <a:cubicBezTo>
                    <a:pt x="2852" y="1771"/>
                    <a:pt x="2956" y="1773"/>
                    <a:pt x="3060" y="1773"/>
                  </a:cubicBezTo>
                  <a:cubicBezTo>
                    <a:pt x="3326" y="1773"/>
                    <a:pt x="3588" y="1758"/>
                    <a:pt x="3836" y="1656"/>
                  </a:cubicBezTo>
                  <a:cubicBezTo>
                    <a:pt x="4180" y="1542"/>
                    <a:pt x="4438" y="1340"/>
                    <a:pt x="4667" y="1168"/>
                  </a:cubicBezTo>
                  <a:cubicBezTo>
                    <a:pt x="5041" y="895"/>
                    <a:pt x="5306" y="729"/>
                    <a:pt x="5615" y="729"/>
                  </a:cubicBezTo>
                  <a:close/>
                  <a:moveTo>
                    <a:pt x="5620" y="1"/>
                  </a:moveTo>
                  <a:cubicBezTo>
                    <a:pt x="5052" y="1"/>
                    <a:pt x="4633" y="295"/>
                    <a:pt x="4237" y="568"/>
                  </a:cubicBezTo>
                  <a:cubicBezTo>
                    <a:pt x="4038" y="740"/>
                    <a:pt x="3809" y="882"/>
                    <a:pt x="3607" y="969"/>
                  </a:cubicBezTo>
                  <a:cubicBezTo>
                    <a:pt x="3378" y="1054"/>
                    <a:pt x="3092" y="1054"/>
                    <a:pt x="2778" y="1054"/>
                  </a:cubicBezTo>
                  <a:cubicBezTo>
                    <a:pt x="2663" y="1046"/>
                    <a:pt x="2544" y="1040"/>
                    <a:pt x="2423" y="1040"/>
                  </a:cubicBezTo>
                  <a:cubicBezTo>
                    <a:pt x="2120" y="1040"/>
                    <a:pt x="1805" y="1075"/>
                    <a:pt x="1518" y="1198"/>
                  </a:cubicBezTo>
                  <a:cubicBezTo>
                    <a:pt x="1145" y="1370"/>
                    <a:pt x="717" y="1599"/>
                    <a:pt x="660" y="2027"/>
                  </a:cubicBezTo>
                  <a:cubicBezTo>
                    <a:pt x="573" y="2485"/>
                    <a:pt x="916" y="2916"/>
                    <a:pt x="1289" y="3259"/>
                  </a:cubicBezTo>
                  <a:cubicBezTo>
                    <a:pt x="1518" y="3431"/>
                    <a:pt x="1747" y="3545"/>
                    <a:pt x="1976" y="3603"/>
                  </a:cubicBezTo>
                  <a:cubicBezTo>
                    <a:pt x="1863" y="3599"/>
                    <a:pt x="1754" y="3597"/>
                    <a:pt x="1651" y="3597"/>
                  </a:cubicBezTo>
                  <a:cubicBezTo>
                    <a:pt x="843" y="3597"/>
                    <a:pt x="354" y="3712"/>
                    <a:pt x="202" y="4118"/>
                  </a:cubicBezTo>
                  <a:cubicBezTo>
                    <a:pt x="0" y="4576"/>
                    <a:pt x="431" y="4977"/>
                    <a:pt x="831" y="5290"/>
                  </a:cubicBezTo>
                  <a:cubicBezTo>
                    <a:pt x="1347" y="5721"/>
                    <a:pt x="2691" y="6065"/>
                    <a:pt x="3607" y="6065"/>
                  </a:cubicBezTo>
                  <a:cubicBezTo>
                    <a:pt x="3779" y="6065"/>
                    <a:pt x="3951" y="6035"/>
                    <a:pt x="4095" y="6007"/>
                  </a:cubicBezTo>
                  <a:cubicBezTo>
                    <a:pt x="4638" y="5863"/>
                    <a:pt x="5011" y="5549"/>
                    <a:pt x="5354" y="5263"/>
                  </a:cubicBezTo>
                  <a:cubicBezTo>
                    <a:pt x="5786" y="4931"/>
                    <a:pt x="6150" y="4647"/>
                    <a:pt x="6729" y="4647"/>
                  </a:cubicBezTo>
                  <a:cubicBezTo>
                    <a:pt x="6801" y="4647"/>
                    <a:pt x="6877" y="4651"/>
                    <a:pt x="6957" y="4661"/>
                  </a:cubicBezTo>
                  <a:cubicBezTo>
                    <a:pt x="7358" y="4718"/>
                    <a:pt x="7729" y="4890"/>
                    <a:pt x="8103" y="5091"/>
                  </a:cubicBezTo>
                  <a:cubicBezTo>
                    <a:pt x="8588" y="5348"/>
                    <a:pt x="9103" y="5607"/>
                    <a:pt x="9733" y="5607"/>
                  </a:cubicBezTo>
                  <a:cubicBezTo>
                    <a:pt x="10134" y="5607"/>
                    <a:pt x="12596" y="5290"/>
                    <a:pt x="12939" y="4919"/>
                  </a:cubicBezTo>
                  <a:cubicBezTo>
                    <a:pt x="13283" y="4603"/>
                    <a:pt x="13455" y="4290"/>
                    <a:pt x="13455" y="3974"/>
                  </a:cubicBezTo>
                  <a:cubicBezTo>
                    <a:pt x="13455" y="3573"/>
                    <a:pt x="13141" y="3287"/>
                    <a:pt x="12882" y="3087"/>
                  </a:cubicBezTo>
                  <a:cubicBezTo>
                    <a:pt x="12740" y="2973"/>
                    <a:pt x="12596" y="2829"/>
                    <a:pt x="12568" y="2744"/>
                  </a:cubicBezTo>
                  <a:cubicBezTo>
                    <a:pt x="12568" y="2572"/>
                    <a:pt x="12740" y="2428"/>
                    <a:pt x="12997" y="2199"/>
                  </a:cubicBezTo>
                  <a:cubicBezTo>
                    <a:pt x="13283" y="1970"/>
                    <a:pt x="13626" y="1684"/>
                    <a:pt x="13626" y="1255"/>
                  </a:cubicBezTo>
                  <a:cubicBezTo>
                    <a:pt x="13656" y="939"/>
                    <a:pt x="13512" y="653"/>
                    <a:pt x="13226" y="339"/>
                  </a:cubicBezTo>
                  <a:cubicBezTo>
                    <a:pt x="13164" y="276"/>
                    <a:pt x="13072" y="229"/>
                    <a:pt x="12973" y="229"/>
                  </a:cubicBezTo>
                  <a:cubicBezTo>
                    <a:pt x="12934" y="229"/>
                    <a:pt x="12894" y="236"/>
                    <a:pt x="12855" y="252"/>
                  </a:cubicBezTo>
                  <a:cubicBezTo>
                    <a:pt x="12550" y="148"/>
                    <a:pt x="12302" y="104"/>
                    <a:pt x="12086" y="104"/>
                  </a:cubicBezTo>
                  <a:cubicBezTo>
                    <a:pt x="11653" y="104"/>
                    <a:pt x="11347" y="282"/>
                    <a:pt x="10965" y="511"/>
                  </a:cubicBezTo>
                  <a:lnTo>
                    <a:pt x="10851" y="596"/>
                  </a:lnTo>
                  <a:cubicBezTo>
                    <a:pt x="10592" y="740"/>
                    <a:pt x="10450" y="882"/>
                    <a:pt x="10335" y="969"/>
                  </a:cubicBezTo>
                  <a:cubicBezTo>
                    <a:pt x="10278" y="996"/>
                    <a:pt x="10248" y="1026"/>
                    <a:pt x="10278" y="1026"/>
                  </a:cubicBezTo>
                  <a:cubicBezTo>
                    <a:pt x="10248" y="1026"/>
                    <a:pt x="10134" y="1026"/>
                    <a:pt x="10049" y="996"/>
                  </a:cubicBezTo>
                  <a:cubicBezTo>
                    <a:pt x="9905" y="969"/>
                    <a:pt x="9763" y="939"/>
                    <a:pt x="9561" y="882"/>
                  </a:cubicBezTo>
                  <a:cubicBezTo>
                    <a:pt x="9175" y="811"/>
                    <a:pt x="8811" y="811"/>
                    <a:pt x="8460" y="811"/>
                  </a:cubicBezTo>
                  <a:cubicBezTo>
                    <a:pt x="8109" y="811"/>
                    <a:pt x="7773" y="811"/>
                    <a:pt x="7443" y="740"/>
                  </a:cubicBezTo>
                  <a:cubicBezTo>
                    <a:pt x="7214" y="683"/>
                    <a:pt x="7015" y="568"/>
                    <a:pt x="6786" y="424"/>
                  </a:cubicBezTo>
                  <a:cubicBezTo>
                    <a:pt x="6527" y="282"/>
                    <a:pt x="6270" y="110"/>
                    <a:pt x="5897" y="23"/>
                  </a:cubicBezTo>
                  <a:cubicBezTo>
                    <a:pt x="5801" y="8"/>
                    <a:pt x="5709" y="1"/>
                    <a:pt x="562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7"/>
            <p:cNvSpPr/>
            <p:nvPr/>
          </p:nvSpPr>
          <p:spPr>
            <a:xfrm>
              <a:off x="6940623" y="1040664"/>
              <a:ext cx="61957" cy="30220"/>
            </a:xfrm>
            <a:custGeom>
              <a:avLst/>
              <a:gdLst/>
              <a:ahLst/>
              <a:cxnLst/>
              <a:rect l="l" t="t" r="r" b="b"/>
              <a:pathLst>
                <a:path w="3063" h="1494" extrusionOk="0">
                  <a:moveTo>
                    <a:pt x="1941" y="1"/>
                  </a:moveTo>
                  <a:cubicBezTo>
                    <a:pt x="1849" y="1"/>
                    <a:pt x="1746" y="11"/>
                    <a:pt x="1631" y="32"/>
                  </a:cubicBezTo>
                  <a:lnTo>
                    <a:pt x="1431" y="32"/>
                  </a:lnTo>
                  <a:cubicBezTo>
                    <a:pt x="257" y="177"/>
                    <a:pt x="0" y="1494"/>
                    <a:pt x="1374" y="1494"/>
                  </a:cubicBezTo>
                  <a:cubicBezTo>
                    <a:pt x="2511" y="1494"/>
                    <a:pt x="3063" y="1"/>
                    <a:pt x="1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7"/>
            <p:cNvSpPr/>
            <p:nvPr/>
          </p:nvSpPr>
          <p:spPr>
            <a:xfrm>
              <a:off x="6941776" y="1033463"/>
              <a:ext cx="59085" cy="44379"/>
            </a:xfrm>
            <a:custGeom>
              <a:avLst/>
              <a:gdLst/>
              <a:ahLst/>
              <a:cxnLst/>
              <a:rect l="l" t="t" r="r" b="b"/>
              <a:pathLst>
                <a:path w="2921" h="2194" extrusionOk="0">
                  <a:moveTo>
                    <a:pt x="1898" y="707"/>
                  </a:moveTo>
                  <a:cubicBezTo>
                    <a:pt x="2037" y="707"/>
                    <a:pt x="2098" y="741"/>
                    <a:pt x="2119" y="762"/>
                  </a:cubicBezTo>
                  <a:cubicBezTo>
                    <a:pt x="2146" y="789"/>
                    <a:pt x="2146" y="876"/>
                    <a:pt x="2089" y="1018"/>
                  </a:cubicBezTo>
                  <a:cubicBezTo>
                    <a:pt x="1974" y="1247"/>
                    <a:pt x="1688" y="1476"/>
                    <a:pt x="1317" y="1476"/>
                  </a:cubicBezTo>
                  <a:cubicBezTo>
                    <a:pt x="974" y="1476"/>
                    <a:pt x="772" y="1392"/>
                    <a:pt x="745" y="1247"/>
                  </a:cubicBezTo>
                  <a:cubicBezTo>
                    <a:pt x="745" y="1075"/>
                    <a:pt x="974" y="819"/>
                    <a:pt x="1432" y="762"/>
                  </a:cubicBezTo>
                  <a:cubicBezTo>
                    <a:pt x="1432" y="732"/>
                    <a:pt x="1459" y="732"/>
                    <a:pt x="1489" y="732"/>
                  </a:cubicBezTo>
                  <a:cubicBezTo>
                    <a:pt x="1518" y="747"/>
                    <a:pt x="1546" y="754"/>
                    <a:pt x="1575" y="754"/>
                  </a:cubicBezTo>
                  <a:cubicBezTo>
                    <a:pt x="1603" y="754"/>
                    <a:pt x="1632" y="747"/>
                    <a:pt x="1661" y="732"/>
                  </a:cubicBezTo>
                  <a:cubicBezTo>
                    <a:pt x="1758" y="714"/>
                    <a:pt x="1836" y="707"/>
                    <a:pt x="1898" y="707"/>
                  </a:cubicBezTo>
                  <a:close/>
                  <a:moveTo>
                    <a:pt x="1916" y="1"/>
                  </a:moveTo>
                  <a:cubicBezTo>
                    <a:pt x="1798" y="1"/>
                    <a:pt x="1665" y="14"/>
                    <a:pt x="1516" y="45"/>
                  </a:cubicBezTo>
                  <a:lnTo>
                    <a:pt x="1489" y="45"/>
                  </a:lnTo>
                  <a:cubicBezTo>
                    <a:pt x="1432" y="17"/>
                    <a:pt x="1374" y="17"/>
                    <a:pt x="1345" y="17"/>
                  </a:cubicBezTo>
                  <a:cubicBezTo>
                    <a:pt x="486" y="132"/>
                    <a:pt x="0" y="762"/>
                    <a:pt x="28" y="1304"/>
                  </a:cubicBezTo>
                  <a:cubicBezTo>
                    <a:pt x="58" y="1705"/>
                    <a:pt x="401" y="2193"/>
                    <a:pt x="1317" y="2193"/>
                  </a:cubicBezTo>
                  <a:cubicBezTo>
                    <a:pt x="2062" y="2193"/>
                    <a:pt x="2547" y="1735"/>
                    <a:pt x="2749" y="1334"/>
                  </a:cubicBezTo>
                  <a:cubicBezTo>
                    <a:pt x="2920" y="991"/>
                    <a:pt x="2891" y="590"/>
                    <a:pt x="2691" y="331"/>
                  </a:cubicBezTo>
                  <a:cubicBezTo>
                    <a:pt x="2578" y="175"/>
                    <a:pt x="2343" y="1"/>
                    <a:pt x="1916"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7"/>
            <p:cNvSpPr/>
            <p:nvPr/>
          </p:nvSpPr>
          <p:spPr>
            <a:xfrm>
              <a:off x="6574694" y="928856"/>
              <a:ext cx="221693" cy="69158"/>
            </a:xfrm>
            <a:custGeom>
              <a:avLst/>
              <a:gdLst/>
              <a:ahLst/>
              <a:cxnLst/>
              <a:rect l="l" t="t" r="r" b="b"/>
              <a:pathLst>
                <a:path w="10960" h="3419" extrusionOk="0">
                  <a:moveTo>
                    <a:pt x="6484" y="1"/>
                  </a:moveTo>
                  <a:cubicBezTo>
                    <a:pt x="5826" y="1"/>
                    <a:pt x="5470" y="172"/>
                    <a:pt x="4719" y="693"/>
                  </a:cubicBezTo>
                  <a:cubicBezTo>
                    <a:pt x="3631" y="1437"/>
                    <a:pt x="2315" y="1009"/>
                    <a:pt x="1284" y="1723"/>
                  </a:cubicBezTo>
                  <a:cubicBezTo>
                    <a:pt x="0" y="2572"/>
                    <a:pt x="743" y="3419"/>
                    <a:pt x="1902" y="3419"/>
                  </a:cubicBezTo>
                  <a:cubicBezTo>
                    <a:pt x="2035" y="3419"/>
                    <a:pt x="2173" y="3407"/>
                    <a:pt x="2315" y="3384"/>
                  </a:cubicBezTo>
                  <a:cubicBezTo>
                    <a:pt x="3203" y="3242"/>
                    <a:pt x="4119" y="2582"/>
                    <a:pt x="5006" y="2440"/>
                  </a:cubicBezTo>
                  <a:cubicBezTo>
                    <a:pt x="6380" y="2239"/>
                    <a:pt x="7525" y="1925"/>
                    <a:pt x="8842" y="1581"/>
                  </a:cubicBezTo>
                  <a:cubicBezTo>
                    <a:pt x="9586" y="1352"/>
                    <a:pt x="10960" y="1295"/>
                    <a:pt x="9730" y="407"/>
                  </a:cubicBezTo>
                  <a:cubicBezTo>
                    <a:pt x="9471" y="257"/>
                    <a:pt x="9201" y="223"/>
                    <a:pt x="8930" y="223"/>
                  </a:cubicBezTo>
                  <a:cubicBezTo>
                    <a:pt x="8695" y="223"/>
                    <a:pt x="8461" y="249"/>
                    <a:pt x="8232" y="249"/>
                  </a:cubicBezTo>
                  <a:cubicBezTo>
                    <a:pt x="7966" y="249"/>
                    <a:pt x="7708" y="214"/>
                    <a:pt x="7467" y="63"/>
                  </a:cubicBezTo>
                  <a:lnTo>
                    <a:pt x="7383" y="63"/>
                  </a:lnTo>
                  <a:cubicBezTo>
                    <a:pt x="7017" y="25"/>
                    <a:pt x="6730" y="1"/>
                    <a:pt x="6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7"/>
            <p:cNvSpPr/>
            <p:nvPr/>
          </p:nvSpPr>
          <p:spPr>
            <a:xfrm>
              <a:off x="6576939" y="921452"/>
              <a:ext cx="213117" cy="83964"/>
            </a:xfrm>
            <a:custGeom>
              <a:avLst/>
              <a:gdLst/>
              <a:ahLst/>
              <a:cxnLst/>
              <a:rect l="l" t="t" r="r" b="b"/>
              <a:pathLst>
                <a:path w="10536" h="4151" extrusionOk="0">
                  <a:moveTo>
                    <a:pt x="6383" y="715"/>
                  </a:moveTo>
                  <a:cubicBezTo>
                    <a:pt x="6612" y="715"/>
                    <a:pt x="6898" y="745"/>
                    <a:pt x="7242" y="773"/>
                  </a:cubicBezTo>
                  <a:cubicBezTo>
                    <a:pt x="7589" y="957"/>
                    <a:pt x="7935" y="975"/>
                    <a:pt x="8252" y="975"/>
                  </a:cubicBezTo>
                  <a:cubicBezTo>
                    <a:pt x="8327" y="975"/>
                    <a:pt x="8402" y="974"/>
                    <a:pt x="8474" y="974"/>
                  </a:cubicBezTo>
                  <a:cubicBezTo>
                    <a:pt x="8614" y="963"/>
                    <a:pt x="8746" y="952"/>
                    <a:pt x="8870" y="952"/>
                  </a:cubicBezTo>
                  <a:cubicBezTo>
                    <a:pt x="9075" y="952"/>
                    <a:pt x="9258" y="982"/>
                    <a:pt x="9418" y="1089"/>
                  </a:cubicBezTo>
                  <a:cubicBezTo>
                    <a:pt x="9562" y="1173"/>
                    <a:pt x="9647" y="1260"/>
                    <a:pt x="9704" y="1318"/>
                  </a:cubicBezTo>
                  <a:cubicBezTo>
                    <a:pt x="9532" y="1375"/>
                    <a:pt x="9246" y="1432"/>
                    <a:pt x="9074" y="1489"/>
                  </a:cubicBezTo>
                  <a:cubicBezTo>
                    <a:pt x="8902" y="1517"/>
                    <a:pt x="8760" y="1547"/>
                    <a:pt x="8616" y="1604"/>
                  </a:cubicBezTo>
                  <a:cubicBezTo>
                    <a:pt x="7329" y="1947"/>
                    <a:pt x="6184" y="2234"/>
                    <a:pt x="4837" y="2463"/>
                  </a:cubicBezTo>
                  <a:cubicBezTo>
                    <a:pt x="4352" y="2520"/>
                    <a:pt x="3864" y="2749"/>
                    <a:pt x="3406" y="2948"/>
                  </a:cubicBezTo>
                  <a:cubicBezTo>
                    <a:pt x="2978" y="3150"/>
                    <a:pt x="2547" y="3322"/>
                    <a:pt x="2146" y="3406"/>
                  </a:cubicBezTo>
                  <a:cubicBezTo>
                    <a:pt x="2043" y="3419"/>
                    <a:pt x="1945" y="3425"/>
                    <a:pt x="1852" y="3425"/>
                  </a:cubicBezTo>
                  <a:cubicBezTo>
                    <a:pt x="1323" y="3425"/>
                    <a:pt x="961" y="3234"/>
                    <a:pt x="887" y="3063"/>
                  </a:cubicBezTo>
                  <a:cubicBezTo>
                    <a:pt x="830" y="2891"/>
                    <a:pt x="1001" y="2635"/>
                    <a:pt x="1402" y="2376"/>
                  </a:cubicBezTo>
                  <a:cubicBezTo>
                    <a:pt x="1833" y="2062"/>
                    <a:pt x="2375" y="2005"/>
                    <a:pt x="2920" y="1947"/>
                  </a:cubicBezTo>
                  <a:cubicBezTo>
                    <a:pt x="3550" y="1860"/>
                    <a:pt x="4208" y="1776"/>
                    <a:pt x="4810" y="1375"/>
                  </a:cubicBezTo>
                  <a:cubicBezTo>
                    <a:pt x="5524" y="887"/>
                    <a:pt x="5811" y="715"/>
                    <a:pt x="6383" y="715"/>
                  </a:cubicBezTo>
                  <a:close/>
                  <a:moveTo>
                    <a:pt x="6412" y="0"/>
                  </a:moveTo>
                  <a:cubicBezTo>
                    <a:pt x="5647" y="0"/>
                    <a:pt x="5245" y="194"/>
                    <a:pt x="4409" y="773"/>
                  </a:cubicBezTo>
                  <a:cubicBezTo>
                    <a:pt x="3951" y="1089"/>
                    <a:pt x="3406" y="1146"/>
                    <a:pt x="2833" y="1231"/>
                  </a:cubicBezTo>
                  <a:cubicBezTo>
                    <a:pt x="2204" y="1288"/>
                    <a:pt x="1574" y="1375"/>
                    <a:pt x="974" y="1776"/>
                  </a:cubicBezTo>
                  <a:cubicBezTo>
                    <a:pt x="1" y="2433"/>
                    <a:pt x="115" y="3063"/>
                    <a:pt x="200" y="3322"/>
                  </a:cubicBezTo>
                  <a:cubicBezTo>
                    <a:pt x="401" y="3837"/>
                    <a:pt x="1059" y="4151"/>
                    <a:pt x="1803" y="4151"/>
                  </a:cubicBezTo>
                  <a:cubicBezTo>
                    <a:pt x="1975" y="4151"/>
                    <a:pt x="2119" y="4123"/>
                    <a:pt x="2261" y="4123"/>
                  </a:cubicBezTo>
                  <a:cubicBezTo>
                    <a:pt x="2776" y="4036"/>
                    <a:pt x="3234" y="3807"/>
                    <a:pt x="3692" y="3608"/>
                  </a:cubicBezTo>
                  <a:cubicBezTo>
                    <a:pt x="4123" y="3406"/>
                    <a:pt x="4551" y="3235"/>
                    <a:pt x="4952" y="3177"/>
                  </a:cubicBezTo>
                  <a:cubicBezTo>
                    <a:pt x="6326" y="2948"/>
                    <a:pt x="7501" y="2662"/>
                    <a:pt x="8818" y="2291"/>
                  </a:cubicBezTo>
                  <a:cubicBezTo>
                    <a:pt x="8960" y="2261"/>
                    <a:pt x="9074" y="2234"/>
                    <a:pt x="9218" y="2204"/>
                  </a:cubicBezTo>
                  <a:cubicBezTo>
                    <a:pt x="9791" y="2062"/>
                    <a:pt x="10363" y="1947"/>
                    <a:pt x="10448" y="1460"/>
                  </a:cubicBezTo>
                  <a:cubicBezTo>
                    <a:pt x="10535" y="1059"/>
                    <a:pt x="10162" y="715"/>
                    <a:pt x="9791" y="459"/>
                  </a:cubicBezTo>
                  <a:cubicBezTo>
                    <a:pt x="9419" y="249"/>
                    <a:pt x="9026" y="229"/>
                    <a:pt x="8678" y="229"/>
                  </a:cubicBezTo>
                  <a:cubicBezTo>
                    <a:pt x="8597" y="229"/>
                    <a:pt x="8519" y="230"/>
                    <a:pt x="8444" y="230"/>
                  </a:cubicBezTo>
                  <a:cubicBezTo>
                    <a:pt x="8339" y="238"/>
                    <a:pt x="8237" y="244"/>
                    <a:pt x="8139" y="244"/>
                  </a:cubicBezTo>
                  <a:cubicBezTo>
                    <a:pt x="7917" y="244"/>
                    <a:pt x="7717" y="214"/>
                    <a:pt x="7558" y="115"/>
                  </a:cubicBezTo>
                  <a:cubicBezTo>
                    <a:pt x="7471" y="58"/>
                    <a:pt x="7386" y="58"/>
                    <a:pt x="7329" y="58"/>
                  </a:cubicBezTo>
                  <a:cubicBezTo>
                    <a:pt x="6963" y="22"/>
                    <a:pt x="6667" y="0"/>
                    <a:pt x="641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7"/>
            <p:cNvSpPr/>
            <p:nvPr/>
          </p:nvSpPr>
          <p:spPr>
            <a:xfrm>
              <a:off x="6641188" y="2259020"/>
              <a:ext cx="229602" cy="96060"/>
            </a:xfrm>
            <a:custGeom>
              <a:avLst/>
              <a:gdLst/>
              <a:ahLst/>
              <a:cxnLst/>
              <a:rect l="l" t="t" r="r" b="b"/>
              <a:pathLst>
                <a:path w="11351" h="4749" extrusionOk="0">
                  <a:moveTo>
                    <a:pt x="3419" y="0"/>
                  </a:moveTo>
                  <a:cubicBezTo>
                    <a:pt x="2765" y="0"/>
                    <a:pt x="2097" y="69"/>
                    <a:pt x="1577" y="237"/>
                  </a:cubicBezTo>
                  <a:cubicBezTo>
                    <a:pt x="489" y="608"/>
                    <a:pt x="1" y="1467"/>
                    <a:pt x="1519" y="1554"/>
                  </a:cubicBezTo>
                  <a:cubicBezTo>
                    <a:pt x="1731" y="1564"/>
                    <a:pt x="1920" y="1566"/>
                    <a:pt x="2092" y="1566"/>
                  </a:cubicBezTo>
                  <a:cubicBezTo>
                    <a:pt x="2271" y="1566"/>
                    <a:pt x="2432" y="1563"/>
                    <a:pt x="2586" y="1563"/>
                  </a:cubicBezTo>
                  <a:cubicBezTo>
                    <a:pt x="3179" y="1563"/>
                    <a:pt x="3650" y="1602"/>
                    <a:pt x="4524" y="1982"/>
                  </a:cubicBezTo>
                  <a:cubicBezTo>
                    <a:pt x="6013" y="2555"/>
                    <a:pt x="6443" y="2555"/>
                    <a:pt x="7272" y="3872"/>
                  </a:cubicBezTo>
                  <a:cubicBezTo>
                    <a:pt x="7657" y="4434"/>
                    <a:pt x="7907" y="4546"/>
                    <a:pt x="8244" y="4546"/>
                  </a:cubicBezTo>
                  <a:cubicBezTo>
                    <a:pt x="8468" y="4546"/>
                    <a:pt x="8730" y="4496"/>
                    <a:pt x="9096" y="4496"/>
                  </a:cubicBezTo>
                  <a:cubicBezTo>
                    <a:pt x="9162" y="4496"/>
                    <a:pt x="9232" y="4498"/>
                    <a:pt x="9306" y="4502"/>
                  </a:cubicBezTo>
                  <a:cubicBezTo>
                    <a:pt x="9543" y="4502"/>
                    <a:pt x="10240" y="4748"/>
                    <a:pt x="10720" y="4748"/>
                  </a:cubicBezTo>
                  <a:cubicBezTo>
                    <a:pt x="11105" y="4748"/>
                    <a:pt x="11351" y="4589"/>
                    <a:pt x="11108" y="4016"/>
                  </a:cubicBezTo>
                  <a:cubicBezTo>
                    <a:pt x="11108" y="3872"/>
                    <a:pt x="10879" y="3730"/>
                    <a:pt x="10822" y="3643"/>
                  </a:cubicBezTo>
                  <a:cubicBezTo>
                    <a:pt x="9047" y="2127"/>
                    <a:pt x="7043" y="466"/>
                    <a:pt x="4726" y="93"/>
                  </a:cubicBezTo>
                  <a:cubicBezTo>
                    <a:pt x="4335" y="34"/>
                    <a:pt x="3880" y="0"/>
                    <a:pt x="3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7"/>
            <p:cNvSpPr/>
            <p:nvPr/>
          </p:nvSpPr>
          <p:spPr>
            <a:xfrm>
              <a:off x="6643514" y="2251637"/>
              <a:ext cx="233405" cy="111191"/>
            </a:xfrm>
            <a:custGeom>
              <a:avLst/>
              <a:gdLst/>
              <a:ahLst/>
              <a:cxnLst/>
              <a:rect l="l" t="t" r="r" b="b"/>
              <a:pathLst>
                <a:path w="11539" h="5497" extrusionOk="0">
                  <a:moveTo>
                    <a:pt x="3294" y="717"/>
                  </a:moveTo>
                  <a:cubicBezTo>
                    <a:pt x="3722" y="717"/>
                    <a:pt x="4152" y="744"/>
                    <a:pt x="4553" y="802"/>
                  </a:cubicBezTo>
                  <a:cubicBezTo>
                    <a:pt x="6843" y="1175"/>
                    <a:pt x="8847" y="2893"/>
                    <a:pt x="10450" y="4267"/>
                  </a:cubicBezTo>
                  <a:cubicBezTo>
                    <a:pt x="10478" y="4294"/>
                    <a:pt x="10508" y="4294"/>
                    <a:pt x="10535" y="4324"/>
                  </a:cubicBezTo>
                  <a:cubicBezTo>
                    <a:pt x="10535" y="4351"/>
                    <a:pt x="10592" y="4409"/>
                    <a:pt x="10622" y="4438"/>
                  </a:cubicBezTo>
                  <a:cubicBezTo>
                    <a:pt x="10622" y="4466"/>
                    <a:pt x="10650" y="4496"/>
                    <a:pt x="10650" y="4523"/>
                  </a:cubicBezTo>
                  <a:cubicBezTo>
                    <a:pt x="10707" y="4638"/>
                    <a:pt x="10707" y="4695"/>
                    <a:pt x="10707" y="4752"/>
                  </a:cubicBezTo>
                  <a:lnTo>
                    <a:pt x="10592" y="4752"/>
                  </a:lnTo>
                  <a:cubicBezTo>
                    <a:pt x="10363" y="4752"/>
                    <a:pt x="10020" y="4667"/>
                    <a:pt x="9734" y="4610"/>
                  </a:cubicBezTo>
                  <a:cubicBezTo>
                    <a:pt x="9505" y="4553"/>
                    <a:pt x="9333" y="4523"/>
                    <a:pt x="9218" y="4523"/>
                  </a:cubicBezTo>
                  <a:cubicBezTo>
                    <a:pt x="9114" y="4514"/>
                    <a:pt x="9015" y="4511"/>
                    <a:pt x="8922" y="4511"/>
                  </a:cubicBezTo>
                  <a:cubicBezTo>
                    <a:pt x="8735" y="4511"/>
                    <a:pt x="8569" y="4523"/>
                    <a:pt x="8417" y="4523"/>
                  </a:cubicBezTo>
                  <a:cubicBezTo>
                    <a:pt x="8332" y="4553"/>
                    <a:pt x="8217" y="4553"/>
                    <a:pt x="8130" y="4553"/>
                  </a:cubicBezTo>
                  <a:cubicBezTo>
                    <a:pt x="7959" y="4553"/>
                    <a:pt x="7787" y="4553"/>
                    <a:pt x="7443" y="4038"/>
                  </a:cubicBezTo>
                  <a:cubicBezTo>
                    <a:pt x="6672" y="2806"/>
                    <a:pt x="6184" y="2606"/>
                    <a:pt x="5069" y="2205"/>
                  </a:cubicBezTo>
                  <a:cubicBezTo>
                    <a:pt x="4924" y="2148"/>
                    <a:pt x="4725" y="2091"/>
                    <a:pt x="4553" y="2004"/>
                  </a:cubicBezTo>
                  <a:cubicBezTo>
                    <a:pt x="3607" y="1603"/>
                    <a:pt x="3092" y="1576"/>
                    <a:pt x="2435" y="1576"/>
                  </a:cubicBezTo>
                  <a:lnTo>
                    <a:pt x="2119" y="1576"/>
                  </a:lnTo>
                  <a:cubicBezTo>
                    <a:pt x="1920" y="1576"/>
                    <a:pt x="1691" y="1546"/>
                    <a:pt x="1404" y="1546"/>
                  </a:cubicBezTo>
                  <a:cubicBezTo>
                    <a:pt x="1031" y="1518"/>
                    <a:pt x="859" y="1461"/>
                    <a:pt x="802" y="1431"/>
                  </a:cubicBezTo>
                  <a:cubicBezTo>
                    <a:pt x="859" y="1317"/>
                    <a:pt x="1088" y="1118"/>
                    <a:pt x="1576" y="946"/>
                  </a:cubicBezTo>
                  <a:cubicBezTo>
                    <a:pt x="2004" y="802"/>
                    <a:pt x="2607" y="717"/>
                    <a:pt x="3294" y="717"/>
                  </a:cubicBezTo>
                  <a:close/>
                  <a:moveTo>
                    <a:pt x="3294" y="0"/>
                  </a:moveTo>
                  <a:cubicBezTo>
                    <a:pt x="2778" y="0"/>
                    <a:pt x="2004" y="57"/>
                    <a:pt x="1347" y="259"/>
                  </a:cubicBezTo>
                  <a:cubicBezTo>
                    <a:pt x="516" y="545"/>
                    <a:pt x="0" y="1060"/>
                    <a:pt x="87" y="1546"/>
                  </a:cubicBezTo>
                  <a:cubicBezTo>
                    <a:pt x="115" y="1832"/>
                    <a:pt x="374" y="2233"/>
                    <a:pt x="1375" y="2263"/>
                  </a:cubicBezTo>
                  <a:cubicBezTo>
                    <a:pt x="1661" y="2290"/>
                    <a:pt x="1890" y="2290"/>
                    <a:pt x="2119" y="2290"/>
                  </a:cubicBezTo>
                  <a:lnTo>
                    <a:pt x="2435" y="2290"/>
                  </a:lnTo>
                  <a:cubicBezTo>
                    <a:pt x="3035" y="2290"/>
                    <a:pt x="3436" y="2320"/>
                    <a:pt x="4267" y="2691"/>
                  </a:cubicBezTo>
                  <a:cubicBezTo>
                    <a:pt x="4466" y="2748"/>
                    <a:pt x="4668" y="2835"/>
                    <a:pt x="4840" y="2893"/>
                  </a:cubicBezTo>
                  <a:cubicBezTo>
                    <a:pt x="5870" y="3293"/>
                    <a:pt x="6184" y="3408"/>
                    <a:pt x="6843" y="4438"/>
                  </a:cubicBezTo>
                  <a:cubicBezTo>
                    <a:pt x="7272" y="5038"/>
                    <a:pt x="7615" y="5267"/>
                    <a:pt x="8130" y="5267"/>
                  </a:cubicBezTo>
                  <a:lnTo>
                    <a:pt x="8474" y="5267"/>
                  </a:lnTo>
                  <a:cubicBezTo>
                    <a:pt x="8618" y="5240"/>
                    <a:pt x="8760" y="5240"/>
                    <a:pt x="8932" y="5240"/>
                  </a:cubicBezTo>
                  <a:lnTo>
                    <a:pt x="9191" y="5240"/>
                  </a:lnTo>
                  <a:cubicBezTo>
                    <a:pt x="9248" y="5240"/>
                    <a:pt x="9447" y="5297"/>
                    <a:pt x="9592" y="5325"/>
                  </a:cubicBezTo>
                  <a:cubicBezTo>
                    <a:pt x="9878" y="5382"/>
                    <a:pt x="10279" y="5496"/>
                    <a:pt x="10592" y="5496"/>
                  </a:cubicBezTo>
                  <a:cubicBezTo>
                    <a:pt x="10936" y="5496"/>
                    <a:pt x="11195" y="5382"/>
                    <a:pt x="11337" y="5153"/>
                  </a:cubicBezTo>
                  <a:cubicBezTo>
                    <a:pt x="11538" y="4839"/>
                    <a:pt x="11424" y="4466"/>
                    <a:pt x="11337" y="4294"/>
                  </a:cubicBezTo>
                  <a:cubicBezTo>
                    <a:pt x="11309" y="4038"/>
                    <a:pt x="11108" y="3893"/>
                    <a:pt x="10993" y="3779"/>
                  </a:cubicBezTo>
                  <a:lnTo>
                    <a:pt x="10936" y="3751"/>
                  </a:lnTo>
                  <a:cubicBezTo>
                    <a:pt x="9248" y="2290"/>
                    <a:pt x="7157" y="488"/>
                    <a:pt x="4668" y="87"/>
                  </a:cubicBezTo>
                  <a:cubicBezTo>
                    <a:pt x="4237" y="30"/>
                    <a:pt x="3779" y="0"/>
                    <a:pt x="3294"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7"/>
            <p:cNvSpPr/>
            <p:nvPr/>
          </p:nvSpPr>
          <p:spPr>
            <a:xfrm>
              <a:off x="6856610" y="2351105"/>
              <a:ext cx="143635" cy="53097"/>
            </a:xfrm>
            <a:custGeom>
              <a:avLst/>
              <a:gdLst/>
              <a:ahLst/>
              <a:cxnLst/>
              <a:rect l="l" t="t" r="r" b="b"/>
              <a:pathLst>
                <a:path w="7101" h="2625" extrusionOk="0">
                  <a:moveTo>
                    <a:pt x="2525" y="0"/>
                  </a:moveTo>
                  <a:cubicBezTo>
                    <a:pt x="2306" y="0"/>
                    <a:pt x="2103" y="45"/>
                    <a:pt x="1948" y="179"/>
                  </a:cubicBezTo>
                  <a:cubicBezTo>
                    <a:pt x="1691" y="465"/>
                    <a:pt x="1890" y="895"/>
                    <a:pt x="1691" y="1182"/>
                  </a:cubicBezTo>
                  <a:cubicBezTo>
                    <a:pt x="1405" y="1495"/>
                    <a:pt x="1004" y="1411"/>
                    <a:pt x="803" y="1640"/>
                  </a:cubicBezTo>
                  <a:cubicBezTo>
                    <a:pt x="1" y="2479"/>
                    <a:pt x="1060" y="2625"/>
                    <a:pt x="2141" y="2625"/>
                  </a:cubicBezTo>
                  <a:cubicBezTo>
                    <a:pt x="2717" y="2625"/>
                    <a:pt x="3300" y="2583"/>
                    <a:pt x="3608" y="2583"/>
                  </a:cubicBezTo>
                  <a:cubicBezTo>
                    <a:pt x="4295" y="2583"/>
                    <a:pt x="7101" y="2270"/>
                    <a:pt x="6615" y="980"/>
                  </a:cubicBezTo>
                  <a:cubicBezTo>
                    <a:pt x="6272" y="37"/>
                    <a:pt x="4210" y="552"/>
                    <a:pt x="3608" y="179"/>
                  </a:cubicBezTo>
                  <a:lnTo>
                    <a:pt x="3665" y="179"/>
                  </a:lnTo>
                  <a:cubicBezTo>
                    <a:pt x="3355" y="142"/>
                    <a:pt x="2914" y="0"/>
                    <a:pt x="25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7"/>
            <p:cNvSpPr/>
            <p:nvPr/>
          </p:nvSpPr>
          <p:spPr>
            <a:xfrm>
              <a:off x="6857784" y="2343862"/>
              <a:ext cx="142462" cy="67621"/>
            </a:xfrm>
            <a:custGeom>
              <a:avLst/>
              <a:gdLst/>
              <a:ahLst/>
              <a:cxnLst/>
              <a:rect l="l" t="t" r="r" b="b"/>
              <a:pathLst>
                <a:path w="7043" h="3343" extrusionOk="0">
                  <a:moveTo>
                    <a:pt x="2488" y="732"/>
                  </a:moveTo>
                  <a:cubicBezTo>
                    <a:pt x="2716" y="732"/>
                    <a:pt x="2998" y="788"/>
                    <a:pt x="3207" y="823"/>
                  </a:cubicBezTo>
                  <a:cubicBezTo>
                    <a:pt x="3264" y="853"/>
                    <a:pt x="3321" y="853"/>
                    <a:pt x="3378" y="880"/>
                  </a:cubicBezTo>
                  <a:cubicBezTo>
                    <a:pt x="3694" y="1024"/>
                    <a:pt x="4152" y="1052"/>
                    <a:pt x="4668" y="1052"/>
                  </a:cubicBezTo>
                  <a:cubicBezTo>
                    <a:pt x="5297" y="1082"/>
                    <a:pt x="6099" y="1109"/>
                    <a:pt x="6214" y="1453"/>
                  </a:cubicBezTo>
                  <a:cubicBezTo>
                    <a:pt x="6271" y="1624"/>
                    <a:pt x="6241" y="1739"/>
                    <a:pt x="6184" y="1796"/>
                  </a:cubicBezTo>
                  <a:cubicBezTo>
                    <a:pt x="5840" y="2311"/>
                    <a:pt x="4294" y="2570"/>
                    <a:pt x="3550" y="2570"/>
                  </a:cubicBezTo>
                  <a:lnTo>
                    <a:pt x="2978" y="2570"/>
                  </a:lnTo>
                  <a:cubicBezTo>
                    <a:pt x="2780" y="2582"/>
                    <a:pt x="2408" y="2599"/>
                    <a:pt x="2025" y="2599"/>
                  </a:cubicBezTo>
                  <a:cubicBezTo>
                    <a:pt x="1519" y="2599"/>
                    <a:pt x="995" y="2569"/>
                    <a:pt x="832" y="2456"/>
                  </a:cubicBezTo>
                  <a:cubicBezTo>
                    <a:pt x="832" y="2426"/>
                    <a:pt x="889" y="2341"/>
                    <a:pt x="1003" y="2227"/>
                  </a:cubicBezTo>
                  <a:cubicBezTo>
                    <a:pt x="1031" y="2197"/>
                    <a:pt x="1145" y="2169"/>
                    <a:pt x="1232" y="2169"/>
                  </a:cubicBezTo>
                  <a:cubicBezTo>
                    <a:pt x="1404" y="2112"/>
                    <a:pt x="1661" y="2025"/>
                    <a:pt x="1890" y="1796"/>
                  </a:cubicBezTo>
                  <a:lnTo>
                    <a:pt x="1919" y="1769"/>
                  </a:lnTo>
                  <a:cubicBezTo>
                    <a:pt x="2091" y="1540"/>
                    <a:pt x="2091" y="1311"/>
                    <a:pt x="2091" y="1109"/>
                  </a:cubicBezTo>
                  <a:cubicBezTo>
                    <a:pt x="2091" y="937"/>
                    <a:pt x="2119" y="853"/>
                    <a:pt x="2149" y="823"/>
                  </a:cubicBezTo>
                  <a:cubicBezTo>
                    <a:pt x="2216" y="756"/>
                    <a:pt x="2340" y="732"/>
                    <a:pt x="2488" y="732"/>
                  </a:cubicBezTo>
                  <a:close/>
                  <a:moveTo>
                    <a:pt x="2481" y="0"/>
                  </a:moveTo>
                  <a:cubicBezTo>
                    <a:pt x="2177" y="0"/>
                    <a:pt x="1876" y="65"/>
                    <a:pt x="1633" y="280"/>
                  </a:cubicBezTo>
                  <a:cubicBezTo>
                    <a:pt x="1404" y="537"/>
                    <a:pt x="1374" y="853"/>
                    <a:pt x="1374" y="1082"/>
                  </a:cubicBezTo>
                  <a:cubicBezTo>
                    <a:pt x="1374" y="1166"/>
                    <a:pt x="1374" y="1281"/>
                    <a:pt x="1347" y="1338"/>
                  </a:cubicBezTo>
                  <a:cubicBezTo>
                    <a:pt x="1260" y="1395"/>
                    <a:pt x="1175" y="1425"/>
                    <a:pt x="1031" y="1453"/>
                  </a:cubicBezTo>
                  <a:cubicBezTo>
                    <a:pt x="859" y="1510"/>
                    <a:pt x="630" y="1567"/>
                    <a:pt x="458" y="1739"/>
                  </a:cubicBezTo>
                  <a:cubicBezTo>
                    <a:pt x="115" y="2112"/>
                    <a:pt x="0" y="2456"/>
                    <a:pt x="145" y="2770"/>
                  </a:cubicBezTo>
                  <a:cubicBezTo>
                    <a:pt x="344" y="3228"/>
                    <a:pt x="1061" y="3342"/>
                    <a:pt x="2004" y="3342"/>
                  </a:cubicBezTo>
                  <a:cubicBezTo>
                    <a:pt x="2320" y="3342"/>
                    <a:pt x="2664" y="3315"/>
                    <a:pt x="3035" y="3315"/>
                  </a:cubicBezTo>
                  <a:cubicBezTo>
                    <a:pt x="3236" y="3315"/>
                    <a:pt x="3408" y="3285"/>
                    <a:pt x="3550" y="3285"/>
                  </a:cubicBezTo>
                  <a:cubicBezTo>
                    <a:pt x="3580" y="3285"/>
                    <a:pt x="6069" y="3257"/>
                    <a:pt x="6786" y="2227"/>
                  </a:cubicBezTo>
                  <a:cubicBezTo>
                    <a:pt x="6985" y="1911"/>
                    <a:pt x="7043" y="1567"/>
                    <a:pt x="6901" y="1224"/>
                  </a:cubicBezTo>
                  <a:cubicBezTo>
                    <a:pt x="6614" y="395"/>
                    <a:pt x="5554" y="365"/>
                    <a:pt x="4695" y="337"/>
                  </a:cubicBezTo>
                  <a:cubicBezTo>
                    <a:pt x="4409" y="337"/>
                    <a:pt x="4065" y="308"/>
                    <a:pt x="3866" y="280"/>
                  </a:cubicBezTo>
                  <a:cubicBezTo>
                    <a:pt x="3809" y="223"/>
                    <a:pt x="3752" y="193"/>
                    <a:pt x="3665" y="193"/>
                  </a:cubicBezTo>
                  <a:cubicBezTo>
                    <a:pt x="3580" y="166"/>
                    <a:pt x="3465" y="136"/>
                    <a:pt x="3351" y="108"/>
                  </a:cubicBezTo>
                  <a:cubicBezTo>
                    <a:pt x="3093" y="65"/>
                    <a:pt x="2785" y="0"/>
                    <a:pt x="248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7"/>
            <p:cNvSpPr/>
            <p:nvPr/>
          </p:nvSpPr>
          <p:spPr>
            <a:xfrm>
              <a:off x="7346202" y="1505738"/>
              <a:ext cx="161335" cy="116146"/>
            </a:xfrm>
            <a:custGeom>
              <a:avLst/>
              <a:gdLst/>
              <a:ahLst/>
              <a:cxnLst/>
              <a:rect l="l" t="t" r="r" b="b"/>
              <a:pathLst>
                <a:path w="7976" h="5742" extrusionOk="0">
                  <a:moveTo>
                    <a:pt x="5085" y="1"/>
                  </a:moveTo>
                  <a:cubicBezTo>
                    <a:pt x="4341" y="317"/>
                    <a:pt x="4140" y="1089"/>
                    <a:pt x="3654" y="1691"/>
                  </a:cubicBezTo>
                  <a:cubicBezTo>
                    <a:pt x="3052" y="2406"/>
                    <a:pt x="2078" y="2836"/>
                    <a:pt x="1334" y="3409"/>
                  </a:cubicBezTo>
                  <a:cubicBezTo>
                    <a:pt x="1" y="4523"/>
                    <a:pt x="717" y="4743"/>
                    <a:pt x="1852" y="4743"/>
                  </a:cubicBezTo>
                  <a:cubicBezTo>
                    <a:pt x="2595" y="4743"/>
                    <a:pt x="3517" y="4649"/>
                    <a:pt x="4162" y="4649"/>
                  </a:cubicBezTo>
                  <a:cubicBezTo>
                    <a:pt x="4455" y="4649"/>
                    <a:pt x="4691" y="4669"/>
                    <a:pt x="4827" y="4726"/>
                  </a:cubicBezTo>
                  <a:cubicBezTo>
                    <a:pt x="5517" y="4938"/>
                    <a:pt x="5813" y="5742"/>
                    <a:pt x="6493" y="5742"/>
                  </a:cubicBezTo>
                  <a:cubicBezTo>
                    <a:pt x="6545" y="5742"/>
                    <a:pt x="6601" y="5737"/>
                    <a:pt x="6659" y="5726"/>
                  </a:cubicBezTo>
                  <a:cubicBezTo>
                    <a:pt x="7976" y="5440"/>
                    <a:pt x="7147" y="4868"/>
                    <a:pt x="7002" y="4295"/>
                  </a:cubicBezTo>
                  <a:cubicBezTo>
                    <a:pt x="6888" y="3780"/>
                    <a:pt x="6746" y="4009"/>
                    <a:pt x="6803" y="3409"/>
                  </a:cubicBezTo>
                  <a:cubicBezTo>
                    <a:pt x="6803" y="3065"/>
                    <a:pt x="7433" y="2921"/>
                    <a:pt x="7289" y="2406"/>
                  </a:cubicBezTo>
                  <a:cubicBezTo>
                    <a:pt x="7210" y="1942"/>
                    <a:pt x="7010" y="1787"/>
                    <a:pt x="6763" y="1787"/>
                  </a:cubicBezTo>
                  <a:cubicBezTo>
                    <a:pt x="6386" y="1787"/>
                    <a:pt x="5900" y="2148"/>
                    <a:pt x="5571" y="2321"/>
                  </a:cubicBezTo>
                  <a:cubicBezTo>
                    <a:pt x="5028" y="1691"/>
                    <a:pt x="6746" y="317"/>
                    <a:pt x="5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7"/>
            <p:cNvSpPr/>
            <p:nvPr/>
          </p:nvSpPr>
          <p:spPr>
            <a:xfrm>
              <a:off x="7347699" y="1498577"/>
              <a:ext cx="157532" cy="130589"/>
            </a:xfrm>
            <a:custGeom>
              <a:avLst/>
              <a:gdLst/>
              <a:ahLst/>
              <a:cxnLst/>
              <a:rect l="l" t="t" r="r" b="b"/>
              <a:pathLst>
                <a:path w="7788" h="6456" extrusionOk="0">
                  <a:moveTo>
                    <a:pt x="5153" y="699"/>
                  </a:moveTo>
                  <a:cubicBezTo>
                    <a:pt x="5183" y="699"/>
                    <a:pt x="5211" y="728"/>
                    <a:pt x="5211" y="728"/>
                  </a:cubicBezTo>
                  <a:cubicBezTo>
                    <a:pt x="5440" y="756"/>
                    <a:pt x="5469" y="843"/>
                    <a:pt x="5469" y="843"/>
                  </a:cubicBezTo>
                  <a:cubicBezTo>
                    <a:pt x="5527" y="928"/>
                    <a:pt x="5355" y="1271"/>
                    <a:pt x="5298" y="1443"/>
                  </a:cubicBezTo>
                  <a:cubicBezTo>
                    <a:pt x="5096" y="1901"/>
                    <a:pt x="4840" y="2473"/>
                    <a:pt x="5211" y="2931"/>
                  </a:cubicBezTo>
                  <a:cubicBezTo>
                    <a:pt x="5287" y="3008"/>
                    <a:pt x="5403" y="3047"/>
                    <a:pt x="5514" y="3047"/>
                  </a:cubicBezTo>
                  <a:cubicBezTo>
                    <a:pt x="5568" y="3047"/>
                    <a:pt x="5622" y="3037"/>
                    <a:pt x="5669" y="3018"/>
                  </a:cubicBezTo>
                  <a:cubicBezTo>
                    <a:pt x="5756" y="2961"/>
                    <a:pt x="5840" y="2904"/>
                    <a:pt x="5955" y="2847"/>
                  </a:cubicBezTo>
                  <a:cubicBezTo>
                    <a:pt x="6131" y="2747"/>
                    <a:pt x="6503" y="2515"/>
                    <a:pt x="6671" y="2515"/>
                  </a:cubicBezTo>
                  <a:cubicBezTo>
                    <a:pt x="6695" y="2515"/>
                    <a:pt x="6715" y="2520"/>
                    <a:pt x="6729" y="2531"/>
                  </a:cubicBezTo>
                  <a:cubicBezTo>
                    <a:pt x="6757" y="2531"/>
                    <a:pt x="6814" y="2618"/>
                    <a:pt x="6871" y="2847"/>
                  </a:cubicBezTo>
                  <a:cubicBezTo>
                    <a:pt x="6871" y="2931"/>
                    <a:pt x="6871" y="2961"/>
                    <a:pt x="6699" y="3133"/>
                  </a:cubicBezTo>
                  <a:cubicBezTo>
                    <a:pt x="6557" y="3275"/>
                    <a:pt x="6386" y="3476"/>
                    <a:pt x="6386" y="3733"/>
                  </a:cubicBezTo>
                  <a:cubicBezTo>
                    <a:pt x="6328" y="4134"/>
                    <a:pt x="6356" y="4278"/>
                    <a:pt x="6470" y="4477"/>
                  </a:cubicBezTo>
                  <a:cubicBezTo>
                    <a:pt x="6527" y="4534"/>
                    <a:pt x="6557" y="4592"/>
                    <a:pt x="6585" y="4736"/>
                  </a:cubicBezTo>
                  <a:cubicBezTo>
                    <a:pt x="6642" y="4935"/>
                    <a:pt x="6729" y="5107"/>
                    <a:pt x="6814" y="5251"/>
                  </a:cubicBezTo>
                  <a:cubicBezTo>
                    <a:pt x="6871" y="5366"/>
                    <a:pt x="6958" y="5538"/>
                    <a:pt x="6958" y="5565"/>
                  </a:cubicBezTo>
                  <a:cubicBezTo>
                    <a:pt x="6958" y="5565"/>
                    <a:pt x="6901" y="5652"/>
                    <a:pt x="6527" y="5737"/>
                  </a:cubicBezTo>
                  <a:cubicBezTo>
                    <a:pt x="6491" y="5744"/>
                    <a:pt x="6455" y="5748"/>
                    <a:pt x="6422" y="5748"/>
                  </a:cubicBezTo>
                  <a:cubicBezTo>
                    <a:pt x="6195" y="5748"/>
                    <a:pt x="6032" y="5585"/>
                    <a:pt x="5783" y="5336"/>
                  </a:cubicBezTo>
                  <a:cubicBezTo>
                    <a:pt x="5527" y="5107"/>
                    <a:pt x="5240" y="4851"/>
                    <a:pt x="4897" y="4736"/>
                  </a:cubicBezTo>
                  <a:cubicBezTo>
                    <a:pt x="4695" y="4679"/>
                    <a:pt x="4466" y="4649"/>
                    <a:pt x="4123" y="4649"/>
                  </a:cubicBezTo>
                  <a:cubicBezTo>
                    <a:pt x="3809" y="4649"/>
                    <a:pt x="3436" y="4649"/>
                    <a:pt x="3008" y="4679"/>
                  </a:cubicBezTo>
                  <a:cubicBezTo>
                    <a:pt x="2672" y="4709"/>
                    <a:pt x="2190" y="4740"/>
                    <a:pt x="1765" y="4740"/>
                  </a:cubicBezTo>
                  <a:cubicBezTo>
                    <a:pt x="1393" y="4740"/>
                    <a:pt x="1064" y="4716"/>
                    <a:pt x="917" y="4649"/>
                  </a:cubicBezTo>
                  <a:cubicBezTo>
                    <a:pt x="946" y="4564"/>
                    <a:pt x="1088" y="4392"/>
                    <a:pt x="1462" y="4049"/>
                  </a:cubicBezTo>
                  <a:cubicBezTo>
                    <a:pt x="1718" y="3877"/>
                    <a:pt x="2004" y="3676"/>
                    <a:pt x="2291" y="3504"/>
                  </a:cubicBezTo>
                  <a:cubicBezTo>
                    <a:pt x="2863" y="3133"/>
                    <a:pt x="3436" y="2789"/>
                    <a:pt x="3866" y="2274"/>
                  </a:cubicBezTo>
                  <a:cubicBezTo>
                    <a:pt x="4038" y="2045"/>
                    <a:pt x="4180" y="1844"/>
                    <a:pt x="4295" y="1615"/>
                  </a:cubicBezTo>
                  <a:cubicBezTo>
                    <a:pt x="4553" y="1214"/>
                    <a:pt x="4753" y="870"/>
                    <a:pt x="5153" y="699"/>
                  </a:cubicBezTo>
                  <a:close/>
                  <a:moveTo>
                    <a:pt x="5309" y="0"/>
                  </a:moveTo>
                  <a:cubicBezTo>
                    <a:pt x="5250" y="0"/>
                    <a:pt x="5194" y="20"/>
                    <a:pt x="5153" y="41"/>
                  </a:cubicBezTo>
                  <a:cubicBezTo>
                    <a:pt x="5105" y="24"/>
                    <a:pt x="5055" y="8"/>
                    <a:pt x="5006" y="8"/>
                  </a:cubicBezTo>
                  <a:cubicBezTo>
                    <a:pt x="4970" y="8"/>
                    <a:pt x="4933" y="17"/>
                    <a:pt x="4897" y="41"/>
                  </a:cubicBezTo>
                  <a:cubicBezTo>
                    <a:pt x="4267" y="270"/>
                    <a:pt x="3951" y="786"/>
                    <a:pt x="3665" y="1244"/>
                  </a:cubicBezTo>
                  <a:cubicBezTo>
                    <a:pt x="3550" y="1443"/>
                    <a:pt x="3436" y="1644"/>
                    <a:pt x="3294" y="1786"/>
                  </a:cubicBezTo>
                  <a:cubicBezTo>
                    <a:pt x="2950" y="2217"/>
                    <a:pt x="2435" y="2560"/>
                    <a:pt x="1920" y="2874"/>
                  </a:cubicBezTo>
                  <a:cubicBezTo>
                    <a:pt x="1604" y="3076"/>
                    <a:pt x="1317" y="3275"/>
                    <a:pt x="1031" y="3504"/>
                  </a:cubicBezTo>
                  <a:cubicBezTo>
                    <a:pt x="546" y="3905"/>
                    <a:pt x="1" y="4420"/>
                    <a:pt x="202" y="4935"/>
                  </a:cubicBezTo>
                  <a:cubicBezTo>
                    <a:pt x="382" y="5357"/>
                    <a:pt x="913" y="5469"/>
                    <a:pt x="1766" y="5469"/>
                  </a:cubicBezTo>
                  <a:cubicBezTo>
                    <a:pt x="2131" y="5469"/>
                    <a:pt x="2555" y="5448"/>
                    <a:pt x="3035" y="5423"/>
                  </a:cubicBezTo>
                  <a:cubicBezTo>
                    <a:pt x="3366" y="5392"/>
                    <a:pt x="3749" y="5368"/>
                    <a:pt x="4064" y="5368"/>
                  </a:cubicBezTo>
                  <a:cubicBezTo>
                    <a:pt x="4322" y="5368"/>
                    <a:pt x="4535" y="5384"/>
                    <a:pt x="4638" y="5423"/>
                  </a:cubicBezTo>
                  <a:cubicBezTo>
                    <a:pt x="4867" y="5480"/>
                    <a:pt x="5069" y="5680"/>
                    <a:pt x="5268" y="5881"/>
                  </a:cubicBezTo>
                  <a:cubicBezTo>
                    <a:pt x="5543" y="6128"/>
                    <a:pt x="5872" y="6455"/>
                    <a:pt x="6382" y="6455"/>
                  </a:cubicBezTo>
                  <a:cubicBezTo>
                    <a:pt x="6402" y="6455"/>
                    <a:pt x="6422" y="6455"/>
                    <a:pt x="6443" y="6454"/>
                  </a:cubicBezTo>
                  <a:lnTo>
                    <a:pt x="6672" y="6454"/>
                  </a:lnTo>
                  <a:cubicBezTo>
                    <a:pt x="7015" y="6367"/>
                    <a:pt x="7473" y="6225"/>
                    <a:pt x="7615" y="5881"/>
                  </a:cubicBezTo>
                  <a:cubicBezTo>
                    <a:pt x="7787" y="5508"/>
                    <a:pt x="7615" y="5194"/>
                    <a:pt x="7444" y="4908"/>
                  </a:cubicBezTo>
                  <a:cubicBezTo>
                    <a:pt x="7386" y="4793"/>
                    <a:pt x="7329" y="4649"/>
                    <a:pt x="7302" y="4534"/>
                  </a:cubicBezTo>
                  <a:cubicBezTo>
                    <a:pt x="7215" y="4305"/>
                    <a:pt x="7157" y="4191"/>
                    <a:pt x="7073" y="4076"/>
                  </a:cubicBezTo>
                  <a:cubicBezTo>
                    <a:pt x="7073" y="4049"/>
                    <a:pt x="7073" y="4019"/>
                    <a:pt x="7100" y="3790"/>
                  </a:cubicBezTo>
                  <a:cubicBezTo>
                    <a:pt x="7100" y="3763"/>
                    <a:pt x="7187" y="3676"/>
                    <a:pt x="7215" y="3648"/>
                  </a:cubicBezTo>
                  <a:cubicBezTo>
                    <a:pt x="7416" y="3447"/>
                    <a:pt x="7702" y="3160"/>
                    <a:pt x="7588" y="2702"/>
                  </a:cubicBezTo>
                  <a:cubicBezTo>
                    <a:pt x="7501" y="2274"/>
                    <a:pt x="7329" y="1988"/>
                    <a:pt x="7043" y="1844"/>
                  </a:cubicBezTo>
                  <a:cubicBezTo>
                    <a:pt x="6936" y="1798"/>
                    <a:pt x="6826" y="1779"/>
                    <a:pt x="6714" y="1779"/>
                  </a:cubicBezTo>
                  <a:cubicBezTo>
                    <a:pt x="6405" y="1779"/>
                    <a:pt x="6085" y="1926"/>
                    <a:pt x="5813" y="2073"/>
                  </a:cubicBezTo>
                  <a:cubicBezTo>
                    <a:pt x="5840" y="1958"/>
                    <a:pt x="5898" y="1844"/>
                    <a:pt x="5955" y="1729"/>
                  </a:cubicBezTo>
                  <a:cubicBezTo>
                    <a:pt x="6127" y="1328"/>
                    <a:pt x="6328" y="900"/>
                    <a:pt x="6127" y="499"/>
                  </a:cubicBezTo>
                  <a:cubicBezTo>
                    <a:pt x="5985" y="240"/>
                    <a:pt x="5726" y="98"/>
                    <a:pt x="5382" y="11"/>
                  </a:cubicBezTo>
                  <a:cubicBezTo>
                    <a:pt x="5358" y="3"/>
                    <a:pt x="5333" y="0"/>
                    <a:pt x="5309"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7"/>
            <p:cNvSpPr/>
            <p:nvPr/>
          </p:nvSpPr>
          <p:spPr>
            <a:xfrm>
              <a:off x="6688221" y="1563008"/>
              <a:ext cx="241375" cy="204925"/>
            </a:xfrm>
            <a:custGeom>
              <a:avLst/>
              <a:gdLst/>
              <a:ahLst/>
              <a:cxnLst/>
              <a:rect l="l" t="t" r="r" b="b"/>
              <a:pathLst>
                <a:path w="11933" h="10131" extrusionOk="0">
                  <a:moveTo>
                    <a:pt x="6503" y="0"/>
                  </a:moveTo>
                  <a:cubicBezTo>
                    <a:pt x="5954" y="0"/>
                    <a:pt x="5368" y="281"/>
                    <a:pt x="4805" y="578"/>
                  </a:cubicBezTo>
                  <a:cubicBezTo>
                    <a:pt x="3775" y="1178"/>
                    <a:pt x="2744" y="1093"/>
                    <a:pt x="1713" y="1608"/>
                  </a:cubicBezTo>
                  <a:cubicBezTo>
                    <a:pt x="661" y="2197"/>
                    <a:pt x="0" y="3017"/>
                    <a:pt x="1253" y="3017"/>
                  </a:cubicBezTo>
                  <a:cubicBezTo>
                    <a:pt x="1399" y="3017"/>
                    <a:pt x="1571" y="3006"/>
                    <a:pt x="1771" y="2982"/>
                  </a:cubicBezTo>
                  <a:cubicBezTo>
                    <a:pt x="2720" y="2865"/>
                    <a:pt x="3614" y="2375"/>
                    <a:pt x="4544" y="2375"/>
                  </a:cubicBezTo>
                  <a:cubicBezTo>
                    <a:pt x="4762" y="2375"/>
                    <a:pt x="4983" y="2402"/>
                    <a:pt x="5206" y="2467"/>
                  </a:cubicBezTo>
                  <a:cubicBezTo>
                    <a:pt x="6866" y="2895"/>
                    <a:pt x="5836" y="3555"/>
                    <a:pt x="4805" y="3926"/>
                  </a:cubicBezTo>
                  <a:cubicBezTo>
                    <a:pt x="3573" y="4356"/>
                    <a:pt x="3630" y="4727"/>
                    <a:pt x="3030" y="5872"/>
                  </a:cubicBezTo>
                  <a:cubicBezTo>
                    <a:pt x="2687" y="6589"/>
                    <a:pt x="1313" y="7677"/>
                    <a:pt x="1713" y="8621"/>
                  </a:cubicBezTo>
                  <a:cubicBezTo>
                    <a:pt x="1882" y="9049"/>
                    <a:pt x="2072" y="9214"/>
                    <a:pt x="2269" y="9214"/>
                  </a:cubicBezTo>
                  <a:cubicBezTo>
                    <a:pt x="2809" y="9214"/>
                    <a:pt x="3394" y="7974"/>
                    <a:pt x="3688" y="7533"/>
                  </a:cubicBezTo>
                  <a:cubicBezTo>
                    <a:pt x="4175" y="6761"/>
                    <a:pt x="5492" y="4929"/>
                    <a:pt x="6436" y="4727"/>
                  </a:cubicBezTo>
                  <a:cubicBezTo>
                    <a:pt x="6522" y="4709"/>
                    <a:pt x="6604" y="4700"/>
                    <a:pt x="6681" y="4700"/>
                  </a:cubicBezTo>
                  <a:cubicBezTo>
                    <a:pt x="7783" y="4700"/>
                    <a:pt x="7976" y="6507"/>
                    <a:pt x="7466" y="7391"/>
                  </a:cubicBezTo>
                  <a:cubicBezTo>
                    <a:pt x="7210" y="8048"/>
                    <a:pt x="6378" y="8048"/>
                    <a:pt x="6237" y="8765"/>
                  </a:cubicBezTo>
                  <a:cubicBezTo>
                    <a:pt x="6092" y="9566"/>
                    <a:pt x="6637" y="9937"/>
                    <a:pt x="7324" y="10082"/>
                  </a:cubicBezTo>
                  <a:cubicBezTo>
                    <a:pt x="7472" y="10115"/>
                    <a:pt x="7643" y="10130"/>
                    <a:pt x="7830" y="10130"/>
                  </a:cubicBezTo>
                  <a:cubicBezTo>
                    <a:pt x="8951" y="10130"/>
                    <a:pt x="10636" y="9565"/>
                    <a:pt x="11103" y="8708"/>
                  </a:cubicBezTo>
                  <a:lnTo>
                    <a:pt x="11046" y="8708"/>
                  </a:lnTo>
                  <a:cubicBezTo>
                    <a:pt x="11825" y="8075"/>
                    <a:pt x="11646" y="7884"/>
                    <a:pt x="11143" y="7884"/>
                  </a:cubicBezTo>
                  <a:cubicBezTo>
                    <a:pt x="10372" y="7884"/>
                    <a:pt x="8840" y="8334"/>
                    <a:pt x="8840" y="8334"/>
                  </a:cubicBezTo>
                  <a:cubicBezTo>
                    <a:pt x="7753" y="7849"/>
                    <a:pt x="10015" y="5815"/>
                    <a:pt x="10416" y="5586"/>
                  </a:cubicBezTo>
                  <a:cubicBezTo>
                    <a:pt x="11046" y="5300"/>
                    <a:pt x="11932" y="5586"/>
                    <a:pt x="11646" y="4269"/>
                  </a:cubicBezTo>
                  <a:cubicBezTo>
                    <a:pt x="11447" y="3353"/>
                    <a:pt x="10902" y="3555"/>
                    <a:pt x="10072" y="3498"/>
                  </a:cubicBezTo>
                  <a:cubicBezTo>
                    <a:pt x="9470" y="3411"/>
                    <a:pt x="8554" y="3411"/>
                    <a:pt x="8211" y="2696"/>
                  </a:cubicBezTo>
                  <a:cubicBezTo>
                    <a:pt x="7897" y="2124"/>
                    <a:pt x="8497" y="1521"/>
                    <a:pt x="8011" y="1036"/>
                  </a:cubicBezTo>
                  <a:lnTo>
                    <a:pt x="7897" y="949"/>
                  </a:lnTo>
                  <a:cubicBezTo>
                    <a:pt x="7496" y="245"/>
                    <a:pt x="7015" y="0"/>
                    <a:pt x="6503" y="0"/>
                  </a:cubicBezTo>
                  <a:close/>
                </a:path>
              </a:pathLst>
            </a:custGeom>
            <a:solidFill>
              <a:srgbClr val="88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7"/>
            <p:cNvSpPr/>
            <p:nvPr/>
          </p:nvSpPr>
          <p:spPr>
            <a:xfrm>
              <a:off x="6688686" y="1555765"/>
              <a:ext cx="244368" cy="219286"/>
            </a:xfrm>
            <a:custGeom>
              <a:avLst/>
              <a:gdLst/>
              <a:ahLst/>
              <a:cxnLst/>
              <a:rect l="l" t="t" r="r" b="b"/>
              <a:pathLst>
                <a:path w="12081" h="10841" extrusionOk="0">
                  <a:moveTo>
                    <a:pt x="6490" y="735"/>
                  </a:moveTo>
                  <a:cubicBezTo>
                    <a:pt x="6911" y="735"/>
                    <a:pt x="7239" y="955"/>
                    <a:pt x="7530" y="1478"/>
                  </a:cubicBezTo>
                  <a:cubicBezTo>
                    <a:pt x="7588" y="1565"/>
                    <a:pt x="7672" y="1623"/>
                    <a:pt x="7759" y="1650"/>
                  </a:cubicBezTo>
                  <a:cubicBezTo>
                    <a:pt x="7844" y="1765"/>
                    <a:pt x="7844" y="1879"/>
                    <a:pt x="7787" y="2166"/>
                  </a:cubicBezTo>
                  <a:cubicBezTo>
                    <a:pt x="7730" y="2452"/>
                    <a:pt x="7672" y="2853"/>
                    <a:pt x="7874" y="3196"/>
                  </a:cubicBezTo>
                  <a:cubicBezTo>
                    <a:pt x="8275" y="4027"/>
                    <a:pt x="9191" y="4112"/>
                    <a:pt x="9791" y="4169"/>
                  </a:cubicBezTo>
                  <a:lnTo>
                    <a:pt x="10020" y="4199"/>
                  </a:lnTo>
                  <a:cubicBezTo>
                    <a:pt x="10191" y="4227"/>
                    <a:pt x="10363" y="4227"/>
                    <a:pt x="10508" y="4227"/>
                  </a:cubicBezTo>
                  <a:cubicBezTo>
                    <a:pt x="11050" y="4227"/>
                    <a:pt x="11165" y="4227"/>
                    <a:pt x="11279" y="4714"/>
                  </a:cubicBezTo>
                  <a:cubicBezTo>
                    <a:pt x="11366" y="5115"/>
                    <a:pt x="11309" y="5230"/>
                    <a:pt x="11279" y="5287"/>
                  </a:cubicBezTo>
                  <a:cubicBezTo>
                    <a:pt x="11222" y="5372"/>
                    <a:pt x="11023" y="5401"/>
                    <a:pt x="10821" y="5459"/>
                  </a:cubicBezTo>
                  <a:cubicBezTo>
                    <a:pt x="10650" y="5486"/>
                    <a:pt x="10450" y="5516"/>
                    <a:pt x="10221" y="5630"/>
                  </a:cubicBezTo>
                  <a:cubicBezTo>
                    <a:pt x="9878" y="5802"/>
                    <a:pt x="8130" y="7291"/>
                    <a:pt x="8160" y="8292"/>
                  </a:cubicBezTo>
                  <a:cubicBezTo>
                    <a:pt x="8160" y="8608"/>
                    <a:pt x="8359" y="8894"/>
                    <a:pt x="8675" y="9036"/>
                  </a:cubicBezTo>
                  <a:cubicBezTo>
                    <a:pt x="8704" y="9051"/>
                    <a:pt x="8747" y="9058"/>
                    <a:pt x="8793" y="9058"/>
                  </a:cubicBezTo>
                  <a:cubicBezTo>
                    <a:pt x="8840" y="9058"/>
                    <a:pt x="8890" y="9051"/>
                    <a:pt x="8932" y="9036"/>
                  </a:cubicBezTo>
                  <a:cubicBezTo>
                    <a:pt x="9706" y="8807"/>
                    <a:pt x="10535" y="8635"/>
                    <a:pt x="10993" y="8608"/>
                  </a:cubicBezTo>
                  <a:lnTo>
                    <a:pt x="10993" y="8608"/>
                  </a:lnTo>
                  <a:cubicBezTo>
                    <a:pt x="10936" y="8665"/>
                    <a:pt x="10879" y="8722"/>
                    <a:pt x="10794" y="8779"/>
                  </a:cubicBezTo>
                  <a:cubicBezTo>
                    <a:pt x="10707" y="8837"/>
                    <a:pt x="10650" y="8951"/>
                    <a:pt x="10650" y="9066"/>
                  </a:cubicBezTo>
                  <a:cubicBezTo>
                    <a:pt x="10135" y="9704"/>
                    <a:pt x="8712" y="10132"/>
                    <a:pt x="7794" y="10132"/>
                  </a:cubicBezTo>
                  <a:cubicBezTo>
                    <a:pt x="7642" y="10132"/>
                    <a:pt x="7504" y="10121"/>
                    <a:pt x="7386" y="10096"/>
                  </a:cubicBezTo>
                  <a:cubicBezTo>
                    <a:pt x="6557" y="9895"/>
                    <a:pt x="6527" y="9524"/>
                    <a:pt x="6585" y="9208"/>
                  </a:cubicBezTo>
                  <a:cubicBezTo>
                    <a:pt x="6614" y="8979"/>
                    <a:pt x="6756" y="8864"/>
                    <a:pt x="7043" y="8692"/>
                  </a:cubicBezTo>
                  <a:cubicBezTo>
                    <a:pt x="7301" y="8521"/>
                    <a:pt x="7615" y="8292"/>
                    <a:pt x="7759" y="7948"/>
                  </a:cubicBezTo>
                  <a:cubicBezTo>
                    <a:pt x="8217" y="7176"/>
                    <a:pt x="8188" y="5887"/>
                    <a:pt x="7672" y="5230"/>
                  </a:cubicBezTo>
                  <a:cubicBezTo>
                    <a:pt x="7416" y="4856"/>
                    <a:pt x="7072" y="4685"/>
                    <a:pt x="6672" y="4685"/>
                  </a:cubicBezTo>
                  <a:cubicBezTo>
                    <a:pt x="6557" y="4685"/>
                    <a:pt x="6443" y="4685"/>
                    <a:pt x="6328" y="4714"/>
                  </a:cubicBezTo>
                  <a:cubicBezTo>
                    <a:pt x="5011" y="5028"/>
                    <a:pt x="3436" y="7605"/>
                    <a:pt x="3378" y="7692"/>
                  </a:cubicBezTo>
                  <a:cubicBezTo>
                    <a:pt x="3321" y="7806"/>
                    <a:pt x="3236" y="7948"/>
                    <a:pt x="3122" y="8092"/>
                  </a:cubicBezTo>
                  <a:cubicBezTo>
                    <a:pt x="2950" y="8379"/>
                    <a:pt x="2462" y="9208"/>
                    <a:pt x="2233" y="9208"/>
                  </a:cubicBezTo>
                  <a:cubicBezTo>
                    <a:pt x="2233" y="9208"/>
                    <a:pt x="2149" y="9180"/>
                    <a:pt x="2034" y="8837"/>
                  </a:cubicBezTo>
                  <a:cubicBezTo>
                    <a:pt x="1832" y="8379"/>
                    <a:pt x="2320" y="7776"/>
                    <a:pt x="2749" y="7204"/>
                  </a:cubicBezTo>
                  <a:cubicBezTo>
                    <a:pt x="2978" y="6918"/>
                    <a:pt x="3207" y="6661"/>
                    <a:pt x="3321" y="6402"/>
                  </a:cubicBezTo>
                  <a:cubicBezTo>
                    <a:pt x="3436" y="6173"/>
                    <a:pt x="3523" y="5974"/>
                    <a:pt x="3607" y="5802"/>
                  </a:cubicBezTo>
                  <a:cubicBezTo>
                    <a:pt x="3951" y="5115"/>
                    <a:pt x="4038" y="4914"/>
                    <a:pt x="4897" y="4627"/>
                  </a:cubicBezTo>
                  <a:cubicBezTo>
                    <a:pt x="5927" y="4256"/>
                    <a:pt x="6443" y="3826"/>
                    <a:pt x="6413" y="3368"/>
                  </a:cubicBezTo>
                  <a:cubicBezTo>
                    <a:pt x="6385" y="2825"/>
                    <a:pt x="5755" y="2596"/>
                    <a:pt x="5297" y="2482"/>
                  </a:cubicBezTo>
                  <a:cubicBezTo>
                    <a:pt x="5027" y="2400"/>
                    <a:pt x="4762" y="2367"/>
                    <a:pt x="4502" y="2367"/>
                  </a:cubicBezTo>
                  <a:cubicBezTo>
                    <a:pt x="3937" y="2367"/>
                    <a:pt x="3393" y="2524"/>
                    <a:pt x="2863" y="2681"/>
                  </a:cubicBezTo>
                  <a:cubicBezTo>
                    <a:pt x="2462" y="2825"/>
                    <a:pt x="2091" y="2940"/>
                    <a:pt x="1718" y="2967"/>
                  </a:cubicBezTo>
                  <a:cubicBezTo>
                    <a:pt x="1499" y="2996"/>
                    <a:pt x="1340" y="3003"/>
                    <a:pt x="1221" y="3003"/>
                  </a:cubicBezTo>
                  <a:cubicBezTo>
                    <a:pt x="1107" y="3003"/>
                    <a:pt x="1030" y="2997"/>
                    <a:pt x="974" y="2997"/>
                  </a:cubicBezTo>
                  <a:cubicBezTo>
                    <a:pt x="1061" y="2825"/>
                    <a:pt x="1347" y="2566"/>
                    <a:pt x="1862" y="2280"/>
                  </a:cubicBezTo>
                  <a:cubicBezTo>
                    <a:pt x="2290" y="2051"/>
                    <a:pt x="2749" y="1966"/>
                    <a:pt x="3236" y="1852"/>
                  </a:cubicBezTo>
                  <a:cubicBezTo>
                    <a:pt x="3779" y="1737"/>
                    <a:pt x="4352" y="1593"/>
                    <a:pt x="4954" y="1279"/>
                  </a:cubicBezTo>
                  <a:cubicBezTo>
                    <a:pt x="5587" y="941"/>
                    <a:pt x="6082" y="735"/>
                    <a:pt x="6490" y="735"/>
                  </a:cubicBezTo>
                  <a:close/>
                  <a:moveTo>
                    <a:pt x="6472" y="0"/>
                  </a:moveTo>
                  <a:cubicBezTo>
                    <a:pt x="5769" y="0"/>
                    <a:pt x="5079" y="370"/>
                    <a:pt x="4610" y="620"/>
                  </a:cubicBezTo>
                  <a:cubicBezTo>
                    <a:pt x="4095" y="906"/>
                    <a:pt x="3607" y="1020"/>
                    <a:pt x="3065" y="1135"/>
                  </a:cubicBezTo>
                  <a:cubicBezTo>
                    <a:pt x="2577" y="1249"/>
                    <a:pt x="2061" y="1364"/>
                    <a:pt x="1519" y="1650"/>
                  </a:cubicBezTo>
                  <a:cubicBezTo>
                    <a:pt x="1061" y="1909"/>
                    <a:pt x="0" y="2566"/>
                    <a:pt x="229" y="3226"/>
                  </a:cubicBezTo>
                  <a:cubicBezTo>
                    <a:pt x="349" y="3623"/>
                    <a:pt x="772" y="3731"/>
                    <a:pt x="1221" y="3731"/>
                  </a:cubicBezTo>
                  <a:cubicBezTo>
                    <a:pt x="1418" y="3731"/>
                    <a:pt x="1621" y="3710"/>
                    <a:pt x="1805" y="3684"/>
                  </a:cubicBezTo>
                  <a:cubicBezTo>
                    <a:pt x="2233" y="3654"/>
                    <a:pt x="2664" y="3512"/>
                    <a:pt x="3065" y="3398"/>
                  </a:cubicBezTo>
                  <a:cubicBezTo>
                    <a:pt x="3573" y="3235"/>
                    <a:pt x="4053" y="3086"/>
                    <a:pt x="4524" y="3086"/>
                  </a:cubicBezTo>
                  <a:cubicBezTo>
                    <a:pt x="4716" y="3086"/>
                    <a:pt x="4906" y="3110"/>
                    <a:pt x="5096" y="3169"/>
                  </a:cubicBezTo>
                  <a:cubicBezTo>
                    <a:pt x="5439" y="3283"/>
                    <a:pt x="5611" y="3368"/>
                    <a:pt x="5668" y="3398"/>
                  </a:cubicBezTo>
                  <a:cubicBezTo>
                    <a:pt x="5554" y="3512"/>
                    <a:pt x="5268" y="3711"/>
                    <a:pt x="4668" y="3940"/>
                  </a:cubicBezTo>
                  <a:cubicBezTo>
                    <a:pt x="3550" y="4314"/>
                    <a:pt x="3351" y="4685"/>
                    <a:pt x="2950" y="5486"/>
                  </a:cubicBezTo>
                  <a:cubicBezTo>
                    <a:pt x="2893" y="5658"/>
                    <a:pt x="2778" y="5859"/>
                    <a:pt x="2664" y="6088"/>
                  </a:cubicBezTo>
                  <a:cubicBezTo>
                    <a:pt x="2577" y="6260"/>
                    <a:pt x="2378" y="6517"/>
                    <a:pt x="2176" y="6776"/>
                  </a:cubicBezTo>
                  <a:cubicBezTo>
                    <a:pt x="1661" y="7433"/>
                    <a:pt x="1003" y="8292"/>
                    <a:pt x="1347" y="9123"/>
                  </a:cubicBezTo>
                  <a:cubicBezTo>
                    <a:pt x="1546" y="9638"/>
                    <a:pt x="1832" y="9895"/>
                    <a:pt x="2176" y="9924"/>
                  </a:cubicBezTo>
                  <a:cubicBezTo>
                    <a:pt x="2206" y="9928"/>
                    <a:pt x="2237" y="9930"/>
                    <a:pt x="2266" y="9930"/>
                  </a:cubicBezTo>
                  <a:cubicBezTo>
                    <a:pt x="2883" y="9930"/>
                    <a:pt x="3369" y="9119"/>
                    <a:pt x="3752" y="8463"/>
                  </a:cubicBezTo>
                  <a:cubicBezTo>
                    <a:pt x="3836" y="8321"/>
                    <a:pt x="3923" y="8207"/>
                    <a:pt x="3981" y="8092"/>
                  </a:cubicBezTo>
                  <a:cubicBezTo>
                    <a:pt x="4610" y="7089"/>
                    <a:pt x="5783" y="5601"/>
                    <a:pt x="6500" y="5429"/>
                  </a:cubicBezTo>
                  <a:cubicBezTo>
                    <a:pt x="6560" y="5415"/>
                    <a:pt x="6618" y="5408"/>
                    <a:pt x="6672" y="5408"/>
                  </a:cubicBezTo>
                  <a:cubicBezTo>
                    <a:pt x="6848" y="5408"/>
                    <a:pt x="6991" y="5483"/>
                    <a:pt x="7100" y="5658"/>
                  </a:cubicBezTo>
                  <a:cubicBezTo>
                    <a:pt x="7416" y="6088"/>
                    <a:pt x="7443" y="7062"/>
                    <a:pt x="7130" y="7605"/>
                  </a:cubicBezTo>
                  <a:cubicBezTo>
                    <a:pt x="7043" y="7806"/>
                    <a:pt x="6843" y="7948"/>
                    <a:pt x="6642" y="8063"/>
                  </a:cubicBezTo>
                  <a:cubicBezTo>
                    <a:pt x="6328" y="8264"/>
                    <a:pt x="5955" y="8521"/>
                    <a:pt x="5870" y="9066"/>
                  </a:cubicBezTo>
                  <a:cubicBezTo>
                    <a:pt x="5698" y="9952"/>
                    <a:pt x="6214" y="10582"/>
                    <a:pt x="7244" y="10783"/>
                  </a:cubicBezTo>
                  <a:cubicBezTo>
                    <a:pt x="7416" y="10841"/>
                    <a:pt x="7588" y="10841"/>
                    <a:pt x="7817" y="10841"/>
                  </a:cubicBezTo>
                  <a:cubicBezTo>
                    <a:pt x="9046" y="10841"/>
                    <a:pt x="10851" y="10238"/>
                    <a:pt x="11394" y="9237"/>
                  </a:cubicBezTo>
                  <a:lnTo>
                    <a:pt x="11424" y="9208"/>
                  </a:lnTo>
                  <a:cubicBezTo>
                    <a:pt x="11710" y="8951"/>
                    <a:pt x="12053" y="8578"/>
                    <a:pt x="11852" y="8207"/>
                  </a:cubicBezTo>
                  <a:cubicBezTo>
                    <a:pt x="11802" y="8089"/>
                    <a:pt x="11692" y="7882"/>
                    <a:pt x="11078" y="7882"/>
                  </a:cubicBezTo>
                  <a:cubicBezTo>
                    <a:pt x="10645" y="7882"/>
                    <a:pt x="9962" y="7984"/>
                    <a:pt x="8875" y="8292"/>
                  </a:cubicBezTo>
                  <a:lnTo>
                    <a:pt x="8875" y="8264"/>
                  </a:lnTo>
                  <a:cubicBezTo>
                    <a:pt x="8875" y="7749"/>
                    <a:pt x="10221" y="6459"/>
                    <a:pt x="10535" y="6288"/>
                  </a:cubicBezTo>
                  <a:cubicBezTo>
                    <a:pt x="10679" y="6230"/>
                    <a:pt x="10821" y="6203"/>
                    <a:pt x="10966" y="6146"/>
                  </a:cubicBezTo>
                  <a:cubicBezTo>
                    <a:pt x="11279" y="6088"/>
                    <a:pt x="11653" y="6031"/>
                    <a:pt x="11882" y="5688"/>
                  </a:cubicBezTo>
                  <a:cubicBezTo>
                    <a:pt x="12053" y="5401"/>
                    <a:pt x="12081" y="5058"/>
                    <a:pt x="11996" y="4570"/>
                  </a:cubicBezTo>
                  <a:cubicBezTo>
                    <a:pt x="11767" y="3540"/>
                    <a:pt x="11108" y="3512"/>
                    <a:pt x="10508" y="3512"/>
                  </a:cubicBezTo>
                  <a:cubicBezTo>
                    <a:pt x="10393" y="3512"/>
                    <a:pt x="10249" y="3512"/>
                    <a:pt x="10107" y="3482"/>
                  </a:cubicBezTo>
                  <a:lnTo>
                    <a:pt x="9878" y="3455"/>
                  </a:lnTo>
                  <a:cubicBezTo>
                    <a:pt x="9218" y="3398"/>
                    <a:pt x="8733" y="3311"/>
                    <a:pt x="8504" y="2853"/>
                  </a:cubicBezTo>
                  <a:cubicBezTo>
                    <a:pt x="8417" y="2711"/>
                    <a:pt x="8446" y="2566"/>
                    <a:pt x="8504" y="2310"/>
                  </a:cubicBezTo>
                  <a:cubicBezTo>
                    <a:pt x="8561" y="1966"/>
                    <a:pt x="8646" y="1536"/>
                    <a:pt x="8275" y="1135"/>
                  </a:cubicBezTo>
                  <a:cubicBezTo>
                    <a:pt x="8217" y="1078"/>
                    <a:pt x="8160" y="1050"/>
                    <a:pt x="8130" y="1050"/>
                  </a:cubicBezTo>
                  <a:cubicBezTo>
                    <a:pt x="7650" y="256"/>
                    <a:pt x="7057" y="0"/>
                    <a:pt x="6472"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7"/>
            <p:cNvSpPr/>
            <p:nvPr/>
          </p:nvSpPr>
          <p:spPr>
            <a:xfrm>
              <a:off x="6028501" y="1042465"/>
              <a:ext cx="248454" cy="389743"/>
            </a:xfrm>
            <a:custGeom>
              <a:avLst/>
              <a:gdLst/>
              <a:ahLst/>
              <a:cxnLst/>
              <a:rect l="l" t="t" r="r" b="b"/>
              <a:pathLst>
                <a:path w="12283" h="19268" extrusionOk="0">
                  <a:moveTo>
                    <a:pt x="11939" y="1"/>
                  </a:moveTo>
                  <a:cubicBezTo>
                    <a:pt x="10852" y="1118"/>
                    <a:pt x="9619" y="2149"/>
                    <a:pt x="8447" y="3150"/>
                  </a:cubicBezTo>
                  <a:cubicBezTo>
                    <a:pt x="7474" y="3981"/>
                    <a:pt x="6470" y="4840"/>
                    <a:pt x="5527" y="5699"/>
                  </a:cubicBezTo>
                  <a:cubicBezTo>
                    <a:pt x="4783" y="6443"/>
                    <a:pt x="3951" y="7015"/>
                    <a:pt x="3093" y="7615"/>
                  </a:cubicBezTo>
                  <a:cubicBezTo>
                    <a:pt x="2836" y="7760"/>
                    <a:pt x="2607" y="7931"/>
                    <a:pt x="2378" y="8103"/>
                  </a:cubicBezTo>
                  <a:cubicBezTo>
                    <a:pt x="2206" y="8245"/>
                    <a:pt x="2005" y="8360"/>
                    <a:pt x="1833" y="8474"/>
                  </a:cubicBezTo>
                  <a:cubicBezTo>
                    <a:pt x="1318" y="8818"/>
                    <a:pt x="775" y="9191"/>
                    <a:pt x="489" y="9706"/>
                  </a:cubicBezTo>
                  <a:cubicBezTo>
                    <a:pt x="31" y="10393"/>
                    <a:pt x="1" y="10478"/>
                    <a:pt x="58" y="10650"/>
                  </a:cubicBezTo>
                  <a:cubicBezTo>
                    <a:pt x="145" y="10794"/>
                    <a:pt x="287" y="10822"/>
                    <a:pt x="344" y="10822"/>
                  </a:cubicBezTo>
                  <a:cubicBezTo>
                    <a:pt x="431" y="10822"/>
                    <a:pt x="546" y="10851"/>
                    <a:pt x="631" y="11108"/>
                  </a:cubicBezTo>
                  <a:cubicBezTo>
                    <a:pt x="1061" y="12111"/>
                    <a:pt x="1260" y="12425"/>
                    <a:pt x="1547" y="12512"/>
                  </a:cubicBezTo>
                  <a:cubicBezTo>
                    <a:pt x="1594" y="12529"/>
                    <a:pt x="1642" y="12537"/>
                    <a:pt x="1690" y="12537"/>
                  </a:cubicBezTo>
                  <a:cubicBezTo>
                    <a:pt x="1871" y="12537"/>
                    <a:pt x="2052" y="12424"/>
                    <a:pt x="2234" y="12310"/>
                  </a:cubicBezTo>
                  <a:cubicBezTo>
                    <a:pt x="2493" y="12138"/>
                    <a:pt x="2806" y="11939"/>
                    <a:pt x="3294" y="11825"/>
                  </a:cubicBezTo>
                  <a:cubicBezTo>
                    <a:pt x="3494" y="11787"/>
                    <a:pt x="3667" y="11765"/>
                    <a:pt x="3807" y="11765"/>
                  </a:cubicBezTo>
                  <a:cubicBezTo>
                    <a:pt x="3988" y="11765"/>
                    <a:pt x="4116" y="11801"/>
                    <a:pt x="4180" y="11882"/>
                  </a:cubicBezTo>
                  <a:cubicBezTo>
                    <a:pt x="4439" y="12196"/>
                    <a:pt x="4066" y="13141"/>
                    <a:pt x="3837" y="13714"/>
                  </a:cubicBezTo>
                  <a:cubicBezTo>
                    <a:pt x="3780" y="13856"/>
                    <a:pt x="3695" y="13970"/>
                    <a:pt x="3638" y="14085"/>
                  </a:cubicBezTo>
                  <a:cubicBezTo>
                    <a:pt x="3436" y="14429"/>
                    <a:pt x="3264" y="14715"/>
                    <a:pt x="3264" y="15402"/>
                  </a:cubicBezTo>
                  <a:cubicBezTo>
                    <a:pt x="3322" y="15688"/>
                    <a:pt x="3523" y="15974"/>
                    <a:pt x="3722" y="16233"/>
                  </a:cubicBezTo>
                  <a:cubicBezTo>
                    <a:pt x="3924" y="16519"/>
                    <a:pt x="4123" y="16776"/>
                    <a:pt x="4096" y="17062"/>
                  </a:cubicBezTo>
                  <a:cubicBezTo>
                    <a:pt x="4038" y="17550"/>
                    <a:pt x="2092" y="18695"/>
                    <a:pt x="1547" y="18780"/>
                  </a:cubicBezTo>
                  <a:lnTo>
                    <a:pt x="1634" y="19268"/>
                  </a:lnTo>
                  <a:cubicBezTo>
                    <a:pt x="2234" y="19153"/>
                    <a:pt x="4467" y="17951"/>
                    <a:pt x="4581" y="17119"/>
                  </a:cubicBezTo>
                  <a:cubicBezTo>
                    <a:pt x="4638" y="16634"/>
                    <a:pt x="4352" y="16261"/>
                    <a:pt x="4096" y="15917"/>
                  </a:cubicBezTo>
                  <a:cubicBezTo>
                    <a:pt x="3951" y="15718"/>
                    <a:pt x="3780" y="15516"/>
                    <a:pt x="3752" y="15345"/>
                  </a:cubicBezTo>
                  <a:cubicBezTo>
                    <a:pt x="3752" y="14859"/>
                    <a:pt x="3867" y="14658"/>
                    <a:pt x="4066" y="14344"/>
                  </a:cubicBezTo>
                  <a:cubicBezTo>
                    <a:pt x="4123" y="14199"/>
                    <a:pt x="4210" y="14085"/>
                    <a:pt x="4295" y="13886"/>
                  </a:cubicBezTo>
                  <a:cubicBezTo>
                    <a:pt x="4611" y="13084"/>
                    <a:pt x="4982" y="12111"/>
                    <a:pt x="4554" y="11566"/>
                  </a:cubicBezTo>
                  <a:cubicBezTo>
                    <a:pt x="4377" y="11371"/>
                    <a:pt x="4122" y="11269"/>
                    <a:pt x="3761" y="11269"/>
                  </a:cubicBezTo>
                  <a:cubicBezTo>
                    <a:pt x="3591" y="11269"/>
                    <a:pt x="3399" y="11292"/>
                    <a:pt x="3180" y="11337"/>
                  </a:cubicBezTo>
                  <a:cubicBezTo>
                    <a:pt x="2607" y="11481"/>
                    <a:pt x="2234" y="11738"/>
                    <a:pt x="1977" y="11882"/>
                  </a:cubicBezTo>
                  <a:cubicBezTo>
                    <a:pt x="1863" y="11967"/>
                    <a:pt x="1718" y="12054"/>
                    <a:pt x="1691" y="12054"/>
                  </a:cubicBezTo>
                  <a:cubicBezTo>
                    <a:pt x="1576" y="12024"/>
                    <a:pt x="1375" y="11653"/>
                    <a:pt x="1089" y="10909"/>
                  </a:cubicBezTo>
                  <a:cubicBezTo>
                    <a:pt x="947" y="10593"/>
                    <a:pt x="775" y="10451"/>
                    <a:pt x="631" y="10393"/>
                  </a:cubicBezTo>
                  <a:cubicBezTo>
                    <a:pt x="688" y="10279"/>
                    <a:pt x="775" y="10135"/>
                    <a:pt x="889" y="9963"/>
                  </a:cubicBezTo>
                  <a:cubicBezTo>
                    <a:pt x="1146" y="9534"/>
                    <a:pt x="1604" y="9218"/>
                    <a:pt x="2092" y="8875"/>
                  </a:cubicBezTo>
                  <a:cubicBezTo>
                    <a:pt x="2291" y="8760"/>
                    <a:pt x="2493" y="8618"/>
                    <a:pt x="2664" y="8504"/>
                  </a:cubicBezTo>
                  <a:cubicBezTo>
                    <a:pt x="2893" y="8332"/>
                    <a:pt x="3122" y="8160"/>
                    <a:pt x="3351" y="8016"/>
                  </a:cubicBezTo>
                  <a:cubicBezTo>
                    <a:pt x="4210" y="7444"/>
                    <a:pt x="5069" y="6844"/>
                    <a:pt x="5870" y="6070"/>
                  </a:cubicBezTo>
                  <a:cubicBezTo>
                    <a:pt x="6787" y="5183"/>
                    <a:pt x="7787" y="4324"/>
                    <a:pt x="8761" y="3493"/>
                  </a:cubicBezTo>
                  <a:cubicBezTo>
                    <a:pt x="9963" y="2492"/>
                    <a:pt x="11165" y="1462"/>
                    <a:pt x="12283" y="344"/>
                  </a:cubicBezTo>
                  <a:lnTo>
                    <a:pt x="11939"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7"/>
            <p:cNvSpPr/>
            <p:nvPr/>
          </p:nvSpPr>
          <p:spPr>
            <a:xfrm>
              <a:off x="6099162" y="1544923"/>
              <a:ext cx="647988" cy="37279"/>
            </a:xfrm>
            <a:custGeom>
              <a:avLst/>
              <a:gdLst/>
              <a:ahLst/>
              <a:cxnLst/>
              <a:rect l="l" t="t" r="r" b="b"/>
              <a:pathLst>
                <a:path w="32035" h="1843" extrusionOk="0">
                  <a:moveTo>
                    <a:pt x="25773" y="0"/>
                  </a:moveTo>
                  <a:cubicBezTo>
                    <a:pt x="25137" y="0"/>
                    <a:pt x="24479" y="34"/>
                    <a:pt x="23875" y="68"/>
                  </a:cubicBezTo>
                  <a:cubicBezTo>
                    <a:pt x="23390" y="98"/>
                    <a:pt x="22931" y="125"/>
                    <a:pt x="22588" y="125"/>
                  </a:cubicBezTo>
                  <a:cubicBezTo>
                    <a:pt x="20012" y="155"/>
                    <a:pt x="17378" y="327"/>
                    <a:pt x="14829" y="498"/>
                  </a:cubicBezTo>
                  <a:cubicBezTo>
                    <a:pt x="11943" y="683"/>
                    <a:pt x="9006" y="879"/>
                    <a:pt x="6090" y="879"/>
                  </a:cubicBezTo>
                  <a:cubicBezTo>
                    <a:pt x="4062" y="879"/>
                    <a:pt x="2043" y="784"/>
                    <a:pt x="58" y="526"/>
                  </a:cubicBezTo>
                  <a:lnTo>
                    <a:pt x="0" y="984"/>
                  </a:lnTo>
                  <a:cubicBezTo>
                    <a:pt x="2039" y="1260"/>
                    <a:pt x="4118" y="1360"/>
                    <a:pt x="6205" y="1360"/>
                  </a:cubicBezTo>
                  <a:cubicBezTo>
                    <a:pt x="9101" y="1360"/>
                    <a:pt x="12014" y="1168"/>
                    <a:pt x="14859" y="984"/>
                  </a:cubicBezTo>
                  <a:cubicBezTo>
                    <a:pt x="17405" y="812"/>
                    <a:pt x="20039" y="640"/>
                    <a:pt x="22588" y="613"/>
                  </a:cubicBezTo>
                  <a:cubicBezTo>
                    <a:pt x="22959" y="613"/>
                    <a:pt x="23417" y="583"/>
                    <a:pt x="23905" y="556"/>
                  </a:cubicBezTo>
                  <a:cubicBezTo>
                    <a:pt x="24481" y="519"/>
                    <a:pt x="25149" y="483"/>
                    <a:pt x="25795" y="483"/>
                  </a:cubicBezTo>
                  <a:cubicBezTo>
                    <a:pt x="26688" y="483"/>
                    <a:pt x="27540" y="552"/>
                    <a:pt x="28055" y="785"/>
                  </a:cubicBezTo>
                  <a:cubicBezTo>
                    <a:pt x="28084" y="812"/>
                    <a:pt x="28142" y="927"/>
                    <a:pt x="28142" y="1014"/>
                  </a:cubicBezTo>
                  <a:cubicBezTo>
                    <a:pt x="28226" y="1270"/>
                    <a:pt x="28341" y="1671"/>
                    <a:pt x="28714" y="1758"/>
                  </a:cubicBezTo>
                  <a:cubicBezTo>
                    <a:pt x="28841" y="1815"/>
                    <a:pt x="28959" y="1836"/>
                    <a:pt x="29068" y="1836"/>
                  </a:cubicBezTo>
                  <a:cubicBezTo>
                    <a:pt x="29228" y="1836"/>
                    <a:pt x="29367" y="1792"/>
                    <a:pt x="29486" y="1758"/>
                  </a:cubicBezTo>
                  <a:cubicBezTo>
                    <a:pt x="29600" y="1701"/>
                    <a:pt x="29715" y="1671"/>
                    <a:pt x="29802" y="1671"/>
                  </a:cubicBezTo>
                  <a:cubicBezTo>
                    <a:pt x="30116" y="1671"/>
                    <a:pt x="30374" y="1586"/>
                    <a:pt x="30603" y="1499"/>
                  </a:cubicBezTo>
                  <a:cubicBezTo>
                    <a:pt x="30791" y="1429"/>
                    <a:pt x="30935" y="1373"/>
                    <a:pt x="31064" y="1373"/>
                  </a:cubicBezTo>
                  <a:cubicBezTo>
                    <a:pt x="31249" y="1373"/>
                    <a:pt x="31402" y="1489"/>
                    <a:pt x="31604" y="1843"/>
                  </a:cubicBezTo>
                  <a:lnTo>
                    <a:pt x="32035" y="1614"/>
                  </a:lnTo>
                  <a:cubicBezTo>
                    <a:pt x="31717" y="1047"/>
                    <a:pt x="31391" y="888"/>
                    <a:pt x="31077" y="888"/>
                  </a:cubicBezTo>
                  <a:cubicBezTo>
                    <a:pt x="30852" y="888"/>
                    <a:pt x="30634" y="969"/>
                    <a:pt x="30432" y="1041"/>
                  </a:cubicBezTo>
                  <a:cubicBezTo>
                    <a:pt x="30230" y="1098"/>
                    <a:pt x="30031" y="1185"/>
                    <a:pt x="29802" y="1185"/>
                  </a:cubicBezTo>
                  <a:cubicBezTo>
                    <a:pt x="29630" y="1185"/>
                    <a:pt x="29486" y="1243"/>
                    <a:pt x="29344" y="1300"/>
                  </a:cubicBezTo>
                  <a:cubicBezTo>
                    <a:pt x="29220" y="1335"/>
                    <a:pt x="29140" y="1359"/>
                    <a:pt x="29064" y="1359"/>
                  </a:cubicBezTo>
                  <a:cubicBezTo>
                    <a:pt x="29016" y="1359"/>
                    <a:pt x="28969" y="1350"/>
                    <a:pt x="28913" y="1327"/>
                  </a:cubicBezTo>
                  <a:lnTo>
                    <a:pt x="28856" y="1300"/>
                  </a:lnTo>
                  <a:cubicBezTo>
                    <a:pt x="28742" y="1270"/>
                    <a:pt x="28684" y="1128"/>
                    <a:pt x="28627" y="899"/>
                  </a:cubicBezTo>
                  <a:cubicBezTo>
                    <a:pt x="28542" y="670"/>
                    <a:pt x="28485" y="411"/>
                    <a:pt x="28256" y="354"/>
                  </a:cubicBezTo>
                  <a:cubicBezTo>
                    <a:pt x="27652" y="78"/>
                    <a:pt x="26737" y="0"/>
                    <a:pt x="2577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7"/>
            <p:cNvSpPr/>
            <p:nvPr/>
          </p:nvSpPr>
          <p:spPr>
            <a:xfrm>
              <a:off x="6917460" y="1603851"/>
              <a:ext cx="258831" cy="120252"/>
            </a:xfrm>
            <a:custGeom>
              <a:avLst/>
              <a:gdLst/>
              <a:ahLst/>
              <a:cxnLst/>
              <a:rect l="l" t="t" r="r" b="b"/>
              <a:pathLst>
                <a:path w="12796" h="5945" extrusionOk="0">
                  <a:moveTo>
                    <a:pt x="11553" y="0"/>
                  </a:moveTo>
                  <a:cubicBezTo>
                    <a:pt x="11499" y="0"/>
                    <a:pt x="11446" y="6"/>
                    <a:pt x="11394" y="18"/>
                  </a:cubicBezTo>
                  <a:cubicBezTo>
                    <a:pt x="10993" y="105"/>
                    <a:pt x="10764" y="505"/>
                    <a:pt x="10562" y="819"/>
                  </a:cubicBezTo>
                  <a:cubicBezTo>
                    <a:pt x="10477" y="991"/>
                    <a:pt x="10390" y="1135"/>
                    <a:pt x="10276" y="1250"/>
                  </a:cubicBezTo>
                  <a:cubicBezTo>
                    <a:pt x="9247" y="2279"/>
                    <a:pt x="8569" y="2755"/>
                    <a:pt x="7549" y="2755"/>
                  </a:cubicBezTo>
                  <a:cubicBezTo>
                    <a:pt x="7237" y="2755"/>
                    <a:pt x="6893" y="2711"/>
                    <a:pt x="6497" y="2624"/>
                  </a:cubicBezTo>
                  <a:lnTo>
                    <a:pt x="6268" y="2594"/>
                  </a:lnTo>
                  <a:cubicBezTo>
                    <a:pt x="5925" y="2520"/>
                    <a:pt x="5614" y="2452"/>
                    <a:pt x="5311" y="2452"/>
                  </a:cubicBezTo>
                  <a:cubicBezTo>
                    <a:pt x="4907" y="2452"/>
                    <a:pt x="4518" y="2574"/>
                    <a:pt x="4093" y="2967"/>
                  </a:cubicBezTo>
                  <a:cubicBezTo>
                    <a:pt x="3749" y="3253"/>
                    <a:pt x="3607" y="3567"/>
                    <a:pt x="3463" y="3826"/>
                  </a:cubicBezTo>
                  <a:cubicBezTo>
                    <a:pt x="3321" y="4140"/>
                    <a:pt x="3206" y="4369"/>
                    <a:pt x="2748" y="4456"/>
                  </a:cubicBezTo>
                  <a:cubicBezTo>
                    <a:pt x="2567" y="4490"/>
                    <a:pt x="2407" y="4504"/>
                    <a:pt x="2264" y="4504"/>
                  </a:cubicBezTo>
                  <a:cubicBezTo>
                    <a:pt x="1931" y="4504"/>
                    <a:pt x="1689" y="4430"/>
                    <a:pt x="1489" y="4369"/>
                  </a:cubicBezTo>
                  <a:cubicBezTo>
                    <a:pt x="1324" y="4318"/>
                    <a:pt x="1185" y="4289"/>
                    <a:pt x="1062" y="4289"/>
                  </a:cubicBezTo>
                  <a:cubicBezTo>
                    <a:pt x="629" y="4289"/>
                    <a:pt x="402" y="4657"/>
                    <a:pt x="0" y="5773"/>
                  </a:cubicBezTo>
                  <a:lnTo>
                    <a:pt x="458" y="5944"/>
                  </a:lnTo>
                  <a:cubicBezTo>
                    <a:pt x="804" y="4993"/>
                    <a:pt x="921" y="4776"/>
                    <a:pt x="1118" y="4776"/>
                  </a:cubicBezTo>
                  <a:cubicBezTo>
                    <a:pt x="1182" y="4776"/>
                    <a:pt x="1254" y="4799"/>
                    <a:pt x="1344" y="4827"/>
                  </a:cubicBezTo>
                  <a:cubicBezTo>
                    <a:pt x="1576" y="4891"/>
                    <a:pt x="1885" y="4984"/>
                    <a:pt x="2315" y="4984"/>
                  </a:cubicBezTo>
                  <a:cubicBezTo>
                    <a:pt x="2471" y="4984"/>
                    <a:pt x="2643" y="4972"/>
                    <a:pt x="2833" y="4941"/>
                  </a:cubicBezTo>
                  <a:cubicBezTo>
                    <a:pt x="3550" y="4799"/>
                    <a:pt x="3749" y="4399"/>
                    <a:pt x="3921" y="4025"/>
                  </a:cubicBezTo>
                  <a:cubicBezTo>
                    <a:pt x="4035" y="3796"/>
                    <a:pt x="4150" y="3540"/>
                    <a:pt x="4409" y="3338"/>
                  </a:cubicBezTo>
                  <a:cubicBezTo>
                    <a:pt x="4738" y="3026"/>
                    <a:pt x="5019" y="2922"/>
                    <a:pt x="5346" y="2922"/>
                  </a:cubicBezTo>
                  <a:cubicBezTo>
                    <a:pt x="5588" y="2922"/>
                    <a:pt x="5854" y="2979"/>
                    <a:pt x="6183" y="3052"/>
                  </a:cubicBezTo>
                  <a:lnTo>
                    <a:pt x="6383" y="3109"/>
                  </a:lnTo>
                  <a:cubicBezTo>
                    <a:pt x="6804" y="3197"/>
                    <a:pt x="7177" y="3241"/>
                    <a:pt x="7518" y="3241"/>
                  </a:cubicBezTo>
                  <a:cubicBezTo>
                    <a:pt x="8729" y="3241"/>
                    <a:pt x="9532" y="2687"/>
                    <a:pt x="10649" y="1593"/>
                  </a:cubicBezTo>
                  <a:cubicBezTo>
                    <a:pt x="10764" y="1449"/>
                    <a:pt x="10878" y="1250"/>
                    <a:pt x="10993" y="1078"/>
                  </a:cubicBezTo>
                  <a:cubicBezTo>
                    <a:pt x="11135" y="819"/>
                    <a:pt x="11306" y="533"/>
                    <a:pt x="11478" y="505"/>
                  </a:cubicBezTo>
                  <a:cubicBezTo>
                    <a:pt x="11504" y="500"/>
                    <a:pt x="11529" y="498"/>
                    <a:pt x="11555" y="498"/>
                  </a:cubicBezTo>
                  <a:cubicBezTo>
                    <a:pt x="11674" y="498"/>
                    <a:pt x="11800" y="553"/>
                    <a:pt x="11966" y="647"/>
                  </a:cubicBezTo>
                  <a:cubicBezTo>
                    <a:pt x="12252" y="849"/>
                    <a:pt x="12280" y="1479"/>
                    <a:pt x="12280" y="2051"/>
                  </a:cubicBezTo>
                  <a:cubicBezTo>
                    <a:pt x="12280" y="2280"/>
                    <a:pt x="12310" y="2509"/>
                    <a:pt x="12310" y="2708"/>
                  </a:cubicBezTo>
                  <a:lnTo>
                    <a:pt x="12795" y="2651"/>
                  </a:lnTo>
                  <a:cubicBezTo>
                    <a:pt x="12768" y="2479"/>
                    <a:pt x="12768" y="2250"/>
                    <a:pt x="12768" y="2021"/>
                  </a:cubicBezTo>
                  <a:cubicBezTo>
                    <a:pt x="12768" y="1364"/>
                    <a:pt x="12738" y="620"/>
                    <a:pt x="12252" y="247"/>
                  </a:cubicBezTo>
                  <a:cubicBezTo>
                    <a:pt x="12000" y="88"/>
                    <a:pt x="11767" y="0"/>
                    <a:pt x="1155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7"/>
            <p:cNvSpPr/>
            <p:nvPr/>
          </p:nvSpPr>
          <p:spPr>
            <a:xfrm>
              <a:off x="7144454" y="1573527"/>
              <a:ext cx="18549" cy="37643"/>
            </a:xfrm>
            <a:custGeom>
              <a:avLst/>
              <a:gdLst/>
              <a:ahLst/>
              <a:cxnLst/>
              <a:rect l="l" t="t" r="r" b="b"/>
              <a:pathLst>
                <a:path w="917" h="1861" extrusionOk="0">
                  <a:moveTo>
                    <a:pt x="688" y="0"/>
                  </a:moveTo>
                  <a:cubicBezTo>
                    <a:pt x="1" y="344"/>
                    <a:pt x="1" y="1146"/>
                    <a:pt x="1" y="1860"/>
                  </a:cubicBezTo>
                  <a:lnTo>
                    <a:pt x="486" y="1860"/>
                  </a:lnTo>
                  <a:cubicBezTo>
                    <a:pt x="486" y="1230"/>
                    <a:pt x="486" y="658"/>
                    <a:pt x="917" y="429"/>
                  </a:cubicBezTo>
                  <a:lnTo>
                    <a:pt x="688"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7"/>
            <p:cNvSpPr/>
            <p:nvPr/>
          </p:nvSpPr>
          <p:spPr>
            <a:xfrm>
              <a:off x="5988568" y="1983880"/>
              <a:ext cx="385678" cy="200576"/>
            </a:xfrm>
            <a:custGeom>
              <a:avLst/>
              <a:gdLst/>
              <a:ahLst/>
              <a:cxnLst/>
              <a:rect l="l" t="t" r="r" b="b"/>
              <a:pathLst>
                <a:path w="19067" h="9916" extrusionOk="0">
                  <a:moveTo>
                    <a:pt x="1647" y="1"/>
                  </a:moveTo>
                  <a:cubicBezTo>
                    <a:pt x="1585" y="1"/>
                    <a:pt x="1522" y="4"/>
                    <a:pt x="1460" y="11"/>
                  </a:cubicBezTo>
                  <a:cubicBezTo>
                    <a:pt x="917" y="68"/>
                    <a:pt x="429" y="384"/>
                    <a:pt x="1" y="927"/>
                  </a:cubicBezTo>
                  <a:lnTo>
                    <a:pt x="372" y="1243"/>
                  </a:lnTo>
                  <a:cubicBezTo>
                    <a:pt x="745" y="785"/>
                    <a:pt x="1089" y="556"/>
                    <a:pt x="1517" y="498"/>
                  </a:cubicBezTo>
                  <a:cubicBezTo>
                    <a:pt x="1560" y="494"/>
                    <a:pt x="1604" y="492"/>
                    <a:pt x="1647" y="492"/>
                  </a:cubicBezTo>
                  <a:cubicBezTo>
                    <a:pt x="2476" y="492"/>
                    <a:pt x="3426" y="1252"/>
                    <a:pt x="4322" y="1987"/>
                  </a:cubicBezTo>
                  <a:cubicBezTo>
                    <a:pt x="5124" y="2644"/>
                    <a:pt x="5868" y="3274"/>
                    <a:pt x="6642" y="3446"/>
                  </a:cubicBezTo>
                  <a:cubicBezTo>
                    <a:pt x="6751" y="3470"/>
                    <a:pt x="6860" y="3481"/>
                    <a:pt x="6971" y="3481"/>
                  </a:cubicBezTo>
                  <a:cubicBezTo>
                    <a:pt x="7646" y="3481"/>
                    <a:pt x="8354" y="3064"/>
                    <a:pt x="9017" y="2644"/>
                  </a:cubicBezTo>
                  <a:cubicBezTo>
                    <a:pt x="9633" y="2265"/>
                    <a:pt x="10229" y="1907"/>
                    <a:pt x="10757" y="1907"/>
                  </a:cubicBezTo>
                  <a:cubicBezTo>
                    <a:pt x="10867" y="1907"/>
                    <a:pt x="10974" y="1923"/>
                    <a:pt x="11078" y="1957"/>
                  </a:cubicBezTo>
                  <a:cubicBezTo>
                    <a:pt x="11509" y="2101"/>
                    <a:pt x="11880" y="2530"/>
                    <a:pt x="12223" y="3304"/>
                  </a:cubicBezTo>
                  <a:cubicBezTo>
                    <a:pt x="12368" y="3618"/>
                    <a:pt x="12338" y="4018"/>
                    <a:pt x="12338" y="4449"/>
                  </a:cubicBezTo>
                  <a:cubicBezTo>
                    <a:pt x="12310" y="5221"/>
                    <a:pt x="12280" y="6224"/>
                    <a:pt x="13483" y="6453"/>
                  </a:cubicBezTo>
                  <a:cubicBezTo>
                    <a:pt x="13572" y="6472"/>
                    <a:pt x="13656" y="6482"/>
                    <a:pt x="13736" y="6482"/>
                  </a:cubicBezTo>
                  <a:cubicBezTo>
                    <a:pt x="14354" y="6482"/>
                    <a:pt x="14721" y="5936"/>
                    <a:pt x="15001" y="5479"/>
                  </a:cubicBezTo>
                  <a:cubicBezTo>
                    <a:pt x="15316" y="4994"/>
                    <a:pt x="15528" y="4673"/>
                    <a:pt x="15899" y="4673"/>
                  </a:cubicBezTo>
                  <a:cubicBezTo>
                    <a:pt x="15966" y="4673"/>
                    <a:pt x="16038" y="4684"/>
                    <a:pt x="16116" y="4705"/>
                  </a:cubicBezTo>
                  <a:cubicBezTo>
                    <a:pt x="16891" y="4934"/>
                    <a:pt x="16918" y="5651"/>
                    <a:pt x="16948" y="6766"/>
                  </a:cubicBezTo>
                  <a:cubicBezTo>
                    <a:pt x="16948" y="8026"/>
                    <a:pt x="16948" y="9572"/>
                    <a:pt x="18979" y="9915"/>
                  </a:cubicBezTo>
                  <a:lnTo>
                    <a:pt x="19066" y="9457"/>
                  </a:lnTo>
                  <a:cubicBezTo>
                    <a:pt x="17433" y="9171"/>
                    <a:pt x="17433" y="7999"/>
                    <a:pt x="17433" y="6766"/>
                  </a:cubicBezTo>
                  <a:cubicBezTo>
                    <a:pt x="17406" y="5708"/>
                    <a:pt x="17406" y="4591"/>
                    <a:pt x="16231" y="4247"/>
                  </a:cubicBezTo>
                  <a:cubicBezTo>
                    <a:pt x="16103" y="4209"/>
                    <a:pt x="15985" y="4192"/>
                    <a:pt x="15875" y="4192"/>
                  </a:cubicBezTo>
                  <a:cubicBezTo>
                    <a:pt x="15247" y="4192"/>
                    <a:pt x="14893" y="4759"/>
                    <a:pt x="14600" y="5221"/>
                  </a:cubicBezTo>
                  <a:cubicBezTo>
                    <a:pt x="14302" y="5669"/>
                    <a:pt x="14089" y="5987"/>
                    <a:pt x="13738" y="5987"/>
                  </a:cubicBezTo>
                  <a:cubicBezTo>
                    <a:pt x="13685" y="5987"/>
                    <a:pt x="13630" y="5980"/>
                    <a:pt x="13570" y="5965"/>
                  </a:cubicBezTo>
                  <a:cubicBezTo>
                    <a:pt x="12826" y="5823"/>
                    <a:pt x="12796" y="5335"/>
                    <a:pt x="12826" y="4449"/>
                  </a:cubicBezTo>
                  <a:cubicBezTo>
                    <a:pt x="12826" y="3991"/>
                    <a:pt x="12853" y="3503"/>
                    <a:pt x="12654" y="3102"/>
                  </a:cubicBezTo>
                  <a:cubicBezTo>
                    <a:pt x="12280" y="2216"/>
                    <a:pt x="11822" y="1671"/>
                    <a:pt x="11250" y="1499"/>
                  </a:cubicBezTo>
                  <a:cubicBezTo>
                    <a:pt x="11086" y="1442"/>
                    <a:pt x="10921" y="1417"/>
                    <a:pt x="10757" y="1417"/>
                  </a:cubicBezTo>
                  <a:cubicBezTo>
                    <a:pt x="10091" y="1417"/>
                    <a:pt x="9425" y="1830"/>
                    <a:pt x="8761" y="2243"/>
                  </a:cubicBezTo>
                  <a:cubicBezTo>
                    <a:pt x="8150" y="2626"/>
                    <a:pt x="7495" y="3007"/>
                    <a:pt x="6934" y="3007"/>
                  </a:cubicBezTo>
                  <a:cubicBezTo>
                    <a:pt x="6863" y="3007"/>
                    <a:pt x="6794" y="3001"/>
                    <a:pt x="6727" y="2988"/>
                  </a:cubicBezTo>
                  <a:cubicBezTo>
                    <a:pt x="6097" y="2816"/>
                    <a:pt x="5383" y="2243"/>
                    <a:pt x="4638" y="1614"/>
                  </a:cubicBezTo>
                  <a:cubicBezTo>
                    <a:pt x="3668" y="833"/>
                    <a:pt x="2648" y="1"/>
                    <a:pt x="164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7"/>
            <p:cNvSpPr/>
            <p:nvPr/>
          </p:nvSpPr>
          <p:spPr>
            <a:xfrm>
              <a:off x="6443142" y="2381954"/>
              <a:ext cx="110038" cy="91509"/>
            </a:xfrm>
            <a:custGeom>
              <a:avLst/>
              <a:gdLst/>
              <a:ahLst/>
              <a:cxnLst/>
              <a:rect l="l" t="t" r="r" b="b"/>
              <a:pathLst>
                <a:path w="5440" h="4524" extrusionOk="0">
                  <a:moveTo>
                    <a:pt x="5355" y="0"/>
                  </a:moveTo>
                  <a:cubicBezTo>
                    <a:pt x="5011" y="85"/>
                    <a:pt x="4753" y="286"/>
                    <a:pt x="4524" y="516"/>
                  </a:cubicBezTo>
                  <a:cubicBezTo>
                    <a:pt x="4324" y="657"/>
                    <a:pt x="4153" y="829"/>
                    <a:pt x="3981" y="887"/>
                  </a:cubicBezTo>
                  <a:cubicBezTo>
                    <a:pt x="3809" y="916"/>
                    <a:pt x="3466" y="916"/>
                    <a:pt x="3179" y="916"/>
                  </a:cubicBezTo>
                  <a:cubicBezTo>
                    <a:pt x="2749" y="916"/>
                    <a:pt x="2492" y="916"/>
                    <a:pt x="2378" y="1001"/>
                  </a:cubicBezTo>
                  <a:lnTo>
                    <a:pt x="2321" y="1031"/>
                  </a:lnTo>
                  <a:cubicBezTo>
                    <a:pt x="1805" y="1516"/>
                    <a:pt x="1947" y="1974"/>
                    <a:pt x="2034" y="2318"/>
                  </a:cubicBezTo>
                  <a:cubicBezTo>
                    <a:pt x="2119" y="2634"/>
                    <a:pt x="2149" y="2806"/>
                    <a:pt x="2004" y="3035"/>
                  </a:cubicBezTo>
                  <a:cubicBezTo>
                    <a:pt x="1920" y="3149"/>
                    <a:pt x="1661" y="3234"/>
                    <a:pt x="1375" y="3348"/>
                  </a:cubicBezTo>
                  <a:cubicBezTo>
                    <a:pt x="917" y="3520"/>
                    <a:pt x="344" y="3722"/>
                    <a:pt x="1" y="4264"/>
                  </a:cubicBezTo>
                  <a:lnTo>
                    <a:pt x="401" y="4523"/>
                  </a:lnTo>
                  <a:cubicBezTo>
                    <a:pt x="660" y="4122"/>
                    <a:pt x="1146" y="3951"/>
                    <a:pt x="1546" y="3806"/>
                  </a:cubicBezTo>
                  <a:cubicBezTo>
                    <a:pt x="1920" y="3664"/>
                    <a:pt x="2263" y="3550"/>
                    <a:pt x="2405" y="3291"/>
                  </a:cubicBezTo>
                  <a:cubicBezTo>
                    <a:pt x="2664" y="2890"/>
                    <a:pt x="2577" y="2519"/>
                    <a:pt x="2492" y="2203"/>
                  </a:cubicBezTo>
                  <a:cubicBezTo>
                    <a:pt x="2405" y="1890"/>
                    <a:pt x="2348" y="1688"/>
                    <a:pt x="2607" y="1432"/>
                  </a:cubicBezTo>
                  <a:cubicBezTo>
                    <a:pt x="2721" y="1402"/>
                    <a:pt x="3008" y="1402"/>
                    <a:pt x="3179" y="1402"/>
                  </a:cubicBezTo>
                  <a:cubicBezTo>
                    <a:pt x="3523" y="1402"/>
                    <a:pt x="3894" y="1402"/>
                    <a:pt x="4123" y="1345"/>
                  </a:cubicBezTo>
                  <a:cubicBezTo>
                    <a:pt x="4409" y="1230"/>
                    <a:pt x="4638" y="1031"/>
                    <a:pt x="4840" y="859"/>
                  </a:cubicBezTo>
                  <a:cubicBezTo>
                    <a:pt x="5039" y="687"/>
                    <a:pt x="5211" y="516"/>
                    <a:pt x="5440" y="486"/>
                  </a:cubicBezTo>
                  <a:lnTo>
                    <a:pt x="5355"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7"/>
            <p:cNvSpPr/>
            <p:nvPr/>
          </p:nvSpPr>
          <p:spPr>
            <a:xfrm>
              <a:off x="6477896" y="2461860"/>
              <a:ext cx="66629" cy="50387"/>
            </a:xfrm>
            <a:custGeom>
              <a:avLst/>
              <a:gdLst/>
              <a:ahLst/>
              <a:cxnLst/>
              <a:rect l="l" t="t" r="r" b="b"/>
              <a:pathLst>
                <a:path w="3294" h="2491" extrusionOk="0">
                  <a:moveTo>
                    <a:pt x="2806" y="1"/>
                  </a:moveTo>
                  <a:cubicBezTo>
                    <a:pt x="2606" y="860"/>
                    <a:pt x="2119" y="1001"/>
                    <a:pt x="1489" y="1173"/>
                  </a:cubicBezTo>
                  <a:cubicBezTo>
                    <a:pt x="946" y="1345"/>
                    <a:pt x="344" y="1517"/>
                    <a:pt x="0" y="2291"/>
                  </a:cubicBezTo>
                  <a:lnTo>
                    <a:pt x="431" y="2490"/>
                  </a:lnTo>
                  <a:cubicBezTo>
                    <a:pt x="687" y="1918"/>
                    <a:pt x="1118" y="1776"/>
                    <a:pt x="1633" y="1631"/>
                  </a:cubicBezTo>
                  <a:cubicBezTo>
                    <a:pt x="2263" y="1460"/>
                    <a:pt x="3007" y="1231"/>
                    <a:pt x="3293" y="115"/>
                  </a:cubicBezTo>
                  <a:lnTo>
                    <a:pt x="2806"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7"/>
            <p:cNvSpPr/>
            <p:nvPr/>
          </p:nvSpPr>
          <p:spPr>
            <a:xfrm>
              <a:off x="6514390" y="2487350"/>
              <a:ext cx="35317" cy="46341"/>
            </a:xfrm>
            <a:custGeom>
              <a:avLst/>
              <a:gdLst/>
              <a:ahLst/>
              <a:cxnLst/>
              <a:rect l="l" t="t" r="r" b="b"/>
              <a:pathLst>
                <a:path w="1746" h="2291" extrusionOk="0">
                  <a:moveTo>
                    <a:pt x="268" y="1"/>
                  </a:moveTo>
                  <a:cubicBezTo>
                    <a:pt x="185" y="1"/>
                    <a:pt x="96" y="9"/>
                    <a:pt x="1" y="28"/>
                  </a:cubicBezTo>
                  <a:lnTo>
                    <a:pt x="86" y="486"/>
                  </a:lnTo>
                  <a:cubicBezTo>
                    <a:pt x="139" y="477"/>
                    <a:pt x="189" y="473"/>
                    <a:pt x="236" y="473"/>
                  </a:cubicBezTo>
                  <a:cubicBezTo>
                    <a:pt x="665" y="473"/>
                    <a:pt x="828" y="826"/>
                    <a:pt x="1059" y="1574"/>
                  </a:cubicBezTo>
                  <a:cubicBezTo>
                    <a:pt x="1116" y="1832"/>
                    <a:pt x="1203" y="2089"/>
                    <a:pt x="1288" y="2290"/>
                  </a:cubicBezTo>
                  <a:lnTo>
                    <a:pt x="1746" y="2089"/>
                  </a:lnTo>
                  <a:cubicBezTo>
                    <a:pt x="1661" y="1917"/>
                    <a:pt x="1574" y="1688"/>
                    <a:pt x="1517" y="1459"/>
                  </a:cubicBezTo>
                  <a:cubicBezTo>
                    <a:pt x="1336" y="836"/>
                    <a:pt x="1084" y="1"/>
                    <a:pt x="268"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7"/>
            <p:cNvSpPr/>
            <p:nvPr/>
          </p:nvSpPr>
          <p:spPr>
            <a:xfrm>
              <a:off x="6553170" y="2479784"/>
              <a:ext cx="85724" cy="63717"/>
            </a:xfrm>
            <a:custGeom>
              <a:avLst/>
              <a:gdLst/>
              <a:ahLst/>
              <a:cxnLst/>
              <a:rect l="l" t="t" r="r" b="b"/>
              <a:pathLst>
                <a:path w="4238" h="3150" extrusionOk="0">
                  <a:moveTo>
                    <a:pt x="4095" y="1"/>
                  </a:moveTo>
                  <a:cubicBezTo>
                    <a:pt x="3924" y="58"/>
                    <a:pt x="3752" y="145"/>
                    <a:pt x="3550" y="230"/>
                  </a:cubicBezTo>
                  <a:cubicBezTo>
                    <a:pt x="3294" y="345"/>
                    <a:pt x="3065" y="432"/>
                    <a:pt x="2806" y="489"/>
                  </a:cubicBezTo>
                  <a:cubicBezTo>
                    <a:pt x="2692" y="546"/>
                    <a:pt x="2463" y="603"/>
                    <a:pt x="2234" y="661"/>
                  </a:cubicBezTo>
                  <a:cubicBezTo>
                    <a:pt x="1947" y="745"/>
                    <a:pt x="1661" y="832"/>
                    <a:pt x="1519" y="890"/>
                  </a:cubicBezTo>
                  <a:cubicBezTo>
                    <a:pt x="431" y="1405"/>
                    <a:pt x="1" y="1691"/>
                    <a:pt x="1" y="3150"/>
                  </a:cubicBezTo>
                  <a:lnTo>
                    <a:pt x="488" y="3150"/>
                  </a:lnTo>
                  <a:cubicBezTo>
                    <a:pt x="488" y="1920"/>
                    <a:pt x="745" y="1806"/>
                    <a:pt x="1691" y="1348"/>
                  </a:cubicBezTo>
                  <a:cubicBezTo>
                    <a:pt x="1833" y="1290"/>
                    <a:pt x="2119" y="1203"/>
                    <a:pt x="2378" y="1146"/>
                  </a:cubicBezTo>
                  <a:cubicBezTo>
                    <a:pt x="2607" y="1061"/>
                    <a:pt x="2836" y="1004"/>
                    <a:pt x="2950" y="974"/>
                  </a:cubicBezTo>
                  <a:cubicBezTo>
                    <a:pt x="3207" y="890"/>
                    <a:pt x="3493" y="775"/>
                    <a:pt x="3722" y="661"/>
                  </a:cubicBezTo>
                  <a:cubicBezTo>
                    <a:pt x="3924" y="603"/>
                    <a:pt x="4095" y="516"/>
                    <a:pt x="4237" y="489"/>
                  </a:cubicBezTo>
                  <a:lnTo>
                    <a:pt x="4095"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7"/>
            <p:cNvSpPr/>
            <p:nvPr/>
          </p:nvSpPr>
          <p:spPr>
            <a:xfrm>
              <a:off x="6597796" y="2583480"/>
              <a:ext cx="26640" cy="13310"/>
            </a:xfrm>
            <a:custGeom>
              <a:avLst/>
              <a:gdLst/>
              <a:ahLst/>
              <a:cxnLst/>
              <a:rect l="l" t="t" r="r" b="b"/>
              <a:pathLst>
                <a:path w="1317" h="658" extrusionOk="0">
                  <a:moveTo>
                    <a:pt x="1317" y="0"/>
                  </a:moveTo>
                  <a:cubicBezTo>
                    <a:pt x="916" y="0"/>
                    <a:pt x="543" y="85"/>
                    <a:pt x="172" y="142"/>
                  </a:cubicBezTo>
                  <a:lnTo>
                    <a:pt x="0" y="200"/>
                  </a:lnTo>
                  <a:lnTo>
                    <a:pt x="85" y="658"/>
                  </a:lnTo>
                  <a:lnTo>
                    <a:pt x="286" y="630"/>
                  </a:lnTo>
                  <a:cubicBezTo>
                    <a:pt x="630" y="543"/>
                    <a:pt x="944" y="486"/>
                    <a:pt x="1317" y="486"/>
                  </a:cubicBezTo>
                  <a:lnTo>
                    <a:pt x="1317"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7"/>
            <p:cNvSpPr/>
            <p:nvPr/>
          </p:nvSpPr>
          <p:spPr>
            <a:xfrm>
              <a:off x="6635402" y="2624019"/>
              <a:ext cx="21482" cy="40556"/>
            </a:xfrm>
            <a:custGeom>
              <a:avLst/>
              <a:gdLst/>
              <a:ahLst/>
              <a:cxnLst/>
              <a:rect l="l" t="t" r="r" b="b"/>
              <a:pathLst>
                <a:path w="1062" h="2005" extrusionOk="0">
                  <a:moveTo>
                    <a:pt x="660" y="0"/>
                  </a:moveTo>
                  <a:cubicBezTo>
                    <a:pt x="1" y="687"/>
                    <a:pt x="344" y="1431"/>
                    <a:pt x="603" y="2004"/>
                  </a:cubicBezTo>
                  <a:lnTo>
                    <a:pt x="1061" y="1802"/>
                  </a:lnTo>
                  <a:cubicBezTo>
                    <a:pt x="745" y="1173"/>
                    <a:pt x="603" y="772"/>
                    <a:pt x="1004" y="344"/>
                  </a:cubicBezTo>
                  <a:lnTo>
                    <a:pt x="660"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7"/>
            <p:cNvSpPr/>
            <p:nvPr/>
          </p:nvSpPr>
          <p:spPr>
            <a:xfrm>
              <a:off x="6758174" y="2647182"/>
              <a:ext cx="38837" cy="47494"/>
            </a:xfrm>
            <a:custGeom>
              <a:avLst/>
              <a:gdLst/>
              <a:ahLst/>
              <a:cxnLst/>
              <a:rect l="l" t="t" r="r" b="b"/>
              <a:pathLst>
                <a:path w="1920" h="2348" extrusionOk="0">
                  <a:moveTo>
                    <a:pt x="1576" y="0"/>
                  </a:moveTo>
                  <a:lnTo>
                    <a:pt x="1118" y="172"/>
                  </a:lnTo>
                  <a:cubicBezTo>
                    <a:pt x="1290" y="687"/>
                    <a:pt x="1347" y="1459"/>
                    <a:pt x="1" y="1890"/>
                  </a:cubicBezTo>
                  <a:lnTo>
                    <a:pt x="145" y="2348"/>
                  </a:lnTo>
                  <a:cubicBezTo>
                    <a:pt x="1404" y="1947"/>
                    <a:pt x="1920" y="1116"/>
                    <a:pt x="1576"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7"/>
            <p:cNvSpPr/>
            <p:nvPr/>
          </p:nvSpPr>
          <p:spPr>
            <a:xfrm>
              <a:off x="6853151" y="2585199"/>
              <a:ext cx="538537" cy="1196315"/>
            </a:xfrm>
            <a:custGeom>
              <a:avLst/>
              <a:gdLst/>
              <a:ahLst/>
              <a:cxnLst/>
              <a:rect l="l" t="t" r="r" b="b"/>
              <a:pathLst>
                <a:path w="26624" h="59143" extrusionOk="0">
                  <a:moveTo>
                    <a:pt x="2691" y="0"/>
                  </a:moveTo>
                  <a:cubicBezTo>
                    <a:pt x="2520" y="172"/>
                    <a:pt x="2577" y="458"/>
                    <a:pt x="2691" y="1118"/>
                  </a:cubicBezTo>
                  <a:cubicBezTo>
                    <a:pt x="2749" y="1489"/>
                    <a:pt x="2920" y="2462"/>
                    <a:pt x="2749" y="2576"/>
                  </a:cubicBezTo>
                  <a:cubicBezTo>
                    <a:pt x="2749" y="2576"/>
                    <a:pt x="2745" y="2577"/>
                    <a:pt x="2735" y="2577"/>
                  </a:cubicBezTo>
                  <a:cubicBezTo>
                    <a:pt x="2696" y="2577"/>
                    <a:pt x="2559" y="2558"/>
                    <a:pt x="2233" y="2347"/>
                  </a:cubicBezTo>
                  <a:cubicBezTo>
                    <a:pt x="2148" y="2263"/>
                    <a:pt x="2034" y="1718"/>
                    <a:pt x="1977" y="1404"/>
                  </a:cubicBezTo>
                  <a:cubicBezTo>
                    <a:pt x="1832" y="717"/>
                    <a:pt x="1718" y="172"/>
                    <a:pt x="1347" y="115"/>
                  </a:cubicBezTo>
                  <a:cubicBezTo>
                    <a:pt x="1334" y="113"/>
                    <a:pt x="1322" y="113"/>
                    <a:pt x="1309" y="113"/>
                  </a:cubicBezTo>
                  <a:cubicBezTo>
                    <a:pt x="1010" y="113"/>
                    <a:pt x="761" y="434"/>
                    <a:pt x="431" y="1232"/>
                  </a:cubicBezTo>
                  <a:cubicBezTo>
                    <a:pt x="58" y="2205"/>
                    <a:pt x="172" y="3206"/>
                    <a:pt x="717" y="4152"/>
                  </a:cubicBezTo>
                  <a:cubicBezTo>
                    <a:pt x="1546" y="5554"/>
                    <a:pt x="3236" y="6499"/>
                    <a:pt x="4466" y="6671"/>
                  </a:cubicBezTo>
                  <a:cubicBezTo>
                    <a:pt x="4725" y="6699"/>
                    <a:pt x="4954" y="6728"/>
                    <a:pt x="5153" y="6728"/>
                  </a:cubicBezTo>
                  <a:cubicBezTo>
                    <a:pt x="6099" y="6813"/>
                    <a:pt x="6271" y="6843"/>
                    <a:pt x="6271" y="7988"/>
                  </a:cubicBezTo>
                  <a:cubicBezTo>
                    <a:pt x="6271" y="8187"/>
                    <a:pt x="6184" y="8446"/>
                    <a:pt x="6099" y="8703"/>
                  </a:cubicBezTo>
                  <a:cubicBezTo>
                    <a:pt x="5984" y="9019"/>
                    <a:pt x="5840" y="9390"/>
                    <a:pt x="5897" y="9763"/>
                  </a:cubicBezTo>
                  <a:cubicBezTo>
                    <a:pt x="5955" y="10248"/>
                    <a:pt x="6271" y="10592"/>
                    <a:pt x="6527" y="10878"/>
                  </a:cubicBezTo>
                  <a:cubicBezTo>
                    <a:pt x="6729" y="11107"/>
                    <a:pt x="6871" y="11309"/>
                    <a:pt x="6928" y="11508"/>
                  </a:cubicBezTo>
                  <a:cubicBezTo>
                    <a:pt x="6985" y="11909"/>
                    <a:pt x="6985" y="12167"/>
                    <a:pt x="6871" y="12339"/>
                  </a:cubicBezTo>
                  <a:cubicBezTo>
                    <a:pt x="6729" y="12511"/>
                    <a:pt x="6385" y="12538"/>
                    <a:pt x="5984" y="12568"/>
                  </a:cubicBezTo>
                  <a:cubicBezTo>
                    <a:pt x="5641" y="12596"/>
                    <a:pt x="5210" y="12626"/>
                    <a:pt x="4867" y="12768"/>
                  </a:cubicBezTo>
                  <a:cubicBezTo>
                    <a:pt x="3264" y="13484"/>
                    <a:pt x="3637" y="14428"/>
                    <a:pt x="4008" y="15344"/>
                  </a:cubicBezTo>
                  <a:cubicBezTo>
                    <a:pt x="4095" y="15573"/>
                    <a:pt x="4210" y="15832"/>
                    <a:pt x="4267" y="16061"/>
                  </a:cubicBezTo>
                  <a:cubicBezTo>
                    <a:pt x="4496" y="16920"/>
                    <a:pt x="4237" y="17549"/>
                    <a:pt x="4008" y="18236"/>
                  </a:cubicBezTo>
                  <a:cubicBezTo>
                    <a:pt x="3836" y="18637"/>
                    <a:pt x="3694" y="19065"/>
                    <a:pt x="3637" y="19553"/>
                  </a:cubicBezTo>
                  <a:cubicBezTo>
                    <a:pt x="3580" y="19897"/>
                    <a:pt x="3665" y="20126"/>
                    <a:pt x="3722" y="20325"/>
                  </a:cubicBezTo>
                  <a:cubicBezTo>
                    <a:pt x="3809" y="20554"/>
                    <a:pt x="3866" y="20641"/>
                    <a:pt x="3493" y="20955"/>
                  </a:cubicBezTo>
                  <a:cubicBezTo>
                    <a:pt x="3378" y="21069"/>
                    <a:pt x="3092" y="21069"/>
                    <a:pt x="2778" y="21069"/>
                  </a:cubicBezTo>
                  <a:cubicBezTo>
                    <a:pt x="2673" y="21061"/>
                    <a:pt x="2566" y="21055"/>
                    <a:pt x="2458" y="21055"/>
                  </a:cubicBezTo>
                  <a:cubicBezTo>
                    <a:pt x="2212" y="21055"/>
                    <a:pt x="1966" y="21085"/>
                    <a:pt x="1748" y="21184"/>
                  </a:cubicBezTo>
                  <a:cubicBezTo>
                    <a:pt x="516" y="21786"/>
                    <a:pt x="0" y="23618"/>
                    <a:pt x="58" y="25134"/>
                  </a:cubicBezTo>
                  <a:cubicBezTo>
                    <a:pt x="115" y="26882"/>
                    <a:pt x="832" y="28226"/>
                    <a:pt x="1947" y="28684"/>
                  </a:cubicBezTo>
                  <a:cubicBezTo>
                    <a:pt x="2075" y="28732"/>
                    <a:pt x="2194" y="28751"/>
                    <a:pt x="2304" y="28751"/>
                  </a:cubicBezTo>
                  <a:cubicBezTo>
                    <a:pt x="2588" y="28751"/>
                    <a:pt x="2813" y="28624"/>
                    <a:pt x="2978" y="28542"/>
                  </a:cubicBezTo>
                  <a:cubicBezTo>
                    <a:pt x="3144" y="28442"/>
                    <a:pt x="3252" y="28381"/>
                    <a:pt x="3370" y="28381"/>
                  </a:cubicBezTo>
                  <a:cubicBezTo>
                    <a:pt x="3455" y="28381"/>
                    <a:pt x="3545" y="28413"/>
                    <a:pt x="3665" y="28485"/>
                  </a:cubicBezTo>
                  <a:cubicBezTo>
                    <a:pt x="3836" y="28569"/>
                    <a:pt x="3866" y="28741"/>
                    <a:pt x="3894" y="29057"/>
                  </a:cubicBezTo>
                  <a:cubicBezTo>
                    <a:pt x="3923" y="29343"/>
                    <a:pt x="3981" y="29687"/>
                    <a:pt x="4237" y="30001"/>
                  </a:cubicBezTo>
                  <a:cubicBezTo>
                    <a:pt x="4656" y="30388"/>
                    <a:pt x="5048" y="30536"/>
                    <a:pt x="5414" y="30536"/>
                  </a:cubicBezTo>
                  <a:cubicBezTo>
                    <a:pt x="6076" y="30536"/>
                    <a:pt x="6650" y="30053"/>
                    <a:pt x="7130" y="29630"/>
                  </a:cubicBezTo>
                  <a:cubicBezTo>
                    <a:pt x="7530" y="29286"/>
                    <a:pt x="7931" y="28970"/>
                    <a:pt x="8302" y="28885"/>
                  </a:cubicBezTo>
                  <a:cubicBezTo>
                    <a:pt x="8404" y="28866"/>
                    <a:pt x="8496" y="28856"/>
                    <a:pt x="8582" y="28856"/>
                  </a:cubicBezTo>
                  <a:cubicBezTo>
                    <a:pt x="9244" y="28856"/>
                    <a:pt x="9452" y="29431"/>
                    <a:pt x="9706" y="30344"/>
                  </a:cubicBezTo>
                  <a:cubicBezTo>
                    <a:pt x="9878" y="30860"/>
                    <a:pt x="10020" y="31405"/>
                    <a:pt x="10363" y="31718"/>
                  </a:cubicBezTo>
                  <a:cubicBezTo>
                    <a:pt x="10851" y="32234"/>
                    <a:pt x="11538" y="32263"/>
                    <a:pt x="12195" y="32263"/>
                  </a:cubicBezTo>
                  <a:cubicBezTo>
                    <a:pt x="12768" y="32291"/>
                    <a:pt x="13283" y="32291"/>
                    <a:pt x="13656" y="32577"/>
                  </a:cubicBezTo>
                  <a:cubicBezTo>
                    <a:pt x="13885" y="32836"/>
                    <a:pt x="13970" y="33122"/>
                    <a:pt x="14057" y="33379"/>
                  </a:cubicBezTo>
                  <a:cubicBezTo>
                    <a:pt x="14114" y="33665"/>
                    <a:pt x="14199" y="33951"/>
                    <a:pt x="14458" y="34210"/>
                  </a:cubicBezTo>
                  <a:cubicBezTo>
                    <a:pt x="14715" y="34524"/>
                    <a:pt x="14944" y="34725"/>
                    <a:pt x="15145" y="34897"/>
                  </a:cubicBezTo>
                  <a:cubicBezTo>
                    <a:pt x="15402" y="35126"/>
                    <a:pt x="15631" y="35298"/>
                    <a:pt x="15802" y="35612"/>
                  </a:cubicBezTo>
                  <a:cubicBezTo>
                    <a:pt x="15802" y="35641"/>
                    <a:pt x="15745" y="35841"/>
                    <a:pt x="15745" y="35928"/>
                  </a:cubicBezTo>
                  <a:cubicBezTo>
                    <a:pt x="15688" y="36184"/>
                    <a:pt x="15631" y="36413"/>
                    <a:pt x="15718" y="36585"/>
                  </a:cubicBezTo>
                  <a:cubicBezTo>
                    <a:pt x="15917" y="36958"/>
                    <a:pt x="16146" y="37073"/>
                    <a:pt x="16405" y="37157"/>
                  </a:cubicBezTo>
                  <a:cubicBezTo>
                    <a:pt x="16547" y="37244"/>
                    <a:pt x="16691" y="37302"/>
                    <a:pt x="16863" y="37444"/>
                  </a:cubicBezTo>
                  <a:cubicBezTo>
                    <a:pt x="17034" y="37588"/>
                    <a:pt x="17234" y="37730"/>
                    <a:pt x="17405" y="37874"/>
                  </a:cubicBezTo>
                  <a:cubicBezTo>
                    <a:pt x="18207" y="38447"/>
                    <a:pt x="18951" y="39019"/>
                    <a:pt x="18894" y="40135"/>
                  </a:cubicBezTo>
                  <a:cubicBezTo>
                    <a:pt x="18837" y="40650"/>
                    <a:pt x="18695" y="40936"/>
                    <a:pt x="18523" y="41252"/>
                  </a:cubicBezTo>
                  <a:cubicBezTo>
                    <a:pt x="18264" y="41738"/>
                    <a:pt x="18008" y="42196"/>
                    <a:pt x="18638" y="43284"/>
                  </a:cubicBezTo>
                  <a:cubicBezTo>
                    <a:pt x="18894" y="43714"/>
                    <a:pt x="19238" y="44028"/>
                    <a:pt x="19581" y="44344"/>
                  </a:cubicBezTo>
                  <a:cubicBezTo>
                    <a:pt x="19840" y="44600"/>
                    <a:pt x="20096" y="44829"/>
                    <a:pt x="20298" y="45145"/>
                  </a:cubicBezTo>
                  <a:cubicBezTo>
                    <a:pt x="20497" y="45374"/>
                    <a:pt x="20641" y="45661"/>
                    <a:pt x="20783" y="45917"/>
                  </a:cubicBezTo>
                  <a:cubicBezTo>
                    <a:pt x="21012" y="46348"/>
                    <a:pt x="21241" y="46776"/>
                    <a:pt x="21729" y="47119"/>
                  </a:cubicBezTo>
                  <a:cubicBezTo>
                    <a:pt x="22157" y="47378"/>
                    <a:pt x="22673" y="47436"/>
                    <a:pt x="23103" y="47493"/>
                  </a:cubicBezTo>
                  <a:cubicBezTo>
                    <a:pt x="23589" y="47550"/>
                    <a:pt x="23990" y="47578"/>
                    <a:pt x="24161" y="47836"/>
                  </a:cubicBezTo>
                  <a:cubicBezTo>
                    <a:pt x="24306" y="48036"/>
                    <a:pt x="24306" y="48379"/>
                    <a:pt x="24191" y="48894"/>
                  </a:cubicBezTo>
                  <a:lnTo>
                    <a:pt x="24191" y="48952"/>
                  </a:lnTo>
                  <a:cubicBezTo>
                    <a:pt x="24191" y="49009"/>
                    <a:pt x="24019" y="49123"/>
                    <a:pt x="23905" y="49181"/>
                  </a:cubicBezTo>
                  <a:cubicBezTo>
                    <a:pt x="23676" y="49325"/>
                    <a:pt x="23417" y="49467"/>
                    <a:pt x="23360" y="49753"/>
                  </a:cubicBezTo>
                  <a:cubicBezTo>
                    <a:pt x="23275" y="50097"/>
                    <a:pt x="23474" y="50326"/>
                    <a:pt x="23589" y="50497"/>
                  </a:cubicBezTo>
                  <a:cubicBezTo>
                    <a:pt x="23646" y="50555"/>
                    <a:pt x="23733" y="50642"/>
                    <a:pt x="23733" y="50669"/>
                  </a:cubicBezTo>
                  <a:cubicBezTo>
                    <a:pt x="23733" y="50985"/>
                    <a:pt x="23790" y="51242"/>
                    <a:pt x="23848" y="51471"/>
                  </a:cubicBezTo>
                  <a:cubicBezTo>
                    <a:pt x="23932" y="51871"/>
                    <a:pt x="24019" y="52158"/>
                    <a:pt x="23761" y="52588"/>
                  </a:cubicBezTo>
                  <a:cubicBezTo>
                    <a:pt x="23532" y="52932"/>
                    <a:pt x="23161" y="53131"/>
                    <a:pt x="22787" y="53333"/>
                  </a:cubicBezTo>
                  <a:cubicBezTo>
                    <a:pt x="22100" y="53704"/>
                    <a:pt x="21299" y="54134"/>
                    <a:pt x="21443" y="55451"/>
                  </a:cubicBezTo>
                  <a:cubicBezTo>
                    <a:pt x="21557" y="56596"/>
                    <a:pt x="22416" y="56853"/>
                    <a:pt x="23245" y="57082"/>
                  </a:cubicBezTo>
                  <a:cubicBezTo>
                    <a:pt x="23733" y="57226"/>
                    <a:pt x="24248" y="57398"/>
                    <a:pt x="24619" y="57711"/>
                  </a:cubicBezTo>
                  <a:cubicBezTo>
                    <a:pt x="24677" y="57769"/>
                    <a:pt x="24706" y="57856"/>
                    <a:pt x="24734" y="58027"/>
                  </a:cubicBezTo>
                  <a:cubicBezTo>
                    <a:pt x="24791" y="58227"/>
                    <a:pt x="24848" y="58513"/>
                    <a:pt x="25192" y="58799"/>
                  </a:cubicBezTo>
                  <a:cubicBezTo>
                    <a:pt x="25622" y="59143"/>
                    <a:pt x="26138" y="59143"/>
                    <a:pt x="26623" y="59143"/>
                  </a:cubicBezTo>
                  <a:lnTo>
                    <a:pt x="26623" y="58657"/>
                  </a:lnTo>
                  <a:cubicBezTo>
                    <a:pt x="26195" y="58657"/>
                    <a:pt x="25794" y="58657"/>
                    <a:pt x="25478" y="58428"/>
                  </a:cubicBezTo>
                  <a:cubicBezTo>
                    <a:pt x="25279" y="58256"/>
                    <a:pt x="25249" y="58085"/>
                    <a:pt x="25222" y="57913"/>
                  </a:cubicBezTo>
                  <a:cubicBezTo>
                    <a:pt x="25164" y="57741"/>
                    <a:pt x="25135" y="57540"/>
                    <a:pt x="24935" y="57368"/>
                  </a:cubicBezTo>
                  <a:cubicBezTo>
                    <a:pt x="24477" y="56940"/>
                    <a:pt x="23905" y="56768"/>
                    <a:pt x="23390" y="56624"/>
                  </a:cubicBezTo>
                  <a:cubicBezTo>
                    <a:pt x="22501" y="56367"/>
                    <a:pt x="22015" y="56195"/>
                    <a:pt x="21928" y="55394"/>
                  </a:cubicBezTo>
                  <a:cubicBezTo>
                    <a:pt x="21814" y="54391"/>
                    <a:pt x="22329" y="54104"/>
                    <a:pt x="23016" y="53761"/>
                  </a:cubicBezTo>
                  <a:cubicBezTo>
                    <a:pt x="23417" y="53532"/>
                    <a:pt x="23848" y="53303"/>
                    <a:pt x="24161" y="52845"/>
                  </a:cubicBezTo>
                  <a:cubicBezTo>
                    <a:pt x="24535" y="52245"/>
                    <a:pt x="24420" y="51787"/>
                    <a:pt x="24306" y="51356"/>
                  </a:cubicBezTo>
                  <a:cubicBezTo>
                    <a:pt x="24248" y="51157"/>
                    <a:pt x="24219" y="50928"/>
                    <a:pt x="24219" y="50669"/>
                  </a:cubicBezTo>
                  <a:cubicBezTo>
                    <a:pt x="24219" y="50470"/>
                    <a:pt x="24077" y="50326"/>
                    <a:pt x="23990" y="50184"/>
                  </a:cubicBezTo>
                  <a:cubicBezTo>
                    <a:pt x="23848" y="50039"/>
                    <a:pt x="23818" y="49955"/>
                    <a:pt x="23848" y="49868"/>
                  </a:cubicBezTo>
                  <a:cubicBezTo>
                    <a:pt x="23848" y="49783"/>
                    <a:pt x="24019" y="49696"/>
                    <a:pt x="24161" y="49611"/>
                  </a:cubicBezTo>
                  <a:cubicBezTo>
                    <a:pt x="24363" y="49467"/>
                    <a:pt x="24649" y="49295"/>
                    <a:pt x="24649" y="48981"/>
                  </a:cubicBezTo>
                  <a:cubicBezTo>
                    <a:pt x="24821" y="48322"/>
                    <a:pt x="24791" y="47894"/>
                    <a:pt x="24562" y="47550"/>
                  </a:cubicBezTo>
                  <a:cubicBezTo>
                    <a:pt x="24276" y="47149"/>
                    <a:pt x="23733" y="47062"/>
                    <a:pt x="23161" y="47005"/>
                  </a:cubicBezTo>
                  <a:cubicBezTo>
                    <a:pt x="22760" y="46948"/>
                    <a:pt x="22329" y="46890"/>
                    <a:pt x="21986" y="46719"/>
                  </a:cubicBezTo>
                  <a:cubicBezTo>
                    <a:pt x="21615" y="46462"/>
                    <a:pt x="21413" y="46089"/>
                    <a:pt x="21214" y="45688"/>
                  </a:cubicBezTo>
                  <a:cubicBezTo>
                    <a:pt x="21070" y="45402"/>
                    <a:pt x="20898" y="45116"/>
                    <a:pt x="20699" y="44859"/>
                  </a:cubicBezTo>
                  <a:cubicBezTo>
                    <a:pt x="20470" y="44516"/>
                    <a:pt x="20183" y="44257"/>
                    <a:pt x="19925" y="44000"/>
                  </a:cubicBezTo>
                  <a:cubicBezTo>
                    <a:pt x="19581" y="43684"/>
                    <a:pt x="19295" y="43428"/>
                    <a:pt x="19066" y="43027"/>
                  </a:cubicBezTo>
                  <a:cubicBezTo>
                    <a:pt x="18550" y="42196"/>
                    <a:pt x="18722" y="41909"/>
                    <a:pt x="18951" y="41481"/>
                  </a:cubicBezTo>
                  <a:cubicBezTo>
                    <a:pt x="19123" y="41165"/>
                    <a:pt x="19325" y="40794"/>
                    <a:pt x="19352" y="40164"/>
                  </a:cubicBezTo>
                  <a:cubicBezTo>
                    <a:pt x="19439" y="38790"/>
                    <a:pt x="18523" y="38103"/>
                    <a:pt x="17721" y="37473"/>
                  </a:cubicBezTo>
                  <a:cubicBezTo>
                    <a:pt x="17520" y="37359"/>
                    <a:pt x="17348" y="37215"/>
                    <a:pt x="17176" y="37073"/>
                  </a:cubicBezTo>
                  <a:cubicBezTo>
                    <a:pt x="16947" y="36871"/>
                    <a:pt x="16748" y="36786"/>
                    <a:pt x="16604" y="36729"/>
                  </a:cubicBezTo>
                  <a:cubicBezTo>
                    <a:pt x="16375" y="36642"/>
                    <a:pt x="16260" y="36585"/>
                    <a:pt x="16146" y="36386"/>
                  </a:cubicBezTo>
                  <a:cubicBezTo>
                    <a:pt x="16146" y="36328"/>
                    <a:pt x="16176" y="36157"/>
                    <a:pt x="16203" y="36042"/>
                  </a:cubicBezTo>
                  <a:cubicBezTo>
                    <a:pt x="16260" y="35813"/>
                    <a:pt x="16318" y="35584"/>
                    <a:pt x="16233" y="35412"/>
                  </a:cubicBezTo>
                  <a:cubicBezTo>
                    <a:pt x="16004" y="34982"/>
                    <a:pt x="15745" y="34753"/>
                    <a:pt x="15459" y="34524"/>
                  </a:cubicBezTo>
                  <a:cubicBezTo>
                    <a:pt x="15260" y="34352"/>
                    <a:pt x="15058" y="34180"/>
                    <a:pt x="14829" y="33894"/>
                  </a:cubicBezTo>
                  <a:cubicBezTo>
                    <a:pt x="14630" y="33722"/>
                    <a:pt x="14573" y="33493"/>
                    <a:pt x="14515" y="33237"/>
                  </a:cubicBezTo>
                  <a:cubicBezTo>
                    <a:pt x="14428" y="32950"/>
                    <a:pt x="14314" y="32607"/>
                    <a:pt x="13970" y="32234"/>
                  </a:cubicBezTo>
                  <a:cubicBezTo>
                    <a:pt x="13485" y="31805"/>
                    <a:pt x="12825" y="31805"/>
                    <a:pt x="12195" y="31776"/>
                  </a:cubicBezTo>
                  <a:cubicBezTo>
                    <a:pt x="11623" y="31776"/>
                    <a:pt x="11050" y="31748"/>
                    <a:pt x="10707" y="31375"/>
                  </a:cubicBezTo>
                  <a:cubicBezTo>
                    <a:pt x="10450" y="31146"/>
                    <a:pt x="10306" y="30660"/>
                    <a:pt x="10191" y="30202"/>
                  </a:cubicBezTo>
                  <a:cubicBezTo>
                    <a:pt x="9964" y="29390"/>
                    <a:pt x="9668" y="28375"/>
                    <a:pt x="8626" y="28375"/>
                  </a:cubicBezTo>
                  <a:cubicBezTo>
                    <a:pt x="8493" y="28375"/>
                    <a:pt x="8347" y="28392"/>
                    <a:pt x="8188" y="28427"/>
                  </a:cubicBezTo>
                  <a:cubicBezTo>
                    <a:pt x="7702" y="28542"/>
                    <a:pt x="7244" y="28913"/>
                    <a:pt x="6814" y="29256"/>
                  </a:cubicBezTo>
                  <a:cubicBezTo>
                    <a:pt x="6276" y="29722"/>
                    <a:pt x="5850" y="30054"/>
                    <a:pt x="5411" y="30054"/>
                  </a:cubicBezTo>
                  <a:cubicBezTo>
                    <a:pt x="5148" y="30054"/>
                    <a:pt x="4880" y="29936"/>
                    <a:pt x="4581" y="29657"/>
                  </a:cubicBezTo>
                  <a:cubicBezTo>
                    <a:pt x="4439" y="29485"/>
                    <a:pt x="4409" y="29256"/>
                    <a:pt x="4381" y="29000"/>
                  </a:cubicBezTo>
                  <a:cubicBezTo>
                    <a:pt x="4324" y="28656"/>
                    <a:pt x="4294" y="28256"/>
                    <a:pt x="3894" y="28054"/>
                  </a:cubicBezTo>
                  <a:cubicBezTo>
                    <a:pt x="3708" y="27934"/>
                    <a:pt x="3534" y="27889"/>
                    <a:pt x="3376" y="27889"/>
                  </a:cubicBezTo>
                  <a:cubicBezTo>
                    <a:pt x="3122" y="27889"/>
                    <a:pt x="2908" y="28005"/>
                    <a:pt x="2749" y="28111"/>
                  </a:cubicBezTo>
                  <a:cubicBezTo>
                    <a:pt x="2575" y="28209"/>
                    <a:pt x="2452" y="28267"/>
                    <a:pt x="2320" y="28267"/>
                  </a:cubicBezTo>
                  <a:cubicBezTo>
                    <a:pt x="2258" y="28267"/>
                    <a:pt x="2193" y="28254"/>
                    <a:pt x="2119" y="28226"/>
                  </a:cubicBezTo>
                  <a:cubicBezTo>
                    <a:pt x="1031" y="27798"/>
                    <a:pt x="573" y="26337"/>
                    <a:pt x="545" y="25134"/>
                  </a:cubicBezTo>
                  <a:cubicBezTo>
                    <a:pt x="488" y="23504"/>
                    <a:pt x="1088" y="22043"/>
                    <a:pt x="1977" y="21614"/>
                  </a:cubicBezTo>
                  <a:cubicBezTo>
                    <a:pt x="2176" y="21527"/>
                    <a:pt x="2462" y="21527"/>
                    <a:pt x="2749" y="21527"/>
                  </a:cubicBezTo>
                  <a:cubicBezTo>
                    <a:pt x="2858" y="21535"/>
                    <a:pt x="2965" y="21540"/>
                    <a:pt x="3068" y="21540"/>
                  </a:cubicBezTo>
                  <a:cubicBezTo>
                    <a:pt x="3373" y="21540"/>
                    <a:pt x="3645" y="21491"/>
                    <a:pt x="3836" y="21298"/>
                  </a:cubicBezTo>
                  <a:cubicBezTo>
                    <a:pt x="4381" y="20813"/>
                    <a:pt x="4324" y="20497"/>
                    <a:pt x="4180" y="20153"/>
                  </a:cubicBezTo>
                  <a:cubicBezTo>
                    <a:pt x="4123" y="19981"/>
                    <a:pt x="4065" y="19839"/>
                    <a:pt x="4095" y="19610"/>
                  </a:cubicBezTo>
                  <a:cubicBezTo>
                    <a:pt x="4152" y="19180"/>
                    <a:pt x="4324" y="18779"/>
                    <a:pt x="4439" y="18408"/>
                  </a:cubicBezTo>
                  <a:cubicBezTo>
                    <a:pt x="4725" y="17691"/>
                    <a:pt x="4981" y="16947"/>
                    <a:pt x="4725" y="15916"/>
                  </a:cubicBezTo>
                  <a:cubicBezTo>
                    <a:pt x="4668" y="15660"/>
                    <a:pt x="4553" y="15401"/>
                    <a:pt x="4466" y="15172"/>
                  </a:cubicBezTo>
                  <a:cubicBezTo>
                    <a:pt x="4095" y="14256"/>
                    <a:pt x="3894" y="13741"/>
                    <a:pt x="5068" y="13226"/>
                  </a:cubicBezTo>
                  <a:cubicBezTo>
                    <a:pt x="5355" y="13084"/>
                    <a:pt x="5698" y="13054"/>
                    <a:pt x="6042" y="13054"/>
                  </a:cubicBezTo>
                  <a:cubicBezTo>
                    <a:pt x="6500" y="12997"/>
                    <a:pt x="6985" y="12969"/>
                    <a:pt x="7244" y="12626"/>
                  </a:cubicBezTo>
                  <a:cubicBezTo>
                    <a:pt x="7443" y="12339"/>
                    <a:pt x="7501" y="11966"/>
                    <a:pt x="7386" y="11423"/>
                  </a:cubicBezTo>
                  <a:cubicBezTo>
                    <a:pt x="7329" y="11080"/>
                    <a:pt x="7100" y="10821"/>
                    <a:pt x="6901" y="10564"/>
                  </a:cubicBezTo>
                  <a:cubicBezTo>
                    <a:pt x="6642" y="10306"/>
                    <a:pt x="6443" y="10049"/>
                    <a:pt x="6385" y="9676"/>
                  </a:cubicBezTo>
                  <a:cubicBezTo>
                    <a:pt x="6355" y="9419"/>
                    <a:pt x="6443" y="9133"/>
                    <a:pt x="6557" y="8847"/>
                  </a:cubicBezTo>
                  <a:cubicBezTo>
                    <a:pt x="6642" y="8561"/>
                    <a:pt x="6756" y="8274"/>
                    <a:pt x="6756" y="7988"/>
                  </a:cubicBezTo>
                  <a:cubicBezTo>
                    <a:pt x="6756" y="6470"/>
                    <a:pt x="6241" y="6355"/>
                    <a:pt x="5183" y="6270"/>
                  </a:cubicBezTo>
                  <a:cubicBezTo>
                    <a:pt x="5011" y="6241"/>
                    <a:pt x="4782" y="6213"/>
                    <a:pt x="4523" y="6183"/>
                  </a:cubicBezTo>
                  <a:cubicBezTo>
                    <a:pt x="3408" y="6041"/>
                    <a:pt x="1890" y="5183"/>
                    <a:pt x="1118" y="3893"/>
                  </a:cubicBezTo>
                  <a:cubicBezTo>
                    <a:pt x="660" y="3064"/>
                    <a:pt x="573" y="2233"/>
                    <a:pt x="889" y="1404"/>
                  </a:cubicBezTo>
                  <a:cubicBezTo>
                    <a:pt x="1088" y="946"/>
                    <a:pt x="1203" y="744"/>
                    <a:pt x="1290" y="660"/>
                  </a:cubicBezTo>
                  <a:cubicBezTo>
                    <a:pt x="1374" y="831"/>
                    <a:pt x="1432" y="1232"/>
                    <a:pt x="1489" y="1489"/>
                  </a:cubicBezTo>
                  <a:cubicBezTo>
                    <a:pt x="1633" y="2205"/>
                    <a:pt x="1748" y="2634"/>
                    <a:pt x="2004" y="2778"/>
                  </a:cubicBezTo>
                  <a:cubicBezTo>
                    <a:pt x="2113" y="2842"/>
                    <a:pt x="2435" y="3055"/>
                    <a:pt x="2734" y="3055"/>
                  </a:cubicBezTo>
                  <a:cubicBezTo>
                    <a:pt x="2830" y="3055"/>
                    <a:pt x="2924" y="3033"/>
                    <a:pt x="3007" y="2977"/>
                  </a:cubicBezTo>
                  <a:cubicBezTo>
                    <a:pt x="3436" y="2691"/>
                    <a:pt x="3294" y="1862"/>
                    <a:pt x="3149" y="1060"/>
                  </a:cubicBezTo>
                  <a:cubicBezTo>
                    <a:pt x="3122" y="774"/>
                    <a:pt x="3035" y="373"/>
                    <a:pt x="3065" y="286"/>
                  </a:cubicBezTo>
                  <a:lnTo>
                    <a:pt x="3065" y="286"/>
                  </a:lnTo>
                  <a:lnTo>
                    <a:pt x="3035" y="316"/>
                  </a:lnTo>
                  <a:lnTo>
                    <a:pt x="2691" y="0"/>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7"/>
            <p:cNvSpPr/>
            <p:nvPr/>
          </p:nvSpPr>
          <p:spPr>
            <a:xfrm>
              <a:off x="6719961" y="2843468"/>
              <a:ext cx="216576" cy="158685"/>
            </a:xfrm>
            <a:custGeom>
              <a:avLst/>
              <a:gdLst/>
              <a:ahLst/>
              <a:cxnLst/>
              <a:rect l="l" t="t" r="r" b="b"/>
              <a:pathLst>
                <a:path w="10707" h="7845" extrusionOk="0">
                  <a:moveTo>
                    <a:pt x="57" y="1"/>
                  </a:moveTo>
                  <a:lnTo>
                    <a:pt x="0" y="488"/>
                  </a:lnTo>
                  <a:cubicBezTo>
                    <a:pt x="545" y="546"/>
                    <a:pt x="889" y="917"/>
                    <a:pt x="1232" y="1317"/>
                  </a:cubicBezTo>
                  <a:cubicBezTo>
                    <a:pt x="1603" y="1718"/>
                    <a:pt x="2004" y="2206"/>
                    <a:pt x="2721" y="2320"/>
                  </a:cubicBezTo>
                  <a:cubicBezTo>
                    <a:pt x="2761" y="2324"/>
                    <a:pt x="2801" y="2326"/>
                    <a:pt x="2839" y="2326"/>
                  </a:cubicBezTo>
                  <a:cubicBezTo>
                    <a:pt x="3101" y="2326"/>
                    <a:pt x="3323" y="2248"/>
                    <a:pt x="3522" y="2149"/>
                  </a:cubicBezTo>
                  <a:cubicBezTo>
                    <a:pt x="3721" y="2076"/>
                    <a:pt x="3885" y="2004"/>
                    <a:pt x="4066" y="2004"/>
                  </a:cubicBezTo>
                  <a:cubicBezTo>
                    <a:pt x="4172" y="2004"/>
                    <a:pt x="4282" y="2028"/>
                    <a:pt x="4409" y="2091"/>
                  </a:cubicBezTo>
                  <a:cubicBezTo>
                    <a:pt x="4782" y="2291"/>
                    <a:pt x="4839" y="2462"/>
                    <a:pt x="4954" y="2778"/>
                  </a:cubicBezTo>
                  <a:cubicBezTo>
                    <a:pt x="5011" y="2950"/>
                    <a:pt x="5068" y="3122"/>
                    <a:pt x="5240" y="3378"/>
                  </a:cubicBezTo>
                  <a:cubicBezTo>
                    <a:pt x="6126" y="4524"/>
                    <a:pt x="6813" y="4782"/>
                    <a:pt x="7958" y="5211"/>
                  </a:cubicBezTo>
                  <a:lnTo>
                    <a:pt x="8160" y="5298"/>
                  </a:lnTo>
                  <a:cubicBezTo>
                    <a:pt x="8274" y="5325"/>
                    <a:pt x="8359" y="5382"/>
                    <a:pt x="8474" y="5440"/>
                  </a:cubicBezTo>
                  <a:cubicBezTo>
                    <a:pt x="8989" y="5641"/>
                    <a:pt x="9420" y="5840"/>
                    <a:pt x="9706" y="6271"/>
                  </a:cubicBezTo>
                  <a:cubicBezTo>
                    <a:pt x="9820" y="6443"/>
                    <a:pt x="9848" y="6614"/>
                    <a:pt x="9905" y="6843"/>
                  </a:cubicBezTo>
                  <a:cubicBezTo>
                    <a:pt x="9962" y="7157"/>
                    <a:pt x="10020" y="7530"/>
                    <a:pt x="10393" y="7844"/>
                  </a:cubicBezTo>
                  <a:lnTo>
                    <a:pt x="10707" y="7501"/>
                  </a:lnTo>
                  <a:cubicBezTo>
                    <a:pt x="10450" y="7272"/>
                    <a:pt x="10420" y="7043"/>
                    <a:pt x="10363" y="6756"/>
                  </a:cubicBezTo>
                  <a:cubicBezTo>
                    <a:pt x="10336" y="6527"/>
                    <a:pt x="10278" y="6241"/>
                    <a:pt x="10107" y="6012"/>
                  </a:cubicBezTo>
                  <a:cubicBezTo>
                    <a:pt x="9763" y="5440"/>
                    <a:pt x="9191" y="5211"/>
                    <a:pt x="8675" y="4982"/>
                  </a:cubicBezTo>
                  <a:cubicBezTo>
                    <a:pt x="8561" y="4924"/>
                    <a:pt x="8446" y="4897"/>
                    <a:pt x="8332" y="4840"/>
                  </a:cubicBezTo>
                  <a:lnTo>
                    <a:pt x="8130" y="4753"/>
                  </a:lnTo>
                  <a:cubicBezTo>
                    <a:pt x="7015" y="4324"/>
                    <a:pt x="6442" y="4123"/>
                    <a:pt x="5641" y="3092"/>
                  </a:cubicBezTo>
                  <a:cubicBezTo>
                    <a:pt x="5526" y="2920"/>
                    <a:pt x="5469" y="2778"/>
                    <a:pt x="5412" y="2607"/>
                  </a:cubicBezTo>
                  <a:cubicBezTo>
                    <a:pt x="5297" y="2291"/>
                    <a:pt x="5183" y="1947"/>
                    <a:pt x="4610" y="1661"/>
                  </a:cubicBezTo>
                  <a:cubicBezTo>
                    <a:pt x="4411" y="1550"/>
                    <a:pt x="4224" y="1508"/>
                    <a:pt x="4049" y="1508"/>
                  </a:cubicBezTo>
                  <a:cubicBezTo>
                    <a:pt x="3774" y="1508"/>
                    <a:pt x="3531" y="1613"/>
                    <a:pt x="3321" y="1718"/>
                  </a:cubicBezTo>
                  <a:cubicBezTo>
                    <a:pt x="3173" y="1767"/>
                    <a:pt x="3025" y="1839"/>
                    <a:pt x="2878" y="1839"/>
                  </a:cubicBezTo>
                  <a:cubicBezTo>
                    <a:pt x="2854" y="1839"/>
                    <a:pt x="2830" y="1837"/>
                    <a:pt x="2806" y="1833"/>
                  </a:cubicBezTo>
                  <a:cubicBezTo>
                    <a:pt x="2263" y="1748"/>
                    <a:pt x="1919" y="1375"/>
                    <a:pt x="1576" y="1004"/>
                  </a:cubicBezTo>
                  <a:cubicBezTo>
                    <a:pt x="1203" y="573"/>
                    <a:pt x="802" y="115"/>
                    <a:pt x="5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7"/>
            <p:cNvSpPr/>
            <p:nvPr/>
          </p:nvSpPr>
          <p:spPr>
            <a:xfrm>
              <a:off x="6689839" y="2886921"/>
              <a:ext cx="129719" cy="149421"/>
            </a:xfrm>
            <a:custGeom>
              <a:avLst/>
              <a:gdLst/>
              <a:ahLst/>
              <a:cxnLst/>
              <a:rect l="l" t="t" r="r" b="b"/>
              <a:pathLst>
                <a:path w="6413" h="7387" extrusionOk="0">
                  <a:moveTo>
                    <a:pt x="6069" y="1"/>
                  </a:moveTo>
                  <a:lnTo>
                    <a:pt x="5584" y="28"/>
                  </a:lnTo>
                  <a:cubicBezTo>
                    <a:pt x="5584" y="172"/>
                    <a:pt x="5611" y="344"/>
                    <a:pt x="5641" y="516"/>
                  </a:cubicBezTo>
                  <a:cubicBezTo>
                    <a:pt x="5726" y="1489"/>
                    <a:pt x="5898" y="2921"/>
                    <a:pt x="5355" y="3436"/>
                  </a:cubicBezTo>
                  <a:cubicBezTo>
                    <a:pt x="5126" y="3692"/>
                    <a:pt x="4695" y="3779"/>
                    <a:pt x="4267" y="3837"/>
                  </a:cubicBezTo>
                  <a:cubicBezTo>
                    <a:pt x="3779" y="3921"/>
                    <a:pt x="3179" y="4036"/>
                    <a:pt x="2806" y="4524"/>
                  </a:cubicBezTo>
                  <a:cubicBezTo>
                    <a:pt x="2577" y="4810"/>
                    <a:pt x="2520" y="5268"/>
                    <a:pt x="2463" y="5696"/>
                  </a:cubicBezTo>
                  <a:cubicBezTo>
                    <a:pt x="2378" y="6356"/>
                    <a:pt x="2321" y="6757"/>
                    <a:pt x="1977" y="6841"/>
                  </a:cubicBezTo>
                  <a:cubicBezTo>
                    <a:pt x="1909" y="6866"/>
                    <a:pt x="1846" y="6878"/>
                    <a:pt x="1787" y="6878"/>
                  </a:cubicBezTo>
                  <a:cubicBezTo>
                    <a:pt x="1495" y="6878"/>
                    <a:pt x="1289" y="6588"/>
                    <a:pt x="1004" y="6040"/>
                  </a:cubicBezTo>
                  <a:cubicBezTo>
                    <a:pt x="745" y="5639"/>
                    <a:pt x="516" y="5211"/>
                    <a:pt x="115" y="5096"/>
                  </a:cubicBezTo>
                  <a:lnTo>
                    <a:pt x="1" y="5554"/>
                  </a:lnTo>
                  <a:cubicBezTo>
                    <a:pt x="202" y="5611"/>
                    <a:pt x="374" y="5955"/>
                    <a:pt x="573" y="6269"/>
                  </a:cubicBezTo>
                  <a:cubicBezTo>
                    <a:pt x="832" y="6757"/>
                    <a:pt x="1175" y="7386"/>
                    <a:pt x="1775" y="7386"/>
                  </a:cubicBezTo>
                  <a:cubicBezTo>
                    <a:pt x="1890" y="7386"/>
                    <a:pt x="2004" y="7357"/>
                    <a:pt x="2119" y="7299"/>
                  </a:cubicBezTo>
                  <a:cubicBezTo>
                    <a:pt x="2779" y="7157"/>
                    <a:pt x="2863" y="6413"/>
                    <a:pt x="2950" y="5753"/>
                  </a:cubicBezTo>
                  <a:cubicBezTo>
                    <a:pt x="2978" y="5382"/>
                    <a:pt x="3035" y="4982"/>
                    <a:pt x="3179" y="4810"/>
                  </a:cubicBezTo>
                  <a:cubicBezTo>
                    <a:pt x="3436" y="4466"/>
                    <a:pt x="3894" y="4409"/>
                    <a:pt x="4352" y="4322"/>
                  </a:cubicBezTo>
                  <a:cubicBezTo>
                    <a:pt x="4840" y="4237"/>
                    <a:pt x="5355" y="4150"/>
                    <a:pt x="5698" y="3779"/>
                  </a:cubicBezTo>
                  <a:cubicBezTo>
                    <a:pt x="6413" y="3120"/>
                    <a:pt x="6241" y="1574"/>
                    <a:pt x="6099" y="459"/>
                  </a:cubicBezTo>
                  <a:cubicBezTo>
                    <a:pt x="6099" y="287"/>
                    <a:pt x="6069" y="143"/>
                    <a:pt x="6069"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7"/>
            <p:cNvSpPr/>
            <p:nvPr/>
          </p:nvSpPr>
          <p:spPr>
            <a:xfrm>
              <a:off x="6988668" y="2660473"/>
              <a:ext cx="184151" cy="217749"/>
            </a:xfrm>
            <a:custGeom>
              <a:avLst/>
              <a:gdLst/>
              <a:ahLst/>
              <a:cxnLst/>
              <a:rect l="l" t="t" r="r" b="b"/>
              <a:pathLst>
                <a:path w="9104" h="10765" extrusionOk="0">
                  <a:moveTo>
                    <a:pt x="8618" y="0"/>
                  </a:moveTo>
                  <a:cubicBezTo>
                    <a:pt x="8618" y="603"/>
                    <a:pt x="8389" y="889"/>
                    <a:pt x="8073" y="1260"/>
                  </a:cubicBezTo>
                  <a:cubicBezTo>
                    <a:pt x="7844" y="1519"/>
                    <a:pt x="7615" y="1805"/>
                    <a:pt x="7443" y="2233"/>
                  </a:cubicBezTo>
                  <a:cubicBezTo>
                    <a:pt x="7214" y="2836"/>
                    <a:pt x="7301" y="3236"/>
                    <a:pt x="7386" y="3580"/>
                  </a:cubicBezTo>
                  <a:cubicBezTo>
                    <a:pt x="7443" y="3836"/>
                    <a:pt x="7500" y="4065"/>
                    <a:pt x="7443" y="4382"/>
                  </a:cubicBezTo>
                  <a:cubicBezTo>
                    <a:pt x="7214" y="5320"/>
                    <a:pt x="6787" y="5529"/>
                    <a:pt x="6217" y="5529"/>
                  </a:cubicBezTo>
                  <a:cubicBezTo>
                    <a:pt x="6005" y="5529"/>
                    <a:pt x="5774" y="5500"/>
                    <a:pt x="5526" y="5469"/>
                  </a:cubicBezTo>
                  <a:cubicBezTo>
                    <a:pt x="5253" y="5421"/>
                    <a:pt x="4990" y="5381"/>
                    <a:pt x="4730" y="5381"/>
                  </a:cubicBezTo>
                  <a:cubicBezTo>
                    <a:pt x="4526" y="5381"/>
                    <a:pt x="4324" y="5406"/>
                    <a:pt x="4122" y="5469"/>
                  </a:cubicBezTo>
                  <a:cubicBezTo>
                    <a:pt x="3751" y="5611"/>
                    <a:pt x="3522" y="5783"/>
                    <a:pt x="3408" y="6042"/>
                  </a:cubicBezTo>
                  <a:cubicBezTo>
                    <a:pt x="3206" y="6443"/>
                    <a:pt x="3408" y="6901"/>
                    <a:pt x="3579" y="7416"/>
                  </a:cubicBezTo>
                  <a:cubicBezTo>
                    <a:pt x="3809" y="8016"/>
                    <a:pt x="4038" y="8646"/>
                    <a:pt x="3721" y="9248"/>
                  </a:cubicBezTo>
                  <a:cubicBezTo>
                    <a:pt x="3378" y="9791"/>
                    <a:pt x="2920" y="10164"/>
                    <a:pt x="2462" y="10249"/>
                  </a:cubicBezTo>
                  <a:cubicBezTo>
                    <a:pt x="2372" y="10272"/>
                    <a:pt x="2284" y="10283"/>
                    <a:pt x="2197" y="10283"/>
                  </a:cubicBezTo>
                  <a:cubicBezTo>
                    <a:pt x="1954" y="10283"/>
                    <a:pt x="1722" y="10197"/>
                    <a:pt x="1489" y="10050"/>
                  </a:cubicBezTo>
                  <a:cubicBezTo>
                    <a:pt x="1289" y="9905"/>
                    <a:pt x="1202" y="9676"/>
                    <a:pt x="1088" y="9420"/>
                  </a:cubicBezTo>
                  <a:cubicBezTo>
                    <a:pt x="973" y="9019"/>
                    <a:pt x="774" y="8531"/>
                    <a:pt x="172" y="8275"/>
                  </a:cubicBezTo>
                  <a:lnTo>
                    <a:pt x="0" y="8733"/>
                  </a:lnTo>
                  <a:cubicBezTo>
                    <a:pt x="401" y="8905"/>
                    <a:pt x="515" y="9218"/>
                    <a:pt x="630" y="9562"/>
                  </a:cubicBezTo>
                  <a:cubicBezTo>
                    <a:pt x="744" y="9878"/>
                    <a:pt x="889" y="10249"/>
                    <a:pt x="1232" y="10450"/>
                  </a:cubicBezTo>
                  <a:cubicBezTo>
                    <a:pt x="1546" y="10650"/>
                    <a:pt x="1889" y="10764"/>
                    <a:pt x="2205" y="10764"/>
                  </a:cubicBezTo>
                  <a:cubicBezTo>
                    <a:pt x="2320" y="10764"/>
                    <a:pt x="2434" y="10764"/>
                    <a:pt x="2549" y="10737"/>
                  </a:cubicBezTo>
                  <a:cubicBezTo>
                    <a:pt x="3149" y="10592"/>
                    <a:pt x="3721" y="10164"/>
                    <a:pt x="4152" y="9505"/>
                  </a:cubicBezTo>
                  <a:cubicBezTo>
                    <a:pt x="4580" y="8676"/>
                    <a:pt x="4267" y="7874"/>
                    <a:pt x="4038" y="7244"/>
                  </a:cubicBezTo>
                  <a:cubicBezTo>
                    <a:pt x="3866" y="6814"/>
                    <a:pt x="3751" y="6470"/>
                    <a:pt x="3836" y="6241"/>
                  </a:cubicBezTo>
                  <a:cubicBezTo>
                    <a:pt x="3893" y="6127"/>
                    <a:pt x="4038" y="6012"/>
                    <a:pt x="4267" y="5927"/>
                  </a:cubicBezTo>
                  <a:cubicBezTo>
                    <a:pt x="4421" y="5888"/>
                    <a:pt x="4587" y="5873"/>
                    <a:pt x="4762" y="5873"/>
                  </a:cubicBezTo>
                  <a:cubicBezTo>
                    <a:pt x="4976" y="5873"/>
                    <a:pt x="5204" y="5896"/>
                    <a:pt x="5439" y="5927"/>
                  </a:cubicBezTo>
                  <a:cubicBezTo>
                    <a:pt x="5693" y="5967"/>
                    <a:pt x="5962" y="6006"/>
                    <a:pt x="6228" y="6006"/>
                  </a:cubicBezTo>
                  <a:cubicBezTo>
                    <a:pt x="6922" y="6006"/>
                    <a:pt x="7591" y="5737"/>
                    <a:pt x="7901" y="4496"/>
                  </a:cubicBezTo>
                  <a:cubicBezTo>
                    <a:pt x="7988" y="4065"/>
                    <a:pt x="7931" y="3752"/>
                    <a:pt x="7874" y="3465"/>
                  </a:cubicBezTo>
                  <a:cubicBezTo>
                    <a:pt x="7786" y="3149"/>
                    <a:pt x="7729" y="2893"/>
                    <a:pt x="7901" y="2405"/>
                  </a:cubicBezTo>
                  <a:cubicBezTo>
                    <a:pt x="8045" y="2062"/>
                    <a:pt x="8217" y="1833"/>
                    <a:pt x="8446" y="1576"/>
                  </a:cubicBezTo>
                  <a:cubicBezTo>
                    <a:pt x="8760" y="1175"/>
                    <a:pt x="9103" y="775"/>
                    <a:pt x="91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7"/>
            <p:cNvSpPr/>
            <p:nvPr/>
          </p:nvSpPr>
          <p:spPr>
            <a:xfrm>
              <a:off x="7145021" y="2743858"/>
              <a:ext cx="226447" cy="119909"/>
            </a:xfrm>
            <a:custGeom>
              <a:avLst/>
              <a:gdLst/>
              <a:ahLst/>
              <a:cxnLst/>
              <a:rect l="l" t="t" r="r" b="b"/>
              <a:pathLst>
                <a:path w="11195" h="5928" extrusionOk="0">
                  <a:moveTo>
                    <a:pt x="57" y="1"/>
                  </a:moveTo>
                  <a:lnTo>
                    <a:pt x="0" y="459"/>
                  </a:lnTo>
                  <a:cubicBezTo>
                    <a:pt x="1088" y="573"/>
                    <a:pt x="1118" y="1661"/>
                    <a:pt x="1061" y="3321"/>
                  </a:cubicBezTo>
                  <a:cubicBezTo>
                    <a:pt x="1031" y="4409"/>
                    <a:pt x="1003" y="5440"/>
                    <a:pt x="1633" y="5813"/>
                  </a:cubicBezTo>
                  <a:cubicBezTo>
                    <a:pt x="1775" y="5898"/>
                    <a:pt x="1947" y="5928"/>
                    <a:pt x="2119" y="5928"/>
                  </a:cubicBezTo>
                  <a:cubicBezTo>
                    <a:pt x="2634" y="5928"/>
                    <a:pt x="3293" y="5669"/>
                    <a:pt x="4180" y="5096"/>
                  </a:cubicBezTo>
                  <a:cubicBezTo>
                    <a:pt x="4210" y="5069"/>
                    <a:pt x="4352" y="5069"/>
                    <a:pt x="4439" y="5069"/>
                  </a:cubicBezTo>
                  <a:cubicBezTo>
                    <a:pt x="4581" y="5069"/>
                    <a:pt x="4782" y="5069"/>
                    <a:pt x="4981" y="4982"/>
                  </a:cubicBezTo>
                  <a:cubicBezTo>
                    <a:pt x="5240" y="4867"/>
                    <a:pt x="5325" y="4638"/>
                    <a:pt x="5382" y="4439"/>
                  </a:cubicBezTo>
                  <a:cubicBezTo>
                    <a:pt x="5439" y="4210"/>
                    <a:pt x="5497" y="4095"/>
                    <a:pt x="5668" y="4038"/>
                  </a:cubicBezTo>
                  <a:cubicBezTo>
                    <a:pt x="5788" y="4008"/>
                    <a:pt x="5887" y="3994"/>
                    <a:pt x="5971" y="3994"/>
                  </a:cubicBezTo>
                  <a:cubicBezTo>
                    <a:pt x="6292" y="3994"/>
                    <a:pt x="6397" y="4195"/>
                    <a:pt x="6557" y="4466"/>
                  </a:cubicBezTo>
                  <a:cubicBezTo>
                    <a:pt x="6699" y="4695"/>
                    <a:pt x="6843" y="4954"/>
                    <a:pt x="7157" y="5096"/>
                  </a:cubicBezTo>
                  <a:cubicBezTo>
                    <a:pt x="7516" y="5253"/>
                    <a:pt x="7827" y="5320"/>
                    <a:pt x="8100" y="5320"/>
                  </a:cubicBezTo>
                  <a:cubicBezTo>
                    <a:pt x="9029" y="5320"/>
                    <a:pt x="9527" y="4544"/>
                    <a:pt x="9992" y="3837"/>
                  </a:cubicBezTo>
                  <a:cubicBezTo>
                    <a:pt x="10336" y="3321"/>
                    <a:pt x="10679" y="2779"/>
                    <a:pt x="11194" y="2463"/>
                  </a:cubicBezTo>
                  <a:lnTo>
                    <a:pt x="10965" y="2062"/>
                  </a:lnTo>
                  <a:cubicBezTo>
                    <a:pt x="10336" y="2405"/>
                    <a:pt x="9935" y="3035"/>
                    <a:pt x="9591" y="3580"/>
                  </a:cubicBezTo>
                  <a:cubicBezTo>
                    <a:pt x="9116" y="4271"/>
                    <a:pt x="8755" y="4832"/>
                    <a:pt x="8103" y="4832"/>
                  </a:cubicBezTo>
                  <a:cubicBezTo>
                    <a:pt x="7890" y="4832"/>
                    <a:pt x="7647" y="4772"/>
                    <a:pt x="7358" y="4638"/>
                  </a:cubicBezTo>
                  <a:cubicBezTo>
                    <a:pt x="7187" y="4581"/>
                    <a:pt x="7100" y="4409"/>
                    <a:pt x="6985" y="4210"/>
                  </a:cubicBezTo>
                  <a:cubicBezTo>
                    <a:pt x="6797" y="3903"/>
                    <a:pt x="6570" y="3521"/>
                    <a:pt x="5973" y="3521"/>
                  </a:cubicBezTo>
                  <a:cubicBezTo>
                    <a:pt x="5843" y="3521"/>
                    <a:pt x="5695" y="3539"/>
                    <a:pt x="5526" y="3580"/>
                  </a:cubicBezTo>
                  <a:cubicBezTo>
                    <a:pt x="5096" y="3722"/>
                    <a:pt x="5011" y="4038"/>
                    <a:pt x="4924" y="4295"/>
                  </a:cubicBezTo>
                  <a:cubicBezTo>
                    <a:pt x="4867" y="4439"/>
                    <a:pt x="4839" y="4524"/>
                    <a:pt x="4810" y="4554"/>
                  </a:cubicBezTo>
                  <a:cubicBezTo>
                    <a:pt x="4725" y="4585"/>
                    <a:pt x="4621" y="4589"/>
                    <a:pt x="4508" y="4589"/>
                  </a:cubicBezTo>
                  <a:cubicBezTo>
                    <a:pt x="4469" y="4589"/>
                    <a:pt x="4429" y="4588"/>
                    <a:pt x="4388" y="4588"/>
                  </a:cubicBezTo>
                  <a:cubicBezTo>
                    <a:pt x="4231" y="4588"/>
                    <a:pt x="4066" y="4596"/>
                    <a:pt x="3923" y="4668"/>
                  </a:cubicBezTo>
                  <a:cubicBezTo>
                    <a:pt x="2991" y="5268"/>
                    <a:pt x="2449" y="5449"/>
                    <a:pt x="2134" y="5449"/>
                  </a:cubicBezTo>
                  <a:cubicBezTo>
                    <a:pt x="2013" y="5449"/>
                    <a:pt x="1926" y="5422"/>
                    <a:pt x="1862" y="5383"/>
                  </a:cubicBezTo>
                  <a:cubicBezTo>
                    <a:pt x="1489" y="5183"/>
                    <a:pt x="1519" y="4237"/>
                    <a:pt x="1546" y="3351"/>
                  </a:cubicBezTo>
                  <a:cubicBezTo>
                    <a:pt x="1603" y="1920"/>
                    <a:pt x="1661" y="145"/>
                    <a:pt x="5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7"/>
            <p:cNvSpPr/>
            <p:nvPr/>
          </p:nvSpPr>
          <p:spPr>
            <a:xfrm>
              <a:off x="7276491" y="2727088"/>
              <a:ext cx="31292" cy="104253"/>
            </a:xfrm>
            <a:custGeom>
              <a:avLst/>
              <a:gdLst/>
              <a:ahLst/>
              <a:cxnLst/>
              <a:rect l="l" t="t" r="r" b="b"/>
              <a:pathLst>
                <a:path w="1547" h="5154" extrusionOk="0">
                  <a:moveTo>
                    <a:pt x="1260" y="1"/>
                  </a:moveTo>
                  <a:cubicBezTo>
                    <a:pt x="257" y="772"/>
                    <a:pt x="314" y="1776"/>
                    <a:pt x="372" y="2749"/>
                  </a:cubicBezTo>
                  <a:cubicBezTo>
                    <a:pt x="401" y="3521"/>
                    <a:pt x="459" y="4237"/>
                    <a:pt x="1" y="4895"/>
                  </a:cubicBezTo>
                  <a:lnTo>
                    <a:pt x="401" y="5153"/>
                  </a:lnTo>
                  <a:cubicBezTo>
                    <a:pt x="944" y="4379"/>
                    <a:pt x="887" y="3550"/>
                    <a:pt x="859" y="2719"/>
                  </a:cubicBezTo>
                  <a:cubicBezTo>
                    <a:pt x="802" y="1803"/>
                    <a:pt x="745" y="1001"/>
                    <a:pt x="1546" y="372"/>
                  </a:cubicBezTo>
                  <a:lnTo>
                    <a:pt x="1260"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7"/>
            <p:cNvSpPr/>
            <p:nvPr/>
          </p:nvSpPr>
          <p:spPr>
            <a:xfrm>
              <a:off x="7196585" y="2721302"/>
              <a:ext cx="40556" cy="115216"/>
            </a:xfrm>
            <a:custGeom>
              <a:avLst/>
              <a:gdLst/>
              <a:ahLst/>
              <a:cxnLst/>
              <a:rect l="l" t="t" r="r" b="b"/>
              <a:pathLst>
                <a:path w="2005" h="5696" extrusionOk="0">
                  <a:moveTo>
                    <a:pt x="1173" y="0"/>
                  </a:moveTo>
                  <a:cubicBezTo>
                    <a:pt x="1173" y="401"/>
                    <a:pt x="944" y="829"/>
                    <a:pt x="687" y="1287"/>
                  </a:cubicBezTo>
                  <a:cubicBezTo>
                    <a:pt x="344" y="1860"/>
                    <a:pt x="0" y="2462"/>
                    <a:pt x="172" y="3177"/>
                  </a:cubicBezTo>
                  <a:cubicBezTo>
                    <a:pt x="344" y="3578"/>
                    <a:pt x="630" y="3749"/>
                    <a:pt x="886" y="3921"/>
                  </a:cubicBezTo>
                  <a:cubicBezTo>
                    <a:pt x="1145" y="4065"/>
                    <a:pt x="1344" y="4207"/>
                    <a:pt x="1459" y="4523"/>
                  </a:cubicBezTo>
                  <a:cubicBezTo>
                    <a:pt x="1516" y="4665"/>
                    <a:pt x="1489" y="5066"/>
                    <a:pt x="1459" y="5352"/>
                  </a:cubicBezTo>
                  <a:lnTo>
                    <a:pt x="1459" y="5696"/>
                  </a:lnTo>
                  <a:lnTo>
                    <a:pt x="1917" y="5696"/>
                  </a:lnTo>
                  <a:cubicBezTo>
                    <a:pt x="1917" y="5611"/>
                    <a:pt x="1947" y="5497"/>
                    <a:pt x="1947" y="5382"/>
                  </a:cubicBezTo>
                  <a:cubicBezTo>
                    <a:pt x="1974" y="5009"/>
                    <a:pt x="2004" y="4608"/>
                    <a:pt x="1917" y="4352"/>
                  </a:cubicBezTo>
                  <a:cubicBezTo>
                    <a:pt x="1745" y="3864"/>
                    <a:pt x="1402" y="3665"/>
                    <a:pt x="1145" y="3493"/>
                  </a:cubicBezTo>
                  <a:cubicBezTo>
                    <a:pt x="916" y="3349"/>
                    <a:pt x="744" y="3234"/>
                    <a:pt x="630" y="3035"/>
                  </a:cubicBezTo>
                  <a:cubicBezTo>
                    <a:pt x="515" y="2547"/>
                    <a:pt x="802" y="2032"/>
                    <a:pt x="1088" y="1517"/>
                  </a:cubicBezTo>
                  <a:cubicBezTo>
                    <a:pt x="1374" y="1031"/>
                    <a:pt x="1661" y="543"/>
                    <a:pt x="1661"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7"/>
            <p:cNvSpPr/>
            <p:nvPr/>
          </p:nvSpPr>
          <p:spPr>
            <a:xfrm>
              <a:off x="6952194" y="3195014"/>
              <a:ext cx="30685" cy="197441"/>
            </a:xfrm>
            <a:custGeom>
              <a:avLst/>
              <a:gdLst/>
              <a:ahLst/>
              <a:cxnLst/>
              <a:rect l="l" t="t" r="r" b="b"/>
              <a:pathLst>
                <a:path w="1517" h="9761" extrusionOk="0">
                  <a:moveTo>
                    <a:pt x="745" y="0"/>
                  </a:moveTo>
                  <a:lnTo>
                    <a:pt x="287" y="115"/>
                  </a:lnTo>
                  <a:cubicBezTo>
                    <a:pt x="372" y="486"/>
                    <a:pt x="486" y="802"/>
                    <a:pt x="630" y="1145"/>
                  </a:cubicBezTo>
                  <a:cubicBezTo>
                    <a:pt x="830" y="1603"/>
                    <a:pt x="1001" y="2031"/>
                    <a:pt x="1001" y="2576"/>
                  </a:cubicBezTo>
                  <a:cubicBezTo>
                    <a:pt x="1001" y="3149"/>
                    <a:pt x="830" y="3634"/>
                    <a:pt x="658" y="4150"/>
                  </a:cubicBezTo>
                  <a:cubicBezTo>
                    <a:pt x="516" y="4551"/>
                    <a:pt x="372" y="4951"/>
                    <a:pt x="287" y="5439"/>
                  </a:cubicBezTo>
                  <a:cubicBezTo>
                    <a:pt x="172" y="6183"/>
                    <a:pt x="429" y="6898"/>
                    <a:pt x="630" y="7500"/>
                  </a:cubicBezTo>
                  <a:cubicBezTo>
                    <a:pt x="830" y="8043"/>
                    <a:pt x="1001" y="8501"/>
                    <a:pt x="830" y="8817"/>
                  </a:cubicBezTo>
                  <a:cubicBezTo>
                    <a:pt x="715" y="9016"/>
                    <a:pt x="459" y="9188"/>
                    <a:pt x="1" y="9303"/>
                  </a:cubicBezTo>
                  <a:lnTo>
                    <a:pt x="115" y="9761"/>
                  </a:lnTo>
                  <a:cubicBezTo>
                    <a:pt x="715" y="9619"/>
                    <a:pt x="1088" y="9390"/>
                    <a:pt x="1260" y="9046"/>
                  </a:cubicBezTo>
                  <a:cubicBezTo>
                    <a:pt x="1517" y="8558"/>
                    <a:pt x="1317" y="7958"/>
                    <a:pt x="1088" y="7328"/>
                  </a:cubicBezTo>
                  <a:cubicBezTo>
                    <a:pt x="887" y="6783"/>
                    <a:pt x="658" y="6126"/>
                    <a:pt x="772" y="5496"/>
                  </a:cubicBezTo>
                  <a:cubicBezTo>
                    <a:pt x="830" y="5096"/>
                    <a:pt x="974" y="4695"/>
                    <a:pt x="1116" y="4322"/>
                  </a:cubicBezTo>
                  <a:cubicBezTo>
                    <a:pt x="1288" y="3779"/>
                    <a:pt x="1489" y="3234"/>
                    <a:pt x="1489" y="2576"/>
                  </a:cubicBezTo>
                  <a:cubicBezTo>
                    <a:pt x="1489" y="1947"/>
                    <a:pt x="1288" y="1431"/>
                    <a:pt x="1088" y="944"/>
                  </a:cubicBezTo>
                  <a:cubicBezTo>
                    <a:pt x="944" y="630"/>
                    <a:pt x="830" y="344"/>
                    <a:pt x="745"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7"/>
            <p:cNvSpPr/>
            <p:nvPr/>
          </p:nvSpPr>
          <p:spPr>
            <a:xfrm>
              <a:off x="6966658" y="3376836"/>
              <a:ext cx="254786" cy="930526"/>
            </a:xfrm>
            <a:custGeom>
              <a:avLst/>
              <a:gdLst/>
              <a:ahLst/>
              <a:cxnLst/>
              <a:rect l="l" t="t" r="r" b="b"/>
              <a:pathLst>
                <a:path w="12596" h="46003" extrusionOk="0">
                  <a:moveTo>
                    <a:pt x="0" y="1"/>
                  </a:moveTo>
                  <a:lnTo>
                    <a:pt x="0" y="486"/>
                  </a:lnTo>
                  <a:cubicBezTo>
                    <a:pt x="1175" y="486"/>
                    <a:pt x="1489" y="2433"/>
                    <a:pt x="1748" y="4151"/>
                  </a:cubicBezTo>
                  <a:cubicBezTo>
                    <a:pt x="1919" y="5211"/>
                    <a:pt x="2091" y="6212"/>
                    <a:pt x="2435" y="6757"/>
                  </a:cubicBezTo>
                  <a:cubicBezTo>
                    <a:pt x="2577" y="6956"/>
                    <a:pt x="2778" y="7043"/>
                    <a:pt x="2950" y="7157"/>
                  </a:cubicBezTo>
                  <a:cubicBezTo>
                    <a:pt x="3206" y="7272"/>
                    <a:pt x="3408" y="7357"/>
                    <a:pt x="3493" y="7730"/>
                  </a:cubicBezTo>
                  <a:cubicBezTo>
                    <a:pt x="3637" y="8330"/>
                    <a:pt x="3522" y="8474"/>
                    <a:pt x="3264" y="8761"/>
                  </a:cubicBezTo>
                  <a:cubicBezTo>
                    <a:pt x="3206" y="8818"/>
                    <a:pt x="3149" y="8903"/>
                    <a:pt x="3092" y="8990"/>
                  </a:cubicBezTo>
                  <a:cubicBezTo>
                    <a:pt x="2950" y="9161"/>
                    <a:pt x="2806" y="9246"/>
                    <a:pt x="2606" y="9333"/>
                  </a:cubicBezTo>
                  <a:cubicBezTo>
                    <a:pt x="2348" y="9448"/>
                    <a:pt x="2061" y="9590"/>
                    <a:pt x="1890" y="9990"/>
                  </a:cubicBezTo>
                  <a:cubicBezTo>
                    <a:pt x="1546" y="10593"/>
                    <a:pt x="1661" y="11250"/>
                    <a:pt x="1775" y="11822"/>
                  </a:cubicBezTo>
                  <a:cubicBezTo>
                    <a:pt x="1805" y="11967"/>
                    <a:pt x="1832" y="12109"/>
                    <a:pt x="1862" y="12223"/>
                  </a:cubicBezTo>
                  <a:cubicBezTo>
                    <a:pt x="1890" y="13025"/>
                    <a:pt x="1775" y="13913"/>
                    <a:pt x="1661" y="14829"/>
                  </a:cubicBezTo>
                  <a:cubicBezTo>
                    <a:pt x="1432" y="16689"/>
                    <a:pt x="1203" y="18608"/>
                    <a:pt x="1977" y="20067"/>
                  </a:cubicBezTo>
                  <a:cubicBezTo>
                    <a:pt x="2233" y="20582"/>
                    <a:pt x="2606" y="20926"/>
                    <a:pt x="2920" y="21212"/>
                  </a:cubicBezTo>
                  <a:cubicBezTo>
                    <a:pt x="3435" y="21727"/>
                    <a:pt x="3836" y="22071"/>
                    <a:pt x="3664" y="23216"/>
                  </a:cubicBezTo>
                  <a:cubicBezTo>
                    <a:pt x="3637" y="23589"/>
                    <a:pt x="3493" y="23903"/>
                    <a:pt x="3351" y="24246"/>
                  </a:cubicBezTo>
                  <a:cubicBezTo>
                    <a:pt x="3236" y="24562"/>
                    <a:pt x="3092" y="24876"/>
                    <a:pt x="3035" y="25192"/>
                  </a:cubicBezTo>
                  <a:cubicBezTo>
                    <a:pt x="2835" y="25994"/>
                    <a:pt x="2893" y="26566"/>
                    <a:pt x="2977" y="27253"/>
                  </a:cubicBezTo>
                  <a:cubicBezTo>
                    <a:pt x="3007" y="27453"/>
                    <a:pt x="3007" y="27654"/>
                    <a:pt x="3035" y="27911"/>
                  </a:cubicBezTo>
                  <a:cubicBezTo>
                    <a:pt x="3122" y="28341"/>
                    <a:pt x="3122" y="28884"/>
                    <a:pt x="3092" y="29429"/>
                  </a:cubicBezTo>
                  <a:cubicBezTo>
                    <a:pt x="3092" y="30116"/>
                    <a:pt x="3064" y="30831"/>
                    <a:pt x="3236" y="31346"/>
                  </a:cubicBezTo>
                  <a:cubicBezTo>
                    <a:pt x="3408" y="31861"/>
                    <a:pt x="3779" y="32147"/>
                    <a:pt x="4122" y="32406"/>
                  </a:cubicBezTo>
                  <a:cubicBezTo>
                    <a:pt x="4409" y="32605"/>
                    <a:pt x="4638" y="32807"/>
                    <a:pt x="4782" y="33093"/>
                  </a:cubicBezTo>
                  <a:cubicBezTo>
                    <a:pt x="4839" y="33235"/>
                    <a:pt x="4809" y="33494"/>
                    <a:pt x="4752" y="33723"/>
                  </a:cubicBezTo>
                  <a:cubicBezTo>
                    <a:pt x="4695" y="34037"/>
                    <a:pt x="4610" y="34410"/>
                    <a:pt x="4809" y="34667"/>
                  </a:cubicBezTo>
                  <a:cubicBezTo>
                    <a:pt x="4981" y="35010"/>
                    <a:pt x="5355" y="35097"/>
                    <a:pt x="5698" y="35154"/>
                  </a:cubicBezTo>
                  <a:cubicBezTo>
                    <a:pt x="5955" y="35239"/>
                    <a:pt x="6184" y="35296"/>
                    <a:pt x="6271" y="35441"/>
                  </a:cubicBezTo>
                  <a:cubicBezTo>
                    <a:pt x="6614" y="35956"/>
                    <a:pt x="6442" y="36528"/>
                    <a:pt x="6271" y="37158"/>
                  </a:cubicBezTo>
                  <a:cubicBezTo>
                    <a:pt x="6126" y="37586"/>
                    <a:pt x="6012" y="38017"/>
                    <a:pt x="6042" y="38445"/>
                  </a:cubicBezTo>
                  <a:cubicBezTo>
                    <a:pt x="6099" y="38960"/>
                    <a:pt x="6328" y="39533"/>
                    <a:pt x="6527" y="40106"/>
                  </a:cubicBezTo>
                  <a:cubicBezTo>
                    <a:pt x="6671" y="40506"/>
                    <a:pt x="6813" y="40907"/>
                    <a:pt x="6871" y="41251"/>
                  </a:cubicBezTo>
                  <a:cubicBezTo>
                    <a:pt x="7100" y="42224"/>
                    <a:pt x="7358" y="42654"/>
                    <a:pt x="7729" y="43254"/>
                  </a:cubicBezTo>
                  <a:cubicBezTo>
                    <a:pt x="7844" y="43484"/>
                    <a:pt x="8016" y="43713"/>
                    <a:pt x="8187" y="44056"/>
                  </a:cubicBezTo>
                  <a:cubicBezTo>
                    <a:pt x="8359" y="44315"/>
                    <a:pt x="8446" y="44544"/>
                    <a:pt x="8503" y="44800"/>
                  </a:cubicBezTo>
                  <a:cubicBezTo>
                    <a:pt x="8703" y="45316"/>
                    <a:pt x="8874" y="45831"/>
                    <a:pt x="9820" y="46003"/>
                  </a:cubicBezTo>
                  <a:lnTo>
                    <a:pt x="10049" y="46003"/>
                  </a:lnTo>
                  <a:cubicBezTo>
                    <a:pt x="10450" y="46003"/>
                    <a:pt x="10764" y="45861"/>
                    <a:pt x="11080" y="45716"/>
                  </a:cubicBezTo>
                  <a:cubicBezTo>
                    <a:pt x="11351" y="45573"/>
                    <a:pt x="11551" y="45481"/>
                    <a:pt x="11726" y="45481"/>
                  </a:cubicBezTo>
                  <a:cubicBezTo>
                    <a:pt x="11902" y="45481"/>
                    <a:pt x="12053" y="45574"/>
                    <a:pt x="12225" y="45803"/>
                  </a:cubicBezTo>
                  <a:lnTo>
                    <a:pt x="12596" y="45517"/>
                  </a:lnTo>
                  <a:cubicBezTo>
                    <a:pt x="12304" y="45127"/>
                    <a:pt x="12005" y="45001"/>
                    <a:pt x="11715" y="45001"/>
                  </a:cubicBezTo>
                  <a:cubicBezTo>
                    <a:pt x="11410" y="45001"/>
                    <a:pt x="11115" y="45141"/>
                    <a:pt x="10851" y="45258"/>
                  </a:cubicBezTo>
                  <a:cubicBezTo>
                    <a:pt x="10583" y="45404"/>
                    <a:pt x="10317" y="45530"/>
                    <a:pt x="10049" y="45530"/>
                  </a:cubicBezTo>
                  <a:cubicBezTo>
                    <a:pt x="10001" y="45530"/>
                    <a:pt x="9953" y="45526"/>
                    <a:pt x="9905" y="45517"/>
                  </a:cubicBezTo>
                  <a:cubicBezTo>
                    <a:pt x="9248" y="45403"/>
                    <a:pt x="9133" y="45144"/>
                    <a:pt x="8962" y="44629"/>
                  </a:cubicBezTo>
                  <a:cubicBezTo>
                    <a:pt x="8874" y="44372"/>
                    <a:pt x="8790" y="44086"/>
                    <a:pt x="8618" y="43800"/>
                  </a:cubicBezTo>
                  <a:cubicBezTo>
                    <a:pt x="8416" y="43484"/>
                    <a:pt x="8274" y="43227"/>
                    <a:pt x="8130" y="42998"/>
                  </a:cubicBezTo>
                  <a:cubicBezTo>
                    <a:pt x="7787" y="42425"/>
                    <a:pt x="7530" y="42025"/>
                    <a:pt x="7358" y="41166"/>
                  </a:cubicBezTo>
                  <a:cubicBezTo>
                    <a:pt x="7271" y="40765"/>
                    <a:pt x="7129" y="40335"/>
                    <a:pt x="6958" y="39934"/>
                  </a:cubicBezTo>
                  <a:cubicBezTo>
                    <a:pt x="6786" y="39391"/>
                    <a:pt x="6584" y="38846"/>
                    <a:pt x="6527" y="38388"/>
                  </a:cubicBezTo>
                  <a:cubicBezTo>
                    <a:pt x="6500" y="38044"/>
                    <a:pt x="6614" y="37673"/>
                    <a:pt x="6729" y="37300"/>
                  </a:cubicBezTo>
                  <a:cubicBezTo>
                    <a:pt x="6928" y="36613"/>
                    <a:pt x="7129" y="35869"/>
                    <a:pt x="6699" y="35212"/>
                  </a:cubicBezTo>
                  <a:cubicBezTo>
                    <a:pt x="6500" y="34868"/>
                    <a:pt x="6126" y="34781"/>
                    <a:pt x="5813" y="34696"/>
                  </a:cubicBezTo>
                  <a:cubicBezTo>
                    <a:pt x="5554" y="34639"/>
                    <a:pt x="5297" y="34582"/>
                    <a:pt x="5210" y="34410"/>
                  </a:cubicBezTo>
                  <a:cubicBezTo>
                    <a:pt x="5126" y="34296"/>
                    <a:pt x="5183" y="34066"/>
                    <a:pt x="5240" y="33808"/>
                  </a:cubicBezTo>
                  <a:cubicBezTo>
                    <a:pt x="5297" y="33521"/>
                    <a:pt x="5355" y="33208"/>
                    <a:pt x="5240" y="32892"/>
                  </a:cubicBezTo>
                  <a:cubicBezTo>
                    <a:pt x="5039" y="32491"/>
                    <a:pt x="4695" y="32234"/>
                    <a:pt x="4409" y="32033"/>
                  </a:cubicBezTo>
                  <a:cubicBezTo>
                    <a:pt x="4095" y="31776"/>
                    <a:pt x="3809" y="31575"/>
                    <a:pt x="3694" y="31174"/>
                  </a:cubicBezTo>
                  <a:cubicBezTo>
                    <a:pt x="3550" y="30746"/>
                    <a:pt x="3580" y="30086"/>
                    <a:pt x="3580" y="29429"/>
                  </a:cubicBezTo>
                  <a:cubicBezTo>
                    <a:pt x="3580" y="28884"/>
                    <a:pt x="3607" y="28284"/>
                    <a:pt x="3522" y="27853"/>
                  </a:cubicBezTo>
                  <a:cubicBezTo>
                    <a:pt x="3493" y="27624"/>
                    <a:pt x="3465" y="27395"/>
                    <a:pt x="3435" y="27196"/>
                  </a:cubicBezTo>
                  <a:cubicBezTo>
                    <a:pt x="3378" y="26537"/>
                    <a:pt x="3321" y="26051"/>
                    <a:pt x="3522" y="25307"/>
                  </a:cubicBezTo>
                  <a:cubicBezTo>
                    <a:pt x="3550" y="25020"/>
                    <a:pt x="3664" y="24734"/>
                    <a:pt x="3809" y="24418"/>
                  </a:cubicBezTo>
                  <a:cubicBezTo>
                    <a:pt x="3951" y="24075"/>
                    <a:pt x="4095" y="23704"/>
                    <a:pt x="4152" y="23273"/>
                  </a:cubicBezTo>
                  <a:cubicBezTo>
                    <a:pt x="4351" y="21899"/>
                    <a:pt x="3809" y="21384"/>
                    <a:pt x="3236" y="20868"/>
                  </a:cubicBezTo>
                  <a:cubicBezTo>
                    <a:pt x="2950" y="20582"/>
                    <a:pt x="2634" y="20296"/>
                    <a:pt x="2405" y="19838"/>
                  </a:cubicBezTo>
                  <a:cubicBezTo>
                    <a:pt x="1718" y="18521"/>
                    <a:pt x="1919" y="16661"/>
                    <a:pt x="2148" y="14887"/>
                  </a:cubicBezTo>
                  <a:cubicBezTo>
                    <a:pt x="2263" y="13941"/>
                    <a:pt x="2377" y="13025"/>
                    <a:pt x="2320" y="12196"/>
                  </a:cubicBezTo>
                  <a:cubicBezTo>
                    <a:pt x="2320" y="12051"/>
                    <a:pt x="2290" y="11909"/>
                    <a:pt x="2263" y="11738"/>
                  </a:cubicBezTo>
                  <a:cubicBezTo>
                    <a:pt x="2148" y="11222"/>
                    <a:pt x="2061" y="10677"/>
                    <a:pt x="2320" y="10192"/>
                  </a:cubicBezTo>
                  <a:cubicBezTo>
                    <a:pt x="2435" y="9963"/>
                    <a:pt x="2606" y="9876"/>
                    <a:pt x="2806" y="9761"/>
                  </a:cubicBezTo>
                  <a:cubicBezTo>
                    <a:pt x="3035" y="9677"/>
                    <a:pt x="3264" y="9532"/>
                    <a:pt x="3465" y="9276"/>
                  </a:cubicBezTo>
                  <a:cubicBezTo>
                    <a:pt x="3522" y="9189"/>
                    <a:pt x="3580" y="9132"/>
                    <a:pt x="3637" y="9074"/>
                  </a:cubicBezTo>
                  <a:cubicBezTo>
                    <a:pt x="3951" y="8703"/>
                    <a:pt x="4152" y="8417"/>
                    <a:pt x="3980" y="7643"/>
                  </a:cubicBezTo>
                  <a:cubicBezTo>
                    <a:pt x="3836" y="7043"/>
                    <a:pt x="3435" y="6841"/>
                    <a:pt x="3179" y="6699"/>
                  </a:cubicBezTo>
                  <a:cubicBezTo>
                    <a:pt x="3035" y="6642"/>
                    <a:pt x="2893" y="6585"/>
                    <a:pt x="2835" y="6498"/>
                  </a:cubicBezTo>
                  <a:cubicBezTo>
                    <a:pt x="2549" y="6040"/>
                    <a:pt x="2405" y="5096"/>
                    <a:pt x="2233" y="4093"/>
                  </a:cubicBezTo>
                  <a:cubicBezTo>
                    <a:pt x="1947" y="2176"/>
                    <a:pt x="1603" y="1"/>
                    <a:pt x="0"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7"/>
            <p:cNvSpPr/>
            <p:nvPr/>
          </p:nvSpPr>
          <p:spPr>
            <a:xfrm>
              <a:off x="7253329" y="3696501"/>
              <a:ext cx="49214" cy="139550"/>
            </a:xfrm>
            <a:custGeom>
              <a:avLst/>
              <a:gdLst/>
              <a:ahLst/>
              <a:cxnLst/>
              <a:rect l="l" t="t" r="r" b="b"/>
              <a:pathLst>
                <a:path w="2433" h="6899" extrusionOk="0">
                  <a:moveTo>
                    <a:pt x="2119" y="1"/>
                  </a:moveTo>
                  <a:cubicBezTo>
                    <a:pt x="1947" y="143"/>
                    <a:pt x="1661" y="200"/>
                    <a:pt x="1375" y="230"/>
                  </a:cubicBezTo>
                  <a:cubicBezTo>
                    <a:pt x="944" y="314"/>
                    <a:pt x="516" y="401"/>
                    <a:pt x="314" y="745"/>
                  </a:cubicBezTo>
                  <a:cubicBezTo>
                    <a:pt x="1" y="1345"/>
                    <a:pt x="372" y="1975"/>
                    <a:pt x="658" y="2520"/>
                  </a:cubicBezTo>
                  <a:cubicBezTo>
                    <a:pt x="772" y="2719"/>
                    <a:pt x="887" y="2921"/>
                    <a:pt x="944" y="3063"/>
                  </a:cubicBezTo>
                  <a:cubicBezTo>
                    <a:pt x="1059" y="3436"/>
                    <a:pt x="1031" y="3979"/>
                    <a:pt x="1031" y="4494"/>
                  </a:cubicBezTo>
                  <a:cubicBezTo>
                    <a:pt x="974" y="5554"/>
                    <a:pt x="944" y="6757"/>
                    <a:pt x="2062" y="6899"/>
                  </a:cubicBezTo>
                  <a:lnTo>
                    <a:pt x="2119" y="6413"/>
                  </a:lnTo>
                  <a:cubicBezTo>
                    <a:pt x="1489" y="6326"/>
                    <a:pt x="1459" y="5639"/>
                    <a:pt x="1489" y="4524"/>
                  </a:cubicBezTo>
                  <a:cubicBezTo>
                    <a:pt x="1517" y="3951"/>
                    <a:pt x="1546" y="3379"/>
                    <a:pt x="1402" y="2921"/>
                  </a:cubicBezTo>
                  <a:cubicBezTo>
                    <a:pt x="1345" y="2719"/>
                    <a:pt x="1203" y="2490"/>
                    <a:pt x="1088" y="2261"/>
                  </a:cubicBezTo>
                  <a:cubicBezTo>
                    <a:pt x="830" y="1833"/>
                    <a:pt x="543" y="1345"/>
                    <a:pt x="745" y="1001"/>
                  </a:cubicBezTo>
                  <a:cubicBezTo>
                    <a:pt x="830" y="830"/>
                    <a:pt x="1146" y="772"/>
                    <a:pt x="1459" y="715"/>
                  </a:cubicBezTo>
                  <a:cubicBezTo>
                    <a:pt x="1803" y="658"/>
                    <a:pt x="2146" y="601"/>
                    <a:pt x="2433" y="372"/>
                  </a:cubicBezTo>
                  <a:lnTo>
                    <a:pt x="2119" y="1"/>
                  </a:ln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7"/>
            <p:cNvSpPr/>
            <p:nvPr/>
          </p:nvSpPr>
          <p:spPr>
            <a:xfrm>
              <a:off x="7028641" y="3474686"/>
              <a:ext cx="303999" cy="178366"/>
            </a:xfrm>
            <a:custGeom>
              <a:avLst/>
              <a:gdLst/>
              <a:ahLst/>
              <a:cxnLst/>
              <a:rect l="l" t="t" r="r" b="b"/>
              <a:pathLst>
                <a:path w="15029" h="8818" extrusionOk="0">
                  <a:moveTo>
                    <a:pt x="1775" y="1"/>
                  </a:moveTo>
                  <a:cubicBezTo>
                    <a:pt x="715" y="1"/>
                    <a:pt x="344" y="1088"/>
                    <a:pt x="85" y="1890"/>
                  </a:cubicBezTo>
                  <a:cubicBezTo>
                    <a:pt x="58" y="2004"/>
                    <a:pt x="28" y="2091"/>
                    <a:pt x="0" y="2176"/>
                  </a:cubicBezTo>
                  <a:lnTo>
                    <a:pt x="458" y="2348"/>
                  </a:lnTo>
                  <a:cubicBezTo>
                    <a:pt x="486" y="2263"/>
                    <a:pt x="516" y="2149"/>
                    <a:pt x="543" y="2034"/>
                  </a:cubicBezTo>
                  <a:cubicBezTo>
                    <a:pt x="829" y="1146"/>
                    <a:pt x="1116" y="488"/>
                    <a:pt x="1745" y="488"/>
                  </a:cubicBezTo>
                  <a:cubicBezTo>
                    <a:pt x="1975" y="516"/>
                    <a:pt x="2261" y="859"/>
                    <a:pt x="2547" y="1175"/>
                  </a:cubicBezTo>
                  <a:cubicBezTo>
                    <a:pt x="2891" y="1576"/>
                    <a:pt x="3234" y="1977"/>
                    <a:pt x="3665" y="2034"/>
                  </a:cubicBezTo>
                  <a:lnTo>
                    <a:pt x="3921" y="2062"/>
                  </a:lnTo>
                  <a:lnTo>
                    <a:pt x="3921" y="1775"/>
                  </a:lnTo>
                  <a:cubicBezTo>
                    <a:pt x="3921" y="1432"/>
                    <a:pt x="4093" y="1146"/>
                    <a:pt x="4352" y="974"/>
                  </a:cubicBezTo>
                  <a:cubicBezTo>
                    <a:pt x="4486" y="884"/>
                    <a:pt x="4636" y="841"/>
                    <a:pt x="4789" y="841"/>
                  </a:cubicBezTo>
                  <a:cubicBezTo>
                    <a:pt x="4930" y="841"/>
                    <a:pt x="5074" y="877"/>
                    <a:pt x="5210" y="946"/>
                  </a:cubicBezTo>
                  <a:cubicBezTo>
                    <a:pt x="5524" y="1118"/>
                    <a:pt x="5639" y="1462"/>
                    <a:pt x="5753" y="1862"/>
                  </a:cubicBezTo>
                  <a:cubicBezTo>
                    <a:pt x="5868" y="2233"/>
                    <a:pt x="5982" y="2607"/>
                    <a:pt x="6269" y="2920"/>
                  </a:cubicBezTo>
                  <a:cubicBezTo>
                    <a:pt x="6841" y="3493"/>
                    <a:pt x="7700" y="3608"/>
                    <a:pt x="8559" y="3752"/>
                  </a:cubicBezTo>
                  <a:cubicBezTo>
                    <a:pt x="9589" y="3894"/>
                    <a:pt x="10563" y="4038"/>
                    <a:pt x="10963" y="4867"/>
                  </a:cubicBezTo>
                  <a:cubicBezTo>
                    <a:pt x="11135" y="5325"/>
                    <a:pt x="10993" y="5783"/>
                    <a:pt x="10849" y="6298"/>
                  </a:cubicBezTo>
                  <a:cubicBezTo>
                    <a:pt x="10650" y="7043"/>
                    <a:pt x="10363" y="7959"/>
                    <a:pt x="11536" y="8561"/>
                  </a:cubicBezTo>
                  <a:cubicBezTo>
                    <a:pt x="11879" y="8733"/>
                    <a:pt x="12166" y="8818"/>
                    <a:pt x="12424" y="8818"/>
                  </a:cubicBezTo>
                  <a:cubicBezTo>
                    <a:pt x="13283" y="8818"/>
                    <a:pt x="13769" y="8016"/>
                    <a:pt x="14142" y="7386"/>
                  </a:cubicBezTo>
                  <a:cubicBezTo>
                    <a:pt x="14428" y="6928"/>
                    <a:pt x="14685" y="6470"/>
                    <a:pt x="15028" y="6470"/>
                  </a:cubicBezTo>
                  <a:lnTo>
                    <a:pt x="15028" y="5985"/>
                  </a:lnTo>
                  <a:cubicBezTo>
                    <a:pt x="14399" y="5985"/>
                    <a:pt x="14055" y="6585"/>
                    <a:pt x="13711" y="7157"/>
                  </a:cubicBezTo>
                  <a:cubicBezTo>
                    <a:pt x="13291" y="7852"/>
                    <a:pt x="12963" y="8329"/>
                    <a:pt x="12422" y="8329"/>
                  </a:cubicBezTo>
                  <a:cubicBezTo>
                    <a:pt x="12226" y="8329"/>
                    <a:pt x="12003" y="8267"/>
                    <a:pt x="11737" y="8131"/>
                  </a:cubicBezTo>
                  <a:cubicBezTo>
                    <a:pt x="10993" y="7730"/>
                    <a:pt x="11078" y="7244"/>
                    <a:pt x="11337" y="6443"/>
                  </a:cubicBezTo>
                  <a:cubicBezTo>
                    <a:pt x="11479" y="5898"/>
                    <a:pt x="11650" y="5268"/>
                    <a:pt x="11394" y="4668"/>
                  </a:cubicBezTo>
                  <a:cubicBezTo>
                    <a:pt x="10879" y="3580"/>
                    <a:pt x="9733" y="3408"/>
                    <a:pt x="8616" y="3264"/>
                  </a:cubicBezTo>
                  <a:cubicBezTo>
                    <a:pt x="7814" y="3149"/>
                    <a:pt x="7070" y="3035"/>
                    <a:pt x="6612" y="2577"/>
                  </a:cubicBezTo>
                  <a:cubicBezTo>
                    <a:pt x="6413" y="2378"/>
                    <a:pt x="6326" y="2062"/>
                    <a:pt x="6211" y="1748"/>
                  </a:cubicBezTo>
                  <a:cubicBezTo>
                    <a:pt x="6097" y="1290"/>
                    <a:pt x="5955" y="775"/>
                    <a:pt x="5439" y="516"/>
                  </a:cubicBezTo>
                  <a:cubicBezTo>
                    <a:pt x="5231" y="412"/>
                    <a:pt x="5016" y="361"/>
                    <a:pt x="4806" y="361"/>
                  </a:cubicBezTo>
                  <a:cubicBezTo>
                    <a:pt x="4555" y="361"/>
                    <a:pt x="4311" y="433"/>
                    <a:pt x="4093" y="573"/>
                  </a:cubicBezTo>
                  <a:cubicBezTo>
                    <a:pt x="3779" y="775"/>
                    <a:pt x="3578" y="1061"/>
                    <a:pt x="3493" y="1432"/>
                  </a:cubicBezTo>
                  <a:cubicBezTo>
                    <a:pt x="3291" y="1290"/>
                    <a:pt x="3092" y="1061"/>
                    <a:pt x="2920" y="859"/>
                  </a:cubicBezTo>
                  <a:cubicBezTo>
                    <a:pt x="2577" y="459"/>
                    <a:pt x="2204" y="58"/>
                    <a:pt x="1775"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7"/>
            <p:cNvSpPr/>
            <p:nvPr/>
          </p:nvSpPr>
          <p:spPr>
            <a:xfrm>
              <a:off x="7129404" y="3402224"/>
              <a:ext cx="101320" cy="93330"/>
            </a:xfrm>
            <a:custGeom>
              <a:avLst/>
              <a:gdLst/>
              <a:ahLst/>
              <a:cxnLst/>
              <a:rect l="l" t="t" r="r" b="b"/>
              <a:pathLst>
                <a:path w="5009" h="4614" extrusionOk="0">
                  <a:moveTo>
                    <a:pt x="3377" y="1"/>
                  </a:moveTo>
                  <a:cubicBezTo>
                    <a:pt x="2741" y="1"/>
                    <a:pt x="2196" y="439"/>
                    <a:pt x="1574" y="979"/>
                  </a:cubicBezTo>
                  <a:lnTo>
                    <a:pt x="1288" y="1208"/>
                  </a:lnTo>
                  <a:cubicBezTo>
                    <a:pt x="58" y="2238"/>
                    <a:pt x="0" y="2467"/>
                    <a:pt x="172" y="3411"/>
                  </a:cubicBezTo>
                  <a:cubicBezTo>
                    <a:pt x="200" y="3727"/>
                    <a:pt x="257" y="4070"/>
                    <a:pt x="287" y="4613"/>
                  </a:cubicBezTo>
                  <a:lnTo>
                    <a:pt x="772" y="4586"/>
                  </a:lnTo>
                  <a:cubicBezTo>
                    <a:pt x="745" y="4041"/>
                    <a:pt x="687" y="3640"/>
                    <a:pt x="630" y="3354"/>
                  </a:cubicBezTo>
                  <a:cubicBezTo>
                    <a:pt x="516" y="2582"/>
                    <a:pt x="486" y="2495"/>
                    <a:pt x="1604" y="1579"/>
                  </a:cubicBezTo>
                  <a:lnTo>
                    <a:pt x="1890" y="1350"/>
                  </a:lnTo>
                  <a:cubicBezTo>
                    <a:pt x="2451" y="867"/>
                    <a:pt x="2915" y="485"/>
                    <a:pt x="3347" y="485"/>
                  </a:cubicBezTo>
                  <a:cubicBezTo>
                    <a:pt x="3377" y="485"/>
                    <a:pt x="3406" y="487"/>
                    <a:pt x="3436" y="491"/>
                  </a:cubicBezTo>
                  <a:cubicBezTo>
                    <a:pt x="3779" y="521"/>
                    <a:pt x="4180" y="834"/>
                    <a:pt x="4638" y="1464"/>
                  </a:cubicBezTo>
                  <a:lnTo>
                    <a:pt x="5009" y="1178"/>
                  </a:lnTo>
                  <a:cubicBezTo>
                    <a:pt x="4466" y="434"/>
                    <a:pt x="3978" y="63"/>
                    <a:pt x="3493" y="5"/>
                  </a:cubicBezTo>
                  <a:cubicBezTo>
                    <a:pt x="3454" y="2"/>
                    <a:pt x="3415" y="1"/>
                    <a:pt x="3377" y="1"/>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7"/>
            <p:cNvSpPr/>
            <p:nvPr/>
          </p:nvSpPr>
          <p:spPr>
            <a:xfrm>
              <a:off x="6904109" y="2352399"/>
              <a:ext cx="28966" cy="45168"/>
            </a:xfrm>
            <a:custGeom>
              <a:avLst/>
              <a:gdLst/>
              <a:ahLst/>
              <a:cxnLst/>
              <a:rect l="l" t="t" r="r" b="b"/>
              <a:pathLst>
                <a:path w="1432" h="2233" extrusionOk="0">
                  <a:moveTo>
                    <a:pt x="1203" y="0"/>
                  </a:moveTo>
                  <a:lnTo>
                    <a:pt x="745" y="144"/>
                  </a:lnTo>
                  <a:cubicBezTo>
                    <a:pt x="889" y="630"/>
                    <a:pt x="745" y="774"/>
                    <a:pt x="516" y="1031"/>
                  </a:cubicBezTo>
                  <a:cubicBezTo>
                    <a:pt x="287" y="1289"/>
                    <a:pt x="1" y="1603"/>
                    <a:pt x="115" y="2233"/>
                  </a:cubicBezTo>
                  <a:lnTo>
                    <a:pt x="573" y="2148"/>
                  </a:lnTo>
                  <a:cubicBezTo>
                    <a:pt x="516" y="1775"/>
                    <a:pt x="660" y="1603"/>
                    <a:pt x="859" y="1374"/>
                  </a:cubicBezTo>
                  <a:cubicBezTo>
                    <a:pt x="1118" y="1088"/>
                    <a:pt x="1432" y="744"/>
                    <a:pt x="1203" y="0"/>
                  </a:cubicBezTo>
                  <a:close/>
                </a:path>
              </a:pathLst>
            </a:custGeom>
            <a:solidFill>
              <a:srgbClr val="363B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4" name="Google Shape;4094;p57"/>
          <p:cNvSpPr txBox="1"/>
          <p:nvPr/>
        </p:nvSpPr>
        <p:spPr>
          <a:xfrm>
            <a:off x="3910550" y="2497425"/>
            <a:ext cx="2447100" cy="338100"/>
          </a:xfrm>
          <a:prstGeom prst="rect">
            <a:avLst/>
          </a:prstGeom>
          <a:solidFill>
            <a:srgbClr val="F4EFD8"/>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300" b="1">
                <a:solidFill>
                  <a:srgbClr val="383B51"/>
                </a:solidFill>
                <a:latin typeface="Be Vietnam"/>
                <a:ea typeface="Be Vietnam"/>
                <a:cs typeface="Be Vietnam"/>
                <a:sym typeface="Be Vietnam"/>
              </a:rPr>
              <a:t>UNITED STATES</a:t>
            </a:r>
            <a:endParaRPr sz="2300" b="1">
              <a:solidFill>
                <a:srgbClr val="383B51"/>
              </a:solidFill>
              <a:latin typeface="Be Vietnam"/>
              <a:ea typeface="Be Vietnam"/>
              <a:cs typeface="Be Vietnam"/>
              <a:sym typeface="Be Vietnam"/>
            </a:endParaRPr>
          </a:p>
        </p:txBody>
      </p:sp>
      <p:sp>
        <p:nvSpPr>
          <p:cNvPr id="4095" name="Google Shape;4095;p57"/>
          <p:cNvSpPr txBox="1"/>
          <p:nvPr/>
        </p:nvSpPr>
        <p:spPr>
          <a:xfrm>
            <a:off x="3910550" y="2989150"/>
            <a:ext cx="22308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a:solidFill>
                  <a:schemeClr val="lt1"/>
                </a:solidFill>
                <a:latin typeface="Roboto"/>
                <a:ea typeface="Roboto"/>
                <a:cs typeface="Roboto"/>
                <a:sym typeface="Roboto"/>
              </a:rPr>
              <a:t>Mars is actually a very cold place</a:t>
            </a:r>
            <a:endParaRPr sz="1500">
              <a:solidFill>
                <a:srgbClr val="383B51"/>
              </a:solidFill>
              <a:latin typeface="Roboto"/>
              <a:ea typeface="Roboto"/>
              <a:cs typeface="Roboto"/>
              <a:sym typeface="Roboto"/>
            </a:endParaRPr>
          </a:p>
        </p:txBody>
      </p:sp>
      <p:sp>
        <p:nvSpPr>
          <p:cNvPr id="4096" name="Google Shape;4096;p57"/>
          <p:cNvSpPr txBox="1"/>
          <p:nvPr/>
        </p:nvSpPr>
        <p:spPr>
          <a:xfrm>
            <a:off x="3910550" y="3627575"/>
            <a:ext cx="2447100" cy="338100"/>
          </a:xfrm>
          <a:prstGeom prst="rect">
            <a:avLst/>
          </a:prstGeom>
          <a:solidFill>
            <a:schemeClr val="accent2"/>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300" b="1">
                <a:solidFill>
                  <a:schemeClr val="dk1"/>
                </a:solidFill>
                <a:latin typeface="Be Vietnam"/>
                <a:ea typeface="Be Vietnam"/>
                <a:cs typeface="Be Vietnam"/>
                <a:sym typeface="Be Vietnam"/>
              </a:rPr>
              <a:t>MEXICO</a:t>
            </a:r>
            <a:endParaRPr sz="2300" b="1">
              <a:solidFill>
                <a:schemeClr val="dk1"/>
              </a:solidFill>
              <a:latin typeface="Be Vietnam"/>
              <a:ea typeface="Be Vietnam"/>
              <a:cs typeface="Be Vietnam"/>
              <a:sym typeface="Be Vietnam"/>
            </a:endParaRPr>
          </a:p>
        </p:txBody>
      </p:sp>
      <p:sp>
        <p:nvSpPr>
          <p:cNvPr id="4097" name="Google Shape;4097;p57"/>
          <p:cNvSpPr txBox="1"/>
          <p:nvPr/>
        </p:nvSpPr>
        <p:spPr>
          <a:xfrm>
            <a:off x="3910550" y="4119300"/>
            <a:ext cx="22308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a:solidFill>
                  <a:srgbClr val="383B51"/>
                </a:solidFill>
                <a:latin typeface="Roboto"/>
                <a:ea typeface="Roboto"/>
                <a:cs typeface="Roboto"/>
                <a:sym typeface="Roboto"/>
              </a:rPr>
              <a:t>Jupiter is the biggest planet of them all</a:t>
            </a:r>
            <a:endParaRPr sz="1500">
              <a:solidFill>
                <a:srgbClr val="383B51"/>
              </a:solidFill>
              <a:latin typeface="Roboto"/>
              <a:ea typeface="Roboto"/>
              <a:cs typeface="Roboto"/>
              <a:sym typeface="Roboto"/>
            </a:endParaRPr>
          </a:p>
        </p:txBody>
      </p:sp>
      <p:sp>
        <p:nvSpPr>
          <p:cNvPr id="4098" name="Google Shape;4098;p57"/>
          <p:cNvSpPr/>
          <p:nvPr/>
        </p:nvSpPr>
        <p:spPr>
          <a:xfrm flipH="1">
            <a:off x="1432598" y="208275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7"/>
          <p:cNvSpPr/>
          <p:nvPr/>
        </p:nvSpPr>
        <p:spPr>
          <a:xfrm flipH="1">
            <a:off x="1671098" y="1521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3"/>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7"/>
          <p:cNvSpPr/>
          <p:nvPr/>
        </p:nvSpPr>
        <p:spPr>
          <a:xfrm flipH="1">
            <a:off x="1373248" y="2456570"/>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7"/>
          <p:cNvSpPr txBox="1"/>
          <p:nvPr/>
        </p:nvSpPr>
        <p:spPr>
          <a:xfrm>
            <a:off x="3910550" y="1367275"/>
            <a:ext cx="2447100" cy="338100"/>
          </a:xfrm>
          <a:prstGeom prst="rect">
            <a:avLst/>
          </a:prstGeom>
          <a:solidFill>
            <a:schemeClr val="accent3"/>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300" b="1">
                <a:solidFill>
                  <a:srgbClr val="383B51"/>
                </a:solidFill>
                <a:latin typeface="Be Vietnam"/>
                <a:ea typeface="Be Vietnam"/>
                <a:cs typeface="Be Vietnam"/>
                <a:sym typeface="Be Vietnam"/>
              </a:rPr>
              <a:t>CANADA</a:t>
            </a:r>
            <a:endParaRPr sz="2300" b="1">
              <a:solidFill>
                <a:srgbClr val="383B51"/>
              </a:solidFill>
              <a:latin typeface="Be Vietnam"/>
              <a:ea typeface="Be Vietnam"/>
              <a:cs typeface="Be Vietnam"/>
              <a:sym typeface="Be Vietnam"/>
            </a:endParaRPr>
          </a:p>
        </p:txBody>
      </p:sp>
      <p:sp>
        <p:nvSpPr>
          <p:cNvPr id="4102" name="Google Shape;4102;p57"/>
          <p:cNvSpPr txBox="1"/>
          <p:nvPr/>
        </p:nvSpPr>
        <p:spPr>
          <a:xfrm>
            <a:off x="3910550" y="1859000"/>
            <a:ext cx="2230800" cy="4848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500">
                <a:solidFill>
                  <a:schemeClr val="lt1"/>
                </a:solidFill>
                <a:latin typeface="Roboto"/>
                <a:ea typeface="Roboto"/>
                <a:cs typeface="Roboto"/>
                <a:sym typeface="Roboto"/>
              </a:rPr>
              <a:t>Venus is the second planet from the Sun</a:t>
            </a:r>
            <a:endParaRPr sz="1500">
              <a:solidFill>
                <a:srgbClr val="383B51"/>
              </a:solidFill>
              <a:latin typeface="Roboto"/>
              <a:ea typeface="Roboto"/>
              <a:cs typeface="Roboto"/>
              <a:sym typeface="Roboto"/>
            </a:endParaRPr>
          </a:p>
        </p:txBody>
      </p:sp>
      <p:sp>
        <p:nvSpPr>
          <p:cNvPr id="4103" name="Google Shape;4103;p57"/>
          <p:cNvSpPr txBox="1"/>
          <p:nvPr/>
        </p:nvSpPr>
        <p:spPr>
          <a:xfrm>
            <a:off x="6575425" y="2497425"/>
            <a:ext cx="1855500" cy="338100"/>
          </a:xfrm>
          <a:prstGeom prst="rect">
            <a:avLst/>
          </a:prstGeom>
          <a:solidFill>
            <a:srgbClr val="F4EFD8"/>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1500" b="1">
                <a:solidFill>
                  <a:schemeClr val="lt1"/>
                </a:solidFill>
                <a:latin typeface="Roboto"/>
                <a:ea typeface="Roboto"/>
                <a:cs typeface="Roboto"/>
                <a:sym typeface="Roboto"/>
              </a:rPr>
              <a:t>USD19,362,129 m.</a:t>
            </a:r>
            <a:endParaRPr sz="2300" b="1">
              <a:solidFill>
                <a:srgbClr val="383B51"/>
              </a:solidFill>
              <a:latin typeface="Be Vietnam"/>
              <a:ea typeface="Be Vietnam"/>
              <a:cs typeface="Be Vietnam"/>
              <a:sym typeface="Be Vietnam"/>
            </a:endParaRPr>
          </a:p>
        </p:txBody>
      </p:sp>
      <p:sp>
        <p:nvSpPr>
          <p:cNvPr id="4104" name="Google Shape;4104;p57"/>
          <p:cNvSpPr txBox="1"/>
          <p:nvPr/>
        </p:nvSpPr>
        <p:spPr>
          <a:xfrm>
            <a:off x="6575425" y="3627575"/>
            <a:ext cx="1855500" cy="338100"/>
          </a:xfrm>
          <a:prstGeom prst="rect">
            <a:avLst/>
          </a:prstGeom>
          <a:solidFill>
            <a:schemeClr val="accent2"/>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1500" b="1">
                <a:solidFill>
                  <a:schemeClr val="dk1"/>
                </a:solidFill>
                <a:latin typeface="Roboto"/>
                <a:ea typeface="Roboto"/>
                <a:cs typeface="Roboto"/>
                <a:sym typeface="Roboto"/>
              </a:rPr>
              <a:t>USD2,406,087 m.</a:t>
            </a:r>
            <a:endParaRPr sz="2300" b="1">
              <a:solidFill>
                <a:schemeClr val="dk1"/>
              </a:solidFill>
              <a:latin typeface="Be Vietnam"/>
              <a:ea typeface="Be Vietnam"/>
              <a:cs typeface="Be Vietnam"/>
              <a:sym typeface="Be Vietnam"/>
            </a:endParaRPr>
          </a:p>
        </p:txBody>
      </p:sp>
      <p:sp>
        <p:nvSpPr>
          <p:cNvPr id="4105" name="Google Shape;4105;p57"/>
          <p:cNvSpPr txBox="1"/>
          <p:nvPr/>
        </p:nvSpPr>
        <p:spPr>
          <a:xfrm>
            <a:off x="6575425" y="1367275"/>
            <a:ext cx="1855500" cy="338100"/>
          </a:xfrm>
          <a:prstGeom prst="rect">
            <a:avLst/>
          </a:prstGeom>
          <a:solidFill>
            <a:schemeClr val="accent3"/>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1500" b="1">
                <a:solidFill>
                  <a:schemeClr val="lt1"/>
                </a:solidFill>
                <a:latin typeface="Roboto"/>
                <a:ea typeface="Roboto"/>
                <a:cs typeface="Roboto"/>
                <a:sym typeface="Roboto"/>
              </a:rPr>
              <a:t>USD1,763,785 m.</a:t>
            </a:r>
            <a:endParaRPr sz="2300" b="1">
              <a:solidFill>
                <a:srgbClr val="383B51"/>
              </a:solidFill>
              <a:latin typeface="Be Vietnam"/>
              <a:ea typeface="Be Vietnam"/>
              <a:cs typeface="Be Vietnam"/>
              <a:sym typeface="Be Vietnam"/>
            </a:endParaRPr>
          </a:p>
        </p:txBody>
      </p:sp>
      <p:cxnSp>
        <p:nvCxnSpPr>
          <p:cNvPr id="4106" name="Google Shape;4106;p57"/>
          <p:cNvCxnSpPr>
            <a:stCxn id="4101" idx="3"/>
            <a:endCxn id="4105" idx="1"/>
          </p:cNvCxnSpPr>
          <p:nvPr/>
        </p:nvCxnSpPr>
        <p:spPr>
          <a:xfrm>
            <a:off x="6357650" y="1536325"/>
            <a:ext cx="217800" cy="600"/>
          </a:xfrm>
          <a:prstGeom prst="bentConnector3">
            <a:avLst>
              <a:gd name="adj1" fmla="val 49994"/>
            </a:avLst>
          </a:prstGeom>
          <a:noFill/>
          <a:ln w="9525" cap="flat" cmpd="sng">
            <a:solidFill>
              <a:schemeClr val="lt1"/>
            </a:solidFill>
            <a:prstDash val="solid"/>
            <a:round/>
            <a:headEnd type="none" w="med" len="med"/>
            <a:tailEnd type="none" w="med" len="med"/>
          </a:ln>
        </p:spPr>
      </p:cxnSp>
      <p:cxnSp>
        <p:nvCxnSpPr>
          <p:cNvPr id="4107" name="Google Shape;4107;p57"/>
          <p:cNvCxnSpPr>
            <a:endCxn id="4103" idx="1"/>
          </p:cNvCxnSpPr>
          <p:nvPr/>
        </p:nvCxnSpPr>
        <p:spPr>
          <a:xfrm>
            <a:off x="6357625" y="2665875"/>
            <a:ext cx="217800" cy="600"/>
          </a:xfrm>
          <a:prstGeom prst="bentConnector3">
            <a:avLst>
              <a:gd name="adj1" fmla="val 50000"/>
            </a:avLst>
          </a:prstGeom>
          <a:noFill/>
          <a:ln w="9525" cap="flat" cmpd="sng">
            <a:solidFill>
              <a:schemeClr val="lt1"/>
            </a:solidFill>
            <a:prstDash val="solid"/>
            <a:round/>
            <a:headEnd type="none" w="med" len="med"/>
            <a:tailEnd type="none" w="med" len="med"/>
          </a:ln>
        </p:spPr>
      </p:cxnSp>
      <p:cxnSp>
        <p:nvCxnSpPr>
          <p:cNvPr id="4108" name="Google Shape;4108;p57"/>
          <p:cNvCxnSpPr>
            <a:stCxn id="4104" idx="1"/>
            <a:endCxn id="4096" idx="3"/>
          </p:cNvCxnSpPr>
          <p:nvPr/>
        </p:nvCxnSpPr>
        <p:spPr>
          <a:xfrm flipH="1">
            <a:off x="6357625" y="3796625"/>
            <a:ext cx="217800" cy="600"/>
          </a:xfrm>
          <a:prstGeom prst="bentConnector3">
            <a:avLst>
              <a:gd name="adj1" fmla="val 49994"/>
            </a:avLst>
          </a:prstGeom>
          <a:noFill/>
          <a:ln w="9525" cap="flat" cmpd="sng">
            <a:solidFill>
              <a:schemeClr val="lt1"/>
            </a:solidFill>
            <a:prstDash val="solid"/>
            <a:round/>
            <a:headEnd type="none" w="med" len="med"/>
            <a:tailEnd type="none" w="med" len="med"/>
          </a:ln>
        </p:spPr>
      </p:cxn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112"/>
        <p:cNvGrpSpPr/>
        <p:nvPr/>
      </p:nvGrpSpPr>
      <p:grpSpPr>
        <a:xfrm>
          <a:off x="0" y="0"/>
          <a:ext cx="0" cy="0"/>
          <a:chOff x="0" y="0"/>
          <a:chExt cx="0" cy="0"/>
        </a:xfrm>
      </p:grpSpPr>
      <p:sp>
        <p:nvSpPr>
          <p:cNvPr id="4113" name="Google Shape;4113;p5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DEMOGRAPHY</a:t>
            </a:r>
            <a:endParaRPr/>
          </a:p>
        </p:txBody>
      </p:sp>
      <p:graphicFrame>
        <p:nvGraphicFramePr>
          <p:cNvPr id="4114" name="Google Shape;4114;p58"/>
          <p:cNvGraphicFramePr/>
          <p:nvPr/>
        </p:nvGraphicFramePr>
        <p:xfrm>
          <a:off x="720000" y="1579350"/>
          <a:ext cx="3000000" cy="3000000"/>
        </p:xfrm>
        <a:graphic>
          <a:graphicData uri="http://schemas.openxmlformats.org/drawingml/2006/table">
            <a:tbl>
              <a:tblPr>
                <a:noFill/>
                <a:tableStyleId>{23F807A6-8BE6-44E9-9B61-831571E643B3}</a:tableStyleId>
              </a:tblPr>
              <a:tblGrid>
                <a:gridCol w="1540800">
                  <a:extLst>
                    <a:ext uri="{9D8B030D-6E8A-4147-A177-3AD203B41FA5}">
                      <a16:colId xmlns:a16="http://schemas.microsoft.com/office/drawing/2014/main" val="20000"/>
                    </a:ext>
                  </a:extLst>
                </a:gridCol>
                <a:gridCol w="1540800">
                  <a:extLst>
                    <a:ext uri="{9D8B030D-6E8A-4147-A177-3AD203B41FA5}">
                      <a16:colId xmlns:a16="http://schemas.microsoft.com/office/drawing/2014/main" val="20001"/>
                    </a:ext>
                  </a:extLst>
                </a:gridCol>
                <a:gridCol w="1540800">
                  <a:extLst>
                    <a:ext uri="{9D8B030D-6E8A-4147-A177-3AD203B41FA5}">
                      <a16:colId xmlns:a16="http://schemas.microsoft.com/office/drawing/2014/main" val="20002"/>
                    </a:ext>
                  </a:extLst>
                </a:gridCol>
                <a:gridCol w="1540800">
                  <a:extLst>
                    <a:ext uri="{9D8B030D-6E8A-4147-A177-3AD203B41FA5}">
                      <a16:colId xmlns:a16="http://schemas.microsoft.com/office/drawing/2014/main" val="20003"/>
                    </a:ext>
                  </a:extLst>
                </a:gridCol>
                <a:gridCol w="1540800">
                  <a:extLst>
                    <a:ext uri="{9D8B030D-6E8A-4147-A177-3AD203B41FA5}">
                      <a16:colId xmlns:a16="http://schemas.microsoft.com/office/drawing/2014/main" val="20004"/>
                    </a:ext>
                  </a:extLst>
                </a:gridCol>
              </a:tblGrid>
              <a:tr h="685050">
                <a:tc>
                  <a:txBody>
                    <a:bodyPr/>
                    <a:lstStyle/>
                    <a:p>
                      <a:pPr marL="0" lvl="0" indent="0" algn="l" rtl="0">
                        <a:spcBef>
                          <a:spcPts val="0"/>
                        </a:spcBef>
                        <a:spcAft>
                          <a:spcPts val="0"/>
                        </a:spcAft>
                        <a:buNone/>
                      </a:pPr>
                      <a:endParaRPr sz="1800" b="1">
                        <a:solidFill>
                          <a:schemeClr val="lt1"/>
                        </a:solidFill>
                        <a:latin typeface="Be Vietnam"/>
                        <a:ea typeface="Be Vietnam"/>
                        <a:cs typeface="Be Vietnam"/>
                        <a:sym typeface="Be Vietnam"/>
                      </a:endParaRPr>
                    </a:p>
                  </a:txBody>
                  <a:tcPr marL="91425" marR="91425" marT="91425" marB="91425">
                    <a:lnL w="9525" cap="flat" cmpd="sng">
                      <a:solidFill>
                        <a:schemeClr val="lt1">
                          <a:alpha val="0"/>
                        </a:schemeClr>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r>
                        <a:rPr lang="en" sz="1600" b="1">
                          <a:solidFill>
                            <a:schemeClr val="lt1"/>
                          </a:solidFill>
                          <a:latin typeface="Be Vietnam"/>
                          <a:ea typeface="Be Vietnam"/>
                          <a:cs typeface="Be Vietnam"/>
                          <a:sym typeface="Be Vietnam"/>
                        </a:rPr>
                        <a:t>POPULATION</a:t>
                      </a:r>
                      <a:endParaRPr sz="1600" b="1">
                        <a:solidFill>
                          <a:schemeClr val="lt1"/>
                        </a:solidFill>
                        <a:latin typeface="Be Vietnam"/>
                        <a:ea typeface="Be Vietnam"/>
                        <a:cs typeface="Be Vietnam"/>
                        <a:sym typeface="Be Vietnam"/>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sz="1600" b="1">
                          <a:solidFill>
                            <a:schemeClr val="lt1"/>
                          </a:solidFill>
                          <a:latin typeface="Be Vietnam"/>
                          <a:ea typeface="Be Vietnam"/>
                          <a:cs typeface="Be Vietnam"/>
                          <a:sym typeface="Be Vietnam"/>
                        </a:rPr>
                        <a:t>DENSITY</a:t>
                      </a:r>
                      <a:endParaRPr sz="1600" b="1">
                        <a:solidFill>
                          <a:schemeClr val="lt1"/>
                        </a:solidFill>
                        <a:latin typeface="Be Vietnam"/>
                        <a:ea typeface="Be Vietnam"/>
                        <a:cs typeface="Be Vietnam"/>
                        <a:sym typeface="Be Vietnam"/>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sz="1600" b="1">
                          <a:solidFill>
                            <a:schemeClr val="lt1"/>
                          </a:solidFill>
                          <a:latin typeface="Be Vietnam"/>
                          <a:ea typeface="Be Vietnam"/>
                          <a:cs typeface="Be Vietnam"/>
                          <a:sym typeface="Be Vietnam"/>
                        </a:rPr>
                        <a:t>LIFE EXPECTANCY</a:t>
                      </a:r>
                      <a:endParaRPr sz="1600" b="1">
                        <a:solidFill>
                          <a:schemeClr val="lt1"/>
                        </a:solidFill>
                        <a:latin typeface="Be Vietnam"/>
                        <a:ea typeface="Be Vietnam"/>
                        <a:cs typeface="Be Vietnam"/>
                        <a:sym typeface="Be Vietnam"/>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sz="1600" b="1">
                          <a:solidFill>
                            <a:schemeClr val="lt1"/>
                          </a:solidFill>
                          <a:latin typeface="Be Vietnam"/>
                          <a:ea typeface="Be Vietnam"/>
                          <a:cs typeface="Be Vietnam"/>
                          <a:sym typeface="Be Vietnam"/>
                        </a:rPr>
                        <a:t>FERTILITY RATE</a:t>
                      </a:r>
                      <a:endParaRPr sz="1600" b="1">
                        <a:solidFill>
                          <a:schemeClr val="lt1"/>
                        </a:solidFill>
                        <a:latin typeface="Be Vietnam"/>
                        <a:ea typeface="Be Vietnam"/>
                        <a:cs typeface="Be Vietnam"/>
                        <a:sym typeface="Be Vietnam"/>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457175">
                <a:tc>
                  <a:txBody>
                    <a:bodyPr/>
                    <a:lstStyle/>
                    <a:p>
                      <a:pPr marL="0" lvl="0" indent="0" algn="l" rtl="0">
                        <a:spcBef>
                          <a:spcPts val="0"/>
                        </a:spcBef>
                        <a:spcAft>
                          <a:spcPts val="0"/>
                        </a:spcAft>
                        <a:buNone/>
                      </a:pPr>
                      <a:r>
                        <a:rPr lang="en" sz="1800" b="1">
                          <a:solidFill>
                            <a:schemeClr val="lt1"/>
                          </a:solidFill>
                          <a:latin typeface="Be Vietnam"/>
                          <a:ea typeface="Be Vietnam"/>
                          <a:cs typeface="Be Vietnam"/>
                          <a:sym typeface="Be Vietnam"/>
                        </a:rPr>
                        <a:t>CANADA</a:t>
                      </a:r>
                      <a:endParaRPr sz="1800" b="1">
                        <a:solidFill>
                          <a:schemeClr val="lt1"/>
                        </a:solidFill>
                        <a:latin typeface="Be Vietnam"/>
                        <a:ea typeface="Be Vietnam"/>
                        <a:cs typeface="Be Vietnam"/>
                        <a:sym typeface="Be Vietnam"/>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dk1"/>
                    </a:solidFill>
                  </a:tcPr>
                </a:tc>
                <a:tc>
                  <a:txBody>
                    <a:bodyPr/>
                    <a:lstStyle/>
                    <a:p>
                      <a:pPr marL="0" lvl="0" indent="0" algn="l" rtl="0">
                        <a:spcBef>
                          <a:spcPts val="0"/>
                        </a:spcBef>
                        <a:spcAft>
                          <a:spcPts val="0"/>
                        </a:spcAft>
                        <a:buNone/>
                      </a:pPr>
                      <a:r>
                        <a:rPr lang="en" sz="1500">
                          <a:solidFill>
                            <a:schemeClr val="lt1"/>
                          </a:solidFill>
                          <a:latin typeface="Roboto"/>
                          <a:ea typeface="Roboto"/>
                          <a:cs typeface="Roboto"/>
                          <a:sym typeface="Roboto"/>
                        </a:rPr>
                        <a:t>32,976,100</a:t>
                      </a:r>
                      <a:endParaRPr sz="1500">
                        <a:solidFill>
                          <a:schemeClr val="lt1"/>
                        </a:solidFill>
                        <a:latin typeface="Roboto"/>
                        <a:ea typeface="Roboto"/>
                        <a:cs typeface="Roboto"/>
                        <a:sym typeface="Roboto"/>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r>
                        <a:rPr lang="en" sz="1500">
                          <a:solidFill>
                            <a:schemeClr val="lt1"/>
                          </a:solidFill>
                          <a:latin typeface="Roboto"/>
                          <a:ea typeface="Roboto"/>
                          <a:cs typeface="Roboto"/>
                          <a:sym typeface="Roboto"/>
                        </a:rPr>
                        <a:t>3/square km</a:t>
                      </a:r>
                      <a:endParaRPr sz="1500">
                        <a:solidFill>
                          <a:schemeClr val="lt1"/>
                        </a:solidFill>
                        <a:latin typeface="Roboto"/>
                        <a:ea typeface="Roboto"/>
                        <a:cs typeface="Roboto"/>
                        <a:sym typeface="Roboto"/>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r>
                        <a:rPr lang="en" sz="1500">
                          <a:solidFill>
                            <a:schemeClr val="lt1"/>
                          </a:solidFill>
                          <a:latin typeface="Roboto"/>
                          <a:ea typeface="Roboto"/>
                          <a:cs typeface="Roboto"/>
                          <a:sym typeface="Roboto"/>
                        </a:rPr>
                        <a:t>80.5 years</a:t>
                      </a:r>
                      <a:endParaRPr sz="1500">
                        <a:solidFill>
                          <a:schemeClr val="lt1"/>
                        </a:solidFill>
                        <a:latin typeface="Roboto"/>
                        <a:ea typeface="Roboto"/>
                        <a:cs typeface="Roboto"/>
                        <a:sym typeface="Roboto"/>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r>
                        <a:rPr lang="en" sz="1500">
                          <a:solidFill>
                            <a:schemeClr val="lt1"/>
                          </a:solidFill>
                          <a:latin typeface="Roboto"/>
                          <a:ea typeface="Roboto"/>
                          <a:cs typeface="Roboto"/>
                          <a:sym typeface="Roboto"/>
                        </a:rPr>
                        <a:t>1.57</a:t>
                      </a:r>
                      <a:endParaRPr sz="1500">
                        <a:solidFill>
                          <a:schemeClr val="lt1"/>
                        </a:solidFill>
                        <a:latin typeface="Roboto"/>
                        <a:ea typeface="Roboto"/>
                        <a:cs typeface="Roboto"/>
                        <a:sym typeface="Roboto"/>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731500">
                <a:tc>
                  <a:txBody>
                    <a:bodyPr/>
                    <a:lstStyle/>
                    <a:p>
                      <a:pPr marL="0" lvl="0" indent="0" algn="l" rtl="0">
                        <a:spcBef>
                          <a:spcPts val="0"/>
                        </a:spcBef>
                        <a:spcAft>
                          <a:spcPts val="0"/>
                        </a:spcAft>
                        <a:buNone/>
                      </a:pPr>
                      <a:r>
                        <a:rPr lang="en" sz="1800" b="1">
                          <a:solidFill>
                            <a:schemeClr val="lt1"/>
                          </a:solidFill>
                          <a:latin typeface="Be Vietnam"/>
                          <a:ea typeface="Be Vietnam"/>
                          <a:cs typeface="Be Vietnam"/>
                          <a:sym typeface="Be Vietnam"/>
                        </a:rPr>
                        <a:t>UNITED STATES</a:t>
                      </a:r>
                      <a:endParaRPr sz="1800" b="1">
                        <a:solidFill>
                          <a:schemeClr val="lt1"/>
                        </a:solidFill>
                        <a:latin typeface="Be Vietnam"/>
                        <a:ea typeface="Be Vietnam"/>
                        <a:cs typeface="Be Vietnam"/>
                        <a:sym typeface="Be Vietnam"/>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dk1"/>
                    </a:solidFill>
                  </a:tcPr>
                </a:tc>
                <a:tc>
                  <a:txBody>
                    <a:bodyPr/>
                    <a:lstStyle/>
                    <a:p>
                      <a:pPr marL="0" lvl="0" indent="0" algn="l" rtl="0">
                        <a:spcBef>
                          <a:spcPts val="0"/>
                        </a:spcBef>
                        <a:spcAft>
                          <a:spcPts val="0"/>
                        </a:spcAft>
                        <a:buNone/>
                      </a:pPr>
                      <a:r>
                        <a:rPr lang="en" sz="1500">
                          <a:solidFill>
                            <a:schemeClr val="lt1"/>
                          </a:solidFill>
                          <a:latin typeface="Roboto"/>
                          <a:ea typeface="Roboto"/>
                          <a:cs typeface="Roboto"/>
                          <a:sym typeface="Roboto"/>
                        </a:rPr>
                        <a:t>301,621,157</a:t>
                      </a:r>
                      <a:endParaRPr sz="1500">
                        <a:solidFill>
                          <a:schemeClr val="lt1"/>
                        </a:solidFill>
                        <a:latin typeface="Roboto"/>
                        <a:ea typeface="Roboto"/>
                        <a:cs typeface="Roboto"/>
                        <a:sym typeface="Roboto"/>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r>
                        <a:rPr lang="en" sz="1500">
                          <a:solidFill>
                            <a:schemeClr val="lt1"/>
                          </a:solidFill>
                          <a:latin typeface="Roboto"/>
                          <a:ea typeface="Roboto"/>
                          <a:cs typeface="Roboto"/>
                          <a:sym typeface="Roboto"/>
                        </a:rPr>
                        <a:t>32/square km</a:t>
                      </a:r>
                      <a:endParaRPr sz="1500">
                        <a:solidFill>
                          <a:schemeClr val="lt1"/>
                        </a:solidFill>
                        <a:latin typeface="Roboto"/>
                        <a:ea typeface="Roboto"/>
                        <a:cs typeface="Roboto"/>
                        <a:sym typeface="Roboto"/>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r>
                        <a:rPr lang="en" sz="1500">
                          <a:solidFill>
                            <a:schemeClr val="lt1"/>
                          </a:solidFill>
                          <a:latin typeface="Roboto"/>
                          <a:ea typeface="Roboto"/>
                          <a:cs typeface="Roboto"/>
                          <a:sym typeface="Roboto"/>
                        </a:rPr>
                        <a:t>78 years</a:t>
                      </a:r>
                      <a:endParaRPr sz="1500">
                        <a:solidFill>
                          <a:schemeClr val="lt1"/>
                        </a:solidFill>
                        <a:latin typeface="Roboto"/>
                        <a:ea typeface="Roboto"/>
                        <a:cs typeface="Roboto"/>
                        <a:sym typeface="Roboto"/>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r>
                        <a:rPr lang="en" sz="1500">
                          <a:solidFill>
                            <a:schemeClr val="lt1"/>
                          </a:solidFill>
                          <a:latin typeface="Roboto"/>
                          <a:ea typeface="Roboto"/>
                          <a:cs typeface="Roboto"/>
                          <a:sym typeface="Roboto"/>
                        </a:rPr>
                        <a:t>2.1</a:t>
                      </a:r>
                      <a:endParaRPr sz="1500">
                        <a:solidFill>
                          <a:schemeClr val="lt1"/>
                        </a:solidFill>
                        <a:latin typeface="Roboto"/>
                        <a:ea typeface="Roboto"/>
                        <a:cs typeface="Roboto"/>
                        <a:sym typeface="Roboto"/>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457175">
                <a:tc>
                  <a:txBody>
                    <a:bodyPr/>
                    <a:lstStyle/>
                    <a:p>
                      <a:pPr marL="0" lvl="0" indent="0" algn="l" rtl="0">
                        <a:spcBef>
                          <a:spcPts val="0"/>
                        </a:spcBef>
                        <a:spcAft>
                          <a:spcPts val="0"/>
                        </a:spcAft>
                        <a:buNone/>
                      </a:pPr>
                      <a:r>
                        <a:rPr lang="en" sz="1800" b="1">
                          <a:solidFill>
                            <a:schemeClr val="lt1"/>
                          </a:solidFill>
                          <a:latin typeface="Be Vietnam"/>
                          <a:ea typeface="Be Vietnam"/>
                          <a:cs typeface="Be Vietnam"/>
                          <a:sym typeface="Be Vietnam"/>
                        </a:rPr>
                        <a:t>MEXICO</a:t>
                      </a:r>
                      <a:endParaRPr sz="1800" b="1">
                        <a:solidFill>
                          <a:schemeClr val="lt1"/>
                        </a:solidFill>
                        <a:latin typeface="Be Vietnam"/>
                        <a:ea typeface="Be Vietnam"/>
                        <a:cs typeface="Be Vietnam"/>
                        <a:sym typeface="Be Vietnam"/>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dk1"/>
                    </a:solidFill>
                  </a:tcPr>
                </a:tc>
                <a:tc>
                  <a:txBody>
                    <a:bodyPr/>
                    <a:lstStyle/>
                    <a:p>
                      <a:pPr marL="0" lvl="0" indent="0" algn="l" rtl="0">
                        <a:spcBef>
                          <a:spcPts val="0"/>
                        </a:spcBef>
                        <a:spcAft>
                          <a:spcPts val="0"/>
                        </a:spcAft>
                        <a:buNone/>
                      </a:pPr>
                      <a:r>
                        <a:rPr lang="en" sz="1500">
                          <a:solidFill>
                            <a:schemeClr val="lt1"/>
                          </a:solidFill>
                          <a:latin typeface="Roboto"/>
                          <a:ea typeface="Roboto"/>
                          <a:cs typeface="Roboto"/>
                          <a:sym typeface="Roboto"/>
                        </a:rPr>
                        <a:t>105,791,000</a:t>
                      </a:r>
                      <a:endParaRPr sz="1500">
                        <a:solidFill>
                          <a:schemeClr val="lt1"/>
                        </a:solidFill>
                        <a:latin typeface="Roboto"/>
                        <a:ea typeface="Roboto"/>
                        <a:cs typeface="Roboto"/>
                        <a:sym typeface="Roboto"/>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r>
                        <a:rPr lang="en" sz="1500">
                          <a:solidFill>
                            <a:schemeClr val="lt1"/>
                          </a:solidFill>
                          <a:latin typeface="Roboto"/>
                          <a:ea typeface="Roboto"/>
                          <a:cs typeface="Roboto"/>
                          <a:sym typeface="Roboto"/>
                        </a:rPr>
                        <a:t>53/square km</a:t>
                      </a:r>
                      <a:endParaRPr sz="1500">
                        <a:solidFill>
                          <a:schemeClr val="lt1"/>
                        </a:solidFill>
                        <a:latin typeface="Roboto"/>
                        <a:ea typeface="Roboto"/>
                        <a:cs typeface="Roboto"/>
                        <a:sym typeface="Roboto"/>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r>
                        <a:rPr lang="en" sz="1500">
                          <a:solidFill>
                            <a:schemeClr val="lt1"/>
                          </a:solidFill>
                          <a:latin typeface="Roboto"/>
                          <a:ea typeface="Roboto"/>
                          <a:cs typeface="Roboto"/>
                          <a:sym typeface="Roboto"/>
                        </a:rPr>
                        <a:t>74.5 years</a:t>
                      </a:r>
                      <a:endParaRPr sz="1500">
                        <a:solidFill>
                          <a:schemeClr val="lt1"/>
                        </a:solidFill>
                        <a:latin typeface="Roboto"/>
                        <a:ea typeface="Roboto"/>
                        <a:cs typeface="Roboto"/>
                        <a:sym typeface="Roboto"/>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r>
                        <a:rPr lang="en" sz="1500">
                          <a:solidFill>
                            <a:schemeClr val="lt1"/>
                          </a:solidFill>
                          <a:latin typeface="Roboto"/>
                          <a:ea typeface="Roboto"/>
                          <a:cs typeface="Roboto"/>
                          <a:sym typeface="Roboto"/>
                        </a:rPr>
                        <a:t>2.37</a:t>
                      </a:r>
                      <a:endParaRPr sz="1500">
                        <a:solidFill>
                          <a:schemeClr val="lt1"/>
                        </a:solidFill>
                        <a:latin typeface="Roboto"/>
                        <a:ea typeface="Roboto"/>
                        <a:cs typeface="Roboto"/>
                        <a:sym typeface="Roboto"/>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118"/>
        <p:cNvGrpSpPr/>
        <p:nvPr/>
      </p:nvGrpSpPr>
      <p:grpSpPr>
        <a:xfrm>
          <a:off x="0" y="0"/>
          <a:ext cx="0" cy="0"/>
          <a:chOff x="0" y="0"/>
          <a:chExt cx="0" cy="0"/>
        </a:xfrm>
      </p:grpSpPr>
      <p:sp>
        <p:nvSpPr>
          <p:cNvPr id="4119" name="Google Shape;4119;p59"/>
          <p:cNvSpPr txBox="1">
            <a:spLocks noGrp="1"/>
          </p:cNvSpPr>
          <p:nvPr>
            <p:ph type="subTitle" idx="1"/>
          </p:nvPr>
        </p:nvSpPr>
        <p:spPr>
          <a:xfrm>
            <a:off x="719900" y="3818175"/>
            <a:ext cx="2393100" cy="76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composed of hydrogen and helium</a:t>
            </a:r>
            <a:endParaRPr/>
          </a:p>
        </p:txBody>
      </p:sp>
      <p:sp>
        <p:nvSpPr>
          <p:cNvPr id="4120" name="Google Shape;4120;p59"/>
          <p:cNvSpPr txBox="1">
            <a:spLocks noGrp="1"/>
          </p:cNvSpPr>
          <p:nvPr>
            <p:ph type="subTitle" idx="3"/>
          </p:nvPr>
        </p:nvSpPr>
        <p:spPr>
          <a:xfrm>
            <a:off x="3375525" y="3818175"/>
            <a:ext cx="2393100" cy="76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a:t>
            </a:r>
            <a:endParaRPr/>
          </a:p>
        </p:txBody>
      </p:sp>
      <p:sp>
        <p:nvSpPr>
          <p:cNvPr id="4121" name="Google Shape;4121;p59"/>
          <p:cNvSpPr txBox="1">
            <a:spLocks noGrp="1"/>
          </p:cNvSpPr>
          <p:nvPr>
            <p:ph type="subTitle" idx="5"/>
          </p:nvPr>
        </p:nvSpPr>
        <p:spPr>
          <a:xfrm>
            <a:off x="6031150" y="3818175"/>
            <a:ext cx="2393100" cy="76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biggest planet of them all</a:t>
            </a:r>
            <a:endParaRPr/>
          </a:p>
        </p:txBody>
      </p:sp>
      <p:sp>
        <p:nvSpPr>
          <p:cNvPr id="4122" name="Google Shape;4122;p59"/>
          <p:cNvSpPr txBox="1">
            <a:spLocks noGrp="1"/>
          </p:cNvSpPr>
          <p:nvPr>
            <p:ph type="title" idx="7"/>
          </p:nvPr>
        </p:nvSpPr>
        <p:spPr>
          <a:xfrm>
            <a:off x="4006725" y="2808625"/>
            <a:ext cx="11307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30%</a:t>
            </a:r>
            <a:endParaRPr/>
          </a:p>
        </p:txBody>
      </p:sp>
      <p:sp>
        <p:nvSpPr>
          <p:cNvPr id="4123" name="Google Shape;4123;p59"/>
          <p:cNvSpPr txBox="1">
            <a:spLocks noGrp="1"/>
          </p:cNvSpPr>
          <p:nvPr>
            <p:ph type="title"/>
          </p:nvPr>
        </p:nvSpPr>
        <p:spPr>
          <a:xfrm>
            <a:off x="719900" y="3480075"/>
            <a:ext cx="2393100" cy="338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CANADA</a:t>
            </a:r>
            <a:endParaRPr/>
          </a:p>
        </p:txBody>
      </p:sp>
      <p:sp>
        <p:nvSpPr>
          <p:cNvPr id="4124" name="Google Shape;4124;p59"/>
          <p:cNvSpPr txBox="1">
            <a:spLocks noGrp="1"/>
          </p:cNvSpPr>
          <p:nvPr>
            <p:ph type="title" idx="2"/>
          </p:nvPr>
        </p:nvSpPr>
        <p:spPr>
          <a:xfrm>
            <a:off x="3375525" y="3480075"/>
            <a:ext cx="2393100" cy="338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UNITED STATES</a:t>
            </a:r>
            <a:endParaRPr/>
          </a:p>
        </p:txBody>
      </p:sp>
      <p:sp>
        <p:nvSpPr>
          <p:cNvPr id="4125" name="Google Shape;4125;p59"/>
          <p:cNvSpPr txBox="1">
            <a:spLocks noGrp="1"/>
          </p:cNvSpPr>
          <p:nvPr>
            <p:ph type="title" idx="4"/>
          </p:nvPr>
        </p:nvSpPr>
        <p:spPr>
          <a:xfrm>
            <a:off x="6031150" y="3480075"/>
            <a:ext cx="2393100" cy="338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MEXICO</a:t>
            </a:r>
            <a:endParaRPr/>
          </a:p>
        </p:txBody>
      </p:sp>
      <p:sp>
        <p:nvSpPr>
          <p:cNvPr id="4126" name="Google Shape;4126;p59"/>
          <p:cNvSpPr txBox="1">
            <a:spLocks noGrp="1"/>
          </p:cNvSpPr>
          <p:nvPr>
            <p:ph type="title" idx="6"/>
          </p:nvPr>
        </p:nvSpPr>
        <p:spPr>
          <a:xfrm>
            <a:off x="1351100" y="2808625"/>
            <a:ext cx="11307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60%</a:t>
            </a:r>
            <a:endParaRPr/>
          </a:p>
        </p:txBody>
      </p:sp>
      <p:sp>
        <p:nvSpPr>
          <p:cNvPr id="4127" name="Google Shape;4127;p59"/>
          <p:cNvSpPr txBox="1">
            <a:spLocks noGrp="1"/>
          </p:cNvSpPr>
          <p:nvPr>
            <p:ph type="title" idx="8"/>
          </p:nvPr>
        </p:nvSpPr>
        <p:spPr>
          <a:xfrm>
            <a:off x="6662350" y="2808625"/>
            <a:ext cx="11307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10%</a:t>
            </a:r>
            <a:endParaRPr/>
          </a:p>
        </p:txBody>
      </p:sp>
      <p:sp>
        <p:nvSpPr>
          <p:cNvPr id="4128" name="Google Shape;4128;p59"/>
          <p:cNvSpPr txBox="1">
            <a:spLocks noGrp="1"/>
          </p:cNvSpPr>
          <p:nvPr>
            <p:ph type="title" idx="9"/>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NORTH AMERICA: AREA</a:t>
            </a:r>
            <a:endParaRPr/>
          </a:p>
        </p:txBody>
      </p:sp>
      <p:sp>
        <p:nvSpPr>
          <p:cNvPr id="4129" name="Google Shape;4129;p59"/>
          <p:cNvSpPr/>
          <p:nvPr/>
        </p:nvSpPr>
        <p:spPr>
          <a:xfrm>
            <a:off x="1284499" y="1358075"/>
            <a:ext cx="1263900" cy="12639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9"/>
          <p:cNvSpPr/>
          <p:nvPr/>
        </p:nvSpPr>
        <p:spPr>
          <a:xfrm flipH="1">
            <a:off x="1284499" y="1358075"/>
            <a:ext cx="1263900" cy="1263900"/>
          </a:xfrm>
          <a:prstGeom prst="pie">
            <a:avLst>
              <a:gd name="adj1" fmla="val 3538466"/>
              <a:gd name="adj2" fmla="val 16200000"/>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9"/>
          <p:cNvSpPr/>
          <p:nvPr/>
        </p:nvSpPr>
        <p:spPr>
          <a:xfrm>
            <a:off x="3940124" y="1358075"/>
            <a:ext cx="1263900" cy="12639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9"/>
          <p:cNvSpPr/>
          <p:nvPr/>
        </p:nvSpPr>
        <p:spPr>
          <a:xfrm flipH="1">
            <a:off x="3940124" y="1358075"/>
            <a:ext cx="1263900" cy="1263900"/>
          </a:xfrm>
          <a:prstGeom prst="pie">
            <a:avLst>
              <a:gd name="adj1" fmla="val 8611194"/>
              <a:gd name="adj2" fmla="val 16200000"/>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9"/>
          <p:cNvSpPr/>
          <p:nvPr/>
        </p:nvSpPr>
        <p:spPr>
          <a:xfrm>
            <a:off x="6595749" y="1358075"/>
            <a:ext cx="1263900" cy="12639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9"/>
          <p:cNvSpPr/>
          <p:nvPr/>
        </p:nvSpPr>
        <p:spPr>
          <a:xfrm flipH="1">
            <a:off x="6595749" y="1358075"/>
            <a:ext cx="1263900" cy="1263900"/>
          </a:xfrm>
          <a:prstGeom prst="pie">
            <a:avLst>
              <a:gd name="adj1" fmla="val 14622343"/>
              <a:gd name="adj2" fmla="val 16200000"/>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876"/>
        <p:cNvGrpSpPr/>
        <p:nvPr/>
      </p:nvGrpSpPr>
      <p:grpSpPr>
        <a:xfrm>
          <a:off x="0" y="0"/>
          <a:ext cx="0" cy="0"/>
          <a:chOff x="0" y="0"/>
          <a:chExt cx="0" cy="0"/>
        </a:xfrm>
      </p:grpSpPr>
      <p:sp>
        <p:nvSpPr>
          <p:cNvPr id="2877" name="Google Shape;2877;p42"/>
          <p:cNvSpPr/>
          <p:nvPr/>
        </p:nvSpPr>
        <p:spPr>
          <a:xfrm>
            <a:off x="1685238" y="1363200"/>
            <a:ext cx="5773500" cy="30471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2"/>
          <p:cNvSpPr txBox="1">
            <a:spLocks noGrp="1"/>
          </p:cNvSpPr>
          <p:nvPr>
            <p:ph type="title"/>
          </p:nvPr>
        </p:nvSpPr>
        <p:spPr>
          <a:xfrm>
            <a:off x="2013700" y="1100575"/>
            <a:ext cx="51168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Main Idea!</a:t>
            </a:r>
            <a:endParaRPr dirty="0"/>
          </a:p>
        </p:txBody>
      </p:sp>
      <p:sp>
        <p:nvSpPr>
          <p:cNvPr id="2879" name="Google Shape;2879;p42"/>
          <p:cNvSpPr txBox="1">
            <a:spLocks noGrp="1"/>
          </p:cNvSpPr>
          <p:nvPr>
            <p:ph type="subTitle" idx="1"/>
          </p:nvPr>
        </p:nvSpPr>
        <p:spPr>
          <a:xfrm>
            <a:off x="2241550" y="2150625"/>
            <a:ext cx="4661100" cy="1681800"/>
          </a:xfrm>
          <a:prstGeom prst="rect">
            <a:avLst/>
          </a:prstGeom>
        </p:spPr>
        <p:txBody>
          <a:bodyPr spcFirstLastPara="1" wrap="square" lIns="91425" tIns="91425" rIns="91425" bIns="91425" anchor="ctr" anchorCtr="0">
            <a:noAutofit/>
          </a:bodyPr>
          <a:lstStyle/>
          <a:p>
            <a:pPr marL="0" indent="0"/>
            <a:r>
              <a:rPr lang="en-US" b="1" u="sng" dirty="0"/>
              <a:t>Colonists were upset over </a:t>
            </a:r>
            <a:r>
              <a:rPr lang="en-US" b="1" i="1" u="sng" dirty="0"/>
              <a:t>taxes</a:t>
            </a:r>
            <a:r>
              <a:rPr lang="en-US" b="1" u="sng" dirty="0"/>
              <a:t> from French and Indian War, and they were angry at the British soldiers patrolling Boston and blocking their harbor</a:t>
            </a:r>
          </a:p>
          <a:p>
            <a:pPr marL="0" indent="0"/>
            <a:endParaRPr lang="en-US" b="1" u="sng" dirty="0"/>
          </a:p>
          <a:p>
            <a:pPr marL="0" indent="0"/>
            <a:r>
              <a:rPr lang="en-US" b="1" i="1" u="sng" dirty="0"/>
              <a:t>They were ALSO upset over taxation without representation!</a:t>
            </a:r>
          </a:p>
          <a:p>
            <a:pPr marL="0" lvl="0" indent="0" algn="ctr" rtl="0">
              <a:spcBef>
                <a:spcPts val="0"/>
              </a:spcBef>
              <a:spcAft>
                <a:spcPts val="0"/>
              </a:spcAft>
              <a:buNone/>
            </a:pPr>
            <a:endParaRPr dirty="0"/>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138"/>
        <p:cNvGrpSpPr/>
        <p:nvPr/>
      </p:nvGrpSpPr>
      <p:grpSpPr>
        <a:xfrm>
          <a:off x="0" y="0"/>
          <a:ext cx="0" cy="0"/>
          <a:chOff x="0" y="0"/>
          <a:chExt cx="0" cy="0"/>
        </a:xfrm>
      </p:grpSpPr>
      <p:sp>
        <p:nvSpPr>
          <p:cNvPr id="4139" name="Google Shape;4139;p60"/>
          <p:cNvSpPr txBox="1">
            <a:spLocks noGrp="1"/>
          </p:cNvSpPr>
          <p:nvPr>
            <p:ph type="title"/>
          </p:nvPr>
        </p:nvSpPr>
        <p:spPr>
          <a:xfrm>
            <a:off x="713100" y="1441798"/>
            <a:ext cx="7717800" cy="1762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24,709,000</a:t>
            </a:r>
            <a:endParaRPr/>
          </a:p>
        </p:txBody>
      </p:sp>
      <p:sp>
        <p:nvSpPr>
          <p:cNvPr id="4140" name="Google Shape;4140;p60"/>
          <p:cNvSpPr txBox="1">
            <a:spLocks noGrp="1"/>
          </p:cNvSpPr>
          <p:nvPr>
            <p:ph type="subTitle" idx="1"/>
          </p:nvPr>
        </p:nvSpPr>
        <p:spPr>
          <a:xfrm>
            <a:off x="1153050" y="3204600"/>
            <a:ext cx="6837900" cy="49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Square kilometers in North America</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144"/>
        <p:cNvGrpSpPr/>
        <p:nvPr/>
      </p:nvGrpSpPr>
      <p:grpSpPr>
        <a:xfrm>
          <a:off x="0" y="0"/>
          <a:ext cx="0" cy="0"/>
          <a:chOff x="0" y="0"/>
          <a:chExt cx="0" cy="0"/>
        </a:xfrm>
      </p:grpSpPr>
      <p:sp>
        <p:nvSpPr>
          <p:cNvPr id="4145" name="Google Shape;4145;p61"/>
          <p:cNvSpPr txBox="1">
            <a:spLocks noGrp="1"/>
          </p:cNvSpPr>
          <p:nvPr>
            <p:ph type="title"/>
          </p:nvPr>
        </p:nvSpPr>
        <p:spPr>
          <a:xfrm>
            <a:off x="713100" y="2089275"/>
            <a:ext cx="7717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592,296,233 PEOPLE IN TOTAL</a:t>
            </a:r>
            <a:endParaRPr/>
          </a:p>
        </p:txBody>
      </p:sp>
      <p:sp>
        <p:nvSpPr>
          <p:cNvPr id="4146" name="Google Shape;4146;p61"/>
          <p:cNvSpPr txBox="1">
            <a:spLocks noGrp="1"/>
          </p:cNvSpPr>
          <p:nvPr>
            <p:ph type="title" idx="2"/>
          </p:nvPr>
        </p:nvSpPr>
        <p:spPr>
          <a:xfrm>
            <a:off x="713100" y="3490500"/>
            <a:ext cx="7717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16.5% EARTH'S LAND AREA</a:t>
            </a:r>
            <a:endParaRPr/>
          </a:p>
        </p:txBody>
      </p:sp>
      <p:sp>
        <p:nvSpPr>
          <p:cNvPr id="4147" name="Google Shape;4147;p61"/>
          <p:cNvSpPr txBox="1">
            <a:spLocks noGrp="1"/>
          </p:cNvSpPr>
          <p:nvPr>
            <p:ph type="title" idx="3"/>
          </p:nvPr>
        </p:nvSpPr>
        <p:spPr>
          <a:xfrm>
            <a:off x="713100" y="688050"/>
            <a:ext cx="7717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23 SOVEREIGN STATES</a:t>
            </a:r>
            <a:endParaRPr/>
          </a:p>
        </p:txBody>
      </p:sp>
      <p:sp>
        <p:nvSpPr>
          <p:cNvPr id="4148" name="Google Shape;4148;p61"/>
          <p:cNvSpPr txBox="1">
            <a:spLocks noGrp="1"/>
          </p:cNvSpPr>
          <p:nvPr>
            <p:ph type="subTitle" idx="1"/>
          </p:nvPr>
        </p:nvSpPr>
        <p:spPr>
          <a:xfrm>
            <a:off x="713100" y="1539600"/>
            <a:ext cx="7717800" cy="34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
        <p:nvSpPr>
          <p:cNvPr id="4149" name="Google Shape;4149;p61"/>
          <p:cNvSpPr txBox="1">
            <a:spLocks noGrp="1"/>
          </p:cNvSpPr>
          <p:nvPr>
            <p:ph type="subTitle" idx="4"/>
          </p:nvPr>
        </p:nvSpPr>
        <p:spPr>
          <a:xfrm>
            <a:off x="713100" y="2940850"/>
            <a:ext cx="7717800" cy="34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a gas giant and has several rings</a:t>
            </a:r>
            <a:endParaRPr/>
          </a:p>
        </p:txBody>
      </p:sp>
      <p:sp>
        <p:nvSpPr>
          <p:cNvPr id="4150" name="Google Shape;4150;p61"/>
          <p:cNvSpPr txBox="1">
            <a:spLocks noGrp="1"/>
          </p:cNvSpPr>
          <p:nvPr>
            <p:ph type="subTitle" idx="5"/>
          </p:nvPr>
        </p:nvSpPr>
        <p:spPr>
          <a:xfrm>
            <a:off x="713100" y="4342050"/>
            <a:ext cx="7717800" cy="34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biggest planet in the Solar System</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F4EFD8"/>
        </a:solidFill>
        <a:effectLst/>
      </p:bgPr>
    </p:bg>
    <p:spTree>
      <p:nvGrpSpPr>
        <p:cNvPr id="1" name="Shape 4154"/>
        <p:cNvGrpSpPr/>
        <p:nvPr/>
      </p:nvGrpSpPr>
      <p:grpSpPr>
        <a:xfrm>
          <a:off x="0" y="0"/>
          <a:ext cx="0" cy="0"/>
          <a:chOff x="0" y="0"/>
          <a:chExt cx="0" cy="0"/>
        </a:xfrm>
      </p:grpSpPr>
      <p:sp>
        <p:nvSpPr>
          <p:cNvPr id="4155" name="Google Shape;4155;p62"/>
          <p:cNvSpPr txBox="1">
            <a:spLocks noGrp="1"/>
          </p:cNvSpPr>
          <p:nvPr>
            <p:ph type="title"/>
          </p:nvPr>
        </p:nvSpPr>
        <p:spPr>
          <a:xfrm>
            <a:off x="1433275" y="1189100"/>
            <a:ext cx="6277500" cy="196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WHOA!</a:t>
            </a:r>
            <a:endParaRPr/>
          </a:p>
        </p:txBody>
      </p:sp>
      <p:sp>
        <p:nvSpPr>
          <p:cNvPr id="4156" name="Google Shape;4156;p62"/>
          <p:cNvSpPr txBox="1">
            <a:spLocks noGrp="1"/>
          </p:cNvSpPr>
          <p:nvPr>
            <p:ph type="subTitle" idx="1"/>
          </p:nvPr>
        </p:nvSpPr>
        <p:spPr>
          <a:xfrm>
            <a:off x="2135525" y="2993125"/>
            <a:ext cx="4872900" cy="80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a gas giant and the biggest planet in the entire Solar System</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4160"/>
        <p:cNvGrpSpPr/>
        <p:nvPr/>
      </p:nvGrpSpPr>
      <p:grpSpPr>
        <a:xfrm>
          <a:off x="0" y="0"/>
          <a:ext cx="0" cy="0"/>
          <a:chOff x="0" y="0"/>
          <a:chExt cx="0" cy="0"/>
        </a:xfrm>
      </p:grpSpPr>
      <p:sp>
        <p:nvSpPr>
          <p:cNvPr id="4161" name="Google Shape;4161;p6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OUR TEACHING METHOD</a:t>
            </a:r>
            <a:endParaRPr/>
          </a:p>
        </p:txBody>
      </p:sp>
      <p:sp>
        <p:nvSpPr>
          <p:cNvPr id="4162" name="Google Shape;4162;p63"/>
          <p:cNvSpPr txBox="1"/>
          <p:nvPr/>
        </p:nvSpPr>
        <p:spPr>
          <a:xfrm>
            <a:off x="720000" y="2497425"/>
            <a:ext cx="2349900" cy="338100"/>
          </a:xfrm>
          <a:prstGeom prst="rect">
            <a:avLst/>
          </a:prstGeom>
          <a:solidFill>
            <a:schemeClr val="accent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r" rtl="0">
              <a:spcBef>
                <a:spcPts val="0"/>
              </a:spcBef>
              <a:spcAft>
                <a:spcPts val="0"/>
              </a:spcAft>
              <a:buNone/>
            </a:pPr>
            <a:r>
              <a:rPr lang="en" sz="2300" b="1">
                <a:solidFill>
                  <a:schemeClr val="lt1"/>
                </a:solidFill>
                <a:latin typeface="Be Vietnam"/>
                <a:ea typeface="Be Vietnam"/>
                <a:cs typeface="Be Vietnam"/>
                <a:sym typeface="Be Vietnam"/>
              </a:rPr>
              <a:t>THEORY</a:t>
            </a:r>
            <a:endParaRPr sz="2300" b="1">
              <a:solidFill>
                <a:schemeClr val="lt1"/>
              </a:solidFill>
              <a:latin typeface="Be Vietnam"/>
              <a:ea typeface="Be Vietnam"/>
              <a:cs typeface="Be Vietnam"/>
              <a:sym typeface="Be Vietnam"/>
            </a:endParaRPr>
          </a:p>
        </p:txBody>
      </p:sp>
      <p:sp>
        <p:nvSpPr>
          <p:cNvPr id="4163" name="Google Shape;4163;p63"/>
          <p:cNvSpPr txBox="1"/>
          <p:nvPr/>
        </p:nvSpPr>
        <p:spPr>
          <a:xfrm>
            <a:off x="720000" y="2912950"/>
            <a:ext cx="2349900" cy="484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500">
                <a:solidFill>
                  <a:schemeClr val="lt1"/>
                </a:solidFill>
                <a:latin typeface="Roboto"/>
                <a:ea typeface="Roboto"/>
                <a:cs typeface="Roboto"/>
                <a:sym typeface="Roboto"/>
              </a:rPr>
              <a:t>Venus is the second planet from the Sun</a:t>
            </a:r>
            <a:endParaRPr sz="1500">
              <a:solidFill>
                <a:srgbClr val="383B51"/>
              </a:solidFill>
              <a:latin typeface="Roboto"/>
              <a:ea typeface="Roboto"/>
              <a:cs typeface="Roboto"/>
              <a:sym typeface="Roboto"/>
            </a:endParaRPr>
          </a:p>
        </p:txBody>
      </p:sp>
      <p:sp>
        <p:nvSpPr>
          <p:cNvPr id="4164" name="Google Shape;4164;p63"/>
          <p:cNvSpPr txBox="1"/>
          <p:nvPr/>
        </p:nvSpPr>
        <p:spPr>
          <a:xfrm>
            <a:off x="720000" y="3627575"/>
            <a:ext cx="2349900" cy="338100"/>
          </a:xfrm>
          <a:prstGeom prst="rect">
            <a:avLst/>
          </a:prstGeom>
          <a:solidFill>
            <a:schemeClr val="accent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r" rtl="0">
              <a:spcBef>
                <a:spcPts val="0"/>
              </a:spcBef>
              <a:spcAft>
                <a:spcPts val="0"/>
              </a:spcAft>
              <a:buNone/>
            </a:pPr>
            <a:r>
              <a:rPr lang="en" sz="2300" b="1">
                <a:solidFill>
                  <a:schemeClr val="lt1"/>
                </a:solidFill>
                <a:latin typeface="Be Vietnam"/>
                <a:ea typeface="Be Vietnam"/>
                <a:cs typeface="Be Vietnam"/>
                <a:sym typeface="Be Vietnam"/>
              </a:rPr>
              <a:t>INVESTIGATION</a:t>
            </a:r>
            <a:endParaRPr sz="2300" b="1">
              <a:solidFill>
                <a:schemeClr val="lt1"/>
              </a:solidFill>
              <a:latin typeface="Be Vietnam"/>
              <a:ea typeface="Be Vietnam"/>
              <a:cs typeface="Be Vietnam"/>
              <a:sym typeface="Be Vietnam"/>
            </a:endParaRPr>
          </a:p>
        </p:txBody>
      </p:sp>
      <p:sp>
        <p:nvSpPr>
          <p:cNvPr id="4165" name="Google Shape;4165;p63"/>
          <p:cNvSpPr txBox="1"/>
          <p:nvPr/>
        </p:nvSpPr>
        <p:spPr>
          <a:xfrm>
            <a:off x="720000" y="4043100"/>
            <a:ext cx="2349900" cy="484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500">
                <a:solidFill>
                  <a:schemeClr val="lt1"/>
                </a:solidFill>
                <a:latin typeface="Roboto"/>
                <a:ea typeface="Roboto"/>
                <a:cs typeface="Roboto"/>
                <a:sym typeface="Roboto"/>
              </a:rPr>
              <a:t>Mercury is the closest planet to the Sun</a:t>
            </a:r>
            <a:endParaRPr sz="1500">
              <a:solidFill>
                <a:srgbClr val="383B51"/>
              </a:solidFill>
              <a:latin typeface="Roboto"/>
              <a:ea typeface="Roboto"/>
              <a:cs typeface="Roboto"/>
              <a:sym typeface="Roboto"/>
            </a:endParaRPr>
          </a:p>
        </p:txBody>
      </p:sp>
      <p:sp>
        <p:nvSpPr>
          <p:cNvPr id="4166" name="Google Shape;4166;p63"/>
          <p:cNvSpPr txBox="1"/>
          <p:nvPr/>
        </p:nvSpPr>
        <p:spPr>
          <a:xfrm>
            <a:off x="720000" y="1367275"/>
            <a:ext cx="2349900" cy="338100"/>
          </a:xfrm>
          <a:prstGeom prst="rect">
            <a:avLst/>
          </a:prstGeom>
          <a:solidFill>
            <a:schemeClr val="accent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r" rtl="0">
              <a:spcBef>
                <a:spcPts val="0"/>
              </a:spcBef>
              <a:spcAft>
                <a:spcPts val="0"/>
              </a:spcAft>
              <a:buNone/>
            </a:pPr>
            <a:r>
              <a:rPr lang="en" sz="2300" b="1">
                <a:solidFill>
                  <a:schemeClr val="lt1"/>
                </a:solidFill>
                <a:latin typeface="Be Vietnam"/>
                <a:ea typeface="Be Vietnam"/>
                <a:cs typeface="Be Vietnam"/>
                <a:sym typeface="Be Vietnam"/>
              </a:rPr>
              <a:t>READING</a:t>
            </a:r>
            <a:endParaRPr sz="2300" b="1">
              <a:solidFill>
                <a:schemeClr val="lt1"/>
              </a:solidFill>
              <a:latin typeface="Be Vietnam"/>
              <a:ea typeface="Be Vietnam"/>
              <a:cs typeface="Be Vietnam"/>
              <a:sym typeface="Be Vietnam"/>
            </a:endParaRPr>
          </a:p>
        </p:txBody>
      </p:sp>
      <p:sp>
        <p:nvSpPr>
          <p:cNvPr id="4167" name="Google Shape;4167;p63"/>
          <p:cNvSpPr txBox="1"/>
          <p:nvPr/>
        </p:nvSpPr>
        <p:spPr>
          <a:xfrm>
            <a:off x="720000" y="1782800"/>
            <a:ext cx="2349900" cy="484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500">
                <a:solidFill>
                  <a:schemeClr val="lt1"/>
                </a:solidFill>
                <a:latin typeface="Roboto"/>
                <a:ea typeface="Roboto"/>
                <a:cs typeface="Roboto"/>
                <a:sym typeface="Roboto"/>
              </a:rPr>
              <a:t>Jupiter is the biggest planet of them all</a:t>
            </a:r>
            <a:endParaRPr sz="1500">
              <a:solidFill>
                <a:srgbClr val="383B51"/>
              </a:solidFill>
              <a:latin typeface="Roboto"/>
              <a:ea typeface="Roboto"/>
              <a:cs typeface="Roboto"/>
              <a:sym typeface="Roboto"/>
            </a:endParaRPr>
          </a:p>
        </p:txBody>
      </p:sp>
      <p:sp>
        <p:nvSpPr>
          <p:cNvPr id="4168" name="Google Shape;4168;p63"/>
          <p:cNvSpPr txBox="1"/>
          <p:nvPr/>
        </p:nvSpPr>
        <p:spPr>
          <a:xfrm>
            <a:off x="6074100" y="2497425"/>
            <a:ext cx="2349900" cy="338100"/>
          </a:xfrm>
          <a:prstGeom prst="rect">
            <a:avLst/>
          </a:prstGeom>
          <a:solidFill>
            <a:schemeClr val="accent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300" b="1">
                <a:solidFill>
                  <a:schemeClr val="lt1"/>
                </a:solidFill>
                <a:latin typeface="Be Vietnam"/>
                <a:ea typeface="Be Vietnam"/>
                <a:cs typeface="Be Vietnam"/>
                <a:sym typeface="Be Vietnam"/>
              </a:rPr>
              <a:t>EXERCISES</a:t>
            </a:r>
            <a:endParaRPr sz="2300" b="1">
              <a:solidFill>
                <a:schemeClr val="lt1"/>
              </a:solidFill>
              <a:latin typeface="Be Vietnam"/>
              <a:ea typeface="Be Vietnam"/>
              <a:cs typeface="Be Vietnam"/>
              <a:sym typeface="Be Vietnam"/>
            </a:endParaRPr>
          </a:p>
        </p:txBody>
      </p:sp>
      <p:sp>
        <p:nvSpPr>
          <p:cNvPr id="4169" name="Google Shape;4169;p63"/>
          <p:cNvSpPr txBox="1"/>
          <p:nvPr/>
        </p:nvSpPr>
        <p:spPr>
          <a:xfrm>
            <a:off x="6074100" y="2912950"/>
            <a:ext cx="23499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a:solidFill>
                  <a:srgbClr val="383B51"/>
                </a:solidFill>
                <a:latin typeface="Roboto"/>
                <a:ea typeface="Roboto"/>
                <a:cs typeface="Roboto"/>
                <a:sym typeface="Roboto"/>
              </a:rPr>
              <a:t>Mars is actually a very cold place</a:t>
            </a:r>
            <a:endParaRPr sz="1500">
              <a:solidFill>
                <a:srgbClr val="383B51"/>
              </a:solidFill>
              <a:latin typeface="Roboto"/>
              <a:ea typeface="Roboto"/>
              <a:cs typeface="Roboto"/>
              <a:sym typeface="Roboto"/>
            </a:endParaRPr>
          </a:p>
        </p:txBody>
      </p:sp>
      <p:sp>
        <p:nvSpPr>
          <p:cNvPr id="4170" name="Google Shape;4170;p63"/>
          <p:cNvSpPr txBox="1"/>
          <p:nvPr/>
        </p:nvSpPr>
        <p:spPr>
          <a:xfrm>
            <a:off x="6074100" y="3627575"/>
            <a:ext cx="2349900" cy="338100"/>
          </a:xfrm>
          <a:prstGeom prst="rect">
            <a:avLst/>
          </a:prstGeom>
          <a:solidFill>
            <a:schemeClr val="accent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300" b="1">
                <a:solidFill>
                  <a:schemeClr val="lt1"/>
                </a:solidFill>
                <a:latin typeface="Be Vietnam"/>
                <a:ea typeface="Be Vietnam"/>
                <a:cs typeface="Be Vietnam"/>
                <a:sym typeface="Be Vietnam"/>
              </a:rPr>
              <a:t>EXAMS</a:t>
            </a:r>
            <a:endParaRPr sz="2300" b="1">
              <a:solidFill>
                <a:schemeClr val="lt1"/>
              </a:solidFill>
              <a:latin typeface="Be Vietnam"/>
              <a:ea typeface="Be Vietnam"/>
              <a:cs typeface="Be Vietnam"/>
              <a:sym typeface="Be Vietnam"/>
            </a:endParaRPr>
          </a:p>
        </p:txBody>
      </p:sp>
      <p:sp>
        <p:nvSpPr>
          <p:cNvPr id="4171" name="Google Shape;4171;p63"/>
          <p:cNvSpPr txBox="1"/>
          <p:nvPr/>
        </p:nvSpPr>
        <p:spPr>
          <a:xfrm>
            <a:off x="6074100" y="4043100"/>
            <a:ext cx="23499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a:solidFill>
                  <a:schemeClr val="lt1"/>
                </a:solidFill>
                <a:latin typeface="Roboto"/>
                <a:ea typeface="Roboto"/>
                <a:cs typeface="Roboto"/>
                <a:sym typeface="Roboto"/>
              </a:rPr>
              <a:t>Neptune is very far away from Earth</a:t>
            </a:r>
            <a:endParaRPr sz="1500">
              <a:solidFill>
                <a:srgbClr val="383B51"/>
              </a:solidFill>
              <a:latin typeface="Roboto"/>
              <a:ea typeface="Roboto"/>
              <a:cs typeface="Roboto"/>
              <a:sym typeface="Roboto"/>
            </a:endParaRPr>
          </a:p>
        </p:txBody>
      </p:sp>
      <p:sp>
        <p:nvSpPr>
          <p:cNvPr id="4172" name="Google Shape;4172;p63"/>
          <p:cNvSpPr txBox="1"/>
          <p:nvPr/>
        </p:nvSpPr>
        <p:spPr>
          <a:xfrm>
            <a:off x="6074100" y="1367275"/>
            <a:ext cx="2349900" cy="338100"/>
          </a:xfrm>
          <a:prstGeom prst="rect">
            <a:avLst/>
          </a:prstGeom>
          <a:solidFill>
            <a:schemeClr val="accent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300" b="1">
                <a:solidFill>
                  <a:schemeClr val="lt1"/>
                </a:solidFill>
                <a:latin typeface="Be Vietnam"/>
                <a:ea typeface="Be Vietnam"/>
                <a:cs typeface="Be Vietnam"/>
                <a:sym typeface="Be Vietnam"/>
              </a:rPr>
              <a:t>NOTES</a:t>
            </a:r>
            <a:endParaRPr sz="2300" b="1">
              <a:solidFill>
                <a:schemeClr val="lt1"/>
              </a:solidFill>
              <a:latin typeface="Be Vietnam"/>
              <a:ea typeface="Be Vietnam"/>
              <a:cs typeface="Be Vietnam"/>
              <a:sym typeface="Be Vietnam"/>
            </a:endParaRPr>
          </a:p>
        </p:txBody>
      </p:sp>
      <p:sp>
        <p:nvSpPr>
          <p:cNvPr id="4173" name="Google Shape;4173;p63"/>
          <p:cNvSpPr txBox="1"/>
          <p:nvPr/>
        </p:nvSpPr>
        <p:spPr>
          <a:xfrm>
            <a:off x="6074100" y="1782800"/>
            <a:ext cx="2349900" cy="4848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500">
                <a:solidFill>
                  <a:srgbClr val="383B51"/>
                </a:solidFill>
                <a:latin typeface="Roboto"/>
                <a:ea typeface="Roboto"/>
                <a:cs typeface="Roboto"/>
                <a:sym typeface="Roboto"/>
              </a:rPr>
              <a:t>Saturn is a gas giant and has several rings</a:t>
            </a:r>
            <a:endParaRPr sz="1500">
              <a:solidFill>
                <a:srgbClr val="383B51"/>
              </a:solidFill>
              <a:latin typeface="Roboto"/>
              <a:ea typeface="Roboto"/>
              <a:cs typeface="Roboto"/>
              <a:sym typeface="Roboto"/>
            </a:endParaRPr>
          </a:p>
        </p:txBody>
      </p:sp>
      <p:sp>
        <p:nvSpPr>
          <p:cNvPr id="4174" name="Google Shape;4174;p63"/>
          <p:cNvSpPr/>
          <p:nvPr/>
        </p:nvSpPr>
        <p:spPr>
          <a:xfrm>
            <a:off x="3471902" y="1249971"/>
            <a:ext cx="572700" cy="5727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3"/>
          <p:cNvSpPr/>
          <p:nvPr/>
        </p:nvSpPr>
        <p:spPr>
          <a:xfrm>
            <a:off x="5099402" y="1249971"/>
            <a:ext cx="572700" cy="5727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3"/>
          <p:cNvSpPr/>
          <p:nvPr/>
        </p:nvSpPr>
        <p:spPr>
          <a:xfrm>
            <a:off x="3471902" y="2380121"/>
            <a:ext cx="572700" cy="5727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3"/>
          <p:cNvSpPr/>
          <p:nvPr/>
        </p:nvSpPr>
        <p:spPr>
          <a:xfrm>
            <a:off x="5099402" y="2380121"/>
            <a:ext cx="572700" cy="5727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3"/>
          <p:cNvSpPr/>
          <p:nvPr/>
        </p:nvSpPr>
        <p:spPr>
          <a:xfrm>
            <a:off x="3471902" y="3510271"/>
            <a:ext cx="572700" cy="5727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3"/>
          <p:cNvSpPr/>
          <p:nvPr/>
        </p:nvSpPr>
        <p:spPr>
          <a:xfrm>
            <a:off x="5099402" y="3510271"/>
            <a:ext cx="572700" cy="5727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80" name="Google Shape;4180;p63"/>
          <p:cNvCxnSpPr>
            <a:stCxn id="4174" idx="6"/>
            <a:endCxn id="4175" idx="2"/>
          </p:cNvCxnSpPr>
          <p:nvPr/>
        </p:nvCxnSpPr>
        <p:spPr>
          <a:xfrm>
            <a:off x="4044602" y="1536321"/>
            <a:ext cx="1054800" cy="600"/>
          </a:xfrm>
          <a:prstGeom prst="bentConnector3">
            <a:avLst>
              <a:gd name="adj1" fmla="val 50000"/>
            </a:avLst>
          </a:prstGeom>
          <a:noFill/>
          <a:ln w="9525" cap="flat" cmpd="sng">
            <a:solidFill>
              <a:schemeClr val="lt1"/>
            </a:solidFill>
            <a:prstDash val="solid"/>
            <a:round/>
            <a:headEnd type="none" w="med" len="med"/>
            <a:tailEnd type="none" w="med" len="med"/>
          </a:ln>
        </p:spPr>
      </p:cxnSp>
      <p:cxnSp>
        <p:nvCxnSpPr>
          <p:cNvPr id="4181" name="Google Shape;4181;p63"/>
          <p:cNvCxnSpPr>
            <a:stCxn id="4175" idx="4"/>
            <a:endCxn id="4176" idx="0"/>
          </p:cNvCxnSpPr>
          <p:nvPr/>
        </p:nvCxnSpPr>
        <p:spPr>
          <a:xfrm rot="5400000">
            <a:off x="4293302" y="1287621"/>
            <a:ext cx="557400" cy="1627500"/>
          </a:xfrm>
          <a:prstGeom prst="bentConnector3">
            <a:avLst>
              <a:gd name="adj1" fmla="val 50004"/>
            </a:avLst>
          </a:prstGeom>
          <a:noFill/>
          <a:ln w="9525" cap="flat" cmpd="sng">
            <a:solidFill>
              <a:schemeClr val="lt1"/>
            </a:solidFill>
            <a:prstDash val="solid"/>
            <a:round/>
            <a:headEnd type="none" w="med" len="med"/>
            <a:tailEnd type="none" w="med" len="med"/>
          </a:ln>
        </p:spPr>
      </p:cxnSp>
      <p:cxnSp>
        <p:nvCxnSpPr>
          <p:cNvPr id="4182" name="Google Shape;4182;p63"/>
          <p:cNvCxnSpPr>
            <a:endCxn id="4177" idx="2"/>
          </p:cNvCxnSpPr>
          <p:nvPr/>
        </p:nvCxnSpPr>
        <p:spPr>
          <a:xfrm>
            <a:off x="4044602" y="2665871"/>
            <a:ext cx="1054800" cy="600"/>
          </a:xfrm>
          <a:prstGeom prst="bentConnector3">
            <a:avLst>
              <a:gd name="adj1" fmla="val 50000"/>
            </a:avLst>
          </a:prstGeom>
          <a:noFill/>
          <a:ln w="9525" cap="flat" cmpd="sng">
            <a:solidFill>
              <a:schemeClr val="lt1"/>
            </a:solidFill>
            <a:prstDash val="solid"/>
            <a:round/>
            <a:headEnd type="none" w="med" len="med"/>
            <a:tailEnd type="none" w="med" len="med"/>
          </a:ln>
        </p:spPr>
      </p:cxnSp>
      <p:cxnSp>
        <p:nvCxnSpPr>
          <p:cNvPr id="4183" name="Google Shape;4183;p63"/>
          <p:cNvCxnSpPr>
            <a:stCxn id="4177" idx="4"/>
            <a:endCxn id="4178" idx="0"/>
          </p:cNvCxnSpPr>
          <p:nvPr/>
        </p:nvCxnSpPr>
        <p:spPr>
          <a:xfrm rot="5400000">
            <a:off x="4293302" y="2417771"/>
            <a:ext cx="557400" cy="1627500"/>
          </a:xfrm>
          <a:prstGeom prst="bentConnector3">
            <a:avLst>
              <a:gd name="adj1" fmla="val 50004"/>
            </a:avLst>
          </a:prstGeom>
          <a:noFill/>
          <a:ln w="9525" cap="flat" cmpd="sng">
            <a:solidFill>
              <a:schemeClr val="lt1"/>
            </a:solidFill>
            <a:prstDash val="solid"/>
            <a:round/>
            <a:headEnd type="none" w="med" len="med"/>
            <a:tailEnd type="none" w="med" len="med"/>
          </a:ln>
        </p:spPr>
      </p:cxnSp>
      <p:cxnSp>
        <p:nvCxnSpPr>
          <p:cNvPr id="4184" name="Google Shape;4184;p63"/>
          <p:cNvCxnSpPr>
            <a:stCxn id="4178" idx="6"/>
            <a:endCxn id="4179" idx="2"/>
          </p:cNvCxnSpPr>
          <p:nvPr/>
        </p:nvCxnSpPr>
        <p:spPr>
          <a:xfrm>
            <a:off x="4044602" y="3796621"/>
            <a:ext cx="1054800" cy="600"/>
          </a:xfrm>
          <a:prstGeom prst="bentConnector3">
            <a:avLst>
              <a:gd name="adj1" fmla="val 50000"/>
            </a:avLst>
          </a:prstGeom>
          <a:noFill/>
          <a:ln w="9525" cap="flat" cmpd="sng">
            <a:solidFill>
              <a:schemeClr val="lt1"/>
            </a:solidFill>
            <a:prstDash val="solid"/>
            <a:round/>
            <a:headEnd type="none" w="med" len="med"/>
            <a:tailEnd type="none" w="med" len="med"/>
          </a:ln>
        </p:spPr>
      </p:cxnSp>
      <p:sp>
        <p:nvSpPr>
          <p:cNvPr id="4185" name="Google Shape;4185;p63"/>
          <p:cNvSpPr/>
          <p:nvPr/>
        </p:nvSpPr>
        <p:spPr>
          <a:xfrm>
            <a:off x="3567653" y="1380392"/>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6" name="Google Shape;4186;p63"/>
          <p:cNvGrpSpPr/>
          <p:nvPr/>
        </p:nvGrpSpPr>
        <p:grpSpPr>
          <a:xfrm>
            <a:off x="5225687" y="1364690"/>
            <a:ext cx="320143" cy="343269"/>
            <a:chOff x="1750887" y="2425727"/>
            <a:chExt cx="320143" cy="343269"/>
          </a:xfrm>
        </p:grpSpPr>
        <p:sp>
          <p:nvSpPr>
            <p:cNvPr id="4187" name="Google Shape;4187;p63"/>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3"/>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9" name="Google Shape;4189;p63"/>
          <p:cNvSpPr/>
          <p:nvPr/>
        </p:nvSpPr>
        <p:spPr>
          <a:xfrm>
            <a:off x="5200068" y="2480267"/>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0" name="Google Shape;4190;p63"/>
          <p:cNvGrpSpPr/>
          <p:nvPr/>
        </p:nvGrpSpPr>
        <p:grpSpPr>
          <a:xfrm>
            <a:off x="3573341" y="3640107"/>
            <a:ext cx="369805" cy="353782"/>
            <a:chOff x="3950316" y="3820307"/>
            <a:chExt cx="369805" cy="353782"/>
          </a:xfrm>
        </p:grpSpPr>
        <p:sp>
          <p:nvSpPr>
            <p:cNvPr id="4191" name="Google Shape;4191;p63"/>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3"/>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3"/>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3"/>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5" name="Google Shape;4195;p63"/>
          <p:cNvGrpSpPr/>
          <p:nvPr/>
        </p:nvGrpSpPr>
        <p:grpSpPr>
          <a:xfrm>
            <a:off x="3598175" y="2470162"/>
            <a:ext cx="320143" cy="392581"/>
            <a:chOff x="3086313" y="2877049"/>
            <a:chExt cx="320143" cy="392581"/>
          </a:xfrm>
        </p:grpSpPr>
        <p:sp>
          <p:nvSpPr>
            <p:cNvPr id="4196" name="Google Shape;4196;p63"/>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3"/>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3"/>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3"/>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3"/>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3"/>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3"/>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3"/>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3"/>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3"/>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3"/>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3"/>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8" name="Google Shape;4208;p63"/>
          <p:cNvGrpSpPr/>
          <p:nvPr/>
        </p:nvGrpSpPr>
        <p:grpSpPr>
          <a:xfrm>
            <a:off x="5250145" y="3610430"/>
            <a:ext cx="271213" cy="383088"/>
            <a:chOff x="1333682" y="3344330"/>
            <a:chExt cx="271213" cy="383088"/>
          </a:xfrm>
        </p:grpSpPr>
        <p:sp>
          <p:nvSpPr>
            <p:cNvPr id="4209" name="Google Shape;4209;p63"/>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3"/>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3"/>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3"/>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3"/>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3"/>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3"/>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3"/>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3"/>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3"/>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3"/>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4223"/>
        <p:cNvGrpSpPr/>
        <p:nvPr/>
      </p:nvGrpSpPr>
      <p:grpSpPr>
        <a:xfrm>
          <a:off x="0" y="0"/>
          <a:ext cx="0" cy="0"/>
          <a:chOff x="0" y="0"/>
          <a:chExt cx="0" cy="0"/>
        </a:xfrm>
      </p:grpSpPr>
      <p:sp>
        <p:nvSpPr>
          <p:cNvPr id="4224" name="Google Shape;4224;p6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STUDY PLANNER</a:t>
            </a:r>
            <a:endParaRPr/>
          </a:p>
        </p:txBody>
      </p:sp>
      <p:graphicFrame>
        <p:nvGraphicFramePr>
          <p:cNvPr id="4225" name="Google Shape;4225;p64"/>
          <p:cNvGraphicFramePr/>
          <p:nvPr/>
        </p:nvGraphicFramePr>
        <p:xfrm>
          <a:off x="3996850" y="1327150"/>
          <a:ext cx="3000000" cy="3000000"/>
        </p:xfrm>
        <a:graphic>
          <a:graphicData uri="http://schemas.openxmlformats.org/drawingml/2006/table">
            <a:tbl>
              <a:tblPr>
                <a:noFill/>
                <a:tableStyleId>{23F807A6-8BE6-44E9-9B61-831571E643B3}</a:tableStyleId>
              </a:tblPr>
              <a:tblGrid>
                <a:gridCol w="632450">
                  <a:extLst>
                    <a:ext uri="{9D8B030D-6E8A-4147-A177-3AD203B41FA5}">
                      <a16:colId xmlns:a16="http://schemas.microsoft.com/office/drawing/2014/main" val="20000"/>
                    </a:ext>
                  </a:extLst>
                </a:gridCol>
                <a:gridCol w="632450">
                  <a:extLst>
                    <a:ext uri="{9D8B030D-6E8A-4147-A177-3AD203B41FA5}">
                      <a16:colId xmlns:a16="http://schemas.microsoft.com/office/drawing/2014/main" val="20001"/>
                    </a:ext>
                  </a:extLst>
                </a:gridCol>
                <a:gridCol w="632450">
                  <a:extLst>
                    <a:ext uri="{9D8B030D-6E8A-4147-A177-3AD203B41FA5}">
                      <a16:colId xmlns:a16="http://schemas.microsoft.com/office/drawing/2014/main" val="20002"/>
                    </a:ext>
                  </a:extLst>
                </a:gridCol>
                <a:gridCol w="632450">
                  <a:extLst>
                    <a:ext uri="{9D8B030D-6E8A-4147-A177-3AD203B41FA5}">
                      <a16:colId xmlns:a16="http://schemas.microsoft.com/office/drawing/2014/main" val="20003"/>
                    </a:ext>
                  </a:extLst>
                </a:gridCol>
                <a:gridCol w="632450">
                  <a:extLst>
                    <a:ext uri="{9D8B030D-6E8A-4147-A177-3AD203B41FA5}">
                      <a16:colId xmlns:a16="http://schemas.microsoft.com/office/drawing/2014/main" val="20004"/>
                    </a:ext>
                  </a:extLst>
                </a:gridCol>
                <a:gridCol w="632450">
                  <a:extLst>
                    <a:ext uri="{9D8B030D-6E8A-4147-A177-3AD203B41FA5}">
                      <a16:colId xmlns:a16="http://schemas.microsoft.com/office/drawing/2014/main" val="20005"/>
                    </a:ext>
                  </a:extLst>
                </a:gridCol>
                <a:gridCol w="632450">
                  <a:extLst>
                    <a:ext uri="{9D8B030D-6E8A-4147-A177-3AD203B41FA5}">
                      <a16:colId xmlns:a16="http://schemas.microsoft.com/office/drawing/2014/main" val="20006"/>
                    </a:ext>
                  </a:extLst>
                </a:gridCol>
              </a:tblGrid>
              <a:tr h="595575">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MON</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THU</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WED</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THU</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FRI</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SAT</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SUN</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521950">
                <a:tc>
                  <a:txBody>
                    <a:bodyPr/>
                    <a:lstStyle/>
                    <a:p>
                      <a:pPr marL="0" lvl="0" indent="0" algn="ctr" rtl="0">
                        <a:spcBef>
                          <a:spcPts val="0"/>
                        </a:spcBef>
                        <a:spcAft>
                          <a:spcPts val="0"/>
                        </a:spcAft>
                        <a:buNone/>
                      </a:pP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01</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02</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03</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04</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05</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06</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521950">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07</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08</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09</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10</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11</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12</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13</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521950">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14</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15</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16</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17</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18</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19</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dk1"/>
                          </a:solidFill>
                          <a:latin typeface="Be Vietnam"/>
                          <a:ea typeface="Be Vietnam"/>
                          <a:cs typeface="Be Vietnam"/>
                          <a:sym typeface="Be Vietnam"/>
                        </a:rPr>
                        <a:t>20</a:t>
                      </a:r>
                      <a:endParaRPr sz="1500" b="1">
                        <a:solidFill>
                          <a:schemeClr val="dk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2"/>
                    </a:solidFill>
                  </a:tcPr>
                </a:tc>
                <a:extLst>
                  <a:ext uri="{0D108BD9-81ED-4DB2-BD59-A6C34878D82A}">
                    <a16:rowId xmlns:a16="http://schemas.microsoft.com/office/drawing/2014/main" val="10003"/>
                  </a:ext>
                </a:extLst>
              </a:tr>
              <a:tr h="521950">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21</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22</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23</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24</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25</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26</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27</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4"/>
                  </a:ext>
                </a:extLst>
              </a:tr>
              <a:tr h="521950">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28</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29</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30</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lt1"/>
                          </a:solidFill>
                          <a:latin typeface="Be Vietnam"/>
                          <a:ea typeface="Be Vietnam"/>
                          <a:cs typeface="Be Vietnam"/>
                          <a:sym typeface="Be Vietnam"/>
                        </a:rPr>
                        <a:t>31</a:t>
                      </a: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sz="1500" b="1">
                        <a:solidFill>
                          <a:schemeClr val="lt1"/>
                        </a:solidFill>
                        <a:latin typeface="Be Vietnam"/>
                        <a:ea typeface="Be Vietnam"/>
                        <a:cs typeface="Be Vietnam"/>
                        <a:sym typeface="Be Vietna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4226" name="Google Shape;4226;p64"/>
          <p:cNvSpPr txBox="1"/>
          <p:nvPr/>
        </p:nvSpPr>
        <p:spPr>
          <a:xfrm>
            <a:off x="720000" y="2497425"/>
            <a:ext cx="2447100" cy="338100"/>
          </a:xfrm>
          <a:prstGeom prst="rect">
            <a:avLst/>
          </a:prstGeom>
          <a:solidFill>
            <a:srgbClr val="F4EFD8"/>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300" b="1">
                <a:solidFill>
                  <a:srgbClr val="383B51"/>
                </a:solidFill>
                <a:latin typeface="Be Vietnam"/>
                <a:ea typeface="Be Vietnam"/>
                <a:cs typeface="Be Vietnam"/>
                <a:sym typeface="Be Vietnam"/>
              </a:rPr>
              <a:t>REVIEW</a:t>
            </a:r>
            <a:endParaRPr sz="2300" b="1">
              <a:solidFill>
                <a:srgbClr val="383B51"/>
              </a:solidFill>
              <a:latin typeface="Be Vietnam"/>
              <a:ea typeface="Be Vietnam"/>
              <a:cs typeface="Be Vietnam"/>
              <a:sym typeface="Be Vietnam"/>
            </a:endParaRPr>
          </a:p>
        </p:txBody>
      </p:sp>
      <p:sp>
        <p:nvSpPr>
          <p:cNvPr id="4227" name="Google Shape;4227;p64"/>
          <p:cNvSpPr txBox="1"/>
          <p:nvPr/>
        </p:nvSpPr>
        <p:spPr>
          <a:xfrm>
            <a:off x="720000" y="2881739"/>
            <a:ext cx="22308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a:solidFill>
                  <a:srgbClr val="383B51"/>
                </a:solidFill>
                <a:latin typeface="Roboto"/>
                <a:ea typeface="Roboto"/>
                <a:cs typeface="Roboto"/>
                <a:sym typeface="Roboto"/>
              </a:rPr>
              <a:t>Mars is actually a very cold place</a:t>
            </a:r>
            <a:endParaRPr sz="1500">
              <a:solidFill>
                <a:srgbClr val="383B51"/>
              </a:solidFill>
              <a:latin typeface="Roboto"/>
              <a:ea typeface="Roboto"/>
              <a:cs typeface="Roboto"/>
              <a:sym typeface="Roboto"/>
            </a:endParaRPr>
          </a:p>
        </p:txBody>
      </p:sp>
      <p:sp>
        <p:nvSpPr>
          <p:cNvPr id="4228" name="Google Shape;4228;p64"/>
          <p:cNvSpPr txBox="1"/>
          <p:nvPr/>
        </p:nvSpPr>
        <p:spPr>
          <a:xfrm>
            <a:off x="720000" y="3627575"/>
            <a:ext cx="2447100" cy="338100"/>
          </a:xfrm>
          <a:prstGeom prst="rect">
            <a:avLst/>
          </a:prstGeom>
          <a:solidFill>
            <a:srgbClr val="50677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300" b="1">
                <a:solidFill>
                  <a:srgbClr val="F4EFD8"/>
                </a:solidFill>
                <a:latin typeface="Be Vietnam"/>
                <a:ea typeface="Be Vietnam"/>
                <a:cs typeface="Be Vietnam"/>
                <a:sym typeface="Be Vietnam"/>
              </a:rPr>
              <a:t>EXAM</a:t>
            </a:r>
            <a:endParaRPr sz="2300" b="1">
              <a:solidFill>
                <a:srgbClr val="F4EFD8"/>
              </a:solidFill>
              <a:latin typeface="Be Vietnam"/>
              <a:ea typeface="Be Vietnam"/>
              <a:cs typeface="Be Vietnam"/>
              <a:sym typeface="Be Vietnam"/>
            </a:endParaRPr>
          </a:p>
        </p:txBody>
      </p:sp>
      <p:sp>
        <p:nvSpPr>
          <p:cNvPr id="4229" name="Google Shape;4229;p64"/>
          <p:cNvSpPr txBox="1"/>
          <p:nvPr/>
        </p:nvSpPr>
        <p:spPr>
          <a:xfrm>
            <a:off x="720000" y="4011889"/>
            <a:ext cx="22308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a:solidFill>
                  <a:srgbClr val="383B51"/>
                </a:solidFill>
                <a:latin typeface="Roboto"/>
                <a:ea typeface="Roboto"/>
                <a:cs typeface="Roboto"/>
                <a:sym typeface="Roboto"/>
              </a:rPr>
              <a:t>Jupiter is the biggest planet of them all</a:t>
            </a:r>
            <a:endParaRPr sz="1500">
              <a:solidFill>
                <a:srgbClr val="383B51"/>
              </a:solidFill>
              <a:latin typeface="Roboto"/>
              <a:ea typeface="Roboto"/>
              <a:cs typeface="Roboto"/>
              <a:sym typeface="Roboto"/>
            </a:endParaRPr>
          </a:p>
        </p:txBody>
      </p:sp>
      <p:sp>
        <p:nvSpPr>
          <p:cNvPr id="4230" name="Google Shape;4230;p64"/>
          <p:cNvSpPr txBox="1"/>
          <p:nvPr/>
        </p:nvSpPr>
        <p:spPr>
          <a:xfrm>
            <a:off x="720000" y="1367275"/>
            <a:ext cx="2447100" cy="338100"/>
          </a:xfrm>
          <a:prstGeom prst="rect">
            <a:avLst/>
          </a:prstGeom>
          <a:solidFill>
            <a:srgbClr val="A8A5BF"/>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300" b="1">
                <a:solidFill>
                  <a:srgbClr val="383B51"/>
                </a:solidFill>
                <a:latin typeface="Be Vietnam"/>
                <a:ea typeface="Be Vietnam"/>
                <a:cs typeface="Be Vietnam"/>
                <a:sym typeface="Be Vietnam"/>
              </a:rPr>
              <a:t>QUERY</a:t>
            </a:r>
            <a:endParaRPr sz="2300" b="1">
              <a:solidFill>
                <a:srgbClr val="383B51"/>
              </a:solidFill>
              <a:latin typeface="Be Vietnam"/>
              <a:ea typeface="Be Vietnam"/>
              <a:cs typeface="Be Vietnam"/>
              <a:sym typeface="Be Vietnam"/>
            </a:endParaRPr>
          </a:p>
        </p:txBody>
      </p:sp>
      <p:sp>
        <p:nvSpPr>
          <p:cNvPr id="4231" name="Google Shape;4231;p64"/>
          <p:cNvSpPr txBox="1"/>
          <p:nvPr/>
        </p:nvSpPr>
        <p:spPr>
          <a:xfrm>
            <a:off x="720000" y="1751589"/>
            <a:ext cx="2230800" cy="4848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500">
                <a:solidFill>
                  <a:srgbClr val="383B51"/>
                </a:solidFill>
                <a:latin typeface="Roboto"/>
                <a:ea typeface="Roboto"/>
                <a:cs typeface="Roboto"/>
                <a:sym typeface="Roboto"/>
              </a:rPr>
              <a:t>Venus is the second planet from the Sun</a:t>
            </a:r>
            <a:endParaRPr sz="1500">
              <a:solidFill>
                <a:srgbClr val="383B51"/>
              </a:solidFill>
              <a:latin typeface="Roboto"/>
              <a:ea typeface="Roboto"/>
              <a:cs typeface="Roboto"/>
              <a:sym typeface="Roboto"/>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4235"/>
        <p:cNvGrpSpPr/>
        <p:nvPr/>
      </p:nvGrpSpPr>
      <p:grpSpPr>
        <a:xfrm>
          <a:off x="0" y="0"/>
          <a:ext cx="0" cy="0"/>
          <a:chOff x="0" y="0"/>
          <a:chExt cx="0" cy="0"/>
        </a:xfrm>
      </p:grpSpPr>
      <p:sp>
        <p:nvSpPr>
          <p:cNvPr id="4236" name="Google Shape;4236;p6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CONCLUSIONS</a:t>
            </a:r>
            <a:endParaRPr/>
          </a:p>
        </p:txBody>
      </p:sp>
      <p:sp>
        <p:nvSpPr>
          <p:cNvPr id="4237" name="Google Shape;4237;p65"/>
          <p:cNvSpPr txBox="1"/>
          <p:nvPr/>
        </p:nvSpPr>
        <p:spPr>
          <a:xfrm>
            <a:off x="720000" y="2756100"/>
            <a:ext cx="1823100" cy="338100"/>
          </a:xfrm>
          <a:prstGeom prst="rect">
            <a:avLst/>
          </a:prstGeom>
          <a:solidFill>
            <a:schemeClr val="accent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300" b="1">
                <a:solidFill>
                  <a:srgbClr val="383B51"/>
                </a:solidFill>
                <a:latin typeface="Be Vietnam"/>
                <a:ea typeface="Be Vietnam"/>
                <a:cs typeface="Be Vietnam"/>
                <a:sym typeface="Be Vietnam"/>
              </a:rPr>
              <a:t>MERCURY</a:t>
            </a:r>
            <a:endParaRPr sz="2300" b="1">
              <a:solidFill>
                <a:srgbClr val="383B51"/>
              </a:solidFill>
              <a:latin typeface="Be Vietnam"/>
              <a:ea typeface="Be Vietnam"/>
              <a:cs typeface="Be Vietnam"/>
              <a:sym typeface="Be Vietnam"/>
            </a:endParaRPr>
          </a:p>
        </p:txBody>
      </p:sp>
      <p:sp>
        <p:nvSpPr>
          <p:cNvPr id="4238" name="Google Shape;4238;p65"/>
          <p:cNvSpPr txBox="1"/>
          <p:nvPr/>
        </p:nvSpPr>
        <p:spPr>
          <a:xfrm>
            <a:off x="720000" y="3094200"/>
            <a:ext cx="1823100" cy="664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lt1"/>
                </a:solidFill>
                <a:latin typeface="Roboto"/>
                <a:ea typeface="Roboto"/>
                <a:cs typeface="Roboto"/>
                <a:sym typeface="Roboto"/>
              </a:rPr>
              <a:t>It’s the closest planet to the Sun</a:t>
            </a:r>
            <a:endParaRPr sz="1500">
              <a:solidFill>
                <a:schemeClr val="lt1"/>
              </a:solidFill>
              <a:latin typeface="Roboto"/>
              <a:ea typeface="Roboto"/>
              <a:cs typeface="Roboto"/>
              <a:sym typeface="Roboto"/>
            </a:endParaRPr>
          </a:p>
        </p:txBody>
      </p:sp>
      <p:sp>
        <p:nvSpPr>
          <p:cNvPr id="4239" name="Google Shape;4239;p65"/>
          <p:cNvSpPr txBox="1"/>
          <p:nvPr/>
        </p:nvSpPr>
        <p:spPr>
          <a:xfrm>
            <a:off x="6607800" y="2756100"/>
            <a:ext cx="1823100" cy="338100"/>
          </a:xfrm>
          <a:prstGeom prst="rect">
            <a:avLst/>
          </a:prstGeom>
          <a:solidFill>
            <a:schemeClr val="accent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300" b="1">
                <a:solidFill>
                  <a:srgbClr val="383B51"/>
                </a:solidFill>
                <a:latin typeface="Be Vietnam"/>
                <a:ea typeface="Be Vietnam"/>
                <a:cs typeface="Be Vietnam"/>
                <a:sym typeface="Be Vietnam"/>
              </a:rPr>
              <a:t>JUPITER</a:t>
            </a:r>
            <a:endParaRPr sz="2300" b="1">
              <a:solidFill>
                <a:srgbClr val="383B51"/>
              </a:solidFill>
              <a:latin typeface="Be Vietnam"/>
              <a:ea typeface="Be Vietnam"/>
              <a:cs typeface="Be Vietnam"/>
              <a:sym typeface="Be Vietnam"/>
            </a:endParaRPr>
          </a:p>
        </p:txBody>
      </p:sp>
      <p:sp>
        <p:nvSpPr>
          <p:cNvPr id="4240" name="Google Shape;4240;p65"/>
          <p:cNvSpPr txBox="1"/>
          <p:nvPr/>
        </p:nvSpPr>
        <p:spPr>
          <a:xfrm>
            <a:off x="6607800" y="3094200"/>
            <a:ext cx="1823100" cy="664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lt1"/>
                </a:solidFill>
                <a:latin typeface="Roboto"/>
                <a:ea typeface="Roboto"/>
                <a:cs typeface="Roboto"/>
                <a:sym typeface="Roboto"/>
              </a:rPr>
              <a:t>Jupiter is the biggest planet </a:t>
            </a:r>
            <a:endParaRPr sz="1500">
              <a:solidFill>
                <a:schemeClr val="lt1"/>
              </a:solidFill>
              <a:latin typeface="Roboto"/>
              <a:ea typeface="Roboto"/>
              <a:cs typeface="Roboto"/>
              <a:sym typeface="Roboto"/>
            </a:endParaRPr>
          </a:p>
        </p:txBody>
      </p:sp>
      <p:sp>
        <p:nvSpPr>
          <p:cNvPr id="4241" name="Google Shape;4241;p65"/>
          <p:cNvSpPr txBox="1"/>
          <p:nvPr/>
        </p:nvSpPr>
        <p:spPr>
          <a:xfrm>
            <a:off x="4645200" y="2756100"/>
            <a:ext cx="1823100" cy="338100"/>
          </a:xfrm>
          <a:prstGeom prst="rect">
            <a:avLst/>
          </a:prstGeom>
          <a:solidFill>
            <a:schemeClr val="accent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300" b="1">
                <a:solidFill>
                  <a:srgbClr val="383B51"/>
                </a:solidFill>
                <a:latin typeface="Be Vietnam"/>
                <a:ea typeface="Be Vietnam"/>
                <a:cs typeface="Be Vietnam"/>
                <a:sym typeface="Be Vietnam"/>
              </a:rPr>
              <a:t>SATURN</a:t>
            </a:r>
            <a:endParaRPr sz="2300" b="1">
              <a:solidFill>
                <a:srgbClr val="383B51"/>
              </a:solidFill>
              <a:latin typeface="Be Vietnam"/>
              <a:ea typeface="Be Vietnam"/>
              <a:cs typeface="Be Vietnam"/>
              <a:sym typeface="Be Vietnam"/>
            </a:endParaRPr>
          </a:p>
        </p:txBody>
      </p:sp>
      <p:sp>
        <p:nvSpPr>
          <p:cNvPr id="4242" name="Google Shape;4242;p65"/>
          <p:cNvSpPr txBox="1"/>
          <p:nvPr/>
        </p:nvSpPr>
        <p:spPr>
          <a:xfrm>
            <a:off x="4645200" y="3094200"/>
            <a:ext cx="1823100" cy="664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lt1"/>
                </a:solidFill>
                <a:latin typeface="Roboto"/>
                <a:ea typeface="Roboto"/>
                <a:cs typeface="Roboto"/>
                <a:sym typeface="Roboto"/>
              </a:rPr>
              <a:t>Saturn is a gas giant and has rings</a:t>
            </a:r>
            <a:endParaRPr sz="1500">
              <a:solidFill>
                <a:schemeClr val="lt1"/>
              </a:solidFill>
              <a:latin typeface="Roboto"/>
              <a:ea typeface="Roboto"/>
              <a:cs typeface="Roboto"/>
              <a:sym typeface="Roboto"/>
            </a:endParaRPr>
          </a:p>
        </p:txBody>
      </p:sp>
      <p:sp>
        <p:nvSpPr>
          <p:cNvPr id="4243" name="Google Shape;4243;p65"/>
          <p:cNvSpPr txBox="1"/>
          <p:nvPr/>
        </p:nvSpPr>
        <p:spPr>
          <a:xfrm>
            <a:off x="2682600" y="2756100"/>
            <a:ext cx="1823100" cy="338100"/>
          </a:xfrm>
          <a:prstGeom prst="rect">
            <a:avLst/>
          </a:prstGeom>
          <a:solidFill>
            <a:schemeClr val="accent1"/>
          </a:solidFill>
          <a:ln w="9525" cap="flat" cmpd="sng">
            <a:solidFill>
              <a:srgbClr val="383B5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300" b="1">
                <a:solidFill>
                  <a:srgbClr val="383B51"/>
                </a:solidFill>
                <a:latin typeface="Be Vietnam"/>
                <a:ea typeface="Be Vietnam"/>
                <a:cs typeface="Be Vietnam"/>
                <a:sym typeface="Be Vietnam"/>
              </a:rPr>
              <a:t>MARS</a:t>
            </a:r>
            <a:endParaRPr sz="2300" b="1">
              <a:solidFill>
                <a:srgbClr val="383B51"/>
              </a:solidFill>
              <a:latin typeface="Be Vietnam"/>
              <a:ea typeface="Be Vietnam"/>
              <a:cs typeface="Be Vietnam"/>
              <a:sym typeface="Be Vietnam"/>
            </a:endParaRPr>
          </a:p>
        </p:txBody>
      </p:sp>
      <p:sp>
        <p:nvSpPr>
          <p:cNvPr id="4244" name="Google Shape;4244;p65"/>
          <p:cNvSpPr txBox="1"/>
          <p:nvPr/>
        </p:nvSpPr>
        <p:spPr>
          <a:xfrm>
            <a:off x="2682600" y="3094200"/>
            <a:ext cx="1823100" cy="664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lt1"/>
                </a:solidFill>
                <a:latin typeface="Roboto"/>
                <a:ea typeface="Roboto"/>
                <a:cs typeface="Roboto"/>
                <a:sym typeface="Roboto"/>
              </a:rPr>
              <a:t>Mars is actually a very cold place</a:t>
            </a:r>
            <a:endParaRPr sz="1500">
              <a:solidFill>
                <a:schemeClr val="lt1"/>
              </a:solidFill>
              <a:latin typeface="Roboto"/>
              <a:ea typeface="Roboto"/>
              <a:cs typeface="Roboto"/>
              <a:sym typeface="Roboto"/>
            </a:endParaRPr>
          </a:p>
        </p:txBody>
      </p:sp>
      <p:sp>
        <p:nvSpPr>
          <p:cNvPr id="4245" name="Google Shape;4245;p65"/>
          <p:cNvSpPr/>
          <p:nvPr/>
        </p:nvSpPr>
        <p:spPr>
          <a:xfrm>
            <a:off x="1124400" y="1469088"/>
            <a:ext cx="1014300" cy="1014300"/>
          </a:xfrm>
          <a:prstGeom prst="ellipse">
            <a:avLst/>
          </a:prstGeom>
          <a:solidFill>
            <a:srgbClr val="393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5"/>
          <p:cNvSpPr/>
          <p:nvPr/>
        </p:nvSpPr>
        <p:spPr>
          <a:xfrm>
            <a:off x="3087000" y="1469088"/>
            <a:ext cx="1014300" cy="1014300"/>
          </a:xfrm>
          <a:prstGeom prst="ellipse">
            <a:avLst/>
          </a:prstGeom>
          <a:solidFill>
            <a:srgbClr val="393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5"/>
          <p:cNvSpPr/>
          <p:nvPr/>
        </p:nvSpPr>
        <p:spPr>
          <a:xfrm>
            <a:off x="5049600" y="1469088"/>
            <a:ext cx="1014300" cy="1014300"/>
          </a:xfrm>
          <a:prstGeom prst="ellipse">
            <a:avLst/>
          </a:prstGeom>
          <a:solidFill>
            <a:srgbClr val="393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5"/>
          <p:cNvSpPr/>
          <p:nvPr/>
        </p:nvSpPr>
        <p:spPr>
          <a:xfrm>
            <a:off x="7012200" y="1469088"/>
            <a:ext cx="1014300" cy="1014300"/>
          </a:xfrm>
          <a:prstGeom prst="ellipse">
            <a:avLst/>
          </a:prstGeom>
          <a:solidFill>
            <a:srgbClr val="393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5"/>
          <p:cNvSpPr/>
          <p:nvPr/>
        </p:nvSpPr>
        <p:spPr>
          <a:xfrm>
            <a:off x="1345202" y="4031396"/>
            <a:ext cx="572700" cy="5727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300" b="1">
                <a:solidFill>
                  <a:srgbClr val="383B51"/>
                </a:solidFill>
              </a:rPr>
              <a:t>1</a:t>
            </a:r>
            <a:endParaRPr/>
          </a:p>
        </p:txBody>
      </p:sp>
      <p:sp>
        <p:nvSpPr>
          <p:cNvPr id="4250" name="Google Shape;4250;p65"/>
          <p:cNvSpPr/>
          <p:nvPr/>
        </p:nvSpPr>
        <p:spPr>
          <a:xfrm>
            <a:off x="3307802" y="4031396"/>
            <a:ext cx="572700" cy="5727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300" b="1">
                <a:solidFill>
                  <a:srgbClr val="383B51"/>
                </a:solidFill>
              </a:rPr>
              <a:t>2</a:t>
            </a:r>
            <a:endParaRPr/>
          </a:p>
        </p:txBody>
      </p:sp>
      <p:sp>
        <p:nvSpPr>
          <p:cNvPr id="4251" name="Google Shape;4251;p65"/>
          <p:cNvSpPr/>
          <p:nvPr/>
        </p:nvSpPr>
        <p:spPr>
          <a:xfrm>
            <a:off x="7233002" y="4031396"/>
            <a:ext cx="572700" cy="5727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300" b="1">
                <a:solidFill>
                  <a:srgbClr val="383B51"/>
                </a:solidFill>
              </a:rPr>
              <a:t>4</a:t>
            </a:r>
            <a:endParaRPr/>
          </a:p>
        </p:txBody>
      </p:sp>
      <p:sp>
        <p:nvSpPr>
          <p:cNvPr id="4252" name="Google Shape;4252;p65"/>
          <p:cNvSpPr/>
          <p:nvPr/>
        </p:nvSpPr>
        <p:spPr>
          <a:xfrm>
            <a:off x="5270400" y="4031396"/>
            <a:ext cx="572700" cy="5727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300" b="1">
                <a:solidFill>
                  <a:srgbClr val="383B51"/>
                </a:solidFill>
              </a:rPr>
              <a:t>3</a:t>
            </a:r>
            <a:endParaRPr/>
          </a:p>
        </p:txBody>
      </p:sp>
      <p:cxnSp>
        <p:nvCxnSpPr>
          <p:cNvPr id="4253" name="Google Shape;4253;p65"/>
          <p:cNvCxnSpPr>
            <a:stCxn id="4245" idx="4"/>
            <a:endCxn id="4237" idx="0"/>
          </p:cNvCxnSpPr>
          <p:nvPr/>
        </p:nvCxnSpPr>
        <p:spPr>
          <a:xfrm rot="-5400000" flipH="1">
            <a:off x="1495500" y="2619438"/>
            <a:ext cx="272700" cy="600"/>
          </a:xfrm>
          <a:prstGeom prst="bentConnector3">
            <a:avLst>
              <a:gd name="adj1" fmla="val 50002"/>
            </a:avLst>
          </a:prstGeom>
          <a:noFill/>
          <a:ln w="9525" cap="flat" cmpd="sng">
            <a:solidFill>
              <a:schemeClr val="lt1"/>
            </a:solidFill>
            <a:prstDash val="solid"/>
            <a:round/>
            <a:headEnd type="none" w="med" len="med"/>
            <a:tailEnd type="none" w="med" len="med"/>
          </a:ln>
        </p:spPr>
      </p:cxnSp>
      <p:cxnSp>
        <p:nvCxnSpPr>
          <p:cNvPr id="4254" name="Google Shape;4254;p65"/>
          <p:cNvCxnSpPr>
            <a:stCxn id="4238" idx="2"/>
            <a:endCxn id="4249" idx="0"/>
          </p:cNvCxnSpPr>
          <p:nvPr/>
        </p:nvCxnSpPr>
        <p:spPr>
          <a:xfrm rot="-5400000" flipH="1">
            <a:off x="1495500" y="3894750"/>
            <a:ext cx="272700" cy="600"/>
          </a:xfrm>
          <a:prstGeom prst="bentConnector3">
            <a:avLst>
              <a:gd name="adj1" fmla="val 49999"/>
            </a:avLst>
          </a:prstGeom>
          <a:noFill/>
          <a:ln w="9525" cap="flat" cmpd="sng">
            <a:solidFill>
              <a:schemeClr val="lt1"/>
            </a:solidFill>
            <a:prstDash val="solid"/>
            <a:round/>
            <a:headEnd type="none" w="med" len="med"/>
            <a:tailEnd type="none" w="med" len="med"/>
          </a:ln>
        </p:spPr>
      </p:cxnSp>
      <p:cxnSp>
        <p:nvCxnSpPr>
          <p:cNvPr id="4255" name="Google Shape;4255;p65"/>
          <p:cNvCxnSpPr>
            <a:stCxn id="4244" idx="2"/>
            <a:endCxn id="4250" idx="0"/>
          </p:cNvCxnSpPr>
          <p:nvPr/>
        </p:nvCxnSpPr>
        <p:spPr>
          <a:xfrm rot="-5400000" flipH="1">
            <a:off x="3458100" y="3894750"/>
            <a:ext cx="272700" cy="600"/>
          </a:xfrm>
          <a:prstGeom prst="bentConnector3">
            <a:avLst>
              <a:gd name="adj1" fmla="val 49999"/>
            </a:avLst>
          </a:prstGeom>
          <a:noFill/>
          <a:ln w="9525" cap="flat" cmpd="sng">
            <a:solidFill>
              <a:schemeClr val="lt1"/>
            </a:solidFill>
            <a:prstDash val="solid"/>
            <a:round/>
            <a:headEnd type="none" w="med" len="med"/>
            <a:tailEnd type="none" w="med" len="med"/>
          </a:ln>
        </p:spPr>
      </p:cxnSp>
      <p:cxnSp>
        <p:nvCxnSpPr>
          <p:cNvPr id="4256" name="Google Shape;4256;p65"/>
          <p:cNvCxnSpPr>
            <a:stCxn id="4246" idx="4"/>
            <a:endCxn id="4243" idx="0"/>
          </p:cNvCxnSpPr>
          <p:nvPr/>
        </p:nvCxnSpPr>
        <p:spPr>
          <a:xfrm rot="-5400000" flipH="1">
            <a:off x="3458100" y="2619438"/>
            <a:ext cx="272700" cy="600"/>
          </a:xfrm>
          <a:prstGeom prst="bentConnector3">
            <a:avLst>
              <a:gd name="adj1" fmla="val 50002"/>
            </a:avLst>
          </a:prstGeom>
          <a:noFill/>
          <a:ln w="9525" cap="flat" cmpd="sng">
            <a:solidFill>
              <a:schemeClr val="lt1"/>
            </a:solidFill>
            <a:prstDash val="solid"/>
            <a:round/>
            <a:headEnd type="none" w="med" len="med"/>
            <a:tailEnd type="none" w="med" len="med"/>
          </a:ln>
        </p:spPr>
      </p:cxnSp>
      <p:cxnSp>
        <p:nvCxnSpPr>
          <p:cNvPr id="4257" name="Google Shape;4257;p65"/>
          <p:cNvCxnSpPr>
            <a:stCxn id="4247" idx="4"/>
            <a:endCxn id="4241" idx="0"/>
          </p:cNvCxnSpPr>
          <p:nvPr/>
        </p:nvCxnSpPr>
        <p:spPr>
          <a:xfrm rot="-5400000" flipH="1">
            <a:off x="5420700" y="2619438"/>
            <a:ext cx="272700" cy="600"/>
          </a:xfrm>
          <a:prstGeom prst="bentConnector3">
            <a:avLst>
              <a:gd name="adj1" fmla="val 50002"/>
            </a:avLst>
          </a:prstGeom>
          <a:noFill/>
          <a:ln w="9525" cap="flat" cmpd="sng">
            <a:solidFill>
              <a:schemeClr val="lt1"/>
            </a:solidFill>
            <a:prstDash val="solid"/>
            <a:round/>
            <a:headEnd type="none" w="med" len="med"/>
            <a:tailEnd type="none" w="med" len="med"/>
          </a:ln>
        </p:spPr>
      </p:cxnSp>
      <p:cxnSp>
        <p:nvCxnSpPr>
          <p:cNvPr id="4258" name="Google Shape;4258;p65"/>
          <p:cNvCxnSpPr>
            <a:stCxn id="4242" idx="2"/>
            <a:endCxn id="4252" idx="0"/>
          </p:cNvCxnSpPr>
          <p:nvPr/>
        </p:nvCxnSpPr>
        <p:spPr>
          <a:xfrm rot="-5400000" flipH="1">
            <a:off x="5420700" y="3894750"/>
            <a:ext cx="272700" cy="600"/>
          </a:xfrm>
          <a:prstGeom prst="bentConnector3">
            <a:avLst>
              <a:gd name="adj1" fmla="val 49999"/>
            </a:avLst>
          </a:prstGeom>
          <a:noFill/>
          <a:ln w="9525" cap="flat" cmpd="sng">
            <a:solidFill>
              <a:schemeClr val="lt1"/>
            </a:solidFill>
            <a:prstDash val="solid"/>
            <a:round/>
            <a:headEnd type="none" w="med" len="med"/>
            <a:tailEnd type="none" w="med" len="med"/>
          </a:ln>
        </p:spPr>
      </p:cxnSp>
      <p:cxnSp>
        <p:nvCxnSpPr>
          <p:cNvPr id="4259" name="Google Shape;4259;p65"/>
          <p:cNvCxnSpPr>
            <a:stCxn id="4248" idx="4"/>
            <a:endCxn id="4239" idx="0"/>
          </p:cNvCxnSpPr>
          <p:nvPr/>
        </p:nvCxnSpPr>
        <p:spPr>
          <a:xfrm rot="-5400000" flipH="1">
            <a:off x="7383300" y="2619438"/>
            <a:ext cx="272700" cy="600"/>
          </a:xfrm>
          <a:prstGeom prst="bentConnector3">
            <a:avLst>
              <a:gd name="adj1" fmla="val 50002"/>
            </a:avLst>
          </a:prstGeom>
          <a:noFill/>
          <a:ln w="9525" cap="flat" cmpd="sng">
            <a:solidFill>
              <a:schemeClr val="lt1"/>
            </a:solidFill>
            <a:prstDash val="solid"/>
            <a:round/>
            <a:headEnd type="none" w="med" len="med"/>
            <a:tailEnd type="none" w="med" len="med"/>
          </a:ln>
        </p:spPr>
      </p:cxnSp>
      <p:cxnSp>
        <p:nvCxnSpPr>
          <p:cNvPr id="4260" name="Google Shape;4260;p65"/>
          <p:cNvCxnSpPr>
            <a:stCxn id="4240" idx="2"/>
            <a:endCxn id="4251" idx="0"/>
          </p:cNvCxnSpPr>
          <p:nvPr/>
        </p:nvCxnSpPr>
        <p:spPr>
          <a:xfrm>
            <a:off x="7519350" y="3758700"/>
            <a:ext cx="0" cy="272700"/>
          </a:xfrm>
          <a:prstGeom prst="straightConnector1">
            <a:avLst/>
          </a:prstGeom>
          <a:noFill/>
          <a:ln w="9525" cap="flat" cmpd="sng">
            <a:solidFill>
              <a:schemeClr val="lt1"/>
            </a:solidFill>
            <a:prstDash val="solid"/>
            <a:round/>
            <a:headEnd type="none" w="med" len="med"/>
            <a:tailEnd type="none" w="med" len="med"/>
          </a:ln>
        </p:spPr>
      </p:cxnSp>
      <p:grpSp>
        <p:nvGrpSpPr>
          <p:cNvPr id="4261" name="Google Shape;4261;p65"/>
          <p:cNvGrpSpPr/>
          <p:nvPr/>
        </p:nvGrpSpPr>
        <p:grpSpPr>
          <a:xfrm>
            <a:off x="5270456" y="1673952"/>
            <a:ext cx="572679" cy="572091"/>
            <a:chOff x="2497275" y="2744159"/>
            <a:chExt cx="370930" cy="370549"/>
          </a:xfrm>
        </p:grpSpPr>
        <p:sp>
          <p:nvSpPr>
            <p:cNvPr id="4262" name="Google Shape;4262;p6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8" name="Google Shape;4268;p65"/>
          <p:cNvGrpSpPr/>
          <p:nvPr/>
        </p:nvGrpSpPr>
        <p:grpSpPr>
          <a:xfrm>
            <a:off x="1345045" y="1692589"/>
            <a:ext cx="572693" cy="571410"/>
            <a:chOff x="7429366" y="3223183"/>
            <a:chExt cx="334634" cy="333904"/>
          </a:xfrm>
        </p:grpSpPr>
        <p:sp>
          <p:nvSpPr>
            <p:cNvPr id="4269" name="Google Shape;4269;p65"/>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5"/>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1" name="Google Shape;4271;p65"/>
          <p:cNvGrpSpPr/>
          <p:nvPr/>
        </p:nvGrpSpPr>
        <p:grpSpPr>
          <a:xfrm>
            <a:off x="3307823" y="1672527"/>
            <a:ext cx="572705" cy="571675"/>
            <a:chOff x="1421638" y="4125629"/>
            <a:chExt cx="374709" cy="374010"/>
          </a:xfrm>
        </p:grpSpPr>
        <p:sp>
          <p:nvSpPr>
            <p:cNvPr id="4272" name="Google Shape;4272;p65"/>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5"/>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74" name="Google Shape;4274;p65"/>
          <p:cNvSpPr/>
          <p:nvPr/>
        </p:nvSpPr>
        <p:spPr>
          <a:xfrm>
            <a:off x="7233599" y="1692592"/>
            <a:ext cx="572087" cy="565356"/>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4278"/>
        <p:cNvGrpSpPr/>
        <p:nvPr/>
      </p:nvGrpSpPr>
      <p:grpSpPr>
        <a:xfrm>
          <a:off x="0" y="0"/>
          <a:ext cx="0" cy="0"/>
          <a:chOff x="0" y="0"/>
          <a:chExt cx="0" cy="0"/>
        </a:xfrm>
      </p:grpSpPr>
      <p:sp>
        <p:nvSpPr>
          <p:cNvPr id="4279" name="Google Shape;4279;p66"/>
          <p:cNvSpPr txBox="1">
            <a:spLocks noGrp="1"/>
          </p:cNvSpPr>
          <p:nvPr>
            <p:ph type="title"/>
          </p:nvPr>
        </p:nvSpPr>
        <p:spPr>
          <a:xfrm>
            <a:off x="720000" y="1336200"/>
            <a:ext cx="3852000" cy="1466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ALWAYS REINFORCES THE CONCEPT</a:t>
            </a:r>
            <a:endParaRPr/>
          </a:p>
        </p:txBody>
      </p:sp>
      <p:sp>
        <p:nvSpPr>
          <p:cNvPr id="4280" name="Google Shape;4280;p66"/>
          <p:cNvSpPr txBox="1">
            <a:spLocks noGrp="1"/>
          </p:cNvSpPr>
          <p:nvPr>
            <p:ph type="subTitle" idx="1"/>
          </p:nvPr>
        </p:nvSpPr>
        <p:spPr>
          <a:xfrm>
            <a:off x="720000" y="2802600"/>
            <a:ext cx="3852000" cy="100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pic>
        <p:nvPicPr>
          <p:cNvPr id="4281" name="Google Shape;4281;p66"/>
          <p:cNvPicPr preferRelativeResize="0"/>
          <p:nvPr/>
        </p:nvPicPr>
        <p:blipFill rotWithShape="1">
          <a:blip r:embed="rId3">
            <a:alphaModFix/>
          </a:blip>
          <a:srcRect l="47470" r="5695"/>
          <a:stretch/>
        </p:blipFill>
        <p:spPr>
          <a:xfrm>
            <a:off x="5046618" y="539400"/>
            <a:ext cx="3384283" cy="4064699"/>
          </a:xfrm>
          <a:prstGeom prst="rect">
            <a:avLst/>
          </a:prstGeom>
          <a:noFill/>
          <a:ln w="9525" cap="flat" cmpd="sng">
            <a:solidFill>
              <a:schemeClr val="lt1"/>
            </a:solidFill>
            <a:prstDash val="solid"/>
            <a:round/>
            <a:headEnd type="none" w="sm" len="sm"/>
            <a:tailEnd type="none" w="sm" len="sm"/>
          </a:ln>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285"/>
        <p:cNvGrpSpPr/>
        <p:nvPr/>
      </p:nvGrpSpPr>
      <p:grpSpPr>
        <a:xfrm>
          <a:off x="0" y="0"/>
          <a:ext cx="0" cy="0"/>
          <a:chOff x="0" y="0"/>
          <a:chExt cx="0" cy="0"/>
        </a:xfrm>
      </p:grpSpPr>
      <p:sp>
        <p:nvSpPr>
          <p:cNvPr id="4286" name="Google Shape;4286;p67"/>
          <p:cNvSpPr txBox="1">
            <a:spLocks noGrp="1"/>
          </p:cNvSpPr>
          <p:nvPr>
            <p:ph type="title"/>
          </p:nvPr>
        </p:nvSpPr>
        <p:spPr>
          <a:xfrm>
            <a:off x="720000" y="4031409"/>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4290"/>
        <p:cNvGrpSpPr/>
        <p:nvPr/>
      </p:nvGrpSpPr>
      <p:grpSpPr>
        <a:xfrm>
          <a:off x="0" y="0"/>
          <a:ext cx="0" cy="0"/>
          <a:chOff x="0" y="0"/>
          <a:chExt cx="0" cy="0"/>
        </a:xfrm>
      </p:grpSpPr>
      <p:sp>
        <p:nvSpPr>
          <p:cNvPr id="4291" name="Google Shape;4291;p68"/>
          <p:cNvSpPr txBox="1">
            <a:spLocks noGrp="1"/>
          </p:cNvSpPr>
          <p:nvPr>
            <p:ph type="title"/>
          </p:nvPr>
        </p:nvSpPr>
        <p:spPr>
          <a:xfrm>
            <a:off x="1296000" y="1307100"/>
            <a:ext cx="65520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grpSp>
        <p:nvGrpSpPr>
          <p:cNvPr id="4292" name="Google Shape;4292;p68"/>
          <p:cNvGrpSpPr/>
          <p:nvPr/>
        </p:nvGrpSpPr>
        <p:grpSpPr>
          <a:xfrm flipH="1">
            <a:off x="378402" y="368913"/>
            <a:ext cx="567929" cy="552079"/>
            <a:chOff x="5200325" y="773525"/>
            <a:chExt cx="974650" cy="947450"/>
          </a:xfrm>
        </p:grpSpPr>
        <p:sp>
          <p:nvSpPr>
            <p:cNvPr id="4293" name="Google Shape;4293;p68"/>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8"/>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8"/>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8"/>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7" name="Google Shape;4297;p68"/>
          <p:cNvGrpSpPr/>
          <p:nvPr/>
        </p:nvGrpSpPr>
        <p:grpSpPr>
          <a:xfrm rot="10800000" flipH="1">
            <a:off x="8146940" y="4180088"/>
            <a:ext cx="567929" cy="552079"/>
            <a:chOff x="5200325" y="773525"/>
            <a:chExt cx="974650" cy="947450"/>
          </a:xfrm>
        </p:grpSpPr>
        <p:sp>
          <p:nvSpPr>
            <p:cNvPr id="4298" name="Google Shape;4298;p68"/>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8"/>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8"/>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8"/>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4305"/>
        <p:cNvGrpSpPr/>
        <p:nvPr/>
      </p:nvGrpSpPr>
      <p:grpSpPr>
        <a:xfrm>
          <a:off x="0" y="0"/>
          <a:ext cx="0" cy="0"/>
          <a:chOff x="0" y="0"/>
          <a:chExt cx="0" cy="0"/>
        </a:xfrm>
      </p:grpSpPr>
      <p:grpSp>
        <p:nvGrpSpPr>
          <p:cNvPr id="4306" name="Google Shape;4306;p69"/>
          <p:cNvGrpSpPr/>
          <p:nvPr/>
        </p:nvGrpSpPr>
        <p:grpSpPr>
          <a:xfrm>
            <a:off x="4572001" y="1336214"/>
            <a:ext cx="3844681" cy="2928272"/>
            <a:chOff x="4572001" y="1336214"/>
            <a:chExt cx="3844681" cy="2928272"/>
          </a:xfrm>
        </p:grpSpPr>
        <p:sp>
          <p:nvSpPr>
            <p:cNvPr id="4307" name="Google Shape;4307;p69"/>
            <p:cNvSpPr/>
            <p:nvPr/>
          </p:nvSpPr>
          <p:spPr>
            <a:xfrm>
              <a:off x="5836269" y="3768613"/>
              <a:ext cx="1312973" cy="495874"/>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lt2"/>
            </a:solidFill>
            <a:ln w="19050" cap="flat" cmpd="sng">
              <a:solidFill>
                <a:schemeClr val="lt1"/>
              </a:solidFill>
              <a:prstDash val="solid"/>
              <a:round/>
              <a:headEnd type="none" w="med" len="med"/>
              <a:tailEnd type="none" w="med" len="med"/>
            </a:ln>
          </p:spPr>
        </p:sp>
        <p:cxnSp>
          <p:nvCxnSpPr>
            <p:cNvPr id="4308" name="Google Shape;4308;p69"/>
            <p:cNvCxnSpPr/>
            <p:nvPr/>
          </p:nvCxnSpPr>
          <p:spPr>
            <a:xfrm>
              <a:off x="5850458" y="4217537"/>
              <a:ext cx="1293946" cy="0"/>
            </a:xfrm>
            <a:prstGeom prst="straightConnector1">
              <a:avLst/>
            </a:prstGeom>
            <a:noFill/>
            <a:ln w="19050" cap="flat" cmpd="sng">
              <a:solidFill>
                <a:schemeClr val="lt1"/>
              </a:solidFill>
              <a:prstDash val="solid"/>
              <a:round/>
              <a:headEnd type="none" w="med" len="med"/>
              <a:tailEnd type="none" w="med" len="med"/>
            </a:ln>
          </p:spPr>
        </p:cxnSp>
        <p:sp>
          <p:nvSpPr>
            <p:cNvPr id="4309" name="Google Shape;4309;p69"/>
            <p:cNvSpPr/>
            <p:nvPr/>
          </p:nvSpPr>
          <p:spPr>
            <a:xfrm>
              <a:off x="4572001" y="1336214"/>
              <a:ext cx="3844681" cy="2432378"/>
            </a:xfrm>
            <a:prstGeom prst="roundRect">
              <a:avLst>
                <a:gd name="adj" fmla="val 3857"/>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10" name="Google Shape;4310;p69"/>
          <p:cNvSpPr txBox="1">
            <a:spLocks noGrp="1"/>
          </p:cNvSpPr>
          <p:nvPr>
            <p:ph type="title"/>
          </p:nvPr>
        </p:nvSpPr>
        <p:spPr>
          <a:xfrm>
            <a:off x="720000" y="1336225"/>
            <a:ext cx="3358200" cy="1235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DESKTOP SOFTWARE</a:t>
            </a:r>
            <a:endParaRPr/>
          </a:p>
        </p:txBody>
      </p:sp>
      <p:sp>
        <p:nvSpPr>
          <p:cNvPr id="4311" name="Google Shape;4311;p69"/>
          <p:cNvSpPr txBox="1">
            <a:spLocks noGrp="1"/>
          </p:cNvSpPr>
          <p:nvPr>
            <p:ph type="subTitle" idx="1"/>
          </p:nvPr>
        </p:nvSpPr>
        <p:spPr>
          <a:xfrm>
            <a:off x="720000" y="2688325"/>
            <a:ext cx="2934300" cy="1080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pic>
        <p:nvPicPr>
          <p:cNvPr id="4312" name="Google Shape;4312;p69"/>
          <p:cNvPicPr preferRelativeResize="0"/>
          <p:nvPr/>
        </p:nvPicPr>
        <p:blipFill rotWithShape="1">
          <a:blip r:embed="rId3">
            <a:alphaModFix/>
          </a:blip>
          <a:srcRect l="1863" r="5894"/>
          <a:stretch/>
        </p:blipFill>
        <p:spPr>
          <a:xfrm>
            <a:off x="4704075" y="1459775"/>
            <a:ext cx="3583750" cy="2185275"/>
          </a:xfrm>
          <a:prstGeom prst="rect">
            <a:avLst/>
          </a:prstGeom>
          <a:noFill/>
          <a:ln w="19050" cap="flat" cmpd="sng">
            <a:solidFill>
              <a:schemeClr val="lt1"/>
            </a:solidFill>
            <a:prstDash val="solid"/>
            <a:round/>
            <a:headEnd type="none" w="sm" len="sm"/>
            <a:tailEnd type="none" w="sm" len="sm"/>
          </a:ln>
        </p:spPr>
      </p:pic>
      <p:grpSp>
        <p:nvGrpSpPr>
          <p:cNvPr id="4313" name="Google Shape;4313;p69"/>
          <p:cNvGrpSpPr/>
          <p:nvPr/>
        </p:nvGrpSpPr>
        <p:grpSpPr>
          <a:xfrm flipH="1">
            <a:off x="378402" y="368913"/>
            <a:ext cx="567929" cy="552079"/>
            <a:chOff x="5200325" y="773525"/>
            <a:chExt cx="974650" cy="947450"/>
          </a:xfrm>
        </p:grpSpPr>
        <p:sp>
          <p:nvSpPr>
            <p:cNvPr id="4314" name="Google Shape;4314;p69"/>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9"/>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9"/>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9"/>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8" name="Google Shape;4318;p69"/>
          <p:cNvGrpSpPr/>
          <p:nvPr/>
        </p:nvGrpSpPr>
        <p:grpSpPr>
          <a:xfrm rot="10800000" flipH="1">
            <a:off x="8146940" y="4180088"/>
            <a:ext cx="567929" cy="552079"/>
            <a:chOff x="5200325" y="773525"/>
            <a:chExt cx="974650" cy="947450"/>
          </a:xfrm>
        </p:grpSpPr>
        <p:sp>
          <p:nvSpPr>
            <p:cNvPr id="4319" name="Google Shape;4319;p69"/>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9"/>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9"/>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9"/>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4EFD8"/>
        </a:solidFill>
        <a:effectLst/>
      </p:bgPr>
    </p:bg>
    <p:spTree>
      <p:nvGrpSpPr>
        <p:cNvPr id="1" name="Shape 2883"/>
        <p:cNvGrpSpPr/>
        <p:nvPr/>
      </p:nvGrpSpPr>
      <p:grpSpPr>
        <a:xfrm>
          <a:off x="0" y="0"/>
          <a:ext cx="0" cy="0"/>
          <a:chOff x="0" y="0"/>
          <a:chExt cx="0" cy="0"/>
        </a:xfrm>
      </p:grpSpPr>
      <p:sp>
        <p:nvSpPr>
          <p:cNvPr id="2884" name="Google Shape;2884;p43"/>
          <p:cNvSpPr txBox="1">
            <a:spLocks noGrp="1"/>
          </p:cNvSpPr>
          <p:nvPr>
            <p:ph type="title"/>
          </p:nvPr>
        </p:nvSpPr>
        <p:spPr>
          <a:xfrm>
            <a:off x="1096922" y="1259550"/>
            <a:ext cx="5067600" cy="1312200"/>
          </a:xfrm>
          <a:prstGeom prst="rect">
            <a:avLst/>
          </a:prstGeom>
        </p:spPr>
        <p:txBody>
          <a:bodyPr spcFirstLastPara="1" wrap="square" lIns="91425" tIns="91425" rIns="91425" bIns="91425" anchor="ctr" anchorCtr="0">
            <a:noAutofit/>
          </a:bodyPr>
          <a:lstStyle/>
          <a:p>
            <a:r>
              <a:rPr lang="en-US" sz="2400" dirty="0"/>
              <a:t>Patriots like Patrick Henry spoke out against the British government and Mercy Otis Warren wrote plays making fun of British officials in Boston!</a:t>
            </a:r>
            <a:br>
              <a:rPr lang="en-US" sz="5400" u="sng" dirty="0"/>
            </a:br>
            <a:endParaRPr dirty="0"/>
          </a:p>
        </p:txBody>
      </p:sp>
      <p:pic>
        <p:nvPicPr>
          <p:cNvPr id="5" name="Picture 2" descr="https://media.colonialwilliamsburg.org/media/original_images/tt-patrick-henry-summer-2018.jpg">
            <a:extLst>
              <a:ext uri="{FF2B5EF4-FFF2-40B4-BE49-F238E27FC236}">
                <a16:creationId xmlns:a16="http://schemas.microsoft.com/office/drawing/2014/main" id="{EFE7BF21-1C33-402F-B62E-8FC472FCF0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709767" y="2276126"/>
            <a:ext cx="3248900" cy="2165042"/>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4326"/>
        <p:cNvGrpSpPr/>
        <p:nvPr/>
      </p:nvGrpSpPr>
      <p:grpSpPr>
        <a:xfrm>
          <a:off x="0" y="0"/>
          <a:ext cx="0" cy="0"/>
          <a:chOff x="0" y="0"/>
          <a:chExt cx="0" cy="0"/>
        </a:xfrm>
      </p:grpSpPr>
      <p:sp>
        <p:nvSpPr>
          <p:cNvPr id="4327" name="Google Shape;4327;p70"/>
          <p:cNvSpPr txBox="1">
            <a:spLocks noGrp="1"/>
          </p:cNvSpPr>
          <p:nvPr>
            <p:ph type="title"/>
          </p:nvPr>
        </p:nvSpPr>
        <p:spPr>
          <a:xfrm>
            <a:off x="5072700" y="1958875"/>
            <a:ext cx="3358200" cy="612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MOBILE WEB</a:t>
            </a:r>
            <a:endParaRPr/>
          </a:p>
        </p:txBody>
      </p:sp>
      <p:sp>
        <p:nvSpPr>
          <p:cNvPr id="4328" name="Google Shape;4328;p70"/>
          <p:cNvSpPr txBox="1">
            <a:spLocks noGrp="1"/>
          </p:cNvSpPr>
          <p:nvPr>
            <p:ph type="subTitle" idx="1"/>
          </p:nvPr>
        </p:nvSpPr>
        <p:spPr>
          <a:xfrm>
            <a:off x="5496600" y="2688325"/>
            <a:ext cx="2934300" cy="1080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You can replace the image on the screen with your own work. Just right-click on it and select “Replace image”</a:t>
            </a:r>
            <a:endParaRPr/>
          </a:p>
        </p:txBody>
      </p:sp>
      <p:sp>
        <p:nvSpPr>
          <p:cNvPr id="4329" name="Google Shape;4329;p70"/>
          <p:cNvSpPr/>
          <p:nvPr/>
        </p:nvSpPr>
        <p:spPr>
          <a:xfrm>
            <a:off x="1783039" y="950913"/>
            <a:ext cx="1625671" cy="3241680"/>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330" name="Google Shape;4330;p70"/>
          <p:cNvPicPr preferRelativeResize="0"/>
          <p:nvPr/>
        </p:nvPicPr>
        <p:blipFill rotWithShape="1">
          <a:blip r:embed="rId3">
            <a:alphaModFix/>
          </a:blip>
          <a:srcRect l="59792" r="8704"/>
          <a:stretch/>
        </p:blipFill>
        <p:spPr>
          <a:xfrm>
            <a:off x="1838401" y="1208120"/>
            <a:ext cx="1519426" cy="2713025"/>
          </a:xfrm>
          <a:prstGeom prst="rect">
            <a:avLst/>
          </a:prstGeom>
          <a:noFill/>
          <a:ln w="19050" cap="flat" cmpd="sng">
            <a:solidFill>
              <a:schemeClr val="lt1"/>
            </a:solidFill>
            <a:prstDash val="solid"/>
            <a:round/>
            <a:headEnd type="none" w="sm" len="sm"/>
            <a:tailEnd type="none" w="sm" len="sm"/>
          </a:ln>
        </p:spPr>
      </p:pic>
      <p:grpSp>
        <p:nvGrpSpPr>
          <p:cNvPr id="4331" name="Google Shape;4331;p70"/>
          <p:cNvGrpSpPr/>
          <p:nvPr/>
        </p:nvGrpSpPr>
        <p:grpSpPr>
          <a:xfrm flipH="1">
            <a:off x="378402" y="368913"/>
            <a:ext cx="567929" cy="552079"/>
            <a:chOff x="5200325" y="773525"/>
            <a:chExt cx="974650" cy="947450"/>
          </a:xfrm>
        </p:grpSpPr>
        <p:sp>
          <p:nvSpPr>
            <p:cNvPr id="4332" name="Google Shape;4332;p70"/>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0"/>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0"/>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0"/>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6" name="Google Shape;4336;p70"/>
          <p:cNvGrpSpPr/>
          <p:nvPr/>
        </p:nvGrpSpPr>
        <p:grpSpPr>
          <a:xfrm rot="10800000" flipH="1">
            <a:off x="8146940" y="4180088"/>
            <a:ext cx="567929" cy="552079"/>
            <a:chOff x="5200325" y="773525"/>
            <a:chExt cx="974650" cy="947450"/>
          </a:xfrm>
        </p:grpSpPr>
        <p:sp>
          <p:nvSpPr>
            <p:cNvPr id="4337" name="Google Shape;4337;p70"/>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0"/>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0"/>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0"/>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4344"/>
        <p:cNvGrpSpPr/>
        <p:nvPr/>
      </p:nvGrpSpPr>
      <p:grpSpPr>
        <a:xfrm>
          <a:off x="0" y="0"/>
          <a:ext cx="0" cy="0"/>
          <a:chOff x="0" y="0"/>
          <a:chExt cx="0" cy="0"/>
        </a:xfrm>
      </p:grpSpPr>
      <p:sp>
        <p:nvSpPr>
          <p:cNvPr id="4345" name="Google Shape;4345;p71"/>
          <p:cNvSpPr txBox="1">
            <a:spLocks noGrp="1"/>
          </p:cNvSpPr>
          <p:nvPr>
            <p:ph type="title"/>
          </p:nvPr>
        </p:nvSpPr>
        <p:spPr>
          <a:xfrm>
            <a:off x="720000" y="1958875"/>
            <a:ext cx="3358200" cy="612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TABLET APP</a:t>
            </a:r>
            <a:endParaRPr/>
          </a:p>
        </p:txBody>
      </p:sp>
      <p:sp>
        <p:nvSpPr>
          <p:cNvPr id="4346" name="Google Shape;4346;p71"/>
          <p:cNvSpPr txBox="1">
            <a:spLocks noGrp="1"/>
          </p:cNvSpPr>
          <p:nvPr>
            <p:ph type="subTitle" idx="1"/>
          </p:nvPr>
        </p:nvSpPr>
        <p:spPr>
          <a:xfrm>
            <a:off x="720000" y="2688325"/>
            <a:ext cx="2934300" cy="1080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grpSp>
        <p:nvGrpSpPr>
          <p:cNvPr id="4347" name="Google Shape;4347;p71"/>
          <p:cNvGrpSpPr/>
          <p:nvPr/>
        </p:nvGrpSpPr>
        <p:grpSpPr>
          <a:xfrm>
            <a:off x="4664388" y="1435575"/>
            <a:ext cx="3469200" cy="2388300"/>
            <a:chOff x="5595850" y="1471700"/>
            <a:chExt cx="3469200" cy="2388300"/>
          </a:xfrm>
        </p:grpSpPr>
        <p:sp>
          <p:nvSpPr>
            <p:cNvPr id="4348" name="Google Shape;4348;p71"/>
            <p:cNvSpPr/>
            <p:nvPr/>
          </p:nvSpPr>
          <p:spPr>
            <a:xfrm>
              <a:off x="5595850" y="1471700"/>
              <a:ext cx="3469200" cy="2388300"/>
            </a:xfrm>
            <a:prstGeom prst="roundRect">
              <a:avLst>
                <a:gd name="adj" fmla="val 3886"/>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9" name="Google Shape;4349;p71"/>
            <p:cNvGrpSpPr/>
            <p:nvPr/>
          </p:nvGrpSpPr>
          <p:grpSpPr>
            <a:xfrm rot="5400000">
              <a:off x="7232092" y="1003198"/>
              <a:ext cx="164398" cy="3340300"/>
              <a:chOff x="515525" y="-252626"/>
              <a:chExt cx="184800" cy="3754833"/>
            </a:xfrm>
          </p:grpSpPr>
          <p:sp>
            <p:nvSpPr>
              <p:cNvPr id="4350" name="Google Shape;4350;p71"/>
              <p:cNvSpPr/>
              <p:nvPr/>
            </p:nvSpPr>
            <p:spPr>
              <a:xfrm>
                <a:off x="515525" y="3392707"/>
                <a:ext cx="184800" cy="109500"/>
              </a:xfrm>
              <a:prstGeom prst="roundRect">
                <a:avLst>
                  <a:gd name="adj" fmla="val 50000"/>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577175" y="-252626"/>
                <a:ext cx="61500" cy="61500"/>
              </a:xfrm>
              <a:prstGeom prst="ellipse">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4352" name="Google Shape;4352;p71"/>
          <p:cNvPicPr preferRelativeResize="0"/>
          <p:nvPr/>
        </p:nvPicPr>
        <p:blipFill rotWithShape="1">
          <a:blip r:embed="rId3">
            <a:alphaModFix/>
          </a:blip>
          <a:srcRect l="3540" r="3531"/>
          <a:stretch/>
        </p:blipFill>
        <p:spPr>
          <a:xfrm>
            <a:off x="4871000" y="1704800"/>
            <a:ext cx="3055975" cy="1849850"/>
          </a:xfrm>
          <a:prstGeom prst="rect">
            <a:avLst/>
          </a:prstGeom>
          <a:noFill/>
          <a:ln w="19050" cap="flat" cmpd="sng">
            <a:solidFill>
              <a:schemeClr val="lt1"/>
            </a:solidFill>
            <a:prstDash val="solid"/>
            <a:round/>
            <a:headEnd type="none" w="sm" len="sm"/>
            <a:tailEnd type="none" w="sm" len="sm"/>
          </a:ln>
        </p:spPr>
      </p:pic>
      <p:grpSp>
        <p:nvGrpSpPr>
          <p:cNvPr id="4353" name="Google Shape;4353;p71"/>
          <p:cNvGrpSpPr/>
          <p:nvPr/>
        </p:nvGrpSpPr>
        <p:grpSpPr>
          <a:xfrm flipH="1">
            <a:off x="378402" y="368913"/>
            <a:ext cx="567929" cy="552079"/>
            <a:chOff x="5200325" y="773525"/>
            <a:chExt cx="974650" cy="947450"/>
          </a:xfrm>
        </p:grpSpPr>
        <p:sp>
          <p:nvSpPr>
            <p:cNvPr id="4354" name="Google Shape;4354;p71"/>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8" name="Google Shape;4358;p71"/>
          <p:cNvGrpSpPr/>
          <p:nvPr/>
        </p:nvGrpSpPr>
        <p:grpSpPr>
          <a:xfrm rot="10800000" flipH="1">
            <a:off x="8146940" y="4180088"/>
            <a:ext cx="567929" cy="552079"/>
            <a:chOff x="5200325" y="773525"/>
            <a:chExt cx="974650" cy="947450"/>
          </a:xfrm>
        </p:grpSpPr>
        <p:sp>
          <p:nvSpPr>
            <p:cNvPr id="4359" name="Google Shape;4359;p71"/>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4366"/>
        <p:cNvGrpSpPr/>
        <p:nvPr/>
      </p:nvGrpSpPr>
      <p:grpSpPr>
        <a:xfrm>
          <a:off x="0" y="0"/>
          <a:ext cx="0" cy="0"/>
          <a:chOff x="0" y="0"/>
          <a:chExt cx="0" cy="0"/>
        </a:xfrm>
      </p:grpSpPr>
      <p:sp>
        <p:nvSpPr>
          <p:cNvPr id="4367" name="Google Shape;4367;p72"/>
          <p:cNvSpPr/>
          <p:nvPr/>
        </p:nvSpPr>
        <p:spPr>
          <a:xfrm>
            <a:off x="1162125" y="1465425"/>
            <a:ext cx="1508700" cy="15087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2"/>
          <p:cNvSpPr/>
          <p:nvPr/>
        </p:nvSpPr>
        <p:spPr>
          <a:xfrm>
            <a:off x="3817725" y="1465400"/>
            <a:ext cx="1508700" cy="15087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2"/>
          <p:cNvSpPr/>
          <p:nvPr/>
        </p:nvSpPr>
        <p:spPr>
          <a:xfrm>
            <a:off x="6473350" y="1465400"/>
            <a:ext cx="1508700" cy="1508700"/>
          </a:xfrm>
          <a:prstGeom prst="ellipse">
            <a:avLst/>
          </a:pr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370" name="Google Shape;4370;p72"/>
          <p:cNvPicPr preferRelativeResize="0"/>
          <p:nvPr/>
        </p:nvPicPr>
        <p:blipFill rotWithShape="1">
          <a:blip r:embed="rId3">
            <a:alphaModFix/>
          </a:blip>
          <a:srcRect l="28218" t="24769" r="58421" b="51480"/>
          <a:stretch/>
        </p:blipFill>
        <p:spPr>
          <a:xfrm>
            <a:off x="1243588" y="1546889"/>
            <a:ext cx="1345800" cy="1345800"/>
          </a:xfrm>
          <a:prstGeom prst="ellipse">
            <a:avLst/>
          </a:prstGeom>
          <a:noFill/>
          <a:ln w="9525" cap="flat" cmpd="sng">
            <a:solidFill>
              <a:schemeClr val="lt1"/>
            </a:solidFill>
            <a:prstDash val="solid"/>
            <a:round/>
            <a:headEnd type="none" w="sm" len="sm"/>
            <a:tailEnd type="none" w="sm" len="sm"/>
          </a:ln>
        </p:spPr>
      </p:pic>
      <p:sp>
        <p:nvSpPr>
          <p:cNvPr id="4371" name="Google Shape;4371;p7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OUR TEAM</a:t>
            </a:r>
            <a:endParaRPr/>
          </a:p>
        </p:txBody>
      </p:sp>
      <p:sp>
        <p:nvSpPr>
          <p:cNvPr id="4372" name="Google Shape;4372;p72"/>
          <p:cNvSpPr txBox="1">
            <a:spLocks noGrp="1"/>
          </p:cNvSpPr>
          <p:nvPr>
            <p:ph type="subTitle" idx="1"/>
          </p:nvPr>
        </p:nvSpPr>
        <p:spPr>
          <a:xfrm>
            <a:off x="719900" y="3542875"/>
            <a:ext cx="2393100" cy="89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talk a bit about this person here</a:t>
            </a:r>
            <a:endParaRPr/>
          </a:p>
        </p:txBody>
      </p:sp>
      <p:sp>
        <p:nvSpPr>
          <p:cNvPr id="4373" name="Google Shape;4373;p72"/>
          <p:cNvSpPr txBox="1">
            <a:spLocks noGrp="1"/>
          </p:cNvSpPr>
          <p:nvPr>
            <p:ph type="subTitle" idx="4"/>
          </p:nvPr>
        </p:nvSpPr>
        <p:spPr>
          <a:xfrm>
            <a:off x="3375525" y="3542875"/>
            <a:ext cx="2393100" cy="89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talk a bit about this person here</a:t>
            </a:r>
            <a:endParaRPr/>
          </a:p>
        </p:txBody>
      </p:sp>
      <p:sp>
        <p:nvSpPr>
          <p:cNvPr id="4374" name="Google Shape;4374;p72"/>
          <p:cNvSpPr txBox="1">
            <a:spLocks noGrp="1"/>
          </p:cNvSpPr>
          <p:nvPr>
            <p:ph type="subTitle" idx="6"/>
          </p:nvPr>
        </p:nvSpPr>
        <p:spPr>
          <a:xfrm>
            <a:off x="6031150" y="3542875"/>
            <a:ext cx="2393100" cy="89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talk a bit about this person here</a:t>
            </a:r>
            <a:endParaRPr/>
          </a:p>
        </p:txBody>
      </p:sp>
      <p:sp>
        <p:nvSpPr>
          <p:cNvPr id="4375" name="Google Shape;4375;p72"/>
          <p:cNvSpPr txBox="1">
            <a:spLocks noGrp="1"/>
          </p:cNvSpPr>
          <p:nvPr>
            <p:ph type="title" idx="2"/>
          </p:nvPr>
        </p:nvSpPr>
        <p:spPr>
          <a:xfrm>
            <a:off x="828800" y="3327675"/>
            <a:ext cx="2175300" cy="338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JENNA DOE</a:t>
            </a:r>
            <a:endParaRPr/>
          </a:p>
        </p:txBody>
      </p:sp>
      <p:sp>
        <p:nvSpPr>
          <p:cNvPr id="4376" name="Google Shape;4376;p72"/>
          <p:cNvSpPr txBox="1">
            <a:spLocks noGrp="1"/>
          </p:cNvSpPr>
          <p:nvPr>
            <p:ph type="title" idx="3"/>
          </p:nvPr>
        </p:nvSpPr>
        <p:spPr>
          <a:xfrm>
            <a:off x="3484425" y="3327675"/>
            <a:ext cx="2175300" cy="338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TIMMY JIMMY</a:t>
            </a:r>
            <a:endParaRPr/>
          </a:p>
        </p:txBody>
      </p:sp>
      <p:sp>
        <p:nvSpPr>
          <p:cNvPr id="4377" name="Google Shape;4377;p72"/>
          <p:cNvSpPr txBox="1">
            <a:spLocks noGrp="1"/>
          </p:cNvSpPr>
          <p:nvPr>
            <p:ph type="title" idx="5"/>
          </p:nvPr>
        </p:nvSpPr>
        <p:spPr>
          <a:xfrm>
            <a:off x="6140050" y="3327675"/>
            <a:ext cx="2175300" cy="338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SUSAN BONES</a:t>
            </a:r>
            <a:endParaRPr/>
          </a:p>
        </p:txBody>
      </p:sp>
      <p:pic>
        <p:nvPicPr>
          <p:cNvPr id="4378" name="Google Shape;4378;p72"/>
          <p:cNvPicPr preferRelativeResize="0"/>
          <p:nvPr/>
        </p:nvPicPr>
        <p:blipFill rotWithShape="1">
          <a:blip r:embed="rId3">
            <a:alphaModFix/>
          </a:blip>
          <a:srcRect l="14109" t="24773" r="72531" b="51477"/>
          <a:stretch/>
        </p:blipFill>
        <p:spPr>
          <a:xfrm>
            <a:off x="3899191" y="1546867"/>
            <a:ext cx="1345800" cy="1345800"/>
          </a:xfrm>
          <a:prstGeom prst="ellipse">
            <a:avLst/>
          </a:prstGeom>
          <a:noFill/>
          <a:ln w="9525" cap="flat" cmpd="sng">
            <a:solidFill>
              <a:schemeClr val="lt1"/>
            </a:solidFill>
            <a:prstDash val="solid"/>
            <a:round/>
            <a:headEnd type="none" w="sm" len="sm"/>
            <a:tailEnd type="none" w="sm" len="sm"/>
          </a:ln>
        </p:spPr>
      </p:pic>
      <p:pic>
        <p:nvPicPr>
          <p:cNvPr id="4379" name="Google Shape;4379;p72"/>
          <p:cNvPicPr preferRelativeResize="0"/>
          <p:nvPr/>
        </p:nvPicPr>
        <p:blipFill rotWithShape="1">
          <a:blip r:embed="rId3">
            <a:alphaModFix/>
          </a:blip>
          <a:srcRect l="14457" t="50027" r="72182" b="26222"/>
          <a:stretch/>
        </p:blipFill>
        <p:spPr>
          <a:xfrm>
            <a:off x="6554815" y="1546867"/>
            <a:ext cx="1345800" cy="1345800"/>
          </a:xfrm>
          <a:prstGeom prst="ellipse">
            <a:avLst/>
          </a:prstGeom>
          <a:noFill/>
          <a:ln w="9525" cap="flat" cmpd="sng">
            <a:solidFill>
              <a:schemeClr val="lt1"/>
            </a:solidFill>
            <a:prstDash val="solid"/>
            <a:round/>
            <a:headEnd type="none" w="sm" len="sm"/>
            <a:tailEnd type="none" w="sm" len="sm"/>
          </a:ln>
        </p:spPr>
      </p:pic>
      <p:grpSp>
        <p:nvGrpSpPr>
          <p:cNvPr id="4380" name="Google Shape;4380;p72"/>
          <p:cNvGrpSpPr/>
          <p:nvPr/>
        </p:nvGrpSpPr>
        <p:grpSpPr>
          <a:xfrm>
            <a:off x="3078742" y="2054250"/>
            <a:ext cx="331057" cy="331094"/>
            <a:chOff x="2706930" y="2871688"/>
            <a:chExt cx="331057" cy="331094"/>
          </a:xfrm>
        </p:grpSpPr>
        <p:sp>
          <p:nvSpPr>
            <p:cNvPr id="4381" name="Google Shape;4381;p72"/>
            <p:cNvSpPr/>
            <p:nvPr/>
          </p:nvSpPr>
          <p:spPr>
            <a:xfrm>
              <a:off x="2751535" y="2916330"/>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2"/>
            <p:cNvSpPr/>
            <p:nvPr/>
          </p:nvSpPr>
          <p:spPr>
            <a:xfrm>
              <a:off x="2851710" y="2871688"/>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2"/>
            <p:cNvSpPr/>
            <p:nvPr/>
          </p:nvSpPr>
          <p:spPr>
            <a:xfrm>
              <a:off x="2851710" y="3036824"/>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2"/>
            <p:cNvSpPr/>
            <p:nvPr/>
          </p:nvSpPr>
          <p:spPr>
            <a:xfrm>
              <a:off x="2706930" y="3016505"/>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2"/>
            <p:cNvSpPr/>
            <p:nvPr/>
          </p:nvSpPr>
          <p:spPr>
            <a:xfrm>
              <a:off x="2872029" y="3016505"/>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6" name="Google Shape;4386;p72"/>
          <p:cNvGrpSpPr/>
          <p:nvPr/>
        </p:nvGrpSpPr>
        <p:grpSpPr>
          <a:xfrm>
            <a:off x="5734355" y="2054250"/>
            <a:ext cx="331057" cy="331094"/>
            <a:chOff x="2706930" y="2871688"/>
            <a:chExt cx="331057" cy="331094"/>
          </a:xfrm>
        </p:grpSpPr>
        <p:sp>
          <p:nvSpPr>
            <p:cNvPr id="4387" name="Google Shape;4387;p72"/>
            <p:cNvSpPr/>
            <p:nvPr/>
          </p:nvSpPr>
          <p:spPr>
            <a:xfrm>
              <a:off x="2751535" y="2916330"/>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2"/>
            <p:cNvSpPr/>
            <p:nvPr/>
          </p:nvSpPr>
          <p:spPr>
            <a:xfrm>
              <a:off x="2851710" y="2871688"/>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2"/>
            <p:cNvSpPr/>
            <p:nvPr/>
          </p:nvSpPr>
          <p:spPr>
            <a:xfrm>
              <a:off x="2851710" y="3036824"/>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2"/>
            <p:cNvSpPr/>
            <p:nvPr/>
          </p:nvSpPr>
          <p:spPr>
            <a:xfrm>
              <a:off x="2706930" y="3016505"/>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2"/>
            <p:cNvSpPr/>
            <p:nvPr/>
          </p:nvSpPr>
          <p:spPr>
            <a:xfrm>
              <a:off x="2872029" y="3016505"/>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4395"/>
        <p:cNvGrpSpPr/>
        <p:nvPr/>
      </p:nvGrpSpPr>
      <p:grpSpPr>
        <a:xfrm>
          <a:off x="0" y="0"/>
          <a:ext cx="0" cy="0"/>
          <a:chOff x="0" y="0"/>
          <a:chExt cx="0" cy="0"/>
        </a:xfrm>
      </p:grpSpPr>
      <p:sp>
        <p:nvSpPr>
          <p:cNvPr id="4396" name="Google Shape;4396;p73"/>
          <p:cNvSpPr txBox="1">
            <a:spLocks noGrp="1"/>
          </p:cNvSpPr>
          <p:nvPr>
            <p:ph type="title"/>
          </p:nvPr>
        </p:nvSpPr>
        <p:spPr>
          <a:xfrm>
            <a:off x="2424600" y="814350"/>
            <a:ext cx="4294800" cy="87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sp>
        <p:nvSpPr>
          <p:cNvPr id="4397" name="Google Shape;4397;p73"/>
          <p:cNvSpPr txBox="1">
            <a:spLocks noGrp="1"/>
          </p:cNvSpPr>
          <p:nvPr>
            <p:ph type="subTitle" idx="1"/>
          </p:nvPr>
        </p:nvSpPr>
        <p:spPr>
          <a:xfrm>
            <a:off x="2854650" y="1727888"/>
            <a:ext cx="3434700" cy="142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lt1"/>
              </a:buClr>
              <a:buSzPts val="1100"/>
              <a:buFont typeface="Arial"/>
              <a:buNone/>
            </a:pPr>
            <a:r>
              <a:rPr lang="en"/>
              <a:t>Do you have any questions?</a:t>
            </a:r>
            <a:endParaRPr/>
          </a:p>
          <a:p>
            <a:pPr marL="0" lvl="0" indent="0" algn="ctr" rtl="0">
              <a:spcBef>
                <a:spcPts val="0"/>
              </a:spcBef>
              <a:spcAft>
                <a:spcPts val="0"/>
              </a:spcAft>
              <a:buClr>
                <a:schemeClr val="lt1"/>
              </a:buClr>
              <a:buSzPts val="1100"/>
              <a:buFont typeface="Arial"/>
              <a:buNone/>
            </a:pPr>
            <a:endParaRPr/>
          </a:p>
          <a:p>
            <a:pPr marL="0" lvl="0" indent="0" algn="ctr" rtl="0">
              <a:spcBef>
                <a:spcPts val="0"/>
              </a:spcBef>
              <a:spcAft>
                <a:spcPts val="0"/>
              </a:spcAft>
              <a:buClr>
                <a:schemeClr val="lt1"/>
              </a:buClr>
              <a:buSzPts val="1100"/>
              <a:buFont typeface="Arial"/>
              <a:buNone/>
            </a:pPr>
            <a:r>
              <a:rPr lang="en"/>
              <a:t>youremail@freepik.com </a:t>
            </a:r>
            <a:endParaRPr/>
          </a:p>
          <a:p>
            <a:pPr marL="0" lvl="0" indent="0" algn="ctr" rtl="0">
              <a:spcBef>
                <a:spcPts val="0"/>
              </a:spcBef>
              <a:spcAft>
                <a:spcPts val="0"/>
              </a:spcAft>
              <a:buClr>
                <a:schemeClr val="lt1"/>
              </a:buClr>
              <a:buSzPts val="1100"/>
              <a:buFont typeface="Arial"/>
              <a:buNone/>
            </a:pPr>
            <a:r>
              <a:rPr lang="en"/>
              <a:t>+91  620 421 838 </a:t>
            </a:r>
            <a:endParaRPr/>
          </a:p>
          <a:p>
            <a:pPr marL="0" lvl="0" indent="0" algn="ctr" rtl="0">
              <a:spcBef>
                <a:spcPts val="0"/>
              </a:spcBef>
              <a:spcAft>
                <a:spcPts val="0"/>
              </a:spcAft>
              <a:buNone/>
            </a:pPr>
            <a:r>
              <a:rPr lang="en"/>
              <a:t>yourcompany.com</a:t>
            </a:r>
            <a:endParaRPr/>
          </a:p>
        </p:txBody>
      </p:sp>
      <p:sp>
        <p:nvSpPr>
          <p:cNvPr id="4398" name="Google Shape;4398;p73"/>
          <p:cNvSpPr txBox="1"/>
          <p:nvPr/>
        </p:nvSpPr>
        <p:spPr>
          <a:xfrm>
            <a:off x="3072000" y="4327723"/>
            <a:ext cx="3000000" cy="4347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000" b="1">
                <a:solidFill>
                  <a:schemeClr val="lt1"/>
                </a:solidFill>
                <a:latin typeface="Roboto"/>
                <a:ea typeface="Roboto"/>
                <a:cs typeface="Roboto"/>
                <a:sym typeface="Roboto"/>
              </a:rPr>
              <a:t>Please keep this slide for attribution</a:t>
            </a:r>
            <a:endParaRPr sz="1000" b="1">
              <a:solidFill>
                <a:schemeClr val="lt1"/>
              </a:solidFill>
              <a:latin typeface="Roboto"/>
              <a:ea typeface="Roboto"/>
              <a:cs typeface="Roboto"/>
              <a:sym typeface="Roboto"/>
            </a:endParaRPr>
          </a:p>
        </p:txBody>
      </p:sp>
      <p:grpSp>
        <p:nvGrpSpPr>
          <p:cNvPr id="4399" name="Google Shape;4399;p73"/>
          <p:cNvGrpSpPr/>
          <p:nvPr/>
        </p:nvGrpSpPr>
        <p:grpSpPr>
          <a:xfrm>
            <a:off x="3717692" y="3439482"/>
            <a:ext cx="362920" cy="356865"/>
            <a:chOff x="2866317" y="3817357"/>
            <a:chExt cx="362920" cy="356865"/>
          </a:xfrm>
        </p:grpSpPr>
        <p:sp>
          <p:nvSpPr>
            <p:cNvPr id="4400" name="Google Shape;4400;p73"/>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3"/>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3"/>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3" name="Google Shape;4403;p73"/>
          <p:cNvGrpSpPr/>
          <p:nvPr/>
        </p:nvGrpSpPr>
        <p:grpSpPr>
          <a:xfrm>
            <a:off x="4166125" y="3439482"/>
            <a:ext cx="362920" cy="356865"/>
            <a:chOff x="3314750" y="3817357"/>
            <a:chExt cx="362920" cy="356865"/>
          </a:xfrm>
        </p:grpSpPr>
        <p:sp>
          <p:nvSpPr>
            <p:cNvPr id="4404" name="Google Shape;4404;p73"/>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3"/>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3"/>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3"/>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3"/>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9" name="Google Shape;4409;p73"/>
          <p:cNvGrpSpPr/>
          <p:nvPr/>
        </p:nvGrpSpPr>
        <p:grpSpPr>
          <a:xfrm>
            <a:off x="4614559" y="3439482"/>
            <a:ext cx="363314" cy="356576"/>
            <a:chOff x="3763184" y="3817357"/>
            <a:chExt cx="363314" cy="356576"/>
          </a:xfrm>
        </p:grpSpPr>
        <p:sp>
          <p:nvSpPr>
            <p:cNvPr id="4410" name="Google Shape;4410;p73"/>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3"/>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3"/>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3"/>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3"/>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5" name="Google Shape;4415;p73"/>
          <p:cNvGrpSpPr/>
          <p:nvPr/>
        </p:nvGrpSpPr>
        <p:grpSpPr>
          <a:xfrm>
            <a:off x="5063360" y="3439482"/>
            <a:ext cx="362947" cy="356576"/>
            <a:chOff x="4211985" y="3817357"/>
            <a:chExt cx="362947" cy="356576"/>
          </a:xfrm>
        </p:grpSpPr>
        <p:sp>
          <p:nvSpPr>
            <p:cNvPr id="4416" name="Google Shape;4416;p73"/>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3"/>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3"/>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9" name="Google Shape;4419;p73"/>
          <p:cNvGrpSpPr/>
          <p:nvPr/>
        </p:nvGrpSpPr>
        <p:grpSpPr>
          <a:xfrm flipH="1">
            <a:off x="378402" y="368913"/>
            <a:ext cx="567929" cy="552079"/>
            <a:chOff x="5200325" y="773525"/>
            <a:chExt cx="974650" cy="947450"/>
          </a:xfrm>
        </p:grpSpPr>
        <p:sp>
          <p:nvSpPr>
            <p:cNvPr id="4420" name="Google Shape;4420;p73"/>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3"/>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3"/>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3"/>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4" name="Google Shape;4424;p73"/>
          <p:cNvGrpSpPr/>
          <p:nvPr/>
        </p:nvGrpSpPr>
        <p:grpSpPr>
          <a:xfrm rot="10800000" flipH="1">
            <a:off x="8146940" y="4180088"/>
            <a:ext cx="567929" cy="552079"/>
            <a:chOff x="5200325" y="773525"/>
            <a:chExt cx="974650" cy="947450"/>
          </a:xfrm>
        </p:grpSpPr>
        <p:sp>
          <p:nvSpPr>
            <p:cNvPr id="4425" name="Google Shape;4425;p73"/>
            <p:cNvSpPr/>
            <p:nvPr/>
          </p:nvSpPr>
          <p:spPr>
            <a:xfrm>
              <a:off x="5413650" y="1017725"/>
              <a:ext cx="495700" cy="488375"/>
            </a:xfrm>
            <a:custGeom>
              <a:avLst/>
              <a:gdLst/>
              <a:ahLst/>
              <a:cxnLst/>
              <a:rect l="l" t="t" r="r" b="b"/>
              <a:pathLst>
                <a:path w="19828" h="19535" extrusionOk="0">
                  <a:moveTo>
                    <a:pt x="19828" y="0"/>
                  </a:moveTo>
                  <a:lnTo>
                    <a:pt x="1152" y="15310"/>
                  </a:lnTo>
                  <a:cubicBezTo>
                    <a:pt x="1046" y="15393"/>
                    <a:pt x="921" y="15519"/>
                    <a:pt x="837" y="15644"/>
                  </a:cubicBezTo>
                  <a:cubicBezTo>
                    <a:pt x="1" y="16668"/>
                    <a:pt x="148" y="18154"/>
                    <a:pt x="1152" y="18991"/>
                  </a:cubicBezTo>
                  <a:cubicBezTo>
                    <a:pt x="1600" y="19357"/>
                    <a:pt x="2140" y="19534"/>
                    <a:pt x="2676" y="19534"/>
                  </a:cubicBezTo>
                  <a:cubicBezTo>
                    <a:pt x="3365" y="19534"/>
                    <a:pt x="4048" y="19241"/>
                    <a:pt x="4518" y="18676"/>
                  </a:cubicBezTo>
                  <a:lnTo>
                    <a:pt x="198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3"/>
            <p:cNvSpPr/>
            <p:nvPr/>
          </p:nvSpPr>
          <p:spPr>
            <a:xfrm>
              <a:off x="5938100" y="1117075"/>
              <a:ext cx="127075" cy="603900"/>
            </a:xfrm>
            <a:custGeom>
              <a:avLst/>
              <a:gdLst/>
              <a:ahLst/>
              <a:cxnLst/>
              <a:rect l="l" t="t" r="r" b="b"/>
              <a:pathLst>
                <a:path w="5083" h="24156" extrusionOk="0">
                  <a:moveTo>
                    <a:pt x="5082" y="0"/>
                  </a:moveTo>
                  <a:lnTo>
                    <a:pt x="84" y="21228"/>
                  </a:lnTo>
                  <a:cubicBezTo>
                    <a:pt x="42" y="21395"/>
                    <a:pt x="21" y="21562"/>
                    <a:pt x="21" y="21729"/>
                  </a:cubicBezTo>
                  <a:cubicBezTo>
                    <a:pt x="1" y="23068"/>
                    <a:pt x="1046" y="24135"/>
                    <a:pt x="2385" y="24156"/>
                  </a:cubicBezTo>
                  <a:cubicBezTo>
                    <a:pt x="2398" y="24156"/>
                    <a:pt x="2412" y="24156"/>
                    <a:pt x="2425" y="24156"/>
                  </a:cubicBezTo>
                  <a:cubicBezTo>
                    <a:pt x="3723" y="24156"/>
                    <a:pt x="4769" y="23118"/>
                    <a:pt x="4789" y="21793"/>
                  </a:cubicBezTo>
                  <a:lnTo>
                    <a:pt x="50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3"/>
            <p:cNvSpPr/>
            <p:nvPr/>
          </p:nvSpPr>
          <p:spPr>
            <a:xfrm>
              <a:off x="5200325" y="861900"/>
              <a:ext cx="609675" cy="126700"/>
            </a:xfrm>
            <a:custGeom>
              <a:avLst/>
              <a:gdLst/>
              <a:ahLst/>
              <a:cxnLst/>
              <a:rect l="l" t="t" r="r" b="b"/>
              <a:pathLst>
                <a:path w="24387" h="5068" extrusionOk="0">
                  <a:moveTo>
                    <a:pt x="24387" y="1"/>
                  </a:moveTo>
                  <a:lnTo>
                    <a:pt x="2594" y="294"/>
                  </a:lnTo>
                  <a:cubicBezTo>
                    <a:pt x="2427" y="294"/>
                    <a:pt x="2239" y="314"/>
                    <a:pt x="2072" y="356"/>
                  </a:cubicBezTo>
                  <a:cubicBezTo>
                    <a:pt x="795" y="648"/>
                    <a:pt x="1" y="1945"/>
                    <a:pt x="293" y="3222"/>
                  </a:cubicBezTo>
                  <a:cubicBezTo>
                    <a:pt x="543" y="4327"/>
                    <a:pt x="1522" y="5067"/>
                    <a:pt x="2596" y="5067"/>
                  </a:cubicBezTo>
                  <a:cubicBezTo>
                    <a:pt x="2782" y="5067"/>
                    <a:pt x="2971" y="5045"/>
                    <a:pt x="3159" y="4999"/>
                  </a:cubicBezTo>
                  <a:lnTo>
                    <a:pt x="243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3"/>
            <p:cNvSpPr/>
            <p:nvPr/>
          </p:nvSpPr>
          <p:spPr>
            <a:xfrm>
              <a:off x="5983575" y="773525"/>
              <a:ext cx="191400" cy="148525"/>
            </a:xfrm>
            <a:custGeom>
              <a:avLst/>
              <a:gdLst/>
              <a:ahLst/>
              <a:cxnLst/>
              <a:rect l="l" t="t" r="r" b="b"/>
              <a:pathLst>
                <a:path w="7656" h="5941" extrusionOk="0">
                  <a:moveTo>
                    <a:pt x="3829" y="0"/>
                  </a:moveTo>
                  <a:cubicBezTo>
                    <a:pt x="0" y="0"/>
                    <a:pt x="0" y="5940"/>
                    <a:pt x="3829" y="5940"/>
                  </a:cubicBezTo>
                  <a:cubicBezTo>
                    <a:pt x="7655" y="5940"/>
                    <a:pt x="7655"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4432"/>
        <p:cNvGrpSpPr/>
        <p:nvPr/>
      </p:nvGrpSpPr>
      <p:grpSpPr>
        <a:xfrm>
          <a:off x="0" y="0"/>
          <a:ext cx="0" cy="0"/>
          <a:chOff x="0" y="0"/>
          <a:chExt cx="0" cy="0"/>
        </a:xfrm>
      </p:grpSpPr>
      <p:sp>
        <p:nvSpPr>
          <p:cNvPr id="4433" name="Google Shape;4433;p74"/>
          <p:cNvSpPr txBox="1">
            <a:spLocks noGrp="1"/>
          </p:cNvSpPr>
          <p:nvPr>
            <p:ph type="body" idx="4294967295"/>
          </p:nvPr>
        </p:nvSpPr>
        <p:spPr>
          <a:xfrm>
            <a:off x="1027100" y="1315574"/>
            <a:ext cx="4712400" cy="616500"/>
          </a:xfrm>
          <a:prstGeom prst="rect">
            <a:avLst/>
          </a:prstGeom>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 sz="1400"/>
              <a:t>Here’s an assortment of alternative resources w</a:t>
            </a:r>
            <a:r>
              <a:rPr lang="en"/>
              <a:t>hose style fits that of this template</a:t>
            </a:r>
            <a:endParaRPr sz="1400">
              <a:solidFill>
                <a:schemeClr val="accent1"/>
              </a:solidFill>
            </a:endParaRPr>
          </a:p>
        </p:txBody>
      </p:sp>
      <p:sp>
        <p:nvSpPr>
          <p:cNvPr id="4434" name="Google Shape;4434;p7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ALTERNATIVE RESOURCES</a:t>
            </a:r>
            <a:endParaRPr/>
          </a:p>
        </p:txBody>
      </p:sp>
      <p:sp>
        <p:nvSpPr>
          <p:cNvPr id="4435" name="Google Shape;4435;p74"/>
          <p:cNvSpPr txBox="1"/>
          <p:nvPr/>
        </p:nvSpPr>
        <p:spPr>
          <a:xfrm>
            <a:off x="1027100" y="2082300"/>
            <a:ext cx="3422400" cy="255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300" b="1">
                <a:solidFill>
                  <a:schemeClr val="lt1"/>
                </a:solidFill>
                <a:latin typeface="Be Vietnam"/>
                <a:ea typeface="Be Vietnam"/>
                <a:cs typeface="Be Vietnam"/>
                <a:sym typeface="Be Vietnam"/>
              </a:rPr>
              <a:t>VECTORS</a:t>
            </a:r>
            <a:endParaRPr sz="2300" b="1">
              <a:solidFill>
                <a:schemeClr val="lt1"/>
              </a:solidFill>
              <a:latin typeface="Be Vietnam"/>
              <a:ea typeface="Be Vietnam"/>
              <a:cs typeface="Be Vietnam"/>
              <a:sym typeface="Be Vietnam"/>
            </a:endParaRPr>
          </a:p>
          <a:p>
            <a:pPr marL="457200" lvl="0" indent="-323850" algn="l" rtl="0">
              <a:spcBef>
                <a:spcPts val="1000"/>
              </a:spcBef>
              <a:spcAft>
                <a:spcPts val="0"/>
              </a:spcAft>
              <a:buClr>
                <a:schemeClr val="lt1"/>
              </a:buClr>
              <a:buSzPts val="1500"/>
              <a:buFont typeface="Roboto"/>
              <a:buChar char="●"/>
            </a:pPr>
            <a:r>
              <a:rPr lang="en" sz="1500">
                <a:solidFill>
                  <a:schemeClr val="hlink"/>
                </a:solidFill>
                <a:uFill>
                  <a:noFill/>
                </a:uFill>
                <a:latin typeface="Roboto"/>
                <a:ea typeface="Roboto"/>
                <a:cs typeface="Roboto"/>
                <a:sym typeface="Roboto"/>
                <a:hlinkClick r:id="rId3"/>
              </a:rPr>
              <a:t>World map drawing in vintage style</a:t>
            </a:r>
            <a:endParaRPr>
              <a:solidFill>
                <a:schemeClr val="lt1"/>
              </a:solidFill>
              <a:latin typeface="Roboto"/>
              <a:ea typeface="Roboto"/>
              <a:cs typeface="Roboto"/>
              <a:sym typeface="Roboto"/>
            </a:endParaRPr>
          </a:p>
        </p:txBody>
      </p:sp>
      <p:grpSp>
        <p:nvGrpSpPr>
          <p:cNvPr id="4436" name="Google Shape;4436;p74"/>
          <p:cNvGrpSpPr/>
          <p:nvPr/>
        </p:nvGrpSpPr>
        <p:grpSpPr>
          <a:xfrm>
            <a:off x="4931350" y="1762350"/>
            <a:ext cx="2300600" cy="2727775"/>
            <a:chOff x="4931350" y="1762350"/>
            <a:chExt cx="2300600" cy="2727775"/>
          </a:xfrm>
        </p:grpSpPr>
        <p:sp>
          <p:nvSpPr>
            <p:cNvPr id="4437" name="Google Shape;4437;p74"/>
            <p:cNvSpPr/>
            <p:nvPr/>
          </p:nvSpPr>
          <p:spPr>
            <a:xfrm>
              <a:off x="4931350" y="1944300"/>
              <a:ext cx="1772025" cy="2545825"/>
            </a:xfrm>
            <a:custGeom>
              <a:avLst/>
              <a:gdLst/>
              <a:ahLst/>
              <a:cxnLst/>
              <a:rect l="l" t="t" r="r" b="b"/>
              <a:pathLst>
                <a:path w="70881" h="101833" extrusionOk="0">
                  <a:moveTo>
                    <a:pt x="48396" y="2176"/>
                  </a:moveTo>
                  <a:cubicBezTo>
                    <a:pt x="48313" y="2238"/>
                    <a:pt x="48251" y="2280"/>
                    <a:pt x="48167" y="2321"/>
                  </a:cubicBezTo>
                  <a:cubicBezTo>
                    <a:pt x="48145" y="2321"/>
                    <a:pt x="48145" y="2321"/>
                    <a:pt x="48145" y="2343"/>
                  </a:cubicBezTo>
                  <a:cubicBezTo>
                    <a:pt x="48396" y="2343"/>
                    <a:pt x="48669" y="2678"/>
                    <a:pt x="48920" y="2678"/>
                  </a:cubicBezTo>
                  <a:cubicBezTo>
                    <a:pt x="48920" y="2845"/>
                    <a:pt x="48920" y="3012"/>
                    <a:pt x="48836" y="3116"/>
                  </a:cubicBezTo>
                  <a:cubicBezTo>
                    <a:pt x="48940" y="3116"/>
                    <a:pt x="49171" y="3138"/>
                    <a:pt x="49400" y="3138"/>
                  </a:cubicBezTo>
                  <a:cubicBezTo>
                    <a:pt x="49506" y="3138"/>
                    <a:pt x="49609" y="3138"/>
                    <a:pt x="49693" y="3116"/>
                  </a:cubicBezTo>
                  <a:lnTo>
                    <a:pt x="49693" y="3116"/>
                  </a:lnTo>
                  <a:cubicBezTo>
                    <a:pt x="49631" y="3242"/>
                    <a:pt x="49673" y="3493"/>
                    <a:pt x="49631" y="3724"/>
                  </a:cubicBezTo>
                  <a:lnTo>
                    <a:pt x="50028" y="3724"/>
                  </a:lnTo>
                  <a:cubicBezTo>
                    <a:pt x="50153" y="3724"/>
                    <a:pt x="50279" y="3744"/>
                    <a:pt x="50404" y="3765"/>
                  </a:cubicBezTo>
                  <a:cubicBezTo>
                    <a:pt x="50530" y="3702"/>
                    <a:pt x="50655" y="3640"/>
                    <a:pt x="50781" y="3556"/>
                  </a:cubicBezTo>
                  <a:cubicBezTo>
                    <a:pt x="50133" y="3347"/>
                    <a:pt x="49548" y="2865"/>
                    <a:pt x="49233" y="2280"/>
                  </a:cubicBezTo>
                  <a:lnTo>
                    <a:pt x="49191" y="2280"/>
                  </a:lnTo>
                  <a:cubicBezTo>
                    <a:pt x="48920" y="2280"/>
                    <a:pt x="48647" y="2259"/>
                    <a:pt x="48396" y="2176"/>
                  </a:cubicBezTo>
                  <a:close/>
                  <a:moveTo>
                    <a:pt x="52810" y="3598"/>
                  </a:moveTo>
                  <a:cubicBezTo>
                    <a:pt x="52788" y="3682"/>
                    <a:pt x="52747" y="3765"/>
                    <a:pt x="52705" y="3849"/>
                  </a:cubicBezTo>
                  <a:cubicBezTo>
                    <a:pt x="52936" y="3744"/>
                    <a:pt x="53165" y="3682"/>
                    <a:pt x="53438" y="3640"/>
                  </a:cubicBezTo>
                  <a:lnTo>
                    <a:pt x="53270" y="3640"/>
                  </a:lnTo>
                  <a:cubicBezTo>
                    <a:pt x="53103" y="3618"/>
                    <a:pt x="52956" y="3618"/>
                    <a:pt x="52810" y="3598"/>
                  </a:cubicBezTo>
                  <a:close/>
                  <a:moveTo>
                    <a:pt x="52035" y="4538"/>
                  </a:moveTo>
                  <a:cubicBezTo>
                    <a:pt x="51890" y="4622"/>
                    <a:pt x="51723" y="4686"/>
                    <a:pt x="51555" y="4727"/>
                  </a:cubicBezTo>
                  <a:cubicBezTo>
                    <a:pt x="51639" y="4831"/>
                    <a:pt x="51701" y="4915"/>
                    <a:pt x="51785" y="5020"/>
                  </a:cubicBezTo>
                  <a:cubicBezTo>
                    <a:pt x="51848" y="4853"/>
                    <a:pt x="51932" y="4706"/>
                    <a:pt x="52035" y="4538"/>
                  </a:cubicBezTo>
                  <a:close/>
                  <a:moveTo>
                    <a:pt x="52434" y="7153"/>
                  </a:moveTo>
                  <a:cubicBezTo>
                    <a:pt x="52412" y="7174"/>
                    <a:pt x="52412" y="7195"/>
                    <a:pt x="52392" y="7215"/>
                  </a:cubicBezTo>
                  <a:lnTo>
                    <a:pt x="52537" y="7215"/>
                  </a:lnTo>
                  <a:cubicBezTo>
                    <a:pt x="52496" y="7195"/>
                    <a:pt x="52454" y="7174"/>
                    <a:pt x="52434" y="7153"/>
                  </a:cubicBezTo>
                  <a:close/>
                  <a:moveTo>
                    <a:pt x="55465" y="8972"/>
                  </a:moveTo>
                  <a:lnTo>
                    <a:pt x="55465" y="8972"/>
                  </a:lnTo>
                  <a:cubicBezTo>
                    <a:pt x="55445" y="9683"/>
                    <a:pt x="55236" y="10500"/>
                    <a:pt x="55926" y="10500"/>
                  </a:cubicBezTo>
                  <a:cubicBezTo>
                    <a:pt x="56093" y="10500"/>
                    <a:pt x="56344" y="10458"/>
                    <a:pt x="56658" y="10332"/>
                  </a:cubicBezTo>
                  <a:cubicBezTo>
                    <a:pt x="56993" y="10227"/>
                    <a:pt x="57139" y="9934"/>
                    <a:pt x="57264" y="9683"/>
                  </a:cubicBezTo>
                  <a:cubicBezTo>
                    <a:pt x="56575" y="9600"/>
                    <a:pt x="55989" y="9391"/>
                    <a:pt x="55465" y="8972"/>
                  </a:cubicBezTo>
                  <a:close/>
                  <a:moveTo>
                    <a:pt x="59732" y="8618"/>
                  </a:moveTo>
                  <a:cubicBezTo>
                    <a:pt x="59565" y="8679"/>
                    <a:pt x="59377" y="8721"/>
                    <a:pt x="59188" y="8743"/>
                  </a:cubicBezTo>
                  <a:cubicBezTo>
                    <a:pt x="58979" y="9098"/>
                    <a:pt x="58666" y="9370"/>
                    <a:pt x="58310" y="9538"/>
                  </a:cubicBezTo>
                  <a:cubicBezTo>
                    <a:pt x="58290" y="9683"/>
                    <a:pt x="58310" y="9831"/>
                    <a:pt x="58373" y="9976"/>
                  </a:cubicBezTo>
                  <a:cubicBezTo>
                    <a:pt x="58541" y="10416"/>
                    <a:pt x="58624" y="11189"/>
                    <a:pt x="58708" y="11691"/>
                  </a:cubicBezTo>
                  <a:cubicBezTo>
                    <a:pt x="58792" y="11964"/>
                    <a:pt x="58290" y="12131"/>
                    <a:pt x="58457" y="12570"/>
                  </a:cubicBezTo>
                  <a:cubicBezTo>
                    <a:pt x="58624" y="12988"/>
                    <a:pt x="59230" y="12904"/>
                    <a:pt x="59481" y="13155"/>
                  </a:cubicBezTo>
                  <a:cubicBezTo>
                    <a:pt x="60005" y="13679"/>
                    <a:pt x="60276" y="14097"/>
                    <a:pt x="60339" y="14452"/>
                  </a:cubicBezTo>
                  <a:cubicBezTo>
                    <a:pt x="60674" y="14557"/>
                    <a:pt x="60987" y="14786"/>
                    <a:pt x="61238" y="15143"/>
                  </a:cubicBezTo>
                  <a:cubicBezTo>
                    <a:pt x="61343" y="15288"/>
                    <a:pt x="61427" y="15436"/>
                    <a:pt x="61469" y="15581"/>
                  </a:cubicBezTo>
                  <a:cubicBezTo>
                    <a:pt x="61531" y="15603"/>
                    <a:pt x="61572" y="15623"/>
                    <a:pt x="61636" y="15645"/>
                  </a:cubicBezTo>
                  <a:cubicBezTo>
                    <a:pt x="61803" y="15310"/>
                    <a:pt x="61907" y="14912"/>
                    <a:pt x="61887" y="14452"/>
                  </a:cubicBezTo>
                  <a:cubicBezTo>
                    <a:pt x="61845" y="13824"/>
                    <a:pt x="61531" y="13261"/>
                    <a:pt x="61154" y="12759"/>
                  </a:cubicBezTo>
                  <a:cubicBezTo>
                    <a:pt x="60903" y="12424"/>
                    <a:pt x="60632" y="12047"/>
                    <a:pt x="60256" y="11838"/>
                  </a:cubicBezTo>
                  <a:cubicBezTo>
                    <a:pt x="60256" y="11838"/>
                    <a:pt x="60234" y="11817"/>
                    <a:pt x="60214" y="11817"/>
                  </a:cubicBezTo>
                  <a:cubicBezTo>
                    <a:pt x="60234" y="11336"/>
                    <a:pt x="60130" y="10876"/>
                    <a:pt x="60047" y="10394"/>
                  </a:cubicBezTo>
                  <a:cubicBezTo>
                    <a:pt x="59963" y="9831"/>
                    <a:pt x="59941" y="9181"/>
                    <a:pt x="59732" y="8618"/>
                  </a:cubicBezTo>
                  <a:close/>
                  <a:moveTo>
                    <a:pt x="46347" y="6588"/>
                  </a:moveTo>
                  <a:cubicBezTo>
                    <a:pt x="46076" y="6610"/>
                    <a:pt x="45803" y="6610"/>
                    <a:pt x="45574" y="6713"/>
                  </a:cubicBezTo>
                  <a:cubicBezTo>
                    <a:pt x="45217" y="6881"/>
                    <a:pt x="45050" y="7321"/>
                    <a:pt x="44612" y="7488"/>
                  </a:cubicBezTo>
                  <a:cubicBezTo>
                    <a:pt x="43168" y="8177"/>
                    <a:pt x="41014" y="8618"/>
                    <a:pt x="40407" y="10332"/>
                  </a:cubicBezTo>
                  <a:cubicBezTo>
                    <a:pt x="40574" y="10332"/>
                    <a:pt x="41014" y="10500"/>
                    <a:pt x="41182" y="10500"/>
                  </a:cubicBezTo>
                  <a:cubicBezTo>
                    <a:pt x="41098" y="10667"/>
                    <a:pt x="41014" y="11189"/>
                    <a:pt x="40847" y="11356"/>
                  </a:cubicBezTo>
                  <a:cubicBezTo>
                    <a:pt x="40909" y="11378"/>
                    <a:pt x="40993" y="11378"/>
                    <a:pt x="41076" y="11378"/>
                  </a:cubicBezTo>
                  <a:cubicBezTo>
                    <a:pt x="41202" y="11378"/>
                    <a:pt x="41349" y="11378"/>
                    <a:pt x="41475" y="11356"/>
                  </a:cubicBezTo>
                  <a:cubicBezTo>
                    <a:pt x="41620" y="11336"/>
                    <a:pt x="41767" y="11336"/>
                    <a:pt x="41871" y="11336"/>
                  </a:cubicBezTo>
                  <a:cubicBezTo>
                    <a:pt x="41976" y="11336"/>
                    <a:pt x="42060" y="11336"/>
                    <a:pt x="42122" y="11356"/>
                  </a:cubicBezTo>
                  <a:cubicBezTo>
                    <a:pt x="42646" y="11524"/>
                    <a:pt x="42813" y="11964"/>
                    <a:pt x="43251" y="12131"/>
                  </a:cubicBezTo>
                  <a:cubicBezTo>
                    <a:pt x="44110" y="12570"/>
                    <a:pt x="45217" y="12466"/>
                    <a:pt x="45992" y="13071"/>
                  </a:cubicBezTo>
                  <a:cubicBezTo>
                    <a:pt x="45574" y="13679"/>
                    <a:pt x="44193" y="15226"/>
                    <a:pt x="45657" y="15832"/>
                  </a:cubicBezTo>
                  <a:cubicBezTo>
                    <a:pt x="45867" y="15916"/>
                    <a:pt x="46034" y="15958"/>
                    <a:pt x="46179" y="15958"/>
                  </a:cubicBezTo>
                  <a:cubicBezTo>
                    <a:pt x="47163" y="15958"/>
                    <a:pt x="46807" y="14201"/>
                    <a:pt x="47121" y="13679"/>
                  </a:cubicBezTo>
                  <a:cubicBezTo>
                    <a:pt x="47623" y="12737"/>
                    <a:pt x="49087" y="12653"/>
                    <a:pt x="49860" y="11880"/>
                  </a:cubicBezTo>
                  <a:cubicBezTo>
                    <a:pt x="51157" y="10583"/>
                    <a:pt x="49422" y="10751"/>
                    <a:pt x="50195" y="9370"/>
                  </a:cubicBezTo>
                  <a:cubicBezTo>
                    <a:pt x="50237" y="9287"/>
                    <a:pt x="50321" y="9265"/>
                    <a:pt x="50426" y="9265"/>
                  </a:cubicBezTo>
                  <a:cubicBezTo>
                    <a:pt x="50635" y="9265"/>
                    <a:pt x="50886" y="9370"/>
                    <a:pt x="50886" y="9370"/>
                  </a:cubicBezTo>
                  <a:cubicBezTo>
                    <a:pt x="51073" y="9203"/>
                    <a:pt x="51157" y="8868"/>
                    <a:pt x="51241" y="8785"/>
                  </a:cubicBezTo>
                  <a:cubicBezTo>
                    <a:pt x="51388" y="8554"/>
                    <a:pt x="51430" y="8345"/>
                    <a:pt x="51472" y="8116"/>
                  </a:cubicBezTo>
                  <a:lnTo>
                    <a:pt x="51472" y="8116"/>
                  </a:lnTo>
                  <a:cubicBezTo>
                    <a:pt x="51179" y="8303"/>
                    <a:pt x="50844" y="8428"/>
                    <a:pt x="50468" y="8428"/>
                  </a:cubicBezTo>
                  <a:lnTo>
                    <a:pt x="50426" y="8428"/>
                  </a:lnTo>
                  <a:cubicBezTo>
                    <a:pt x="50049" y="8408"/>
                    <a:pt x="49715" y="8345"/>
                    <a:pt x="49400" y="8177"/>
                  </a:cubicBezTo>
                  <a:cubicBezTo>
                    <a:pt x="49317" y="8219"/>
                    <a:pt x="49255" y="8241"/>
                    <a:pt x="49213" y="8261"/>
                  </a:cubicBezTo>
                  <a:lnTo>
                    <a:pt x="49191" y="8261"/>
                  </a:lnTo>
                  <a:cubicBezTo>
                    <a:pt x="49004" y="8450"/>
                    <a:pt x="48856" y="8679"/>
                    <a:pt x="48731" y="8952"/>
                  </a:cubicBezTo>
                  <a:cubicBezTo>
                    <a:pt x="48502" y="9432"/>
                    <a:pt x="48355" y="10102"/>
                    <a:pt x="48544" y="10625"/>
                  </a:cubicBezTo>
                  <a:cubicBezTo>
                    <a:pt x="48564" y="10709"/>
                    <a:pt x="48585" y="10793"/>
                    <a:pt x="48627" y="10855"/>
                  </a:cubicBezTo>
                  <a:cubicBezTo>
                    <a:pt x="48585" y="10876"/>
                    <a:pt x="48460" y="11002"/>
                    <a:pt x="48145" y="11147"/>
                  </a:cubicBezTo>
                  <a:cubicBezTo>
                    <a:pt x="47707" y="11356"/>
                    <a:pt x="47267" y="11566"/>
                    <a:pt x="46870" y="11817"/>
                  </a:cubicBezTo>
                  <a:cubicBezTo>
                    <a:pt x="46849" y="11797"/>
                    <a:pt x="46807" y="11775"/>
                    <a:pt x="46765" y="11755"/>
                  </a:cubicBezTo>
                  <a:cubicBezTo>
                    <a:pt x="45928" y="11231"/>
                    <a:pt x="44506" y="11273"/>
                    <a:pt x="43795" y="10667"/>
                  </a:cubicBezTo>
                  <a:cubicBezTo>
                    <a:pt x="43419" y="10311"/>
                    <a:pt x="43042" y="10123"/>
                    <a:pt x="42688" y="10018"/>
                  </a:cubicBezTo>
                  <a:cubicBezTo>
                    <a:pt x="43084" y="9767"/>
                    <a:pt x="43544" y="9580"/>
                    <a:pt x="44026" y="9391"/>
                  </a:cubicBezTo>
                  <a:cubicBezTo>
                    <a:pt x="44486" y="9203"/>
                    <a:pt x="44946" y="9014"/>
                    <a:pt x="45385" y="8805"/>
                  </a:cubicBezTo>
                  <a:cubicBezTo>
                    <a:pt x="45636" y="8679"/>
                    <a:pt x="45845" y="8512"/>
                    <a:pt x="46054" y="8345"/>
                  </a:cubicBezTo>
                  <a:cubicBezTo>
                    <a:pt x="46285" y="8116"/>
                    <a:pt x="46347" y="8074"/>
                    <a:pt x="46430" y="8074"/>
                  </a:cubicBezTo>
                  <a:lnTo>
                    <a:pt x="46598" y="8074"/>
                  </a:lnTo>
                  <a:cubicBezTo>
                    <a:pt x="46661" y="8074"/>
                    <a:pt x="46765" y="8074"/>
                    <a:pt x="46891" y="8052"/>
                  </a:cubicBezTo>
                  <a:cubicBezTo>
                    <a:pt x="46974" y="8032"/>
                    <a:pt x="47080" y="7990"/>
                    <a:pt x="47163" y="7968"/>
                  </a:cubicBezTo>
                  <a:cubicBezTo>
                    <a:pt x="46829" y="7739"/>
                    <a:pt x="46556" y="7425"/>
                    <a:pt x="46430" y="6986"/>
                  </a:cubicBezTo>
                  <a:cubicBezTo>
                    <a:pt x="46389" y="6839"/>
                    <a:pt x="46369" y="6713"/>
                    <a:pt x="46347" y="6588"/>
                  </a:cubicBezTo>
                  <a:close/>
                  <a:moveTo>
                    <a:pt x="57370" y="17254"/>
                  </a:moveTo>
                  <a:cubicBezTo>
                    <a:pt x="57390" y="17276"/>
                    <a:pt x="57411" y="17276"/>
                    <a:pt x="57495" y="17276"/>
                  </a:cubicBezTo>
                  <a:lnTo>
                    <a:pt x="57620" y="17276"/>
                  </a:lnTo>
                  <a:cubicBezTo>
                    <a:pt x="57537" y="17254"/>
                    <a:pt x="57495" y="17254"/>
                    <a:pt x="57453" y="17254"/>
                  </a:cubicBezTo>
                  <a:close/>
                  <a:moveTo>
                    <a:pt x="49526" y="47957"/>
                  </a:moveTo>
                  <a:cubicBezTo>
                    <a:pt x="49584" y="47981"/>
                    <a:pt x="49640" y="48009"/>
                    <a:pt x="49693" y="48041"/>
                  </a:cubicBezTo>
                  <a:lnTo>
                    <a:pt x="49526" y="47957"/>
                  </a:lnTo>
                  <a:close/>
                  <a:moveTo>
                    <a:pt x="17234" y="1"/>
                  </a:moveTo>
                  <a:cubicBezTo>
                    <a:pt x="17005" y="1"/>
                    <a:pt x="16774" y="1"/>
                    <a:pt x="16545" y="43"/>
                  </a:cubicBezTo>
                  <a:cubicBezTo>
                    <a:pt x="14389" y="272"/>
                    <a:pt x="12005" y="565"/>
                    <a:pt x="9977" y="1359"/>
                  </a:cubicBezTo>
                  <a:cubicBezTo>
                    <a:pt x="9035" y="1736"/>
                    <a:pt x="8388" y="2363"/>
                    <a:pt x="8115" y="3054"/>
                  </a:cubicBezTo>
                  <a:cubicBezTo>
                    <a:pt x="7886" y="2991"/>
                    <a:pt x="7655" y="2971"/>
                    <a:pt x="7426" y="2971"/>
                  </a:cubicBezTo>
                  <a:cubicBezTo>
                    <a:pt x="7300" y="2971"/>
                    <a:pt x="7195" y="2971"/>
                    <a:pt x="7069" y="2991"/>
                  </a:cubicBezTo>
                  <a:cubicBezTo>
                    <a:pt x="6107" y="3074"/>
                    <a:pt x="5438" y="3640"/>
                    <a:pt x="4665" y="4184"/>
                  </a:cubicBezTo>
                  <a:cubicBezTo>
                    <a:pt x="4121" y="4580"/>
                    <a:pt x="3849" y="5229"/>
                    <a:pt x="3954" y="5815"/>
                  </a:cubicBezTo>
                  <a:cubicBezTo>
                    <a:pt x="3452" y="5961"/>
                    <a:pt x="2992" y="6108"/>
                    <a:pt x="2699" y="6253"/>
                  </a:cubicBezTo>
                  <a:cubicBezTo>
                    <a:pt x="1277" y="6881"/>
                    <a:pt x="377" y="8345"/>
                    <a:pt x="962" y="9872"/>
                  </a:cubicBezTo>
                  <a:cubicBezTo>
                    <a:pt x="984" y="9976"/>
                    <a:pt x="1026" y="10060"/>
                    <a:pt x="1068" y="10143"/>
                  </a:cubicBezTo>
                  <a:cubicBezTo>
                    <a:pt x="209" y="10645"/>
                    <a:pt x="0" y="11629"/>
                    <a:pt x="189" y="12528"/>
                  </a:cubicBezTo>
                  <a:cubicBezTo>
                    <a:pt x="315" y="13155"/>
                    <a:pt x="984" y="13657"/>
                    <a:pt x="1590" y="13657"/>
                  </a:cubicBezTo>
                  <a:lnTo>
                    <a:pt x="1653" y="13657"/>
                  </a:lnTo>
                  <a:cubicBezTo>
                    <a:pt x="3368" y="13573"/>
                    <a:pt x="5083" y="13030"/>
                    <a:pt x="6567" y="12235"/>
                  </a:cubicBezTo>
                  <a:cubicBezTo>
                    <a:pt x="7133" y="11942"/>
                    <a:pt x="7635" y="11462"/>
                    <a:pt x="8137" y="11064"/>
                  </a:cubicBezTo>
                  <a:cubicBezTo>
                    <a:pt x="8221" y="10980"/>
                    <a:pt x="8324" y="10918"/>
                    <a:pt x="8408" y="10855"/>
                  </a:cubicBezTo>
                  <a:cubicBezTo>
                    <a:pt x="8868" y="11044"/>
                    <a:pt x="9308" y="11147"/>
                    <a:pt x="9746" y="11147"/>
                  </a:cubicBezTo>
                  <a:cubicBezTo>
                    <a:pt x="10039" y="11147"/>
                    <a:pt x="10332" y="11105"/>
                    <a:pt x="10647" y="11002"/>
                  </a:cubicBezTo>
                  <a:cubicBezTo>
                    <a:pt x="11127" y="10834"/>
                    <a:pt x="11671" y="10291"/>
                    <a:pt x="12173" y="10060"/>
                  </a:cubicBezTo>
                  <a:cubicBezTo>
                    <a:pt x="13678" y="10876"/>
                    <a:pt x="16126" y="10813"/>
                    <a:pt x="15728" y="13010"/>
                  </a:cubicBezTo>
                  <a:cubicBezTo>
                    <a:pt x="15561" y="13783"/>
                    <a:pt x="15393" y="14494"/>
                    <a:pt x="15499" y="15247"/>
                  </a:cubicBezTo>
                  <a:cubicBezTo>
                    <a:pt x="15457" y="15330"/>
                    <a:pt x="15415" y="15394"/>
                    <a:pt x="15373" y="15477"/>
                  </a:cubicBezTo>
                  <a:cubicBezTo>
                    <a:pt x="14997" y="16334"/>
                    <a:pt x="14955" y="17003"/>
                    <a:pt x="15226" y="17904"/>
                  </a:cubicBezTo>
                  <a:cubicBezTo>
                    <a:pt x="15477" y="18760"/>
                    <a:pt x="14599" y="19577"/>
                    <a:pt x="14139" y="20246"/>
                  </a:cubicBezTo>
                  <a:cubicBezTo>
                    <a:pt x="13533" y="21083"/>
                    <a:pt x="12864" y="21856"/>
                    <a:pt x="12340" y="22756"/>
                  </a:cubicBezTo>
                  <a:cubicBezTo>
                    <a:pt x="11880" y="23529"/>
                    <a:pt x="11274" y="24240"/>
                    <a:pt x="11294" y="25182"/>
                  </a:cubicBezTo>
                  <a:cubicBezTo>
                    <a:pt x="11316" y="26144"/>
                    <a:pt x="11692" y="26897"/>
                    <a:pt x="11567" y="27859"/>
                  </a:cubicBezTo>
                  <a:cubicBezTo>
                    <a:pt x="11441" y="28779"/>
                    <a:pt x="11734" y="29741"/>
                    <a:pt x="12507" y="30285"/>
                  </a:cubicBezTo>
                  <a:cubicBezTo>
                    <a:pt x="13031" y="30681"/>
                    <a:pt x="13427" y="30765"/>
                    <a:pt x="13575" y="31498"/>
                  </a:cubicBezTo>
                  <a:cubicBezTo>
                    <a:pt x="13720" y="32229"/>
                    <a:pt x="13929" y="32878"/>
                    <a:pt x="14160" y="33548"/>
                  </a:cubicBezTo>
                  <a:cubicBezTo>
                    <a:pt x="14139" y="33568"/>
                    <a:pt x="14139" y="33589"/>
                    <a:pt x="14118" y="33589"/>
                  </a:cubicBezTo>
                  <a:cubicBezTo>
                    <a:pt x="13888" y="33986"/>
                    <a:pt x="13804" y="34530"/>
                    <a:pt x="13929" y="34970"/>
                  </a:cubicBezTo>
                  <a:cubicBezTo>
                    <a:pt x="14118" y="35723"/>
                    <a:pt x="14537" y="36183"/>
                    <a:pt x="15080" y="36579"/>
                  </a:cubicBezTo>
                  <a:cubicBezTo>
                    <a:pt x="15373" y="37709"/>
                    <a:pt x="16001" y="38358"/>
                    <a:pt x="17046" y="39153"/>
                  </a:cubicBezTo>
                  <a:cubicBezTo>
                    <a:pt x="17256" y="39320"/>
                    <a:pt x="17507" y="39382"/>
                    <a:pt x="17758" y="39382"/>
                  </a:cubicBezTo>
                  <a:cubicBezTo>
                    <a:pt x="18280" y="39382"/>
                    <a:pt x="18823" y="39069"/>
                    <a:pt x="19116" y="38629"/>
                  </a:cubicBezTo>
                  <a:lnTo>
                    <a:pt x="19116" y="38629"/>
                  </a:lnTo>
                  <a:cubicBezTo>
                    <a:pt x="19242" y="39153"/>
                    <a:pt x="19012" y="39822"/>
                    <a:pt x="18991" y="40344"/>
                  </a:cubicBezTo>
                  <a:cubicBezTo>
                    <a:pt x="18949" y="41662"/>
                    <a:pt x="19995" y="42477"/>
                    <a:pt x="21020" y="43063"/>
                  </a:cubicBezTo>
                  <a:cubicBezTo>
                    <a:pt x="21542" y="43356"/>
                    <a:pt x="21940" y="43816"/>
                    <a:pt x="22421" y="44172"/>
                  </a:cubicBezTo>
                  <a:cubicBezTo>
                    <a:pt x="23090" y="44694"/>
                    <a:pt x="23843" y="44967"/>
                    <a:pt x="24679" y="45112"/>
                  </a:cubicBezTo>
                  <a:cubicBezTo>
                    <a:pt x="25789" y="45343"/>
                    <a:pt x="27315" y="45071"/>
                    <a:pt x="28173" y="45907"/>
                  </a:cubicBezTo>
                  <a:cubicBezTo>
                    <a:pt x="28633" y="46347"/>
                    <a:pt x="29093" y="46786"/>
                    <a:pt x="29679" y="47058"/>
                  </a:cubicBezTo>
                  <a:cubicBezTo>
                    <a:pt x="30201" y="47288"/>
                    <a:pt x="30786" y="47288"/>
                    <a:pt x="31352" y="47371"/>
                  </a:cubicBezTo>
                  <a:cubicBezTo>
                    <a:pt x="31456" y="47580"/>
                    <a:pt x="31581" y="47769"/>
                    <a:pt x="31728" y="47957"/>
                  </a:cubicBezTo>
                  <a:cubicBezTo>
                    <a:pt x="31581" y="48481"/>
                    <a:pt x="31665" y="49108"/>
                    <a:pt x="32105" y="49484"/>
                  </a:cubicBezTo>
                  <a:cubicBezTo>
                    <a:pt x="32565" y="49839"/>
                    <a:pt x="33254" y="49945"/>
                    <a:pt x="33653" y="50257"/>
                  </a:cubicBezTo>
                  <a:cubicBezTo>
                    <a:pt x="34258" y="50759"/>
                    <a:pt x="34593" y="51367"/>
                    <a:pt x="35388" y="51680"/>
                  </a:cubicBezTo>
                  <a:cubicBezTo>
                    <a:pt x="35660" y="51785"/>
                    <a:pt x="35931" y="51827"/>
                    <a:pt x="36204" y="51827"/>
                  </a:cubicBezTo>
                  <a:cubicBezTo>
                    <a:pt x="36559" y="51827"/>
                    <a:pt x="36893" y="51743"/>
                    <a:pt x="37208" y="51596"/>
                  </a:cubicBezTo>
                  <a:lnTo>
                    <a:pt x="37270" y="52098"/>
                  </a:lnTo>
                  <a:lnTo>
                    <a:pt x="37333" y="52976"/>
                  </a:lnTo>
                  <a:cubicBezTo>
                    <a:pt x="37292" y="52998"/>
                    <a:pt x="37228" y="52998"/>
                    <a:pt x="37186" y="53018"/>
                  </a:cubicBezTo>
                  <a:cubicBezTo>
                    <a:pt x="36288" y="53185"/>
                    <a:pt x="35931" y="53855"/>
                    <a:pt x="35931" y="54588"/>
                  </a:cubicBezTo>
                  <a:cubicBezTo>
                    <a:pt x="34760" y="55675"/>
                    <a:pt x="34676" y="57285"/>
                    <a:pt x="34886" y="58958"/>
                  </a:cubicBezTo>
                  <a:cubicBezTo>
                    <a:pt x="34991" y="59836"/>
                    <a:pt x="34300" y="60757"/>
                    <a:pt x="34656" y="61593"/>
                  </a:cubicBezTo>
                  <a:cubicBezTo>
                    <a:pt x="34866" y="62117"/>
                    <a:pt x="35075" y="62555"/>
                    <a:pt x="35451" y="62973"/>
                  </a:cubicBezTo>
                  <a:cubicBezTo>
                    <a:pt x="35806" y="63350"/>
                    <a:pt x="36330" y="63601"/>
                    <a:pt x="36539" y="64061"/>
                  </a:cubicBezTo>
                  <a:cubicBezTo>
                    <a:pt x="36559" y="64187"/>
                    <a:pt x="36601" y="64312"/>
                    <a:pt x="36684" y="64459"/>
                  </a:cubicBezTo>
                  <a:cubicBezTo>
                    <a:pt x="36706" y="64521"/>
                    <a:pt x="36726" y="64563"/>
                    <a:pt x="36768" y="64627"/>
                  </a:cubicBezTo>
                  <a:cubicBezTo>
                    <a:pt x="36768" y="64647"/>
                    <a:pt x="36790" y="64668"/>
                    <a:pt x="36790" y="64688"/>
                  </a:cubicBezTo>
                  <a:cubicBezTo>
                    <a:pt x="37877" y="66885"/>
                    <a:pt x="38463" y="69122"/>
                    <a:pt x="40847" y="70335"/>
                  </a:cubicBezTo>
                  <a:cubicBezTo>
                    <a:pt x="42102" y="70985"/>
                    <a:pt x="43064" y="71088"/>
                    <a:pt x="43419" y="72636"/>
                  </a:cubicBezTo>
                  <a:cubicBezTo>
                    <a:pt x="43608" y="73494"/>
                    <a:pt x="43440" y="74456"/>
                    <a:pt x="43419" y="75313"/>
                  </a:cubicBezTo>
                  <a:cubicBezTo>
                    <a:pt x="43377" y="76191"/>
                    <a:pt x="43544" y="77070"/>
                    <a:pt x="43650" y="77948"/>
                  </a:cubicBezTo>
                  <a:cubicBezTo>
                    <a:pt x="43775" y="79225"/>
                    <a:pt x="42980" y="80103"/>
                    <a:pt x="42791" y="81316"/>
                  </a:cubicBezTo>
                  <a:cubicBezTo>
                    <a:pt x="42708" y="81880"/>
                    <a:pt x="42771" y="82362"/>
                    <a:pt x="42917" y="82906"/>
                  </a:cubicBezTo>
                  <a:cubicBezTo>
                    <a:pt x="43084" y="83491"/>
                    <a:pt x="43691" y="84035"/>
                    <a:pt x="43775" y="84641"/>
                  </a:cubicBezTo>
                  <a:cubicBezTo>
                    <a:pt x="43837" y="85123"/>
                    <a:pt x="43419" y="85770"/>
                    <a:pt x="43293" y="86230"/>
                  </a:cubicBezTo>
                  <a:cubicBezTo>
                    <a:pt x="43126" y="86816"/>
                    <a:pt x="43210" y="87549"/>
                    <a:pt x="43377" y="88134"/>
                  </a:cubicBezTo>
                  <a:cubicBezTo>
                    <a:pt x="43733" y="89200"/>
                    <a:pt x="44213" y="90268"/>
                    <a:pt x="44904" y="91146"/>
                  </a:cubicBezTo>
                  <a:cubicBezTo>
                    <a:pt x="45134" y="91439"/>
                    <a:pt x="45719" y="91710"/>
                    <a:pt x="46138" y="91752"/>
                  </a:cubicBezTo>
                  <a:cubicBezTo>
                    <a:pt x="46221" y="92128"/>
                    <a:pt x="46285" y="92527"/>
                    <a:pt x="46369" y="92881"/>
                  </a:cubicBezTo>
                  <a:cubicBezTo>
                    <a:pt x="46640" y="94074"/>
                    <a:pt x="47247" y="95140"/>
                    <a:pt x="47498" y="96311"/>
                  </a:cubicBezTo>
                  <a:cubicBezTo>
                    <a:pt x="47749" y="97421"/>
                    <a:pt x="47894" y="98486"/>
                    <a:pt x="48773" y="99303"/>
                  </a:cubicBezTo>
                  <a:cubicBezTo>
                    <a:pt x="49777" y="100265"/>
                    <a:pt x="51199" y="99721"/>
                    <a:pt x="52077" y="100683"/>
                  </a:cubicBezTo>
                  <a:cubicBezTo>
                    <a:pt x="52747" y="101414"/>
                    <a:pt x="53689" y="101833"/>
                    <a:pt x="54609" y="101833"/>
                  </a:cubicBezTo>
                  <a:cubicBezTo>
                    <a:pt x="55633" y="101833"/>
                    <a:pt x="56617" y="101289"/>
                    <a:pt x="57035" y="100076"/>
                  </a:cubicBezTo>
                  <a:cubicBezTo>
                    <a:pt x="57411" y="99094"/>
                    <a:pt x="56511" y="98215"/>
                    <a:pt x="55758" y="97775"/>
                  </a:cubicBezTo>
                  <a:cubicBezTo>
                    <a:pt x="55256" y="97482"/>
                    <a:pt x="54838" y="97399"/>
                    <a:pt x="54567" y="96919"/>
                  </a:cubicBezTo>
                  <a:cubicBezTo>
                    <a:pt x="54378" y="96604"/>
                    <a:pt x="54211" y="96311"/>
                    <a:pt x="54001" y="96040"/>
                  </a:cubicBezTo>
                  <a:cubicBezTo>
                    <a:pt x="54023" y="96040"/>
                    <a:pt x="54023" y="96018"/>
                    <a:pt x="54023" y="96018"/>
                  </a:cubicBezTo>
                  <a:cubicBezTo>
                    <a:pt x="54336" y="95684"/>
                    <a:pt x="54503" y="95287"/>
                    <a:pt x="54609" y="94847"/>
                  </a:cubicBezTo>
                  <a:cubicBezTo>
                    <a:pt x="54818" y="93907"/>
                    <a:pt x="54420" y="93007"/>
                    <a:pt x="53667" y="92485"/>
                  </a:cubicBezTo>
                  <a:cubicBezTo>
                    <a:pt x="53940" y="92128"/>
                    <a:pt x="54211" y="91752"/>
                    <a:pt x="54294" y="91334"/>
                  </a:cubicBezTo>
                  <a:cubicBezTo>
                    <a:pt x="54358" y="90979"/>
                    <a:pt x="54400" y="90664"/>
                    <a:pt x="54336" y="90351"/>
                  </a:cubicBezTo>
                  <a:cubicBezTo>
                    <a:pt x="54503" y="90204"/>
                    <a:pt x="54671" y="90037"/>
                    <a:pt x="54796" y="89808"/>
                  </a:cubicBezTo>
                  <a:cubicBezTo>
                    <a:pt x="54943" y="89535"/>
                    <a:pt x="55027" y="89242"/>
                    <a:pt x="55027" y="88929"/>
                  </a:cubicBezTo>
                  <a:cubicBezTo>
                    <a:pt x="55967" y="88887"/>
                    <a:pt x="56888" y="88385"/>
                    <a:pt x="57348" y="87549"/>
                  </a:cubicBezTo>
                  <a:cubicBezTo>
                    <a:pt x="57662" y="86963"/>
                    <a:pt x="57599" y="86294"/>
                    <a:pt x="57495" y="85645"/>
                  </a:cubicBezTo>
                  <a:cubicBezTo>
                    <a:pt x="57557" y="85645"/>
                    <a:pt x="57641" y="85625"/>
                    <a:pt x="57724" y="85603"/>
                  </a:cubicBezTo>
                  <a:cubicBezTo>
                    <a:pt x="58310" y="85457"/>
                    <a:pt x="58812" y="84892"/>
                    <a:pt x="59084" y="84390"/>
                  </a:cubicBezTo>
                  <a:cubicBezTo>
                    <a:pt x="59607" y="83512"/>
                    <a:pt x="59439" y="82717"/>
                    <a:pt x="60172" y="81944"/>
                  </a:cubicBezTo>
                  <a:cubicBezTo>
                    <a:pt x="61176" y="80876"/>
                    <a:pt x="61887" y="79852"/>
                    <a:pt x="61865" y="78346"/>
                  </a:cubicBezTo>
                  <a:cubicBezTo>
                    <a:pt x="61865" y="77761"/>
                    <a:pt x="61385" y="76924"/>
                    <a:pt x="62158" y="76631"/>
                  </a:cubicBezTo>
                  <a:cubicBezTo>
                    <a:pt x="62869" y="76359"/>
                    <a:pt x="63706" y="76359"/>
                    <a:pt x="64459" y="76150"/>
                  </a:cubicBezTo>
                  <a:cubicBezTo>
                    <a:pt x="66906" y="75418"/>
                    <a:pt x="67283" y="71632"/>
                    <a:pt x="67199" y="69521"/>
                  </a:cubicBezTo>
                  <a:cubicBezTo>
                    <a:pt x="67116" y="67784"/>
                    <a:pt x="68496" y="66864"/>
                    <a:pt x="69604" y="65798"/>
                  </a:cubicBezTo>
                  <a:cubicBezTo>
                    <a:pt x="70462" y="64961"/>
                    <a:pt x="70566" y="63894"/>
                    <a:pt x="70566" y="62744"/>
                  </a:cubicBezTo>
                  <a:cubicBezTo>
                    <a:pt x="70546" y="61489"/>
                    <a:pt x="70880" y="60464"/>
                    <a:pt x="70273" y="59293"/>
                  </a:cubicBezTo>
                  <a:cubicBezTo>
                    <a:pt x="69960" y="58707"/>
                    <a:pt x="69311" y="58289"/>
                    <a:pt x="68789" y="57934"/>
                  </a:cubicBezTo>
                  <a:cubicBezTo>
                    <a:pt x="68496" y="57767"/>
                    <a:pt x="68036" y="57745"/>
                    <a:pt x="67785" y="57536"/>
                  </a:cubicBezTo>
                  <a:cubicBezTo>
                    <a:pt x="67701" y="57452"/>
                    <a:pt x="67596" y="56866"/>
                    <a:pt x="67512" y="56741"/>
                  </a:cubicBezTo>
                  <a:cubicBezTo>
                    <a:pt x="66906" y="55779"/>
                    <a:pt x="66028" y="55444"/>
                    <a:pt x="65002" y="55444"/>
                  </a:cubicBezTo>
                  <a:cubicBezTo>
                    <a:pt x="64731" y="55444"/>
                    <a:pt x="64439" y="55466"/>
                    <a:pt x="64146" y="55508"/>
                  </a:cubicBezTo>
                  <a:cubicBezTo>
                    <a:pt x="63811" y="55570"/>
                    <a:pt x="63622" y="55612"/>
                    <a:pt x="63477" y="55612"/>
                  </a:cubicBezTo>
                  <a:cubicBezTo>
                    <a:pt x="63267" y="55612"/>
                    <a:pt x="63204" y="55486"/>
                    <a:pt x="62849" y="55110"/>
                  </a:cubicBezTo>
                  <a:cubicBezTo>
                    <a:pt x="62305" y="54566"/>
                    <a:pt x="61614" y="54086"/>
                    <a:pt x="60799" y="54086"/>
                  </a:cubicBezTo>
                  <a:cubicBezTo>
                    <a:pt x="59648" y="54086"/>
                    <a:pt x="59294" y="53626"/>
                    <a:pt x="58686" y="52663"/>
                  </a:cubicBezTo>
                  <a:cubicBezTo>
                    <a:pt x="58081" y="51701"/>
                    <a:pt x="57495" y="50823"/>
                    <a:pt x="56533" y="50196"/>
                  </a:cubicBezTo>
                  <a:cubicBezTo>
                    <a:pt x="55967" y="49819"/>
                    <a:pt x="55320" y="49694"/>
                    <a:pt x="54671" y="49694"/>
                  </a:cubicBezTo>
                  <a:cubicBezTo>
                    <a:pt x="54252" y="49694"/>
                    <a:pt x="53856" y="49735"/>
                    <a:pt x="53458" y="49797"/>
                  </a:cubicBezTo>
                  <a:cubicBezTo>
                    <a:pt x="53207" y="49568"/>
                    <a:pt x="52977" y="49317"/>
                    <a:pt x="52727" y="49066"/>
                  </a:cubicBezTo>
                  <a:cubicBezTo>
                    <a:pt x="52245" y="48542"/>
                    <a:pt x="51723" y="48062"/>
                    <a:pt x="51221" y="47539"/>
                  </a:cubicBezTo>
                  <a:cubicBezTo>
                    <a:pt x="51115" y="47204"/>
                    <a:pt x="50886" y="46911"/>
                    <a:pt x="50468" y="46724"/>
                  </a:cubicBezTo>
                  <a:cubicBezTo>
                    <a:pt x="50446" y="46724"/>
                    <a:pt x="50446" y="46702"/>
                    <a:pt x="50446" y="46702"/>
                  </a:cubicBezTo>
                  <a:cubicBezTo>
                    <a:pt x="50175" y="46473"/>
                    <a:pt x="49882" y="46367"/>
                    <a:pt x="49589" y="46367"/>
                  </a:cubicBezTo>
                  <a:cubicBezTo>
                    <a:pt x="49484" y="46367"/>
                    <a:pt x="49400" y="46389"/>
                    <a:pt x="49297" y="46409"/>
                  </a:cubicBezTo>
                  <a:cubicBezTo>
                    <a:pt x="48334" y="46284"/>
                    <a:pt x="47372" y="46431"/>
                    <a:pt x="46410" y="46116"/>
                  </a:cubicBezTo>
                  <a:cubicBezTo>
                    <a:pt x="45323" y="45762"/>
                    <a:pt x="44297" y="45051"/>
                    <a:pt x="43148" y="45051"/>
                  </a:cubicBezTo>
                  <a:cubicBezTo>
                    <a:pt x="42959" y="45051"/>
                    <a:pt x="42771" y="45071"/>
                    <a:pt x="42582" y="45112"/>
                  </a:cubicBezTo>
                  <a:cubicBezTo>
                    <a:pt x="41976" y="45238"/>
                    <a:pt x="41516" y="45469"/>
                    <a:pt x="41076" y="45929"/>
                  </a:cubicBezTo>
                  <a:cubicBezTo>
                    <a:pt x="40616" y="46409"/>
                    <a:pt x="40240" y="46264"/>
                    <a:pt x="39654" y="46598"/>
                  </a:cubicBezTo>
                  <a:cubicBezTo>
                    <a:pt x="39258" y="46827"/>
                    <a:pt x="38923" y="47100"/>
                    <a:pt x="38672" y="47455"/>
                  </a:cubicBezTo>
                  <a:cubicBezTo>
                    <a:pt x="38316" y="47309"/>
                    <a:pt x="38003" y="47226"/>
                    <a:pt x="37626" y="47226"/>
                  </a:cubicBezTo>
                  <a:cubicBezTo>
                    <a:pt x="37521" y="47226"/>
                    <a:pt x="37395" y="47226"/>
                    <a:pt x="37250" y="47246"/>
                  </a:cubicBezTo>
                  <a:cubicBezTo>
                    <a:pt x="36977" y="47268"/>
                    <a:pt x="36748" y="47329"/>
                    <a:pt x="36517" y="47455"/>
                  </a:cubicBezTo>
                  <a:cubicBezTo>
                    <a:pt x="36497" y="47455"/>
                    <a:pt x="36497" y="47477"/>
                    <a:pt x="36475" y="47477"/>
                  </a:cubicBezTo>
                  <a:cubicBezTo>
                    <a:pt x="36497" y="47455"/>
                    <a:pt x="36497" y="47413"/>
                    <a:pt x="36497" y="47393"/>
                  </a:cubicBezTo>
                  <a:cubicBezTo>
                    <a:pt x="36475" y="46827"/>
                    <a:pt x="36810" y="46096"/>
                    <a:pt x="36852" y="45489"/>
                  </a:cubicBezTo>
                  <a:cubicBezTo>
                    <a:pt x="36893" y="44883"/>
                    <a:pt x="36622" y="44256"/>
                    <a:pt x="36371" y="43732"/>
                  </a:cubicBezTo>
                  <a:cubicBezTo>
                    <a:pt x="35953" y="42917"/>
                    <a:pt x="34991" y="42394"/>
                    <a:pt x="34133" y="42268"/>
                  </a:cubicBezTo>
                  <a:cubicBezTo>
                    <a:pt x="33987" y="42248"/>
                    <a:pt x="33862" y="42226"/>
                    <a:pt x="33714" y="42226"/>
                  </a:cubicBezTo>
                  <a:cubicBezTo>
                    <a:pt x="33736" y="42206"/>
                    <a:pt x="33736" y="42206"/>
                    <a:pt x="33736" y="42184"/>
                  </a:cubicBezTo>
                  <a:cubicBezTo>
                    <a:pt x="34071" y="41683"/>
                    <a:pt x="34342" y="41202"/>
                    <a:pt x="34573" y="40659"/>
                  </a:cubicBezTo>
                  <a:cubicBezTo>
                    <a:pt x="34531" y="40659"/>
                    <a:pt x="34489" y="40637"/>
                    <a:pt x="34447" y="40637"/>
                  </a:cubicBezTo>
                  <a:cubicBezTo>
                    <a:pt x="33129" y="40366"/>
                    <a:pt x="33087" y="38838"/>
                    <a:pt x="33611" y="37876"/>
                  </a:cubicBezTo>
                  <a:cubicBezTo>
                    <a:pt x="33463" y="37792"/>
                    <a:pt x="33318" y="37751"/>
                    <a:pt x="33171" y="37709"/>
                  </a:cubicBezTo>
                  <a:cubicBezTo>
                    <a:pt x="32920" y="37667"/>
                    <a:pt x="32607" y="37625"/>
                    <a:pt x="32292" y="37625"/>
                  </a:cubicBezTo>
                  <a:cubicBezTo>
                    <a:pt x="31645" y="37625"/>
                    <a:pt x="30934" y="37751"/>
                    <a:pt x="30452" y="38043"/>
                  </a:cubicBezTo>
                  <a:cubicBezTo>
                    <a:pt x="29846" y="38400"/>
                    <a:pt x="29573" y="38880"/>
                    <a:pt x="29322" y="39487"/>
                  </a:cubicBezTo>
                  <a:cubicBezTo>
                    <a:pt x="29302" y="39571"/>
                    <a:pt x="29281" y="39655"/>
                    <a:pt x="29281" y="39738"/>
                  </a:cubicBezTo>
                  <a:cubicBezTo>
                    <a:pt x="28842" y="39780"/>
                    <a:pt x="28402" y="39906"/>
                    <a:pt x="28006" y="40009"/>
                  </a:cubicBezTo>
                  <a:cubicBezTo>
                    <a:pt x="28047" y="39926"/>
                    <a:pt x="27984" y="39822"/>
                    <a:pt x="27775" y="39655"/>
                  </a:cubicBezTo>
                  <a:cubicBezTo>
                    <a:pt x="27566" y="39298"/>
                    <a:pt x="27546" y="38860"/>
                    <a:pt x="27504" y="38462"/>
                  </a:cubicBezTo>
                  <a:cubicBezTo>
                    <a:pt x="27462" y="37772"/>
                    <a:pt x="27482" y="37081"/>
                    <a:pt x="27607" y="36392"/>
                  </a:cubicBezTo>
                  <a:cubicBezTo>
                    <a:pt x="27922" y="34928"/>
                    <a:pt x="28904" y="34677"/>
                    <a:pt x="30181" y="34362"/>
                  </a:cubicBezTo>
                  <a:cubicBezTo>
                    <a:pt x="30243" y="34342"/>
                    <a:pt x="30284" y="34342"/>
                    <a:pt x="30348" y="34342"/>
                  </a:cubicBezTo>
                  <a:cubicBezTo>
                    <a:pt x="30766" y="34342"/>
                    <a:pt x="31226" y="34655"/>
                    <a:pt x="31603" y="34781"/>
                  </a:cubicBezTo>
                  <a:cubicBezTo>
                    <a:pt x="31832" y="34844"/>
                    <a:pt x="32063" y="34886"/>
                    <a:pt x="32292" y="34886"/>
                  </a:cubicBezTo>
                  <a:cubicBezTo>
                    <a:pt x="32690" y="34886"/>
                    <a:pt x="33067" y="34802"/>
                    <a:pt x="33422" y="34655"/>
                  </a:cubicBezTo>
                  <a:cubicBezTo>
                    <a:pt x="33903" y="34468"/>
                    <a:pt x="34300" y="34091"/>
                    <a:pt x="34489" y="33631"/>
                  </a:cubicBezTo>
                  <a:lnTo>
                    <a:pt x="34760" y="33631"/>
                  </a:lnTo>
                  <a:cubicBezTo>
                    <a:pt x="35262" y="33631"/>
                    <a:pt x="35660" y="33715"/>
                    <a:pt x="35680" y="34008"/>
                  </a:cubicBezTo>
                  <a:cubicBezTo>
                    <a:pt x="35744" y="34781"/>
                    <a:pt x="35535" y="35659"/>
                    <a:pt x="35869" y="36412"/>
                  </a:cubicBezTo>
                  <a:cubicBezTo>
                    <a:pt x="36266" y="36287"/>
                    <a:pt x="36684" y="36245"/>
                    <a:pt x="37041" y="36245"/>
                  </a:cubicBezTo>
                  <a:lnTo>
                    <a:pt x="37061" y="36245"/>
                  </a:lnTo>
                  <a:cubicBezTo>
                    <a:pt x="37981" y="36245"/>
                    <a:pt x="38692" y="36538"/>
                    <a:pt x="39383" y="36914"/>
                  </a:cubicBezTo>
                  <a:cubicBezTo>
                    <a:pt x="39592" y="36685"/>
                    <a:pt x="39760" y="36370"/>
                    <a:pt x="39863" y="36016"/>
                  </a:cubicBezTo>
                  <a:cubicBezTo>
                    <a:pt x="40031" y="35324"/>
                    <a:pt x="39843" y="34635"/>
                    <a:pt x="39801" y="33944"/>
                  </a:cubicBezTo>
                  <a:cubicBezTo>
                    <a:pt x="39676" y="32376"/>
                    <a:pt x="40407" y="31916"/>
                    <a:pt x="41704" y="31309"/>
                  </a:cubicBezTo>
                  <a:cubicBezTo>
                    <a:pt x="42646" y="30891"/>
                    <a:pt x="43502" y="30034"/>
                    <a:pt x="44088" y="29217"/>
                  </a:cubicBezTo>
                  <a:cubicBezTo>
                    <a:pt x="44361" y="28863"/>
                    <a:pt x="44715" y="28381"/>
                    <a:pt x="44821" y="27921"/>
                  </a:cubicBezTo>
                  <a:cubicBezTo>
                    <a:pt x="44821" y="27859"/>
                    <a:pt x="44841" y="27733"/>
                    <a:pt x="44841" y="27566"/>
                  </a:cubicBezTo>
                  <a:cubicBezTo>
                    <a:pt x="45239" y="27441"/>
                    <a:pt x="45574" y="27106"/>
                    <a:pt x="45677" y="26540"/>
                  </a:cubicBezTo>
                  <a:cubicBezTo>
                    <a:pt x="45908" y="25244"/>
                    <a:pt x="48042" y="25056"/>
                    <a:pt x="48982" y="24282"/>
                  </a:cubicBezTo>
                  <a:cubicBezTo>
                    <a:pt x="49297" y="23989"/>
                    <a:pt x="49924" y="22672"/>
                    <a:pt x="50028" y="22630"/>
                  </a:cubicBezTo>
                  <a:cubicBezTo>
                    <a:pt x="50300" y="22547"/>
                    <a:pt x="50593" y="22505"/>
                    <a:pt x="50864" y="22463"/>
                  </a:cubicBezTo>
                  <a:cubicBezTo>
                    <a:pt x="51221" y="22923"/>
                    <a:pt x="51806" y="23152"/>
                    <a:pt x="52412" y="23152"/>
                  </a:cubicBezTo>
                  <a:cubicBezTo>
                    <a:pt x="52705" y="23152"/>
                    <a:pt x="53019" y="23090"/>
                    <a:pt x="53312" y="22985"/>
                  </a:cubicBezTo>
                  <a:cubicBezTo>
                    <a:pt x="54294" y="22608"/>
                    <a:pt x="55696" y="21961"/>
                    <a:pt x="55926" y="20790"/>
                  </a:cubicBezTo>
                  <a:cubicBezTo>
                    <a:pt x="55989" y="20475"/>
                    <a:pt x="56009" y="20182"/>
                    <a:pt x="55989" y="19911"/>
                  </a:cubicBezTo>
                  <a:cubicBezTo>
                    <a:pt x="55214" y="19326"/>
                    <a:pt x="54943" y="18238"/>
                    <a:pt x="55529" y="17402"/>
                  </a:cubicBezTo>
                  <a:cubicBezTo>
                    <a:pt x="55864" y="16900"/>
                    <a:pt x="56344" y="16565"/>
                    <a:pt x="56846" y="16272"/>
                  </a:cubicBezTo>
                  <a:lnTo>
                    <a:pt x="56846" y="16272"/>
                  </a:lnTo>
                  <a:cubicBezTo>
                    <a:pt x="56700" y="16292"/>
                    <a:pt x="56533" y="16292"/>
                    <a:pt x="56386" y="16292"/>
                  </a:cubicBezTo>
                  <a:cubicBezTo>
                    <a:pt x="56115" y="16292"/>
                    <a:pt x="55842" y="16272"/>
                    <a:pt x="55571" y="16272"/>
                  </a:cubicBezTo>
                  <a:cubicBezTo>
                    <a:pt x="55278" y="16250"/>
                    <a:pt x="54985" y="16230"/>
                    <a:pt x="54671" y="16230"/>
                  </a:cubicBezTo>
                  <a:cubicBezTo>
                    <a:pt x="54483" y="16230"/>
                    <a:pt x="54274" y="16250"/>
                    <a:pt x="54065" y="16250"/>
                  </a:cubicBezTo>
                  <a:cubicBezTo>
                    <a:pt x="53207" y="16250"/>
                    <a:pt x="50635" y="17109"/>
                    <a:pt x="50384" y="18238"/>
                  </a:cubicBezTo>
                  <a:cubicBezTo>
                    <a:pt x="50510" y="18280"/>
                    <a:pt x="50635" y="18300"/>
                    <a:pt x="50781" y="18300"/>
                  </a:cubicBezTo>
                  <a:cubicBezTo>
                    <a:pt x="51241" y="18300"/>
                    <a:pt x="51743" y="18029"/>
                    <a:pt x="52266" y="17778"/>
                  </a:cubicBezTo>
                  <a:cubicBezTo>
                    <a:pt x="52768" y="17505"/>
                    <a:pt x="53312" y="17234"/>
                    <a:pt x="53834" y="17234"/>
                  </a:cubicBezTo>
                  <a:cubicBezTo>
                    <a:pt x="54149" y="17234"/>
                    <a:pt x="54462" y="17318"/>
                    <a:pt x="54754" y="17547"/>
                  </a:cubicBezTo>
                  <a:cubicBezTo>
                    <a:pt x="52705" y="19095"/>
                    <a:pt x="55362" y="19597"/>
                    <a:pt x="54149" y="20810"/>
                  </a:cubicBezTo>
                  <a:cubicBezTo>
                    <a:pt x="53918" y="21061"/>
                    <a:pt x="52685" y="21668"/>
                    <a:pt x="52328" y="21668"/>
                  </a:cubicBezTo>
                  <a:lnTo>
                    <a:pt x="52266" y="21668"/>
                  </a:lnTo>
                  <a:cubicBezTo>
                    <a:pt x="51492" y="21334"/>
                    <a:pt x="53290" y="20455"/>
                    <a:pt x="53374" y="20288"/>
                  </a:cubicBezTo>
                  <a:cubicBezTo>
                    <a:pt x="53145" y="20204"/>
                    <a:pt x="52936" y="20162"/>
                    <a:pt x="52727" y="20162"/>
                  </a:cubicBezTo>
                  <a:cubicBezTo>
                    <a:pt x="51952" y="20162"/>
                    <a:pt x="51324" y="20706"/>
                    <a:pt x="50635" y="20977"/>
                  </a:cubicBezTo>
                  <a:cubicBezTo>
                    <a:pt x="50111" y="21144"/>
                    <a:pt x="49609" y="21061"/>
                    <a:pt x="49171" y="21334"/>
                  </a:cubicBezTo>
                  <a:cubicBezTo>
                    <a:pt x="48480" y="21835"/>
                    <a:pt x="48669" y="22274"/>
                    <a:pt x="48313" y="22776"/>
                  </a:cubicBezTo>
                  <a:cubicBezTo>
                    <a:pt x="47205" y="24156"/>
                    <a:pt x="44444" y="23905"/>
                    <a:pt x="44193" y="26144"/>
                  </a:cubicBezTo>
                  <a:cubicBezTo>
                    <a:pt x="44193" y="25955"/>
                    <a:pt x="43837" y="25537"/>
                    <a:pt x="43753" y="25286"/>
                  </a:cubicBezTo>
                  <a:cubicBezTo>
                    <a:pt x="43064" y="25871"/>
                    <a:pt x="43586" y="26729"/>
                    <a:pt x="43335" y="27502"/>
                  </a:cubicBezTo>
                  <a:cubicBezTo>
                    <a:pt x="43064" y="28277"/>
                    <a:pt x="42038" y="29323"/>
                    <a:pt x="41349" y="29741"/>
                  </a:cubicBezTo>
                  <a:cubicBezTo>
                    <a:pt x="40491" y="30347"/>
                    <a:pt x="39801" y="30263"/>
                    <a:pt x="39110" y="31038"/>
                  </a:cubicBezTo>
                  <a:cubicBezTo>
                    <a:pt x="38357" y="31895"/>
                    <a:pt x="38170" y="32837"/>
                    <a:pt x="38254" y="33944"/>
                  </a:cubicBezTo>
                  <a:cubicBezTo>
                    <a:pt x="38254" y="34426"/>
                    <a:pt x="38776" y="36141"/>
                    <a:pt x="37855" y="36141"/>
                  </a:cubicBezTo>
                  <a:cubicBezTo>
                    <a:pt x="37772" y="36141"/>
                    <a:pt x="37668" y="36119"/>
                    <a:pt x="37584" y="36099"/>
                  </a:cubicBezTo>
                  <a:cubicBezTo>
                    <a:pt x="36893" y="35932"/>
                    <a:pt x="37395" y="34133"/>
                    <a:pt x="37144" y="33526"/>
                  </a:cubicBezTo>
                  <a:cubicBezTo>
                    <a:pt x="36810" y="32753"/>
                    <a:pt x="35931" y="32229"/>
                    <a:pt x="35075" y="32062"/>
                  </a:cubicBezTo>
                  <a:lnTo>
                    <a:pt x="34844" y="32062"/>
                  </a:lnTo>
                  <a:cubicBezTo>
                    <a:pt x="34509" y="32062"/>
                    <a:pt x="34196" y="32125"/>
                    <a:pt x="33862" y="32187"/>
                  </a:cubicBezTo>
                  <a:cubicBezTo>
                    <a:pt x="33547" y="32271"/>
                    <a:pt x="33212" y="32335"/>
                    <a:pt x="32836" y="32335"/>
                  </a:cubicBezTo>
                  <a:cubicBezTo>
                    <a:pt x="32752" y="32335"/>
                    <a:pt x="32669" y="32335"/>
                    <a:pt x="32585" y="32313"/>
                  </a:cubicBezTo>
                  <a:lnTo>
                    <a:pt x="32585" y="32313"/>
                  </a:lnTo>
                  <a:cubicBezTo>
                    <a:pt x="32669" y="32502"/>
                    <a:pt x="32858" y="33004"/>
                    <a:pt x="33025" y="33171"/>
                  </a:cubicBezTo>
                  <a:cubicBezTo>
                    <a:pt x="32794" y="33297"/>
                    <a:pt x="32585" y="33359"/>
                    <a:pt x="32376" y="33359"/>
                  </a:cubicBezTo>
                  <a:cubicBezTo>
                    <a:pt x="32041" y="33359"/>
                    <a:pt x="31728" y="33213"/>
                    <a:pt x="31394" y="33066"/>
                  </a:cubicBezTo>
                  <a:cubicBezTo>
                    <a:pt x="31079" y="32940"/>
                    <a:pt x="30745" y="32795"/>
                    <a:pt x="30348" y="32795"/>
                  </a:cubicBezTo>
                  <a:cubicBezTo>
                    <a:pt x="30243" y="32795"/>
                    <a:pt x="30139" y="32815"/>
                    <a:pt x="30013" y="32837"/>
                  </a:cubicBezTo>
                  <a:cubicBezTo>
                    <a:pt x="29490" y="32920"/>
                    <a:pt x="27942" y="33359"/>
                    <a:pt x="27607" y="33610"/>
                  </a:cubicBezTo>
                  <a:cubicBezTo>
                    <a:pt x="25892" y="34906"/>
                    <a:pt x="25809" y="37312"/>
                    <a:pt x="26060" y="39278"/>
                  </a:cubicBezTo>
                  <a:cubicBezTo>
                    <a:pt x="26227" y="40302"/>
                    <a:pt x="26918" y="41432"/>
                    <a:pt x="27858" y="41599"/>
                  </a:cubicBezTo>
                  <a:cubicBezTo>
                    <a:pt x="27942" y="41599"/>
                    <a:pt x="29155" y="41348"/>
                    <a:pt x="29406" y="41264"/>
                  </a:cubicBezTo>
                  <a:cubicBezTo>
                    <a:pt x="29470" y="41244"/>
                    <a:pt x="29532" y="41244"/>
                    <a:pt x="29595" y="41244"/>
                  </a:cubicBezTo>
                  <a:cubicBezTo>
                    <a:pt x="29762" y="41244"/>
                    <a:pt x="29888" y="41286"/>
                    <a:pt x="29972" y="41306"/>
                  </a:cubicBezTo>
                  <a:cubicBezTo>
                    <a:pt x="30055" y="41328"/>
                    <a:pt x="30117" y="41348"/>
                    <a:pt x="30159" y="41348"/>
                  </a:cubicBezTo>
                  <a:cubicBezTo>
                    <a:pt x="30264" y="41348"/>
                    <a:pt x="30326" y="41244"/>
                    <a:pt x="30619" y="40742"/>
                  </a:cubicBezTo>
                  <a:cubicBezTo>
                    <a:pt x="31037" y="40135"/>
                    <a:pt x="30452" y="39884"/>
                    <a:pt x="31226" y="39362"/>
                  </a:cubicBezTo>
                  <a:cubicBezTo>
                    <a:pt x="31352" y="39298"/>
                    <a:pt x="32230" y="39173"/>
                    <a:pt x="32607" y="39173"/>
                  </a:cubicBezTo>
                  <a:cubicBezTo>
                    <a:pt x="32690" y="39173"/>
                    <a:pt x="32752" y="39173"/>
                    <a:pt x="32752" y="39195"/>
                  </a:cubicBezTo>
                  <a:cubicBezTo>
                    <a:pt x="33882" y="39717"/>
                    <a:pt x="32501" y="41181"/>
                    <a:pt x="32083" y="41955"/>
                  </a:cubicBezTo>
                  <a:cubicBezTo>
                    <a:pt x="31205" y="43545"/>
                    <a:pt x="31561" y="43754"/>
                    <a:pt x="32314" y="43754"/>
                  </a:cubicBezTo>
                  <a:cubicBezTo>
                    <a:pt x="32460" y="43754"/>
                    <a:pt x="32627" y="43754"/>
                    <a:pt x="32774" y="43732"/>
                  </a:cubicBezTo>
                  <a:lnTo>
                    <a:pt x="33296" y="43732"/>
                  </a:lnTo>
                  <a:cubicBezTo>
                    <a:pt x="34091" y="43732"/>
                    <a:pt x="34949" y="43899"/>
                    <a:pt x="35262" y="45029"/>
                  </a:cubicBezTo>
                  <a:cubicBezTo>
                    <a:pt x="35513" y="46158"/>
                    <a:pt x="34824" y="46849"/>
                    <a:pt x="34991" y="47790"/>
                  </a:cubicBezTo>
                  <a:cubicBezTo>
                    <a:pt x="35075" y="48481"/>
                    <a:pt x="35429" y="48815"/>
                    <a:pt x="36120" y="48983"/>
                  </a:cubicBezTo>
                  <a:cubicBezTo>
                    <a:pt x="36288" y="49044"/>
                    <a:pt x="36413" y="49066"/>
                    <a:pt x="36539" y="49066"/>
                  </a:cubicBezTo>
                  <a:cubicBezTo>
                    <a:pt x="36977" y="49066"/>
                    <a:pt x="37041" y="48732"/>
                    <a:pt x="37668" y="48732"/>
                  </a:cubicBezTo>
                  <a:cubicBezTo>
                    <a:pt x="37981" y="48732"/>
                    <a:pt x="38923" y="49337"/>
                    <a:pt x="39027" y="49337"/>
                  </a:cubicBezTo>
                  <a:cubicBezTo>
                    <a:pt x="39801" y="49254"/>
                    <a:pt x="39634" y="48564"/>
                    <a:pt x="40072" y="48124"/>
                  </a:cubicBezTo>
                  <a:cubicBezTo>
                    <a:pt x="40574" y="47706"/>
                    <a:pt x="41014" y="47957"/>
                    <a:pt x="41536" y="47622"/>
                  </a:cubicBezTo>
                  <a:cubicBezTo>
                    <a:pt x="42206" y="47268"/>
                    <a:pt x="42038" y="46660"/>
                    <a:pt x="42980" y="46577"/>
                  </a:cubicBezTo>
                  <a:lnTo>
                    <a:pt x="43106" y="46577"/>
                  </a:lnTo>
                  <a:cubicBezTo>
                    <a:pt x="44068" y="46577"/>
                    <a:pt x="45427" y="47455"/>
                    <a:pt x="46347" y="47706"/>
                  </a:cubicBezTo>
                  <a:cubicBezTo>
                    <a:pt x="46640" y="47811"/>
                    <a:pt x="46996" y="47831"/>
                    <a:pt x="47351" y="47831"/>
                  </a:cubicBezTo>
                  <a:cubicBezTo>
                    <a:pt x="47560" y="47831"/>
                    <a:pt x="47749" y="47831"/>
                    <a:pt x="47936" y="47811"/>
                  </a:cubicBezTo>
                  <a:lnTo>
                    <a:pt x="48522" y="47811"/>
                  </a:lnTo>
                  <a:cubicBezTo>
                    <a:pt x="48904" y="47811"/>
                    <a:pt x="49243" y="47840"/>
                    <a:pt x="49526" y="47957"/>
                  </a:cubicBezTo>
                  <a:lnTo>
                    <a:pt x="49526" y="47957"/>
                  </a:lnTo>
                  <a:cubicBezTo>
                    <a:pt x="50384" y="48983"/>
                    <a:pt x="51157" y="49588"/>
                    <a:pt x="52015" y="50530"/>
                  </a:cubicBezTo>
                  <a:cubicBezTo>
                    <a:pt x="52747" y="51220"/>
                    <a:pt x="52830" y="51409"/>
                    <a:pt x="53103" y="51409"/>
                  </a:cubicBezTo>
                  <a:cubicBezTo>
                    <a:pt x="53290" y="51409"/>
                    <a:pt x="53583" y="51303"/>
                    <a:pt x="54336" y="51220"/>
                  </a:cubicBezTo>
                  <a:lnTo>
                    <a:pt x="54587" y="51220"/>
                  </a:lnTo>
                  <a:cubicBezTo>
                    <a:pt x="57244" y="51220"/>
                    <a:pt x="57160" y="54942"/>
                    <a:pt x="59732" y="55612"/>
                  </a:cubicBezTo>
                  <a:cubicBezTo>
                    <a:pt x="59816" y="55633"/>
                    <a:pt x="59921" y="55633"/>
                    <a:pt x="60025" y="55633"/>
                  </a:cubicBezTo>
                  <a:lnTo>
                    <a:pt x="60318" y="55633"/>
                  </a:lnTo>
                  <a:cubicBezTo>
                    <a:pt x="60423" y="55612"/>
                    <a:pt x="60527" y="55612"/>
                    <a:pt x="60632" y="55612"/>
                  </a:cubicBezTo>
                  <a:cubicBezTo>
                    <a:pt x="60820" y="55612"/>
                    <a:pt x="60987" y="55633"/>
                    <a:pt x="61112" y="55695"/>
                  </a:cubicBezTo>
                  <a:cubicBezTo>
                    <a:pt x="61887" y="56030"/>
                    <a:pt x="61887" y="56637"/>
                    <a:pt x="62493" y="56972"/>
                  </a:cubicBezTo>
                  <a:cubicBezTo>
                    <a:pt x="62724" y="57117"/>
                    <a:pt x="62975" y="57159"/>
                    <a:pt x="63246" y="57159"/>
                  </a:cubicBezTo>
                  <a:cubicBezTo>
                    <a:pt x="63560" y="57159"/>
                    <a:pt x="63873" y="57097"/>
                    <a:pt x="64188" y="57056"/>
                  </a:cubicBezTo>
                  <a:cubicBezTo>
                    <a:pt x="64500" y="56992"/>
                    <a:pt x="64815" y="56950"/>
                    <a:pt x="65108" y="56950"/>
                  </a:cubicBezTo>
                  <a:cubicBezTo>
                    <a:pt x="65337" y="56950"/>
                    <a:pt x="65546" y="56972"/>
                    <a:pt x="65755" y="57076"/>
                  </a:cubicBezTo>
                  <a:cubicBezTo>
                    <a:pt x="66446" y="57410"/>
                    <a:pt x="66195" y="58185"/>
                    <a:pt x="66697" y="58623"/>
                  </a:cubicBezTo>
                  <a:cubicBezTo>
                    <a:pt x="67136" y="59125"/>
                    <a:pt x="67827" y="59042"/>
                    <a:pt x="68329" y="59482"/>
                  </a:cubicBezTo>
                  <a:cubicBezTo>
                    <a:pt x="69625" y="60422"/>
                    <a:pt x="69018" y="61029"/>
                    <a:pt x="69018" y="62304"/>
                  </a:cubicBezTo>
                  <a:cubicBezTo>
                    <a:pt x="69018" y="64208"/>
                    <a:pt x="69185" y="64208"/>
                    <a:pt x="67638" y="65483"/>
                  </a:cubicBezTo>
                  <a:cubicBezTo>
                    <a:pt x="66614" y="66342"/>
                    <a:pt x="66090" y="67198"/>
                    <a:pt x="65755" y="68495"/>
                  </a:cubicBezTo>
                  <a:cubicBezTo>
                    <a:pt x="65504" y="69521"/>
                    <a:pt x="65839" y="70566"/>
                    <a:pt x="65672" y="71674"/>
                  </a:cubicBezTo>
                  <a:cubicBezTo>
                    <a:pt x="65504" y="72365"/>
                    <a:pt x="65150" y="73138"/>
                    <a:pt x="64815" y="73745"/>
                  </a:cubicBezTo>
                  <a:cubicBezTo>
                    <a:pt x="64291" y="74686"/>
                    <a:pt x="64815" y="74415"/>
                    <a:pt x="63686" y="74769"/>
                  </a:cubicBezTo>
                  <a:cubicBezTo>
                    <a:pt x="62493" y="75104"/>
                    <a:pt x="61280" y="74853"/>
                    <a:pt x="60423" y="76150"/>
                  </a:cubicBezTo>
                  <a:cubicBezTo>
                    <a:pt x="59837" y="77175"/>
                    <a:pt x="60610" y="78199"/>
                    <a:pt x="60256" y="79245"/>
                  </a:cubicBezTo>
                  <a:cubicBezTo>
                    <a:pt x="59921" y="80271"/>
                    <a:pt x="58624" y="81127"/>
                    <a:pt x="58017" y="82153"/>
                  </a:cubicBezTo>
                  <a:cubicBezTo>
                    <a:pt x="57850" y="82675"/>
                    <a:pt x="58017" y="83199"/>
                    <a:pt x="57766" y="83617"/>
                  </a:cubicBezTo>
                  <a:cubicBezTo>
                    <a:pt x="57431" y="84055"/>
                    <a:pt x="57328" y="84161"/>
                    <a:pt x="57222" y="84161"/>
                  </a:cubicBezTo>
                  <a:cubicBezTo>
                    <a:pt x="57160" y="84161"/>
                    <a:pt x="57119" y="84139"/>
                    <a:pt x="57077" y="84139"/>
                  </a:cubicBezTo>
                  <a:cubicBezTo>
                    <a:pt x="57013" y="84119"/>
                    <a:pt x="56929" y="84097"/>
                    <a:pt x="56826" y="84097"/>
                  </a:cubicBezTo>
                  <a:cubicBezTo>
                    <a:pt x="56762" y="84097"/>
                    <a:pt x="56678" y="84119"/>
                    <a:pt x="56553" y="84139"/>
                  </a:cubicBezTo>
                  <a:cubicBezTo>
                    <a:pt x="56260" y="84181"/>
                    <a:pt x="56031" y="84203"/>
                    <a:pt x="55864" y="84203"/>
                  </a:cubicBezTo>
                  <a:lnTo>
                    <a:pt x="55591" y="84203"/>
                  </a:lnTo>
                  <a:cubicBezTo>
                    <a:pt x="55298" y="84203"/>
                    <a:pt x="55465" y="84286"/>
                    <a:pt x="55780" y="85332"/>
                  </a:cubicBezTo>
                  <a:cubicBezTo>
                    <a:pt x="56135" y="86378"/>
                    <a:pt x="56386" y="87131"/>
                    <a:pt x="55027" y="87402"/>
                  </a:cubicBezTo>
                  <a:lnTo>
                    <a:pt x="54922" y="87402"/>
                  </a:lnTo>
                  <a:cubicBezTo>
                    <a:pt x="54671" y="87402"/>
                    <a:pt x="54420" y="87318"/>
                    <a:pt x="54169" y="87234"/>
                  </a:cubicBezTo>
                  <a:cubicBezTo>
                    <a:pt x="53918" y="87131"/>
                    <a:pt x="53667" y="87047"/>
                    <a:pt x="53458" y="87047"/>
                  </a:cubicBezTo>
                  <a:cubicBezTo>
                    <a:pt x="53207" y="87047"/>
                    <a:pt x="52998" y="87172"/>
                    <a:pt x="52872" y="87569"/>
                  </a:cubicBezTo>
                  <a:cubicBezTo>
                    <a:pt x="52705" y="88093"/>
                    <a:pt x="53730" y="88427"/>
                    <a:pt x="53479" y="89033"/>
                  </a:cubicBezTo>
                  <a:cubicBezTo>
                    <a:pt x="53396" y="89180"/>
                    <a:pt x="53290" y="89242"/>
                    <a:pt x="53145" y="89242"/>
                  </a:cubicBezTo>
                  <a:cubicBezTo>
                    <a:pt x="52810" y="89242"/>
                    <a:pt x="52308" y="88866"/>
                    <a:pt x="52015" y="88678"/>
                  </a:cubicBezTo>
                  <a:lnTo>
                    <a:pt x="52015" y="88678"/>
                  </a:lnTo>
                  <a:cubicBezTo>
                    <a:pt x="51659" y="89451"/>
                    <a:pt x="52788" y="89891"/>
                    <a:pt x="52872" y="90664"/>
                  </a:cubicBezTo>
                  <a:cubicBezTo>
                    <a:pt x="52872" y="91355"/>
                    <a:pt x="51659" y="92296"/>
                    <a:pt x="51743" y="92819"/>
                  </a:cubicBezTo>
                  <a:cubicBezTo>
                    <a:pt x="51932" y="93843"/>
                    <a:pt x="53207" y="93321"/>
                    <a:pt x="53123" y="94451"/>
                  </a:cubicBezTo>
                  <a:cubicBezTo>
                    <a:pt x="53039" y="95433"/>
                    <a:pt x="51785" y="95245"/>
                    <a:pt x="52203" y="96353"/>
                  </a:cubicBezTo>
                  <a:cubicBezTo>
                    <a:pt x="53123" y="96939"/>
                    <a:pt x="53039" y="97713"/>
                    <a:pt x="53730" y="98403"/>
                  </a:cubicBezTo>
                  <a:cubicBezTo>
                    <a:pt x="54420" y="98988"/>
                    <a:pt x="56553" y="99428"/>
                    <a:pt x="55027" y="100201"/>
                  </a:cubicBezTo>
                  <a:cubicBezTo>
                    <a:pt x="54776" y="100327"/>
                    <a:pt x="54567" y="100369"/>
                    <a:pt x="54400" y="100369"/>
                  </a:cubicBezTo>
                  <a:cubicBezTo>
                    <a:pt x="53479" y="100369"/>
                    <a:pt x="53061" y="99177"/>
                    <a:pt x="52266" y="98821"/>
                  </a:cubicBezTo>
                  <a:cubicBezTo>
                    <a:pt x="51492" y="98403"/>
                    <a:pt x="50551" y="98821"/>
                    <a:pt x="49860" y="98215"/>
                  </a:cubicBezTo>
                  <a:cubicBezTo>
                    <a:pt x="49004" y="97630"/>
                    <a:pt x="49171" y="95809"/>
                    <a:pt x="48669" y="94869"/>
                  </a:cubicBezTo>
                  <a:cubicBezTo>
                    <a:pt x="48062" y="93592"/>
                    <a:pt x="47978" y="92987"/>
                    <a:pt x="47623" y="91523"/>
                  </a:cubicBezTo>
                  <a:cubicBezTo>
                    <a:pt x="47540" y="91083"/>
                    <a:pt x="47623" y="90832"/>
                    <a:pt x="47205" y="90413"/>
                  </a:cubicBezTo>
                  <a:cubicBezTo>
                    <a:pt x="47058" y="90226"/>
                    <a:pt x="46912" y="90184"/>
                    <a:pt x="46787" y="90184"/>
                  </a:cubicBezTo>
                  <a:cubicBezTo>
                    <a:pt x="46723" y="90184"/>
                    <a:pt x="46661" y="90184"/>
                    <a:pt x="46598" y="90204"/>
                  </a:cubicBezTo>
                  <a:cubicBezTo>
                    <a:pt x="46536" y="90226"/>
                    <a:pt x="46472" y="90226"/>
                    <a:pt x="46410" y="90226"/>
                  </a:cubicBezTo>
                  <a:cubicBezTo>
                    <a:pt x="46285" y="90226"/>
                    <a:pt x="46159" y="90184"/>
                    <a:pt x="45992" y="90059"/>
                  </a:cubicBezTo>
                  <a:cubicBezTo>
                    <a:pt x="45657" y="89724"/>
                    <a:pt x="44966" y="88093"/>
                    <a:pt x="44799" y="87485"/>
                  </a:cubicBezTo>
                  <a:cubicBezTo>
                    <a:pt x="44528" y="86378"/>
                    <a:pt x="45301" y="85770"/>
                    <a:pt x="45301" y="84641"/>
                  </a:cubicBezTo>
                  <a:cubicBezTo>
                    <a:pt x="45301" y="83533"/>
                    <a:pt x="44193" y="82842"/>
                    <a:pt x="44277" y="81735"/>
                  </a:cubicBezTo>
                  <a:cubicBezTo>
                    <a:pt x="44361" y="80522"/>
                    <a:pt x="45301" y="79831"/>
                    <a:pt x="45217" y="78472"/>
                  </a:cubicBezTo>
                  <a:cubicBezTo>
                    <a:pt x="45134" y="77259"/>
                    <a:pt x="44883" y="76066"/>
                    <a:pt x="44966" y="74769"/>
                  </a:cubicBezTo>
                  <a:cubicBezTo>
                    <a:pt x="45050" y="73662"/>
                    <a:pt x="45050" y="72365"/>
                    <a:pt x="44612" y="71236"/>
                  </a:cubicBezTo>
                  <a:cubicBezTo>
                    <a:pt x="43942" y="69792"/>
                    <a:pt x="42897" y="69604"/>
                    <a:pt x="41620" y="69019"/>
                  </a:cubicBezTo>
                  <a:cubicBezTo>
                    <a:pt x="39361" y="68015"/>
                    <a:pt x="39132" y="65860"/>
                    <a:pt x="38086" y="63832"/>
                  </a:cubicBezTo>
                  <a:lnTo>
                    <a:pt x="38086" y="63852"/>
                  </a:lnTo>
                  <a:lnTo>
                    <a:pt x="38008" y="63695"/>
                  </a:lnTo>
                  <a:lnTo>
                    <a:pt x="38008" y="63695"/>
                  </a:lnTo>
                  <a:cubicBezTo>
                    <a:pt x="38029" y="63737"/>
                    <a:pt x="38066" y="63793"/>
                    <a:pt x="38086" y="63832"/>
                  </a:cubicBezTo>
                  <a:cubicBezTo>
                    <a:pt x="37919" y="62661"/>
                    <a:pt x="37228" y="62744"/>
                    <a:pt x="36539" y="61886"/>
                  </a:cubicBezTo>
                  <a:cubicBezTo>
                    <a:pt x="35680" y="60924"/>
                    <a:pt x="36371" y="60589"/>
                    <a:pt x="36455" y="59816"/>
                  </a:cubicBezTo>
                  <a:cubicBezTo>
                    <a:pt x="36539" y="58436"/>
                    <a:pt x="35513" y="56114"/>
                    <a:pt x="37668" y="55257"/>
                  </a:cubicBezTo>
                  <a:cubicBezTo>
                    <a:pt x="36893" y="54148"/>
                    <a:pt x="38003" y="54671"/>
                    <a:pt x="38357" y="54231"/>
                  </a:cubicBezTo>
                  <a:cubicBezTo>
                    <a:pt x="38859" y="53626"/>
                    <a:pt x="38859" y="53542"/>
                    <a:pt x="38859" y="52684"/>
                  </a:cubicBezTo>
                  <a:cubicBezTo>
                    <a:pt x="38776" y="52078"/>
                    <a:pt x="38692" y="50530"/>
                    <a:pt x="38357" y="50112"/>
                  </a:cubicBezTo>
                  <a:cubicBezTo>
                    <a:pt x="38086" y="49756"/>
                    <a:pt x="37855" y="49630"/>
                    <a:pt x="37668" y="49630"/>
                  </a:cubicBezTo>
                  <a:cubicBezTo>
                    <a:pt x="37437" y="49630"/>
                    <a:pt x="37228" y="49797"/>
                    <a:pt x="36999" y="49986"/>
                  </a:cubicBezTo>
                  <a:cubicBezTo>
                    <a:pt x="36790" y="50154"/>
                    <a:pt x="36539" y="50321"/>
                    <a:pt x="36246" y="50321"/>
                  </a:cubicBezTo>
                  <a:cubicBezTo>
                    <a:pt x="36037" y="50321"/>
                    <a:pt x="35806" y="50237"/>
                    <a:pt x="35513" y="50028"/>
                  </a:cubicBezTo>
                  <a:cubicBezTo>
                    <a:pt x="35075" y="49672"/>
                    <a:pt x="34907" y="49254"/>
                    <a:pt x="34405" y="48899"/>
                  </a:cubicBezTo>
                  <a:cubicBezTo>
                    <a:pt x="33965" y="48564"/>
                    <a:pt x="33631" y="48899"/>
                    <a:pt x="33192" y="48397"/>
                  </a:cubicBezTo>
                  <a:cubicBezTo>
                    <a:pt x="33443" y="48208"/>
                    <a:pt x="33714" y="47706"/>
                    <a:pt x="33965" y="47539"/>
                  </a:cubicBezTo>
                  <a:cubicBezTo>
                    <a:pt x="33714" y="47435"/>
                    <a:pt x="33025" y="47268"/>
                    <a:pt x="32941" y="47100"/>
                  </a:cubicBezTo>
                  <a:cubicBezTo>
                    <a:pt x="32752" y="46933"/>
                    <a:pt x="32501" y="46158"/>
                    <a:pt x="32501" y="46075"/>
                  </a:cubicBezTo>
                  <a:cubicBezTo>
                    <a:pt x="31896" y="45720"/>
                    <a:pt x="31226" y="45907"/>
                    <a:pt x="30452" y="45720"/>
                  </a:cubicBezTo>
                  <a:cubicBezTo>
                    <a:pt x="29846" y="45553"/>
                    <a:pt x="29239" y="44694"/>
                    <a:pt x="28717" y="44360"/>
                  </a:cubicBezTo>
                  <a:cubicBezTo>
                    <a:pt x="27942" y="43921"/>
                    <a:pt x="27691" y="43921"/>
                    <a:pt x="26751" y="43838"/>
                  </a:cubicBezTo>
                  <a:cubicBezTo>
                    <a:pt x="25892" y="43754"/>
                    <a:pt x="24679" y="43670"/>
                    <a:pt x="23906" y="43314"/>
                  </a:cubicBezTo>
                  <a:cubicBezTo>
                    <a:pt x="23132" y="42979"/>
                    <a:pt x="22881" y="42457"/>
                    <a:pt x="22275" y="42039"/>
                  </a:cubicBezTo>
                  <a:cubicBezTo>
                    <a:pt x="21940" y="41766"/>
                    <a:pt x="20998" y="41348"/>
                    <a:pt x="20811" y="41077"/>
                  </a:cubicBezTo>
                  <a:cubicBezTo>
                    <a:pt x="20036" y="40051"/>
                    <a:pt x="21082" y="39278"/>
                    <a:pt x="20560" y="38085"/>
                  </a:cubicBezTo>
                  <a:cubicBezTo>
                    <a:pt x="20142" y="36789"/>
                    <a:pt x="18845" y="36538"/>
                    <a:pt x="18321" y="35408"/>
                  </a:cubicBezTo>
                  <a:cubicBezTo>
                    <a:pt x="17819" y="34468"/>
                    <a:pt x="17548" y="33442"/>
                    <a:pt x="17381" y="32418"/>
                  </a:cubicBezTo>
                  <a:cubicBezTo>
                    <a:pt x="17214" y="31895"/>
                    <a:pt x="17819" y="31372"/>
                    <a:pt x="17046" y="31205"/>
                  </a:cubicBezTo>
                  <a:cubicBezTo>
                    <a:pt x="16941" y="31183"/>
                    <a:pt x="16857" y="31183"/>
                    <a:pt x="16774" y="31183"/>
                  </a:cubicBezTo>
                  <a:cubicBezTo>
                    <a:pt x="16188" y="31183"/>
                    <a:pt x="16168" y="31707"/>
                    <a:pt x="16084" y="32229"/>
                  </a:cubicBezTo>
                  <a:cubicBezTo>
                    <a:pt x="16001" y="33087"/>
                    <a:pt x="16690" y="34217"/>
                    <a:pt x="16963" y="34990"/>
                  </a:cubicBezTo>
                  <a:cubicBezTo>
                    <a:pt x="17214" y="35681"/>
                    <a:pt x="18154" y="37123"/>
                    <a:pt x="17819" y="37814"/>
                  </a:cubicBezTo>
                  <a:cubicBezTo>
                    <a:pt x="17297" y="37480"/>
                    <a:pt x="16857" y="36956"/>
                    <a:pt x="16523" y="36538"/>
                  </a:cubicBezTo>
                  <a:cubicBezTo>
                    <a:pt x="16439" y="36266"/>
                    <a:pt x="16606" y="35932"/>
                    <a:pt x="16439" y="35681"/>
                  </a:cubicBezTo>
                  <a:cubicBezTo>
                    <a:pt x="16272" y="35492"/>
                    <a:pt x="15750" y="35324"/>
                    <a:pt x="15750" y="35241"/>
                  </a:cubicBezTo>
                  <a:cubicBezTo>
                    <a:pt x="15666" y="34990"/>
                    <a:pt x="15415" y="34906"/>
                    <a:pt x="15415" y="34551"/>
                  </a:cubicBezTo>
                  <a:cubicBezTo>
                    <a:pt x="15331" y="34217"/>
                    <a:pt x="15917" y="34301"/>
                    <a:pt x="15917" y="34050"/>
                  </a:cubicBezTo>
                  <a:cubicBezTo>
                    <a:pt x="15833" y="33442"/>
                    <a:pt x="15415" y="33087"/>
                    <a:pt x="15331" y="32502"/>
                  </a:cubicBezTo>
                  <a:cubicBezTo>
                    <a:pt x="14891" y="31038"/>
                    <a:pt x="15331" y="30514"/>
                    <a:pt x="14035" y="29407"/>
                  </a:cubicBezTo>
                  <a:cubicBezTo>
                    <a:pt x="13427" y="28883"/>
                    <a:pt x="13260" y="29323"/>
                    <a:pt x="13093" y="28465"/>
                  </a:cubicBezTo>
                  <a:cubicBezTo>
                    <a:pt x="13009" y="28110"/>
                    <a:pt x="13260" y="27251"/>
                    <a:pt x="13176" y="26729"/>
                  </a:cubicBezTo>
                  <a:cubicBezTo>
                    <a:pt x="13093" y="26228"/>
                    <a:pt x="12738" y="25787"/>
                    <a:pt x="12822" y="25182"/>
                  </a:cubicBezTo>
                  <a:cubicBezTo>
                    <a:pt x="12905" y="24323"/>
                    <a:pt x="13176" y="24513"/>
                    <a:pt x="13427" y="23989"/>
                  </a:cubicBezTo>
                  <a:cubicBezTo>
                    <a:pt x="13951" y="22881"/>
                    <a:pt x="14557" y="22274"/>
                    <a:pt x="15226" y="21334"/>
                  </a:cubicBezTo>
                  <a:cubicBezTo>
                    <a:pt x="15750" y="20643"/>
                    <a:pt x="16439" y="19597"/>
                    <a:pt x="16774" y="19011"/>
                  </a:cubicBezTo>
                  <a:cubicBezTo>
                    <a:pt x="17214" y="17882"/>
                    <a:pt x="16188" y="17025"/>
                    <a:pt x="16690" y="16250"/>
                  </a:cubicBezTo>
                  <a:lnTo>
                    <a:pt x="16690" y="16250"/>
                  </a:lnTo>
                  <a:cubicBezTo>
                    <a:pt x="17297" y="16691"/>
                    <a:pt x="17736" y="17464"/>
                    <a:pt x="18321" y="17882"/>
                  </a:cubicBezTo>
                  <a:cubicBezTo>
                    <a:pt x="18594" y="16858"/>
                    <a:pt x="16963" y="15999"/>
                    <a:pt x="16963" y="14703"/>
                  </a:cubicBezTo>
                  <a:cubicBezTo>
                    <a:pt x="17046" y="13679"/>
                    <a:pt x="17548" y="12737"/>
                    <a:pt x="17214" y="11607"/>
                  </a:cubicBezTo>
                  <a:cubicBezTo>
                    <a:pt x="16857" y="10500"/>
                    <a:pt x="15917" y="9809"/>
                    <a:pt x="15059" y="9474"/>
                  </a:cubicBezTo>
                  <a:cubicBezTo>
                    <a:pt x="14035" y="9036"/>
                    <a:pt x="13176" y="9370"/>
                    <a:pt x="12571" y="8428"/>
                  </a:cubicBezTo>
                  <a:lnTo>
                    <a:pt x="12403" y="8428"/>
                  </a:lnTo>
                  <a:cubicBezTo>
                    <a:pt x="11922" y="8428"/>
                    <a:pt x="11483" y="8743"/>
                    <a:pt x="11043" y="9036"/>
                  </a:cubicBezTo>
                  <a:cubicBezTo>
                    <a:pt x="10605" y="9349"/>
                    <a:pt x="10165" y="9663"/>
                    <a:pt x="9685" y="9663"/>
                  </a:cubicBezTo>
                  <a:cubicBezTo>
                    <a:pt x="9475" y="9663"/>
                    <a:pt x="9266" y="9600"/>
                    <a:pt x="9057" y="9474"/>
                  </a:cubicBezTo>
                  <a:cubicBezTo>
                    <a:pt x="9224" y="9287"/>
                    <a:pt x="9475" y="8785"/>
                    <a:pt x="9643" y="8618"/>
                  </a:cubicBezTo>
                  <a:cubicBezTo>
                    <a:pt x="9579" y="8576"/>
                    <a:pt x="9517" y="8576"/>
                    <a:pt x="9434" y="8576"/>
                  </a:cubicBezTo>
                  <a:cubicBezTo>
                    <a:pt x="8408" y="8576"/>
                    <a:pt x="6484" y="10604"/>
                    <a:pt x="5605" y="11022"/>
                  </a:cubicBezTo>
                  <a:cubicBezTo>
                    <a:pt x="4498" y="11524"/>
                    <a:pt x="2866" y="12131"/>
                    <a:pt x="1653" y="12131"/>
                  </a:cubicBezTo>
                  <a:cubicBezTo>
                    <a:pt x="1235" y="10918"/>
                    <a:pt x="3974" y="11273"/>
                    <a:pt x="4498" y="10332"/>
                  </a:cubicBezTo>
                  <a:cubicBezTo>
                    <a:pt x="4289" y="10207"/>
                    <a:pt x="4016" y="10143"/>
                    <a:pt x="3765" y="10143"/>
                  </a:cubicBezTo>
                  <a:cubicBezTo>
                    <a:pt x="3536" y="10143"/>
                    <a:pt x="3285" y="10207"/>
                    <a:pt x="3117" y="10249"/>
                  </a:cubicBezTo>
                  <a:cubicBezTo>
                    <a:pt x="3201" y="10060"/>
                    <a:pt x="3201" y="9641"/>
                    <a:pt x="3368" y="9474"/>
                  </a:cubicBezTo>
                  <a:cubicBezTo>
                    <a:pt x="3138" y="9474"/>
                    <a:pt x="2992" y="9391"/>
                    <a:pt x="2783" y="9391"/>
                  </a:cubicBezTo>
                  <a:cubicBezTo>
                    <a:pt x="2699" y="9391"/>
                    <a:pt x="2574" y="9412"/>
                    <a:pt x="2426" y="9474"/>
                  </a:cubicBezTo>
                  <a:cubicBezTo>
                    <a:pt x="1402" y="7237"/>
                    <a:pt x="6380" y="7070"/>
                    <a:pt x="7069" y="6108"/>
                  </a:cubicBezTo>
                  <a:cubicBezTo>
                    <a:pt x="6547" y="5606"/>
                    <a:pt x="5962" y="6024"/>
                    <a:pt x="5438" y="5522"/>
                  </a:cubicBezTo>
                  <a:cubicBezTo>
                    <a:pt x="6213" y="4998"/>
                    <a:pt x="6547" y="4476"/>
                    <a:pt x="7509" y="4476"/>
                  </a:cubicBezTo>
                  <a:cubicBezTo>
                    <a:pt x="8179" y="4538"/>
                    <a:pt x="8659" y="4998"/>
                    <a:pt x="9203" y="4998"/>
                  </a:cubicBezTo>
                  <a:cubicBezTo>
                    <a:pt x="9496" y="4998"/>
                    <a:pt x="9810" y="4873"/>
                    <a:pt x="10165" y="4476"/>
                  </a:cubicBezTo>
                  <a:cubicBezTo>
                    <a:pt x="7509" y="3012"/>
                    <a:pt x="12822" y="2154"/>
                    <a:pt x="13867" y="1987"/>
                  </a:cubicBezTo>
                  <a:cubicBezTo>
                    <a:pt x="14975" y="1819"/>
                    <a:pt x="16690" y="1485"/>
                    <a:pt x="17819" y="1485"/>
                  </a:cubicBezTo>
                  <a:cubicBezTo>
                    <a:pt x="18761" y="1568"/>
                    <a:pt x="19534" y="1987"/>
                    <a:pt x="20560" y="2070"/>
                  </a:cubicBezTo>
                  <a:cubicBezTo>
                    <a:pt x="21773" y="2154"/>
                    <a:pt x="22630" y="2259"/>
                    <a:pt x="23739" y="2510"/>
                  </a:cubicBezTo>
                  <a:cubicBezTo>
                    <a:pt x="24199" y="2636"/>
                    <a:pt x="24596" y="2678"/>
                    <a:pt x="24972" y="2678"/>
                  </a:cubicBezTo>
                  <a:cubicBezTo>
                    <a:pt x="25663" y="2678"/>
                    <a:pt x="26269" y="2531"/>
                    <a:pt x="27085" y="2427"/>
                  </a:cubicBezTo>
                  <a:cubicBezTo>
                    <a:pt x="27858" y="2343"/>
                    <a:pt x="29071" y="1987"/>
                    <a:pt x="29846" y="1987"/>
                  </a:cubicBezTo>
                  <a:cubicBezTo>
                    <a:pt x="30641" y="1987"/>
                    <a:pt x="31372" y="2301"/>
                    <a:pt x="32250" y="2385"/>
                  </a:cubicBezTo>
                  <a:cubicBezTo>
                    <a:pt x="31790" y="1967"/>
                    <a:pt x="31561" y="1339"/>
                    <a:pt x="31665" y="712"/>
                  </a:cubicBezTo>
                  <a:cubicBezTo>
                    <a:pt x="31498" y="690"/>
                    <a:pt x="31352" y="648"/>
                    <a:pt x="31185" y="628"/>
                  </a:cubicBezTo>
                  <a:cubicBezTo>
                    <a:pt x="30766" y="523"/>
                    <a:pt x="30368" y="503"/>
                    <a:pt x="29972" y="503"/>
                  </a:cubicBezTo>
                  <a:cubicBezTo>
                    <a:pt x="28884" y="503"/>
                    <a:pt x="27817" y="774"/>
                    <a:pt x="26687" y="941"/>
                  </a:cubicBezTo>
                  <a:cubicBezTo>
                    <a:pt x="26249" y="1005"/>
                    <a:pt x="25851" y="1025"/>
                    <a:pt x="25432" y="1025"/>
                  </a:cubicBezTo>
                  <a:cubicBezTo>
                    <a:pt x="24136" y="1025"/>
                    <a:pt x="22902" y="774"/>
                    <a:pt x="21522" y="628"/>
                  </a:cubicBezTo>
                  <a:cubicBezTo>
                    <a:pt x="20036" y="461"/>
                    <a:pt x="18698" y="1"/>
                    <a:pt x="17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4"/>
            <p:cNvSpPr/>
            <p:nvPr/>
          </p:nvSpPr>
          <p:spPr>
            <a:xfrm>
              <a:off x="6463325" y="1762350"/>
              <a:ext cx="768625" cy="438675"/>
            </a:xfrm>
            <a:custGeom>
              <a:avLst/>
              <a:gdLst/>
              <a:ahLst/>
              <a:cxnLst/>
              <a:rect l="l" t="t" r="r" b="b"/>
              <a:pathLst>
                <a:path w="30745" h="17547" extrusionOk="0">
                  <a:moveTo>
                    <a:pt x="23007" y="0"/>
                  </a:moveTo>
                  <a:cubicBezTo>
                    <a:pt x="22275" y="0"/>
                    <a:pt x="21501" y="126"/>
                    <a:pt x="20873" y="210"/>
                  </a:cubicBezTo>
                  <a:cubicBezTo>
                    <a:pt x="19618" y="355"/>
                    <a:pt x="18405" y="461"/>
                    <a:pt x="17151" y="564"/>
                  </a:cubicBezTo>
                  <a:cubicBezTo>
                    <a:pt x="17067" y="544"/>
                    <a:pt x="16963" y="523"/>
                    <a:pt x="16858" y="523"/>
                  </a:cubicBezTo>
                  <a:cubicBezTo>
                    <a:pt x="16523" y="502"/>
                    <a:pt x="16210" y="481"/>
                    <a:pt x="15896" y="481"/>
                  </a:cubicBezTo>
                  <a:cubicBezTo>
                    <a:pt x="14808" y="481"/>
                    <a:pt x="13700" y="586"/>
                    <a:pt x="12613" y="712"/>
                  </a:cubicBezTo>
                  <a:cubicBezTo>
                    <a:pt x="11902" y="795"/>
                    <a:pt x="11233" y="815"/>
                    <a:pt x="10563" y="815"/>
                  </a:cubicBezTo>
                  <a:cubicBezTo>
                    <a:pt x="9810" y="815"/>
                    <a:pt x="9057" y="795"/>
                    <a:pt x="8283" y="795"/>
                  </a:cubicBezTo>
                  <a:cubicBezTo>
                    <a:pt x="8514" y="941"/>
                    <a:pt x="8701" y="1130"/>
                    <a:pt x="8848" y="1339"/>
                  </a:cubicBezTo>
                  <a:cubicBezTo>
                    <a:pt x="9036" y="1610"/>
                    <a:pt x="9099" y="2008"/>
                    <a:pt x="9036" y="2363"/>
                  </a:cubicBezTo>
                  <a:cubicBezTo>
                    <a:pt x="9119" y="2385"/>
                    <a:pt x="9225" y="2385"/>
                    <a:pt x="9308" y="2405"/>
                  </a:cubicBezTo>
                  <a:cubicBezTo>
                    <a:pt x="9643" y="2447"/>
                    <a:pt x="9978" y="2488"/>
                    <a:pt x="10312" y="2488"/>
                  </a:cubicBezTo>
                  <a:lnTo>
                    <a:pt x="10583" y="2488"/>
                  </a:lnTo>
                  <a:cubicBezTo>
                    <a:pt x="12173" y="2343"/>
                    <a:pt x="14119" y="2008"/>
                    <a:pt x="15854" y="2008"/>
                  </a:cubicBezTo>
                  <a:cubicBezTo>
                    <a:pt x="16210" y="2008"/>
                    <a:pt x="16523" y="2028"/>
                    <a:pt x="16858" y="2050"/>
                  </a:cubicBezTo>
                  <a:lnTo>
                    <a:pt x="16587" y="2134"/>
                  </a:lnTo>
                  <a:cubicBezTo>
                    <a:pt x="16973" y="2092"/>
                    <a:pt x="17381" y="2092"/>
                    <a:pt x="17789" y="2092"/>
                  </a:cubicBezTo>
                  <a:cubicBezTo>
                    <a:pt x="18197" y="2092"/>
                    <a:pt x="18604" y="2092"/>
                    <a:pt x="18991" y="2050"/>
                  </a:cubicBezTo>
                  <a:cubicBezTo>
                    <a:pt x="20120" y="1883"/>
                    <a:pt x="21146" y="1632"/>
                    <a:pt x="22359" y="1632"/>
                  </a:cubicBezTo>
                  <a:cubicBezTo>
                    <a:pt x="22630" y="1632"/>
                    <a:pt x="23007" y="1590"/>
                    <a:pt x="23341" y="1590"/>
                  </a:cubicBezTo>
                  <a:cubicBezTo>
                    <a:pt x="23509" y="1590"/>
                    <a:pt x="23676" y="1590"/>
                    <a:pt x="23801" y="1632"/>
                  </a:cubicBezTo>
                  <a:cubicBezTo>
                    <a:pt x="24325" y="1799"/>
                    <a:pt x="24576" y="2217"/>
                    <a:pt x="25098" y="2405"/>
                  </a:cubicBezTo>
                  <a:cubicBezTo>
                    <a:pt x="25371" y="2468"/>
                    <a:pt x="25622" y="2510"/>
                    <a:pt x="25873" y="2510"/>
                  </a:cubicBezTo>
                  <a:cubicBezTo>
                    <a:pt x="26416" y="2510"/>
                    <a:pt x="26918" y="2363"/>
                    <a:pt x="27504" y="2301"/>
                  </a:cubicBezTo>
                  <a:cubicBezTo>
                    <a:pt x="27671" y="2301"/>
                    <a:pt x="27839" y="2279"/>
                    <a:pt x="27984" y="2279"/>
                  </a:cubicBezTo>
                  <a:cubicBezTo>
                    <a:pt x="29177" y="2279"/>
                    <a:pt x="29239" y="2887"/>
                    <a:pt x="27859" y="3347"/>
                  </a:cubicBezTo>
                  <a:cubicBezTo>
                    <a:pt x="26897" y="3681"/>
                    <a:pt x="26478" y="3514"/>
                    <a:pt x="25789" y="4203"/>
                  </a:cubicBezTo>
                  <a:cubicBezTo>
                    <a:pt x="25622" y="4371"/>
                    <a:pt x="25098" y="5313"/>
                    <a:pt x="24931" y="5584"/>
                  </a:cubicBezTo>
                  <a:cubicBezTo>
                    <a:pt x="24492" y="6253"/>
                    <a:pt x="24847" y="6693"/>
                    <a:pt x="23990" y="7111"/>
                  </a:cubicBezTo>
                  <a:cubicBezTo>
                    <a:pt x="23550" y="7382"/>
                    <a:pt x="22443" y="7028"/>
                    <a:pt x="22170" y="7550"/>
                  </a:cubicBezTo>
                  <a:cubicBezTo>
                    <a:pt x="21919" y="7990"/>
                    <a:pt x="22777" y="8241"/>
                    <a:pt x="22694" y="8575"/>
                  </a:cubicBezTo>
                  <a:cubicBezTo>
                    <a:pt x="22610" y="8846"/>
                    <a:pt x="22359" y="8930"/>
                    <a:pt x="22254" y="9097"/>
                  </a:cubicBezTo>
                  <a:cubicBezTo>
                    <a:pt x="22170" y="9537"/>
                    <a:pt x="21752" y="10039"/>
                    <a:pt x="21313" y="10207"/>
                  </a:cubicBezTo>
                  <a:cubicBezTo>
                    <a:pt x="20811" y="10520"/>
                    <a:pt x="20017" y="10583"/>
                    <a:pt x="19264" y="10583"/>
                  </a:cubicBezTo>
                  <a:cubicBezTo>
                    <a:pt x="18782" y="10583"/>
                    <a:pt x="18302" y="10561"/>
                    <a:pt x="17967" y="10561"/>
                  </a:cubicBezTo>
                  <a:cubicBezTo>
                    <a:pt x="16336" y="10645"/>
                    <a:pt x="16419" y="11838"/>
                    <a:pt x="15123" y="12444"/>
                  </a:cubicBezTo>
                  <a:cubicBezTo>
                    <a:pt x="14892" y="12549"/>
                    <a:pt x="14621" y="12591"/>
                    <a:pt x="14348" y="12591"/>
                  </a:cubicBezTo>
                  <a:cubicBezTo>
                    <a:pt x="13993" y="12591"/>
                    <a:pt x="13617" y="12527"/>
                    <a:pt x="13240" y="12466"/>
                  </a:cubicBezTo>
                  <a:cubicBezTo>
                    <a:pt x="12864" y="12402"/>
                    <a:pt x="12508" y="12340"/>
                    <a:pt x="12195" y="12340"/>
                  </a:cubicBezTo>
                  <a:cubicBezTo>
                    <a:pt x="11902" y="12340"/>
                    <a:pt x="11651" y="12382"/>
                    <a:pt x="11442" y="12527"/>
                  </a:cubicBezTo>
                  <a:cubicBezTo>
                    <a:pt x="10834" y="13051"/>
                    <a:pt x="10583" y="14515"/>
                    <a:pt x="10145" y="15121"/>
                  </a:cubicBezTo>
                  <a:cubicBezTo>
                    <a:pt x="9518" y="15790"/>
                    <a:pt x="9203" y="16021"/>
                    <a:pt x="8765" y="16021"/>
                  </a:cubicBezTo>
                  <a:cubicBezTo>
                    <a:pt x="8492" y="16021"/>
                    <a:pt x="8157" y="15937"/>
                    <a:pt x="7655" y="15790"/>
                  </a:cubicBezTo>
                  <a:cubicBezTo>
                    <a:pt x="6359" y="15539"/>
                    <a:pt x="5773" y="15372"/>
                    <a:pt x="5502" y="13908"/>
                  </a:cubicBezTo>
                  <a:cubicBezTo>
                    <a:pt x="5335" y="12611"/>
                    <a:pt x="5000" y="11671"/>
                    <a:pt x="6191" y="10812"/>
                  </a:cubicBezTo>
                  <a:cubicBezTo>
                    <a:pt x="6631" y="10394"/>
                    <a:pt x="7050" y="10896"/>
                    <a:pt x="7321" y="10207"/>
                  </a:cubicBezTo>
                  <a:cubicBezTo>
                    <a:pt x="7572" y="9432"/>
                    <a:pt x="6548" y="9788"/>
                    <a:pt x="7050" y="8930"/>
                  </a:cubicBezTo>
                  <a:lnTo>
                    <a:pt x="7050" y="8930"/>
                  </a:lnTo>
                  <a:cubicBezTo>
                    <a:pt x="7028" y="8994"/>
                    <a:pt x="7279" y="9036"/>
                    <a:pt x="7552" y="9036"/>
                  </a:cubicBezTo>
                  <a:cubicBezTo>
                    <a:pt x="8012" y="9036"/>
                    <a:pt x="8492" y="8888"/>
                    <a:pt x="7739" y="8408"/>
                  </a:cubicBezTo>
                  <a:cubicBezTo>
                    <a:pt x="7677" y="8366"/>
                    <a:pt x="7572" y="8345"/>
                    <a:pt x="7446" y="8345"/>
                  </a:cubicBezTo>
                  <a:cubicBezTo>
                    <a:pt x="7301" y="8345"/>
                    <a:pt x="7112" y="8366"/>
                    <a:pt x="6944" y="8386"/>
                  </a:cubicBezTo>
                  <a:cubicBezTo>
                    <a:pt x="6777" y="8408"/>
                    <a:pt x="6610" y="8428"/>
                    <a:pt x="6464" y="8428"/>
                  </a:cubicBezTo>
                  <a:cubicBezTo>
                    <a:pt x="6400" y="8428"/>
                    <a:pt x="6339" y="8428"/>
                    <a:pt x="6275" y="8408"/>
                  </a:cubicBezTo>
                  <a:cubicBezTo>
                    <a:pt x="6548" y="7633"/>
                    <a:pt x="7133" y="6777"/>
                    <a:pt x="6191" y="6002"/>
                  </a:cubicBezTo>
                  <a:cubicBezTo>
                    <a:pt x="6191" y="6002"/>
                    <a:pt x="4644" y="5584"/>
                    <a:pt x="4476" y="5584"/>
                  </a:cubicBezTo>
                  <a:cubicBezTo>
                    <a:pt x="4247" y="5522"/>
                    <a:pt x="4038" y="5500"/>
                    <a:pt x="3807" y="5500"/>
                  </a:cubicBezTo>
                  <a:cubicBezTo>
                    <a:pt x="3389" y="5500"/>
                    <a:pt x="2950" y="5584"/>
                    <a:pt x="2510" y="5584"/>
                  </a:cubicBezTo>
                  <a:cubicBezTo>
                    <a:pt x="1737" y="5522"/>
                    <a:pt x="1403" y="5438"/>
                    <a:pt x="1445" y="5249"/>
                  </a:cubicBezTo>
                  <a:lnTo>
                    <a:pt x="1445" y="5249"/>
                  </a:lnTo>
                  <a:cubicBezTo>
                    <a:pt x="1214" y="5291"/>
                    <a:pt x="1005" y="5333"/>
                    <a:pt x="795" y="5416"/>
                  </a:cubicBezTo>
                  <a:cubicBezTo>
                    <a:pt x="524" y="5522"/>
                    <a:pt x="273" y="5647"/>
                    <a:pt x="1" y="5751"/>
                  </a:cubicBezTo>
                  <a:cubicBezTo>
                    <a:pt x="106" y="6253"/>
                    <a:pt x="524" y="6693"/>
                    <a:pt x="1361" y="6964"/>
                  </a:cubicBezTo>
                  <a:cubicBezTo>
                    <a:pt x="1674" y="7070"/>
                    <a:pt x="2008" y="7111"/>
                    <a:pt x="2323" y="7111"/>
                  </a:cubicBezTo>
                  <a:cubicBezTo>
                    <a:pt x="2552" y="7111"/>
                    <a:pt x="2783" y="7090"/>
                    <a:pt x="2992" y="7070"/>
                  </a:cubicBezTo>
                  <a:cubicBezTo>
                    <a:pt x="3221" y="7070"/>
                    <a:pt x="3452" y="7048"/>
                    <a:pt x="3662" y="7048"/>
                  </a:cubicBezTo>
                  <a:cubicBezTo>
                    <a:pt x="3913" y="7048"/>
                    <a:pt x="4163" y="7070"/>
                    <a:pt x="4414" y="7111"/>
                  </a:cubicBezTo>
                  <a:cubicBezTo>
                    <a:pt x="4644" y="7173"/>
                    <a:pt x="4875" y="7237"/>
                    <a:pt x="5084" y="7299"/>
                  </a:cubicBezTo>
                  <a:cubicBezTo>
                    <a:pt x="5000" y="7530"/>
                    <a:pt x="4895" y="7781"/>
                    <a:pt x="4811" y="8010"/>
                  </a:cubicBezTo>
                  <a:cubicBezTo>
                    <a:pt x="4560" y="8637"/>
                    <a:pt x="4875" y="9245"/>
                    <a:pt x="5377" y="9599"/>
                  </a:cubicBezTo>
                  <a:cubicBezTo>
                    <a:pt x="4518" y="10123"/>
                    <a:pt x="3913" y="10896"/>
                    <a:pt x="3829" y="12025"/>
                  </a:cubicBezTo>
                  <a:cubicBezTo>
                    <a:pt x="3723" y="13280"/>
                    <a:pt x="3933" y="15310"/>
                    <a:pt x="4916" y="16208"/>
                  </a:cubicBezTo>
                  <a:cubicBezTo>
                    <a:pt x="5837" y="17045"/>
                    <a:pt x="7404" y="17547"/>
                    <a:pt x="8639" y="17547"/>
                  </a:cubicBezTo>
                  <a:cubicBezTo>
                    <a:pt x="10207" y="17547"/>
                    <a:pt x="11378" y="16314"/>
                    <a:pt x="11922" y="14933"/>
                  </a:cubicBezTo>
                  <a:cubicBezTo>
                    <a:pt x="12215" y="14201"/>
                    <a:pt x="12195" y="13950"/>
                    <a:pt x="12633" y="13950"/>
                  </a:cubicBezTo>
                  <a:cubicBezTo>
                    <a:pt x="12758" y="13950"/>
                    <a:pt x="12948" y="13971"/>
                    <a:pt x="13199" y="14013"/>
                  </a:cubicBezTo>
                  <a:cubicBezTo>
                    <a:pt x="13575" y="14075"/>
                    <a:pt x="13930" y="14117"/>
                    <a:pt x="14306" y="14117"/>
                  </a:cubicBezTo>
                  <a:cubicBezTo>
                    <a:pt x="14704" y="14117"/>
                    <a:pt x="15123" y="14055"/>
                    <a:pt x="15541" y="13930"/>
                  </a:cubicBezTo>
                  <a:cubicBezTo>
                    <a:pt x="16252" y="13699"/>
                    <a:pt x="16838" y="13177"/>
                    <a:pt x="17298" y="12633"/>
                  </a:cubicBezTo>
                  <a:cubicBezTo>
                    <a:pt x="17694" y="12173"/>
                    <a:pt x="18009" y="12109"/>
                    <a:pt x="18447" y="12109"/>
                  </a:cubicBezTo>
                  <a:lnTo>
                    <a:pt x="19033" y="12109"/>
                  </a:lnTo>
                  <a:cubicBezTo>
                    <a:pt x="19096" y="12109"/>
                    <a:pt x="19180" y="12131"/>
                    <a:pt x="19264" y="12131"/>
                  </a:cubicBezTo>
                  <a:cubicBezTo>
                    <a:pt x="19326" y="11816"/>
                    <a:pt x="19473" y="11524"/>
                    <a:pt x="19682" y="11273"/>
                  </a:cubicBezTo>
                  <a:cubicBezTo>
                    <a:pt x="20162" y="10645"/>
                    <a:pt x="20770" y="10374"/>
                    <a:pt x="21397" y="10374"/>
                  </a:cubicBezTo>
                  <a:cubicBezTo>
                    <a:pt x="21752" y="10374"/>
                    <a:pt x="22128" y="10458"/>
                    <a:pt x="22463" y="10603"/>
                  </a:cubicBezTo>
                  <a:cubicBezTo>
                    <a:pt x="22588" y="10583"/>
                    <a:pt x="22714" y="10561"/>
                    <a:pt x="22861" y="10561"/>
                  </a:cubicBezTo>
                  <a:cubicBezTo>
                    <a:pt x="22965" y="10561"/>
                    <a:pt x="23070" y="10583"/>
                    <a:pt x="23196" y="10603"/>
                  </a:cubicBezTo>
                  <a:cubicBezTo>
                    <a:pt x="23216" y="10583"/>
                    <a:pt x="23237" y="10541"/>
                    <a:pt x="23237" y="10520"/>
                  </a:cubicBezTo>
                  <a:cubicBezTo>
                    <a:pt x="23592" y="9998"/>
                    <a:pt x="23969" y="9705"/>
                    <a:pt x="24178" y="8994"/>
                  </a:cubicBezTo>
                  <a:cubicBezTo>
                    <a:pt x="24200" y="8868"/>
                    <a:pt x="24220" y="8743"/>
                    <a:pt x="24241" y="8637"/>
                  </a:cubicBezTo>
                  <a:cubicBezTo>
                    <a:pt x="24534" y="8554"/>
                    <a:pt x="24805" y="8408"/>
                    <a:pt x="25098" y="8219"/>
                  </a:cubicBezTo>
                  <a:cubicBezTo>
                    <a:pt x="25935" y="7697"/>
                    <a:pt x="26040" y="6713"/>
                    <a:pt x="26520" y="5918"/>
                  </a:cubicBezTo>
                  <a:cubicBezTo>
                    <a:pt x="27064" y="4978"/>
                    <a:pt x="27713" y="5040"/>
                    <a:pt x="28695" y="4643"/>
                  </a:cubicBezTo>
                  <a:cubicBezTo>
                    <a:pt x="29595" y="4287"/>
                    <a:pt x="30745" y="3367"/>
                    <a:pt x="30368" y="2237"/>
                  </a:cubicBezTo>
                  <a:cubicBezTo>
                    <a:pt x="30034" y="1317"/>
                    <a:pt x="29344" y="837"/>
                    <a:pt x="28382" y="773"/>
                  </a:cubicBezTo>
                  <a:cubicBezTo>
                    <a:pt x="28257" y="773"/>
                    <a:pt x="28131" y="753"/>
                    <a:pt x="28006" y="753"/>
                  </a:cubicBezTo>
                  <a:cubicBezTo>
                    <a:pt x="27524" y="753"/>
                    <a:pt x="27064" y="815"/>
                    <a:pt x="26604" y="899"/>
                  </a:cubicBezTo>
                  <a:cubicBezTo>
                    <a:pt x="26458" y="921"/>
                    <a:pt x="26311" y="941"/>
                    <a:pt x="26207" y="941"/>
                  </a:cubicBezTo>
                  <a:cubicBezTo>
                    <a:pt x="25558" y="941"/>
                    <a:pt x="25245" y="628"/>
                    <a:pt x="24576" y="293"/>
                  </a:cubicBezTo>
                  <a:cubicBezTo>
                    <a:pt x="24136" y="84"/>
                    <a:pt x="23572" y="0"/>
                    <a:pt x="23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4"/>
            <p:cNvSpPr/>
            <p:nvPr/>
          </p:nvSpPr>
          <p:spPr>
            <a:xfrm>
              <a:off x="6162150" y="1928075"/>
              <a:ext cx="366050" cy="258325"/>
            </a:xfrm>
            <a:custGeom>
              <a:avLst/>
              <a:gdLst/>
              <a:ahLst/>
              <a:cxnLst/>
              <a:rect l="l" t="t" r="r" b="b"/>
              <a:pathLst>
                <a:path w="14642" h="10333" extrusionOk="0">
                  <a:moveTo>
                    <a:pt x="8556" y="2761"/>
                  </a:moveTo>
                  <a:cubicBezTo>
                    <a:pt x="8701" y="2761"/>
                    <a:pt x="8849" y="2783"/>
                    <a:pt x="9058" y="2887"/>
                  </a:cubicBezTo>
                  <a:cubicBezTo>
                    <a:pt x="9203" y="2970"/>
                    <a:pt x="9412" y="3096"/>
                    <a:pt x="9622" y="3201"/>
                  </a:cubicBezTo>
                  <a:cubicBezTo>
                    <a:pt x="9496" y="3452"/>
                    <a:pt x="9454" y="3723"/>
                    <a:pt x="9518" y="4016"/>
                  </a:cubicBezTo>
                  <a:cubicBezTo>
                    <a:pt x="9434" y="4058"/>
                    <a:pt x="9351" y="4080"/>
                    <a:pt x="9287" y="4122"/>
                  </a:cubicBezTo>
                  <a:cubicBezTo>
                    <a:pt x="9267" y="3891"/>
                    <a:pt x="9183" y="3640"/>
                    <a:pt x="9016" y="3389"/>
                  </a:cubicBezTo>
                  <a:cubicBezTo>
                    <a:pt x="8890" y="3180"/>
                    <a:pt x="8743" y="2970"/>
                    <a:pt x="8534" y="2761"/>
                  </a:cubicBezTo>
                  <a:close/>
                  <a:moveTo>
                    <a:pt x="5544" y="4267"/>
                  </a:moveTo>
                  <a:cubicBezTo>
                    <a:pt x="5564" y="4289"/>
                    <a:pt x="5586" y="4331"/>
                    <a:pt x="5648" y="4373"/>
                  </a:cubicBezTo>
                  <a:cubicBezTo>
                    <a:pt x="5522" y="4351"/>
                    <a:pt x="5397" y="4331"/>
                    <a:pt x="5251" y="4309"/>
                  </a:cubicBezTo>
                  <a:cubicBezTo>
                    <a:pt x="5313" y="4309"/>
                    <a:pt x="5355" y="4309"/>
                    <a:pt x="5419" y="4289"/>
                  </a:cubicBezTo>
                  <a:cubicBezTo>
                    <a:pt x="5481" y="4289"/>
                    <a:pt x="5522" y="4267"/>
                    <a:pt x="5544" y="4267"/>
                  </a:cubicBezTo>
                  <a:close/>
                  <a:moveTo>
                    <a:pt x="10333" y="1"/>
                  </a:moveTo>
                  <a:cubicBezTo>
                    <a:pt x="10271" y="64"/>
                    <a:pt x="10207" y="106"/>
                    <a:pt x="10124" y="148"/>
                  </a:cubicBezTo>
                  <a:cubicBezTo>
                    <a:pt x="10187" y="419"/>
                    <a:pt x="10187" y="692"/>
                    <a:pt x="10124" y="984"/>
                  </a:cubicBezTo>
                  <a:cubicBezTo>
                    <a:pt x="10040" y="1339"/>
                    <a:pt x="9852" y="1590"/>
                    <a:pt x="9643" y="1863"/>
                  </a:cubicBezTo>
                  <a:cubicBezTo>
                    <a:pt x="9371" y="2176"/>
                    <a:pt x="8952" y="2323"/>
                    <a:pt x="8556" y="2427"/>
                  </a:cubicBezTo>
                  <a:cubicBezTo>
                    <a:pt x="8241" y="2510"/>
                    <a:pt x="7928" y="2574"/>
                    <a:pt x="7614" y="2594"/>
                  </a:cubicBezTo>
                  <a:lnTo>
                    <a:pt x="7552" y="2594"/>
                  </a:lnTo>
                  <a:cubicBezTo>
                    <a:pt x="7217" y="2594"/>
                    <a:pt x="6924" y="2468"/>
                    <a:pt x="6632" y="2323"/>
                  </a:cubicBezTo>
                  <a:cubicBezTo>
                    <a:pt x="6443" y="2217"/>
                    <a:pt x="6255" y="2114"/>
                    <a:pt x="6130" y="1946"/>
                  </a:cubicBezTo>
                  <a:cubicBezTo>
                    <a:pt x="6024" y="1799"/>
                    <a:pt x="5899" y="1674"/>
                    <a:pt x="5837" y="1528"/>
                  </a:cubicBezTo>
                  <a:cubicBezTo>
                    <a:pt x="5690" y="1506"/>
                    <a:pt x="5544" y="1486"/>
                    <a:pt x="5419" y="1465"/>
                  </a:cubicBezTo>
                  <a:cubicBezTo>
                    <a:pt x="5042" y="1632"/>
                    <a:pt x="4708" y="1779"/>
                    <a:pt x="4331" y="1779"/>
                  </a:cubicBezTo>
                  <a:cubicBezTo>
                    <a:pt x="4100" y="1779"/>
                    <a:pt x="3871" y="1737"/>
                    <a:pt x="3598" y="1612"/>
                  </a:cubicBezTo>
                  <a:cubicBezTo>
                    <a:pt x="3473" y="1548"/>
                    <a:pt x="3369" y="1486"/>
                    <a:pt x="3264" y="1403"/>
                  </a:cubicBezTo>
                  <a:cubicBezTo>
                    <a:pt x="3034" y="1757"/>
                    <a:pt x="2720" y="2050"/>
                    <a:pt x="2385" y="2239"/>
                  </a:cubicBezTo>
                  <a:cubicBezTo>
                    <a:pt x="2030" y="2468"/>
                    <a:pt x="1612" y="2616"/>
                    <a:pt x="1194" y="2636"/>
                  </a:cubicBezTo>
                  <a:lnTo>
                    <a:pt x="1068" y="2636"/>
                  </a:lnTo>
                  <a:cubicBezTo>
                    <a:pt x="754" y="2845"/>
                    <a:pt x="377" y="2929"/>
                    <a:pt x="1" y="2929"/>
                  </a:cubicBezTo>
                  <a:cubicBezTo>
                    <a:pt x="316" y="3514"/>
                    <a:pt x="901" y="3996"/>
                    <a:pt x="1549" y="4205"/>
                  </a:cubicBezTo>
                  <a:cubicBezTo>
                    <a:pt x="1738" y="4058"/>
                    <a:pt x="1947" y="3912"/>
                    <a:pt x="2134" y="3765"/>
                  </a:cubicBezTo>
                  <a:cubicBezTo>
                    <a:pt x="2636" y="3347"/>
                    <a:pt x="3096" y="2929"/>
                    <a:pt x="3389" y="2929"/>
                  </a:cubicBezTo>
                  <a:cubicBezTo>
                    <a:pt x="3598" y="2929"/>
                    <a:pt x="3704" y="3180"/>
                    <a:pt x="3640" y="3849"/>
                  </a:cubicBezTo>
                  <a:cubicBezTo>
                    <a:pt x="3620" y="3996"/>
                    <a:pt x="3598" y="4122"/>
                    <a:pt x="3578" y="4247"/>
                  </a:cubicBezTo>
                  <a:cubicBezTo>
                    <a:pt x="3724" y="4267"/>
                    <a:pt x="3871" y="4267"/>
                    <a:pt x="4038" y="4289"/>
                  </a:cubicBezTo>
                  <a:lnTo>
                    <a:pt x="4206" y="4289"/>
                  </a:lnTo>
                  <a:cubicBezTo>
                    <a:pt x="3933" y="4331"/>
                    <a:pt x="3704" y="4393"/>
                    <a:pt x="3473" y="4498"/>
                  </a:cubicBezTo>
                  <a:cubicBezTo>
                    <a:pt x="3327" y="4811"/>
                    <a:pt x="3096" y="5020"/>
                    <a:pt x="2803" y="5187"/>
                  </a:cubicBezTo>
                  <a:cubicBezTo>
                    <a:pt x="2700" y="5355"/>
                    <a:pt x="2616" y="5502"/>
                    <a:pt x="2553" y="5669"/>
                  </a:cubicBezTo>
                  <a:cubicBezTo>
                    <a:pt x="2658" y="5795"/>
                    <a:pt x="2762" y="5940"/>
                    <a:pt x="2867" y="6066"/>
                  </a:cubicBezTo>
                  <a:cubicBezTo>
                    <a:pt x="3244" y="6526"/>
                    <a:pt x="3515" y="7237"/>
                    <a:pt x="3202" y="7802"/>
                  </a:cubicBezTo>
                  <a:cubicBezTo>
                    <a:pt x="3222" y="7823"/>
                    <a:pt x="3264" y="7844"/>
                    <a:pt x="3305" y="7864"/>
                  </a:cubicBezTo>
                  <a:cubicBezTo>
                    <a:pt x="4122" y="7948"/>
                    <a:pt x="5921" y="8555"/>
                    <a:pt x="6130" y="8910"/>
                  </a:cubicBezTo>
                  <a:cubicBezTo>
                    <a:pt x="6233" y="9099"/>
                    <a:pt x="6233" y="9350"/>
                    <a:pt x="6233" y="9621"/>
                  </a:cubicBezTo>
                  <a:cubicBezTo>
                    <a:pt x="6757" y="10040"/>
                    <a:pt x="7343" y="10249"/>
                    <a:pt x="8032" y="10332"/>
                  </a:cubicBezTo>
                  <a:cubicBezTo>
                    <a:pt x="8138" y="10123"/>
                    <a:pt x="8221" y="9936"/>
                    <a:pt x="8367" y="9852"/>
                  </a:cubicBezTo>
                  <a:cubicBezTo>
                    <a:pt x="8681" y="9727"/>
                    <a:pt x="8869" y="9663"/>
                    <a:pt x="8974" y="9663"/>
                  </a:cubicBezTo>
                  <a:cubicBezTo>
                    <a:pt x="9183" y="9663"/>
                    <a:pt x="9078" y="9894"/>
                    <a:pt x="9078" y="10187"/>
                  </a:cubicBezTo>
                  <a:cubicBezTo>
                    <a:pt x="9434" y="10019"/>
                    <a:pt x="9747" y="9747"/>
                    <a:pt x="9956" y="9392"/>
                  </a:cubicBezTo>
                  <a:cubicBezTo>
                    <a:pt x="10145" y="9370"/>
                    <a:pt x="10333" y="9328"/>
                    <a:pt x="10500" y="9267"/>
                  </a:cubicBezTo>
                  <a:cubicBezTo>
                    <a:pt x="10689" y="9203"/>
                    <a:pt x="10856" y="9119"/>
                    <a:pt x="11002" y="9016"/>
                  </a:cubicBezTo>
                  <a:cubicBezTo>
                    <a:pt x="11420" y="8743"/>
                    <a:pt x="11671" y="8366"/>
                    <a:pt x="11797" y="7948"/>
                  </a:cubicBezTo>
                  <a:cubicBezTo>
                    <a:pt x="12613" y="7781"/>
                    <a:pt x="13135" y="7217"/>
                    <a:pt x="13846" y="6651"/>
                  </a:cubicBezTo>
                  <a:cubicBezTo>
                    <a:pt x="14621" y="6046"/>
                    <a:pt x="14641" y="4853"/>
                    <a:pt x="14181" y="4038"/>
                  </a:cubicBezTo>
                  <a:cubicBezTo>
                    <a:pt x="13930" y="3620"/>
                    <a:pt x="13554" y="3347"/>
                    <a:pt x="13157" y="3076"/>
                  </a:cubicBezTo>
                  <a:lnTo>
                    <a:pt x="13157" y="3034"/>
                  </a:lnTo>
                  <a:cubicBezTo>
                    <a:pt x="13073" y="2156"/>
                    <a:pt x="12781" y="1361"/>
                    <a:pt x="12006" y="837"/>
                  </a:cubicBezTo>
                  <a:cubicBezTo>
                    <a:pt x="11484" y="482"/>
                    <a:pt x="10918" y="210"/>
                    <a:pt x="10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4"/>
            <p:cNvSpPr/>
            <p:nvPr/>
          </p:nvSpPr>
          <p:spPr>
            <a:xfrm>
              <a:off x="6090000" y="2037375"/>
              <a:ext cx="160025" cy="117650"/>
            </a:xfrm>
            <a:custGeom>
              <a:avLst/>
              <a:gdLst/>
              <a:ahLst/>
              <a:cxnLst/>
              <a:rect l="l" t="t" r="r" b="b"/>
              <a:pathLst>
                <a:path w="6401" h="4706" extrusionOk="0">
                  <a:moveTo>
                    <a:pt x="3285" y="1"/>
                  </a:moveTo>
                  <a:cubicBezTo>
                    <a:pt x="3285" y="62"/>
                    <a:pt x="3285" y="104"/>
                    <a:pt x="3263" y="168"/>
                  </a:cubicBezTo>
                  <a:cubicBezTo>
                    <a:pt x="3327" y="188"/>
                    <a:pt x="3411" y="210"/>
                    <a:pt x="3514" y="210"/>
                  </a:cubicBezTo>
                  <a:cubicBezTo>
                    <a:pt x="3682" y="210"/>
                    <a:pt x="3871" y="146"/>
                    <a:pt x="4058" y="42"/>
                  </a:cubicBezTo>
                  <a:cubicBezTo>
                    <a:pt x="3933" y="21"/>
                    <a:pt x="3807" y="1"/>
                    <a:pt x="3682" y="1"/>
                  </a:cubicBezTo>
                  <a:close/>
                  <a:moveTo>
                    <a:pt x="5209" y="1004"/>
                  </a:moveTo>
                  <a:cubicBezTo>
                    <a:pt x="4415" y="1275"/>
                    <a:pt x="3431" y="1297"/>
                    <a:pt x="2741" y="1526"/>
                  </a:cubicBezTo>
                  <a:cubicBezTo>
                    <a:pt x="1883" y="1799"/>
                    <a:pt x="1445" y="2301"/>
                    <a:pt x="586" y="2739"/>
                  </a:cubicBezTo>
                  <a:cubicBezTo>
                    <a:pt x="399" y="2803"/>
                    <a:pt x="210" y="2845"/>
                    <a:pt x="1" y="2865"/>
                  </a:cubicBezTo>
                  <a:cubicBezTo>
                    <a:pt x="23" y="2990"/>
                    <a:pt x="43" y="3116"/>
                    <a:pt x="84" y="3263"/>
                  </a:cubicBezTo>
                  <a:cubicBezTo>
                    <a:pt x="210" y="3702"/>
                    <a:pt x="483" y="4016"/>
                    <a:pt x="817" y="4245"/>
                  </a:cubicBezTo>
                  <a:cubicBezTo>
                    <a:pt x="1026" y="4393"/>
                    <a:pt x="1277" y="4518"/>
                    <a:pt x="1528" y="4602"/>
                  </a:cubicBezTo>
                  <a:cubicBezTo>
                    <a:pt x="1674" y="4664"/>
                    <a:pt x="1841" y="4685"/>
                    <a:pt x="2030" y="4685"/>
                  </a:cubicBezTo>
                  <a:cubicBezTo>
                    <a:pt x="2239" y="4685"/>
                    <a:pt x="2469" y="4644"/>
                    <a:pt x="2616" y="4602"/>
                  </a:cubicBezTo>
                  <a:cubicBezTo>
                    <a:pt x="2700" y="4602"/>
                    <a:pt x="2783" y="4580"/>
                    <a:pt x="2845" y="4538"/>
                  </a:cubicBezTo>
                  <a:lnTo>
                    <a:pt x="2867" y="4538"/>
                  </a:lnTo>
                  <a:cubicBezTo>
                    <a:pt x="2909" y="4518"/>
                    <a:pt x="2971" y="4496"/>
                    <a:pt x="3054" y="4454"/>
                  </a:cubicBezTo>
                  <a:cubicBezTo>
                    <a:pt x="3369" y="4622"/>
                    <a:pt x="3703" y="4685"/>
                    <a:pt x="4080" y="4705"/>
                  </a:cubicBezTo>
                  <a:lnTo>
                    <a:pt x="4122" y="4705"/>
                  </a:lnTo>
                  <a:cubicBezTo>
                    <a:pt x="4498" y="4705"/>
                    <a:pt x="4833" y="4580"/>
                    <a:pt x="5126" y="4393"/>
                  </a:cubicBezTo>
                  <a:cubicBezTo>
                    <a:pt x="5188" y="4016"/>
                    <a:pt x="5229" y="3681"/>
                    <a:pt x="5837" y="3514"/>
                  </a:cubicBezTo>
                  <a:cubicBezTo>
                    <a:pt x="5879" y="3492"/>
                    <a:pt x="5940" y="3492"/>
                    <a:pt x="6024" y="3492"/>
                  </a:cubicBezTo>
                  <a:lnTo>
                    <a:pt x="6046" y="3492"/>
                  </a:lnTo>
                  <a:cubicBezTo>
                    <a:pt x="6066" y="3472"/>
                    <a:pt x="6066" y="3451"/>
                    <a:pt x="6088" y="3430"/>
                  </a:cubicBezTo>
                  <a:cubicBezTo>
                    <a:pt x="6401" y="2865"/>
                    <a:pt x="6130" y="2154"/>
                    <a:pt x="5753" y="1694"/>
                  </a:cubicBezTo>
                  <a:cubicBezTo>
                    <a:pt x="5648" y="1568"/>
                    <a:pt x="5544" y="1423"/>
                    <a:pt x="5439" y="1297"/>
                  </a:cubicBezTo>
                  <a:cubicBezTo>
                    <a:pt x="5355" y="1192"/>
                    <a:pt x="5293" y="1108"/>
                    <a:pt x="5209" y="100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4"/>
            <p:cNvSpPr/>
            <p:nvPr/>
          </p:nvSpPr>
          <p:spPr>
            <a:xfrm>
              <a:off x="6304925" y="2305575"/>
              <a:ext cx="195025" cy="158975"/>
            </a:xfrm>
            <a:custGeom>
              <a:avLst/>
              <a:gdLst/>
              <a:ahLst/>
              <a:cxnLst/>
              <a:rect l="l" t="t" r="r" b="b"/>
              <a:pathLst>
                <a:path w="7801" h="6359" extrusionOk="0">
                  <a:moveTo>
                    <a:pt x="2510" y="2803"/>
                  </a:moveTo>
                  <a:cubicBezTo>
                    <a:pt x="2552" y="2803"/>
                    <a:pt x="2594" y="2803"/>
                    <a:pt x="2677" y="2825"/>
                  </a:cubicBezTo>
                  <a:lnTo>
                    <a:pt x="2552" y="2825"/>
                  </a:lnTo>
                  <a:cubicBezTo>
                    <a:pt x="2468" y="2825"/>
                    <a:pt x="2447" y="2825"/>
                    <a:pt x="2427" y="2803"/>
                  </a:cubicBezTo>
                  <a:close/>
                  <a:moveTo>
                    <a:pt x="4873" y="5168"/>
                  </a:moveTo>
                  <a:cubicBezTo>
                    <a:pt x="4914" y="5251"/>
                    <a:pt x="4978" y="5313"/>
                    <a:pt x="4956" y="5313"/>
                  </a:cubicBezTo>
                  <a:cubicBezTo>
                    <a:pt x="4956" y="5313"/>
                    <a:pt x="4936" y="5293"/>
                    <a:pt x="4873" y="5188"/>
                  </a:cubicBezTo>
                  <a:lnTo>
                    <a:pt x="4873" y="5168"/>
                  </a:lnTo>
                  <a:close/>
                  <a:moveTo>
                    <a:pt x="5396" y="1"/>
                  </a:moveTo>
                  <a:cubicBezTo>
                    <a:pt x="5564" y="796"/>
                    <a:pt x="4685" y="1194"/>
                    <a:pt x="3430" y="1548"/>
                  </a:cubicBezTo>
                  <a:cubicBezTo>
                    <a:pt x="2845" y="1716"/>
                    <a:pt x="2363" y="1799"/>
                    <a:pt x="1903" y="1821"/>
                  </a:cubicBezTo>
                  <a:cubicBezTo>
                    <a:pt x="1401" y="2114"/>
                    <a:pt x="921" y="2449"/>
                    <a:pt x="586" y="2951"/>
                  </a:cubicBezTo>
                  <a:cubicBezTo>
                    <a:pt x="0" y="3787"/>
                    <a:pt x="271" y="4875"/>
                    <a:pt x="1046" y="5460"/>
                  </a:cubicBezTo>
                  <a:cubicBezTo>
                    <a:pt x="1108" y="5502"/>
                    <a:pt x="1192" y="5564"/>
                    <a:pt x="1275" y="5606"/>
                  </a:cubicBezTo>
                  <a:cubicBezTo>
                    <a:pt x="1674" y="5815"/>
                    <a:pt x="2112" y="5879"/>
                    <a:pt x="2552" y="5879"/>
                  </a:cubicBezTo>
                  <a:lnTo>
                    <a:pt x="2781" y="5879"/>
                  </a:lnTo>
                  <a:cubicBezTo>
                    <a:pt x="3074" y="5857"/>
                    <a:pt x="3347" y="5815"/>
                    <a:pt x="3618" y="5773"/>
                  </a:cubicBezTo>
                  <a:cubicBezTo>
                    <a:pt x="3640" y="5773"/>
                    <a:pt x="3765" y="5773"/>
                    <a:pt x="3869" y="5753"/>
                  </a:cubicBezTo>
                  <a:cubicBezTo>
                    <a:pt x="3891" y="5773"/>
                    <a:pt x="3911" y="5795"/>
                    <a:pt x="3952" y="5815"/>
                  </a:cubicBezTo>
                  <a:cubicBezTo>
                    <a:pt x="4036" y="5879"/>
                    <a:pt x="4120" y="5920"/>
                    <a:pt x="4141" y="5920"/>
                  </a:cubicBezTo>
                  <a:cubicBezTo>
                    <a:pt x="4329" y="6066"/>
                    <a:pt x="4580" y="6171"/>
                    <a:pt x="4811" y="6255"/>
                  </a:cubicBezTo>
                  <a:cubicBezTo>
                    <a:pt x="5040" y="6317"/>
                    <a:pt x="5249" y="6359"/>
                    <a:pt x="5480" y="6359"/>
                  </a:cubicBezTo>
                  <a:cubicBezTo>
                    <a:pt x="5877" y="6359"/>
                    <a:pt x="6275" y="6233"/>
                    <a:pt x="6693" y="6046"/>
                  </a:cubicBezTo>
                  <a:cubicBezTo>
                    <a:pt x="7299" y="5773"/>
                    <a:pt x="7697" y="5146"/>
                    <a:pt x="7739" y="4498"/>
                  </a:cubicBezTo>
                  <a:cubicBezTo>
                    <a:pt x="7739" y="4226"/>
                    <a:pt x="7675" y="3996"/>
                    <a:pt x="7571" y="3787"/>
                  </a:cubicBezTo>
                  <a:cubicBezTo>
                    <a:pt x="7781" y="3327"/>
                    <a:pt x="7801" y="2825"/>
                    <a:pt x="7613" y="2260"/>
                  </a:cubicBezTo>
                  <a:cubicBezTo>
                    <a:pt x="7404" y="1716"/>
                    <a:pt x="7090" y="1361"/>
                    <a:pt x="6693" y="1194"/>
                  </a:cubicBezTo>
                  <a:cubicBezTo>
                    <a:pt x="6629" y="1172"/>
                    <a:pt x="6588" y="1152"/>
                    <a:pt x="6526" y="1130"/>
                  </a:cubicBezTo>
                  <a:cubicBezTo>
                    <a:pt x="6484" y="985"/>
                    <a:pt x="6400" y="837"/>
                    <a:pt x="6295" y="692"/>
                  </a:cubicBezTo>
                  <a:cubicBezTo>
                    <a:pt x="6044" y="335"/>
                    <a:pt x="5731" y="106"/>
                    <a:pt x="5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4"/>
            <p:cNvSpPr/>
            <p:nvPr/>
          </p:nvSpPr>
          <p:spPr>
            <a:xfrm>
              <a:off x="5720375" y="1887825"/>
              <a:ext cx="303775" cy="157400"/>
            </a:xfrm>
            <a:custGeom>
              <a:avLst/>
              <a:gdLst/>
              <a:ahLst/>
              <a:cxnLst/>
              <a:rect l="l" t="t" r="r" b="b"/>
              <a:pathLst>
                <a:path w="12151" h="6296" extrusionOk="0">
                  <a:moveTo>
                    <a:pt x="5271" y="1"/>
                  </a:moveTo>
                  <a:cubicBezTo>
                    <a:pt x="4559" y="1"/>
                    <a:pt x="3807" y="188"/>
                    <a:pt x="3199" y="503"/>
                  </a:cubicBezTo>
                  <a:cubicBezTo>
                    <a:pt x="2321" y="963"/>
                    <a:pt x="1339" y="1130"/>
                    <a:pt x="648" y="1883"/>
                  </a:cubicBezTo>
                  <a:cubicBezTo>
                    <a:pt x="335" y="2218"/>
                    <a:pt x="167" y="2594"/>
                    <a:pt x="104" y="2971"/>
                  </a:cubicBezTo>
                  <a:cubicBezTo>
                    <a:pt x="0" y="3598"/>
                    <a:pt x="229" y="4226"/>
                    <a:pt x="689" y="4644"/>
                  </a:cubicBezTo>
                  <a:cubicBezTo>
                    <a:pt x="857" y="4664"/>
                    <a:pt x="1024" y="4686"/>
                    <a:pt x="1191" y="4686"/>
                  </a:cubicBezTo>
                  <a:cubicBezTo>
                    <a:pt x="2404" y="4686"/>
                    <a:pt x="3263" y="4937"/>
                    <a:pt x="4370" y="5375"/>
                  </a:cubicBezTo>
                  <a:cubicBezTo>
                    <a:pt x="4370" y="5542"/>
                    <a:pt x="4287" y="5793"/>
                    <a:pt x="4203" y="5961"/>
                  </a:cubicBezTo>
                  <a:cubicBezTo>
                    <a:pt x="4830" y="6150"/>
                    <a:pt x="5709" y="6295"/>
                    <a:pt x="6525" y="6295"/>
                  </a:cubicBezTo>
                  <a:cubicBezTo>
                    <a:pt x="6818" y="6295"/>
                    <a:pt x="7131" y="6275"/>
                    <a:pt x="7382" y="6233"/>
                  </a:cubicBezTo>
                  <a:cubicBezTo>
                    <a:pt x="7906" y="6044"/>
                    <a:pt x="7906" y="5626"/>
                    <a:pt x="8595" y="5542"/>
                  </a:cubicBezTo>
                  <a:cubicBezTo>
                    <a:pt x="9202" y="5542"/>
                    <a:pt x="9370" y="6044"/>
                    <a:pt x="9704" y="6044"/>
                  </a:cubicBezTo>
                  <a:cubicBezTo>
                    <a:pt x="9788" y="6066"/>
                    <a:pt x="9850" y="6066"/>
                    <a:pt x="9914" y="6066"/>
                  </a:cubicBezTo>
                  <a:cubicBezTo>
                    <a:pt x="10290" y="6066"/>
                    <a:pt x="10477" y="5877"/>
                    <a:pt x="10917" y="5877"/>
                  </a:cubicBezTo>
                  <a:cubicBezTo>
                    <a:pt x="11063" y="5857"/>
                    <a:pt x="11210" y="5857"/>
                    <a:pt x="11336" y="5835"/>
                  </a:cubicBezTo>
                  <a:cubicBezTo>
                    <a:pt x="11210" y="5522"/>
                    <a:pt x="11188" y="5146"/>
                    <a:pt x="11294" y="4769"/>
                  </a:cubicBezTo>
                  <a:cubicBezTo>
                    <a:pt x="11461" y="4268"/>
                    <a:pt x="11732" y="3849"/>
                    <a:pt x="12151" y="3535"/>
                  </a:cubicBezTo>
                  <a:cubicBezTo>
                    <a:pt x="12109" y="3451"/>
                    <a:pt x="12089" y="3347"/>
                    <a:pt x="12067" y="3242"/>
                  </a:cubicBezTo>
                  <a:cubicBezTo>
                    <a:pt x="12005" y="3242"/>
                    <a:pt x="11921" y="3242"/>
                    <a:pt x="11838" y="3264"/>
                  </a:cubicBezTo>
                  <a:cubicBezTo>
                    <a:pt x="11439" y="3264"/>
                    <a:pt x="11043" y="3284"/>
                    <a:pt x="10645" y="3284"/>
                  </a:cubicBezTo>
                  <a:cubicBezTo>
                    <a:pt x="9850" y="3284"/>
                    <a:pt x="9055" y="3222"/>
                    <a:pt x="8366" y="2949"/>
                  </a:cubicBezTo>
                  <a:cubicBezTo>
                    <a:pt x="8031" y="2824"/>
                    <a:pt x="7759" y="2636"/>
                    <a:pt x="7529" y="2385"/>
                  </a:cubicBezTo>
                  <a:lnTo>
                    <a:pt x="7487" y="2385"/>
                  </a:lnTo>
                  <a:cubicBezTo>
                    <a:pt x="6651" y="2280"/>
                    <a:pt x="5667" y="1945"/>
                    <a:pt x="5500" y="983"/>
                  </a:cubicBezTo>
                  <a:cubicBezTo>
                    <a:pt x="5438" y="648"/>
                    <a:pt x="5458" y="314"/>
                    <a:pt x="5563" y="21"/>
                  </a:cubicBezTo>
                  <a:cubicBezTo>
                    <a:pt x="5458" y="1"/>
                    <a:pt x="5374" y="1"/>
                    <a:pt x="5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4"/>
            <p:cNvSpPr/>
            <p:nvPr/>
          </p:nvSpPr>
          <p:spPr>
            <a:xfrm>
              <a:off x="6022025" y="1955800"/>
              <a:ext cx="119250" cy="46550"/>
            </a:xfrm>
            <a:custGeom>
              <a:avLst/>
              <a:gdLst/>
              <a:ahLst/>
              <a:cxnLst/>
              <a:rect l="l" t="t" r="r" b="b"/>
              <a:pathLst>
                <a:path w="4770" h="1862" extrusionOk="0">
                  <a:moveTo>
                    <a:pt x="2992" y="1"/>
                  </a:moveTo>
                  <a:cubicBezTo>
                    <a:pt x="2825" y="105"/>
                    <a:pt x="2636" y="188"/>
                    <a:pt x="2449" y="252"/>
                  </a:cubicBezTo>
                  <a:cubicBezTo>
                    <a:pt x="2658" y="314"/>
                    <a:pt x="2867" y="397"/>
                    <a:pt x="3054" y="503"/>
                  </a:cubicBezTo>
                  <a:lnTo>
                    <a:pt x="3369" y="754"/>
                  </a:lnTo>
                  <a:cubicBezTo>
                    <a:pt x="3285" y="523"/>
                    <a:pt x="3243" y="252"/>
                    <a:pt x="3264" y="1"/>
                  </a:cubicBezTo>
                  <a:close/>
                  <a:moveTo>
                    <a:pt x="692" y="503"/>
                  </a:moveTo>
                  <a:cubicBezTo>
                    <a:pt x="461" y="503"/>
                    <a:pt x="232" y="523"/>
                    <a:pt x="1" y="523"/>
                  </a:cubicBezTo>
                  <a:cubicBezTo>
                    <a:pt x="23" y="628"/>
                    <a:pt x="43" y="732"/>
                    <a:pt x="85" y="816"/>
                  </a:cubicBezTo>
                  <a:cubicBezTo>
                    <a:pt x="148" y="774"/>
                    <a:pt x="232" y="732"/>
                    <a:pt x="294" y="690"/>
                  </a:cubicBezTo>
                  <a:cubicBezTo>
                    <a:pt x="419" y="628"/>
                    <a:pt x="545" y="565"/>
                    <a:pt x="692" y="503"/>
                  </a:cubicBezTo>
                  <a:close/>
                  <a:moveTo>
                    <a:pt x="4749" y="1716"/>
                  </a:moveTo>
                  <a:cubicBezTo>
                    <a:pt x="4686" y="1758"/>
                    <a:pt x="4602" y="1820"/>
                    <a:pt x="4540" y="1861"/>
                  </a:cubicBezTo>
                  <a:cubicBezTo>
                    <a:pt x="4624" y="1820"/>
                    <a:pt x="4686" y="1778"/>
                    <a:pt x="4769" y="1716"/>
                  </a:cubicBezTo>
                  <a:close/>
                </a:path>
              </a:pathLst>
            </a:custGeom>
            <a:solidFill>
              <a:srgbClr val="E3D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4"/>
            <p:cNvSpPr/>
            <p:nvPr/>
          </p:nvSpPr>
          <p:spPr>
            <a:xfrm>
              <a:off x="6000075" y="1962075"/>
              <a:ext cx="112950" cy="79500"/>
            </a:xfrm>
            <a:custGeom>
              <a:avLst/>
              <a:gdLst/>
              <a:ahLst/>
              <a:cxnLst/>
              <a:rect l="l" t="t" r="r" b="b"/>
              <a:pathLst>
                <a:path w="4518" h="3180" extrusionOk="0">
                  <a:moveTo>
                    <a:pt x="3327" y="1"/>
                  </a:moveTo>
                  <a:cubicBezTo>
                    <a:pt x="2887" y="168"/>
                    <a:pt x="2385" y="252"/>
                    <a:pt x="1966" y="252"/>
                  </a:cubicBezTo>
                  <a:lnTo>
                    <a:pt x="1570" y="252"/>
                  </a:lnTo>
                  <a:cubicBezTo>
                    <a:pt x="1423" y="314"/>
                    <a:pt x="1297" y="377"/>
                    <a:pt x="1172" y="439"/>
                  </a:cubicBezTo>
                  <a:cubicBezTo>
                    <a:pt x="1110" y="481"/>
                    <a:pt x="1026" y="523"/>
                    <a:pt x="963" y="565"/>
                  </a:cubicBezTo>
                  <a:cubicBezTo>
                    <a:pt x="544" y="879"/>
                    <a:pt x="273" y="1298"/>
                    <a:pt x="106" y="1799"/>
                  </a:cubicBezTo>
                  <a:cubicBezTo>
                    <a:pt x="0" y="2176"/>
                    <a:pt x="22" y="2552"/>
                    <a:pt x="148" y="2865"/>
                  </a:cubicBezTo>
                  <a:cubicBezTo>
                    <a:pt x="502" y="2823"/>
                    <a:pt x="817" y="2782"/>
                    <a:pt x="1152" y="2782"/>
                  </a:cubicBezTo>
                  <a:cubicBezTo>
                    <a:pt x="1361" y="2782"/>
                    <a:pt x="1548" y="2803"/>
                    <a:pt x="1779" y="2823"/>
                  </a:cubicBezTo>
                  <a:cubicBezTo>
                    <a:pt x="2050" y="2823"/>
                    <a:pt x="2385" y="3180"/>
                    <a:pt x="2825" y="3180"/>
                  </a:cubicBezTo>
                  <a:cubicBezTo>
                    <a:pt x="3076" y="3180"/>
                    <a:pt x="3681" y="2656"/>
                    <a:pt x="4183" y="2656"/>
                  </a:cubicBezTo>
                  <a:cubicBezTo>
                    <a:pt x="3870" y="1778"/>
                    <a:pt x="3765" y="1485"/>
                    <a:pt x="4518" y="921"/>
                  </a:cubicBezTo>
                  <a:cubicBezTo>
                    <a:pt x="4393" y="796"/>
                    <a:pt x="4309" y="648"/>
                    <a:pt x="4247" y="503"/>
                  </a:cubicBezTo>
                  <a:lnTo>
                    <a:pt x="3932" y="252"/>
                  </a:lnTo>
                  <a:cubicBezTo>
                    <a:pt x="3745" y="146"/>
                    <a:pt x="3536" y="63"/>
                    <a:pt x="3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4"/>
            <p:cNvSpPr/>
            <p:nvPr/>
          </p:nvSpPr>
          <p:spPr>
            <a:xfrm>
              <a:off x="5908600" y="1859600"/>
              <a:ext cx="188250" cy="110325"/>
            </a:xfrm>
            <a:custGeom>
              <a:avLst/>
              <a:gdLst/>
              <a:ahLst/>
              <a:cxnLst/>
              <a:rect l="l" t="t" r="r" b="b"/>
              <a:pathLst>
                <a:path w="7530" h="4413" extrusionOk="0">
                  <a:moveTo>
                    <a:pt x="3807" y="1"/>
                  </a:moveTo>
                  <a:cubicBezTo>
                    <a:pt x="3932" y="188"/>
                    <a:pt x="4016" y="419"/>
                    <a:pt x="4058" y="670"/>
                  </a:cubicBezTo>
                  <a:cubicBezTo>
                    <a:pt x="4078" y="461"/>
                    <a:pt x="4100" y="272"/>
                    <a:pt x="4183" y="84"/>
                  </a:cubicBezTo>
                  <a:cubicBezTo>
                    <a:pt x="4141" y="62"/>
                    <a:pt x="4100" y="62"/>
                    <a:pt x="4058" y="42"/>
                  </a:cubicBezTo>
                  <a:cubicBezTo>
                    <a:pt x="3974" y="21"/>
                    <a:pt x="3890" y="1"/>
                    <a:pt x="3807" y="1"/>
                  </a:cubicBezTo>
                  <a:close/>
                  <a:moveTo>
                    <a:pt x="4078" y="1025"/>
                  </a:moveTo>
                  <a:cubicBezTo>
                    <a:pt x="4058" y="1465"/>
                    <a:pt x="3869" y="1903"/>
                    <a:pt x="3534" y="2238"/>
                  </a:cubicBezTo>
                  <a:cubicBezTo>
                    <a:pt x="3032" y="2719"/>
                    <a:pt x="2405" y="2907"/>
                    <a:pt x="1777" y="3138"/>
                  </a:cubicBezTo>
                  <a:cubicBezTo>
                    <a:pt x="1297" y="3325"/>
                    <a:pt x="731" y="3534"/>
                    <a:pt x="188" y="3534"/>
                  </a:cubicBezTo>
                  <a:cubicBezTo>
                    <a:pt x="126" y="3534"/>
                    <a:pt x="62" y="3514"/>
                    <a:pt x="0" y="3514"/>
                  </a:cubicBezTo>
                  <a:cubicBezTo>
                    <a:pt x="230" y="3765"/>
                    <a:pt x="502" y="3953"/>
                    <a:pt x="837" y="4078"/>
                  </a:cubicBezTo>
                  <a:cubicBezTo>
                    <a:pt x="1526" y="4351"/>
                    <a:pt x="2321" y="4413"/>
                    <a:pt x="3116" y="4413"/>
                  </a:cubicBezTo>
                  <a:cubicBezTo>
                    <a:pt x="3514" y="4413"/>
                    <a:pt x="3910" y="4393"/>
                    <a:pt x="4309" y="4393"/>
                  </a:cubicBezTo>
                  <a:cubicBezTo>
                    <a:pt x="4392" y="4371"/>
                    <a:pt x="4476" y="4371"/>
                    <a:pt x="4538" y="4371"/>
                  </a:cubicBezTo>
                  <a:cubicBezTo>
                    <a:pt x="4769" y="4371"/>
                    <a:pt x="4998" y="4351"/>
                    <a:pt x="5229" y="4351"/>
                  </a:cubicBezTo>
                  <a:lnTo>
                    <a:pt x="5625" y="4351"/>
                  </a:lnTo>
                  <a:cubicBezTo>
                    <a:pt x="6044" y="4351"/>
                    <a:pt x="6546" y="4267"/>
                    <a:pt x="6986" y="4100"/>
                  </a:cubicBezTo>
                  <a:cubicBezTo>
                    <a:pt x="7173" y="4036"/>
                    <a:pt x="7362" y="3953"/>
                    <a:pt x="7529" y="3849"/>
                  </a:cubicBezTo>
                  <a:cubicBezTo>
                    <a:pt x="7404" y="3827"/>
                    <a:pt x="7299" y="3807"/>
                    <a:pt x="7195" y="3765"/>
                  </a:cubicBezTo>
                  <a:cubicBezTo>
                    <a:pt x="6651" y="3576"/>
                    <a:pt x="6127" y="3180"/>
                    <a:pt x="5918" y="2614"/>
                  </a:cubicBezTo>
                  <a:cubicBezTo>
                    <a:pt x="5082" y="2530"/>
                    <a:pt x="4225" y="1861"/>
                    <a:pt x="4078" y="10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4"/>
            <p:cNvSpPr/>
            <p:nvPr/>
          </p:nvSpPr>
          <p:spPr>
            <a:xfrm>
              <a:off x="6358250" y="1763900"/>
              <a:ext cx="332575" cy="167875"/>
            </a:xfrm>
            <a:custGeom>
              <a:avLst/>
              <a:gdLst/>
              <a:ahLst/>
              <a:cxnLst/>
              <a:rect l="l" t="t" r="r" b="b"/>
              <a:pathLst>
                <a:path w="13303" h="6715" extrusionOk="0">
                  <a:moveTo>
                    <a:pt x="10040" y="0"/>
                  </a:moveTo>
                  <a:cubicBezTo>
                    <a:pt x="9454" y="0"/>
                    <a:pt x="8910" y="126"/>
                    <a:pt x="8492" y="357"/>
                  </a:cubicBezTo>
                  <a:cubicBezTo>
                    <a:pt x="8345" y="399"/>
                    <a:pt x="8199" y="399"/>
                    <a:pt x="8052" y="399"/>
                  </a:cubicBezTo>
                  <a:cubicBezTo>
                    <a:pt x="7634" y="399"/>
                    <a:pt x="7257" y="293"/>
                    <a:pt x="6797" y="168"/>
                  </a:cubicBezTo>
                  <a:cubicBezTo>
                    <a:pt x="6610" y="126"/>
                    <a:pt x="6442" y="106"/>
                    <a:pt x="6275" y="106"/>
                  </a:cubicBezTo>
                  <a:cubicBezTo>
                    <a:pt x="5835" y="106"/>
                    <a:pt x="5417" y="210"/>
                    <a:pt x="4998" y="251"/>
                  </a:cubicBezTo>
                  <a:cubicBezTo>
                    <a:pt x="3640" y="440"/>
                    <a:pt x="2301" y="608"/>
                    <a:pt x="941" y="775"/>
                  </a:cubicBezTo>
                  <a:cubicBezTo>
                    <a:pt x="606" y="817"/>
                    <a:pt x="272" y="942"/>
                    <a:pt x="1" y="1110"/>
                  </a:cubicBezTo>
                  <a:lnTo>
                    <a:pt x="21" y="1110"/>
                  </a:lnTo>
                  <a:cubicBezTo>
                    <a:pt x="439" y="1213"/>
                    <a:pt x="816" y="1423"/>
                    <a:pt x="1067" y="1757"/>
                  </a:cubicBezTo>
                  <a:cubicBezTo>
                    <a:pt x="1130" y="1799"/>
                    <a:pt x="1192" y="1821"/>
                    <a:pt x="1256" y="1863"/>
                  </a:cubicBezTo>
                  <a:cubicBezTo>
                    <a:pt x="1716" y="2155"/>
                    <a:pt x="1945" y="2510"/>
                    <a:pt x="2154" y="2992"/>
                  </a:cubicBezTo>
                  <a:cubicBezTo>
                    <a:pt x="2469" y="3745"/>
                    <a:pt x="2154" y="4476"/>
                    <a:pt x="1568" y="4936"/>
                  </a:cubicBezTo>
                  <a:cubicBezTo>
                    <a:pt x="1883" y="5271"/>
                    <a:pt x="2050" y="5711"/>
                    <a:pt x="2050" y="6149"/>
                  </a:cubicBezTo>
                  <a:cubicBezTo>
                    <a:pt x="2070" y="6171"/>
                    <a:pt x="2092" y="6213"/>
                    <a:pt x="2112" y="6233"/>
                  </a:cubicBezTo>
                  <a:cubicBezTo>
                    <a:pt x="2196" y="6400"/>
                    <a:pt x="2259" y="6568"/>
                    <a:pt x="2280" y="6715"/>
                  </a:cubicBezTo>
                  <a:cubicBezTo>
                    <a:pt x="2363" y="6673"/>
                    <a:pt x="2427" y="6631"/>
                    <a:pt x="2489" y="6568"/>
                  </a:cubicBezTo>
                  <a:cubicBezTo>
                    <a:pt x="2678" y="6422"/>
                    <a:pt x="2865" y="6255"/>
                    <a:pt x="3074" y="6171"/>
                  </a:cubicBezTo>
                  <a:cubicBezTo>
                    <a:pt x="3451" y="6024"/>
                    <a:pt x="3827" y="5856"/>
                    <a:pt x="4204" y="5689"/>
                  </a:cubicBezTo>
                  <a:cubicBezTo>
                    <a:pt x="4476" y="5585"/>
                    <a:pt x="4727" y="5460"/>
                    <a:pt x="4998" y="5354"/>
                  </a:cubicBezTo>
                  <a:cubicBezTo>
                    <a:pt x="5208" y="5271"/>
                    <a:pt x="5417" y="5229"/>
                    <a:pt x="5648" y="5187"/>
                  </a:cubicBezTo>
                  <a:cubicBezTo>
                    <a:pt x="5668" y="5042"/>
                    <a:pt x="5899" y="4853"/>
                    <a:pt x="6275" y="4560"/>
                  </a:cubicBezTo>
                  <a:cubicBezTo>
                    <a:pt x="7048" y="3870"/>
                    <a:pt x="7655" y="4141"/>
                    <a:pt x="8679" y="3870"/>
                  </a:cubicBezTo>
                  <a:cubicBezTo>
                    <a:pt x="9370" y="3703"/>
                    <a:pt x="9789" y="3619"/>
                    <a:pt x="10394" y="3368"/>
                  </a:cubicBezTo>
                  <a:cubicBezTo>
                    <a:pt x="10834" y="3117"/>
                    <a:pt x="11440" y="2510"/>
                    <a:pt x="11858" y="2343"/>
                  </a:cubicBezTo>
                  <a:cubicBezTo>
                    <a:pt x="12068" y="2281"/>
                    <a:pt x="12277" y="2259"/>
                    <a:pt x="12508" y="2259"/>
                  </a:cubicBezTo>
                  <a:cubicBezTo>
                    <a:pt x="12737" y="2259"/>
                    <a:pt x="12988" y="2281"/>
                    <a:pt x="13239" y="2301"/>
                  </a:cubicBezTo>
                  <a:cubicBezTo>
                    <a:pt x="13302" y="1946"/>
                    <a:pt x="13239" y="1548"/>
                    <a:pt x="13051" y="1277"/>
                  </a:cubicBezTo>
                  <a:cubicBezTo>
                    <a:pt x="12904" y="1068"/>
                    <a:pt x="12717" y="879"/>
                    <a:pt x="12486" y="733"/>
                  </a:cubicBezTo>
                  <a:cubicBezTo>
                    <a:pt x="11838" y="273"/>
                    <a:pt x="10896" y="0"/>
                    <a:pt x="100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4"/>
            <p:cNvSpPr/>
            <p:nvPr/>
          </p:nvSpPr>
          <p:spPr>
            <a:xfrm>
              <a:off x="6244775" y="1790575"/>
              <a:ext cx="175200" cy="96750"/>
            </a:xfrm>
            <a:custGeom>
              <a:avLst/>
              <a:gdLst/>
              <a:ahLst/>
              <a:cxnLst/>
              <a:rect l="l" t="t" r="r" b="b"/>
              <a:pathLst>
                <a:path w="7008" h="3870" extrusionOk="0">
                  <a:moveTo>
                    <a:pt x="4141" y="1"/>
                  </a:moveTo>
                  <a:cubicBezTo>
                    <a:pt x="3996" y="1"/>
                    <a:pt x="3849" y="21"/>
                    <a:pt x="3703" y="63"/>
                  </a:cubicBezTo>
                  <a:cubicBezTo>
                    <a:pt x="3118" y="85"/>
                    <a:pt x="2552" y="43"/>
                    <a:pt x="1966" y="356"/>
                  </a:cubicBezTo>
                  <a:cubicBezTo>
                    <a:pt x="1779" y="461"/>
                    <a:pt x="1486" y="648"/>
                    <a:pt x="1339" y="690"/>
                  </a:cubicBezTo>
                  <a:cubicBezTo>
                    <a:pt x="1004" y="774"/>
                    <a:pt x="628" y="921"/>
                    <a:pt x="335" y="1150"/>
                  </a:cubicBezTo>
                  <a:cubicBezTo>
                    <a:pt x="210" y="1234"/>
                    <a:pt x="106" y="1339"/>
                    <a:pt x="0" y="1443"/>
                  </a:cubicBezTo>
                  <a:cubicBezTo>
                    <a:pt x="231" y="1485"/>
                    <a:pt x="482" y="1569"/>
                    <a:pt x="712" y="1652"/>
                  </a:cubicBezTo>
                  <a:cubicBezTo>
                    <a:pt x="1464" y="1820"/>
                    <a:pt x="2030" y="2511"/>
                    <a:pt x="2072" y="3242"/>
                  </a:cubicBezTo>
                  <a:cubicBezTo>
                    <a:pt x="2072" y="3264"/>
                    <a:pt x="2092" y="3284"/>
                    <a:pt x="2114" y="3305"/>
                  </a:cubicBezTo>
                  <a:lnTo>
                    <a:pt x="2552" y="3305"/>
                  </a:lnTo>
                  <a:cubicBezTo>
                    <a:pt x="2845" y="3325"/>
                    <a:pt x="3118" y="3347"/>
                    <a:pt x="3389" y="3347"/>
                  </a:cubicBezTo>
                  <a:lnTo>
                    <a:pt x="3745" y="3347"/>
                  </a:lnTo>
                  <a:cubicBezTo>
                    <a:pt x="3996" y="3325"/>
                    <a:pt x="4267" y="3325"/>
                    <a:pt x="4518" y="3325"/>
                  </a:cubicBezTo>
                  <a:cubicBezTo>
                    <a:pt x="5104" y="3325"/>
                    <a:pt x="5669" y="3389"/>
                    <a:pt x="6087" y="3827"/>
                  </a:cubicBezTo>
                  <a:cubicBezTo>
                    <a:pt x="6087" y="3849"/>
                    <a:pt x="6107" y="3849"/>
                    <a:pt x="6107" y="3869"/>
                  </a:cubicBezTo>
                  <a:cubicBezTo>
                    <a:pt x="6693" y="3409"/>
                    <a:pt x="7008" y="2678"/>
                    <a:pt x="6693" y="1925"/>
                  </a:cubicBezTo>
                  <a:cubicBezTo>
                    <a:pt x="6484" y="1443"/>
                    <a:pt x="6255" y="1088"/>
                    <a:pt x="5795" y="796"/>
                  </a:cubicBezTo>
                  <a:cubicBezTo>
                    <a:pt x="5731" y="754"/>
                    <a:pt x="5669" y="732"/>
                    <a:pt x="5606" y="690"/>
                  </a:cubicBezTo>
                  <a:cubicBezTo>
                    <a:pt x="5355" y="356"/>
                    <a:pt x="4978" y="146"/>
                    <a:pt x="4560" y="43"/>
                  </a:cubicBezTo>
                  <a:lnTo>
                    <a:pt x="4540" y="43"/>
                  </a:lnTo>
                  <a:cubicBezTo>
                    <a:pt x="4392" y="1"/>
                    <a:pt x="4267" y="1"/>
                    <a:pt x="4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4"/>
            <p:cNvSpPr/>
            <p:nvPr/>
          </p:nvSpPr>
          <p:spPr>
            <a:xfrm>
              <a:off x="6243725" y="1871600"/>
              <a:ext cx="165800" cy="100975"/>
            </a:xfrm>
            <a:custGeom>
              <a:avLst/>
              <a:gdLst/>
              <a:ahLst/>
              <a:cxnLst/>
              <a:rect l="l" t="t" r="r" b="b"/>
              <a:pathLst>
                <a:path w="6632" h="4039" extrusionOk="0">
                  <a:moveTo>
                    <a:pt x="2114" y="1"/>
                  </a:moveTo>
                  <a:cubicBezTo>
                    <a:pt x="2114" y="168"/>
                    <a:pt x="2092" y="357"/>
                    <a:pt x="2050" y="524"/>
                  </a:cubicBezTo>
                  <a:cubicBezTo>
                    <a:pt x="1905" y="1068"/>
                    <a:pt x="1486" y="1548"/>
                    <a:pt x="963" y="1799"/>
                  </a:cubicBezTo>
                  <a:lnTo>
                    <a:pt x="837" y="1863"/>
                  </a:lnTo>
                  <a:cubicBezTo>
                    <a:pt x="712" y="2092"/>
                    <a:pt x="524" y="2281"/>
                    <a:pt x="315" y="2449"/>
                  </a:cubicBezTo>
                  <a:lnTo>
                    <a:pt x="315" y="2594"/>
                  </a:lnTo>
                  <a:cubicBezTo>
                    <a:pt x="357" y="2971"/>
                    <a:pt x="232" y="3347"/>
                    <a:pt x="1" y="3662"/>
                  </a:cubicBezTo>
                  <a:cubicBezTo>
                    <a:pt x="106" y="3745"/>
                    <a:pt x="210" y="3807"/>
                    <a:pt x="335" y="3871"/>
                  </a:cubicBezTo>
                  <a:cubicBezTo>
                    <a:pt x="608" y="3996"/>
                    <a:pt x="837" y="4038"/>
                    <a:pt x="1068" y="4038"/>
                  </a:cubicBezTo>
                  <a:cubicBezTo>
                    <a:pt x="1445" y="4038"/>
                    <a:pt x="1779" y="3891"/>
                    <a:pt x="2156" y="3724"/>
                  </a:cubicBezTo>
                  <a:cubicBezTo>
                    <a:pt x="2281" y="3745"/>
                    <a:pt x="2427" y="3765"/>
                    <a:pt x="2574" y="3787"/>
                  </a:cubicBezTo>
                  <a:cubicBezTo>
                    <a:pt x="2510" y="3703"/>
                    <a:pt x="2469" y="3598"/>
                    <a:pt x="2448" y="3494"/>
                  </a:cubicBezTo>
                  <a:cubicBezTo>
                    <a:pt x="2385" y="3118"/>
                    <a:pt x="2385" y="3012"/>
                    <a:pt x="2448" y="2636"/>
                  </a:cubicBezTo>
                  <a:cubicBezTo>
                    <a:pt x="2490" y="2385"/>
                    <a:pt x="2699" y="2050"/>
                    <a:pt x="2909" y="1883"/>
                  </a:cubicBezTo>
                  <a:cubicBezTo>
                    <a:pt x="3243" y="1612"/>
                    <a:pt x="3598" y="1403"/>
                    <a:pt x="4038" y="1319"/>
                  </a:cubicBezTo>
                  <a:cubicBezTo>
                    <a:pt x="4183" y="1297"/>
                    <a:pt x="4331" y="1277"/>
                    <a:pt x="4498" y="1256"/>
                  </a:cubicBezTo>
                  <a:cubicBezTo>
                    <a:pt x="4582" y="1214"/>
                    <a:pt x="4665" y="1172"/>
                    <a:pt x="4769" y="1172"/>
                  </a:cubicBezTo>
                  <a:cubicBezTo>
                    <a:pt x="4958" y="1130"/>
                    <a:pt x="5084" y="1110"/>
                    <a:pt x="5209" y="1110"/>
                  </a:cubicBezTo>
                  <a:cubicBezTo>
                    <a:pt x="5335" y="1110"/>
                    <a:pt x="5438" y="1130"/>
                    <a:pt x="5648" y="1172"/>
                  </a:cubicBezTo>
                  <a:cubicBezTo>
                    <a:pt x="6024" y="1214"/>
                    <a:pt x="6422" y="1507"/>
                    <a:pt x="6631" y="1841"/>
                  </a:cubicBezTo>
                  <a:cubicBezTo>
                    <a:pt x="6631" y="1403"/>
                    <a:pt x="6464" y="963"/>
                    <a:pt x="6149" y="628"/>
                  </a:cubicBezTo>
                  <a:cubicBezTo>
                    <a:pt x="6149" y="608"/>
                    <a:pt x="6129" y="608"/>
                    <a:pt x="6129" y="586"/>
                  </a:cubicBezTo>
                  <a:cubicBezTo>
                    <a:pt x="5711" y="148"/>
                    <a:pt x="5146" y="84"/>
                    <a:pt x="4560" y="84"/>
                  </a:cubicBezTo>
                  <a:cubicBezTo>
                    <a:pt x="4309" y="84"/>
                    <a:pt x="4038" y="84"/>
                    <a:pt x="3787" y="106"/>
                  </a:cubicBezTo>
                  <a:lnTo>
                    <a:pt x="3431" y="106"/>
                  </a:lnTo>
                  <a:cubicBezTo>
                    <a:pt x="3160" y="106"/>
                    <a:pt x="2887" y="84"/>
                    <a:pt x="2594" y="64"/>
                  </a:cubicBezTo>
                  <a:lnTo>
                    <a:pt x="2156" y="64"/>
                  </a:lnTo>
                  <a:cubicBezTo>
                    <a:pt x="2134" y="43"/>
                    <a:pt x="2114" y="23"/>
                    <a:pt x="21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4"/>
            <p:cNvSpPr/>
            <p:nvPr/>
          </p:nvSpPr>
          <p:spPr>
            <a:xfrm>
              <a:off x="5856300" y="1839725"/>
              <a:ext cx="154250" cy="108250"/>
            </a:xfrm>
            <a:custGeom>
              <a:avLst/>
              <a:gdLst/>
              <a:ahLst/>
              <a:cxnLst/>
              <a:rect l="l" t="t" r="r" b="b"/>
              <a:pathLst>
                <a:path w="6170" h="4330" extrusionOk="0">
                  <a:moveTo>
                    <a:pt x="4287" y="1"/>
                  </a:moveTo>
                  <a:cubicBezTo>
                    <a:pt x="4078" y="1"/>
                    <a:pt x="3869" y="21"/>
                    <a:pt x="3682" y="43"/>
                  </a:cubicBezTo>
                  <a:cubicBezTo>
                    <a:pt x="3347" y="43"/>
                    <a:pt x="3054" y="126"/>
                    <a:pt x="2698" y="272"/>
                  </a:cubicBezTo>
                  <a:lnTo>
                    <a:pt x="2447" y="461"/>
                  </a:lnTo>
                  <a:cubicBezTo>
                    <a:pt x="2238" y="481"/>
                    <a:pt x="2050" y="503"/>
                    <a:pt x="1841" y="545"/>
                  </a:cubicBezTo>
                  <a:cubicBezTo>
                    <a:pt x="1569" y="586"/>
                    <a:pt x="1298" y="712"/>
                    <a:pt x="1047" y="837"/>
                  </a:cubicBezTo>
                  <a:cubicBezTo>
                    <a:pt x="586" y="1088"/>
                    <a:pt x="272" y="1485"/>
                    <a:pt x="126" y="1945"/>
                  </a:cubicBezTo>
                  <a:cubicBezTo>
                    <a:pt x="21" y="2238"/>
                    <a:pt x="1" y="2572"/>
                    <a:pt x="63" y="2907"/>
                  </a:cubicBezTo>
                  <a:cubicBezTo>
                    <a:pt x="230" y="3869"/>
                    <a:pt x="1214" y="4204"/>
                    <a:pt x="2050" y="4309"/>
                  </a:cubicBezTo>
                  <a:lnTo>
                    <a:pt x="2092" y="4309"/>
                  </a:lnTo>
                  <a:cubicBezTo>
                    <a:pt x="2154" y="4309"/>
                    <a:pt x="2218" y="4329"/>
                    <a:pt x="2280" y="4329"/>
                  </a:cubicBezTo>
                  <a:cubicBezTo>
                    <a:pt x="2823" y="4329"/>
                    <a:pt x="3389" y="4120"/>
                    <a:pt x="3869" y="3933"/>
                  </a:cubicBezTo>
                  <a:cubicBezTo>
                    <a:pt x="4497" y="3702"/>
                    <a:pt x="5124" y="3514"/>
                    <a:pt x="5626" y="3033"/>
                  </a:cubicBezTo>
                  <a:cubicBezTo>
                    <a:pt x="5961" y="2698"/>
                    <a:pt x="6150" y="2260"/>
                    <a:pt x="6170" y="1820"/>
                  </a:cubicBezTo>
                  <a:cubicBezTo>
                    <a:pt x="6150" y="1694"/>
                    <a:pt x="6150" y="1590"/>
                    <a:pt x="6150" y="1485"/>
                  </a:cubicBezTo>
                  <a:lnTo>
                    <a:pt x="6150" y="1465"/>
                  </a:lnTo>
                  <a:cubicBezTo>
                    <a:pt x="6108" y="1214"/>
                    <a:pt x="6024" y="983"/>
                    <a:pt x="5899" y="796"/>
                  </a:cubicBezTo>
                  <a:lnTo>
                    <a:pt x="5710" y="545"/>
                  </a:lnTo>
                  <a:cubicBezTo>
                    <a:pt x="5313" y="126"/>
                    <a:pt x="4811" y="1"/>
                    <a:pt x="4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4"/>
            <p:cNvSpPr/>
            <p:nvPr/>
          </p:nvSpPr>
          <p:spPr>
            <a:xfrm>
              <a:off x="6010025" y="1831875"/>
              <a:ext cx="99375" cy="93100"/>
            </a:xfrm>
            <a:custGeom>
              <a:avLst/>
              <a:gdLst/>
              <a:ahLst/>
              <a:cxnLst/>
              <a:rect l="l" t="t" r="r" b="b"/>
              <a:pathLst>
                <a:path w="3975" h="3724" extrusionOk="0">
                  <a:moveTo>
                    <a:pt x="1967" y="0"/>
                  </a:moveTo>
                  <a:cubicBezTo>
                    <a:pt x="1757" y="0"/>
                    <a:pt x="1548" y="42"/>
                    <a:pt x="1317" y="106"/>
                  </a:cubicBezTo>
                  <a:cubicBezTo>
                    <a:pt x="963" y="251"/>
                    <a:pt x="816" y="335"/>
                    <a:pt x="503" y="586"/>
                  </a:cubicBezTo>
                  <a:cubicBezTo>
                    <a:pt x="335" y="753"/>
                    <a:pt x="210" y="962"/>
                    <a:pt x="126" y="1193"/>
                  </a:cubicBezTo>
                  <a:cubicBezTo>
                    <a:pt x="43" y="1381"/>
                    <a:pt x="21" y="1570"/>
                    <a:pt x="1" y="1779"/>
                  </a:cubicBezTo>
                  <a:lnTo>
                    <a:pt x="1" y="1799"/>
                  </a:lnTo>
                  <a:cubicBezTo>
                    <a:pt x="1" y="1904"/>
                    <a:pt x="1" y="2008"/>
                    <a:pt x="21" y="2134"/>
                  </a:cubicBezTo>
                  <a:cubicBezTo>
                    <a:pt x="168" y="2970"/>
                    <a:pt x="1025" y="3639"/>
                    <a:pt x="1861" y="3723"/>
                  </a:cubicBezTo>
                  <a:cubicBezTo>
                    <a:pt x="1861" y="3681"/>
                    <a:pt x="1841" y="3619"/>
                    <a:pt x="1819" y="3577"/>
                  </a:cubicBezTo>
                  <a:cubicBezTo>
                    <a:pt x="1716" y="3054"/>
                    <a:pt x="1757" y="2510"/>
                    <a:pt x="2070" y="2072"/>
                  </a:cubicBezTo>
                  <a:cubicBezTo>
                    <a:pt x="2301" y="1715"/>
                    <a:pt x="2614" y="1402"/>
                    <a:pt x="3012" y="1235"/>
                  </a:cubicBezTo>
                  <a:cubicBezTo>
                    <a:pt x="3200" y="1151"/>
                    <a:pt x="3389" y="1046"/>
                    <a:pt x="3598" y="1004"/>
                  </a:cubicBezTo>
                  <a:cubicBezTo>
                    <a:pt x="3765" y="984"/>
                    <a:pt x="3869" y="962"/>
                    <a:pt x="3974" y="962"/>
                  </a:cubicBezTo>
                  <a:cubicBezTo>
                    <a:pt x="3911" y="817"/>
                    <a:pt x="3807" y="691"/>
                    <a:pt x="3702" y="566"/>
                  </a:cubicBezTo>
                  <a:cubicBezTo>
                    <a:pt x="3367" y="168"/>
                    <a:pt x="2823" y="22"/>
                    <a:pt x="2321" y="22"/>
                  </a:cubicBezTo>
                  <a:lnTo>
                    <a:pt x="2218" y="22"/>
                  </a:lnTo>
                  <a:cubicBezTo>
                    <a:pt x="2134" y="0"/>
                    <a:pt x="2050" y="0"/>
                    <a:pt x="1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4"/>
            <p:cNvSpPr/>
            <p:nvPr/>
          </p:nvSpPr>
          <p:spPr>
            <a:xfrm>
              <a:off x="6091600" y="1922350"/>
              <a:ext cx="25" cy="25"/>
            </a:xfrm>
            <a:custGeom>
              <a:avLst/>
              <a:gdLst/>
              <a:ahLst/>
              <a:cxnLst/>
              <a:rect l="l" t="t" r="r" b="b"/>
              <a:pathLst>
                <a:path w="1" h="1" extrusionOk="0">
                  <a:moveTo>
                    <a:pt x="0" y="0"/>
                  </a:moveTo>
                  <a:lnTo>
                    <a:pt x="0" y="0"/>
                  </a:lnTo>
                  <a:close/>
                </a:path>
              </a:pathLst>
            </a:custGeom>
            <a:solidFill>
              <a:srgbClr val="E3D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4"/>
            <p:cNvSpPr/>
            <p:nvPr/>
          </p:nvSpPr>
          <p:spPr>
            <a:xfrm>
              <a:off x="6103100" y="1931225"/>
              <a:ext cx="149550" cy="70075"/>
            </a:xfrm>
            <a:custGeom>
              <a:avLst/>
              <a:gdLst/>
              <a:ahLst/>
              <a:cxnLst/>
              <a:rect l="l" t="t" r="r" b="b"/>
              <a:pathLst>
                <a:path w="5982" h="2803" extrusionOk="0">
                  <a:moveTo>
                    <a:pt x="1736" y="0"/>
                  </a:moveTo>
                  <a:cubicBezTo>
                    <a:pt x="1674" y="64"/>
                    <a:pt x="1632" y="126"/>
                    <a:pt x="1590" y="189"/>
                  </a:cubicBezTo>
                  <a:cubicBezTo>
                    <a:pt x="1213" y="607"/>
                    <a:pt x="606" y="942"/>
                    <a:pt x="21" y="984"/>
                  </a:cubicBezTo>
                  <a:cubicBezTo>
                    <a:pt x="0" y="1235"/>
                    <a:pt x="42" y="1506"/>
                    <a:pt x="126" y="1737"/>
                  </a:cubicBezTo>
                  <a:cubicBezTo>
                    <a:pt x="188" y="1882"/>
                    <a:pt x="272" y="2030"/>
                    <a:pt x="397" y="2155"/>
                  </a:cubicBezTo>
                  <a:cubicBezTo>
                    <a:pt x="439" y="2091"/>
                    <a:pt x="522" y="2050"/>
                    <a:pt x="586" y="2008"/>
                  </a:cubicBezTo>
                  <a:cubicBezTo>
                    <a:pt x="921" y="1820"/>
                    <a:pt x="1192" y="1737"/>
                    <a:pt x="1423" y="1737"/>
                  </a:cubicBezTo>
                  <a:cubicBezTo>
                    <a:pt x="1966" y="1737"/>
                    <a:pt x="2112" y="2197"/>
                    <a:pt x="1506" y="2699"/>
                  </a:cubicBezTo>
                  <a:lnTo>
                    <a:pt x="1526" y="2699"/>
                  </a:lnTo>
                  <a:cubicBezTo>
                    <a:pt x="1777" y="2782"/>
                    <a:pt x="2050" y="2803"/>
                    <a:pt x="2321" y="2803"/>
                  </a:cubicBezTo>
                  <a:lnTo>
                    <a:pt x="2363" y="2803"/>
                  </a:lnTo>
                  <a:cubicBezTo>
                    <a:pt x="2739" y="2803"/>
                    <a:pt x="3116" y="2719"/>
                    <a:pt x="3430" y="2510"/>
                  </a:cubicBezTo>
                  <a:lnTo>
                    <a:pt x="3556" y="2510"/>
                  </a:lnTo>
                  <a:cubicBezTo>
                    <a:pt x="3974" y="2490"/>
                    <a:pt x="4392" y="2342"/>
                    <a:pt x="4747" y="2113"/>
                  </a:cubicBezTo>
                  <a:cubicBezTo>
                    <a:pt x="5082" y="1924"/>
                    <a:pt x="5396" y="1631"/>
                    <a:pt x="5626" y="1277"/>
                  </a:cubicBezTo>
                  <a:cubicBezTo>
                    <a:pt x="5857" y="962"/>
                    <a:pt x="5982" y="586"/>
                    <a:pt x="5940" y="209"/>
                  </a:cubicBezTo>
                  <a:lnTo>
                    <a:pt x="5940" y="64"/>
                  </a:lnTo>
                  <a:cubicBezTo>
                    <a:pt x="5857" y="273"/>
                    <a:pt x="5731" y="460"/>
                    <a:pt x="5584" y="627"/>
                  </a:cubicBezTo>
                  <a:cubicBezTo>
                    <a:pt x="5187" y="1109"/>
                    <a:pt x="4560" y="1318"/>
                    <a:pt x="3932" y="1318"/>
                  </a:cubicBezTo>
                  <a:cubicBezTo>
                    <a:pt x="3389" y="1318"/>
                    <a:pt x="2845" y="1151"/>
                    <a:pt x="2427" y="878"/>
                  </a:cubicBezTo>
                  <a:cubicBezTo>
                    <a:pt x="2134" y="669"/>
                    <a:pt x="1841" y="356"/>
                    <a:pt x="17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4"/>
            <p:cNvSpPr/>
            <p:nvPr/>
          </p:nvSpPr>
          <p:spPr>
            <a:xfrm>
              <a:off x="6215500" y="1826150"/>
              <a:ext cx="81075" cy="92025"/>
            </a:xfrm>
            <a:custGeom>
              <a:avLst/>
              <a:gdLst/>
              <a:ahLst/>
              <a:cxnLst/>
              <a:rect l="l" t="t" r="r" b="b"/>
              <a:pathLst>
                <a:path w="3243" h="3681" extrusionOk="0">
                  <a:moveTo>
                    <a:pt x="817" y="0"/>
                  </a:moveTo>
                  <a:cubicBezTo>
                    <a:pt x="608" y="0"/>
                    <a:pt x="398" y="20"/>
                    <a:pt x="189" y="104"/>
                  </a:cubicBezTo>
                  <a:lnTo>
                    <a:pt x="0" y="167"/>
                  </a:lnTo>
                  <a:cubicBezTo>
                    <a:pt x="231" y="271"/>
                    <a:pt x="460" y="397"/>
                    <a:pt x="628" y="606"/>
                  </a:cubicBezTo>
                  <a:cubicBezTo>
                    <a:pt x="795" y="815"/>
                    <a:pt x="920" y="1024"/>
                    <a:pt x="1004" y="1233"/>
                  </a:cubicBezTo>
                  <a:cubicBezTo>
                    <a:pt x="1046" y="1255"/>
                    <a:pt x="1110" y="1297"/>
                    <a:pt x="1171" y="1317"/>
                  </a:cubicBezTo>
                  <a:cubicBezTo>
                    <a:pt x="1255" y="1380"/>
                    <a:pt x="1339" y="1422"/>
                    <a:pt x="1422" y="1484"/>
                  </a:cubicBezTo>
                  <a:cubicBezTo>
                    <a:pt x="2030" y="1902"/>
                    <a:pt x="2259" y="2488"/>
                    <a:pt x="2113" y="3221"/>
                  </a:cubicBezTo>
                  <a:cubicBezTo>
                    <a:pt x="2092" y="3388"/>
                    <a:pt x="2030" y="3534"/>
                    <a:pt x="1966" y="3681"/>
                  </a:cubicBezTo>
                  <a:lnTo>
                    <a:pt x="2092" y="3617"/>
                  </a:lnTo>
                  <a:cubicBezTo>
                    <a:pt x="2615" y="3366"/>
                    <a:pt x="3034" y="2886"/>
                    <a:pt x="3179" y="2342"/>
                  </a:cubicBezTo>
                  <a:cubicBezTo>
                    <a:pt x="3221" y="2175"/>
                    <a:pt x="3243" y="1986"/>
                    <a:pt x="3243" y="1819"/>
                  </a:cubicBezTo>
                  <a:cubicBezTo>
                    <a:pt x="3201" y="1088"/>
                    <a:pt x="2635" y="397"/>
                    <a:pt x="1883" y="229"/>
                  </a:cubicBezTo>
                  <a:cubicBezTo>
                    <a:pt x="1653" y="146"/>
                    <a:pt x="1402" y="62"/>
                    <a:pt x="1171" y="20"/>
                  </a:cubicBezTo>
                  <a:cubicBezTo>
                    <a:pt x="1046" y="0"/>
                    <a:pt x="920" y="0"/>
                    <a:pt x="8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4"/>
            <p:cNvSpPr/>
            <p:nvPr/>
          </p:nvSpPr>
          <p:spPr>
            <a:xfrm>
              <a:off x="6119825" y="1814100"/>
              <a:ext cx="120800" cy="76350"/>
            </a:xfrm>
            <a:custGeom>
              <a:avLst/>
              <a:gdLst/>
              <a:ahLst/>
              <a:cxnLst/>
              <a:rect l="l" t="t" r="r" b="b"/>
              <a:pathLst>
                <a:path w="4832" h="3054" extrusionOk="0">
                  <a:moveTo>
                    <a:pt x="1716" y="0"/>
                  </a:moveTo>
                  <a:cubicBezTo>
                    <a:pt x="1256" y="0"/>
                    <a:pt x="774" y="147"/>
                    <a:pt x="481" y="502"/>
                  </a:cubicBezTo>
                  <a:cubicBezTo>
                    <a:pt x="188" y="879"/>
                    <a:pt x="21" y="1255"/>
                    <a:pt x="1" y="1673"/>
                  </a:cubicBezTo>
                  <a:cubicBezTo>
                    <a:pt x="377" y="1695"/>
                    <a:pt x="732" y="1841"/>
                    <a:pt x="1005" y="2113"/>
                  </a:cubicBezTo>
                  <a:cubicBezTo>
                    <a:pt x="1276" y="2384"/>
                    <a:pt x="1443" y="2719"/>
                    <a:pt x="1485" y="3054"/>
                  </a:cubicBezTo>
                  <a:cubicBezTo>
                    <a:pt x="1548" y="2992"/>
                    <a:pt x="1610" y="2950"/>
                    <a:pt x="1674" y="2908"/>
                  </a:cubicBezTo>
                  <a:cubicBezTo>
                    <a:pt x="1758" y="2677"/>
                    <a:pt x="1903" y="2468"/>
                    <a:pt x="2070" y="2323"/>
                  </a:cubicBezTo>
                  <a:cubicBezTo>
                    <a:pt x="2405" y="2050"/>
                    <a:pt x="2594" y="1946"/>
                    <a:pt x="3012" y="1799"/>
                  </a:cubicBezTo>
                  <a:cubicBezTo>
                    <a:pt x="3054" y="1779"/>
                    <a:pt x="3096" y="1757"/>
                    <a:pt x="3138" y="1757"/>
                  </a:cubicBezTo>
                  <a:cubicBezTo>
                    <a:pt x="3347" y="1590"/>
                    <a:pt x="3598" y="1528"/>
                    <a:pt x="3869" y="1528"/>
                  </a:cubicBezTo>
                  <a:cubicBezTo>
                    <a:pt x="3953" y="1528"/>
                    <a:pt x="4058" y="1528"/>
                    <a:pt x="4142" y="1548"/>
                  </a:cubicBezTo>
                  <a:cubicBezTo>
                    <a:pt x="4393" y="1590"/>
                    <a:pt x="4602" y="1611"/>
                    <a:pt x="4831" y="1715"/>
                  </a:cubicBezTo>
                  <a:cubicBezTo>
                    <a:pt x="4747" y="1506"/>
                    <a:pt x="4622" y="1297"/>
                    <a:pt x="4455" y="1088"/>
                  </a:cubicBezTo>
                  <a:cubicBezTo>
                    <a:pt x="4287" y="879"/>
                    <a:pt x="4058" y="753"/>
                    <a:pt x="3827" y="649"/>
                  </a:cubicBezTo>
                  <a:cubicBezTo>
                    <a:pt x="3723" y="628"/>
                    <a:pt x="3618" y="586"/>
                    <a:pt x="3514" y="566"/>
                  </a:cubicBezTo>
                  <a:cubicBezTo>
                    <a:pt x="3431" y="544"/>
                    <a:pt x="3325" y="502"/>
                    <a:pt x="3242" y="482"/>
                  </a:cubicBezTo>
                  <a:cubicBezTo>
                    <a:pt x="3222" y="482"/>
                    <a:pt x="3200" y="460"/>
                    <a:pt x="3180" y="440"/>
                  </a:cubicBezTo>
                  <a:cubicBezTo>
                    <a:pt x="2865" y="293"/>
                    <a:pt x="2552" y="126"/>
                    <a:pt x="2218" y="42"/>
                  </a:cubicBezTo>
                  <a:cubicBezTo>
                    <a:pt x="2050" y="22"/>
                    <a:pt x="1883" y="0"/>
                    <a:pt x="1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4"/>
            <p:cNvSpPr/>
            <p:nvPr/>
          </p:nvSpPr>
          <p:spPr>
            <a:xfrm>
              <a:off x="6303325" y="1899350"/>
              <a:ext cx="113525" cy="93575"/>
            </a:xfrm>
            <a:custGeom>
              <a:avLst/>
              <a:gdLst/>
              <a:ahLst/>
              <a:cxnLst/>
              <a:rect l="l" t="t" r="r" b="b"/>
              <a:pathLst>
                <a:path w="4541" h="3743" extrusionOk="0">
                  <a:moveTo>
                    <a:pt x="2825" y="0"/>
                  </a:moveTo>
                  <a:cubicBezTo>
                    <a:pt x="2700" y="0"/>
                    <a:pt x="2574" y="20"/>
                    <a:pt x="2385" y="62"/>
                  </a:cubicBezTo>
                  <a:cubicBezTo>
                    <a:pt x="2281" y="62"/>
                    <a:pt x="2198" y="104"/>
                    <a:pt x="2114" y="146"/>
                  </a:cubicBezTo>
                  <a:cubicBezTo>
                    <a:pt x="1947" y="167"/>
                    <a:pt x="1799" y="187"/>
                    <a:pt x="1654" y="209"/>
                  </a:cubicBezTo>
                  <a:cubicBezTo>
                    <a:pt x="1214" y="293"/>
                    <a:pt x="859" y="502"/>
                    <a:pt x="525" y="773"/>
                  </a:cubicBezTo>
                  <a:cubicBezTo>
                    <a:pt x="315" y="940"/>
                    <a:pt x="106" y="1275"/>
                    <a:pt x="64" y="1526"/>
                  </a:cubicBezTo>
                  <a:cubicBezTo>
                    <a:pt x="1" y="1902"/>
                    <a:pt x="1" y="2008"/>
                    <a:pt x="64" y="2384"/>
                  </a:cubicBezTo>
                  <a:cubicBezTo>
                    <a:pt x="85" y="2488"/>
                    <a:pt x="126" y="2593"/>
                    <a:pt x="190" y="2677"/>
                  </a:cubicBezTo>
                  <a:cubicBezTo>
                    <a:pt x="252" y="2823"/>
                    <a:pt x="377" y="2948"/>
                    <a:pt x="483" y="3095"/>
                  </a:cubicBezTo>
                  <a:cubicBezTo>
                    <a:pt x="608" y="3263"/>
                    <a:pt x="796" y="3366"/>
                    <a:pt x="985" y="3472"/>
                  </a:cubicBezTo>
                  <a:cubicBezTo>
                    <a:pt x="1277" y="3617"/>
                    <a:pt x="1570" y="3743"/>
                    <a:pt x="1905" y="3743"/>
                  </a:cubicBezTo>
                  <a:lnTo>
                    <a:pt x="1967" y="3743"/>
                  </a:lnTo>
                  <a:cubicBezTo>
                    <a:pt x="2281" y="3723"/>
                    <a:pt x="2594" y="3659"/>
                    <a:pt x="2909" y="3576"/>
                  </a:cubicBezTo>
                  <a:cubicBezTo>
                    <a:pt x="3305" y="3472"/>
                    <a:pt x="3724" y="3325"/>
                    <a:pt x="3996" y="3012"/>
                  </a:cubicBezTo>
                  <a:cubicBezTo>
                    <a:pt x="4205" y="2739"/>
                    <a:pt x="4393" y="2488"/>
                    <a:pt x="4477" y="2133"/>
                  </a:cubicBezTo>
                  <a:cubicBezTo>
                    <a:pt x="4540" y="1841"/>
                    <a:pt x="4540" y="1568"/>
                    <a:pt x="4477" y="1297"/>
                  </a:cubicBezTo>
                  <a:cubicBezTo>
                    <a:pt x="4456" y="1150"/>
                    <a:pt x="4393" y="982"/>
                    <a:pt x="4309" y="815"/>
                  </a:cubicBezTo>
                  <a:cubicBezTo>
                    <a:pt x="4289" y="795"/>
                    <a:pt x="4267" y="753"/>
                    <a:pt x="4247" y="731"/>
                  </a:cubicBezTo>
                  <a:cubicBezTo>
                    <a:pt x="4038" y="397"/>
                    <a:pt x="3640" y="104"/>
                    <a:pt x="3264" y="62"/>
                  </a:cubicBezTo>
                  <a:cubicBezTo>
                    <a:pt x="3054" y="20"/>
                    <a:pt x="2951" y="0"/>
                    <a:pt x="2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4"/>
            <p:cNvSpPr/>
            <p:nvPr/>
          </p:nvSpPr>
          <p:spPr>
            <a:xfrm>
              <a:off x="6161650" y="1852275"/>
              <a:ext cx="110325" cy="80550"/>
            </a:xfrm>
            <a:custGeom>
              <a:avLst/>
              <a:gdLst/>
              <a:ahLst/>
              <a:cxnLst/>
              <a:rect l="l" t="t" r="r" b="b"/>
              <a:pathLst>
                <a:path w="4413" h="3222" extrusionOk="0">
                  <a:moveTo>
                    <a:pt x="2196" y="1"/>
                  </a:moveTo>
                  <a:cubicBezTo>
                    <a:pt x="1925" y="1"/>
                    <a:pt x="1674" y="63"/>
                    <a:pt x="1465" y="230"/>
                  </a:cubicBezTo>
                  <a:cubicBezTo>
                    <a:pt x="1423" y="230"/>
                    <a:pt x="1381" y="252"/>
                    <a:pt x="1339" y="272"/>
                  </a:cubicBezTo>
                  <a:cubicBezTo>
                    <a:pt x="921" y="419"/>
                    <a:pt x="732" y="523"/>
                    <a:pt x="397" y="796"/>
                  </a:cubicBezTo>
                  <a:cubicBezTo>
                    <a:pt x="230" y="941"/>
                    <a:pt x="85" y="1150"/>
                    <a:pt x="1" y="1381"/>
                  </a:cubicBezTo>
                  <a:cubicBezTo>
                    <a:pt x="188" y="1256"/>
                    <a:pt x="377" y="1172"/>
                    <a:pt x="586" y="1130"/>
                  </a:cubicBezTo>
                  <a:cubicBezTo>
                    <a:pt x="796" y="1088"/>
                    <a:pt x="1005" y="1046"/>
                    <a:pt x="1192" y="1025"/>
                  </a:cubicBezTo>
                  <a:cubicBezTo>
                    <a:pt x="1318" y="1005"/>
                    <a:pt x="1465" y="983"/>
                    <a:pt x="1590" y="963"/>
                  </a:cubicBezTo>
                  <a:cubicBezTo>
                    <a:pt x="1652" y="941"/>
                    <a:pt x="1716" y="941"/>
                    <a:pt x="1778" y="941"/>
                  </a:cubicBezTo>
                  <a:cubicBezTo>
                    <a:pt x="2322" y="941"/>
                    <a:pt x="2907" y="1214"/>
                    <a:pt x="3242" y="1632"/>
                  </a:cubicBezTo>
                  <a:cubicBezTo>
                    <a:pt x="3515" y="1945"/>
                    <a:pt x="3682" y="2260"/>
                    <a:pt x="3682" y="2698"/>
                  </a:cubicBezTo>
                  <a:cubicBezTo>
                    <a:pt x="3682" y="2887"/>
                    <a:pt x="3660" y="3074"/>
                    <a:pt x="3598" y="3222"/>
                  </a:cubicBezTo>
                  <a:cubicBezTo>
                    <a:pt x="3807" y="3054"/>
                    <a:pt x="3995" y="2865"/>
                    <a:pt x="4120" y="2636"/>
                  </a:cubicBezTo>
                  <a:cubicBezTo>
                    <a:pt x="4184" y="2489"/>
                    <a:pt x="4246" y="2343"/>
                    <a:pt x="4267" y="2176"/>
                  </a:cubicBezTo>
                  <a:cubicBezTo>
                    <a:pt x="4413" y="1443"/>
                    <a:pt x="4184" y="857"/>
                    <a:pt x="3576" y="439"/>
                  </a:cubicBezTo>
                  <a:cubicBezTo>
                    <a:pt x="3493" y="377"/>
                    <a:pt x="3409" y="335"/>
                    <a:pt x="3325" y="272"/>
                  </a:cubicBezTo>
                  <a:cubicBezTo>
                    <a:pt x="3264" y="252"/>
                    <a:pt x="3200" y="210"/>
                    <a:pt x="3158" y="188"/>
                  </a:cubicBezTo>
                  <a:cubicBezTo>
                    <a:pt x="2929" y="84"/>
                    <a:pt x="2720" y="63"/>
                    <a:pt x="2469" y="21"/>
                  </a:cubicBezTo>
                  <a:cubicBezTo>
                    <a:pt x="2385" y="1"/>
                    <a:pt x="2280" y="1"/>
                    <a:pt x="2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4"/>
            <p:cNvSpPr/>
            <p:nvPr/>
          </p:nvSpPr>
          <p:spPr>
            <a:xfrm>
              <a:off x="6052900" y="1855925"/>
              <a:ext cx="104050" cy="99900"/>
            </a:xfrm>
            <a:custGeom>
              <a:avLst/>
              <a:gdLst/>
              <a:ahLst/>
              <a:cxnLst/>
              <a:rect l="l" t="t" r="r" b="b"/>
              <a:pathLst>
                <a:path w="4162" h="3996" extrusionOk="0">
                  <a:moveTo>
                    <a:pt x="2259" y="0"/>
                  </a:moveTo>
                  <a:cubicBezTo>
                    <a:pt x="2154" y="0"/>
                    <a:pt x="2050" y="22"/>
                    <a:pt x="1883" y="42"/>
                  </a:cubicBezTo>
                  <a:cubicBezTo>
                    <a:pt x="1674" y="84"/>
                    <a:pt x="1485" y="189"/>
                    <a:pt x="1297" y="273"/>
                  </a:cubicBezTo>
                  <a:cubicBezTo>
                    <a:pt x="899" y="440"/>
                    <a:pt x="586" y="753"/>
                    <a:pt x="355" y="1110"/>
                  </a:cubicBezTo>
                  <a:cubicBezTo>
                    <a:pt x="42" y="1548"/>
                    <a:pt x="1" y="2092"/>
                    <a:pt x="104" y="2615"/>
                  </a:cubicBezTo>
                  <a:cubicBezTo>
                    <a:pt x="126" y="2657"/>
                    <a:pt x="146" y="2719"/>
                    <a:pt x="146" y="2761"/>
                  </a:cubicBezTo>
                  <a:cubicBezTo>
                    <a:pt x="355" y="3327"/>
                    <a:pt x="879" y="3723"/>
                    <a:pt x="1423" y="3912"/>
                  </a:cubicBezTo>
                  <a:cubicBezTo>
                    <a:pt x="1527" y="3954"/>
                    <a:pt x="1632" y="3974"/>
                    <a:pt x="1757" y="3996"/>
                  </a:cubicBezTo>
                  <a:lnTo>
                    <a:pt x="2029" y="3996"/>
                  </a:lnTo>
                  <a:cubicBezTo>
                    <a:pt x="2614" y="3954"/>
                    <a:pt x="3221" y="3619"/>
                    <a:pt x="3598" y="3201"/>
                  </a:cubicBezTo>
                  <a:cubicBezTo>
                    <a:pt x="3640" y="3138"/>
                    <a:pt x="3682" y="3076"/>
                    <a:pt x="3744" y="3012"/>
                  </a:cubicBezTo>
                  <a:cubicBezTo>
                    <a:pt x="3682" y="2866"/>
                    <a:pt x="3660" y="2719"/>
                    <a:pt x="3682" y="2552"/>
                  </a:cubicBezTo>
                  <a:cubicBezTo>
                    <a:pt x="3723" y="2114"/>
                    <a:pt x="3807" y="1737"/>
                    <a:pt x="4142" y="1423"/>
                  </a:cubicBezTo>
                  <a:cubicBezTo>
                    <a:pt x="4142" y="1402"/>
                    <a:pt x="4162" y="1402"/>
                    <a:pt x="4162" y="1381"/>
                  </a:cubicBezTo>
                  <a:cubicBezTo>
                    <a:pt x="4120" y="1046"/>
                    <a:pt x="3953" y="711"/>
                    <a:pt x="3682" y="440"/>
                  </a:cubicBezTo>
                  <a:cubicBezTo>
                    <a:pt x="3409" y="168"/>
                    <a:pt x="3054" y="22"/>
                    <a:pt x="26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4"/>
            <p:cNvSpPr/>
            <p:nvPr/>
          </p:nvSpPr>
          <p:spPr>
            <a:xfrm>
              <a:off x="6144375" y="1875800"/>
              <a:ext cx="109325" cy="88400"/>
            </a:xfrm>
            <a:custGeom>
              <a:avLst/>
              <a:gdLst/>
              <a:ahLst/>
              <a:cxnLst/>
              <a:rect l="l" t="t" r="r" b="b"/>
              <a:pathLst>
                <a:path w="4373" h="3536" extrusionOk="0">
                  <a:moveTo>
                    <a:pt x="2469" y="0"/>
                  </a:moveTo>
                  <a:cubicBezTo>
                    <a:pt x="2407" y="0"/>
                    <a:pt x="2343" y="0"/>
                    <a:pt x="2281" y="22"/>
                  </a:cubicBezTo>
                  <a:cubicBezTo>
                    <a:pt x="2156" y="42"/>
                    <a:pt x="2009" y="64"/>
                    <a:pt x="1883" y="84"/>
                  </a:cubicBezTo>
                  <a:cubicBezTo>
                    <a:pt x="1696" y="105"/>
                    <a:pt x="1487" y="147"/>
                    <a:pt x="1277" y="189"/>
                  </a:cubicBezTo>
                  <a:cubicBezTo>
                    <a:pt x="1068" y="231"/>
                    <a:pt x="879" y="315"/>
                    <a:pt x="692" y="440"/>
                  </a:cubicBezTo>
                  <a:cubicBezTo>
                    <a:pt x="628" y="482"/>
                    <a:pt x="566" y="524"/>
                    <a:pt x="503" y="586"/>
                  </a:cubicBezTo>
                  <a:cubicBezTo>
                    <a:pt x="503" y="607"/>
                    <a:pt x="483" y="607"/>
                    <a:pt x="483" y="628"/>
                  </a:cubicBezTo>
                  <a:cubicBezTo>
                    <a:pt x="148" y="942"/>
                    <a:pt x="64" y="1319"/>
                    <a:pt x="23" y="1757"/>
                  </a:cubicBezTo>
                  <a:cubicBezTo>
                    <a:pt x="1" y="1924"/>
                    <a:pt x="23" y="2071"/>
                    <a:pt x="85" y="2217"/>
                  </a:cubicBezTo>
                  <a:cubicBezTo>
                    <a:pt x="190" y="2573"/>
                    <a:pt x="483" y="2886"/>
                    <a:pt x="776" y="3095"/>
                  </a:cubicBezTo>
                  <a:cubicBezTo>
                    <a:pt x="1194" y="3368"/>
                    <a:pt x="1738" y="3535"/>
                    <a:pt x="2281" y="3535"/>
                  </a:cubicBezTo>
                  <a:cubicBezTo>
                    <a:pt x="2909" y="3535"/>
                    <a:pt x="3536" y="3326"/>
                    <a:pt x="3933" y="2844"/>
                  </a:cubicBezTo>
                  <a:cubicBezTo>
                    <a:pt x="4080" y="2677"/>
                    <a:pt x="4206" y="2490"/>
                    <a:pt x="4289" y="2281"/>
                  </a:cubicBezTo>
                  <a:cubicBezTo>
                    <a:pt x="4351" y="2133"/>
                    <a:pt x="4373" y="1946"/>
                    <a:pt x="4373" y="1757"/>
                  </a:cubicBezTo>
                  <a:cubicBezTo>
                    <a:pt x="4373" y="1319"/>
                    <a:pt x="4206" y="1004"/>
                    <a:pt x="3933" y="691"/>
                  </a:cubicBezTo>
                  <a:cubicBezTo>
                    <a:pt x="3598" y="273"/>
                    <a:pt x="3013" y="0"/>
                    <a:pt x="2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4"/>
            <p:cNvSpPr/>
            <p:nvPr/>
          </p:nvSpPr>
          <p:spPr>
            <a:xfrm>
              <a:off x="5758500" y="2850400"/>
              <a:ext cx="243200" cy="158475"/>
            </a:xfrm>
            <a:custGeom>
              <a:avLst/>
              <a:gdLst/>
              <a:ahLst/>
              <a:cxnLst/>
              <a:rect l="l" t="t" r="r" b="b"/>
              <a:pathLst>
                <a:path w="9728" h="6339" extrusionOk="0">
                  <a:moveTo>
                    <a:pt x="9560" y="3871"/>
                  </a:moveTo>
                  <a:cubicBezTo>
                    <a:pt x="9643" y="3891"/>
                    <a:pt x="9685" y="3891"/>
                    <a:pt x="9705" y="3891"/>
                  </a:cubicBezTo>
                  <a:cubicBezTo>
                    <a:pt x="9727" y="3891"/>
                    <a:pt x="9685" y="3891"/>
                    <a:pt x="9580" y="3871"/>
                  </a:cubicBezTo>
                  <a:close/>
                  <a:moveTo>
                    <a:pt x="9267" y="4331"/>
                  </a:moveTo>
                  <a:cubicBezTo>
                    <a:pt x="9245" y="4331"/>
                    <a:pt x="9245" y="4331"/>
                    <a:pt x="9267" y="4351"/>
                  </a:cubicBezTo>
                  <a:lnTo>
                    <a:pt x="9412" y="4351"/>
                  </a:lnTo>
                  <a:cubicBezTo>
                    <a:pt x="9351" y="4331"/>
                    <a:pt x="9309" y="4331"/>
                    <a:pt x="9267" y="4331"/>
                  </a:cubicBezTo>
                  <a:close/>
                  <a:moveTo>
                    <a:pt x="3955" y="1"/>
                  </a:moveTo>
                  <a:cubicBezTo>
                    <a:pt x="3598" y="1"/>
                    <a:pt x="3180" y="43"/>
                    <a:pt x="2783" y="168"/>
                  </a:cubicBezTo>
                  <a:cubicBezTo>
                    <a:pt x="1989" y="357"/>
                    <a:pt x="1194" y="734"/>
                    <a:pt x="754" y="1277"/>
                  </a:cubicBezTo>
                  <a:cubicBezTo>
                    <a:pt x="670" y="1381"/>
                    <a:pt x="587" y="1507"/>
                    <a:pt x="525" y="1632"/>
                  </a:cubicBezTo>
                  <a:cubicBezTo>
                    <a:pt x="1" y="2594"/>
                    <a:pt x="43" y="4122"/>
                    <a:pt x="1361" y="4393"/>
                  </a:cubicBezTo>
                  <a:cubicBezTo>
                    <a:pt x="1403" y="4393"/>
                    <a:pt x="1445" y="4415"/>
                    <a:pt x="1487" y="4415"/>
                  </a:cubicBezTo>
                  <a:cubicBezTo>
                    <a:pt x="1590" y="4415"/>
                    <a:pt x="1674" y="4435"/>
                    <a:pt x="1758" y="4435"/>
                  </a:cubicBezTo>
                  <a:cubicBezTo>
                    <a:pt x="2218" y="4435"/>
                    <a:pt x="2594" y="4267"/>
                    <a:pt x="2951" y="4122"/>
                  </a:cubicBezTo>
                  <a:cubicBezTo>
                    <a:pt x="3305" y="4351"/>
                    <a:pt x="3766" y="4456"/>
                    <a:pt x="4184" y="4456"/>
                  </a:cubicBezTo>
                  <a:lnTo>
                    <a:pt x="4331" y="4456"/>
                  </a:lnTo>
                  <a:cubicBezTo>
                    <a:pt x="4457" y="4456"/>
                    <a:pt x="4624" y="4456"/>
                    <a:pt x="4749" y="4435"/>
                  </a:cubicBezTo>
                  <a:cubicBezTo>
                    <a:pt x="4749" y="4476"/>
                    <a:pt x="4769" y="4518"/>
                    <a:pt x="4769" y="4560"/>
                  </a:cubicBezTo>
                  <a:cubicBezTo>
                    <a:pt x="4937" y="5042"/>
                    <a:pt x="5230" y="5313"/>
                    <a:pt x="5628" y="5586"/>
                  </a:cubicBezTo>
                  <a:cubicBezTo>
                    <a:pt x="5795" y="5669"/>
                    <a:pt x="5983" y="5731"/>
                    <a:pt x="6192" y="5795"/>
                  </a:cubicBezTo>
                  <a:cubicBezTo>
                    <a:pt x="6234" y="5815"/>
                    <a:pt x="6255" y="5837"/>
                    <a:pt x="6297" y="5837"/>
                  </a:cubicBezTo>
                  <a:cubicBezTo>
                    <a:pt x="6568" y="6150"/>
                    <a:pt x="6966" y="6297"/>
                    <a:pt x="7405" y="6339"/>
                  </a:cubicBezTo>
                  <a:cubicBezTo>
                    <a:pt x="7217" y="5837"/>
                    <a:pt x="7237" y="5271"/>
                    <a:pt x="7510" y="4811"/>
                  </a:cubicBezTo>
                  <a:cubicBezTo>
                    <a:pt x="7677" y="4498"/>
                    <a:pt x="7928" y="4225"/>
                    <a:pt x="8241" y="4038"/>
                  </a:cubicBezTo>
                  <a:cubicBezTo>
                    <a:pt x="8347" y="3536"/>
                    <a:pt x="8618" y="3096"/>
                    <a:pt x="9078" y="2825"/>
                  </a:cubicBezTo>
                  <a:cubicBezTo>
                    <a:pt x="9245" y="2741"/>
                    <a:pt x="9454" y="2658"/>
                    <a:pt x="9643" y="2636"/>
                  </a:cubicBezTo>
                  <a:cubicBezTo>
                    <a:pt x="9538" y="2574"/>
                    <a:pt x="9434" y="2532"/>
                    <a:pt x="9329" y="2510"/>
                  </a:cubicBezTo>
                  <a:cubicBezTo>
                    <a:pt x="8785" y="2323"/>
                    <a:pt x="8640" y="2009"/>
                    <a:pt x="8199" y="1612"/>
                  </a:cubicBezTo>
                  <a:cubicBezTo>
                    <a:pt x="7907" y="1339"/>
                    <a:pt x="7572" y="1214"/>
                    <a:pt x="7259" y="1194"/>
                  </a:cubicBezTo>
                  <a:cubicBezTo>
                    <a:pt x="6925" y="1026"/>
                    <a:pt x="6610" y="837"/>
                    <a:pt x="6297" y="670"/>
                  </a:cubicBezTo>
                  <a:cubicBezTo>
                    <a:pt x="5606" y="294"/>
                    <a:pt x="4895" y="1"/>
                    <a:pt x="39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4"/>
            <p:cNvSpPr/>
            <p:nvPr/>
          </p:nvSpPr>
          <p:spPr>
            <a:xfrm>
              <a:off x="5938925" y="2915775"/>
              <a:ext cx="162100" cy="121350"/>
            </a:xfrm>
            <a:custGeom>
              <a:avLst/>
              <a:gdLst/>
              <a:ahLst/>
              <a:cxnLst/>
              <a:rect l="l" t="t" r="r" b="b"/>
              <a:pathLst>
                <a:path w="6484" h="4854" extrusionOk="0">
                  <a:moveTo>
                    <a:pt x="2363" y="1256"/>
                  </a:moveTo>
                  <a:cubicBezTo>
                    <a:pt x="2468" y="1276"/>
                    <a:pt x="2510" y="1276"/>
                    <a:pt x="2488" y="1276"/>
                  </a:cubicBezTo>
                  <a:cubicBezTo>
                    <a:pt x="2468" y="1276"/>
                    <a:pt x="2426" y="1276"/>
                    <a:pt x="2343" y="1256"/>
                  </a:cubicBezTo>
                  <a:close/>
                  <a:moveTo>
                    <a:pt x="2050" y="1716"/>
                  </a:moveTo>
                  <a:cubicBezTo>
                    <a:pt x="2092" y="1716"/>
                    <a:pt x="2134" y="1716"/>
                    <a:pt x="2195" y="1736"/>
                  </a:cubicBezTo>
                  <a:lnTo>
                    <a:pt x="2050" y="1736"/>
                  </a:lnTo>
                  <a:cubicBezTo>
                    <a:pt x="2028" y="1716"/>
                    <a:pt x="2028" y="1716"/>
                    <a:pt x="2050" y="1716"/>
                  </a:cubicBezTo>
                  <a:close/>
                  <a:moveTo>
                    <a:pt x="1673" y="4246"/>
                  </a:moveTo>
                  <a:cubicBezTo>
                    <a:pt x="1694" y="4246"/>
                    <a:pt x="1735" y="4246"/>
                    <a:pt x="1819" y="4267"/>
                  </a:cubicBezTo>
                  <a:lnTo>
                    <a:pt x="1841" y="4267"/>
                  </a:lnTo>
                  <a:cubicBezTo>
                    <a:pt x="1819" y="4267"/>
                    <a:pt x="1819" y="4288"/>
                    <a:pt x="1799" y="4288"/>
                  </a:cubicBezTo>
                  <a:cubicBezTo>
                    <a:pt x="1715" y="4246"/>
                    <a:pt x="1673" y="4246"/>
                    <a:pt x="1673" y="4246"/>
                  </a:cubicBezTo>
                  <a:close/>
                  <a:moveTo>
                    <a:pt x="2719" y="1"/>
                  </a:moveTo>
                  <a:cubicBezTo>
                    <a:pt x="2636" y="1"/>
                    <a:pt x="2530" y="1"/>
                    <a:pt x="2426" y="21"/>
                  </a:cubicBezTo>
                  <a:cubicBezTo>
                    <a:pt x="2237" y="43"/>
                    <a:pt x="2028" y="126"/>
                    <a:pt x="1861" y="210"/>
                  </a:cubicBezTo>
                  <a:cubicBezTo>
                    <a:pt x="1401" y="481"/>
                    <a:pt x="1130" y="921"/>
                    <a:pt x="1024" y="1423"/>
                  </a:cubicBezTo>
                  <a:cubicBezTo>
                    <a:pt x="711" y="1610"/>
                    <a:pt x="460" y="1883"/>
                    <a:pt x="293" y="2196"/>
                  </a:cubicBezTo>
                  <a:cubicBezTo>
                    <a:pt x="20" y="2656"/>
                    <a:pt x="0" y="3222"/>
                    <a:pt x="188" y="3724"/>
                  </a:cubicBezTo>
                  <a:cubicBezTo>
                    <a:pt x="335" y="4078"/>
                    <a:pt x="606" y="4393"/>
                    <a:pt x="982" y="4580"/>
                  </a:cubicBezTo>
                  <a:cubicBezTo>
                    <a:pt x="1359" y="4748"/>
                    <a:pt x="1757" y="4811"/>
                    <a:pt x="2134" y="4811"/>
                  </a:cubicBezTo>
                  <a:cubicBezTo>
                    <a:pt x="2405" y="4811"/>
                    <a:pt x="2656" y="4769"/>
                    <a:pt x="2928" y="4728"/>
                  </a:cubicBezTo>
                  <a:cubicBezTo>
                    <a:pt x="2928" y="4706"/>
                    <a:pt x="2928" y="4686"/>
                    <a:pt x="2970" y="4686"/>
                  </a:cubicBezTo>
                  <a:cubicBezTo>
                    <a:pt x="3054" y="4706"/>
                    <a:pt x="3137" y="4748"/>
                    <a:pt x="3221" y="4789"/>
                  </a:cubicBezTo>
                  <a:cubicBezTo>
                    <a:pt x="3347" y="4831"/>
                    <a:pt x="3472" y="4853"/>
                    <a:pt x="3618" y="4853"/>
                  </a:cubicBezTo>
                  <a:cubicBezTo>
                    <a:pt x="3890" y="4853"/>
                    <a:pt x="4203" y="4769"/>
                    <a:pt x="4412" y="4622"/>
                  </a:cubicBezTo>
                  <a:cubicBezTo>
                    <a:pt x="4434" y="4602"/>
                    <a:pt x="4496" y="4560"/>
                    <a:pt x="4580" y="4518"/>
                  </a:cubicBezTo>
                  <a:cubicBezTo>
                    <a:pt x="4811" y="4477"/>
                    <a:pt x="5062" y="4455"/>
                    <a:pt x="5291" y="4393"/>
                  </a:cubicBezTo>
                  <a:cubicBezTo>
                    <a:pt x="5145" y="4267"/>
                    <a:pt x="4998" y="4100"/>
                    <a:pt x="4914" y="3911"/>
                  </a:cubicBezTo>
                  <a:cubicBezTo>
                    <a:pt x="4769" y="3618"/>
                    <a:pt x="4663" y="3347"/>
                    <a:pt x="4663" y="3013"/>
                  </a:cubicBezTo>
                  <a:cubicBezTo>
                    <a:pt x="4685" y="2678"/>
                    <a:pt x="4747" y="2427"/>
                    <a:pt x="4894" y="2134"/>
                  </a:cubicBezTo>
                  <a:cubicBezTo>
                    <a:pt x="5207" y="1569"/>
                    <a:pt x="5835" y="1192"/>
                    <a:pt x="6484" y="1150"/>
                  </a:cubicBezTo>
                  <a:cubicBezTo>
                    <a:pt x="6316" y="983"/>
                    <a:pt x="5982" y="774"/>
                    <a:pt x="5731" y="712"/>
                  </a:cubicBezTo>
                  <a:lnTo>
                    <a:pt x="5354" y="648"/>
                  </a:lnTo>
                  <a:cubicBezTo>
                    <a:pt x="5082" y="397"/>
                    <a:pt x="4769" y="230"/>
                    <a:pt x="4371" y="188"/>
                  </a:cubicBezTo>
                  <a:cubicBezTo>
                    <a:pt x="4161" y="105"/>
                    <a:pt x="3952" y="43"/>
                    <a:pt x="3723" y="43"/>
                  </a:cubicBezTo>
                  <a:lnTo>
                    <a:pt x="3598" y="43"/>
                  </a:lnTo>
                  <a:cubicBezTo>
                    <a:pt x="3492" y="43"/>
                    <a:pt x="3388" y="63"/>
                    <a:pt x="3305" y="85"/>
                  </a:cubicBezTo>
                  <a:cubicBezTo>
                    <a:pt x="3116" y="21"/>
                    <a:pt x="2928" y="1"/>
                    <a:pt x="27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4"/>
            <p:cNvSpPr/>
            <p:nvPr/>
          </p:nvSpPr>
          <p:spPr>
            <a:xfrm>
              <a:off x="6055500" y="2944525"/>
              <a:ext cx="100400" cy="93625"/>
            </a:xfrm>
            <a:custGeom>
              <a:avLst/>
              <a:gdLst/>
              <a:ahLst/>
              <a:cxnLst/>
              <a:rect l="l" t="t" r="r" b="b"/>
              <a:pathLst>
                <a:path w="4016" h="3745" extrusionOk="0">
                  <a:moveTo>
                    <a:pt x="1821" y="0"/>
                  </a:moveTo>
                  <a:cubicBezTo>
                    <a:pt x="1172" y="42"/>
                    <a:pt x="544" y="419"/>
                    <a:pt x="231" y="984"/>
                  </a:cubicBezTo>
                  <a:cubicBezTo>
                    <a:pt x="84" y="1277"/>
                    <a:pt x="22" y="1528"/>
                    <a:pt x="0" y="1863"/>
                  </a:cubicBezTo>
                  <a:cubicBezTo>
                    <a:pt x="0" y="2197"/>
                    <a:pt x="106" y="2468"/>
                    <a:pt x="251" y="2761"/>
                  </a:cubicBezTo>
                  <a:cubicBezTo>
                    <a:pt x="335" y="2950"/>
                    <a:pt x="482" y="3117"/>
                    <a:pt x="628" y="3243"/>
                  </a:cubicBezTo>
                  <a:cubicBezTo>
                    <a:pt x="879" y="3452"/>
                    <a:pt x="1172" y="3598"/>
                    <a:pt x="1464" y="3681"/>
                  </a:cubicBezTo>
                  <a:cubicBezTo>
                    <a:pt x="1590" y="3723"/>
                    <a:pt x="1757" y="3745"/>
                    <a:pt x="1904" y="3745"/>
                  </a:cubicBezTo>
                  <a:lnTo>
                    <a:pt x="2008" y="3745"/>
                  </a:lnTo>
                  <a:cubicBezTo>
                    <a:pt x="2448" y="3703"/>
                    <a:pt x="2532" y="3661"/>
                    <a:pt x="2928" y="3494"/>
                  </a:cubicBezTo>
                  <a:cubicBezTo>
                    <a:pt x="3285" y="3347"/>
                    <a:pt x="3514" y="3054"/>
                    <a:pt x="3745" y="2741"/>
                  </a:cubicBezTo>
                  <a:cubicBezTo>
                    <a:pt x="3849" y="2594"/>
                    <a:pt x="3912" y="2426"/>
                    <a:pt x="3954" y="2259"/>
                  </a:cubicBezTo>
                  <a:cubicBezTo>
                    <a:pt x="3954" y="2197"/>
                    <a:pt x="4016" y="1946"/>
                    <a:pt x="3996" y="1799"/>
                  </a:cubicBezTo>
                  <a:cubicBezTo>
                    <a:pt x="3974" y="1423"/>
                    <a:pt x="3954" y="1319"/>
                    <a:pt x="3787" y="984"/>
                  </a:cubicBezTo>
                  <a:cubicBezTo>
                    <a:pt x="3578" y="544"/>
                    <a:pt x="3054" y="209"/>
                    <a:pt x="2594" y="106"/>
                  </a:cubicBezTo>
                  <a:cubicBezTo>
                    <a:pt x="2574" y="106"/>
                    <a:pt x="2532" y="106"/>
                    <a:pt x="2490" y="84"/>
                  </a:cubicBezTo>
                  <a:cubicBezTo>
                    <a:pt x="2323" y="42"/>
                    <a:pt x="2134" y="0"/>
                    <a:pt x="19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4"/>
            <p:cNvSpPr/>
            <p:nvPr/>
          </p:nvSpPr>
          <p:spPr>
            <a:xfrm>
              <a:off x="6942825" y="2017500"/>
              <a:ext cx="226925" cy="140650"/>
            </a:xfrm>
            <a:custGeom>
              <a:avLst/>
              <a:gdLst/>
              <a:ahLst/>
              <a:cxnLst/>
              <a:rect l="l" t="t" r="r" b="b"/>
              <a:pathLst>
                <a:path w="9077" h="5626" extrusionOk="0">
                  <a:moveTo>
                    <a:pt x="5960" y="1"/>
                  </a:moveTo>
                  <a:cubicBezTo>
                    <a:pt x="5667" y="1"/>
                    <a:pt x="5354" y="84"/>
                    <a:pt x="5061" y="230"/>
                  </a:cubicBezTo>
                  <a:lnTo>
                    <a:pt x="4810" y="230"/>
                  </a:lnTo>
                  <a:cubicBezTo>
                    <a:pt x="4601" y="230"/>
                    <a:pt x="4392" y="272"/>
                    <a:pt x="4203" y="355"/>
                  </a:cubicBezTo>
                  <a:cubicBezTo>
                    <a:pt x="4161" y="377"/>
                    <a:pt x="4119" y="397"/>
                    <a:pt x="4099" y="397"/>
                  </a:cubicBezTo>
                  <a:lnTo>
                    <a:pt x="4016" y="397"/>
                  </a:lnTo>
                  <a:cubicBezTo>
                    <a:pt x="3890" y="377"/>
                    <a:pt x="3785" y="355"/>
                    <a:pt x="3681" y="355"/>
                  </a:cubicBezTo>
                  <a:cubicBezTo>
                    <a:pt x="3534" y="355"/>
                    <a:pt x="3408" y="377"/>
                    <a:pt x="3283" y="397"/>
                  </a:cubicBezTo>
                  <a:cubicBezTo>
                    <a:pt x="2948" y="252"/>
                    <a:pt x="2572" y="168"/>
                    <a:pt x="2217" y="168"/>
                  </a:cubicBezTo>
                  <a:cubicBezTo>
                    <a:pt x="1590" y="168"/>
                    <a:pt x="982" y="439"/>
                    <a:pt x="502" y="1067"/>
                  </a:cubicBezTo>
                  <a:cubicBezTo>
                    <a:pt x="293" y="1318"/>
                    <a:pt x="146" y="1610"/>
                    <a:pt x="84" y="1925"/>
                  </a:cubicBezTo>
                  <a:cubicBezTo>
                    <a:pt x="0" y="2280"/>
                    <a:pt x="42" y="2656"/>
                    <a:pt x="251" y="3012"/>
                  </a:cubicBezTo>
                  <a:cubicBezTo>
                    <a:pt x="355" y="3222"/>
                    <a:pt x="586" y="3473"/>
                    <a:pt x="795" y="3598"/>
                  </a:cubicBezTo>
                  <a:cubicBezTo>
                    <a:pt x="1004" y="4393"/>
                    <a:pt x="1757" y="4915"/>
                    <a:pt x="2510" y="5375"/>
                  </a:cubicBezTo>
                  <a:cubicBezTo>
                    <a:pt x="2803" y="5542"/>
                    <a:pt x="3157" y="5626"/>
                    <a:pt x="3492" y="5626"/>
                  </a:cubicBezTo>
                  <a:cubicBezTo>
                    <a:pt x="4016" y="5626"/>
                    <a:pt x="4559" y="5417"/>
                    <a:pt x="4914" y="5020"/>
                  </a:cubicBezTo>
                  <a:lnTo>
                    <a:pt x="4914" y="5020"/>
                  </a:lnTo>
                  <a:cubicBezTo>
                    <a:pt x="4872" y="5082"/>
                    <a:pt x="4894" y="5082"/>
                    <a:pt x="4936" y="5082"/>
                  </a:cubicBezTo>
                  <a:cubicBezTo>
                    <a:pt x="5081" y="5082"/>
                    <a:pt x="5521" y="4957"/>
                    <a:pt x="5667" y="4937"/>
                  </a:cubicBezTo>
                  <a:cubicBezTo>
                    <a:pt x="6065" y="4873"/>
                    <a:pt x="6442" y="4789"/>
                    <a:pt x="6818" y="4644"/>
                  </a:cubicBezTo>
                  <a:cubicBezTo>
                    <a:pt x="7424" y="4413"/>
                    <a:pt x="8260" y="3953"/>
                    <a:pt x="8595" y="3367"/>
                  </a:cubicBezTo>
                  <a:cubicBezTo>
                    <a:pt x="9077" y="2572"/>
                    <a:pt x="8784" y="1381"/>
                    <a:pt x="8009" y="879"/>
                  </a:cubicBezTo>
                  <a:cubicBezTo>
                    <a:pt x="7780" y="754"/>
                    <a:pt x="7571" y="670"/>
                    <a:pt x="7340" y="628"/>
                  </a:cubicBezTo>
                  <a:cubicBezTo>
                    <a:pt x="7236" y="503"/>
                    <a:pt x="7111" y="397"/>
                    <a:pt x="6964" y="314"/>
                  </a:cubicBezTo>
                  <a:cubicBezTo>
                    <a:pt x="6651" y="104"/>
                    <a:pt x="6294" y="1"/>
                    <a:pt x="59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4"/>
            <p:cNvSpPr/>
            <p:nvPr/>
          </p:nvSpPr>
          <p:spPr>
            <a:xfrm>
              <a:off x="4962225" y="1974725"/>
              <a:ext cx="1709775" cy="2478825"/>
            </a:xfrm>
            <a:custGeom>
              <a:avLst/>
              <a:gdLst/>
              <a:ahLst/>
              <a:cxnLst/>
              <a:rect l="l" t="t" r="r" b="b"/>
              <a:pathLst>
                <a:path w="68391" h="99153" extrusionOk="0">
                  <a:moveTo>
                    <a:pt x="47066" y="0"/>
                  </a:moveTo>
                  <a:cubicBezTo>
                    <a:pt x="46843" y="0"/>
                    <a:pt x="46552" y="80"/>
                    <a:pt x="46221" y="268"/>
                  </a:cubicBezTo>
                  <a:cubicBezTo>
                    <a:pt x="45279" y="937"/>
                    <a:pt x="45363" y="1210"/>
                    <a:pt x="45697" y="2150"/>
                  </a:cubicBezTo>
                  <a:cubicBezTo>
                    <a:pt x="45195" y="2150"/>
                    <a:pt x="44590" y="2674"/>
                    <a:pt x="44339" y="2674"/>
                  </a:cubicBezTo>
                  <a:cubicBezTo>
                    <a:pt x="43899" y="2674"/>
                    <a:pt x="43564" y="2317"/>
                    <a:pt x="43293" y="2317"/>
                  </a:cubicBezTo>
                  <a:cubicBezTo>
                    <a:pt x="43066" y="2293"/>
                    <a:pt x="42863" y="2283"/>
                    <a:pt x="42669" y="2283"/>
                  </a:cubicBezTo>
                  <a:cubicBezTo>
                    <a:pt x="42201" y="2283"/>
                    <a:pt x="41790" y="2342"/>
                    <a:pt x="41243" y="2401"/>
                  </a:cubicBezTo>
                  <a:cubicBezTo>
                    <a:pt x="40805" y="2401"/>
                    <a:pt x="40616" y="2593"/>
                    <a:pt x="40259" y="2593"/>
                  </a:cubicBezTo>
                  <a:cubicBezTo>
                    <a:pt x="40190" y="2593"/>
                    <a:pt x="40115" y="2585"/>
                    <a:pt x="40030" y="2568"/>
                  </a:cubicBezTo>
                  <a:cubicBezTo>
                    <a:pt x="39696" y="2568"/>
                    <a:pt x="39528" y="2066"/>
                    <a:pt x="38921" y="2066"/>
                  </a:cubicBezTo>
                  <a:cubicBezTo>
                    <a:pt x="38232" y="2150"/>
                    <a:pt x="38232" y="2568"/>
                    <a:pt x="37708" y="2757"/>
                  </a:cubicBezTo>
                  <a:cubicBezTo>
                    <a:pt x="37448" y="2804"/>
                    <a:pt x="37155" y="2824"/>
                    <a:pt x="36849" y="2824"/>
                  </a:cubicBezTo>
                  <a:cubicBezTo>
                    <a:pt x="36045" y="2824"/>
                    <a:pt x="35150" y="2682"/>
                    <a:pt x="34529" y="2485"/>
                  </a:cubicBezTo>
                  <a:cubicBezTo>
                    <a:pt x="34613" y="2317"/>
                    <a:pt x="34696" y="2066"/>
                    <a:pt x="34696" y="1899"/>
                  </a:cubicBezTo>
                  <a:cubicBezTo>
                    <a:pt x="33589" y="1461"/>
                    <a:pt x="32730" y="1210"/>
                    <a:pt x="31517" y="1210"/>
                  </a:cubicBezTo>
                  <a:cubicBezTo>
                    <a:pt x="30410" y="1210"/>
                    <a:pt x="29551" y="770"/>
                    <a:pt x="28611" y="770"/>
                  </a:cubicBezTo>
                  <a:cubicBezTo>
                    <a:pt x="27836" y="770"/>
                    <a:pt x="26623" y="1126"/>
                    <a:pt x="25850" y="1210"/>
                  </a:cubicBezTo>
                  <a:cubicBezTo>
                    <a:pt x="25033" y="1317"/>
                    <a:pt x="24422" y="1458"/>
                    <a:pt x="23748" y="1458"/>
                  </a:cubicBezTo>
                  <a:cubicBezTo>
                    <a:pt x="23369" y="1458"/>
                    <a:pt x="22970" y="1414"/>
                    <a:pt x="22504" y="1293"/>
                  </a:cubicBezTo>
                  <a:cubicBezTo>
                    <a:pt x="21395" y="1042"/>
                    <a:pt x="20538" y="937"/>
                    <a:pt x="19325" y="853"/>
                  </a:cubicBezTo>
                  <a:cubicBezTo>
                    <a:pt x="18299" y="770"/>
                    <a:pt x="17526" y="351"/>
                    <a:pt x="16584" y="268"/>
                  </a:cubicBezTo>
                  <a:cubicBezTo>
                    <a:pt x="15455" y="268"/>
                    <a:pt x="13740" y="602"/>
                    <a:pt x="12632" y="770"/>
                  </a:cubicBezTo>
                  <a:cubicBezTo>
                    <a:pt x="11587" y="937"/>
                    <a:pt x="6274" y="1795"/>
                    <a:pt x="8930" y="3259"/>
                  </a:cubicBezTo>
                  <a:cubicBezTo>
                    <a:pt x="8576" y="3650"/>
                    <a:pt x="8271" y="3780"/>
                    <a:pt x="7982" y="3780"/>
                  </a:cubicBezTo>
                  <a:cubicBezTo>
                    <a:pt x="7436" y="3780"/>
                    <a:pt x="6944" y="3314"/>
                    <a:pt x="6274" y="3259"/>
                  </a:cubicBezTo>
                  <a:cubicBezTo>
                    <a:pt x="5312" y="3259"/>
                    <a:pt x="4978" y="3781"/>
                    <a:pt x="4203" y="4305"/>
                  </a:cubicBezTo>
                  <a:cubicBezTo>
                    <a:pt x="4727" y="4807"/>
                    <a:pt x="5312" y="4389"/>
                    <a:pt x="5834" y="4891"/>
                  </a:cubicBezTo>
                  <a:cubicBezTo>
                    <a:pt x="5145" y="5853"/>
                    <a:pt x="167" y="6020"/>
                    <a:pt x="1191" y="8257"/>
                  </a:cubicBezTo>
                  <a:cubicBezTo>
                    <a:pt x="1338" y="8195"/>
                    <a:pt x="1454" y="8174"/>
                    <a:pt x="1557" y="8174"/>
                  </a:cubicBezTo>
                  <a:cubicBezTo>
                    <a:pt x="1762" y="8174"/>
                    <a:pt x="1910" y="8257"/>
                    <a:pt x="2133" y="8257"/>
                  </a:cubicBezTo>
                  <a:cubicBezTo>
                    <a:pt x="1966" y="8424"/>
                    <a:pt x="1966" y="8843"/>
                    <a:pt x="1882" y="9032"/>
                  </a:cubicBezTo>
                  <a:cubicBezTo>
                    <a:pt x="2060" y="8979"/>
                    <a:pt x="2295" y="8932"/>
                    <a:pt x="2541" y="8932"/>
                  </a:cubicBezTo>
                  <a:cubicBezTo>
                    <a:pt x="2786" y="8932"/>
                    <a:pt x="3043" y="8979"/>
                    <a:pt x="3263" y="9115"/>
                  </a:cubicBezTo>
                  <a:cubicBezTo>
                    <a:pt x="2739" y="10056"/>
                    <a:pt x="0" y="9701"/>
                    <a:pt x="418" y="10914"/>
                  </a:cubicBezTo>
                  <a:cubicBezTo>
                    <a:pt x="1631" y="10914"/>
                    <a:pt x="3263" y="10307"/>
                    <a:pt x="4370" y="9805"/>
                  </a:cubicBezTo>
                  <a:cubicBezTo>
                    <a:pt x="5246" y="9397"/>
                    <a:pt x="7167" y="7363"/>
                    <a:pt x="8190" y="7363"/>
                  </a:cubicBezTo>
                  <a:cubicBezTo>
                    <a:pt x="8268" y="7363"/>
                    <a:pt x="8341" y="7375"/>
                    <a:pt x="8408" y="7401"/>
                  </a:cubicBezTo>
                  <a:cubicBezTo>
                    <a:pt x="8240" y="7568"/>
                    <a:pt x="7989" y="8070"/>
                    <a:pt x="7822" y="8257"/>
                  </a:cubicBezTo>
                  <a:cubicBezTo>
                    <a:pt x="8036" y="8386"/>
                    <a:pt x="8242" y="8439"/>
                    <a:pt x="8441" y="8439"/>
                  </a:cubicBezTo>
                  <a:cubicBezTo>
                    <a:pt x="8921" y="8439"/>
                    <a:pt x="9365" y="8129"/>
                    <a:pt x="9808" y="7819"/>
                  </a:cubicBezTo>
                  <a:cubicBezTo>
                    <a:pt x="10254" y="7514"/>
                    <a:pt x="10700" y="7211"/>
                    <a:pt x="11204" y="7211"/>
                  </a:cubicBezTo>
                  <a:cubicBezTo>
                    <a:pt x="11220" y="7211"/>
                    <a:pt x="11236" y="7211"/>
                    <a:pt x="11252" y="7211"/>
                  </a:cubicBezTo>
                  <a:lnTo>
                    <a:pt x="11336" y="7211"/>
                  </a:lnTo>
                  <a:cubicBezTo>
                    <a:pt x="11941" y="8153"/>
                    <a:pt x="12800" y="7819"/>
                    <a:pt x="13824" y="8257"/>
                  </a:cubicBezTo>
                  <a:cubicBezTo>
                    <a:pt x="14682" y="8592"/>
                    <a:pt x="15622" y="9283"/>
                    <a:pt x="15979" y="10390"/>
                  </a:cubicBezTo>
                  <a:cubicBezTo>
                    <a:pt x="16313" y="11520"/>
                    <a:pt x="15811" y="12462"/>
                    <a:pt x="15728" y="13486"/>
                  </a:cubicBezTo>
                  <a:cubicBezTo>
                    <a:pt x="15728" y="14782"/>
                    <a:pt x="17359" y="15641"/>
                    <a:pt x="17086" y="16665"/>
                  </a:cubicBezTo>
                  <a:cubicBezTo>
                    <a:pt x="16501" y="16247"/>
                    <a:pt x="16062" y="15474"/>
                    <a:pt x="15455" y="15033"/>
                  </a:cubicBezTo>
                  <a:lnTo>
                    <a:pt x="15455" y="15033"/>
                  </a:lnTo>
                  <a:cubicBezTo>
                    <a:pt x="14953" y="15808"/>
                    <a:pt x="15979" y="16665"/>
                    <a:pt x="15539" y="17794"/>
                  </a:cubicBezTo>
                  <a:cubicBezTo>
                    <a:pt x="15204" y="18380"/>
                    <a:pt x="14515" y="19426"/>
                    <a:pt x="13991" y="20117"/>
                  </a:cubicBezTo>
                  <a:cubicBezTo>
                    <a:pt x="13322" y="21057"/>
                    <a:pt x="12716" y="21664"/>
                    <a:pt x="12192" y="22772"/>
                  </a:cubicBezTo>
                  <a:cubicBezTo>
                    <a:pt x="11941" y="23296"/>
                    <a:pt x="11670" y="23106"/>
                    <a:pt x="11587" y="23965"/>
                  </a:cubicBezTo>
                  <a:cubicBezTo>
                    <a:pt x="11503" y="24570"/>
                    <a:pt x="11858" y="25011"/>
                    <a:pt x="11941" y="25512"/>
                  </a:cubicBezTo>
                  <a:cubicBezTo>
                    <a:pt x="12025" y="26034"/>
                    <a:pt x="11774" y="26893"/>
                    <a:pt x="11858" y="27248"/>
                  </a:cubicBezTo>
                  <a:cubicBezTo>
                    <a:pt x="12025" y="28106"/>
                    <a:pt x="12192" y="27666"/>
                    <a:pt x="12800" y="28190"/>
                  </a:cubicBezTo>
                  <a:cubicBezTo>
                    <a:pt x="14096" y="29297"/>
                    <a:pt x="13656" y="29821"/>
                    <a:pt x="14096" y="31285"/>
                  </a:cubicBezTo>
                  <a:cubicBezTo>
                    <a:pt x="14180" y="31870"/>
                    <a:pt x="14598" y="32225"/>
                    <a:pt x="14682" y="32833"/>
                  </a:cubicBezTo>
                  <a:cubicBezTo>
                    <a:pt x="14682" y="33084"/>
                    <a:pt x="14096" y="33000"/>
                    <a:pt x="14180" y="33334"/>
                  </a:cubicBezTo>
                  <a:cubicBezTo>
                    <a:pt x="14180" y="33689"/>
                    <a:pt x="14431" y="33773"/>
                    <a:pt x="14515" y="34024"/>
                  </a:cubicBezTo>
                  <a:cubicBezTo>
                    <a:pt x="14515" y="34107"/>
                    <a:pt x="15037" y="34275"/>
                    <a:pt x="15204" y="34464"/>
                  </a:cubicBezTo>
                  <a:cubicBezTo>
                    <a:pt x="15371" y="34715"/>
                    <a:pt x="15204" y="35049"/>
                    <a:pt x="15288" y="35321"/>
                  </a:cubicBezTo>
                  <a:cubicBezTo>
                    <a:pt x="15622" y="35739"/>
                    <a:pt x="16062" y="36263"/>
                    <a:pt x="16584" y="36597"/>
                  </a:cubicBezTo>
                  <a:cubicBezTo>
                    <a:pt x="16919" y="35906"/>
                    <a:pt x="15979" y="34464"/>
                    <a:pt x="15728" y="33773"/>
                  </a:cubicBezTo>
                  <a:cubicBezTo>
                    <a:pt x="15455" y="33000"/>
                    <a:pt x="14766" y="31870"/>
                    <a:pt x="14849" y="31012"/>
                  </a:cubicBezTo>
                  <a:cubicBezTo>
                    <a:pt x="14941" y="30494"/>
                    <a:pt x="14952" y="29960"/>
                    <a:pt x="15548" y="29960"/>
                  </a:cubicBezTo>
                  <a:cubicBezTo>
                    <a:pt x="15625" y="29960"/>
                    <a:pt x="15713" y="29969"/>
                    <a:pt x="15811" y="29988"/>
                  </a:cubicBezTo>
                  <a:cubicBezTo>
                    <a:pt x="16584" y="30155"/>
                    <a:pt x="15979" y="30678"/>
                    <a:pt x="16146" y="31201"/>
                  </a:cubicBezTo>
                  <a:cubicBezTo>
                    <a:pt x="16313" y="32225"/>
                    <a:pt x="16584" y="33251"/>
                    <a:pt x="17086" y="34191"/>
                  </a:cubicBezTo>
                  <a:cubicBezTo>
                    <a:pt x="17610" y="35321"/>
                    <a:pt x="18907" y="35572"/>
                    <a:pt x="19325" y="36868"/>
                  </a:cubicBezTo>
                  <a:cubicBezTo>
                    <a:pt x="19847" y="38061"/>
                    <a:pt x="18801" y="38834"/>
                    <a:pt x="19576" y="39860"/>
                  </a:cubicBezTo>
                  <a:cubicBezTo>
                    <a:pt x="19763" y="40131"/>
                    <a:pt x="20705" y="40549"/>
                    <a:pt x="21040" y="40822"/>
                  </a:cubicBezTo>
                  <a:cubicBezTo>
                    <a:pt x="21646" y="41240"/>
                    <a:pt x="21897" y="41762"/>
                    <a:pt x="22671" y="42097"/>
                  </a:cubicBezTo>
                  <a:cubicBezTo>
                    <a:pt x="23444" y="42453"/>
                    <a:pt x="24657" y="42537"/>
                    <a:pt x="25516" y="42621"/>
                  </a:cubicBezTo>
                  <a:cubicBezTo>
                    <a:pt x="26456" y="42704"/>
                    <a:pt x="26707" y="42704"/>
                    <a:pt x="27482" y="43143"/>
                  </a:cubicBezTo>
                  <a:cubicBezTo>
                    <a:pt x="28004" y="43477"/>
                    <a:pt x="28611" y="44336"/>
                    <a:pt x="29217" y="44503"/>
                  </a:cubicBezTo>
                  <a:cubicBezTo>
                    <a:pt x="29991" y="44690"/>
                    <a:pt x="30661" y="44503"/>
                    <a:pt x="31266" y="44858"/>
                  </a:cubicBezTo>
                  <a:cubicBezTo>
                    <a:pt x="31266" y="44941"/>
                    <a:pt x="31517" y="45716"/>
                    <a:pt x="31706" y="45883"/>
                  </a:cubicBezTo>
                  <a:cubicBezTo>
                    <a:pt x="31790" y="46051"/>
                    <a:pt x="32479" y="46218"/>
                    <a:pt x="32730" y="46322"/>
                  </a:cubicBezTo>
                  <a:cubicBezTo>
                    <a:pt x="32479" y="46489"/>
                    <a:pt x="32208" y="46991"/>
                    <a:pt x="31957" y="47180"/>
                  </a:cubicBezTo>
                  <a:cubicBezTo>
                    <a:pt x="32396" y="47682"/>
                    <a:pt x="32730" y="47347"/>
                    <a:pt x="33170" y="47682"/>
                  </a:cubicBezTo>
                  <a:cubicBezTo>
                    <a:pt x="33672" y="48037"/>
                    <a:pt x="33840" y="48455"/>
                    <a:pt x="34278" y="48811"/>
                  </a:cubicBezTo>
                  <a:cubicBezTo>
                    <a:pt x="34557" y="49022"/>
                    <a:pt x="34795" y="49100"/>
                    <a:pt x="35003" y="49100"/>
                  </a:cubicBezTo>
                  <a:cubicBezTo>
                    <a:pt x="35310" y="49100"/>
                    <a:pt x="35552" y="48931"/>
                    <a:pt x="35764" y="48769"/>
                  </a:cubicBezTo>
                  <a:cubicBezTo>
                    <a:pt x="35990" y="48588"/>
                    <a:pt x="36198" y="48413"/>
                    <a:pt x="36434" y="48413"/>
                  </a:cubicBezTo>
                  <a:cubicBezTo>
                    <a:pt x="36633" y="48413"/>
                    <a:pt x="36854" y="48539"/>
                    <a:pt x="37122" y="48895"/>
                  </a:cubicBezTo>
                  <a:cubicBezTo>
                    <a:pt x="37457" y="49313"/>
                    <a:pt x="37541" y="50861"/>
                    <a:pt x="37624" y="51467"/>
                  </a:cubicBezTo>
                  <a:cubicBezTo>
                    <a:pt x="37624" y="52325"/>
                    <a:pt x="37624" y="52409"/>
                    <a:pt x="37122" y="53014"/>
                  </a:cubicBezTo>
                  <a:cubicBezTo>
                    <a:pt x="36768" y="53454"/>
                    <a:pt x="35658" y="52931"/>
                    <a:pt x="36433" y="54040"/>
                  </a:cubicBezTo>
                  <a:cubicBezTo>
                    <a:pt x="34278" y="54897"/>
                    <a:pt x="35304" y="57219"/>
                    <a:pt x="35220" y="58599"/>
                  </a:cubicBezTo>
                  <a:cubicBezTo>
                    <a:pt x="35136" y="59372"/>
                    <a:pt x="34445" y="59707"/>
                    <a:pt x="35304" y="60669"/>
                  </a:cubicBezTo>
                  <a:cubicBezTo>
                    <a:pt x="35991" y="61525"/>
                    <a:pt x="36680" y="61444"/>
                    <a:pt x="36850" y="62625"/>
                  </a:cubicBezTo>
                  <a:lnTo>
                    <a:pt x="36850" y="62625"/>
                  </a:lnTo>
                  <a:cubicBezTo>
                    <a:pt x="36823" y="62572"/>
                    <a:pt x="36796" y="62520"/>
                    <a:pt x="36768" y="62468"/>
                  </a:cubicBezTo>
                  <a:lnTo>
                    <a:pt x="36768" y="62468"/>
                  </a:lnTo>
                  <a:lnTo>
                    <a:pt x="36851" y="62635"/>
                  </a:lnTo>
                  <a:cubicBezTo>
                    <a:pt x="36851" y="62632"/>
                    <a:pt x="36850" y="62628"/>
                    <a:pt x="36850" y="62625"/>
                  </a:cubicBezTo>
                  <a:lnTo>
                    <a:pt x="36850" y="62625"/>
                  </a:lnTo>
                  <a:cubicBezTo>
                    <a:pt x="37886" y="64650"/>
                    <a:pt x="38123" y="66782"/>
                    <a:pt x="40385" y="67802"/>
                  </a:cubicBezTo>
                  <a:cubicBezTo>
                    <a:pt x="41662" y="68387"/>
                    <a:pt x="42707" y="68575"/>
                    <a:pt x="43377" y="70019"/>
                  </a:cubicBezTo>
                  <a:cubicBezTo>
                    <a:pt x="43815" y="71148"/>
                    <a:pt x="43815" y="72445"/>
                    <a:pt x="43731" y="73552"/>
                  </a:cubicBezTo>
                  <a:cubicBezTo>
                    <a:pt x="43648" y="74849"/>
                    <a:pt x="43899" y="76042"/>
                    <a:pt x="43982" y="77255"/>
                  </a:cubicBezTo>
                  <a:cubicBezTo>
                    <a:pt x="44066" y="78614"/>
                    <a:pt x="43126" y="79305"/>
                    <a:pt x="43042" y="80518"/>
                  </a:cubicBezTo>
                  <a:cubicBezTo>
                    <a:pt x="42958" y="81625"/>
                    <a:pt x="44066" y="82316"/>
                    <a:pt x="44066" y="83424"/>
                  </a:cubicBezTo>
                  <a:cubicBezTo>
                    <a:pt x="44066" y="84553"/>
                    <a:pt x="43293" y="85161"/>
                    <a:pt x="43564" y="86268"/>
                  </a:cubicBezTo>
                  <a:cubicBezTo>
                    <a:pt x="43731" y="86876"/>
                    <a:pt x="44422" y="88507"/>
                    <a:pt x="44757" y="88842"/>
                  </a:cubicBezTo>
                  <a:cubicBezTo>
                    <a:pt x="44918" y="88975"/>
                    <a:pt x="45052" y="89015"/>
                    <a:pt x="45172" y="89015"/>
                  </a:cubicBezTo>
                  <a:cubicBezTo>
                    <a:pt x="45240" y="89015"/>
                    <a:pt x="45302" y="89002"/>
                    <a:pt x="45363" y="88987"/>
                  </a:cubicBezTo>
                  <a:cubicBezTo>
                    <a:pt x="45430" y="88974"/>
                    <a:pt x="45493" y="88963"/>
                    <a:pt x="45555" y="88963"/>
                  </a:cubicBezTo>
                  <a:cubicBezTo>
                    <a:pt x="45686" y="88963"/>
                    <a:pt x="45813" y="89012"/>
                    <a:pt x="45970" y="89196"/>
                  </a:cubicBezTo>
                  <a:cubicBezTo>
                    <a:pt x="46388" y="89615"/>
                    <a:pt x="46305" y="89866"/>
                    <a:pt x="46388" y="90306"/>
                  </a:cubicBezTo>
                  <a:cubicBezTo>
                    <a:pt x="46743" y="91770"/>
                    <a:pt x="46827" y="92375"/>
                    <a:pt x="47434" y="93652"/>
                  </a:cubicBezTo>
                  <a:cubicBezTo>
                    <a:pt x="47936" y="94592"/>
                    <a:pt x="47769" y="96413"/>
                    <a:pt x="48625" y="96998"/>
                  </a:cubicBezTo>
                  <a:cubicBezTo>
                    <a:pt x="49316" y="97604"/>
                    <a:pt x="50257" y="97186"/>
                    <a:pt x="51031" y="97604"/>
                  </a:cubicBezTo>
                  <a:cubicBezTo>
                    <a:pt x="51811" y="97969"/>
                    <a:pt x="52247" y="99153"/>
                    <a:pt x="53160" y="99153"/>
                  </a:cubicBezTo>
                  <a:cubicBezTo>
                    <a:pt x="53348" y="99153"/>
                    <a:pt x="53556" y="99102"/>
                    <a:pt x="53792" y="98984"/>
                  </a:cubicBezTo>
                  <a:cubicBezTo>
                    <a:pt x="55318" y="98211"/>
                    <a:pt x="53185" y="97771"/>
                    <a:pt x="52495" y="97186"/>
                  </a:cubicBezTo>
                  <a:cubicBezTo>
                    <a:pt x="51808" y="96500"/>
                    <a:pt x="51887" y="95730"/>
                    <a:pt x="50964" y="95126"/>
                  </a:cubicBezTo>
                  <a:lnTo>
                    <a:pt x="50964" y="95126"/>
                  </a:lnTo>
                  <a:cubicBezTo>
                    <a:pt x="50541" y="94026"/>
                    <a:pt x="51808" y="94213"/>
                    <a:pt x="51888" y="93234"/>
                  </a:cubicBezTo>
                  <a:cubicBezTo>
                    <a:pt x="51972" y="92104"/>
                    <a:pt x="50697" y="92626"/>
                    <a:pt x="50508" y="91602"/>
                  </a:cubicBezTo>
                  <a:cubicBezTo>
                    <a:pt x="50424" y="91079"/>
                    <a:pt x="51637" y="90138"/>
                    <a:pt x="51637" y="89447"/>
                  </a:cubicBezTo>
                  <a:cubicBezTo>
                    <a:pt x="51553" y="88674"/>
                    <a:pt x="50424" y="88234"/>
                    <a:pt x="50780" y="87461"/>
                  </a:cubicBezTo>
                  <a:lnTo>
                    <a:pt x="50780" y="87461"/>
                  </a:lnTo>
                  <a:cubicBezTo>
                    <a:pt x="51080" y="87655"/>
                    <a:pt x="51562" y="88022"/>
                    <a:pt x="51911" y="88022"/>
                  </a:cubicBezTo>
                  <a:cubicBezTo>
                    <a:pt x="52049" y="88022"/>
                    <a:pt x="52167" y="87965"/>
                    <a:pt x="52244" y="87816"/>
                  </a:cubicBezTo>
                  <a:cubicBezTo>
                    <a:pt x="52495" y="87210"/>
                    <a:pt x="51470" y="86876"/>
                    <a:pt x="51637" y="86352"/>
                  </a:cubicBezTo>
                  <a:cubicBezTo>
                    <a:pt x="51762" y="85957"/>
                    <a:pt x="51972" y="85830"/>
                    <a:pt x="52224" y="85830"/>
                  </a:cubicBezTo>
                  <a:cubicBezTo>
                    <a:pt x="52439" y="85830"/>
                    <a:pt x="52684" y="85921"/>
                    <a:pt x="52934" y="86017"/>
                  </a:cubicBezTo>
                  <a:cubicBezTo>
                    <a:pt x="53200" y="86093"/>
                    <a:pt x="53466" y="86188"/>
                    <a:pt x="53718" y="86188"/>
                  </a:cubicBezTo>
                  <a:cubicBezTo>
                    <a:pt x="53743" y="86188"/>
                    <a:pt x="53767" y="86187"/>
                    <a:pt x="53792" y="86185"/>
                  </a:cubicBezTo>
                  <a:cubicBezTo>
                    <a:pt x="55151" y="85914"/>
                    <a:pt x="54900" y="85161"/>
                    <a:pt x="54545" y="84115"/>
                  </a:cubicBezTo>
                  <a:cubicBezTo>
                    <a:pt x="54232" y="83103"/>
                    <a:pt x="54081" y="82981"/>
                    <a:pt x="54347" y="82981"/>
                  </a:cubicBezTo>
                  <a:cubicBezTo>
                    <a:pt x="54384" y="82981"/>
                    <a:pt x="54428" y="82983"/>
                    <a:pt x="54481" y="82986"/>
                  </a:cubicBezTo>
                  <a:cubicBezTo>
                    <a:pt x="54649" y="82986"/>
                    <a:pt x="54921" y="82986"/>
                    <a:pt x="55318" y="82922"/>
                  </a:cubicBezTo>
                  <a:cubicBezTo>
                    <a:pt x="55442" y="82894"/>
                    <a:pt x="55539" y="82883"/>
                    <a:pt x="55618" y="82883"/>
                  </a:cubicBezTo>
                  <a:cubicBezTo>
                    <a:pt x="55714" y="82883"/>
                    <a:pt x="55784" y="82899"/>
                    <a:pt x="55842" y="82922"/>
                  </a:cubicBezTo>
                  <a:cubicBezTo>
                    <a:pt x="55893" y="82933"/>
                    <a:pt x="55934" y="82947"/>
                    <a:pt x="55975" y="82947"/>
                  </a:cubicBezTo>
                  <a:cubicBezTo>
                    <a:pt x="56084" y="82947"/>
                    <a:pt x="56197" y="82855"/>
                    <a:pt x="56531" y="82400"/>
                  </a:cubicBezTo>
                  <a:cubicBezTo>
                    <a:pt x="56782" y="81982"/>
                    <a:pt x="56615" y="81458"/>
                    <a:pt x="56782" y="80936"/>
                  </a:cubicBezTo>
                  <a:cubicBezTo>
                    <a:pt x="57389" y="79910"/>
                    <a:pt x="58686" y="79054"/>
                    <a:pt x="59021" y="78028"/>
                  </a:cubicBezTo>
                  <a:cubicBezTo>
                    <a:pt x="59375" y="76982"/>
                    <a:pt x="58602" y="75958"/>
                    <a:pt x="59188" y="74933"/>
                  </a:cubicBezTo>
                  <a:cubicBezTo>
                    <a:pt x="60045" y="73636"/>
                    <a:pt x="61258" y="73887"/>
                    <a:pt x="62451" y="73552"/>
                  </a:cubicBezTo>
                  <a:cubicBezTo>
                    <a:pt x="63580" y="73198"/>
                    <a:pt x="63056" y="73469"/>
                    <a:pt x="63580" y="72528"/>
                  </a:cubicBezTo>
                  <a:cubicBezTo>
                    <a:pt x="63915" y="71921"/>
                    <a:pt x="64269" y="71148"/>
                    <a:pt x="64437" y="70457"/>
                  </a:cubicBezTo>
                  <a:cubicBezTo>
                    <a:pt x="64604" y="69349"/>
                    <a:pt x="64269" y="68304"/>
                    <a:pt x="64520" y="67278"/>
                  </a:cubicBezTo>
                  <a:cubicBezTo>
                    <a:pt x="64855" y="65981"/>
                    <a:pt x="65379" y="65125"/>
                    <a:pt x="66403" y="64266"/>
                  </a:cubicBezTo>
                  <a:cubicBezTo>
                    <a:pt x="67950" y="62991"/>
                    <a:pt x="67783" y="62991"/>
                    <a:pt x="67783" y="61087"/>
                  </a:cubicBezTo>
                  <a:cubicBezTo>
                    <a:pt x="67783" y="59812"/>
                    <a:pt x="68390" y="59205"/>
                    <a:pt x="67094" y="58265"/>
                  </a:cubicBezTo>
                  <a:cubicBezTo>
                    <a:pt x="66592" y="57825"/>
                    <a:pt x="65901" y="57908"/>
                    <a:pt x="65462" y="57406"/>
                  </a:cubicBezTo>
                  <a:cubicBezTo>
                    <a:pt x="64960" y="56968"/>
                    <a:pt x="65211" y="56193"/>
                    <a:pt x="64520" y="55859"/>
                  </a:cubicBezTo>
                  <a:cubicBezTo>
                    <a:pt x="64313" y="55764"/>
                    <a:pt x="64088" y="55729"/>
                    <a:pt x="63852" y="55729"/>
                  </a:cubicBezTo>
                  <a:cubicBezTo>
                    <a:pt x="63565" y="55729"/>
                    <a:pt x="63262" y="55781"/>
                    <a:pt x="62953" y="55839"/>
                  </a:cubicBezTo>
                  <a:cubicBezTo>
                    <a:pt x="62640" y="55882"/>
                    <a:pt x="62329" y="55930"/>
                    <a:pt x="62034" y="55930"/>
                  </a:cubicBezTo>
                  <a:cubicBezTo>
                    <a:pt x="61755" y="55930"/>
                    <a:pt x="61492" y="55887"/>
                    <a:pt x="61258" y="55755"/>
                  </a:cubicBezTo>
                  <a:cubicBezTo>
                    <a:pt x="60652" y="55420"/>
                    <a:pt x="60652" y="54813"/>
                    <a:pt x="59877" y="54478"/>
                  </a:cubicBezTo>
                  <a:cubicBezTo>
                    <a:pt x="59767" y="54417"/>
                    <a:pt x="59611" y="54399"/>
                    <a:pt x="59442" y="54399"/>
                  </a:cubicBezTo>
                  <a:cubicBezTo>
                    <a:pt x="59325" y="54399"/>
                    <a:pt x="59202" y="54407"/>
                    <a:pt x="59083" y="54416"/>
                  </a:cubicBezTo>
                  <a:cubicBezTo>
                    <a:pt x="58980" y="54416"/>
                    <a:pt x="58878" y="54421"/>
                    <a:pt x="58780" y="54421"/>
                  </a:cubicBezTo>
                  <a:cubicBezTo>
                    <a:pt x="58679" y="54421"/>
                    <a:pt x="58582" y="54416"/>
                    <a:pt x="58497" y="54395"/>
                  </a:cubicBezTo>
                  <a:cubicBezTo>
                    <a:pt x="55923" y="53726"/>
                    <a:pt x="56001" y="49991"/>
                    <a:pt x="53360" y="49991"/>
                  </a:cubicBezTo>
                  <a:cubicBezTo>
                    <a:pt x="53277" y="49991"/>
                    <a:pt x="53190" y="49995"/>
                    <a:pt x="53101" y="50003"/>
                  </a:cubicBezTo>
                  <a:cubicBezTo>
                    <a:pt x="52348" y="50075"/>
                    <a:pt x="52051" y="50183"/>
                    <a:pt x="51853" y="50183"/>
                  </a:cubicBezTo>
                  <a:cubicBezTo>
                    <a:pt x="51594" y="50183"/>
                    <a:pt x="51502" y="50000"/>
                    <a:pt x="50780" y="49313"/>
                  </a:cubicBezTo>
                  <a:cubicBezTo>
                    <a:pt x="49922" y="48371"/>
                    <a:pt x="49149" y="47766"/>
                    <a:pt x="48291" y="46740"/>
                  </a:cubicBezTo>
                  <a:lnTo>
                    <a:pt x="48291" y="46740"/>
                  </a:lnTo>
                  <a:lnTo>
                    <a:pt x="48458" y="46824"/>
                  </a:lnTo>
                  <a:cubicBezTo>
                    <a:pt x="48152" y="46625"/>
                    <a:pt x="47712" y="46583"/>
                    <a:pt x="47235" y="46583"/>
                  </a:cubicBezTo>
                  <a:cubicBezTo>
                    <a:pt x="47061" y="46583"/>
                    <a:pt x="46881" y="46588"/>
                    <a:pt x="46701" y="46594"/>
                  </a:cubicBezTo>
                  <a:cubicBezTo>
                    <a:pt x="46502" y="46601"/>
                    <a:pt x="46303" y="46609"/>
                    <a:pt x="46108" y="46609"/>
                  </a:cubicBezTo>
                  <a:cubicBezTo>
                    <a:pt x="45751" y="46609"/>
                    <a:pt x="45409" y="46584"/>
                    <a:pt x="45112" y="46489"/>
                  </a:cubicBezTo>
                  <a:cubicBezTo>
                    <a:pt x="44190" y="46229"/>
                    <a:pt x="42828" y="45354"/>
                    <a:pt x="41870" y="45354"/>
                  </a:cubicBezTo>
                  <a:cubicBezTo>
                    <a:pt x="41828" y="45354"/>
                    <a:pt x="41786" y="45356"/>
                    <a:pt x="41745" y="45360"/>
                  </a:cubicBezTo>
                  <a:cubicBezTo>
                    <a:pt x="40803" y="45443"/>
                    <a:pt x="40971" y="46051"/>
                    <a:pt x="40301" y="46405"/>
                  </a:cubicBezTo>
                  <a:cubicBezTo>
                    <a:pt x="39779" y="46740"/>
                    <a:pt x="39339" y="46489"/>
                    <a:pt x="38837" y="46907"/>
                  </a:cubicBezTo>
                  <a:cubicBezTo>
                    <a:pt x="38399" y="47347"/>
                    <a:pt x="38566" y="48037"/>
                    <a:pt x="37792" y="48120"/>
                  </a:cubicBezTo>
                  <a:cubicBezTo>
                    <a:pt x="37792" y="48125"/>
                    <a:pt x="37788" y="48127"/>
                    <a:pt x="37782" y="48127"/>
                  </a:cubicBezTo>
                  <a:cubicBezTo>
                    <a:pt x="37677" y="48127"/>
                    <a:pt x="36749" y="47515"/>
                    <a:pt x="36433" y="47515"/>
                  </a:cubicBezTo>
                  <a:cubicBezTo>
                    <a:pt x="35818" y="47515"/>
                    <a:pt x="35744" y="47844"/>
                    <a:pt x="35311" y="47844"/>
                  </a:cubicBezTo>
                  <a:cubicBezTo>
                    <a:pt x="35199" y="47844"/>
                    <a:pt x="35062" y="47821"/>
                    <a:pt x="34885" y="47766"/>
                  </a:cubicBezTo>
                  <a:cubicBezTo>
                    <a:pt x="34194" y="47598"/>
                    <a:pt x="33840" y="47264"/>
                    <a:pt x="33756" y="46573"/>
                  </a:cubicBezTo>
                  <a:cubicBezTo>
                    <a:pt x="33589" y="45632"/>
                    <a:pt x="34278" y="44941"/>
                    <a:pt x="34027" y="43812"/>
                  </a:cubicBezTo>
                  <a:cubicBezTo>
                    <a:pt x="33715" y="42668"/>
                    <a:pt x="32858" y="42501"/>
                    <a:pt x="32038" y="42501"/>
                  </a:cubicBezTo>
                  <a:cubicBezTo>
                    <a:pt x="31868" y="42501"/>
                    <a:pt x="31700" y="42508"/>
                    <a:pt x="31539" y="42515"/>
                  </a:cubicBezTo>
                  <a:cubicBezTo>
                    <a:pt x="31363" y="42526"/>
                    <a:pt x="31196" y="42536"/>
                    <a:pt x="31046" y="42536"/>
                  </a:cubicBezTo>
                  <a:cubicBezTo>
                    <a:pt x="30321" y="42536"/>
                    <a:pt x="29982" y="42297"/>
                    <a:pt x="30848" y="40738"/>
                  </a:cubicBezTo>
                  <a:cubicBezTo>
                    <a:pt x="31266" y="39964"/>
                    <a:pt x="32647" y="38500"/>
                    <a:pt x="31517" y="37978"/>
                  </a:cubicBezTo>
                  <a:cubicBezTo>
                    <a:pt x="31501" y="37962"/>
                    <a:pt x="31442" y="37955"/>
                    <a:pt x="31355" y="37955"/>
                  </a:cubicBezTo>
                  <a:cubicBezTo>
                    <a:pt x="30987" y="37955"/>
                    <a:pt x="30127" y="38077"/>
                    <a:pt x="29991" y="38145"/>
                  </a:cubicBezTo>
                  <a:cubicBezTo>
                    <a:pt x="29217" y="38667"/>
                    <a:pt x="29802" y="38918"/>
                    <a:pt x="29384" y="39525"/>
                  </a:cubicBezTo>
                  <a:cubicBezTo>
                    <a:pt x="29100" y="40022"/>
                    <a:pt x="29028" y="40143"/>
                    <a:pt x="28926" y="40143"/>
                  </a:cubicBezTo>
                  <a:cubicBezTo>
                    <a:pt x="28878" y="40143"/>
                    <a:pt x="28823" y="40116"/>
                    <a:pt x="28737" y="40089"/>
                  </a:cubicBezTo>
                  <a:cubicBezTo>
                    <a:pt x="28662" y="40059"/>
                    <a:pt x="28557" y="40030"/>
                    <a:pt x="28398" y="40030"/>
                  </a:cubicBezTo>
                  <a:cubicBezTo>
                    <a:pt x="28332" y="40030"/>
                    <a:pt x="28257" y="40035"/>
                    <a:pt x="28171" y="40047"/>
                  </a:cubicBezTo>
                  <a:cubicBezTo>
                    <a:pt x="27920" y="40131"/>
                    <a:pt x="26707" y="40382"/>
                    <a:pt x="26623" y="40382"/>
                  </a:cubicBezTo>
                  <a:cubicBezTo>
                    <a:pt x="25683" y="40215"/>
                    <a:pt x="24992" y="39085"/>
                    <a:pt x="24825" y="38061"/>
                  </a:cubicBezTo>
                  <a:cubicBezTo>
                    <a:pt x="24574" y="36095"/>
                    <a:pt x="24657" y="33689"/>
                    <a:pt x="26372" y="32393"/>
                  </a:cubicBezTo>
                  <a:cubicBezTo>
                    <a:pt x="26707" y="32142"/>
                    <a:pt x="28255" y="31703"/>
                    <a:pt x="28778" y="31620"/>
                  </a:cubicBezTo>
                  <a:cubicBezTo>
                    <a:pt x="28896" y="31597"/>
                    <a:pt x="29009" y="31587"/>
                    <a:pt x="29118" y="31587"/>
                  </a:cubicBezTo>
                  <a:cubicBezTo>
                    <a:pt x="29510" y="31587"/>
                    <a:pt x="29847" y="31718"/>
                    <a:pt x="30159" y="31849"/>
                  </a:cubicBezTo>
                  <a:cubicBezTo>
                    <a:pt x="30485" y="31993"/>
                    <a:pt x="30795" y="32129"/>
                    <a:pt x="31135" y="32129"/>
                  </a:cubicBezTo>
                  <a:cubicBezTo>
                    <a:pt x="31340" y="32129"/>
                    <a:pt x="31555" y="32080"/>
                    <a:pt x="31790" y="31954"/>
                  </a:cubicBezTo>
                  <a:cubicBezTo>
                    <a:pt x="31623" y="31787"/>
                    <a:pt x="31434" y="31285"/>
                    <a:pt x="31350" y="31096"/>
                  </a:cubicBezTo>
                  <a:lnTo>
                    <a:pt x="31350" y="31096"/>
                  </a:lnTo>
                  <a:cubicBezTo>
                    <a:pt x="31438" y="31103"/>
                    <a:pt x="31524" y="31107"/>
                    <a:pt x="31607" y="31107"/>
                  </a:cubicBezTo>
                  <a:cubicBezTo>
                    <a:pt x="31978" y="31107"/>
                    <a:pt x="32302" y="31039"/>
                    <a:pt x="32627" y="30970"/>
                  </a:cubicBezTo>
                  <a:cubicBezTo>
                    <a:pt x="32950" y="30902"/>
                    <a:pt x="33275" y="30834"/>
                    <a:pt x="33611" y="30834"/>
                  </a:cubicBezTo>
                  <a:cubicBezTo>
                    <a:pt x="33687" y="30834"/>
                    <a:pt x="33763" y="30837"/>
                    <a:pt x="33840" y="30845"/>
                  </a:cubicBezTo>
                  <a:cubicBezTo>
                    <a:pt x="34696" y="31012"/>
                    <a:pt x="35575" y="31536"/>
                    <a:pt x="35909" y="32309"/>
                  </a:cubicBezTo>
                  <a:cubicBezTo>
                    <a:pt x="36160" y="32916"/>
                    <a:pt x="35658" y="34715"/>
                    <a:pt x="36349" y="34882"/>
                  </a:cubicBezTo>
                  <a:cubicBezTo>
                    <a:pt x="36453" y="34911"/>
                    <a:pt x="36544" y="34924"/>
                    <a:pt x="36624" y="34924"/>
                  </a:cubicBezTo>
                  <a:cubicBezTo>
                    <a:pt x="37530" y="34924"/>
                    <a:pt x="37019" y="33208"/>
                    <a:pt x="37019" y="32727"/>
                  </a:cubicBezTo>
                  <a:cubicBezTo>
                    <a:pt x="36935" y="31620"/>
                    <a:pt x="37122" y="30678"/>
                    <a:pt x="37875" y="29821"/>
                  </a:cubicBezTo>
                  <a:cubicBezTo>
                    <a:pt x="38566" y="29046"/>
                    <a:pt x="39256" y="29130"/>
                    <a:pt x="40114" y="28524"/>
                  </a:cubicBezTo>
                  <a:cubicBezTo>
                    <a:pt x="40803" y="28106"/>
                    <a:pt x="41829" y="27060"/>
                    <a:pt x="42100" y="26285"/>
                  </a:cubicBezTo>
                  <a:cubicBezTo>
                    <a:pt x="42351" y="25512"/>
                    <a:pt x="41829" y="24654"/>
                    <a:pt x="42518" y="24069"/>
                  </a:cubicBezTo>
                  <a:cubicBezTo>
                    <a:pt x="42602" y="24320"/>
                    <a:pt x="42958" y="24738"/>
                    <a:pt x="42958" y="24927"/>
                  </a:cubicBezTo>
                  <a:cubicBezTo>
                    <a:pt x="43209" y="22688"/>
                    <a:pt x="45970" y="22939"/>
                    <a:pt x="47078" y="21559"/>
                  </a:cubicBezTo>
                  <a:cubicBezTo>
                    <a:pt x="47434" y="21057"/>
                    <a:pt x="47245" y="20618"/>
                    <a:pt x="47936" y="20117"/>
                  </a:cubicBezTo>
                  <a:cubicBezTo>
                    <a:pt x="48374" y="19844"/>
                    <a:pt x="48876" y="19927"/>
                    <a:pt x="49400" y="19760"/>
                  </a:cubicBezTo>
                  <a:cubicBezTo>
                    <a:pt x="50082" y="19494"/>
                    <a:pt x="50712" y="18950"/>
                    <a:pt x="51499" y="18950"/>
                  </a:cubicBezTo>
                  <a:cubicBezTo>
                    <a:pt x="51701" y="18950"/>
                    <a:pt x="51913" y="18985"/>
                    <a:pt x="52139" y="19071"/>
                  </a:cubicBezTo>
                  <a:cubicBezTo>
                    <a:pt x="52055" y="19238"/>
                    <a:pt x="50257" y="20117"/>
                    <a:pt x="51031" y="20451"/>
                  </a:cubicBezTo>
                  <a:cubicBezTo>
                    <a:pt x="51046" y="20456"/>
                    <a:pt x="51063" y="20458"/>
                    <a:pt x="51084" y="20458"/>
                  </a:cubicBezTo>
                  <a:cubicBezTo>
                    <a:pt x="51435" y="20458"/>
                    <a:pt x="52677" y="19830"/>
                    <a:pt x="52914" y="19593"/>
                  </a:cubicBezTo>
                  <a:cubicBezTo>
                    <a:pt x="54127" y="18380"/>
                    <a:pt x="51470" y="17878"/>
                    <a:pt x="53519" y="16330"/>
                  </a:cubicBezTo>
                  <a:cubicBezTo>
                    <a:pt x="53217" y="16112"/>
                    <a:pt x="52913" y="16026"/>
                    <a:pt x="52610" y="16026"/>
                  </a:cubicBezTo>
                  <a:cubicBezTo>
                    <a:pt x="52073" y="16026"/>
                    <a:pt x="51539" y="16294"/>
                    <a:pt x="51031" y="16561"/>
                  </a:cubicBezTo>
                  <a:cubicBezTo>
                    <a:pt x="50510" y="16822"/>
                    <a:pt x="50015" y="17094"/>
                    <a:pt x="49545" y="17094"/>
                  </a:cubicBezTo>
                  <a:cubicBezTo>
                    <a:pt x="49411" y="17094"/>
                    <a:pt x="49279" y="17072"/>
                    <a:pt x="49149" y="17021"/>
                  </a:cubicBezTo>
                  <a:cubicBezTo>
                    <a:pt x="49400" y="15892"/>
                    <a:pt x="51972" y="15033"/>
                    <a:pt x="52830" y="15033"/>
                  </a:cubicBezTo>
                  <a:cubicBezTo>
                    <a:pt x="53000" y="15028"/>
                    <a:pt x="53161" y="15025"/>
                    <a:pt x="53315" y="15025"/>
                  </a:cubicBezTo>
                  <a:cubicBezTo>
                    <a:pt x="53691" y="15025"/>
                    <a:pt x="54024" y="15040"/>
                    <a:pt x="54336" y="15055"/>
                  </a:cubicBezTo>
                  <a:cubicBezTo>
                    <a:pt x="54587" y="15061"/>
                    <a:pt x="54829" y="15068"/>
                    <a:pt x="55074" y="15068"/>
                  </a:cubicBezTo>
                  <a:cubicBezTo>
                    <a:pt x="55687" y="15068"/>
                    <a:pt x="56316" y="15022"/>
                    <a:pt x="57138" y="14782"/>
                  </a:cubicBezTo>
                  <a:cubicBezTo>
                    <a:pt x="58937" y="14260"/>
                    <a:pt x="59961" y="13653"/>
                    <a:pt x="58246" y="11938"/>
                  </a:cubicBezTo>
                  <a:cubicBezTo>
                    <a:pt x="57995" y="11687"/>
                    <a:pt x="57389" y="11771"/>
                    <a:pt x="57222" y="11353"/>
                  </a:cubicBezTo>
                  <a:cubicBezTo>
                    <a:pt x="57055" y="10914"/>
                    <a:pt x="57557" y="10747"/>
                    <a:pt x="57473" y="10474"/>
                  </a:cubicBezTo>
                  <a:cubicBezTo>
                    <a:pt x="57389" y="9972"/>
                    <a:pt x="57306" y="9199"/>
                    <a:pt x="57138" y="8759"/>
                  </a:cubicBezTo>
                  <a:cubicBezTo>
                    <a:pt x="56937" y="8250"/>
                    <a:pt x="57261" y="7798"/>
                    <a:pt x="56964" y="7798"/>
                  </a:cubicBezTo>
                  <a:cubicBezTo>
                    <a:pt x="56859" y="7798"/>
                    <a:pt x="56676" y="7855"/>
                    <a:pt x="56364" y="7986"/>
                  </a:cubicBezTo>
                  <a:cubicBezTo>
                    <a:pt x="56009" y="8153"/>
                    <a:pt x="56009" y="8926"/>
                    <a:pt x="55423" y="9115"/>
                  </a:cubicBezTo>
                  <a:cubicBezTo>
                    <a:pt x="55110" y="9237"/>
                    <a:pt x="54874" y="9291"/>
                    <a:pt x="54696" y="9291"/>
                  </a:cubicBezTo>
                  <a:cubicBezTo>
                    <a:pt x="53747" y="9291"/>
                    <a:pt x="54479" y="7767"/>
                    <a:pt x="54127" y="7044"/>
                  </a:cubicBezTo>
                  <a:cubicBezTo>
                    <a:pt x="53900" y="6666"/>
                    <a:pt x="51823" y="5997"/>
                    <a:pt x="51120" y="5997"/>
                  </a:cubicBezTo>
                  <a:cubicBezTo>
                    <a:pt x="51046" y="5997"/>
                    <a:pt x="50988" y="6004"/>
                    <a:pt x="50948" y="6020"/>
                  </a:cubicBezTo>
                  <a:cubicBezTo>
                    <a:pt x="50006" y="6271"/>
                    <a:pt x="50424" y="6960"/>
                    <a:pt x="50006" y="7568"/>
                  </a:cubicBezTo>
                  <a:cubicBezTo>
                    <a:pt x="49922" y="7651"/>
                    <a:pt x="49838" y="7986"/>
                    <a:pt x="49651" y="8153"/>
                  </a:cubicBezTo>
                  <a:cubicBezTo>
                    <a:pt x="49651" y="8153"/>
                    <a:pt x="49391" y="8042"/>
                    <a:pt x="49186" y="8042"/>
                  </a:cubicBezTo>
                  <a:cubicBezTo>
                    <a:pt x="49084" y="8042"/>
                    <a:pt x="48995" y="8070"/>
                    <a:pt x="48960" y="8153"/>
                  </a:cubicBezTo>
                  <a:cubicBezTo>
                    <a:pt x="48187" y="9534"/>
                    <a:pt x="49922" y="9366"/>
                    <a:pt x="48625" y="10663"/>
                  </a:cubicBezTo>
                  <a:cubicBezTo>
                    <a:pt x="47852" y="11436"/>
                    <a:pt x="46388" y="11520"/>
                    <a:pt x="45886" y="12462"/>
                  </a:cubicBezTo>
                  <a:cubicBezTo>
                    <a:pt x="45576" y="12989"/>
                    <a:pt x="45933" y="14740"/>
                    <a:pt x="44952" y="14740"/>
                  </a:cubicBezTo>
                  <a:cubicBezTo>
                    <a:pt x="44807" y="14740"/>
                    <a:pt x="44633" y="14701"/>
                    <a:pt x="44422" y="14615"/>
                  </a:cubicBezTo>
                  <a:cubicBezTo>
                    <a:pt x="42958" y="14009"/>
                    <a:pt x="44339" y="12462"/>
                    <a:pt x="44757" y="11854"/>
                  </a:cubicBezTo>
                  <a:cubicBezTo>
                    <a:pt x="43982" y="11249"/>
                    <a:pt x="42875" y="11353"/>
                    <a:pt x="42016" y="10914"/>
                  </a:cubicBezTo>
                  <a:cubicBezTo>
                    <a:pt x="41578" y="10747"/>
                    <a:pt x="41411" y="10307"/>
                    <a:pt x="40887" y="10139"/>
                  </a:cubicBezTo>
                  <a:cubicBezTo>
                    <a:pt x="40817" y="10122"/>
                    <a:pt x="40736" y="10116"/>
                    <a:pt x="40647" y="10116"/>
                  </a:cubicBezTo>
                  <a:cubicBezTo>
                    <a:pt x="40524" y="10116"/>
                    <a:pt x="40385" y="10128"/>
                    <a:pt x="40240" y="10139"/>
                  </a:cubicBezTo>
                  <a:cubicBezTo>
                    <a:pt x="40107" y="10152"/>
                    <a:pt x="39975" y="10164"/>
                    <a:pt x="39855" y="10164"/>
                  </a:cubicBezTo>
                  <a:cubicBezTo>
                    <a:pt x="39766" y="10164"/>
                    <a:pt x="39683" y="10157"/>
                    <a:pt x="39612" y="10139"/>
                  </a:cubicBezTo>
                  <a:cubicBezTo>
                    <a:pt x="39779" y="9972"/>
                    <a:pt x="39863" y="9450"/>
                    <a:pt x="39947" y="9283"/>
                  </a:cubicBezTo>
                  <a:cubicBezTo>
                    <a:pt x="39779" y="9283"/>
                    <a:pt x="39339" y="9115"/>
                    <a:pt x="39172" y="9115"/>
                  </a:cubicBezTo>
                  <a:cubicBezTo>
                    <a:pt x="39779" y="7401"/>
                    <a:pt x="41933" y="6960"/>
                    <a:pt x="43377" y="6271"/>
                  </a:cubicBezTo>
                  <a:cubicBezTo>
                    <a:pt x="43815" y="6104"/>
                    <a:pt x="43982" y="5664"/>
                    <a:pt x="44339" y="5496"/>
                  </a:cubicBezTo>
                  <a:cubicBezTo>
                    <a:pt x="44757" y="5329"/>
                    <a:pt x="45279" y="5413"/>
                    <a:pt x="45697" y="5245"/>
                  </a:cubicBezTo>
                  <a:cubicBezTo>
                    <a:pt x="46556" y="4807"/>
                    <a:pt x="46994" y="4305"/>
                    <a:pt x="47852" y="4032"/>
                  </a:cubicBezTo>
                  <a:cubicBezTo>
                    <a:pt x="49149" y="3614"/>
                    <a:pt x="51553" y="3865"/>
                    <a:pt x="51637" y="1983"/>
                  </a:cubicBezTo>
                  <a:cubicBezTo>
                    <a:pt x="51701" y="1312"/>
                    <a:pt x="51596" y="1070"/>
                    <a:pt x="51383" y="1070"/>
                  </a:cubicBezTo>
                  <a:cubicBezTo>
                    <a:pt x="51104" y="1070"/>
                    <a:pt x="50641" y="1485"/>
                    <a:pt x="50131" y="1899"/>
                  </a:cubicBezTo>
                  <a:cubicBezTo>
                    <a:pt x="49623" y="2304"/>
                    <a:pt x="49069" y="2723"/>
                    <a:pt x="48619" y="2723"/>
                  </a:cubicBezTo>
                  <a:cubicBezTo>
                    <a:pt x="48534" y="2723"/>
                    <a:pt x="48452" y="2707"/>
                    <a:pt x="48374" y="2674"/>
                  </a:cubicBezTo>
                  <a:cubicBezTo>
                    <a:pt x="48458" y="2401"/>
                    <a:pt x="48374" y="2066"/>
                    <a:pt x="48458" y="1899"/>
                  </a:cubicBezTo>
                  <a:lnTo>
                    <a:pt x="48458" y="1899"/>
                  </a:lnTo>
                  <a:cubicBezTo>
                    <a:pt x="48368" y="1927"/>
                    <a:pt x="48261" y="1936"/>
                    <a:pt x="48153" y="1936"/>
                  </a:cubicBezTo>
                  <a:cubicBezTo>
                    <a:pt x="47936" y="1936"/>
                    <a:pt x="47713" y="1899"/>
                    <a:pt x="47601" y="1899"/>
                  </a:cubicBezTo>
                  <a:cubicBezTo>
                    <a:pt x="47685" y="1795"/>
                    <a:pt x="47685" y="1628"/>
                    <a:pt x="47685" y="1461"/>
                  </a:cubicBezTo>
                  <a:cubicBezTo>
                    <a:pt x="47434" y="1461"/>
                    <a:pt x="47161" y="1126"/>
                    <a:pt x="46910" y="1126"/>
                  </a:cubicBezTo>
                  <a:cubicBezTo>
                    <a:pt x="47778" y="563"/>
                    <a:pt x="47661" y="0"/>
                    <a:pt x="47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4"/>
            <p:cNvSpPr/>
            <p:nvPr/>
          </p:nvSpPr>
          <p:spPr>
            <a:xfrm>
              <a:off x="6491575" y="1801950"/>
              <a:ext cx="702450" cy="361125"/>
            </a:xfrm>
            <a:custGeom>
              <a:avLst/>
              <a:gdLst/>
              <a:ahLst/>
              <a:cxnLst/>
              <a:rect l="l" t="t" r="r" b="b"/>
              <a:pathLst>
                <a:path w="28098" h="14445" extrusionOk="0">
                  <a:moveTo>
                    <a:pt x="22204" y="1"/>
                  </a:moveTo>
                  <a:cubicBezTo>
                    <a:pt x="21870" y="1"/>
                    <a:pt x="21508" y="48"/>
                    <a:pt x="21229" y="48"/>
                  </a:cubicBezTo>
                  <a:cubicBezTo>
                    <a:pt x="20016" y="48"/>
                    <a:pt x="18990" y="299"/>
                    <a:pt x="17861" y="466"/>
                  </a:cubicBezTo>
                  <a:cubicBezTo>
                    <a:pt x="17474" y="508"/>
                    <a:pt x="17067" y="508"/>
                    <a:pt x="16659" y="508"/>
                  </a:cubicBezTo>
                  <a:cubicBezTo>
                    <a:pt x="16251" y="508"/>
                    <a:pt x="15843" y="508"/>
                    <a:pt x="15457" y="550"/>
                  </a:cubicBezTo>
                  <a:lnTo>
                    <a:pt x="15728" y="466"/>
                  </a:lnTo>
                  <a:cubicBezTo>
                    <a:pt x="15408" y="439"/>
                    <a:pt x="15078" y="427"/>
                    <a:pt x="14740" y="427"/>
                  </a:cubicBezTo>
                  <a:cubicBezTo>
                    <a:pt x="12981" y="427"/>
                    <a:pt x="11033" y="747"/>
                    <a:pt x="9453" y="904"/>
                  </a:cubicBezTo>
                  <a:cubicBezTo>
                    <a:pt x="9377" y="908"/>
                    <a:pt x="9301" y="910"/>
                    <a:pt x="9225" y="910"/>
                  </a:cubicBezTo>
                  <a:cubicBezTo>
                    <a:pt x="8882" y="910"/>
                    <a:pt x="8537" y="873"/>
                    <a:pt x="8178" y="821"/>
                  </a:cubicBezTo>
                  <a:cubicBezTo>
                    <a:pt x="7840" y="773"/>
                    <a:pt x="7509" y="724"/>
                    <a:pt x="7193" y="724"/>
                  </a:cubicBezTo>
                  <a:cubicBezTo>
                    <a:pt x="6961" y="724"/>
                    <a:pt x="6738" y="750"/>
                    <a:pt x="6525" y="821"/>
                  </a:cubicBezTo>
                  <a:cubicBezTo>
                    <a:pt x="6107" y="988"/>
                    <a:pt x="5501" y="1595"/>
                    <a:pt x="5061" y="1846"/>
                  </a:cubicBezTo>
                  <a:cubicBezTo>
                    <a:pt x="4456" y="2097"/>
                    <a:pt x="4037" y="2181"/>
                    <a:pt x="3346" y="2348"/>
                  </a:cubicBezTo>
                  <a:cubicBezTo>
                    <a:pt x="2322" y="2619"/>
                    <a:pt x="1715" y="2348"/>
                    <a:pt x="942" y="3038"/>
                  </a:cubicBezTo>
                  <a:cubicBezTo>
                    <a:pt x="0" y="3729"/>
                    <a:pt x="84" y="3896"/>
                    <a:pt x="1380" y="4000"/>
                  </a:cubicBezTo>
                  <a:cubicBezTo>
                    <a:pt x="1827" y="4000"/>
                    <a:pt x="2245" y="3917"/>
                    <a:pt x="2679" y="3917"/>
                  </a:cubicBezTo>
                  <a:cubicBezTo>
                    <a:pt x="2896" y="3917"/>
                    <a:pt x="3117" y="3937"/>
                    <a:pt x="3346" y="4000"/>
                  </a:cubicBezTo>
                  <a:cubicBezTo>
                    <a:pt x="3514" y="4000"/>
                    <a:pt x="5061" y="4418"/>
                    <a:pt x="5061" y="4418"/>
                  </a:cubicBezTo>
                  <a:cubicBezTo>
                    <a:pt x="6003" y="5193"/>
                    <a:pt x="5418" y="6049"/>
                    <a:pt x="5145" y="6824"/>
                  </a:cubicBezTo>
                  <a:cubicBezTo>
                    <a:pt x="5208" y="6840"/>
                    <a:pt x="5283" y="6847"/>
                    <a:pt x="5366" y="6847"/>
                  </a:cubicBezTo>
                  <a:cubicBezTo>
                    <a:pt x="5502" y="6847"/>
                    <a:pt x="5658" y="6828"/>
                    <a:pt x="5814" y="6802"/>
                  </a:cubicBezTo>
                  <a:cubicBezTo>
                    <a:pt x="5980" y="6782"/>
                    <a:pt x="6142" y="6766"/>
                    <a:pt x="6280" y="6766"/>
                  </a:cubicBezTo>
                  <a:cubicBezTo>
                    <a:pt x="6420" y="6766"/>
                    <a:pt x="6536" y="6782"/>
                    <a:pt x="6609" y="6824"/>
                  </a:cubicBezTo>
                  <a:cubicBezTo>
                    <a:pt x="7374" y="7312"/>
                    <a:pt x="6867" y="7458"/>
                    <a:pt x="6409" y="7458"/>
                  </a:cubicBezTo>
                  <a:cubicBezTo>
                    <a:pt x="6140" y="7458"/>
                    <a:pt x="5889" y="7408"/>
                    <a:pt x="5920" y="7346"/>
                  </a:cubicBezTo>
                  <a:lnTo>
                    <a:pt x="5920" y="7346"/>
                  </a:lnTo>
                  <a:cubicBezTo>
                    <a:pt x="5418" y="8204"/>
                    <a:pt x="6442" y="7848"/>
                    <a:pt x="6191" y="8623"/>
                  </a:cubicBezTo>
                  <a:cubicBezTo>
                    <a:pt x="5920" y="9312"/>
                    <a:pt x="5501" y="8810"/>
                    <a:pt x="5061" y="9228"/>
                  </a:cubicBezTo>
                  <a:cubicBezTo>
                    <a:pt x="3870" y="10087"/>
                    <a:pt x="4205" y="11027"/>
                    <a:pt x="4372" y="12324"/>
                  </a:cubicBezTo>
                  <a:cubicBezTo>
                    <a:pt x="4643" y="13788"/>
                    <a:pt x="5229" y="13955"/>
                    <a:pt x="6525" y="14206"/>
                  </a:cubicBezTo>
                  <a:cubicBezTo>
                    <a:pt x="7035" y="14346"/>
                    <a:pt x="7370" y="14444"/>
                    <a:pt x="7651" y="14444"/>
                  </a:cubicBezTo>
                  <a:cubicBezTo>
                    <a:pt x="8086" y="14444"/>
                    <a:pt x="8392" y="14210"/>
                    <a:pt x="9015" y="13537"/>
                  </a:cubicBezTo>
                  <a:cubicBezTo>
                    <a:pt x="9453" y="12931"/>
                    <a:pt x="9704" y="11467"/>
                    <a:pt x="10312" y="10943"/>
                  </a:cubicBezTo>
                  <a:cubicBezTo>
                    <a:pt x="10520" y="10804"/>
                    <a:pt x="10780" y="10755"/>
                    <a:pt x="11069" y="10755"/>
                  </a:cubicBezTo>
                  <a:cubicBezTo>
                    <a:pt x="11390" y="10755"/>
                    <a:pt x="11747" y="10816"/>
                    <a:pt x="12110" y="10882"/>
                  </a:cubicBezTo>
                  <a:cubicBezTo>
                    <a:pt x="12480" y="10951"/>
                    <a:pt x="12849" y="11013"/>
                    <a:pt x="13198" y="11013"/>
                  </a:cubicBezTo>
                  <a:cubicBezTo>
                    <a:pt x="13480" y="11013"/>
                    <a:pt x="13749" y="10972"/>
                    <a:pt x="13993" y="10860"/>
                  </a:cubicBezTo>
                  <a:cubicBezTo>
                    <a:pt x="15289" y="10254"/>
                    <a:pt x="15206" y="9061"/>
                    <a:pt x="16837" y="8977"/>
                  </a:cubicBezTo>
                  <a:cubicBezTo>
                    <a:pt x="17172" y="8977"/>
                    <a:pt x="17624" y="9003"/>
                    <a:pt x="18103" y="9003"/>
                  </a:cubicBezTo>
                  <a:cubicBezTo>
                    <a:pt x="18850" y="9003"/>
                    <a:pt x="19660" y="8941"/>
                    <a:pt x="20183" y="8623"/>
                  </a:cubicBezTo>
                  <a:cubicBezTo>
                    <a:pt x="20622" y="8455"/>
                    <a:pt x="21040" y="7953"/>
                    <a:pt x="21124" y="7513"/>
                  </a:cubicBezTo>
                  <a:cubicBezTo>
                    <a:pt x="21229" y="7346"/>
                    <a:pt x="21480" y="7262"/>
                    <a:pt x="21564" y="6991"/>
                  </a:cubicBezTo>
                  <a:cubicBezTo>
                    <a:pt x="21647" y="6657"/>
                    <a:pt x="20789" y="6406"/>
                    <a:pt x="21040" y="5966"/>
                  </a:cubicBezTo>
                  <a:cubicBezTo>
                    <a:pt x="21313" y="5444"/>
                    <a:pt x="22420" y="5798"/>
                    <a:pt x="22860" y="5527"/>
                  </a:cubicBezTo>
                  <a:cubicBezTo>
                    <a:pt x="23717" y="5109"/>
                    <a:pt x="23362" y="4669"/>
                    <a:pt x="23801" y="4000"/>
                  </a:cubicBezTo>
                  <a:cubicBezTo>
                    <a:pt x="23968" y="3729"/>
                    <a:pt x="24492" y="2787"/>
                    <a:pt x="24659" y="2619"/>
                  </a:cubicBezTo>
                  <a:cubicBezTo>
                    <a:pt x="25348" y="1930"/>
                    <a:pt x="25767" y="2097"/>
                    <a:pt x="26729" y="1763"/>
                  </a:cubicBezTo>
                  <a:cubicBezTo>
                    <a:pt x="28097" y="1294"/>
                    <a:pt x="28038" y="692"/>
                    <a:pt x="26838" y="692"/>
                  </a:cubicBezTo>
                  <a:cubicBezTo>
                    <a:pt x="26699" y="692"/>
                    <a:pt x="26544" y="700"/>
                    <a:pt x="26374" y="717"/>
                  </a:cubicBezTo>
                  <a:cubicBezTo>
                    <a:pt x="25785" y="788"/>
                    <a:pt x="25275" y="929"/>
                    <a:pt x="24736" y="929"/>
                  </a:cubicBezTo>
                  <a:cubicBezTo>
                    <a:pt x="24490" y="929"/>
                    <a:pt x="24237" y="900"/>
                    <a:pt x="23968" y="821"/>
                  </a:cubicBezTo>
                  <a:cubicBezTo>
                    <a:pt x="23446" y="633"/>
                    <a:pt x="23195" y="215"/>
                    <a:pt x="22671" y="48"/>
                  </a:cubicBezTo>
                  <a:cubicBezTo>
                    <a:pt x="22532" y="13"/>
                    <a:pt x="22372" y="1"/>
                    <a:pt x="22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4"/>
            <p:cNvSpPr/>
            <p:nvPr/>
          </p:nvSpPr>
          <p:spPr>
            <a:xfrm>
              <a:off x="6182025" y="1940375"/>
              <a:ext cx="305375" cy="207900"/>
            </a:xfrm>
            <a:custGeom>
              <a:avLst/>
              <a:gdLst/>
              <a:ahLst/>
              <a:cxnLst/>
              <a:rect l="l" t="t" r="r" b="b"/>
              <a:pathLst>
                <a:path w="12215" h="8316" extrusionOk="0">
                  <a:moveTo>
                    <a:pt x="4952" y="0"/>
                  </a:moveTo>
                  <a:cubicBezTo>
                    <a:pt x="4798" y="0"/>
                    <a:pt x="4655" y="19"/>
                    <a:pt x="4560" y="52"/>
                  </a:cubicBezTo>
                  <a:cubicBezTo>
                    <a:pt x="4038" y="178"/>
                    <a:pt x="3662" y="1120"/>
                    <a:pt x="3180" y="1120"/>
                  </a:cubicBezTo>
                  <a:cubicBezTo>
                    <a:pt x="2574" y="1120"/>
                    <a:pt x="4038" y="345"/>
                    <a:pt x="2971" y="136"/>
                  </a:cubicBezTo>
                  <a:cubicBezTo>
                    <a:pt x="2883" y="118"/>
                    <a:pt x="2802" y="109"/>
                    <a:pt x="2725" y="109"/>
                  </a:cubicBezTo>
                  <a:cubicBezTo>
                    <a:pt x="2195" y="109"/>
                    <a:pt x="1891" y="508"/>
                    <a:pt x="1507" y="763"/>
                  </a:cubicBezTo>
                  <a:cubicBezTo>
                    <a:pt x="943" y="1162"/>
                    <a:pt x="1" y="1203"/>
                    <a:pt x="734" y="1976"/>
                  </a:cubicBezTo>
                  <a:cubicBezTo>
                    <a:pt x="973" y="2233"/>
                    <a:pt x="1171" y="2313"/>
                    <a:pt x="1364" y="2313"/>
                  </a:cubicBezTo>
                  <a:cubicBezTo>
                    <a:pt x="1660" y="2313"/>
                    <a:pt x="1947" y="2127"/>
                    <a:pt x="2365" y="2102"/>
                  </a:cubicBezTo>
                  <a:cubicBezTo>
                    <a:pt x="2401" y="2100"/>
                    <a:pt x="2437" y="2099"/>
                    <a:pt x="2472" y="2099"/>
                  </a:cubicBezTo>
                  <a:cubicBezTo>
                    <a:pt x="2989" y="2099"/>
                    <a:pt x="3434" y="2331"/>
                    <a:pt x="3965" y="2331"/>
                  </a:cubicBezTo>
                  <a:cubicBezTo>
                    <a:pt x="4049" y="2331"/>
                    <a:pt x="4136" y="2325"/>
                    <a:pt x="4225" y="2311"/>
                  </a:cubicBezTo>
                  <a:cubicBezTo>
                    <a:pt x="4554" y="2276"/>
                    <a:pt x="4774" y="2225"/>
                    <a:pt x="4962" y="2225"/>
                  </a:cubicBezTo>
                  <a:cubicBezTo>
                    <a:pt x="5218" y="2225"/>
                    <a:pt x="5416" y="2318"/>
                    <a:pt x="5753" y="2667"/>
                  </a:cubicBezTo>
                  <a:cubicBezTo>
                    <a:pt x="6066" y="2918"/>
                    <a:pt x="6966" y="3482"/>
                    <a:pt x="6966" y="3859"/>
                  </a:cubicBezTo>
                  <a:cubicBezTo>
                    <a:pt x="6966" y="4257"/>
                    <a:pt x="6526" y="4299"/>
                    <a:pt x="6317" y="4508"/>
                  </a:cubicBezTo>
                  <a:cubicBezTo>
                    <a:pt x="6108" y="4717"/>
                    <a:pt x="6024" y="5030"/>
                    <a:pt x="5857" y="5197"/>
                  </a:cubicBezTo>
                  <a:cubicBezTo>
                    <a:pt x="5617" y="5438"/>
                    <a:pt x="5434" y="5510"/>
                    <a:pt x="5248" y="5510"/>
                  </a:cubicBezTo>
                  <a:cubicBezTo>
                    <a:pt x="5029" y="5510"/>
                    <a:pt x="4805" y="5410"/>
                    <a:pt x="4476" y="5365"/>
                  </a:cubicBezTo>
                  <a:cubicBezTo>
                    <a:pt x="4308" y="5332"/>
                    <a:pt x="4102" y="5300"/>
                    <a:pt x="3900" y="5300"/>
                  </a:cubicBezTo>
                  <a:cubicBezTo>
                    <a:pt x="3578" y="5300"/>
                    <a:pt x="3267" y="5383"/>
                    <a:pt x="3138" y="5679"/>
                  </a:cubicBezTo>
                  <a:cubicBezTo>
                    <a:pt x="2890" y="6221"/>
                    <a:pt x="3528" y="6258"/>
                    <a:pt x="4070" y="6258"/>
                  </a:cubicBezTo>
                  <a:cubicBezTo>
                    <a:pt x="4156" y="6258"/>
                    <a:pt x="4239" y="6258"/>
                    <a:pt x="4316" y="6258"/>
                  </a:cubicBezTo>
                  <a:cubicBezTo>
                    <a:pt x="4409" y="6258"/>
                    <a:pt x="4492" y="6259"/>
                    <a:pt x="4560" y="6265"/>
                  </a:cubicBezTo>
                  <a:cubicBezTo>
                    <a:pt x="5711" y="6410"/>
                    <a:pt x="5815" y="8042"/>
                    <a:pt x="7092" y="8293"/>
                  </a:cubicBezTo>
                  <a:cubicBezTo>
                    <a:pt x="7147" y="8307"/>
                    <a:pt x="7238" y="8316"/>
                    <a:pt x="7338" y="8316"/>
                  </a:cubicBezTo>
                  <a:cubicBezTo>
                    <a:pt x="7540" y="8316"/>
                    <a:pt x="7781" y="8279"/>
                    <a:pt x="7865" y="8167"/>
                  </a:cubicBezTo>
                  <a:cubicBezTo>
                    <a:pt x="8116" y="7687"/>
                    <a:pt x="7446" y="7687"/>
                    <a:pt x="7343" y="7394"/>
                  </a:cubicBezTo>
                  <a:cubicBezTo>
                    <a:pt x="7199" y="7051"/>
                    <a:pt x="7247" y="6939"/>
                    <a:pt x="7381" y="6939"/>
                  </a:cubicBezTo>
                  <a:cubicBezTo>
                    <a:pt x="7599" y="6939"/>
                    <a:pt x="8042" y="7233"/>
                    <a:pt x="8263" y="7310"/>
                  </a:cubicBezTo>
                  <a:cubicBezTo>
                    <a:pt x="8444" y="7371"/>
                    <a:pt x="8641" y="7407"/>
                    <a:pt x="8826" y="7407"/>
                  </a:cubicBezTo>
                  <a:cubicBezTo>
                    <a:pt x="9282" y="7407"/>
                    <a:pt x="9669" y="7188"/>
                    <a:pt x="9580" y="6578"/>
                  </a:cubicBezTo>
                  <a:cubicBezTo>
                    <a:pt x="9496" y="6056"/>
                    <a:pt x="8514" y="5721"/>
                    <a:pt x="8994" y="5155"/>
                  </a:cubicBezTo>
                  <a:cubicBezTo>
                    <a:pt x="9135" y="4992"/>
                    <a:pt x="9264" y="4927"/>
                    <a:pt x="9384" y="4927"/>
                  </a:cubicBezTo>
                  <a:cubicBezTo>
                    <a:pt x="9830" y="4927"/>
                    <a:pt x="10141" y="5840"/>
                    <a:pt x="10438" y="5972"/>
                  </a:cubicBezTo>
                  <a:cubicBezTo>
                    <a:pt x="10499" y="5992"/>
                    <a:pt x="10560" y="6001"/>
                    <a:pt x="10619" y="6001"/>
                  </a:cubicBezTo>
                  <a:cubicBezTo>
                    <a:pt x="11062" y="6001"/>
                    <a:pt x="11439" y="5497"/>
                    <a:pt x="11735" y="5239"/>
                  </a:cubicBezTo>
                  <a:cubicBezTo>
                    <a:pt x="11986" y="4988"/>
                    <a:pt x="12215" y="5114"/>
                    <a:pt x="12173" y="4633"/>
                  </a:cubicBezTo>
                  <a:cubicBezTo>
                    <a:pt x="12173" y="4299"/>
                    <a:pt x="11776" y="4006"/>
                    <a:pt x="11525" y="3859"/>
                  </a:cubicBezTo>
                  <a:cubicBezTo>
                    <a:pt x="11085" y="3608"/>
                    <a:pt x="10103" y="3775"/>
                    <a:pt x="10271" y="3044"/>
                  </a:cubicBezTo>
                  <a:cubicBezTo>
                    <a:pt x="10312" y="2835"/>
                    <a:pt x="10751" y="2835"/>
                    <a:pt x="10834" y="2542"/>
                  </a:cubicBezTo>
                  <a:cubicBezTo>
                    <a:pt x="10876" y="2269"/>
                    <a:pt x="10667" y="1851"/>
                    <a:pt x="10438" y="1684"/>
                  </a:cubicBezTo>
                  <a:cubicBezTo>
                    <a:pt x="10103" y="1329"/>
                    <a:pt x="9454" y="1329"/>
                    <a:pt x="9036" y="1078"/>
                  </a:cubicBezTo>
                  <a:cubicBezTo>
                    <a:pt x="8544" y="801"/>
                    <a:pt x="8193" y="680"/>
                    <a:pt x="7842" y="680"/>
                  </a:cubicBezTo>
                  <a:cubicBezTo>
                    <a:pt x="7477" y="680"/>
                    <a:pt x="7112" y="812"/>
                    <a:pt x="6590" y="1036"/>
                  </a:cubicBezTo>
                  <a:lnTo>
                    <a:pt x="6484" y="1036"/>
                  </a:lnTo>
                  <a:cubicBezTo>
                    <a:pt x="6401" y="1057"/>
                    <a:pt x="6285" y="1078"/>
                    <a:pt x="6170" y="1078"/>
                  </a:cubicBezTo>
                  <a:cubicBezTo>
                    <a:pt x="6055" y="1078"/>
                    <a:pt x="5940" y="1057"/>
                    <a:pt x="5857" y="994"/>
                  </a:cubicBezTo>
                  <a:cubicBezTo>
                    <a:pt x="5460" y="638"/>
                    <a:pt x="5982" y="554"/>
                    <a:pt x="5753" y="261"/>
                  </a:cubicBezTo>
                  <a:cubicBezTo>
                    <a:pt x="5640" y="79"/>
                    <a:pt x="5270" y="0"/>
                    <a:pt x="49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4"/>
            <p:cNvSpPr/>
            <p:nvPr/>
          </p:nvSpPr>
          <p:spPr>
            <a:xfrm>
              <a:off x="6112275" y="2074950"/>
              <a:ext cx="94375" cy="41475"/>
            </a:xfrm>
            <a:custGeom>
              <a:avLst/>
              <a:gdLst/>
              <a:ahLst/>
              <a:cxnLst/>
              <a:rect l="l" t="t" r="r" b="b"/>
              <a:pathLst>
                <a:path w="3775" h="1659" extrusionOk="0">
                  <a:moveTo>
                    <a:pt x="2528" y="0"/>
                  </a:moveTo>
                  <a:cubicBezTo>
                    <a:pt x="1718" y="0"/>
                    <a:pt x="1" y="1107"/>
                    <a:pt x="908" y="1571"/>
                  </a:cubicBezTo>
                  <a:cubicBezTo>
                    <a:pt x="1006" y="1622"/>
                    <a:pt x="1101" y="1642"/>
                    <a:pt x="1195" y="1642"/>
                  </a:cubicBezTo>
                  <a:cubicBezTo>
                    <a:pt x="1574" y="1642"/>
                    <a:pt x="1934" y="1312"/>
                    <a:pt x="2347" y="1312"/>
                  </a:cubicBezTo>
                  <a:cubicBezTo>
                    <a:pt x="2383" y="1312"/>
                    <a:pt x="2419" y="1315"/>
                    <a:pt x="2456" y="1320"/>
                  </a:cubicBezTo>
                  <a:cubicBezTo>
                    <a:pt x="2653" y="1360"/>
                    <a:pt x="2776" y="1658"/>
                    <a:pt x="3122" y="1658"/>
                  </a:cubicBezTo>
                  <a:cubicBezTo>
                    <a:pt x="3143" y="1658"/>
                    <a:pt x="3166" y="1657"/>
                    <a:pt x="3189" y="1655"/>
                  </a:cubicBezTo>
                  <a:cubicBezTo>
                    <a:pt x="3398" y="1655"/>
                    <a:pt x="3649" y="1487"/>
                    <a:pt x="3775" y="1278"/>
                  </a:cubicBezTo>
                  <a:cubicBezTo>
                    <a:pt x="3398" y="798"/>
                    <a:pt x="3147" y="463"/>
                    <a:pt x="2749" y="23"/>
                  </a:cubicBezTo>
                  <a:lnTo>
                    <a:pt x="2707" y="23"/>
                  </a:lnTo>
                  <a:cubicBezTo>
                    <a:pt x="2655" y="8"/>
                    <a:pt x="2595" y="0"/>
                    <a:pt x="25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4"/>
            <p:cNvSpPr/>
            <p:nvPr/>
          </p:nvSpPr>
          <p:spPr>
            <a:xfrm>
              <a:off x="6335750" y="2341350"/>
              <a:ext cx="132325" cy="85200"/>
            </a:xfrm>
            <a:custGeom>
              <a:avLst/>
              <a:gdLst/>
              <a:ahLst/>
              <a:cxnLst/>
              <a:rect l="l" t="t" r="r" b="b"/>
              <a:pathLst>
                <a:path w="5293" h="3408" extrusionOk="0">
                  <a:moveTo>
                    <a:pt x="3667" y="0"/>
                  </a:moveTo>
                  <a:cubicBezTo>
                    <a:pt x="3393" y="0"/>
                    <a:pt x="2860" y="800"/>
                    <a:pt x="2783" y="892"/>
                  </a:cubicBezTo>
                  <a:cubicBezTo>
                    <a:pt x="2448" y="1310"/>
                    <a:pt x="1" y="2167"/>
                    <a:pt x="692" y="2774"/>
                  </a:cubicBezTo>
                  <a:cubicBezTo>
                    <a:pt x="836" y="2886"/>
                    <a:pt x="1055" y="2923"/>
                    <a:pt x="1304" y="2923"/>
                  </a:cubicBezTo>
                  <a:cubicBezTo>
                    <a:pt x="1805" y="2923"/>
                    <a:pt x="2427" y="2771"/>
                    <a:pt x="2801" y="2771"/>
                  </a:cubicBezTo>
                  <a:cubicBezTo>
                    <a:pt x="2831" y="2771"/>
                    <a:pt x="2860" y="2772"/>
                    <a:pt x="2887" y="2774"/>
                  </a:cubicBezTo>
                  <a:cubicBezTo>
                    <a:pt x="3396" y="2808"/>
                    <a:pt x="3782" y="3407"/>
                    <a:pt x="4301" y="3407"/>
                  </a:cubicBezTo>
                  <a:cubicBezTo>
                    <a:pt x="4421" y="3407"/>
                    <a:pt x="4548" y="3375"/>
                    <a:pt x="4685" y="3296"/>
                  </a:cubicBezTo>
                  <a:cubicBezTo>
                    <a:pt x="5293" y="2942"/>
                    <a:pt x="4769" y="2942"/>
                    <a:pt x="4727" y="2649"/>
                  </a:cubicBezTo>
                  <a:cubicBezTo>
                    <a:pt x="4727" y="2565"/>
                    <a:pt x="4560" y="2482"/>
                    <a:pt x="4560" y="2314"/>
                  </a:cubicBezTo>
                  <a:cubicBezTo>
                    <a:pt x="4560" y="2083"/>
                    <a:pt x="4853" y="2083"/>
                    <a:pt x="4895" y="1958"/>
                  </a:cubicBezTo>
                  <a:cubicBezTo>
                    <a:pt x="5018" y="1586"/>
                    <a:pt x="4959" y="1111"/>
                    <a:pt x="4690" y="1111"/>
                  </a:cubicBezTo>
                  <a:cubicBezTo>
                    <a:pt x="4596" y="1111"/>
                    <a:pt x="4477" y="1170"/>
                    <a:pt x="4331" y="1310"/>
                  </a:cubicBezTo>
                  <a:lnTo>
                    <a:pt x="4247" y="1269"/>
                  </a:lnTo>
                  <a:cubicBezTo>
                    <a:pt x="4187" y="1269"/>
                    <a:pt x="4102" y="1272"/>
                    <a:pt x="4008" y="1272"/>
                  </a:cubicBezTo>
                  <a:cubicBezTo>
                    <a:pt x="3775" y="1272"/>
                    <a:pt x="3490" y="1251"/>
                    <a:pt x="3431" y="1101"/>
                  </a:cubicBezTo>
                  <a:cubicBezTo>
                    <a:pt x="3263" y="725"/>
                    <a:pt x="3829" y="725"/>
                    <a:pt x="3829" y="368"/>
                  </a:cubicBezTo>
                  <a:cubicBezTo>
                    <a:pt x="3829" y="100"/>
                    <a:pt x="376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4"/>
            <p:cNvSpPr/>
            <p:nvPr/>
          </p:nvSpPr>
          <p:spPr>
            <a:xfrm>
              <a:off x="5749125" y="1926400"/>
              <a:ext cx="301175" cy="107325"/>
            </a:xfrm>
            <a:custGeom>
              <a:avLst/>
              <a:gdLst/>
              <a:ahLst/>
              <a:cxnLst/>
              <a:rect l="l" t="t" r="r" b="b"/>
              <a:pathLst>
                <a:path w="12047" h="4293" extrusionOk="0">
                  <a:moveTo>
                    <a:pt x="4160" y="0"/>
                  </a:moveTo>
                  <a:cubicBezTo>
                    <a:pt x="4108" y="0"/>
                    <a:pt x="4053" y="2"/>
                    <a:pt x="3995" y="6"/>
                  </a:cubicBezTo>
                  <a:cubicBezTo>
                    <a:pt x="3368" y="89"/>
                    <a:pt x="2969" y="173"/>
                    <a:pt x="2467" y="466"/>
                  </a:cubicBezTo>
                  <a:cubicBezTo>
                    <a:pt x="1987" y="779"/>
                    <a:pt x="1171" y="862"/>
                    <a:pt x="774" y="1197"/>
                  </a:cubicBezTo>
                  <a:cubicBezTo>
                    <a:pt x="0" y="1958"/>
                    <a:pt x="654" y="2172"/>
                    <a:pt x="1440" y="2172"/>
                  </a:cubicBezTo>
                  <a:cubicBezTo>
                    <a:pt x="1993" y="2172"/>
                    <a:pt x="2611" y="2066"/>
                    <a:pt x="2844" y="1972"/>
                  </a:cubicBezTo>
                  <a:cubicBezTo>
                    <a:pt x="3207" y="1856"/>
                    <a:pt x="3559" y="1328"/>
                    <a:pt x="3769" y="1328"/>
                  </a:cubicBezTo>
                  <a:cubicBezTo>
                    <a:pt x="3862" y="1328"/>
                    <a:pt x="3928" y="1431"/>
                    <a:pt x="3953" y="1721"/>
                  </a:cubicBezTo>
                  <a:cubicBezTo>
                    <a:pt x="3995" y="2055"/>
                    <a:pt x="3409" y="2013"/>
                    <a:pt x="3870" y="2410"/>
                  </a:cubicBezTo>
                  <a:cubicBezTo>
                    <a:pt x="3954" y="2475"/>
                    <a:pt x="4056" y="2495"/>
                    <a:pt x="4166" y="2495"/>
                  </a:cubicBezTo>
                  <a:cubicBezTo>
                    <a:pt x="4355" y="2495"/>
                    <a:pt x="4564" y="2434"/>
                    <a:pt x="4737" y="2434"/>
                  </a:cubicBezTo>
                  <a:cubicBezTo>
                    <a:pt x="4786" y="2434"/>
                    <a:pt x="4832" y="2439"/>
                    <a:pt x="4873" y="2452"/>
                  </a:cubicBezTo>
                  <a:cubicBezTo>
                    <a:pt x="5651" y="2770"/>
                    <a:pt x="4921" y="2846"/>
                    <a:pt x="4369" y="2846"/>
                  </a:cubicBezTo>
                  <a:cubicBezTo>
                    <a:pt x="4195" y="2846"/>
                    <a:pt x="4038" y="2838"/>
                    <a:pt x="3953" y="2828"/>
                  </a:cubicBezTo>
                  <a:cubicBezTo>
                    <a:pt x="3847" y="2809"/>
                    <a:pt x="3726" y="2796"/>
                    <a:pt x="3610" y="2796"/>
                  </a:cubicBezTo>
                  <a:cubicBezTo>
                    <a:pt x="3224" y="2796"/>
                    <a:pt x="2891" y="2936"/>
                    <a:pt x="3326" y="3436"/>
                  </a:cubicBezTo>
                  <a:cubicBezTo>
                    <a:pt x="3451" y="3603"/>
                    <a:pt x="4684" y="4292"/>
                    <a:pt x="4915" y="4292"/>
                  </a:cubicBezTo>
                  <a:cubicBezTo>
                    <a:pt x="5334" y="4292"/>
                    <a:pt x="5250" y="3958"/>
                    <a:pt x="5543" y="3790"/>
                  </a:cubicBezTo>
                  <a:cubicBezTo>
                    <a:pt x="5856" y="3561"/>
                    <a:pt x="5939" y="3603"/>
                    <a:pt x="6274" y="3519"/>
                  </a:cubicBezTo>
                  <a:cubicBezTo>
                    <a:pt x="6714" y="3394"/>
                    <a:pt x="7049" y="3310"/>
                    <a:pt x="7529" y="3310"/>
                  </a:cubicBezTo>
                  <a:cubicBezTo>
                    <a:pt x="7822" y="3310"/>
                    <a:pt x="8220" y="3310"/>
                    <a:pt x="8513" y="3436"/>
                  </a:cubicBezTo>
                  <a:cubicBezTo>
                    <a:pt x="8680" y="3519"/>
                    <a:pt x="8554" y="3728"/>
                    <a:pt x="8764" y="3832"/>
                  </a:cubicBezTo>
                  <a:cubicBezTo>
                    <a:pt x="8926" y="3888"/>
                    <a:pt x="9083" y="3911"/>
                    <a:pt x="9234" y="3911"/>
                  </a:cubicBezTo>
                  <a:cubicBezTo>
                    <a:pt x="9646" y="3911"/>
                    <a:pt x="10016" y="3740"/>
                    <a:pt x="10353" y="3603"/>
                  </a:cubicBezTo>
                  <a:cubicBezTo>
                    <a:pt x="10666" y="3477"/>
                    <a:pt x="12046" y="2975"/>
                    <a:pt x="11001" y="2661"/>
                  </a:cubicBezTo>
                  <a:lnTo>
                    <a:pt x="10959" y="2661"/>
                  </a:lnTo>
                  <a:cubicBezTo>
                    <a:pt x="9935" y="2577"/>
                    <a:pt x="11399" y="1322"/>
                    <a:pt x="11042" y="862"/>
                  </a:cubicBezTo>
                  <a:cubicBezTo>
                    <a:pt x="10909" y="689"/>
                    <a:pt x="10766" y="618"/>
                    <a:pt x="10622" y="618"/>
                  </a:cubicBezTo>
                  <a:cubicBezTo>
                    <a:pt x="10088" y="618"/>
                    <a:pt x="9524" y="1574"/>
                    <a:pt x="9244" y="1804"/>
                  </a:cubicBezTo>
                  <a:cubicBezTo>
                    <a:pt x="9111" y="1258"/>
                    <a:pt x="8978" y="1144"/>
                    <a:pt x="8700" y="1144"/>
                  </a:cubicBezTo>
                  <a:cubicBezTo>
                    <a:pt x="8541" y="1144"/>
                    <a:pt x="8334" y="1182"/>
                    <a:pt x="8052" y="1197"/>
                  </a:cubicBezTo>
                  <a:cubicBezTo>
                    <a:pt x="7872" y="1209"/>
                    <a:pt x="7699" y="1220"/>
                    <a:pt x="7536" y="1220"/>
                  </a:cubicBezTo>
                  <a:cubicBezTo>
                    <a:pt x="7111" y="1220"/>
                    <a:pt x="6758" y="1141"/>
                    <a:pt x="6547" y="779"/>
                  </a:cubicBezTo>
                  <a:cubicBezTo>
                    <a:pt x="6358" y="549"/>
                    <a:pt x="6839" y="508"/>
                    <a:pt x="6274" y="257"/>
                  </a:cubicBezTo>
                  <a:cubicBezTo>
                    <a:pt x="6191" y="221"/>
                    <a:pt x="6115" y="209"/>
                    <a:pt x="6041" y="209"/>
                  </a:cubicBezTo>
                  <a:cubicBezTo>
                    <a:pt x="5885" y="209"/>
                    <a:pt x="5739" y="264"/>
                    <a:pt x="5564" y="264"/>
                  </a:cubicBezTo>
                  <a:cubicBezTo>
                    <a:pt x="5530" y="264"/>
                    <a:pt x="5495" y="261"/>
                    <a:pt x="5459" y="257"/>
                  </a:cubicBezTo>
                  <a:cubicBezTo>
                    <a:pt x="4964" y="180"/>
                    <a:pt x="4693" y="0"/>
                    <a:pt x="4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4"/>
            <p:cNvSpPr/>
            <p:nvPr/>
          </p:nvSpPr>
          <p:spPr>
            <a:xfrm>
              <a:off x="6057600" y="1931400"/>
              <a:ext cx="87850" cy="49350"/>
            </a:xfrm>
            <a:custGeom>
              <a:avLst/>
              <a:gdLst/>
              <a:ahLst/>
              <a:cxnLst/>
              <a:rect l="l" t="t" r="r" b="b"/>
              <a:pathLst>
                <a:path w="3514" h="1974" extrusionOk="0">
                  <a:moveTo>
                    <a:pt x="1756" y="1"/>
                  </a:moveTo>
                  <a:cubicBezTo>
                    <a:pt x="1638" y="1"/>
                    <a:pt x="1534" y="15"/>
                    <a:pt x="1464" y="57"/>
                  </a:cubicBezTo>
                  <a:cubicBezTo>
                    <a:pt x="1068" y="266"/>
                    <a:pt x="1193" y="620"/>
                    <a:pt x="858" y="830"/>
                  </a:cubicBezTo>
                  <a:cubicBezTo>
                    <a:pt x="807" y="864"/>
                    <a:pt x="749" y="875"/>
                    <a:pt x="688" y="875"/>
                  </a:cubicBezTo>
                  <a:cubicBezTo>
                    <a:pt x="570" y="875"/>
                    <a:pt x="443" y="833"/>
                    <a:pt x="333" y="833"/>
                  </a:cubicBezTo>
                  <a:cubicBezTo>
                    <a:pt x="225" y="833"/>
                    <a:pt x="133" y="874"/>
                    <a:pt x="84" y="1039"/>
                  </a:cubicBezTo>
                  <a:cubicBezTo>
                    <a:pt x="0" y="1395"/>
                    <a:pt x="418" y="1646"/>
                    <a:pt x="649" y="1730"/>
                  </a:cubicBezTo>
                  <a:cubicBezTo>
                    <a:pt x="842" y="1858"/>
                    <a:pt x="1059" y="1974"/>
                    <a:pt x="1310" y="1974"/>
                  </a:cubicBezTo>
                  <a:cubicBezTo>
                    <a:pt x="1386" y="1974"/>
                    <a:pt x="1465" y="1963"/>
                    <a:pt x="1548" y="1939"/>
                  </a:cubicBezTo>
                  <a:cubicBezTo>
                    <a:pt x="1757" y="1855"/>
                    <a:pt x="1715" y="1688"/>
                    <a:pt x="1882" y="1604"/>
                  </a:cubicBezTo>
                  <a:cubicBezTo>
                    <a:pt x="2071" y="1521"/>
                    <a:pt x="2364" y="1521"/>
                    <a:pt x="2490" y="1437"/>
                  </a:cubicBezTo>
                  <a:cubicBezTo>
                    <a:pt x="3012" y="1081"/>
                    <a:pt x="3514" y="57"/>
                    <a:pt x="2490" y="15"/>
                  </a:cubicBezTo>
                  <a:lnTo>
                    <a:pt x="2448" y="57"/>
                  </a:lnTo>
                  <a:cubicBezTo>
                    <a:pt x="2281" y="57"/>
                    <a:pt x="1992" y="1"/>
                    <a:pt x="17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4"/>
            <p:cNvSpPr/>
            <p:nvPr/>
          </p:nvSpPr>
          <p:spPr>
            <a:xfrm>
              <a:off x="6037175" y="1999475"/>
              <a:ext cx="51575" cy="24125"/>
            </a:xfrm>
            <a:custGeom>
              <a:avLst/>
              <a:gdLst/>
              <a:ahLst/>
              <a:cxnLst/>
              <a:rect l="l" t="t" r="r" b="b"/>
              <a:pathLst>
                <a:path w="2063" h="965" extrusionOk="0">
                  <a:moveTo>
                    <a:pt x="1349" y="1"/>
                  </a:moveTo>
                  <a:cubicBezTo>
                    <a:pt x="1267" y="1"/>
                    <a:pt x="1185" y="17"/>
                    <a:pt x="1110" y="52"/>
                  </a:cubicBezTo>
                  <a:lnTo>
                    <a:pt x="1110" y="94"/>
                  </a:lnTo>
                  <a:cubicBezTo>
                    <a:pt x="1091" y="91"/>
                    <a:pt x="1071" y="90"/>
                    <a:pt x="1049" y="90"/>
                  </a:cubicBezTo>
                  <a:cubicBezTo>
                    <a:pt x="772" y="90"/>
                    <a:pt x="247" y="322"/>
                    <a:pt x="170" y="554"/>
                  </a:cubicBezTo>
                  <a:cubicBezTo>
                    <a:pt x="0" y="907"/>
                    <a:pt x="155" y="964"/>
                    <a:pt x="434" y="964"/>
                  </a:cubicBezTo>
                  <a:cubicBezTo>
                    <a:pt x="568" y="964"/>
                    <a:pt x="731" y="951"/>
                    <a:pt x="901" y="951"/>
                  </a:cubicBezTo>
                  <a:cubicBezTo>
                    <a:pt x="1008" y="951"/>
                    <a:pt x="1126" y="960"/>
                    <a:pt x="1243" y="960"/>
                  </a:cubicBezTo>
                  <a:cubicBezTo>
                    <a:pt x="1489" y="960"/>
                    <a:pt x="1729" y="921"/>
                    <a:pt x="1843" y="680"/>
                  </a:cubicBezTo>
                  <a:cubicBezTo>
                    <a:pt x="2063" y="306"/>
                    <a:pt x="1704" y="1"/>
                    <a:pt x="1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4"/>
            <p:cNvSpPr/>
            <p:nvPr/>
          </p:nvSpPr>
          <p:spPr>
            <a:xfrm>
              <a:off x="5933450" y="1897175"/>
              <a:ext cx="156575" cy="33100"/>
            </a:xfrm>
            <a:custGeom>
              <a:avLst/>
              <a:gdLst/>
              <a:ahLst/>
              <a:cxnLst/>
              <a:rect l="l" t="t" r="r" b="b"/>
              <a:pathLst>
                <a:path w="6263" h="1324" extrusionOk="0">
                  <a:moveTo>
                    <a:pt x="2448" y="0"/>
                  </a:moveTo>
                  <a:cubicBezTo>
                    <a:pt x="1650" y="0"/>
                    <a:pt x="1" y="474"/>
                    <a:pt x="72" y="902"/>
                  </a:cubicBezTo>
                  <a:cubicBezTo>
                    <a:pt x="125" y="1257"/>
                    <a:pt x="1415" y="1323"/>
                    <a:pt x="2487" y="1323"/>
                  </a:cubicBezTo>
                  <a:cubicBezTo>
                    <a:pt x="3122" y="1323"/>
                    <a:pt x="3679" y="1300"/>
                    <a:pt x="3858" y="1300"/>
                  </a:cubicBezTo>
                  <a:cubicBezTo>
                    <a:pt x="4026" y="1300"/>
                    <a:pt x="4270" y="1314"/>
                    <a:pt x="4531" y="1314"/>
                  </a:cubicBezTo>
                  <a:cubicBezTo>
                    <a:pt x="4922" y="1314"/>
                    <a:pt x="5351" y="1283"/>
                    <a:pt x="5615" y="1133"/>
                  </a:cubicBezTo>
                  <a:cubicBezTo>
                    <a:pt x="5908" y="902"/>
                    <a:pt x="6263" y="191"/>
                    <a:pt x="5573" y="191"/>
                  </a:cubicBezTo>
                  <a:cubicBezTo>
                    <a:pt x="5532" y="191"/>
                    <a:pt x="5490" y="191"/>
                    <a:pt x="5448" y="233"/>
                  </a:cubicBezTo>
                  <a:lnTo>
                    <a:pt x="5343" y="274"/>
                  </a:lnTo>
                  <a:cubicBezTo>
                    <a:pt x="5250" y="302"/>
                    <a:pt x="5171" y="313"/>
                    <a:pt x="5103" y="313"/>
                  </a:cubicBezTo>
                  <a:cubicBezTo>
                    <a:pt x="4783" y="313"/>
                    <a:pt x="4695" y="66"/>
                    <a:pt x="4448" y="66"/>
                  </a:cubicBezTo>
                  <a:cubicBezTo>
                    <a:pt x="4345" y="66"/>
                    <a:pt x="4213" y="109"/>
                    <a:pt x="4026" y="233"/>
                  </a:cubicBezTo>
                  <a:cubicBezTo>
                    <a:pt x="3754" y="377"/>
                    <a:pt x="3827" y="584"/>
                    <a:pt x="3569" y="584"/>
                  </a:cubicBezTo>
                  <a:cubicBezTo>
                    <a:pt x="3528" y="584"/>
                    <a:pt x="3479" y="579"/>
                    <a:pt x="3418" y="567"/>
                  </a:cubicBezTo>
                  <a:cubicBezTo>
                    <a:pt x="3251" y="525"/>
                    <a:pt x="2980" y="129"/>
                    <a:pt x="2771" y="45"/>
                  </a:cubicBezTo>
                  <a:cubicBezTo>
                    <a:pt x="2697" y="15"/>
                    <a:pt x="2585" y="0"/>
                    <a:pt x="24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4"/>
            <p:cNvSpPr/>
            <p:nvPr/>
          </p:nvSpPr>
          <p:spPr>
            <a:xfrm>
              <a:off x="6297050" y="1802225"/>
              <a:ext cx="363950" cy="100200"/>
            </a:xfrm>
            <a:custGeom>
              <a:avLst/>
              <a:gdLst/>
              <a:ahLst/>
              <a:cxnLst/>
              <a:rect l="l" t="t" r="r" b="b"/>
              <a:pathLst>
                <a:path w="14558" h="4008" extrusionOk="0">
                  <a:moveTo>
                    <a:pt x="12116" y="0"/>
                  </a:moveTo>
                  <a:cubicBezTo>
                    <a:pt x="11932" y="0"/>
                    <a:pt x="11770" y="52"/>
                    <a:pt x="11651" y="204"/>
                  </a:cubicBezTo>
                  <a:lnTo>
                    <a:pt x="11651" y="246"/>
                  </a:lnTo>
                  <a:cubicBezTo>
                    <a:pt x="11225" y="392"/>
                    <a:pt x="10786" y="481"/>
                    <a:pt x="10357" y="481"/>
                  </a:cubicBezTo>
                  <a:cubicBezTo>
                    <a:pt x="10047" y="481"/>
                    <a:pt x="9744" y="435"/>
                    <a:pt x="9454" y="330"/>
                  </a:cubicBezTo>
                  <a:cubicBezTo>
                    <a:pt x="9051" y="168"/>
                    <a:pt x="8870" y="108"/>
                    <a:pt x="8659" y="108"/>
                  </a:cubicBezTo>
                  <a:cubicBezTo>
                    <a:pt x="8487" y="108"/>
                    <a:pt x="8296" y="148"/>
                    <a:pt x="7948" y="204"/>
                  </a:cubicBezTo>
                  <a:cubicBezTo>
                    <a:pt x="7259" y="330"/>
                    <a:pt x="6694" y="246"/>
                    <a:pt x="6024" y="413"/>
                  </a:cubicBezTo>
                  <a:cubicBezTo>
                    <a:pt x="5377" y="622"/>
                    <a:pt x="4811" y="748"/>
                    <a:pt x="4122" y="748"/>
                  </a:cubicBezTo>
                  <a:cubicBezTo>
                    <a:pt x="4021" y="748"/>
                    <a:pt x="3887" y="739"/>
                    <a:pt x="3748" y="739"/>
                  </a:cubicBezTo>
                  <a:cubicBezTo>
                    <a:pt x="3369" y="739"/>
                    <a:pt x="2965" y="806"/>
                    <a:pt x="3180" y="1312"/>
                  </a:cubicBezTo>
                  <a:cubicBezTo>
                    <a:pt x="3284" y="1530"/>
                    <a:pt x="3495" y="1566"/>
                    <a:pt x="3715" y="1566"/>
                  </a:cubicBezTo>
                  <a:cubicBezTo>
                    <a:pt x="3824" y="1566"/>
                    <a:pt x="3937" y="1557"/>
                    <a:pt x="4040" y="1557"/>
                  </a:cubicBezTo>
                  <a:cubicBezTo>
                    <a:pt x="4225" y="1557"/>
                    <a:pt x="4380" y="1587"/>
                    <a:pt x="4435" y="1752"/>
                  </a:cubicBezTo>
                  <a:cubicBezTo>
                    <a:pt x="4518" y="2045"/>
                    <a:pt x="3305" y="2650"/>
                    <a:pt x="3013" y="2776"/>
                  </a:cubicBezTo>
                  <a:cubicBezTo>
                    <a:pt x="2449" y="3110"/>
                    <a:pt x="2072" y="2943"/>
                    <a:pt x="1465" y="3027"/>
                  </a:cubicBezTo>
                  <a:cubicBezTo>
                    <a:pt x="1068" y="3110"/>
                    <a:pt x="399" y="3299"/>
                    <a:pt x="1" y="3467"/>
                  </a:cubicBezTo>
                  <a:cubicBezTo>
                    <a:pt x="67" y="3828"/>
                    <a:pt x="454" y="3914"/>
                    <a:pt x="880" y="3914"/>
                  </a:cubicBezTo>
                  <a:cubicBezTo>
                    <a:pt x="1267" y="3914"/>
                    <a:pt x="1686" y="3843"/>
                    <a:pt x="1925" y="3843"/>
                  </a:cubicBezTo>
                  <a:cubicBezTo>
                    <a:pt x="2439" y="3843"/>
                    <a:pt x="3011" y="4007"/>
                    <a:pt x="3543" y="4007"/>
                  </a:cubicBezTo>
                  <a:cubicBezTo>
                    <a:pt x="3640" y="4007"/>
                    <a:pt x="3735" y="4002"/>
                    <a:pt x="3829" y="3989"/>
                  </a:cubicBezTo>
                  <a:cubicBezTo>
                    <a:pt x="4435" y="3843"/>
                    <a:pt x="4206" y="3718"/>
                    <a:pt x="4644" y="3425"/>
                  </a:cubicBezTo>
                  <a:cubicBezTo>
                    <a:pt x="4937" y="3174"/>
                    <a:pt x="5020" y="3216"/>
                    <a:pt x="5460" y="3027"/>
                  </a:cubicBezTo>
                  <a:cubicBezTo>
                    <a:pt x="6024" y="2859"/>
                    <a:pt x="6484" y="2525"/>
                    <a:pt x="7050" y="2337"/>
                  </a:cubicBezTo>
                  <a:cubicBezTo>
                    <a:pt x="8199" y="2003"/>
                    <a:pt x="9454" y="2128"/>
                    <a:pt x="10605" y="1710"/>
                  </a:cubicBezTo>
                  <a:cubicBezTo>
                    <a:pt x="11609" y="1354"/>
                    <a:pt x="12717" y="1270"/>
                    <a:pt x="13659" y="893"/>
                  </a:cubicBezTo>
                  <a:cubicBezTo>
                    <a:pt x="14557" y="539"/>
                    <a:pt x="14139" y="246"/>
                    <a:pt x="13408" y="246"/>
                  </a:cubicBezTo>
                  <a:cubicBezTo>
                    <a:pt x="13021" y="246"/>
                    <a:pt x="12516" y="0"/>
                    <a:pt x="12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4"/>
            <p:cNvSpPr/>
            <p:nvPr/>
          </p:nvSpPr>
          <p:spPr>
            <a:xfrm>
              <a:off x="6254400" y="1828725"/>
              <a:ext cx="129475" cy="39825"/>
            </a:xfrm>
            <a:custGeom>
              <a:avLst/>
              <a:gdLst/>
              <a:ahLst/>
              <a:cxnLst/>
              <a:rect l="l" t="t" r="r" b="b"/>
              <a:pathLst>
                <a:path w="5179" h="1593" extrusionOk="0">
                  <a:moveTo>
                    <a:pt x="3778" y="1"/>
                  </a:moveTo>
                  <a:lnTo>
                    <a:pt x="3695" y="43"/>
                  </a:lnTo>
                  <a:cubicBezTo>
                    <a:pt x="3599" y="61"/>
                    <a:pt x="3508" y="67"/>
                    <a:pt x="3420" y="67"/>
                  </a:cubicBezTo>
                  <a:cubicBezTo>
                    <a:pt x="3224" y="67"/>
                    <a:pt x="3045" y="36"/>
                    <a:pt x="2863" y="36"/>
                  </a:cubicBezTo>
                  <a:cubicBezTo>
                    <a:pt x="2752" y="36"/>
                    <a:pt x="2640" y="47"/>
                    <a:pt x="2523" y="84"/>
                  </a:cubicBezTo>
                  <a:cubicBezTo>
                    <a:pt x="2105" y="210"/>
                    <a:pt x="1832" y="566"/>
                    <a:pt x="1372" y="650"/>
                  </a:cubicBezTo>
                  <a:cubicBezTo>
                    <a:pt x="0" y="1053"/>
                    <a:pt x="751" y="1592"/>
                    <a:pt x="1762" y="1592"/>
                  </a:cubicBezTo>
                  <a:cubicBezTo>
                    <a:pt x="1799" y="1592"/>
                    <a:pt x="1837" y="1592"/>
                    <a:pt x="1874" y="1590"/>
                  </a:cubicBezTo>
                  <a:cubicBezTo>
                    <a:pt x="2649" y="1548"/>
                    <a:pt x="3422" y="1423"/>
                    <a:pt x="4155" y="1277"/>
                  </a:cubicBezTo>
                  <a:cubicBezTo>
                    <a:pt x="4593" y="1194"/>
                    <a:pt x="5179" y="1236"/>
                    <a:pt x="4719" y="650"/>
                  </a:cubicBezTo>
                  <a:cubicBezTo>
                    <a:pt x="4677" y="587"/>
                    <a:pt x="4567" y="587"/>
                    <a:pt x="4452" y="587"/>
                  </a:cubicBezTo>
                  <a:cubicBezTo>
                    <a:pt x="4337" y="587"/>
                    <a:pt x="4217" y="587"/>
                    <a:pt x="4155" y="524"/>
                  </a:cubicBezTo>
                  <a:cubicBezTo>
                    <a:pt x="3946" y="335"/>
                    <a:pt x="4197" y="43"/>
                    <a:pt x="37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4"/>
            <p:cNvSpPr/>
            <p:nvPr/>
          </p:nvSpPr>
          <p:spPr>
            <a:xfrm>
              <a:off x="6224250" y="1897250"/>
              <a:ext cx="155450" cy="37675"/>
            </a:xfrm>
            <a:custGeom>
              <a:avLst/>
              <a:gdLst/>
              <a:ahLst/>
              <a:cxnLst/>
              <a:rect l="l" t="t" r="r" b="b"/>
              <a:pathLst>
                <a:path w="6218" h="1507" extrusionOk="0">
                  <a:moveTo>
                    <a:pt x="1574" y="0"/>
                  </a:moveTo>
                  <a:cubicBezTo>
                    <a:pt x="1198" y="0"/>
                    <a:pt x="1198" y="188"/>
                    <a:pt x="947" y="355"/>
                  </a:cubicBezTo>
                  <a:cubicBezTo>
                    <a:pt x="885" y="355"/>
                    <a:pt x="341" y="606"/>
                    <a:pt x="299" y="648"/>
                  </a:cubicBezTo>
                  <a:cubicBezTo>
                    <a:pt x="0" y="1029"/>
                    <a:pt x="173" y="1111"/>
                    <a:pt x="475" y="1111"/>
                  </a:cubicBezTo>
                  <a:cubicBezTo>
                    <a:pt x="704" y="1111"/>
                    <a:pt x="1006" y="1065"/>
                    <a:pt x="1235" y="1065"/>
                  </a:cubicBezTo>
                  <a:cubicBezTo>
                    <a:pt x="1318" y="1065"/>
                    <a:pt x="1392" y="1071"/>
                    <a:pt x="1449" y="1088"/>
                  </a:cubicBezTo>
                  <a:cubicBezTo>
                    <a:pt x="1722" y="1172"/>
                    <a:pt x="1574" y="1464"/>
                    <a:pt x="1889" y="1506"/>
                  </a:cubicBezTo>
                  <a:cubicBezTo>
                    <a:pt x="2140" y="1506"/>
                    <a:pt x="2349" y="1213"/>
                    <a:pt x="2620" y="1172"/>
                  </a:cubicBezTo>
                  <a:cubicBezTo>
                    <a:pt x="2697" y="1154"/>
                    <a:pt x="2775" y="1146"/>
                    <a:pt x="2852" y="1146"/>
                  </a:cubicBezTo>
                  <a:cubicBezTo>
                    <a:pt x="3323" y="1146"/>
                    <a:pt x="3803" y="1429"/>
                    <a:pt x="4251" y="1464"/>
                  </a:cubicBezTo>
                  <a:cubicBezTo>
                    <a:pt x="4628" y="1464"/>
                    <a:pt x="5152" y="1297"/>
                    <a:pt x="5444" y="1130"/>
                  </a:cubicBezTo>
                  <a:cubicBezTo>
                    <a:pt x="6217" y="690"/>
                    <a:pt x="5883" y="564"/>
                    <a:pt x="5152" y="564"/>
                  </a:cubicBezTo>
                  <a:cubicBezTo>
                    <a:pt x="4942" y="606"/>
                    <a:pt x="4712" y="606"/>
                    <a:pt x="4544" y="606"/>
                  </a:cubicBezTo>
                  <a:lnTo>
                    <a:pt x="4461" y="606"/>
                  </a:lnTo>
                  <a:cubicBezTo>
                    <a:pt x="4365" y="614"/>
                    <a:pt x="4268" y="618"/>
                    <a:pt x="4170" y="618"/>
                  </a:cubicBezTo>
                  <a:cubicBezTo>
                    <a:pt x="3782" y="618"/>
                    <a:pt x="3390" y="564"/>
                    <a:pt x="3038" y="564"/>
                  </a:cubicBezTo>
                  <a:cubicBezTo>
                    <a:pt x="2921" y="564"/>
                    <a:pt x="2808" y="571"/>
                    <a:pt x="2697" y="571"/>
                  </a:cubicBezTo>
                  <a:cubicBezTo>
                    <a:pt x="2532" y="571"/>
                    <a:pt x="2374" y="556"/>
                    <a:pt x="2224" y="481"/>
                  </a:cubicBezTo>
                  <a:cubicBezTo>
                    <a:pt x="1931" y="355"/>
                    <a:pt x="1973" y="0"/>
                    <a:pt x="1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4"/>
            <p:cNvSpPr/>
            <p:nvPr/>
          </p:nvSpPr>
          <p:spPr>
            <a:xfrm>
              <a:off x="5883500" y="1877525"/>
              <a:ext cx="94825" cy="31750"/>
            </a:xfrm>
            <a:custGeom>
              <a:avLst/>
              <a:gdLst/>
              <a:ahLst/>
              <a:cxnLst/>
              <a:rect l="l" t="t" r="r" b="b"/>
              <a:pathLst>
                <a:path w="3793" h="1270" extrusionOk="0">
                  <a:moveTo>
                    <a:pt x="3181" y="0"/>
                  </a:moveTo>
                  <a:cubicBezTo>
                    <a:pt x="3068" y="0"/>
                    <a:pt x="2928" y="17"/>
                    <a:pt x="2761" y="57"/>
                  </a:cubicBezTo>
                  <a:lnTo>
                    <a:pt x="2719" y="57"/>
                  </a:lnTo>
                  <a:cubicBezTo>
                    <a:pt x="2667" y="46"/>
                    <a:pt x="2622" y="41"/>
                    <a:pt x="2582" y="41"/>
                  </a:cubicBezTo>
                  <a:cubicBezTo>
                    <a:pt x="2317" y="41"/>
                    <a:pt x="2288" y="257"/>
                    <a:pt x="2070" y="329"/>
                  </a:cubicBezTo>
                  <a:cubicBezTo>
                    <a:pt x="1715" y="497"/>
                    <a:pt x="1590" y="455"/>
                    <a:pt x="1255" y="497"/>
                  </a:cubicBezTo>
                  <a:cubicBezTo>
                    <a:pt x="481" y="580"/>
                    <a:pt x="0" y="1228"/>
                    <a:pt x="1088" y="1270"/>
                  </a:cubicBezTo>
                  <a:cubicBezTo>
                    <a:pt x="1632" y="1270"/>
                    <a:pt x="2363" y="915"/>
                    <a:pt x="2887" y="748"/>
                  </a:cubicBezTo>
                  <a:cubicBezTo>
                    <a:pt x="3644" y="501"/>
                    <a:pt x="3793" y="0"/>
                    <a:pt x="3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4"/>
            <p:cNvSpPr/>
            <p:nvPr/>
          </p:nvSpPr>
          <p:spPr>
            <a:xfrm>
              <a:off x="6042000" y="1870200"/>
              <a:ext cx="41350" cy="16750"/>
            </a:xfrm>
            <a:custGeom>
              <a:avLst/>
              <a:gdLst/>
              <a:ahLst/>
              <a:cxnLst/>
              <a:rect l="l" t="t" r="r" b="b"/>
              <a:pathLst>
                <a:path w="1654" h="670" extrusionOk="0">
                  <a:moveTo>
                    <a:pt x="784" y="1"/>
                  </a:moveTo>
                  <a:cubicBezTo>
                    <a:pt x="350" y="1"/>
                    <a:pt x="1" y="266"/>
                    <a:pt x="499" y="580"/>
                  </a:cubicBezTo>
                  <a:cubicBezTo>
                    <a:pt x="607" y="643"/>
                    <a:pt x="714" y="669"/>
                    <a:pt x="815" y="669"/>
                  </a:cubicBezTo>
                  <a:cubicBezTo>
                    <a:pt x="1319" y="669"/>
                    <a:pt x="1653" y="15"/>
                    <a:pt x="1042" y="15"/>
                  </a:cubicBezTo>
                  <a:lnTo>
                    <a:pt x="959" y="15"/>
                  </a:lnTo>
                  <a:cubicBezTo>
                    <a:pt x="900" y="5"/>
                    <a:pt x="841" y="1"/>
                    <a:pt x="7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4"/>
            <p:cNvSpPr/>
            <p:nvPr/>
          </p:nvSpPr>
          <p:spPr>
            <a:xfrm>
              <a:off x="6124025" y="1888075"/>
              <a:ext cx="72100" cy="34600"/>
            </a:xfrm>
            <a:custGeom>
              <a:avLst/>
              <a:gdLst/>
              <a:ahLst/>
              <a:cxnLst/>
              <a:rect l="l" t="t" r="r" b="b"/>
              <a:pathLst>
                <a:path w="2884" h="1384" extrusionOk="0">
                  <a:moveTo>
                    <a:pt x="2201" y="0"/>
                  </a:moveTo>
                  <a:cubicBezTo>
                    <a:pt x="2119" y="0"/>
                    <a:pt x="2021" y="10"/>
                    <a:pt x="1902" y="33"/>
                  </a:cubicBezTo>
                  <a:lnTo>
                    <a:pt x="1944" y="33"/>
                  </a:lnTo>
                  <a:cubicBezTo>
                    <a:pt x="1297" y="33"/>
                    <a:pt x="857" y="75"/>
                    <a:pt x="438" y="555"/>
                  </a:cubicBezTo>
                  <a:cubicBezTo>
                    <a:pt x="0" y="1057"/>
                    <a:pt x="0" y="1182"/>
                    <a:pt x="606" y="1329"/>
                  </a:cubicBezTo>
                  <a:cubicBezTo>
                    <a:pt x="673" y="1329"/>
                    <a:pt x="1102" y="1383"/>
                    <a:pt x="1292" y="1383"/>
                  </a:cubicBezTo>
                  <a:cubicBezTo>
                    <a:pt x="1339" y="1383"/>
                    <a:pt x="1372" y="1380"/>
                    <a:pt x="1380" y="1371"/>
                  </a:cubicBezTo>
                  <a:cubicBezTo>
                    <a:pt x="1819" y="1329"/>
                    <a:pt x="1631" y="1224"/>
                    <a:pt x="1944" y="1015"/>
                  </a:cubicBezTo>
                  <a:cubicBezTo>
                    <a:pt x="2355" y="716"/>
                    <a:pt x="2884" y="0"/>
                    <a:pt x="2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4"/>
            <p:cNvSpPr/>
            <p:nvPr/>
          </p:nvSpPr>
          <p:spPr>
            <a:xfrm>
              <a:off x="6141250" y="1933125"/>
              <a:ext cx="81325" cy="30000"/>
            </a:xfrm>
            <a:custGeom>
              <a:avLst/>
              <a:gdLst/>
              <a:ahLst/>
              <a:cxnLst/>
              <a:rect l="l" t="t" r="r" b="b"/>
              <a:pathLst>
                <a:path w="3253" h="1200" extrusionOk="0">
                  <a:moveTo>
                    <a:pt x="2644" y="0"/>
                  </a:moveTo>
                  <a:cubicBezTo>
                    <a:pt x="2579" y="0"/>
                    <a:pt x="2500" y="9"/>
                    <a:pt x="2406" y="29"/>
                  </a:cubicBezTo>
                  <a:lnTo>
                    <a:pt x="2323" y="29"/>
                  </a:lnTo>
                  <a:cubicBezTo>
                    <a:pt x="2233" y="20"/>
                    <a:pt x="2140" y="16"/>
                    <a:pt x="2045" y="16"/>
                  </a:cubicBezTo>
                  <a:cubicBezTo>
                    <a:pt x="1272" y="16"/>
                    <a:pt x="355" y="323"/>
                    <a:pt x="0" y="1012"/>
                  </a:cubicBezTo>
                  <a:cubicBezTo>
                    <a:pt x="213" y="1139"/>
                    <a:pt x="454" y="1200"/>
                    <a:pt x="691" y="1200"/>
                  </a:cubicBezTo>
                  <a:cubicBezTo>
                    <a:pt x="805" y="1200"/>
                    <a:pt x="918" y="1186"/>
                    <a:pt x="1026" y="1159"/>
                  </a:cubicBezTo>
                  <a:cubicBezTo>
                    <a:pt x="1213" y="1117"/>
                    <a:pt x="1339" y="844"/>
                    <a:pt x="1548" y="802"/>
                  </a:cubicBezTo>
                  <a:cubicBezTo>
                    <a:pt x="1562" y="798"/>
                    <a:pt x="1578" y="796"/>
                    <a:pt x="1594" y="796"/>
                  </a:cubicBezTo>
                  <a:cubicBezTo>
                    <a:pt x="1708" y="796"/>
                    <a:pt x="1870" y="893"/>
                    <a:pt x="1984" y="893"/>
                  </a:cubicBezTo>
                  <a:cubicBezTo>
                    <a:pt x="2000" y="893"/>
                    <a:pt x="2016" y="891"/>
                    <a:pt x="2030" y="886"/>
                  </a:cubicBezTo>
                  <a:cubicBezTo>
                    <a:pt x="2615" y="810"/>
                    <a:pt x="3253" y="0"/>
                    <a:pt x="2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4"/>
            <p:cNvSpPr/>
            <p:nvPr/>
          </p:nvSpPr>
          <p:spPr>
            <a:xfrm>
              <a:off x="6218625" y="1864350"/>
              <a:ext cx="48675" cy="20550"/>
            </a:xfrm>
            <a:custGeom>
              <a:avLst/>
              <a:gdLst/>
              <a:ahLst/>
              <a:cxnLst/>
              <a:rect l="l" t="t" r="r" b="b"/>
              <a:pathLst>
                <a:path w="1947" h="822" extrusionOk="0">
                  <a:moveTo>
                    <a:pt x="734" y="0"/>
                  </a:moveTo>
                  <a:cubicBezTo>
                    <a:pt x="402" y="0"/>
                    <a:pt x="146" y="206"/>
                    <a:pt x="1" y="584"/>
                  </a:cubicBezTo>
                  <a:cubicBezTo>
                    <a:pt x="113" y="678"/>
                    <a:pt x="709" y="821"/>
                    <a:pt x="954" y="821"/>
                  </a:cubicBezTo>
                  <a:cubicBezTo>
                    <a:pt x="984" y="821"/>
                    <a:pt x="1008" y="819"/>
                    <a:pt x="1026" y="814"/>
                  </a:cubicBezTo>
                  <a:cubicBezTo>
                    <a:pt x="1381" y="773"/>
                    <a:pt x="1947" y="249"/>
                    <a:pt x="1256" y="165"/>
                  </a:cubicBezTo>
                  <a:lnTo>
                    <a:pt x="1214" y="123"/>
                  </a:lnTo>
                  <a:cubicBezTo>
                    <a:pt x="1041" y="41"/>
                    <a:pt x="880" y="0"/>
                    <a:pt x="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4"/>
            <p:cNvSpPr/>
            <p:nvPr/>
          </p:nvSpPr>
          <p:spPr>
            <a:xfrm>
              <a:off x="6156350" y="1852125"/>
              <a:ext cx="51850" cy="26300"/>
            </a:xfrm>
            <a:custGeom>
              <a:avLst/>
              <a:gdLst/>
              <a:ahLst/>
              <a:cxnLst/>
              <a:rect l="l" t="t" r="r" b="b"/>
              <a:pathLst>
                <a:path w="2074" h="1052" extrusionOk="0">
                  <a:moveTo>
                    <a:pt x="263" y="0"/>
                  </a:moveTo>
                  <a:cubicBezTo>
                    <a:pt x="85" y="0"/>
                    <a:pt x="0" y="140"/>
                    <a:pt x="129" y="571"/>
                  </a:cubicBezTo>
                  <a:cubicBezTo>
                    <a:pt x="235" y="960"/>
                    <a:pt x="655" y="990"/>
                    <a:pt x="1010" y="990"/>
                  </a:cubicBezTo>
                  <a:cubicBezTo>
                    <a:pt x="1075" y="990"/>
                    <a:pt x="1137" y="989"/>
                    <a:pt x="1195" y="989"/>
                  </a:cubicBezTo>
                  <a:cubicBezTo>
                    <a:pt x="1219" y="985"/>
                    <a:pt x="1241" y="984"/>
                    <a:pt x="1263" y="984"/>
                  </a:cubicBezTo>
                  <a:cubicBezTo>
                    <a:pt x="1404" y="984"/>
                    <a:pt x="1505" y="1051"/>
                    <a:pt x="1607" y="1051"/>
                  </a:cubicBezTo>
                  <a:cubicBezTo>
                    <a:pt x="1668" y="1051"/>
                    <a:pt x="1730" y="1027"/>
                    <a:pt x="1802" y="947"/>
                  </a:cubicBezTo>
                  <a:cubicBezTo>
                    <a:pt x="2073" y="738"/>
                    <a:pt x="1886" y="529"/>
                    <a:pt x="1635" y="529"/>
                  </a:cubicBezTo>
                  <a:lnTo>
                    <a:pt x="1468" y="487"/>
                  </a:lnTo>
                  <a:cubicBezTo>
                    <a:pt x="1463" y="488"/>
                    <a:pt x="1458" y="488"/>
                    <a:pt x="1453" y="488"/>
                  </a:cubicBezTo>
                  <a:cubicBezTo>
                    <a:pt x="1253" y="488"/>
                    <a:pt x="596"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4"/>
            <p:cNvSpPr/>
            <p:nvPr/>
          </p:nvSpPr>
          <p:spPr>
            <a:xfrm>
              <a:off x="6327375" y="1937500"/>
              <a:ext cx="52425" cy="16875"/>
            </a:xfrm>
            <a:custGeom>
              <a:avLst/>
              <a:gdLst/>
              <a:ahLst/>
              <a:cxnLst/>
              <a:rect l="l" t="t" r="r" b="b"/>
              <a:pathLst>
                <a:path w="2097" h="675" extrusionOk="0">
                  <a:moveTo>
                    <a:pt x="1870" y="0"/>
                  </a:moveTo>
                  <a:cubicBezTo>
                    <a:pt x="1809" y="0"/>
                    <a:pt x="1730" y="19"/>
                    <a:pt x="1632" y="64"/>
                  </a:cubicBezTo>
                  <a:lnTo>
                    <a:pt x="1590" y="105"/>
                  </a:lnTo>
                  <a:cubicBezTo>
                    <a:pt x="1194" y="105"/>
                    <a:pt x="1" y="335"/>
                    <a:pt x="943" y="669"/>
                  </a:cubicBezTo>
                  <a:cubicBezTo>
                    <a:pt x="950" y="673"/>
                    <a:pt x="964" y="675"/>
                    <a:pt x="981" y="675"/>
                  </a:cubicBezTo>
                  <a:cubicBezTo>
                    <a:pt x="1160" y="675"/>
                    <a:pt x="1807" y="498"/>
                    <a:pt x="1883" y="460"/>
                  </a:cubicBezTo>
                  <a:cubicBezTo>
                    <a:pt x="2081" y="262"/>
                    <a:pt x="2097" y="0"/>
                    <a:pt x="1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4"/>
            <p:cNvSpPr/>
            <p:nvPr/>
          </p:nvSpPr>
          <p:spPr>
            <a:xfrm>
              <a:off x="6189900" y="1890975"/>
              <a:ext cx="41850" cy="17225"/>
            </a:xfrm>
            <a:custGeom>
              <a:avLst/>
              <a:gdLst/>
              <a:ahLst/>
              <a:cxnLst/>
              <a:rect l="l" t="t" r="r" b="b"/>
              <a:pathLst>
                <a:path w="1674" h="689" extrusionOk="0">
                  <a:moveTo>
                    <a:pt x="1108" y="0"/>
                  </a:moveTo>
                  <a:cubicBezTo>
                    <a:pt x="899" y="168"/>
                    <a:pt x="0" y="251"/>
                    <a:pt x="419" y="606"/>
                  </a:cubicBezTo>
                  <a:cubicBezTo>
                    <a:pt x="503" y="663"/>
                    <a:pt x="630" y="689"/>
                    <a:pt x="772" y="689"/>
                  </a:cubicBezTo>
                  <a:cubicBezTo>
                    <a:pt x="1155" y="689"/>
                    <a:pt x="1643" y="499"/>
                    <a:pt x="1673" y="210"/>
                  </a:cubicBezTo>
                  <a:cubicBezTo>
                    <a:pt x="1548" y="126"/>
                    <a:pt x="1359" y="0"/>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4"/>
            <p:cNvSpPr/>
            <p:nvPr/>
          </p:nvSpPr>
          <p:spPr>
            <a:xfrm>
              <a:off x="6085050" y="1893925"/>
              <a:ext cx="39825" cy="23325"/>
            </a:xfrm>
            <a:custGeom>
              <a:avLst/>
              <a:gdLst/>
              <a:ahLst/>
              <a:cxnLst/>
              <a:rect l="l" t="t" r="r" b="b"/>
              <a:pathLst>
                <a:path w="1593" h="933" extrusionOk="0">
                  <a:moveTo>
                    <a:pt x="1088" y="0"/>
                  </a:moveTo>
                  <a:cubicBezTo>
                    <a:pt x="613" y="0"/>
                    <a:pt x="0" y="551"/>
                    <a:pt x="450" y="865"/>
                  </a:cubicBezTo>
                  <a:cubicBezTo>
                    <a:pt x="506" y="912"/>
                    <a:pt x="573" y="933"/>
                    <a:pt x="645" y="933"/>
                  </a:cubicBezTo>
                  <a:cubicBezTo>
                    <a:pt x="1046" y="933"/>
                    <a:pt x="1592" y="274"/>
                    <a:pt x="1308" y="8"/>
                  </a:cubicBezTo>
                  <a:lnTo>
                    <a:pt x="1183" y="8"/>
                  </a:lnTo>
                  <a:cubicBezTo>
                    <a:pt x="1152" y="3"/>
                    <a:pt x="1120" y="0"/>
                    <a:pt x="10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4"/>
            <p:cNvSpPr/>
            <p:nvPr/>
          </p:nvSpPr>
          <p:spPr>
            <a:xfrm>
              <a:off x="6183075" y="1914225"/>
              <a:ext cx="32450" cy="11425"/>
            </a:xfrm>
            <a:custGeom>
              <a:avLst/>
              <a:gdLst/>
              <a:ahLst/>
              <a:cxnLst/>
              <a:rect l="l" t="t" r="r" b="b"/>
              <a:pathLst>
                <a:path w="1298" h="457" extrusionOk="0">
                  <a:moveTo>
                    <a:pt x="864" y="0"/>
                  </a:moveTo>
                  <a:cubicBezTo>
                    <a:pt x="823" y="0"/>
                    <a:pt x="780" y="4"/>
                    <a:pt x="733" y="11"/>
                  </a:cubicBezTo>
                  <a:lnTo>
                    <a:pt x="692" y="53"/>
                  </a:lnTo>
                  <a:cubicBezTo>
                    <a:pt x="482" y="53"/>
                    <a:pt x="273" y="94"/>
                    <a:pt x="42" y="136"/>
                  </a:cubicBezTo>
                  <a:cubicBezTo>
                    <a:pt x="1" y="136"/>
                    <a:pt x="1" y="178"/>
                    <a:pt x="1" y="220"/>
                  </a:cubicBezTo>
                  <a:cubicBezTo>
                    <a:pt x="190" y="365"/>
                    <a:pt x="475" y="457"/>
                    <a:pt x="737" y="457"/>
                  </a:cubicBezTo>
                  <a:cubicBezTo>
                    <a:pt x="967" y="457"/>
                    <a:pt x="1180" y="386"/>
                    <a:pt x="1297" y="220"/>
                  </a:cubicBezTo>
                  <a:cubicBezTo>
                    <a:pt x="1193" y="81"/>
                    <a:pt x="1061" y="0"/>
                    <a:pt x="8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4"/>
            <p:cNvSpPr/>
            <p:nvPr/>
          </p:nvSpPr>
          <p:spPr>
            <a:xfrm>
              <a:off x="5799725" y="2888400"/>
              <a:ext cx="203000" cy="81775"/>
            </a:xfrm>
            <a:custGeom>
              <a:avLst/>
              <a:gdLst/>
              <a:ahLst/>
              <a:cxnLst/>
              <a:rect l="l" t="t" r="r" b="b"/>
              <a:pathLst>
                <a:path w="8120" h="3271" extrusionOk="0">
                  <a:moveTo>
                    <a:pt x="2493" y="0"/>
                  </a:moveTo>
                  <a:cubicBezTo>
                    <a:pt x="2096" y="0"/>
                    <a:pt x="1505" y="111"/>
                    <a:pt x="1196" y="238"/>
                  </a:cubicBezTo>
                  <a:cubicBezTo>
                    <a:pt x="1029" y="321"/>
                    <a:pt x="172" y="740"/>
                    <a:pt x="89" y="949"/>
                  </a:cubicBezTo>
                  <a:cubicBezTo>
                    <a:pt x="1" y="1301"/>
                    <a:pt x="75" y="1419"/>
                    <a:pt x="217" y="1419"/>
                  </a:cubicBezTo>
                  <a:cubicBezTo>
                    <a:pt x="481" y="1419"/>
                    <a:pt x="977" y="1017"/>
                    <a:pt x="1113" y="949"/>
                  </a:cubicBezTo>
                  <a:cubicBezTo>
                    <a:pt x="1155" y="907"/>
                    <a:pt x="1678" y="781"/>
                    <a:pt x="1720" y="781"/>
                  </a:cubicBezTo>
                  <a:cubicBezTo>
                    <a:pt x="2158" y="865"/>
                    <a:pt x="2033" y="1221"/>
                    <a:pt x="2200" y="1347"/>
                  </a:cubicBezTo>
                  <a:cubicBezTo>
                    <a:pt x="2287" y="1390"/>
                    <a:pt x="2377" y="1406"/>
                    <a:pt x="2471" y="1406"/>
                  </a:cubicBezTo>
                  <a:cubicBezTo>
                    <a:pt x="2771" y="1406"/>
                    <a:pt x="3104" y="1239"/>
                    <a:pt x="3426" y="1239"/>
                  </a:cubicBezTo>
                  <a:cubicBezTo>
                    <a:pt x="3492" y="1239"/>
                    <a:pt x="3558" y="1246"/>
                    <a:pt x="3622" y="1263"/>
                  </a:cubicBezTo>
                  <a:cubicBezTo>
                    <a:pt x="3915" y="1347"/>
                    <a:pt x="4690" y="1953"/>
                    <a:pt x="4941" y="2204"/>
                  </a:cubicBezTo>
                  <a:cubicBezTo>
                    <a:pt x="3957" y="2727"/>
                    <a:pt x="5212" y="2853"/>
                    <a:pt x="5547" y="2936"/>
                  </a:cubicBezTo>
                  <a:cubicBezTo>
                    <a:pt x="5714" y="2978"/>
                    <a:pt x="5630" y="3229"/>
                    <a:pt x="5881" y="3271"/>
                  </a:cubicBezTo>
                  <a:cubicBezTo>
                    <a:pt x="6070" y="3271"/>
                    <a:pt x="6112" y="3187"/>
                    <a:pt x="6238" y="3187"/>
                  </a:cubicBezTo>
                  <a:cubicBezTo>
                    <a:pt x="6363" y="3146"/>
                    <a:pt x="6969" y="3104"/>
                    <a:pt x="7094" y="3020"/>
                  </a:cubicBezTo>
                  <a:cubicBezTo>
                    <a:pt x="8120" y="2496"/>
                    <a:pt x="6969" y="2413"/>
                    <a:pt x="6614" y="2245"/>
                  </a:cubicBezTo>
                  <a:cubicBezTo>
                    <a:pt x="6154" y="2036"/>
                    <a:pt x="5923" y="1514"/>
                    <a:pt x="5463" y="1180"/>
                  </a:cubicBezTo>
                  <a:lnTo>
                    <a:pt x="5337" y="1263"/>
                  </a:lnTo>
                  <a:cubicBezTo>
                    <a:pt x="4815" y="1096"/>
                    <a:pt x="4523" y="656"/>
                    <a:pt x="3999" y="447"/>
                  </a:cubicBezTo>
                  <a:cubicBezTo>
                    <a:pt x="3664" y="321"/>
                    <a:pt x="3059" y="8"/>
                    <a:pt x="2660" y="8"/>
                  </a:cubicBezTo>
                  <a:cubicBezTo>
                    <a:pt x="2610" y="3"/>
                    <a:pt x="2554" y="0"/>
                    <a:pt x="24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4"/>
            <p:cNvSpPr/>
            <p:nvPr/>
          </p:nvSpPr>
          <p:spPr>
            <a:xfrm>
              <a:off x="5974500" y="2953825"/>
              <a:ext cx="112950" cy="44600"/>
            </a:xfrm>
            <a:custGeom>
              <a:avLst/>
              <a:gdLst/>
              <a:ahLst/>
              <a:cxnLst/>
              <a:rect l="l" t="t" r="r" b="b"/>
              <a:pathLst>
                <a:path w="4518" h="1784" extrusionOk="0">
                  <a:moveTo>
                    <a:pt x="1313" y="0"/>
                  </a:moveTo>
                  <a:cubicBezTo>
                    <a:pt x="1284" y="0"/>
                    <a:pt x="1251" y="8"/>
                    <a:pt x="1213" y="27"/>
                  </a:cubicBezTo>
                  <a:cubicBezTo>
                    <a:pt x="1003" y="110"/>
                    <a:pt x="1087" y="445"/>
                    <a:pt x="1045" y="612"/>
                  </a:cubicBezTo>
                  <a:cubicBezTo>
                    <a:pt x="1003" y="758"/>
                    <a:pt x="1129" y="1092"/>
                    <a:pt x="1045" y="1176"/>
                  </a:cubicBezTo>
                  <a:cubicBezTo>
                    <a:pt x="999" y="1245"/>
                    <a:pt x="932" y="1267"/>
                    <a:pt x="856" y="1267"/>
                  </a:cubicBezTo>
                  <a:cubicBezTo>
                    <a:pt x="732" y="1267"/>
                    <a:pt x="584" y="1211"/>
                    <a:pt x="460" y="1211"/>
                  </a:cubicBezTo>
                  <a:cubicBezTo>
                    <a:pt x="384" y="1211"/>
                    <a:pt x="317" y="1232"/>
                    <a:pt x="271" y="1302"/>
                  </a:cubicBezTo>
                  <a:cubicBezTo>
                    <a:pt x="1" y="1693"/>
                    <a:pt x="331" y="1763"/>
                    <a:pt x="656" y="1763"/>
                  </a:cubicBezTo>
                  <a:cubicBezTo>
                    <a:pt x="835" y="1763"/>
                    <a:pt x="1013" y="1742"/>
                    <a:pt x="1087" y="1742"/>
                  </a:cubicBezTo>
                  <a:cubicBezTo>
                    <a:pt x="1338" y="1700"/>
                    <a:pt x="1651" y="1658"/>
                    <a:pt x="1902" y="1658"/>
                  </a:cubicBezTo>
                  <a:cubicBezTo>
                    <a:pt x="1911" y="1653"/>
                    <a:pt x="1920" y="1651"/>
                    <a:pt x="1930" y="1651"/>
                  </a:cubicBezTo>
                  <a:cubicBezTo>
                    <a:pt x="2005" y="1651"/>
                    <a:pt x="2086" y="1783"/>
                    <a:pt x="2216" y="1783"/>
                  </a:cubicBezTo>
                  <a:cubicBezTo>
                    <a:pt x="2342" y="1742"/>
                    <a:pt x="2426" y="1574"/>
                    <a:pt x="2551" y="1511"/>
                  </a:cubicBezTo>
                  <a:cubicBezTo>
                    <a:pt x="2928" y="1469"/>
                    <a:pt x="3282" y="1427"/>
                    <a:pt x="3617" y="1343"/>
                  </a:cubicBezTo>
                  <a:cubicBezTo>
                    <a:pt x="4015" y="1260"/>
                    <a:pt x="4517" y="1176"/>
                    <a:pt x="4015" y="758"/>
                  </a:cubicBezTo>
                  <a:cubicBezTo>
                    <a:pt x="3890" y="570"/>
                    <a:pt x="3450" y="654"/>
                    <a:pt x="3240" y="570"/>
                  </a:cubicBezTo>
                  <a:cubicBezTo>
                    <a:pt x="3017" y="459"/>
                    <a:pt x="3059" y="181"/>
                    <a:pt x="2731" y="181"/>
                  </a:cubicBezTo>
                  <a:cubicBezTo>
                    <a:pt x="2691" y="181"/>
                    <a:pt x="2645" y="185"/>
                    <a:pt x="2593" y="194"/>
                  </a:cubicBezTo>
                  <a:lnTo>
                    <a:pt x="2593" y="236"/>
                  </a:lnTo>
                  <a:cubicBezTo>
                    <a:pt x="2452" y="95"/>
                    <a:pt x="2342" y="43"/>
                    <a:pt x="2247" y="43"/>
                  </a:cubicBezTo>
                  <a:cubicBezTo>
                    <a:pt x="2020" y="43"/>
                    <a:pt x="1888" y="344"/>
                    <a:pt x="1651" y="403"/>
                  </a:cubicBezTo>
                  <a:cubicBezTo>
                    <a:pt x="1504" y="403"/>
                    <a:pt x="1518" y="0"/>
                    <a:pt x="1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4"/>
            <p:cNvSpPr/>
            <p:nvPr/>
          </p:nvSpPr>
          <p:spPr>
            <a:xfrm>
              <a:off x="6088550" y="2983175"/>
              <a:ext cx="36125" cy="16725"/>
            </a:xfrm>
            <a:custGeom>
              <a:avLst/>
              <a:gdLst/>
              <a:ahLst/>
              <a:cxnLst/>
              <a:rect l="l" t="t" r="r" b="b"/>
              <a:pathLst>
                <a:path w="1445" h="669" extrusionOk="0">
                  <a:moveTo>
                    <a:pt x="619" y="1"/>
                  </a:moveTo>
                  <a:cubicBezTo>
                    <a:pt x="217" y="1"/>
                    <a:pt x="0" y="472"/>
                    <a:pt x="519" y="651"/>
                  </a:cubicBezTo>
                  <a:cubicBezTo>
                    <a:pt x="556" y="663"/>
                    <a:pt x="594" y="668"/>
                    <a:pt x="633" y="668"/>
                  </a:cubicBezTo>
                  <a:cubicBezTo>
                    <a:pt x="1015" y="668"/>
                    <a:pt x="1444" y="158"/>
                    <a:pt x="875" y="44"/>
                  </a:cubicBezTo>
                  <a:lnTo>
                    <a:pt x="833" y="44"/>
                  </a:lnTo>
                  <a:cubicBezTo>
                    <a:pt x="758" y="14"/>
                    <a:pt x="686" y="1"/>
                    <a:pt x="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4"/>
            <p:cNvSpPr/>
            <p:nvPr/>
          </p:nvSpPr>
          <p:spPr>
            <a:xfrm>
              <a:off x="6968425" y="2055775"/>
              <a:ext cx="157925" cy="64225"/>
            </a:xfrm>
            <a:custGeom>
              <a:avLst/>
              <a:gdLst/>
              <a:ahLst/>
              <a:cxnLst/>
              <a:rect l="l" t="t" r="r" b="b"/>
              <a:pathLst>
                <a:path w="6317" h="2569" extrusionOk="0">
                  <a:moveTo>
                    <a:pt x="4902" y="1"/>
                  </a:moveTo>
                  <a:cubicBezTo>
                    <a:pt x="4773" y="1"/>
                    <a:pt x="4609" y="79"/>
                    <a:pt x="4372" y="288"/>
                  </a:cubicBezTo>
                  <a:lnTo>
                    <a:pt x="4288" y="288"/>
                  </a:lnTo>
                  <a:cubicBezTo>
                    <a:pt x="4178" y="233"/>
                    <a:pt x="4075" y="212"/>
                    <a:pt x="3979" y="212"/>
                  </a:cubicBezTo>
                  <a:cubicBezTo>
                    <a:pt x="3676" y="212"/>
                    <a:pt x="3433" y="424"/>
                    <a:pt x="3179" y="456"/>
                  </a:cubicBezTo>
                  <a:cubicBezTo>
                    <a:pt x="3156" y="458"/>
                    <a:pt x="3134" y="459"/>
                    <a:pt x="3113" y="459"/>
                  </a:cubicBezTo>
                  <a:cubicBezTo>
                    <a:pt x="2892" y="459"/>
                    <a:pt x="2755" y="351"/>
                    <a:pt x="2611" y="351"/>
                  </a:cubicBezTo>
                  <a:cubicBezTo>
                    <a:pt x="2503" y="351"/>
                    <a:pt x="2391" y="411"/>
                    <a:pt x="2239" y="623"/>
                  </a:cubicBezTo>
                  <a:cubicBezTo>
                    <a:pt x="1987" y="387"/>
                    <a:pt x="1664" y="141"/>
                    <a:pt x="1326" y="141"/>
                  </a:cubicBezTo>
                  <a:cubicBezTo>
                    <a:pt x="1185" y="141"/>
                    <a:pt x="1042" y="184"/>
                    <a:pt x="900" y="288"/>
                  </a:cubicBezTo>
                  <a:cubicBezTo>
                    <a:pt x="0" y="916"/>
                    <a:pt x="1068" y="790"/>
                    <a:pt x="1235" y="1147"/>
                  </a:cubicBezTo>
                  <a:cubicBezTo>
                    <a:pt x="1422" y="1398"/>
                    <a:pt x="1109" y="1481"/>
                    <a:pt x="1193" y="1691"/>
                  </a:cubicBezTo>
                  <a:cubicBezTo>
                    <a:pt x="1380" y="2129"/>
                    <a:pt x="1380" y="1962"/>
                    <a:pt x="1757" y="2171"/>
                  </a:cubicBezTo>
                  <a:cubicBezTo>
                    <a:pt x="1882" y="2254"/>
                    <a:pt x="2239" y="2569"/>
                    <a:pt x="2448" y="2569"/>
                  </a:cubicBezTo>
                  <a:cubicBezTo>
                    <a:pt x="2824" y="2569"/>
                    <a:pt x="2782" y="2296"/>
                    <a:pt x="3095" y="2171"/>
                  </a:cubicBezTo>
                  <a:cubicBezTo>
                    <a:pt x="3996" y="1836"/>
                    <a:pt x="5103" y="2003"/>
                    <a:pt x="5878" y="1314"/>
                  </a:cubicBezTo>
                  <a:cubicBezTo>
                    <a:pt x="6065" y="1147"/>
                    <a:pt x="6316" y="1230"/>
                    <a:pt x="6274" y="874"/>
                  </a:cubicBezTo>
                  <a:cubicBezTo>
                    <a:pt x="6250" y="604"/>
                    <a:pt x="6088" y="579"/>
                    <a:pt x="5917" y="579"/>
                  </a:cubicBezTo>
                  <a:cubicBezTo>
                    <a:pt x="5878" y="579"/>
                    <a:pt x="5839" y="580"/>
                    <a:pt x="5800" y="580"/>
                  </a:cubicBezTo>
                  <a:cubicBezTo>
                    <a:pt x="5720" y="580"/>
                    <a:pt x="5643" y="575"/>
                    <a:pt x="5585" y="539"/>
                  </a:cubicBezTo>
                  <a:cubicBezTo>
                    <a:pt x="5288" y="341"/>
                    <a:pt x="5172" y="1"/>
                    <a:pt x="49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4"/>
            <p:cNvSpPr/>
            <p:nvPr/>
          </p:nvSpPr>
          <p:spPr>
            <a:xfrm>
              <a:off x="5828250" y="2382875"/>
              <a:ext cx="207950" cy="155300"/>
            </a:xfrm>
            <a:custGeom>
              <a:avLst/>
              <a:gdLst/>
              <a:ahLst/>
              <a:cxnLst/>
              <a:rect l="l" t="t" r="r" b="b"/>
              <a:pathLst>
                <a:path w="8318" h="6212" extrusionOk="0">
                  <a:moveTo>
                    <a:pt x="3975" y="1"/>
                  </a:moveTo>
                  <a:cubicBezTo>
                    <a:pt x="3885" y="1"/>
                    <a:pt x="3786" y="15"/>
                    <a:pt x="3674" y="46"/>
                  </a:cubicBezTo>
                  <a:cubicBezTo>
                    <a:pt x="3382" y="88"/>
                    <a:pt x="3151" y="422"/>
                    <a:pt x="2816" y="464"/>
                  </a:cubicBezTo>
                  <a:cubicBezTo>
                    <a:pt x="2726" y="483"/>
                    <a:pt x="2637" y="489"/>
                    <a:pt x="2550" y="489"/>
                  </a:cubicBezTo>
                  <a:cubicBezTo>
                    <a:pt x="2394" y="489"/>
                    <a:pt x="2242" y="470"/>
                    <a:pt x="2095" y="470"/>
                  </a:cubicBezTo>
                  <a:cubicBezTo>
                    <a:pt x="1961" y="470"/>
                    <a:pt x="1832" y="486"/>
                    <a:pt x="1708" y="548"/>
                  </a:cubicBezTo>
                  <a:cubicBezTo>
                    <a:pt x="1352" y="779"/>
                    <a:pt x="1352" y="1030"/>
                    <a:pt x="976" y="1239"/>
                  </a:cubicBezTo>
                  <a:cubicBezTo>
                    <a:pt x="788" y="1385"/>
                    <a:pt x="55" y="1323"/>
                    <a:pt x="14" y="1594"/>
                  </a:cubicBezTo>
                  <a:cubicBezTo>
                    <a:pt x="0" y="1803"/>
                    <a:pt x="215" y="1873"/>
                    <a:pt x="519" y="1873"/>
                  </a:cubicBezTo>
                  <a:cubicBezTo>
                    <a:pt x="1128" y="1873"/>
                    <a:pt x="2091" y="1592"/>
                    <a:pt x="2274" y="1592"/>
                  </a:cubicBezTo>
                  <a:cubicBezTo>
                    <a:pt x="2282" y="1592"/>
                    <a:pt x="2289" y="1592"/>
                    <a:pt x="2294" y="1594"/>
                  </a:cubicBezTo>
                  <a:cubicBezTo>
                    <a:pt x="2691" y="1635"/>
                    <a:pt x="2774" y="1886"/>
                    <a:pt x="3151" y="1928"/>
                  </a:cubicBezTo>
                  <a:cubicBezTo>
                    <a:pt x="3172" y="1931"/>
                    <a:pt x="3193" y="1932"/>
                    <a:pt x="3213" y="1932"/>
                  </a:cubicBezTo>
                  <a:cubicBezTo>
                    <a:pt x="3521" y="1932"/>
                    <a:pt x="3786" y="1674"/>
                    <a:pt x="4092" y="1674"/>
                  </a:cubicBezTo>
                  <a:cubicBezTo>
                    <a:pt x="4113" y="1674"/>
                    <a:pt x="4134" y="1675"/>
                    <a:pt x="4155" y="1677"/>
                  </a:cubicBezTo>
                  <a:cubicBezTo>
                    <a:pt x="5744" y="1845"/>
                    <a:pt x="3423" y="2368"/>
                    <a:pt x="3151" y="2494"/>
                  </a:cubicBezTo>
                  <a:cubicBezTo>
                    <a:pt x="2649" y="2745"/>
                    <a:pt x="2043" y="3601"/>
                    <a:pt x="1876" y="4083"/>
                  </a:cubicBezTo>
                  <a:cubicBezTo>
                    <a:pt x="1721" y="4565"/>
                    <a:pt x="1406" y="5441"/>
                    <a:pt x="1902" y="5441"/>
                  </a:cubicBezTo>
                  <a:cubicBezTo>
                    <a:pt x="1943" y="5441"/>
                    <a:pt x="1990" y="5435"/>
                    <a:pt x="2043" y="5422"/>
                  </a:cubicBezTo>
                  <a:cubicBezTo>
                    <a:pt x="2260" y="5386"/>
                    <a:pt x="3897" y="2554"/>
                    <a:pt x="4757" y="2554"/>
                  </a:cubicBezTo>
                  <a:cubicBezTo>
                    <a:pt x="4892" y="2554"/>
                    <a:pt x="5008" y="2624"/>
                    <a:pt x="5097" y="2787"/>
                  </a:cubicBezTo>
                  <a:cubicBezTo>
                    <a:pt x="5306" y="3141"/>
                    <a:pt x="4740" y="3225"/>
                    <a:pt x="4782" y="3518"/>
                  </a:cubicBezTo>
                  <a:cubicBezTo>
                    <a:pt x="4824" y="3791"/>
                    <a:pt x="5306" y="3791"/>
                    <a:pt x="5348" y="4041"/>
                  </a:cubicBezTo>
                  <a:cubicBezTo>
                    <a:pt x="5431" y="4418"/>
                    <a:pt x="5138" y="4418"/>
                    <a:pt x="4929" y="4647"/>
                  </a:cubicBezTo>
                  <a:cubicBezTo>
                    <a:pt x="4887" y="4731"/>
                    <a:pt x="4929" y="4898"/>
                    <a:pt x="4887" y="4940"/>
                  </a:cubicBezTo>
                  <a:cubicBezTo>
                    <a:pt x="4782" y="5024"/>
                    <a:pt x="4364" y="5065"/>
                    <a:pt x="4322" y="5107"/>
                  </a:cubicBezTo>
                  <a:cubicBezTo>
                    <a:pt x="3800" y="5798"/>
                    <a:pt x="4447" y="6091"/>
                    <a:pt x="5055" y="6195"/>
                  </a:cubicBezTo>
                  <a:cubicBezTo>
                    <a:pt x="5158" y="6206"/>
                    <a:pt x="5256" y="6212"/>
                    <a:pt x="5349" y="6212"/>
                  </a:cubicBezTo>
                  <a:cubicBezTo>
                    <a:pt x="5953" y="6212"/>
                    <a:pt x="6369" y="5977"/>
                    <a:pt x="6895" y="5506"/>
                  </a:cubicBezTo>
                  <a:cubicBezTo>
                    <a:pt x="7063" y="5338"/>
                    <a:pt x="7585" y="5191"/>
                    <a:pt x="7375" y="4773"/>
                  </a:cubicBezTo>
                  <a:cubicBezTo>
                    <a:pt x="7308" y="4683"/>
                    <a:pt x="7103" y="4641"/>
                    <a:pt x="6901" y="4641"/>
                  </a:cubicBezTo>
                  <a:cubicBezTo>
                    <a:pt x="6727" y="4641"/>
                    <a:pt x="6555" y="4673"/>
                    <a:pt x="6477" y="4731"/>
                  </a:cubicBezTo>
                  <a:cubicBezTo>
                    <a:pt x="6263" y="4829"/>
                    <a:pt x="6012" y="5583"/>
                    <a:pt x="5642" y="5583"/>
                  </a:cubicBezTo>
                  <a:cubicBezTo>
                    <a:pt x="5539" y="5583"/>
                    <a:pt x="5428" y="5525"/>
                    <a:pt x="5306" y="5380"/>
                  </a:cubicBezTo>
                  <a:cubicBezTo>
                    <a:pt x="4971" y="4940"/>
                    <a:pt x="5557" y="4814"/>
                    <a:pt x="5744" y="4564"/>
                  </a:cubicBezTo>
                  <a:cubicBezTo>
                    <a:pt x="5911" y="4209"/>
                    <a:pt x="5828" y="3727"/>
                    <a:pt x="6162" y="3476"/>
                  </a:cubicBezTo>
                  <a:cubicBezTo>
                    <a:pt x="6286" y="3369"/>
                    <a:pt x="6413" y="3330"/>
                    <a:pt x="6539" y="3330"/>
                  </a:cubicBezTo>
                  <a:cubicBezTo>
                    <a:pt x="6854" y="3330"/>
                    <a:pt x="7166" y="3571"/>
                    <a:pt x="7417" y="3571"/>
                  </a:cubicBezTo>
                  <a:cubicBezTo>
                    <a:pt x="7592" y="3571"/>
                    <a:pt x="7738" y="3454"/>
                    <a:pt x="7836" y="3058"/>
                  </a:cubicBezTo>
                  <a:cubicBezTo>
                    <a:pt x="8317" y="1323"/>
                    <a:pt x="5180" y="2974"/>
                    <a:pt x="5306" y="1072"/>
                  </a:cubicBezTo>
                  <a:cubicBezTo>
                    <a:pt x="4774" y="705"/>
                    <a:pt x="4611" y="1"/>
                    <a:pt x="39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4"/>
            <p:cNvSpPr/>
            <p:nvPr/>
          </p:nvSpPr>
          <p:spPr>
            <a:xfrm>
              <a:off x="7012275" y="2075850"/>
              <a:ext cx="76425" cy="25625"/>
            </a:xfrm>
            <a:custGeom>
              <a:avLst/>
              <a:gdLst/>
              <a:ahLst/>
              <a:cxnLst/>
              <a:rect l="l" t="t" r="r" b="b"/>
              <a:pathLst>
                <a:path w="3057" h="1025" extrusionOk="0">
                  <a:moveTo>
                    <a:pt x="1540" y="0"/>
                  </a:moveTo>
                  <a:cubicBezTo>
                    <a:pt x="768" y="0"/>
                    <a:pt x="1" y="145"/>
                    <a:pt x="296" y="846"/>
                  </a:cubicBezTo>
                  <a:cubicBezTo>
                    <a:pt x="363" y="974"/>
                    <a:pt x="542" y="1024"/>
                    <a:pt x="780" y="1024"/>
                  </a:cubicBezTo>
                  <a:cubicBezTo>
                    <a:pt x="1510" y="1024"/>
                    <a:pt x="2789" y="554"/>
                    <a:pt x="3056" y="427"/>
                  </a:cubicBezTo>
                  <a:cubicBezTo>
                    <a:pt x="2973" y="176"/>
                    <a:pt x="2805" y="260"/>
                    <a:pt x="2618" y="71"/>
                  </a:cubicBezTo>
                  <a:lnTo>
                    <a:pt x="2805" y="71"/>
                  </a:lnTo>
                  <a:cubicBezTo>
                    <a:pt x="2625" y="71"/>
                    <a:pt x="2081" y="0"/>
                    <a:pt x="15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4"/>
            <p:cNvSpPr/>
            <p:nvPr/>
          </p:nvSpPr>
          <p:spPr>
            <a:xfrm>
              <a:off x="5314625" y="2015700"/>
              <a:ext cx="403675" cy="1035675"/>
            </a:xfrm>
            <a:custGeom>
              <a:avLst/>
              <a:gdLst/>
              <a:ahLst/>
              <a:cxnLst/>
              <a:rect l="l" t="t" r="r" b="b"/>
              <a:pathLst>
                <a:path w="16147" h="41427" extrusionOk="0">
                  <a:moveTo>
                    <a:pt x="4583" y="0"/>
                  </a:moveTo>
                  <a:cubicBezTo>
                    <a:pt x="4189" y="0"/>
                    <a:pt x="3803" y="93"/>
                    <a:pt x="3430" y="344"/>
                  </a:cubicBezTo>
                  <a:cubicBezTo>
                    <a:pt x="1883" y="1453"/>
                    <a:pt x="3179" y="2226"/>
                    <a:pt x="3263" y="3523"/>
                  </a:cubicBezTo>
                  <a:cubicBezTo>
                    <a:pt x="3263" y="4883"/>
                    <a:pt x="1526" y="5489"/>
                    <a:pt x="2405" y="7036"/>
                  </a:cubicBezTo>
                  <a:cubicBezTo>
                    <a:pt x="3179" y="8500"/>
                    <a:pt x="4978" y="8417"/>
                    <a:pt x="4622" y="10466"/>
                  </a:cubicBezTo>
                  <a:cubicBezTo>
                    <a:pt x="4371" y="11428"/>
                    <a:pt x="4036" y="11847"/>
                    <a:pt x="4120" y="12893"/>
                  </a:cubicBezTo>
                  <a:cubicBezTo>
                    <a:pt x="4120" y="13562"/>
                    <a:pt x="4538" y="14169"/>
                    <a:pt x="4287" y="14775"/>
                  </a:cubicBezTo>
                  <a:cubicBezTo>
                    <a:pt x="4036" y="15800"/>
                    <a:pt x="2656" y="17348"/>
                    <a:pt x="2050" y="18205"/>
                  </a:cubicBezTo>
                  <a:cubicBezTo>
                    <a:pt x="1443" y="19147"/>
                    <a:pt x="502" y="19920"/>
                    <a:pt x="251" y="21133"/>
                  </a:cubicBezTo>
                  <a:cubicBezTo>
                    <a:pt x="0" y="22242"/>
                    <a:pt x="670" y="22931"/>
                    <a:pt x="670" y="24061"/>
                  </a:cubicBezTo>
                  <a:cubicBezTo>
                    <a:pt x="670" y="24919"/>
                    <a:pt x="168" y="25003"/>
                    <a:pt x="586" y="25860"/>
                  </a:cubicBezTo>
                  <a:cubicBezTo>
                    <a:pt x="941" y="26383"/>
                    <a:pt x="1632" y="26551"/>
                    <a:pt x="2134" y="26969"/>
                  </a:cubicBezTo>
                  <a:cubicBezTo>
                    <a:pt x="3263" y="27825"/>
                    <a:pt x="3514" y="28684"/>
                    <a:pt x="3932" y="29981"/>
                  </a:cubicBezTo>
                  <a:cubicBezTo>
                    <a:pt x="4894" y="32301"/>
                    <a:pt x="6442" y="34016"/>
                    <a:pt x="6860" y="36506"/>
                  </a:cubicBezTo>
                  <a:cubicBezTo>
                    <a:pt x="7382" y="39267"/>
                    <a:pt x="10039" y="39434"/>
                    <a:pt x="12193" y="40374"/>
                  </a:cubicBezTo>
                  <a:cubicBezTo>
                    <a:pt x="12635" y="40557"/>
                    <a:pt x="13797" y="41427"/>
                    <a:pt x="14630" y="41427"/>
                  </a:cubicBezTo>
                  <a:cubicBezTo>
                    <a:pt x="14942" y="41427"/>
                    <a:pt x="15207" y="41306"/>
                    <a:pt x="15372" y="40982"/>
                  </a:cubicBezTo>
                  <a:cubicBezTo>
                    <a:pt x="16146" y="39601"/>
                    <a:pt x="13218" y="39768"/>
                    <a:pt x="12716" y="39601"/>
                  </a:cubicBezTo>
                  <a:cubicBezTo>
                    <a:pt x="9348" y="38910"/>
                    <a:pt x="9265" y="36088"/>
                    <a:pt x="9621" y="33327"/>
                  </a:cubicBezTo>
                  <a:cubicBezTo>
                    <a:pt x="9788" y="31695"/>
                    <a:pt x="8492" y="29562"/>
                    <a:pt x="10039" y="28433"/>
                  </a:cubicBezTo>
                  <a:cubicBezTo>
                    <a:pt x="10535" y="28069"/>
                    <a:pt x="10953" y="28005"/>
                    <a:pt x="11322" y="28005"/>
                  </a:cubicBezTo>
                  <a:cubicBezTo>
                    <a:pt x="11420" y="28005"/>
                    <a:pt x="11515" y="28010"/>
                    <a:pt x="11607" y="28015"/>
                  </a:cubicBezTo>
                  <a:cubicBezTo>
                    <a:pt x="11712" y="28023"/>
                    <a:pt x="11812" y="28030"/>
                    <a:pt x="11911" y="28030"/>
                  </a:cubicBezTo>
                  <a:cubicBezTo>
                    <a:pt x="12307" y="28030"/>
                    <a:pt x="12665" y="27910"/>
                    <a:pt x="13051" y="27240"/>
                  </a:cubicBezTo>
                  <a:cubicBezTo>
                    <a:pt x="13908" y="25609"/>
                    <a:pt x="13386" y="24228"/>
                    <a:pt x="12360" y="22931"/>
                  </a:cubicBezTo>
                  <a:cubicBezTo>
                    <a:pt x="10980" y="21133"/>
                    <a:pt x="11336" y="20611"/>
                    <a:pt x="12109" y="18728"/>
                  </a:cubicBezTo>
                  <a:cubicBezTo>
                    <a:pt x="12967" y="16573"/>
                    <a:pt x="11587" y="14942"/>
                    <a:pt x="11587" y="12893"/>
                  </a:cubicBezTo>
                  <a:cubicBezTo>
                    <a:pt x="11587" y="11074"/>
                    <a:pt x="13657" y="10048"/>
                    <a:pt x="14159" y="8166"/>
                  </a:cubicBezTo>
                  <a:cubicBezTo>
                    <a:pt x="14509" y="7055"/>
                    <a:pt x="15506" y="2138"/>
                    <a:pt x="13587" y="2138"/>
                  </a:cubicBezTo>
                  <a:cubicBezTo>
                    <a:pt x="13555" y="2138"/>
                    <a:pt x="13523" y="2140"/>
                    <a:pt x="13489" y="2142"/>
                  </a:cubicBezTo>
                  <a:lnTo>
                    <a:pt x="13657" y="2226"/>
                  </a:lnTo>
                  <a:cubicBezTo>
                    <a:pt x="13399" y="2226"/>
                    <a:pt x="13141" y="2235"/>
                    <a:pt x="12886" y="2235"/>
                  </a:cubicBezTo>
                  <a:cubicBezTo>
                    <a:pt x="12377" y="2235"/>
                    <a:pt x="11879" y="2198"/>
                    <a:pt x="11420" y="1975"/>
                  </a:cubicBezTo>
                  <a:cubicBezTo>
                    <a:pt x="10896" y="1704"/>
                    <a:pt x="10561" y="1118"/>
                    <a:pt x="10123" y="929"/>
                  </a:cubicBezTo>
                  <a:cubicBezTo>
                    <a:pt x="9527" y="720"/>
                    <a:pt x="8967" y="720"/>
                    <a:pt x="8407" y="720"/>
                  </a:cubicBezTo>
                  <a:cubicBezTo>
                    <a:pt x="7848" y="720"/>
                    <a:pt x="7289" y="720"/>
                    <a:pt x="6693" y="511"/>
                  </a:cubicBezTo>
                  <a:cubicBezTo>
                    <a:pt x="5987" y="285"/>
                    <a:pt x="5273" y="0"/>
                    <a:pt x="4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4"/>
            <p:cNvSpPr/>
            <p:nvPr/>
          </p:nvSpPr>
          <p:spPr>
            <a:xfrm>
              <a:off x="5772100" y="2369550"/>
              <a:ext cx="429325" cy="359675"/>
            </a:xfrm>
            <a:custGeom>
              <a:avLst/>
              <a:gdLst/>
              <a:ahLst/>
              <a:cxnLst/>
              <a:rect l="l" t="t" r="r" b="b"/>
              <a:pathLst>
                <a:path w="17173" h="14387" extrusionOk="0">
                  <a:moveTo>
                    <a:pt x="13746" y="0"/>
                  </a:moveTo>
                  <a:cubicBezTo>
                    <a:pt x="13099" y="0"/>
                    <a:pt x="12547" y="434"/>
                    <a:pt x="12278" y="1228"/>
                  </a:cubicBezTo>
                  <a:cubicBezTo>
                    <a:pt x="12111" y="1730"/>
                    <a:pt x="12362" y="2419"/>
                    <a:pt x="12195" y="2943"/>
                  </a:cubicBezTo>
                  <a:cubicBezTo>
                    <a:pt x="11944" y="3716"/>
                    <a:pt x="11336" y="4051"/>
                    <a:pt x="10982" y="4742"/>
                  </a:cubicBezTo>
                  <a:cubicBezTo>
                    <a:pt x="10731" y="5264"/>
                    <a:pt x="10898" y="5766"/>
                    <a:pt x="10563" y="6206"/>
                  </a:cubicBezTo>
                  <a:cubicBezTo>
                    <a:pt x="10207" y="6624"/>
                    <a:pt x="9350" y="6812"/>
                    <a:pt x="8932" y="7062"/>
                  </a:cubicBezTo>
                  <a:cubicBezTo>
                    <a:pt x="8408" y="7313"/>
                    <a:pt x="7990" y="8004"/>
                    <a:pt x="7384" y="8088"/>
                  </a:cubicBezTo>
                  <a:cubicBezTo>
                    <a:pt x="7352" y="8091"/>
                    <a:pt x="7319" y="8093"/>
                    <a:pt x="7288" y="8093"/>
                  </a:cubicBezTo>
                  <a:cubicBezTo>
                    <a:pt x="6889" y="8093"/>
                    <a:pt x="6540" y="7860"/>
                    <a:pt x="6191" y="7628"/>
                  </a:cubicBezTo>
                  <a:cubicBezTo>
                    <a:pt x="5843" y="7375"/>
                    <a:pt x="5494" y="7142"/>
                    <a:pt x="5146" y="7142"/>
                  </a:cubicBezTo>
                  <a:cubicBezTo>
                    <a:pt x="5118" y="7142"/>
                    <a:pt x="5090" y="7143"/>
                    <a:pt x="5062" y="7146"/>
                  </a:cubicBezTo>
                  <a:cubicBezTo>
                    <a:pt x="4122" y="7397"/>
                    <a:pt x="4540" y="9134"/>
                    <a:pt x="3849" y="9907"/>
                  </a:cubicBezTo>
                  <a:cubicBezTo>
                    <a:pt x="3347" y="10492"/>
                    <a:pt x="2218" y="10576"/>
                    <a:pt x="1799" y="11100"/>
                  </a:cubicBezTo>
                  <a:cubicBezTo>
                    <a:pt x="1361" y="11706"/>
                    <a:pt x="1445" y="12229"/>
                    <a:pt x="1194" y="12815"/>
                  </a:cubicBezTo>
                  <a:cubicBezTo>
                    <a:pt x="943" y="13421"/>
                    <a:pt x="1" y="13086"/>
                    <a:pt x="586" y="13944"/>
                  </a:cubicBezTo>
                  <a:cubicBezTo>
                    <a:pt x="829" y="14267"/>
                    <a:pt x="1326" y="14387"/>
                    <a:pt x="1810" y="14387"/>
                  </a:cubicBezTo>
                  <a:cubicBezTo>
                    <a:pt x="2204" y="14387"/>
                    <a:pt x="2590" y="14308"/>
                    <a:pt x="2825" y="14195"/>
                  </a:cubicBezTo>
                  <a:cubicBezTo>
                    <a:pt x="3514" y="13944"/>
                    <a:pt x="3765" y="13086"/>
                    <a:pt x="4456" y="12731"/>
                  </a:cubicBezTo>
                  <a:cubicBezTo>
                    <a:pt x="4978" y="12480"/>
                    <a:pt x="5586" y="12648"/>
                    <a:pt x="6088" y="12397"/>
                  </a:cubicBezTo>
                  <a:cubicBezTo>
                    <a:pt x="7635" y="11706"/>
                    <a:pt x="8074" y="9991"/>
                    <a:pt x="8848" y="8610"/>
                  </a:cubicBezTo>
                  <a:cubicBezTo>
                    <a:pt x="9621" y="7313"/>
                    <a:pt x="11253" y="6895"/>
                    <a:pt x="12446" y="5955"/>
                  </a:cubicBezTo>
                  <a:cubicBezTo>
                    <a:pt x="13575" y="5097"/>
                    <a:pt x="15541" y="4218"/>
                    <a:pt x="16314" y="3110"/>
                  </a:cubicBezTo>
                  <a:cubicBezTo>
                    <a:pt x="17172" y="2085"/>
                    <a:pt x="16670" y="2670"/>
                    <a:pt x="16063" y="1814"/>
                  </a:cubicBezTo>
                  <a:cubicBezTo>
                    <a:pt x="15792" y="1395"/>
                    <a:pt x="15457" y="621"/>
                    <a:pt x="14934" y="266"/>
                  </a:cubicBezTo>
                  <a:lnTo>
                    <a:pt x="14934" y="266"/>
                  </a:lnTo>
                  <a:lnTo>
                    <a:pt x="15039" y="537"/>
                  </a:lnTo>
                  <a:cubicBezTo>
                    <a:pt x="14602" y="173"/>
                    <a:pt x="14155" y="0"/>
                    <a:pt x="137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4"/>
            <p:cNvSpPr/>
            <p:nvPr/>
          </p:nvSpPr>
          <p:spPr>
            <a:xfrm>
              <a:off x="5846900" y="3134850"/>
              <a:ext cx="451225" cy="1233625"/>
            </a:xfrm>
            <a:custGeom>
              <a:avLst/>
              <a:gdLst/>
              <a:ahLst/>
              <a:cxnLst/>
              <a:rect l="l" t="t" r="r" b="b"/>
              <a:pathLst>
                <a:path w="18049" h="49345" extrusionOk="0">
                  <a:moveTo>
                    <a:pt x="7131" y="0"/>
                  </a:moveTo>
                  <a:cubicBezTo>
                    <a:pt x="6275" y="0"/>
                    <a:pt x="6107" y="586"/>
                    <a:pt x="5584" y="1026"/>
                  </a:cubicBezTo>
                  <a:cubicBezTo>
                    <a:pt x="5082" y="1361"/>
                    <a:pt x="4811" y="1548"/>
                    <a:pt x="4309" y="1883"/>
                  </a:cubicBezTo>
                  <a:cubicBezTo>
                    <a:pt x="2594" y="2992"/>
                    <a:pt x="3618" y="3263"/>
                    <a:pt x="3701" y="5145"/>
                  </a:cubicBezTo>
                  <a:cubicBezTo>
                    <a:pt x="3785" y="7133"/>
                    <a:pt x="1986" y="7551"/>
                    <a:pt x="1297" y="9099"/>
                  </a:cubicBezTo>
                  <a:cubicBezTo>
                    <a:pt x="0" y="11943"/>
                    <a:pt x="2677" y="16063"/>
                    <a:pt x="4141" y="18385"/>
                  </a:cubicBezTo>
                  <a:cubicBezTo>
                    <a:pt x="5856" y="21040"/>
                    <a:pt x="9537" y="21397"/>
                    <a:pt x="10310" y="24994"/>
                  </a:cubicBezTo>
                  <a:cubicBezTo>
                    <a:pt x="10583" y="26291"/>
                    <a:pt x="10059" y="27755"/>
                    <a:pt x="10059" y="29030"/>
                  </a:cubicBezTo>
                  <a:lnTo>
                    <a:pt x="10059" y="33840"/>
                  </a:lnTo>
                  <a:lnTo>
                    <a:pt x="10059" y="38232"/>
                  </a:lnTo>
                  <a:cubicBezTo>
                    <a:pt x="10059" y="39863"/>
                    <a:pt x="10499" y="40282"/>
                    <a:pt x="11356" y="41578"/>
                  </a:cubicBezTo>
                  <a:cubicBezTo>
                    <a:pt x="12298" y="42959"/>
                    <a:pt x="12465" y="45448"/>
                    <a:pt x="12904" y="47163"/>
                  </a:cubicBezTo>
                  <a:cubicBezTo>
                    <a:pt x="13122" y="47835"/>
                    <a:pt x="13214" y="49344"/>
                    <a:pt x="14139" y="49344"/>
                  </a:cubicBezTo>
                  <a:cubicBezTo>
                    <a:pt x="14279" y="49344"/>
                    <a:pt x="14438" y="49310"/>
                    <a:pt x="14619" y="49233"/>
                  </a:cubicBezTo>
                  <a:cubicBezTo>
                    <a:pt x="16083" y="48544"/>
                    <a:pt x="14535" y="46389"/>
                    <a:pt x="14180" y="45448"/>
                  </a:cubicBezTo>
                  <a:cubicBezTo>
                    <a:pt x="13573" y="44068"/>
                    <a:pt x="13929" y="43461"/>
                    <a:pt x="14264" y="42102"/>
                  </a:cubicBezTo>
                  <a:cubicBezTo>
                    <a:pt x="14535" y="40722"/>
                    <a:pt x="14180" y="39509"/>
                    <a:pt x="14953" y="38232"/>
                  </a:cubicBezTo>
                  <a:cubicBezTo>
                    <a:pt x="15812" y="36684"/>
                    <a:pt x="16417" y="35828"/>
                    <a:pt x="16417" y="33924"/>
                  </a:cubicBezTo>
                  <a:cubicBezTo>
                    <a:pt x="16417" y="31958"/>
                    <a:pt x="16417" y="30577"/>
                    <a:pt x="17025" y="28779"/>
                  </a:cubicBezTo>
                  <a:cubicBezTo>
                    <a:pt x="18049" y="25600"/>
                    <a:pt x="17443" y="22504"/>
                    <a:pt x="15728" y="19765"/>
                  </a:cubicBezTo>
                  <a:cubicBezTo>
                    <a:pt x="14953" y="18469"/>
                    <a:pt x="13846" y="17443"/>
                    <a:pt x="12549" y="16670"/>
                  </a:cubicBezTo>
                  <a:cubicBezTo>
                    <a:pt x="11169" y="15895"/>
                    <a:pt x="9537" y="15541"/>
                    <a:pt x="8846" y="13909"/>
                  </a:cubicBezTo>
                  <a:cubicBezTo>
                    <a:pt x="8177" y="12111"/>
                    <a:pt x="9203" y="11503"/>
                    <a:pt x="9892" y="10123"/>
                  </a:cubicBezTo>
                  <a:cubicBezTo>
                    <a:pt x="10499" y="8932"/>
                    <a:pt x="10059" y="8408"/>
                    <a:pt x="9454" y="7384"/>
                  </a:cubicBezTo>
                  <a:lnTo>
                    <a:pt x="9370" y="7384"/>
                  </a:lnTo>
                  <a:cubicBezTo>
                    <a:pt x="9892" y="5313"/>
                    <a:pt x="14786" y="1883"/>
                    <a:pt x="10310" y="1277"/>
                  </a:cubicBezTo>
                  <a:cubicBezTo>
                    <a:pt x="9537" y="1193"/>
                    <a:pt x="9286" y="1277"/>
                    <a:pt x="8679" y="942"/>
                  </a:cubicBezTo>
                  <a:cubicBezTo>
                    <a:pt x="8093" y="586"/>
                    <a:pt x="7906" y="0"/>
                    <a:pt x="7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4"/>
            <p:cNvSpPr/>
            <p:nvPr/>
          </p:nvSpPr>
          <p:spPr>
            <a:xfrm>
              <a:off x="6581500" y="1841200"/>
              <a:ext cx="247350" cy="256250"/>
            </a:xfrm>
            <a:custGeom>
              <a:avLst/>
              <a:gdLst/>
              <a:ahLst/>
              <a:cxnLst/>
              <a:rect l="l" t="t" r="r" b="b"/>
              <a:pathLst>
                <a:path w="9894" h="10250" extrusionOk="0">
                  <a:moveTo>
                    <a:pt x="5567" y="1"/>
                  </a:moveTo>
                  <a:cubicBezTo>
                    <a:pt x="5124" y="1"/>
                    <a:pt x="4657" y="78"/>
                    <a:pt x="4141" y="276"/>
                  </a:cubicBezTo>
                  <a:cubicBezTo>
                    <a:pt x="3536" y="444"/>
                    <a:pt x="3263" y="695"/>
                    <a:pt x="2594" y="882"/>
                  </a:cubicBezTo>
                  <a:cubicBezTo>
                    <a:pt x="2448" y="904"/>
                    <a:pt x="2301" y="904"/>
                    <a:pt x="2114" y="904"/>
                  </a:cubicBezTo>
                  <a:cubicBezTo>
                    <a:pt x="2036" y="898"/>
                    <a:pt x="1957" y="894"/>
                    <a:pt x="1879" y="894"/>
                  </a:cubicBezTo>
                  <a:cubicBezTo>
                    <a:pt x="1661" y="894"/>
                    <a:pt x="1451" y="926"/>
                    <a:pt x="1297" y="1049"/>
                  </a:cubicBezTo>
                  <a:cubicBezTo>
                    <a:pt x="0" y="2159"/>
                    <a:pt x="3179" y="2326"/>
                    <a:pt x="3619" y="3204"/>
                  </a:cubicBezTo>
                  <a:cubicBezTo>
                    <a:pt x="3954" y="3874"/>
                    <a:pt x="3703" y="5776"/>
                    <a:pt x="3619" y="6467"/>
                  </a:cubicBezTo>
                  <a:cubicBezTo>
                    <a:pt x="3452" y="7407"/>
                    <a:pt x="2155" y="8684"/>
                    <a:pt x="2510" y="9646"/>
                  </a:cubicBezTo>
                  <a:cubicBezTo>
                    <a:pt x="2700" y="10079"/>
                    <a:pt x="2936" y="10250"/>
                    <a:pt x="3189" y="10250"/>
                  </a:cubicBezTo>
                  <a:cubicBezTo>
                    <a:pt x="3937" y="10250"/>
                    <a:pt x="4838" y="8760"/>
                    <a:pt x="5167" y="8182"/>
                  </a:cubicBezTo>
                  <a:cubicBezTo>
                    <a:pt x="5502" y="7575"/>
                    <a:pt x="5502" y="7240"/>
                    <a:pt x="6107" y="6718"/>
                  </a:cubicBezTo>
                  <a:cubicBezTo>
                    <a:pt x="6631" y="6383"/>
                    <a:pt x="7488" y="6467"/>
                    <a:pt x="7990" y="6027"/>
                  </a:cubicBezTo>
                  <a:cubicBezTo>
                    <a:pt x="9537" y="4647"/>
                    <a:pt x="7404" y="3455"/>
                    <a:pt x="8430" y="2242"/>
                  </a:cubicBezTo>
                  <a:cubicBezTo>
                    <a:pt x="8764" y="1824"/>
                    <a:pt x="9894" y="1824"/>
                    <a:pt x="9810" y="1133"/>
                  </a:cubicBezTo>
                  <a:cubicBezTo>
                    <a:pt x="9726" y="695"/>
                    <a:pt x="9035" y="527"/>
                    <a:pt x="8597" y="527"/>
                  </a:cubicBezTo>
                  <a:lnTo>
                    <a:pt x="8868" y="778"/>
                  </a:lnTo>
                  <a:cubicBezTo>
                    <a:pt x="7631" y="480"/>
                    <a:pt x="6669" y="1"/>
                    <a:pt x="5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4"/>
            <p:cNvSpPr/>
            <p:nvPr/>
          </p:nvSpPr>
          <p:spPr>
            <a:xfrm>
              <a:off x="5410275" y="2062975"/>
              <a:ext cx="249475" cy="286050"/>
            </a:xfrm>
            <a:custGeom>
              <a:avLst/>
              <a:gdLst/>
              <a:ahLst/>
              <a:cxnLst/>
              <a:rect l="l" t="t" r="r" b="b"/>
              <a:pathLst>
                <a:path w="9979" h="11442" extrusionOk="0">
                  <a:moveTo>
                    <a:pt x="2198" y="0"/>
                  </a:moveTo>
                  <a:cubicBezTo>
                    <a:pt x="1549" y="0"/>
                    <a:pt x="1027" y="795"/>
                    <a:pt x="1487" y="1339"/>
                  </a:cubicBezTo>
                  <a:lnTo>
                    <a:pt x="1674" y="1590"/>
                  </a:lnTo>
                  <a:cubicBezTo>
                    <a:pt x="1967" y="2239"/>
                    <a:pt x="1758" y="2761"/>
                    <a:pt x="1152" y="3138"/>
                  </a:cubicBezTo>
                  <a:cubicBezTo>
                    <a:pt x="190" y="3745"/>
                    <a:pt x="1" y="3661"/>
                    <a:pt x="796" y="4540"/>
                  </a:cubicBezTo>
                  <a:cubicBezTo>
                    <a:pt x="1194" y="4978"/>
                    <a:pt x="1632" y="5460"/>
                    <a:pt x="1841" y="6024"/>
                  </a:cubicBezTo>
                  <a:cubicBezTo>
                    <a:pt x="2092" y="6715"/>
                    <a:pt x="2198" y="7446"/>
                    <a:pt x="2156" y="8199"/>
                  </a:cubicBezTo>
                  <a:cubicBezTo>
                    <a:pt x="2134" y="8743"/>
                    <a:pt x="1925" y="9579"/>
                    <a:pt x="2281" y="10061"/>
                  </a:cubicBezTo>
                  <a:cubicBezTo>
                    <a:pt x="2616" y="10521"/>
                    <a:pt x="3138" y="10981"/>
                    <a:pt x="3662" y="11211"/>
                  </a:cubicBezTo>
                  <a:cubicBezTo>
                    <a:pt x="3975" y="11378"/>
                    <a:pt x="4226" y="11442"/>
                    <a:pt x="4435" y="11442"/>
                  </a:cubicBezTo>
                  <a:cubicBezTo>
                    <a:pt x="5397" y="11442"/>
                    <a:pt x="5335" y="10081"/>
                    <a:pt x="5377" y="9517"/>
                  </a:cubicBezTo>
                  <a:cubicBezTo>
                    <a:pt x="5397" y="9099"/>
                    <a:pt x="5586" y="8764"/>
                    <a:pt x="5815" y="8408"/>
                  </a:cubicBezTo>
                  <a:cubicBezTo>
                    <a:pt x="6526" y="7259"/>
                    <a:pt x="8179" y="7426"/>
                    <a:pt x="8367" y="5815"/>
                  </a:cubicBezTo>
                  <a:cubicBezTo>
                    <a:pt x="8367" y="5689"/>
                    <a:pt x="8430" y="5606"/>
                    <a:pt x="8514" y="5564"/>
                  </a:cubicBezTo>
                  <a:cubicBezTo>
                    <a:pt x="9058" y="4456"/>
                    <a:pt x="9978" y="1757"/>
                    <a:pt x="8389" y="1757"/>
                  </a:cubicBezTo>
                  <a:cubicBezTo>
                    <a:pt x="8325" y="1757"/>
                    <a:pt x="8263" y="1757"/>
                    <a:pt x="8179" y="1779"/>
                  </a:cubicBezTo>
                  <a:cubicBezTo>
                    <a:pt x="8054" y="1799"/>
                    <a:pt x="7907" y="1799"/>
                    <a:pt x="7781" y="1799"/>
                  </a:cubicBezTo>
                  <a:cubicBezTo>
                    <a:pt x="6568" y="1799"/>
                    <a:pt x="5711" y="1152"/>
                    <a:pt x="4560" y="691"/>
                  </a:cubicBezTo>
                  <a:cubicBezTo>
                    <a:pt x="3849" y="399"/>
                    <a:pt x="3013" y="22"/>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4"/>
            <p:cNvSpPr/>
            <p:nvPr/>
          </p:nvSpPr>
          <p:spPr>
            <a:xfrm>
              <a:off x="5467800" y="2733275"/>
              <a:ext cx="93100" cy="167350"/>
            </a:xfrm>
            <a:custGeom>
              <a:avLst/>
              <a:gdLst/>
              <a:ahLst/>
              <a:cxnLst/>
              <a:rect l="l" t="t" r="r" b="b"/>
              <a:pathLst>
                <a:path w="3724" h="6694" extrusionOk="0">
                  <a:moveTo>
                    <a:pt x="1757" y="1"/>
                  </a:moveTo>
                  <a:cubicBezTo>
                    <a:pt x="1" y="734"/>
                    <a:pt x="231" y="2552"/>
                    <a:pt x="608" y="4100"/>
                  </a:cubicBezTo>
                  <a:cubicBezTo>
                    <a:pt x="712" y="4518"/>
                    <a:pt x="817" y="4958"/>
                    <a:pt x="963" y="5377"/>
                  </a:cubicBezTo>
                  <a:cubicBezTo>
                    <a:pt x="984" y="5439"/>
                    <a:pt x="1506" y="6694"/>
                    <a:pt x="1883" y="6694"/>
                  </a:cubicBezTo>
                  <a:cubicBezTo>
                    <a:pt x="2008" y="6694"/>
                    <a:pt x="2114" y="6568"/>
                    <a:pt x="2176" y="6255"/>
                  </a:cubicBezTo>
                  <a:cubicBezTo>
                    <a:pt x="2407" y="5188"/>
                    <a:pt x="2259" y="4100"/>
                    <a:pt x="2385" y="3034"/>
                  </a:cubicBezTo>
                  <a:cubicBezTo>
                    <a:pt x="2510" y="2051"/>
                    <a:pt x="3723" y="126"/>
                    <a:pt x="1841" y="23"/>
                  </a:cubicBezTo>
                  <a:cubicBezTo>
                    <a:pt x="1821" y="23"/>
                    <a:pt x="1799" y="1"/>
                    <a:pt x="17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4"/>
            <p:cNvSpPr/>
            <p:nvPr/>
          </p:nvSpPr>
          <p:spPr>
            <a:xfrm>
              <a:off x="5532625" y="2595800"/>
              <a:ext cx="73775" cy="78450"/>
            </a:xfrm>
            <a:custGeom>
              <a:avLst/>
              <a:gdLst/>
              <a:ahLst/>
              <a:cxnLst/>
              <a:rect l="l" t="t" r="r" b="b"/>
              <a:pathLst>
                <a:path w="2951" h="3138" extrusionOk="0">
                  <a:moveTo>
                    <a:pt x="1780" y="0"/>
                  </a:moveTo>
                  <a:cubicBezTo>
                    <a:pt x="1738" y="42"/>
                    <a:pt x="1696" y="62"/>
                    <a:pt x="1632" y="62"/>
                  </a:cubicBezTo>
                  <a:cubicBezTo>
                    <a:pt x="1236" y="104"/>
                    <a:pt x="670" y="104"/>
                    <a:pt x="336" y="355"/>
                  </a:cubicBezTo>
                  <a:cubicBezTo>
                    <a:pt x="1" y="606"/>
                    <a:pt x="1" y="1150"/>
                    <a:pt x="1" y="1526"/>
                  </a:cubicBezTo>
                  <a:cubicBezTo>
                    <a:pt x="23" y="2008"/>
                    <a:pt x="43" y="2928"/>
                    <a:pt x="650" y="3096"/>
                  </a:cubicBezTo>
                  <a:cubicBezTo>
                    <a:pt x="796" y="3116"/>
                    <a:pt x="943" y="3137"/>
                    <a:pt x="1089" y="3137"/>
                  </a:cubicBezTo>
                  <a:cubicBezTo>
                    <a:pt x="1381" y="3137"/>
                    <a:pt x="1696" y="3054"/>
                    <a:pt x="1947" y="2886"/>
                  </a:cubicBezTo>
                  <a:cubicBezTo>
                    <a:pt x="2887" y="2259"/>
                    <a:pt x="2951" y="251"/>
                    <a:pt x="17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4"/>
            <p:cNvSpPr/>
            <p:nvPr/>
          </p:nvSpPr>
          <p:spPr>
            <a:xfrm>
              <a:off x="5372650" y="2427425"/>
              <a:ext cx="217525" cy="276600"/>
            </a:xfrm>
            <a:custGeom>
              <a:avLst/>
              <a:gdLst/>
              <a:ahLst/>
              <a:cxnLst/>
              <a:rect l="l" t="t" r="r" b="b"/>
              <a:pathLst>
                <a:path w="8701" h="11064" extrusionOk="0">
                  <a:moveTo>
                    <a:pt x="6087" y="1"/>
                  </a:moveTo>
                  <a:cubicBezTo>
                    <a:pt x="3494" y="1"/>
                    <a:pt x="2448" y="3032"/>
                    <a:pt x="1235" y="4895"/>
                  </a:cubicBezTo>
                  <a:cubicBezTo>
                    <a:pt x="817" y="5522"/>
                    <a:pt x="0" y="6546"/>
                    <a:pt x="293" y="7321"/>
                  </a:cubicBezTo>
                  <a:cubicBezTo>
                    <a:pt x="544" y="7968"/>
                    <a:pt x="962" y="8367"/>
                    <a:pt x="1319" y="8930"/>
                  </a:cubicBezTo>
                  <a:cubicBezTo>
                    <a:pt x="1715" y="9516"/>
                    <a:pt x="1862" y="10269"/>
                    <a:pt x="2301" y="10834"/>
                  </a:cubicBezTo>
                  <a:cubicBezTo>
                    <a:pt x="2615" y="10980"/>
                    <a:pt x="2908" y="11064"/>
                    <a:pt x="3137" y="11064"/>
                  </a:cubicBezTo>
                  <a:cubicBezTo>
                    <a:pt x="3577" y="11064"/>
                    <a:pt x="3807" y="10793"/>
                    <a:pt x="3870" y="10249"/>
                  </a:cubicBezTo>
                  <a:cubicBezTo>
                    <a:pt x="3912" y="9892"/>
                    <a:pt x="3932" y="9558"/>
                    <a:pt x="3932" y="9223"/>
                  </a:cubicBezTo>
                  <a:cubicBezTo>
                    <a:pt x="3932" y="8805"/>
                    <a:pt x="3954" y="8408"/>
                    <a:pt x="4037" y="8010"/>
                  </a:cubicBezTo>
                  <a:cubicBezTo>
                    <a:pt x="4225" y="7090"/>
                    <a:pt x="4476" y="6191"/>
                    <a:pt x="4894" y="5355"/>
                  </a:cubicBezTo>
                  <a:cubicBezTo>
                    <a:pt x="5376" y="4435"/>
                    <a:pt x="5940" y="3576"/>
                    <a:pt x="6673" y="2823"/>
                  </a:cubicBezTo>
                  <a:cubicBezTo>
                    <a:pt x="7091" y="2405"/>
                    <a:pt x="7969" y="1841"/>
                    <a:pt x="8199" y="1297"/>
                  </a:cubicBezTo>
                  <a:cubicBezTo>
                    <a:pt x="8701" y="146"/>
                    <a:pt x="6860" y="126"/>
                    <a:pt x="6400" y="126"/>
                  </a:cubicBezTo>
                  <a:cubicBezTo>
                    <a:pt x="6296" y="126"/>
                    <a:pt x="6213" y="84"/>
                    <a:pt x="6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4"/>
            <p:cNvSpPr/>
            <p:nvPr/>
          </p:nvSpPr>
          <p:spPr>
            <a:xfrm>
              <a:off x="5820200" y="2587425"/>
              <a:ext cx="127100" cy="95700"/>
            </a:xfrm>
            <a:custGeom>
              <a:avLst/>
              <a:gdLst/>
              <a:ahLst/>
              <a:cxnLst/>
              <a:rect l="l" t="t" r="r" b="b"/>
              <a:pathLst>
                <a:path w="5084" h="3828" extrusionOk="0">
                  <a:moveTo>
                    <a:pt x="3807" y="1"/>
                  </a:moveTo>
                  <a:cubicBezTo>
                    <a:pt x="3389" y="1"/>
                    <a:pt x="3369" y="544"/>
                    <a:pt x="3264" y="879"/>
                  </a:cubicBezTo>
                  <a:cubicBezTo>
                    <a:pt x="3096" y="1317"/>
                    <a:pt x="2742" y="1736"/>
                    <a:pt x="2301" y="1945"/>
                  </a:cubicBezTo>
                  <a:cubicBezTo>
                    <a:pt x="1779" y="2196"/>
                    <a:pt x="1088" y="2238"/>
                    <a:pt x="608" y="2552"/>
                  </a:cubicBezTo>
                  <a:cubicBezTo>
                    <a:pt x="43" y="2907"/>
                    <a:pt x="1" y="3682"/>
                    <a:pt x="712" y="3807"/>
                  </a:cubicBezTo>
                  <a:cubicBezTo>
                    <a:pt x="796" y="3827"/>
                    <a:pt x="901" y="3827"/>
                    <a:pt x="1027" y="3827"/>
                  </a:cubicBezTo>
                  <a:cubicBezTo>
                    <a:pt x="2365" y="3827"/>
                    <a:pt x="4958" y="2845"/>
                    <a:pt x="5084" y="1443"/>
                  </a:cubicBezTo>
                  <a:cubicBezTo>
                    <a:pt x="5020" y="1423"/>
                    <a:pt x="4958" y="1359"/>
                    <a:pt x="4937" y="1255"/>
                  </a:cubicBezTo>
                  <a:cubicBezTo>
                    <a:pt x="4833" y="837"/>
                    <a:pt x="4560" y="293"/>
                    <a:pt x="4142" y="104"/>
                  </a:cubicBezTo>
                  <a:cubicBezTo>
                    <a:pt x="4016" y="42"/>
                    <a:pt x="3891" y="1"/>
                    <a:pt x="38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4"/>
            <p:cNvSpPr/>
            <p:nvPr/>
          </p:nvSpPr>
          <p:spPr>
            <a:xfrm>
              <a:off x="6076950" y="2400750"/>
              <a:ext cx="93600" cy="77400"/>
            </a:xfrm>
            <a:custGeom>
              <a:avLst/>
              <a:gdLst/>
              <a:ahLst/>
              <a:cxnLst/>
              <a:rect l="l" t="t" r="r" b="b"/>
              <a:pathLst>
                <a:path w="3744" h="3096" extrusionOk="0">
                  <a:moveTo>
                    <a:pt x="1883" y="0"/>
                  </a:moveTo>
                  <a:cubicBezTo>
                    <a:pt x="1716" y="0"/>
                    <a:pt x="1548" y="42"/>
                    <a:pt x="1381" y="147"/>
                  </a:cubicBezTo>
                  <a:cubicBezTo>
                    <a:pt x="899" y="419"/>
                    <a:pt x="545" y="900"/>
                    <a:pt x="377" y="1444"/>
                  </a:cubicBezTo>
                  <a:cubicBezTo>
                    <a:pt x="230" y="1966"/>
                    <a:pt x="1" y="3096"/>
                    <a:pt x="754" y="3096"/>
                  </a:cubicBezTo>
                  <a:cubicBezTo>
                    <a:pt x="816" y="3096"/>
                    <a:pt x="879" y="3096"/>
                    <a:pt x="941" y="3076"/>
                  </a:cubicBezTo>
                  <a:cubicBezTo>
                    <a:pt x="2238" y="2803"/>
                    <a:pt x="3744" y="1297"/>
                    <a:pt x="2343" y="189"/>
                  </a:cubicBezTo>
                  <a:cubicBezTo>
                    <a:pt x="2301" y="147"/>
                    <a:pt x="2280" y="126"/>
                    <a:pt x="2259" y="84"/>
                  </a:cubicBezTo>
                  <a:cubicBezTo>
                    <a:pt x="2134" y="22"/>
                    <a:pt x="2009" y="0"/>
                    <a:pt x="1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4"/>
            <p:cNvSpPr/>
            <p:nvPr/>
          </p:nvSpPr>
          <p:spPr>
            <a:xfrm>
              <a:off x="5909650" y="3188725"/>
              <a:ext cx="188250" cy="289675"/>
            </a:xfrm>
            <a:custGeom>
              <a:avLst/>
              <a:gdLst/>
              <a:ahLst/>
              <a:cxnLst/>
              <a:rect l="l" t="t" r="r" b="b"/>
              <a:pathLst>
                <a:path w="7530" h="11587" extrusionOk="0">
                  <a:moveTo>
                    <a:pt x="5020" y="0"/>
                  </a:moveTo>
                  <a:cubicBezTo>
                    <a:pt x="4036" y="0"/>
                    <a:pt x="3012" y="480"/>
                    <a:pt x="2948" y="1484"/>
                  </a:cubicBezTo>
                  <a:cubicBezTo>
                    <a:pt x="2906" y="2446"/>
                    <a:pt x="2886" y="3325"/>
                    <a:pt x="2552" y="4245"/>
                  </a:cubicBezTo>
                  <a:cubicBezTo>
                    <a:pt x="2133" y="5354"/>
                    <a:pt x="1171" y="6127"/>
                    <a:pt x="689" y="7215"/>
                  </a:cubicBezTo>
                  <a:cubicBezTo>
                    <a:pt x="0" y="8743"/>
                    <a:pt x="188" y="10667"/>
                    <a:pt x="1924" y="11461"/>
                  </a:cubicBezTo>
                  <a:cubicBezTo>
                    <a:pt x="2112" y="11545"/>
                    <a:pt x="2279" y="11587"/>
                    <a:pt x="2446" y="11587"/>
                  </a:cubicBezTo>
                  <a:cubicBezTo>
                    <a:pt x="3848" y="11587"/>
                    <a:pt x="3932" y="8366"/>
                    <a:pt x="4016" y="7362"/>
                  </a:cubicBezTo>
                  <a:cubicBezTo>
                    <a:pt x="4099" y="6587"/>
                    <a:pt x="4287" y="5856"/>
                    <a:pt x="4747" y="5207"/>
                  </a:cubicBezTo>
                  <a:cubicBezTo>
                    <a:pt x="5332" y="4371"/>
                    <a:pt x="5583" y="3472"/>
                    <a:pt x="6044" y="2614"/>
                  </a:cubicBezTo>
                  <a:cubicBezTo>
                    <a:pt x="6023" y="2530"/>
                    <a:pt x="6044" y="2446"/>
                    <a:pt x="6127" y="2363"/>
                  </a:cubicBezTo>
                  <a:cubicBezTo>
                    <a:pt x="7529" y="857"/>
                    <a:pt x="6336" y="0"/>
                    <a:pt x="5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4"/>
            <p:cNvSpPr/>
            <p:nvPr/>
          </p:nvSpPr>
          <p:spPr>
            <a:xfrm>
              <a:off x="6120325" y="3714175"/>
              <a:ext cx="143300" cy="338850"/>
            </a:xfrm>
            <a:custGeom>
              <a:avLst/>
              <a:gdLst/>
              <a:ahLst/>
              <a:cxnLst/>
              <a:rect l="l" t="t" r="r" b="b"/>
              <a:pathLst>
                <a:path w="5732" h="13554" extrusionOk="0">
                  <a:moveTo>
                    <a:pt x="4833" y="1"/>
                  </a:moveTo>
                  <a:cubicBezTo>
                    <a:pt x="3305" y="441"/>
                    <a:pt x="1423" y="251"/>
                    <a:pt x="1026" y="2281"/>
                  </a:cubicBezTo>
                  <a:cubicBezTo>
                    <a:pt x="775" y="3536"/>
                    <a:pt x="963" y="4791"/>
                    <a:pt x="837" y="6066"/>
                  </a:cubicBezTo>
                  <a:cubicBezTo>
                    <a:pt x="712" y="7446"/>
                    <a:pt x="252" y="8743"/>
                    <a:pt x="148" y="10123"/>
                  </a:cubicBezTo>
                  <a:cubicBezTo>
                    <a:pt x="84" y="10751"/>
                    <a:pt x="1" y="11503"/>
                    <a:pt x="232" y="12111"/>
                  </a:cubicBezTo>
                  <a:cubicBezTo>
                    <a:pt x="503" y="12906"/>
                    <a:pt x="1361" y="13553"/>
                    <a:pt x="2134" y="13553"/>
                  </a:cubicBezTo>
                  <a:cubicBezTo>
                    <a:pt x="2636" y="13553"/>
                    <a:pt x="3096" y="13260"/>
                    <a:pt x="3285" y="12487"/>
                  </a:cubicBezTo>
                  <a:cubicBezTo>
                    <a:pt x="3829" y="10290"/>
                    <a:pt x="3054" y="7530"/>
                    <a:pt x="4164" y="5502"/>
                  </a:cubicBezTo>
                  <a:cubicBezTo>
                    <a:pt x="4749" y="4476"/>
                    <a:pt x="5418" y="3578"/>
                    <a:pt x="5544" y="2343"/>
                  </a:cubicBezTo>
                  <a:cubicBezTo>
                    <a:pt x="5606" y="1570"/>
                    <a:pt x="5731" y="148"/>
                    <a:pt x="4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4"/>
            <p:cNvSpPr/>
            <p:nvPr/>
          </p:nvSpPr>
          <p:spPr>
            <a:xfrm>
              <a:off x="6132375" y="4101625"/>
              <a:ext cx="74775" cy="78475"/>
            </a:xfrm>
            <a:custGeom>
              <a:avLst/>
              <a:gdLst/>
              <a:ahLst/>
              <a:cxnLst/>
              <a:rect l="l" t="t" r="r" b="b"/>
              <a:pathLst>
                <a:path w="2991" h="3139" extrusionOk="0">
                  <a:moveTo>
                    <a:pt x="1527" y="1"/>
                  </a:moveTo>
                  <a:lnTo>
                    <a:pt x="1527" y="1"/>
                  </a:lnTo>
                  <a:cubicBezTo>
                    <a:pt x="712" y="63"/>
                    <a:pt x="104" y="690"/>
                    <a:pt x="63" y="1527"/>
                  </a:cubicBezTo>
                  <a:cubicBezTo>
                    <a:pt x="1" y="2238"/>
                    <a:pt x="272" y="3138"/>
                    <a:pt x="1130" y="3138"/>
                  </a:cubicBezTo>
                  <a:lnTo>
                    <a:pt x="1192" y="3138"/>
                  </a:lnTo>
                  <a:cubicBezTo>
                    <a:pt x="2949" y="3055"/>
                    <a:pt x="2991" y="503"/>
                    <a:pt x="15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4"/>
            <p:cNvSpPr/>
            <p:nvPr/>
          </p:nvSpPr>
          <p:spPr>
            <a:xfrm>
              <a:off x="5951475" y="3527000"/>
              <a:ext cx="275550" cy="143825"/>
            </a:xfrm>
            <a:custGeom>
              <a:avLst/>
              <a:gdLst/>
              <a:ahLst/>
              <a:cxnLst/>
              <a:rect l="l" t="t" r="r" b="b"/>
              <a:pathLst>
                <a:path w="11022" h="5753" extrusionOk="0">
                  <a:moveTo>
                    <a:pt x="2468" y="0"/>
                  </a:moveTo>
                  <a:cubicBezTo>
                    <a:pt x="2237" y="0"/>
                    <a:pt x="2028" y="22"/>
                    <a:pt x="1819" y="106"/>
                  </a:cubicBezTo>
                  <a:cubicBezTo>
                    <a:pt x="670" y="502"/>
                    <a:pt x="0" y="2197"/>
                    <a:pt x="1359" y="2824"/>
                  </a:cubicBezTo>
                  <a:cubicBezTo>
                    <a:pt x="2112" y="3159"/>
                    <a:pt x="2928" y="3243"/>
                    <a:pt x="3743" y="3326"/>
                  </a:cubicBezTo>
                  <a:cubicBezTo>
                    <a:pt x="5542" y="3536"/>
                    <a:pt x="6275" y="4476"/>
                    <a:pt x="7739" y="5376"/>
                  </a:cubicBezTo>
                  <a:cubicBezTo>
                    <a:pt x="8157" y="5627"/>
                    <a:pt x="8595" y="5752"/>
                    <a:pt x="8993" y="5752"/>
                  </a:cubicBezTo>
                  <a:cubicBezTo>
                    <a:pt x="10165" y="5752"/>
                    <a:pt x="11021" y="4749"/>
                    <a:pt x="10123" y="3472"/>
                  </a:cubicBezTo>
                  <a:cubicBezTo>
                    <a:pt x="9725" y="2908"/>
                    <a:pt x="9223" y="2426"/>
                    <a:pt x="8595" y="2217"/>
                  </a:cubicBezTo>
                  <a:cubicBezTo>
                    <a:pt x="8553" y="2239"/>
                    <a:pt x="8512" y="2259"/>
                    <a:pt x="8450" y="2259"/>
                  </a:cubicBezTo>
                  <a:lnTo>
                    <a:pt x="8428" y="2259"/>
                  </a:lnTo>
                  <a:cubicBezTo>
                    <a:pt x="6838" y="2050"/>
                    <a:pt x="5667" y="1088"/>
                    <a:pt x="4245" y="482"/>
                  </a:cubicBezTo>
                  <a:cubicBezTo>
                    <a:pt x="3723" y="251"/>
                    <a:pt x="3074" y="0"/>
                    <a:pt x="24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4"/>
            <p:cNvSpPr/>
            <p:nvPr/>
          </p:nvSpPr>
          <p:spPr>
            <a:xfrm>
              <a:off x="6685025" y="1869025"/>
              <a:ext cx="78450" cy="93075"/>
            </a:xfrm>
            <a:custGeom>
              <a:avLst/>
              <a:gdLst/>
              <a:ahLst/>
              <a:cxnLst/>
              <a:rect l="l" t="t" r="r" b="b"/>
              <a:pathLst>
                <a:path w="3138" h="3723" extrusionOk="0">
                  <a:moveTo>
                    <a:pt x="1172" y="0"/>
                  </a:moveTo>
                  <a:cubicBezTo>
                    <a:pt x="544" y="0"/>
                    <a:pt x="0" y="251"/>
                    <a:pt x="84" y="962"/>
                  </a:cubicBezTo>
                  <a:cubicBezTo>
                    <a:pt x="189" y="1693"/>
                    <a:pt x="566" y="2990"/>
                    <a:pt x="1172" y="3492"/>
                  </a:cubicBezTo>
                  <a:cubicBezTo>
                    <a:pt x="1361" y="3639"/>
                    <a:pt x="1715" y="3723"/>
                    <a:pt x="2050" y="3723"/>
                  </a:cubicBezTo>
                  <a:cubicBezTo>
                    <a:pt x="2552" y="3723"/>
                    <a:pt x="3054" y="3556"/>
                    <a:pt x="3138" y="3179"/>
                  </a:cubicBezTo>
                  <a:cubicBezTo>
                    <a:pt x="2992" y="2906"/>
                    <a:pt x="2908" y="2614"/>
                    <a:pt x="2887" y="2259"/>
                  </a:cubicBezTo>
                  <a:cubicBezTo>
                    <a:pt x="2867" y="1715"/>
                    <a:pt x="3034" y="815"/>
                    <a:pt x="2532" y="418"/>
                  </a:cubicBezTo>
                  <a:cubicBezTo>
                    <a:pt x="2259" y="187"/>
                    <a:pt x="1695" y="0"/>
                    <a:pt x="11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4"/>
            <p:cNvSpPr/>
            <p:nvPr/>
          </p:nvSpPr>
          <p:spPr>
            <a:xfrm>
              <a:off x="6663600" y="1993450"/>
              <a:ext cx="57550" cy="54900"/>
            </a:xfrm>
            <a:custGeom>
              <a:avLst/>
              <a:gdLst/>
              <a:ahLst/>
              <a:cxnLst/>
              <a:rect l="l" t="t" r="r" b="b"/>
              <a:pathLst>
                <a:path w="2302" h="2196" extrusionOk="0">
                  <a:moveTo>
                    <a:pt x="1318" y="1"/>
                  </a:moveTo>
                  <a:cubicBezTo>
                    <a:pt x="1150" y="1"/>
                    <a:pt x="983" y="84"/>
                    <a:pt x="879" y="293"/>
                  </a:cubicBezTo>
                  <a:cubicBezTo>
                    <a:pt x="732" y="565"/>
                    <a:pt x="628" y="837"/>
                    <a:pt x="523" y="1108"/>
                  </a:cubicBezTo>
                  <a:cubicBezTo>
                    <a:pt x="439" y="1359"/>
                    <a:pt x="1" y="2196"/>
                    <a:pt x="545" y="2196"/>
                  </a:cubicBezTo>
                  <a:lnTo>
                    <a:pt x="565" y="2196"/>
                  </a:lnTo>
                  <a:cubicBezTo>
                    <a:pt x="1276" y="2154"/>
                    <a:pt x="2301" y="1025"/>
                    <a:pt x="2009" y="272"/>
                  </a:cubicBezTo>
                  <a:cubicBezTo>
                    <a:pt x="1819" y="126"/>
                    <a:pt x="1548" y="1"/>
                    <a:pt x="1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7" name="Google Shape;4507;p74"/>
          <p:cNvGrpSpPr/>
          <p:nvPr/>
        </p:nvGrpSpPr>
        <p:grpSpPr>
          <a:xfrm>
            <a:off x="6829542" y="2571700"/>
            <a:ext cx="1601163" cy="1600419"/>
            <a:chOff x="4580100" y="1965075"/>
            <a:chExt cx="2799725" cy="2798425"/>
          </a:xfrm>
        </p:grpSpPr>
        <p:sp>
          <p:nvSpPr>
            <p:cNvPr id="4508" name="Google Shape;4508;p74"/>
            <p:cNvSpPr/>
            <p:nvPr/>
          </p:nvSpPr>
          <p:spPr>
            <a:xfrm>
              <a:off x="5195575" y="2579275"/>
              <a:ext cx="779375" cy="779400"/>
            </a:xfrm>
            <a:custGeom>
              <a:avLst/>
              <a:gdLst/>
              <a:ahLst/>
              <a:cxnLst/>
              <a:rect l="l" t="t" r="r" b="b"/>
              <a:pathLst>
                <a:path w="31175" h="31176" extrusionOk="0">
                  <a:moveTo>
                    <a:pt x="1" y="0"/>
                  </a:moveTo>
                  <a:lnTo>
                    <a:pt x="23131" y="31176"/>
                  </a:lnTo>
                  <a:lnTo>
                    <a:pt x="31174" y="2313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4"/>
            <p:cNvSpPr/>
            <p:nvPr/>
          </p:nvSpPr>
          <p:spPr>
            <a:xfrm>
              <a:off x="5181275" y="2565725"/>
              <a:ext cx="807300" cy="806525"/>
            </a:xfrm>
            <a:custGeom>
              <a:avLst/>
              <a:gdLst/>
              <a:ahLst/>
              <a:cxnLst/>
              <a:rect l="l" t="t" r="r" b="b"/>
              <a:pathLst>
                <a:path w="32292" h="32261" extrusionOk="0">
                  <a:moveTo>
                    <a:pt x="3149" y="3119"/>
                  </a:moveTo>
                  <a:lnTo>
                    <a:pt x="30945" y="23730"/>
                  </a:lnTo>
                  <a:lnTo>
                    <a:pt x="23760" y="30916"/>
                  </a:lnTo>
                  <a:lnTo>
                    <a:pt x="3149" y="3119"/>
                  </a:lnTo>
                  <a:close/>
                  <a:moveTo>
                    <a:pt x="575" y="1"/>
                  </a:moveTo>
                  <a:cubicBezTo>
                    <a:pt x="435" y="1"/>
                    <a:pt x="295" y="59"/>
                    <a:pt x="199" y="171"/>
                  </a:cubicBezTo>
                  <a:cubicBezTo>
                    <a:pt x="0" y="343"/>
                    <a:pt x="0" y="629"/>
                    <a:pt x="142" y="858"/>
                  </a:cubicBezTo>
                  <a:lnTo>
                    <a:pt x="23273" y="32031"/>
                  </a:lnTo>
                  <a:cubicBezTo>
                    <a:pt x="23387" y="32176"/>
                    <a:pt x="23531" y="32233"/>
                    <a:pt x="23673" y="32260"/>
                  </a:cubicBezTo>
                  <a:lnTo>
                    <a:pt x="23703" y="32260"/>
                  </a:lnTo>
                  <a:cubicBezTo>
                    <a:pt x="23845" y="32260"/>
                    <a:pt x="23989" y="32203"/>
                    <a:pt x="24104" y="32089"/>
                  </a:cubicBezTo>
                  <a:lnTo>
                    <a:pt x="32147" y="24046"/>
                  </a:lnTo>
                  <a:cubicBezTo>
                    <a:pt x="32234" y="23959"/>
                    <a:pt x="32291" y="23787"/>
                    <a:pt x="32291" y="23645"/>
                  </a:cubicBezTo>
                  <a:cubicBezTo>
                    <a:pt x="32291" y="23473"/>
                    <a:pt x="32204" y="23329"/>
                    <a:pt x="32090" y="23244"/>
                  </a:cubicBezTo>
                  <a:lnTo>
                    <a:pt x="886" y="114"/>
                  </a:lnTo>
                  <a:cubicBezTo>
                    <a:pt x="798" y="38"/>
                    <a:pt x="687" y="1"/>
                    <a:pt x="5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4"/>
            <p:cNvSpPr/>
            <p:nvPr/>
          </p:nvSpPr>
          <p:spPr>
            <a:xfrm>
              <a:off x="5984925" y="3368675"/>
              <a:ext cx="779425" cy="779350"/>
            </a:xfrm>
            <a:custGeom>
              <a:avLst/>
              <a:gdLst/>
              <a:ahLst/>
              <a:cxnLst/>
              <a:rect l="l" t="t" r="r" b="b"/>
              <a:pathLst>
                <a:path w="31177" h="31174" extrusionOk="0">
                  <a:moveTo>
                    <a:pt x="8046" y="0"/>
                  </a:moveTo>
                  <a:lnTo>
                    <a:pt x="1" y="8043"/>
                  </a:lnTo>
                  <a:lnTo>
                    <a:pt x="31177" y="31174"/>
                  </a:lnTo>
                  <a:lnTo>
                    <a:pt x="80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4"/>
            <p:cNvSpPr/>
            <p:nvPr/>
          </p:nvSpPr>
          <p:spPr>
            <a:xfrm>
              <a:off x="5971375" y="3354925"/>
              <a:ext cx="807975" cy="806725"/>
            </a:xfrm>
            <a:custGeom>
              <a:avLst/>
              <a:gdLst/>
              <a:ahLst/>
              <a:cxnLst/>
              <a:rect l="l" t="t" r="r" b="b"/>
              <a:pathLst>
                <a:path w="32319" h="32269" extrusionOk="0">
                  <a:moveTo>
                    <a:pt x="8531" y="1352"/>
                  </a:moveTo>
                  <a:lnTo>
                    <a:pt x="29142" y="29147"/>
                  </a:lnTo>
                  <a:lnTo>
                    <a:pt x="1344" y="8536"/>
                  </a:lnTo>
                  <a:lnTo>
                    <a:pt x="8531" y="1352"/>
                  </a:lnTo>
                  <a:close/>
                  <a:moveTo>
                    <a:pt x="8560" y="0"/>
                  </a:moveTo>
                  <a:cubicBezTo>
                    <a:pt x="8436" y="0"/>
                    <a:pt x="8314" y="74"/>
                    <a:pt x="8215" y="150"/>
                  </a:cubicBezTo>
                  <a:lnTo>
                    <a:pt x="172" y="8193"/>
                  </a:lnTo>
                  <a:cubicBezTo>
                    <a:pt x="57" y="8307"/>
                    <a:pt x="0" y="8479"/>
                    <a:pt x="0" y="8623"/>
                  </a:cubicBezTo>
                  <a:cubicBezTo>
                    <a:pt x="28" y="8765"/>
                    <a:pt x="85" y="8909"/>
                    <a:pt x="229" y="9024"/>
                  </a:cubicBezTo>
                  <a:lnTo>
                    <a:pt x="31403" y="32154"/>
                  </a:lnTo>
                  <a:cubicBezTo>
                    <a:pt x="31517" y="32211"/>
                    <a:pt x="31604" y="32269"/>
                    <a:pt x="31719" y="32269"/>
                  </a:cubicBezTo>
                  <a:cubicBezTo>
                    <a:pt x="31861" y="32269"/>
                    <a:pt x="32005" y="32211"/>
                    <a:pt x="32090" y="32097"/>
                  </a:cubicBezTo>
                  <a:cubicBezTo>
                    <a:pt x="32291" y="31925"/>
                    <a:pt x="32319" y="31609"/>
                    <a:pt x="32147" y="31410"/>
                  </a:cubicBezTo>
                  <a:lnTo>
                    <a:pt x="9016" y="207"/>
                  </a:lnTo>
                  <a:cubicBezTo>
                    <a:pt x="8932" y="92"/>
                    <a:pt x="8787" y="5"/>
                    <a:pt x="8616" y="5"/>
                  </a:cubicBezTo>
                  <a:cubicBezTo>
                    <a:pt x="8597" y="2"/>
                    <a:pt x="8578" y="0"/>
                    <a:pt x="8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4"/>
            <p:cNvSpPr/>
            <p:nvPr/>
          </p:nvSpPr>
          <p:spPr>
            <a:xfrm>
              <a:off x="5195575" y="3368675"/>
              <a:ext cx="779375" cy="779350"/>
            </a:xfrm>
            <a:custGeom>
              <a:avLst/>
              <a:gdLst/>
              <a:ahLst/>
              <a:cxnLst/>
              <a:rect l="l" t="t" r="r" b="b"/>
              <a:pathLst>
                <a:path w="31175" h="31174" extrusionOk="0">
                  <a:moveTo>
                    <a:pt x="23131" y="0"/>
                  </a:moveTo>
                  <a:lnTo>
                    <a:pt x="1" y="31174"/>
                  </a:lnTo>
                  <a:lnTo>
                    <a:pt x="31174" y="8043"/>
                  </a:lnTo>
                  <a:lnTo>
                    <a:pt x="231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4"/>
            <p:cNvSpPr/>
            <p:nvPr/>
          </p:nvSpPr>
          <p:spPr>
            <a:xfrm>
              <a:off x="5181275" y="3354925"/>
              <a:ext cx="807300" cy="806725"/>
            </a:xfrm>
            <a:custGeom>
              <a:avLst/>
              <a:gdLst/>
              <a:ahLst/>
              <a:cxnLst/>
              <a:rect l="l" t="t" r="r" b="b"/>
              <a:pathLst>
                <a:path w="32292" h="32269" extrusionOk="0">
                  <a:moveTo>
                    <a:pt x="23760" y="1352"/>
                  </a:moveTo>
                  <a:lnTo>
                    <a:pt x="30945" y="8536"/>
                  </a:lnTo>
                  <a:lnTo>
                    <a:pt x="3149" y="29147"/>
                  </a:lnTo>
                  <a:lnTo>
                    <a:pt x="23760" y="1352"/>
                  </a:lnTo>
                  <a:close/>
                  <a:moveTo>
                    <a:pt x="23731" y="0"/>
                  </a:moveTo>
                  <a:cubicBezTo>
                    <a:pt x="23712" y="0"/>
                    <a:pt x="23692" y="2"/>
                    <a:pt x="23673" y="5"/>
                  </a:cubicBezTo>
                  <a:cubicBezTo>
                    <a:pt x="23531" y="5"/>
                    <a:pt x="23387" y="92"/>
                    <a:pt x="23273" y="207"/>
                  </a:cubicBezTo>
                  <a:lnTo>
                    <a:pt x="142" y="31410"/>
                  </a:lnTo>
                  <a:cubicBezTo>
                    <a:pt x="0" y="31609"/>
                    <a:pt x="0" y="31925"/>
                    <a:pt x="199" y="32097"/>
                  </a:cubicBezTo>
                  <a:cubicBezTo>
                    <a:pt x="314" y="32211"/>
                    <a:pt x="428" y="32269"/>
                    <a:pt x="573" y="32269"/>
                  </a:cubicBezTo>
                  <a:cubicBezTo>
                    <a:pt x="687" y="32269"/>
                    <a:pt x="802" y="32211"/>
                    <a:pt x="886" y="32154"/>
                  </a:cubicBezTo>
                  <a:lnTo>
                    <a:pt x="32090" y="9024"/>
                  </a:lnTo>
                  <a:cubicBezTo>
                    <a:pt x="32204" y="8909"/>
                    <a:pt x="32291" y="8765"/>
                    <a:pt x="32291" y="8623"/>
                  </a:cubicBezTo>
                  <a:cubicBezTo>
                    <a:pt x="32291" y="8479"/>
                    <a:pt x="32234" y="8307"/>
                    <a:pt x="32147" y="8193"/>
                  </a:cubicBezTo>
                  <a:lnTo>
                    <a:pt x="24104" y="150"/>
                  </a:lnTo>
                  <a:cubicBezTo>
                    <a:pt x="24004" y="74"/>
                    <a:pt x="23862" y="0"/>
                    <a:pt x="237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4"/>
            <p:cNvSpPr/>
            <p:nvPr/>
          </p:nvSpPr>
          <p:spPr>
            <a:xfrm>
              <a:off x="5984925" y="2579275"/>
              <a:ext cx="779425" cy="779400"/>
            </a:xfrm>
            <a:custGeom>
              <a:avLst/>
              <a:gdLst/>
              <a:ahLst/>
              <a:cxnLst/>
              <a:rect l="l" t="t" r="r" b="b"/>
              <a:pathLst>
                <a:path w="31177" h="31176" extrusionOk="0">
                  <a:moveTo>
                    <a:pt x="31177" y="0"/>
                  </a:moveTo>
                  <a:lnTo>
                    <a:pt x="1" y="23130"/>
                  </a:lnTo>
                  <a:lnTo>
                    <a:pt x="8046" y="31176"/>
                  </a:lnTo>
                  <a:lnTo>
                    <a:pt x="31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4"/>
            <p:cNvSpPr/>
            <p:nvPr/>
          </p:nvSpPr>
          <p:spPr>
            <a:xfrm>
              <a:off x="5971375" y="2565725"/>
              <a:ext cx="807975" cy="806525"/>
            </a:xfrm>
            <a:custGeom>
              <a:avLst/>
              <a:gdLst/>
              <a:ahLst/>
              <a:cxnLst/>
              <a:rect l="l" t="t" r="r" b="b"/>
              <a:pathLst>
                <a:path w="32319" h="32261" extrusionOk="0">
                  <a:moveTo>
                    <a:pt x="29142" y="3119"/>
                  </a:moveTo>
                  <a:lnTo>
                    <a:pt x="8531" y="30916"/>
                  </a:lnTo>
                  <a:lnTo>
                    <a:pt x="1344" y="23730"/>
                  </a:lnTo>
                  <a:lnTo>
                    <a:pt x="29142" y="3119"/>
                  </a:lnTo>
                  <a:close/>
                  <a:moveTo>
                    <a:pt x="31726" y="1"/>
                  </a:moveTo>
                  <a:cubicBezTo>
                    <a:pt x="31617" y="1"/>
                    <a:pt x="31504" y="38"/>
                    <a:pt x="31403" y="114"/>
                  </a:cubicBezTo>
                  <a:lnTo>
                    <a:pt x="229" y="23244"/>
                  </a:lnTo>
                  <a:cubicBezTo>
                    <a:pt x="85" y="23329"/>
                    <a:pt x="28" y="23473"/>
                    <a:pt x="0" y="23645"/>
                  </a:cubicBezTo>
                  <a:cubicBezTo>
                    <a:pt x="0" y="23787"/>
                    <a:pt x="57" y="23959"/>
                    <a:pt x="172" y="24046"/>
                  </a:cubicBezTo>
                  <a:lnTo>
                    <a:pt x="8215" y="32089"/>
                  </a:lnTo>
                  <a:cubicBezTo>
                    <a:pt x="8302" y="32203"/>
                    <a:pt x="8444" y="32260"/>
                    <a:pt x="8588" y="32260"/>
                  </a:cubicBezTo>
                  <a:lnTo>
                    <a:pt x="8616" y="32260"/>
                  </a:lnTo>
                  <a:cubicBezTo>
                    <a:pt x="8787" y="32233"/>
                    <a:pt x="8932" y="32176"/>
                    <a:pt x="9016" y="32031"/>
                  </a:cubicBezTo>
                  <a:lnTo>
                    <a:pt x="32147" y="858"/>
                  </a:lnTo>
                  <a:cubicBezTo>
                    <a:pt x="32319" y="629"/>
                    <a:pt x="32291" y="343"/>
                    <a:pt x="32090" y="171"/>
                  </a:cubicBezTo>
                  <a:cubicBezTo>
                    <a:pt x="31994" y="59"/>
                    <a:pt x="31863" y="1"/>
                    <a:pt x="31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4"/>
            <p:cNvSpPr/>
            <p:nvPr/>
          </p:nvSpPr>
          <p:spPr>
            <a:xfrm>
              <a:off x="5802475" y="1976675"/>
              <a:ext cx="355675" cy="1200900"/>
            </a:xfrm>
            <a:custGeom>
              <a:avLst/>
              <a:gdLst/>
              <a:ahLst/>
              <a:cxnLst/>
              <a:rect l="l" t="t" r="r" b="b"/>
              <a:pathLst>
                <a:path w="14227" h="48036" extrusionOk="0">
                  <a:moveTo>
                    <a:pt x="7100" y="0"/>
                  </a:moveTo>
                  <a:lnTo>
                    <a:pt x="0" y="48036"/>
                  </a:lnTo>
                  <a:lnTo>
                    <a:pt x="14227" y="48036"/>
                  </a:lnTo>
                  <a:lnTo>
                    <a:pt x="71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4"/>
            <p:cNvSpPr/>
            <p:nvPr/>
          </p:nvSpPr>
          <p:spPr>
            <a:xfrm>
              <a:off x="5788150" y="1965075"/>
              <a:ext cx="383625" cy="1225400"/>
            </a:xfrm>
            <a:custGeom>
              <a:avLst/>
              <a:gdLst/>
              <a:ahLst/>
              <a:cxnLst/>
              <a:rect l="l" t="t" r="r" b="b"/>
              <a:pathLst>
                <a:path w="15345" h="49016" extrusionOk="0">
                  <a:moveTo>
                    <a:pt x="7673" y="4101"/>
                  </a:moveTo>
                  <a:lnTo>
                    <a:pt x="14170" y="47957"/>
                  </a:lnTo>
                  <a:lnTo>
                    <a:pt x="1173" y="47957"/>
                  </a:lnTo>
                  <a:lnTo>
                    <a:pt x="7673" y="4101"/>
                  </a:lnTo>
                  <a:close/>
                  <a:moveTo>
                    <a:pt x="7676" y="0"/>
                  </a:moveTo>
                  <a:cubicBezTo>
                    <a:pt x="7429" y="0"/>
                    <a:pt x="7186" y="136"/>
                    <a:pt x="7157" y="407"/>
                  </a:cubicBezTo>
                  <a:lnTo>
                    <a:pt x="28" y="48415"/>
                  </a:lnTo>
                  <a:cubicBezTo>
                    <a:pt x="1" y="48557"/>
                    <a:pt x="58" y="48729"/>
                    <a:pt x="172" y="48843"/>
                  </a:cubicBezTo>
                  <a:cubicBezTo>
                    <a:pt x="257" y="48958"/>
                    <a:pt x="401" y="49015"/>
                    <a:pt x="573" y="49015"/>
                  </a:cubicBezTo>
                  <a:lnTo>
                    <a:pt x="14800" y="49015"/>
                  </a:lnTo>
                  <a:cubicBezTo>
                    <a:pt x="15116" y="49015"/>
                    <a:pt x="15345" y="48786"/>
                    <a:pt x="15345" y="48500"/>
                  </a:cubicBezTo>
                  <a:cubicBezTo>
                    <a:pt x="15345" y="48415"/>
                    <a:pt x="15315" y="48328"/>
                    <a:pt x="15287" y="48243"/>
                  </a:cubicBezTo>
                  <a:lnTo>
                    <a:pt x="8215" y="407"/>
                  </a:lnTo>
                  <a:cubicBezTo>
                    <a:pt x="8173" y="136"/>
                    <a:pt x="7923" y="0"/>
                    <a:pt x="7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4"/>
            <p:cNvSpPr/>
            <p:nvPr/>
          </p:nvSpPr>
          <p:spPr>
            <a:xfrm>
              <a:off x="5802475" y="3549700"/>
              <a:ext cx="355675" cy="1200925"/>
            </a:xfrm>
            <a:custGeom>
              <a:avLst/>
              <a:gdLst/>
              <a:ahLst/>
              <a:cxnLst/>
              <a:rect l="l" t="t" r="r" b="b"/>
              <a:pathLst>
                <a:path w="14227" h="48037" extrusionOk="0">
                  <a:moveTo>
                    <a:pt x="0" y="1"/>
                  </a:moveTo>
                  <a:lnTo>
                    <a:pt x="7100" y="48036"/>
                  </a:lnTo>
                  <a:lnTo>
                    <a:pt x="142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4"/>
            <p:cNvSpPr/>
            <p:nvPr/>
          </p:nvSpPr>
          <p:spPr>
            <a:xfrm>
              <a:off x="5788150" y="3536825"/>
              <a:ext cx="383625" cy="1226675"/>
            </a:xfrm>
            <a:custGeom>
              <a:avLst/>
              <a:gdLst/>
              <a:ahLst/>
              <a:cxnLst/>
              <a:rect l="l" t="t" r="r" b="b"/>
              <a:pathLst>
                <a:path w="15345" h="49067" extrusionOk="0">
                  <a:moveTo>
                    <a:pt x="14170" y="1061"/>
                  </a:moveTo>
                  <a:lnTo>
                    <a:pt x="7673" y="44887"/>
                  </a:lnTo>
                  <a:lnTo>
                    <a:pt x="1173" y="1061"/>
                  </a:lnTo>
                  <a:close/>
                  <a:moveTo>
                    <a:pt x="573" y="1"/>
                  </a:moveTo>
                  <a:cubicBezTo>
                    <a:pt x="401" y="1"/>
                    <a:pt x="257" y="58"/>
                    <a:pt x="172" y="172"/>
                  </a:cubicBezTo>
                  <a:cubicBezTo>
                    <a:pt x="58" y="287"/>
                    <a:pt x="1" y="459"/>
                    <a:pt x="28" y="603"/>
                  </a:cubicBezTo>
                  <a:lnTo>
                    <a:pt x="7157" y="48609"/>
                  </a:lnTo>
                  <a:cubicBezTo>
                    <a:pt x="7185" y="48867"/>
                    <a:pt x="7414" y="49067"/>
                    <a:pt x="7673" y="49067"/>
                  </a:cubicBezTo>
                  <a:cubicBezTo>
                    <a:pt x="7929" y="49067"/>
                    <a:pt x="8158" y="48867"/>
                    <a:pt x="8215" y="48609"/>
                  </a:cubicBezTo>
                  <a:lnTo>
                    <a:pt x="15315" y="603"/>
                  </a:lnTo>
                  <a:cubicBezTo>
                    <a:pt x="15345" y="459"/>
                    <a:pt x="15287" y="287"/>
                    <a:pt x="15200" y="172"/>
                  </a:cubicBezTo>
                  <a:cubicBezTo>
                    <a:pt x="15086" y="58"/>
                    <a:pt x="14944" y="1"/>
                    <a:pt x="148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4"/>
            <p:cNvSpPr/>
            <p:nvPr/>
          </p:nvSpPr>
          <p:spPr>
            <a:xfrm>
              <a:off x="4592975" y="3185475"/>
              <a:ext cx="1200925" cy="355675"/>
            </a:xfrm>
            <a:custGeom>
              <a:avLst/>
              <a:gdLst/>
              <a:ahLst/>
              <a:cxnLst/>
              <a:rect l="l" t="t" r="r" b="b"/>
              <a:pathLst>
                <a:path w="48037" h="14227" extrusionOk="0">
                  <a:moveTo>
                    <a:pt x="48037" y="0"/>
                  </a:moveTo>
                  <a:lnTo>
                    <a:pt x="1" y="7127"/>
                  </a:lnTo>
                  <a:lnTo>
                    <a:pt x="48037" y="14226"/>
                  </a:lnTo>
                  <a:lnTo>
                    <a:pt x="480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4"/>
            <p:cNvSpPr/>
            <p:nvPr/>
          </p:nvSpPr>
          <p:spPr>
            <a:xfrm>
              <a:off x="4580100" y="3172375"/>
              <a:ext cx="1227375" cy="382400"/>
            </a:xfrm>
            <a:custGeom>
              <a:avLst/>
              <a:gdLst/>
              <a:ahLst/>
              <a:cxnLst/>
              <a:rect l="l" t="t" r="r" b="b"/>
              <a:pathLst>
                <a:path w="49095" h="15296" extrusionOk="0">
                  <a:moveTo>
                    <a:pt x="48007" y="1154"/>
                  </a:moveTo>
                  <a:lnTo>
                    <a:pt x="48007" y="14150"/>
                  </a:lnTo>
                  <a:lnTo>
                    <a:pt x="4180" y="7651"/>
                  </a:lnTo>
                  <a:lnTo>
                    <a:pt x="48007" y="1154"/>
                  </a:lnTo>
                  <a:close/>
                  <a:moveTo>
                    <a:pt x="48546" y="1"/>
                  </a:moveTo>
                  <a:cubicBezTo>
                    <a:pt x="48518" y="1"/>
                    <a:pt x="48491" y="3"/>
                    <a:pt x="48465" y="9"/>
                  </a:cubicBezTo>
                  <a:lnTo>
                    <a:pt x="459" y="7108"/>
                  </a:lnTo>
                  <a:cubicBezTo>
                    <a:pt x="200" y="7165"/>
                    <a:pt x="1" y="7394"/>
                    <a:pt x="1" y="7651"/>
                  </a:cubicBezTo>
                  <a:cubicBezTo>
                    <a:pt x="1" y="7910"/>
                    <a:pt x="200" y="8139"/>
                    <a:pt x="459" y="8166"/>
                  </a:cubicBezTo>
                  <a:lnTo>
                    <a:pt x="48465" y="15295"/>
                  </a:lnTo>
                  <a:lnTo>
                    <a:pt x="48552" y="15295"/>
                  </a:lnTo>
                  <a:cubicBezTo>
                    <a:pt x="48666" y="15295"/>
                    <a:pt x="48808" y="15238"/>
                    <a:pt x="48895" y="15151"/>
                  </a:cubicBezTo>
                  <a:cubicBezTo>
                    <a:pt x="49010" y="15066"/>
                    <a:pt x="49094" y="14922"/>
                    <a:pt x="49094" y="14750"/>
                  </a:cubicBezTo>
                  <a:lnTo>
                    <a:pt x="49094" y="524"/>
                  </a:lnTo>
                  <a:cubicBezTo>
                    <a:pt x="49094" y="380"/>
                    <a:pt x="49010" y="238"/>
                    <a:pt x="48895" y="123"/>
                  </a:cubicBezTo>
                  <a:cubicBezTo>
                    <a:pt x="48802" y="52"/>
                    <a:pt x="48670" y="1"/>
                    <a:pt x="48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4"/>
            <p:cNvSpPr/>
            <p:nvPr/>
          </p:nvSpPr>
          <p:spPr>
            <a:xfrm>
              <a:off x="6166025" y="3185475"/>
              <a:ext cx="1200925" cy="355675"/>
            </a:xfrm>
            <a:custGeom>
              <a:avLst/>
              <a:gdLst/>
              <a:ahLst/>
              <a:cxnLst/>
              <a:rect l="l" t="t" r="r" b="b"/>
              <a:pathLst>
                <a:path w="48037" h="14227" extrusionOk="0">
                  <a:moveTo>
                    <a:pt x="1" y="0"/>
                  </a:moveTo>
                  <a:lnTo>
                    <a:pt x="1" y="14226"/>
                  </a:lnTo>
                  <a:lnTo>
                    <a:pt x="48036" y="7127"/>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4"/>
            <p:cNvSpPr/>
            <p:nvPr/>
          </p:nvSpPr>
          <p:spPr>
            <a:xfrm>
              <a:off x="6153150" y="3172375"/>
              <a:ext cx="1226675" cy="382400"/>
            </a:xfrm>
            <a:custGeom>
              <a:avLst/>
              <a:gdLst/>
              <a:ahLst/>
              <a:cxnLst/>
              <a:rect l="l" t="t" r="r" b="b"/>
              <a:pathLst>
                <a:path w="49067" h="15296" extrusionOk="0">
                  <a:moveTo>
                    <a:pt x="1058" y="1154"/>
                  </a:moveTo>
                  <a:lnTo>
                    <a:pt x="44915" y="7651"/>
                  </a:lnTo>
                  <a:lnTo>
                    <a:pt x="1058" y="14150"/>
                  </a:lnTo>
                  <a:lnTo>
                    <a:pt x="1058" y="1154"/>
                  </a:lnTo>
                  <a:close/>
                  <a:moveTo>
                    <a:pt x="520" y="1"/>
                  </a:moveTo>
                  <a:cubicBezTo>
                    <a:pt x="398" y="1"/>
                    <a:pt x="266" y="52"/>
                    <a:pt x="172" y="123"/>
                  </a:cubicBezTo>
                  <a:cubicBezTo>
                    <a:pt x="58" y="238"/>
                    <a:pt x="0" y="380"/>
                    <a:pt x="0" y="524"/>
                  </a:cubicBezTo>
                  <a:lnTo>
                    <a:pt x="0" y="14750"/>
                  </a:lnTo>
                  <a:cubicBezTo>
                    <a:pt x="0" y="14922"/>
                    <a:pt x="58" y="15066"/>
                    <a:pt x="172" y="15151"/>
                  </a:cubicBezTo>
                  <a:cubicBezTo>
                    <a:pt x="287" y="15238"/>
                    <a:pt x="401" y="15295"/>
                    <a:pt x="516" y="15295"/>
                  </a:cubicBezTo>
                  <a:lnTo>
                    <a:pt x="600" y="15295"/>
                  </a:lnTo>
                  <a:lnTo>
                    <a:pt x="48636" y="8166"/>
                  </a:lnTo>
                  <a:cubicBezTo>
                    <a:pt x="48895" y="8139"/>
                    <a:pt x="49067" y="7910"/>
                    <a:pt x="49067" y="7651"/>
                  </a:cubicBezTo>
                  <a:cubicBezTo>
                    <a:pt x="49067" y="7394"/>
                    <a:pt x="48895" y="7165"/>
                    <a:pt x="48636" y="7108"/>
                  </a:cubicBezTo>
                  <a:lnTo>
                    <a:pt x="600" y="9"/>
                  </a:lnTo>
                  <a:cubicBezTo>
                    <a:pt x="574" y="3"/>
                    <a:pt x="548" y="1"/>
                    <a:pt x="5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4"/>
            <p:cNvSpPr/>
            <p:nvPr/>
          </p:nvSpPr>
          <p:spPr>
            <a:xfrm>
              <a:off x="5195575" y="2579275"/>
              <a:ext cx="779375" cy="679200"/>
            </a:xfrm>
            <a:custGeom>
              <a:avLst/>
              <a:gdLst/>
              <a:ahLst/>
              <a:cxnLst/>
              <a:rect l="l" t="t" r="r" b="b"/>
              <a:pathLst>
                <a:path w="31175" h="27168" extrusionOk="0">
                  <a:moveTo>
                    <a:pt x="1" y="0"/>
                  </a:moveTo>
                  <a:lnTo>
                    <a:pt x="27166" y="27168"/>
                  </a:lnTo>
                  <a:lnTo>
                    <a:pt x="31174" y="2313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4"/>
            <p:cNvSpPr/>
            <p:nvPr/>
          </p:nvSpPr>
          <p:spPr>
            <a:xfrm>
              <a:off x="5189100" y="2572100"/>
              <a:ext cx="799475" cy="698525"/>
            </a:xfrm>
            <a:custGeom>
              <a:avLst/>
              <a:gdLst/>
              <a:ahLst/>
              <a:cxnLst/>
              <a:rect l="l" t="t" r="r" b="b"/>
              <a:pathLst>
                <a:path w="31979" h="27941" extrusionOk="0">
                  <a:moveTo>
                    <a:pt x="3924" y="3436"/>
                  </a:moveTo>
                  <a:lnTo>
                    <a:pt x="30890" y="23475"/>
                  </a:lnTo>
                  <a:lnTo>
                    <a:pt x="27425" y="26940"/>
                  </a:lnTo>
                  <a:lnTo>
                    <a:pt x="3924" y="3436"/>
                  </a:lnTo>
                  <a:close/>
                  <a:moveTo>
                    <a:pt x="459" y="1"/>
                  </a:moveTo>
                  <a:lnTo>
                    <a:pt x="1" y="546"/>
                  </a:lnTo>
                  <a:lnTo>
                    <a:pt x="27425" y="27940"/>
                  </a:lnTo>
                  <a:lnTo>
                    <a:pt x="31978" y="23390"/>
                  </a:lnTo>
                  <a:lnTo>
                    <a:pt x="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4"/>
            <p:cNvSpPr/>
            <p:nvPr/>
          </p:nvSpPr>
          <p:spPr>
            <a:xfrm>
              <a:off x="6085125" y="3368675"/>
              <a:ext cx="679225" cy="779350"/>
            </a:xfrm>
            <a:custGeom>
              <a:avLst/>
              <a:gdLst/>
              <a:ahLst/>
              <a:cxnLst/>
              <a:rect l="l" t="t" r="r" b="b"/>
              <a:pathLst>
                <a:path w="27169" h="31174" extrusionOk="0">
                  <a:moveTo>
                    <a:pt x="4038" y="0"/>
                  </a:moveTo>
                  <a:lnTo>
                    <a:pt x="1" y="4008"/>
                  </a:lnTo>
                  <a:lnTo>
                    <a:pt x="27169" y="31174"/>
                  </a:lnTo>
                  <a:lnTo>
                    <a:pt x="27169" y="31174"/>
                  </a:lnTo>
                  <a:lnTo>
                    <a:pt x="40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4"/>
            <p:cNvSpPr/>
            <p:nvPr/>
          </p:nvSpPr>
          <p:spPr>
            <a:xfrm>
              <a:off x="6073000" y="3355050"/>
              <a:ext cx="698500" cy="799450"/>
            </a:xfrm>
            <a:custGeom>
              <a:avLst/>
              <a:gdLst/>
              <a:ahLst/>
              <a:cxnLst/>
              <a:rect l="l" t="t" r="r" b="b"/>
              <a:pathLst>
                <a:path w="27940" h="31978" extrusionOk="0">
                  <a:moveTo>
                    <a:pt x="4493" y="1088"/>
                  </a:moveTo>
                  <a:lnTo>
                    <a:pt x="24505" y="28054"/>
                  </a:lnTo>
                  <a:lnTo>
                    <a:pt x="1001" y="4553"/>
                  </a:lnTo>
                  <a:lnTo>
                    <a:pt x="4493" y="1088"/>
                  </a:lnTo>
                  <a:close/>
                  <a:moveTo>
                    <a:pt x="4551" y="0"/>
                  </a:moveTo>
                  <a:lnTo>
                    <a:pt x="0" y="4553"/>
                  </a:lnTo>
                  <a:lnTo>
                    <a:pt x="27395" y="31977"/>
                  </a:lnTo>
                  <a:lnTo>
                    <a:pt x="27940" y="31519"/>
                  </a:lnTo>
                  <a:lnTo>
                    <a:pt x="45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4"/>
            <p:cNvSpPr/>
            <p:nvPr/>
          </p:nvSpPr>
          <p:spPr>
            <a:xfrm>
              <a:off x="5195575" y="3468875"/>
              <a:ext cx="779375" cy="679150"/>
            </a:xfrm>
            <a:custGeom>
              <a:avLst/>
              <a:gdLst/>
              <a:ahLst/>
              <a:cxnLst/>
              <a:rect l="l" t="t" r="r" b="b"/>
              <a:pathLst>
                <a:path w="31175" h="27166" extrusionOk="0">
                  <a:moveTo>
                    <a:pt x="27166" y="0"/>
                  </a:moveTo>
                  <a:lnTo>
                    <a:pt x="1" y="27166"/>
                  </a:lnTo>
                  <a:lnTo>
                    <a:pt x="31174" y="4035"/>
                  </a:lnTo>
                  <a:lnTo>
                    <a:pt x="271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4"/>
            <p:cNvSpPr/>
            <p:nvPr/>
          </p:nvSpPr>
          <p:spPr>
            <a:xfrm>
              <a:off x="5189100" y="3456675"/>
              <a:ext cx="799475" cy="698500"/>
            </a:xfrm>
            <a:custGeom>
              <a:avLst/>
              <a:gdLst/>
              <a:ahLst/>
              <a:cxnLst/>
              <a:rect l="l" t="t" r="r" b="b"/>
              <a:pathLst>
                <a:path w="31979" h="27940" extrusionOk="0">
                  <a:moveTo>
                    <a:pt x="27425" y="1003"/>
                  </a:moveTo>
                  <a:lnTo>
                    <a:pt x="30890" y="4466"/>
                  </a:lnTo>
                  <a:lnTo>
                    <a:pt x="3924" y="24505"/>
                  </a:lnTo>
                  <a:lnTo>
                    <a:pt x="27425" y="1003"/>
                  </a:lnTo>
                  <a:close/>
                  <a:moveTo>
                    <a:pt x="27425" y="0"/>
                  </a:moveTo>
                  <a:lnTo>
                    <a:pt x="1" y="27397"/>
                  </a:lnTo>
                  <a:lnTo>
                    <a:pt x="459" y="27940"/>
                  </a:lnTo>
                  <a:lnTo>
                    <a:pt x="31978" y="4553"/>
                  </a:lnTo>
                  <a:lnTo>
                    <a:pt x="274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4"/>
            <p:cNvSpPr/>
            <p:nvPr/>
          </p:nvSpPr>
          <p:spPr>
            <a:xfrm>
              <a:off x="6085125" y="2579275"/>
              <a:ext cx="679225" cy="779400"/>
            </a:xfrm>
            <a:custGeom>
              <a:avLst/>
              <a:gdLst/>
              <a:ahLst/>
              <a:cxnLst/>
              <a:rect l="l" t="t" r="r" b="b"/>
              <a:pathLst>
                <a:path w="27169" h="31176" extrusionOk="0">
                  <a:moveTo>
                    <a:pt x="27169" y="0"/>
                  </a:moveTo>
                  <a:lnTo>
                    <a:pt x="1" y="27168"/>
                  </a:lnTo>
                  <a:lnTo>
                    <a:pt x="4038" y="31176"/>
                  </a:lnTo>
                  <a:lnTo>
                    <a:pt x="27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4"/>
            <p:cNvSpPr/>
            <p:nvPr/>
          </p:nvSpPr>
          <p:spPr>
            <a:xfrm>
              <a:off x="6073000" y="2572850"/>
              <a:ext cx="698500" cy="799400"/>
            </a:xfrm>
            <a:custGeom>
              <a:avLst/>
              <a:gdLst/>
              <a:ahLst/>
              <a:cxnLst/>
              <a:rect l="l" t="t" r="r" b="b"/>
              <a:pathLst>
                <a:path w="27940" h="31976" extrusionOk="0">
                  <a:moveTo>
                    <a:pt x="24505" y="3921"/>
                  </a:moveTo>
                  <a:lnTo>
                    <a:pt x="4493" y="30888"/>
                  </a:lnTo>
                  <a:lnTo>
                    <a:pt x="1001" y="27425"/>
                  </a:lnTo>
                  <a:lnTo>
                    <a:pt x="24505" y="3921"/>
                  </a:lnTo>
                  <a:close/>
                  <a:moveTo>
                    <a:pt x="27395" y="1"/>
                  </a:moveTo>
                  <a:lnTo>
                    <a:pt x="0" y="27425"/>
                  </a:lnTo>
                  <a:lnTo>
                    <a:pt x="4551" y="31975"/>
                  </a:lnTo>
                  <a:lnTo>
                    <a:pt x="27940" y="459"/>
                  </a:lnTo>
                  <a:lnTo>
                    <a:pt x="2739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4"/>
            <p:cNvSpPr/>
            <p:nvPr/>
          </p:nvSpPr>
          <p:spPr>
            <a:xfrm>
              <a:off x="5979950" y="1976675"/>
              <a:ext cx="178200" cy="1200900"/>
            </a:xfrm>
            <a:custGeom>
              <a:avLst/>
              <a:gdLst/>
              <a:ahLst/>
              <a:cxnLst/>
              <a:rect l="l" t="t" r="r" b="b"/>
              <a:pathLst>
                <a:path w="7128" h="48036" extrusionOk="0">
                  <a:moveTo>
                    <a:pt x="1" y="0"/>
                  </a:moveTo>
                  <a:lnTo>
                    <a:pt x="1" y="48036"/>
                  </a:lnTo>
                  <a:lnTo>
                    <a:pt x="7128" y="48036"/>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4"/>
            <p:cNvSpPr/>
            <p:nvPr/>
          </p:nvSpPr>
          <p:spPr>
            <a:xfrm>
              <a:off x="5971375" y="1975250"/>
              <a:ext cx="196800" cy="1210925"/>
            </a:xfrm>
            <a:custGeom>
              <a:avLst/>
              <a:gdLst/>
              <a:ahLst/>
              <a:cxnLst/>
              <a:rect l="l" t="t" r="r" b="b"/>
              <a:pathLst>
                <a:path w="7872" h="48437" extrusionOk="0">
                  <a:moveTo>
                    <a:pt x="715" y="4897"/>
                  </a:moveTo>
                  <a:lnTo>
                    <a:pt x="7042" y="47722"/>
                  </a:lnTo>
                  <a:lnTo>
                    <a:pt x="715" y="47722"/>
                  </a:lnTo>
                  <a:lnTo>
                    <a:pt x="715" y="4897"/>
                  </a:lnTo>
                  <a:close/>
                  <a:moveTo>
                    <a:pt x="687" y="0"/>
                  </a:moveTo>
                  <a:lnTo>
                    <a:pt x="0" y="57"/>
                  </a:lnTo>
                  <a:lnTo>
                    <a:pt x="0" y="48436"/>
                  </a:lnTo>
                  <a:lnTo>
                    <a:pt x="7871" y="48436"/>
                  </a:lnTo>
                  <a:lnTo>
                    <a:pt x="6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4"/>
            <p:cNvSpPr/>
            <p:nvPr/>
          </p:nvSpPr>
          <p:spPr>
            <a:xfrm>
              <a:off x="5979950" y="3549700"/>
              <a:ext cx="178200" cy="1200925"/>
            </a:xfrm>
            <a:custGeom>
              <a:avLst/>
              <a:gdLst/>
              <a:ahLst/>
              <a:cxnLst/>
              <a:rect l="l" t="t" r="r" b="b"/>
              <a:pathLst>
                <a:path w="7128" h="48037" extrusionOk="0">
                  <a:moveTo>
                    <a:pt x="1" y="1"/>
                  </a:moveTo>
                  <a:lnTo>
                    <a:pt x="1" y="48036"/>
                  </a:lnTo>
                  <a:lnTo>
                    <a:pt x="71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4"/>
            <p:cNvSpPr/>
            <p:nvPr/>
          </p:nvSpPr>
          <p:spPr>
            <a:xfrm>
              <a:off x="5971375" y="3541125"/>
              <a:ext cx="196800" cy="1210250"/>
            </a:xfrm>
            <a:custGeom>
              <a:avLst/>
              <a:gdLst/>
              <a:ahLst/>
              <a:cxnLst/>
              <a:rect l="l" t="t" r="r" b="b"/>
              <a:pathLst>
                <a:path w="7872" h="48410" extrusionOk="0">
                  <a:moveTo>
                    <a:pt x="7042" y="717"/>
                  </a:moveTo>
                  <a:lnTo>
                    <a:pt x="715" y="43543"/>
                  </a:lnTo>
                  <a:lnTo>
                    <a:pt x="715" y="717"/>
                  </a:lnTo>
                  <a:close/>
                  <a:moveTo>
                    <a:pt x="0" y="0"/>
                  </a:moveTo>
                  <a:lnTo>
                    <a:pt x="0" y="48379"/>
                  </a:lnTo>
                  <a:lnTo>
                    <a:pt x="687" y="48409"/>
                  </a:lnTo>
                  <a:lnTo>
                    <a:pt x="7814" y="401"/>
                  </a:lnTo>
                  <a:lnTo>
                    <a:pt x="78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4"/>
            <p:cNvSpPr/>
            <p:nvPr/>
          </p:nvSpPr>
          <p:spPr>
            <a:xfrm>
              <a:off x="4592975" y="3363625"/>
              <a:ext cx="1200925" cy="177525"/>
            </a:xfrm>
            <a:custGeom>
              <a:avLst/>
              <a:gdLst/>
              <a:ahLst/>
              <a:cxnLst/>
              <a:rect l="l" t="t" r="r" b="b"/>
              <a:pathLst>
                <a:path w="48037" h="7101" extrusionOk="0">
                  <a:moveTo>
                    <a:pt x="1" y="1"/>
                  </a:moveTo>
                  <a:lnTo>
                    <a:pt x="48037" y="7100"/>
                  </a:lnTo>
                  <a:lnTo>
                    <a:pt x="480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4"/>
            <p:cNvSpPr/>
            <p:nvPr/>
          </p:nvSpPr>
          <p:spPr>
            <a:xfrm>
              <a:off x="4592250" y="3354350"/>
              <a:ext cx="1210250" cy="197550"/>
            </a:xfrm>
            <a:custGeom>
              <a:avLst/>
              <a:gdLst/>
              <a:ahLst/>
              <a:cxnLst/>
              <a:rect l="l" t="t" r="r" b="b"/>
              <a:pathLst>
                <a:path w="48410" h="7902" extrusionOk="0">
                  <a:moveTo>
                    <a:pt x="47692" y="715"/>
                  </a:moveTo>
                  <a:lnTo>
                    <a:pt x="47692" y="7071"/>
                  </a:lnTo>
                  <a:lnTo>
                    <a:pt x="4867" y="715"/>
                  </a:lnTo>
                  <a:close/>
                  <a:moveTo>
                    <a:pt x="30" y="1"/>
                  </a:moveTo>
                  <a:lnTo>
                    <a:pt x="0" y="715"/>
                  </a:lnTo>
                  <a:lnTo>
                    <a:pt x="48008" y="7845"/>
                  </a:lnTo>
                  <a:lnTo>
                    <a:pt x="48409" y="7902"/>
                  </a:lnTo>
                  <a:lnTo>
                    <a:pt x="484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4"/>
            <p:cNvSpPr/>
            <p:nvPr/>
          </p:nvSpPr>
          <p:spPr>
            <a:xfrm>
              <a:off x="6166025" y="3363625"/>
              <a:ext cx="1200925" cy="177525"/>
            </a:xfrm>
            <a:custGeom>
              <a:avLst/>
              <a:gdLst/>
              <a:ahLst/>
              <a:cxnLst/>
              <a:rect l="l" t="t" r="r" b="b"/>
              <a:pathLst>
                <a:path w="48037" h="7101" extrusionOk="0">
                  <a:moveTo>
                    <a:pt x="1" y="1"/>
                  </a:moveTo>
                  <a:lnTo>
                    <a:pt x="1" y="7100"/>
                  </a:lnTo>
                  <a:lnTo>
                    <a:pt x="480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4"/>
            <p:cNvSpPr/>
            <p:nvPr/>
          </p:nvSpPr>
          <p:spPr>
            <a:xfrm>
              <a:off x="6157450" y="3354350"/>
              <a:ext cx="1210925" cy="197550"/>
            </a:xfrm>
            <a:custGeom>
              <a:avLst/>
              <a:gdLst/>
              <a:ahLst/>
              <a:cxnLst/>
              <a:rect l="l" t="t" r="r" b="b"/>
              <a:pathLst>
                <a:path w="48437" h="7902" extrusionOk="0">
                  <a:moveTo>
                    <a:pt x="43540" y="715"/>
                  </a:moveTo>
                  <a:lnTo>
                    <a:pt x="715" y="7071"/>
                  </a:lnTo>
                  <a:lnTo>
                    <a:pt x="715" y="715"/>
                  </a:lnTo>
                  <a:close/>
                  <a:moveTo>
                    <a:pt x="0" y="1"/>
                  </a:moveTo>
                  <a:lnTo>
                    <a:pt x="0" y="7902"/>
                  </a:lnTo>
                  <a:lnTo>
                    <a:pt x="48437" y="715"/>
                  </a:lnTo>
                  <a:lnTo>
                    <a:pt x="483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4"/>
            <p:cNvSpPr/>
            <p:nvPr/>
          </p:nvSpPr>
          <p:spPr>
            <a:xfrm>
              <a:off x="5185550" y="2570150"/>
              <a:ext cx="699225" cy="696925"/>
            </a:xfrm>
            <a:custGeom>
              <a:avLst/>
              <a:gdLst/>
              <a:ahLst/>
              <a:cxnLst/>
              <a:rect l="l" t="t" r="r" b="b"/>
              <a:pathLst>
                <a:path w="27969" h="27877" extrusionOk="0">
                  <a:moveTo>
                    <a:pt x="401" y="0"/>
                  </a:moveTo>
                  <a:cubicBezTo>
                    <a:pt x="308" y="0"/>
                    <a:pt x="215" y="36"/>
                    <a:pt x="143" y="109"/>
                  </a:cubicBezTo>
                  <a:cubicBezTo>
                    <a:pt x="1" y="251"/>
                    <a:pt x="1" y="480"/>
                    <a:pt x="143" y="624"/>
                  </a:cubicBezTo>
                  <a:lnTo>
                    <a:pt x="27311" y="27762"/>
                  </a:lnTo>
                  <a:cubicBezTo>
                    <a:pt x="27396" y="27847"/>
                    <a:pt x="27483" y="27876"/>
                    <a:pt x="27567" y="27876"/>
                  </a:cubicBezTo>
                  <a:cubicBezTo>
                    <a:pt x="27654" y="27876"/>
                    <a:pt x="27739" y="27847"/>
                    <a:pt x="27826" y="27762"/>
                  </a:cubicBezTo>
                  <a:cubicBezTo>
                    <a:pt x="27968" y="27647"/>
                    <a:pt x="27968" y="27418"/>
                    <a:pt x="27826" y="27274"/>
                  </a:cubicBezTo>
                  <a:lnTo>
                    <a:pt x="658" y="109"/>
                  </a:lnTo>
                  <a:cubicBezTo>
                    <a:pt x="587" y="36"/>
                    <a:pt x="494" y="0"/>
                    <a:pt x="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4"/>
            <p:cNvSpPr/>
            <p:nvPr/>
          </p:nvSpPr>
          <p:spPr>
            <a:xfrm>
              <a:off x="6075850" y="3459725"/>
              <a:ext cx="698525" cy="696900"/>
            </a:xfrm>
            <a:custGeom>
              <a:avLst/>
              <a:gdLst/>
              <a:ahLst/>
              <a:cxnLst/>
              <a:rect l="l" t="t" r="r" b="b"/>
              <a:pathLst>
                <a:path w="27941" h="27876" extrusionOk="0">
                  <a:moveTo>
                    <a:pt x="375" y="1"/>
                  </a:moveTo>
                  <a:cubicBezTo>
                    <a:pt x="286" y="1"/>
                    <a:pt x="200" y="36"/>
                    <a:pt x="143" y="107"/>
                  </a:cubicBezTo>
                  <a:cubicBezTo>
                    <a:pt x="1" y="252"/>
                    <a:pt x="1" y="481"/>
                    <a:pt x="143" y="623"/>
                  </a:cubicBezTo>
                  <a:lnTo>
                    <a:pt x="27281" y="27790"/>
                  </a:lnTo>
                  <a:cubicBezTo>
                    <a:pt x="27368" y="27848"/>
                    <a:pt x="27453" y="27875"/>
                    <a:pt x="27540" y="27875"/>
                  </a:cubicBezTo>
                  <a:cubicBezTo>
                    <a:pt x="27624" y="27875"/>
                    <a:pt x="27739" y="27848"/>
                    <a:pt x="27796" y="27790"/>
                  </a:cubicBezTo>
                  <a:cubicBezTo>
                    <a:pt x="27940" y="27646"/>
                    <a:pt x="27940" y="27417"/>
                    <a:pt x="27796" y="27275"/>
                  </a:cubicBezTo>
                  <a:lnTo>
                    <a:pt x="630" y="107"/>
                  </a:lnTo>
                  <a:cubicBezTo>
                    <a:pt x="558" y="36"/>
                    <a:pt x="465" y="1"/>
                    <a:pt x="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4"/>
            <p:cNvSpPr/>
            <p:nvPr/>
          </p:nvSpPr>
          <p:spPr>
            <a:xfrm>
              <a:off x="5185550" y="3459725"/>
              <a:ext cx="699225" cy="696900"/>
            </a:xfrm>
            <a:custGeom>
              <a:avLst/>
              <a:gdLst/>
              <a:ahLst/>
              <a:cxnLst/>
              <a:rect l="l" t="t" r="r" b="b"/>
              <a:pathLst>
                <a:path w="27969" h="27876" extrusionOk="0">
                  <a:moveTo>
                    <a:pt x="27568" y="1"/>
                  </a:moveTo>
                  <a:cubicBezTo>
                    <a:pt x="27475" y="1"/>
                    <a:pt x="27382" y="36"/>
                    <a:pt x="27311" y="107"/>
                  </a:cubicBezTo>
                  <a:lnTo>
                    <a:pt x="143" y="27275"/>
                  </a:lnTo>
                  <a:cubicBezTo>
                    <a:pt x="1" y="27417"/>
                    <a:pt x="1" y="27646"/>
                    <a:pt x="143" y="27790"/>
                  </a:cubicBezTo>
                  <a:cubicBezTo>
                    <a:pt x="230" y="27848"/>
                    <a:pt x="315" y="27875"/>
                    <a:pt x="402" y="27875"/>
                  </a:cubicBezTo>
                  <a:cubicBezTo>
                    <a:pt x="486" y="27875"/>
                    <a:pt x="573" y="27848"/>
                    <a:pt x="658" y="27790"/>
                  </a:cubicBezTo>
                  <a:lnTo>
                    <a:pt x="27826" y="623"/>
                  </a:lnTo>
                  <a:cubicBezTo>
                    <a:pt x="27968" y="481"/>
                    <a:pt x="27968" y="252"/>
                    <a:pt x="27826" y="107"/>
                  </a:cubicBezTo>
                  <a:cubicBezTo>
                    <a:pt x="27754" y="36"/>
                    <a:pt x="27661" y="1"/>
                    <a:pt x="275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4"/>
            <p:cNvSpPr/>
            <p:nvPr/>
          </p:nvSpPr>
          <p:spPr>
            <a:xfrm>
              <a:off x="6075850" y="2570150"/>
              <a:ext cx="698525" cy="696925"/>
            </a:xfrm>
            <a:custGeom>
              <a:avLst/>
              <a:gdLst/>
              <a:ahLst/>
              <a:cxnLst/>
              <a:rect l="l" t="t" r="r" b="b"/>
              <a:pathLst>
                <a:path w="27941" h="27877" extrusionOk="0">
                  <a:moveTo>
                    <a:pt x="27539" y="0"/>
                  </a:moveTo>
                  <a:cubicBezTo>
                    <a:pt x="27446" y="0"/>
                    <a:pt x="27353" y="36"/>
                    <a:pt x="27281" y="109"/>
                  </a:cubicBezTo>
                  <a:lnTo>
                    <a:pt x="143" y="27274"/>
                  </a:lnTo>
                  <a:cubicBezTo>
                    <a:pt x="1" y="27418"/>
                    <a:pt x="1" y="27647"/>
                    <a:pt x="143" y="27762"/>
                  </a:cubicBezTo>
                  <a:cubicBezTo>
                    <a:pt x="200" y="27847"/>
                    <a:pt x="287" y="27876"/>
                    <a:pt x="372" y="27876"/>
                  </a:cubicBezTo>
                  <a:cubicBezTo>
                    <a:pt x="486" y="27876"/>
                    <a:pt x="573" y="27847"/>
                    <a:pt x="630" y="27762"/>
                  </a:cubicBezTo>
                  <a:lnTo>
                    <a:pt x="27796" y="624"/>
                  </a:lnTo>
                  <a:cubicBezTo>
                    <a:pt x="27940" y="480"/>
                    <a:pt x="27940" y="251"/>
                    <a:pt x="27796" y="109"/>
                  </a:cubicBezTo>
                  <a:cubicBezTo>
                    <a:pt x="27725" y="36"/>
                    <a:pt x="27632" y="0"/>
                    <a:pt x="275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4"/>
            <p:cNvSpPr/>
            <p:nvPr/>
          </p:nvSpPr>
          <p:spPr>
            <a:xfrm>
              <a:off x="5971375" y="1968075"/>
              <a:ext cx="17875" cy="1218100"/>
            </a:xfrm>
            <a:custGeom>
              <a:avLst/>
              <a:gdLst/>
              <a:ahLst/>
              <a:cxnLst/>
              <a:rect l="l" t="t" r="r" b="b"/>
              <a:pathLst>
                <a:path w="715" h="48724" extrusionOk="0">
                  <a:moveTo>
                    <a:pt x="344" y="1"/>
                  </a:moveTo>
                  <a:cubicBezTo>
                    <a:pt x="142" y="1"/>
                    <a:pt x="0" y="145"/>
                    <a:pt x="0" y="344"/>
                  </a:cubicBezTo>
                  <a:lnTo>
                    <a:pt x="0" y="48380"/>
                  </a:lnTo>
                  <a:cubicBezTo>
                    <a:pt x="0" y="48552"/>
                    <a:pt x="142" y="48723"/>
                    <a:pt x="344" y="48723"/>
                  </a:cubicBezTo>
                  <a:cubicBezTo>
                    <a:pt x="543" y="48723"/>
                    <a:pt x="715" y="48552"/>
                    <a:pt x="715" y="48380"/>
                  </a:cubicBezTo>
                  <a:lnTo>
                    <a:pt x="715" y="344"/>
                  </a:lnTo>
                  <a:cubicBezTo>
                    <a:pt x="715" y="145"/>
                    <a:pt x="543" y="1"/>
                    <a:pt x="3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4"/>
            <p:cNvSpPr/>
            <p:nvPr/>
          </p:nvSpPr>
          <p:spPr>
            <a:xfrm>
              <a:off x="5971375" y="3541125"/>
              <a:ext cx="17875" cy="1218075"/>
            </a:xfrm>
            <a:custGeom>
              <a:avLst/>
              <a:gdLst/>
              <a:ahLst/>
              <a:cxnLst/>
              <a:rect l="l" t="t" r="r" b="b"/>
              <a:pathLst>
                <a:path w="715" h="48723" extrusionOk="0">
                  <a:moveTo>
                    <a:pt x="344" y="0"/>
                  </a:moveTo>
                  <a:cubicBezTo>
                    <a:pt x="142" y="0"/>
                    <a:pt x="0" y="145"/>
                    <a:pt x="0" y="344"/>
                  </a:cubicBezTo>
                  <a:lnTo>
                    <a:pt x="0" y="48379"/>
                  </a:lnTo>
                  <a:cubicBezTo>
                    <a:pt x="0" y="48551"/>
                    <a:pt x="142" y="48723"/>
                    <a:pt x="344" y="48723"/>
                  </a:cubicBezTo>
                  <a:cubicBezTo>
                    <a:pt x="543" y="48723"/>
                    <a:pt x="715" y="48551"/>
                    <a:pt x="715" y="48379"/>
                  </a:cubicBezTo>
                  <a:lnTo>
                    <a:pt x="715" y="344"/>
                  </a:lnTo>
                  <a:cubicBezTo>
                    <a:pt x="715" y="145"/>
                    <a:pt x="543" y="0"/>
                    <a:pt x="3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4"/>
            <p:cNvSpPr/>
            <p:nvPr/>
          </p:nvSpPr>
          <p:spPr>
            <a:xfrm>
              <a:off x="4584400" y="3354350"/>
              <a:ext cx="1218100" cy="17900"/>
            </a:xfrm>
            <a:custGeom>
              <a:avLst/>
              <a:gdLst/>
              <a:ahLst/>
              <a:cxnLst/>
              <a:rect l="l" t="t" r="r" b="b"/>
              <a:pathLst>
                <a:path w="48724" h="716" extrusionOk="0">
                  <a:moveTo>
                    <a:pt x="344" y="1"/>
                  </a:moveTo>
                  <a:cubicBezTo>
                    <a:pt x="172" y="1"/>
                    <a:pt x="0" y="173"/>
                    <a:pt x="0" y="372"/>
                  </a:cubicBezTo>
                  <a:cubicBezTo>
                    <a:pt x="0" y="573"/>
                    <a:pt x="172" y="715"/>
                    <a:pt x="344" y="715"/>
                  </a:cubicBezTo>
                  <a:lnTo>
                    <a:pt x="48380" y="715"/>
                  </a:lnTo>
                  <a:cubicBezTo>
                    <a:pt x="48579" y="715"/>
                    <a:pt x="48723" y="573"/>
                    <a:pt x="48723" y="372"/>
                  </a:cubicBezTo>
                  <a:cubicBezTo>
                    <a:pt x="48723" y="173"/>
                    <a:pt x="48579" y="1"/>
                    <a:pt x="483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4"/>
            <p:cNvSpPr/>
            <p:nvPr/>
          </p:nvSpPr>
          <p:spPr>
            <a:xfrm>
              <a:off x="6157450" y="3354350"/>
              <a:ext cx="1218075" cy="17900"/>
            </a:xfrm>
            <a:custGeom>
              <a:avLst/>
              <a:gdLst/>
              <a:ahLst/>
              <a:cxnLst/>
              <a:rect l="l" t="t" r="r" b="b"/>
              <a:pathLst>
                <a:path w="48723" h="716" extrusionOk="0">
                  <a:moveTo>
                    <a:pt x="344" y="1"/>
                  </a:moveTo>
                  <a:cubicBezTo>
                    <a:pt x="172" y="1"/>
                    <a:pt x="0" y="173"/>
                    <a:pt x="0" y="372"/>
                  </a:cubicBezTo>
                  <a:cubicBezTo>
                    <a:pt x="0" y="573"/>
                    <a:pt x="172" y="715"/>
                    <a:pt x="344" y="715"/>
                  </a:cubicBezTo>
                  <a:lnTo>
                    <a:pt x="48379" y="715"/>
                  </a:lnTo>
                  <a:cubicBezTo>
                    <a:pt x="48579" y="715"/>
                    <a:pt x="48723" y="573"/>
                    <a:pt x="48723" y="372"/>
                  </a:cubicBezTo>
                  <a:cubicBezTo>
                    <a:pt x="48723" y="173"/>
                    <a:pt x="48579" y="1"/>
                    <a:pt x="48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4"/>
            <p:cNvSpPr/>
            <p:nvPr/>
          </p:nvSpPr>
          <p:spPr>
            <a:xfrm>
              <a:off x="5446750" y="2830500"/>
              <a:ext cx="1066375" cy="1066350"/>
            </a:xfrm>
            <a:custGeom>
              <a:avLst/>
              <a:gdLst/>
              <a:ahLst/>
              <a:cxnLst/>
              <a:rect l="l" t="t" r="r" b="b"/>
              <a:pathLst>
                <a:path w="42655" h="42654" extrusionOk="0">
                  <a:moveTo>
                    <a:pt x="21329" y="0"/>
                  </a:moveTo>
                  <a:cubicBezTo>
                    <a:pt x="9534" y="0"/>
                    <a:pt x="1" y="9532"/>
                    <a:pt x="1" y="21326"/>
                  </a:cubicBezTo>
                  <a:cubicBezTo>
                    <a:pt x="1" y="33120"/>
                    <a:pt x="9534" y="42654"/>
                    <a:pt x="21329" y="42654"/>
                  </a:cubicBezTo>
                  <a:cubicBezTo>
                    <a:pt x="33123" y="42654"/>
                    <a:pt x="42654" y="33120"/>
                    <a:pt x="42654" y="21326"/>
                  </a:cubicBezTo>
                  <a:cubicBezTo>
                    <a:pt x="42654" y="9532"/>
                    <a:pt x="33123" y="0"/>
                    <a:pt x="2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4"/>
            <p:cNvSpPr/>
            <p:nvPr/>
          </p:nvSpPr>
          <p:spPr>
            <a:xfrm>
              <a:off x="5443900" y="2826875"/>
              <a:ext cx="1072825" cy="1072850"/>
            </a:xfrm>
            <a:custGeom>
              <a:avLst/>
              <a:gdLst/>
              <a:ahLst/>
              <a:cxnLst/>
              <a:rect l="l" t="t" r="r" b="b"/>
              <a:pathLst>
                <a:path w="42913" h="42914" extrusionOk="0">
                  <a:moveTo>
                    <a:pt x="21443" y="260"/>
                  </a:moveTo>
                  <a:cubicBezTo>
                    <a:pt x="33150" y="260"/>
                    <a:pt x="42654" y="9764"/>
                    <a:pt x="42654" y="21471"/>
                  </a:cubicBezTo>
                  <a:cubicBezTo>
                    <a:pt x="42654" y="33180"/>
                    <a:pt x="33150" y="42684"/>
                    <a:pt x="21443" y="42684"/>
                  </a:cubicBezTo>
                  <a:cubicBezTo>
                    <a:pt x="9763" y="42684"/>
                    <a:pt x="229" y="33180"/>
                    <a:pt x="229" y="21471"/>
                  </a:cubicBezTo>
                  <a:cubicBezTo>
                    <a:pt x="229" y="9764"/>
                    <a:pt x="9763" y="260"/>
                    <a:pt x="21443" y="260"/>
                  </a:cubicBezTo>
                  <a:close/>
                  <a:moveTo>
                    <a:pt x="21443" y="1"/>
                  </a:moveTo>
                  <a:cubicBezTo>
                    <a:pt x="9619" y="1"/>
                    <a:pt x="0" y="9649"/>
                    <a:pt x="0" y="21471"/>
                  </a:cubicBezTo>
                  <a:cubicBezTo>
                    <a:pt x="0" y="33295"/>
                    <a:pt x="9619" y="42913"/>
                    <a:pt x="21443" y="42913"/>
                  </a:cubicBezTo>
                  <a:cubicBezTo>
                    <a:pt x="33264" y="42913"/>
                    <a:pt x="42913" y="33295"/>
                    <a:pt x="42913" y="21471"/>
                  </a:cubicBezTo>
                  <a:cubicBezTo>
                    <a:pt x="42913" y="9649"/>
                    <a:pt x="33264" y="1"/>
                    <a:pt x="214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4"/>
            <p:cNvSpPr/>
            <p:nvPr/>
          </p:nvSpPr>
          <p:spPr>
            <a:xfrm>
              <a:off x="5476125" y="2859800"/>
              <a:ext cx="1007675" cy="1007700"/>
            </a:xfrm>
            <a:custGeom>
              <a:avLst/>
              <a:gdLst/>
              <a:ahLst/>
              <a:cxnLst/>
              <a:rect l="l" t="t" r="r" b="b"/>
              <a:pathLst>
                <a:path w="40307" h="40308" extrusionOk="0">
                  <a:moveTo>
                    <a:pt x="20154" y="1"/>
                  </a:moveTo>
                  <a:cubicBezTo>
                    <a:pt x="20039" y="1"/>
                    <a:pt x="19925" y="115"/>
                    <a:pt x="19925" y="230"/>
                  </a:cubicBezTo>
                  <a:cubicBezTo>
                    <a:pt x="19925" y="374"/>
                    <a:pt x="20039" y="489"/>
                    <a:pt x="20154" y="489"/>
                  </a:cubicBezTo>
                  <a:cubicBezTo>
                    <a:pt x="20296" y="489"/>
                    <a:pt x="20410" y="374"/>
                    <a:pt x="20410" y="230"/>
                  </a:cubicBezTo>
                  <a:cubicBezTo>
                    <a:pt x="20410" y="115"/>
                    <a:pt x="20296" y="1"/>
                    <a:pt x="20154" y="1"/>
                  </a:cubicBezTo>
                  <a:close/>
                  <a:moveTo>
                    <a:pt x="19180" y="31"/>
                  </a:moveTo>
                  <a:cubicBezTo>
                    <a:pt x="19066" y="31"/>
                    <a:pt x="18951" y="145"/>
                    <a:pt x="18951" y="260"/>
                  </a:cubicBezTo>
                  <a:cubicBezTo>
                    <a:pt x="18951" y="402"/>
                    <a:pt x="19066" y="516"/>
                    <a:pt x="19208" y="516"/>
                  </a:cubicBezTo>
                  <a:cubicBezTo>
                    <a:pt x="19352" y="489"/>
                    <a:pt x="19437" y="374"/>
                    <a:pt x="19437" y="260"/>
                  </a:cubicBezTo>
                  <a:cubicBezTo>
                    <a:pt x="19437" y="115"/>
                    <a:pt x="19322" y="31"/>
                    <a:pt x="19180" y="31"/>
                  </a:cubicBezTo>
                  <a:close/>
                  <a:moveTo>
                    <a:pt x="21154" y="31"/>
                  </a:moveTo>
                  <a:cubicBezTo>
                    <a:pt x="21012" y="31"/>
                    <a:pt x="20898" y="115"/>
                    <a:pt x="20898" y="260"/>
                  </a:cubicBezTo>
                  <a:cubicBezTo>
                    <a:pt x="20868" y="374"/>
                    <a:pt x="20983" y="489"/>
                    <a:pt x="21127" y="516"/>
                  </a:cubicBezTo>
                  <a:cubicBezTo>
                    <a:pt x="21269" y="516"/>
                    <a:pt x="21356" y="402"/>
                    <a:pt x="21383" y="287"/>
                  </a:cubicBezTo>
                  <a:cubicBezTo>
                    <a:pt x="21383" y="145"/>
                    <a:pt x="21269" y="31"/>
                    <a:pt x="21154" y="31"/>
                  </a:cubicBezTo>
                  <a:close/>
                  <a:moveTo>
                    <a:pt x="18207" y="88"/>
                  </a:moveTo>
                  <a:cubicBezTo>
                    <a:pt x="18063" y="115"/>
                    <a:pt x="17978" y="230"/>
                    <a:pt x="18005" y="344"/>
                  </a:cubicBezTo>
                  <a:cubicBezTo>
                    <a:pt x="18005" y="489"/>
                    <a:pt x="18120" y="573"/>
                    <a:pt x="18234" y="573"/>
                  </a:cubicBezTo>
                  <a:lnTo>
                    <a:pt x="18264" y="573"/>
                  </a:lnTo>
                  <a:cubicBezTo>
                    <a:pt x="18379" y="546"/>
                    <a:pt x="18493" y="431"/>
                    <a:pt x="18464" y="317"/>
                  </a:cubicBezTo>
                  <a:cubicBezTo>
                    <a:pt x="18464" y="173"/>
                    <a:pt x="18349" y="88"/>
                    <a:pt x="18207" y="88"/>
                  </a:cubicBezTo>
                  <a:close/>
                  <a:moveTo>
                    <a:pt x="22128" y="88"/>
                  </a:moveTo>
                  <a:cubicBezTo>
                    <a:pt x="21986" y="88"/>
                    <a:pt x="21871" y="173"/>
                    <a:pt x="21841" y="317"/>
                  </a:cubicBezTo>
                  <a:cubicBezTo>
                    <a:pt x="21841" y="431"/>
                    <a:pt x="21928" y="546"/>
                    <a:pt x="22070" y="573"/>
                  </a:cubicBezTo>
                  <a:lnTo>
                    <a:pt x="22100" y="573"/>
                  </a:lnTo>
                  <a:cubicBezTo>
                    <a:pt x="22215" y="573"/>
                    <a:pt x="22329" y="489"/>
                    <a:pt x="22329" y="344"/>
                  </a:cubicBezTo>
                  <a:cubicBezTo>
                    <a:pt x="22357" y="230"/>
                    <a:pt x="22242" y="115"/>
                    <a:pt x="22128" y="88"/>
                  </a:cubicBezTo>
                  <a:close/>
                  <a:moveTo>
                    <a:pt x="17234" y="202"/>
                  </a:moveTo>
                  <a:cubicBezTo>
                    <a:pt x="17119" y="230"/>
                    <a:pt x="17005" y="344"/>
                    <a:pt x="17032" y="489"/>
                  </a:cubicBezTo>
                  <a:cubicBezTo>
                    <a:pt x="17062" y="603"/>
                    <a:pt x="17147" y="688"/>
                    <a:pt x="17261" y="688"/>
                  </a:cubicBezTo>
                  <a:lnTo>
                    <a:pt x="17318" y="688"/>
                  </a:lnTo>
                  <a:cubicBezTo>
                    <a:pt x="17433" y="660"/>
                    <a:pt x="17520" y="546"/>
                    <a:pt x="17520" y="402"/>
                  </a:cubicBezTo>
                  <a:cubicBezTo>
                    <a:pt x="17490" y="287"/>
                    <a:pt x="17376" y="202"/>
                    <a:pt x="17234" y="202"/>
                  </a:cubicBezTo>
                  <a:close/>
                  <a:moveTo>
                    <a:pt x="23101" y="202"/>
                  </a:moveTo>
                  <a:cubicBezTo>
                    <a:pt x="22959" y="202"/>
                    <a:pt x="22845" y="287"/>
                    <a:pt x="22815" y="402"/>
                  </a:cubicBezTo>
                  <a:cubicBezTo>
                    <a:pt x="22787" y="546"/>
                    <a:pt x="22902" y="660"/>
                    <a:pt x="23016" y="688"/>
                  </a:cubicBezTo>
                  <a:lnTo>
                    <a:pt x="23074" y="688"/>
                  </a:lnTo>
                  <a:cubicBezTo>
                    <a:pt x="23188" y="688"/>
                    <a:pt x="23273" y="603"/>
                    <a:pt x="23303" y="489"/>
                  </a:cubicBezTo>
                  <a:cubicBezTo>
                    <a:pt x="23303" y="344"/>
                    <a:pt x="23216" y="230"/>
                    <a:pt x="23101" y="202"/>
                  </a:cubicBezTo>
                  <a:close/>
                  <a:moveTo>
                    <a:pt x="16315" y="368"/>
                  </a:moveTo>
                  <a:cubicBezTo>
                    <a:pt x="16297" y="368"/>
                    <a:pt x="16279" y="370"/>
                    <a:pt x="16260" y="374"/>
                  </a:cubicBezTo>
                  <a:cubicBezTo>
                    <a:pt x="16146" y="402"/>
                    <a:pt x="16059" y="516"/>
                    <a:pt x="16089" y="660"/>
                  </a:cubicBezTo>
                  <a:cubicBezTo>
                    <a:pt x="16116" y="775"/>
                    <a:pt x="16203" y="860"/>
                    <a:pt x="16318" y="860"/>
                  </a:cubicBezTo>
                  <a:lnTo>
                    <a:pt x="16375" y="860"/>
                  </a:lnTo>
                  <a:cubicBezTo>
                    <a:pt x="16489" y="832"/>
                    <a:pt x="16574" y="688"/>
                    <a:pt x="16547" y="573"/>
                  </a:cubicBezTo>
                  <a:cubicBezTo>
                    <a:pt x="16521" y="450"/>
                    <a:pt x="16431" y="368"/>
                    <a:pt x="16315" y="368"/>
                  </a:cubicBezTo>
                  <a:close/>
                  <a:moveTo>
                    <a:pt x="24000" y="368"/>
                  </a:moveTo>
                  <a:cubicBezTo>
                    <a:pt x="23896" y="368"/>
                    <a:pt x="23784" y="450"/>
                    <a:pt x="23761" y="573"/>
                  </a:cubicBezTo>
                  <a:cubicBezTo>
                    <a:pt x="23761" y="688"/>
                    <a:pt x="23845" y="832"/>
                    <a:pt x="23960" y="860"/>
                  </a:cubicBezTo>
                  <a:lnTo>
                    <a:pt x="24017" y="860"/>
                  </a:lnTo>
                  <a:cubicBezTo>
                    <a:pt x="24132" y="860"/>
                    <a:pt x="24219" y="775"/>
                    <a:pt x="24246" y="660"/>
                  </a:cubicBezTo>
                  <a:cubicBezTo>
                    <a:pt x="24276" y="516"/>
                    <a:pt x="24189" y="402"/>
                    <a:pt x="24047" y="374"/>
                  </a:cubicBezTo>
                  <a:cubicBezTo>
                    <a:pt x="24032" y="370"/>
                    <a:pt x="24016" y="368"/>
                    <a:pt x="24000" y="368"/>
                  </a:cubicBezTo>
                  <a:close/>
                  <a:moveTo>
                    <a:pt x="15368" y="568"/>
                  </a:moveTo>
                  <a:cubicBezTo>
                    <a:pt x="15350" y="568"/>
                    <a:pt x="15333" y="570"/>
                    <a:pt x="15315" y="573"/>
                  </a:cubicBezTo>
                  <a:cubicBezTo>
                    <a:pt x="15173" y="603"/>
                    <a:pt x="15115" y="745"/>
                    <a:pt x="15143" y="889"/>
                  </a:cubicBezTo>
                  <a:cubicBezTo>
                    <a:pt x="15173" y="974"/>
                    <a:pt x="15257" y="1061"/>
                    <a:pt x="15372" y="1061"/>
                  </a:cubicBezTo>
                  <a:lnTo>
                    <a:pt x="15429" y="1061"/>
                  </a:lnTo>
                  <a:cubicBezTo>
                    <a:pt x="15573" y="1031"/>
                    <a:pt x="15631" y="889"/>
                    <a:pt x="15601" y="775"/>
                  </a:cubicBezTo>
                  <a:cubicBezTo>
                    <a:pt x="15577" y="649"/>
                    <a:pt x="15486" y="568"/>
                    <a:pt x="15368" y="568"/>
                  </a:cubicBezTo>
                  <a:close/>
                  <a:moveTo>
                    <a:pt x="24967" y="568"/>
                  </a:moveTo>
                  <a:cubicBezTo>
                    <a:pt x="24848" y="568"/>
                    <a:pt x="24758" y="649"/>
                    <a:pt x="24734" y="775"/>
                  </a:cubicBezTo>
                  <a:cubicBezTo>
                    <a:pt x="24677" y="889"/>
                    <a:pt x="24761" y="1031"/>
                    <a:pt x="24906" y="1061"/>
                  </a:cubicBezTo>
                  <a:lnTo>
                    <a:pt x="24963" y="1061"/>
                  </a:lnTo>
                  <a:cubicBezTo>
                    <a:pt x="25077" y="1061"/>
                    <a:pt x="25162" y="974"/>
                    <a:pt x="25192" y="889"/>
                  </a:cubicBezTo>
                  <a:cubicBezTo>
                    <a:pt x="25219" y="745"/>
                    <a:pt x="25135" y="631"/>
                    <a:pt x="25020" y="573"/>
                  </a:cubicBezTo>
                  <a:cubicBezTo>
                    <a:pt x="25002" y="570"/>
                    <a:pt x="24984" y="568"/>
                    <a:pt x="24967" y="568"/>
                  </a:cubicBezTo>
                  <a:close/>
                  <a:moveTo>
                    <a:pt x="14418" y="826"/>
                  </a:moveTo>
                  <a:cubicBezTo>
                    <a:pt x="14402" y="826"/>
                    <a:pt x="14386" y="828"/>
                    <a:pt x="14371" y="832"/>
                  </a:cubicBezTo>
                  <a:cubicBezTo>
                    <a:pt x="14257" y="889"/>
                    <a:pt x="14169" y="1004"/>
                    <a:pt x="14199" y="1146"/>
                  </a:cubicBezTo>
                  <a:cubicBezTo>
                    <a:pt x="14227" y="1233"/>
                    <a:pt x="14341" y="1318"/>
                    <a:pt x="14428" y="1318"/>
                  </a:cubicBezTo>
                  <a:cubicBezTo>
                    <a:pt x="14456" y="1318"/>
                    <a:pt x="14486" y="1318"/>
                    <a:pt x="14513" y="1290"/>
                  </a:cubicBezTo>
                  <a:cubicBezTo>
                    <a:pt x="14628" y="1260"/>
                    <a:pt x="14715" y="1118"/>
                    <a:pt x="14685" y="1004"/>
                  </a:cubicBezTo>
                  <a:cubicBezTo>
                    <a:pt x="14635" y="905"/>
                    <a:pt x="14522" y="826"/>
                    <a:pt x="14418" y="826"/>
                  </a:cubicBezTo>
                  <a:close/>
                  <a:moveTo>
                    <a:pt x="25908" y="826"/>
                  </a:moveTo>
                  <a:cubicBezTo>
                    <a:pt x="25792" y="826"/>
                    <a:pt x="25700" y="905"/>
                    <a:pt x="25650" y="1004"/>
                  </a:cubicBezTo>
                  <a:cubicBezTo>
                    <a:pt x="25620" y="1146"/>
                    <a:pt x="25677" y="1260"/>
                    <a:pt x="25822" y="1318"/>
                  </a:cubicBezTo>
                  <a:lnTo>
                    <a:pt x="25879" y="1318"/>
                  </a:lnTo>
                  <a:cubicBezTo>
                    <a:pt x="25993" y="1318"/>
                    <a:pt x="26078" y="1260"/>
                    <a:pt x="26108" y="1146"/>
                  </a:cubicBezTo>
                  <a:cubicBezTo>
                    <a:pt x="26165" y="1004"/>
                    <a:pt x="26078" y="889"/>
                    <a:pt x="25964" y="832"/>
                  </a:cubicBezTo>
                  <a:cubicBezTo>
                    <a:pt x="25945" y="828"/>
                    <a:pt x="25926" y="826"/>
                    <a:pt x="25908" y="826"/>
                  </a:cubicBezTo>
                  <a:close/>
                  <a:moveTo>
                    <a:pt x="13518" y="1128"/>
                  </a:moveTo>
                  <a:cubicBezTo>
                    <a:pt x="13488" y="1128"/>
                    <a:pt x="13457" y="1133"/>
                    <a:pt x="13425" y="1146"/>
                  </a:cubicBezTo>
                  <a:cubicBezTo>
                    <a:pt x="13311" y="1176"/>
                    <a:pt x="13253" y="1318"/>
                    <a:pt x="13283" y="1462"/>
                  </a:cubicBezTo>
                  <a:cubicBezTo>
                    <a:pt x="13340" y="1547"/>
                    <a:pt x="13425" y="1604"/>
                    <a:pt x="13512" y="1604"/>
                  </a:cubicBezTo>
                  <a:lnTo>
                    <a:pt x="13597" y="1604"/>
                  </a:lnTo>
                  <a:cubicBezTo>
                    <a:pt x="13711" y="1547"/>
                    <a:pt x="13798" y="1432"/>
                    <a:pt x="13741" y="1290"/>
                  </a:cubicBezTo>
                  <a:cubicBezTo>
                    <a:pt x="13718" y="1201"/>
                    <a:pt x="13626" y="1128"/>
                    <a:pt x="13518" y="1128"/>
                  </a:cubicBezTo>
                  <a:close/>
                  <a:moveTo>
                    <a:pt x="26821" y="1139"/>
                  </a:moveTo>
                  <a:cubicBezTo>
                    <a:pt x="26720" y="1139"/>
                    <a:pt x="26614" y="1195"/>
                    <a:pt x="26566" y="1290"/>
                  </a:cubicBezTo>
                  <a:cubicBezTo>
                    <a:pt x="26536" y="1432"/>
                    <a:pt x="26594" y="1547"/>
                    <a:pt x="26738" y="1604"/>
                  </a:cubicBezTo>
                  <a:lnTo>
                    <a:pt x="26823" y="1604"/>
                  </a:lnTo>
                  <a:cubicBezTo>
                    <a:pt x="26910" y="1604"/>
                    <a:pt x="26994" y="1547"/>
                    <a:pt x="27024" y="1462"/>
                  </a:cubicBezTo>
                  <a:cubicBezTo>
                    <a:pt x="27081" y="1318"/>
                    <a:pt x="27024" y="1203"/>
                    <a:pt x="26880" y="1146"/>
                  </a:cubicBezTo>
                  <a:cubicBezTo>
                    <a:pt x="26861" y="1141"/>
                    <a:pt x="26841" y="1139"/>
                    <a:pt x="26821" y="1139"/>
                  </a:cubicBezTo>
                  <a:close/>
                  <a:moveTo>
                    <a:pt x="12631" y="1467"/>
                  </a:moveTo>
                  <a:cubicBezTo>
                    <a:pt x="12600" y="1467"/>
                    <a:pt x="12568" y="1475"/>
                    <a:pt x="12539" y="1489"/>
                  </a:cubicBezTo>
                  <a:cubicBezTo>
                    <a:pt x="12395" y="1547"/>
                    <a:pt x="12337" y="1691"/>
                    <a:pt x="12395" y="1805"/>
                  </a:cubicBezTo>
                  <a:cubicBezTo>
                    <a:pt x="12424" y="1890"/>
                    <a:pt x="12509" y="1947"/>
                    <a:pt x="12624" y="1947"/>
                  </a:cubicBezTo>
                  <a:lnTo>
                    <a:pt x="12711" y="1947"/>
                  </a:lnTo>
                  <a:cubicBezTo>
                    <a:pt x="12825" y="1890"/>
                    <a:pt x="12882" y="1748"/>
                    <a:pt x="12853" y="1634"/>
                  </a:cubicBezTo>
                  <a:cubicBezTo>
                    <a:pt x="12810" y="1527"/>
                    <a:pt x="12721" y="1467"/>
                    <a:pt x="12631" y="1467"/>
                  </a:cubicBezTo>
                  <a:close/>
                  <a:moveTo>
                    <a:pt x="27737" y="1483"/>
                  </a:moveTo>
                  <a:cubicBezTo>
                    <a:pt x="27636" y="1483"/>
                    <a:pt x="27530" y="1538"/>
                    <a:pt x="27482" y="1634"/>
                  </a:cubicBezTo>
                  <a:cubicBezTo>
                    <a:pt x="27452" y="1748"/>
                    <a:pt x="27510" y="1890"/>
                    <a:pt x="27624" y="1947"/>
                  </a:cubicBezTo>
                  <a:cubicBezTo>
                    <a:pt x="27654" y="1947"/>
                    <a:pt x="27681" y="1977"/>
                    <a:pt x="27711" y="1977"/>
                  </a:cubicBezTo>
                  <a:cubicBezTo>
                    <a:pt x="27826" y="1977"/>
                    <a:pt x="27910" y="1920"/>
                    <a:pt x="27940" y="1805"/>
                  </a:cubicBezTo>
                  <a:cubicBezTo>
                    <a:pt x="27997" y="1691"/>
                    <a:pt x="27940" y="1547"/>
                    <a:pt x="27796" y="1489"/>
                  </a:cubicBezTo>
                  <a:cubicBezTo>
                    <a:pt x="27777" y="1485"/>
                    <a:pt x="27757" y="1483"/>
                    <a:pt x="27737" y="1483"/>
                  </a:cubicBezTo>
                  <a:close/>
                  <a:moveTo>
                    <a:pt x="11724" y="1868"/>
                  </a:moveTo>
                  <a:cubicBezTo>
                    <a:pt x="11688" y="1868"/>
                    <a:pt x="11654" y="1875"/>
                    <a:pt x="11623" y="1890"/>
                  </a:cubicBezTo>
                  <a:cubicBezTo>
                    <a:pt x="11508" y="1947"/>
                    <a:pt x="11451" y="2092"/>
                    <a:pt x="11508" y="2206"/>
                  </a:cubicBezTo>
                  <a:cubicBezTo>
                    <a:pt x="11566" y="2291"/>
                    <a:pt x="11650" y="2348"/>
                    <a:pt x="11737" y="2348"/>
                  </a:cubicBezTo>
                  <a:cubicBezTo>
                    <a:pt x="11765" y="2348"/>
                    <a:pt x="11795" y="2348"/>
                    <a:pt x="11822" y="2321"/>
                  </a:cubicBezTo>
                  <a:cubicBezTo>
                    <a:pt x="11966" y="2263"/>
                    <a:pt x="11994" y="2119"/>
                    <a:pt x="11966" y="2005"/>
                  </a:cubicBezTo>
                  <a:cubicBezTo>
                    <a:pt x="11924" y="1921"/>
                    <a:pt x="11821" y="1868"/>
                    <a:pt x="11724" y="1868"/>
                  </a:cubicBezTo>
                  <a:close/>
                  <a:moveTo>
                    <a:pt x="28616" y="1868"/>
                  </a:moveTo>
                  <a:cubicBezTo>
                    <a:pt x="28525" y="1868"/>
                    <a:pt x="28432" y="1921"/>
                    <a:pt x="28368" y="2005"/>
                  </a:cubicBezTo>
                  <a:cubicBezTo>
                    <a:pt x="28311" y="2119"/>
                    <a:pt x="28368" y="2263"/>
                    <a:pt x="28513" y="2321"/>
                  </a:cubicBezTo>
                  <a:cubicBezTo>
                    <a:pt x="28540" y="2348"/>
                    <a:pt x="28570" y="2348"/>
                    <a:pt x="28597" y="2348"/>
                  </a:cubicBezTo>
                  <a:cubicBezTo>
                    <a:pt x="28684" y="2348"/>
                    <a:pt x="28769" y="2291"/>
                    <a:pt x="28826" y="2206"/>
                  </a:cubicBezTo>
                  <a:cubicBezTo>
                    <a:pt x="28884" y="2092"/>
                    <a:pt x="28826" y="1947"/>
                    <a:pt x="28712" y="1890"/>
                  </a:cubicBezTo>
                  <a:cubicBezTo>
                    <a:pt x="28681" y="1875"/>
                    <a:pt x="28649" y="1868"/>
                    <a:pt x="28616" y="1868"/>
                  </a:cubicBezTo>
                  <a:close/>
                  <a:moveTo>
                    <a:pt x="10878" y="2293"/>
                  </a:moveTo>
                  <a:cubicBezTo>
                    <a:pt x="10840" y="2293"/>
                    <a:pt x="10801" y="2302"/>
                    <a:pt x="10764" y="2321"/>
                  </a:cubicBezTo>
                  <a:cubicBezTo>
                    <a:pt x="10650" y="2378"/>
                    <a:pt x="10592" y="2520"/>
                    <a:pt x="10650" y="2634"/>
                  </a:cubicBezTo>
                  <a:cubicBezTo>
                    <a:pt x="10707" y="2721"/>
                    <a:pt x="10792" y="2779"/>
                    <a:pt x="10879" y="2779"/>
                  </a:cubicBezTo>
                  <a:cubicBezTo>
                    <a:pt x="10906" y="2779"/>
                    <a:pt x="10936" y="2779"/>
                    <a:pt x="10993" y="2749"/>
                  </a:cubicBezTo>
                  <a:cubicBezTo>
                    <a:pt x="11108" y="2692"/>
                    <a:pt x="11135" y="2550"/>
                    <a:pt x="11078" y="2435"/>
                  </a:cubicBezTo>
                  <a:cubicBezTo>
                    <a:pt x="11039" y="2337"/>
                    <a:pt x="10960" y="2293"/>
                    <a:pt x="10878" y="2293"/>
                  </a:cubicBezTo>
                  <a:close/>
                  <a:moveTo>
                    <a:pt x="29475" y="2298"/>
                  </a:moveTo>
                  <a:cubicBezTo>
                    <a:pt x="29386" y="2298"/>
                    <a:pt x="29299" y="2351"/>
                    <a:pt x="29257" y="2435"/>
                  </a:cubicBezTo>
                  <a:cubicBezTo>
                    <a:pt x="29200" y="2550"/>
                    <a:pt x="29227" y="2692"/>
                    <a:pt x="29342" y="2749"/>
                  </a:cubicBezTo>
                  <a:cubicBezTo>
                    <a:pt x="29399" y="2779"/>
                    <a:pt x="29429" y="2779"/>
                    <a:pt x="29456" y="2779"/>
                  </a:cubicBezTo>
                  <a:cubicBezTo>
                    <a:pt x="29543" y="2779"/>
                    <a:pt x="29628" y="2749"/>
                    <a:pt x="29685" y="2664"/>
                  </a:cubicBezTo>
                  <a:cubicBezTo>
                    <a:pt x="29742" y="2550"/>
                    <a:pt x="29685" y="2405"/>
                    <a:pt x="29571" y="2321"/>
                  </a:cubicBezTo>
                  <a:cubicBezTo>
                    <a:pt x="29540" y="2305"/>
                    <a:pt x="29507" y="2298"/>
                    <a:pt x="29475" y="2298"/>
                  </a:cubicBezTo>
                  <a:close/>
                  <a:moveTo>
                    <a:pt x="10025" y="2766"/>
                  </a:moveTo>
                  <a:cubicBezTo>
                    <a:pt x="9984" y="2766"/>
                    <a:pt x="9943" y="2778"/>
                    <a:pt x="9905" y="2806"/>
                  </a:cubicBezTo>
                  <a:cubicBezTo>
                    <a:pt x="9791" y="2863"/>
                    <a:pt x="9733" y="3008"/>
                    <a:pt x="9818" y="3122"/>
                  </a:cubicBezTo>
                  <a:cubicBezTo>
                    <a:pt x="9875" y="3207"/>
                    <a:pt x="9933" y="3237"/>
                    <a:pt x="10020" y="3237"/>
                  </a:cubicBezTo>
                  <a:cubicBezTo>
                    <a:pt x="10077" y="3237"/>
                    <a:pt x="10104" y="3237"/>
                    <a:pt x="10162" y="3207"/>
                  </a:cubicBezTo>
                  <a:cubicBezTo>
                    <a:pt x="10276" y="3150"/>
                    <a:pt x="10306" y="3008"/>
                    <a:pt x="10249" y="2893"/>
                  </a:cubicBezTo>
                  <a:cubicBezTo>
                    <a:pt x="10191" y="2817"/>
                    <a:pt x="10108" y="2766"/>
                    <a:pt x="10025" y="2766"/>
                  </a:cubicBezTo>
                  <a:close/>
                  <a:moveTo>
                    <a:pt x="30311" y="2778"/>
                  </a:moveTo>
                  <a:cubicBezTo>
                    <a:pt x="30230" y="2778"/>
                    <a:pt x="30154" y="2817"/>
                    <a:pt x="30116" y="2893"/>
                  </a:cubicBezTo>
                  <a:cubicBezTo>
                    <a:pt x="30029" y="3008"/>
                    <a:pt x="30058" y="3150"/>
                    <a:pt x="30200" y="3237"/>
                  </a:cubicBezTo>
                  <a:cubicBezTo>
                    <a:pt x="30230" y="3264"/>
                    <a:pt x="30258" y="3264"/>
                    <a:pt x="30315" y="3264"/>
                  </a:cubicBezTo>
                  <a:cubicBezTo>
                    <a:pt x="30402" y="3264"/>
                    <a:pt x="30487" y="3207"/>
                    <a:pt x="30517" y="3150"/>
                  </a:cubicBezTo>
                  <a:cubicBezTo>
                    <a:pt x="30601" y="3035"/>
                    <a:pt x="30544" y="2893"/>
                    <a:pt x="30429" y="2806"/>
                  </a:cubicBezTo>
                  <a:cubicBezTo>
                    <a:pt x="30392" y="2787"/>
                    <a:pt x="30351" y="2778"/>
                    <a:pt x="30311" y="2778"/>
                  </a:cubicBezTo>
                  <a:close/>
                  <a:moveTo>
                    <a:pt x="9218" y="3272"/>
                  </a:moveTo>
                  <a:cubicBezTo>
                    <a:pt x="9169" y="3272"/>
                    <a:pt x="9119" y="3288"/>
                    <a:pt x="9074" y="3321"/>
                  </a:cubicBezTo>
                  <a:cubicBezTo>
                    <a:pt x="8959" y="3379"/>
                    <a:pt x="8932" y="3550"/>
                    <a:pt x="8989" y="3637"/>
                  </a:cubicBezTo>
                  <a:cubicBezTo>
                    <a:pt x="9046" y="3722"/>
                    <a:pt x="9131" y="3752"/>
                    <a:pt x="9218" y="3752"/>
                  </a:cubicBezTo>
                  <a:cubicBezTo>
                    <a:pt x="9246" y="3752"/>
                    <a:pt x="9303" y="3752"/>
                    <a:pt x="9333" y="3722"/>
                  </a:cubicBezTo>
                  <a:cubicBezTo>
                    <a:pt x="9447" y="3637"/>
                    <a:pt x="9475" y="3493"/>
                    <a:pt x="9417" y="3379"/>
                  </a:cubicBezTo>
                  <a:cubicBezTo>
                    <a:pt x="9366" y="3309"/>
                    <a:pt x="9293" y="3272"/>
                    <a:pt x="9218" y="3272"/>
                  </a:cubicBezTo>
                  <a:close/>
                  <a:moveTo>
                    <a:pt x="31142" y="3293"/>
                  </a:moveTo>
                  <a:cubicBezTo>
                    <a:pt x="31060" y="3293"/>
                    <a:pt x="30983" y="3332"/>
                    <a:pt x="30945" y="3408"/>
                  </a:cubicBezTo>
                  <a:cubicBezTo>
                    <a:pt x="30860" y="3523"/>
                    <a:pt x="30888" y="3665"/>
                    <a:pt x="31002" y="3752"/>
                  </a:cubicBezTo>
                  <a:cubicBezTo>
                    <a:pt x="31032" y="3779"/>
                    <a:pt x="31089" y="3779"/>
                    <a:pt x="31117" y="3779"/>
                  </a:cubicBezTo>
                  <a:cubicBezTo>
                    <a:pt x="31204" y="3779"/>
                    <a:pt x="31288" y="3752"/>
                    <a:pt x="31346" y="3665"/>
                  </a:cubicBezTo>
                  <a:cubicBezTo>
                    <a:pt x="31403" y="3550"/>
                    <a:pt x="31375" y="3408"/>
                    <a:pt x="31261" y="3321"/>
                  </a:cubicBezTo>
                  <a:cubicBezTo>
                    <a:pt x="31223" y="3303"/>
                    <a:pt x="31182" y="3293"/>
                    <a:pt x="31142" y="3293"/>
                  </a:cubicBezTo>
                  <a:close/>
                  <a:moveTo>
                    <a:pt x="8424" y="3829"/>
                  </a:moveTo>
                  <a:cubicBezTo>
                    <a:pt x="8372" y="3829"/>
                    <a:pt x="8320" y="3843"/>
                    <a:pt x="8272" y="3866"/>
                  </a:cubicBezTo>
                  <a:cubicBezTo>
                    <a:pt x="8158" y="3951"/>
                    <a:pt x="8130" y="4096"/>
                    <a:pt x="8215" y="4210"/>
                  </a:cubicBezTo>
                  <a:cubicBezTo>
                    <a:pt x="8272" y="4267"/>
                    <a:pt x="8330" y="4325"/>
                    <a:pt x="8417" y="4325"/>
                  </a:cubicBezTo>
                  <a:cubicBezTo>
                    <a:pt x="8474" y="4325"/>
                    <a:pt x="8501" y="4295"/>
                    <a:pt x="8559" y="4267"/>
                  </a:cubicBezTo>
                  <a:cubicBezTo>
                    <a:pt x="8673" y="4180"/>
                    <a:pt x="8673" y="4038"/>
                    <a:pt x="8616" y="3924"/>
                  </a:cubicBezTo>
                  <a:cubicBezTo>
                    <a:pt x="8566" y="3857"/>
                    <a:pt x="8496" y="3829"/>
                    <a:pt x="8424" y="3829"/>
                  </a:cubicBezTo>
                  <a:close/>
                  <a:moveTo>
                    <a:pt x="31930" y="3845"/>
                  </a:moveTo>
                  <a:cubicBezTo>
                    <a:pt x="31853" y="3845"/>
                    <a:pt x="31770" y="3882"/>
                    <a:pt x="31719" y="3951"/>
                  </a:cubicBezTo>
                  <a:cubicBezTo>
                    <a:pt x="31662" y="4038"/>
                    <a:pt x="31689" y="4210"/>
                    <a:pt x="31776" y="4295"/>
                  </a:cubicBezTo>
                  <a:cubicBezTo>
                    <a:pt x="31833" y="4325"/>
                    <a:pt x="31891" y="4325"/>
                    <a:pt x="31918" y="4325"/>
                  </a:cubicBezTo>
                  <a:cubicBezTo>
                    <a:pt x="32005" y="4325"/>
                    <a:pt x="32062" y="4295"/>
                    <a:pt x="32120" y="4237"/>
                  </a:cubicBezTo>
                  <a:cubicBezTo>
                    <a:pt x="32204" y="4123"/>
                    <a:pt x="32177" y="3981"/>
                    <a:pt x="32062" y="3894"/>
                  </a:cubicBezTo>
                  <a:cubicBezTo>
                    <a:pt x="32028" y="3861"/>
                    <a:pt x="31980" y="3845"/>
                    <a:pt x="31930" y="3845"/>
                  </a:cubicBezTo>
                  <a:close/>
                  <a:moveTo>
                    <a:pt x="7640" y="4415"/>
                  </a:moveTo>
                  <a:cubicBezTo>
                    <a:pt x="7587" y="4415"/>
                    <a:pt x="7536" y="4431"/>
                    <a:pt x="7501" y="4467"/>
                  </a:cubicBezTo>
                  <a:cubicBezTo>
                    <a:pt x="7386" y="4554"/>
                    <a:pt x="7386" y="4696"/>
                    <a:pt x="7471" y="4810"/>
                  </a:cubicBezTo>
                  <a:cubicBezTo>
                    <a:pt x="7501" y="4867"/>
                    <a:pt x="7585" y="4897"/>
                    <a:pt x="7643" y="4897"/>
                  </a:cubicBezTo>
                  <a:cubicBezTo>
                    <a:pt x="7700" y="4897"/>
                    <a:pt x="7757" y="4897"/>
                    <a:pt x="7787" y="4840"/>
                  </a:cubicBezTo>
                  <a:cubicBezTo>
                    <a:pt x="7901" y="4753"/>
                    <a:pt x="7929" y="4611"/>
                    <a:pt x="7844" y="4496"/>
                  </a:cubicBezTo>
                  <a:cubicBezTo>
                    <a:pt x="7794" y="4446"/>
                    <a:pt x="7714" y="4415"/>
                    <a:pt x="7640" y="4415"/>
                  </a:cubicBezTo>
                  <a:close/>
                  <a:moveTo>
                    <a:pt x="32697" y="4444"/>
                  </a:moveTo>
                  <a:cubicBezTo>
                    <a:pt x="32626" y="4444"/>
                    <a:pt x="32554" y="4475"/>
                    <a:pt x="32520" y="4524"/>
                  </a:cubicBezTo>
                  <a:cubicBezTo>
                    <a:pt x="32433" y="4638"/>
                    <a:pt x="32433" y="4783"/>
                    <a:pt x="32548" y="4867"/>
                  </a:cubicBezTo>
                  <a:cubicBezTo>
                    <a:pt x="32578" y="4897"/>
                    <a:pt x="32635" y="4925"/>
                    <a:pt x="32692" y="4925"/>
                  </a:cubicBezTo>
                  <a:cubicBezTo>
                    <a:pt x="32749" y="4925"/>
                    <a:pt x="32834" y="4897"/>
                    <a:pt x="32891" y="4840"/>
                  </a:cubicBezTo>
                  <a:cubicBezTo>
                    <a:pt x="32978" y="4725"/>
                    <a:pt x="32949" y="4581"/>
                    <a:pt x="32864" y="4496"/>
                  </a:cubicBezTo>
                  <a:lnTo>
                    <a:pt x="32834" y="4496"/>
                  </a:lnTo>
                  <a:cubicBezTo>
                    <a:pt x="32799" y="4460"/>
                    <a:pt x="32748" y="4444"/>
                    <a:pt x="32697" y="4444"/>
                  </a:cubicBezTo>
                  <a:close/>
                  <a:moveTo>
                    <a:pt x="6903" y="5036"/>
                  </a:moveTo>
                  <a:cubicBezTo>
                    <a:pt x="6847" y="5036"/>
                    <a:pt x="6795" y="5057"/>
                    <a:pt x="6756" y="5096"/>
                  </a:cubicBezTo>
                  <a:cubicBezTo>
                    <a:pt x="6642" y="5183"/>
                    <a:pt x="6642" y="5355"/>
                    <a:pt x="6727" y="5440"/>
                  </a:cubicBezTo>
                  <a:cubicBezTo>
                    <a:pt x="6784" y="5497"/>
                    <a:pt x="6841" y="5527"/>
                    <a:pt x="6898" y="5527"/>
                  </a:cubicBezTo>
                  <a:cubicBezTo>
                    <a:pt x="6956" y="5527"/>
                    <a:pt x="7013" y="5497"/>
                    <a:pt x="7070" y="5470"/>
                  </a:cubicBezTo>
                  <a:cubicBezTo>
                    <a:pt x="7157" y="5383"/>
                    <a:pt x="7185" y="5211"/>
                    <a:pt x="7100" y="5126"/>
                  </a:cubicBezTo>
                  <a:cubicBezTo>
                    <a:pt x="7038" y="5065"/>
                    <a:pt x="6968" y="5036"/>
                    <a:pt x="6903" y="5036"/>
                  </a:cubicBezTo>
                  <a:close/>
                  <a:moveTo>
                    <a:pt x="33438" y="5064"/>
                  </a:moveTo>
                  <a:cubicBezTo>
                    <a:pt x="33372" y="5064"/>
                    <a:pt x="33310" y="5092"/>
                    <a:pt x="33265" y="5154"/>
                  </a:cubicBezTo>
                  <a:cubicBezTo>
                    <a:pt x="33150" y="5241"/>
                    <a:pt x="33178" y="5383"/>
                    <a:pt x="33265" y="5497"/>
                  </a:cubicBezTo>
                  <a:cubicBezTo>
                    <a:pt x="33322" y="5527"/>
                    <a:pt x="33379" y="5554"/>
                    <a:pt x="33436" y="5554"/>
                  </a:cubicBezTo>
                  <a:cubicBezTo>
                    <a:pt x="33494" y="5554"/>
                    <a:pt x="33551" y="5527"/>
                    <a:pt x="33608" y="5470"/>
                  </a:cubicBezTo>
                  <a:cubicBezTo>
                    <a:pt x="33693" y="5355"/>
                    <a:pt x="33693" y="5211"/>
                    <a:pt x="33578" y="5126"/>
                  </a:cubicBezTo>
                  <a:lnTo>
                    <a:pt x="33608" y="5126"/>
                  </a:lnTo>
                  <a:cubicBezTo>
                    <a:pt x="33555" y="5086"/>
                    <a:pt x="33495" y="5064"/>
                    <a:pt x="33438" y="5064"/>
                  </a:cubicBezTo>
                  <a:close/>
                  <a:moveTo>
                    <a:pt x="6201" y="5697"/>
                  </a:moveTo>
                  <a:cubicBezTo>
                    <a:pt x="6140" y="5697"/>
                    <a:pt x="6083" y="5726"/>
                    <a:pt x="6039" y="5783"/>
                  </a:cubicBezTo>
                  <a:cubicBezTo>
                    <a:pt x="5925" y="5870"/>
                    <a:pt x="5925" y="6012"/>
                    <a:pt x="6039" y="6127"/>
                  </a:cubicBezTo>
                  <a:cubicBezTo>
                    <a:pt x="6069" y="6157"/>
                    <a:pt x="6154" y="6184"/>
                    <a:pt x="6211" y="6184"/>
                  </a:cubicBezTo>
                  <a:cubicBezTo>
                    <a:pt x="6269" y="6184"/>
                    <a:pt x="6326" y="6157"/>
                    <a:pt x="6383" y="6127"/>
                  </a:cubicBezTo>
                  <a:cubicBezTo>
                    <a:pt x="6470" y="6012"/>
                    <a:pt x="6470" y="5870"/>
                    <a:pt x="6383" y="5783"/>
                  </a:cubicBezTo>
                  <a:cubicBezTo>
                    <a:pt x="6326" y="5726"/>
                    <a:pt x="6262" y="5697"/>
                    <a:pt x="6201" y="5697"/>
                  </a:cubicBezTo>
                  <a:close/>
                  <a:moveTo>
                    <a:pt x="34134" y="5727"/>
                  </a:moveTo>
                  <a:cubicBezTo>
                    <a:pt x="34073" y="5727"/>
                    <a:pt x="34009" y="5756"/>
                    <a:pt x="33952" y="5813"/>
                  </a:cubicBezTo>
                  <a:cubicBezTo>
                    <a:pt x="33865" y="5898"/>
                    <a:pt x="33865" y="6042"/>
                    <a:pt x="33979" y="6157"/>
                  </a:cubicBezTo>
                  <a:cubicBezTo>
                    <a:pt x="34009" y="6184"/>
                    <a:pt x="34066" y="6214"/>
                    <a:pt x="34123" y="6214"/>
                  </a:cubicBezTo>
                  <a:cubicBezTo>
                    <a:pt x="34208" y="6214"/>
                    <a:pt x="34265" y="6184"/>
                    <a:pt x="34323" y="6157"/>
                  </a:cubicBezTo>
                  <a:cubicBezTo>
                    <a:pt x="34410" y="6042"/>
                    <a:pt x="34410" y="5898"/>
                    <a:pt x="34295" y="5813"/>
                  </a:cubicBezTo>
                  <a:cubicBezTo>
                    <a:pt x="34252" y="5756"/>
                    <a:pt x="34194" y="5727"/>
                    <a:pt x="34134" y="5727"/>
                  </a:cubicBezTo>
                  <a:close/>
                  <a:moveTo>
                    <a:pt x="5514" y="6407"/>
                  </a:moveTo>
                  <a:cubicBezTo>
                    <a:pt x="5453" y="6407"/>
                    <a:pt x="5396" y="6428"/>
                    <a:pt x="5352" y="6470"/>
                  </a:cubicBezTo>
                  <a:cubicBezTo>
                    <a:pt x="5268" y="6585"/>
                    <a:pt x="5268" y="6729"/>
                    <a:pt x="5352" y="6814"/>
                  </a:cubicBezTo>
                  <a:cubicBezTo>
                    <a:pt x="5410" y="6871"/>
                    <a:pt x="5467" y="6871"/>
                    <a:pt x="5524" y="6871"/>
                  </a:cubicBezTo>
                  <a:cubicBezTo>
                    <a:pt x="5581" y="6871"/>
                    <a:pt x="5668" y="6871"/>
                    <a:pt x="5696" y="6814"/>
                  </a:cubicBezTo>
                  <a:cubicBezTo>
                    <a:pt x="5810" y="6699"/>
                    <a:pt x="5783" y="6557"/>
                    <a:pt x="5696" y="6470"/>
                  </a:cubicBezTo>
                  <a:cubicBezTo>
                    <a:pt x="5639" y="6428"/>
                    <a:pt x="5575" y="6407"/>
                    <a:pt x="5514" y="6407"/>
                  </a:cubicBezTo>
                  <a:close/>
                  <a:moveTo>
                    <a:pt x="34809" y="6424"/>
                  </a:moveTo>
                  <a:cubicBezTo>
                    <a:pt x="34752" y="6424"/>
                    <a:pt x="34692" y="6447"/>
                    <a:pt x="34639" y="6500"/>
                  </a:cubicBezTo>
                  <a:cubicBezTo>
                    <a:pt x="34552" y="6585"/>
                    <a:pt x="34524" y="6729"/>
                    <a:pt x="34639" y="6844"/>
                  </a:cubicBezTo>
                  <a:cubicBezTo>
                    <a:pt x="34666" y="6871"/>
                    <a:pt x="34753" y="6901"/>
                    <a:pt x="34811" y="6901"/>
                  </a:cubicBezTo>
                  <a:cubicBezTo>
                    <a:pt x="34868" y="6901"/>
                    <a:pt x="34925" y="6901"/>
                    <a:pt x="34982" y="6844"/>
                  </a:cubicBezTo>
                  <a:cubicBezTo>
                    <a:pt x="35067" y="6757"/>
                    <a:pt x="35067" y="6615"/>
                    <a:pt x="34982" y="6500"/>
                  </a:cubicBezTo>
                  <a:cubicBezTo>
                    <a:pt x="34936" y="6454"/>
                    <a:pt x="34874" y="6424"/>
                    <a:pt x="34809" y="6424"/>
                  </a:cubicBezTo>
                  <a:close/>
                  <a:moveTo>
                    <a:pt x="4879" y="7125"/>
                  </a:moveTo>
                  <a:cubicBezTo>
                    <a:pt x="4811" y="7125"/>
                    <a:pt x="4740" y="7153"/>
                    <a:pt x="4695" y="7215"/>
                  </a:cubicBezTo>
                  <a:cubicBezTo>
                    <a:pt x="4608" y="7302"/>
                    <a:pt x="4638" y="7473"/>
                    <a:pt x="4723" y="7558"/>
                  </a:cubicBezTo>
                  <a:cubicBezTo>
                    <a:pt x="4780" y="7588"/>
                    <a:pt x="4837" y="7615"/>
                    <a:pt x="4894" y="7615"/>
                  </a:cubicBezTo>
                  <a:cubicBezTo>
                    <a:pt x="4952" y="7615"/>
                    <a:pt x="5039" y="7588"/>
                    <a:pt x="5066" y="7531"/>
                  </a:cubicBezTo>
                  <a:cubicBezTo>
                    <a:pt x="5153" y="7416"/>
                    <a:pt x="5153" y="7272"/>
                    <a:pt x="5039" y="7187"/>
                  </a:cubicBezTo>
                  <a:cubicBezTo>
                    <a:pt x="4998" y="7147"/>
                    <a:pt x="4939" y="7125"/>
                    <a:pt x="4879" y="7125"/>
                  </a:cubicBezTo>
                  <a:close/>
                  <a:moveTo>
                    <a:pt x="35454" y="7154"/>
                  </a:moveTo>
                  <a:cubicBezTo>
                    <a:pt x="35395" y="7154"/>
                    <a:pt x="35336" y="7175"/>
                    <a:pt x="35296" y="7215"/>
                  </a:cubicBezTo>
                  <a:cubicBezTo>
                    <a:pt x="35182" y="7302"/>
                    <a:pt x="35182" y="7444"/>
                    <a:pt x="35269" y="7558"/>
                  </a:cubicBezTo>
                  <a:cubicBezTo>
                    <a:pt x="35296" y="7615"/>
                    <a:pt x="35383" y="7645"/>
                    <a:pt x="35440" y="7645"/>
                  </a:cubicBezTo>
                  <a:cubicBezTo>
                    <a:pt x="35498" y="7645"/>
                    <a:pt x="35555" y="7615"/>
                    <a:pt x="35612" y="7588"/>
                  </a:cubicBezTo>
                  <a:cubicBezTo>
                    <a:pt x="35697" y="7501"/>
                    <a:pt x="35727" y="7329"/>
                    <a:pt x="35640" y="7244"/>
                  </a:cubicBezTo>
                  <a:cubicBezTo>
                    <a:pt x="35594" y="7183"/>
                    <a:pt x="35523" y="7154"/>
                    <a:pt x="35454" y="7154"/>
                  </a:cubicBezTo>
                  <a:close/>
                  <a:moveTo>
                    <a:pt x="4293" y="7881"/>
                  </a:moveTo>
                  <a:cubicBezTo>
                    <a:pt x="4219" y="7881"/>
                    <a:pt x="4146" y="7919"/>
                    <a:pt x="4093" y="7989"/>
                  </a:cubicBezTo>
                  <a:cubicBezTo>
                    <a:pt x="4008" y="8073"/>
                    <a:pt x="4036" y="8245"/>
                    <a:pt x="4150" y="8302"/>
                  </a:cubicBezTo>
                  <a:cubicBezTo>
                    <a:pt x="4180" y="8360"/>
                    <a:pt x="4237" y="8360"/>
                    <a:pt x="4294" y="8360"/>
                  </a:cubicBezTo>
                  <a:cubicBezTo>
                    <a:pt x="4352" y="8360"/>
                    <a:pt x="4436" y="8332"/>
                    <a:pt x="4466" y="8275"/>
                  </a:cubicBezTo>
                  <a:cubicBezTo>
                    <a:pt x="4551" y="8160"/>
                    <a:pt x="4551" y="8016"/>
                    <a:pt x="4436" y="7931"/>
                  </a:cubicBezTo>
                  <a:cubicBezTo>
                    <a:pt x="4391" y="7897"/>
                    <a:pt x="4342" y="7881"/>
                    <a:pt x="4293" y="7881"/>
                  </a:cubicBezTo>
                  <a:close/>
                  <a:moveTo>
                    <a:pt x="36042" y="7910"/>
                  </a:moveTo>
                  <a:cubicBezTo>
                    <a:pt x="35993" y="7910"/>
                    <a:pt x="35944" y="7925"/>
                    <a:pt x="35898" y="7959"/>
                  </a:cubicBezTo>
                  <a:cubicBezTo>
                    <a:pt x="35784" y="8046"/>
                    <a:pt x="35784" y="8188"/>
                    <a:pt x="35841" y="8302"/>
                  </a:cubicBezTo>
                  <a:cubicBezTo>
                    <a:pt x="35898" y="8360"/>
                    <a:pt x="35983" y="8390"/>
                    <a:pt x="36040" y="8390"/>
                  </a:cubicBezTo>
                  <a:cubicBezTo>
                    <a:pt x="36098" y="8390"/>
                    <a:pt x="36155" y="8390"/>
                    <a:pt x="36185" y="8332"/>
                  </a:cubicBezTo>
                  <a:cubicBezTo>
                    <a:pt x="36299" y="8275"/>
                    <a:pt x="36327" y="8103"/>
                    <a:pt x="36242" y="8016"/>
                  </a:cubicBezTo>
                  <a:cubicBezTo>
                    <a:pt x="36189" y="7947"/>
                    <a:pt x="36116" y="7910"/>
                    <a:pt x="36042" y="7910"/>
                  </a:cubicBezTo>
                  <a:close/>
                  <a:moveTo>
                    <a:pt x="3736" y="8674"/>
                  </a:moveTo>
                  <a:cubicBezTo>
                    <a:pt x="3656" y="8674"/>
                    <a:pt x="3577" y="8706"/>
                    <a:pt x="3520" y="8761"/>
                  </a:cubicBezTo>
                  <a:cubicBezTo>
                    <a:pt x="3436" y="8875"/>
                    <a:pt x="3463" y="9019"/>
                    <a:pt x="3578" y="9104"/>
                  </a:cubicBezTo>
                  <a:cubicBezTo>
                    <a:pt x="3635" y="9134"/>
                    <a:pt x="3665" y="9161"/>
                    <a:pt x="3722" y="9161"/>
                  </a:cubicBezTo>
                  <a:cubicBezTo>
                    <a:pt x="3807" y="9161"/>
                    <a:pt x="3864" y="9104"/>
                    <a:pt x="3921" y="9047"/>
                  </a:cubicBezTo>
                  <a:cubicBezTo>
                    <a:pt x="4008" y="8932"/>
                    <a:pt x="3951" y="8790"/>
                    <a:pt x="3864" y="8703"/>
                  </a:cubicBezTo>
                  <a:cubicBezTo>
                    <a:pt x="3824" y="8683"/>
                    <a:pt x="3780" y="8674"/>
                    <a:pt x="3736" y="8674"/>
                  </a:cubicBezTo>
                  <a:close/>
                  <a:moveTo>
                    <a:pt x="36614" y="8683"/>
                  </a:moveTo>
                  <a:cubicBezTo>
                    <a:pt x="36565" y="8683"/>
                    <a:pt x="36516" y="8699"/>
                    <a:pt x="36471" y="8733"/>
                  </a:cubicBezTo>
                  <a:cubicBezTo>
                    <a:pt x="36356" y="8818"/>
                    <a:pt x="36327" y="8962"/>
                    <a:pt x="36414" y="9077"/>
                  </a:cubicBezTo>
                  <a:cubicBezTo>
                    <a:pt x="36471" y="9134"/>
                    <a:pt x="36528" y="9191"/>
                    <a:pt x="36613" y="9191"/>
                  </a:cubicBezTo>
                  <a:cubicBezTo>
                    <a:pt x="36670" y="9191"/>
                    <a:pt x="36700" y="9161"/>
                    <a:pt x="36757" y="9134"/>
                  </a:cubicBezTo>
                  <a:cubicBezTo>
                    <a:pt x="36872" y="9047"/>
                    <a:pt x="36872" y="8905"/>
                    <a:pt x="36814" y="8790"/>
                  </a:cubicBezTo>
                  <a:cubicBezTo>
                    <a:pt x="36762" y="8721"/>
                    <a:pt x="36689" y="8683"/>
                    <a:pt x="36614" y="8683"/>
                  </a:cubicBezTo>
                  <a:close/>
                  <a:moveTo>
                    <a:pt x="3201" y="9476"/>
                  </a:moveTo>
                  <a:cubicBezTo>
                    <a:pt x="3118" y="9476"/>
                    <a:pt x="3034" y="9515"/>
                    <a:pt x="2978" y="9592"/>
                  </a:cubicBezTo>
                  <a:cubicBezTo>
                    <a:pt x="2920" y="9706"/>
                    <a:pt x="2948" y="9848"/>
                    <a:pt x="3062" y="9935"/>
                  </a:cubicBezTo>
                  <a:cubicBezTo>
                    <a:pt x="3092" y="9963"/>
                    <a:pt x="3149" y="9963"/>
                    <a:pt x="3177" y="9963"/>
                  </a:cubicBezTo>
                  <a:cubicBezTo>
                    <a:pt x="3264" y="9963"/>
                    <a:pt x="3349" y="9935"/>
                    <a:pt x="3406" y="9848"/>
                  </a:cubicBezTo>
                  <a:cubicBezTo>
                    <a:pt x="3463" y="9734"/>
                    <a:pt x="3436" y="9592"/>
                    <a:pt x="3321" y="9505"/>
                  </a:cubicBezTo>
                  <a:cubicBezTo>
                    <a:pt x="3283" y="9486"/>
                    <a:pt x="3242" y="9476"/>
                    <a:pt x="3201" y="9476"/>
                  </a:cubicBezTo>
                  <a:close/>
                  <a:moveTo>
                    <a:pt x="37136" y="9506"/>
                  </a:moveTo>
                  <a:cubicBezTo>
                    <a:pt x="37094" y="9506"/>
                    <a:pt x="37052" y="9515"/>
                    <a:pt x="37014" y="9535"/>
                  </a:cubicBezTo>
                  <a:cubicBezTo>
                    <a:pt x="36899" y="9619"/>
                    <a:pt x="36872" y="9764"/>
                    <a:pt x="36929" y="9878"/>
                  </a:cubicBezTo>
                  <a:cubicBezTo>
                    <a:pt x="36986" y="9935"/>
                    <a:pt x="37071" y="9993"/>
                    <a:pt x="37128" y="9993"/>
                  </a:cubicBezTo>
                  <a:cubicBezTo>
                    <a:pt x="37185" y="9993"/>
                    <a:pt x="37215" y="9963"/>
                    <a:pt x="37272" y="9963"/>
                  </a:cubicBezTo>
                  <a:cubicBezTo>
                    <a:pt x="37387" y="9878"/>
                    <a:pt x="37414" y="9734"/>
                    <a:pt x="37357" y="9619"/>
                  </a:cubicBezTo>
                  <a:cubicBezTo>
                    <a:pt x="37301" y="9543"/>
                    <a:pt x="37218" y="9506"/>
                    <a:pt x="37136" y="9506"/>
                  </a:cubicBezTo>
                  <a:close/>
                  <a:moveTo>
                    <a:pt x="2710" y="10314"/>
                  </a:moveTo>
                  <a:cubicBezTo>
                    <a:pt x="2620" y="10314"/>
                    <a:pt x="2532" y="10367"/>
                    <a:pt x="2490" y="10451"/>
                  </a:cubicBezTo>
                  <a:cubicBezTo>
                    <a:pt x="2433" y="10565"/>
                    <a:pt x="2462" y="10707"/>
                    <a:pt x="2577" y="10764"/>
                  </a:cubicBezTo>
                  <a:cubicBezTo>
                    <a:pt x="2634" y="10794"/>
                    <a:pt x="2662" y="10794"/>
                    <a:pt x="2691" y="10794"/>
                  </a:cubicBezTo>
                  <a:cubicBezTo>
                    <a:pt x="2776" y="10794"/>
                    <a:pt x="2863" y="10764"/>
                    <a:pt x="2920" y="10680"/>
                  </a:cubicBezTo>
                  <a:cubicBezTo>
                    <a:pt x="2978" y="10565"/>
                    <a:pt x="2948" y="10421"/>
                    <a:pt x="2806" y="10336"/>
                  </a:cubicBezTo>
                  <a:cubicBezTo>
                    <a:pt x="2775" y="10321"/>
                    <a:pt x="2742" y="10314"/>
                    <a:pt x="2710" y="10314"/>
                  </a:cubicBezTo>
                  <a:close/>
                  <a:moveTo>
                    <a:pt x="37621" y="10335"/>
                  </a:moveTo>
                  <a:cubicBezTo>
                    <a:pt x="37580" y="10335"/>
                    <a:pt x="37539" y="10345"/>
                    <a:pt x="37501" y="10364"/>
                  </a:cubicBezTo>
                  <a:cubicBezTo>
                    <a:pt x="37387" y="10421"/>
                    <a:pt x="37357" y="10593"/>
                    <a:pt x="37414" y="10707"/>
                  </a:cubicBezTo>
                  <a:cubicBezTo>
                    <a:pt x="37444" y="10764"/>
                    <a:pt x="37529" y="10822"/>
                    <a:pt x="37616" y="10822"/>
                  </a:cubicBezTo>
                  <a:cubicBezTo>
                    <a:pt x="37673" y="10822"/>
                    <a:pt x="37701" y="10822"/>
                    <a:pt x="37730" y="10794"/>
                  </a:cubicBezTo>
                  <a:cubicBezTo>
                    <a:pt x="37845" y="10737"/>
                    <a:pt x="37902" y="10593"/>
                    <a:pt x="37845" y="10451"/>
                  </a:cubicBezTo>
                  <a:cubicBezTo>
                    <a:pt x="37787" y="10374"/>
                    <a:pt x="37704" y="10335"/>
                    <a:pt x="37621" y="10335"/>
                  </a:cubicBezTo>
                  <a:close/>
                  <a:moveTo>
                    <a:pt x="2262" y="11172"/>
                  </a:moveTo>
                  <a:cubicBezTo>
                    <a:pt x="2162" y="11172"/>
                    <a:pt x="2074" y="11226"/>
                    <a:pt x="2032" y="11309"/>
                  </a:cubicBezTo>
                  <a:cubicBezTo>
                    <a:pt x="1974" y="11424"/>
                    <a:pt x="2032" y="11566"/>
                    <a:pt x="2146" y="11623"/>
                  </a:cubicBezTo>
                  <a:cubicBezTo>
                    <a:pt x="2176" y="11653"/>
                    <a:pt x="2233" y="11653"/>
                    <a:pt x="2261" y="11653"/>
                  </a:cubicBezTo>
                  <a:cubicBezTo>
                    <a:pt x="2348" y="11653"/>
                    <a:pt x="2433" y="11623"/>
                    <a:pt x="2462" y="11509"/>
                  </a:cubicBezTo>
                  <a:cubicBezTo>
                    <a:pt x="2520" y="11394"/>
                    <a:pt x="2490" y="11252"/>
                    <a:pt x="2375" y="11195"/>
                  </a:cubicBezTo>
                  <a:cubicBezTo>
                    <a:pt x="2337" y="11180"/>
                    <a:pt x="2299" y="11172"/>
                    <a:pt x="2262" y="11172"/>
                  </a:cubicBezTo>
                  <a:close/>
                  <a:moveTo>
                    <a:pt x="38055" y="11200"/>
                  </a:moveTo>
                  <a:cubicBezTo>
                    <a:pt x="38023" y="11200"/>
                    <a:pt x="37990" y="11207"/>
                    <a:pt x="37959" y="11222"/>
                  </a:cubicBezTo>
                  <a:cubicBezTo>
                    <a:pt x="37845" y="11280"/>
                    <a:pt x="37788" y="11424"/>
                    <a:pt x="37845" y="11538"/>
                  </a:cubicBezTo>
                  <a:cubicBezTo>
                    <a:pt x="37902" y="11623"/>
                    <a:pt x="37987" y="11680"/>
                    <a:pt x="38074" y="11680"/>
                  </a:cubicBezTo>
                  <a:cubicBezTo>
                    <a:pt x="38101" y="11680"/>
                    <a:pt x="38131" y="11680"/>
                    <a:pt x="38159" y="11653"/>
                  </a:cubicBezTo>
                  <a:cubicBezTo>
                    <a:pt x="38303" y="11596"/>
                    <a:pt x="38330" y="11451"/>
                    <a:pt x="38273" y="11337"/>
                  </a:cubicBezTo>
                  <a:cubicBezTo>
                    <a:pt x="38231" y="11253"/>
                    <a:pt x="38144" y="11200"/>
                    <a:pt x="38055" y="11200"/>
                  </a:cubicBezTo>
                  <a:close/>
                  <a:moveTo>
                    <a:pt x="1851" y="12059"/>
                  </a:moveTo>
                  <a:cubicBezTo>
                    <a:pt x="1761" y="12059"/>
                    <a:pt x="1673" y="12112"/>
                    <a:pt x="1631" y="12196"/>
                  </a:cubicBezTo>
                  <a:cubicBezTo>
                    <a:pt x="1574" y="12340"/>
                    <a:pt x="1631" y="12454"/>
                    <a:pt x="1745" y="12512"/>
                  </a:cubicBezTo>
                  <a:cubicBezTo>
                    <a:pt x="1775" y="12539"/>
                    <a:pt x="1833" y="12539"/>
                    <a:pt x="1860" y="12539"/>
                  </a:cubicBezTo>
                  <a:cubicBezTo>
                    <a:pt x="1947" y="12539"/>
                    <a:pt x="2032" y="12482"/>
                    <a:pt x="2062" y="12397"/>
                  </a:cubicBezTo>
                  <a:lnTo>
                    <a:pt x="2089" y="12397"/>
                  </a:lnTo>
                  <a:cubicBezTo>
                    <a:pt x="2119" y="12283"/>
                    <a:pt x="2062" y="12138"/>
                    <a:pt x="1947" y="12081"/>
                  </a:cubicBezTo>
                  <a:cubicBezTo>
                    <a:pt x="1916" y="12066"/>
                    <a:pt x="1884" y="12059"/>
                    <a:pt x="1851" y="12059"/>
                  </a:cubicBezTo>
                  <a:close/>
                  <a:moveTo>
                    <a:pt x="38447" y="12074"/>
                  </a:moveTo>
                  <a:cubicBezTo>
                    <a:pt x="38427" y="12074"/>
                    <a:pt x="38407" y="12077"/>
                    <a:pt x="38388" y="12081"/>
                  </a:cubicBezTo>
                  <a:cubicBezTo>
                    <a:pt x="38246" y="12138"/>
                    <a:pt x="38188" y="12283"/>
                    <a:pt x="38246" y="12425"/>
                  </a:cubicBezTo>
                  <a:cubicBezTo>
                    <a:pt x="38273" y="12512"/>
                    <a:pt x="38388" y="12569"/>
                    <a:pt x="38475" y="12569"/>
                  </a:cubicBezTo>
                  <a:cubicBezTo>
                    <a:pt x="38502" y="12569"/>
                    <a:pt x="38532" y="12539"/>
                    <a:pt x="38559" y="12539"/>
                  </a:cubicBezTo>
                  <a:cubicBezTo>
                    <a:pt x="38674" y="12482"/>
                    <a:pt x="38731" y="12340"/>
                    <a:pt x="38704" y="12225"/>
                  </a:cubicBezTo>
                  <a:cubicBezTo>
                    <a:pt x="38656" y="12130"/>
                    <a:pt x="38548" y="12074"/>
                    <a:pt x="38447" y="12074"/>
                  </a:cubicBezTo>
                  <a:close/>
                  <a:moveTo>
                    <a:pt x="1511" y="12962"/>
                  </a:moveTo>
                  <a:cubicBezTo>
                    <a:pt x="1412" y="12962"/>
                    <a:pt x="1307" y="13017"/>
                    <a:pt x="1260" y="13112"/>
                  </a:cubicBezTo>
                  <a:cubicBezTo>
                    <a:pt x="1230" y="13226"/>
                    <a:pt x="1287" y="13371"/>
                    <a:pt x="1402" y="13428"/>
                  </a:cubicBezTo>
                  <a:lnTo>
                    <a:pt x="1489" y="13428"/>
                  </a:lnTo>
                  <a:cubicBezTo>
                    <a:pt x="1574" y="13428"/>
                    <a:pt x="1688" y="13371"/>
                    <a:pt x="1718" y="13284"/>
                  </a:cubicBezTo>
                  <a:cubicBezTo>
                    <a:pt x="1775" y="13169"/>
                    <a:pt x="1688" y="13027"/>
                    <a:pt x="1574" y="12970"/>
                  </a:cubicBezTo>
                  <a:cubicBezTo>
                    <a:pt x="1554" y="12965"/>
                    <a:pt x="1532" y="12962"/>
                    <a:pt x="1511" y="12962"/>
                  </a:cubicBezTo>
                  <a:close/>
                  <a:moveTo>
                    <a:pt x="38841" y="12975"/>
                  </a:moveTo>
                  <a:cubicBezTo>
                    <a:pt x="38806" y="12975"/>
                    <a:pt x="38768" y="12982"/>
                    <a:pt x="38731" y="12997"/>
                  </a:cubicBezTo>
                  <a:cubicBezTo>
                    <a:pt x="38617" y="13027"/>
                    <a:pt x="38559" y="13169"/>
                    <a:pt x="38589" y="13313"/>
                  </a:cubicBezTo>
                  <a:cubicBezTo>
                    <a:pt x="38647" y="13398"/>
                    <a:pt x="38731" y="13455"/>
                    <a:pt x="38818" y="13455"/>
                  </a:cubicBezTo>
                  <a:cubicBezTo>
                    <a:pt x="38846" y="13455"/>
                    <a:pt x="38876" y="13455"/>
                    <a:pt x="38903" y="13428"/>
                  </a:cubicBezTo>
                  <a:cubicBezTo>
                    <a:pt x="39047" y="13398"/>
                    <a:pt x="39105" y="13256"/>
                    <a:pt x="39047" y="13142"/>
                  </a:cubicBezTo>
                  <a:cubicBezTo>
                    <a:pt x="39025" y="13034"/>
                    <a:pt x="38941" y="12975"/>
                    <a:pt x="38841" y="12975"/>
                  </a:cubicBezTo>
                  <a:close/>
                  <a:moveTo>
                    <a:pt x="1184" y="13878"/>
                  </a:moveTo>
                  <a:cubicBezTo>
                    <a:pt x="1069" y="13878"/>
                    <a:pt x="968" y="13933"/>
                    <a:pt x="944" y="14028"/>
                  </a:cubicBezTo>
                  <a:cubicBezTo>
                    <a:pt x="916" y="14172"/>
                    <a:pt x="974" y="14314"/>
                    <a:pt x="1116" y="14344"/>
                  </a:cubicBezTo>
                  <a:cubicBezTo>
                    <a:pt x="1116" y="14344"/>
                    <a:pt x="1145" y="14371"/>
                    <a:pt x="1173" y="14371"/>
                  </a:cubicBezTo>
                  <a:cubicBezTo>
                    <a:pt x="1287" y="14371"/>
                    <a:pt x="1374" y="14287"/>
                    <a:pt x="1402" y="14200"/>
                  </a:cubicBezTo>
                  <a:cubicBezTo>
                    <a:pt x="1459" y="14058"/>
                    <a:pt x="1374" y="13913"/>
                    <a:pt x="1260" y="13886"/>
                  </a:cubicBezTo>
                  <a:cubicBezTo>
                    <a:pt x="1235" y="13881"/>
                    <a:pt x="1209" y="13878"/>
                    <a:pt x="1184" y="13878"/>
                  </a:cubicBezTo>
                  <a:close/>
                  <a:moveTo>
                    <a:pt x="39135" y="13878"/>
                  </a:moveTo>
                  <a:cubicBezTo>
                    <a:pt x="39115" y="13878"/>
                    <a:pt x="39094" y="13881"/>
                    <a:pt x="39075" y="13886"/>
                  </a:cubicBezTo>
                  <a:cubicBezTo>
                    <a:pt x="38933" y="13943"/>
                    <a:pt x="38876" y="14085"/>
                    <a:pt x="38903" y="14200"/>
                  </a:cubicBezTo>
                  <a:cubicBezTo>
                    <a:pt x="38933" y="14314"/>
                    <a:pt x="39047" y="14371"/>
                    <a:pt x="39132" y="14371"/>
                  </a:cubicBezTo>
                  <a:lnTo>
                    <a:pt x="39219" y="14371"/>
                  </a:lnTo>
                  <a:cubicBezTo>
                    <a:pt x="39334" y="14314"/>
                    <a:pt x="39418" y="14172"/>
                    <a:pt x="39361" y="14058"/>
                  </a:cubicBezTo>
                  <a:cubicBezTo>
                    <a:pt x="39338" y="13938"/>
                    <a:pt x="39235" y="13878"/>
                    <a:pt x="39135" y="13878"/>
                  </a:cubicBezTo>
                  <a:close/>
                  <a:moveTo>
                    <a:pt x="917" y="14796"/>
                  </a:moveTo>
                  <a:cubicBezTo>
                    <a:pt x="800" y="14796"/>
                    <a:pt x="711" y="14875"/>
                    <a:pt x="687" y="14974"/>
                  </a:cubicBezTo>
                  <a:cubicBezTo>
                    <a:pt x="630" y="15116"/>
                    <a:pt x="715" y="15230"/>
                    <a:pt x="829" y="15287"/>
                  </a:cubicBezTo>
                  <a:lnTo>
                    <a:pt x="916" y="15287"/>
                  </a:lnTo>
                  <a:cubicBezTo>
                    <a:pt x="1001" y="15287"/>
                    <a:pt x="1116" y="15203"/>
                    <a:pt x="1145" y="15116"/>
                  </a:cubicBezTo>
                  <a:cubicBezTo>
                    <a:pt x="1173" y="14974"/>
                    <a:pt x="1088" y="14829"/>
                    <a:pt x="974" y="14802"/>
                  </a:cubicBezTo>
                  <a:cubicBezTo>
                    <a:pt x="954" y="14798"/>
                    <a:pt x="935" y="14796"/>
                    <a:pt x="917" y="14796"/>
                  </a:cubicBezTo>
                  <a:close/>
                  <a:moveTo>
                    <a:pt x="39418" y="14823"/>
                  </a:moveTo>
                  <a:cubicBezTo>
                    <a:pt x="39399" y="14823"/>
                    <a:pt x="39380" y="14825"/>
                    <a:pt x="39361" y="14829"/>
                  </a:cubicBezTo>
                  <a:cubicBezTo>
                    <a:pt x="39219" y="14859"/>
                    <a:pt x="39132" y="15001"/>
                    <a:pt x="39189" y="15116"/>
                  </a:cubicBezTo>
                  <a:cubicBezTo>
                    <a:pt x="39219" y="15230"/>
                    <a:pt x="39304" y="15287"/>
                    <a:pt x="39418" y="15287"/>
                  </a:cubicBezTo>
                  <a:lnTo>
                    <a:pt x="39476" y="15287"/>
                  </a:lnTo>
                  <a:cubicBezTo>
                    <a:pt x="39590" y="15260"/>
                    <a:pt x="39677" y="15116"/>
                    <a:pt x="39647" y="15001"/>
                  </a:cubicBezTo>
                  <a:cubicBezTo>
                    <a:pt x="39624" y="14882"/>
                    <a:pt x="39519" y="14823"/>
                    <a:pt x="39418" y="14823"/>
                  </a:cubicBezTo>
                  <a:close/>
                  <a:moveTo>
                    <a:pt x="690" y="15740"/>
                  </a:moveTo>
                  <a:cubicBezTo>
                    <a:pt x="567" y="15740"/>
                    <a:pt x="458" y="15821"/>
                    <a:pt x="458" y="15947"/>
                  </a:cubicBezTo>
                  <a:cubicBezTo>
                    <a:pt x="429" y="16061"/>
                    <a:pt x="486" y="16203"/>
                    <a:pt x="630" y="16233"/>
                  </a:cubicBezTo>
                  <a:lnTo>
                    <a:pt x="687" y="16233"/>
                  </a:lnTo>
                  <a:cubicBezTo>
                    <a:pt x="802" y="16233"/>
                    <a:pt x="887" y="16146"/>
                    <a:pt x="916" y="16032"/>
                  </a:cubicBezTo>
                  <a:cubicBezTo>
                    <a:pt x="944" y="15917"/>
                    <a:pt x="859" y="15775"/>
                    <a:pt x="745" y="15745"/>
                  </a:cubicBezTo>
                  <a:cubicBezTo>
                    <a:pt x="726" y="15742"/>
                    <a:pt x="708" y="15740"/>
                    <a:pt x="690" y="15740"/>
                  </a:cubicBezTo>
                  <a:close/>
                  <a:moveTo>
                    <a:pt x="39651" y="15768"/>
                  </a:moveTo>
                  <a:cubicBezTo>
                    <a:pt x="39630" y="15768"/>
                    <a:pt x="39610" y="15770"/>
                    <a:pt x="39590" y="15775"/>
                  </a:cubicBezTo>
                  <a:cubicBezTo>
                    <a:pt x="39448" y="15803"/>
                    <a:pt x="39361" y="15917"/>
                    <a:pt x="39391" y="16061"/>
                  </a:cubicBezTo>
                  <a:cubicBezTo>
                    <a:pt x="39418" y="16176"/>
                    <a:pt x="39533" y="16233"/>
                    <a:pt x="39620" y="16233"/>
                  </a:cubicBezTo>
                  <a:lnTo>
                    <a:pt x="39677" y="16233"/>
                  </a:lnTo>
                  <a:cubicBezTo>
                    <a:pt x="39819" y="16203"/>
                    <a:pt x="39906" y="16089"/>
                    <a:pt x="39876" y="15947"/>
                  </a:cubicBezTo>
                  <a:cubicBezTo>
                    <a:pt x="39854" y="15827"/>
                    <a:pt x="39750" y="15768"/>
                    <a:pt x="39651" y="15768"/>
                  </a:cubicBezTo>
                  <a:close/>
                  <a:moveTo>
                    <a:pt x="543" y="16691"/>
                  </a:moveTo>
                  <a:cubicBezTo>
                    <a:pt x="401" y="16691"/>
                    <a:pt x="287" y="16776"/>
                    <a:pt x="257" y="16890"/>
                  </a:cubicBezTo>
                  <a:cubicBezTo>
                    <a:pt x="229" y="17035"/>
                    <a:pt x="344" y="17149"/>
                    <a:pt x="458" y="17177"/>
                  </a:cubicBezTo>
                  <a:lnTo>
                    <a:pt x="516" y="17177"/>
                  </a:lnTo>
                  <a:cubicBezTo>
                    <a:pt x="630" y="17177"/>
                    <a:pt x="715" y="17092"/>
                    <a:pt x="745" y="16977"/>
                  </a:cubicBezTo>
                  <a:cubicBezTo>
                    <a:pt x="772" y="16833"/>
                    <a:pt x="687" y="16719"/>
                    <a:pt x="543" y="16691"/>
                  </a:cubicBezTo>
                  <a:close/>
                  <a:moveTo>
                    <a:pt x="39815" y="16714"/>
                  </a:moveTo>
                  <a:cubicBezTo>
                    <a:pt x="39798" y="16714"/>
                    <a:pt x="39780" y="16715"/>
                    <a:pt x="39762" y="16719"/>
                  </a:cubicBezTo>
                  <a:cubicBezTo>
                    <a:pt x="39647" y="16719"/>
                    <a:pt x="39563" y="16863"/>
                    <a:pt x="39563" y="16977"/>
                  </a:cubicBezTo>
                  <a:cubicBezTo>
                    <a:pt x="39590" y="17119"/>
                    <a:pt x="39705" y="17177"/>
                    <a:pt x="39819" y="17177"/>
                  </a:cubicBezTo>
                  <a:lnTo>
                    <a:pt x="39849" y="17177"/>
                  </a:lnTo>
                  <a:cubicBezTo>
                    <a:pt x="39991" y="17177"/>
                    <a:pt x="40078" y="17035"/>
                    <a:pt x="40048" y="16920"/>
                  </a:cubicBezTo>
                  <a:cubicBezTo>
                    <a:pt x="40024" y="16794"/>
                    <a:pt x="39934" y="16714"/>
                    <a:pt x="39815" y="16714"/>
                  </a:cubicBezTo>
                  <a:close/>
                  <a:moveTo>
                    <a:pt x="355" y="17660"/>
                  </a:moveTo>
                  <a:cubicBezTo>
                    <a:pt x="233" y="17660"/>
                    <a:pt x="142" y="17762"/>
                    <a:pt x="142" y="17864"/>
                  </a:cubicBezTo>
                  <a:cubicBezTo>
                    <a:pt x="115" y="18008"/>
                    <a:pt x="200" y="18123"/>
                    <a:pt x="344" y="18123"/>
                  </a:cubicBezTo>
                  <a:cubicBezTo>
                    <a:pt x="344" y="18150"/>
                    <a:pt x="371" y="18150"/>
                    <a:pt x="371" y="18150"/>
                  </a:cubicBezTo>
                  <a:cubicBezTo>
                    <a:pt x="486" y="18150"/>
                    <a:pt x="600" y="18036"/>
                    <a:pt x="600" y="17921"/>
                  </a:cubicBezTo>
                  <a:cubicBezTo>
                    <a:pt x="630" y="17779"/>
                    <a:pt x="543" y="17665"/>
                    <a:pt x="401" y="17665"/>
                  </a:cubicBezTo>
                  <a:cubicBezTo>
                    <a:pt x="385" y="17661"/>
                    <a:pt x="370" y="17660"/>
                    <a:pt x="355" y="17660"/>
                  </a:cubicBezTo>
                  <a:close/>
                  <a:moveTo>
                    <a:pt x="39906" y="17665"/>
                  </a:moveTo>
                  <a:cubicBezTo>
                    <a:pt x="39792" y="17692"/>
                    <a:pt x="39677" y="17807"/>
                    <a:pt x="39705" y="17921"/>
                  </a:cubicBezTo>
                  <a:cubicBezTo>
                    <a:pt x="39705" y="18065"/>
                    <a:pt x="39819" y="18150"/>
                    <a:pt x="39934" y="18150"/>
                  </a:cubicBezTo>
                  <a:lnTo>
                    <a:pt x="39963" y="18150"/>
                  </a:lnTo>
                  <a:cubicBezTo>
                    <a:pt x="40105" y="18123"/>
                    <a:pt x="40192" y="18008"/>
                    <a:pt x="40192" y="17894"/>
                  </a:cubicBezTo>
                  <a:cubicBezTo>
                    <a:pt x="40163" y="17749"/>
                    <a:pt x="40048" y="17665"/>
                    <a:pt x="39906" y="17665"/>
                  </a:cubicBezTo>
                  <a:close/>
                  <a:moveTo>
                    <a:pt x="314" y="18608"/>
                  </a:moveTo>
                  <a:cubicBezTo>
                    <a:pt x="172" y="18608"/>
                    <a:pt x="58" y="18723"/>
                    <a:pt x="58" y="18837"/>
                  </a:cubicBezTo>
                  <a:cubicBezTo>
                    <a:pt x="28" y="18981"/>
                    <a:pt x="142" y="19096"/>
                    <a:pt x="287" y="19096"/>
                  </a:cubicBezTo>
                  <a:cubicBezTo>
                    <a:pt x="401" y="19096"/>
                    <a:pt x="516" y="19009"/>
                    <a:pt x="516" y="18867"/>
                  </a:cubicBezTo>
                  <a:cubicBezTo>
                    <a:pt x="543" y="18752"/>
                    <a:pt x="429" y="18638"/>
                    <a:pt x="314" y="18608"/>
                  </a:cubicBezTo>
                  <a:close/>
                  <a:moveTo>
                    <a:pt x="40058" y="18633"/>
                  </a:moveTo>
                  <a:cubicBezTo>
                    <a:pt x="40045" y="18633"/>
                    <a:pt x="40033" y="18635"/>
                    <a:pt x="40021" y="18638"/>
                  </a:cubicBezTo>
                  <a:cubicBezTo>
                    <a:pt x="39876" y="18638"/>
                    <a:pt x="39792" y="18752"/>
                    <a:pt x="39792" y="18894"/>
                  </a:cubicBezTo>
                  <a:cubicBezTo>
                    <a:pt x="39792" y="19009"/>
                    <a:pt x="39906" y="19123"/>
                    <a:pt x="40021" y="19123"/>
                  </a:cubicBezTo>
                  <a:lnTo>
                    <a:pt x="40048" y="19123"/>
                  </a:lnTo>
                  <a:cubicBezTo>
                    <a:pt x="40163" y="19096"/>
                    <a:pt x="40277" y="18981"/>
                    <a:pt x="40277" y="18867"/>
                  </a:cubicBezTo>
                  <a:cubicBezTo>
                    <a:pt x="40253" y="18738"/>
                    <a:pt x="40159" y="18633"/>
                    <a:pt x="40058" y="18633"/>
                  </a:cubicBezTo>
                  <a:close/>
                  <a:moveTo>
                    <a:pt x="257" y="19581"/>
                  </a:moveTo>
                  <a:cubicBezTo>
                    <a:pt x="115" y="19581"/>
                    <a:pt x="0" y="19696"/>
                    <a:pt x="0" y="19810"/>
                  </a:cubicBezTo>
                  <a:cubicBezTo>
                    <a:pt x="0" y="19955"/>
                    <a:pt x="115" y="20069"/>
                    <a:pt x="229" y="20069"/>
                  </a:cubicBezTo>
                  <a:lnTo>
                    <a:pt x="257" y="20069"/>
                  </a:lnTo>
                  <a:cubicBezTo>
                    <a:pt x="371" y="20069"/>
                    <a:pt x="486" y="19955"/>
                    <a:pt x="486" y="19840"/>
                  </a:cubicBezTo>
                  <a:cubicBezTo>
                    <a:pt x="486" y="19696"/>
                    <a:pt x="371" y="19581"/>
                    <a:pt x="257" y="19581"/>
                  </a:cubicBezTo>
                  <a:close/>
                  <a:moveTo>
                    <a:pt x="40078" y="19581"/>
                  </a:moveTo>
                  <a:cubicBezTo>
                    <a:pt x="39934" y="19611"/>
                    <a:pt x="39819" y="19696"/>
                    <a:pt x="39819" y="19840"/>
                  </a:cubicBezTo>
                  <a:cubicBezTo>
                    <a:pt x="39819" y="19897"/>
                    <a:pt x="39849" y="19955"/>
                    <a:pt x="39876" y="19982"/>
                  </a:cubicBezTo>
                  <a:cubicBezTo>
                    <a:pt x="39849" y="20039"/>
                    <a:pt x="39819" y="20097"/>
                    <a:pt x="39819" y="20154"/>
                  </a:cubicBezTo>
                  <a:cubicBezTo>
                    <a:pt x="39819" y="20268"/>
                    <a:pt x="39934" y="20383"/>
                    <a:pt x="40078" y="20383"/>
                  </a:cubicBezTo>
                  <a:cubicBezTo>
                    <a:pt x="40192" y="20383"/>
                    <a:pt x="40307" y="20268"/>
                    <a:pt x="40307" y="20154"/>
                  </a:cubicBezTo>
                  <a:cubicBezTo>
                    <a:pt x="40307" y="20097"/>
                    <a:pt x="40277" y="20039"/>
                    <a:pt x="40250" y="19982"/>
                  </a:cubicBezTo>
                  <a:cubicBezTo>
                    <a:pt x="40277" y="19955"/>
                    <a:pt x="40307" y="19897"/>
                    <a:pt x="40307" y="19840"/>
                  </a:cubicBezTo>
                  <a:cubicBezTo>
                    <a:pt x="40307" y="19696"/>
                    <a:pt x="40192" y="19581"/>
                    <a:pt x="40078" y="19581"/>
                  </a:cubicBezTo>
                  <a:close/>
                  <a:moveTo>
                    <a:pt x="257" y="20555"/>
                  </a:moveTo>
                  <a:cubicBezTo>
                    <a:pt x="115" y="20555"/>
                    <a:pt x="0" y="20669"/>
                    <a:pt x="0" y="20813"/>
                  </a:cubicBezTo>
                  <a:cubicBezTo>
                    <a:pt x="28" y="20928"/>
                    <a:pt x="115" y="21042"/>
                    <a:pt x="257" y="21042"/>
                  </a:cubicBezTo>
                  <a:cubicBezTo>
                    <a:pt x="401" y="21042"/>
                    <a:pt x="486" y="20928"/>
                    <a:pt x="486" y="20784"/>
                  </a:cubicBezTo>
                  <a:cubicBezTo>
                    <a:pt x="486" y="20642"/>
                    <a:pt x="371" y="20555"/>
                    <a:pt x="257" y="20555"/>
                  </a:cubicBezTo>
                  <a:close/>
                  <a:moveTo>
                    <a:pt x="40048" y="20871"/>
                  </a:moveTo>
                  <a:cubicBezTo>
                    <a:pt x="39934" y="20871"/>
                    <a:pt x="39819" y="20985"/>
                    <a:pt x="39792" y="21100"/>
                  </a:cubicBezTo>
                  <a:cubicBezTo>
                    <a:pt x="39792" y="21242"/>
                    <a:pt x="39906" y="21356"/>
                    <a:pt x="40048" y="21356"/>
                  </a:cubicBezTo>
                  <a:cubicBezTo>
                    <a:pt x="40163" y="21356"/>
                    <a:pt x="40277" y="21271"/>
                    <a:pt x="40277" y="21127"/>
                  </a:cubicBezTo>
                  <a:cubicBezTo>
                    <a:pt x="40277" y="20985"/>
                    <a:pt x="40192" y="20871"/>
                    <a:pt x="40048" y="20871"/>
                  </a:cubicBezTo>
                  <a:close/>
                  <a:moveTo>
                    <a:pt x="329" y="21524"/>
                  </a:moveTo>
                  <a:cubicBezTo>
                    <a:pt x="315" y="21524"/>
                    <a:pt x="301" y="21525"/>
                    <a:pt x="287" y="21528"/>
                  </a:cubicBezTo>
                  <a:cubicBezTo>
                    <a:pt x="142" y="21528"/>
                    <a:pt x="58" y="21642"/>
                    <a:pt x="58" y="21787"/>
                  </a:cubicBezTo>
                  <a:cubicBezTo>
                    <a:pt x="85" y="21901"/>
                    <a:pt x="172" y="21986"/>
                    <a:pt x="314" y="21986"/>
                  </a:cubicBezTo>
                  <a:lnTo>
                    <a:pt x="344" y="21986"/>
                  </a:lnTo>
                  <a:cubicBezTo>
                    <a:pt x="458" y="21986"/>
                    <a:pt x="573" y="21872"/>
                    <a:pt x="543" y="21730"/>
                  </a:cubicBezTo>
                  <a:cubicBezTo>
                    <a:pt x="543" y="21627"/>
                    <a:pt x="451" y="21524"/>
                    <a:pt x="329" y="21524"/>
                  </a:cubicBezTo>
                  <a:close/>
                  <a:moveTo>
                    <a:pt x="39991" y="21844"/>
                  </a:moveTo>
                  <a:cubicBezTo>
                    <a:pt x="39876" y="21844"/>
                    <a:pt x="39762" y="21929"/>
                    <a:pt x="39734" y="22073"/>
                  </a:cubicBezTo>
                  <a:cubicBezTo>
                    <a:pt x="39734" y="22188"/>
                    <a:pt x="39819" y="22302"/>
                    <a:pt x="39963" y="22330"/>
                  </a:cubicBezTo>
                  <a:cubicBezTo>
                    <a:pt x="40105" y="22330"/>
                    <a:pt x="40192" y="22245"/>
                    <a:pt x="40220" y="22101"/>
                  </a:cubicBezTo>
                  <a:cubicBezTo>
                    <a:pt x="40220" y="21959"/>
                    <a:pt x="40135" y="21844"/>
                    <a:pt x="39991" y="21844"/>
                  </a:cubicBezTo>
                  <a:close/>
                  <a:moveTo>
                    <a:pt x="371" y="22474"/>
                  </a:moveTo>
                  <a:cubicBezTo>
                    <a:pt x="229" y="22501"/>
                    <a:pt x="142" y="22616"/>
                    <a:pt x="172" y="22760"/>
                  </a:cubicBezTo>
                  <a:cubicBezTo>
                    <a:pt x="172" y="22875"/>
                    <a:pt x="287" y="22959"/>
                    <a:pt x="401" y="22959"/>
                  </a:cubicBezTo>
                  <a:lnTo>
                    <a:pt x="429" y="22959"/>
                  </a:lnTo>
                  <a:cubicBezTo>
                    <a:pt x="564" y="22933"/>
                    <a:pt x="647" y="22831"/>
                    <a:pt x="657" y="22698"/>
                  </a:cubicBezTo>
                  <a:lnTo>
                    <a:pt x="657" y="22698"/>
                  </a:lnTo>
                  <a:cubicBezTo>
                    <a:pt x="657" y="22700"/>
                    <a:pt x="657" y="22701"/>
                    <a:pt x="658" y="22703"/>
                  </a:cubicBezTo>
                  <a:lnTo>
                    <a:pt x="658" y="22673"/>
                  </a:lnTo>
                  <a:cubicBezTo>
                    <a:pt x="658" y="22682"/>
                    <a:pt x="657" y="22690"/>
                    <a:pt x="657" y="22698"/>
                  </a:cubicBezTo>
                  <a:lnTo>
                    <a:pt x="657" y="22698"/>
                  </a:lnTo>
                  <a:cubicBezTo>
                    <a:pt x="628" y="22557"/>
                    <a:pt x="514" y="22474"/>
                    <a:pt x="371" y="22474"/>
                  </a:cubicBezTo>
                  <a:close/>
                  <a:moveTo>
                    <a:pt x="39851" y="22812"/>
                  </a:moveTo>
                  <a:cubicBezTo>
                    <a:pt x="39733" y="22812"/>
                    <a:pt x="39644" y="22893"/>
                    <a:pt x="39620" y="23017"/>
                  </a:cubicBezTo>
                  <a:cubicBezTo>
                    <a:pt x="39590" y="23131"/>
                    <a:pt x="39705" y="23275"/>
                    <a:pt x="39819" y="23275"/>
                  </a:cubicBezTo>
                  <a:lnTo>
                    <a:pt x="39849" y="23275"/>
                  </a:lnTo>
                  <a:cubicBezTo>
                    <a:pt x="39963" y="23275"/>
                    <a:pt x="40078" y="23188"/>
                    <a:pt x="40105" y="23074"/>
                  </a:cubicBezTo>
                  <a:cubicBezTo>
                    <a:pt x="40105" y="22959"/>
                    <a:pt x="40021" y="22817"/>
                    <a:pt x="39906" y="22817"/>
                  </a:cubicBezTo>
                  <a:cubicBezTo>
                    <a:pt x="39887" y="22813"/>
                    <a:pt x="39868" y="22812"/>
                    <a:pt x="39851" y="22812"/>
                  </a:cubicBezTo>
                  <a:close/>
                  <a:moveTo>
                    <a:pt x="570" y="23441"/>
                  </a:moveTo>
                  <a:cubicBezTo>
                    <a:pt x="553" y="23441"/>
                    <a:pt x="534" y="23443"/>
                    <a:pt x="516" y="23447"/>
                  </a:cubicBezTo>
                  <a:cubicBezTo>
                    <a:pt x="371" y="23475"/>
                    <a:pt x="287" y="23589"/>
                    <a:pt x="314" y="23704"/>
                  </a:cubicBezTo>
                  <a:cubicBezTo>
                    <a:pt x="344" y="23848"/>
                    <a:pt x="429" y="23933"/>
                    <a:pt x="543" y="23933"/>
                  </a:cubicBezTo>
                  <a:cubicBezTo>
                    <a:pt x="573" y="23933"/>
                    <a:pt x="573" y="23905"/>
                    <a:pt x="600" y="23905"/>
                  </a:cubicBezTo>
                  <a:cubicBezTo>
                    <a:pt x="745" y="23905"/>
                    <a:pt x="829" y="23761"/>
                    <a:pt x="802" y="23646"/>
                  </a:cubicBezTo>
                  <a:cubicBezTo>
                    <a:pt x="776" y="23523"/>
                    <a:pt x="686" y="23441"/>
                    <a:pt x="570" y="23441"/>
                  </a:cubicBezTo>
                  <a:close/>
                  <a:moveTo>
                    <a:pt x="39690" y="23756"/>
                  </a:moveTo>
                  <a:cubicBezTo>
                    <a:pt x="39585" y="23756"/>
                    <a:pt x="39472" y="23836"/>
                    <a:pt x="39448" y="23962"/>
                  </a:cubicBezTo>
                  <a:cubicBezTo>
                    <a:pt x="39448" y="24077"/>
                    <a:pt x="39533" y="24219"/>
                    <a:pt x="39647" y="24249"/>
                  </a:cubicBezTo>
                  <a:lnTo>
                    <a:pt x="39705" y="24249"/>
                  </a:lnTo>
                  <a:cubicBezTo>
                    <a:pt x="39819" y="24249"/>
                    <a:pt x="39906" y="24162"/>
                    <a:pt x="39934" y="24047"/>
                  </a:cubicBezTo>
                  <a:cubicBezTo>
                    <a:pt x="39963" y="23905"/>
                    <a:pt x="39876" y="23791"/>
                    <a:pt x="39734" y="23761"/>
                  </a:cubicBezTo>
                  <a:cubicBezTo>
                    <a:pt x="39720" y="23757"/>
                    <a:pt x="39705" y="23756"/>
                    <a:pt x="39690" y="23756"/>
                  </a:cubicBezTo>
                  <a:close/>
                  <a:moveTo>
                    <a:pt x="741" y="24385"/>
                  </a:moveTo>
                  <a:cubicBezTo>
                    <a:pt x="723" y="24385"/>
                    <a:pt x="706" y="24387"/>
                    <a:pt x="687" y="24391"/>
                  </a:cubicBezTo>
                  <a:cubicBezTo>
                    <a:pt x="573" y="24420"/>
                    <a:pt x="486" y="24562"/>
                    <a:pt x="516" y="24677"/>
                  </a:cubicBezTo>
                  <a:cubicBezTo>
                    <a:pt x="543" y="24791"/>
                    <a:pt x="630" y="24878"/>
                    <a:pt x="745" y="24878"/>
                  </a:cubicBezTo>
                  <a:cubicBezTo>
                    <a:pt x="772" y="24878"/>
                    <a:pt x="772" y="24878"/>
                    <a:pt x="802" y="24849"/>
                  </a:cubicBezTo>
                  <a:cubicBezTo>
                    <a:pt x="944" y="24821"/>
                    <a:pt x="1031" y="24707"/>
                    <a:pt x="974" y="24562"/>
                  </a:cubicBezTo>
                  <a:cubicBezTo>
                    <a:pt x="948" y="24463"/>
                    <a:pt x="857" y="24385"/>
                    <a:pt x="741" y="24385"/>
                  </a:cubicBezTo>
                  <a:close/>
                  <a:moveTo>
                    <a:pt x="39485" y="24701"/>
                  </a:moveTo>
                  <a:cubicBezTo>
                    <a:pt x="39382" y="24701"/>
                    <a:pt x="39272" y="24779"/>
                    <a:pt x="39247" y="24878"/>
                  </a:cubicBezTo>
                  <a:cubicBezTo>
                    <a:pt x="39219" y="25020"/>
                    <a:pt x="39304" y="25135"/>
                    <a:pt x="39418" y="25192"/>
                  </a:cubicBezTo>
                  <a:lnTo>
                    <a:pt x="39476" y="25192"/>
                  </a:lnTo>
                  <a:cubicBezTo>
                    <a:pt x="39590" y="25192"/>
                    <a:pt x="39705" y="25107"/>
                    <a:pt x="39734" y="24993"/>
                  </a:cubicBezTo>
                  <a:cubicBezTo>
                    <a:pt x="39762" y="24878"/>
                    <a:pt x="39677" y="24734"/>
                    <a:pt x="39533" y="24707"/>
                  </a:cubicBezTo>
                  <a:cubicBezTo>
                    <a:pt x="39517" y="24703"/>
                    <a:pt x="39502" y="24701"/>
                    <a:pt x="39485" y="24701"/>
                  </a:cubicBezTo>
                  <a:close/>
                  <a:moveTo>
                    <a:pt x="987" y="25329"/>
                  </a:moveTo>
                  <a:cubicBezTo>
                    <a:pt x="964" y="25329"/>
                    <a:pt x="941" y="25331"/>
                    <a:pt x="916" y="25336"/>
                  </a:cubicBezTo>
                  <a:cubicBezTo>
                    <a:pt x="802" y="25364"/>
                    <a:pt x="715" y="25508"/>
                    <a:pt x="745" y="25623"/>
                  </a:cubicBezTo>
                  <a:cubicBezTo>
                    <a:pt x="772" y="25737"/>
                    <a:pt x="887" y="25795"/>
                    <a:pt x="1001" y="25795"/>
                  </a:cubicBezTo>
                  <a:lnTo>
                    <a:pt x="1058" y="25795"/>
                  </a:lnTo>
                  <a:cubicBezTo>
                    <a:pt x="1173" y="25765"/>
                    <a:pt x="1260" y="25623"/>
                    <a:pt x="1230" y="25508"/>
                  </a:cubicBezTo>
                  <a:cubicBezTo>
                    <a:pt x="1183" y="25389"/>
                    <a:pt x="1096" y="25329"/>
                    <a:pt x="987" y="25329"/>
                  </a:cubicBezTo>
                  <a:close/>
                  <a:moveTo>
                    <a:pt x="39218" y="25632"/>
                  </a:moveTo>
                  <a:cubicBezTo>
                    <a:pt x="39117" y="25632"/>
                    <a:pt x="39041" y="25710"/>
                    <a:pt x="39018" y="25822"/>
                  </a:cubicBezTo>
                  <a:cubicBezTo>
                    <a:pt x="38960" y="25936"/>
                    <a:pt x="39047" y="26081"/>
                    <a:pt x="39162" y="26108"/>
                  </a:cubicBezTo>
                  <a:lnTo>
                    <a:pt x="39219" y="26108"/>
                  </a:lnTo>
                  <a:cubicBezTo>
                    <a:pt x="39334" y="26108"/>
                    <a:pt x="39448" y="26051"/>
                    <a:pt x="39476" y="25936"/>
                  </a:cubicBezTo>
                  <a:cubicBezTo>
                    <a:pt x="39505" y="25822"/>
                    <a:pt x="39418" y="25680"/>
                    <a:pt x="39304" y="25650"/>
                  </a:cubicBezTo>
                  <a:cubicBezTo>
                    <a:pt x="39274" y="25638"/>
                    <a:pt x="39245" y="25632"/>
                    <a:pt x="39218" y="25632"/>
                  </a:cubicBezTo>
                  <a:close/>
                  <a:moveTo>
                    <a:pt x="1265" y="26245"/>
                  </a:moveTo>
                  <a:cubicBezTo>
                    <a:pt x="1244" y="26245"/>
                    <a:pt x="1223" y="26247"/>
                    <a:pt x="1203" y="26253"/>
                  </a:cubicBezTo>
                  <a:cubicBezTo>
                    <a:pt x="1058" y="26310"/>
                    <a:pt x="1001" y="26424"/>
                    <a:pt x="1031" y="26566"/>
                  </a:cubicBezTo>
                  <a:cubicBezTo>
                    <a:pt x="1088" y="26653"/>
                    <a:pt x="1173" y="26738"/>
                    <a:pt x="1287" y="26738"/>
                  </a:cubicBezTo>
                  <a:cubicBezTo>
                    <a:pt x="1287" y="26738"/>
                    <a:pt x="1317" y="26711"/>
                    <a:pt x="1345" y="26711"/>
                  </a:cubicBezTo>
                  <a:cubicBezTo>
                    <a:pt x="1489" y="26681"/>
                    <a:pt x="1546" y="26539"/>
                    <a:pt x="1489" y="26395"/>
                  </a:cubicBezTo>
                  <a:cubicBezTo>
                    <a:pt x="1464" y="26300"/>
                    <a:pt x="1364" y="26245"/>
                    <a:pt x="1265" y="26245"/>
                  </a:cubicBezTo>
                  <a:close/>
                  <a:moveTo>
                    <a:pt x="38949" y="26559"/>
                  </a:moveTo>
                  <a:cubicBezTo>
                    <a:pt x="38839" y="26559"/>
                    <a:pt x="38751" y="26615"/>
                    <a:pt x="38704" y="26711"/>
                  </a:cubicBezTo>
                  <a:cubicBezTo>
                    <a:pt x="38674" y="26853"/>
                    <a:pt x="38731" y="26967"/>
                    <a:pt x="38846" y="27024"/>
                  </a:cubicBezTo>
                  <a:lnTo>
                    <a:pt x="38933" y="27024"/>
                  </a:lnTo>
                  <a:cubicBezTo>
                    <a:pt x="39047" y="27024"/>
                    <a:pt x="39132" y="26967"/>
                    <a:pt x="39162" y="26882"/>
                  </a:cubicBezTo>
                  <a:cubicBezTo>
                    <a:pt x="39219" y="26738"/>
                    <a:pt x="39132" y="26624"/>
                    <a:pt x="39018" y="26566"/>
                  </a:cubicBezTo>
                  <a:cubicBezTo>
                    <a:pt x="38994" y="26562"/>
                    <a:pt x="38971" y="26559"/>
                    <a:pt x="38949" y="26559"/>
                  </a:cubicBezTo>
                  <a:close/>
                  <a:moveTo>
                    <a:pt x="1595" y="27150"/>
                  </a:moveTo>
                  <a:cubicBezTo>
                    <a:pt x="1569" y="27150"/>
                    <a:pt x="1542" y="27156"/>
                    <a:pt x="1516" y="27169"/>
                  </a:cubicBezTo>
                  <a:cubicBezTo>
                    <a:pt x="1402" y="27226"/>
                    <a:pt x="1345" y="27368"/>
                    <a:pt x="1374" y="27482"/>
                  </a:cubicBezTo>
                  <a:cubicBezTo>
                    <a:pt x="1402" y="27569"/>
                    <a:pt x="1516" y="27627"/>
                    <a:pt x="1603" y="27627"/>
                  </a:cubicBezTo>
                  <a:lnTo>
                    <a:pt x="1688" y="27627"/>
                  </a:lnTo>
                  <a:cubicBezTo>
                    <a:pt x="1803" y="27569"/>
                    <a:pt x="1890" y="27425"/>
                    <a:pt x="1833" y="27311"/>
                  </a:cubicBezTo>
                  <a:cubicBezTo>
                    <a:pt x="1788" y="27221"/>
                    <a:pt x="1690" y="27150"/>
                    <a:pt x="1595" y="27150"/>
                  </a:cubicBezTo>
                  <a:close/>
                  <a:moveTo>
                    <a:pt x="38578" y="27460"/>
                  </a:moveTo>
                  <a:cubicBezTo>
                    <a:pt x="38489" y="27460"/>
                    <a:pt x="38402" y="27513"/>
                    <a:pt x="38360" y="27597"/>
                  </a:cubicBezTo>
                  <a:cubicBezTo>
                    <a:pt x="38303" y="27741"/>
                    <a:pt x="38360" y="27883"/>
                    <a:pt x="38502" y="27913"/>
                  </a:cubicBezTo>
                  <a:cubicBezTo>
                    <a:pt x="38532" y="27940"/>
                    <a:pt x="38559" y="27940"/>
                    <a:pt x="38589" y="27940"/>
                  </a:cubicBezTo>
                  <a:cubicBezTo>
                    <a:pt x="38674" y="27940"/>
                    <a:pt x="38761" y="27883"/>
                    <a:pt x="38818" y="27798"/>
                  </a:cubicBezTo>
                  <a:cubicBezTo>
                    <a:pt x="38876" y="27654"/>
                    <a:pt x="38788" y="27540"/>
                    <a:pt x="38674" y="27482"/>
                  </a:cubicBezTo>
                  <a:cubicBezTo>
                    <a:pt x="38643" y="27467"/>
                    <a:pt x="38611" y="27460"/>
                    <a:pt x="38578" y="27460"/>
                  </a:cubicBezTo>
                  <a:close/>
                  <a:moveTo>
                    <a:pt x="1982" y="28033"/>
                  </a:moveTo>
                  <a:cubicBezTo>
                    <a:pt x="1951" y="28033"/>
                    <a:pt x="1919" y="28040"/>
                    <a:pt x="1890" y="28055"/>
                  </a:cubicBezTo>
                  <a:cubicBezTo>
                    <a:pt x="1745" y="28112"/>
                    <a:pt x="1688" y="28256"/>
                    <a:pt x="1745" y="28371"/>
                  </a:cubicBezTo>
                  <a:lnTo>
                    <a:pt x="1745" y="28398"/>
                  </a:lnTo>
                  <a:cubicBezTo>
                    <a:pt x="1803" y="28485"/>
                    <a:pt x="1890" y="28543"/>
                    <a:pt x="1974" y="28543"/>
                  </a:cubicBezTo>
                  <a:cubicBezTo>
                    <a:pt x="2004" y="28543"/>
                    <a:pt x="2032" y="28513"/>
                    <a:pt x="2089" y="28513"/>
                  </a:cubicBezTo>
                  <a:cubicBezTo>
                    <a:pt x="2204" y="28456"/>
                    <a:pt x="2261" y="28314"/>
                    <a:pt x="2204" y="28169"/>
                  </a:cubicBezTo>
                  <a:lnTo>
                    <a:pt x="2204" y="28169"/>
                  </a:lnTo>
                  <a:lnTo>
                    <a:pt x="2204" y="28199"/>
                  </a:lnTo>
                  <a:cubicBezTo>
                    <a:pt x="2161" y="28092"/>
                    <a:pt x="2072" y="28033"/>
                    <a:pt x="1982" y="28033"/>
                  </a:cubicBezTo>
                  <a:close/>
                  <a:moveTo>
                    <a:pt x="38207" y="28348"/>
                  </a:moveTo>
                  <a:cubicBezTo>
                    <a:pt x="38117" y="28348"/>
                    <a:pt x="38029" y="28402"/>
                    <a:pt x="37987" y="28485"/>
                  </a:cubicBezTo>
                  <a:cubicBezTo>
                    <a:pt x="37930" y="28600"/>
                    <a:pt x="37987" y="28742"/>
                    <a:pt x="38101" y="28799"/>
                  </a:cubicBezTo>
                  <a:cubicBezTo>
                    <a:pt x="38131" y="28829"/>
                    <a:pt x="38159" y="28829"/>
                    <a:pt x="38188" y="28829"/>
                  </a:cubicBezTo>
                  <a:cubicBezTo>
                    <a:pt x="38273" y="28829"/>
                    <a:pt x="38388" y="28772"/>
                    <a:pt x="38417" y="28685"/>
                  </a:cubicBezTo>
                  <a:cubicBezTo>
                    <a:pt x="38475" y="28570"/>
                    <a:pt x="38417" y="28428"/>
                    <a:pt x="38303" y="28371"/>
                  </a:cubicBezTo>
                  <a:cubicBezTo>
                    <a:pt x="38272" y="28356"/>
                    <a:pt x="38239" y="28348"/>
                    <a:pt x="38207" y="28348"/>
                  </a:cubicBezTo>
                  <a:close/>
                  <a:moveTo>
                    <a:pt x="2386" y="28921"/>
                  </a:moveTo>
                  <a:cubicBezTo>
                    <a:pt x="2354" y="28921"/>
                    <a:pt x="2321" y="28928"/>
                    <a:pt x="2291" y="28943"/>
                  </a:cubicBezTo>
                  <a:cubicBezTo>
                    <a:pt x="2176" y="29001"/>
                    <a:pt x="2119" y="29143"/>
                    <a:pt x="2176" y="29257"/>
                  </a:cubicBezTo>
                  <a:cubicBezTo>
                    <a:pt x="2204" y="29344"/>
                    <a:pt x="2318" y="29401"/>
                    <a:pt x="2405" y="29401"/>
                  </a:cubicBezTo>
                  <a:cubicBezTo>
                    <a:pt x="2433" y="29401"/>
                    <a:pt x="2462" y="29401"/>
                    <a:pt x="2490" y="29372"/>
                  </a:cubicBezTo>
                  <a:cubicBezTo>
                    <a:pt x="2634" y="29314"/>
                    <a:pt x="2662" y="29172"/>
                    <a:pt x="2604" y="29058"/>
                  </a:cubicBezTo>
                  <a:cubicBezTo>
                    <a:pt x="2562" y="28974"/>
                    <a:pt x="2475" y="28921"/>
                    <a:pt x="2386" y="28921"/>
                  </a:cubicBezTo>
                  <a:close/>
                  <a:moveTo>
                    <a:pt x="37754" y="29217"/>
                  </a:moveTo>
                  <a:cubicBezTo>
                    <a:pt x="37673" y="29217"/>
                    <a:pt x="37597" y="29268"/>
                    <a:pt x="37559" y="29344"/>
                  </a:cubicBezTo>
                  <a:cubicBezTo>
                    <a:pt x="37501" y="29459"/>
                    <a:pt x="37529" y="29601"/>
                    <a:pt x="37643" y="29658"/>
                  </a:cubicBezTo>
                  <a:cubicBezTo>
                    <a:pt x="37701" y="29688"/>
                    <a:pt x="37730" y="29688"/>
                    <a:pt x="37758" y="29688"/>
                  </a:cubicBezTo>
                  <a:cubicBezTo>
                    <a:pt x="37845" y="29688"/>
                    <a:pt x="37930" y="29658"/>
                    <a:pt x="37987" y="29573"/>
                  </a:cubicBezTo>
                  <a:cubicBezTo>
                    <a:pt x="38044" y="29459"/>
                    <a:pt x="37987" y="29314"/>
                    <a:pt x="37872" y="29257"/>
                  </a:cubicBezTo>
                  <a:cubicBezTo>
                    <a:pt x="37835" y="29229"/>
                    <a:pt x="37794" y="29217"/>
                    <a:pt x="37754" y="29217"/>
                  </a:cubicBezTo>
                  <a:close/>
                  <a:moveTo>
                    <a:pt x="2847" y="29773"/>
                  </a:moveTo>
                  <a:cubicBezTo>
                    <a:pt x="2802" y="29773"/>
                    <a:pt x="2757" y="29783"/>
                    <a:pt x="2719" y="29802"/>
                  </a:cubicBezTo>
                  <a:cubicBezTo>
                    <a:pt x="2604" y="29859"/>
                    <a:pt x="2577" y="30001"/>
                    <a:pt x="2634" y="30116"/>
                  </a:cubicBezTo>
                  <a:cubicBezTo>
                    <a:pt x="2691" y="30203"/>
                    <a:pt x="2776" y="30260"/>
                    <a:pt x="2863" y="30260"/>
                  </a:cubicBezTo>
                  <a:cubicBezTo>
                    <a:pt x="2891" y="30260"/>
                    <a:pt x="2920" y="30230"/>
                    <a:pt x="2978" y="30203"/>
                  </a:cubicBezTo>
                  <a:cubicBezTo>
                    <a:pt x="3092" y="30146"/>
                    <a:pt x="3120" y="30001"/>
                    <a:pt x="3062" y="29887"/>
                  </a:cubicBezTo>
                  <a:cubicBezTo>
                    <a:pt x="3024" y="29811"/>
                    <a:pt x="2936" y="29773"/>
                    <a:pt x="2847" y="29773"/>
                  </a:cubicBezTo>
                  <a:close/>
                  <a:moveTo>
                    <a:pt x="37293" y="30060"/>
                  </a:moveTo>
                  <a:cubicBezTo>
                    <a:pt x="37211" y="30060"/>
                    <a:pt x="37129" y="30097"/>
                    <a:pt x="37071" y="30173"/>
                  </a:cubicBezTo>
                  <a:cubicBezTo>
                    <a:pt x="37014" y="30288"/>
                    <a:pt x="37043" y="30432"/>
                    <a:pt x="37158" y="30517"/>
                  </a:cubicBezTo>
                  <a:cubicBezTo>
                    <a:pt x="37215" y="30517"/>
                    <a:pt x="37243" y="30547"/>
                    <a:pt x="37300" y="30547"/>
                  </a:cubicBezTo>
                  <a:cubicBezTo>
                    <a:pt x="37387" y="30547"/>
                    <a:pt x="37444" y="30489"/>
                    <a:pt x="37501" y="30432"/>
                  </a:cubicBezTo>
                  <a:cubicBezTo>
                    <a:pt x="37559" y="30318"/>
                    <a:pt x="37529" y="30146"/>
                    <a:pt x="37414" y="30088"/>
                  </a:cubicBezTo>
                  <a:cubicBezTo>
                    <a:pt x="37376" y="30069"/>
                    <a:pt x="37334" y="30060"/>
                    <a:pt x="37293" y="30060"/>
                  </a:cubicBezTo>
                  <a:close/>
                  <a:moveTo>
                    <a:pt x="3333" y="30603"/>
                  </a:moveTo>
                  <a:cubicBezTo>
                    <a:pt x="3288" y="30603"/>
                    <a:pt x="3244" y="30612"/>
                    <a:pt x="3207" y="30631"/>
                  </a:cubicBezTo>
                  <a:cubicBezTo>
                    <a:pt x="3120" y="30689"/>
                    <a:pt x="3062" y="30860"/>
                    <a:pt x="3149" y="30975"/>
                  </a:cubicBezTo>
                  <a:cubicBezTo>
                    <a:pt x="3177" y="31032"/>
                    <a:pt x="3264" y="31089"/>
                    <a:pt x="3349" y="31089"/>
                  </a:cubicBezTo>
                  <a:cubicBezTo>
                    <a:pt x="3406" y="31089"/>
                    <a:pt x="3436" y="31062"/>
                    <a:pt x="3493" y="31032"/>
                  </a:cubicBezTo>
                  <a:cubicBezTo>
                    <a:pt x="3578" y="30975"/>
                    <a:pt x="3635" y="30803"/>
                    <a:pt x="3550" y="30718"/>
                  </a:cubicBezTo>
                  <a:cubicBezTo>
                    <a:pt x="3512" y="30642"/>
                    <a:pt x="3422" y="30603"/>
                    <a:pt x="3333" y="30603"/>
                  </a:cubicBezTo>
                  <a:close/>
                  <a:moveTo>
                    <a:pt x="36770" y="30868"/>
                  </a:moveTo>
                  <a:cubicBezTo>
                    <a:pt x="36697" y="30868"/>
                    <a:pt x="36620" y="30906"/>
                    <a:pt x="36585" y="30975"/>
                  </a:cubicBezTo>
                  <a:cubicBezTo>
                    <a:pt x="36498" y="31089"/>
                    <a:pt x="36528" y="31261"/>
                    <a:pt x="36643" y="31318"/>
                  </a:cubicBezTo>
                  <a:cubicBezTo>
                    <a:pt x="36700" y="31348"/>
                    <a:pt x="36727" y="31376"/>
                    <a:pt x="36785" y="31376"/>
                  </a:cubicBezTo>
                  <a:cubicBezTo>
                    <a:pt x="36842" y="31376"/>
                    <a:pt x="36929" y="31318"/>
                    <a:pt x="36986" y="31261"/>
                  </a:cubicBezTo>
                  <a:cubicBezTo>
                    <a:pt x="37043" y="31147"/>
                    <a:pt x="37014" y="31005"/>
                    <a:pt x="36899" y="30918"/>
                  </a:cubicBezTo>
                  <a:cubicBezTo>
                    <a:pt x="36866" y="30884"/>
                    <a:pt x="36819" y="30868"/>
                    <a:pt x="36770" y="30868"/>
                  </a:cubicBezTo>
                  <a:close/>
                  <a:moveTo>
                    <a:pt x="3901" y="31395"/>
                  </a:moveTo>
                  <a:cubicBezTo>
                    <a:pt x="3849" y="31395"/>
                    <a:pt x="3797" y="31409"/>
                    <a:pt x="3749" y="31433"/>
                  </a:cubicBezTo>
                  <a:cubicBezTo>
                    <a:pt x="3635" y="31520"/>
                    <a:pt x="3607" y="31662"/>
                    <a:pt x="3692" y="31776"/>
                  </a:cubicBezTo>
                  <a:cubicBezTo>
                    <a:pt x="3749" y="31834"/>
                    <a:pt x="3807" y="31891"/>
                    <a:pt x="3894" y="31891"/>
                  </a:cubicBezTo>
                  <a:cubicBezTo>
                    <a:pt x="3951" y="31891"/>
                    <a:pt x="3978" y="31863"/>
                    <a:pt x="4036" y="31834"/>
                  </a:cubicBezTo>
                  <a:cubicBezTo>
                    <a:pt x="4150" y="31749"/>
                    <a:pt x="4150" y="31605"/>
                    <a:pt x="4093" y="31490"/>
                  </a:cubicBezTo>
                  <a:cubicBezTo>
                    <a:pt x="4043" y="31423"/>
                    <a:pt x="3973" y="31395"/>
                    <a:pt x="3901" y="31395"/>
                  </a:cubicBezTo>
                  <a:close/>
                  <a:moveTo>
                    <a:pt x="36226" y="31670"/>
                  </a:moveTo>
                  <a:cubicBezTo>
                    <a:pt x="36152" y="31670"/>
                    <a:pt x="36075" y="31707"/>
                    <a:pt x="36040" y="31776"/>
                  </a:cubicBezTo>
                  <a:cubicBezTo>
                    <a:pt x="35956" y="31891"/>
                    <a:pt x="35983" y="32035"/>
                    <a:pt x="36070" y="32120"/>
                  </a:cubicBezTo>
                  <a:cubicBezTo>
                    <a:pt x="36127" y="32150"/>
                    <a:pt x="36185" y="32150"/>
                    <a:pt x="36212" y="32150"/>
                  </a:cubicBezTo>
                  <a:cubicBezTo>
                    <a:pt x="36299" y="32150"/>
                    <a:pt x="36384" y="32120"/>
                    <a:pt x="36414" y="32063"/>
                  </a:cubicBezTo>
                  <a:cubicBezTo>
                    <a:pt x="36498" y="31948"/>
                    <a:pt x="36471" y="31806"/>
                    <a:pt x="36356" y="31719"/>
                  </a:cubicBezTo>
                  <a:cubicBezTo>
                    <a:pt x="36322" y="31686"/>
                    <a:pt x="36274" y="31670"/>
                    <a:pt x="36226" y="31670"/>
                  </a:cubicBezTo>
                  <a:close/>
                  <a:moveTo>
                    <a:pt x="4473" y="32169"/>
                  </a:moveTo>
                  <a:cubicBezTo>
                    <a:pt x="4422" y="32169"/>
                    <a:pt x="4369" y="32183"/>
                    <a:pt x="4322" y="32207"/>
                  </a:cubicBezTo>
                  <a:cubicBezTo>
                    <a:pt x="4207" y="32292"/>
                    <a:pt x="4180" y="32463"/>
                    <a:pt x="4265" y="32550"/>
                  </a:cubicBezTo>
                  <a:cubicBezTo>
                    <a:pt x="4322" y="32635"/>
                    <a:pt x="4409" y="32665"/>
                    <a:pt x="4466" y="32665"/>
                  </a:cubicBezTo>
                  <a:cubicBezTo>
                    <a:pt x="4523" y="32665"/>
                    <a:pt x="4581" y="32635"/>
                    <a:pt x="4608" y="32608"/>
                  </a:cubicBezTo>
                  <a:cubicBezTo>
                    <a:pt x="4723" y="32521"/>
                    <a:pt x="4752" y="32379"/>
                    <a:pt x="4665" y="32264"/>
                  </a:cubicBezTo>
                  <a:cubicBezTo>
                    <a:pt x="4616" y="32197"/>
                    <a:pt x="4546" y="32169"/>
                    <a:pt x="4473" y="32169"/>
                  </a:cubicBezTo>
                  <a:close/>
                  <a:moveTo>
                    <a:pt x="35631" y="32441"/>
                  </a:moveTo>
                  <a:cubicBezTo>
                    <a:pt x="35559" y="32441"/>
                    <a:pt x="35490" y="32471"/>
                    <a:pt x="35440" y="32521"/>
                  </a:cubicBezTo>
                  <a:cubicBezTo>
                    <a:pt x="35353" y="32635"/>
                    <a:pt x="35383" y="32779"/>
                    <a:pt x="35468" y="32864"/>
                  </a:cubicBezTo>
                  <a:cubicBezTo>
                    <a:pt x="35525" y="32894"/>
                    <a:pt x="35582" y="32921"/>
                    <a:pt x="35640" y="32921"/>
                  </a:cubicBezTo>
                  <a:cubicBezTo>
                    <a:pt x="35697" y="32921"/>
                    <a:pt x="35784" y="32894"/>
                    <a:pt x="35811" y="32837"/>
                  </a:cubicBezTo>
                  <a:cubicBezTo>
                    <a:pt x="35898" y="32722"/>
                    <a:pt x="35898" y="32578"/>
                    <a:pt x="35784" y="32493"/>
                  </a:cubicBezTo>
                  <a:cubicBezTo>
                    <a:pt x="35736" y="32457"/>
                    <a:pt x="35683" y="32441"/>
                    <a:pt x="35631" y="32441"/>
                  </a:cubicBezTo>
                  <a:close/>
                  <a:moveTo>
                    <a:pt x="5093" y="32918"/>
                  </a:moveTo>
                  <a:cubicBezTo>
                    <a:pt x="5036" y="32918"/>
                    <a:pt x="4977" y="32939"/>
                    <a:pt x="4924" y="32979"/>
                  </a:cubicBezTo>
                  <a:cubicBezTo>
                    <a:pt x="4810" y="33066"/>
                    <a:pt x="4810" y="33208"/>
                    <a:pt x="4894" y="33322"/>
                  </a:cubicBezTo>
                  <a:cubicBezTo>
                    <a:pt x="4952" y="33379"/>
                    <a:pt x="5009" y="33409"/>
                    <a:pt x="5096" y="33409"/>
                  </a:cubicBezTo>
                  <a:cubicBezTo>
                    <a:pt x="5123" y="33409"/>
                    <a:pt x="5181" y="33379"/>
                    <a:pt x="5238" y="33352"/>
                  </a:cubicBezTo>
                  <a:cubicBezTo>
                    <a:pt x="5325" y="33265"/>
                    <a:pt x="5352" y="33093"/>
                    <a:pt x="5268" y="33008"/>
                  </a:cubicBezTo>
                  <a:cubicBezTo>
                    <a:pt x="5221" y="32947"/>
                    <a:pt x="5158" y="32918"/>
                    <a:pt x="5093" y="32918"/>
                  </a:cubicBezTo>
                  <a:close/>
                  <a:moveTo>
                    <a:pt x="35005" y="33175"/>
                  </a:moveTo>
                  <a:cubicBezTo>
                    <a:pt x="34941" y="33175"/>
                    <a:pt x="34872" y="33204"/>
                    <a:pt x="34811" y="33265"/>
                  </a:cubicBezTo>
                  <a:lnTo>
                    <a:pt x="34838" y="33265"/>
                  </a:lnTo>
                  <a:cubicBezTo>
                    <a:pt x="34724" y="33352"/>
                    <a:pt x="34753" y="33524"/>
                    <a:pt x="34838" y="33608"/>
                  </a:cubicBezTo>
                  <a:cubicBezTo>
                    <a:pt x="34895" y="33638"/>
                    <a:pt x="34953" y="33666"/>
                    <a:pt x="35010" y="33666"/>
                  </a:cubicBezTo>
                  <a:cubicBezTo>
                    <a:pt x="35067" y="33666"/>
                    <a:pt x="35124" y="33638"/>
                    <a:pt x="35182" y="33581"/>
                  </a:cubicBezTo>
                  <a:cubicBezTo>
                    <a:pt x="35269" y="33494"/>
                    <a:pt x="35269" y="33322"/>
                    <a:pt x="35154" y="33237"/>
                  </a:cubicBezTo>
                  <a:cubicBezTo>
                    <a:pt x="35114" y="33197"/>
                    <a:pt x="35061" y="33175"/>
                    <a:pt x="35005" y="33175"/>
                  </a:cubicBezTo>
                  <a:close/>
                  <a:moveTo>
                    <a:pt x="5724" y="33633"/>
                  </a:moveTo>
                  <a:cubicBezTo>
                    <a:pt x="5667" y="33633"/>
                    <a:pt x="5607" y="33655"/>
                    <a:pt x="5554" y="33695"/>
                  </a:cubicBezTo>
                  <a:cubicBezTo>
                    <a:pt x="5467" y="33780"/>
                    <a:pt x="5467" y="33952"/>
                    <a:pt x="5554" y="34039"/>
                  </a:cubicBezTo>
                  <a:cubicBezTo>
                    <a:pt x="5611" y="34096"/>
                    <a:pt x="5668" y="34124"/>
                    <a:pt x="5726" y="34124"/>
                  </a:cubicBezTo>
                  <a:cubicBezTo>
                    <a:pt x="5783" y="34124"/>
                    <a:pt x="5840" y="34096"/>
                    <a:pt x="5898" y="34039"/>
                  </a:cubicBezTo>
                  <a:cubicBezTo>
                    <a:pt x="5982" y="33952"/>
                    <a:pt x="5982" y="33810"/>
                    <a:pt x="5898" y="33723"/>
                  </a:cubicBezTo>
                  <a:cubicBezTo>
                    <a:pt x="5851" y="33662"/>
                    <a:pt x="5789" y="33633"/>
                    <a:pt x="5724" y="33633"/>
                  </a:cubicBezTo>
                  <a:close/>
                  <a:moveTo>
                    <a:pt x="34341" y="33888"/>
                  </a:moveTo>
                  <a:cubicBezTo>
                    <a:pt x="34280" y="33888"/>
                    <a:pt x="34223" y="33910"/>
                    <a:pt x="34181" y="33952"/>
                  </a:cubicBezTo>
                  <a:cubicBezTo>
                    <a:pt x="34066" y="34039"/>
                    <a:pt x="34066" y="34211"/>
                    <a:pt x="34181" y="34295"/>
                  </a:cubicBezTo>
                  <a:cubicBezTo>
                    <a:pt x="34238" y="34353"/>
                    <a:pt x="34295" y="34382"/>
                    <a:pt x="34352" y="34382"/>
                  </a:cubicBezTo>
                  <a:cubicBezTo>
                    <a:pt x="34410" y="34382"/>
                    <a:pt x="34467" y="34353"/>
                    <a:pt x="34524" y="34295"/>
                  </a:cubicBezTo>
                  <a:cubicBezTo>
                    <a:pt x="34609" y="34211"/>
                    <a:pt x="34609" y="34039"/>
                    <a:pt x="34524" y="33952"/>
                  </a:cubicBezTo>
                  <a:cubicBezTo>
                    <a:pt x="34467" y="33910"/>
                    <a:pt x="34402" y="33888"/>
                    <a:pt x="34341" y="33888"/>
                  </a:cubicBezTo>
                  <a:close/>
                  <a:moveTo>
                    <a:pt x="6412" y="34317"/>
                  </a:moveTo>
                  <a:cubicBezTo>
                    <a:pt x="6348" y="34317"/>
                    <a:pt x="6283" y="34339"/>
                    <a:pt x="6241" y="34382"/>
                  </a:cubicBezTo>
                  <a:cubicBezTo>
                    <a:pt x="6154" y="34497"/>
                    <a:pt x="6154" y="34639"/>
                    <a:pt x="6241" y="34726"/>
                  </a:cubicBezTo>
                  <a:cubicBezTo>
                    <a:pt x="6298" y="34783"/>
                    <a:pt x="6356" y="34811"/>
                    <a:pt x="6413" y="34811"/>
                  </a:cubicBezTo>
                  <a:cubicBezTo>
                    <a:pt x="6470" y="34811"/>
                    <a:pt x="6527" y="34783"/>
                    <a:pt x="6585" y="34726"/>
                  </a:cubicBezTo>
                  <a:cubicBezTo>
                    <a:pt x="6669" y="34639"/>
                    <a:pt x="6669" y="34467"/>
                    <a:pt x="6585" y="34382"/>
                  </a:cubicBezTo>
                  <a:cubicBezTo>
                    <a:pt x="6541" y="34339"/>
                    <a:pt x="6476" y="34317"/>
                    <a:pt x="6412" y="34317"/>
                  </a:cubicBezTo>
                  <a:close/>
                  <a:moveTo>
                    <a:pt x="33642" y="34549"/>
                  </a:moveTo>
                  <a:cubicBezTo>
                    <a:pt x="33586" y="34549"/>
                    <a:pt x="33533" y="34571"/>
                    <a:pt x="33494" y="34612"/>
                  </a:cubicBezTo>
                  <a:cubicBezTo>
                    <a:pt x="33379" y="34696"/>
                    <a:pt x="33379" y="34868"/>
                    <a:pt x="33464" y="34955"/>
                  </a:cubicBezTo>
                  <a:cubicBezTo>
                    <a:pt x="33521" y="35012"/>
                    <a:pt x="33578" y="35040"/>
                    <a:pt x="33636" y="35040"/>
                  </a:cubicBezTo>
                  <a:cubicBezTo>
                    <a:pt x="33693" y="35040"/>
                    <a:pt x="33780" y="35012"/>
                    <a:pt x="33807" y="34983"/>
                  </a:cubicBezTo>
                  <a:cubicBezTo>
                    <a:pt x="33922" y="34898"/>
                    <a:pt x="33922" y="34726"/>
                    <a:pt x="33837" y="34639"/>
                  </a:cubicBezTo>
                  <a:cubicBezTo>
                    <a:pt x="33776" y="34578"/>
                    <a:pt x="33706" y="34549"/>
                    <a:pt x="33642" y="34549"/>
                  </a:cubicBezTo>
                  <a:close/>
                  <a:moveTo>
                    <a:pt x="7140" y="34967"/>
                  </a:moveTo>
                  <a:cubicBezTo>
                    <a:pt x="7071" y="34967"/>
                    <a:pt x="7005" y="35005"/>
                    <a:pt x="6956" y="35070"/>
                  </a:cubicBezTo>
                  <a:cubicBezTo>
                    <a:pt x="6871" y="35154"/>
                    <a:pt x="6871" y="35299"/>
                    <a:pt x="6985" y="35383"/>
                  </a:cubicBezTo>
                  <a:cubicBezTo>
                    <a:pt x="7013" y="35441"/>
                    <a:pt x="7070" y="35441"/>
                    <a:pt x="7127" y="35441"/>
                  </a:cubicBezTo>
                  <a:cubicBezTo>
                    <a:pt x="7185" y="35441"/>
                    <a:pt x="7272" y="35413"/>
                    <a:pt x="7299" y="35383"/>
                  </a:cubicBezTo>
                  <a:cubicBezTo>
                    <a:pt x="7414" y="35269"/>
                    <a:pt x="7386" y="35127"/>
                    <a:pt x="7299" y="35040"/>
                  </a:cubicBezTo>
                  <a:cubicBezTo>
                    <a:pt x="7249" y="34990"/>
                    <a:pt x="7194" y="34967"/>
                    <a:pt x="7140" y="34967"/>
                  </a:cubicBezTo>
                  <a:close/>
                  <a:moveTo>
                    <a:pt x="32916" y="35189"/>
                  </a:moveTo>
                  <a:cubicBezTo>
                    <a:pt x="32865" y="35189"/>
                    <a:pt x="32813" y="35205"/>
                    <a:pt x="32777" y="35241"/>
                  </a:cubicBezTo>
                  <a:cubicBezTo>
                    <a:pt x="32662" y="35326"/>
                    <a:pt x="32662" y="35498"/>
                    <a:pt x="32749" y="35585"/>
                  </a:cubicBezTo>
                  <a:cubicBezTo>
                    <a:pt x="32777" y="35642"/>
                    <a:pt x="32864" y="35670"/>
                    <a:pt x="32921" y="35670"/>
                  </a:cubicBezTo>
                  <a:cubicBezTo>
                    <a:pt x="32978" y="35670"/>
                    <a:pt x="33036" y="35670"/>
                    <a:pt x="33063" y="35612"/>
                  </a:cubicBezTo>
                  <a:cubicBezTo>
                    <a:pt x="33178" y="35528"/>
                    <a:pt x="33207" y="35383"/>
                    <a:pt x="33093" y="35269"/>
                  </a:cubicBezTo>
                  <a:cubicBezTo>
                    <a:pt x="33060" y="35220"/>
                    <a:pt x="32988" y="35189"/>
                    <a:pt x="32916" y="35189"/>
                  </a:cubicBezTo>
                  <a:close/>
                  <a:moveTo>
                    <a:pt x="7874" y="35590"/>
                  </a:moveTo>
                  <a:cubicBezTo>
                    <a:pt x="7800" y="35590"/>
                    <a:pt x="7722" y="35620"/>
                    <a:pt x="7672" y="35670"/>
                  </a:cubicBezTo>
                  <a:cubicBezTo>
                    <a:pt x="7615" y="35784"/>
                    <a:pt x="7615" y="35928"/>
                    <a:pt x="7730" y="36013"/>
                  </a:cubicBezTo>
                  <a:cubicBezTo>
                    <a:pt x="7787" y="36043"/>
                    <a:pt x="7814" y="36070"/>
                    <a:pt x="7872" y="36070"/>
                  </a:cubicBezTo>
                  <a:cubicBezTo>
                    <a:pt x="7959" y="36070"/>
                    <a:pt x="8016" y="36043"/>
                    <a:pt x="8073" y="35986"/>
                  </a:cubicBezTo>
                  <a:cubicBezTo>
                    <a:pt x="8158" y="35871"/>
                    <a:pt x="8130" y="35727"/>
                    <a:pt x="8016" y="35642"/>
                  </a:cubicBezTo>
                  <a:cubicBezTo>
                    <a:pt x="7979" y="35606"/>
                    <a:pt x="7928" y="35590"/>
                    <a:pt x="7874" y="35590"/>
                  </a:cubicBezTo>
                  <a:close/>
                  <a:moveTo>
                    <a:pt x="32163" y="35792"/>
                  </a:moveTo>
                  <a:cubicBezTo>
                    <a:pt x="32115" y="35792"/>
                    <a:pt x="32067" y="35808"/>
                    <a:pt x="32033" y="35841"/>
                  </a:cubicBezTo>
                  <a:cubicBezTo>
                    <a:pt x="31918" y="35928"/>
                    <a:pt x="31891" y="36070"/>
                    <a:pt x="31975" y="36185"/>
                  </a:cubicBezTo>
                  <a:cubicBezTo>
                    <a:pt x="32033" y="36242"/>
                    <a:pt x="32090" y="36272"/>
                    <a:pt x="32177" y="36272"/>
                  </a:cubicBezTo>
                  <a:cubicBezTo>
                    <a:pt x="32204" y="36272"/>
                    <a:pt x="32262" y="36272"/>
                    <a:pt x="32319" y="36242"/>
                  </a:cubicBezTo>
                  <a:cubicBezTo>
                    <a:pt x="32406" y="36157"/>
                    <a:pt x="32433" y="36013"/>
                    <a:pt x="32349" y="35899"/>
                  </a:cubicBezTo>
                  <a:cubicBezTo>
                    <a:pt x="32314" y="35829"/>
                    <a:pt x="32237" y="35792"/>
                    <a:pt x="32163" y="35792"/>
                  </a:cubicBezTo>
                  <a:close/>
                  <a:moveTo>
                    <a:pt x="8645" y="36164"/>
                  </a:moveTo>
                  <a:cubicBezTo>
                    <a:pt x="8570" y="36164"/>
                    <a:pt x="8497" y="36202"/>
                    <a:pt x="8444" y="36272"/>
                  </a:cubicBezTo>
                  <a:cubicBezTo>
                    <a:pt x="8387" y="36386"/>
                    <a:pt x="8417" y="36528"/>
                    <a:pt x="8501" y="36615"/>
                  </a:cubicBezTo>
                  <a:cubicBezTo>
                    <a:pt x="8559" y="36643"/>
                    <a:pt x="8616" y="36643"/>
                    <a:pt x="8646" y="36643"/>
                  </a:cubicBezTo>
                  <a:cubicBezTo>
                    <a:pt x="8730" y="36643"/>
                    <a:pt x="8817" y="36615"/>
                    <a:pt x="8845" y="36558"/>
                  </a:cubicBezTo>
                  <a:cubicBezTo>
                    <a:pt x="8932" y="36444"/>
                    <a:pt x="8902" y="36272"/>
                    <a:pt x="8788" y="36215"/>
                  </a:cubicBezTo>
                  <a:cubicBezTo>
                    <a:pt x="8743" y="36180"/>
                    <a:pt x="8693" y="36164"/>
                    <a:pt x="8645" y="36164"/>
                  </a:cubicBezTo>
                  <a:close/>
                  <a:moveTo>
                    <a:pt x="31383" y="36364"/>
                  </a:moveTo>
                  <a:cubicBezTo>
                    <a:pt x="31330" y="36364"/>
                    <a:pt x="31276" y="36380"/>
                    <a:pt x="31231" y="36414"/>
                  </a:cubicBezTo>
                  <a:cubicBezTo>
                    <a:pt x="31117" y="36471"/>
                    <a:pt x="31117" y="36615"/>
                    <a:pt x="31174" y="36730"/>
                  </a:cubicBezTo>
                  <a:cubicBezTo>
                    <a:pt x="31231" y="36815"/>
                    <a:pt x="31318" y="36844"/>
                    <a:pt x="31375" y="36844"/>
                  </a:cubicBezTo>
                  <a:cubicBezTo>
                    <a:pt x="31433" y="36844"/>
                    <a:pt x="31460" y="36844"/>
                    <a:pt x="31517" y="36815"/>
                  </a:cubicBezTo>
                  <a:cubicBezTo>
                    <a:pt x="31632" y="36730"/>
                    <a:pt x="31662" y="36586"/>
                    <a:pt x="31575" y="36471"/>
                  </a:cubicBezTo>
                  <a:cubicBezTo>
                    <a:pt x="31540" y="36402"/>
                    <a:pt x="31463" y="36364"/>
                    <a:pt x="31383" y="36364"/>
                  </a:cubicBezTo>
                  <a:close/>
                  <a:moveTo>
                    <a:pt x="9446" y="36708"/>
                  </a:moveTo>
                  <a:cubicBezTo>
                    <a:pt x="9371" y="36708"/>
                    <a:pt x="9298" y="36745"/>
                    <a:pt x="9246" y="36815"/>
                  </a:cubicBezTo>
                  <a:cubicBezTo>
                    <a:pt x="9188" y="36929"/>
                    <a:pt x="9218" y="37073"/>
                    <a:pt x="9333" y="37158"/>
                  </a:cubicBezTo>
                  <a:cubicBezTo>
                    <a:pt x="9360" y="37188"/>
                    <a:pt x="9417" y="37188"/>
                    <a:pt x="9447" y="37188"/>
                  </a:cubicBezTo>
                  <a:cubicBezTo>
                    <a:pt x="9532" y="37188"/>
                    <a:pt x="9619" y="37158"/>
                    <a:pt x="9646" y="37073"/>
                  </a:cubicBezTo>
                  <a:cubicBezTo>
                    <a:pt x="9733" y="36959"/>
                    <a:pt x="9704" y="36815"/>
                    <a:pt x="9589" y="36757"/>
                  </a:cubicBezTo>
                  <a:cubicBezTo>
                    <a:pt x="9544" y="36724"/>
                    <a:pt x="9494" y="36708"/>
                    <a:pt x="9446" y="36708"/>
                  </a:cubicBezTo>
                  <a:close/>
                  <a:moveTo>
                    <a:pt x="30573" y="36881"/>
                  </a:moveTo>
                  <a:cubicBezTo>
                    <a:pt x="30523" y="36881"/>
                    <a:pt x="30472" y="36897"/>
                    <a:pt x="30429" y="36929"/>
                  </a:cubicBezTo>
                  <a:cubicBezTo>
                    <a:pt x="30315" y="36986"/>
                    <a:pt x="30287" y="37131"/>
                    <a:pt x="30372" y="37245"/>
                  </a:cubicBezTo>
                  <a:cubicBezTo>
                    <a:pt x="30402" y="37330"/>
                    <a:pt x="30487" y="37360"/>
                    <a:pt x="30574" y="37360"/>
                  </a:cubicBezTo>
                  <a:cubicBezTo>
                    <a:pt x="30601" y="37360"/>
                    <a:pt x="30659" y="37360"/>
                    <a:pt x="30688" y="37330"/>
                  </a:cubicBezTo>
                  <a:cubicBezTo>
                    <a:pt x="30803" y="37273"/>
                    <a:pt x="30860" y="37101"/>
                    <a:pt x="30773" y="37016"/>
                  </a:cubicBezTo>
                  <a:cubicBezTo>
                    <a:pt x="30737" y="36926"/>
                    <a:pt x="30657" y="36881"/>
                    <a:pt x="30573" y="36881"/>
                  </a:cubicBezTo>
                  <a:close/>
                  <a:moveTo>
                    <a:pt x="10270" y="37203"/>
                  </a:moveTo>
                  <a:cubicBezTo>
                    <a:pt x="10191" y="37203"/>
                    <a:pt x="10115" y="37254"/>
                    <a:pt x="10077" y="37330"/>
                  </a:cubicBezTo>
                  <a:cubicBezTo>
                    <a:pt x="10020" y="37444"/>
                    <a:pt x="10047" y="37589"/>
                    <a:pt x="10162" y="37646"/>
                  </a:cubicBezTo>
                  <a:cubicBezTo>
                    <a:pt x="10192" y="37673"/>
                    <a:pt x="10249" y="37703"/>
                    <a:pt x="10276" y="37703"/>
                  </a:cubicBezTo>
                  <a:cubicBezTo>
                    <a:pt x="10363" y="37703"/>
                    <a:pt x="10448" y="37646"/>
                    <a:pt x="10505" y="37559"/>
                  </a:cubicBezTo>
                  <a:cubicBezTo>
                    <a:pt x="10563" y="37444"/>
                    <a:pt x="10535" y="37302"/>
                    <a:pt x="10391" y="37245"/>
                  </a:cubicBezTo>
                  <a:cubicBezTo>
                    <a:pt x="10352" y="37216"/>
                    <a:pt x="10311" y="37203"/>
                    <a:pt x="10270" y="37203"/>
                  </a:cubicBezTo>
                  <a:close/>
                  <a:moveTo>
                    <a:pt x="29749" y="37375"/>
                  </a:moveTo>
                  <a:cubicBezTo>
                    <a:pt x="29708" y="37375"/>
                    <a:pt x="29666" y="37388"/>
                    <a:pt x="29628" y="37417"/>
                  </a:cubicBezTo>
                  <a:cubicBezTo>
                    <a:pt x="29513" y="37474"/>
                    <a:pt x="29456" y="37616"/>
                    <a:pt x="29513" y="37731"/>
                  </a:cubicBezTo>
                  <a:cubicBezTo>
                    <a:pt x="29571" y="37818"/>
                    <a:pt x="29658" y="37845"/>
                    <a:pt x="29742" y="37845"/>
                  </a:cubicBezTo>
                  <a:cubicBezTo>
                    <a:pt x="29772" y="37845"/>
                    <a:pt x="29829" y="37845"/>
                    <a:pt x="29857" y="37818"/>
                  </a:cubicBezTo>
                  <a:cubicBezTo>
                    <a:pt x="29971" y="37760"/>
                    <a:pt x="30001" y="37616"/>
                    <a:pt x="29944" y="37502"/>
                  </a:cubicBezTo>
                  <a:cubicBezTo>
                    <a:pt x="29906" y="37426"/>
                    <a:pt x="29829" y="37375"/>
                    <a:pt x="29749" y="37375"/>
                  </a:cubicBezTo>
                  <a:close/>
                  <a:moveTo>
                    <a:pt x="11129" y="37661"/>
                  </a:moveTo>
                  <a:cubicBezTo>
                    <a:pt x="11049" y="37661"/>
                    <a:pt x="10974" y="37712"/>
                    <a:pt x="10936" y="37788"/>
                  </a:cubicBezTo>
                  <a:cubicBezTo>
                    <a:pt x="10849" y="37902"/>
                    <a:pt x="10906" y="38074"/>
                    <a:pt x="11021" y="38131"/>
                  </a:cubicBezTo>
                  <a:cubicBezTo>
                    <a:pt x="11050" y="38131"/>
                    <a:pt x="11108" y="38161"/>
                    <a:pt x="11135" y="38161"/>
                  </a:cubicBezTo>
                  <a:cubicBezTo>
                    <a:pt x="11222" y="38161"/>
                    <a:pt x="11307" y="38104"/>
                    <a:pt x="11364" y="38017"/>
                  </a:cubicBezTo>
                  <a:cubicBezTo>
                    <a:pt x="11421" y="37902"/>
                    <a:pt x="11364" y="37760"/>
                    <a:pt x="11250" y="37703"/>
                  </a:cubicBezTo>
                  <a:cubicBezTo>
                    <a:pt x="11211" y="37674"/>
                    <a:pt x="11170" y="37661"/>
                    <a:pt x="11129" y="37661"/>
                  </a:cubicBezTo>
                  <a:close/>
                  <a:moveTo>
                    <a:pt x="28865" y="37823"/>
                  </a:moveTo>
                  <a:cubicBezTo>
                    <a:pt x="28833" y="37823"/>
                    <a:pt x="28800" y="37830"/>
                    <a:pt x="28769" y="37845"/>
                  </a:cubicBezTo>
                  <a:cubicBezTo>
                    <a:pt x="28655" y="37902"/>
                    <a:pt x="28597" y="38047"/>
                    <a:pt x="28655" y="38161"/>
                  </a:cubicBezTo>
                  <a:cubicBezTo>
                    <a:pt x="28712" y="38246"/>
                    <a:pt x="28799" y="38303"/>
                    <a:pt x="28884" y="38303"/>
                  </a:cubicBezTo>
                  <a:cubicBezTo>
                    <a:pt x="28913" y="38303"/>
                    <a:pt x="28941" y="38303"/>
                    <a:pt x="28971" y="38276"/>
                  </a:cubicBezTo>
                  <a:cubicBezTo>
                    <a:pt x="29113" y="38218"/>
                    <a:pt x="29142" y="38074"/>
                    <a:pt x="29085" y="37960"/>
                  </a:cubicBezTo>
                  <a:cubicBezTo>
                    <a:pt x="29043" y="37876"/>
                    <a:pt x="28955" y="37823"/>
                    <a:pt x="28865" y="37823"/>
                  </a:cubicBezTo>
                  <a:close/>
                  <a:moveTo>
                    <a:pt x="12013" y="38081"/>
                  </a:moveTo>
                  <a:cubicBezTo>
                    <a:pt x="11924" y="38081"/>
                    <a:pt x="11837" y="38135"/>
                    <a:pt x="11795" y="38218"/>
                  </a:cubicBezTo>
                  <a:cubicBezTo>
                    <a:pt x="11737" y="38360"/>
                    <a:pt x="11795" y="38505"/>
                    <a:pt x="11909" y="38532"/>
                  </a:cubicBezTo>
                  <a:cubicBezTo>
                    <a:pt x="11937" y="38562"/>
                    <a:pt x="11966" y="38562"/>
                    <a:pt x="12024" y="38562"/>
                  </a:cubicBezTo>
                  <a:cubicBezTo>
                    <a:pt x="12108" y="38562"/>
                    <a:pt x="12195" y="38505"/>
                    <a:pt x="12223" y="38418"/>
                  </a:cubicBezTo>
                  <a:cubicBezTo>
                    <a:pt x="12280" y="38303"/>
                    <a:pt x="12223" y="38161"/>
                    <a:pt x="12108" y="38104"/>
                  </a:cubicBezTo>
                  <a:cubicBezTo>
                    <a:pt x="12078" y="38089"/>
                    <a:pt x="12045" y="38081"/>
                    <a:pt x="12013" y="38081"/>
                  </a:cubicBezTo>
                  <a:close/>
                  <a:moveTo>
                    <a:pt x="28007" y="38223"/>
                  </a:moveTo>
                  <a:cubicBezTo>
                    <a:pt x="27974" y="38223"/>
                    <a:pt x="27941" y="38231"/>
                    <a:pt x="27910" y="38246"/>
                  </a:cubicBezTo>
                  <a:cubicBezTo>
                    <a:pt x="27796" y="38276"/>
                    <a:pt x="27711" y="38447"/>
                    <a:pt x="27768" y="38562"/>
                  </a:cubicBezTo>
                  <a:cubicBezTo>
                    <a:pt x="27826" y="38647"/>
                    <a:pt x="27910" y="38704"/>
                    <a:pt x="27997" y="38704"/>
                  </a:cubicBezTo>
                  <a:cubicBezTo>
                    <a:pt x="28025" y="38704"/>
                    <a:pt x="28055" y="38704"/>
                    <a:pt x="28082" y="38676"/>
                  </a:cubicBezTo>
                  <a:cubicBezTo>
                    <a:pt x="28226" y="38619"/>
                    <a:pt x="28284" y="38475"/>
                    <a:pt x="28226" y="38360"/>
                  </a:cubicBezTo>
                  <a:cubicBezTo>
                    <a:pt x="28184" y="38277"/>
                    <a:pt x="28096" y="38223"/>
                    <a:pt x="28007" y="38223"/>
                  </a:cubicBezTo>
                  <a:close/>
                  <a:moveTo>
                    <a:pt x="12904" y="38453"/>
                  </a:moveTo>
                  <a:cubicBezTo>
                    <a:pt x="12814" y="38453"/>
                    <a:pt x="12723" y="38512"/>
                    <a:pt x="12681" y="38619"/>
                  </a:cubicBezTo>
                  <a:cubicBezTo>
                    <a:pt x="12624" y="38734"/>
                    <a:pt x="12681" y="38876"/>
                    <a:pt x="12825" y="38933"/>
                  </a:cubicBezTo>
                  <a:lnTo>
                    <a:pt x="12910" y="38933"/>
                  </a:lnTo>
                  <a:cubicBezTo>
                    <a:pt x="12997" y="38933"/>
                    <a:pt x="13082" y="38876"/>
                    <a:pt x="13139" y="38791"/>
                  </a:cubicBezTo>
                  <a:cubicBezTo>
                    <a:pt x="13169" y="38676"/>
                    <a:pt x="13111" y="38532"/>
                    <a:pt x="12997" y="38475"/>
                  </a:cubicBezTo>
                  <a:cubicBezTo>
                    <a:pt x="12967" y="38460"/>
                    <a:pt x="12936" y="38453"/>
                    <a:pt x="12904" y="38453"/>
                  </a:cubicBezTo>
                  <a:close/>
                  <a:moveTo>
                    <a:pt x="27102" y="38571"/>
                  </a:moveTo>
                  <a:cubicBezTo>
                    <a:pt x="27075" y="38571"/>
                    <a:pt x="27049" y="38577"/>
                    <a:pt x="27024" y="38589"/>
                  </a:cubicBezTo>
                  <a:cubicBezTo>
                    <a:pt x="26880" y="38647"/>
                    <a:pt x="26823" y="38791"/>
                    <a:pt x="26880" y="38905"/>
                  </a:cubicBezTo>
                  <a:cubicBezTo>
                    <a:pt x="26910" y="38990"/>
                    <a:pt x="26994" y="39077"/>
                    <a:pt x="27109" y="39077"/>
                  </a:cubicBezTo>
                  <a:cubicBezTo>
                    <a:pt x="27139" y="39077"/>
                    <a:pt x="27166" y="39047"/>
                    <a:pt x="27196" y="39047"/>
                  </a:cubicBezTo>
                  <a:cubicBezTo>
                    <a:pt x="27310" y="38990"/>
                    <a:pt x="27368" y="38848"/>
                    <a:pt x="27338" y="38734"/>
                  </a:cubicBezTo>
                  <a:cubicBezTo>
                    <a:pt x="27293" y="38644"/>
                    <a:pt x="27196" y="38571"/>
                    <a:pt x="27102" y="38571"/>
                  </a:cubicBezTo>
                  <a:close/>
                  <a:moveTo>
                    <a:pt x="13823" y="38783"/>
                  </a:moveTo>
                  <a:cubicBezTo>
                    <a:pt x="13723" y="38783"/>
                    <a:pt x="13622" y="38843"/>
                    <a:pt x="13597" y="38963"/>
                  </a:cubicBezTo>
                  <a:cubicBezTo>
                    <a:pt x="13540" y="39077"/>
                    <a:pt x="13627" y="39219"/>
                    <a:pt x="13741" y="39249"/>
                  </a:cubicBezTo>
                  <a:cubicBezTo>
                    <a:pt x="13769" y="39277"/>
                    <a:pt x="13798" y="39277"/>
                    <a:pt x="13826" y="39277"/>
                  </a:cubicBezTo>
                  <a:cubicBezTo>
                    <a:pt x="13913" y="39277"/>
                    <a:pt x="13998" y="39219"/>
                    <a:pt x="14055" y="39105"/>
                  </a:cubicBezTo>
                  <a:cubicBezTo>
                    <a:pt x="14085" y="38990"/>
                    <a:pt x="14027" y="38848"/>
                    <a:pt x="13883" y="38791"/>
                  </a:cubicBezTo>
                  <a:cubicBezTo>
                    <a:pt x="13864" y="38786"/>
                    <a:pt x="13843" y="38783"/>
                    <a:pt x="13823" y="38783"/>
                  </a:cubicBezTo>
                  <a:close/>
                  <a:moveTo>
                    <a:pt x="26180" y="38898"/>
                  </a:moveTo>
                  <a:cubicBezTo>
                    <a:pt x="26157" y="38898"/>
                    <a:pt x="26133" y="38900"/>
                    <a:pt x="26108" y="38905"/>
                  </a:cubicBezTo>
                  <a:cubicBezTo>
                    <a:pt x="25993" y="38933"/>
                    <a:pt x="25906" y="39077"/>
                    <a:pt x="25964" y="39219"/>
                  </a:cubicBezTo>
                  <a:cubicBezTo>
                    <a:pt x="25993" y="39306"/>
                    <a:pt x="26078" y="39391"/>
                    <a:pt x="26193" y="39391"/>
                  </a:cubicBezTo>
                  <a:cubicBezTo>
                    <a:pt x="26222" y="39391"/>
                    <a:pt x="26250" y="39364"/>
                    <a:pt x="26250" y="39364"/>
                  </a:cubicBezTo>
                  <a:cubicBezTo>
                    <a:pt x="26394" y="39334"/>
                    <a:pt x="26452" y="39192"/>
                    <a:pt x="26422" y="39047"/>
                  </a:cubicBezTo>
                  <a:cubicBezTo>
                    <a:pt x="26375" y="38953"/>
                    <a:pt x="26289" y="38898"/>
                    <a:pt x="26180" y="38898"/>
                  </a:cubicBezTo>
                  <a:close/>
                  <a:moveTo>
                    <a:pt x="14752" y="39071"/>
                  </a:moveTo>
                  <a:cubicBezTo>
                    <a:pt x="14649" y="39071"/>
                    <a:pt x="14539" y="39150"/>
                    <a:pt x="14513" y="39249"/>
                  </a:cubicBezTo>
                  <a:cubicBezTo>
                    <a:pt x="14456" y="39391"/>
                    <a:pt x="14543" y="39506"/>
                    <a:pt x="14685" y="39563"/>
                  </a:cubicBezTo>
                  <a:lnTo>
                    <a:pt x="14742" y="39563"/>
                  </a:lnTo>
                  <a:cubicBezTo>
                    <a:pt x="14857" y="39563"/>
                    <a:pt x="14944" y="39478"/>
                    <a:pt x="14971" y="39391"/>
                  </a:cubicBezTo>
                  <a:cubicBezTo>
                    <a:pt x="15001" y="39249"/>
                    <a:pt x="14944" y="39135"/>
                    <a:pt x="14799" y="39077"/>
                  </a:cubicBezTo>
                  <a:cubicBezTo>
                    <a:pt x="14784" y="39073"/>
                    <a:pt x="14768" y="39071"/>
                    <a:pt x="14752" y="39071"/>
                  </a:cubicBezTo>
                  <a:close/>
                  <a:moveTo>
                    <a:pt x="25245" y="39157"/>
                  </a:moveTo>
                  <a:cubicBezTo>
                    <a:pt x="25228" y="39157"/>
                    <a:pt x="25210" y="39158"/>
                    <a:pt x="25192" y="39162"/>
                  </a:cubicBezTo>
                  <a:cubicBezTo>
                    <a:pt x="25077" y="39192"/>
                    <a:pt x="24990" y="39334"/>
                    <a:pt x="25020" y="39478"/>
                  </a:cubicBezTo>
                  <a:cubicBezTo>
                    <a:pt x="25048" y="39563"/>
                    <a:pt x="25162" y="39650"/>
                    <a:pt x="25249" y="39650"/>
                  </a:cubicBezTo>
                  <a:lnTo>
                    <a:pt x="25306" y="39650"/>
                  </a:lnTo>
                  <a:cubicBezTo>
                    <a:pt x="25448" y="39593"/>
                    <a:pt x="25535" y="39478"/>
                    <a:pt x="25506" y="39334"/>
                  </a:cubicBezTo>
                  <a:cubicBezTo>
                    <a:pt x="25456" y="39234"/>
                    <a:pt x="25362" y="39157"/>
                    <a:pt x="25245" y="39157"/>
                  </a:cubicBezTo>
                  <a:close/>
                  <a:moveTo>
                    <a:pt x="15655" y="39316"/>
                  </a:moveTo>
                  <a:cubicBezTo>
                    <a:pt x="15546" y="39316"/>
                    <a:pt x="15453" y="39394"/>
                    <a:pt x="15429" y="39506"/>
                  </a:cubicBezTo>
                  <a:cubicBezTo>
                    <a:pt x="15402" y="39620"/>
                    <a:pt x="15486" y="39764"/>
                    <a:pt x="15631" y="39792"/>
                  </a:cubicBezTo>
                  <a:lnTo>
                    <a:pt x="15688" y="39792"/>
                  </a:lnTo>
                  <a:cubicBezTo>
                    <a:pt x="15802" y="39792"/>
                    <a:pt x="15887" y="39735"/>
                    <a:pt x="15917" y="39620"/>
                  </a:cubicBezTo>
                  <a:cubicBezTo>
                    <a:pt x="15944" y="39478"/>
                    <a:pt x="15860" y="39364"/>
                    <a:pt x="15745" y="39334"/>
                  </a:cubicBezTo>
                  <a:cubicBezTo>
                    <a:pt x="15714" y="39322"/>
                    <a:pt x="15684" y="39316"/>
                    <a:pt x="15655" y="39316"/>
                  </a:cubicBezTo>
                  <a:close/>
                  <a:moveTo>
                    <a:pt x="24321" y="39386"/>
                  </a:moveTo>
                  <a:cubicBezTo>
                    <a:pt x="24306" y="39386"/>
                    <a:pt x="24291" y="39387"/>
                    <a:pt x="24276" y="39391"/>
                  </a:cubicBezTo>
                  <a:cubicBezTo>
                    <a:pt x="24132" y="39421"/>
                    <a:pt x="24047" y="39535"/>
                    <a:pt x="24074" y="39677"/>
                  </a:cubicBezTo>
                  <a:cubicBezTo>
                    <a:pt x="24104" y="39792"/>
                    <a:pt x="24219" y="39879"/>
                    <a:pt x="24303" y="39879"/>
                  </a:cubicBezTo>
                  <a:lnTo>
                    <a:pt x="24361" y="39879"/>
                  </a:lnTo>
                  <a:cubicBezTo>
                    <a:pt x="24505" y="39849"/>
                    <a:pt x="24590" y="39707"/>
                    <a:pt x="24562" y="39563"/>
                  </a:cubicBezTo>
                  <a:cubicBezTo>
                    <a:pt x="24536" y="39463"/>
                    <a:pt x="24425" y="39386"/>
                    <a:pt x="24321" y="39386"/>
                  </a:cubicBezTo>
                  <a:close/>
                  <a:moveTo>
                    <a:pt x="16617" y="39500"/>
                  </a:moveTo>
                  <a:cubicBezTo>
                    <a:pt x="16512" y="39500"/>
                    <a:pt x="16399" y="39581"/>
                    <a:pt x="16375" y="39707"/>
                  </a:cubicBezTo>
                  <a:cubicBezTo>
                    <a:pt x="16375" y="39849"/>
                    <a:pt x="16460" y="39964"/>
                    <a:pt x="16574" y="39993"/>
                  </a:cubicBezTo>
                  <a:lnTo>
                    <a:pt x="16631" y="39993"/>
                  </a:lnTo>
                  <a:cubicBezTo>
                    <a:pt x="16746" y="39993"/>
                    <a:pt x="16833" y="39906"/>
                    <a:pt x="16860" y="39792"/>
                  </a:cubicBezTo>
                  <a:cubicBezTo>
                    <a:pt x="16890" y="39650"/>
                    <a:pt x="16803" y="39535"/>
                    <a:pt x="16661" y="39506"/>
                  </a:cubicBezTo>
                  <a:cubicBezTo>
                    <a:pt x="16647" y="39502"/>
                    <a:pt x="16632" y="39500"/>
                    <a:pt x="16617" y="39500"/>
                  </a:cubicBezTo>
                  <a:close/>
                  <a:moveTo>
                    <a:pt x="23383" y="39558"/>
                  </a:moveTo>
                  <a:cubicBezTo>
                    <a:pt x="23366" y="39558"/>
                    <a:pt x="23348" y="39559"/>
                    <a:pt x="23330" y="39563"/>
                  </a:cubicBezTo>
                  <a:cubicBezTo>
                    <a:pt x="23188" y="39593"/>
                    <a:pt x="23101" y="39707"/>
                    <a:pt x="23131" y="39849"/>
                  </a:cubicBezTo>
                  <a:cubicBezTo>
                    <a:pt x="23158" y="39964"/>
                    <a:pt x="23245" y="40051"/>
                    <a:pt x="23360" y="40051"/>
                  </a:cubicBezTo>
                  <a:lnTo>
                    <a:pt x="23417" y="40051"/>
                  </a:lnTo>
                  <a:cubicBezTo>
                    <a:pt x="23532" y="40021"/>
                    <a:pt x="23616" y="39906"/>
                    <a:pt x="23616" y="39764"/>
                  </a:cubicBezTo>
                  <a:cubicBezTo>
                    <a:pt x="23592" y="39638"/>
                    <a:pt x="23502" y="39558"/>
                    <a:pt x="23383" y="39558"/>
                  </a:cubicBezTo>
                  <a:close/>
                  <a:moveTo>
                    <a:pt x="17605" y="39650"/>
                  </a:moveTo>
                  <a:cubicBezTo>
                    <a:pt x="17490" y="39650"/>
                    <a:pt x="17348" y="39735"/>
                    <a:pt x="17348" y="39879"/>
                  </a:cubicBezTo>
                  <a:cubicBezTo>
                    <a:pt x="17318" y="39993"/>
                    <a:pt x="17405" y="40135"/>
                    <a:pt x="17547" y="40135"/>
                  </a:cubicBezTo>
                  <a:lnTo>
                    <a:pt x="17577" y="40135"/>
                  </a:lnTo>
                  <a:cubicBezTo>
                    <a:pt x="17692" y="40135"/>
                    <a:pt x="17806" y="40051"/>
                    <a:pt x="17834" y="39936"/>
                  </a:cubicBezTo>
                  <a:cubicBezTo>
                    <a:pt x="17834" y="39792"/>
                    <a:pt x="17749" y="39677"/>
                    <a:pt x="17605" y="39650"/>
                  </a:cubicBezTo>
                  <a:close/>
                  <a:moveTo>
                    <a:pt x="22425" y="39702"/>
                  </a:moveTo>
                  <a:cubicBezTo>
                    <a:pt x="22412" y="39702"/>
                    <a:pt x="22399" y="39704"/>
                    <a:pt x="22387" y="39707"/>
                  </a:cubicBezTo>
                  <a:cubicBezTo>
                    <a:pt x="22242" y="39707"/>
                    <a:pt x="22157" y="39822"/>
                    <a:pt x="22157" y="39964"/>
                  </a:cubicBezTo>
                  <a:cubicBezTo>
                    <a:pt x="22185" y="40078"/>
                    <a:pt x="22299" y="40193"/>
                    <a:pt x="22414" y="40193"/>
                  </a:cubicBezTo>
                  <a:lnTo>
                    <a:pt x="22444" y="40193"/>
                  </a:lnTo>
                  <a:cubicBezTo>
                    <a:pt x="22558" y="40165"/>
                    <a:pt x="22673" y="40051"/>
                    <a:pt x="22643" y="39906"/>
                  </a:cubicBezTo>
                  <a:cubicBezTo>
                    <a:pt x="22643" y="39804"/>
                    <a:pt x="22530" y="39702"/>
                    <a:pt x="22425" y="39702"/>
                  </a:cubicBezTo>
                  <a:close/>
                  <a:moveTo>
                    <a:pt x="18514" y="39760"/>
                  </a:moveTo>
                  <a:cubicBezTo>
                    <a:pt x="18412" y="39760"/>
                    <a:pt x="18318" y="39865"/>
                    <a:pt x="18292" y="39993"/>
                  </a:cubicBezTo>
                  <a:cubicBezTo>
                    <a:pt x="18292" y="40108"/>
                    <a:pt x="18406" y="40222"/>
                    <a:pt x="18521" y="40250"/>
                  </a:cubicBezTo>
                  <a:lnTo>
                    <a:pt x="18551" y="40250"/>
                  </a:lnTo>
                  <a:cubicBezTo>
                    <a:pt x="18665" y="40250"/>
                    <a:pt x="18780" y="40135"/>
                    <a:pt x="18780" y="40021"/>
                  </a:cubicBezTo>
                  <a:cubicBezTo>
                    <a:pt x="18807" y="39879"/>
                    <a:pt x="18693" y="39764"/>
                    <a:pt x="18551" y="39764"/>
                  </a:cubicBezTo>
                  <a:cubicBezTo>
                    <a:pt x="18538" y="39761"/>
                    <a:pt x="18526" y="39760"/>
                    <a:pt x="18514" y="39760"/>
                  </a:cubicBezTo>
                  <a:close/>
                  <a:moveTo>
                    <a:pt x="21476" y="39788"/>
                  </a:moveTo>
                  <a:cubicBezTo>
                    <a:pt x="21464" y="39788"/>
                    <a:pt x="21452" y="39789"/>
                    <a:pt x="21441" y="39792"/>
                  </a:cubicBezTo>
                  <a:cubicBezTo>
                    <a:pt x="21299" y="39792"/>
                    <a:pt x="21184" y="39906"/>
                    <a:pt x="21212" y="40051"/>
                  </a:cubicBezTo>
                  <a:cubicBezTo>
                    <a:pt x="21212" y="40165"/>
                    <a:pt x="21326" y="40250"/>
                    <a:pt x="21441" y="40250"/>
                  </a:cubicBezTo>
                  <a:lnTo>
                    <a:pt x="21470" y="40250"/>
                  </a:lnTo>
                  <a:cubicBezTo>
                    <a:pt x="21585" y="40250"/>
                    <a:pt x="21699" y="40135"/>
                    <a:pt x="21699" y="39993"/>
                  </a:cubicBezTo>
                  <a:cubicBezTo>
                    <a:pt x="21673" y="39890"/>
                    <a:pt x="21578" y="39788"/>
                    <a:pt x="21476" y="39788"/>
                  </a:cubicBezTo>
                  <a:close/>
                  <a:moveTo>
                    <a:pt x="19524" y="39822"/>
                  </a:moveTo>
                  <a:cubicBezTo>
                    <a:pt x="19380" y="39822"/>
                    <a:pt x="19265" y="39906"/>
                    <a:pt x="19265" y="40051"/>
                  </a:cubicBezTo>
                  <a:cubicBezTo>
                    <a:pt x="19265" y="40193"/>
                    <a:pt x="19380" y="40280"/>
                    <a:pt x="19494" y="40307"/>
                  </a:cubicBezTo>
                  <a:lnTo>
                    <a:pt x="19524" y="40307"/>
                  </a:lnTo>
                  <a:cubicBezTo>
                    <a:pt x="19638" y="40307"/>
                    <a:pt x="19753" y="40193"/>
                    <a:pt x="19753" y="40051"/>
                  </a:cubicBezTo>
                  <a:cubicBezTo>
                    <a:pt x="19753" y="39936"/>
                    <a:pt x="19666" y="39822"/>
                    <a:pt x="19524" y="39822"/>
                  </a:cubicBezTo>
                  <a:close/>
                  <a:moveTo>
                    <a:pt x="20467" y="39822"/>
                  </a:moveTo>
                  <a:cubicBezTo>
                    <a:pt x="20353" y="39822"/>
                    <a:pt x="20238" y="39936"/>
                    <a:pt x="20238" y="40078"/>
                  </a:cubicBezTo>
                  <a:cubicBezTo>
                    <a:pt x="20238" y="40193"/>
                    <a:pt x="20353" y="40307"/>
                    <a:pt x="20467" y="40307"/>
                  </a:cubicBezTo>
                  <a:cubicBezTo>
                    <a:pt x="20612" y="40307"/>
                    <a:pt x="20726" y="40193"/>
                    <a:pt x="20726" y="40051"/>
                  </a:cubicBezTo>
                  <a:cubicBezTo>
                    <a:pt x="20726" y="39936"/>
                    <a:pt x="20612" y="39822"/>
                    <a:pt x="20467" y="3982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4"/>
            <p:cNvSpPr/>
            <p:nvPr/>
          </p:nvSpPr>
          <p:spPr>
            <a:xfrm>
              <a:off x="5517625" y="2901325"/>
              <a:ext cx="924675" cy="924650"/>
            </a:xfrm>
            <a:custGeom>
              <a:avLst/>
              <a:gdLst/>
              <a:ahLst/>
              <a:cxnLst/>
              <a:rect l="l" t="t" r="r" b="b"/>
              <a:pathLst>
                <a:path w="36987" h="36986" extrusionOk="0">
                  <a:moveTo>
                    <a:pt x="18494" y="0"/>
                  </a:moveTo>
                  <a:cubicBezTo>
                    <a:pt x="8273" y="0"/>
                    <a:pt x="1" y="8274"/>
                    <a:pt x="1" y="18493"/>
                  </a:cubicBezTo>
                  <a:cubicBezTo>
                    <a:pt x="1" y="28714"/>
                    <a:pt x="8273" y="36986"/>
                    <a:pt x="18494" y="36986"/>
                  </a:cubicBezTo>
                  <a:cubicBezTo>
                    <a:pt x="28712" y="36986"/>
                    <a:pt x="36987" y="28714"/>
                    <a:pt x="36987" y="18493"/>
                  </a:cubicBezTo>
                  <a:cubicBezTo>
                    <a:pt x="36987" y="8274"/>
                    <a:pt x="28712" y="0"/>
                    <a:pt x="18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4"/>
            <p:cNvSpPr/>
            <p:nvPr/>
          </p:nvSpPr>
          <p:spPr>
            <a:xfrm>
              <a:off x="5514775" y="2898450"/>
              <a:ext cx="930400" cy="930400"/>
            </a:xfrm>
            <a:custGeom>
              <a:avLst/>
              <a:gdLst/>
              <a:ahLst/>
              <a:cxnLst/>
              <a:rect l="l" t="t" r="r" b="b"/>
              <a:pathLst>
                <a:path w="37216" h="37216" extrusionOk="0">
                  <a:moveTo>
                    <a:pt x="18608" y="230"/>
                  </a:moveTo>
                  <a:cubicBezTo>
                    <a:pt x="28741" y="230"/>
                    <a:pt x="36986" y="8474"/>
                    <a:pt x="36986" y="18608"/>
                  </a:cubicBezTo>
                  <a:cubicBezTo>
                    <a:pt x="36986" y="28742"/>
                    <a:pt x="28741" y="36986"/>
                    <a:pt x="18608" y="36986"/>
                  </a:cubicBezTo>
                  <a:cubicBezTo>
                    <a:pt x="8474" y="36986"/>
                    <a:pt x="229" y="28742"/>
                    <a:pt x="229" y="18608"/>
                  </a:cubicBezTo>
                  <a:cubicBezTo>
                    <a:pt x="229" y="8474"/>
                    <a:pt x="8474" y="230"/>
                    <a:pt x="18608" y="230"/>
                  </a:cubicBezTo>
                  <a:close/>
                  <a:moveTo>
                    <a:pt x="18608" y="1"/>
                  </a:moveTo>
                  <a:cubicBezTo>
                    <a:pt x="8359" y="1"/>
                    <a:pt x="0" y="8332"/>
                    <a:pt x="0" y="18608"/>
                  </a:cubicBezTo>
                  <a:cubicBezTo>
                    <a:pt x="0" y="28856"/>
                    <a:pt x="8359" y="37215"/>
                    <a:pt x="18608" y="37215"/>
                  </a:cubicBezTo>
                  <a:cubicBezTo>
                    <a:pt x="28883" y="37215"/>
                    <a:pt x="37215" y="28856"/>
                    <a:pt x="37215" y="18608"/>
                  </a:cubicBezTo>
                  <a:cubicBezTo>
                    <a:pt x="37215" y="8332"/>
                    <a:pt x="28883" y="1"/>
                    <a:pt x="186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4"/>
            <p:cNvSpPr/>
            <p:nvPr/>
          </p:nvSpPr>
          <p:spPr>
            <a:xfrm>
              <a:off x="5553425" y="2937100"/>
              <a:ext cx="853100" cy="853100"/>
            </a:xfrm>
            <a:custGeom>
              <a:avLst/>
              <a:gdLst/>
              <a:ahLst/>
              <a:cxnLst/>
              <a:rect l="l" t="t" r="r" b="b"/>
              <a:pathLst>
                <a:path w="34124" h="34124" extrusionOk="0">
                  <a:moveTo>
                    <a:pt x="17062" y="0"/>
                  </a:moveTo>
                  <a:cubicBezTo>
                    <a:pt x="7642" y="0"/>
                    <a:pt x="0" y="7645"/>
                    <a:pt x="0" y="17062"/>
                  </a:cubicBezTo>
                  <a:cubicBezTo>
                    <a:pt x="0" y="26481"/>
                    <a:pt x="7642" y="34123"/>
                    <a:pt x="17062" y="34123"/>
                  </a:cubicBezTo>
                  <a:cubicBezTo>
                    <a:pt x="26479" y="34123"/>
                    <a:pt x="34123" y="26481"/>
                    <a:pt x="34123" y="17062"/>
                  </a:cubicBezTo>
                  <a:cubicBezTo>
                    <a:pt x="34123" y="7645"/>
                    <a:pt x="26479" y="0"/>
                    <a:pt x="170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4"/>
            <p:cNvSpPr/>
            <p:nvPr/>
          </p:nvSpPr>
          <p:spPr>
            <a:xfrm>
              <a:off x="5550550" y="2933550"/>
              <a:ext cx="859525" cy="859500"/>
            </a:xfrm>
            <a:custGeom>
              <a:avLst/>
              <a:gdLst/>
              <a:ahLst/>
              <a:cxnLst/>
              <a:rect l="l" t="t" r="r" b="b"/>
              <a:pathLst>
                <a:path w="34381" h="34380" extrusionOk="0">
                  <a:moveTo>
                    <a:pt x="17177" y="257"/>
                  </a:moveTo>
                  <a:cubicBezTo>
                    <a:pt x="26536" y="257"/>
                    <a:pt x="34124" y="7844"/>
                    <a:pt x="34124" y="17204"/>
                  </a:cubicBezTo>
                  <a:cubicBezTo>
                    <a:pt x="34124" y="26536"/>
                    <a:pt x="26536" y="34151"/>
                    <a:pt x="17177" y="34151"/>
                  </a:cubicBezTo>
                  <a:cubicBezTo>
                    <a:pt x="7844" y="34151"/>
                    <a:pt x="230" y="26536"/>
                    <a:pt x="230" y="17204"/>
                  </a:cubicBezTo>
                  <a:cubicBezTo>
                    <a:pt x="230" y="7844"/>
                    <a:pt x="7844" y="257"/>
                    <a:pt x="17177" y="257"/>
                  </a:cubicBezTo>
                  <a:close/>
                  <a:moveTo>
                    <a:pt x="17177" y="0"/>
                  </a:moveTo>
                  <a:cubicBezTo>
                    <a:pt x="7700" y="0"/>
                    <a:pt x="1" y="7730"/>
                    <a:pt x="1" y="17204"/>
                  </a:cubicBezTo>
                  <a:cubicBezTo>
                    <a:pt x="1" y="26680"/>
                    <a:pt x="7700" y="34380"/>
                    <a:pt x="17177" y="34380"/>
                  </a:cubicBezTo>
                  <a:cubicBezTo>
                    <a:pt x="26651" y="34380"/>
                    <a:pt x="34380" y="26680"/>
                    <a:pt x="34380" y="17204"/>
                  </a:cubicBezTo>
                  <a:cubicBezTo>
                    <a:pt x="34380" y="7730"/>
                    <a:pt x="26651" y="0"/>
                    <a:pt x="17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4"/>
            <p:cNvSpPr/>
            <p:nvPr/>
          </p:nvSpPr>
          <p:spPr>
            <a:xfrm>
              <a:off x="5909075" y="2972200"/>
              <a:ext cx="142475" cy="178200"/>
            </a:xfrm>
            <a:custGeom>
              <a:avLst/>
              <a:gdLst/>
              <a:ahLst/>
              <a:cxnLst/>
              <a:rect l="l" t="t" r="r" b="b"/>
              <a:pathLst>
                <a:path w="5699" h="7128" extrusionOk="0">
                  <a:moveTo>
                    <a:pt x="2836" y="0"/>
                  </a:moveTo>
                  <a:lnTo>
                    <a:pt x="0" y="7127"/>
                  </a:lnTo>
                  <a:lnTo>
                    <a:pt x="5698" y="7127"/>
                  </a:lnTo>
                  <a:lnTo>
                    <a:pt x="28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4"/>
            <p:cNvSpPr/>
            <p:nvPr/>
          </p:nvSpPr>
          <p:spPr>
            <a:xfrm>
              <a:off x="5909075" y="3576900"/>
              <a:ext cx="142475" cy="177525"/>
            </a:xfrm>
            <a:custGeom>
              <a:avLst/>
              <a:gdLst/>
              <a:ahLst/>
              <a:cxnLst/>
              <a:rect l="l" t="t" r="r" b="b"/>
              <a:pathLst>
                <a:path w="5699" h="7101" extrusionOk="0">
                  <a:moveTo>
                    <a:pt x="0" y="1"/>
                  </a:moveTo>
                  <a:lnTo>
                    <a:pt x="2836" y="7100"/>
                  </a:lnTo>
                  <a:lnTo>
                    <a:pt x="56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4"/>
            <p:cNvSpPr/>
            <p:nvPr/>
          </p:nvSpPr>
          <p:spPr>
            <a:xfrm>
              <a:off x="5589200" y="3292825"/>
              <a:ext cx="177500" cy="141725"/>
            </a:xfrm>
            <a:custGeom>
              <a:avLst/>
              <a:gdLst/>
              <a:ahLst/>
              <a:cxnLst/>
              <a:rect l="l" t="t" r="r" b="b"/>
              <a:pathLst>
                <a:path w="7100" h="5669" extrusionOk="0">
                  <a:moveTo>
                    <a:pt x="7100" y="0"/>
                  </a:moveTo>
                  <a:lnTo>
                    <a:pt x="0" y="2833"/>
                  </a:lnTo>
                  <a:lnTo>
                    <a:pt x="7100" y="5668"/>
                  </a:lnTo>
                  <a:lnTo>
                    <a:pt x="71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4"/>
            <p:cNvSpPr/>
            <p:nvPr/>
          </p:nvSpPr>
          <p:spPr>
            <a:xfrm>
              <a:off x="6193225" y="3292825"/>
              <a:ext cx="178200" cy="141725"/>
            </a:xfrm>
            <a:custGeom>
              <a:avLst/>
              <a:gdLst/>
              <a:ahLst/>
              <a:cxnLst/>
              <a:rect l="l" t="t" r="r" b="b"/>
              <a:pathLst>
                <a:path w="7128" h="5669" extrusionOk="0">
                  <a:moveTo>
                    <a:pt x="0" y="0"/>
                  </a:moveTo>
                  <a:lnTo>
                    <a:pt x="0" y="5668"/>
                  </a:lnTo>
                  <a:lnTo>
                    <a:pt x="7127" y="2833"/>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4"/>
            <p:cNvSpPr/>
            <p:nvPr/>
          </p:nvSpPr>
          <p:spPr>
            <a:xfrm>
              <a:off x="5703700" y="3086700"/>
              <a:ext cx="176075" cy="176075"/>
            </a:xfrm>
            <a:custGeom>
              <a:avLst/>
              <a:gdLst/>
              <a:ahLst/>
              <a:cxnLst/>
              <a:rect l="l" t="t" r="r" b="b"/>
              <a:pathLst>
                <a:path w="7043" h="7043" extrusionOk="0">
                  <a:moveTo>
                    <a:pt x="1" y="1"/>
                  </a:moveTo>
                  <a:lnTo>
                    <a:pt x="3005" y="7043"/>
                  </a:lnTo>
                  <a:lnTo>
                    <a:pt x="7043" y="3035"/>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4"/>
            <p:cNvSpPr/>
            <p:nvPr/>
          </p:nvSpPr>
          <p:spPr>
            <a:xfrm>
              <a:off x="6080825" y="3463825"/>
              <a:ext cx="176100" cy="176075"/>
            </a:xfrm>
            <a:custGeom>
              <a:avLst/>
              <a:gdLst/>
              <a:ahLst/>
              <a:cxnLst/>
              <a:rect l="l" t="t" r="r" b="b"/>
              <a:pathLst>
                <a:path w="7044" h="7043" extrusionOk="0">
                  <a:moveTo>
                    <a:pt x="4009" y="1"/>
                  </a:moveTo>
                  <a:lnTo>
                    <a:pt x="1" y="4038"/>
                  </a:lnTo>
                  <a:lnTo>
                    <a:pt x="7043" y="7043"/>
                  </a:lnTo>
                  <a:lnTo>
                    <a:pt x="40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4"/>
            <p:cNvSpPr/>
            <p:nvPr/>
          </p:nvSpPr>
          <p:spPr>
            <a:xfrm>
              <a:off x="5703700" y="3463825"/>
              <a:ext cx="176075" cy="176075"/>
            </a:xfrm>
            <a:custGeom>
              <a:avLst/>
              <a:gdLst/>
              <a:ahLst/>
              <a:cxnLst/>
              <a:rect l="l" t="t" r="r" b="b"/>
              <a:pathLst>
                <a:path w="7043" h="7043" extrusionOk="0">
                  <a:moveTo>
                    <a:pt x="3005" y="1"/>
                  </a:moveTo>
                  <a:lnTo>
                    <a:pt x="1" y="7043"/>
                  </a:lnTo>
                  <a:lnTo>
                    <a:pt x="7043" y="4038"/>
                  </a:lnTo>
                  <a:lnTo>
                    <a:pt x="30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4"/>
            <p:cNvSpPr/>
            <p:nvPr/>
          </p:nvSpPr>
          <p:spPr>
            <a:xfrm>
              <a:off x="6080825" y="3086700"/>
              <a:ext cx="176100" cy="176075"/>
            </a:xfrm>
            <a:custGeom>
              <a:avLst/>
              <a:gdLst/>
              <a:ahLst/>
              <a:cxnLst/>
              <a:rect l="l" t="t" r="r" b="b"/>
              <a:pathLst>
                <a:path w="7044" h="7043" extrusionOk="0">
                  <a:moveTo>
                    <a:pt x="7043" y="1"/>
                  </a:moveTo>
                  <a:lnTo>
                    <a:pt x="1" y="3035"/>
                  </a:lnTo>
                  <a:lnTo>
                    <a:pt x="4009" y="7043"/>
                  </a:lnTo>
                  <a:lnTo>
                    <a:pt x="70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4"/>
            <p:cNvSpPr/>
            <p:nvPr/>
          </p:nvSpPr>
          <p:spPr>
            <a:xfrm>
              <a:off x="5847525" y="3043750"/>
              <a:ext cx="109550" cy="166075"/>
            </a:xfrm>
            <a:custGeom>
              <a:avLst/>
              <a:gdLst/>
              <a:ahLst/>
              <a:cxnLst/>
              <a:rect l="l" t="t" r="r" b="b"/>
              <a:pathLst>
                <a:path w="4382" h="6643" extrusionOk="0">
                  <a:moveTo>
                    <a:pt x="1" y="1"/>
                  </a:moveTo>
                  <a:lnTo>
                    <a:pt x="431" y="6642"/>
                  </a:lnTo>
                  <a:lnTo>
                    <a:pt x="4382" y="498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4"/>
            <p:cNvSpPr/>
            <p:nvPr/>
          </p:nvSpPr>
          <p:spPr>
            <a:xfrm>
              <a:off x="6002850" y="3517525"/>
              <a:ext cx="109500" cy="166075"/>
            </a:xfrm>
            <a:custGeom>
              <a:avLst/>
              <a:gdLst/>
              <a:ahLst/>
              <a:cxnLst/>
              <a:rect l="l" t="t" r="r" b="b"/>
              <a:pathLst>
                <a:path w="4380" h="6643" extrusionOk="0">
                  <a:moveTo>
                    <a:pt x="3951" y="1"/>
                  </a:moveTo>
                  <a:lnTo>
                    <a:pt x="1" y="1631"/>
                  </a:lnTo>
                  <a:lnTo>
                    <a:pt x="4379" y="6642"/>
                  </a:lnTo>
                  <a:lnTo>
                    <a:pt x="39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4"/>
            <p:cNvSpPr/>
            <p:nvPr/>
          </p:nvSpPr>
          <p:spPr>
            <a:xfrm>
              <a:off x="5660025" y="3386525"/>
              <a:ext cx="166050" cy="109550"/>
            </a:xfrm>
            <a:custGeom>
              <a:avLst/>
              <a:gdLst/>
              <a:ahLst/>
              <a:cxnLst/>
              <a:rect l="l" t="t" r="r" b="b"/>
              <a:pathLst>
                <a:path w="6642" h="4382" extrusionOk="0">
                  <a:moveTo>
                    <a:pt x="5011" y="1"/>
                  </a:moveTo>
                  <a:lnTo>
                    <a:pt x="0" y="4382"/>
                  </a:lnTo>
                  <a:lnTo>
                    <a:pt x="6642" y="3951"/>
                  </a:lnTo>
                  <a:lnTo>
                    <a:pt x="50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4"/>
            <p:cNvSpPr/>
            <p:nvPr/>
          </p:nvSpPr>
          <p:spPr>
            <a:xfrm>
              <a:off x="6134550" y="3231275"/>
              <a:ext cx="165300" cy="109475"/>
            </a:xfrm>
            <a:custGeom>
              <a:avLst/>
              <a:gdLst/>
              <a:ahLst/>
              <a:cxnLst/>
              <a:rect l="l" t="t" r="r" b="b"/>
              <a:pathLst>
                <a:path w="6612" h="4379" extrusionOk="0">
                  <a:moveTo>
                    <a:pt x="6612" y="0"/>
                  </a:moveTo>
                  <a:lnTo>
                    <a:pt x="0" y="428"/>
                  </a:lnTo>
                  <a:lnTo>
                    <a:pt x="1631" y="4379"/>
                  </a:lnTo>
                  <a:lnTo>
                    <a:pt x="66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4"/>
            <p:cNvSpPr/>
            <p:nvPr/>
          </p:nvSpPr>
          <p:spPr>
            <a:xfrm>
              <a:off x="5660025" y="3231275"/>
              <a:ext cx="166050" cy="109475"/>
            </a:xfrm>
            <a:custGeom>
              <a:avLst/>
              <a:gdLst/>
              <a:ahLst/>
              <a:cxnLst/>
              <a:rect l="l" t="t" r="r" b="b"/>
              <a:pathLst>
                <a:path w="6642" h="4379" extrusionOk="0">
                  <a:moveTo>
                    <a:pt x="0" y="0"/>
                  </a:moveTo>
                  <a:lnTo>
                    <a:pt x="5011" y="4379"/>
                  </a:lnTo>
                  <a:lnTo>
                    <a:pt x="6642" y="428"/>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4"/>
            <p:cNvSpPr/>
            <p:nvPr/>
          </p:nvSpPr>
          <p:spPr>
            <a:xfrm>
              <a:off x="6134550" y="3386525"/>
              <a:ext cx="165300" cy="109550"/>
            </a:xfrm>
            <a:custGeom>
              <a:avLst/>
              <a:gdLst/>
              <a:ahLst/>
              <a:cxnLst/>
              <a:rect l="l" t="t" r="r" b="b"/>
              <a:pathLst>
                <a:path w="6612" h="4382" extrusionOk="0">
                  <a:moveTo>
                    <a:pt x="1631" y="1"/>
                  </a:moveTo>
                  <a:lnTo>
                    <a:pt x="0" y="3951"/>
                  </a:lnTo>
                  <a:lnTo>
                    <a:pt x="6612" y="4382"/>
                  </a:lnTo>
                  <a:lnTo>
                    <a:pt x="1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4"/>
            <p:cNvSpPr/>
            <p:nvPr/>
          </p:nvSpPr>
          <p:spPr>
            <a:xfrm>
              <a:off x="5847525" y="3517525"/>
              <a:ext cx="109550" cy="166075"/>
            </a:xfrm>
            <a:custGeom>
              <a:avLst/>
              <a:gdLst/>
              <a:ahLst/>
              <a:cxnLst/>
              <a:rect l="l" t="t" r="r" b="b"/>
              <a:pathLst>
                <a:path w="4382" h="6643" extrusionOk="0">
                  <a:moveTo>
                    <a:pt x="431" y="1"/>
                  </a:moveTo>
                  <a:lnTo>
                    <a:pt x="1" y="6642"/>
                  </a:lnTo>
                  <a:lnTo>
                    <a:pt x="4382" y="1631"/>
                  </a:lnTo>
                  <a:lnTo>
                    <a:pt x="4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4"/>
            <p:cNvSpPr/>
            <p:nvPr/>
          </p:nvSpPr>
          <p:spPr>
            <a:xfrm>
              <a:off x="6002850" y="3043750"/>
              <a:ext cx="109500" cy="166075"/>
            </a:xfrm>
            <a:custGeom>
              <a:avLst/>
              <a:gdLst/>
              <a:ahLst/>
              <a:cxnLst/>
              <a:rect l="l" t="t" r="r" b="b"/>
              <a:pathLst>
                <a:path w="4380" h="6643" extrusionOk="0">
                  <a:moveTo>
                    <a:pt x="4379" y="1"/>
                  </a:moveTo>
                  <a:lnTo>
                    <a:pt x="1" y="4982"/>
                  </a:lnTo>
                  <a:lnTo>
                    <a:pt x="3951" y="6642"/>
                  </a:lnTo>
                  <a:lnTo>
                    <a:pt x="43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4"/>
            <p:cNvSpPr/>
            <p:nvPr/>
          </p:nvSpPr>
          <p:spPr>
            <a:xfrm>
              <a:off x="5749500" y="3133200"/>
              <a:ext cx="460925" cy="460900"/>
            </a:xfrm>
            <a:custGeom>
              <a:avLst/>
              <a:gdLst/>
              <a:ahLst/>
              <a:cxnLst/>
              <a:rect l="l" t="t" r="r" b="b"/>
              <a:pathLst>
                <a:path w="18437" h="18436" extrusionOk="0">
                  <a:moveTo>
                    <a:pt x="9219" y="0"/>
                  </a:moveTo>
                  <a:cubicBezTo>
                    <a:pt x="4123" y="0"/>
                    <a:pt x="1" y="4122"/>
                    <a:pt x="1" y="9218"/>
                  </a:cubicBezTo>
                  <a:cubicBezTo>
                    <a:pt x="1" y="14313"/>
                    <a:pt x="4123" y="18436"/>
                    <a:pt x="9219" y="18436"/>
                  </a:cubicBezTo>
                  <a:cubicBezTo>
                    <a:pt x="14314" y="18436"/>
                    <a:pt x="18436" y="14313"/>
                    <a:pt x="18436" y="9218"/>
                  </a:cubicBezTo>
                  <a:cubicBezTo>
                    <a:pt x="18436" y="4122"/>
                    <a:pt x="14314" y="0"/>
                    <a:pt x="9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4"/>
            <p:cNvSpPr/>
            <p:nvPr/>
          </p:nvSpPr>
          <p:spPr>
            <a:xfrm>
              <a:off x="5746650" y="3130325"/>
              <a:ext cx="466625" cy="466650"/>
            </a:xfrm>
            <a:custGeom>
              <a:avLst/>
              <a:gdLst/>
              <a:ahLst/>
              <a:cxnLst/>
              <a:rect l="l" t="t" r="r" b="b"/>
              <a:pathLst>
                <a:path w="18665" h="18666" extrusionOk="0">
                  <a:moveTo>
                    <a:pt x="9333" y="230"/>
                  </a:moveTo>
                  <a:cubicBezTo>
                    <a:pt x="14341" y="230"/>
                    <a:pt x="18436" y="4324"/>
                    <a:pt x="18436" y="9333"/>
                  </a:cubicBezTo>
                  <a:cubicBezTo>
                    <a:pt x="18436" y="14344"/>
                    <a:pt x="14341" y="18436"/>
                    <a:pt x="9333" y="18436"/>
                  </a:cubicBezTo>
                  <a:cubicBezTo>
                    <a:pt x="4322" y="18436"/>
                    <a:pt x="229" y="14344"/>
                    <a:pt x="229" y="9333"/>
                  </a:cubicBezTo>
                  <a:cubicBezTo>
                    <a:pt x="229" y="4324"/>
                    <a:pt x="4322" y="230"/>
                    <a:pt x="9333" y="230"/>
                  </a:cubicBezTo>
                  <a:close/>
                  <a:moveTo>
                    <a:pt x="9333" y="1"/>
                  </a:moveTo>
                  <a:cubicBezTo>
                    <a:pt x="4180" y="1"/>
                    <a:pt x="0" y="4180"/>
                    <a:pt x="0" y="9333"/>
                  </a:cubicBezTo>
                  <a:cubicBezTo>
                    <a:pt x="0" y="14486"/>
                    <a:pt x="4180" y="18665"/>
                    <a:pt x="9333" y="18665"/>
                  </a:cubicBezTo>
                  <a:cubicBezTo>
                    <a:pt x="14485" y="18665"/>
                    <a:pt x="18665" y="14486"/>
                    <a:pt x="18665" y="9333"/>
                  </a:cubicBezTo>
                  <a:cubicBezTo>
                    <a:pt x="18665" y="4180"/>
                    <a:pt x="14485" y="1"/>
                    <a:pt x="9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4"/>
            <p:cNvSpPr/>
            <p:nvPr/>
          </p:nvSpPr>
          <p:spPr>
            <a:xfrm>
              <a:off x="5802475" y="3186150"/>
              <a:ext cx="355000" cy="355000"/>
            </a:xfrm>
            <a:custGeom>
              <a:avLst/>
              <a:gdLst/>
              <a:ahLst/>
              <a:cxnLst/>
              <a:rect l="l" t="t" r="r" b="b"/>
              <a:pathLst>
                <a:path w="14200" h="14200" extrusionOk="0">
                  <a:moveTo>
                    <a:pt x="7100" y="0"/>
                  </a:moveTo>
                  <a:cubicBezTo>
                    <a:pt x="3177" y="0"/>
                    <a:pt x="0" y="3179"/>
                    <a:pt x="0" y="7100"/>
                  </a:cubicBezTo>
                  <a:cubicBezTo>
                    <a:pt x="0" y="11023"/>
                    <a:pt x="3177" y="14199"/>
                    <a:pt x="7100" y="14199"/>
                  </a:cubicBezTo>
                  <a:cubicBezTo>
                    <a:pt x="11020" y="14199"/>
                    <a:pt x="14199" y="11023"/>
                    <a:pt x="14199" y="7100"/>
                  </a:cubicBezTo>
                  <a:cubicBezTo>
                    <a:pt x="14199" y="3179"/>
                    <a:pt x="11020" y="0"/>
                    <a:pt x="7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4"/>
            <p:cNvSpPr/>
            <p:nvPr/>
          </p:nvSpPr>
          <p:spPr>
            <a:xfrm>
              <a:off x="5799600" y="3183275"/>
              <a:ext cx="360725" cy="360725"/>
            </a:xfrm>
            <a:custGeom>
              <a:avLst/>
              <a:gdLst/>
              <a:ahLst/>
              <a:cxnLst/>
              <a:rect l="l" t="t" r="r" b="b"/>
              <a:pathLst>
                <a:path w="14429" h="14429" extrusionOk="0">
                  <a:moveTo>
                    <a:pt x="7215" y="230"/>
                  </a:moveTo>
                  <a:cubicBezTo>
                    <a:pt x="11078" y="230"/>
                    <a:pt x="14200" y="3379"/>
                    <a:pt x="14200" y="7215"/>
                  </a:cubicBezTo>
                  <a:cubicBezTo>
                    <a:pt x="14200" y="11051"/>
                    <a:pt x="11078" y="14200"/>
                    <a:pt x="7215" y="14200"/>
                  </a:cubicBezTo>
                  <a:cubicBezTo>
                    <a:pt x="3379" y="14200"/>
                    <a:pt x="257" y="11051"/>
                    <a:pt x="257" y="7215"/>
                  </a:cubicBezTo>
                  <a:cubicBezTo>
                    <a:pt x="257" y="3379"/>
                    <a:pt x="3379" y="230"/>
                    <a:pt x="7215" y="230"/>
                  </a:cubicBezTo>
                  <a:close/>
                  <a:moveTo>
                    <a:pt x="7215" y="1"/>
                  </a:moveTo>
                  <a:cubicBezTo>
                    <a:pt x="3234" y="1"/>
                    <a:pt x="1" y="3237"/>
                    <a:pt x="1" y="7215"/>
                  </a:cubicBezTo>
                  <a:cubicBezTo>
                    <a:pt x="1" y="11195"/>
                    <a:pt x="3234" y="14429"/>
                    <a:pt x="7215" y="14429"/>
                  </a:cubicBezTo>
                  <a:cubicBezTo>
                    <a:pt x="11193" y="14429"/>
                    <a:pt x="14429" y="11195"/>
                    <a:pt x="14429" y="7215"/>
                  </a:cubicBezTo>
                  <a:cubicBezTo>
                    <a:pt x="14429" y="3237"/>
                    <a:pt x="11193" y="1"/>
                    <a:pt x="7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4"/>
            <p:cNvSpPr/>
            <p:nvPr/>
          </p:nvSpPr>
          <p:spPr>
            <a:xfrm>
              <a:off x="5843225" y="3226975"/>
              <a:ext cx="273425" cy="273400"/>
            </a:xfrm>
            <a:custGeom>
              <a:avLst/>
              <a:gdLst/>
              <a:ahLst/>
              <a:cxnLst/>
              <a:rect l="l" t="t" r="r" b="b"/>
              <a:pathLst>
                <a:path w="10937" h="10936" extrusionOk="0">
                  <a:moveTo>
                    <a:pt x="5470" y="0"/>
                  </a:moveTo>
                  <a:cubicBezTo>
                    <a:pt x="2463" y="0"/>
                    <a:pt x="1" y="2432"/>
                    <a:pt x="1" y="5467"/>
                  </a:cubicBezTo>
                  <a:cubicBezTo>
                    <a:pt x="1" y="8474"/>
                    <a:pt x="2463" y="10936"/>
                    <a:pt x="5470" y="10936"/>
                  </a:cubicBezTo>
                  <a:cubicBezTo>
                    <a:pt x="8504" y="10936"/>
                    <a:pt x="10936" y="8474"/>
                    <a:pt x="10936" y="5467"/>
                  </a:cubicBezTo>
                  <a:cubicBezTo>
                    <a:pt x="10936" y="2432"/>
                    <a:pt x="8504" y="0"/>
                    <a:pt x="5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4"/>
            <p:cNvSpPr/>
            <p:nvPr/>
          </p:nvSpPr>
          <p:spPr>
            <a:xfrm>
              <a:off x="5840375" y="3224100"/>
              <a:ext cx="279125" cy="279150"/>
            </a:xfrm>
            <a:custGeom>
              <a:avLst/>
              <a:gdLst/>
              <a:ahLst/>
              <a:cxnLst/>
              <a:rect l="l" t="t" r="r" b="b"/>
              <a:pathLst>
                <a:path w="11165" h="11166" extrusionOk="0">
                  <a:moveTo>
                    <a:pt x="5584" y="230"/>
                  </a:moveTo>
                  <a:cubicBezTo>
                    <a:pt x="8531" y="230"/>
                    <a:pt x="10936" y="2635"/>
                    <a:pt x="10936" y="5582"/>
                  </a:cubicBezTo>
                  <a:cubicBezTo>
                    <a:pt x="10936" y="8532"/>
                    <a:pt x="8531" y="10936"/>
                    <a:pt x="5584" y="10936"/>
                  </a:cubicBezTo>
                  <a:cubicBezTo>
                    <a:pt x="2634" y="10936"/>
                    <a:pt x="259" y="8532"/>
                    <a:pt x="259" y="5582"/>
                  </a:cubicBezTo>
                  <a:cubicBezTo>
                    <a:pt x="259" y="2635"/>
                    <a:pt x="2634" y="230"/>
                    <a:pt x="5584" y="230"/>
                  </a:cubicBezTo>
                  <a:close/>
                  <a:moveTo>
                    <a:pt x="5584" y="1"/>
                  </a:moveTo>
                  <a:cubicBezTo>
                    <a:pt x="2519" y="1"/>
                    <a:pt x="0" y="2490"/>
                    <a:pt x="0" y="5582"/>
                  </a:cubicBezTo>
                  <a:cubicBezTo>
                    <a:pt x="0" y="8646"/>
                    <a:pt x="2519" y="11165"/>
                    <a:pt x="5584" y="11165"/>
                  </a:cubicBezTo>
                  <a:cubicBezTo>
                    <a:pt x="8675" y="11165"/>
                    <a:pt x="11165" y="8646"/>
                    <a:pt x="11165" y="5582"/>
                  </a:cubicBezTo>
                  <a:cubicBezTo>
                    <a:pt x="11165" y="2490"/>
                    <a:pt x="8675" y="1"/>
                    <a:pt x="5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4"/>
            <p:cNvSpPr/>
            <p:nvPr/>
          </p:nvSpPr>
          <p:spPr>
            <a:xfrm>
              <a:off x="5894075" y="3277750"/>
              <a:ext cx="171775" cy="171800"/>
            </a:xfrm>
            <a:custGeom>
              <a:avLst/>
              <a:gdLst/>
              <a:ahLst/>
              <a:cxnLst/>
              <a:rect l="l" t="t" r="r" b="b"/>
              <a:pathLst>
                <a:path w="6871" h="6872" extrusionOk="0">
                  <a:moveTo>
                    <a:pt x="3436" y="1"/>
                  </a:moveTo>
                  <a:cubicBezTo>
                    <a:pt x="1546" y="1"/>
                    <a:pt x="0" y="1519"/>
                    <a:pt x="0" y="3436"/>
                  </a:cubicBezTo>
                  <a:cubicBezTo>
                    <a:pt x="0" y="5325"/>
                    <a:pt x="1546" y="6871"/>
                    <a:pt x="3436" y="6871"/>
                  </a:cubicBezTo>
                  <a:cubicBezTo>
                    <a:pt x="5352" y="6871"/>
                    <a:pt x="6871" y="5325"/>
                    <a:pt x="6871" y="3436"/>
                  </a:cubicBezTo>
                  <a:cubicBezTo>
                    <a:pt x="6871" y="1519"/>
                    <a:pt x="5352" y="1"/>
                    <a:pt x="3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4"/>
            <p:cNvSpPr/>
            <p:nvPr/>
          </p:nvSpPr>
          <p:spPr>
            <a:xfrm>
              <a:off x="5892650" y="3276325"/>
              <a:ext cx="175325" cy="174650"/>
            </a:xfrm>
            <a:custGeom>
              <a:avLst/>
              <a:gdLst/>
              <a:ahLst/>
              <a:cxnLst/>
              <a:rect l="l" t="t" r="r" b="b"/>
              <a:pathLst>
                <a:path w="7013" h="6986" extrusionOk="0">
                  <a:moveTo>
                    <a:pt x="3493" y="115"/>
                  </a:moveTo>
                  <a:cubicBezTo>
                    <a:pt x="5352" y="115"/>
                    <a:pt x="6871" y="1633"/>
                    <a:pt x="6871" y="3493"/>
                  </a:cubicBezTo>
                  <a:cubicBezTo>
                    <a:pt x="6871" y="5355"/>
                    <a:pt x="5352" y="6871"/>
                    <a:pt x="3493" y="6871"/>
                  </a:cubicBezTo>
                  <a:cubicBezTo>
                    <a:pt x="1631" y="6871"/>
                    <a:pt x="115" y="5355"/>
                    <a:pt x="115" y="3493"/>
                  </a:cubicBezTo>
                  <a:cubicBezTo>
                    <a:pt x="115" y="1633"/>
                    <a:pt x="1631" y="115"/>
                    <a:pt x="3493" y="115"/>
                  </a:cubicBezTo>
                  <a:close/>
                  <a:moveTo>
                    <a:pt x="3493" y="0"/>
                  </a:moveTo>
                  <a:cubicBezTo>
                    <a:pt x="1573" y="0"/>
                    <a:pt x="0" y="1546"/>
                    <a:pt x="0" y="3493"/>
                  </a:cubicBezTo>
                  <a:cubicBezTo>
                    <a:pt x="0" y="5412"/>
                    <a:pt x="1573" y="6985"/>
                    <a:pt x="3493" y="6985"/>
                  </a:cubicBezTo>
                  <a:cubicBezTo>
                    <a:pt x="5439" y="6985"/>
                    <a:pt x="7013" y="5412"/>
                    <a:pt x="7013" y="3493"/>
                  </a:cubicBezTo>
                  <a:cubicBezTo>
                    <a:pt x="7013" y="1546"/>
                    <a:pt x="5439" y="0"/>
                    <a:pt x="3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4582"/>
        <p:cNvGrpSpPr/>
        <p:nvPr/>
      </p:nvGrpSpPr>
      <p:grpSpPr>
        <a:xfrm>
          <a:off x="0" y="0"/>
          <a:ext cx="0" cy="0"/>
          <a:chOff x="0" y="0"/>
          <a:chExt cx="0" cy="0"/>
        </a:xfrm>
      </p:grpSpPr>
      <p:sp>
        <p:nvSpPr>
          <p:cNvPr id="4583" name="Google Shape;4583;p75"/>
          <p:cNvSpPr txBox="1">
            <a:spLocks noGrp="1"/>
          </p:cNvSpPr>
          <p:nvPr>
            <p:ph type="body" idx="1"/>
          </p:nvPr>
        </p:nvSpPr>
        <p:spPr>
          <a:xfrm>
            <a:off x="1027100" y="1533450"/>
            <a:ext cx="3422400" cy="309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lt1"/>
                </a:solidFill>
              </a:rPr>
              <a:t>Did you like the resources on this template? Get them for free at our other websites:</a:t>
            </a:r>
            <a:endParaRPr sz="1400">
              <a:solidFill>
                <a:schemeClr val="lt1"/>
              </a:solidFill>
            </a:endParaRPr>
          </a:p>
          <a:p>
            <a:pPr marL="0" lvl="0" indent="0" algn="l" rtl="0">
              <a:spcBef>
                <a:spcPts val="1000"/>
              </a:spcBef>
              <a:spcAft>
                <a:spcPts val="0"/>
              </a:spcAft>
              <a:buNone/>
            </a:pPr>
            <a:r>
              <a:rPr lang="en" sz="2300" b="1">
                <a:solidFill>
                  <a:schemeClr val="lt1"/>
                </a:solidFill>
                <a:latin typeface="Be Vietnam"/>
                <a:ea typeface="Be Vietnam"/>
                <a:cs typeface="Be Vietnam"/>
                <a:sym typeface="Be Vietnam"/>
              </a:rPr>
              <a:t>PHOTOS</a:t>
            </a:r>
            <a:endParaRPr sz="2300" b="1">
              <a:solidFill>
                <a:schemeClr val="lt1"/>
              </a:solidFill>
              <a:latin typeface="Be Vietnam"/>
              <a:ea typeface="Be Vietnam"/>
              <a:cs typeface="Be Vietnam"/>
              <a:sym typeface="Be Vietnam"/>
            </a:endParaRPr>
          </a:p>
          <a:p>
            <a:pPr marL="457200" lvl="0" indent="-323850" algn="l" rtl="0">
              <a:spcBef>
                <a:spcPts val="1000"/>
              </a:spcBef>
              <a:spcAft>
                <a:spcPts val="0"/>
              </a:spcAft>
              <a:buClr>
                <a:schemeClr val="lt1"/>
              </a:buClr>
              <a:buSzPts val="1500"/>
              <a:buChar char="●"/>
            </a:pPr>
            <a:r>
              <a:rPr lang="en" sz="1500">
                <a:solidFill>
                  <a:schemeClr val="hlink"/>
                </a:solidFill>
                <a:uFill>
                  <a:noFill/>
                </a:uFill>
                <a:hlinkClick r:id="rId3"/>
              </a:rPr>
              <a:t>Close up compass on north america</a:t>
            </a:r>
            <a:endParaRPr sz="1500">
              <a:solidFill>
                <a:schemeClr val="lt1"/>
              </a:solidFill>
            </a:endParaRPr>
          </a:p>
          <a:p>
            <a:pPr marL="457200" lvl="0" indent="-323850" algn="l" rtl="0">
              <a:spcBef>
                <a:spcPts val="0"/>
              </a:spcBef>
              <a:spcAft>
                <a:spcPts val="0"/>
              </a:spcAft>
              <a:buClr>
                <a:schemeClr val="lt1"/>
              </a:buClr>
              <a:buSzPts val="1500"/>
              <a:buChar char="●"/>
            </a:pPr>
            <a:r>
              <a:rPr lang="en" sz="1500">
                <a:solidFill>
                  <a:schemeClr val="hlink"/>
                </a:solidFill>
                <a:uFill>
                  <a:noFill/>
                </a:uFill>
                <a:hlinkClick r:id="rId4"/>
              </a:rPr>
              <a:t>Defocused complex map with pinpoint</a:t>
            </a:r>
            <a:endParaRPr sz="1500">
              <a:solidFill>
                <a:schemeClr val="lt1"/>
              </a:solidFill>
            </a:endParaRPr>
          </a:p>
          <a:p>
            <a:pPr marL="457200" lvl="0" indent="-323850" algn="l" rtl="0">
              <a:spcBef>
                <a:spcPts val="0"/>
              </a:spcBef>
              <a:spcAft>
                <a:spcPts val="0"/>
              </a:spcAft>
              <a:buClr>
                <a:schemeClr val="lt1"/>
              </a:buClr>
              <a:buSzPts val="1500"/>
              <a:buChar char="●"/>
            </a:pPr>
            <a:r>
              <a:rPr lang="en" sz="1500">
                <a:solidFill>
                  <a:schemeClr val="hlink"/>
                </a:solidFill>
                <a:uFill>
                  <a:noFill/>
                </a:uFill>
                <a:hlinkClick r:id="rId5"/>
              </a:rPr>
              <a:t>People collage design</a:t>
            </a:r>
            <a:endParaRPr sz="1500">
              <a:solidFill>
                <a:schemeClr val="lt1"/>
              </a:solidFill>
            </a:endParaRPr>
          </a:p>
        </p:txBody>
      </p:sp>
      <p:sp>
        <p:nvSpPr>
          <p:cNvPr id="4584" name="Google Shape;4584;p75"/>
          <p:cNvSpPr txBox="1">
            <a:spLocks noGrp="1"/>
          </p:cNvSpPr>
          <p:nvPr>
            <p:ph type="body" idx="2"/>
          </p:nvPr>
        </p:nvSpPr>
        <p:spPr>
          <a:xfrm>
            <a:off x="4694500" y="1533450"/>
            <a:ext cx="3422400" cy="309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300" b="1">
                <a:solidFill>
                  <a:schemeClr val="lt1"/>
                </a:solidFill>
                <a:latin typeface="Be Vietnam"/>
                <a:ea typeface="Be Vietnam"/>
                <a:cs typeface="Be Vietnam"/>
                <a:sym typeface="Be Vietnam"/>
              </a:rPr>
              <a:t>VECTORS</a:t>
            </a:r>
            <a:endParaRPr sz="2300" b="1">
              <a:solidFill>
                <a:schemeClr val="lt1"/>
              </a:solidFill>
              <a:latin typeface="Be Vietnam"/>
              <a:ea typeface="Be Vietnam"/>
              <a:cs typeface="Be Vietnam"/>
              <a:sym typeface="Be Vietnam"/>
            </a:endParaRPr>
          </a:p>
          <a:p>
            <a:pPr marL="457200" lvl="0" indent="-323850" algn="l" rtl="0">
              <a:spcBef>
                <a:spcPts val="1000"/>
              </a:spcBef>
              <a:spcAft>
                <a:spcPts val="0"/>
              </a:spcAft>
              <a:buClr>
                <a:schemeClr val="lt1"/>
              </a:buClr>
              <a:buSzPts val="1500"/>
              <a:buChar char="●"/>
            </a:pPr>
            <a:r>
              <a:rPr lang="en" sz="1500">
                <a:solidFill>
                  <a:schemeClr val="hlink"/>
                </a:solidFill>
                <a:uFill>
                  <a:noFill/>
                </a:uFill>
                <a:latin typeface="Roboto"/>
                <a:ea typeface="Roboto"/>
                <a:cs typeface="Roboto"/>
                <a:sym typeface="Roboto"/>
                <a:hlinkClick r:id="rId6"/>
              </a:rPr>
              <a:t>Vintage theme drawing world map</a:t>
            </a:r>
            <a:endParaRPr sz="1400">
              <a:solidFill>
                <a:schemeClr val="lt1"/>
              </a:solidFill>
              <a:latin typeface="Anaheim"/>
              <a:ea typeface="Anaheim"/>
              <a:cs typeface="Anaheim"/>
              <a:sym typeface="Anaheim"/>
            </a:endParaRPr>
          </a:p>
        </p:txBody>
      </p:sp>
      <p:sp>
        <p:nvSpPr>
          <p:cNvPr id="4585" name="Google Shape;4585;p7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RESOURCES</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589"/>
        <p:cNvGrpSpPr/>
        <p:nvPr/>
      </p:nvGrpSpPr>
      <p:grpSpPr>
        <a:xfrm>
          <a:off x="0" y="0"/>
          <a:ext cx="0" cy="0"/>
          <a:chOff x="0" y="0"/>
          <a:chExt cx="0" cy="0"/>
        </a:xfrm>
      </p:grpSpPr>
      <p:sp>
        <p:nvSpPr>
          <p:cNvPr id="4590" name="Google Shape;4590;p76"/>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credit </a:t>
            </a:r>
            <a:r>
              <a:rPr lang="en" sz="1100" b="1" u="sng">
                <a:solidFill>
                  <a:srgbClr val="869FB2"/>
                </a:solidFill>
                <a:hlinkClick r:id="rId3">
                  <a:extLst>
                    <a:ext uri="{A12FA001-AC4F-418D-AE19-62706E023703}">
                      <ahyp:hlinkClr xmlns:ahyp="http://schemas.microsoft.com/office/drawing/2018/hyperlinkcolor" val="tx"/>
                    </a:ext>
                  </a:extLst>
                </a:hlinkClick>
              </a:rPr>
              <a:t>Slidesgo</a:t>
            </a:r>
            <a:r>
              <a:rPr lang="en" sz="1100">
                <a:solidFill>
                  <a:srgbClr val="435D74"/>
                </a:solidFill>
              </a:rPr>
              <a:t> </a:t>
            </a:r>
            <a:r>
              <a:rPr lang="en" sz="1100">
                <a:solidFill>
                  <a:srgbClr val="FFFFFF"/>
                </a:solidFill>
              </a:rPr>
              <a:t>by keeping the </a:t>
            </a:r>
            <a:r>
              <a:rPr lang="en" sz="1100" b="1" u="sng">
                <a:solidFill>
                  <a:schemeClr val="hlink"/>
                </a:solidFill>
                <a:hlinkClick r:id="rId4" action="ppaction://hlinksldjump"/>
              </a:rPr>
              <a:t>Thanks</a:t>
            </a:r>
            <a:r>
              <a:rPr lang="en" sz="1100">
                <a:solidFill>
                  <a:srgbClr val="869FB2"/>
                </a:solidFill>
              </a:rPr>
              <a:t> </a:t>
            </a:r>
            <a:r>
              <a:rPr lang="en" sz="1100">
                <a:solidFill>
                  <a:srgbClr val="FFFFFF"/>
                </a:solidFill>
              </a:rPr>
              <a:t>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4591" name="Google Shape;4591;p76"/>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 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4592" name="Google Shape;4592;p7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596"/>
        <p:cNvGrpSpPr/>
        <p:nvPr/>
      </p:nvGrpSpPr>
      <p:grpSpPr>
        <a:xfrm>
          <a:off x="0" y="0"/>
          <a:ext cx="0" cy="0"/>
          <a:chOff x="0" y="0"/>
          <a:chExt cx="0" cy="0"/>
        </a:xfrm>
      </p:grpSpPr>
      <p:sp>
        <p:nvSpPr>
          <p:cNvPr id="4597" name="Google Shape;4597;p77"/>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a:solidFill>
                  <a:schemeClr val="lt1"/>
                </a:solidFill>
              </a:rPr>
              <a:t> or keeping the "Thanks" 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4598" name="Google Shape;4598;p77"/>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 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4599" name="Google Shape;4599;p7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603"/>
        <p:cNvGrpSpPr/>
        <p:nvPr/>
      </p:nvGrpSpPr>
      <p:grpSpPr>
        <a:xfrm>
          <a:off x="0" y="0"/>
          <a:ext cx="0" cy="0"/>
          <a:chOff x="0" y="0"/>
          <a:chExt cx="0" cy="0"/>
        </a:xfrm>
      </p:grpSpPr>
      <p:sp>
        <p:nvSpPr>
          <p:cNvPr id="4604" name="Google Shape;4604;p78"/>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4605" name="Google Shape;4605;p78"/>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Be Vietnam</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https://fonts.google.com/specimen/Be+Vietnam</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Roboto </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https://fonts.google.com/specimen/Roboto</a:t>
            </a:r>
            <a:r>
              <a:rPr lang="en" sz="1100">
                <a:solidFill>
                  <a:schemeClr val="lt1"/>
                </a:solidFill>
              </a:rPr>
              <a:t>)</a:t>
            </a:r>
            <a:endParaRPr sz="1100">
              <a:solidFill>
                <a:schemeClr val="lt1"/>
              </a:solidFill>
            </a:endParaRPr>
          </a:p>
        </p:txBody>
      </p:sp>
      <p:sp>
        <p:nvSpPr>
          <p:cNvPr id="4606" name="Google Shape;4606;p78"/>
          <p:cNvSpPr/>
          <p:nvPr/>
        </p:nvSpPr>
        <p:spPr>
          <a:xfrm>
            <a:off x="3114470" y="2988225"/>
            <a:ext cx="791400" cy="754200"/>
          </a:xfrm>
          <a:prstGeom prst="roundRect">
            <a:avLst>
              <a:gd name="adj" fmla="val 16667"/>
            </a:avLst>
          </a:prstGeom>
          <a:solidFill>
            <a:srgbClr val="F4EFD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8"/>
          <p:cNvSpPr/>
          <p:nvPr/>
        </p:nvSpPr>
        <p:spPr>
          <a:xfrm>
            <a:off x="4176289" y="2988225"/>
            <a:ext cx="791400" cy="754200"/>
          </a:xfrm>
          <a:prstGeom prst="roundRect">
            <a:avLst>
              <a:gd name="adj" fmla="val 16667"/>
            </a:avLst>
          </a:prstGeom>
          <a:solidFill>
            <a:srgbClr val="B4D6E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8"/>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#f4efd8</a:t>
            </a:r>
            <a:endParaRPr sz="1000">
              <a:solidFill>
                <a:schemeClr val="dk1"/>
              </a:solidFill>
            </a:endParaRPr>
          </a:p>
        </p:txBody>
      </p:sp>
      <p:sp>
        <p:nvSpPr>
          <p:cNvPr id="4609" name="Google Shape;4609;p78"/>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#b4d6e3</a:t>
            </a:r>
            <a:endParaRPr sz="1000">
              <a:solidFill>
                <a:schemeClr val="lt1"/>
              </a:solidFill>
            </a:endParaRPr>
          </a:p>
        </p:txBody>
      </p:sp>
      <p:sp>
        <p:nvSpPr>
          <p:cNvPr id="4610" name="Google Shape;4610;p78"/>
          <p:cNvSpPr/>
          <p:nvPr/>
        </p:nvSpPr>
        <p:spPr>
          <a:xfrm>
            <a:off x="5238125" y="2988225"/>
            <a:ext cx="791400" cy="754200"/>
          </a:xfrm>
          <a:prstGeom prst="roundRect">
            <a:avLst>
              <a:gd name="adj" fmla="val 16667"/>
            </a:avLst>
          </a:prstGeom>
          <a:solidFill>
            <a:srgbClr val="B0C9D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8"/>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#b0c9d2</a:t>
            </a:r>
            <a:endParaRPr sz="1000">
              <a:solidFill>
                <a:schemeClr val="lt1"/>
              </a:solidFill>
            </a:endParaRPr>
          </a:p>
        </p:txBody>
      </p:sp>
      <p:sp>
        <p:nvSpPr>
          <p:cNvPr id="4612" name="Google Shape;4612;p78"/>
          <p:cNvSpPr/>
          <p:nvPr/>
        </p:nvSpPr>
        <p:spPr>
          <a:xfrm>
            <a:off x="2583563" y="3919325"/>
            <a:ext cx="791400" cy="754200"/>
          </a:xfrm>
          <a:prstGeom prst="roundRect">
            <a:avLst>
              <a:gd name="adj" fmla="val 16667"/>
            </a:avLst>
          </a:prstGeom>
          <a:solidFill>
            <a:srgbClr val="88B2B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8"/>
          <p:cNvSpPr/>
          <p:nvPr/>
        </p:nvSpPr>
        <p:spPr>
          <a:xfrm>
            <a:off x="3645382" y="3919325"/>
            <a:ext cx="791400" cy="754200"/>
          </a:xfrm>
          <a:prstGeom prst="roundRect">
            <a:avLst>
              <a:gd name="adj" fmla="val 16667"/>
            </a:avLst>
          </a:prstGeom>
          <a:solidFill>
            <a:srgbClr val="50677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8"/>
          <p:cNvSpPr/>
          <p:nvPr/>
        </p:nvSpPr>
        <p:spPr>
          <a:xfrm>
            <a:off x="4707202" y="3919325"/>
            <a:ext cx="791400" cy="754200"/>
          </a:xfrm>
          <a:prstGeom prst="roundRect">
            <a:avLst>
              <a:gd name="adj" fmla="val 16667"/>
            </a:avLst>
          </a:prstGeom>
          <a:solidFill>
            <a:srgbClr val="A8A5B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8"/>
          <p:cNvSpPr txBox="1"/>
          <p:nvPr/>
        </p:nvSpPr>
        <p:spPr>
          <a:xfrm>
            <a:off x="2583563"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#88b2be</a:t>
            </a:r>
            <a:endParaRPr sz="1000">
              <a:solidFill>
                <a:schemeClr val="lt1"/>
              </a:solidFill>
            </a:endParaRPr>
          </a:p>
        </p:txBody>
      </p:sp>
      <p:sp>
        <p:nvSpPr>
          <p:cNvPr id="4616" name="Google Shape;4616;p78"/>
          <p:cNvSpPr txBox="1"/>
          <p:nvPr/>
        </p:nvSpPr>
        <p:spPr>
          <a:xfrm>
            <a:off x="3645388"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#506771</a:t>
            </a:r>
            <a:endParaRPr sz="1000">
              <a:solidFill>
                <a:schemeClr val="lt1"/>
              </a:solidFill>
            </a:endParaRPr>
          </a:p>
        </p:txBody>
      </p:sp>
      <p:sp>
        <p:nvSpPr>
          <p:cNvPr id="4617" name="Google Shape;4617;p78"/>
          <p:cNvSpPr txBox="1"/>
          <p:nvPr/>
        </p:nvSpPr>
        <p:spPr>
          <a:xfrm>
            <a:off x="4707213"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#a8a5bf</a:t>
            </a:r>
            <a:endParaRPr sz="1000">
              <a:solidFill>
                <a:schemeClr val="lt1"/>
              </a:solidFill>
            </a:endParaRPr>
          </a:p>
        </p:txBody>
      </p:sp>
      <p:sp>
        <p:nvSpPr>
          <p:cNvPr id="4618" name="Google Shape;4618;p78"/>
          <p:cNvSpPr/>
          <p:nvPr/>
        </p:nvSpPr>
        <p:spPr>
          <a:xfrm>
            <a:off x="5769038" y="3919325"/>
            <a:ext cx="791400" cy="754200"/>
          </a:xfrm>
          <a:prstGeom prst="roundRect">
            <a:avLst>
              <a:gd name="adj" fmla="val 16667"/>
            </a:avLst>
          </a:prstGeom>
          <a:solidFill>
            <a:srgbClr val="383B5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8"/>
          <p:cNvSpPr txBox="1"/>
          <p:nvPr/>
        </p:nvSpPr>
        <p:spPr>
          <a:xfrm>
            <a:off x="5769038"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#383b51</a:t>
            </a:r>
            <a:endParaRPr sz="1000">
              <a:solidFill>
                <a:schemeClr val="lt1"/>
              </a:solidFill>
            </a:endParaRPr>
          </a:p>
        </p:txBody>
      </p:sp>
      <p:sp>
        <p:nvSpPr>
          <p:cNvPr id="4620" name="Google Shape;4620;p7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624"/>
        <p:cNvGrpSpPr/>
        <p:nvPr/>
      </p:nvGrpSpPr>
      <p:grpSpPr>
        <a:xfrm>
          <a:off x="0" y="0"/>
          <a:ext cx="0" cy="0"/>
          <a:chOff x="0" y="0"/>
          <a:chExt cx="0" cy="0"/>
        </a:xfrm>
      </p:grpSpPr>
      <p:sp>
        <p:nvSpPr>
          <p:cNvPr id="4625" name="Google Shape;4625;p79"/>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4626" name="Google Shape;4626;p79"/>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4627" name="Google Shape;4627;p79">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4628" name="Google Shape;4628;p79">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4629" name="Google Shape;4629;p79">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4630" name="Google Shape;4630;p79">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4631" name="Google Shape;4631;p79"/>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4632" name="Google Shape;4632;p79"/>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4633" name="Google Shape;4633;p79"/>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4634" name="Google Shape;4634;p79"/>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4635" name="Google Shape;4635;p79">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4636" name="Google Shape;4636;p7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F4EFD8"/>
        </a:solidFill>
        <a:effectLst/>
      </p:bgPr>
    </p:bg>
    <p:spTree>
      <p:nvGrpSpPr>
        <p:cNvPr id="1" name="Shape 2883"/>
        <p:cNvGrpSpPr/>
        <p:nvPr/>
      </p:nvGrpSpPr>
      <p:grpSpPr>
        <a:xfrm>
          <a:off x="0" y="0"/>
          <a:ext cx="0" cy="0"/>
          <a:chOff x="0" y="0"/>
          <a:chExt cx="0" cy="0"/>
        </a:xfrm>
      </p:grpSpPr>
      <p:pic>
        <p:nvPicPr>
          <p:cNvPr id="1026" name="Picture 2" descr="https://media.colonialwilliamsburg.org/media/original_images/tt-patrick-henry-summer-2018.jpg">
            <a:extLst>
              <a:ext uri="{FF2B5EF4-FFF2-40B4-BE49-F238E27FC236}">
                <a16:creationId xmlns:a16="http://schemas.microsoft.com/office/drawing/2014/main" id="{4FB5F7B4-E242-4370-8A2B-3B057CB3ED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258211" y="1689104"/>
            <a:ext cx="3248900" cy="2165042"/>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F70B60DE-B4E3-45D4-87E0-965F07EE4B8A}"/>
              </a:ext>
            </a:extLst>
          </p:cNvPr>
          <p:cNvSpPr txBox="1"/>
          <p:nvPr/>
        </p:nvSpPr>
        <p:spPr>
          <a:xfrm>
            <a:off x="1365955" y="903111"/>
            <a:ext cx="2892255" cy="1815882"/>
          </a:xfrm>
          <a:prstGeom prst="rect">
            <a:avLst/>
          </a:prstGeom>
          <a:noFill/>
        </p:spPr>
        <p:txBody>
          <a:bodyPr wrap="square" rtlCol="0">
            <a:spAutoFit/>
          </a:bodyPr>
          <a:lstStyle/>
          <a:p>
            <a:pPr algn="ctr"/>
            <a:r>
              <a:rPr lang="en-US" sz="2800" dirty="0"/>
              <a:t>Patrick Henry was known for having said what?</a:t>
            </a:r>
          </a:p>
        </p:txBody>
      </p:sp>
    </p:spTree>
    <p:extLst>
      <p:ext uri="{BB962C8B-B14F-4D97-AF65-F5344CB8AC3E}">
        <p14:creationId xmlns:p14="http://schemas.microsoft.com/office/powerpoint/2010/main" val="66381798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640"/>
        <p:cNvGrpSpPr/>
        <p:nvPr/>
      </p:nvGrpSpPr>
      <p:grpSpPr>
        <a:xfrm>
          <a:off x="0" y="0"/>
          <a:ext cx="0" cy="0"/>
          <a:chOff x="0" y="0"/>
          <a:chExt cx="0" cy="0"/>
        </a:xfrm>
      </p:grpSpPr>
      <p:sp>
        <p:nvSpPr>
          <p:cNvPr id="4641" name="Google Shape;4641;p80"/>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4642" name="Google Shape;4642;p80"/>
          <p:cNvGrpSpPr/>
          <p:nvPr/>
        </p:nvGrpSpPr>
        <p:grpSpPr>
          <a:xfrm>
            <a:off x="5156078" y="3085736"/>
            <a:ext cx="474294" cy="551291"/>
            <a:chOff x="4727025" y="1332775"/>
            <a:chExt cx="59900" cy="69625"/>
          </a:xfrm>
        </p:grpSpPr>
        <p:sp>
          <p:nvSpPr>
            <p:cNvPr id="4643" name="Google Shape;4643;p8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5" name="Google Shape;4645;p80"/>
          <p:cNvGrpSpPr/>
          <p:nvPr/>
        </p:nvGrpSpPr>
        <p:grpSpPr>
          <a:xfrm>
            <a:off x="5769734" y="2314340"/>
            <a:ext cx="555653" cy="557031"/>
            <a:chOff x="4820425" y="1329900"/>
            <a:chExt cx="70175" cy="70350"/>
          </a:xfrm>
        </p:grpSpPr>
        <p:sp>
          <p:nvSpPr>
            <p:cNvPr id="4646" name="Google Shape;4646;p8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0" name="Google Shape;4650;p80"/>
          <p:cNvGrpSpPr/>
          <p:nvPr/>
        </p:nvGrpSpPr>
        <p:grpSpPr>
          <a:xfrm>
            <a:off x="6396103" y="2318845"/>
            <a:ext cx="582574" cy="533871"/>
            <a:chOff x="4903200" y="1331525"/>
            <a:chExt cx="73575" cy="67425"/>
          </a:xfrm>
        </p:grpSpPr>
        <p:sp>
          <p:nvSpPr>
            <p:cNvPr id="4651" name="Google Shape;4651;p8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3" name="Google Shape;4653;p80"/>
          <p:cNvGrpSpPr/>
          <p:nvPr/>
        </p:nvGrpSpPr>
        <p:grpSpPr>
          <a:xfrm>
            <a:off x="5755581" y="3078709"/>
            <a:ext cx="583960" cy="565345"/>
            <a:chOff x="4815575" y="1416800"/>
            <a:chExt cx="73750" cy="71400"/>
          </a:xfrm>
        </p:grpSpPr>
        <p:sp>
          <p:nvSpPr>
            <p:cNvPr id="4654" name="Google Shape;4654;p8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7" name="Google Shape;4657;p80"/>
          <p:cNvGrpSpPr/>
          <p:nvPr/>
        </p:nvGrpSpPr>
        <p:grpSpPr>
          <a:xfrm>
            <a:off x="6390362" y="3108896"/>
            <a:ext cx="589898" cy="504970"/>
            <a:chOff x="4902475" y="1418875"/>
            <a:chExt cx="74500" cy="63775"/>
          </a:xfrm>
        </p:grpSpPr>
        <p:sp>
          <p:nvSpPr>
            <p:cNvPr id="4658" name="Google Shape;4658;p8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0" name="Google Shape;4660;p80"/>
          <p:cNvGrpSpPr/>
          <p:nvPr/>
        </p:nvGrpSpPr>
        <p:grpSpPr>
          <a:xfrm>
            <a:off x="5765577" y="3826000"/>
            <a:ext cx="563967" cy="567127"/>
            <a:chOff x="4818100" y="1507675"/>
            <a:chExt cx="71225" cy="71625"/>
          </a:xfrm>
        </p:grpSpPr>
        <p:sp>
          <p:nvSpPr>
            <p:cNvPr id="4661" name="Google Shape;4661;p8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5" name="Google Shape;4665;p80"/>
          <p:cNvGrpSpPr/>
          <p:nvPr/>
        </p:nvGrpSpPr>
        <p:grpSpPr>
          <a:xfrm>
            <a:off x="5079075" y="3829461"/>
            <a:ext cx="628301" cy="588505"/>
            <a:chOff x="4721450" y="1509475"/>
            <a:chExt cx="79350" cy="74325"/>
          </a:xfrm>
        </p:grpSpPr>
        <p:sp>
          <p:nvSpPr>
            <p:cNvPr id="4666" name="Google Shape;4666;p8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0" name="Google Shape;4670;p80"/>
          <p:cNvGrpSpPr/>
          <p:nvPr/>
        </p:nvGrpSpPr>
        <p:grpSpPr>
          <a:xfrm>
            <a:off x="6424608" y="3814027"/>
            <a:ext cx="557038" cy="562772"/>
            <a:chOff x="4906800" y="1507500"/>
            <a:chExt cx="70350" cy="71075"/>
          </a:xfrm>
        </p:grpSpPr>
        <p:sp>
          <p:nvSpPr>
            <p:cNvPr id="4671" name="Google Shape;4671;p8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6" name="Google Shape;4676;p80"/>
          <p:cNvGrpSpPr/>
          <p:nvPr/>
        </p:nvGrpSpPr>
        <p:grpSpPr>
          <a:xfrm>
            <a:off x="4462216" y="2340963"/>
            <a:ext cx="517934" cy="517934"/>
            <a:chOff x="3736598" y="2170606"/>
            <a:chExt cx="404889" cy="404889"/>
          </a:xfrm>
        </p:grpSpPr>
        <p:sp>
          <p:nvSpPr>
            <p:cNvPr id="4677" name="Google Shape;4677;p8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1" name="Google Shape;4681;p80"/>
          <p:cNvGrpSpPr/>
          <p:nvPr/>
        </p:nvGrpSpPr>
        <p:grpSpPr>
          <a:xfrm>
            <a:off x="3729277" y="2341061"/>
            <a:ext cx="586986" cy="517740"/>
            <a:chOff x="3161917" y="2170682"/>
            <a:chExt cx="458870" cy="404737"/>
          </a:xfrm>
        </p:grpSpPr>
        <p:sp>
          <p:nvSpPr>
            <p:cNvPr id="4682" name="Google Shape;4682;p8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5" name="Google Shape;4685;p80"/>
          <p:cNvGrpSpPr/>
          <p:nvPr/>
        </p:nvGrpSpPr>
        <p:grpSpPr>
          <a:xfrm>
            <a:off x="3752299" y="3102400"/>
            <a:ext cx="540943" cy="517963"/>
            <a:chOff x="3179914" y="2889488"/>
            <a:chExt cx="422876" cy="404911"/>
          </a:xfrm>
        </p:grpSpPr>
        <p:sp>
          <p:nvSpPr>
            <p:cNvPr id="4686" name="Google Shape;4686;p8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2" name="Google Shape;4692;p80"/>
          <p:cNvGrpSpPr/>
          <p:nvPr/>
        </p:nvGrpSpPr>
        <p:grpSpPr>
          <a:xfrm>
            <a:off x="4453093" y="3102358"/>
            <a:ext cx="536180" cy="518047"/>
            <a:chOff x="3729467" y="2889422"/>
            <a:chExt cx="419153" cy="404977"/>
          </a:xfrm>
        </p:grpSpPr>
        <p:sp>
          <p:nvSpPr>
            <p:cNvPr id="4693" name="Google Shape;4693;p8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80"/>
          <p:cNvGrpSpPr/>
          <p:nvPr/>
        </p:nvGrpSpPr>
        <p:grpSpPr>
          <a:xfrm>
            <a:off x="1990126" y="3445787"/>
            <a:ext cx="965351" cy="134611"/>
            <a:chOff x="4411970" y="2962952"/>
            <a:chExt cx="706544" cy="104212"/>
          </a:xfrm>
        </p:grpSpPr>
        <p:sp>
          <p:nvSpPr>
            <p:cNvPr id="4701" name="Google Shape;4701;p8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5" name="Google Shape;4705;p80"/>
          <p:cNvGrpSpPr/>
          <p:nvPr/>
        </p:nvGrpSpPr>
        <p:grpSpPr>
          <a:xfrm>
            <a:off x="1990126" y="3041077"/>
            <a:ext cx="960158" cy="289172"/>
            <a:chOff x="4411970" y="2726085"/>
            <a:chExt cx="643107" cy="193659"/>
          </a:xfrm>
        </p:grpSpPr>
        <p:sp>
          <p:nvSpPr>
            <p:cNvPr id="4706" name="Google Shape;4706;p8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9" name="Google Shape;4709;p80"/>
          <p:cNvGrpSpPr/>
          <p:nvPr/>
        </p:nvGrpSpPr>
        <p:grpSpPr>
          <a:xfrm>
            <a:off x="998624" y="3295400"/>
            <a:ext cx="811503" cy="252584"/>
            <a:chOff x="4411970" y="4340222"/>
            <a:chExt cx="779467" cy="242683"/>
          </a:xfrm>
        </p:grpSpPr>
        <p:sp>
          <p:nvSpPr>
            <p:cNvPr id="4710" name="Google Shape;4710;p8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3" name="Google Shape;4713;p80"/>
          <p:cNvGrpSpPr/>
          <p:nvPr/>
        </p:nvGrpSpPr>
        <p:grpSpPr>
          <a:xfrm>
            <a:off x="1990126" y="2709308"/>
            <a:ext cx="965160" cy="216230"/>
            <a:chOff x="4411970" y="2468674"/>
            <a:chExt cx="747317" cy="167425"/>
          </a:xfrm>
        </p:grpSpPr>
        <p:sp>
          <p:nvSpPr>
            <p:cNvPr id="4714" name="Google Shape;4714;p8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16" name="Google Shape;4716;p80"/>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7" name="Google Shape;4717;p80"/>
          <p:cNvGrpSpPr/>
          <p:nvPr/>
        </p:nvGrpSpPr>
        <p:grpSpPr>
          <a:xfrm>
            <a:off x="997692" y="2334687"/>
            <a:ext cx="1959041" cy="208784"/>
            <a:chOff x="6336019" y="3733725"/>
            <a:chExt cx="2566206" cy="351310"/>
          </a:xfrm>
        </p:grpSpPr>
        <p:sp>
          <p:nvSpPr>
            <p:cNvPr id="4718" name="Google Shape;4718;p8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2" name="Google Shape;4722;p80"/>
          <p:cNvGrpSpPr/>
          <p:nvPr/>
        </p:nvGrpSpPr>
        <p:grpSpPr>
          <a:xfrm>
            <a:off x="1990126" y="3950602"/>
            <a:ext cx="946551" cy="153200"/>
            <a:chOff x="4404545" y="3301592"/>
            <a:chExt cx="782403" cy="129272"/>
          </a:xfrm>
        </p:grpSpPr>
        <p:sp>
          <p:nvSpPr>
            <p:cNvPr id="4723" name="Google Shape;4723;p8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80"/>
          <p:cNvGrpSpPr/>
          <p:nvPr/>
        </p:nvGrpSpPr>
        <p:grpSpPr>
          <a:xfrm>
            <a:off x="1990126" y="3695937"/>
            <a:ext cx="962257" cy="139127"/>
            <a:chOff x="4411970" y="3131459"/>
            <a:chExt cx="710520" cy="117397"/>
          </a:xfrm>
        </p:grpSpPr>
        <p:sp>
          <p:nvSpPr>
            <p:cNvPr id="4726" name="Google Shape;4726;p8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8" name="Google Shape;4728;p80"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9" name="Google Shape;4729;p80"/>
          <p:cNvGrpSpPr/>
          <p:nvPr/>
        </p:nvGrpSpPr>
        <p:grpSpPr>
          <a:xfrm>
            <a:off x="990271" y="3621603"/>
            <a:ext cx="823838" cy="458988"/>
            <a:chOff x="4411970" y="1801825"/>
            <a:chExt cx="734586" cy="409262"/>
          </a:xfrm>
        </p:grpSpPr>
        <p:sp>
          <p:nvSpPr>
            <p:cNvPr id="4730" name="Google Shape;4730;p8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2" name="Google Shape;4732;p80"/>
          <p:cNvGrpSpPr/>
          <p:nvPr/>
        </p:nvGrpSpPr>
        <p:grpSpPr>
          <a:xfrm>
            <a:off x="3095243" y="2339173"/>
            <a:ext cx="521514" cy="521514"/>
            <a:chOff x="5681300" y="2527788"/>
            <a:chExt cx="805800" cy="805800"/>
          </a:xfrm>
        </p:grpSpPr>
        <p:sp>
          <p:nvSpPr>
            <p:cNvPr id="4733" name="Google Shape;4733;p8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5" name="Google Shape;4735;p80"/>
          <p:cNvGrpSpPr/>
          <p:nvPr/>
        </p:nvGrpSpPr>
        <p:grpSpPr>
          <a:xfrm>
            <a:off x="3089483" y="3094865"/>
            <a:ext cx="533033" cy="533033"/>
            <a:chOff x="4049800" y="640400"/>
            <a:chExt cx="858900" cy="858900"/>
          </a:xfrm>
        </p:grpSpPr>
        <p:sp>
          <p:nvSpPr>
            <p:cNvPr id="4736" name="Google Shape;4736;p8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8" name="Google Shape;4738;p80"/>
          <p:cNvGrpSpPr/>
          <p:nvPr/>
        </p:nvGrpSpPr>
        <p:grpSpPr>
          <a:xfrm>
            <a:off x="3014966" y="3772543"/>
            <a:ext cx="682068" cy="682068"/>
            <a:chOff x="5080188" y="927900"/>
            <a:chExt cx="961200" cy="961200"/>
          </a:xfrm>
        </p:grpSpPr>
        <p:sp>
          <p:nvSpPr>
            <p:cNvPr id="4739" name="Google Shape;4739;p8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7" name="Google Shape;4747;p80"/>
          <p:cNvGrpSpPr/>
          <p:nvPr/>
        </p:nvGrpSpPr>
        <p:grpSpPr>
          <a:xfrm>
            <a:off x="4478465" y="3869234"/>
            <a:ext cx="505650" cy="504006"/>
            <a:chOff x="6039282" y="1042577"/>
            <a:chExt cx="734315" cy="731929"/>
          </a:xfrm>
        </p:grpSpPr>
        <p:sp>
          <p:nvSpPr>
            <p:cNvPr id="4748" name="Google Shape;4748;p8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9" name="Google Shape;4769;p80"/>
          <p:cNvGrpSpPr/>
          <p:nvPr/>
        </p:nvGrpSpPr>
        <p:grpSpPr>
          <a:xfrm>
            <a:off x="5091067" y="2298862"/>
            <a:ext cx="567744" cy="602136"/>
            <a:chOff x="1825800" y="1651625"/>
            <a:chExt cx="539989" cy="571775"/>
          </a:xfrm>
        </p:grpSpPr>
        <p:sp>
          <p:nvSpPr>
            <p:cNvPr id="4770" name="Google Shape;4770;p8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4" name="Google Shape;4774;p80"/>
          <p:cNvGrpSpPr/>
          <p:nvPr/>
        </p:nvGrpSpPr>
        <p:grpSpPr>
          <a:xfrm>
            <a:off x="3765995" y="3855579"/>
            <a:ext cx="508123" cy="507955"/>
            <a:chOff x="1897577" y="2802432"/>
            <a:chExt cx="492176" cy="492014"/>
          </a:xfrm>
        </p:grpSpPr>
        <p:sp>
          <p:nvSpPr>
            <p:cNvPr id="4775" name="Google Shape;4775;p8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7" name="Google Shape;4787;p80"/>
          <p:cNvGrpSpPr/>
          <p:nvPr/>
        </p:nvGrpSpPr>
        <p:grpSpPr>
          <a:xfrm>
            <a:off x="997525" y="4169123"/>
            <a:ext cx="809227" cy="200842"/>
            <a:chOff x="2013045" y="4813233"/>
            <a:chExt cx="921986" cy="228854"/>
          </a:xfrm>
        </p:grpSpPr>
        <p:sp>
          <p:nvSpPr>
            <p:cNvPr id="4788" name="Google Shape;4788;p8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0" name="Google Shape;4790;p80"/>
          <p:cNvGrpSpPr/>
          <p:nvPr/>
        </p:nvGrpSpPr>
        <p:grpSpPr>
          <a:xfrm>
            <a:off x="1005985" y="2656004"/>
            <a:ext cx="792421" cy="269941"/>
            <a:chOff x="1046767" y="4756633"/>
            <a:chExt cx="859646" cy="292841"/>
          </a:xfrm>
        </p:grpSpPr>
        <p:sp>
          <p:nvSpPr>
            <p:cNvPr id="4791" name="Google Shape;4791;p8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94" name="Google Shape;4794;p80"/>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0"/>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0"/>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0"/>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8" name="Google Shape;4798;p80"/>
          <p:cNvGrpSpPr/>
          <p:nvPr/>
        </p:nvGrpSpPr>
        <p:grpSpPr>
          <a:xfrm>
            <a:off x="7141841" y="2550562"/>
            <a:ext cx="166473" cy="141497"/>
            <a:chOff x="4660325" y="1866850"/>
            <a:chExt cx="68350" cy="58100"/>
          </a:xfrm>
        </p:grpSpPr>
        <p:sp>
          <p:nvSpPr>
            <p:cNvPr id="4799" name="Google Shape;4799;p8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1" name="Google Shape;4801;p80"/>
          <p:cNvGrpSpPr/>
          <p:nvPr/>
        </p:nvGrpSpPr>
        <p:grpSpPr>
          <a:xfrm>
            <a:off x="7451186" y="2576286"/>
            <a:ext cx="162515" cy="90049"/>
            <a:chOff x="4791775" y="1877500"/>
            <a:chExt cx="66725" cy="36975"/>
          </a:xfrm>
        </p:grpSpPr>
        <p:sp>
          <p:nvSpPr>
            <p:cNvPr id="4802" name="Google Shape;4802;p8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4" name="Google Shape;4804;p80"/>
          <p:cNvGrpSpPr/>
          <p:nvPr/>
        </p:nvGrpSpPr>
        <p:grpSpPr>
          <a:xfrm>
            <a:off x="7772899" y="2576286"/>
            <a:ext cx="144979" cy="90049"/>
            <a:chOff x="4923925" y="1877500"/>
            <a:chExt cx="59525" cy="36975"/>
          </a:xfrm>
        </p:grpSpPr>
        <p:sp>
          <p:nvSpPr>
            <p:cNvPr id="4805" name="Google Shape;4805;p8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7" name="Google Shape;4807;p80"/>
          <p:cNvGrpSpPr/>
          <p:nvPr/>
        </p:nvGrpSpPr>
        <p:grpSpPr>
          <a:xfrm>
            <a:off x="8067390" y="2558477"/>
            <a:ext cx="141447" cy="125667"/>
            <a:chOff x="5058450" y="1870100"/>
            <a:chExt cx="58075" cy="51600"/>
          </a:xfrm>
        </p:grpSpPr>
        <p:sp>
          <p:nvSpPr>
            <p:cNvPr id="4808" name="Google Shape;4808;p8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0" name="Google Shape;4810;p80"/>
          <p:cNvGrpSpPr/>
          <p:nvPr/>
        </p:nvGrpSpPr>
        <p:grpSpPr>
          <a:xfrm>
            <a:off x="7481905" y="2980885"/>
            <a:ext cx="101077" cy="107645"/>
            <a:chOff x="4811425" y="2065025"/>
            <a:chExt cx="41500" cy="44200"/>
          </a:xfrm>
        </p:grpSpPr>
        <p:sp>
          <p:nvSpPr>
            <p:cNvPr id="4811" name="Google Shape;4811;p8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3" name="Google Shape;4813;p80"/>
          <p:cNvGrpSpPr/>
          <p:nvPr/>
        </p:nvGrpSpPr>
        <p:grpSpPr>
          <a:xfrm>
            <a:off x="7774342" y="2981098"/>
            <a:ext cx="120867" cy="107218"/>
            <a:chOff x="4929875" y="2065025"/>
            <a:chExt cx="49625" cy="44025"/>
          </a:xfrm>
        </p:grpSpPr>
        <p:sp>
          <p:nvSpPr>
            <p:cNvPr id="4814" name="Google Shape;4814;p8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 name="Google Shape;4816;p80"/>
          <p:cNvGrpSpPr/>
          <p:nvPr/>
        </p:nvGrpSpPr>
        <p:grpSpPr>
          <a:xfrm>
            <a:off x="8103011" y="2984112"/>
            <a:ext cx="70206" cy="101191"/>
            <a:chOff x="5083925" y="2066350"/>
            <a:chExt cx="28825" cy="41550"/>
          </a:xfrm>
        </p:grpSpPr>
        <p:sp>
          <p:nvSpPr>
            <p:cNvPr id="4817" name="Google Shape;4817;p8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9" name="Google Shape;4819;p80"/>
          <p:cNvGrpSpPr/>
          <p:nvPr/>
        </p:nvGrpSpPr>
        <p:grpSpPr>
          <a:xfrm>
            <a:off x="7134565" y="2999759"/>
            <a:ext cx="181026" cy="69896"/>
            <a:chOff x="4659775" y="2072775"/>
            <a:chExt cx="74325" cy="28700"/>
          </a:xfrm>
        </p:grpSpPr>
        <p:sp>
          <p:nvSpPr>
            <p:cNvPr id="4820" name="Google Shape;4820;p8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3" name="Google Shape;4823;p80"/>
          <p:cNvGrpSpPr/>
          <p:nvPr/>
        </p:nvGrpSpPr>
        <p:grpSpPr>
          <a:xfrm>
            <a:off x="8054421" y="2790324"/>
            <a:ext cx="167387" cy="89197"/>
            <a:chOff x="4662475" y="1976500"/>
            <a:chExt cx="68725" cy="36625"/>
          </a:xfrm>
        </p:grpSpPr>
        <p:sp>
          <p:nvSpPr>
            <p:cNvPr id="4824" name="Google Shape;4824;p8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7" name="Google Shape;4827;p80"/>
          <p:cNvGrpSpPr/>
          <p:nvPr/>
        </p:nvGrpSpPr>
        <p:grpSpPr>
          <a:xfrm>
            <a:off x="7751326" y="2793764"/>
            <a:ext cx="166899" cy="82317"/>
            <a:chOff x="4920150" y="1977875"/>
            <a:chExt cx="68525" cy="33800"/>
          </a:xfrm>
        </p:grpSpPr>
        <p:sp>
          <p:nvSpPr>
            <p:cNvPr id="4828" name="Google Shape;4828;p8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1" name="Google Shape;4831;p80"/>
          <p:cNvGrpSpPr/>
          <p:nvPr/>
        </p:nvGrpSpPr>
        <p:grpSpPr>
          <a:xfrm>
            <a:off x="7162483" y="3197682"/>
            <a:ext cx="125190" cy="127859"/>
            <a:chOff x="4676550" y="2160575"/>
            <a:chExt cx="51400" cy="52500"/>
          </a:xfrm>
        </p:grpSpPr>
        <p:sp>
          <p:nvSpPr>
            <p:cNvPr id="4832" name="Google Shape;4832;p8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5" name="Google Shape;4835;p80"/>
          <p:cNvGrpSpPr/>
          <p:nvPr/>
        </p:nvGrpSpPr>
        <p:grpSpPr>
          <a:xfrm>
            <a:off x="7459741" y="3204714"/>
            <a:ext cx="145405" cy="113794"/>
            <a:chOff x="4768325" y="2163475"/>
            <a:chExt cx="59700" cy="46725"/>
          </a:xfrm>
        </p:grpSpPr>
        <p:sp>
          <p:nvSpPr>
            <p:cNvPr id="4836" name="Google Shape;4836;p8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8" name="Google Shape;4838;p80"/>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0"/>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0"/>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0"/>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0"/>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0"/>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4" name="Google Shape;4844;p80"/>
          <p:cNvGrpSpPr/>
          <p:nvPr/>
        </p:nvGrpSpPr>
        <p:grpSpPr>
          <a:xfrm>
            <a:off x="7476059" y="3459808"/>
            <a:ext cx="112768" cy="106853"/>
            <a:chOff x="4768575" y="2253950"/>
            <a:chExt cx="46300" cy="43875"/>
          </a:xfrm>
        </p:grpSpPr>
        <p:sp>
          <p:nvSpPr>
            <p:cNvPr id="4845" name="Google Shape;4845;p8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7" name="Google Shape;4847;p80"/>
          <p:cNvGrpSpPr/>
          <p:nvPr/>
        </p:nvGrpSpPr>
        <p:grpSpPr>
          <a:xfrm>
            <a:off x="7775682" y="3948834"/>
            <a:ext cx="118187" cy="146246"/>
            <a:chOff x="4960900" y="2433225"/>
            <a:chExt cx="48525" cy="60050"/>
          </a:xfrm>
        </p:grpSpPr>
        <p:sp>
          <p:nvSpPr>
            <p:cNvPr id="4848" name="Google Shape;4848;p8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0" name="Google Shape;4850;p80"/>
          <p:cNvGrpSpPr/>
          <p:nvPr/>
        </p:nvGrpSpPr>
        <p:grpSpPr>
          <a:xfrm>
            <a:off x="7464247" y="4212895"/>
            <a:ext cx="136394" cy="143810"/>
            <a:chOff x="4854075" y="2527625"/>
            <a:chExt cx="56000" cy="59050"/>
          </a:xfrm>
        </p:grpSpPr>
        <p:sp>
          <p:nvSpPr>
            <p:cNvPr id="4851" name="Google Shape;4851;p8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3" name="Google Shape;4853;p80"/>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0"/>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0"/>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6" name="Google Shape;4856;p80"/>
          <p:cNvGrpSpPr/>
          <p:nvPr/>
        </p:nvGrpSpPr>
        <p:grpSpPr>
          <a:xfrm>
            <a:off x="8088458" y="3676639"/>
            <a:ext cx="99312" cy="160797"/>
            <a:chOff x="5059700" y="2334775"/>
            <a:chExt cx="40775" cy="66025"/>
          </a:xfrm>
        </p:grpSpPr>
        <p:sp>
          <p:nvSpPr>
            <p:cNvPr id="4857" name="Google Shape;4857;p8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6" name="Google Shape;4866;p80"/>
          <p:cNvGrpSpPr/>
          <p:nvPr/>
        </p:nvGrpSpPr>
        <p:grpSpPr>
          <a:xfrm>
            <a:off x="8045622" y="3941771"/>
            <a:ext cx="184984" cy="160371"/>
            <a:chOff x="5037700" y="2430325"/>
            <a:chExt cx="75950" cy="65850"/>
          </a:xfrm>
        </p:grpSpPr>
        <p:sp>
          <p:nvSpPr>
            <p:cNvPr id="4867" name="Google Shape;4867;p8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9" name="Google Shape;4869;p80"/>
          <p:cNvGrpSpPr/>
          <p:nvPr/>
        </p:nvGrpSpPr>
        <p:grpSpPr>
          <a:xfrm>
            <a:off x="7465128" y="3708223"/>
            <a:ext cx="173014" cy="97629"/>
            <a:chOff x="4756975" y="2341800"/>
            <a:chExt cx="91975" cy="51925"/>
          </a:xfrm>
        </p:grpSpPr>
        <p:sp>
          <p:nvSpPr>
            <p:cNvPr id="4870" name="Google Shape;4870;p8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0" name="Google Shape;4890;p80"/>
          <p:cNvGrpSpPr/>
          <p:nvPr/>
        </p:nvGrpSpPr>
        <p:grpSpPr>
          <a:xfrm>
            <a:off x="7732065" y="4196920"/>
            <a:ext cx="212497" cy="175761"/>
            <a:chOff x="4943575" y="2516350"/>
            <a:chExt cx="98675" cy="81700"/>
          </a:xfrm>
        </p:grpSpPr>
        <p:sp>
          <p:nvSpPr>
            <p:cNvPr id="4891" name="Google Shape;4891;p8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9" name="Google Shape;4969;p80"/>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0"/>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0"/>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0"/>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4977"/>
        <p:cNvGrpSpPr/>
        <p:nvPr/>
      </p:nvGrpSpPr>
      <p:grpSpPr>
        <a:xfrm>
          <a:off x="0" y="0"/>
          <a:ext cx="0" cy="0"/>
          <a:chOff x="0" y="0"/>
          <a:chExt cx="0" cy="0"/>
        </a:xfrm>
      </p:grpSpPr>
      <p:grpSp>
        <p:nvGrpSpPr>
          <p:cNvPr id="4978" name="Google Shape;4978;p81"/>
          <p:cNvGrpSpPr/>
          <p:nvPr/>
        </p:nvGrpSpPr>
        <p:grpSpPr>
          <a:xfrm>
            <a:off x="6647587" y="3567393"/>
            <a:ext cx="560636" cy="516497"/>
            <a:chOff x="6652051" y="3714143"/>
            <a:chExt cx="560636" cy="516497"/>
          </a:xfrm>
        </p:grpSpPr>
        <p:grpSp>
          <p:nvGrpSpPr>
            <p:cNvPr id="4979" name="Google Shape;4979;p81"/>
            <p:cNvGrpSpPr/>
            <p:nvPr/>
          </p:nvGrpSpPr>
          <p:grpSpPr>
            <a:xfrm>
              <a:off x="6669657" y="3716715"/>
              <a:ext cx="466768" cy="464314"/>
              <a:chOff x="3139766" y="765669"/>
              <a:chExt cx="886380" cy="881888"/>
            </a:xfrm>
          </p:grpSpPr>
          <p:grpSp>
            <p:nvGrpSpPr>
              <p:cNvPr id="4980" name="Google Shape;4980;p81"/>
              <p:cNvGrpSpPr/>
              <p:nvPr/>
            </p:nvGrpSpPr>
            <p:grpSpPr>
              <a:xfrm>
                <a:off x="3139766" y="765669"/>
                <a:ext cx="886380" cy="881888"/>
                <a:chOff x="3139766" y="765669"/>
                <a:chExt cx="886380" cy="881888"/>
              </a:xfrm>
            </p:grpSpPr>
            <p:sp>
              <p:nvSpPr>
                <p:cNvPr id="4981" name="Google Shape;4981;p8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0" name="Google Shape;4990;p8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4" name="Google Shape;4994;p8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5" name="Google Shape;4995;p81"/>
          <p:cNvGrpSpPr/>
          <p:nvPr/>
        </p:nvGrpSpPr>
        <p:grpSpPr>
          <a:xfrm>
            <a:off x="7646296" y="3047976"/>
            <a:ext cx="104231" cy="320340"/>
            <a:chOff x="7564426" y="3224343"/>
            <a:chExt cx="119985" cy="368801"/>
          </a:xfrm>
        </p:grpSpPr>
        <p:sp>
          <p:nvSpPr>
            <p:cNvPr id="4996" name="Google Shape;4996;p8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8" name="Google Shape;4998;p81"/>
          <p:cNvGrpSpPr/>
          <p:nvPr/>
        </p:nvGrpSpPr>
        <p:grpSpPr>
          <a:xfrm>
            <a:off x="7345785" y="3042077"/>
            <a:ext cx="189489" cy="332132"/>
            <a:chOff x="8370831" y="3202002"/>
            <a:chExt cx="218129" cy="382376"/>
          </a:xfrm>
        </p:grpSpPr>
        <p:sp>
          <p:nvSpPr>
            <p:cNvPr id="4999" name="Google Shape;4999;p8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1" name="Google Shape;5001;p81"/>
          <p:cNvGrpSpPr/>
          <p:nvPr/>
        </p:nvGrpSpPr>
        <p:grpSpPr>
          <a:xfrm>
            <a:off x="8069174" y="3453209"/>
            <a:ext cx="309429" cy="267000"/>
            <a:chOff x="6742064" y="3750480"/>
            <a:chExt cx="399315" cy="344560"/>
          </a:xfrm>
        </p:grpSpPr>
        <p:sp>
          <p:nvSpPr>
            <p:cNvPr id="5002" name="Google Shape;5002;p8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4" name="Google Shape;5004;p81"/>
          <p:cNvGrpSpPr/>
          <p:nvPr/>
        </p:nvGrpSpPr>
        <p:grpSpPr>
          <a:xfrm>
            <a:off x="7608193" y="3804257"/>
            <a:ext cx="180437" cy="281608"/>
            <a:chOff x="7248525" y="3739696"/>
            <a:chExt cx="230531" cy="359790"/>
          </a:xfrm>
        </p:grpSpPr>
        <p:sp>
          <p:nvSpPr>
            <p:cNvPr id="5005" name="Google Shape;5005;p8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7" name="Google Shape;5007;p81"/>
          <p:cNvGrpSpPr/>
          <p:nvPr/>
        </p:nvGrpSpPr>
        <p:grpSpPr>
          <a:xfrm>
            <a:off x="7854113" y="3447481"/>
            <a:ext cx="162896" cy="278710"/>
            <a:chOff x="7601242" y="3729267"/>
            <a:chExt cx="222566" cy="380803"/>
          </a:xfrm>
        </p:grpSpPr>
        <p:sp>
          <p:nvSpPr>
            <p:cNvPr id="5008" name="Google Shape;5008;p8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0" name="Google Shape;5010;p81"/>
          <p:cNvSpPr/>
          <p:nvPr/>
        </p:nvSpPr>
        <p:spPr>
          <a:xfrm>
            <a:off x="7820139" y="305983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1" name="Google Shape;5011;p81"/>
          <p:cNvGrpSpPr/>
          <p:nvPr/>
        </p:nvGrpSpPr>
        <p:grpSpPr>
          <a:xfrm>
            <a:off x="7343758" y="3448622"/>
            <a:ext cx="193543" cy="275990"/>
            <a:chOff x="8304647" y="3738687"/>
            <a:chExt cx="225076" cy="320956"/>
          </a:xfrm>
        </p:grpSpPr>
        <p:sp>
          <p:nvSpPr>
            <p:cNvPr id="5012" name="Google Shape;5012;p8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81"/>
          <p:cNvGrpSpPr/>
          <p:nvPr/>
        </p:nvGrpSpPr>
        <p:grpSpPr>
          <a:xfrm>
            <a:off x="7616251" y="3448622"/>
            <a:ext cx="178492" cy="275990"/>
            <a:chOff x="8615101" y="3738687"/>
            <a:chExt cx="207573" cy="320956"/>
          </a:xfrm>
        </p:grpSpPr>
        <p:sp>
          <p:nvSpPr>
            <p:cNvPr id="5016" name="Google Shape;5016;p8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9" name="Google Shape;5019;p81"/>
          <p:cNvSpPr/>
          <p:nvPr/>
        </p:nvSpPr>
        <p:spPr>
          <a:xfrm>
            <a:off x="8112690" y="303850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0" name="Google Shape;5020;p81"/>
          <p:cNvGrpSpPr/>
          <p:nvPr/>
        </p:nvGrpSpPr>
        <p:grpSpPr>
          <a:xfrm>
            <a:off x="7841782" y="3851282"/>
            <a:ext cx="187557" cy="187557"/>
            <a:chOff x="8565775" y="671075"/>
            <a:chExt cx="441000" cy="441000"/>
          </a:xfrm>
        </p:grpSpPr>
        <p:sp>
          <p:nvSpPr>
            <p:cNvPr id="5021" name="Google Shape;5021;p8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3" name="Google Shape;5023;p81"/>
          <p:cNvSpPr/>
          <p:nvPr/>
        </p:nvSpPr>
        <p:spPr>
          <a:xfrm>
            <a:off x="8127048" y="384720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1"/>
          <p:cNvSpPr/>
          <p:nvPr/>
        </p:nvSpPr>
        <p:spPr>
          <a:xfrm flipH="1">
            <a:off x="7351235" y="38136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5" name="Google Shape;5025;p81"/>
          <p:cNvGrpSpPr/>
          <p:nvPr/>
        </p:nvGrpSpPr>
        <p:grpSpPr>
          <a:xfrm>
            <a:off x="5996254" y="2923808"/>
            <a:ext cx="587865" cy="517731"/>
            <a:chOff x="6000718" y="3070557"/>
            <a:chExt cx="587865" cy="517731"/>
          </a:xfrm>
        </p:grpSpPr>
        <p:sp>
          <p:nvSpPr>
            <p:cNvPr id="5026" name="Google Shape;5026;p8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6" name="Google Shape;5036;p81"/>
          <p:cNvGrpSpPr/>
          <p:nvPr/>
        </p:nvGrpSpPr>
        <p:grpSpPr>
          <a:xfrm>
            <a:off x="6011059" y="3567468"/>
            <a:ext cx="557665" cy="516387"/>
            <a:chOff x="6015523" y="3714217"/>
            <a:chExt cx="557665" cy="516387"/>
          </a:xfrm>
        </p:grpSpPr>
        <p:grpSp>
          <p:nvGrpSpPr>
            <p:cNvPr id="5037" name="Google Shape;5037;p81"/>
            <p:cNvGrpSpPr/>
            <p:nvPr/>
          </p:nvGrpSpPr>
          <p:grpSpPr>
            <a:xfrm>
              <a:off x="6036094" y="3716980"/>
              <a:ext cx="529822" cy="510480"/>
              <a:chOff x="3148311" y="-545634"/>
              <a:chExt cx="1006118" cy="969572"/>
            </a:xfrm>
          </p:grpSpPr>
          <p:sp>
            <p:nvSpPr>
              <p:cNvPr id="5038" name="Google Shape;5038;p8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48" name="Google Shape;5048;p8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9" name="Google Shape;5049;p81"/>
          <p:cNvGrpSpPr/>
          <p:nvPr/>
        </p:nvGrpSpPr>
        <p:grpSpPr>
          <a:xfrm>
            <a:off x="6639841" y="2926879"/>
            <a:ext cx="576302" cy="511871"/>
            <a:chOff x="6644304" y="3073628"/>
            <a:chExt cx="576302" cy="511871"/>
          </a:xfrm>
        </p:grpSpPr>
        <p:grpSp>
          <p:nvGrpSpPr>
            <p:cNvPr id="5050" name="Google Shape;5050;p81"/>
            <p:cNvGrpSpPr/>
            <p:nvPr/>
          </p:nvGrpSpPr>
          <p:grpSpPr>
            <a:xfrm>
              <a:off x="6712169" y="3073651"/>
              <a:ext cx="481611" cy="506713"/>
              <a:chOff x="1833536" y="-546641"/>
              <a:chExt cx="914567" cy="962419"/>
            </a:xfrm>
          </p:grpSpPr>
          <p:grpSp>
            <p:nvGrpSpPr>
              <p:cNvPr id="5051" name="Google Shape;5051;p81"/>
              <p:cNvGrpSpPr/>
              <p:nvPr/>
            </p:nvGrpSpPr>
            <p:grpSpPr>
              <a:xfrm>
                <a:off x="1833536" y="-524249"/>
                <a:ext cx="914567" cy="940027"/>
                <a:chOff x="1833536" y="-524249"/>
                <a:chExt cx="914567" cy="940027"/>
              </a:xfrm>
            </p:grpSpPr>
            <p:sp>
              <p:nvSpPr>
                <p:cNvPr id="5052" name="Google Shape;5052;p8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57" name="Google Shape;5057;p8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61" name="Google Shape;5061;p8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2" name="Google Shape;5062;p81"/>
          <p:cNvGrpSpPr/>
          <p:nvPr/>
        </p:nvGrpSpPr>
        <p:grpSpPr>
          <a:xfrm>
            <a:off x="719115" y="2852867"/>
            <a:ext cx="2622876" cy="1333540"/>
            <a:chOff x="238125" y="1038125"/>
            <a:chExt cx="7146800" cy="3633625"/>
          </a:xfrm>
        </p:grpSpPr>
        <p:sp>
          <p:nvSpPr>
            <p:cNvPr id="5063" name="Google Shape;5063;p8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5" name="Google Shape;6635;p81"/>
          <p:cNvGrpSpPr/>
          <p:nvPr/>
        </p:nvGrpSpPr>
        <p:grpSpPr>
          <a:xfrm>
            <a:off x="3574273" y="2854307"/>
            <a:ext cx="2241344" cy="1330656"/>
            <a:chOff x="3597785" y="3065882"/>
            <a:chExt cx="2241344" cy="1330656"/>
          </a:xfrm>
        </p:grpSpPr>
        <p:grpSp>
          <p:nvGrpSpPr>
            <p:cNvPr id="6636" name="Google Shape;6636;p81"/>
            <p:cNvGrpSpPr/>
            <p:nvPr/>
          </p:nvGrpSpPr>
          <p:grpSpPr>
            <a:xfrm>
              <a:off x="5296908" y="3937355"/>
              <a:ext cx="143198" cy="32380"/>
              <a:chOff x="5296908" y="3937355"/>
              <a:chExt cx="143198" cy="32380"/>
            </a:xfrm>
          </p:grpSpPr>
          <p:sp>
            <p:nvSpPr>
              <p:cNvPr id="6637" name="Google Shape;6637;p81"/>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8" name="Google Shape;6638;p81"/>
              <p:cNvGrpSpPr/>
              <p:nvPr/>
            </p:nvGrpSpPr>
            <p:grpSpPr>
              <a:xfrm>
                <a:off x="5402331" y="3937355"/>
                <a:ext cx="37776" cy="32380"/>
                <a:chOff x="5402331" y="3937355"/>
                <a:chExt cx="37776" cy="32380"/>
              </a:xfrm>
            </p:grpSpPr>
            <p:sp>
              <p:nvSpPr>
                <p:cNvPr id="6639" name="Google Shape;6639;p81"/>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1"/>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1" name="Google Shape;6641;p81"/>
              <p:cNvGrpSpPr/>
              <p:nvPr/>
            </p:nvGrpSpPr>
            <p:grpSpPr>
              <a:xfrm>
                <a:off x="5296908" y="3937355"/>
                <a:ext cx="37783" cy="32380"/>
                <a:chOff x="5296908" y="3937355"/>
                <a:chExt cx="37783" cy="32380"/>
              </a:xfrm>
            </p:grpSpPr>
            <p:sp>
              <p:nvSpPr>
                <p:cNvPr id="6642" name="Google Shape;6642;p81"/>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1"/>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44" name="Google Shape;6644;p81"/>
            <p:cNvGrpSpPr/>
            <p:nvPr/>
          </p:nvGrpSpPr>
          <p:grpSpPr>
            <a:xfrm>
              <a:off x="4724163" y="3119631"/>
              <a:ext cx="120838" cy="84218"/>
              <a:chOff x="4724163" y="3119631"/>
              <a:chExt cx="120838" cy="84218"/>
            </a:xfrm>
          </p:grpSpPr>
          <p:grpSp>
            <p:nvGrpSpPr>
              <p:cNvPr id="6645" name="Google Shape;6645;p81"/>
              <p:cNvGrpSpPr/>
              <p:nvPr/>
            </p:nvGrpSpPr>
            <p:grpSpPr>
              <a:xfrm>
                <a:off x="4746712" y="3132773"/>
                <a:ext cx="86869" cy="56424"/>
                <a:chOff x="4746712" y="3132773"/>
                <a:chExt cx="86869" cy="56424"/>
              </a:xfrm>
            </p:grpSpPr>
            <p:sp>
              <p:nvSpPr>
                <p:cNvPr id="6646" name="Google Shape;6646;p81"/>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1"/>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8" name="Google Shape;6648;p81"/>
              <p:cNvGrpSpPr/>
              <p:nvPr/>
            </p:nvGrpSpPr>
            <p:grpSpPr>
              <a:xfrm>
                <a:off x="4773634" y="3143336"/>
                <a:ext cx="37776" cy="32451"/>
                <a:chOff x="4773634" y="3143336"/>
                <a:chExt cx="37776" cy="32451"/>
              </a:xfrm>
            </p:grpSpPr>
            <p:sp>
              <p:nvSpPr>
                <p:cNvPr id="6649" name="Google Shape;6649;p81"/>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1"/>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81"/>
              <p:cNvGrpSpPr/>
              <p:nvPr/>
            </p:nvGrpSpPr>
            <p:grpSpPr>
              <a:xfrm>
                <a:off x="4724163" y="3131248"/>
                <a:ext cx="37776" cy="32459"/>
                <a:chOff x="4724163" y="3131248"/>
                <a:chExt cx="37776" cy="32459"/>
              </a:xfrm>
            </p:grpSpPr>
            <p:sp>
              <p:nvSpPr>
                <p:cNvPr id="6652" name="Google Shape;6652;p81"/>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1"/>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4" name="Google Shape;6654;p81"/>
              <p:cNvGrpSpPr/>
              <p:nvPr/>
            </p:nvGrpSpPr>
            <p:grpSpPr>
              <a:xfrm>
                <a:off x="4755081" y="3176054"/>
                <a:ext cx="32357" cy="27795"/>
                <a:chOff x="4755081" y="3176054"/>
                <a:chExt cx="32357" cy="27795"/>
              </a:xfrm>
            </p:grpSpPr>
            <p:sp>
              <p:nvSpPr>
                <p:cNvPr id="6655" name="Google Shape;6655;p81"/>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1"/>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7" name="Google Shape;6657;p81"/>
              <p:cNvGrpSpPr/>
              <p:nvPr/>
            </p:nvGrpSpPr>
            <p:grpSpPr>
              <a:xfrm>
                <a:off x="4812550" y="3119631"/>
                <a:ext cx="32451" cy="27803"/>
                <a:chOff x="4812550" y="3119631"/>
                <a:chExt cx="32451" cy="27803"/>
              </a:xfrm>
            </p:grpSpPr>
            <p:sp>
              <p:nvSpPr>
                <p:cNvPr id="6658" name="Google Shape;6658;p81"/>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1"/>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60" name="Google Shape;6660;p81"/>
            <p:cNvGrpSpPr/>
            <p:nvPr/>
          </p:nvGrpSpPr>
          <p:grpSpPr>
            <a:xfrm>
              <a:off x="5382826" y="4027197"/>
              <a:ext cx="268967" cy="250422"/>
              <a:chOff x="5382826" y="4027197"/>
              <a:chExt cx="268967" cy="250422"/>
            </a:xfrm>
          </p:grpSpPr>
          <p:grpSp>
            <p:nvGrpSpPr>
              <p:cNvPr id="6661" name="Google Shape;6661;p81"/>
              <p:cNvGrpSpPr/>
              <p:nvPr/>
            </p:nvGrpSpPr>
            <p:grpSpPr>
              <a:xfrm>
                <a:off x="5405280" y="4042510"/>
                <a:ext cx="237570" cy="218647"/>
                <a:chOff x="5405280" y="4042510"/>
                <a:chExt cx="237570" cy="218647"/>
              </a:xfrm>
            </p:grpSpPr>
            <p:sp>
              <p:nvSpPr>
                <p:cNvPr id="6662" name="Google Shape;6662;p81"/>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1"/>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1"/>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1"/>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1"/>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1"/>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8" name="Google Shape;6668;p81"/>
              <p:cNvGrpSpPr/>
              <p:nvPr/>
            </p:nvGrpSpPr>
            <p:grpSpPr>
              <a:xfrm>
                <a:off x="5382826" y="4125549"/>
                <a:ext cx="37776" cy="32380"/>
                <a:chOff x="5382826" y="4125549"/>
                <a:chExt cx="37776" cy="32380"/>
              </a:xfrm>
            </p:grpSpPr>
            <p:sp>
              <p:nvSpPr>
                <p:cNvPr id="6669" name="Google Shape;6669;p81"/>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1"/>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1" name="Google Shape;6671;p81"/>
              <p:cNvGrpSpPr/>
              <p:nvPr/>
            </p:nvGrpSpPr>
            <p:grpSpPr>
              <a:xfrm>
                <a:off x="5475680" y="4195587"/>
                <a:ext cx="37783" cy="32364"/>
                <a:chOff x="5475680" y="4195587"/>
                <a:chExt cx="37783" cy="32364"/>
              </a:xfrm>
            </p:grpSpPr>
            <p:sp>
              <p:nvSpPr>
                <p:cNvPr id="6672" name="Google Shape;6672;p81"/>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1"/>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4" name="Google Shape;6674;p81"/>
              <p:cNvGrpSpPr/>
              <p:nvPr/>
            </p:nvGrpSpPr>
            <p:grpSpPr>
              <a:xfrm>
                <a:off x="5532575" y="4027197"/>
                <a:ext cx="33308" cy="32262"/>
                <a:chOff x="5532575" y="4027197"/>
                <a:chExt cx="33308" cy="32262"/>
              </a:xfrm>
            </p:grpSpPr>
            <p:sp>
              <p:nvSpPr>
                <p:cNvPr id="6675" name="Google Shape;6675;p81"/>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1"/>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7" name="Google Shape;6677;p81"/>
              <p:cNvGrpSpPr/>
              <p:nvPr/>
            </p:nvGrpSpPr>
            <p:grpSpPr>
              <a:xfrm>
                <a:off x="5590706" y="4245348"/>
                <a:ext cx="33497" cy="32270"/>
                <a:chOff x="5590706" y="4245348"/>
                <a:chExt cx="33497" cy="32270"/>
              </a:xfrm>
            </p:grpSpPr>
            <p:sp>
              <p:nvSpPr>
                <p:cNvPr id="6678" name="Google Shape;6678;p81"/>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1"/>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0" name="Google Shape;6680;p81"/>
              <p:cNvGrpSpPr/>
              <p:nvPr/>
            </p:nvGrpSpPr>
            <p:grpSpPr>
              <a:xfrm>
                <a:off x="5618681" y="4109677"/>
                <a:ext cx="33112" cy="32357"/>
                <a:chOff x="5618681" y="4109677"/>
                <a:chExt cx="33112" cy="32357"/>
              </a:xfrm>
            </p:grpSpPr>
            <p:sp>
              <p:nvSpPr>
                <p:cNvPr id="6681" name="Google Shape;6681;p81"/>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1"/>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3" name="Google Shape;6683;p81"/>
              <p:cNvGrpSpPr/>
              <p:nvPr/>
            </p:nvGrpSpPr>
            <p:grpSpPr>
              <a:xfrm>
                <a:off x="5479298" y="4128262"/>
                <a:ext cx="31405" cy="26906"/>
                <a:chOff x="5479298" y="4128262"/>
                <a:chExt cx="31405" cy="26906"/>
              </a:xfrm>
            </p:grpSpPr>
            <p:sp>
              <p:nvSpPr>
                <p:cNvPr id="6684" name="Google Shape;6684;p81"/>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1"/>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6" name="Google Shape;6686;p81"/>
              <p:cNvGrpSpPr/>
              <p:nvPr/>
            </p:nvGrpSpPr>
            <p:grpSpPr>
              <a:xfrm>
                <a:off x="5582903" y="4180116"/>
                <a:ext cx="31499" cy="26898"/>
                <a:chOff x="5582903" y="4180116"/>
                <a:chExt cx="31499" cy="26898"/>
              </a:xfrm>
            </p:grpSpPr>
            <p:sp>
              <p:nvSpPr>
                <p:cNvPr id="6687" name="Google Shape;6687;p81"/>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1"/>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89" name="Google Shape;6689;p81"/>
            <p:cNvGrpSpPr/>
            <p:nvPr/>
          </p:nvGrpSpPr>
          <p:grpSpPr>
            <a:xfrm>
              <a:off x="3977681" y="3230323"/>
              <a:ext cx="94584" cy="84085"/>
              <a:chOff x="3977681" y="3230323"/>
              <a:chExt cx="94584" cy="84085"/>
            </a:xfrm>
          </p:grpSpPr>
          <p:grpSp>
            <p:nvGrpSpPr>
              <p:cNvPr id="6690" name="Google Shape;6690;p81"/>
              <p:cNvGrpSpPr/>
              <p:nvPr/>
            </p:nvGrpSpPr>
            <p:grpSpPr>
              <a:xfrm>
                <a:off x="4000135" y="3243041"/>
                <a:ext cx="59570" cy="57186"/>
                <a:chOff x="4000135" y="3243041"/>
                <a:chExt cx="59570" cy="57186"/>
              </a:xfrm>
            </p:grpSpPr>
            <p:sp>
              <p:nvSpPr>
                <p:cNvPr id="6691" name="Google Shape;6691;p81"/>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1"/>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1"/>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4" name="Google Shape;6694;p81"/>
              <p:cNvGrpSpPr/>
              <p:nvPr/>
            </p:nvGrpSpPr>
            <p:grpSpPr>
              <a:xfrm>
                <a:off x="3977681" y="3245872"/>
                <a:ext cx="37783" cy="32380"/>
                <a:chOff x="3977681" y="3245872"/>
                <a:chExt cx="37783" cy="32380"/>
              </a:xfrm>
            </p:grpSpPr>
            <p:sp>
              <p:nvSpPr>
                <p:cNvPr id="6695" name="Google Shape;6695;p81"/>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1"/>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7" name="Google Shape;6697;p81"/>
              <p:cNvGrpSpPr/>
              <p:nvPr/>
            </p:nvGrpSpPr>
            <p:grpSpPr>
              <a:xfrm>
                <a:off x="4040860" y="3262672"/>
                <a:ext cx="31405" cy="27001"/>
                <a:chOff x="4040860" y="3262672"/>
                <a:chExt cx="31405" cy="27001"/>
              </a:xfrm>
            </p:grpSpPr>
            <p:sp>
              <p:nvSpPr>
                <p:cNvPr id="6698" name="Google Shape;6698;p81"/>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1"/>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0" name="Google Shape;6700;p81"/>
              <p:cNvGrpSpPr/>
              <p:nvPr/>
            </p:nvGrpSpPr>
            <p:grpSpPr>
              <a:xfrm>
                <a:off x="4021072" y="3230323"/>
                <a:ext cx="31397" cy="26906"/>
                <a:chOff x="4021072" y="3230323"/>
                <a:chExt cx="31397" cy="26906"/>
              </a:xfrm>
            </p:grpSpPr>
            <p:sp>
              <p:nvSpPr>
                <p:cNvPr id="6701" name="Google Shape;6701;p81"/>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1"/>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3" name="Google Shape;6703;p81"/>
              <p:cNvGrpSpPr/>
              <p:nvPr/>
            </p:nvGrpSpPr>
            <p:grpSpPr>
              <a:xfrm>
                <a:off x="4001472" y="3287462"/>
                <a:ext cx="31499" cy="26945"/>
                <a:chOff x="4001472" y="3287462"/>
                <a:chExt cx="31499" cy="26945"/>
              </a:xfrm>
            </p:grpSpPr>
            <p:sp>
              <p:nvSpPr>
                <p:cNvPr id="6704" name="Google Shape;6704;p81"/>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1"/>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06" name="Google Shape;6706;p81"/>
            <p:cNvGrpSpPr/>
            <p:nvPr/>
          </p:nvGrpSpPr>
          <p:grpSpPr>
            <a:xfrm>
              <a:off x="4084715" y="3258865"/>
              <a:ext cx="184961" cy="137268"/>
              <a:chOff x="4084715" y="3258865"/>
              <a:chExt cx="184961" cy="137268"/>
            </a:xfrm>
          </p:grpSpPr>
          <p:grpSp>
            <p:nvGrpSpPr>
              <p:cNvPr id="6707" name="Google Shape;6707;p81"/>
              <p:cNvGrpSpPr/>
              <p:nvPr/>
            </p:nvGrpSpPr>
            <p:grpSpPr>
              <a:xfrm>
                <a:off x="4107453" y="3271583"/>
                <a:ext cx="153470" cy="110275"/>
                <a:chOff x="4107453" y="3271583"/>
                <a:chExt cx="153470" cy="110275"/>
              </a:xfrm>
            </p:grpSpPr>
            <p:sp>
              <p:nvSpPr>
                <p:cNvPr id="6708" name="Google Shape;6708;p81"/>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1"/>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1"/>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1"/>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2" name="Google Shape;6712;p81"/>
              <p:cNvGrpSpPr/>
              <p:nvPr/>
            </p:nvGrpSpPr>
            <p:grpSpPr>
              <a:xfrm>
                <a:off x="4136947" y="3258865"/>
                <a:ext cx="31499" cy="27001"/>
                <a:chOff x="4136947" y="3258865"/>
                <a:chExt cx="31499" cy="27001"/>
              </a:xfrm>
            </p:grpSpPr>
            <p:sp>
              <p:nvSpPr>
                <p:cNvPr id="6713" name="Google Shape;6713;p81"/>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1"/>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5" name="Google Shape;6715;p81"/>
              <p:cNvGrpSpPr/>
              <p:nvPr/>
            </p:nvGrpSpPr>
            <p:grpSpPr>
              <a:xfrm>
                <a:off x="4084715" y="3266478"/>
                <a:ext cx="31468" cy="26898"/>
                <a:chOff x="4084715" y="3266478"/>
                <a:chExt cx="31468" cy="26898"/>
              </a:xfrm>
            </p:grpSpPr>
            <p:sp>
              <p:nvSpPr>
                <p:cNvPr id="6716" name="Google Shape;6716;p81"/>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1"/>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8" name="Google Shape;6718;p81"/>
              <p:cNvGrpSpPr/>
              <p:nvPr/>
            </p:nvGrpSpPr>
            <p:grpSpPr>
              <a:xfrm>
                <a:off x="4159213" y="3279849"/>
                <a:ext cx="31405" cy="26945"/>
                <a:chOff x="4159213" y="3279849"/>
                <a:chExt cx="31405" cy="26945"/>
              </a:xfrm>
            </p:grpSpPr>
            <p:sp>
              <p:nvSpPr>
                <p:cNvPr id="6719" name="Google Shape;6719;p81"/>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1"/>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1" name="Google Shape;6721;p81"/>
              <p:cNvGrpSpPr/>
              <p:nvPr/>
            </p:nvGrpSpPr>
            <p:grpSpPr>
              <a:xfrm>
                <a:off x="4201550" y="3266502"/>
                <a:ext cx="31405" cy="26883"/>
                <a:chOff x="4201550" y="3266502"/>
                <a:chExt cx="31405" cy="26883"/>
              </a:xfrm>
            </p:grpSpPr>
            <p:sp>
              <p:nvSpPr>
                <p:cNvPr id="6722" name="Google Shape;6722;p81"/>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1"/>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4" name="Google Shape;6724;p81"/>
              <p:cNvGrpSpPr/>
              <p:nvPr/>
            </p:nvGrpSpPr>
            <p:grpSpPr>
              <a:xfrm>
                <a:off x="4201550" y="3338278"/>
                <a:ext cx="31405" cy="26930"/>
                <a:chOff x="4201550" y="3338278"/>
                <a:chExt cx="31405" cy="26930"/>
              </a:xfrm>
            </p:grpSpPr>
            <p:sp>
              <p:nvSpPr>
                <p:cNvPr id="6725" name="Google Shape;6725;p81"/>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1"/>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7" name="Google Shape;6727;p81"/>
              <p:cNvGrpSpPr/>
              <p:nvPr/>
            </p:nvGrpSpPr>
            <p:grpSpPr>
              <a:xfrm>
                <a:off x="4238272" y="3369132"/>
                <a:ext cx="31405" cy="27001"/>
                <a:chOff x="4238272" y="3369132"/>
                <a:chExt cx="31405" cy="27001"/>
              </a:xfrm>
            </p:grpSpPr>
            <p:sp>
              <p:nvSpPr>
                <p:cNvPr id="6728" name="Google Shape;6728;p81"/>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1"/>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30" name="Google Shape;6730;p81"/>
            <p:cNvGrpSpPr/>
            <p:nvPr/>
          </p:nvGrpSpPr>
          <p:grpSpPr>
            <a:xfrm>
              <a:off x="4068639" y="3200169"/>
              <a:ext cx="77643" cy="37272"/>
              <a:chOff x="4068639" y="3200169"/>
              <a:chExt cx="77643" cy="37272"/>
            </a:xfrm>
          </p:grpSpPr>
          <p:sp>
            <p:nvSpPr>
              <p:cNvPr id="6731" name="Google Shape;6731;p81"/>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2" name="Google Shape;6732;p81"/>
              <p:cNvGrpSpPr/>
              <p:nvPr/>
            </p:nvGrpSpPr>
            <p:grpSpPr>
              <a:xfrm>
                <a:off x="4114878" y="3200169"/>
                <a:ext cx="31405" cy="26993"/>
                <a:chOff x="4114878" y="3200169"/>
                <a:chExt cx="31405" cy="26993"/>
              </a:xfrm>
            </p:grpSpPr>
            <p:sp>
              <p:nvSpPr>
                <p:cNvPr id="6733" name="Google Shape;6733;p81"/>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1"/>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5" name="Google Shape;6735;p81"/>
              <p:cNvGrpSpPr/>
              <p:nvPr/>
            </p:nvGrpSpPr>
            <p:grpSpPr>
              <a:xfrm>
                <a:off x="4068639" y="3210535"/>
                <a:ext cx="31499" cy="26906"/>
                <a:chOff x="4068639" y="3210535"/>
                <a:chExt cx="31499" cy="26906"/>
              </a:xfrm>
            </p:grpSpPr>
            <p:sp>
              <p:nvSpPr>
                <p:cNvPr id="6736" name="Google Shape;6736;p81"/>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1"/>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38" name="Google Shape;6738;p81"/>
            <p:cNvGrpSpPr/>
            <p:nvPr/>
          </p:nvGrpSpPr>
          <p:grpSpPr>
            <a:xfrm>
              <a:off x="3869702" y="3066935"/>
              <a:ext cx="382664" cy="190294"/>
              <a:chOff x="3869702" y="3066935"/>
              <a:chExt cx="382664" cy="190294"/>
            </a:xfrm>
          </p:grpSpPr>
          <p:grpSp>
            <p:nvGrpSpPr>
              <p:cNvPr id="6739" name="Google Shape;6739;p81"/>
              <p:cNvGrpSpPr/>
              <p:nvPr/>
            </p:nvGrpSpPr>
            <p:grpSpPr>
              <a:xfrm>
                <a:off x="3888633" y="3082351"/>
                <a:ext cx="351172" cy="160698"/>
                <a:chOff x="3888633" y="3082351"/>
                <a:chExt cx="351172" cy="160698"/>
              </a:xfrm>
            </p:grpSpPr>
            <p:sp>
              <p:nvSpPr>
                <p:cNvPr id="6740" name="Google Shape;6740;p81"/>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1"/>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1"/>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1"/>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1"/>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1"/>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6" name="Google Shape;6746;p81"/>
              <p:cNvGrpSpPr/>
              <p:nvPr/>
            </p:nvGrpSpPr>
            <p:grpSpPr>
              <a:xfrm>
                <a:off x="4143703" y="3066935"/>
                <a:ext cx="37783" cy="32357"/>
                <a:chOff x="4143703" y="3066935"/>
                <a:chExt cx="37783" cy="32357"/>
              </a:xfrm>
            </p:grpSpPr>
            <p:sp>
              <p:nvSpPr>
                <p:cNvPr id="6747" name="Google Shape;6747;p81"/>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1"/>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9" name="Google Shape;6749;p81"/>
              <p:cNvGrpSpPr/>
              <p:nvPr/>
            </p:nvGrpSpPr>
            <p:grpSpPr>
              <a:xfrm>
                <a:off x="4044565" y="3103563"/>
                <a:ext cx="37783" cy="32451"/>
                <a:chOff x="4044565" y="3103563"/>
                <a:chExt cx="37783" cy="32451"/>
              </a:xfrm>
            </p:grpSpPr>
            <p:sp>
              <p:nvSpPr>
                <p:cNvPr id="6750" name="Google Shape;6750;p81"/>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1"/>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2" name="Google Shape;6752;p81"/>
              <p:cNvGrpSpPr/>
              <p:nvPr/>
            </p:nvGrpSpPr>
            <p:grpSpPr>
              <a:xfrm>
                <a:off x="4017454" y="3188237"/>
                <a:ext cx="37776" cy="32357"/>
                <a:chOff x="4017454" y="3188237"/>
                <a:chExt cx="37776" cy="32357"/>
              </a:xfrm>
            </p:grpSpPr>
            <p:sp>
              <p:nvSpPr>
                <p:cNvPr id="6753" name="Google Shape;6753;p81"/>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1"/>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5" name="Google Shape;6755;p81"/>
              <p:cNvGrpSpPr/>
              <p:nvPr/>
            </p:nvGrpSpPr>
            <p:grpSpPr>
              <a:xfrm>
                <a:off x="3921548" y="3157509"/>
                <a:ext cx="37783" cy="32357"/>
                <a:chOff x="3921548" y="3157509"/>
                <a:chExt cx="37783" cy="32357"/>
              </a:xfrm>
            </p:grpSpPr>
            <p:sp>
              <p:nvSpPr>
                <p:cNvPr id="6756" name="Google Shape;6756;p81"/>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1"/>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8" name="Google Shape;6758;p81"/>
              <p:cNvGrpSpPr/>
              <p:nvPr/>
            </p:nvGrpSpPr>
            <p:grpSpPr>
              <a:xfrm>
                <a:off x="3939056" y="3211620"/>
                <a:ext cx="37783" cy="32380"/>
                <a:chOff x="3939056" y="3211620"/>
                <a:chExt cx="37783" cy="32380"/>
              </a:xfrm>
            </p:grpSpPr>
            <p:sp>
              <p:nvSpPr>
                <p:cNvPr id="6759" name="Google Shape;6759;p81"/>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1"/>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81"/>
              <p:cNvGrpSpPr/>
              <p:nvPr/>
            </p:nvGrpSpPr>
            <p:grpSpPr>
              <a:xfrm>
                <a:off x="4176240" y="3136965"/>
                <a:ext cx="31405" cy="26930"/>
                <a:chOff x="4176240" y="3136965"/>
                <a:chExt cx="31405" cy="26930"/>
              </a:xfrm>
            </p:grpSpPr>
            <p:sp>
              <p:nvSpPr>
                <p:cNvPr id="6762" name="Google Shape;6762;p81"/>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1"/>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4" name="Google Shape;6764;p81"/>
              <p:cNvGrpSpPr/>
              <p:nvPr/>
            </p:nvGrpSpPr>
            <p:grpSpPr>
              <a:xfrm>
                <a:off x="4133148" y="3152593"/>
                <a:ext cx="31499" cy="27001"/>
                <a:chOff x="4133148" y="3152593"/>
                <a:chExt cx="31499" cy="27001"/>
              </a:xfrm>
            </p:grpSpPr>
            <p:sp>
              <p:nvSpPr>
                <p:cNvPr id="6765" name="Google Shape;6765;p81"/>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1"/>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7" name="Google Shape;6767;p81"/>
              <p:cNvGrpSpPr/>
              <p:nvPr/>
            </p:nvGrpSpPr>
            <p:grpSpPr>
              <a:xfrm>
                <a:off x="4220866" y="3073534"/>
                <a:ext cx="31499" cy="26898"/>
                <a:chOff x="4220866" y="3073534"/>
                <a:chExt cx="31499" cy="26898"/>
              </a:xfrm>
            </p:grpSpPr>
            <p:sp>
              <p:nvSpPr>
                <p:cNvPr id="6768" name="Google Shape;6768;p81"/>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1"/>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0" name="Google Shape;6770;p81"/>
              <p:cNvGrpSpPr/>
              <p:nvPr/>
            </p:nvGrpSpPr>
            <p:grpSpPr>
              <a:xfrm>
                <a:off x="3869702" y="3230323"/>
                <a:ext cx="31499" cy="26906"/>
                <a:chOff x="3869702" y="3230323"/>
                <a:chExt cx="31499" cy="26906"/>
              </a:xfrm>
            </p:grpSpPr>
            <p:sp>
              <p:nvSpPr>
                <p:cNvPr id="6771" name="Google Shape;6771;p81"/>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1"/>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73" name="Google Shape;6773;p81"/>
            <p:cNvGrpSpPr/>
            <p:nvPr/>
          </p:nvGrpSpPr>
          <p:grpSpPr>
            <a:xfrm>
              <a:off x="4271383" y="3065882"/>
              <a:ext cx="304556" cy="341663"/>
              <a:chOff x="4271383" y="3065882"/>
              <a:chExt cx="304556" cy="341663"/>
            </a:xfrm>
          </p:grpSpPr>
          <p:grpSp>
            <p:nvGrpSpPr>
              <p:cNvPr id="6774" name="Google Shape;6774;p81"/>
              <p:cNvGrpSpPr/>
              <p:nvPr/>
            </p:nvGrpSpPr>
            <p:grpSpPr>
              <a:xfrm>
                <a:off x="4293838" y="3078639"/>
                <a:ext cx="269353" cy="311973"/>
                <a:chOff x="4293838" y="3078639"/>
                <a:chExt cx="269353" cy="311973"/>
              </a:xfrm>
            </p:grpSpPr>
            <p:sp>
              <p:nvSpPr>
                <p:cNvPr id="6775" name="Google Shape;6775;p81"/>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1"/>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1"/>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1"/>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1"/>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1"/>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1"/>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1"/>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1"/>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1"/>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1"/>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1"/>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1"/>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1"/>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1"/>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1"/>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1"/>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2" name="Google Shape;6792;p81"/>
              <p:cNvGrpSpPr/>
              <p:nvPr/>
            </p:nvGrpSpPr>
            <p:grpSpPr>
              <a:xfrm>
                <a:off x="4538164" y="3342061"/>
                <a:ext cx="37776" cy="32380"/>
                <a:chOff x="4538164" y="3342061"/>
                <a:chExt cx="37776" cy="32380"/>
              </a:xfrm>
            </p:grpSpPr>
            <p:sp>
              <p:nvSpPr>
                <p:cNvPr id="6793" name="Google Shape;6793;p81"/>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1"/>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5" name="Google Shape;6795;p81"/>
              <p:cNvGrpSpPr/>
              <p:nvPr/>
            </p:nvGrpSpPr>
            <p:grpSpPr>
              <a:xfrm>
                <a:off x="4271383" y="3194742"/>
                <a:ext cx="37783" cy="32420"/>
                <a:chOff x="4271383" y="3194742"/>
                <a:chExt cx="37783" cy="32420"/>
              </a:xfrm>
            </p:grpSpPr>
            <p:sp>
              <p:nvSpPr>
                <p:cNvPr id="6796" name="Google Shape;6796;p81"/>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1"/>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8" name="Google Shape;6798;p81"/>
              <p:cNvGrpSpPr/>
              <p:nvPr/>
            </p:nvGrpSpPr>
            <p:grpSpPr>
              <a:xfrm>
                <a:off x="4284416" y="3084058"/>
                <a:ext cx="37783" cy="32357"/>
                <a:chOff x="4284416" y="3084058"/>
                <a:chExt cx="37783" cy="32357"/>
              </a:xfrm>
            </p:grpSpPr>
            <p:sp>
              <p:nvSpPr>
                <p:cNvPr id="6799" name="Google Shape;6799;p81"/>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1"/>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1" name="Google Shape;6801;p81"/>
              <p:cNvGrpSpPr/>
              <p:nvPr/>
            </p:nvGrpSpPr>
            <p:grpSpPr>
              <a:xfrm>
                <a:off x="4478697" y="3297561"/>
                <a:ext cx="37776" cy="32451"/>
                <a:chOff x="4478697" y="3297561"/>
                <a:chExt cx="37776" cy="32451"/>
              </a:xfrm>
            </p:grpSpPr>
            <p:sp>
              <p:nvSpPr>
                <p:cNvPr id="6802" name="Google Shape;6802;p81"/>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1"/>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4" name="Google Shape;6804;p81"/>
              <p:cNvGrpSpPr/>
              <p:nvPr/>
            </p:nvGrpSpPr>
            <p:grpSpPr>
              <a:xfrm>
                <a:off x="4411813" y="3331711"/>
                <a:ext cx="37776" cy="32451"/>
                <a:chOff x="4411813" y="3331711"/>
                <a:chExt cx="37776" cy="32451"/>
              </a:xfrm>
            </p:grpSpPr>
            <p:sp>
              <p:nvSpPr>
                <p:cNvPr id="6805" name="Google Shape;6805;p81"/>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1"/>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7" name="Google Shape;6807;p81"/>
              <p:cNvGrpSpPr/>
              <p:nvPr/>
            </p:nvGrpSpPr>
            <p:grpSpPr>
              <a:xfrm>
                <a:off x="4337984" y="3375188"/>
                <a:ext cx="37776" cy="32357"/>
                <a:chOff x="4337984" y="3375188"/>
                <a:chExt cx="37776" cy="32357"/>
              </a:xfrm>
            </p:grpSpPr>
            <p:sp>
              <p:nvSpPr>
                <p:cNvPr id="6808" name="Google Shape;6808;p81"/>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1"/>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0" name="Google Shape;6810;p81"/>
              <p:cNvGrpSpPr/>
              <p:nvPr/>
            </p:nvGrpSpPr>
            <p:grpSpPr>
              <a:xfrm>
                <a:off x="4494867" y="3090530"/>
                <a:ext cx="37878" cy="32451"/>
                <a:chOff x="4494867" y="3090530"/>
                <a:chExt cx="37878" cy="32451"/>
              </a:xfrm>
            </p:grpSpPr>
            <p:sp>
              <p:nvSpPr>
                <p:cNvPr id="6811" name="Google Shape;6811;p81"/>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1"/>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3" name="Google Shape;6813;p81"/>
              <p:cNvGrpSpPr/>
              <p:nvPr/>
            </p:nvGrpSpPr>
            <p:grpSpPr>
              <a:xfrm>
                <a:off x="4525124" y="3207774"/>
                <a:ext cx="37783" cy="32420"/>
                <a:chOff x="4525124" y="3207774"/>
                <a:chExt cx="37783" cy="32420"/>
              </a:xfrm>
            </p:grpSpPr>
            <p:sp>
              <p:nvSpPr>
                <p:cNvPr id="6814" name="Google Shape;6814;p81"/>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1"/>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81"/>
              <p:cNvGrpSpPr/>
              <p:nvPr/>
            </p:nvGrpSpPr>
            <p:grpSpPr>
              <a:xfrm>
                <a:off x="4440544" y="3176479"/>
                <a:ext cx="31499" cy="26898"/>
                <a:chOff x="4440544" y="3176479"/>
                <a:chExt cx="31499" cy="26898"/>
              </a:xfrm>
            </p:grpSpPr>
            <p:sp>
              <p:nvSpPr>
                <p:cNvPr id="6817" name="Google Shape;6817;p81"/>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1"/>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9" name="Google Shape;6819;p81"/>
              <p:cNvGrpSpPr/>
              <p:nvPr/>
            </p:nvGrpSpPr>
            <p:grpSpPr>
              <a:xfrm>
                <a:off x="4350545" y="3156400"/>
                <a:ext cx="31405" cy="27001"/>
                <a:chOff x="4350545" y="3156400"/>
                <a:chExt cx="31405" cy="27001"/>
              </a:xfrm>
            </p:grpSpPr>
            <p:sp>
              <p:nvSpPr>
                <p:cNvPr id="6820" name="Google Shape;6820;p81"/>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1"/>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2" name="Google Shape;6822;p81"/>
              <p:cNvGrpSpPr/>
              <p:nvPr/>
            </p:nvGrpSpPr>
            <p:grpSpPr>
              <a:xfrm>
                <a:off x="4376703" y="3255058"/>
                <a:ext cx="31405" cy="27001"/>
                <a:chOff x="4376703" y="3255058"/>
                <a:chExt cx="31405" cy="27001"/>
              </a:xfrm>
            </p:grpSpPr>
            <p:sp>
              <p:nvSpPr>
                <p:cNvPr id="6823" name="Google Shape;6823;p81"/>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1"/>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5" name="Google Shape;6825;p81"/>
              <p:cNvGrpSpPr/>
              <p:nvPr/>
            </p:nvGrpSpPr>
            <p:grpSpPr>
              <a:xfrm>
                <a:off x="4331322" y="3283656"/>
                <a:ext cx="31405" cy="26945"/>
                <a:chOff x="4331322" y="3283656"/>
                <a:chExt cx="31405" cy="26945"/>
              </a:xfrm>
            </p:grpSpPr>
            <p:sp>
              <p:nvSpPr>
                <p:cNvPr id="6826" name="Google Shape;6826;p81"/>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1"/>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8" name="Google Shape;6828;p81"/>
              <p:cNvGrpSpPr/>
              <p:nvPr/>
            </p:nvGrpSpPr>
            <p:grpSpPr>
              <a:xfrm>
                <a:off x="4380510" y="3065882"/>
                <a:ext cx="31405" cy="26938"/>
                <a:chOff x="4380510" y="3065882"/>
                <a:chExt cx="31405" cy="26938"/>
              </a:xfrm>
            </p:grpSpPr>
            <p:sp>
              <p:nvSpPr>
                <p:cNvPr id="6829" name="Google Shape;6829;p81"/>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1"/>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31" name="Google Shape;6831;p81"/>
            <p:cNvGrpSpPr/>
            <p:nvPr/>
          </p:nvGrpSpPr>
          <p:grpSpPr>
            <a:xfrm>
              <a:off x="4558998" y="3188237"/>
              <a:ext cx="1280131" cy="1052746"/>
              <a:chOff x="4558998" y="3188237"/>
              <a:chExt cx="1280131" cy="1052746"/>
            </a:xfrm>
          </p:grpSpPr>
          <p:sp>
            <p:nvSpPr>
              <p:cNvPr id="6832" name="Google Shape;6832;p81"/>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3" name="Google Shape;6833;p81"/>
              <p:cNvGrpSpPr/>
              <p:nvPr/>
            </p:nvGrpSpPr>
            <p:grpSpPr>
              <a:xfrm>
                <a:off x="4579164" y="3203653"/>
                <a:ext cx="1244833" cy="1020397"/>
                <a:chOff x="4579164" y="3203653"/>
                <a:chExt cx="1244833" cy="1020397"/>
              </a:xfrm>
            </p:grpSpPr>
            <p:sp>
              <p:nvSpPr>
                <p:cNvPr id="6834" name="Google Shape;6834;p81"/>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1"/>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6" name="Google Shape;6836;p81"/>
                <p:cNvGrpSpPr/>
                <p:nvPr/>
              </p:nvGrpSpPr>
              <p:grpSpPr>
                <a:xfrm>
                  <a:off x="4579164" y="3203653"/>
                  <a:ext cx="1244833" cy="1020397"/>
                  <a:chOff x="4579164" y="3203653"/>
                  <a:chExt cx="1244833" cy="1020397"/>
                </a:xfrm>
              </p:grpSpPr>
              <p:sp>
                <p:nvSpPr>
                  <p:cNvPr id="6837" name="Google Shape;6837;p81"/>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1"/>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9" name="Google Shape;6839;p81"/>
                  <p:cNvGrpSpPr/>
                  <p:nvPr/>
                </p:nvGrpSpPr>
                <p:grpSpPr>
                  <a:xfrm>
                    <a:off x="4579164" y="3203653"/>
                    <a:ext cx="1244833" cy="1020397"/>
                    <a:chOff x="4579164" y="3203653"/>
                    <a:chExt cx="1244833" cy="1020397"/>
                  </a:xfrm>
                </p:grpSpPr>
                <p:sp>
                  <p:nvSpPr>
                    <p:cNvPr id="6840" name="Google Shape;6840;p81"/>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1"/>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1"/>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1"/>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1"/>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1"/>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1"/>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1"/>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8" name="Google Shape;6848;p81"/>
                    <p:cNvGrpSpPr/>
                    <p:nvPr/>
                  </p:nvGrpSpPr>
                  <p:grpSpPr>
                    <a:xfrm>
                      <a:off x="4579164" y="3203653"/>
                      <a:ext cx="1244833" cy="1020397"/>
                      <a:chOff x="4579164" y="3203653"/>
                      <a:chExt cx="1244833" cy="1020397"/>
                    </a:xfrm>
                  </p:grpSpPr>
                  <p:sp>
                    <p:nvSpPr>
                      <p:cNvPr id="6849" name="Google Shape;6849;p81"/>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1"/>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1"/>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1"/>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1"/>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1"/>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1"/>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1"/>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1"/>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1"/>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1"/>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1"/>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1"/>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1"/>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3" name="Google Shape;6863;p81"/>
                      <p:cNvGrpSpPr/>
                      <p:nvPr/>
                    </p:nvGrpSpPr>
                    <p:grpSpPr>
                      <a:xfrm>
                        <a:off x="4579164" y="3203653"/>
                        <a:ext cx="1244833" cy="1020397"/>
                        <a:chOff x="4579164" y="3203653"/>
                        <a:chExt cx="1244833" cy="1020397"/>
                      </a:xfrm>
                    </p:grpSpPr>
                    <p:sp>
                      <p:nvSpPr>
                        <p:cNvPr id="6864" name="Google Shape;6864;p81"/>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1"/>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1"/>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1"/>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1"/>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1"/>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1"/>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1"/>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1"/>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1"/>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1"/>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1"/>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1"/>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1"/>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1"/>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1"/>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1"/>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1"/>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1"/>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1"/>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1"/>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1"/>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1"/>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1"/>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8" name="Google Shape;6888;p81"/>
                        <p:cNvGrpSpPr/>
                        <p:nvPr/>
                      </p:nvGrpSpPr>
                      <p:grpSpPr>
                        <a:xfrm>
                          <a:off x="4579164" y="3203653"/>
                          <a:ext cx="1244833" cy="1020397"/>
                          <a:chOff x="4579164" y="3203653"/>
                          <a:chExt cx="1244833" cy="1020397"/>
                        </a:xfrm>
                      </p:grpSpPr>
                      <p:sp>
                        <p:nvSpPr>
                          <p:cNvPr id="6889" name="Google Shape;6889;p81"/>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0" name="Google Shape;6890;p81"/>
                          <p:cNvGrpSpPr/>
                          <p:nvPr/>
                        </p:nvGrpSpPr>
                        <p:grpSpPr>
                          <a:xfrm>
                            <a:off x="4579164" y="3203653"/>
                            <a:ext cx="1244833" cy="1020397"/>
                            <a:chOff x="4579164" y="3203653"/>
                            <a:chExt cx="1244833" cy="1020397"/>
                          </a:xfrm>
                        </p:grpSpPr>
                        <p:sp>
                          <p:nvSpPr>
                            <p:cNvPr id="6891" name="Google Shape;6891;p81"/>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1"/>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1"/>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1"/>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1"/>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1"/>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1"/>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8" name="Google Shape;6898;p81"/>
                            <p:cNvGrpSpPr/>
                            <p:nvPr/>
                          </p:nvGrpSpPr>
                          <p:grpSpPr>
                            <a:xfrm>
                              <a:off x="4579164" y="3203653"/>
                              <a:ext cx="1244833" cy="1020397"/>
                              <a:chOff x="4579164" y="3203653"/>
                              <a:chExt cx="1244833" cy="1020397"/>
                            </a:xfrm>
                          </p:grpSpPr>
                          <p:sp>
                            <p:nvSpPr>
                              <p:cNvPr id="6899" name="Google Shape;6899;p81"/>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1"/>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1"/>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1"/>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1"/>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1"/>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1"/>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1"/>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1"/>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1"/>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1"/>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1"/>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1"/>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2" name="Google Shape;6912;p81"/>
                              <p:cNvGrpSpPr/>
                              <p:nvPr/>
                            </p:nvGrpSpPr>
                            <p:grpSpPr>
                              <a:xfrm>
                                <a:off x="4579164" y="3203653"/>
                                <a:ext cx="1244833" cy="1020397"/>
                                <a:chOff x="4579164" y="3203653"/>
                                <a:chExt cx="1244833" cy="1020397"/>
                              </a:xfrm>
                            </p:grpSpPr>
                            <p:sp>
                              <p:nvSpPr>
                                <p:cNvPr id="6913" name="Google Shape;6913;p81"/>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1"/>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1"/>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1"/>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1"/>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1"/>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1"/>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0" name="Google Shape;6920;p81"/>
                                <p:cNvGrpSpPr/>
                                <p:nvPr/>
                              </p:nvGrpSpPr>
                              <p:grpSpPr>
                                <a:xfrm>
                                  <a:off x="4579164" y="3203653"/>
                                  <a:ext cx="1244833" cy="1020397"/>
                                  <a:chOff x="4579164" y="3203653"/>
                                  <a:chExt cx="1244833" cy="1020397"/>
                                </a:xfrm>
                              </p:grpSpPr>
                              <p:sp>
                                <p:nvSpPr>
                                  <p:cNvPr id="6921" name="Google Shape;6921;p81"/>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1"/>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1"/>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1"/>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1"/>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6" name="Google Shape;6926;p81"/>
                                  <p:cNvGrpSpPr/>
                                  <p:nvPr/>
                                </p:nvGrpSpPr>
                                <p:grpSpPr>
                                  <a:xfrm>
                                    <a:off x="4579164" y="3203653"/>
                                    <a:ext cx="1244833" cy="1020397"/>
                                    <a:chOff x="4579164" y="3203653"/>
                                    <a:chExt cx="1244833" cy="1020397"/>
                                  </a:xfrm>
                                </p:grpSpPr>
                                <p:sp>
                                  <p:nvSpPr>
                                    <p:cNvPr id="6927" name="Google Shape;6927;p81"/>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1"/>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1"/>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1"/>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931" name="Google Shape;6931;p81"/>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1"/>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1"/>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934" name="Google Shape;6934;p81"/>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935" name="Google Shape;6935;p81"/>
              <p:cNvGrpSpPr/>
              <p:nvPr/>
            </p:nvGrpSpPr>
            <p:grpSpPr>
              <a:xfrm>
                <a:off x="4595437" y="3598775"/>
                <a:ext cx="37776" cy="32451"/>
                <a:chOff x="4595437" y="3598775"/>
                <a:chExt cx="37776" cy="32451"/>
              </a:xfrm>
            </p:grpSpPr>
            <p:sp>
              <p:nvSpPr>
                <p:cNvPr id="6936" name="Google Shape;6936;p81"/>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1"/>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8" name="Google Shape;6938;p81"/>
              <p:cNvGrpSpPr/>
              <p:nvPr/>
            </p:nvGrpSpPr>
            <p:grpSpPr>
              <a:xfrm>
                <a:off x="4641864" y="3524443"/>
                <a:ext cx="37776" cy="32380"/>
                <a:chOff x="4641864" y="3524443"/>
                <a:chExt cx="37776" cy="32380"/>
              </a:xfrm>
            </p:grpSpPr>
            <p:sp>
              <p:nvSpPr>
                <p:cNvPr id="6939" name="Google Shape;6939;p81"/>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1"/>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1" name="Google Shape;6941;p81"/>
              <p:cNvGrpSpPr/>
              <p:nvPr/>
            </p:nvGrpSpPr>
            <p:grpSpPr>
              <a:xfrm>
                <a:off x="4648431" y="3893901"/>
                <a:ext cx="37776" cy="32357"/>
                <a:chOff x="4648431" y="3893901"/>
                <a:chExt cx="37776" cy="32357"/>
              </a:xfrm>
            </p:grpSpPr>
            <p:sp>
              <p:nvSpPr>
                <p:cNvPr id="6942" name="Google Shape;6942;p81"/>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1"/>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81"/>
              <p:cNvGrpSpPr/>
              <p:nvPr/>
            </p:nvGrpSpPr>
            <p:grpSpPr>
              <a:xfrm>
                <a:off x="4567752" y="3722908"/>
                <a:ext cx="37870" cy="32380"/>
                <a:chOff x="4567752" y="3722908"/>
                <a:chExt cx="37870" cy="32380"/>
              </a:xfrm>
            </p:grpSpPr>
            <p:sp>
              <p:nvSpPr>
                <p:cNvPr id="6945" name="Google Shape;6945;p81"/>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1"/>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7" name="Google Shape;6947;p81"/>
              <p:cNvGrpSpPr/>
              <p:nvPr/>
            </p:nvGrpSpPr>
            <p:grpSpPr>
              <a:xfrm>
                <a:off x="4617506" y="3652052"/>
                <a:ext cx="37783" cy="32357"/>
                <a:chOff x="4617506" y="3652052"/>
                <a:chExt cx="37783" cy="32357"/>
              </a:xfrm>
            </p:grpSpPr>
            <p:sp>
              <p:nvSpPr>
                <p:cNvPr id="6948" name="Google Shape;6948;p81"/>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1"/>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0" name="Google Shape;6950;p81"/>
              <p:cNvGrpSpPr/>
              <p:nvPr/>
            </p:nvGrpSpPr>
            <p:grpSpPr>
              <a:xfrm>
                <a:off x="4739005" y="3554149"/>
                <a:ext cx="37870" cy="32357"/>
                <a:chOff x="4739005" y="3554149"/>
                <a:chExt cx="37870" cy="32357"/>
              </a:xfrm>
            </p:grpSpPr>
            <p:sp>
              <p:nvSpPr>
                <p:cNvPr id="6951" name="Google Shape;6951;p81"/>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1"/>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3" name="Google Shape;6953;p81"/>
              <p:cNvGrpSpPr/>
              <p:nvPr/>
            </p:nvGrpSpPr>
            <p:grpSpPr>
              <a:xfrm>
                <a:off x="4806557" y="3630258"/>
                <a:ext cx="37776" cy="32364"/>
                <a:chOff x="4806557" y="3630258"/>
                <a:chExt cx="37776" cy="32364"/>
              </a:xfrm>
            </p:grpSpPr>
            <p:sp>
              <p:nvSpPr>
                <p:cNvPr id="6954" name="Google Shape;6954;p81"/>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1"/>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6" name="Google Shape;6956;p81"/>
              <p:cNvGrpSpPr/>
              <p:nvPr/>
            </p:nvGrpSpPr>
            <p:grpSpPr>
              <a:xfrm>
                <a:off x="4737007" y="4004357"/>
                <a:ext cx="37870" cy="32357"/>
                <a:chOff x="4737007" y="4004357"/>
                <a:chExt cx="37870" cy="32357"/>
              </a:xfrm>
            </p:grpSpPr>
            <p:sp>
              <p:nvSpPr>
                <p:cNvPr id="6957" name="Google Shape;6957;p81"/>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1"/>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9" name="Google Shape;6959;p81"/>
              <p:cNvGrpSpPr/>
              <p:nvPr/>
            </p:nvGrpSpPr>
            <p:grpSpPr>
              <a:xfrm>
                <a:off x="4773634" y="4208627"/>
                <a:ext cx="37776" cy="32357"/>
                <a:chOff x="4773634" y="4208627"/>
                <a:chExt cx="37776" cy="32357"/>
              </a:xfrm>
            </p:grpSpPr>
            <p:sp>
              <p:nvSpPr>
                <p:cNvPr id="6960" name="Google Shape;6960;p81"/>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1"/>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2" name="Google Shape;6962;p81"/>
              <p:cNvGrpSpPr/>
              <p:nvPr/>
            </p:nvGrpSpPr>
            <p:grpSpPr>
              <a:xfrm>
                <a:off x="4888282" y="4074764"/>
                <a:ext cx="37776" cy="32451"/>
                <a:chOff x="4888282" y="4074764"/>
                <a:chExt cx="37776" cy="32451"/>
              </a:xfrm>
            </p:grpSpPr>
            <p:sp>
              <p:nvSpPr>
                <p:cNvPr id="6963" name="Google Shape;6963;p81"/>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1"/>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5" name="Google Shape;6965;p81"/>
              <p:cNvGrpSpPr/>
              <p:nvPr/>
            </p:nvGrpSpPr>
            <p:grpSpPr>
              <a:xfrm>
                <a:off x="4901315" y="3804271"/>
                <a:ext cx="37776" cy="32364"/>
                <a:chOff x="4901315" y="3804271"/>
                <a:chExt cx="37776" cy="32364"/>
              </a:xfrm>
            </p:grpSpPr>
            <p:sp>
              <p:nvSpPr>
                <p:cNvPr id="6966" name="Google Shape;6966;p81"/>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1"/>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8" name="Google Shape;6968;p81"/>
              <p:cNvGrpSpPr/>
              <p:nvPr/>
            </p:nvGrpSpPr>
            <p:grpSpPr>
              <a:xfrm>
                <a:off x="4866394" y="3715035"/>
                <a:ext cx="37846" cy="32357"/>
                <a:chOff x="4866394" y="3715035"/>
                <a:chExt cx="37846" cy="32357"/>
              </a:xfrm>
            </p:grpSpPr>
            <p:sp>
              <p:nvSpPr>
                <p:cNvPr id="6969" name="Google Shape;6969;p81"/>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1"/>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81"/>
              <p:cNvGrpSpPr/>
              <p:nvPr/>
            </p:nvGrpSpPr>
            <p:grpSpPr>
              <a:xfrm>
                <a:off x="4979233" y="3839798"/>
                <a:ext cx="37878" cy="32420"/>
                <a:chOff x="4979233" y="3839798"/>
                <a:chExt cx="37878" cy="32420"/>
              </a:xfrm>
            </p:grpSpPr>
            <p:sp>
              <p:nvSpPr>
                <p:cNvPr id="6972" name="Google Shape;6972;p81"/>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1"/>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4" name="Google Shape;6974;p81"/>
              <p:cNvGrpSpPr/>
              <p:nvPr/>
            </p:nvGrpSpPr>
            <p:grpSpPr>
              <a:xfrm>
                <a:off x="4790662" y="3679147"/>
                <a:ext cx="37783" cy="32380"/>
                <a:chOff x="4790662" y="3679147"/>
                <a:chExt cx="37783" cy="32380"/>
              </a:xfrm>
            </p:grpSpPr>
            <p:sp>
              <p:nvSpPr>
                <p:cNvPr id="6975" name="Google Shape;6975;p81"/>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1"/>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7" name="Google Shape;6977;p81"/>
              <p:cNvGrpSpPr/>
              <p:nvPr/>
            </p:nvGrpSpPr>
            <p:grpSpPr>
              <a:xfrm>
                <a:off x="4857263" y="3557861"/>
                <a:ext cx="37776" cy="32357"/>
                <a:chOff x="4857263" y="3557861"/>
                <a:chExt cx="37776" cy="32357"/>
              </a:xfrm>
            </p:grpSpPr>
            <p:sp>
              <p:nvSpPr>
                <p:cNvPr id="6978" name="Google Shape;6978;p81"/>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1"/>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0" name="Google Shape;6980;p81"/>
              <p:cNvGrpSpPr/>
              <p:nvPr/>
            </p:nvGrpSpPr>
            <p:grpSpPr>
              <a:xfrm>
                <a:off x="4883902" y="3648033"/>
                <a:ext cx="37783" cy="32380"/>
                <a:chOff x="4883902" y="3648033"/>
                <a:chExt cx="37783" cy="32380"/>
              </a:xfrm>
            </p:grpSpPr>
            <p:sp>
              <p:nvSpPr>
                <p:cNvPr id="6981" name="Google Shape;6981;p81"/>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1"/>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3" name="Google Shape;6983;p81"/>
              <p:cNvGrpSpPr/>
              <p:nvPr/>
            </p:nvGrpSpPr>
            <p:grpSpPr>
              <a:xfrm>
                <a:off x="4907780" y="3347220"/>
                <a:ext cx="37878" cy="32357"/>
                <a:chOff x="4907780" y="3347220"/>
                <a:chExt cx="37878" cy="32357"/>
              </a:xfrm>
            </p:grpSpPr>
            <p:sp>
              <p:nvSpPr>
                <p:cNvPr id="6984" name="Google Shape;6984;p81"/>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1"/>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6" name="Google Shape;6986;p81"/>
              <p:cNvGrpSpPr/>
              <p:nvPr/>
            </p:nvGrpSpPr>
            <p:grpSpPr>
              <a:xfrm>
                <a:off x="5065048" y="3738150"/>
                <a:ext cx="37783" cy="32364"/>
                <a:chOff x="5065048" y="3738150"/>
                <a:chExt cx="37783" cy="32364"/>
              </a:xfrm>
            </p:grpSpPr>
            <p:sp>
              <p:nvSpPr>
                <p:cNvPr id="6987" name="Google Shape;6987;p81"/>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1"/>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9" name="Google Shape;6989;p81"/>
              <p:cNvGrpSpPr/>
              <p:nvPr/>
            </p:nvGrpSpPr>
            <p:grpSpPr>
              <a:xfrm>
                <a:off x="5071616" y="3284615"/>
                <a:ext cx="37783" cy="32357"/>
                <a:chOff x="5071616" y="3284615"/>
                <a:chExt cx="37783" cy="32357"/>
              </a:xfrm>
            </p:grpSpPr>
            <p:sp>
              <p:nvSpPr>
                <p:cNvPr id="6990" name="Google Shape;6990;p81"/>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1"/>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2" name="Google Shape;6992;p81"/>
              <p:cNvGrpSpPr/>
              <p:nvPr/>
            </p:nvGrpSpPr>
            <p:grpSpPr>
              <a:xfrm>
                <a:off x="5389291" y="3759921"/>
                <a:ext cx="37783" cy="32380"/>
                <a:chOff x="5389291" y="3759921"/>
                <a:chExt cx="37783" cy="32380"/>
              </a:xfrm>
            </p:grpSpPr>
            <p:sp>
              <p:nvSpPr>
                <p:cNvPr id="6993" name="Google Shape;6993;p81"/>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1"/>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5" name="Google Shape;6995;p81"/>
              <p:cNvGrpSpPr/>
              <p:nvPr/>
            </p:nvGrpSpPr>
            <p:grpSpPr>
              <a:xfrm>
                <a:off x="5431534" y="3632932"/>
                <a:ext cx="37878" cy="32451"/>
                <a:chOff x="5431534" y="3632932"/>
                <a:chExt cx="37878" cy="32451"/>
              </a:xfrm>
            </p:grpSpPr>
            <p:sp>
              <p:nvSpPr>
                <p:cNvPr id="6996" name="Google Shape;6996;p81"/>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1"/>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8" name="Google Shape;6998;p81"/>
              <p:cNvGrpSpPr/>
              <p:nvPr/>
            </p:nvGrpSpPr>
            <p:grpSpPr>
              <a:xfrm>
                <a:off x="5540755" y="3544829"/>
                <a:ext cx="37783" cy="32357"/>
                <a:chOff x="5540755" y="3544829"/>
                <a:chExt cx="37783" cy="32357"/>
              </a:xfrm>
            </p:grpSpPr>
            <p:sp>
              <p:nvSpPr>
                <p:cNvPr id="6999" name="Google Shape;6999;p81"/>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1"/>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1" name="Google Shape;7001;p81"/>
              <p:cNvGrpSpPr/>
              <p:nvPr/>
            </p:nvGrpSpPr>
            <p:grpSpPr>
              <a:xfrm>
                <a:off x="5579293" y="3412107"/>
                <a:ext cx="37776" cy="32357"/>
                <a:chOff x="5579293" y="3412107"/>
                <a:chExt cx="37776" cy="32357"/>
              </a:xfrm>
            </p:grpSpPr>
            <p:sp>
              <p:nvSpPr>
                <p:cNvPr id="7002" name="Google Shape;7002;p81"/>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1"/>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81"/>
              <p:cNvGrpSpPr/>
              <p:nvPr/>
            </p:nvGrpSpPr>
            <p:grpSpPr>
              <a:xfrm>
                <a:off x="5801346" y="3284615"/>
                <a:ext cx="37783" cy="32357"/>
                <a:chOff x="5801346" y="3284615"/>
                <a:chExt cx="37783" cy="32357"/>
              </a:xfrm>
            </p:grpSpPr>
            <p:sp>
              <p:nvSpPr>
                <p:cNvPr id="7005" name="Google Shape;7005;p81"/>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1"/>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81"/>
              <p:cNvGrpSpPr/>
              <p:nvPr/>
            </p:nvGrpSpPr>
            <p:grpSpPr>
              <a:xfrm>
                <a:off x="5763578" y="3399067"/>
                <a:ext cx="37776" cy="32364"/>
                <a:chOff x="5763578" y="3399067"/>
                <a:chExt cx="37776" cy="32364"/>
              </a:xfrm>
            </p:grpSpPr>
            <p:sp>
              <p:nvSpPr>
                <p:cNvPr id="7008" name="Google Shape;7008;p81"/>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1"/>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0" name="Google Shape;7010;p81"/>
              <p:cNvGrpSpPr/>
              <p:nvPr/>
            </p:nvGrpSpPr>
            <p:grpSpPr>
              <a:xfrm>
                <a:off x="5395858" y="3230952"/>
                <a:ext cx="37776" cy="32364"/>
                <a:chOff x="5395858" y="3230952"/>
                <a:chExt cx="37776" cy="32364"/>
              </a:xfrm>
            </p:grpSpPr>
            <p:sp>
              <p:nvSpPr>
                <p:cNvPr id="7011" name="Google Shape;7011;p81"/>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1"/>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3" name="Google Shape;7013;p81"/>
              <p:cNvGrpSpPr/>
              <p:nvPr/>
            </p:nvGrpSpPr>
            <p:grpSpPr>
              <a:xfrm>
                <a:off x="5264088" y="3188237"/>
                <a:ext cx="37776" cy="32357"/>
                <a:chOff x="5264088" y="3188237"/>
                <a:chExt cx="37776" cy="32357"/>
              </a:xfrm>
            </p:grpSpPr>
            <p:sp>
              <p:nvSpPr>
                <p:cNvPr id="7014" name="Google Shape;7014;p81"/>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1"/>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6" name="Google Shape;7016;p81"/>
              <p:cNvGrpSpPr/>
              <p:nvPr/>
            </p:nvGrpSpPr>
            <p:grpSpPr>
              <a:xfrm>
                <a:off x="5585758" y="3237425"/>
                <a:ext cx="37878" cy="32357"/>
                <a:chOff x="5585758" y="3237425"/>
                <a:chExt cx="37878" cy="32357"/>
              </a:xfrm>
            </p:grpSpPr>
            <p:sp>
              <p:nvSpPr>
                <p:cNvPr id="7017" name="Google Shape;7017;p81"/>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1"/>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9" name="Google Shape;7019;p81"/>
              <p:cNvGrpSpPr/>
              <p:nvPr/>
            </p:nvGrpSpPr>
            <p:grpSpPr>
              <a:xfrm>
                <a:off x="4874196" y="3291088"/>
                <a:ext cx="37878" cy="32451"/>
                <a:chOff x="4874196" y="3291088"/>
                <a:chExt cx="37878" cy="32451"/>
              </a:xfrm>
            </p:grpSpPr>
            <p:sp>
              <p:nvSpPr>
                <p:cNvPr id="7020" name="Google Shape;7020;p81"/>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1"/>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81"/>
              <p:cNvGrpSpPr/>
              <p:nvPr/>
            </p:nvGrpSpPr>
            <p:grpSpPr>
              <a:xfrm>
                <a:off x="5197770" y="3785466"/>
                <a:ext cx="37783" cy="32427"/>
                <a:chOff x="5197770" y="3785466"/>
                <a:chExt cx="37783" cy="32427"/>
              </a:xfrm>
            </p:grpSpPr>
            <p:sp>
              <p:nvSpPr>
                <p:cNvPr id="7023" name="Google Shape;7023;p81"/>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1"/>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5" name="Google Shape;7025;p81"/>
              <p:cNvGrpSpPr/>
              <p:nvPr/>
            </p:nvGrpSpPr>
            <p:grpSpPr>
              <a:xfrm>
                <a:off x="5177699" y="3492117"/>
                <a:ext cx="37776" cy="32357"/>
                <a:chOff x="5177699" y="3492117"/>
                <a:chExt cx="37776" cy="32357"/>
              </a:xfrm>
            </p:grpSpPr>
            <p:sp>
              <p:nvSpPr>
                <p:cNvPr id="7026" name="Google Shape;7026;p81"/>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1"/>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8" name="Google Shape;7028;p81"/>
              <p:cNvGrpSpPr/>
              <p:nvPr/>
            </p:nvGrpSpPr>
            <p:grpSpPr>
              <a:xfrm>
                <a:off x="5349431" y="3622346"/>
                <a:ext cx="37870" cy="32380"/>
                <a:chOff x="5349431" y="3622346"/>
                <a:chExt cx="37870" cy="32380"/>
              </a:xfrm>
            </p:grpSpPr>
            <p:sp>
              <p:nvSpPr>
                <p:cNvPr id="7029" name="Google Shape;7029;p81"/>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1"/>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81"/>
              <p:cNvGrpSpPr/>
              <p:nvPr/>
            </p:nvGrpSpPr>
            <p:grpSpPr>
              <a:xfrm>
                <a:off x="5068855" y="3563980"/>
                <a:ext cx="53954" cy="46223"/>
                <a:chOff x="5068855" y="3563980"/>
                <a:chExt cx="53954" cy="46223"/>
              </a:xfrm>
            </p:grpSpPr>
            <p:sp>
              <p:nvSpPr>
                <p:cNvPr id="7032" name="Google Shape;7032;p81"/>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1"/>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4" name="Google Shape;7034;p81"/>
              <p:cNvGrpSpPr/>
              <p:nvPr/>
            </p:nvGrpSpPr>
            <p:grpSpPr>
              <a:xfrm>
                <a:off x="5037654" y="3392507"/>
                <a:ext cx="37870" cy="32451"/>
                <a:chOff x="5037654" y="3392507"/>
                <a:chExt cx="37870" cy="32451"/>
              </a:xfrm>
            </p:grpSpPr>
            <p:sp>
              <p:nvSpPr>
                <p:cNvPr id="7035" name="Google Shape;7035;p81"/>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1"/>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81"/>
              <p:cNvGrpSpPr/>
              <p:nvPr/>
            </p:nvGrpSpPr>
            <p:grpSpPr>
              <a:xfrm>
                <a:off x="5456560" y="3368629"/>
                <a:ext cx="37870" cy="32451"/>
                <a:chOff x="5456560" y="3368629"/>
                <a:chExt cx="37870" cy="32451"/>
              </a:xfrm>
            </p:grpSpPr>
            <p:sp>
              <p:nvSpPr>
                <p:cNvPr id="7038" name="Google Shape;7038;p81"/>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1"/>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0" name="Google Shape;7040;p81"/>
              <p:cNvGrpSpPr/>
              <p:nvPr/>
            </p:nvGrpSpPr>
            <p:grpSpPr>
              <a:xfrm>
                <a:off x="4755749" y="3501516"/>
                <a:ext cx="46246" cy="39608"/>
                <a:chOff x="4755749" y="3501516"/>
                <a:chExt cx="46246" cy="39608"/>
              </a:xfrm>
            </p:grpSpPr>
            <p:sp>
              <p:nvSpPr>
                <p:cNvPr id="7041" name="Google Shape;7041;p81"/>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1"/>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3" name="Google Shape;7043;p81"/>
              <p:cNvGrpSpPr/>
              <p:nvPr/>
            </p:nvGrpSpPr>
            <p:grpSpPr>
              <a:xfrm>
                <a:off x="4681346" y="3485582"/>
                <a:ext cx="37783" cy="32427"/>
                <a:chOff x="4681346" y="3485582"/>
                <a:chExt cx="37783" cy="32427"/>
              </a:xfrm>
            </p:grpSpPr>
            <p:sp>
              <p:nvSpPr>
                <p:cNvPr id="7044" name="Google Shape;7044;p81"/>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1"/>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6" name="Google Shape;7046;p81"/>
              <p:cNvGrpSpPr/>
              <p:nvPr/>
            </p:nvGrpSpPr>
            <p:grpSpPr>
              <a:xfrm>
                <a:off x="4767067" y="3291088"/>
                <a:ext cx="37878" cy="32451"/>
                <a:chOff x="4767067" y="3291088"/>
                <a:chExt cx="37878" cy="32451"/>
              </a:xfrm>
            </p:grpSpPr>
            <p:sp>
              <p:nvSpPr>
                <p:cNvPr id="7047" name="Google Shape;7047;p81"/>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1"/>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9" name="Google Shape;7049;p81"/>
              <p:cNvGrpSpPr/>
              <p:nvPr/>
            </p:nvGrpSpPr>
            <p:grpSpPr>
              <a:xfrm>
                <a:off x="4687819" y="3405539"/>
                <a:ext cx="37776" cy="32451"/>
                <a:chOff x="4687819" y="3405539"/>
                <a:chExt cx="37776" cy="32451"/>
              </a:xfrm>
            </p:grpSpPr>
            <p:sp>
              <p:nvSpPr>
                <p:cNvPr id="7050" name="Google Shape;7050;p81"/>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1"/>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2" name="Google Shape;7052;p81"/>
              <p:cNvGrpSpPr/>
              <p:nvPr/>
            </p:nvGrpSpPr>
            <p:grpSpPr>
              <a:xfrm>
                <a:off x="4923101" y="3444809"/>
                <a:ext cx="52813" cy="45318"/>
                <a:chOff x="4923101" y="3444809"/>
                <a:chExt cx="52813" cy="45318"/>
              </a:xfrm>
            </p:grpSpPr>
            <p:sp>
              <p:nvSpPr>
                <p:cNvPr id="7053" name="Google Shape;7053;p81"/>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1"/>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81"/>
              <p:cNvGrpSpPr/>
              <p:nvPr/>
            </p:nvGrpSpPr>
            <p:grpSpPr>
              <a:xfrm>
                <a:off x="4846040" y="3654750"/>
                <a:ext cx="31405" cy="26993"/>
                <a:chOff x="4846040" y="3654750"/>
                <a:chExt cx="31405" cy="26993"/>
              </a:xfrm>
            </p:grpSpPr>
            <p:sp>
              <p:nvSpPr>
                <p:cNvPr id="7056" name="Google Shape;7056;p81"/>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1"/>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8" name="Google Shape;7058;p81"/>
              <p:cNvGrpSpPr/>
              <p:nvPr/>
            </p:nvGrpSpPr>
            <p:grpSpPr>
              <a:xfrm>
                <a:off x="4925673" y="3691700"/>
                <a:ext cx="40253" cy="34472"/>
                <a:chOff x="4925673" y="3691700"/>
                <a:chExt cx="40253" cy="34472"/>
              </a:xfrm>
            </p:grpSpPr>
            <p:sp>
              <p:nvSpPr>
                <p:cNvPr id="7059" name="Google Shape;7059;p81"/>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1"/>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1" name="Google Shape;7061;p81"/>
              <p:cNvGrpSpPr/>
              <p:nvPr/>
            </p:nvGrpSpPr>
            <p:grpSpPr>
              <a:xfrm>
                <a:off x="4894653" y="3740848"/>
                <a:ext cx="31405" cy="26906"/>
                <a:chOff x="4894653" y="3740848"/>
                <a:chExt cx="31405" cy="26906"/>
              </a:xfrm>
            </p:grpSpPr>
            <p:sp>
              <p:nvSpPr>
                <p:cNvPr id="7062" name="Google Shape;7062;p81"/>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1"/>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4" name="Google Shape;7064;p81"/>
              <p:cNvGrpSpPr/>
              <p:nvPr/>
            </p:nvGrpSpPr>
            <p:grpSpPr>
              <a:xfrm>
                <a:off x="4962300" y="3696348"/>
                <a:ext cx="38255" cy="32773"/>
                <a:chOff x="4962300" y="3696348"/>
                <a:chExt cx="38255" cy="32773"/>
              </a:xfrm>
            </p:grpSpPr>
            <p:sp>
              <p:nvSpPr>
                <p:cNvPr id="7065" name="Google Shape;7065;p81"/>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1"/>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7" name="Google Shape;7067;p81"/>
              <p:cNvGrpSpPr/>
              <p:nvPr/>
            </p:nvGrpSpPr>
            <p:grpSpPr>
              <a:xfrm>
                <a:off x="4980185" y="3743349"/>
                <a:ext cx="31499" cy="26969"/>
                <a:chOff x="4980185" y="3743349"/>
                <a:chExt cx="31499" cy="26969"/>
              </a:xfrm>
            </p:grpSpPr>
            <p:sp>
              <p:nvSpPr>
                <p:cNvPr id="7068" name="Google Shape;7068;p81"/>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1"/>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0" name="Google Shape;7070;p81"/>
              <p:cNvGrpSpPr/>
              <p:nvPr/>
            </p:nvGrpSpPr>
            <p:grpSpPr>
              <a:xfrm>
                <a:off x="5013768" y="3734312"/>
                <a:ext cx="31499" cy="26969"/>
                <a:chOff x="5013768" y="3734312"/>
                <a:chExt cx="31499" cy="26969"/>
              </a:xfrm>
            </p:grpSpPr>
            <p:sp>
              <p:nvSpPr>
                <p:cNvPr id="7071" name="Google Shape;7071;p81"/>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1"/>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3" name="Google Shape;7073;p81"/>
              <p:cNvGrpSpPr/>
              <p:nvPr/>
            </p:nvGrpSpPr>
            <p:grpSpPr>
              <a:xfrm>
                <a:off x="5036703" y="3764545"/>
                <a:ext cx="31499" cy="26898"/>
                <a:chOff x="5036703" y="3764545"/>
                <a:chExt cx="31499" cy="26898"/>
              </a:xfrm>
            </p:grpSpPr>
            <p:sp>
              <p:nvSpPr>
                <p:cNvPr id="7074" name="Google Shape;7074;p81"/>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1"/>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6" name="Google Shape;7076;p81"/>
              <p:cNvGrpSpPr/>
              <p:nvPr/>
            </p:nvGrpSpPr>
            <p:grpSpPr>
              <a:xfrm>
                <a:off x="4953546" y="3768352"/>
                <a:ext cx="31405" cy="26898"/>
                <a:chOff x="4953546" y="3768352"/>
                <a:chExt cx="31405" cy="26898"/>
              </a:xfrm>
            </p:grpSpPr>
            <p:sp>
              <p:nvSpPr>
                <p:cNvPr id="7077" name="Google Shape;7077;p81"/>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1"/>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81"/>
              <p:cNvGrpSpPr/>
              <p:nvPr/>
            </p:nvGrpSpPr>
            <p:grpSpPr>
              <a:xfrm>
                <a:off x="4964770" y="3814016"/>
                <a:ext cx="31499" cy="26993"/>
                <a:chOff x="4964770" y="3814016"/>
                <a:chExt cx="31499" cy="26993"/>
              </a:xfrm>
            </p:grpSpPr>
            <p:sp>
              <p:nvSpPr>
                <p:cNvPr id="7080" name="Google Shape;7080;p81"/>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1"/>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81"/>
              <p:cNvGrpSpPr/>
              <p:nvPr/>
            </p:nvGrpSpPr>
            <p:grpSpPr>
              <a:xfrm>
                <a:off x="4923290" y="3800504"/>
                <a:ext cx="31468" cy="26898"/>
                <a:chOff x="4923290" y="3800504"/>
                <a:chExt cx="31468" cy="26898"/>
              </a:xfrm>
            </p:grpSpPr>
            <p:sp>
              <p:nvSpPr>
                <p:cNvPr id="7083" name="Google Shape;7083;p81"/>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1"/>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5" name="Google Shape;7085;p81"/>
              <p:cNvGrpSpPr/>
              <p:nvPr/>
            </p:nvGrpSpPr>
            <p:grpSpPr>
              <a:xfrm>
                <a:off x="5108534" y="3650943"/>
                <a:ext cx="31405" cy="26993"/>
                <a:chOff x="5108534" y="3650943"/>
                <a:chExt cx="31405" cy="26993"/>
              </a:xfrm>
            </p:grpSpPr>
            <p:sp>
              <p:nvSpPr>
                <p:cNvPr id="7086" name="Google Shape;7086;p81"/>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1"/>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8" name="Google Shape;7088;p81"/>
              <p:cNvGrpSpPr/>
              <p:nvPr/>
            </p:nvGrpSpPr>
            <p:grpSpPr>
              <a:xfrm>
                <a:off x="5119380" y="3760739"/>
                <a:ext cx="31499" cy="26993"/>
                <a:chOff x="5119380" y="3760739"/>
                <a:chExt cx="31499" cy="26993"/>
              </a:xfrm>
            </p:grpSpPr>
            <p:sp>
              <p:nvSpPr>
                <p:cNvPr id="7089" name="Google Shape;7089;p81"/>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1"/>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81"/>
              <p:cNvGrpSpPr/>
              <p:nvPr/>
            </p:nvGrpSpPr>
            <p:grpSpPr>
              <a:xfrm>
                <a:off x="5119380" y="3788235"/>
                <a:ext cx="31499" cy="26993"/>
                <a:chOff x="5119380" y="3788235"/>
                <a:chExt cx="31499" cy="26993"/>
              </a:xfrm>
            </p:grpSpPr>
            <p:sp>
              <p:nvSpPr>
                <p:cNvPr id="7092" name="Google Shape;7092;p81"/>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1"/>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4" name="Google Shape;7094;p81"/>
              <p:cNvGrpSpPr/>
              <p:nvPr/>
            </p:nvGrpSpPr>
            <p:grpSpPr>
              <a:xfrm>
                <a:off x="5158005" y="3875284"/>
                <a:ext cx="31405" cy="27001"/>
                <a:chOff x="5158005" y="3875284"/>
                <a:chExt cx="31405" cy="27001"/>
              </a:xfrm>
            </p:grpSpPr>
            <p:sp>
              <p:nvSpPr>
                <p:cNvPr id="7095" name="Google Shape;7095;p81"/>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1"/>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7" name="Google Shape;7097;p81"/>
              <p:cNvGrpSpPr/>
              <p:nvPr/>
            </p:nvGrpSpPr>
            <p:grpSpPr>
              <a:xfrm>
                <a:off x="5233163" y="3764545"/>
                <a:ext cx="31499" cy="26898"/>
                <a:chOff x="5233163" y="3764545"/>
                <a:chExt cx="31499" cy="26898"/>
              </a:xfrm>
            </p:grpSpPr>
            <p:sp>
              <p:nvSpPr>
                <p:cNvPr id="7098" name="Google Shape;7098;p81"/>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1"/>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81"/>
              <p:cNvGrpSpPr/>
              <p:nvPr/>
            </p:nvGrpSpPr>
            <p:grpSpPr>
              <a:xfrm>
                <a:off x="5276168" y="3805545"/>
                <a:ext cx="31499" cy="26906"/>
                <a:chOff x="5276168" y="3805545"/>
                <a:chExt cx="31499" cy="26906"/>
              </a:xfrm>
            </p:grpSpPr>
            <p:sp>
              <p:nvSpPr>
                <p:cNvPr id="7101" name="Google Shape;7101;p81"/>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1"/>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3" name="Google Shape;7103;p81"/>
              <p:cNvGrpSpPr/>
              <p:nvPr/>
            </p:nvGrpSpPr>
            <p:grpSpPr>
              <a:xfrm>
                <a:off x="5294053" y="3851933"/>
                <a:ext cx="31405" cy="26945"/>
                <a:chOff x="5294053" y="3851933"/>
                <a:chExt cx="31405" cy="26945"/>
              </a:xfrm>
            </p:grpSpPr>
            <p:sp>
              <p:nvSpPr>
                <p:cNvPr id="7104" name="Google Shape;7104;p81"/>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1"/>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6" name="Google Shape;7106;p81"/>
              <p:cNvGrpSpPr/>
              <p:nvPr/>
            </p:nvGrpSpPr>
            <p:grpSpPr>
              <a:xfrm>
                <a:off x="5341723" y="3851902"/>
                <a:ext cx="31405" cy="26977"/>
                <a:chOff x="5341723" y="3851902"/>
                <a:chExt cx="31405" cy="26977"/>
              </a:xfrm>
            </p:grpSpPr>
            <p:sp>
              <p:nvSpPr>
                <p:cNvPr id="7107" name="Google Shape;7107;p81"/>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1"/>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9" name="Google Shape;7109;p81"/>
              <p:cNvGrpSpPr/>
              <p:nvPr/>
            </p:nvGrpSpPr>
            <p:grpSpPr>
              <a:xfrm>
                <a:off x="5054871" y="3507855"/>
                <a:ext cx="31405" cy="26993"/>
                <a:chOff x="5054871" y="3507855"/>
                <a:chExt cx="31405" cy="26993"/>
              </a:xfrm>
            </p:grpSpPr>
            <p:sp>
              <p:nvSpPr>
                <p:cNvPr id="7110" name="Google Shape;7110;p81"/>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1"/>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2" name="Google Shape;7112;p81"/>
              <p:cNvGrpSpPr/>
              <p:nvPr/>
            </p:nvGrpSpPr>
            <p:grpSpPr>
              <a:xfrm>
                <a:off x="4876579" y="3675325"/>
                <a:ext cx="31405" cy="26969"/>
                <a:chOff x="4876579" y="3675325"/>
                <a:chExt cx="31405" cy="26969"/>
              </a:xfrm>
            </p:grpSpPr>
            <p:sp>
              <p:nvSpPr>
                <p:cNvPr id="7113" name="Google Shape;7113;p81"/>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1"/>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5" name="Google Shape;7115;p81"/>
              <p:cNvGrpSpPr/>
              <p:nvPr/>
            </p:nvGrpSpPr>
            <p:grpSpPr>
              <a:xfrm>
                <a:off x="4842233" y="3688333"/>
                <a:ext cx="31405" cy="26993"/>
                <a:chOff x="4842233" y="3688333"/>
                <a:chExt cx="31405" cy="26993"/>
              </a:xfrm>
            </p:grpSpPr>
            <p:sp>
              <p:nvSpPr>
                <p:cNvPr id="7116" name="Google Shape;7116;p81"/>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1"/>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8" name="Google Shape;7118;p81"/>
              <p:cNvGrpSpPr/>
              <p:nvPr/>
            </p:nvGrpSpPr>
            <p:grpSpPr>
              <a:xfrm>
                <a:off x="5187876" y="3608032"/>
                <a:ext cx="31405" cy="27001"/>
                <a:chOff x="5187876" y="3608032"/>
                <a:chExt cx="31405" cy="27001"/>
              </a:xfrm>
            </p:grpSpPr>
            <p:sp>
              <p:nvSpPr>
                <p:cNvPr id="7119" name="Google Shape;7119;p81"/>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1"/>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1" name="Google Shape;7121;p81"/>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1"/>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3" name="Google Shape;7123;p81"/>
              <p:cNvGrpSpPr/>
              <p:nvPr/>
            </p:nvGrpSpPr>
            <p:grpSpPr>
              <a:xfrm>
                <a:off x="5269224" y="3304167"/>
                <a:ext cx="40253" cy="34402"/>
                <a:chOff x="5269224" y="3304167"/>
                <a:chExt cx="40253" cy="34402"/>
              </a:xfrm>
            </p:grpSpPr>
            <p:sp>
              <p:nvSpPr>
                <p:cNvPr id="7124" name="Google Shape;7124;p81"/>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1"/>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6" name="Google Shape;7126;p81"/>
              <p:cNvGrpSpPr/>
              <p:nvPr/>
            </p:nvGrpSpPr>
            <p:grpSpPr>
              <a:xfrm>
                <a:off x="5327354" y="3476615"/>
                <a:ext cx="49864" cy="42723"/>
                <a:chOff x="5327354" y="3476615"/>
                <a:chExt cx="49864" cy="42723"/>
              </a:xfrm>
            </p:grpSpPr>
            <p:sp>
              <p:nvSpPr>
                <p:cNvPr id="7127" name="Google Shape;7127;p81"/>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1"/>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9" name="Google Shape;7129;p81"/>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1"/>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1" name="Google Shape;7131;p81"/>
              <p:cNvGrpSpPr/>
              <p:nvPr/>
            </p:nvGrpSpPr>
            <p:grpSpPr>
              <a:xfrm>
                <a:off x="5341723" y="3775957"/>
                <a:ext cx="31405" cy="26898"/>
                <a:chOff x="5341723" y="3775957"/>
                <a:chExt cx="31405" cy="26898"/>
              </a:xfrm>
            </p:grpSpPr>
            <p:sp>
              <p:nvSpPr>
                <p:cNvPr id="7132" name="Google Shape;7132;p81"/>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1"/>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4" name="Google Shape;7134;p81"/>
              <p:cNvGrpSpPr/>
              <p:nvPr/>
            </p:nvGrpSpPr>
            <p:grpSpPr>
              <a:xfrm>
                <a:off x="5439053" y="3699274"/>
                <a:ext cx="31405" cy="26898"/>
                <a:chOff x="5439053" y="3699274"/>
                <a:chExt cx="31405" cy="26898"/>
              </a:xfrm>
            </p:grpSpPr>
            <p:sp>
              <p:nvSpPr>
                <p:cNvPr id="7135" name="Google Shape;7135;p81"/>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1"/>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7" name="Google Shape;7137;p81"/>
              <p:cNvGrpSpPr/>
              <p:nvPr/>
            </p:nvGrpSpPr>
            <p:grpSpPr>
              <a:xfrm>
                <a:off x="5412414" y="3622307"/>
                <a:ext cx="31499" cy="26993"/>
                <a:chOff x="5412414" y="3622307"/>
                <a:chExt cx="31499" cy="26993"/>
              </a:xfrm>
            </p:grpSpPr>
            <p:sp>
              <p:nvSpPr>
                <p:cNvPr id="7138" name="Google Shape;7138;p81"/>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1"/>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81"/>
              <p:cNvGrpSpPr/>
              <p:nvPr/>
            </p:nvGrpSpPr>
            <p:grpSpPr>
              <a:xfrm>
                <a:off x="5476254" y="3473949"/>
                <a:ext cx="26835" cy="26930"/>
                <a:chOff x="5476254" y="3473949"/>
                <a:chExt cx="26835" cy="26930"/>
              </a:xfrm>
            </p:grpSpPr>
            <p:sp>
              <p:nvSpPr>
                <p:cNvPr id="7141" name="Google Shape;7141;p81"/>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1"/>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3" name="Google Shape;7143;p81"/>
              <p:cNvGrpSpPr/>
              <p:nvPr/>
            </p:nvGrpSpPr>
            <p:grpSpPr>
              <a:xfrm>
                <a:off x="5564547" y="3481594"/>
                <a:ext cx="31397" cy="26898"/>
                <a:chOff x="5564547" y="3481594"/>
                <a:chExt cx="31397" cy="26898"/>
              </a:xfrm>
            </p:grpSpPr>
            <p:sp>
              <p:nvSpPr>
                <p:cNvPr id="7144" name="Google Shape;7144;p81"/>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1"/>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6" name="Google Shape;7146;p81"/>
              <p:cNvGrpSpPr/>
              <p:nvPr/>
            </p:nvGrpSpPr>
            <p:grpSpPr>
              <a:xfrm>
                <a:off x="5534101" y="3470174"/>
                <a:ext cx="31397" cy="26906"/>
                <a:chOff x="5534101" y="3470174"/>
                <a:chExt cx="31397" cy="26906"/>
              </a:xfrm>
            </p:grpSpPr>
            <p:sp>
              <p:nvSpPr>
                <p:cNvPr id="7147" name="Google Shape;7147;p81"/>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1"/>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9" name="Google Shape;7149;p81"/>
              <p:cNvGrpSpPr/>
              <p:nvPr/>
            </p:nvGrpSpPr>
            <p:grpSpPr>
              <a:xfrm>
                <a:off x="5610879" y="3314486"/>
                <a:ext cx="31499" cy="26938"/>
                <a:chOff x="5610879" y="3314486"/>
                <a:chExt cx="31499" cy="26938"/>
              </a:xfrm>
            </p:grpSpPr>
            <p:sp>
              <p:nvSpPr>
                <p:cNvPr id="7150" name="Google Shape;7150;p81"/>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1"/>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2" name="Google Shape;7152;p81"/>
              <p:cNvGrpSpPr/>
              <p:nvPr/>
            </p:nvGrpSpPr>
            <p:grpSpPr>
              <a:xfrm>
                <a:off x="4834525" y="3501382"/>
                <a:ext cx="31499" cy="26898"/>
                <a:chOff x="4834525" y="3501382"/>
                <a:chExt cx="31499" cy="26898"/>
              </a:xfrm>
            </p:grpSpPr>
            <p:sp>
              <p:nvSpPr>
                <p:cNvPr id="7153" name="Google Shape;7153;p81"/>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1"/>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5" name="Google Shape;7155;p81"/>
              <p:cNvGrpSpPr/>
              <p:nvPr/>
            </p:nvGrpSpPr>
            <p:grpSpPr>
              <a:xfrm>
                <a:off x="4898460" y="3580158"/>
                <a:ext cx="31405" cy="26898"/>
                <a:chOff x="4898460" y="3580158"/>
                <a:chExt cx="31405" cy="26898"/>
              </a:xfrm>
            </p:grpSpPr>
            <p:sp>
              <p:nvSpPr>
                <p:cNvPr id="7156" name="Google Shape;7156;p81"/>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1"/>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8" name="Google Shape;7158;p81"/>
              <p:cNvGrpSpPr/>
              <p:nvPr/>
            </p:nvGrpSpPr>
            <p:grpSpPr>
              <a:xfrm>
                <a:off x="4882667" y="3608032"/>
                <a:ext cx="31499" cy="27001"/>
                <a:chOff x="4882667" y="3608032"/>
                <a:chExt cx="31499" cy="27001"/>
              </a:xfrm>
            </p:grpSpPr>
            <p:sp>
              <p:nvSpPr>
                <p:cNvPr id="7159" name="Google Shape;7159;p81"/>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1"/>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1" name="Google Shape;7161;p81"/>
              <p:cNvGrpSpPr/>
              <p:nvPr/>
            </p:nvGrpSpPr>
            <p:grpSpPr>
              <a:xfrm>
                <a:off x="4843373" y="3631407"/>
                <a:ext cx="16273" cy="16186"/>
                <a:chOff x="4843373" y="3631407"/>
                <a:chExt cx="16273" cy="16186"/>
              </a:xfrm>
            </p:grpSpPr>
            <p:sp>
              <p:nvSpPr>
                <p:cNvPr id="7162" name="Google Shape;7162;p81"/>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1"/>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4" name="Google Shape;7164;p81"/>
              <p:cNvGrpSpPr/>
              <p:nvPr/>
            </p:nvGrpSpPr>
            <p:grpSpPr>
              <a:xfrm>
                <a:off x="4727773" y="3591578"/>
                <a:ext cx="31499" cy="26898"/>
                <a:chOff x="4727773" y="3591578"/>
                <a:chExt cx="31499" cy="26898"/>
              </a:xfrm>
            </p:grpSpPr>
            <p:sp>
              <p:nvSpPr>
                <p:cNvPr id="7165" name="Google Shape;7165;p81"/>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1"/>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7" name="Google Shape;7167;p81"/>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1"/>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9" name="Google Shape;7169;p81"/>
              <p:cNvGrpSpPr/>
              <p:nvPr/>
            </p:nvGrpSpPr>
            <p:grpSpPr>
              <a:xfrm>
                <a:off x="4609421" y="3577398"/>
                <a:ext cx="31499" cy="27001"/>
                <a:chOff x="4609421" y="3577398"/>
                <a:chExt cx="31499" cy="27001"/>
              </a:xfrm>
            </p:grpSpPr>
            <p:sp>
              <p:nvSpPr>
                <p:cNvPr id="7170" name="Google Shape;7170;p81"/>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1"/>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2" name="Google Shape;7172;p81"/>
              <p:cNvGrpSpPr/>
              <p:nvPr/>
            </p:nvGrpSpPr>
            <p:grpSpPr>
              <a:xfrm>
                <a:off x="4649289" y="3577398"/>
                <a:ext cx="31499" cy="27001"/>
                <a:chOff x="4649289" y="3577398"/>
                <a:chExt cx="31499" cy="27001"/>
              </a:xfrm>
            </p:grpSpPr>
            <p:sp>
              <p:nvSpPr>
                <p:cNvPr id="7173" name="Google Shape;7173;p81"/>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1"/>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5" name="Google Shape;7175;p81"/>
              <p:cNvGrpSpPr/>
              <p:nvPr/>
            </p:nvGrpSpPr>
            <p:grpSpPr>
              <a:xfrm>
                <a:off x="4605614" y="3639523"/>
                <a:ext cx="31499" cy="26906"/>
                <a:chOff x="4605614" y="3639523"/>
                <a:chExt cx="31499" cy="26906"/>
              </a:xfrm>
            </p:grpSpPr>
            <p:sp>
              <p:nvSpPr>
                <p:cNvPr id="7176" name="Google Shape;7176;p81"/>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1"/>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8" name="Google Shape;7178;p81"/>
              <p:cNvGrpSpPr/>
              <p:nvPr/>
            </p:nvGrpSpPr>
            <p:grpSpPr>
              <a:xfrm>
                <a:off x="4785149" y="3618846"/>
                <a:ext cx="26930" cy="26843"/>
                <a:chOff x="4785149" y="3618846"/>
                <a:chExt cx="26930" cy="26843"/>
              </a:xfrm>
            </p:grpSpPr>
            <p:sp>
              <p:nvSpPr>
                <p:cNvPr id="7179" name="Google Shape;7179;p81"/>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1"/>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1" name="Google Shape;7181;p81"/>
              <p:cNvGrpSpPr/>
              <p:nvPr/>
            </p:nvGrpSpPr>
            <p:grpSpPr>
              <a:xfrm>
                <a:off x="4810167" y="3601567"/>
                <a:ext cx="31405" cy="26898"/>
                <a:chOff x="4810167" y="3601567"/>
                <a:chExt cx="31405" cy="26898"/>
              </a:xfrm>
            </p:grpSpPr>
            <p:sp>
              <p:nvSpPr>
                <p:cNvPr id="7182" name="Google Shape;7182;p81"/>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1"/>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4" name="Google Shape;7184;p81"/>
              <p:cNvGrpSpPr/>
              <p:nvPr/>
            </p:nvGrpSpPr>
            <p:grpSpPr>
              <a:xfrm>
                <a:off x="4831002" y="3373230"/>
                <a:ext cx="31405" cy="26898"/>
                <a:chOff x="4831002" y="3373230"/>
                <a:chExt cx="31405" cy="26898"/>
              </a:xfrm>
            </p:grpSpPr>
            <p:sp>
              <p:nvSpPr>
                <p:cNvPr id="7185" name="Google Shape;7185;p81"/>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1"/>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7" name="Google Shape;7187;p81"/>
              <p:cNvGrpSpPr/>
              <p:nvPr/>
            </p:nvGrpSpPr>
            <p:grpSpPr>
              <a:xfrm>
                <a:off x="4719311" y="3355054"/>
                <a:ext cx="31499" cy="27001"/>
                <a:chOff x="4719311" y="3355054"/>
                <a:chExt cx="31499" cy="27001"/>
              </a:xfrm>
            </p:grpSpPr>
            <p:sp>
              <p:nvSpPr>
                <p:cNvPr id="7188" name="Google Shape;7188;p81"/>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1"/>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81"/>
              <p:cNvGrpSpPr/>
              <p:nvPr/>
            </p:nvGrpSpPr>
            <p:grpSpPr>
              <a:xfrm>
                <a:off x="4798755" y="3450260"/>
                <a:ext cx="26930" cy="26930"/>
                <a:chOff x="4798755" y="3450260"/>
                <a:chExt cx="26930" cy="26930"/>
              </a:xfrm>
            </p:grpSpPr>
            <p:sp>
              <p:nvSpPr>
                <p:cNvPr id="7191" name="Google Shape;7191;p81"/>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1"/>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3" name="Google Shape;7193;p81"/>
              <p:cNvGrpSpPr/>
              <p:nvPr/>
            </p:nvGrpSpPr>
            <p:grpSpPr>
              <a:xfrm>
                <a:off x="4645576" y="3467555"/>
                <a:ext cx="31405" cy="26953"/>
                <a:chOff x="4645576" y="3467555"/>
                <a:chExt cx="31405" cy="26953"/>
              </a:xfrm>
            </p:grpSpPr>
            <p:sp>
              <p:nvSpPr>
                <p:cNvPr id="7194" name="Google Shape;7194;p81"/>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1"/>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6" name="Google Shape;7196;p81"/>
              <p:cNvGrpSpPr/>
              <p:nvPr/>
            </p:nvGrpSpPr>
            <p:grpSpPr>
              <a:xfrm>
                <a:off x="4687631" y="3583965"/>
                <a:ext cx="31499" cy="26898"/>
                <a:chOff x="4687631" y="3583965"/>
                <a:chExt cx="31499" cy="26898"/>
              </a:xfrm>
            </p:grpSpPr>
            <p:sp>
              <p:nvSpPr>
                <p:cNvPr id="7197" name="Google Shape;7197;p81"/>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1"/>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9" name="Google Shape;7199;p81"/>
              <p:cNvGrpSpPr/>
              <p:nvPr/>
            </p:nvGrpSpPr>
            <p:grpSpPr>
              <a:xfrm>
                <a:off x="4719311" y="3471314"/>
                <a:ext cx="31499" cy="27001"/>
                <a:chOff x="4719311" y="3471314"/>
                <a:chExt cx="31499" cy="27001"/>
              </a:xfrm>
            </p:grpSpPr>
            <p:sp>
              <p:nvSpPr>
                <p:cNvPr id="7200" name="Google Shape;7200;p81"/>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1"/>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2" name="Google Shape;7202;p81"/>
              <p:cNvGrpSpPr/>
              <p:nvPr/>
            </p:nvGrpSpPr>
            <p:grpSpPr>
              <a:xfrm>
                <a:off x="4719311" y="3434404"/>
                <a:ext cx="31499" cy="26898"/>
                <a:chOff x="4719311" y="3434404"/>
                <a:chExt cx="31499" cy="26898"/>
              </a:xfrm>
            </p:grpSpPr>
            <p:sp>
              <p:nvSpPr>
                <p:cNvPr id="7203" name="Google Shape;7203;p81"/>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1"/>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5" name="Google Shape;7205;p81"/>
              <p:cNvGrpSpPr/>
              <p:nvPr/>
            </p:nvGrpSpPr>
            <p:grpSpPr>
              <a:xfrm>
                <a:off x="4768876" y="3401772"/>
                <a:ext cx="31499" cy="26898"/>
                <a:chOff x="4768876" y="3401772"/>
                <a:chExt cx="31499" cy="26898"/>
              </a:xfrm>
            </p:grpSpPr>
            <p:sp>
              <p:nvSpPr>
                <p:cNvPr id="7206" name="Google Shape;7206;p81"/>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1"/>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8" name="Google Shape;7208;p81"/>
              <p:cNvGrpSpPr/>
              <p:nvPr/>
            </p:nvGrpSpPr>
            <p:grpSpPr>
              <a:xfrm>
                <a:off x="4762214" y="3471377"/>
                <a:ext cx="26938" cy="26938"/>
                <a:chOff x="4762214" y="3471377"/>
                <a:chExt cx="26938" cy="26938"/>
              </a:xfrm>
            </p:grpSpPr>
            <p:sp>
              <p:nvSpPr>
                <p:cNvPr id="7209" name="Google Shape;7209;p81"/>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1"/>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81"/>
              <p:cNvGrpSpPr/>
              <p:nvPr/>
            </p:nvGrpSpPr>
            <p:grpSpPr>
              <a:xfrm>
                <a:off x="4790473" y="3344782"/>
                <a:ext cx="31405" cy="26898"/>
                <a:chOff x="4790473" y="3344782"/>
                <a:chExt cx="31405" cy="26898"/>
              </a:xfrm>
            </p:grpSpPr>
            <p:sp>
              <p:nvSpPr>
                <p:cNvPr id="7212" name="Google Shape;7212;p81"/>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1"/>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4" name="Google Shape;7214;p81"/>
              <p:cNvGrpSpPr/>
              <p:nvPr/>
            </p:nvGrpSpPr>
            <p:grpSpPr>
              <a:xfrm>
                <a:off x="4823774" y="3950733"/>
                <a:ext cx="37398" cy="32034"/>
                <a:chOff x="4823774" y="3950733"/>
                <a:chExt cx="37398" cy="32034"/>
              </a:xfrm>
            </p:grpSpPr>
            <p:sp>
              <p:nvSpPr>
                <p:cNvPr id="7215" name="Google Shape;7215;p81"/>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1"/>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7" name="Google Shape;7217;p81"/>
              <p:cNvGrpSpPr/>
              <p:nvPr/>
            </p:nvGrpSpPr>
            <p:grpSpPr>
              <a:xfrm>
                <a:off x="4823396" y="4110566"/>
                <a:ext cx="31405" cy="26906"/>
                <a:chOff x="4823396" y="4110566"/>
                <a:chExt cx="31405" cy="26906"/>
              </a:xfrm>
            </p:grpSpPr>
            <p:sp>
              <p:nvSpPr>
                <p:cNvPr id="7218" name="Google Shape;7218;p81"/>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1"/>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0" name="Google Shape;7220;p81"/>
              <p:cNvGrpSpPr/>
              <p:nvPr/>
            </p:nvGrpSpPr>
            <p:grpSpPr>
              <a:xfrm>
                <a:off x="4838332" y="3821150"/>
                <a:ext cx="31499" cy="26898"/>
                <a:chOff x="4838332" y="3821150"/>
                <a:chExt cx="31499" cy="26898"/>
              </a:xfrm>
            </p:grpSpPr>
            <p:sp>
              <p:nvSpPr>
                <p:cNvPr id="7221" name="Google Shape;7221;p81"/>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1"/>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81"/>
              <p:cNvGrpSpPr/>
              <p:nvPr/>
            </p:nvGrpSpPr>
            <p:grpSpPr>
              <a:xfrm>
                <a:off x="4661275" y="3815007"/>
                <a:ext cx="36824" cy="31523"/>
                <a:chOff x="4661275" y="3815007"/>
                <a:chExt cx="36824" cy="31523"/>
              </a:xfrm>
            </p:grpSpPr>
            <p:sp>
              <p:nvSpPr>
                <p:cNvPr id="7224" name="Google Shape;7224;p81"/>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1"/>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6" name="Google Shape;7226;p81"/>
              <p:cNvGrpSpPr/>
              <p:nvPr/>
            </p:nvGrpSpPr>
            <p:grpSpPr>
              <a:xfrm>
                <a:off x="4558998" y="3851037"/>
                <a:ext cx="33591" cy="28699"/>
                <a:chOff x="4558998" y="3851037"/>
                <a:chExt cx="33591" cy="28699"/>
              </a:xfrm>
            </p:grpSpPr>
            <p:sp>
              <p:nvSpPr>
                <p:cNvPr id="7227" name="Google Shape;7227;p81"/>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1"/>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9" name="Google Shape;7229;p81"/>
              <p:cNvGrpSpPr/>
              <p:nvPr/>
            </p:nvGrpSpPr>
            <p:grpSpPr>
              <a:xfrm>
                <a:off x="4696762" y="3638587"/>
                <a:ext cx="33591" cy="28794"/>
                <a:chOff x="4696762" y="3638587"/>
                <a:chExt cx="33591" cy="28794"/>
              </a:xfrm>
            </p:grpSpPr>
            <p:sp>
              <p:nvSpPr>
                <p:cNvPr id="7230" name="Google Shape;7230;p81"/>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1"/>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2" name="Google Shape;7232;p81"/>
              <p:cNvGrpSpPr/>
              <p:nvPr/>
            </p:nvGrpSpPr>
            <p:grpSpPr>
              <a:xfrm>
                <a:off x="4929479" y="3939140"/>
                <a:ext cx="33497" cy="28692"/>
                <a:chOff x="4929479" y="3939140"/>
                <a:chExt cx="33497" cy="28692"/>
              </a:xfrm>
            </p:grpSpPr>
            <p:sp>
              <p:nvSpPr>
                <p:cNvPr id="7233" name="Google Shape;7233;p81"/>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1"/>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5" name="Google Shape;7235;p81"/>
              <p:cNvGrpSpPr/>
              <p:nvPr/>
            </p:nvGrpSpPr>
            <p:grpSpPr>
              <a:xfrm>
                <a:off x="4907119" y="3986039"/>
                <a:ext cx="33497" cy="28699"/>
                <a:chOff x="4907119" y="3986039"/>
                <a:chExt cx="33497" cy="28699"/>
              </a:xfrm>
            </p:grpSpPr>
            <p:sp>
              <p:nvSpPr>
                <p:cNvPr id="7236" name="Google Shape;7236;p81"/>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1"/>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8" name="Google Shape;7238;p81"/>
              <p:cNvGrpSpPr/>
              <p:nvPr/>
            </p:nvGrpSpPr>
            <p:grpSpPr>
              <a:xfrm>
                <a:off x="4911783" y="4048102"/>
                <a:ext cx="33591" cy="28762"/>
                <a:chOff x="4911783" y="4048102"/>
                <a:chExt cx="33591" cy="28762"/>
              </a:xfrm>
            </p:grpSpPr>
            <p:sp>
              <p:nvSpPr>
                <p:cNvPr id="7239" name="Google Shape;7239;p81"/>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1"/>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41" name="Google Shape;7241;p81"/>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1"/>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3" name="Google Shape;7243;p81"/>
              <p:cNvGrpSpPr/>
              <p:nvPr/>
            </p:nvGrpSpPr>
            <p:grpSpPr>
              <a:xfrm>
                <a:off x="4762623" y="3837847"/>
                <a:ext cx="42416" cy="36273"/>
                <a:chOff x="4762623" y="3837847"/>
                <a:chExt cx="42416" cy="36273"/>
              </a:xfrm>
            </p:grpSpPr>
            <p:sp>
              <p:nvSpPr>
                <p:cNvPr id="7244" name="Google Shape;7244;p81"/>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1"/>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6" name="Google Shape;7246;p81"/>
              <p:cNvGrpSpPr/>
              <p:nvPr/>
            </p:nvGrpSpPr>
            <p:grpSpPr>
              <a:xfrm>
                <a:off x="4746044" y="4104966"/>
                <a:ext cx="33497" cy="28699"/>
                <a:chOff x="4746044" y="4104966"/>
                <a:chExt cx="33497" cy="28699"/>
              </a:xfrm>
            </p:grpSpPr>
            <p:sp>
              <p:nvSpPr>
                <p:cNvPr id="7247" name="Google Shape;7247;p81"/>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1"/>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9" name="Google Shape;7249;p81"/>
              <p:cNvGrpSpPr/>
              <p:nvPr/>
            </p:nvGrpSpPr>
            <p:grpSpPr>
              <a:xfrm>
                <a:off x="4859646" y="4162554"/>
                <a:ext cx="33591" cy="28762"/>
                <a:chOff x="4859646" y="4162554"/>
                <a:chExt cx="33591" cy="28762"/>
              </a:xfrm>
            </p:grpSpPr>
            <p:sp>
              <p:nvSpPr>
                <p:cNvPr id="7250" name="Google Shape;7250;p81"/>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1"/>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52" name="Google Shape;7252;p81"/>
            <p:cNvGrpSpPr/>
            <p:nvPr/>
          </p:nvGrpSpPr>
          <p:grpSpPr>
            <a:xfrm>
              <a:off x="3597785" y="3274438"/>
              <a:ext cx="855610" cy="1122100"/>
              <a:chOff x="3597785" y="3274438"/>
              <a:chExt cx="855610" cy="1122100"/>
            </a:xfrm>
          </p:grpSpPr>
          <p:grpSp>
            <p:nvGrpSpPr>
              <p:cNvPr id="7253" name="Google Shape;7253;p81"/>
              <p:cNvGrpSpPr/>
              <p:nvPr/>
            </p:nvGrpSpPr>
            <p:grpSpPr>
              <a:xfrm>
                <a:off x="3617857" y="3284717"/>
                <a:ext cx="826785" cy="1099165"/>
                <a:chOff x="3617857" y="3284717"/>
                <a:chExt cx="826785" cy="1099165"/>
              </a:xfrm>
            </p:grpSpPr>
            <p:sp>
              <p:nvSpPr>
                <p:cNvPr id="7254" name="Google Shape;7254;p81"/>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1"/>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1"/>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1"/>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1"/>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1"/>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1"/>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1"/>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1"/>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1"/>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1"/>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1"/>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1"/>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1"/>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1"/>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1"/>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1"/>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1"/>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1"/>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1"/>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1"/>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1"/>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1"/>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1"/>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1"/>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1"/>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1"/>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1"/>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1"/>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1"/>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1"/>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1"/>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1"/>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1"/>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1"/>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1"/>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1"/>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1"/>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1"/>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1"/>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1"/>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1"/>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1"/>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1"/>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1"/>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1"/>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1"/>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1"/>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1"/>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1"/>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1"/>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1"/>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1"/>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1"/>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1"/>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1"/>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0" name="Google Shape;7310;p81"/>
              <p:cNvGrpSpPr/>
              <p:nvPr/>
            </p:nvGrpSpPr>
            <p:grpSpPr>
              <a:xfrm>
                <a:off x="4180904" y="4251758"/>
                <a:ext cx="37783" cy="32420"/>
                <a:chOff x="4180904" y="4251758"/>
                <a:chExt cx="37783" cy="32420"/>
              </a:xfrm>
            </p:grpSpPr>
            <p:sp>
              <p:nvSpPr>
                <p:cNvPr id="7311" name="Google Shape;7311;p81"/>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1"/>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3" name="Google Shape;7313;p81"/>
              <p:cNvGrpSpPr/>
              <p:nvPr/>
            </p:nvGrpSpPr>
            <p:grpSpPr>
              <a:xfrm>
                <a:off x="4201644" y="4081324"/>
                <a:ext cx="37783" cy="32364"/>
                <a:chOff x="4201644" y="4081324"/>
                <a:chExt cx="37783" cy="32364"/>
              </a:xfrm>
            </p:grpSpPr>
            <p:sp>
              <p:nvSpPr>
                <p:cNvPr id="7314" name="Google Shape;7314;p81"/>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1"/>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6" name="Google Shape;7316;p81"/>
              <p:cNvGrpSpPr/>
              <p:nvPr/>
            </p:nvGrpSpPr>
            <p:grpSpPr>
              <a:xfrm>
                <a:off x="4284416" y="3887428"/>
                <a:ext cx="37783" cy="32451"/>
                <a:chOff x="4284416" y="3887428"/>
                <a:chExt cx="37783" cy="32451"/>
              </a:xfrm>
            </p:grpSpPr>
            <p:sp>
              <p:nvSpPr>
                <p:cNvPr id="7317" name="Google Shape;7317;p81"/>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1"/>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81"/>
              <p:cNvGrpSpPr/>
              <p:nvPr/>
            </p:nvGrpSpPr>
            <p:grpSpPr>
              <a:xfrm>
                <a:off x="4223721" y="3860404"/>
                <a:ext cx="37870" cy="32364"/>
                <a:chOff x="4223721" y="3860404"/>
                <a:chExt cx="37870" cy="32364"/>
              </a:xfrm>
            </p:grpSpPr>
            <p:sp>
              <p:nvSpPr>
                <p:cNvPr id="7320" name="Google Shape;7320;p81"/>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1"/>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2" name="Google Shape;7322;p81"/>
              <p:cNvGrpSpPr/>
              <p:nvPr/>
            </p:nvGrpSpPr>
            <p:grpSpPr>
              <a:xfrm>
                <a:off x="4104889" y="3699242"/>
                <a:ext cx="37776" cy="32357"/>
                <a:chOff x="4104889" y="3699242"/>
                <a:chExt cx="37776" cy="32357"/>
              </a:xfrm>
            </p:grpSpPr>
            <p:sp>
              <p:nvSpPr>
                <p:cNvPr id="7323" name="Google Shape;7323;p81"/>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1"/>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5" name="Google Shape;7325;p81"/>
              <p:cNvGrpSpPr/>
              <p:nvPr/>
            </p:nvGrpSpPr>
            <p:grpSpPr>
              <a:xfrm>
                <a:off x="4143608" y="3475121"/>
                <a:ext cx="37878" cy="32420"/>
                <a:chOff x="4143608" y="3475121"/>
                <a:chExt cx="37878" cy="32420"/>
              </a:xfrm>
            </p:grpSpPr>
            <p:sp>
              <p:nvSpPr>
                <p:cNvPr id="7326" name="Google Shape;7326;p81"/>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1"/>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8" name="Google Shape;7328;p81"/>
              <p:cNvGrpSpPr/>
              <p:nvPr/>
            </p:nvGrpSpPr>
            <p:grpSpPr>
              <a:xfrm>
                <a:off x="4217248" y="3570893"/>
                <a:ext cx="37776" cy="32364"/>
                <a:chOff x="4217248" y="3570893"/>
                <a:chExt cx="37776" cy="32364"/>
              </a:xfrm>
            </p:grpSpPr>
            <p:sp>
              <p:nvSpPr>
                <p:cNvPr id="7329" name="Google Shape;7329;p81"/>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1"/>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1" name="Google Shape;7331;p81"/>
              <p:cNvGrpSpPr/>
              <p:nvPr/>
            </p:nvGrpSpPr>
            <p:grpSpPr>
              <a:xfrm>
                <a:off x="4255307" y="3431612"/>
                <a:ext cx="37776" cy="32451"/>
                <a:chOff x="4255307" y="3431612"/>
                <a:chExt cx="37776" cy="32451"/>
              </a:xfrm>
            </p:grpSpPr>
            <p:sp>
              <p:nvSpPr>
                <p:cNvPr id="7332" name="Google Shape;7332;p81"/>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1"/>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4" name="Google Shape;7334;p81"/>
              <p:cNvGrpSpPr/>
              <p:nvPr/>
            </p:nvGrpSpPr>
            <p:grpSpPr>
              <a:xfrm>
                <a:off x="3853052" y="3577398"/>
                <a:ext cx="37776" cy="32420"/>
                <a:chOff x="3853052" y="3577398"/>
                <a:chExt cx="37776" cy="32420"/>
              </a:xfrm>
            </p:grpSpPr>
            <p:sp>
              <p:nvSpPr>
                <p:cNvPr id="7335" name="Google Shape;7335;p81"/>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1"/>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81"/>
              <p:cNvGrpSpPr/>
              <p:nvPr/>
            </p:nvGrpSpPr>
            <p:grpSpPr>
              <a:xfrm>
                <a:off x="4039908" y="3412107"/>
                <a:ext cx="37776" cy="32357"/>
                <a:chOff x="4039908" y="3412107"/>
                <a:chExt cx="37776" cy="32357"/>
              </a:xfrm>
            </p:grpSpPr>
            <p:sp>
              <p:nvSpPr>
                <p:cNvPr id="7338" name="Google Shape;7338;p81"/>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1"/>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0" name="Google Shape;7340;p81"/>
              <p:cNvGrpSpPr/>
              <p:nvPr/>
            </p:nvGrpSpPr>
            <p:grpSpPr>
              <a:xfrm>
                <a:off x="4017360" y="3342061"/>
                <a:ext cx="37870" cy="32380"/>
                <a:chOff x="4017360" y="3342061"/>
                <a:chExt cx="37870" cy="32380"/>
              </a:xfrm>
            </p:grpSpPr>
            <p:sp>
              <p:nvSpPr>
                <p:cNvPr id="7341" name="Google Shape;7341;p81"/>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1"/>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3" name="Google Shape;7343;p81"/>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1"/>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5" name="Google Shape;7345;p81"/>
              <p:cNvGrpSpPr/>
              <p:nvPr/>
            </p:nvGrpSpPr>
            <p:grpSpPr>
              <a:xfrm>
                <a:off x="3750870" y="3418650"/>
                <a:ext cx="37776" cy="32380"/>
                <a:chOff x="3750870" y="3418650"/>
                <a:chExt cx="37776" cy="32380"/>
              </a:xfrm>
            </p:grpSpPr>
            <p:sp>
              <p:nvSpPr>
                <p:cNvPr id="7346" name="Google Shape;7346;p81"/>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1"/>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8" name="Google Shape;7348;p81"/>
              <p:cNvGrpSpPr/>
              <p:nvPr/>
            </p:nvGrpSpPr>
            <p:grpSpPr>
              <a:xfrm>
                <a:off x="3632509" y="3274438"/>
                <a:ext cx="37783" cy="32357"/>
                <a:chOff x="3632509" y="3274438"/>
                <a:chExt cx="37783" cy="32357"/>
              </a:xfrm>
            </p:grpSpPr>
            <p:sp>
              <p:nvSpPr>
                <p:cNvPr id="7349" name="Google Shape;7349;p81"/>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1"/>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1" name="Google Shape;7351;p81"/>
              <p:cNvGrpSpPr/>
              <p:nvPr/>
            </p:nvGrpSpPr>
            <p:grpSpPr>
              <a:xfrm>
                <a:off x="3906424" y="3297561"/>
                <a:ext cx="37776" cy="32451"/>
                <a:chOff x="3906424" y="3297561"/>
                <a:chExt cx="37776" cy="32451"/>
              </a:xfrm>
            </p:grpSpPr>
            <p:sp>
              <p:nvSpPr>
                <p:cNvPr id="7352" name="Google Shape;7352;p81"/>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1"/>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4" name="Google Shape;7354;p81"/>
              <p:cNvGrpSpPr/>
              <p:nvPr/>
            </p:nvGrpSpPr>
            <p:grpSpPr>
              <a:xfrm>
                <a:off x="3866084" y="3412107"/>
                <a:ext cx="37776" cy="32357"/>
                <a:chOff x="3866084" y="3412107"/>
                <a:chExt cx="37776" cy="32357"/>
              </a:xfrm>
            </p:grpSpPr>
            <p:sp>
              <p:nvSpPr>
                <p:cNvPr id="7355" name="Google Shape;7355;p81"/>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1"/>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7" name="Google Shape;7357;p81"/>
              <p:cNvGrpSpPr/>
              <p:nvPr/>
            </p:nvGrpSpPr>
            <p:grpSpPr>
              <a:xfrm>
                <a:off x="4023919" y="3766409"/>
                <a:ext cx="37783" cy="32357"/>
                <a:chOff x="4023919" y="3766409"/>
                <a:chExt cx="37783" cy="32357"/>
              </a:xfrm>
            </p:grpSpPr>
            <p:sp>
              <p:nvSpPr>
                <p:cNvPr id="7358" name="Google Shape;7358;p81"/>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1"/>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0" name="Google Shape;7360;p81"/>
              <p:cNvGrpSpPr/>
              <p:nvPr/>
            </p:nvGrpSpPr>
            <p:grpSpPr>
              <a:xfrm>
                <a:off x="3973882" y="3779449"/>
                <a:ext cx="37776" cy="32357"/>
                <a:chOff x="3973882" y="3779449"/>
                <a:chExt cx="37776" cy="32357"/>
              </a:xfrm>
            </p:grpSpPr>
            <p:sp>
              <p:nvSpPr>
                <p:cNvPr id="7361" name="Google Shape;7361;p81"/>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1"/>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3" name="Google Shape;7363;p81"/>
              <p:cNvGrpSpPr/>
              <p:nvPr/>
            </p:nvGrpSpPr>
            <p:grpSpPr>
              <a:xfrm>
                <a:off x="4073398" y="3838028"/>
                <a:ext cx="37776" cy="32380"/>
                <a:chOff x="4073398" y="3838028"/>
                <a:chExt cx="37776" cy="32380"/>
              </a:xfrm>
            </p:grpSpPr>
            <p:sp>
              <p:nvSpPr>
                <p:cNvPr id="7364" name="Google Shape;7364;p81"/>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1"/>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6" name="Google Shape;7366;p81"/>
              <p:cNvGrpSpPr/>
              <p:nvPr/>
            </p:nvGrpSpPr>
            <p:grpSpPr>
              <a:xfrm>
                <a:off x="4342672" y="4144496"/>
                <a:ext cx="37752" cy="32364"/>
                <a:chOff x="4342672" y="4144496"/>
                <a:chExt cx="37752" cy="32364"/>
              </a:xfrm>
            </p:grpSpPr>
            <p:sp>
              <p:nvSpPr>
                <p:cNvPr id="7367" name="Google Shape;7367;p81"/>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1"/>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9" name="Google Shape;7369;p81"/>
              <p:cNvGrpSpPr/>
              <p:nvPr/>
            </p:nvGrpSpPr>
            <p:grpSpPr>
              <a:xfrm>
                <a:off x="4406386" y="4056872"/>
                <a:ext cx="37783" cy="32364"/>
                <a:chOff x="4406386" y="4056872"/>
                <a:chExt cx="37783" cy="32364"/>
              </a:xfrm>
            </p:grpSpPr>
            <p:sp>
              <p:nvSpPr>
                <p:cNvPr id="7370" name="Google Shape;7370;p81"/>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1"/>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2" name="Google Shape;7372;p81"/>
              <p:cNvGrpSpPr/>
              <p:nvPr/>
            </p:nvGrpSpPr>
            <p:grpSpPr>
              <a:xfrm>
                <a:off x="4284416" y="4245254"/>
                <a:ext cx="37783" cy="32357"/>
                <a:chOff x="4284416" y="4245254"/>
                <a:chExt cx="37783" cy="32357"/>
              </a:xfrm>
            </p:grpSpPr>
            <p:sp>
              <p:nvSpPr>
                <p:cNvPr id="7373" name="Google Shape;7373;p81"/>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1"/>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5" name="Google Shape;7375;p81"/>
              <p:cNvGrpSpPr/>
              <p:nvPr/>
            </p:nvGrpSpPr>
            <p:grpSpPr>
              <a:xfrm>
                <a:off x="4219057" y="4331258"/>
                <a:ext cx="37776" cy="32364"/>
                <a:chOff x="4219057" y="4331258"/>
                <a:chExt cx="37776" cy="32364"/>
              </a:xfrm>
            </p:grpSpPr>
            <p:sp>
              <p:nvSpPr>
                <p:cNvPr id="7376" name="Google Shape;7376;p81"/>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1"/>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8" name="Google Shape;7378;p81"/>
              <p:cNvGrpSpPr/>
              <p:nvPr/>
            </p:nvGrpSpPr>
            <p:grpSpPr>
              <a:xfrm>
                <a:off x="4204122" y="4141688"/>
                <a:ext cx="33497" cy="28699"/>
                <a:chOff x="4204122" y="4141688"/>
                <a:chExt cx="33497" cy="28699"/>
              </a:xfrm>
            </p:grpSpPr>
            <p:sp>
              <p:nvSpPr>
                <p:cNvPr id="7379" name="Google Shape;7379;p81"/>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1"/>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1" name="Google Shape;7381;p81"/>
              <p:cNvGrpSpPr/>
              <p:nvPr/>
            </p:nvGrpSpPr>
            <p:grpSpPr>
              <a:xfrm>
                <a:off x="4301546" y="4003869"/>
                <a:ext cx="38916" cy="33324"/>
                <a:chOff x="4301546" y="4003869"/>
                <a:chExt cx="38916" cy="33324"/>
              </a:xfrm>
            </p:grpSpPr>
            <p:sp>
              <p:nvSpPr>
                <p:cNvPr id="7382" name="Google Shape;7382;p81"/>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1"/>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4" name="Google Shape;7384;p81"/>
              <p:cNvGrpSpPr/>
              <p:nvPr/>
            </p:nvGrpSpPr>
            <p:grpSpPr>
              <a:xfrm>
                <a:off x="4210681" y="3924669"/>
                <a:ext cx="36549" cy="31366"/>
                <a:chOff x="4210681" y="3924669"/>
                <a:chExt cx="36549" cy="31366"/>
              </a:xfrm>
            </p:grpSpPr>
            <p:sp>
              <p:nvSpPr>
                <p:cNvPr id="7385" name="Google Shape;7385;p81"/>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1"/>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7" name="Google Shape;7387;p81"/>
              <p:cNvGrpSpPr/>
              <p:nvPr/>
            </p:nvGrpSpPr>
            <p:grpSpPr>
              <a:xfrm>
                <a:off x="3987771" y="3628874"/>
                <a:ext cx="31499" cy="26993"/>
                <a:chOff x="3987771" y="3628874"/>
                <a:chExt cx="31499" cy="26993"/>
              </a:xfrm>
            </p:grpSpPr>
            <p:sp>
              <p:nvSpPr>
                <p:cNvPr id="7388" name="Google Shape;7388;p81"/>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1"/>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0" name="Google Shape;7390;p81"/>
              <p:cNvGrpSpPr/>
              <p:nvPr/>
            </p:nvGrpSpPr>
            <p:grpSpPr>
              <a:xfrm>
                <a:off x="4087382" y="3775674"/>
                <a:ext cx="31405" cy="26898"/>
                <a:chOff x="4087382" y="3775674"/>
                <a:chExt cx="31405" cy="26898"/>
              </a:xfrm>
            </p:grpSpPr>
            <p:sp>
              <p:nvSpPr>
                <p:cNvPr id="7391" name="Google Shape;7391;p81"/>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1"/>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3" name="Google Shape;7393;p81"/>
              <p:cNvGrpSpPr/>
              <p:nvPr/>
            </p:nvGrpSpPr>
            <p:grpSpPr>
              <a:xfrm>
                <a:off x="4118873" y="3856637"/>
                <a:ext cx="31405" cy="26906"/>
                <a:chOff x="4118873" y="3856637"/>
                <a:chExt cx="31405" cy="26906"/>
              </a:xfrm>
            </p:grpSpPr>
            <p:sp>
              <p:nvSpPr>
                <p:cNvPr id="7394" name="Google Shape;7394;p81"/>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1"/>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6" name="Google Shape;7396;p81"/>
              <p:cNvGrpSpPr/>
              <p:nvPr/>
            </p:nvGrpSpPr>
            <p:grpSpPr>
              <a:xfrm>
                <a:off x="4168541" y="3639523"/>
                <a:ext cx="31499" cy="26906"/>
                <a:chOff x="4168541" y="3639523"/>
                <a:chExt cx="31499" cy="26906"/>
              </a:xfrm>
            </p:grpSpPr>
            <p:sp>
              <p:nvSpPr>
                <p:cNvPr id="7397" name="Google Shape;7397;p81"/>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1"/>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9" name="Google Shape;7399;p81"/>
              <p:cNvGrpSpPr/>
              <p:nvPr/>
            </p:nvGrpSpPr>
            <p:grpSpPr>
              <a:xfrm>
                <a:off x="3965789" y="3393545"/>
                <a:ext cx="31405" cy="26945"/>
                <a:chOff x="3965789" y="3393545"/>
                <a:chExt cx="31405" cy="26945"/>
              </a:xfrm>
            </p:grpSpPr>
            <p:sp>
              <p:nvSpPr>
                <p:cNvPr id="7400" name="Google Shape;7400;p81"/>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1"/>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2" name="Google Shape;7402;p81"/>
              <p:cNvGrpSpPr/>
              <p:nvPr/>
            </p:nvGrpSpPr>
            <p:grpSpPr>
              <a:xfrm>
                <a:off x="3925166" y="3491008"/>
                <a:ext cx="31405" cy="27001"/>
                <a:chOff x="3925166" y="3491008"/>
                <a:chExt cx="31405" cy="27001"/>
              </a:xfrm>
            </p:grpSpPr>
            <p:sp>
              <p:nvSpPr>
                <p:cNvPr id="7403" name="Google Shape;7403;p81"/>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1"/>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5" name="Google Shape;7405;p81"/>
              <p:cNvGrpSpPr/>
              <p:nvPr/>
            </p:nvGrpSpPr>
            <p:grpSpPr>
              <a:xfrm>
                <a:off x="3682845" y="3340976"/>
                <a:ext cx="31397" cy="26898"/>
                <a:chOff x="3682845" y="3340976"/>
                <a:chExt cx="31397" cy="26898"/>
              </a:xfrm>
            </p:grpSpPr>
            <p:sp>
              <p:nvSpPr>
                <p:cNvPr id="7406" name="Google Shape;7406;p81"/>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1"/>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8" name="Google Shape;7408;p81"/>
              <p:cNvGrpSpPr/>
              <p:nvPr/>
            </p:nvGrpSpPr>
            <p:grpSpPr>
              <a:xfrm>
                <a:off x="3795393" y="3353725"/>
                <a:ext cx="31499" cy="26993"/>
                <a:chOff x="3795393" y="3353725"/>
                <a:chExt cx="31499" cy="26993"/>
              </a:xfrm>
            </p:grpSpPr>
            <p:sp>
              <p:nvSpPr>
                <p:cNvPr id="7409" name="Google Shape;7409;p81"/>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1"/>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1" name="Google Shape;7411;p81"/>
              <p:cNvGrpSpPr/>
              <p:nvPr/>
            </p:nvGrpSpPr>
            <p:grpSpPr>
              <a:xfrm>
                <a:off x="4176909" y="4363221"/>
                <a:ext cx="38924" cy="33316"/>
                <a:chOff x="4176909" y="4363221"/>
                <a:chExt cx="38924" cy="33316"/>
              </a:xfrm>
            </p:grpSpPr>
            <p:sp>
              <p:nvSpPr>
                <p:cNvPr id="7412" name="Google Shape;7412;p81"/>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1"/>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4" name="Google Shape;7414;p81"/>
              <p:cNvGrpSpPr/>
              <p:nvPr/>
            </p:nvGrpSpPr>
            <p:grpSpPr>
              <a:xfrm>
                <a:off x="4226191" y="4007660"/>
                <a:ext cx="33560" cy="28770"/>
                <a:chOff x="4226191" y="4007660"/>
                <a:chExt cx="33560" cy="28770"/>
              </a:xfrm>
            </p:grpSpPr>
            <p:sp>
              <p:nvSpPr>
                <p:cNvPr id="7415" name="Google Shape;7415;p81"/>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1"/>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7" name="Google Shape;7417;p81"/>
              <p:cNvGrpSpPr/>
              <p:nvPr/>
            </p:nvGrpSpPr>
            <p:grpSpPr>
              <a:xfrm>
                <a:off x="3597785" y="3377045"/>
                <a:ext cx="33591" cy="28699"/>
                <a:chOff x="3597785" y="3377045"/>
                <a:chExt cx="33591" cy="28699"/>
              </a:xfrm>
            </p:grpSpPr>
            <p:sp>
              <p:nvSpPr>
                <p:cNvPr id="7418" name="Google Shape;7418;p81"/>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1"/>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0" name="Google Shape;7420;p81"/>
              <p:cNvGrpSpPr/>
              <p:nvPr/>
            </p:nvGrpSpPr>
            <p:grpSpPr>
              <a:xfrm>
                <a:off x="3887870" y="3669796"/>
                <a:ext cx="33591" cy="28692"/>
                <a:chOff x="3887870" y="3669796"/>
                <a:chExt cx="33591" cy="28692"/>
              </a:xfrm>
            </p:grpSpPr>
            <p:sp>
              <p:nvSpPr>
                <p:cNvPr id="7421" name="Google Shape;7421;p81"/>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1"/>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3" name="Google Shape;7423;p81"/>
              <p:cNvGrpSpPr/>
              <p:nvPr/>
            </p:nvGrpSpPr>
            <p:grpSpPr>
              <a:xfrm>
                <a:off x="3818320" y="3481625"/>
                <a:ext cx="33497" cy="28770"/>
                <a:chOff x="3818320" y="3481625"/>
                <a:chExt cx="33497" cy="28770"/>
              </a:xfrm>
            </p:grpSpPr>
            <p:sp>
              <p:nvSpPr>
                <p:cNvPr id="7424" name="Google Shape;7424;p81"/>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1"/>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6" name="Google Shape;7426;p81"/>
              <p:cNvGrpSpPr/>
              <p:nvPr/>
            </p:nvGrpSpPr>
            <p:grpSpPr>
              <a:xfrm>
                <a:off x="4278139" y="4120948"/>
                <a:ext cx="37492" cy="32129"/>
                <a:chOff x="4278139" y="4120948"/>
                <a:chExt cx="37492" cy="32129"/>
              </a:xfrm>
            </p:grpSpPr>
            <p:sp>
              <p:nvSpPr>
                <p:cNvPr id="7427" name="Google Shape;7427;p81"/>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1"/>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9" name="Google Shape;7429;p81"/>
              <p:cNvGrpSpPr/>
              <p:nvPr/>
            </p:nvGrpSpPr>
            <p:grpSpPr>
              <a:xfrm>
                <a:off x="4419898" y="3977388"/>
                <a:ext cx="33497" cy="28692"/>
                <a:chOff x="4419898" y="3977388"/>
                <a:chExt cx="33497" cy="28692"/>
              </a:xfrm>
            </p:grpSpPr>
            <p:sp>
              <p:nvSpPr>
                <p:cNvPr id="7430" name="Google Shape;7430;p81"/>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1"/>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2" name="Google Shape;7432;p81"/>
              <p:cNvGrpSpPr/>
              <p:nvPr/>
            </p:nvGrpSpPr>
            <p:grpSpPr>
              <a:xfrm>
                <a:off x="4158930" y="4034684"/>
                <a:ext cx="33497" cy="28762"/>
                <a:chOff x="4158930" y="4034684"/>
                <a:chExt cx="33497" cy="28762"/>
              </a:xfrm>
            </p:grpSpPr>
            <p:sp>
              <p:nvSpPr>
                <p:cNvPr id="7433" name="Google Shape;7433;p81"/>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1"/>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5" name="Google Shape;7435;p81"/>
              <p:cNvGrpSpPr/>
              <p:nvPr/>
            </p:nvGrpSpPr>
            <p:grpSpPr>
              <a:xfrm>
                <a:off x="4134949" y="3957049"/>
                <a:ext cx="33497" cy="28770"/>
                <a:chOff x="4134949" y="3957049"/>
                <a:chExt cx="33497" cy="28770"/>
              </a:xfrm>
            </p:grpSpPr>
            <p:sp>
              <p:nvSpPr>
                <p:cNvPr id="7436" name="Google Shape;7436;p81"/>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1"/>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81"/>
              <p:cNvGrpSpPr/>
              <p:nvPr/>
            </p:nvGrpSpPr>
            <p:grpSpPr>
              <a:xfrm>
                <a:off x="4193653" y="4184403"/>
                <a:ext cx="43580" cy="37264"/>
                <a:chOff x="4193653" y="4184403"/>
                <a:chExt cx="43580" cy="37264"/>
              </a:xfrm>
            </p:grpSpPr>
            <p:sp>
              <p:nvSpPr>
                <p:cNvPr id="7439" name="Google Shape;7439;p81"/>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1"/>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1" name="Google Shape;7441;p81"/>
              <p:cNvGrpSpPr/>
              <p:nvPr/>
            </p:nvGrpSpPr>
            <p:grpSpPr>
              <a:xfrm>
                <a:off x="4343600" y="3943844"/>
                <a:ext cx="43580" cy="37312"/>
                <a:chOff x="4343600" y="3943844"/>
                <a:chExt cx="43580" cy="37312"/>
              </a:xfrm>
            </p:grpSpPr>
            <p:sp>
              <p:nvSpPr>
                <p:cNvPr id="7442" name="Google Shape;7442;p81"/>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1"/>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81"/>
              <p:cNvGrpSpPr/>
              <p:nvPr/>
            </p:nvGrpSpPr>
            <p:grpSpPr>
              <a:xfrm>
                <a:off x="4172339" y="3381693"/>
                <a:ext cx="31499" cy="27001"/>
                <a:chOff x="4172339" y="3381693"/>
                <a:chExt cx="31499" cy="27001"/>
              </a:xfrm>
            </p:grpSpPr>
            <p:sp>
              <p:nvSpPr>
                <p:cNvPr id="7445" name="Google Shape;7445;p81"/>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1"/>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447" name="Google Shape;7447;p81"/>
          <p:cNvGrpSpPr/>
          <p:nvPr/>
        </p:nvGrpSpPr>
        <p:grpSpPr>
          <a:xfrm>
            <a:off x="3530626" y="1013128"/>
            <a:ext cx="2078182" cy="1366558"/>
            <a:chOff x="235800" y="830650"/>
            <a:chExt cx="6978450" cy="4588844"/>
          </a:xfrm>
        </p:grpSpPr>
        <p:sp>
          <p:nvSpPr>
            <p:cNvPr id="7448" name="Google Shape;7448;p81"/>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1"/>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1"/>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1"/>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1"/>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1"/>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4" name="Google Shape;7454;p81"/>
          <p:cNvGrpSpPr/>
          <p:nvPr/>
        </p:nvGrpSpPr>
        <p:grpSpPr>
          <a:xfrm>
            <a:off x="5904877" y="1016248"/>
            <a:ext cx="2435960" cy="1297725"/>
            <a:chOff x="233350" y="949250"/>
            <a:chExt cx="7137300" cy="3802300"/>
          </a:xfrm>
        </p:grpSpPr>
        <p:sp>
          <p:nvSpPr>
            <p:cNvPr id="7455" name="Google Shape;7455;p8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81"/>
          <p:cNvGrpSpPr/>
          <p:nvPr/>
        </p:nvGrpSpPr>
        <p:grpSpPr>
          <a:xfrm>
            <a:off x="698034" y="977939"/>
            <a:ext cx="2665073" cy="1317140"/>
            <a:chOff x="793334" y="1192826"/>
            <a:chExt cx="2665073" cy="1317140"/>
          </a:xfrm>
        </p:grpSpPr>
        <p:sp>
          <p:nvSpPr>
            <p:cNvPr id="7507" name="Google Shape;7507;p8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8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8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8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8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8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8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8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8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8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8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8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8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8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8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8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8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8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1477"/>
        <p:cNvGrpSpPr/>
        <p:nvPr/>
      </p:nvGrpSpPr>
      <p:grpSpPr>
        <a:xfrm>
          <a:off x="0" y="0"/>
          <a:ext cx="0" cy="0"/>
          <a:chOff x="0" y="0"/>
          <a:chExt cx="0" cy="0"/>
        </a:xfrm>
      </p:grpSpPr>
      <p:grpSp>
        <p:nvGrpSpPr>
          <p:cNvPr id="11478" name="Google Shape;11478;p82"/>
          <p:cNvGrpSpPr/>
          <p:nvPr/>
        </p:nvGrpSpPr>
        <p:grpSpPr>
          <a:xfrm>
            <a:off x="2100561" y="3398658"/>
            <a:ext cx="1102891" cy="760337"/>
            <a:chOff x="4967783" y="2151471"/>
            <a:chExt cx="3920692" cy="2702940"/>
          </a:xfrm>
        </p:grpSpPr>
        <p:grpSp>
          <p:nvGrpSpPr>
            <p:cNvPr id="11479" name="Google Shape;11479;p82"/>
            <p:cNvGrpSpPr/>
            <p:nvPr/>
          </p:nvGrpSpPr>
          <p:grpSpPr>
            <a:xfrm>
              <a:off x="5045709" y="2252109"/>
              <a:ext cx="3761071" cy="2501708"/>
              <a:chOff x="2691784" y="1805334"/>
              <a:chExt cx="3761071" cy="2501708"/>
            </a:xfrm>
          </p:grpSpPr>
          <p:sp>
            <p:nvSpPr>
              <p:cNvPr id="11480" name="Google Shape;11480;p8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7" name="Google Shape;11487;p82"/>
            <p:cNvGrpSpPr/>
            <p:nvPr/>
          </p:nvGrpSpPr>
          <p:grpSpPr>
            <a:xfrm>
              <a:off x="4967783" y="2151471"/>
              <a:ext cx="3920692" cy="2702940"/>
              <a:chOff x="2613858" y="1704696"/>
              <a:chExt cx="3920692" cy="2702940"/>
            </a:xfrm>
          </p:grpSpPr>
          <p:sp>
            <p:nvSpPr>
              <p:cNvPr id="11488" name="Google Shape;11488;p8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93" name="Google Shape;11493;p82"/>
          <p:cNvGrpSpPr/>
          <p:nvPr/>
        </p:nvGrpSpPr>
        <p:grpSpPr>
          <a:xfrm>
            <a:off x="3504470" y="1286935"/>
            <a:ext cx="1561911" cy="708580"/>
            <a:chOff x="3530532" y="1496185"/>
            <a:chExt cx="1561911" cy="708580"/>
          </a:xfrm>
        </p:grpSpPr>
        <p:grpSp>
          <p:nvGrpSpPr>
            <p:cNvPr id="11494" name="Google Shape;11494;p82"/>
            <p:cNvGrpSpPr/>
            <p:nvPr/>
          </p:nvGrpSpPr>
          <p:grpSpPr>
            <a:xfrm>
              <a:off x="3720318" y="1857562"/>
              <a:ext cx="1372125" cy="54"/>
              <a:chOff x="3720318" y="1857562"/>
              <a:chExt cx="1372125" cy="54"/>
            </a:xfrm>
          </p:grpSpPr>
          <p:cxnSp>
            <p:nvCxnSpPr>
              <p:cNvPr id="11495" name="Google Shape;11495;p82"/>
              <p:cNvCxnSpPr>
                <a:endCxn id="1149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497" name="Google Shape;11497;p8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498" name="Google Shape;11498;p8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499" name="Google Shape;11499;p82"/>
              <p:cNvCxnSpPr>
                <a:stCxn id="1149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1500" name="Google Shape;11500;p82"/>
            <p:cNvGrpSpPr/>
            <p:nvPr/>
          </p:nvGrpSpPr>
          <p:grpSpPr>
            <a:xfrm>
              <a:off x="3567462" y="1496185"/>
              <a:ext cx="286500" cy="272914"/>
              <a:chOff x="3567462" y="1496185"/>
              <a:chExt cx="286500" cy="272914"/>
            </a:xfrm>
          </p:grpSpPr>
          <p:cxnSp>
            <p:nvCxnSpPr>
              <p:cNvPr id="11501" name="Google Shape;11501;p8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1502" name="Google Shape;11502;p8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3" name="Google Shape;11503;p8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5" name="Google Shape;11505;p82"/>
            <p:cNvGrpSpPr/>
            <p:nvPr/>
          </p:nvGrpSpPr>
          <p:grpSpPr>
            <a:xfrm>
              <a:off x="3929014" y="1960574"/>
              <a:ext cx="286500" cy="242342"/>
              <a:chOff x="3929014" y="1960574"/>
              <a:chExt cx="286500" cy="242342"/>
            </a:xfrm>
          </p:grpSpPr>
          <p:cxnSp>
            <p:nvCxnSpPr>
              <p:cNvPr id="11506" name="Google Shape;11506;p8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1507" name="Google Shape;11507;p8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2"/>
            <p:cNvGrpSpPr/>
            <p:nvPr/>
          </p:nvGrpSpPr>
          <p:grpSpPr>
            <a:xfrm>
              <a:off x="4290828" y="1496185"/>
              <a:ext cx="286500" cy="272914"/>
              <a:chOff x="4290828" y="1496185"/>
              <a:chExt cx="286500" cy="272914"/>
            </a:xfrm>
          </p:grpSpPr>
          <p:cxnSp>
            <p:nvCxnSpPr>
              <p:cNvPr id="11509" name="Google Shape;11509;p8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1510" name="Google Shape;11510;p8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1" name="Google Shape;11511;p8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2" name="Google Shape;11512;p82"/>
            <p:cNvGrpSpPr/>
            <p:nvPr/>
          </p:nvGrpSpPr>
          <p:grpSpPr>
            <a:xfrm>
              <a:off x="4657726" y="1959674"/>
              <a:ext cx="286500" cy="245092"/>
              <a:chOff x="4657726" y="1959674"/>
              <a:chExt cx="286500" cy="245092"/>
            </a:xfrm>
          </p:grpSpPr>
          <p:cxnSp>
            <p:nvCxnSpPr>
              <p:cNvPr id="11513" name="Google Shape;11513;p8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1514" name="Google Shape;11514;p8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15" name="Google Shape;11515;p82"/>
          <p:cNvGrpSpPr/>
          <p:nvPr/>
        </p:nvGrpSpPr>
        <p:grpSpPr>
          <a:xfrm>
            <a:off x="3486489" y="2149032"/>
            <a:ext cx="1597032" cy="378649"/>
            <a:chOff x="3512551" y="2358282"/>
            <a:chExt cx="1597032" cy="378649"/>
          </a:xfrm>
        </p:grpSpPr>
        <p:grpSp>
          <p:nvGrpSpPr>
            <p:cNvPr id="11516" name="Google Shape;11516;p82"/>
            <p:cNvGrpSpPr/>
            <p:nvPr/>
          </p:nvGrpSpPr>
          <p:grpSpPr>
            <a:xfrm>
              <a:off x="3738198" y="2553002"/>
              <a:ext cx="1145834" cy="117"/>
              <a:chOff x="3738198" y="2553002"/>
              <a:chExt cx="1145834" cy="117"/>
            </a:xfrm>
          </p:grpSpPr>
          <p:cxnSp>
            <p:nvCxnSpPr>
              <p:cNvPr id="11517" name="Google Shape;11517;p8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1518" name="Google Shape;11518;p8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1519" name="Google Shape;11519;p82"/>
              <p:cNvCxnSpPr>
                <a:stCxn id="11520" idx="6"/>
                <a:endCxn id="1152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1522" name="Google Shape;11522;p82"/>
            <p:cNvGrpSpPr/>
            <p:nvPr/>
          </p:nvGrpSpPr>
          <p:grpSpPr>
            <a:xfrm>
              <a:off x="3969644" y="2440153"/>
              <a:ext cx="225900" cy="296779"/>
              <a:chOff x="3969644" y="2440153"/>
              <a:chExt cx="225900" cy="296779"/>
            </a:xfrm>
          </p:grpSpPr>
          <p:cxnSp>
            <p:nvCxnSpPr>
              <p:cNvPr id="11523" name="Google Shape;11523;p8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1521" name="Google Shape;11521;p8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5" name="Google Shape;11525;p82"/>
            <p:cNvGrpSpPr/>
            <p:nvPr/>
          </p:nvGrpSpPr>
          <p:grpSpPr>
            <a:xfrm>
              <a:off x="4426818" y="2358282"/>
              <a:ext cx="225600" cy="307471"/>
              <a:chOff x="4426818" y="2358282"/>
              <a:chExt cx="225600" cy="307471"/>
            </a:xfrm>
          </p:grpSpPr>
          <p:cxnSp>
            <p:nvCxnSpPr>
              <p:cNvPr id="11526" name="Google Shape;11526;p82"/>
              <p:cNvCxnSpPr>
                <a:stCxn id="1152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1528" name="Google Shape;11528;p8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9" name="Google Shape;11529;p82"/>
            <p:cNvGrpSpPr/>
            <p:nvPr/>
          </p:nvGrpSpPr>
          <p:grpSpPr>
            <a:xfrm>
              <a:off x="4883984" y="2440153"/>
              <a:ext cx="225600" cy="296479"/>
              <a:chOff x="4883984" y="2440153"/>
              <a:chExt cx="225600" cy="296479"/>
            </a:xfrm>
          </p:grpSpPr>
          <p:cxnSp>
            <p:nvCxnSpPr>
              <p:cNvPr id="11530" name="Google Shape;11530;p8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1531" name="Google Shape;11531;p8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3" name="Google Shape;11533;p82"/>
            <p:cNvGrpSpPr/>
            <p:nvPr/>
          </p:nvGrpSpPr>
          <p:grpSpPr>
            <a:xfrm>
              <a:off x="3512551" y="2358356"/>
              <a:ext cx="225647" cy="307629"/>
              <a:chOff x="2182679" y="2005014"/>
              <a:chExt cx="792300" cy="1080158"/>
            </a:xfrm>
          </p:grpSpPr>
          <p:cxnSp>
            <p:nvCxnSpPr>
              <p:cNvPr id="11534" name="Google Shape;11534;p82"/>
              <p:cNvCxnSpPr>
                <a:stCxn id="1153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1520" name="Google Shape;11520;p8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36" name="Google Shape;11536;p82"/>
          <p:cNvGrpSpPr/>
          <p:nvPr/>
        </p:nvGrpSpPr>
        <p:grpSpPr>
          <a:xfrm>
            <a:off x="6846571" y="972829"/>
            <a:ext cx="1559809" cy="722610"/>
            <a:chOff x="634175" y="2986275"/>
            <a:chExt cx="3147949" cy="1458344"/>
          </a:xfrm>
        </p:grpSpPr>
        <p:cxnSp>
          <p:nvCxnSpPr>
            <p:cNvPr id="11537" name="Google Shape;11537;p82"/>
            <p:cNvCxnSpPr>
              <a:stCxn id="11538" idx="4"/>
              <a:endCxn id="1153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11540" name="Google Shape;11540;p82"/>
            <p:cNvCxnSpPr>
              <a:stCxn id="11539" idx="0"/>
              <a:endCxn id="1154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1542" name="Google Shape;11542;p82"/>
            <p:cNvCxnSpPr>
              <a:stCxn id="11541" idx="4"/>
              <a:endCxn id="1154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1544" name="Google Shape;11544;p82"/>
            <p:cNvCxnSpPr>
              <a:stCxn id="11543" idx="0"/>
              <a:endCxn id="1154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11545" name="Google Shape;11545;p8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1541" name="Google Shape;11541;p8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1538" name="Google Shape;11538;p8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1543" name="Google Shape;11543;p8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1539" name="Google Shape;11539;p8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1546" name="Google Shape;11546;p82"/>
          <p:cNvGrpSpPr/>
          <p:nvPr/>
        </p:nvGrpSpPr>
        <p:grpSpPr>
          <a:xfrm>
            <a:off x="3500361" y="2682737"/>
            <a:ext cx="1570719" cy="294123"/>
            <a:chOff x="998425" y="1182125"/>
            <a:chExt cx="1065400" cy="199500"/>
          </a:xfrm>
        </p:grpSpPr>
        <p:sp>
          <p:nvSpPr>
            <p:cNvPr id="11547" name="Google Shape;11547;p8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2" name="Google Shape;11552;p82"/>
          <p:cNvGrpSpPr/>
          <p:nvPr/>
        </p:nvGrpSpPr>
        <p:grpSpPr>
          <a:xfrm>
            <a:off x="6843617" y="1800224"/>
            <a:ext cx="1565716" cy="366729"/>
            <a:chOff x="1247650" y="2075423"/>
            <a:chExt cx="6648477" cy="1557238"/>
          </a:xfrm>
        </p:grpSpPr>
        <p:sp>
          <p:nvSpPr>
            <p:cNvPr id="11553" name="Google Shape;11553;p8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9" name="Google Shape;11559;p82"/>
          <p:cNvGrpSpPr/>
          <p:nvPr/>
        </p:nvGrpSpPr>
        <p:grpSpPr>
          <a:xfrm>
            <a:off x="6827929" y="2949039"/>
            <a:ext cx="1597061" cy="663440"/>
            <a:chOff x="6796238" y="3158297"/>
            <a:chExt cx="1630319" cy="677257"/>
          </a:xfrm>
        </p:grpSpPr>
        <p:cxnSp>
          <p:nvCxnSpPr>
            <p:cNvPr id="11560" name="Google Shape;11560;p8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1561" name="Google Shape;11561;p8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1562" name="Google Shape;11562;p8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1563" name="Google Shape;11563;p8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1564" name="Google Shape;11564;p82"/>
            <p:cNvGrpSpPr/>
            <p:nvPr/>
          </p:nvGrpSpPr>
          <p:grpSpPr>
            <a:xfrm>
              <a:off x="6796238" y="3311904"/>
              <a:ext cx="1630319" cy="377697"/>
              <a:chOff x="6796238" y="3311904"/>
              <a:chExt cx="1630319" cy="377697"/>
            </a:xfrm>
          </p:grpSpPr>
          <p:sp>
            <p:nvSpPr>
              <p:cNvPr id="11565" name="Google Shape;11565;p8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68" name="Google Shape;11568;p82"/>
          <p:cNvGrpSpPr/>
          <p:nvPr/>
        </p:nvGrpSpPr>
        <p:grpSpPr>
          <a:xfrm>
            <a:off x="5349067" y="970431"/>
            <a:ext cx="1368606" cy="1593805"/>
            <a:chOff x="1839112" y="2209163"/>
            <a:chExt cx="1918159" cy="2233784"/>
          </a:xfrm>
        </p:grpSpPr>
        <p:sp>
          <p:nvSpPr>
            <p:cNvPr id="11569" name="Google Shape;11569;p8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72" name="Google Shape;11572;p82"/>
            <p:cNvCxnSpPr>
              <a:stCxn id="11569" idx="6"/>
              <a:endCxn id="1157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1573" name="Google Shape;11573;p82"/>
            <p:cNvCxnSpPr>
              <a:stCxn id="11570" idx="4"/>
              <a:endCxn id="1157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1575" name="Google Shape;11575;p82"/>
            <p:cNvCxnSpPr>
              <a:stCxn id="11574" idx="6"/>
              <a:endCxn id="1157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1576" name="Google Shape;11576;p82"/>
            <p:cNvCxnSpPr>
              <a:stCxn id="11571" idx="4"/>
              <a:endCxn id="1157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1574" name="Google Shape;11574;p8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79" name="Google Shape;11579;p82"/>
            <p:cNvCxnSpPr>
              <a:endCxn id="1157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1580" name="Google Shape;11580;p82"/>
          <p:cNvGrpSpPr/>
          <p:nvPr/>
        </p:nvGrpSpPr>
        <p:grpSpPr>
          <a:xfrm>
            <a:off x="3481440" y="976667"/>
            <a:ext cx="1637968" cy="154942"/>
            <a:chOff x="238125" y="2506075"/>
            <a:chExt cx="7115411" cy="673075"/>
          </a:xfrm>
        </p:grpSpPr>
        <p:sp>
          <p:nvSpPr>
            <p:cNvPr id="11581" name="Google Shape;11581;p8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6" name="Google Shape;11586;p82"/>
          <p:cNvGrpSpPr/>
          <p:nvPr/>
        </p:nvGrpSpPr>
        <p:grpSpPr>
          <a:xfrm>
            <a:off x="720125" y="1298264"/>
            <a:ext cx="2476762" cy="91743"/>
            <a:chOff x="1464850" y="436376"/>
            <a:chExt cx="6001362" cy="222300"/>
          </a:xfrm>
        </p:grpSpPr>
        <p:sp>
          <p:nvSpPr>
            <p:cNvPr id="11587" name="Google Shape;11587;p8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92" name="Google Shape;11592;p8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1593" name="Google Shape;11593;p8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1594" name="Google Shape;11594;p8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1595" name="Google Shape;11595;p8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1596" name="Google Shape;11596;p82"/>
          <p:cNvGrpSpPr/>
          <p:nvPr/>
        </p:nvGrpSpPr>
        <p:grpSpPr>
          <a:xfrm>
            <a:off x="706392" y="2533730"/>
            <a:ext cx="1452710" cy="651923"/>
            <a:chOff x="803162" y="2667727"/>
            <a:chExt cx="1411906" cy="633611"/>
          </a:xfrm>
        </p:grpSpPr>
        <p:cxnSp>
          <p:nvCxnSpPr>
            <p:cNvPr id="11597" name="Google Shape;11597;p82"/>
            <p:cNvCxnSpPr>
              <a:stCxn id="11598" idx="2"/>
              <a:endCxn id="1159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600" name="Google Shape;11600;p82"/>
            <p:cNvCxnSpPr>
              <a:stCxn id="11601" idx="0"/>
              <a:endCxn id="1159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602" name="Google Shape;11602;p82"/>
            <p:cNvCxnSpPr>
              <a:stCxn id="11601" idx="2"/>
              <a:endCxn id="1160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604" name="Google Shape;11604;p82"/>
            <p:cNvCxnSpPr>
              <a:stCxn id="11605" idx="0"/>
              <a:endCxn id="1160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606" name="Google Shape;11606;p82"/>
            <p:cNvCxnSpPr>
              <a:stCxn id="11599" idx="2"/>
              <a:endCxn id="1160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608" name="Google Shape;11608;p82"/>
            <p:cNvCxnSpPr>
              <a:stCxn id="11609" idx="0"/>
              <a:endCxn id="1159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1605" name="Google Shape;11605;p8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603" name="Google Shape;11603;p8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609" name="Google Shape;11609;p8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607" name="Google Shape;11607;p8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599" name="Google Shape;11599;p8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601" name="Google Shape;11601;p8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598" name="Google Shape;11598;p8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1610" name="Google Shape;11610;p82"/>
          <p:cNvGrpSpPr/>
          <p:nvPr/>
        </p:nvGrpSpPr>
        <p:grpSpPr>
          <a:xfrm>
            <a:off x="706394" y="969268"/>
            <a:ext cx="2518541" cy="209309"/>
            <a:chOff x="803163" y="1111966"/>
            <a:chExt cx="2447800" cy="203430"/>
          </a:xfrm>
        </p:grpSpPr>
        <p:grpSp>
          <p:nvGrpSpPr>
            <p:cNvPr id="11611" name="Google Shape;11611;p82"/>
            <p:cNvGrpSpPr/>
            <p:nvPr/>
          </p:nvGrpSpPr>
          <p:grpSpPr>
            <a:xfrm>
              <a:off x="1958180" y="1111966"/>
              <a:ext cx="588019" cy="121396"/>
              <a:chOff x="4808316" y="2800065"/>
              <a:chExt cx="1999386" cy="412910"/>
            </a:xfrm>
          </p:grpSpPr>
          <p:sp>
            <p:nvSpPr>
              <p:cNvPr id="11612" name="Google Shape;11612;p8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3" name="Google Shape;11613;p82"/>
              <p:cNvGrpSpPr/>
              <p:nvPr/>
            </p:nvGrpSpPr>
            <p:grpSpPr>
              <a:xfrm>
                <a:off x="4808316" y="2800065"/>
                <a:ext cx="92400" cy="411825"/>
                <a:chOff x="845575" y="2563700"/>
                <a:chExt cx="92400" cy="411825"/>
              </a:xfrm>
            </p:grpSpPr>
            <p:cxnSp>
              <p:nvCxnSpPr>
                <p:cNvPr id="11614" name="Google Shape;11614;p8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615" name="Google Shape;11615;p8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1616" name="Google Shape;11616;p8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1617" name="Google Shape;11617;p8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8" name="Google Shape;11618;p82"/>
            <p:cNvGrpSpPr/>
            <p:nvPr/>
          </p:nvGrpSpPr>
          <p:grpSpPr>
            <a:xfrm>
              <a:off x="803163" y="1111974"/>
              <a:ext cx="591158" cy="121545"/>
              <a:chOff x="803163" y="1111974"/>
              <a:chExt cx="591158" cy="121545"/>
            </a:xfrm>
          </p:grpSpPr>
          <p:grpSp>
            <p:nvGrpSpPr>
              <p:cNvPr id="11619" name="Google Shape;11619;p82"/>
              <p:cNvGrpSpPr/>
              <p:nvPr/>
            </p:nvGrpSpPr>
            <p:grpSpPr>
              <a:xfrm>
                <a:off x="803163" y="1111974"/>
                <a:ext cx="27175" cy="121077"/>
                <a:chOff x="845575" y="2563700"/>
                <a:chExt cx="92400" cy="411825"/>
              </a:xfrm>
            </p:grpSpPr>
            <p:cxnSp>
              <p:nvCxnSpPr>
                <p:cNvPr id="11620" name="Google Shape;11620;p8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621" name="Google Shape;11621;p8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2" name="Google Shape;11622;p8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3" name="Google Shape;11623;p82"/>
            <p:cNvGrpSpPr/>
            <p:nvPr/>
          </p:nvGrpSpPr>
          <p:grpSpPr>
            <a:xfrm>
              <a:off x="1381910" y="1194219"/>
              <a:ext cx="588341" cy="121177"/>
              <a:chOff x="1381910" y="1194219"/>
              <a:chExt cx="588341" cy="121177"/>
            </a:xfrm>
          </p:grpSpPr>
          <p:grpSp>
            <p:nvGrpSpPr>
              <p:cNvPr id="11624" name="Google Shape;11624;p82"/>
              <p:cNvGrpSpPr/>
              <p:nvPr/>
            </p:nvGrpSpPr>
            <p:grpSpPr>
              <a:xfrm rot="10800000">
                <a:off x="1381910" y="1194319"/>
                <a:ext cx="27175" cy="121077"/>
                <a:chOff x="2070100" y="2563700"/>
                <a:chExt cx="92400" cy="411825"/>
              </a:xfrm>
            </p:grpSpPr>
            <p:cxnSp>
              <p:nvCxnSpPr>
                <p:cNvPr id="11625" name="Google Shape;11625;p8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626" name="Google Shape;11626;p8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7" name="Google Shape;11627;p8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8" name="Google Shape;11628;p82"/>
            <p:cNvGrpSpPr/>
            <p:nvPr/>
          </p:nvGrpSpPr>
          <p:grpSpPr>
            <a:xfrm>
              <a:off x="2532079" y="1194219"/>
              <a:ext cx="704927" cy="121177"/>
              <a:chOff x="2532079" y="1194219"/>
              <a:chExt cx="704927" cy="121177"/>
            </a:xfrm>
          </p:grpSpPr>
          <p:grpSp>
            <p:nvGrpSpPr>
              <p:cNvPr id="11629" name="Google Shape;11629;p82"/>
              <p:cNvGrpSpPr/>
              <p:nvPr/>
            </p:nvGrpSpPr>
            <p:grpSpPr>
              <a:xfrm rot="10800000">
                <a:off x="2532079" y="1194319"/>
                <a:ext cx="27175" cy="121077"/>
                <a:chOff x="2070100" y="2563700"/>
                <a:chExt cx="92400" cy="411825"/>
              </a:xfrm>
            </p:grpSpPr>
            <p:cxnSp>
              <p:nvCxnSpPr>
                <p:cNvPr id="11630" name="Google Shape;11630;p8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631" name="Google Shape;11631;p8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2" name="Google Shape;11632;p8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33" name="Google Shape;11633;p82"/>
          <p:cNvGrpSpPr/>
          <p:nvPr/>
        </p:nvGrpSpPr>
        <p:grpSpPr>
          <a:xfrm>
            <a:off x="3499404" y="3665900"/>
            <a:ext cx="1567778" cy="491677"/>
            <a:chOff x="5194708" y="3484366"/>
            <a:chExt cx="3148148" cy="987304"/>
          </a:xfrm>
        </p:grpSpPr>
        <p:grpSp>
          <p:nvGrpSpPr>
            <p:cNvPr id="11634" name="Google Shape;11634;p82"/>
            <p:cNvGrpSpPr/>
            <p:nvPr/>
          </p:nvGrpSpPr>
          <p:grpSpPr>
            <a:xfrm>
              <a:off x="7531521" y="3484366"/>
              <a:ext cx="811335" cy="987304"/>
              <a:chOff x="3379425" y="1617275"/>
              <a:chExt cx="1090650" cy="1327200"/>
            </a:xfrm>
          </p:grpSpPr>
          <p:sp>
            <p:nvSpPr>
              <p:cNvPr id="11635" name="Google Shape;11635;p8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8" name="Google Shape;11638;p82"/>
            <p:cNvGrpSpPr/>
            <p:nvPr/>
          </p:nvGrpSpPr>
          <p:grpSpPr>
            <a:xfrm>
              <a:off x="6752546" y="3484366"/>
              <a:ext cx="811428" cy="987304"/>
              <a:chOff x="2332275" y="1617275"/>
              <a:chExt cx="1090775" cy="1327200"/>
            </a:xfrm>
          </p:grpSpPr>
          <p:sp>
            <p:nvSpPr>
              <p:cNvPr id="11639" name="Google Shape;11639;p8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2" name="Google Shape;11642;p82"/>
            <p:cNvGrpSpPr/>
            <p:nvPr/>
          </p:nvGrpSpPr>
          <p:grpSpPr>
            <a:xfrm>
              <a:off x="5973664" y="3484366"/>
              <a:ext cx="811335" cy="987304"/>
              <a:chOff x="1285250" y="1617275"/>
              <a:chExt cx="1090650" cy="1327200"/>
            </a:xfrm>
          </p:grpSpPr>
          <p:sp>
            <p:nvSpPr>
              <p:cNvPr id="11643" name="Google Shape;11643;p8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6" name="Google Shape;11646;p82"/>
            <p:cNvGrpSpPr/>
            <p:nvPr/>
          </p:nvGrpSpPr>
          <p:grpSpPr>
            <a:xfrm>
              <a:off x="5194708" y="3484366"/>
              <a:ext cx="811409" cy="987304"/>
              <a:chOff x="238125" y="1617275"/>
              <a:chExt cx="1090750" cy="1327200"/>
            </a:xfrm>
          </p:grpSpPr>
          <p:sp>
            <p:nvSpPr>
              <p:cNvPr id="11647" name="Google Shape;11647;p8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50" name="Google Shape;11650;p82"/>
          <p:cNvGrpSpPr/>
          <p:nvPr/>
        </p:nvGrpSpPr>
        <p:grpSpPr>
          <a:xfrm>
            <a:off x="3460013" y="3146311"/>
            <a:ext cx="1616964" cy="346256"/>
            <a:chOff x="1808063" y="4294338"/>
            <a:chExt cx="3370782" cy="721817"/>
          </a:xfrm>
        </p:grpSpPr>
        <p:sp>
          <p:nvSpPr>
            <p:cNvPr id="11651" name="Google Shape;11651;p8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1" name="Google Shape;11661;p82"/>
          <p:cNvGrpSpPr/>
          <p:nvPr/>
        </p:nvGrpSpPr>
        <p:grpSpPr>
          <a:xfrm>
            <a:off x="738225" y="3432340"/>
            <a:ext cx="1295882" cy="646587"/>
            <a:chOff x="834100" y="3642869"/>
            <a:chExt cx="1259483" cy="628426"/>
          </a:xfrm>
        </p:grpSpPr>
        <p:sp>
          <p:nvSpPr>
            <p:cNvPr id="11662" name="Google Shape;11662;p8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7" name="Google Shape;11687;p82"/>
            <p:cNvGrpSpPr/>
            <p:nvPr/>
          </p:nvGrpSpPr>
          <p:grpSpPr>
            <a:xfrm>
              <a:off x="1360364" y="3847835"/>
              <a:ext cx="208119" cy="224359"/>
              <a:chOff x="1360769" y="3847100"/>
              <a:chExt cx="208119" cy="224359"/>
            </a:xfrm>
          </p:grpSpPr>
          <p:sp>
            <p:nvSpPr>
              <p:cNvPr id="11688" name="Google Shape;11688;p8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8" name="Google Shape;11708;p8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2"/>
          <p:cNvGrpSpPr/>
          <p:nvPr/>
        </p:nvGrpSpPr>
        <p:grpSpPr>
          <a:xfrm rot="5400000">
            <a:off x="5951338" y="3228837"/>
            <a:ext cx="164064" cy="1414916"/>
            <a:chOff x="4428249" y="1369375"/>
            <a:chExt cx="36905" cy="429569"/>
          </a:xfrm>
        </p:grpSpPr>
        <p:sp>
          <p:nvSpPr>
            <p:cNvPr id="11723" name="Google Shape;11723;p8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5" name="Google Shape;11755;p82"/>
          <p:cNvGrpSpPr/>
          <p:nvPr/>
        </p:nvGrpSpPr>
        <p:grpSpPr>
          <a:xfrm rot="10800000" flipH="1">
            <a:off x="5323767" y="2817380"/>
            <a:ext cx="1419207" cy="24808"/>
            <a:chOff x="219558" y="4738465"/>
            <a:chExt cx="5852400" cy="102300"/>
          </a:xfrm>
        </p:grpSpPr>
        <p:cxnSp>
          <p:nvCxnSpPr>
            <p:cNvPr id="11756" name="Google Shape;11756;p8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1757" name="Google Shape;11757;p8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2" name="Google Shape;11762;p82"/>
          <p:cNvGrpSpPr/>
          <p:nvPr/>
        </p:nvGrpSpPr>
        <p:grpSpPr>
          <a:xfrm>
            <a:off x="5335086" y="3190444"/>
            <a:ext cx="1396570" cy="385016"/>
            <a:chOff x="5286284" y="2966544"/>
            <a:chExt cx="1396570" cy="385016"/>
          </a:xfrm>
        </p:grpSpPr>
        <p:cxnSp>
          <p:nvCxnSpPr>
            <p:cNvPr id="11763" name="Google Shape;11763;p8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1764" name="Google Shape;11764;p8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1765" name="Google Shape;11765;p82"/>
            <p:cNvGrpSpPr/>
            <p:nvPr/>
          </p:nvGrpSpPr>
          <p:grpSpPr>
            <a:xfrm>
              <a:off x="5287688" y="3173364"/>
              <a:ext cx="1395166" cy="74100"/>
              <a:chOff x="5287688" y="3173364"/>
              <a:chExt cx="1395166" cy="74100"/>
            </a:xfrm>
          </p:grpSpPr>
          <p:cxnSp>
            <p:nvCxnSpPr>
              <p:cNvPr id="11766" name="Google Shape;11766;p8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1767" name="Google Shape;11767;p8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1768" name="Google Shape;11768;p8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769" name="Google Shape;11769;p8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770" name="Google Shape;11770;p8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771" name="Google Shape;11771;p8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772" name="Google Shape;11772;p8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773" name="Google Shape;11773;p8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1774" name="Google Shape;11774;p8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1775" name="Google Shape;11775;p82"/>
          <p:cNvGrpSpPr/>
          <p:nvPr/>
        </p:nvGrpSpPr>
        <p:grpSpPr>
          <a:xfrm>
            <a:off x="2021151" y="1609220"/>
            <a:ext cx="1182276" cy="662027"/>
            <a:chOff x="2029517" y="1732295"/>
            <a:chExt cx="1149068" cy="643432"/>
          </a:xfrm>
        </p:grpSpPr>
        <p:grpSp>
          <p:nvGrpSpPr>
            <p:cNvPr id="11776" name="Google Shape;11776;p82"/>
            <p:cNvGrpSpPr/>
            <p:nvPr/>
          </p:nvGrpSpPr>
          <p:grpSpPr>
            <a:xfrm>
              <a:off x="2708660" y="1746937"/>
              <a:ext cx="455427" cy="244429"/>
              <a:chOff x="2700693" y="1746937"/>
              <a:chExt cx="455427" cy="244429"/>
            </a:xfrm>
          </p:grpSpPr>
          <p:grpSp>
            <p:nvGrpSpPr>
              <p:cNvPr id="11777" name="Google Shape;11777;p82"/>
              <p:cNvGrpSpPr/>
              <p:nvPr/>
            </p:nvGrpSpPr>
            <p:grpSpPr>
              <a:xfrm>
                <a:off x="2905682" y="1782817"/>
                <a:ext cx="250438" cy="208549"/>
                <a:chOff x="2905682" y="1782817"/>
                <a:chExt cx="250438" cy="208549"/>
              </a:xfrm>
            </p:grpSpPr>
            <p:cxnSp>
              <p:nvCxnSpPr>
                <p:cNvPr id="11778" name="Google Shape;11778;p8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779" name="Google Shape;11779;p8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0" name="Google Shape;11780;p82"/>
              <p:cNvGrpSpPr/>
              <p:nvPr/>
            </p:nvGrpSpPr>
            <p:grpSpPr>
              <a:xfrm>
                <a:off x="2700693" y="1746937"/>
                <a:ext cx="449967" cy="72374"/>
                <a:chOff x="2700693" y="1746937"/>
                <a:chExt cx="449967" cy="72374"/>
              </a:xfrm>
            </p:grpSpPr>
            <p:cxnSp>
              <p:nvCxnSpPr>
                <p:cNvPr id="11781" name="Google Shape;11781;p8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782" name="Google Shape;11782;p8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83" name="Google Shape;11783;p82"/>
            <p:cNvGrpSpPr/>
            <p:nvPr/>
          </p:nvGrpSpPr>
          <p:grpSpPr>
            <a:xfrm>
              <a:off x="2029517" y="1732295"/>
              <a:ext cx="1149068" cy="643432"/>
              <a:chOff x="2029517" y="1732295"/>
              <a:chExt cx="1149068" cy="643432"/>
            </a:xfrm>
          </p:grpSpPr>
          <p:grpSp>
            <p:nvGrpSpPr>
              <p:cNvPr id="11784" name="Google Shape;11784;p82"/>
              <p:cNvGrpSpPr/>
              <p:nvPr/>
            </p:nvGrpSpPr>
            <p:grpSpPr>
              <a:xfrm>
                <a:off x="2703618" y="2103152"/>
                <a:ext cx="474966" cy="260017"/>
                <a:chOff x="2703618" y="2103152"/>
                <a:chExt cx="474966" cy="260017"/>
              </a:xfrm>
            </p:grpSpPr>
            <p:grpSp>
              <p:nvGrpSpPr>
                <p:cNvPr id="11785" name="Google Shape;11785;p82"/>
                <p:cNvGrpSpPr/>
                <p:nvPr/>
              </p:nvGrpSpPr>
              <p:grpSpPr>
                <a:xfrm>
                  <a:off x="2703618" y="2290640"/>
                  <a:ext cx="450291" cy="72529"/>
                  <a:chOff x="2703618" y="2290640"/>
                  <a:chExt cx="450291" cy="72529"/>
                </a:xfrm>
              </p:grpSpPr>
              <p:cxnSp>
                <p:nvCxnSpPr>
                  <p:cNvPr id="11786" name="Google Shape;11786;p8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787" name="Google Shape;11787;p8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8" name="Google Shape;11788;p82"/>
                <p:cNvGrpSpPr/>
                <p:nvPr/>
              </p:nvGrpSpPr>
              <p:grpSpPr>
                <a:xfrm>
                  <a:off x="2908607" y="2103152"/>
                  <a:ext cx="269977" cy="223538"/>
                  <a:chOff x="2908607" y="2103152"/>
                  <a:chExt cx="269977" cy="223538"/>
                </a:xfrm>
              </p:grpSpPr>
              <p:cxnSp>
                <p:nvCxnSpPr>
                  <p:cNvPr id="11789" name="Google Shape;11789;p8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790" name="Google Shape;11790;p8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91" name="Google Shape;11791;p82"/>
              <p:cNvGrpSpPr/>
              <p:nvPr/>
            </p:nvGrpSpPr>
            <p:grpSpPr>
              <a:xfrm>
                <a:off x="2029517" y="1732295"/>
                <a:ext cx="685827" cy="643432"/>
                <a:chOff x="2029517" y="1732295"/>
                <a:chExt cx="685827" cy="643432"/>
              </a:xfrm>
            </p:grpSpPr>
            <p:sp>
              <p:nvSpPr>
                <p:cNvPr id="11792" name="Google Shape;11792;p8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3" name="Google Shape;11793;p82"/>
                <p:cNvGrpSpPr/>
                <p:nvPr/>
              </p:nvGrpSpPr>
              <p:grpSpPr>
                <a:xfrm>
                  <a:off x="2158948" y="1732295"/>
                  <a:ext cx="556396" cy="333108"/>
                  <a:chOff x="2158948" y="1732295"/>
                  <a:chExt cx="556396" cy="333108"/>
                </a:xfrm>
              </p:grpSpPr>
              <p:cxnSp>
                <p:nvCxnSpPr>
                  <p:cNvPr id="11794" name="Google Shape;11794;p8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1795" name="Google Shape;11795;p8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6" name="Google Shape;11796;p82"/>
                <p:cNvGrpSpPr/>
                <p:nvPr/>
              </p:nvGrpSpPr>
              <p:grpSpPr>
                <a:xfrm>
                  <a:off x="2159908" y="2065057"/>
                  <a:ext cx="550884" cy="310670"/>
                  <a:chOff x="2159908" y="2065057"/>
                  <a:chExt cx="550884" cy="310670"/>
                </a:xfrm>
              </p:grpSpPr>
              <p:cxnSp>
                <p:nvCxnSpPr>
                  <p:cNvPr id="11797" name="Google Shape;11797;p8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1798" name="Google Shape;11798;p8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1799" name="Google Shape;11799;p82"/>
          <p:cNvGrpSpPr/>
          <p:nvPr/>
        </p:nvGrpSpPr>
        <p:grpSpPr>
          <a:xfrm>
            <a:off x="706400" y="1556833"/>
            <a:ext cx="962651" cy="810058"/>
            <a:chOff x="844912" y="1681380"/>
            <a:chExt cx="935611" cy="787305"/>
          </a:xfrm>
        </p:grpSpPr>
        <p:grpSp>
          <p:nvGrpSpPr>
            <p:cNvPr id="11800" name="Google Shape;11800;p82"/>
            <p:cNvGrpSpPr/>
            <p:nvPr/>
          </p:nvGrpSpPr>
          <p:grpSpPr>
            <a:xfrm>
              <a:off x="844912" y="1819635"/>
              <a:ext cx="329836" cy="510016"/>
              <a:chOff x="844912" y="1819635"/>
              <a:chExt cx="329836" cy="510016"/>
            </a:xfrm>
          </p:grpSpPr>
          <p:sp>
            <p:nvSpPr>
              <p:cNvPr id="11801" name="Google Shape;11801;p8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7" name="Google Shape;11807;p82"/>
            <p:cNvGrpSpPr/>
            <p:nvPr/>
          </p:nvGrpSpPr>
          <p:grpSpPr>
            <a:xfrm>
              <a:off x="1284601" y="2158168"/>
              <a:ext cx="495923" cy="310517"/>
              <a:chOff x="1284601" y="2158168"/>
              <a:chExt cx="495923" cy="310517"/>
            </a:xfrm>
          </p:grpSpPr>
          <p:sp>
            <p:nvSpPr>
              <p:cNvPr id="11808" name="Google Shape;11808;p8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09" name="Google Shape;11809;p82"/>
              <p:cNvGrpSpPr/>
              <p:nvPr/>
            </p:nvGrpSpPr>
            <p:grpSpPr>
              <a:xfrm>
                <a:off x="1507666" y="2158168"/>
                <a:ext cx="272858" cy="310517"/>
                <a:chOff x="1507666" y="2158168"/>
                <a:chExt cx="272858" cy="310517"/>
              </a:xfrm>
            </p:grpSpPr>
            <p:grpSp>
              <p:nvGrpSpPr>
                <p:cNvPr id="11810" name="Google Shape;11810;p82"/>
                <p:cNvGrpSpPr/>
                <p:nvPr/>
              </p:nvGrpSpPr>
              <p:grpSpPr>
                <a:xfrm>
                  <a:off x="1507666" y="2176104"/>
                  <a:ext cx="166395" cy="273149"/>
                  <a:chOff x="1507666" y="2176104"/>
                  <a:chExt cx="166395" cy="273149"/>
                </a:xfrm>
              </p:grpSpPr>
              <p:sp>
                <p:nvSpPr>
                  <p:cNvPr id="11811" name="Google Shape;11811;p8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8" name="Google Shape;11818;p8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20" name="Google Shape;11820;p82"/>
            <p:cNvGrpSpPr/>
            <p:nvPr/>
          </p:nvGrpSpPr>
          <p:grpSpPr>
            <a:xfrm>
              <a:off x="1284601" y="1681380"/>
              <a:ext cx="495923" cy="310517"/>
              <a:chOff x="1284601" y="1681380"/>
              <a:chExt cx="495923" cy="310517"/>
            </a:xfrm>
          </p:grpSpPr>
          <p:sp>
            <p:nvSpPr>
              <p:cNvPr id="11821" name="Google Shape;11821;p8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2" name="Google Shape;11822;p82"/>
              <p:cNvGrpSpPr/>
              <p:nvPr/>
            </p:nvGrpSpPr>
            <p:grpSpPr>
              <a:xfrm>
                <a:off x="1507666" y="1681380"/>
                <a:ext cx="272858" cy="310517"/>
                <a:chOff x="1507666" y="1681380"/>
                <a:chExt cx="272858" cy="310517"/>
              </a:xfrm>
            </p:grpSpPr>
            <p:grpSp>
              <p:nvGrpSpPr>
                <p:cNvPr id="11823" name="Google Shape;11823;p82"/>
                <p:cNvGrpSpPr/>
                <p:nvPr/>
              </p:nvGrpSpPr>
              <p:grpSpPr>
                <a:xfrm>
                  <a:off x="1507666" y="1700120"/>
                  <a:ext cx="166395" cy="272984"/>
                  <a:chOff x="1507666" y="1700120"/>
                  <a:chExt cx="166395" cy="272984"/>
                </a:xfrm>
              </p:grpSpPr>
              <p:sp>
                <p:nvSpPr>
                  <p:cNvPr id="11824" name="Google Shape;11824;p8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1" name="Google Shape;11831;p8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833" name="Google Shape;11833;p82"/>
          <p:cNvGrpSpPr/>
          <p:nvPr/>
        </p:nvGrpSpPr>
        <p:grpSpPr>
          <a:xfrm>
            <a:off x="6815341" y="2324262"/>
            <a:ext cx="1622269" cy="552443"/>
            <a:chOff x="6894650" y="2574740"/>
            <a:chExt cx="1445100" cy="492111"/>
          </a:xfrm>
        </p:grpSpPr>
        <p:sp>
          <p:nvSpPr>
            <p:cNvPr id="11834" name="Google Shape;11834;p8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839" name="Google Shape;11839;p8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1840" name="Google Shape;11840;p82"/>
          <p:cNvGrpSpPr/>
          <p:nvPr/>
        </p:nvGrpSpPr>
        <p:grpSpPr>
          <a:xfrm>
            <a:off x="6834884" y="3698518"/>
            <a:ext cx="1583206" cy="475705"/>
            <a:chOff x="6953919" y="3907920"/>
            <a:chExt cx="1377300" cy="475705"/>
          </a:xfrm>
        </p:grpSpPr>
        <p:cxnSp>
          <p:nvCxnSpPr>
            <p:cNvPr id="11841" name="Google Shape;11841;p8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1842" name="Google Shape;11842;p8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1843" name="Google Shape;11843;p8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1844" name="Google Shape;11844;p8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1845" name="Google Shape;11845;p8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1846" name="Google Shape;11846;p82"/>
          <p:cNvGrpSpPr/>
          <p:nvPr/>
        </p:nvGrpSpPr>
        <p:grpSpPr>
          <a:xfrm>
            <a:off x="2338472" y="2459663"/>
            <a:ext cx="836286" cy="824529"/>
            <a:chOff x="2389399" y="2595741"/>
            <a:chExt cx="812796" cy="801369"/>
          </a:xfrm>
        </p:grpSpPr>
        <p:grpSp>
          <p:nvGrpSpPr>
            <p:cNvPr id="11847" name="Google Shape;11847;p82"/>
            <p:cNvGrpSpPr/>
            <p:nvPr/>
          </p:nvGrpSpPr>
          <p:grpSpPr>
            <a:xfrm>
              <a:off x="2492145" y="2881565"/>
              <a:ext cx="607300" cy="229751"/>
              <a:chOff x="2492145" y="2881565"/>
              <a:chExt cx="607300" cy="229751"/>
            </a:xfrm>
          </p:grpSpPr>
          <p:sp>
            <p:nvSpPr>
              <p:cNvPr id="11848" name="Google Shape;11848;p8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1" name="Google Shape;11851;p82"/>
            <p:cNvGrpSpPr/>
            <p:nvPr/>
          </p:nvGrpSpPr>
          <p:grpSpPr>
            <a:xfrm>
              <a:off x="2389399" y="2595741"/>
              <a:ext cx="812796" cy="296825"/>
              <a:chOff x="2389399" y="2595741"/>
              <a:chExt cx="812796" cy="296825"/>
            </a:xfrm>
          </p:grpSpPr>
          <p:grpSp>
            <p:nvGrpSpPr>
              <p:cNvPr id="11852" name="Google Shape;11852;p82"/>
              <p:cNvGrpSpPr/>
              <p:nvPr/>
            </p:nvGrpSpPr>
            <p:grpSpPr>
              <a:xfrm>
                <a:off x="2389399" y="2595741"/>
                <a:ext cx="363638" cy="296825"/>
                <a:chOff x="2389399" y="2595741"/>
                <a:chExt cx="363638" cy="296825"/>
              </a:xfrm>
            </p:grpSpPr>
            <p:grpSp>
              <p:nvGrpSpPr>
                <p:cNvPr id="11853" name="Google Shape;11853;p82"/>
                <p:cNvGrpSpPr/>
                <p:nvPr/>
              </p:nvGrpSpPr>
              <p:grpSpPr>
                <a:xfrm>
                  <a:off x="2493852" y="2794333"/>
                  <a:ext cx="259185" cy="98232"/>
                  <a:chOff x="2493852" y="2794333"/>
                  <a:chExt cx="259185" cy="98232"/>
                </a:xfrm>
              </p:grpSpPr>
              <p:sp>
                <p:nvSpPr>
                  <p:cNvPr id="11854" name="Google Shape;11854;p8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7" name="Google Shape;11857;p82"/>
                <p:cNvGrpSpPr/>
                <p:nvPr/>
              </p:nvGrpSpPr>
              <p:grpSpPr>
                <a:xfrm>
                  <a:off x="2389399" y="2595741"/>
                  <a:ext cx="224343" cy="182054"/>
                  <a:chOff x="2389399" y="2595741"/>
                  <a:chExt cx="224343" cy="182054"/>
                </a:xfrm>
              </p:grpSpPr>
              <p:sp>
                <p:nvSpPr>
                  <p:cNvPr id="11858" name="Google Shape;11858;p8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60" name="Google Shape;11860;p82"/>
              <p:cNvGrpSpPr/>
              <p:nvPr/>
            </p:nvGrpSpPr>
            <p:grpSpPr>
              <a:xfrm>
                <a:off x="2683630" y="2595741"/>
                <a:ext cx="224334" cy="296825"/>
                <a:chOff x="2683630" y="2595741"/>
                <a:chExt cx="224334" cy="296825"/>
              </a:xfrm>
            </p:grpSpPr>
            <p:grpSp>
              <p:nvGrpSpPr>
                <p:cNvPr id="11861" name="Google Shape;11861;p82"/>
                <p:cNvGrpSpPr/>
                <p:nvPr/>
              </p:nvGrpSpPr>
              <p:grpSpPr>
                <a:xfrm>
                  <a:off x="2788083" y="2794333"/>
                  <a:ext cx="15356" cy="98232"/>
                  <a:chOff x="2788083" y="2794333"/>
                  <a:chExt cx="15356" cy="98232"/>
                </a:xfrm>
              </p:grpSpPr>
              <p:sp>
                <p:nvSpPr>
                  <p:cNvPr id="11862" name="Google Shape;11862;p8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5" name="Google Shape;11865;p82"/>
                <p:cNvGrpSpPr/>
                <p:nvPr/>
              </p:nvGrpSpPr>
              <p:grpSpPr>
                <a:xfrm>
                  <a:off x="2683630" y="2595741"/>
                  <a:ext cx="224334" cy="182054"/>
                  <a:chOff x="2683630" y="2595741"/>
                  <a:chExt cx="224334" cy="182054"/>
                </a:xfrm>
              </p:grpSpPr>
              <p:sp>
                <p:nvSpPr>
                  <p:cNvPr id="11866" name="Google Shape;11866;p8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68" name="Google Shape;11868;p82"/>
              <p:cNvGrpSpPr/>
              <p:nvPr/>
            </p:nvGrpSpPr>
            <p:grpSpPr>
              <a:xfrm>
                <a:off x="2838475" y="2595741"/>
                <a:ext cx="363719" cy="296825"/>
                <a:chOff x="2838475" y="2595741"/>
                <a:chExt cx="363719" cy="296825"/>
              </a:xfrm>
            </p:grpSpPr>
            <p:grpSp>
              <p:nvGrpSpPr>
                <p:cNvPr id="11869" name="Google Shape;11869;p82"/>
                <p:cNvGrpSpPr/>
                <p:nvPr/>
              </p:nvGrpSpPr>
              <p:grpSpPr>
                <a:xfrm>
                  <a:off x="2838475" y="2794333"/>
                  <a:ext cx="259185" cy="98232"/>
                  <a:chOff x="2838475" y="2794333"/>
                  <a:chExt cx="259185" cy="98232"/>
                </a:xfrm>
              </p:grpSpPr>
              <p:sp>
                <p:nvSpPr>
                  <p:cNvPr id="11870" name="Google Shape;11870;p8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3" name="Google Shape;11873;p82"/>
                <p:cNvGrpSpPr/>
                <p:nvPr/>
              </p:nvGrpSpPr>
              <p:grpSpPr>
                <a:xfrm>
                  <a:off x="2977852" y="2595741"/>
                  <a:ext cx="224343" cy="182054"/>
                  <a:chOff x="2977852" y="2595741"/>
                  <a:chExt cx="224343" cy="182054"/>
                </a:xfrm>
              </p:grpSpPr>
              <p:sp>
                <p:nvSpPr>
                  <p:cNvPr id="11874" name="Google Shape;11874;p8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876" name="Google Shape;11876;p82"/>
            <p:cNvGrpSpPr/>
            <p:nvPr/>
          </p:nvGrpSpPr>
          <p:grpSpPr>
            <a:xfrm>
              <a:off x="2389399" y="3100241"/>
              <a:ext cx="812796" cy="296869"/>
              <a:chOff x="2389399" y="3100241"/>
              <a:chExt cx="812796" cy="296869"/>
            </a:xfrm>
          </p:grpSpPr>
          <p:grpSp>
            <p:nvGrpSpPr>
              <p:cNvPr id="11877" name="Google Shape;11877;p82"/>
              <p:cNvGrpSpPr/>
              <p:nvPr/>
            </p:nvGrpSpPr>
            <p:grpSpPr>
              <a:xfrm>
                <a:off x="2683630" y="3100241"/>
                <a:ext cx="224334" cy="296869"/>
                <a:chOff x="2683630" y="3100241"/>
                <a:chExt cx="224334" cy="296869"/>
              </a:xfrm>
            </p:grpSpPr>
            <p:grpSp>
              <p:nvGrpSpPr>
                <p:cNvPr id="11878" name="Google Shape;11878;p82"/>
                <p:cNvGrpSpPr/>
                <p:nvPr/>
              </p:nvGrpSpPr>
              <p:grpSpPr>
                <a:xfrm>
                  <a:off x="2788083" y="3100241"/>
                  <a:ext cx="15356" cy="98237"/>
                  <a:chOff x="2788083" y="3100241"/>
                  <a:chExt cx="15356" cy="98237"/>
                </a:xfrm>
              </p:grpSpPr>
              <p:sp>
                <p:nvSpPr>
                  <p:cNvPr id="11879" name="Google Shape;11879;p8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2" name="Google Shape;11882;p82"/>
                <p:cNvGrpSpPr/>
                <p:nvPr/>
              </p:nvGrpSpPr>
              <p:grpSpPr>
                <a:xfrm>
                  <a:off x="2683630" y="3215065"/>
                  <a:ext cx="224334" cy="182045"/>
                  <a:chOff x="2683630" y="3215065"/>
                  <a:chExt cx="224334" cy="182045"/>
                </a:xfrm>
              </p:grpSpPr>
              <p:sp>
                <p:nvSpPr>
                  <p:cNvPr id="11883" name="Google Shape;11883;p8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85" name="Google Shape;11885;p82"/>
              <p:cNvGrpSpPr/>
              <p:nvPr/>
            </p:nvGrpSpPr>
            <p:grpSpPr>
              <a:xfrm>
                <a:off x="2389399" y="3100241"/>
                <a:ext cx="363638" cy="296869"/>
                <a:chOff x="2389399" y="3100241"/>
                <a:chExt cx="363638" cy="296869"/>
              </a:xfrm>
            </p:grpSpPr>
            <p:grpSp>
              <p:nvGrpSpPr>
                <p:cNvPr id="11886" name="Google Shape;11886;p82"/>
                <p:cNvGrpSpPr/>
                <p:nvPr/>
              </p:nvGrpSpPr>
              <p:grpSpPr>
                <a:xfrm>
                  <a:off x="2493852" y="3100241"/>
                  <a:ext cx="259185" cy="98237"/>
                  <a:chOff x="2493852" y="3100241"/>
                  <a:chExt cx="259185" cy="98237"/>
                </a:xfrm>
              </p:grpSpPr>
              <p:sp>
                <p:nvSpPr>
                  <p:cNvPr id="11887" name="Google Shape;11887;p8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0" name="Google Shape;11890;p82"/>
                <p:cNvGrpSpPr/>
                <p:nvPr/>
              </p:nvGrpSpPr>
              <p:grpSpPr>
                <a:xfrm>
                  <a:off x="2389399" y="3215065"/>
                  <a:ext cx="224343" cy="182045"/>
                  <a:chOff x="2389399" y="3215065"/>
                  <a:chExt cx="224343" cy="182045"/>
                </a:xfrm>
              </p:grpSpPr>
              <p:sp>
                <p:nvSpPr>
                  <p:cNvPr id="11891" name="Google Shape;11891;p8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93" name="Google Shape;11893;p82"/>
              <p:cNvGrpSpPr/>
              <p:nvPr/>
            </p:nvGrpSpPr>
            <p:grpSpPr>
              <a:xfrm>
                <a:off x="2838475" y="3100241"/>
                <a:ext cx="363719" cy="296869"/>
                <a:chOff x="2838475" y="3100241"/>
                <a:chExt cx="363719" cy="296869"/>
              </a:xfrm>
            </p:grpSpPr>
            <p:grpSp>
              <p:nvGrpSpPr>
                <p:cNvPr id="11894" name="Google Shape;11894;p82"/>
                <p:cNvGrpSpPr/>
                <p:nvPr/>
              </p:nvGrpSpPr>
              <p:grpSpPr>
                <a:xfrm>
                  <a:off x="2838475" y="3100241"/>
                  <a:ext cx="259185" cy="98237"/>
                  <a:chOff x="2838475" y="3100241"/>
                  <a:chExt cx="259185" cy="98237"/>
                </a:xfrm>
              </p:grpSpPr>
              <p:sp>
                <p:nvSpPr>
                  <p:cNvPr id="11895" name="Google Shape;11895;p8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82"/>
                <p:cNvGrpSpPr/>
                <p:nvPr/>
              </p:nvGrpSpPr>
              <p:grpSpPr>
                <a:xfrm>
                  <a:off x="2977852" y="3215065"/>
                  <a:ext cx="224343" cy="182045"/>
                  <a:chOff x="2977852" y="3215065"/>
                  <a:chExt cx="224343" cy="182045"/>
                </a:xfrm>
              </p:grpSpPr>
              <p:sp>
                <p:nvSpPr>
                  <p:cNvPr id="11899" name="Google Shape;11899;p8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1904"/>
        <p:cNvGrpSpPr/>
        <p:nvPr/>
      </p:nvGrpSpPr>
      <p:grpSpPr>
        <a:xfrm>
          <a:off x="0" y="0"/>
          <a:ext cx="0" cy="0"/>
          <a:chOff x="0" y="0"/>
          <a:chExt cx="0" cy="0"/>
        </a:xfrm>
      </p:grpSpPr>
      <p:grpSp>
        <p:nvGrpSpPr>
          <p:cNvPr id="11905" name="Google Shape;11905;p83"/>
          <p:cNvGrpSpPr/>
          <p:nvPr/>
        </p:nvGrpSpPr>
        <p:grpSpPr>
          <a:xfrm>
            <a:off x="702075" y="3155925"/>
            <a:ext cx="2390414" cy="1024800"/>
            <a:chOff x="728925" y="3296613"/>
            <a:chExt cx="2390414" cy="1024800"/>
          </a:xfrm>
        </p:grpSpPr>
        <p:grpSp>
          <p:nvGrpSpPr>
            <p:cNvPr id="11906" name="Google Shape;11906;p83"/>
            <p:cNvGrpSpPr/>
            <p:nvPr/>
          </p:nvGrpSpPr>
          <p:grpSpPr>
            <a:xfrm>
              <a:off x="728925" y="3619800"/>
              <a:ext cx="2390414" cy="500893"/>
              <a:chOff x="728925" y="3619800"/>
              <a:chExt cx="2390414" cy="500893"/>
            </a:xfrm>
          </p:grpSpPr>
          <p:sp>
            <p:nvSpPr>
              <p:cNvPr id="11907" name="Google Shape;11907;p8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908" name="Google Shape;11908;p8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1909" name="Google Shape;11909;p83"/>
            <p:cNvGrpSpPr/>
            <p:nvPr/>
          </p:nvGrpSpPr>
          <p:grpSpPr>
            <a:xfrm>
              <a:off x="1348050" y="3296613"/>
              <a:ext cx="1706152" cy="1024800"/>
              <a:chOff x="1348050" y="3296613"/>
              <a:chExt cx="1706152" cy="1024800"/>
            </a:xfrm>
          </p:grpSpPr>
          <p:sp>
            <p:nvSpPr>
              <p:cNvPr id="11910" name="Google Shape;11910;p8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911" name="Google Shape;11911;p8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912" name="Google Shape;11912;p8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913" name="Google Shape;11913;p8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914" name="Google Shape;11914;p8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1915" name="Google Shape;11915;p83"/>
            <p:cNvGrpSpPr/>
            <p:nvPr/>
          </p:nvGrpSpPr>
          <p:grpSpPr>
            <a:xfrm>
              <a:off x="1455707" y="3654858"/>
              <a:ext cx="1491150" cy="417657"/>
              <a:chOff x="1455707" y="3654858"/>
              <a:chExt cx="1491150" cy="417657"/>
            </a:xfrm>
          </p:grpSpPr>
          <p:sp>
            <p:nvSpPr>
              <p:cNvPr id="11916" name="Google Shape;11916;p8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1936" name="Google Shape;11936;p83"/>
          <p:cNvGraphicFramePr/>
          <p:nvPr/>
        </p:nvGraphicFramePr>
        <p:xfrm>
          <a:off x="5937775" y="2153837"/>
          <a:ext cx="3000000" cy="3000000"/>
        </p:xfrm>
        <a:graphic>
          <a:graphicData uri="http://schemas.openxmlformats.org/drawingml/2006/table">
            <a:tbl>
              <a:tblPr>
                <a:noFill/>
                <a:tableStyleId>{23F807A6-8BE6-44E9-9B61-831571E643B3}</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1937" name="Google Shape;11937;p83"/>
          <p:cNvGrpSpPr/>
          <p:nvPr/>
        </p:nvGrpSpPr>
        <p:grpSpPr>
          <a:xfrm>
            <a:off x="710451" y="981601"/>
            <a:ext cx="2396505" cy="976502"/>
            <a:chOff x="749309" y="1112739"/>
            <a:chExt cx="2371603" cy="976502"/>
          </a:xfrm>
        </p:grpSpPr>
        <p:grpSp>
          <p:nvGrpSpPr>
            <p:cNvPr id="11938" name="Google Shape;11938;p83"/>
            <p:cNvGrpSpPr/>
            <p:nvPr/>
          </p:nvGrpSpPr>
          <p:grpSpPr>
            <a:xfrm>
              <a:off x="1092126" y="1112739"/>
              <a:ext cx="2028786" cy="975464"/>
              <a:chOff x="1092126" y="1112739"/>
              <a:chExt cx="2028786" cy="975464"/>
            </a:xfrm>
          </p:grpSpPr>
          <p:sp>
            <p:nvSpPr>
              <p:cNvPr id="11939" name="Google Shape;11939;p8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3" name="Google Shape;11963;p83"/>
            <p:cNvGrpSpPr/>
            <p:nvPr/>
          </p:nvGrpSpPr>
          <p:grpSpPr>
            <a:xfrm>
              <a:off x="749309" y="1112739"/>
              <a:ext cx="314700" cy="975464"/>
              <a:chOff x="749309" y="1112739"/>
              <a:chExt cx="314700" cy="975464"/>
            </a:xfrm>
          </p:grpSpPr>
          <p:sp>
            <p:nvSpPr>
              <p:cNvPr id="11964" name="Google Shape;11964;p8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8" name="Google Shape;11968;p8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8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1972" name="Google Shape;11972;p83"/>
          <p:cNvGraphicFramePr/>
          <p:nvPr/>
        </p:nvGraphicFramePr>
        <p:xfrm>
          <a:off x="5937800" y="981587"/>
          <a:ext cx="3000000" cy="3000000"/>
        </p:xfrm>
        <a:graphic>
          <a:graphicData uri="http://schemas.openxmlformats.org/drawingml/2006/table">
            <a:tbl>
              <a:tblPr>
                <a:noFill/>
                <a:tableStyleId>{23F807A6-8BE6-44E9-9B61-831571E643B3}</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1973" name="Google Shape;11973;p83"/>
          <p:cNvGraphicFramePr/>
          <p:nvPr/>
        </p:nvGraphicFramePr>
        <p:xfrm>
          <a:off x="3358663" y="2153837"/>
          <a:ext cx="3000000" cy="3000000"/>
        </p:xfrm>
        <a:graphic>
          <a:graphicData uri="http://schemas.openxmlformats.org/drawingml/2006/table">
            <a:tbl>
              <a:tblPr>
                <a:noFill/>
                <a:tableStyleId>{23F807A6-8BE6-44E9-9B61-831571E643B3}</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1974" name="Google Shape;11974;p83"/>
          <p:cNvGrpSpPr/>
          <p:nvPr/>
        </p:nvGrpSpPr>
        <p:grpSpPr>
          <a:xfrm>
            <a:off x="3360649" y="3144798"/>
            <a:ext cx="2363377" cy="1047062"/>
            <a:chOff x="3358399" y="3285485"/>
            <a:chExt cx="2363377" cy="1047062"/>
          </a:xfrm>
        </p:grpSpPr>
        <p:grpSp>
          <p:nvGrpSpPr>
            <p:cNvPr id="11975" name="Google Shape;11975;p83"/>
            <p:cNvGrpSpPr/>
            <p:nvPr/>
          </p:nvGrpSpPr>
          <p:grpSpPr>
            <a:xfrm>
              <a:off x="3358412" y="3285485"/>
              <a:ext cx="2363244" cy="139500"/>
              <a:chOff x="3358412" y="3285485"/>
              <a:chExt cx="2363244" cy="139500"/>
            </a:xfrm>
          </p:grpSpPr>
          <p:sp>
            <p:nvSpPr>
              <p:cNvPr id="11976" name="Google Shape;11976;p8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1" name="Google Shape;11981;p83"/>
            <p:cNvGrpSpPr/>
            <p:nvPr/>
          </p:nvGrpSpPr>
          <p:grpSpPr>
            <a:xfrm>
              <a:off x="3358412" y="3466996"/>
              <a:ext cx="2363244" cy="139500"/>
              <a:chOff x="3358412" y="3466996"/>
              <a:chExt cx="2363244" cy="139500"/>
            </a:xfrm>
          </p:grpSpPr>
          <p:sp>
            <p:nvSpPr>
              <p:cNvPr id="11982" name="Google Shape;11982;p8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7" name="Google Shape;11987;p83"/>
            <p:cNvGrpSpPr/>
            <p:nvPr/>
          </p:nvGrpSpPr>
          <p:grpSpPr>
            <a:xfrm>
              <a:off x="3358412" y="3648507"/>
              <a:ext cx="2363244" cy="139500"/>
              <a:chOff x="3358412" y="3648507"/>
              <a:chExt cx="2363244" cy="139500"/>
            </a:xfrm>
          </p:grpSpPr>
          <p:sp>
            <p:nvSpPr>
              <p:cNvPr id="11988" name="Google Shape;11988;p8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3" name="Google Shape;11993;p83"/>
            <p:cNvGrpSpPr/>
            <p:nvPr/>
          </p:nvGrpSpPr>
          <p:grpSpPr>
            <a:xfrm>
              <a:off x="3358412" y="3830018"/>
              <a:ext cx="2363244" cy="139500"/>
              <a:chOff x="3358412" y="3830018"/>
              <a:chExt cx="2363244" cy="139500"/>
            </a:xfrm>
          </p:grpSpPr>
          <p:sp>
            <p:nvSpPr>
              <p:cNvPr id="11994" name="Google Shape;11994;p8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9" name="Google Shape;11999;p83"/>
            <p:cNvGrpSpPr/>
            <p:nvPr/>
          </p:nvGrpSpPr>
          <p:grpSpPr>
            <a:xfrm>
              <a:off x="3358399" y="4011514"/>
              <a:ext cx="2363377" cy="139537"/>
              <a:chOff x="3294800" y="4134603"/>
              <a:chExt cx="2638876" cy="152400"/>
            </a:xfrm>
          </p:grpSpPr>
          <p:sp>
            <p:nvSpPr>
              <p:cNvPr id="12000" name="Google Shape;12000;p8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5" name="Google Shape;12005;p83"/>
            <p:cNvGrpSpPr/>
            <p:nvPr/>
          </p:nvGrpSpPr>
          <p:grpSpPr>
            <a:xfrm>
              <a:off x="3358399" y="4193010"/>
              <a:ext cx="2363377" cy="139537"/>
              <a:chOff x="3294800" y="4134603"/>
              <a:chExt cx="2638876" cy="152400"/>
            </a:xfrm>
          </p:grpSpPr>
          <p:sp>
            <p:nvSpPr>
              <p:cNvPr id="12006" name="Google Shape;12006;p8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2011" name="Google Shape;12011;p83"/>
          <p:cNvGraphicFramePr/>
          <p:nvPr/>
        </p:nvGraphicFramePr>
        <p:xfrm>
          <a:off x="711450" y="2153837"/>
          <a:ext cx="3000000" cy="3000000"/>
        </p:xfrm>
        <a:graphic>
          <a:graphicData uri="http://schemas.openxmlformats.org/drawingml/2006/table">
            <a:tbl>
              <a:tblPr>
                <a:noFill/>
                <a:tableStyleId>{23F807A6-8BE6-44E9-9B61-831571E643B3}</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2012" name="Google Shape;12012;p83"/>
          <p:cNvGrpSpPr/>
          <p:nvPr/>
        </p:nvGrpSpPr>
        <p:grpSpPr>
          <a:xfrm>
            <a:off x="4161119" y="2557652"/>
            <a:ext cx="1302095" cy="60959"/>
            <a:chOff x="3558802" y="4011427"/>
            <a:chExt cx="1866000" cy="111300"/>
          </a:xfrm>
        </p:grpSpPr>
        <p:sp>
          <p:nvSpPr>
            <p:cNvPr id="12013" name="Google Shape;12013;p8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5" name="Google Shape;12015;p83"/>
          <p:cNvGrpSpPr/>
          <p:nvPr/>
        </p:nvGrpSpPr>
        <p:grpSpPr>
          <a:xfrm>
            <a:off x="4706607" y="2839811"/>
            <a:ext cx="914340" cy="60959"/>
            <a:chOff x="3558802" y="4011427"/>
            <a:chExt cx="1866000" cy="111300"/>
          </a:xfrm>
        </p:grpSpPr>
        <p:sp>
          <p:nvSpPr>
            <p:cNvPr id="12016" name="Google Shape;12016;p8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8" name="Google Shape;12018;p83"/>
          <p:cNvGrpSpPr/>
          <p:nvPr/>
        </p:nvGrpSpPr>
        <p:grpSpPr>
          <a:xfrm>
            <a:off x="5874449" y="3167609"/>
            <a:ext cx="2519825" cy="1001454"/>
            <a:chOff x="1906114" y="789980"/>
            <a:chExt cx="1487676" cy="606868"/>
          </a:xfrm>
        </p:grpSpPr>
        <p:cxnSp>
          <p:nvCxnSpPr>
            <p:cNvPr id="12019" name="Google Shape;12019;p8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2020" name="Google Shape;12020;p8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2021" name="Google Shape;12021;p8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2022" name="Google Shape;12022;p83"/>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2023" name="Google Shape;12023;p83"/>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2024" name="Google Shape;12024;p83"/>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2025" name="Google Shape;12025;p83"/>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2026" name="Google Shape;12026;p8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3"/>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2033" name="Google Shape;12033;p83"/>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2034" name="Google Shape;12034;p83"/>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2035" name="Google Shape;12035;p8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6" name="Google Shape;12036;p83"/>
          <p:cNvGrpSpPr/>
          <p:nvPr/>
        </p:nvGrpSpPr>
        <p:grpSpPr>
          <a:xfrm>
            <a:off x="3355812" y="951645"/>
            <a:ext cx="2363393" cy="1005865"/>
            <a:chOff x="3292400" y="1193188"/>
            <a:chExt cx="2615240" cy="1131075"/>
          </a:xfrm>
        </p:grpSpPr>
        <p:sp>
          <p:nvSpPr>
            <p:cNvPr id="12037" name="Google Shape;12037;p8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038" name="Google Shape;12038;p8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039" name="Google Shape;12039;p8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2040" name="Google Shape;12040;p8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2041" name="Google Shape;12041;p8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2042" name="Google Shape;12042;p8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2043" name="Google Shape;12043;p8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2044" name="Google Shape;12044;p8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2045" name="Google Shape;12045;p8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2046" name="Google Shape;12046;p8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2047" name="Google Shape;12047;p8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2048" name="Google Shape;12048;p8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2049" name="Google Shape;12049;p8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2050" name="Google Shape;12050;p8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2051" name="Google Shape;12051;p83"/>
            <p:cNvGrpSpPr/>
            <p:nvPr/>
          </p:nvGrpSpPr>
          <p:grpSpPr>
            <a:xfrm>
              <a:off x="3748438" y="1378608"/>
              <a:ext cx="2159202" cy="903971"/>
              <a:chOff x="1683525" y="2179850"/>
              <a:chExt cx="4519050" cy="2134525"/>
            </a:xfrm>
          </p:grpSpPr>
          <p:sp>
            <p:nvSpPr>
              <p:cNvPr id="12052" name="Google Shape;12052;p8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053" name="Google Shape;12053;p8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054" name="Google Shape;12054;p8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055" name="Google Shape;12055;p8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056" name="Google Shape;12056;p8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057" name="Google Shape;12057;p8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058" name="Google Shape;12058;p8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059" name="Google Shape;12059;p8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060" name="Google Shape;12060;p8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061" name="Google Shape;12061;p8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062" name="Google Shape;12062;p8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063" name="Google Shape;12063;p8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2067"/>
        <p:cNvGrpSpPr/>
        <p:nvPr/>
      </p:nvGrpSpPr>
      <p:grpSpPr>
        <a:xfrm>
          <a:off x="0" y="0"/>
          <a:ext cx="0" cy="0"/>
          <a:chOff x="0" y="0"/>
          <a:chExt cx="0" cy="0"/>
        </a:xfrm>
      </p:grpSpPr>
      <p:grpSp>
        <p:nvGrpSpPr>
          <p:cNvPr id="12068" name="Google Shape;12068;p84"/>
          <p:cNvGrpSpPr/>
          <p:nvPr/>
        </p:nvGrpSpPr>
        <p:grpSpPr>
          <a:xfrm>
            <a:off x="4796684" y="970941"/>
            <a:ext cx="745431" cy="718863"/>
            <a:chOff x="4249973" y="1201875"/>
            <a:chExt cx="1958568" cy="1888762"/>
          </a:xfrm>
        </p:grpSpPr>
        <p:sp>
          <p:nvSpPr>
            <p:cNvPr id="12069" name="Google Shape;12069;p8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0" name="Google Shape;12070;p84"/>
            <p:cNvGrpSpPr/>
            <p:nvPr/>
          </p:nvGrpSpPr>
          <p:grpSpPr>
            <a:xfrm>
              <a:off x="5853086" y="1789142"/>
              <a:ext cx="355454" cy="1048099"/>
              <a:chOff x="5576108" y="2016725"/>
              <a:chExt cx="565200" cy="1666560"/>
            </a:xfrm>
          </p:grpSpPr>
          <p:sp>
            <p:nvSpPr>
              <p:cNvPr id="12071" name="Google Shape;12071;p8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072" name="Google Shape;12072;p8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3" name="Google Shape;12073;p84"/>
            <p:cNvGrpSpPr/>
            <p:nvPr/>
          </p:nvGrpSpPr>
          <p:grpSpPr>
            <a:xfrm>
              <a:off x="4869455" y="2691676"/>
              <a:ext cx="1013897" cy="398961"/>
              <a:chOff x="4012057" y="3451825"/>
              <a:chExt cx="1612175" cy="634379"/>
            </a:xfrm>
          </p:grpSpPr>
          <p:sp>
            <p:nvSpPr>
              <p:cNvPr id="12074" name="Google Shape;12074;p8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075" name="Google Shape;12075;p8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6" name="Google Shape;12076;p84"/>
            <p:cNvGrpSpPr/>
            <p:nvPr/>
          </p:nvGrpSpPr>
          <p:grpSpPr>
            <a:xfrm>
              <a:off x="4276937" y="2155961"/>
              <a:ext cx="651965" cy="891358"/>
              <a:chOff x="3069908" y="2599997"/>
              <a:chExt cx="1036675" cy="1417328"/>
            </a:xfrm>
          </p:grpSpPr>
          <p:sp>
            <p:nvSpPr>
              <p:cNvPr id="12077" name="Google Shape;12077;p8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078" name="Google Shape;12078;p8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9" name="Google Shape;12079;p84"/>
            <p:cNvGrpSpPr/>
            <p:nvPr/>
          </p:nvGrpSpPr>
          <p:grpSpPr>
            <a:xfrm>
              <a:off x="5054918" y="1201875"/>
              <a:ext cx="999548" cy="602711"/>
              <a:chOff x="4306958" y="1082925"/>
              <a:chExt cx="1589359" cy="958358"/>
            </a:xfrm>
          </p:grpSpPr>
          <p:sp>
            <p:nvSpPr>
              <p:cNvPr id="12080" name="Google Shape;12080;p8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081" name="Google Shape;12081;p8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2" name="Google Shape;12082;p84"/>
            <p:cNvGrpSpPr/>
            <p:nvPr/>
          </p:nvGrpSpPr>
          <p:grpSpPr>
            <a:xfrm>
              <a:off x="4249973" y="1303451"/>
              <a:ext cx="799317" cy="841334"/>
              <a:chOff x="3027033" y="1244439"/>
              <a:chExt cx="1270977" cy="1337786"/>
            </a:xfrm>
          </p:grpSpPr>
          <p:sp>
            <p:nvSpPr>
              <p:cNvPr id="12083" name="Google Shape;12083;p8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084" name="Google Shape;12084;p8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85" name="Google Shape;12085;p84"/>
          <p:cNvGrpSpPr/>
          <p:nvPr/>
        </p:nvGrpSpPr>
        <p:grpSpPr>
          <a:xfrm>
            <a:off x="713057" y="1849390"/>
            <a:ext cx="761767" cy="729896"/>
            <a:chOff x="2657744" y="2337745"/>
            <a:chExt cx="832987" cy="798137"/>
          </a:xfrm>
        </p:grpSpPr>
        <p:sp>
          <p:nvSpPr>
            <p:cNvPr id="12086" name="Google Shape;12086;p8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2" name="Google Shape;12092;p84"/>
          <p:cNvGrpSpPr/>
          <p:nvPr/>
        </p:nvGrpSpPr>
        <p:grpSpPr>
          <a:xfrm>
            <a:off x="3224022" y="1852597"/>
            <a:ext cx="685569" cy="723586"/>
            <a:chOff x="3398134" y="2057755"/>
            <a:chExt cx="704087" cy="743130"/>
          </a:xfrm>
        </p:grpSpPr>
        <p:grpSp>
          <p:nvGrpSpPr>
            <p:cNvPr id="12093" name="Google Shape;12093;p84"/>
            <p:cNvGrpSpPr/>
            <p:nvPr/>
          </p:nvGrpSpPr>
          <p:grpSpPr>
            <a:xfrm>
              <a:off x="3398134" y="2290183"/>
              <a:ext cx="315300" cy="219900"/>
              <a:chOff x="3398134" y="2290183"/>
              <a:chExt cx="315300" cy="219900"/>
            </a:xfrm>
          </p:grpSpPr>
          <p:sp>
            <p:nvSpPr>
              <p:cNvPr id="12094" name="Google Shape;12094;p8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2095" name="Google Shape;12095;p84"/>
              <p:cNvCxnSpPr>
                <a:stCxn id="1209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2096" name="Google Shape;12096;p84"/>
            <p:cNvGrpSpPr/>
            <p:nvPr/>
          </p:nvGrpSpPr>
          <p:grpSpPr>
            <a:xfrm>
              <a:off x="3547823" y="2467358"/>
              <a:ext cx="219900" cy="333527"/>
              <a:chOff x="3547823" y="2467358"/>
              <a:chExt cx="219900" cy="333527"/>
            </a:xfrm>
          </p:grpSpPr>
          <p:sp>
            <p:nvSpPr>
              <p:cNvPr id="12097" name="Google Shape;12097;p8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2098" name="Google Shape;12098;p8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2099" name="Google Shape;12099;p84"/>
            <p:cNvGrpSpPr/>
            <p:nvPr/>
          </p:nvGrpSpPr>
          <p:grpSpPr>
            <a:xfrm>
              <a:off x="3734138" y="2467358"/>
              <a:ext cx="219900" cy="333527"/>
              <a:chOff x="3734138" y="2467358"/>
              <a:chExt cx="219900" cy="333527"/>
            </a:xfrm>
          </p:grpSpPr>
          <p:sp>
            <p:nvSpPr>
              <p:cNvPr id="12100" name="Google Shape;12100;p8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2101" name="Google Shape;12101;p8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2102" name="Google Shape;12102;p84"/>
            <p:cNvGrpSpPr/>
            <p:nvPr/>
          </p:nvGrpSpPr>
          <p:grpSpPr>
            <a:xfrm>
              <a:off x="3787560" y="2288011"/>
              <a:ext cx="314661" cy="219900"/>
              <a:chOff x="3787560" y="2288011"/>
              <a:chExt cx="314661" cy="219900"/>
            </a:xfrm>
          </p:grpSpPr>
          <p:sp>
            <p:nvSpPr>
              <p:cNvPr id="12103" name="Google Shape;12103;p8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2104" name="Google Shape;12104;p8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2105" name="Google Shape;12105;p84"/>
            <p:cNvGrpSpPr/>
            <p:nvPr/>
          </p:nvGrpSpPr>
          <p:grpSpPr>
            <a:xfrm>
              <a:off x="3637290" y="2057755"/>
              <a:ext cx="219900" cy="335499"/>
              <a:chOff x="3637290" y="2057755"/>
              <a:chExt cx="219900" cy="335499"/>
            </a:xfrm>
          </p:grpSpPr>
          <p:sp>
            <p:nvSpPr>
              <p:cNvPr id="12106" name="Google Shape;12106;p8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2107" name="Google Shape;12107;p8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2108" name="Google Shape;12108;p84"/>
          <p:cNvGrpSpPr/>
          <p:nvPr/>
        </p:nvGrpSpPr>
        <p:grpSpPr>
          <a:xfrm>
            <a:off x="4899244" y="1859292"/>
            <a:ext cx="710153" cy="710153"/>
            <a:chOff x="5007123" y="2079403"/>
            <a:chExt cx="687600" cy="687600"/>
          </a:xfrm>
        </p:grpSpPr>
        <p:sp>
          <p:nvSpPr>
            <p:cNvPr id="12109" name="Google Shape;12109;p8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3" name="Google Shape;12113;p84"/>
          <p:cNvGrpSpPr/>
          <p:nvPr/>
        </p:nvGrpSpPr>
        <p:grpSpPr>
          <a:xfrm>
            <a:off x="5708681" y="1853799"/>
            <a:ext cx="720998" cy="721183"/>
            <a:chOff x="5797446" y="2063053"/>
            <a:chExt cx="698100" cy="698280"/>
          </a:xfrm>
        </p:grpSpPr>
        <p:sp>
          <p:nvSpPr>
            <p:cNvPr id="12114" name="Google Shape;12114;p8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8" name="Google Shape;12118;p84"/>
          <p:cNvGrpSpPr/>
          <p:nvPr/>
        </p:nvGrpSpPr>
        <p:grpSpPr>
          <a:xfrm>
            <a:off x="8153828" y="3499404"/>
            <a:ext cx="280585" cy="673164"/>
            <a:chOff x="8075075" y="3754290"/>
            <a:chExt cx="255612" cy="613194"/>
          </a:xfrm>
        </p:grpSpPr>
        <p:grpSp>
          <p:nvGrpSpPr>
            <p:cNvPr id="12119" name="Google Shape;12119;p84"/>
            <p:cNvGrpSpPr/>
            <p:nvPr/>
          </p:nvGrpSpPr>
          <p:grpSpPr>
            <a:xfrm>
              <a:off x="8075075" y="3754290"/>
              <a:ext cx="255612" cy="613194"/>
              <a:chOff x="8075075" y="3754290"/>
              <a:chExt cx="255612" cy="613194"/>
            </a:xfrm>
          </p:grpSpPr>
          <p:sp>
            <p:nvSpPr>
              <p:cNvPr id="12120" name="Google Shape;12120;p8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2" name="Google Shape;12122;p8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3" name="Google Shape;12123;p84"/>
          <p:cNvGrpSpPr/>
          <p:nvPr/>
        </p:nvGrpSpPr>
        <p:grpSpPr>
          <a:xfrm>
            <a:off x="5270887" y="3488200"/>
            <a:ext cx="470352" cy="683745"/>
            <a:chOff x="1697726" y="3244179"/>
            <a:chExt cx="788124" cy="1146069"/>
          </a:xfrm>
        </p:grpSpPr>
        <p:sp>
          <p:nvSpPr>
            <p:cNvPr id="12124" name="Google Shape;12124;p8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6" name="Google Shape;12126;p84"/>
          <p:cNvSpPr/>
          <p:nvPr/>
        </p:nvSpPr>
        <p:spPr>
          <a:xfrm>
            <a:off x="8128351" y="34022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7" name="Google Shape;12127;p84"/>
          <p:cNvGrpSpPr/>
          <p:nvPr/>
        </p:nvGrpSpPr>
        <p:grpSpPr>
          <a:xfrm>
            <a:off x="5892037" y="3499402"/>
            <a:ext cx="293891" cy="293845"/>
            <a:chOff x="6134814" y="3754290"/>
            <a:chExt cx="293891" cy="293845"/>
          </a:xfrm>
        </p:grpSpPr>
        <p:sp>
          <p:nvSpPr>
            <p:cNvPr id="12128" name="Google Shape;12128;p8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0" name="Google Shape;12130;p84"/>
          <p:cNvGrpSpPr/>
          <p:nvPr/>
        </p:nvGrpSpPr>
        <p:grpSpPr>
          <a:xfrm>
            <a:off x="5892037" y="3878074"/>
            <a:ext cx="293891" cy="293891"/>
            <a:chOff x="6134814" y="4086186"/>
            <a:chExt cx="293891" cy="293891"/>
          </a:xfrm>
        </p:grpSpPr>
        <p:sp>
          <p:nvSpPr>
            <p:cNvPr id="12131" name="Google Shape;12131;p8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33" name="Google Shape;12133;p84"/>
          <p:cNvSpPr/>
          <p:nvPr/>
        </p:nvSpPr>
        <p:spPr>
          <a:xfrm>
            <a:off x="6930464" y="34986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4"/>
          <p:cNvSpPr/>
          <p:nvPr/>
        </p:nvSpPr>
        <p:spPr>
          <a:xfrm rot="10800000">
            <a:off x="6336727" y="34963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35" name="Google Shape;12135;p84"/>
          <p:cNvGrpSpPr/>
          <p:nvPr/>
        </p:nvGrpSpPr>
        <p:grpSpPr>
          <a:xfrm>
            <a:off x="7817013" y="2706766"/>
            <a:ext cx="622883" cy="621944"/>
            <a:chOff x="1187048" y="238125"/>
            <a:chExt cx="5256397" cy="5248476"/>
          </a:xfrm>
        </p:grpSpPr>
        <p:sp>
          <p:nvSpPr>
            <p:cNvPr id="12136" name="Google Shape;12136;p8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0" name="Google Shape;12140;p84"/>
          <p:cNvGrpSpPr/>
          <p:nvPr/>
        </p:nvGrpSpPr>
        <p:grpSpPr>
          <a:xfrm>
            <a:off x="2274118" y="2716375"/>
            <a:ext cx="1310987" cy="612407"/>
            <a:chOff x="238125" y="1188750"/>
            <a:chExt cx="7140450" cy="3335550"/>
          </a:xfrm>
        </p:grpSpPr>
        <p:sp>
          <p:nvSpPr>
            <p:cNvPr id="12141" name="Google Shape;12141;p8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6" name="Google Shape;12146;p84"/>
          <p:cNvGrpSpPr/>
          <p:nvPr/>
        </p:nvGrpSpPr>
        <p:grpSpPr>
          <a:xfrm>
            <a:off x="6599990" y="2706930"/>
            <a:ext cx="1110299" cy="621702"/>
            <a:chOff x="238125" y="1335475"/>
            <a:chExt cx="5418735" cy="3034175"/>
          </a:xfrm>
        </p:grpSpPr>
        <p:sp>
          <p:nvSpPr>
            <p:cNvPr id="12147" name="Google Shape;12147;p8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0" name="Google Shape;12150;p84"/>
          <p:cNvGrpSpPr/>
          <p:nvPr/>
        </p:nvGrpSpPr>
        <p:grpSpPr>
          <a:xfrm>
            <a:off x="5417649" y="2703827"/>
            <a:ext cx="1074451" cy="627181"/>
            <a:chOff x="5359127" y="2910889"/>
            <a:chExt cx="1097723" cy="640831"/>
          </a:xfrm>
        </p:grpSpPr>
        <p:grpSp>
          <p:nvGrpSpPr>
            <p:cNvPr id="12151" name="Google Shape;12151;p84"/>
            <p:cNvGrpSpPr/>
            <p:nvPr/>
          </p:nvGrpSpPr>
          <p:grpSpPr>
            <a:xfrm>
              <a:off x="5929791" y="3263088"/>
              <a:ext cx="527060" cy="287097"/>
              <a:chOff x="5929791" y="3263088"/>
              <a:chExt cx="527060" cy="287097"/>
            </a:xfrm>
          </p:grpSpPr>
          <p:sp>
            <p:nvSpPr>
              <p:cNvPr id="12152" name="Google Shape;12152;p8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153" name="Google Shape;12153;p8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2154" name="Google Shape;12154;p84"/>
            <p:cNvGrpSpPr/>
            <p:nvPr/>
          </p:nvGrpSpPr>
          <p:grpSpPr>
            <a:xfrm>
              <a:off x="5359127" y="3263089"/>
              <a:ext cx="526428" cy="288631"/>
              <a:chOff x="5359127" y="3263089"/>
              <a:chExt cx="526428" cy="288631"/>
            </a:xfrm>
          </p:grpSpPr>
          <p:sp>
            <p:nvSpPr>
              <p:cNvPr id="12155" name="Google Shape;12155;p8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156" name="Google Shape;12156;p8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2157" name="Google Shape;12157;p84"/>
            <p:cNvGrpSpPr/>
            <p:nvPr/>
          </p:nvGrpSpPr>
          <p:grpSpPr>
            <a:xfrm>
              <a:off x="5551525" y="2910889"/>
              <a:ext cx="520901" cy="610283"/>
              <a:chOff x="5551525" y="2910889"/>
              <a:chExt cx="520901" cy="610283"/>
            </a:xfrm>
          </p:grpSpPr>
          <p:sp>
            <p:nvSpPr>
              <p:cNvPr id="12158" name="Google Shape;12158;p8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159" name="Google Shape;12159;p8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2160" name="Google Shape;12160;p84"/>
            <p:cNvGrpSpPr/>
            <p:nvPr/>
          </p:nvGrpSpPr>
          <p:grpSpPr>
            <a:xfrm>
              <a:off x="5743962" y="2919100"/>
              <a:ext cx="623674" cy="284502"/>
              <a:chOff x="5743962" y="2919100"/>
              <a:chExt cx="623674" cy="284502"/>
            </a:xfrm>
          </p:grpSpPr>
          <p:sp>
            <p:nvSpPr>
              <p:cNvPr id="12161" name="Google Shape;12161;p8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162" name="Google Shape;12162;p8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2163" name="Google Shape;12163;p84"/>
          <p:cNvGrpSpPr/>
          <p:nvPr/>
        </p:nvGrpSpPr>
        <p:grpSpPr>
          <a:xfrm>
            <a:off x="7568863" y="1854538"/>
            <a:ext cx="874976" cy="719600"/>
            <a:chOff x="7608988" y="2093194"/>
            <a:chExt cx="817276" cy="672147"/>
          </a:xfrm>
        </p:grpSpPr>
        <p:cxnSp>
          <p:nvCxnSpPr>
            <p:cNvPr id="12164" name="Google Shape;12164;p8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2165" name="Google Shape;12165;p8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2166" name="Google Shape;12166;p8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2167" name="Google Shape;12167;p8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2168" name="Google Shape;12168;p8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2169" name="Google Shape;12169;p8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2170" name="Google Shape;12170;p84"/>
            <p:cNvGrpSpPr/>
            <p:nvPr/>
          </p:nvGrpSpPr>
          <p:grpSpPr>
            <a:xfrm>
              <a:off x="7721175" y="2093194"/>
              <a:ext cx="599587" cy="623846"/>
              <a:chOff x="7721175" y="2093194"/>
              <a:chExt cx="599587" cy="623846"/>
            </a:xfrm>
          </p:grpSpPr>
          <p:grpSp>
            <p:nvGrpSpPr>
              <p:cNvPr id="12171" name="Google Shape;12171;p84"/>
              <p:cNvGrpSpPr/>
              <p:nvPr/>
            </p:nvGrpSpPr>
            <p:grpSpPr>
              <a:xfrm>
                <a:off x="7721175" y="2093194"/>
                <a:ext cx="291605" cy="623846"/>
                <a:chOff x="9405575" y="2061418"/>
                <a:chExt cx="291605" cy="623846"/>
              </a:xfrm>
            </p:grpSpPr>
            <p:sp>
              <p:nvSpPr>
                <p:cNvPr id="12172" name="Google Shape;12172;p8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84"/>
              <p:cNvGrpSpPr/>
              <p:nvPr/>
            </p:nvGrpSpPr>
            <p:grpSpPr>
              <a:xfrm flipH="1">
                <a:off x="8029157" y="2093194"/>
                <a:ext cx="291605" cy="623846"/>
                <a:chOff x="9405575" y="2061418"/>
                <a:chExt cx="291605" cy="623846"/>
              </a:xfrm>
            </p:grpSpPr>
            <p:sp>
              <p:nvSpPr>
                <p:cNvPr id="12180" name="Google Shape;12180;p8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187" name="Google Shape;12187;p84"/>
          <p:cNvGrpSpPr/>
          <p:nvPr/>
        </p:nvGrpSpPr>
        <p:grpSpPr>
          <a:xfrm>
            <a:off x="4013299" y="970941"/>
            <a:ext cx="712557" cy="785901"/>
            <a:chOff x="4206459" y="1191441"/>
            <a:chExt cx="712557" cy="785901"/>
          </a:xfrm>
        </p:grpSpPr>
        <p:sp>
          <p:nvSpPr>
            <p:cNvPr id="12188" name="Google Shape;12188;p8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92" name="Google Shape;12192;p84"/>
            <p:cNvGrpSpPr/>
            <p:nvPr/>
          </p:nvGrpSpPr>
          <p:grpSpPr>
            <a:xfrm>
              <a:off x="4644280" y="1290523"/>
              <a:ext cx="143716" cy="29463"/>
              <a:chOff x="4644280" y="1290523"/>
              <a:chExt cx="143716" cy="29463"/>
            </a:xfrm>
          </p:grpSpPr>
          <p:sp>
            <p:nvSpPr>
              <p:cNvPr id="12193" name="Google Shape;12193;p8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84"/>
            <p:cNvGrpSpPr/>
            <p:nvPr/>
          </p:nvGrpSpPr>
          <p:grpSpPr>
            <a:xfrm>
              <a:off x="4356567" y="1191441"/>
              <a:ext cx="143690" cy="29488"/>
              <a:chOff x="4356567" y="1191441"/>
              <a:chExt cx="143690" cy="29488"/>
            </a:xfrm>
          </p:grpSpPr>
          <p:sp>
            <p:nvSpPr>
              <p:cNvPr id="12198" name="Google Shape;12198;p8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2" name="Google Shape;12202;p84"/>
            <p:cNvGrpSpPr/>
            <p:nvPr/>
          </p:nvGrpSpPr>
          <p:grpSpPr>
            <a:xfrm>
              <a:off x="4339009" y="1863727"/>
              <a:ext cx="143703" cy="29476"/>
              <a:chOff x="4339009" y="1863727"/>
              <a:chExt cx="143703" cy="29476"/>
            </a:xfrm>
          </p:grpSpPr>
          <p:sp>
            <p:nvSpPr>
              <p:cNvPr id="12203" name="Google Shape;12203;p8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84"/>
            <p:cNvGrpSpPr/>
            <p:nvPr/>
          </p:nvGrpSpPr>
          <p:grpSpPr>
            <a:xfrm>
              <a:off x="4206459" y="1607315"/>
              <a:ext cx="29539" cy="142899"/>
              <a:chOff x="4206459" y="1607315"/>
              <a:chExt cx="29539" cy="142899"/>
            </a:xfrm>
          </p:grpSpPr>
          <p:sp>
            <p:nvSpPr>
              <p:cNvPr id="12208" name="Google Shape;12208;p8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2" name="Google Shape;12212;p8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6" name="Google Shape;12216;p84"/>
            <p:cNvGrpSpPr/>
            <p:nvPr/>
          </p:nvGrpSpPr>
          <p:grpSpPr>
            <a:xfrm>
              <a:off x="4889463" y="1423737"/>
              <a:ext cx="29552" cy="142899"/>
              <a:chOff x="4889463" y="1423737"/>
              <a:chExt cx="29552" cy="142899"/>
            </a:xfrm>
          </p:grpSpPr>
          <p:sp>
            <p:nvSpPr>
              <p:cNvPr id="12217" name="Google Shape;12217;p8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84"/>
            <p:cNvGrpSpPr/>
            <p:nvPr/>
          </p:nvGrpSpPr>
          <p:grpSpPr>
            <a:xfrm>
              <a:off x="4771663" y="1876896"/>
              <a:ext cx="108651" cy="100447"/>
              <a:chOff x="4771663" y="1876896"/>
              <a:chExt cx="108651" cy="100447"/>
            </a:xfrm>
          </p:grpSpPr>
          <p:sp>
            <p:nvSpPr>
              <p:cNvPr id="12222" name="Google Shape;12222;p8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26" name="Google Shape;12226;p84"/>
          <p:cNvGrpSpPr/>
          <p:nvPr/>
        </p:nvGrpSpPr>
        <p:grpSpPr>
          <a:xfrm>
            <a:off x="4008774" y="1854164"/>
            <a:ext cx="791287" cy="720350"/>
            <a:chOff x="267375" y="1071875"/>
            <a:chExt cx="470500" cy="428550"/>
          </a:xfrm>
        </p:grpSpPr>
        <p:sp>
          <p:nvSpPr>
            <p:cNvPr id="12227" name="Google Shape;12227;p8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5" name="Google Shape;12235;p84"/>
          <p:cNvGrpSpPr/>
          <p:nvPr/>
        </p:nvGrpSpPr>
        <p:grpSpPr>
          <a:xfrm>
            <a:off x="709269" y="3498794"/>
            <a:ext cx="1408444" cy="673166"/>
            <a:chOff x="712664" y="3693287"/>
            <a:chExt cx="1460738" cy="698160"/>
          </a:xfrm>
        </p:grpSpPr>
        <p:grpSp>
          <p:nvGrpSpPr>
            <p:cNvPr id="12236" name="Google Shape;12236;p84"/>
            <p:cNvGrpSpPr/>
            <p:nvPr/>
          </p:nvGrpSpPr>
          <p:grpSpPr>
            <a:xfrm>
              <a:off x="1380079" y="4133090"/>
              <a:ext cx="234048" cy="258099"/>
              <a:chOff x="1380079" y="4133090"/>
              <a:chExt cx="234048" cy="258099"/>
            </a:xfrm>
          </p:grpSpPr>
          <p:sp>
            <p:nvSpPr>
              <p:cNvPr id="12237" name="Google Shape;12237;p8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0" name="Google Shape;12240;p84"/>
            <p:cNvGrpSpPr/>
            <p:nvPr/>
          </p:nvGrpSpPr>
          <p:grpSpPr>
            <a:xfrm>
              <a:off x="884610" y="3864082"/>
              <a:ext cx="1118566" cy="527275"/>
              <a:chOff x="890961" y="3865463"/>
              <a:chExt cx="1115221" cy="525698"/>
            </a:xfrm>
          </p:grpSpPr>
          <p:sp>
            <p:nvSpPr>
              <p:cNvPr id="12241" name="Google Shape;12241;p8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4" name="Google Shape;12244;p84"/>
            <p:cNvGrpSpPr/>
            <p:nvPr/>
          </p:nvGrpSpPr>
          <p:grpSpPr>
            <a:xfrm>
              <a:off x="712664" y="3693287"/>
              <a:ext cx="1460738" cy="698160"/>
              <a:chOff x="712664" y="3693025"/>
              <a:chExt cx="1460738" cy="698160"/>
            </a:xfrm>
          </p:grpSpPr>
          <p:sp>
            <p:nvSpPr>
              <p:cNvPr id="12245" name="Google Shape;12245;p8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51" name="Google Shape;12251;p84"/>
          <p:cNvGrpSpPr/>
          <p:nvPr/>
        </p:nvGrpSpPr>
        <p:grpSpPr>
          <a:xfrm>
            <a:off x="3146985" y="970941"/>
            <a:ext cx="795485" cy="738831"/>
            <a:chOff x="3348603" y="1236445"/>
            <a:chExt cx="749256" cy="695894"/>
          </a:xfrm>
        </p:grpSpPr>
        <p:grpSp>
          <p:nvGrpSpPr>
            <p:cNvPr id="12252" name="Google Shape;12252;p84"/>
            <p:cNvGrpSpPr/>
            <p:nvPr/>
          </p:nvGrpSpPr>
          <p:grpSpPr>
            <a:xfrm>
              <a:off x="3583779" y="1236445"/>
              <a:ext cx="293795" cy="285811"/>
              <a:chOff x="3750225" y="1774000"/>
              <a:chExt cx="149575" cy="145525"/>
            </a:xfrm>
          </p:grpSpPr>
          <p:sp>
            <p:nvSpPr>
              <p:cNvPr id="12253" name="Google Shape;12253;p8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84"/>
            <p:cNvGrpSpPr/>
            <p:nvPr/>
          </p:nvGrpSpPr>
          <p:grpSpPr>
            <a:xfrm>
              <a:off x="3775534" y="1462599"/>
              <a:ext cx="322325" cy="285958"/>
              <a:chOff x="3847850" y="1889150"/>
              <a:chExt cx="164100" cy="145600"/>
            </a:xfrm>
          </p:grpSpPr>
          <p:sp>
            <p:nvSpPr>
              <p:cNvPr id="12256" name="Google Shape;12256;p8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8" name="Google Shape;12258;p84"/>
            <p:cNvGrpSpPr/>
            <p:nvPr/>
          </p:nvGrpSpPr>
          <p:grpSpPr>
            <a:xfrm>
              <a:off x="3545329" y="1646528"/>
              <a:ext cx="293746" cy="285811"/>
              <a:chOff x="3730650" y="1982800"/>
              <a:chExt cx="149550" cy="145525"/>
            </a:xfrm>
          </p:grpSpPr>
          <p:sp>
            <p:nvSpPr>
              <p:cNvPr id="12259" name="Google Shape;12259;p8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1" name="Google Shape;12261;p84"/>
            <p:cNvGrpSpPr/>
            <p:nvPr/>
          </p:nvGrpSpPr>
          <p:grpSpPr>
            <a:xfrm>
              <a:off x="3348603" y="1415046"/>
              <a:ext cx="294384" cy="284387"/>
              <a:chOff x="3630494" y="1864938"/>
              <a:chExt cx="149875" cy="144800"/>
            </a:xfrm>
          </p:grpSpPr>
          <p:sp>
            <p:nvSpPr>
              <p:cNvPr id="12262" name="Google Shape;12262;p8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64" name="Google Shape;12264;p84"/>
          <p:cNvGrpSpPr/>
          <p:nvPr/>
        </p:nvGrpSpPr>
        <p:grpSpPr>
          <a:xfrm>
            <a:off x="2268512" y="3493837"/>
            <a:ext cx="1324924" cy="678083"/>
            <a:chOff x="2413923" y="3711366"/>
            <a:chExt cx="1374117" cy="703260"/>
          </a:xfrm>
        </p:grpSpPr>
        <p:grpSp>
          <p:nvGrpSpPr>
            <p:cNvPr id="12265" name="Google Shape;12265;p84"/>
            <p:cNvGrpSpPr/>
            <p:nvPr/>
          </p:nvGrpSpPr>
          <p:grpSpPr>
            <a:xfrm>
              <a:off x="2413923" y="3711366"/>
              <a:ext cx="1374117" cy="703260"/>
              <a:chOff x="2413923" y="3711366"/>
              <a:chExt cx="1374117" cy="703260"/>
            </a:xfrm>
          </p:grpSpPr>
          <p:sp>
            <p:nvSpPr>
              <p:cNvPr id="12266" name="Google Shape;12266;p8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7" name="Google Shape;12267;p84"/>
              <p:cNvGrpSpPr/>
              <p:nvPr/>
            </p:nvGrpSpPr>
            <p:grpSpPr>
              <a:xfrm>
                <a:off x="2600284" y="3808654"/>
                <a:ext cx="234506" cy="138009"/>
                <a:chOff x="2600284" y="3808654"/>
                <a:chExt cx="234506" cy="138009"/>
              </a:xfrm>
            </p:grpSpPr>
            <p:sp>
              <p:nvSpPr>
                <p:cNvPr id="12268" name="Google Shape;12268;p8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269" name="Google Shape;12269;p8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270" name="Google Shape;12270;p84"/>
              <p:cNvGrpSpPr/>
              <p:nvPr/>
            </p:nvGrpSpPr>
            <p:grpSpPr>
              <a:xfrm>
                <a:off x="3359659" y="3805664"/>
                <a:ext cx="232294" cy="141000"/>
                <a:chOff x="3359659" y="3805664"/>
                <a:chExt cx="232294" cy="141000"/>
              </a:xfrm>
            </p:grpSpPr>
            <p:sp>
              <p:nvSpPr>
                <p:cNvPr id="12271" name="Google Shape;12271;p8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272" name="Google Shape;12272;p8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273" name="Google Shape;12273;p84"/>
              <p:cNvGrpSpPr/>
              <p:nvPr/>
            </p:nvGrpSpPr>
            <p:grpSpPr>
              <a:xfrm>
                <a:off x="3067316" y="3711366"/>
                <a:ext cx="66900" cy="166809"/>
                <a:chOff x="3067316" y="3711366"/>
                <a:chExt cx="66900" cy="166809"/>
              </a:xfrm>
            </p:grpSpPr>
            <p:sp>
              <p:nvSpPr>
                <p:cNvPr id="12274" name="Google Shape;12274;p8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275" name="Google Shape;12275;p8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276" name="Google Shape;12276;p84"/>
              <p:cNvGrpSpPr/>
              <p:nvPr/>
            </p:nvGrpSpPr>
            <p:grpSpPr>
              <a:xfrm>
                <a:off x="2413923" y="4058666"/>
                <a:ext cx="224119" cy="66900"/>
                <a:chOff x="2413923" y="4058666"/>
                <a:chExt cx="224119" cy="66900"/>
              </a:xfrm>
            </p:grpSpPr>
            <p:sp>
              <p:nvSpPr>
                <p:cNvPr id="12277" name="Google Shape;12277;p8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278" name="Google Shape;12278;p8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279" name="Google Shape;12279;p84"/>
              <p:cNvGrpSpPr/>
              <p:nvPr/>
            </p:nvGrpSpPr>
            <p:grpSpPr>
              <a:xfrm>
                <a:off x="3564643" y="4058666"/>
                <a:ext cx="223397" cy="66900"/>
                <a:chOff x="3564643" y="4058666"/>
                <a:chExt cx="223397" cy="66900"/>
              </a:xfrm>
            </p:grpSpPr>
            <p:sp>
              <p:nvSpPr>
                <p:cNvPr id="12280" name="Google Shape;12280;p8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281" name="Google Shape;12281;p8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2282" name="Google Shape;12282;p84"/>
            <p:cNvGrpSpPr/>
            <p:nvPr/>
          </p:nvGrpSpPr>
          <p:grpSpPr>
            <a:xfrm>
              <a:off x="2633353" y="3965763"/>
              <a:ext cx="933975" cy="445687"/>
              <a:chOff x="2633353" y="3965763"/>
              <a:chExt cx="933975" cy="445687"/>
            </a:xfrm>
          </p:grpSpPr>
          <p:sp>
            <p:nvSpPr>
              <p:cNvPr id="12283" name="Google Shape;12283;p8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85" name="Google Shape;12285;p84"/>
          <p:cNvGrpSpPr/>
          <p:nvPr/>
        </p:nvGrpSpPr>
        <p:grpSpPr>
          <a:xfrm>
            <a:off x="6392784" y="1044384"/>
            <a:ext cx="1131087" cy="587383"/>
            <a:chOff x="238125" y="999450"/>
            <a:chExt cx="7140700" cy="3708225"/>
          </a:xfrm>
        </p:grpSpPr>
        <p:sp>
          <p:nvSpPr>
            <p:cNvPr id="12286" name="Google Shape;12286;p8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5" name="Google Shape;12295;p84"/>
          <p:cNvGrpSpPr/>
          <p:nvPr/>
        </p:nvGrpSpPr>
        <p:grpSpPr>
          <a:xfrm>
            <a:off x="3744234" y="3493879"/>
            <a:ext cx="1375854" cy="678131"/>
            <a:chOff x="3913765" y="3641905"/>
            <a:chExt cx="1522805" cy="750560"/>
          </a:xfrm>
        </p:grpSpPr>
        <p:grpSp>
          <p:nvGrpSpPr>
            <p:cNvPr id="12296" name="Google Shape;12296;p84"/>
            <p:cNvGrpSpPr/>
            <p:nvPr/>
          </p:nvGrpSpPr>
          <p:grpSpPr>
            <a:xfrm>
              <a:off x="3913765" y="3997002"/>
              <a:ext cx="1522805" cy="395463"/>
              <a:chOff x="3913765" y="3997002"/>
              <a:chExt cx="1522805" cy="395463"/>
            </a:xfrm>
          </p:grpSpPr>
          <p:grpSp>
            <p:nvGrpSpPr>
              <p:cNvPr id="12297" name="Google Shape;12297;p84"/>
              <p:cNvGrpSpPr/>
              <p:nvPr/>
            </p:nvGrpSpPr>
            <p:grpSpPr>
              <a:xfrm>
                <a:off x="3913765" y="4138659"/>
                <a:ext cx="507602" cy="253806"/>
                <a:chOff x="3913765" y="4138659"/>
                <a:chExt cx="507602" cy="253806"/>
              </a:xfrm>
            </p:grpSpPr>
            <p:sp>
              <p:nvSpPr>
                <p:cNvPr id="12298" name="Google Shape;12298;p8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2300" name="Google Shape;12300;p84"/>
              <p:cNvGrpSpPr/>
              <p:nvPr/>
            </p:nvGrpSpPr>
            <p:grpSpPr>
              <a:xfrm>
                <a:off x="4421361" y="3997002"/>
                <a:ext cx="507618" cy="395463"/>
                <a:chOff x="4421361" y="3997002"/>
                <a:chExt cx="507618" cy="395463"/>
              </a:xfrm>
            </p:grpSpPr>
            <p:sp>
              <p:nvSpPr>
                <p:cNvPr id="12301" name="Google Shape;12301;p8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3" name="Google Shape;12303;p84"/>
              <p:cNvGrpSpPr/>
              <p:nvPr/>
            </p:nvGrpSpPr>
            <p:grpSpPr>
              <a:xfrm>
                <a:off x="4928973" y="4189418"/>
                <a:ext cx="507596" cy="203047"/>
                <a:chOff x="4928973" y="4189418"/>
                <a:chExt cx="507596" cy="203047"/>
              </a:xfrm>
            </p:grpSpPr>
            <p:sp>
              <p:nvSpPr>
                <p:cNvPr id="12304" name="Google Shape;12304;p8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06" name="Google Shape;12306;p84"/>
            <p:cNvGrpSpPr/>
            <p:nvPr/>
          </p:nvGrpSpPr>
          <p:grpSpPr>
            <a:xfrm>
              <a:off x="4482186" y="3641905"/>
              <a:ext cx="397605" cy="349784"/>
              <a:chOff x="2906375" y="1159725"/>
              <a:chExt cx="1860575" cy="1636800"/>
            </a:xfrm>
          </p:grpSpPr>
          <p:sp>
            <p:nvSpPr>
              <p:cNvPr id="12307" name="Google Shape;12307;p8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11" name="Google Shape;12311;p84"/>
          <p:cNvGrpSpPr/>
          <p:nvPr/>
        </p:nvGrpSpPr>
        <p:grpSpPr>
          <a:xfrm>
            <a:off x="6528943" y="1853805"/>
            <a:ext cx="940737" cy="721067"/>
            <a:chOff x="6599718" y="2068734"/>
            <a:chExt cx="940737" cy="721067"/>
          </a:xfrm>
        </p:grpSpPr>
        <p:sp>
          <p:nvSpPr>
            <p:cNvPr id="12312" name="Google Shape;12312;p8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8" name="Google Shape;12318;p84"/>
            <p:cNvGrpSpPr/>
            <p:nvPr/>
          </p:nvGrpSpPr>
          <p:grpSpPr>
            <a:xfrm>
              <a:off x="6836957" y="2068734"/>
              <a:ext cx="461892" cy="721067"/>
              <a:chOff x="6836957" y="2068734"/>
              <a:chExt cx="461892" cy="721067"/>
            </a:xfrm>
          </p:grpSpPr>
          <p:sp>
            <p:nvSpPr>
              <p:cNvPr id="12319" name="Google Shape;12319;p8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5" name="Google Shape;12325;p84"/>
              <p:cNvGrpSpPr/>
              <p:nvPr/>
            </p:nvGrpSpPr>
            <p:grpSpPr>
              <a:xfrm>
                <a:off x="6836957" y="2068734"/>
                <a:ext cx="461892" cy="721067"/>
                <a:chOff x="6836957" y="2068734"/>
                <a:chExt cx="461892" cy="721067"/>
              </a:xfrm>
            </p:grpSpPr>
            <p:sp>
              <p:nvSpPr>
                <p:cNvPr id="12326" name="Google Shape;12326;p8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333" name="Google Shape;12333;p84"/>
          <p:cNvGrpSpPr/>
          <p:nvPr/>
        </p:nvGrpSpPr>
        <p:grpSpPr>
          <a:xfrm>
            <a:off x="2412262" y="1858152"/>
            <a:ext cx="712577" cy="712374"/>
            <a:chOff x="2559249" y="2069323"/>
            <a:chExt cx="685566" cy="685634"/>
          </a:xfrm>
        </p:grpSpPr>
        <p:sp>
          <p:nvSpPr>
            <p:cNvPr id="12334" name="Google Shape;12334;p8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7" name="Google Shape;12347;p84"/>
          <p:cNvGrpSpPr/>
          <p:nvPr/>
        </p:nvGrpSpPr>
        <p:grpSpPr>
          <a:xfrm>
            <a:off x="7594699" y="970941"/>
            <a:ext cx="845645" cy="711911"/>
            <a:chOff x="951975" y="315800"/>
            <a:chExt cx="5860325" cy="4933550"/>
          </a:xfrm>
        </p:grpSpPr>
        <p:sp>
          <p:nvSpPr>
            <p:cNvPr id="12348" name="Google Shape;12348;p8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6" name="Google Shape;12356;p84"/>
          <p:cNvGrpSpPr/>
          <p:nvPr/>
        </p:nvGrpSpPr>
        <p:grpSpPr>
          <a:xfrm>
            <a:off x="3691828" y="2707050"/>
            <a:ext cx="1617932" cy="621724"/>
            <a:chOff x="3862800" y="3038525"/>
            <a:chExt cx="1329006" cy="510698"/>
          </a:xfrm>
        </p:grpSpPr>
        <p:sp>
          <p:nvSpPr>
            <p:cNvPr id="12357" name="Google Shape;12357;p8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9" name="Google Shape;12359;p84"/>
            <p:cNvGrpSpPr/>
            <p:nvPr/>
          </p:nvGrpSpPr>
          <p:grpSpPr>
            <a:xfrm>
              <a:off x="3967075" y="3040337"/>
              <a:ext cx="1019927" cy="402126"/>
              <a:chOff x="3967075" y="3040337"/>
              <a:chExt cx="1019927" cy="402126"/>
            </a:xfrm>
          </p:grpSpPr>
          <p:sp>
            <p:nvSpPr>
              <p:cNvPr id="12360" name="Google Shape;12360;p8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2" name="Google Shape;12362;p84"/>
            <p:cNvGrpSpPr/>
            <p:nvPr/>
          </p:nvGrpSpPr>
          <p:grpSpPr>
            <a:xfrm>
              <a:off x="4186700" y="3040337"/>
              <a:ext cx="390475" cy="183289"/>
              <a:chOff x="4186700" y="3040337"/>
              <a:chExt cx="390475" cy="183289"/>
            </a:xfrm>
          </p:grpSpPr>
          <p:sp>
            <p:nvSpPr>
              <p:cNvPr id="12363" name="Google Shape;12363;p8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5" name="Google Shape;12365;p84"/>
            <p:cNvGrpSpPr/>
            <p:nvPr/>
          </p:nvGrpSpPr>
          <p:grpSpPr>
            <a:xfrm>
              <a:off x="4073727" y="3040337"/>
              <a:ext cx="697794" cy="296263"/>
              <a:chOff x="4073727" y="3040337"/>
              <a:chExt cx="697794" cy="296263"/>
            </a:xfrm>
          </p:grpSpPr>
          <p:sp>
            <p:nvSpPr>
              <p:cNvPr id="12366" name="Google Shape;12366;p8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8" name="Google Shape;12368;p84"/>
            <p:cNvGrpSpPr/>
            <p:nvPr/>
          </p:nvGrpSpPr>
          <p:grpSpPr>
            <a:xfrm>
              <a:off x="3862800" y="3038525"/>
              <a:ext cx="1329006" cy="510698"/>
              <a:chOff x="3862800" y="3038525"/>
              <a:chExt cx="1329006" cy="510698"/>
            </a:xfrm>
          </p:grpSpPr>
          <p:sp>
            <p:nvSpPr>
              <p:cNvPr id="12369" name="Google Shape;12369;p8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71" name="Google Shape;12371;p84"/>
          <p:cNvGrpSpPr/>
          <p:nvPr/>
        </p:nvGrpSpPr>
        <p:grpSpPr>
          <a:xfrm>
            <a:off x="700150" y="970941"/>
            <a:ext cx="883205" cy="775176"/>
            <a:chOff x="649648" y="271400"/>
            <a:chExt cx="6215377" cy="5455143"/>
          </a:xfrm>
        </p:grpSpPr>
        <p:sp>
          <p:nvSpPr>
            <p:cNvPr id="12372" name="Google Shape;12372;p8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4" name="Google Shape;12384;p84"/>
          <p:cNvGrpSpPr/>
          <p:nvPr/>
        </p:nvGrpSpPr>
        <p:grpSpPr>
          <a:xfrm>
            <a:off x="2308452" y="970941"/>
            <a:ext cx="767704" cy="815489"/>
            <a:chOff x="2499700" y="1135950"/>
            <a:chExt cx="732402" cy="777990"/>
          </a:xfrm>
        </p:grpSpPr>
        <p:grpSp>
          <p:nvGrpSpPr>
            <p:cNvPr id="12385" name="Google Shape;12385;p84"/>
            <p:cNvGrpSpPr/>
            <p:nvPr/>
          </p:nvGrpSpPr>
          <p:grpSpPr>
            <a:xfrm>
              <a:off x="2499700" y="1135950"/>
              <a:ext cx="732402" cy="694705"/>
              <a:chOff x="2499700" y="1135950"/>
              <a:chExt cx="732402" cy="694705"/>
            </a:xfrm>
          </p:grpSpPr>
          <p:sp>
            <p:nvSpPr>
              <p:cNvPr id="12386" name="Google Shape;12386;p8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3" name="Google Shape;12413;p84"/>
            <p:cNvGrpSpPr/>
            <p:nvPr/>
          </p:nvGrpSpPr>
          <p:grpSpPr>
            <a:xfrm>
              <a:off x="2517909" y="1188726"/>
              <a:ext cx="702702" cy="725214"/>
              <a:chOff x="2517909" y="1188726"/>
              <a:chExt cx="702702" cy="725214"/>
            </a:xfrm>
          </p:grpSpPr>
          <p:sp>
            <p:nvSpPr>
              <p:cNvPr id="12414" name="Google Shape;12414;p8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19" name="Google Shape;12419;p84"/>
          <p:cNvGrpSpPr/>
          <p:nvPr/>
        </p:nvGrpSpPr>
        <p:grpSpPr>
          <a:xfrm>
            <a:off x="1654184" y="970941"/>
            <a:ext cx="583439" cy="870229"/>
            <a:chOff x="1716825" y="1121550"/>
            <a:chExt cx="622800" cy="928938"/>
          </a:xfrm>
        </p:grpSpPr>
        <p:grpSp>
          <p:nvGrpSpPr>
            <p:cNvPr id="12420" name="Google Shape;12420;p84"/>
            <p:cNvGrpSpPr/>
            <p:nvPr/>
          </p:nvGrpSpPr>
          <p:grpSpPr>
            <a:xfrm>
              <a:off x="1716825" y="1121550"/>
              <a:ext cx="622800" cy="928938"/>
              <a:chOff x="1716825" y="1121550"/>
              <a:chExt cx="622800" cy="928938"/>
            </a:xfrm>
          </p:grpSpPr>
          <p:cxnSp>
            <p:nvCxnSpPr>
              <p:cNvPr id="12421" name="Google Shape;12421;p8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2422" name="Google Shape;12422;p8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3" name="Google Shape;12423;p84"/>
            <p:cNvGrpSpPr/>
            <p:nvPr/>
          </p:nvGrpSpPr>
          <p:grpSpPr>
            <a:xfrm>
              <a:off x="1768050" y="1172775"/>
              <a:ext cx="520200" cy="832000"/>
              <a:chOff x="1768050" y="1172775"/>
              <a:chExt cx="520200" cy="832000"/>
            </a:xfrm>
          </p:grpSpPr>
          <p:cxnSp>
            <p:nvCxnSpPr>
              <p:cNvPr id="12424" name="Google Shape;12424;p8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2425" name="Google Shape;12425;p8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6" name="Google Shape;12426;p84"/>
            <p:cNvGrpSpPr/>
            <p:nvPr/>
          </p:nvGrpSpPr>
          <p:grpSpPr>
            <a:xfrm>
              <a:off x="1820100" y="1225475"/>
              <a:ext cx="416400" cy="729575"/>
              <a:chOff x="1820100" y="1225475"/>
              <a:chExt cx="416400" cy="729575"/>
            </a:xfrm>
          </p:grpSpPr>
          <p:cxnSp>
            <p:nvCxnSpPr>
              <p:cNvPr id="12427" name="Google Shape;12427;p8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2428" name="Google Shape;12428;p8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9" name="Google Shape;12429;p84"/>
            <p:cNvGrpSpPr/>
            <p:nvPr/>
          </p:nvGrpSpPr>
          <p:grpSpPr>
            <a:xfrm>
              <a:off x="1874250" y="1278825"/>
              <a:ext cx="308100" cy="605275"/>
              <a:chOff x="1874250" y="1278825"/>
              <a:chExt cx="308100" cy="605275"/>
            </a:xfrm>
          </p:grpSpPr>
          <p:cxnSp>
            <p:nvCxnSpPr>
              <p:cNvPr id="12430" name="Google Shape;12430;p8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2431" name="Google Shape;12431;p8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2" name="Google Shape;12432;p8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3" name="Google Shape;12433;p84"/>
          <p:cNvGrpSpPr/>
          <p:nvPr/>
        </p:nvGrpSpPr>
        <p:grpSpPr>
          <a:xfrm>
            <a:off x="1574007" y="1857263"/>
            <a:ext cx="739072" cy="714152"/>
            <a:chOff x="4334725" y="1355875"/>
            <a:chExt cx="3106650" cy="3001900"/>
          </a:xfrm>
        </p:grpSpPr>
        <p:grpSp>
          <p:nvGrpSpPr>
            <p:cNvPr id="12434" name="Google Shape;12434;p84"/>
            <p:cNvGrpSpPr/>
            <p:nvPr/>
          </p:nvGrpSpPr>
          <p:grpSpPr>
            <a:xfrm>
              <a:off x="4516050" y="1724875"/>
              <a:ext cx="2693725" cy="2632900"/>
              <a:chOff x="4516050" y="1724875"/>
              <a:chExt cx="2693725" cy="2632900"/>
            </a:xfrm>
          </p:grpSpPr>
          <p:sp>
            <p:nvSpPr>
              <p:cNvPr id="12435" name="Google Shape;12435;p8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8" name="Google Shape;12438;p84"/>
            <p:cNvGrpSpPr/>
            <p:nvPr/>
          </p:nvGrpSpPr>
          <p:grpSpPr>
            <a:xfrm>
              <a:off x="4334725" y="1355875"/>
              <a:ext cx="3106650" cy="2709650"/>
              <a:chOff x="4334725" y="1355875"/>
              <a:chExt cx="3106650" cy="2709650"/>
            </a:xfrm>
          </p:grpSpPr>
          <p:sp>
            <p:nvSpPr>
              <p:cNvPr id="12439" name="Google Shape;12439;p8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42" name="Google Shape;12442;p84"/>
          <p:cNvGrpSpPr/>
          <p:nvPr/>
        </p:nvGrpSpPr>
        <p:grpSpPr>
          <a:xfrm>
            <a:off x="7690956" y="3488034"/>
            <a:ext cx="312074" cy="684173"/>
            <a:chOff x="7645573" y="3754300"/>
            <a:chExt cx="293855" cy="644170"/>
          </a:xfrm>
        </p:grpSpPr>
        <p:sp>
          <p:nvSpPr>
            <p:cNvPr id="12443" name="Google Shape;12443;p8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5" name="Google Shape;12445;p84"/>
          <p:cNvGrpSpPr/>
          <p:nvPr/>
        </p:nvGrpSpPr>
        <p:grpSpPr>
          <a:xfrm>
            <a:off x="5612944" y="970941"/>
            <a:ext cx="709011" cy="739359"/>
            <a:chOff x="5830645" y="1256617"/>
            <a:chExt cx="530340" cy="553040"/>
          </a:xfrm>
        </p:grpSpPr>
        <p:grpSp>
          <p:nvGrpSpPr>
            <p:cNvPr id="12446" name="Google Shape;12446;p84"/>
            <p:cNvGrpSpPr/>
            <p:nvPr/>
          </p:nvGrpSpPr>
          <p:grpSpPr>
            <a:xfrm>
              <a:off x="5830645" y="1256617"/>
              <a:ext cx="259743" cy="269909"/>
              <a:chOff x="5830645" y="1256617"/>
              <a:chExt cx="259743" cy="269909"/>
            </a:xfrm>
          </p:grpSpPr>
          <p:sp>
            <p:nvSpPr>
              <p:cNvPr id="12447" name="Google Shape;12447;p8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9" name="Google Shape;12449;p84"/>
            <p:cNvGrpSpPr/>
            <p:nvPr/>
          </p:nvGrpSpPr>
          <p:grpSpPr>
            <a:xfrm>
              <a:off x="6101293" y="1256617"/>
              <a:ext cx="259692" cy="269909"/>
              <a:chOff x="6101293" y="1256617"/>
              <a:chExt cx="259692" cy="269909"/>
            </a:xfrm>
          </p:grpSpPr>
          <p:sp>
            <p:nvSpPr>
              <p:cNvPr id="12450" name="Google Shape;12450;p8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2" name="Google Shape;12452;p84"/>
            <p:cNvGrpSpPr/>
            <p:nvPr/>
          </p:nvGrpSpPr>
          <p:grpSpPr>
            <a:xfrm>
              <a:off x="5830645" y="1539749"/>
              <a:ext cx="259692" cy="269909"/>
              <a:chOff x="5830645" y="1539749"/>
              <a:chExt cx="259692" cy="269909"/>
            </a:xfrm>
          </p:grpSpPr>
          <p:sp>
            <p:nvSpPr>
              <p:cNvPr id="12453" name="Google Shape;12453;p8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5" name="Google Shape;12455;p84"/>
            <p:cNvGrpSpPr/>
            <p:nvPr/>
          </p:nvGrpSpPr>
          <p:grpSpPr>
            <a:xfrm>
              <a:off x="6101293" y="1539749"/>
              <a:ext cx="259692" cy="269909"/>
              <a:chOff x="6101293" y="1539749"/>
              <a:chExt cx="259692" cy="269909"/>
            </a:xfrm>
          </p:grpSpPr>
          <p:sp>
            <p:nvSpPr>
              <p:cNvPr id="12456" name="Google Shape;12456;p8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8" name="Google Shape;12458;p8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9" name="Google Shape;12459;p84"/>
          <p:cNvGrpSpPr/>
          <p:nvPr/>
        </p:nvGrpSpPr>
        <p:grpSpPr>
          <a:xfrm>
            <a:off x="714438" y="2707057"/>
            <a:ext cx="1452955" cy="621360"/>
            <a:chOff x="732422" y="2990152"/>
            <a:chExt cx="1337773" cy="572102"/>
          </a:xfrm>
        </p:grpSpPr>
        <p:sp>
          <p:nvSpPr>
            <p:cNvPr id="12460" name="Google Shape;12460;p8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2469"/>
        <p:cNvGrpSpPr/>
        <p:nvPr/>
      </p:nvGrpSpPr>
      <p:grpSpPr>
        <a:xfrm>
          <a:off x="0" y="0"/>
          <a:ext cx="0" cy="0"/>
          <a:chOff x="0" y="0"/>
          <a:chExt cx="0" cy="0"/>
        </a:xfrm>
      </p:grpSpPr>
      <p:grpSp>
        <p:nvGrpSpPr>
          <p:cNvPr id="12470" name="Google Shape;12470;p85"/>
          <p:cNvGrpSpPr/>
          <p:nvPr/>
        </p:nvGrpSpPr>
        <p:grpSpPr>
          <a:xfrm>
            <a:off x="708575" y="965865"/>
            <a:ext cx="1636117" cy="1526144"/>
            <a:chOff x="729238" y="1179665"/>
            <a:chExt cx="1636117" cy="1526144"/>
          </a:xfrm>
        </p:grpSpPr>
        <p:grpSp>
          <p:nvGrpSpPr>
            <p:cNvPr id="12471" name="Google Shape;12471;p85"/>
            <p:cNvGrpSpPr/>
            <p:nvPr/>
          </p:nvGrpSpPr>
          <p:grpSpPr>
            <a:xfrm>
              <a:off x="729238" y="1179665"/>
              <a:ext cx="80700" cy="1526144"/>
              <a:chOff x="729238" y="1179665"/>
              <a:chExt cx="80700" cy="1526144"/>
            </a:xfrm>
          </p:grpSpPr>
          <p:sp>
            <p:nvSpPr>
              <p:cNvPr id="12472" name="Google Shape;12472;p8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2" name="Google Shape;12482;p85"/>
            <p:cNvGrpSpPr/>
            <p:nvPr/>
          </p:nvGrpSpPr>
          <p:grpSpPr>
            <a:xfrm>
              <a:off x="903098" y="1179665"/>
              <a:ext cx="80700" cy="1526144"/>
              <a:chOff x="903098" y="1179665"/>
              <a:chExt cx="80700" cy="1526144"/>
            </a:xfrm>
          </p:grpSpPr>
          <p:sp>
            <p:nvSpPr>
              <p:cNvPr id="12483" name="Google Shape;12483;p8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85"/>
            <p:cNvGrpSpPr/>
            <p:nvPr/>
          </p:nvGrpSpPr>
          <p:grpSpPr>
            <a:xfrm>
              <a:off x="1076958" y="1179665"/>
              <a:ext cx="80700" cy="1526144"/>
              <a:chOff x="1076958" y="1179665"/>
              <a:chExt cx="80700" cy="1526144"/>
            </a:xfrm>
          </p:grpSpPr>
          <p:sp>
            <p:nvSpPr>
              <p:cNvPr id="12494" name="Google Shape;12494;p8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8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4" name="Google Shape;12504;p85"/>
            <p:cNvGrpSpPr/>
            <p:nvPr/>
          </p:nvGrpSpPr>
          <p:grpSpPr>
            <a:xfrm>
              <a:off x="1247707" y="1179665"/>
              <a:ext cx="80700" cy="1526144"/>
              <a:chOff x="1247707" y="1179665"/>
              <a:chExt cx="80700" cy="1526144"/>
            </a:xfrm>
          </p:grpSpPr>
          <p:sp>
            <p:nvSpPr>
              <p:cNvPr id="12505" name="Google Shape;12505;p8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85"/>
            <p:cNvGrpSpPr/>
            <p:nvPr/>
          </p:nvGrpSpPr>
          <p:grpSpPr>
            <a:xfrm>
              <a:off x="1421567" y="1179665"/>
              <a:ext cx="80700" cy="1526144"/>
              <a:chOff x="1421567" y="1179665"/>
              <a:chExt cx="80700" cy="1526144"/>
            </a:xfrm>
          </p:grpSpPr>
          <p:sp>
            <p:nvSpPr>
              <p:cNvPr id="12516" name="Google Shape;12516;p8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85"/>
            <p:cNvGrpSpPr/>
            <p:nvPr/>
          </p:nvGrpSpPr>
          <p:grpSpPr>
            <a:xfrm>
              <a:off x="1592327" y="1179665"/>
              <a:ext cx="80700" cy="1526144"/>
              <a:chOff x="1592327" y="1179665"/>
              <a:chExt cx="80700" cy="1526144"/>
            </a:xfrm>
          </p:grpSpPr>
          <p:sp>
            <p:nvSpPr>
              <p:cNvPr id="12527" name="Google Shape;12527;p8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7" name="Google Shape;12537;p85"/>
            <p:cNvGrpSpPr/>
            <p:nvPr/>
          </p:nvGrpSpPr>
          <p:grpSpPr>
            <a:xfrm>
              <a:off x="1766187" y="1179665"/>
              <a:ext cx="80700" cy="1526144"/>
              <a:chOff x="1766187" y="1179665"/>
              <a:chExt cx="80700" cy="1526144"/>
            </a:xfrm>
          </p:grpSpPr>
          <p:sp>
            <p:nvSpPr>
              <p:cNvPr id="12538" name="Google Shape;12538;p8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85"/>
            <p:cNvGrpSpPr/>
            <p:nvPr/>
          </p:nvGrpSpPr>
          <p:grpSpPr>
            <a:xfrm>
              <a:off x="1936935" y="1179665"/>
              <a:ext cx="80700" cy="1526144"/>
              <a:chOff x="1936935" y="1179665"/>
              <a:chExt cx="80700" cy="1526144"/>
            </a:xfrm>
          </p:grpSpPr>
          <p:sp>
            <p:nvSpPr>
              <p:cNvPr id="12549" name="Google Shape;12549;p8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9" name="Google Shape;12559;p85"/>
            <p:cNvGrpSpPr/>
            <p:nvPr/>
          </p:nvGrpSpPr>
          <p:grpSpPr>
            <a:xfrm>
              <a:off x="2110795" y="1179665"/>
              <a:ext cx="80700" cy="1526144"/>
              <a:chOff x="2110795" y="1179665"/>
              <a:chExt cx="80700" cy="1526144"/>
            </a:xfrm>
          </p:grpSpPr>
          <p:sp>
            <p:nvSpPr>
              <p:cNvPr id="12560" name="Google Shape;12560;p8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0" name="Google Shape;12570;p85"/>
            <p:cNvGrpSpPr/>
            <p:nvPr/>
          </p:nvGrpSpPr>
          <p:grpSpPr>
            <a:xfrm>
              <a:off x="2284655" y="1179665"/>
              <a:ext cx="80700" cy="1526144"/>
              <a:chOff x="2284655" y="1179665"/>
              <a:chExt cx="80700" cy="1526144"/>
            </a:xfrm>
          </p:grpSpPr>
          <p:sp>
            <p:nvSpPr>
              <p:cNvPr id="12571" name="Google Shape;12571;p8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8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8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81" name="Google Shape;12581;p85"/>
          <p:cNvGrpSpPr/>
          <p:nvPr/>
        </p:nvGrpSpPr>
        <p:grpSpPr>
          <a:xfrm>
            <a:off x="2603242" y="985003"/>
            <a:ext cx="1364248" cy="1102133"/>
            <a:chOff x="2623904" y="1198803"/>
            <a:chExt cx="1364248" cy="1102133"/>
          </a:xfrm>
        </p:grpSpPr>
        <p:grpSp>
          <p:nvGrpSpPr>
            <p:cNvPr id="12582" name="Google Shape;12582;p85"/>
            <p:cNvGrpSpPr/>
            <p:nvPr/>
          </p:nvGrpSpPr>
          <p:grpSpPr>
            <a:xfrm>
              <a:off x="2623907" y="1198803"/>
              <a:ext cx="1364245" cy="273000"/>
              <a:chOff x="2623907" y="1198803"/>
              <a:chExt cx="1364245" cy="273000"/>
            </a:xfrm>
          </p:grpSpPr>
          <p:sp>
            <p:nvSpPr>
              <p:cNvPr id="12583" name="Google Shape;12583;p8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8" name="Google Shape;12588;p85"/>
            <p:cNvGrpSpPr/>
            <p:nvPr/>
          </p:nvGrpSpPr>
          <p:grpSpPr>
            <a:xfrm>
              <a:off x="2623904" y="1476964"/>
              <a:ext cx="1364245" cy="273000"/>
              <a:chOff x="2623904" y="1476964"/>
              <a:chExt cx="1364245" cy="273000"/>
            </a:xfrm>
          </p:grpSpPr>
          <p:sp>
            <p:nvSpPr>
              <p:cNvPr id="12589" name="Google Shape;12589;p8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4" name="Google Shape;12594;p85"/>
            <p:cNvGrpSpPr/>
            <p:nvPr/>
          </p:nvGrpSpPr>
          <p:grpSpPr>
            <a:xfrm>
              <a:off x="2623907" y="1749775"/>
              <a:ext cx="1364245" cy="273000"/>
              <a:chOff x="2623907" y="1749775"/>
              <a:chExt cx="1364245" cy="273000"/>
            </a:xfrm>
          </p:grpSpPr>
          <p:sp>
            <p:nvSpPr>
              <p:cNvPr id="12595" name="Google Shape;12595;p8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0" name="Google Shape;12600;p85"/>
            <p:cNvGrpSpPr/>
            <p:nvPr/>
          </p:nvGrpSpPr>
          <p:grpSpPr>
            <a:xfrm>
              <a:off x="2623904" y="2027936"/>
              <a:ext cx="1364245" cy="273000"/>
              <a:chOff x="2623904" y="2027936"/>
              <a:chExt cx="1364245" cy="273000"/>
            </a:xfrm>
          </p:grpSpPr>
          <p:sp>
            <p:nvSpPr>
              <p:cNvPr id="12601" name="Google Shape;12601;p8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06" name="Google Shape;12606;p85"/>
          <p:cNvGrpSpPr/>
          <p:nvPr/>
        </p:nvGrpSpPr>
        <p:grpSpPr>
          <a:xfrm>
            <a:off x="2592703" y="2444186"/>
            <a:ext cx="1387541" cy="159124"/>
            <a:chOff x="3200660" y="2180272"/>
            <a:chExt cx="2563824" cy="378237"/>
          </a:xfrm>
        </p:grpSpPr>
        <p:sp>
          <p:nvSpPr>
            <p:cNvPr id="12607" name="Google Shape;12607;p8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5" name="Google Shape;12625;p85"/>
          <p:cNvGrpSpPr/>
          <p:nvPr/>
        </p:nvGrpSpPr>
        <p:grpSpPr>
          <a:xfrm>
            <a:off x="2589227" y="2722011"/>
            <a:ext cx="1390502" cy="159625"/>
            <a:chOff x="3530150" y="2790075"/>
            <a:chExt cx="1962600" cy="225300"/>
          </a:xfrm>
        </p:grpSpPr>
        <p:sp>
          <p:nvSpPr>
            <p:cNvPr id="12626" name="Google Shape;12626;p8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8" name="Google Shape;12628;p85"/>
          <p:cNvGrpSpPr/>
          <p:nvPr/>
        </p:nvGrpSpPr>
        <p:grpSpPr>
          <a:xfrm>
            <a:off x="2589880" y="3000337"/>
            <a:ext cx="1411629" cy="153761"/>
            <a:chOff x="3558802" y="4011427"/>
            <a:chExt cx="1866000" cy="111300"/>
          </a:xfrm>
        </p:grpSpPr>
        <p:sp>
          <p:nvSpPr>
            <p:cNvPr id="12629" name="Google Shape;12629;p8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85"/>
          <p:cNvGrpSpPr/>
          <p:nvPr/>
        </p:nvGrpSpPr>
        <p:grpSpPr>
          <a:xfrm>
            <a:off x="2589573" y="2205736"/>
            <a:ext cx="1383503" cy="119749"/>
            <a:chOff x="3465975" y="2270276"/>
            <a:chExt cx="1986364" cy="171929"/>
          </a:xfrm>
        </p:grpSpPr>
        <p:sp>
          <p:nvSpPr>
            <p:cNvPr id="12632" name="Google Shape;12632;p8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0" name="Google Shape;12640;p85"/>
          <p:cNvGrpSpPr/>
          <p:nvPr/>
        </p:nvGrpSpPr>
        <p:grpSpPr>
          <a:xfrm>
            <a:off x="2600580" y="3569387"/>
            <a:ext cx="1369531" cy="195460"/>
            <a:chOff x="723300" y="4253549"/>
            <a:chExt cx="2276482" cy="324900"/>
          </a:xfrm>
        </p:grpSpPr>
        <p:sp>
          <p:nvSpPr>
            <p:cNvPr id="12641" name="Google Shape;12641;p8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6" name="Google Shape;12646;p85"/>
          <p:cNvGrpSpPr/>
          <p:nvPr/>
        </p:nvGrpSpPr>
        <p:grpSpPr>
          <a:xfrm>
            <a:off x="2590141" y="3270567"/>
            <a:ext cx="1389066" cy="180119"/>
            <a:chOff x="705948" y="3788465"/>
            <a:chExt cx="2308953" cy="299400"/>
          </a:xfrm>
        </p:grpSpPr>
        <p:sp>
          <p:nvSpPr>
            <p:cNvPr id="12647" name="Google Shape;12647;p8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2" name="Google Shape;12652;p85"/>
          <p:cNvGrpSpPr/>
          <p:nvPr/>
        </p:nvGrpSpPr>
        <p:grpSpPr>
          <a:xfrm>
            <a:off x="2638078" y="3883547"/>
            <a:ext cx="1304609" cy="294074"/>
            <a:chOff x="2658741" y="4097347"/>
            <a:chExt cx="1304609" cy="294074"/>
          </a:xfrm>
        </p:grpSpPr>
        <p:grpSp>
          <p:nvGrpSpPr>
            <p:cNvPr id="12653" name="Google Shape;12653;p85"/>
            <p:cNvGrpSpPr/>
            <p:nvPr/>
          </p:nvGrpSpPr>
          <p:grpSpPr>
            <a:xfrm>
              <a:off x="2658741" y="4097347"/>
              <a:ext cx="118572" cy="294074"/>
              <a:chOff x="3343310" y="4475555"/>
              <a:chExt cx="127717" cy="316753"/>
            </a:xfrm>
          </p:grpSpPr>
          <p:sp>
            <p:nvSpPr>
              <p:cNvPr id="12654" name="Google Shape;12654;p8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6" name="Google Shape;12656;p85"/>
            <p:cNvGrpSpPr/>
            <p:nvPr/>
          </p:nvGrpSpPr>
          <p:grpSpPr>
            <a:xfrm>
              <a:off x="3815519" y="4098388"/>
              <a:ext cx="147831" cy="291991"/>
              <a:chOff x="3527539" y="4476677"/>
              <a:chExt cx="159232" cy="314510"/>
            </a:xfrm>
          </p:grpSpPr>
          <p:sp>
            <p:nvSpPr>
              <p:cNvPr id="12657" name="Google Shape;12657;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9" name="Google Shape;12659;p85"/>
            <p:cNvGrpSpPr/>
            <p:nvPr/>
          </p:nvGrpSpPr>
          <p:grpSpPr>
            <a:xfrm>
              <a:off x="3511696" y="4098388"/>
              <a:ext cx="147831" cy="291991"/>
              <a:chOff x="3527539" y="4476677"/>
              <a:chExt cx="159232" cy="314510"/>
            </a:xfrm>
          </p:grpSpPr>
          <p:sp>
            <p:nvSpPr>
              <p:cNvPr id="12660" name="Google Shape;12660;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2" name="Google Shape;12662;p85"/>
            <p:cNvGrpSpPr/>
            <p:nvPr/>
          </p:nvGrpSpPr>
          <p:grpSpPr>
            <a:xfrm>
              <a:off x="3207874" y="4098388"/>
              <a:ext cx="147831" cy="291991"/>
              <a:chOff x="3527539" y="4476677"/>
              <a:chExt cx="159232" cy="314510"/>
            </a:xfrm>
          </p:grpSpPr>
          <p:sp>
            <p:nvSpPr>
              <p:cNvPr id="12663" name="Google Shape;12663;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5" name="Google Shape;12665;p85"/>
            <p:cNvGrpSpPr/>
            <p:nvPr/>
          </p:nvGrpSpPr>
          <p:grpSpPr>
            <a:xfrm>
              <a:off x="2933305" y="4097347"/>
              <a:ext cx="118572" cy="294074"/>
              <a:chOff x="3343310" y="4475555"/>
              <a:chExt cx="127717" cy="316753"/>
            </a:xfrm>
          </p:grpSpPr>
          <p:sp>
            <p:nvSpPr>
              <p:cNvPr id="12666" name="Google Shape;12666;p8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68" name="Google Shape;12668;p85"/>
          <p:cNvGrpSpPr/>
          <p:nvPr/>
        </p:nvGrpSpPr>
        <p:grpSpPr>
          <a:xfrm>
            <a:off x="4256908" y="1866669"/>
            <a:ext cx="1433821" cy="191501"/>
            <a:chOff x="4273350" y="2080469"/>
            <a:chExt cx="1433821" cy="191501"/>
          </a:xfrm>
        </p:grpSpPr>
        <p:grpSp>
          <p:nvGrpSpPr>
            <p:cNvPr id="12669" name="Google Shape;12669;p85"/>
            <p:cNvGrpSpPr/>
            <p:nvPr/>
          </p:nvGrpSpPr>
          <p:grpSpPr>
            <a:xfrm>
              <a:off x="4273350" y="2080469"/>
              <a:ext cx="1433821" cy="0"/>
              <a:chOff x="5224975" y="2962250"/>
              <a:chExt cx="1544400" cy="0"/>
            </a:xfrm>
          </p:grpSpPr>
          <p:cxnSp>
            <p:nvCxnSpPr>
              <p:cNvPr id="12670" name="Google Shape;12670;p8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2671" name="Google Shape;12671;p8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2672" name="Google Shape;12672;p85"/>
            <p:cNvGrpSpPr/>
            <p:nvPr/>
          </p:nvGrpSpPr>
          <p:grpSpPr>
            <a:xfrm>
              <a:off x="4273350" y="2271969"/>
              <a:ext cx="1433821" cy="0"/>
              <a:chOff x="5224975" y="2962250"/>
              <a:chExt cx="1544400" cy="0"/>
            </a:xfrm>
          </p:grpSpPr>
          <p:cxnSp>
            <p:nvCxnSpPr>
              <p:cNvPr id="12673" name="Google Shape;12673;p8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2674" name="Google Shape;12674;p8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2675" name="Google Shape;12675;p85"/>
          <p:cNvGrpSpPr/>
          <p:nvPr/>
        </p:nvGrpSpPr>
        <p:grpSpPr>
          <a:xfrm>
            <a:off x="4258463" y="969236"/>
            <a:ext cx="1430711" cy="743389"/>
            <a:chOff x="5159450" y="1919950"/>
            <a:chExt cx="1541050" cy="862500"/>
          </a:xfrm>
        </p:grpSpPr>
        <p:sp>
          <p:nvSpPr>
            <p:cNvPr id="12676" name="Google Shape;12676;p8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2677" name="Google Shape;12677;p85"/>
            <p:cNvGrpSpPr/>
            <p:nvPr/>
          </p:nvGrpSpPr>
          <p:grpSpPr>
            <a:xfrm>
              <a:off x="5159450" y="1919950"/>
              <a:ext cx="1541050" cy="862500"/>
              <a:chOff x="5159450" y="1919950"/>
              <a:chExt cx="1541050" cy="862500"/>
            </a:xfrm>
          </p:grpSpPr>
          <p:cxnSp>
            <p:nvCxnSpPr>
              <p:cNvPr id="12678" name="Google Shape;12678;p8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2679" name="Google Shape;12679;p8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2680" name="Google Shape;12680;p85"/>
          <p:cNvGrpSpPr/>
          <p:nvPr/>
        </p:nvGrpSpPr>
        <p:grpSpPr>
          <a:xfrm>
            <a:off x="4248577" y="2192564"/>
            <a:ext cx="1450484" cy="1052087"/>
            <a:chOff x="5230575" y="1554475"/>
            <a:chExt cx="2137150" cy="1550150"/>
          </a:xfrm>
        </p:grpSpPr>
        <p:sp>
          <p:nvSpPr>
            <p:cNvPr id="12681" name="Google Shape;12681;p8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4" name="Google Shape;12694;p85"/>
          <p:cNvGrpSpPr/>
          <p:nvPr/>
        </p:nvGrpSpPr>
        <p:grpSpPr>
          <a:xfrm rot="10800000">
            <a:off x="4265127" y="3284753"/>
            <a:ext cx="1417383" cy="887946"/>
            <a:chOff x="5645403" y="2920021"/>
            <a:chExt cx="2650800" cy="2180614"/>
          </a:xfrm>
        </p:grpSpPr>
        <p:sp>
          <p:nvSpPr>
            <p:cNvPr id="12695" name="Google Shape;12695;p8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696" name="Google Shape;12696;p85"/>
            <p:cNvCxnSpPr>
              <a:stCxn id="1269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2697" name="Google Shape;12697;p8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698" name="Google Shape;12698;p85"/>
            <p:cNvCxnSpPr>
              <a:endCxn id="1269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12699" name="Google Shape;12699;p8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700" name="Google Shape;12700;p85"/>
            <p:cNvCxnSpPr>
              <a:stCxn id="1269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2701" name="Google Shape;12701;p8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702" name="Google Shape;12702;p85"/>
            <p:cNvCxnSpPr>
              <a:endCxn id="1270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2703" name="Google Shape;12703;p85"/>
          <p:cNvGrpSpPr/>
          <p:nvPr/>
        </p:nvGrpSpPr>
        <p:grpSpPr>
          <a:xfrm>
            <a:off x="7365487" y="2188108"/>
            <a:ext cx="1071743" cy="1021579"/>
            <a:chOff x="7189833" y="2022667"/>
            <a:chExt cx="1251159" cy="1192597"/>
          </a:xfrm>
        </p:grpSpPr>
        <p:sp>
          <p:nvSpPr>
            <p:cNvPr id="12704" name="Google Shape;12704;p8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85"/>
          <p:cNvGrpSpPr/>
          <p:nvPr/>
        </p:nvGrpSpPr>
        <p:grpSpPr>
          <a:xfrm>
            <a:off x="706758" y="2614515"/>
            <a:ext cx="1695374" cy="1560837"/>
            <a:chOff x="727421" y="2828315"/>
            <a:chExt cx="1695374" cy="1560837"/>
          </a:xfrm>
        </p:grpSpPr>
        <p:grpSp>
          <p:nvGrpSpPr>
            <p:cNvPr id="12709" name="Google Shape;12709;p85"/>
            <p:cNvGrpSpPr/>
            <p:nvPr/>
          </p:nvGrpSpPr>
          <p:grpSpPr>
            <a:xfrm>
              <a:off x="819108" y="2882501"/>
              <a:ext cx="103104" cy="1426186"/>
              <a:chOff x="4674013" y="3100904"/>
              <a:chExt cx="122758" cy="1698043"/>
            </a:xfrm>
          </p:grpSpPr>
          <p:sp>
            <p:nvSpPr>
              <p:cNvPr id="12710" name="Google Shape;12710;p8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85"/>
            <p:cNvGrpSpPr/>
            <p:nvPr/>
          </p:nvGrpSpPr>
          <p:grpSpPr>
            <a:xfrm>
              <a:off x="1062475" y="2882501"/>
              <a:ext cx="103104" cy="1426186"/>
              <a:chOff x="4940438" y="3100904"/>
              <a:chExt cx="122758" cy="1698043"/>
            </a:xfrm>
          </p:grpSpPr>
          <p:sp>
            <p:nvSpPr>
              <p:cNvPr id="12718" name="Google Shape;12718;p8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5" name="Google Shape;12725;p85"/>
            <p:cNvGrpSpPr/>
            <p:nvPr/>
          </p:nvGrpSpPr>
          <p:grpSpPr>
            <a:xfrm>
              <a:off x="1299324" y="2882501"/>
              <a:ext cx="103104" cy="1426186"/>
              <a:chOff x="5206863" y="3100904"/>
              <a:chExt cx="122758" cy="1698043"/>
            </a:xfrm>
          </p:grpSpPr>
          <p:sp>
            <p:nvSpPr>
              <p:cNvPr id="12726" name="Google Shape;12726;p8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3" name="Google Shape;12733;p85"/>
            <p:cNvGrpSpPr/>
            <p:nvPr/>
          </p:nvGrpSpPr>
          <p:grpSpPr>
            <a:xfrm>
              <a:off x="1786057" y="2882501"/>
              <a:ext cx="103104" cy="1426186"/>
              <a:chOff x="6006138" y="3143629"/>
              <a:chExt cx="122758" cy="1698043"/>
            </a:xfrm>
          </p:grpSpPr>
          <p:sp>
            <p:nvSpPr>
              <p:cNvPr id="12734" name="Google Shape;12734;p8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1" name="Google Shape;12741;p85"/>
            <p:cNvGrpSpPr/>
            <p:nvPr/>
          </p:nvGrpSpPr>
          <p:grpSpPr>
            <a:xfrm>
              <a:off x="2029422" y="2882501"/>
              <a:ext cx="103104" cy="1426186"/>
              <a:chOff x="6805413" y="3100904"/>
              <a:chExt cx="122758" cy="1698043"/>
            </a:xfrm>
          </p:grpSpPr>
          <p:sp>
            <p:nvSpPr>
              <p:cNvPr id="12742" name="Google Shape;12742;p8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8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9" name="Google Shape;12749;p85"/>
            <p:cNvGrpSpPr/>
            <p:nvPr/>
          </p:nvGrpSpPr>
          <p:grpSpPr>
            <a:xfrm>
              <a:off x="727421" y="2828315"/>
              <a:ext cx="1695374" cy="1560837"/>
              <a:chOff x="734799" y="2782450"/>
              <a:chExt cx="1571100" cy="1577400"/>
            </a:xfrm>
          </p:grpSpPr>
          <p:cxnSp>
            <p:nvCxnSpPr>
              <p:cNvPr id="12750" name="Google Shape;12750;p8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2751" name="Google Shape;12751;p8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2752" name="Google Shape;12752;p85"/>
            <p:cNvGrpSpPr/>
            <p:nvPr/>
          </p:nvGrpSpPr>
          <p:grpSpPr>
            <a:xfrm>
              <a:off x="2272795" y="2882501"/>
              <a:ext cx="103104" cy="1426186"/>
              <a:chOff x="5206863" y="3100904"/>
              <a:chExt cx="122758" cy="1698043"/>
            </a:xfrm>
          </p:grpSpPr>
          <p:sp>
            <p:nvSpPr>
              <p:cNvPr id="12753" name="Google Shape;12753;p8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0" name="Google Shape;12760;p85"/>
            <p:cNvGrpSpPr/>
            <p:nvPr/>
          </p:nvGrpSpPr>
          <p:grpSpPr>
            <a:xfrm>
              <a:off x="1542694" y="2882501"/>
              <a:ext cx="103104" cy="1426186"/>
              <a:chOff x="6006138" y="3143629"/>
              <a:chExt cx="122758" cy="1698043"/>
            </a:xfrm>
          </p:grpSpPr>
          <p:sp>
            <p:nvSpPr>
              <p:cNvPr id="12761" name="Google Shape;12761;p8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68" name="Google Shape;12768;p85"/>
          <p:cNvGrpSpPr/>
          <p:nvPr/>
        </p:nvGrpSpPr>
        <p:grpSpPr>
          <a:xfrm>
            <a:off x="5915338" y="2192087"/>
            <a:ext cx="1248543" cy="1025319"/>
            <a:chOff x="5183758" y="1210600"/>
            <a:chExt cx="3605380" cy="2960783"/>
          </a:xfrm>
        </p:grpSpPr>
        <p:sp>
          <p:nvSpPr>
            <p:cNvPr id="12769" name="Google Shape;12769;p8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773" name="Google Shape;12773;p8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2774" name="Google Shape;12774;p8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2775" name="Google Shape;12775;p8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2776" name="Google Shape;12776;p8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2777" name="Google Shape;12777;p8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8" name="Google Shape;12778;p85"/>
          <p:cNvGrpSpPr/>
          <p:nvPr/>
        </p:nvGrpSpPr>
        <p:grpSpPr>
          <a:xfrm>
            <a:off x="5772399" y="3330404"/>
            <a:ext cx="2664831" cy="843440"/>
            <a:chOff x="5916567" y="1099697"/>
            <a:chExt cx="2556683" cy="809211"/>
          </a:xfrm>
        </p:grpSpPr>
        <p:sp>
          <p:nvSpPr>
            <p:cNvPr id="12779" name="Google Shape;12779;p8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7" name="Google Shape;12787;p85"/>
          <p:cNvGrpSpPr/>
          <p:nvPr/>
        </p:nvGrpSpPr>
        <p:grpSpPr>
          <a:xfrm>
            <a:off x="5879940" y="979263"/>
            <a:ext cx="1299851" cy="1023338"/>
            <a:chOff x="5900602" y="1193063"/>
            <a:chExt cx="1299851" cy="1023338"/>
          </a:xfrm>
        </p:grpSpPr>
        <p:grpSp>
          <p:nvGrpSpPr>
            <p:cNvPr id="12788" name="Google Shape;12788;p85"/>
            <p:cNvGrpSpPr/>
            <p:nvPr/>
          </p:nvGrpSpPr>
          <p:grpSpPr>
            <a:xfrm>
              <a:off x="6743564" y="1193063"/>
              <a:ext cx="456889" cy="700379"/>
              <a:chOff x="6743564" y="1193063"/>
              <a:chExt cx="456889" cy="700379"/>
            </a:xfrm>
          </p:grpSpPr>
          <p:grpSp>
            <p:nvGrpSpPr>
              <p:cNvPr id="12789" name="Google Shape;12789;p85"/>
              <p:cNvGrpSpPr/>
              <p:nvPr/>
            </p:nvGrpSpPr>
            <p:grpSpPr>
              <a:xfrm>
                <a:off x="6743564" y="1690731"/>
                <a:ext cx="214402" cy="202710"/>
                <a:chOff x="6743564" y="1690731"/>
                <a:chExt cx="214402" cy="202710"/>
              </a:xfrm>
            </p:grpSpPr>
            <p:sp>
              <p:nvSpPr>
                <p:cNvPr id="12790" name="Google Shape;12790;p8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2" name="Google Shape;12792;p85"/>
              <p:cNvGrpSpPr/>
              <p:nvPr/>
            </p:nvGrpSpPr>
            <p:grpSpPr>
              <a:xfrm>
                <a:off x="6915505" y="1193063"/>
                <a:ext cx="284947" cy="589637"/>
                <a:chOff x="6915505" y="1193063"/>
                <a:chExt cx="284947" cy="589637"/>
              </a:xfrm>
            </p:grpSpPr>
            <p:sp>
              <p:nvSpPr>
                <p:cNvPr id="12793" name="Google Shape;12793;p8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794" name="Google Shape;12794;p8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2795" name="Google Shape;12795;p85"/>
            <p:cNvGrpSpPr/>
            <p:nvPr/>
          </p:nvGrpSpPr>
          <p:grpSpPr>
            <a:xfrm>
              <a:off x="6520337" y="1193063"/>
              <a:ext cx="341815" cy="801589"/>
              <a:chOff x="6520337" y="1193063"/>
              <a:chExt cx="341815" cy="801589"/>
            </a:xfrm>
          </p:grpSpPr>
          <p:grpSp>
            <p:nvGrpSpPr>
              <p:cNvPr id="12796" name="Google Shape;12796;p85"/>
              <p:cNvGrpSpPr/>
              <p:nvPr/>
            </p:nvGrpSpPr>
            <p:grpSpPr>
              <a:xfrm>
                <a:off x="6520337" y="1589527"/>
                <a:ext cx="213950" cy="405125"/>
                <a:chOff x="6520337" y="1589527"/>
                <a:chExt cx="213950" cy="405125"/>
              </a:xfrm>
            </p:grpSpPr>
            <p:sp>
              <p:nvSpPr>
                <p:cNvPr id="12797" name="Google Shape;12797;p8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9" name="Google Shape;12799;p85"/>
              <p:cNvGrpSpPr/>
              <p:nvPr/>
            </p:nvGrpSpPr>
            <p:grpSpPr>
              <a:xfrm>
                <a:off x="6577204" y="1193063"/>
                <a:ext cx="284947" cy="453562"/>
                <a:chOff x="6577204" y="1193063"/>
                <a:chExt cx="284947" cy="453562"/>
              </a:xfrm>
            </p:grpSpPr>
            <p:sp>
              <p:nvSpPr>
                <p:cNvPr id="12800" name="Google Shape;12800;p8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01" name="Google Shape;12801;p8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2802" name="Google Shape;12802;p85"/>
            <p:cNvGrpSpPr/>
            <p:nvPr/>
          </p:nvGrpSpPr>
          <p:grpSpPr>
            <a:xfrm>
              <a:off x="6238903" y="1193063"/>
              <a:ext cx="300475" cy="901782"/>
              <a:chOff x="6238903" y="1193063"/>
              <a:chExt cx="300475" cy="901782"/>
            </a:xfrm>
          </p:grpSpPr>
          <p:grpSp>
            <p:nvGrpSpPr>
              <p:cNvPr id="12803" name="Google Shape;12803;p85"/>
              <p:cNvGrpSpPr/>
              <p:nvPr/>
            </p:nvGrpSpPr>
            <p:grpSpPr>
              <a:xfrm>
                <a:off x="6290865" y="1489315"/>
                <a:ext cx="248514" cy="605530"/>
                <a:chOff x="6290865" y="1489315"/>
                <a:chExt cx="248514" cy="605530"/>
              </a:xfrm>
            </p:grpSpPr>
            <p:sp>
              <p:nvSpPr>
                <p:cNvPr id="12804" name="Google Shape;12804;p8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6" name="Google Shape;12806;p85"/>
              <p:cNvGrpSpPr/>
              <p:nvPr/>
            </p:nvGrpSpPr>
            <p:grpSpPr>
              <a:xfrm>
                <a:off x="6238903" y="1193063"/>
                <a:ext cx="284947" cy="327512"/>
                <a:chOff x="6238903" y="1193063"/>
                <a:chExt cx="284947" cy="327512"/>
              </a:xfrm>
            </p:grpSpPr>
            <p:sp>
              <p:nvSpPr>
                <p:cNvPr id="12807" name="Google Shape;12807;p8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08" name="Google Shape;12808;p8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2809" name="Google Shape;12809;p85"/>
            <p:cNvGrpSpPr/>
            <p:nvPr/>
          </p:nvGrpSpPr>
          <p:grpSpPr>
            <a:xfrm>
              <a:off x="5900602" y="1193063"/>
              <a:ext cx="444345" cy="1023338"/>
              <a:chOff x="5900602" y="1193063"/>
              <a:chExt cx="444345" cy="1023338"/>
            </a:xfrm>
          </p:grpSpPr>
          <p:grpSp>
            <p:nvGrpSpPr>
              <p:cNvPr id="12810" name="Google Shape;12810;p85"/>
              <p:cNvGrpSpPr/>
              <p:nvPr/>
            </p:nvGrpSpPr>
            <p:grpSpPr>
              <a:xfrm>
                <a:off x="6046501" y="1367785"/>
                <a:ext cx="298446" cy="848616"/>
                <a:chOff x="6046501" y="1367785"/>
                <a:chExt cx="298446" cy="848616"/>
              </a:xfrm>
            </p:grpSpPr>
            <p:sp>
              <p:nvSpPr>
                <p:cNvPr id="12811" name="Google Shape;12811;p8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3" name="Google Shape;12813;p85"/>
              <p:cNvGrpSpPr/>
              <p:nvPr/>
            </p:nvGrpSpPr>
            <p:grpSpPr>
              <a:xfrm>
                <a:off x="5900602" y="1193063"/>
                <a:ext cx="284947" cy="182312"/>
                <a:chOff x="5900602" y="1193063"/>
                <a:chExt cx="284947" cy="182312"/>
              </a:xfrm>
            </p:grpSpPr>
            <p:sp>
              <p:nvSpPr>
                <p:cNvPr id="12814" name="Google Shape;12814;p8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15" name="Google Shape;12815;p8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2816" name="Google Shape;12816;p85"/>
          <p:cNvGrpSpPr/>
          <p:nvPr/>
        </p:nvGrpSpPr>
        <p:grpSpPr>
          <a:xfrm>
            <a:off x="7217822" y="979408"/>
            <a:ext cx="1219413" cy="1051365"/>
            <a:chOff x="7287122" y="1165658"/>
            <a:chExt cx="1219413" cy="1051365"/>
          </a:xfrm>
        </p:grpSpPr>
        <p:grpSp>
          <p:nvGrpSpPr>
            <p:cNvPr id="12817" name="Google Shape;12817;p85"/>
            <p:cNvGrpSpPr/>
            <p:nvPr/>
          </p:nvGrpSpPr>
          <p:grpSpPr>
            <a:xfrm>
              <a:off x="7287122" y="1969723"/>
              <a:ext cx="1219413" cy="247300"/>
              <a:chOff x="7287122" y="1969723"/>
              <a:chExt cx="1219413" cy="247300"/>
            </a:xfrm>
          </p:grpSpPr>
          <p:sp>
            <p:nvSpPr>
              <p:cNvPr id="12818" name="Google Shape;12818;p8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19" name="Google Shape;12819;p85"/>
              <p:cNvGrpSpPr/>
              <p:nvPr/>
            </p:nvGrpSpPr>
            <p:grpSpPr>
              <a:xfrm>
                <a:off x="7287122" y="2063892"/>
                <a:ext cx="1151753" cy="73428"/>
                <a:chOff x="7287122" y="2063892"/>
                <a:chExt cx="1151753" cy="73428"/>
              </a:xfrm>
            </p:grpSpPr>
            <p:sp>
              <p:nvSpPr>
                <p:cNvPr id="12820" name="Google Shape;12820;p8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21" name="Google Shape;12821;p8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2822" name="Google Shape;12822;p85"/>
            <p:cNvGrpSpPr/>
            <p:nvPr/>
          </p:nvGrpSpPr>
          <p:grpSpPr>
            <a:xfrm>
              <a:off x="7287122" y="1712201"/>
              <a:ext cx="1219403" cy="246767"/>
              <a:chOff x="7287122" y="1712201"/>
              <a:chExt cx="1219403" cy="246767"/>
            </a:xfrm>
          </p:grpSpPr>
          <p:sp>
            <p:nvSpPr>
              <p:cNvPr id="12823" name="Google Shape;12823;p8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4" name="Google Shape;12824;p85"/>
              <p:cNvGrpSpPr/>
              <p:nvPr/>
            </p:nvGrpSpPr>
            <p:grpSpPr>
              <a:xfrm>
                <a:off x="7287122" y="1842861"/>
                <a:ext cx="1005303" cy="73419"/>
                <a:chOff x="7287122" y="1842861"/>
                <a:chExt cx="1005303" cy="73419"/>
              </a:xfrm>
            </p:grpSpPr>
            <p:sp>
              <p:nvSpPr>
                <p:cNvPr id="12825" name="Google Shape;12825;p8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26" name="Google Shape;12826;p8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2827" name="Google Shape;12827;p85"/>
            <p:cNvGrpSpPr/>
            <p:nvPr/>
          </p:nvGrpSpPr>
          <p:grpSpPr>
            <a:xfrm>
              <a:off x="7287122" y="1447520"/>
              <a:ext cx="1219403" cy="286667"/>
              <a:chOff x="7287122" y="1447520"/>
              <a:chExt cx="1219403" cy="286667"/>
            </a:xfrm>
          </p:grpSpPr>
          <p:sp>
            <p:nvSpPr>
              <p:cNvPr id="12828" name="Google Shape;12828;p8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9" name="Google Shape;12829;p85"/>
              <p:cNvGrpSpPr/>
              <p:nvPr/>
            </p:nvGrpSpPr>
            <p:grpSpPr>
              <a:xfrm>
                <a:off x="7287122" y="1581977"/>
                <a:ext cx="852803" cy="73428"/>
                <a:chOff x="7287122" y="1581977"/>
                <a:chExt cx="852803" cy="73428"/>
              </a:xfrm>
            </p:grpSpPr>
            <p:sp>
              <p:nvSpPr>
                <p:cNvPr id="12830" name="Google Shape;12830;p8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31" name="Google Shape;12831;p8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2832" name="Google Shape;12832;p85"/>
            <p:cNvGrpSpPr/>
            <p:nvPr/>
          </p:nvGrpSpPr>
          <p:grpSpPr>
            <a:xfrm>
              <a:off x="7287122" y="1165658"/>
              <a:ext cx="1219403" cy="344253"/>
              <a:chOff x="7287122" y="1165658"/>
              <a:chExt cx="1219403" cy="344253"/>
            </a:xfrm>
          </p:grpSpPr>
          <p:sp>
            <p:nvSpPr>
              <p:cNvPr id="12833" name="Google Shape;12833;p8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4" name="Google Shape;12834;p85"/>
              <p:cNvGrpSpPr/>
              <p:nvPr/>
            </p:nvGrpSpPr>
            <p:grpSpPr>
              <a:xfrm>
                <a:off x="7287122" y="1341025"/>
                <a:ext cx="695703" cy="73419"/>
                <a:chOff x="7287122" y="1341025"/>
                <a:chExt cx="695703" cy="73419"/>
              </a:xfrm>
            </p:grpSpPr>
            <p:sp>
              <p:nvSpPr>
                <p:cNvPr id="12835" name="Google Shape;12835;p8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36" name="Google Shape;12836;p8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40"/>
        <p:cNvGrpSpPr/>
        <p:nvPr/>
      </p:nvGrpSpPr>
      <p:grpSpPr>
        <a:xfrm>
          <a:off x="0" y="0"/>
          <a:ext cx="0" cy="0"/>
          <a:chOff x="0" y="0"/>
          <a:chExt cx="0" cy="0"/>
        </a:xfrm>
      </p:grpSpPr>
      <p:grpSp>
        <p:nvGrpSpPr>
          <p:cNvPr id="12841" name="Google Shape;12841;p86"/>
          <p:cNvGrpSpPr/>
          <p:nvPr/>
        </p:nvGrpSpPr>
        <p:grpSpPr>
          <a:xfrm>
            <a:off x="866243" y="2291587"/>
            <a:ext cx="415546" cy="355053"/>
            <a:chOff x="866243" y="2291587"/>
            <a:chExt cx="415546" cy="355053"/>
          </a:xfrm>
        </p:grpSpPr>
        <p:sp>
          <p:nvSpPr>
            <p:cNvPr id="12842" name="Google Shape;12842;p8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7" name="Google Shape;12847;p86"/>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48" name="Google Shape;12848;p86"/>
          <p:cNvGrpSpPr/>
          <p:nvPr/>
        </p:nvGrpSpPr>
        <p:grpSpPr>
          <a:xfrm>
            <a:off x="1958520" y="2302574"/>
            <a:ext cx="359213" cy="327807"/>
            <a:chOff x="1958520" y="2302574"/>
            <a:chExt cx="359213" cy="327807"/>
          </a:xfrm>
        </p:grpSpPr>
        <p:sp>
          <p:nvSpPr>
            <p:cNvPr id="12849" name="Google Shape;12849;p8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2" name="Google Shape;12852;p86"/>
          <p:cNvGrpSpPr/>
          <p:nvPr/>
        </p:nvGrpSpPr>
        <p:grpSpPr>
          <a:xfrm>
            <a:off x="2579882" y="2287427"/>
            <a:ext cx="207582" cy="359594"/>
            <a:chOff x="2656082" y="2287427"/>
            <a:chExt cx="207582" cy="359594"/>
          </a:xfrm>
        </p:grpSpPr>
        <p:sp>
          <p:nvSpPr>
            <p:cNvPr id="12853" name="Google Shape;12853;p8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7" name="Google Shape;12857;p86"/>
          <p:cNvGrpSpPr/>
          <p:nvPr/>
        </p:nvGrpSpPr>
        <p:grpSpPr>
          <a:xfrm>
            <a:off x="3049653" y="2321468"/>
            <a:ext cx="362991" cy="290018"/>
            <a:chOff x="3049653" y="2321468"/>
            <a:chExt cx="362991" cy="290018"/>
          </a:xfrm>
        </p:grpSpPr>
        <p:sp>
          <p:nvSpPr>
            <p:cNvPr id="12858" name="Google Shape;12858;p8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2" name="Google Shape;12862;p86"/>
          <p:cNvGrpSpPr/>
          <p:nvPr/>
        </p:nvGrpSpPr>
        <p:grpSpPr>
          <a:xfrm>
            <a:off x="3564243" y="2289904"/>
            <a:ext cx="422342" cy="355243"/>
            <a:chOff x="3564243" y="2289904"/>
            <a:chExt cx="422342" cy="355243"/>
          </a:xfrm>
        </p:grpSpPr>
        <p:sp>
          <p:nvSpPr>
            <p:cNvPr id="12863" name="Google Shape;12863;p8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8" name="Google Shape;12868;p86"/>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69" name="Google Shape;12869;p86"/>
          <p:cNvGrpSpPr/>
          <p:nvPr/>
        </p:nvGrpSpPr>
        <p:grpSpPr>
          <a:xfrm>
            <a:off x="4687894" y="2289713"/>
            <a:ext cx="359594" cy="353909"/>
            <a:chOff x="4687894" y="2289713"/>
            <a:chExt cx="359594" cy="353909"/>
          </a:xfrm>
        </p:grpSpPr>
        <p:sp>
          <p:nvSpPr>
            <p:cNvPr id="12870" name="Google Shape;12870;p8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73" name="Google Shape;12873;p86"/>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74" name="Google Shape;12874;p86"/>
          <p:cNvGrpSpPr/>
          <p:nvPr/>
        </p:nvGrpSpPr>
        <p:grpSpPr>
          <a:xfrm>
            <a:off x="6372624" y="2308227"/>
            <a:ext cx="263567" cy="317614"/>
            <a:chOff x="6421399" y="2308227"/>
            <a:chExt cx="263567" cy="317614"/>
          </a:xfrm>
        </p:grpSpPr>
        <p:sp>
          <p:nvSpPr>
            <p:cNvPr id="12875" name="Google Shape;12875;p8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9" name="Google Shape;12879;p86"/>
          <p:cNvGrpSpPr/>
          <p:nvPr/>
        </p:nvGrpSpPr>
        <p:grpSpPr>
          <a:xfrm>
            <a:off x="6870193" y="2295620"/>
            <a:ext cx="360356" cy="343462"/>
            <a:chOff x="6870193" y="2295620"/>
            <a:chExt cx="360356" cy="343462"/>
          </a:xfrm>
        </p:grpSpPr>
        <p:sp>
          <p:nvSpPr>
            <p:cNvPr id="12880" name="Google Shape;12880;p8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2" name="Google Shape;12882;p86"/>
          <p:cNvGrpSpPr/>
          <p:nvPr/>
        </p:nvGrpSpPr>
        <p:grpSpPr>
          <a:xfrm>
            <a:off x="7441465" y="2302860"/>
            <a:ext cx="342192" cy="327140"/>
            <a:chOff x="7441465" y="2302860"/>
            <a:chExt cx="342192" cy="327140"/>
          </a:xfrm>
        </p:grpSpPr>
        <p:sp>
          <p:nvSpPr>
            <p:cNvPr id="12883" name="Google Shape;12883;p8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5" name="Google Shape;12885;p86"/>
          <p:cNvGrpSpPr/>
          <p:nvPr/>
        </p:nvGrpSpPr>
        <p:grpSpPr>
          <a:xfrm>
            <a:off x="7989683" y="2350207"/>
            <a:ext cx="332761" cy="234066"/>
            <a:chOff x="7989683" y="2350207"/>
            <a:chExt cx="332761" cy="234066"/>
          </a:xfrm>
        </p:grpSpPr>
        <p:sp>
          <p:nvSpPr>
            <p:cNvPr id="12886" name="Google Shape;12886;p8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8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2" name="Google Shape;12892;p86"/>
          <p:cNvGrpSpPr/>
          <p:nvPr/>
        </p:nvGrpSpPr>
        <p:grpSpPr>
          <a:xfrm>
            <a:off x="5823294" y="2309751"/>
            <a:ext cx="315327" cy="314978"/>
            <a:chOff x="5823294" y="2309751"/>
            <a:chExt cx="315327" cy="314978"/>
          </a:xfrm>
        </p:grpSpPr>
        <p:sp>
          <p:nvSpPr>
            <p:cNvPr id="12893" name="Google Shape;12893;p8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8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8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8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8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0" name="Google Shape;12910;p86"/>
          <p:cNvGrpSpPr/>
          <p:nvPr/>
        </p:nvGrpSpPr>
        <p:grpSpPr>
          <a:xfrm>
            <a:off x="2497275" y="2744159"/>
            <a:ext cx="370930" cy="370549"/>
            <a:chOff x="2497275" y="2744159"/>
            <a:chExt cx="370930" cy="370549"/>
          </a:xfrm>
        </p:grpSpPr>
        <p:sp>
          <p:nvSpPr>
            <p:cNvPr id="12911" name="Google Shape;12911;p8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8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8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7" name="Google Shape;12917;p86"/>
          <p:cNvGrpSpPr/>
          <p:nvPr/>
        </p:nvGrpSpPr>
        <p:grpSpPr>
          <a:xfrm>
            <a:off x="860940" y="2746477"/>
            <a:ext cx="371883" cy="365691"/>
            <a:chOff x="860940" y="2746477"/>
            <a:chExt cx="371883" cy="365691"/>
          </a:xfrm>
        </p:grpSpPr>
        <p:sp>
          <p:nvSpPr>
            <p:cNvPr id="12918" name="Google Shape;12918;p8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3" name="Google Shape;12923;p86"/>
          <p:cNvGrpSpPr/>
          <p:nvPr/>
        </p:nvGrpSpPr>
        <p:grpSpPr>
          <a:xfrm>
            <a:off x="1450836" y="2766258"/>
            <a:ext cx="283985" cy="341080"/>
            <a:chOff x="1493849" y="2775533"/>
            <a:chExt cx="283985" cy="341080"/>
          </a:xfrm>
        </p:grpSpPr>
        <p:sp>
          <p:nvSpPr>
            <p:cNvPr id="12924" name="Google Shape;12924;p8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6" name="Google Shape;12926;p86"/>
          <p:cNvGrpSpPr/>
          <p:nvPr/>
        </p:nvGrpSpPr>
        <p:grpSpPr>
          <a:xfrm>
            <a:off x="1952836" y="2774422"/>
            <a:ext cx="372835" cy="342573"/>
            <a:chOff x="1952836" y="2774422"/>
            <a:chExt cx="372835" cy="342573"/>
          </a:xfrm>
        </p:grpSpPr>
        <p:sp>
          <p:nvSpPr>
            <p:cNvPr id="12927" name="Google Shape;12927;p8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0" name="Google Shape;12930;p86"/>
          <p:cNvGrpSpPr/>
          <p:nvPr/>
        </p:nvGrpSpPr>
        <p:grpSpPr>
          <a:xfrm>
            <a:off x="3079916" y="2744477"/>
            <a:ext cx="332729" cy="372518"/>
            <a:chOff x="3079916" y="2744477"/>
            <a:chExt cx="332729" cy="372518"/>
          </a:xfrm>
        </p:grpSpPr>
        <p:sp>
          <p:nvSpPr>
            <p:cNvPr id="12931" name="Google Shape;12931;p8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86"/>
          <p:cNvGrpSpPr/>
          <p:nvPr/>
        </p:nvGrpSpPr>
        <p:grpSpPr>
          <a:xfrm>
            <a:off x="3620576" y="2745525"/>
            <a:ext cx="336889" cy="355592"/>
            <a:chOff x="3620576" y="2745525"/>
            <a:chExt cx="336889" cy="355592"/>
          </a:xfrm>
        </p:grpSpPr>
        <p:sp>
          <p:nvSpPr>
            <p:cNvPr id="12935" name="Google Shape;12935;p8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7" name="Google Shape;12937;p86"/>
          <p:cNvGrpSpPr/>
          <p:nvPr/>
        </p:nvGrpSpPr>
        <p:grpSpPr>
          <a:xfrm>
            <a:off x="4126815" y="2760704"/>
            <a:ext cx="380393" cy="363118"/>
            <a:chOff x="4126815" y="2760704"/>
            <a:chExt cx="380393" cy="363118"/>
          </a:xfrm>
        </p:grpSpPr>
        <p:sp>
          <p:nvSpPr>
            <p:cNvPr id="12938" name="Google Shape;12938;p8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2" name="Google Shape;12942;p86"/>
          <p:cNvGrpSpPr/>
          <p:nvPr/>
        </p:nvGrpSpPr>
        <p:grpSpPr>
          <a:xfrm>
            <a:off x="4675986" y="2745684"/>
            <a:ext cx="381346" cy="368644"/>
            <a:chOff x="4675986" y="2745684"/>
            <a:chExt cx="381346" cy="368644"/>
          </a:xfrm>
        </p:grpSpPr>
        <p:sp>
          <p:nvSpPr>
            <p:cNvPr id="12943" name="Google Shape;12943;p8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5" name="Google Shape;12945;p86"/>
          <p:cNvGrpSpPr/>
          <p:nvPr/>
        </p:nvGrpSpPr>
        <p:grpSpPr>
          <a:xfrm>
            <a:off x="5220616" y="2791061"/>
            <a:ext cx="373185" cy="302466"/>
            <a:chOff x="5220616" y="2791061"/>
            <a:chExt cx="373185" cy="302466"/>
          </a:xfrm>
        </p:grpSpPr>
        <p:sp>
          <p:nvSpPr>
            <p:cNvPr id="12946" name="Google Shape;12946;p8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4" name="Google Shape;12964;p86"/>
          <p:cNvGrpSpPr/>
          <p:nvPr/>
        </p:nvGrpSpPr>
        <p:grpSpPr>
          <a:xfrm>
            <a:off x="5788661" y="2772517"/>
            <a:ext cx="284366" cy="344097"/>
            <a:chOff x="5864861" y="2772517"/>
            <a:chExt cx="284366" cy="344097"/>
          </a:xfrm>
        </p:grpSpPr>
        <p:sp>
          <p:nvSpPr>
            <p:cNvPr id="12965" name="Google Shape;12965;p8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8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71" name="Google Shape;12971;p86"/>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2" name="Google Shape;12972;p86"/>
          <p:cNvGrpSpPr/>
          <p:nvPr/>
        </p:nvGrpSpPr>
        <p:grpSpPr>
          <a:xfrm>
            <a:off x="6974158" y="2789537"/>
            <a:ext cx="255247" cy="327458"/>
            <a:chOff x="6974158" y="2789537"/>
            <a:chExt cx="255247" cy="327458"/>
          </a:xfrm>
        </p:grpSpPr>
        <p:sp>
          <p:nvSpPr>
            <p:cNvPr id="12973" name="Google Shape;12973;p8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8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9" name="Google Shape;12979;p86"/>
          <p:cNvGrpSpPr/>
          <p:nvPr/>
        </p:nvGrpSpPr>
        <p:grpSpPr>
          <a:xfrm>
            <a:off x="7530697" y="2790299"/>
            <a:ext cx="244291" cy="326314"/>
            <a:chOff x="7530697" y="2790299"/>
            <a:chExt cx="244291" cy="326314"/>
          </a:xfrm>
        </p:grpSpPr>
        <p:sp>
          <p:nvSpPr>
            <p:cNvPr id="12980" name="Google Shape;12980;p8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8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6" name="Google Shape;12986;p86"/>
          <p:cNvGrpSpPr/>
          <p:nvPr/>
        </p:nvGrpSpPr>
        <p:grpSpPr>
          <a:xfrm>
            <a:off x="7988191" y="2832248"/>
            <a:ext cx="332348" cy="283985"/>
            <a:chOff x="7988191" y="2832248"/>
            <a:chExt cx="332348" cy="283985"/>
          </a:xfrm>
        </p:grpSpPr>
        <p:sp>
          <p:nvSpPr>
            <p:cNvPr id="12987" name="Google Shape;12987;p8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90" name="Google Shape;12990;p86"/>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1" name="Google Shape;12991;p86"/>
          <p:cNvGrpSpPr/>
          <p:nvPr/>
        </p:nvGrpSpPr>
        <p:grpSpPr>
          <a:xfrm>
            <a:off x="3588440" y="3258368"/>
            <a:ext cx="364484" cy="262423"/>
            <a:chOff x="3588440" y="3258368"/>
            <a:chExt cx="364484" cy="262423"/>
          </a:xfrm>
        </p:grpSpPr>
        <p:sp>
          <p:nvSpPr>
            <p:cNvPr id="12992" name="Google Shape;12992;p8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98" name="Google Shape;12998;p86"/>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9" name="Google Shape;12999;p86"/>
          <p:cNvGrpSpPr/>
          <p:nvPr/>
        </p:nvGrpSpPr>
        <p:grpSpPr>
          <a:xfrm>
            <a:off x="5765817" y="3227724"/>
            <a:ext cx="364865" cy="324822"/>
            <a:chOff x="5765817" y="3227724"/>
            <a:chExt cx="364865" cy="324822"/>
          </a:xfrm>
        </p:grpSpPr>
        <p:sp>
          <p:nvSpPr>
            <p:cNvPr id="13000" name="Google Shape;13000;p8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3" name="Google Shape;13003;p86"/>
          <p:cNvGrpSpPr/>
          <p:nvPr/>
        </p:nvGrpSpPr>
        <p:grpSpPr>
          <a:xfrm>
            <a:off x="6228583" y="3237664"/>
            <a:ext cx="446539" cy="303895"/>
            <a:chOff x="6228583" y="3237664"/>
            <a:chExt cx="446539" cy="303895"/>
          </a:xfrm>
        </p:grpSpPr>
        <p:sp>
          <p:nvSpPr>
            <p:cNvPr id="13004" name="Google Shape;13004;p8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8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8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1" name="Google Shape;13021;p86"/>
          <p:cNvGrpSpPr/>
          <p:nvPr/>
        </p:nvGrpSpPr>
        <p:grpSpPr>
          <a:xfrm>
            <a:off x="865862" y="3207306"/>
            <a:ext cx="364484" cy="364897"/>
            <a:chOff x="865862" y="3207306"/>
            <a:chExt cx="364484" cy="364897"/>
          </a:xfrm>
        </p:grpSpPr>
        <p:sp>
          <p:nvSpPr>
            <p:cNvPr id="13022" name="Google Shape;13022;p8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8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6" name="Google Shape;13036;p86"/>
          <p:cNvGrpSpPr/>
          <p:nvPr/>
        </p:nvGrpSpPr>
        <p:grpSpPr>
          <a:xfrm>
            <a:off x="1404617" y="3226962"/>
            <a:ext cx="370168" cy="325965"/>
            <a:chOff x="1404617" y="3226962"/>
            <a:chExt cx="370168" cy="325965"/>
          </a:xfrm>
        </p:grpSpPr>
        <p:sp>
          <p:nvSpPr>
            <p:cNvPr id="13037" name="Google Shape;13037;p8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6" name="Google Shape;13046;p86"/>
          <p:cNvGrpSpPr/>
          <p:nvPr/>
        </p:nvGrpSpPr>
        <p:grpSpPr>
          <a:xfrm>
            <a:off x="1953403" y="3216094"/>
            <a:ext cx="366389" cy="354481"/>
            <a:chOff x="1954741" y="3212419"/>
            <a:chExt cx="366389" cy="354481"/>
          </a:xfrm>
        </p:grpSpPr>
        <p:sp>
          <p:nvSpPr>
            <p:cNvPr id="13047" name="Google Shape;13047;p8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4" name="Google Shape;13054;p86"/>
          <p:cNvGrpSpPr/>
          <p:nvPr/>
        </p:nvGrpSpPr>
        <p:grpSpPr>
          <a:xfrm>
            <a:off x="3043239" y="3215626"/>
            <a:ext cx="366008" cy="348670"/>
            <a:chOff x="3043239" y="3215626"/>
            <a:chExt cx="366008" cy="348670"/>
          </a:xfrm>
        </p:grpSpPr>
        <p:sp>
          <p:nvSpPr>
            <p:cNvPr id="13055" name="Google Shape;13055;p8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7" name="Google Shape;13057;p86"/>
          <p:cNvGrpSpPr/>
          <p:nvPr/>
        </p:nvGrpSpPr>
        <p:grpSpPr>
          <a:xfrm>
            <a:off x="4218333" y="3184982"/>
            <a:ext cx="209107" cy="383442"/>
            <a:chOff x="4218333" y="3184982"/>
            <a:chExt cx="209107" cy="383442"/>
          </a:xfrm>
        </p:grpSpPr>
        <p:sp>
          <p:nvSpPr>
            <p:cNvPr id="13058" name="Google Shape;13058;p8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0" name="Google Shape;13060;p86"/>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1" name="Google Shape;13061;p86"/>
          <p:cNvGrpSpPr/>
          <p:nvPr/>
        </p:nvGrpSpPr>
        <p:grpSpPr>
          <a:xfrm>
            <a:off x="6896644" y="3216007"/>
            <a:ext cx="322917" cy="347876"/>
            <a:chOff x="6896644" y="3216007"/>
            <a:chExt cx="322917" cy="347876"/>
          </a:xfrm>
        </p:grpSpPr>
        <p:sp>
          <p:nvSpPr>
            <p:cNvPr id="13062" name="Google Shape;13062;p8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9" name="Google Shape;13069;p86"/>
          <p:cNvGrpSpPr/>
          <p:nvPr/>
        </p:nvGrpSpPr>
        <p:grpSpPr>
          <a:xfrm>
            <a:off x="7429366" y="3223183"/>
            <a:ext cx="334634" cy="333904"/>
            <a:chOff x="7429366" y="3223183"/>
            <a:chExt cx="334634" cy="333904"/>
          </a:xfrm>
        </p:grpSpPr>
        <p:sp>
          <p:nvSpPr>
            <p:cNvPr id="13070" name="Google Shape;13070;p8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72" name="Google Shape;13072;p86"/>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73" name="Google Shape;13073;p86"/>
          <p:cNvGrpSpPr/>
          <p:nvPr/>
        </p:nvGrpSpPr>
        <p:grpSpPr>
          <a:xfrm>
            <a:off x="5216456" y="3725484"/>
            <a:ext cx="356196" cy="265631"/>
            <a:chOff x="5216456" y="3725484"/>
            <a:chExt cx="356196" cy="265631"/>
          </a:xfrm>
        </p:grpSpPr>
        <p:sp>
          <p:nvSpPr>
            <p:cNvPr id="13074" name="Google Shape;13074;p8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6" name="Google Shape;13076;p86"/>
          <p:cNvGrpSpPr/>
          <p:nvPr/>
        </p:nvGrpSpPr>
        <p:grpSpPr>
          <a:xfrm>
            <a:off x="6849393" y="3733994"/>
            <a:ext cx="355053" cy="248038"/>
            <a:chOff x="6849393" y="3733994"/>
            <a:chExt cx="355053" cy="248038"/>
          </a:xfrm>
        </p:grpSpPr>
        <p:sp>
          <p:nvSpPr>
            <p:cNvPr id="13077" name="Google Shape;13077;p8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2" name="Google Shape;13082;p86"/>
          <p:cNvGrpSpPr/>
          <p:nvPr/>
        </p:nvGrpSpPr>
        <p:grpSpPr>
          <a:xfrm>
            <a:off x="7918997" y="3714687"/>
            <a:ext cx="392111" cy="280206"/>
            <a:chOff x="7918997" y="3714687"/>
            <a:chExt cx="392111" cy="280206"/>
          </a:xfrm>
        </p:grpSpPr>
        <p:sp>
          <p:nvSpPr>
            <p:cNvPr id="13083" name="Google Shape;13083;p8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88" name="Google Shape;13088;p86"/>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89" name="Google Shape;13089;p86"/>
          <p:cNvGrpSpPr/>
          <p:nvPr/>
        </p:nvGrpSpPr>
        <p:grpSpPr>
          <a:xfrm>
            <a:off x="1408777" y="3680964"/>
            <a:ext cx="357720" cy="355148"/>
            <a:chOff x="1408777" y="3680964"/>
            <a:chExt cx="357720" cy="355148"/>
          </a:xfrm>
        </p:grpSpPr>
        <p:sp>
          <p:nvSpPr>
            <p:cNvPr id="13090" name="Google Shape;13090;p8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5" name="Google Shape;13095;p86"/>
          <p:cNvGrpSpPr/>
          <p:nvPr/>
        </p:nvGrpSpPr>
        <p:grpSpPr>
          <a:xfrm>
            <a:off x="1952836" y="3680964"/>
            <a:ext cx="357720" cy="355148"/>
            <a:chOff x="1952836" y="3680964"/>
            <a:chExt cx="357720" cy="355148"/>
          </a:xfrm>
        </p:grpSpPr>
        <p:sp>
          <p:nvSpPr>
            <p:cNvPr id="13096" name="Google Shape;13096;p8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1" name="Google Shape;13101;p86"/>
          <p:cNvGrpSpPr/>
          <p:nvPr/>
        </p:nvGrpSpPr>
        <p:grpSpPr>
          <a:xfrm>
            <a:off x="2496894" y="3680964"/>
            <a:ext cx="357720" cy="355148"/>
            <a:chOff x="2496894" y="3680964"/>
            <a:chExt cx="357720" cy="355148"/>
          </a:xfrm>
        </p:grpSpPr>
        <p:sp>
          <p:nvSpPr>
            <p:cNvPr id="13102" name="Google Shape;13102;p8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8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8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7" name="Google Shape;13107;p86"/>
          <p:cNvGrpSpPr/>
          <p:nvPr/>
        </p:nvGrpSpPr>
        <p:grpSpPr>
          <a:xfrm>
            <a:off x="3040984" y="3681059"/>
            <a:ext cx="356164" cy="355815"/>
            <a:chOff x="3040984" y="3681059"/>
            <a:chExt cx="356164" cy="355815"/>
          </a:xfrm>
        </p:grpSpPr>
        <p:sp>
          <p:nvSpPr>
            <p:cNvPr id="13108" name="Google Shape;13108;p8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1" name="Google Shape;13111;p86"/>
          <p:cNvGrpSpPr/>
          <p:nvPr/>
        </p:nvGrpSpPr>
        <p:grpSpPr>
          <a:xfrm>
            <a:off x="3584280" y="3699191"/>
            <a:ext cx="358069" cy="317995"/>
            <a:chOff x="3584280" y="3699191"/>
            <a:chExt cx="358069" cy="317995"/>
          </a:xfrm>
        </p:grpSpPr>
        <p:sp>
          <p:nvSpPr>
            <p:cNvPr id="13112" name="Google Shape;13112;p8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6" name="Google Shape;13116;p86"/>
          <p:cNvGrpSpPr/>
          <p:nvPr/>
        </p:nvGrpSpPr>
        <p:grpSpPr>
          <a:xfrm>
            <a:off x="4129482" y="3681059"/>
            <a:ext cx="355402" cy="354291"/>
            <a:chOff x="4129482" y="3681059"/>
            <a:chExt cx="355402" cy="354291"/>
          </a:xfrm>
        </p:grpSpPr>
        <p:sp>
          <p:nvSpPr>
            <p:cNvPr id="13117" name="Google Shape;13117;p8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1" name="Google Shape;13121;p86"/>
          <p:cNvGrpSpPr/>
          <p:nvPr/>
        </p:nvGrpSpPr>
        <p:grpSpPr>
          <a:xfrm>
            <a:off x="4673540" y="3680297"/>
            <a:ext cx="355434" cy="355815"/>
            <a:chOff x="4673540" y="3680297"/>
            <a:chExt cx="355434" cy="355815"/>
          </a:xfrm>
        </p:grpSpPr>
        <p:sp>
          <p:nvSpPr>
            <p:cNvPr id="13122" name="Google Shape;13122;p8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5" name="Google Shape;13125;p86"/>
          <p:cNvGrpSpPr/>
          <p:nvPr/>
        </p:nvGrpSpPr>
        <p:grpSpPr>
          <a:xfrm>
            <a:off x="5779408" y="3699191"/>
            <a:ext cx="317645" cy="318757"/>
            <a:chOff x="5779408" y="3699191"/>
            <a:chExt cx="317645" cy="318757"/>
          </a:xfrm>
        </p:grpSpPr>
        <p:sp>
          <p:nvSpPr>
            <p:cNvPr id="13126" name="Google Shape;13126;p8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28" name="Google Shape;13128;p86"/>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29" name="Google Shape;13129;p86"/>
          <p:cNvGrpSpPr/>
          <p:nvPr/>
        </p:nvGrpSpPr>
        <p:grpSpPr>
          <a:xfrm>
            <a:off x="7390435" y="3680868"/>
            <a:ext cx="372073" cy="355243"/>
            <a:chOff x="7390435" y="3680868"/>
            <a:chExt cx="372073" cy="355243"/>
          </a:xfrm>
        </p:grpSpPr>
        <p:sp>
          <p:nvSpPr>
            <p:cNvPr id="13130" name="Google Shape;13130;p8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6" name="Google Shape;13136;p86"/>
          <p:cNvGrpSpPr/>
          <p:nvPr/>
        </p:nvGrpSpPr>
        <p:grpSpPr>
          <a:xfrm>
            <a:off x="1421638" y="4125629"/>
            <a:ext cx="374709" cy="374010"/>
            <a:chOff x="1421638" y="4125629"/>
            <a:chExt cx="374709" cy="374010"/>
          </a:xfrm>
        </p:grpSpPr>
        <p:sp>
          <p:nvSpPr>
            <p:cNvPr id="13137" name="Google Shape;13137;p8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9" name="Google Shape;13139;p86"/>
          <p:cNvGrpSpPr/>
          <p:nvPr/>
        </p:nvGrpSpPr>
        <p:grpSpPr>
          <a:xfrm>
            <a:off x="1973254" y="4156304"/>
            <a:ext cx="357720" cy="342192"/>
            <a:chOff x="1973254" y="4156304"/>
            <a:chExt cx="357720" cy="342192"/>
          </a:xfrm>
        </p:grpSpPr>
        <p:sp>
          <p:nvSpPr>
            <p:cNvPr id="13140" name="Google Shape;13140;p8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6" name="Google Shape;13146;p86"/>
          <p:cNvGrpSpPr/>
          <p:nvPr/>
        </p:nvGrpSpPr>
        <p:grpSpPr>
          <a:xfrm>
            <a:off x="2523759" y="4135505"/>
            <a:ext cx="341049" cy="340318"/>
            <a:chOff x="2523759" y="4135505"/>
            <a:chExt cx="341049" cy="340318"/>
          </a:xfrm>
        </p:grpSpPr>
        <p:sp>
          <p:nvSpPr>
            <p:cNvPr id="13147" name="Google Shape;13147;p8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9" name="Google Shape;13149;p86"/>
          <p:cNvGrpSpPr/>
          <p:nvPr/>
        </p:nvGrpSpPr>
        <p:grpSpPr>
          <a:xfrm>
            <a:off x="3040603" y="4130360"/>
            <a:ext cx="392079" cy="350353"/>
            <a:chOff x="3040603" y="4130360"/>
            <a:chExt cx="392079" cy="350353"/>
          </a:xfrm>
        </p:grpSpPr>
        <p:sp>
          <p:nvSpPr>
            <p:cNvPr id="13150" name="Google Shape;13150;p8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0" name="Google Shape;13160;p86"/>
          <p:cNvGrpSpPr/>
          <p:nvPr/>
        </p:nvGrpSpPr>
        <p:grpSpPr>
          <a:xfrm>
            <a:off x="3662144" y="4135505"/>
            <a:ext cx="232955" cy="340318"/>
            <a:chOff x="3662144" y="4135505"/>
            <a:chExt cx="232955" cy="340318"/>
          </a:xfrm>
        </p:grpSpPr>
        <p:sp>
          <p:nvSpPr>
            <p:cNvPr id="13161" name="Google Shape;13161;p8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5" name="Google Shape;13165;p86"/>
          <p:cNvGrpSpPr/>
          <p:nvPr/>
        </p:nvGrpSpPr>
        <p:grpSpPr>
          <a:xfrm>
            <a:off x="4149138" y="4121151"/>
            <a:ext cx="344065" cy="368644"/>
            <a:chOff x="4149138" y="4121151"/>
            <a:chExt cx="344065" cy="368644"/>
          </a:xfrm>
        </p:grpSpPr>
        <p:sp>
          <p:nvSpPr>
            <p:cNvPr id="13166" name="Google Shape;13166;p8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8" name="Google Shape;13178;p86"/>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79" name="Google Shape;13179;p86"/>
          <p:cNvGrpSpPr/>
          <p:nvPr/>
        </p:nvGrpSpPr>
        <p:grpSpPr>
          <a:xfrm>
            <a:off x="5206262" y="4174817"/>
            <a:ext cx="397763" cy="262804"/>
            <a:chOff x="5206262" y="4174817"/>
            <a:chExt cx="397763" cy="262804"/>
          </a:xfrm>
        </p:grpSpPr>
        <p:sp>
          <p:nvSpPr>
            <p:cNvPr id="13180" name="Google Shape;13180;p8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7" name="Google Shape;13187;p86"/>
          <p:cNvGrpSpPr/>
          <p:nvPr/>
        </p:nvGrpSpPr>
        <p:grpSpPr>
          <a:xfrm>
            <a:off x="5727616" y="4204699"/>
            <a:ext cx="440505" cy="290018"/>
            <a:chOff x="5727616" y="4204699"/>
            <a:chExt cx="440505" cy="290018"/>
          </a:xfrm>
        </p:grpSpPr>
        <p:sp>
          <p:nvSpPr>
            <p:cNvPr id="13188" name="Google Shape;13188;p8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6" name="Google Shape;13196;p86"/>
          <p:cNvGrpSpPr/>
          <p:nvPr/>
        </p:nvGrpSpPr>
        <p:grpSpPr>
          <a:xfrm>
            <a:off x="6410063" y="4135124"/>
            <a:ext cx="159950" cy="364516"/>
            <a:chOff x="6410063" y="4135124"/>
            <a:chExt cx="159950" cy="364516"/>
          </a:xfrm>
        </p:grpSpPr>
        <p:sp>
          <p:nvSpPr>
            <p:cNvPr id="13197" name="Google Shape;13197;p8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1" name="Google Shape;13201;p86"/>
          <p:cNvGrpSpPr/>
          <p:nvPr/>
        </p:nvGrpSpPr>
        <p:grpSpPr>
          <a:xfrm>
            <a:off x="6924652" y="4135505"/>
            <a:ext cx="214378" cy="364135"/>
            <a:chOff x="6924652" y="4135505"/>
            <a:chExt cx="214378" cy="364135"/>
          </a:xfrm>
        </p:grpSpPr>
        <p:sp>
          <p:nvSpPr>
            <p:cNvPr id="13202" name="Google Shape;13202;p8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6" name="Google Shape;13206;p86"/>
          <p:cNvGrpSpPr/>
          <p:nvPr/>
        </p:nvGrpSpPr>
        <p:grpSpPr>
          <a:xfrm>
            <a:off x="7384751" y="4147984"/>
            <a:ext cx="380012" cy="351274"/>
            <a:chOff x="7384751" y="4147984"/>
            <a:chExt cx="380012" cy="351274"/>
          </a:xfrm>
        </p:grpSpPr>
        <p:sp>
          <p:nvSpPr>
            <p:cNvPr id="13207" name="Google Shape;13207;p8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12" name="Google Shape;13212;p86"/>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13213" name="Google Shape;13213;p8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3217"/>
        <p:cNvGrpSpPr/>
        <p:nvPr/>
      </p:nvGrpSpPr>
      <p:grpSpPr>
        <a:xfrm>
          <a:off x="0" y="0"/>
          <a:ext cx="0" cy="0"/>
          <a:chOff x="0" y="0"/>
          <a:chExt cx="0" cy="0"/>
        </a:xfrm>
      </p:grpSpPr>
      <p:grpSp>
        <p:nvGrpSpPr>
          <p:cNvPr id="13218" name="Google Shape;13218;p87"/>
          <p:cNvGrpSpPr/>
          <p:nvPr/>
        </p:nvGrpSpPr>
        <p:grpSpPr>
          <a:xfrm>
            <a:off x="1989449" y="4101269"/>
            <a:ext cx="374774" cy="346073"/>
            <a:chOff x="1989449" y="4282269"/>
            <a:chExt cx="374774" cy="346073"/>
          </a:xfrm>
        </p:grpSpPr>
        <p:sp>
          <p:nvSpPr>
            <p:cNvPr id="13219" name="Google Shape;13219;p8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4" name="Google Shape;13224;p87"/>
          <p:cNvGrpSpPr/>
          <p:nvPr/>
        </p:nvGrpSpPr>
        <p:grpSpPr>
          <a:xfrm>
            <a:off x="2487439" y="4099740"/>
            <a:ext cx="198775" cy="348972"/>
            <a:chOff x="2487439" y="4280740"/>
            <a:chExt cx="198775" cy="348972"/>
          </a:xfrm>
        </p:grpSpPr>
        <p:sp>
          <p:nvSpPr>
            <p:cNvPr id="13225" name="Google Shape;13225;p8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9" name="Google Shape;13229;p87"/>
          <p:cNvGrpSpPr/>
          <p:nvPr/>
        </p:nvGrpSpPr>
        <p:grpSpPr>
          <a:xfrm>
            <a:off x="2810958" y="4092923"/>
            <a:ext cx="353145" cy="361873"/>
            <a:chOff x="2810958" y="4273923"/>
            <a:chExt cx="353145" cy="361873"/>
          </a:xfrm>
        </p:grpSpPr>
        <p:sp>
          <p:nvSpPr>
            <p:cNvPr id="13230" name="Google Shape;13230;p8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7" name="Google Shape;13237;p87"/>
          <p:cNvGrpSpPr/>
          <p:nvPr/>
        </p:nvGrpSpPr>
        <p:grpSpPr>
          <a:xfrm>
            <a:off x="6275635" y="4101651"/>
            <a:ext cx="209383" cy="366778"/>
            <a:chOff x="6275635" y="4282651"/>
            <a:chExt cx="209383" cy="366778"/>
          </a:xfrm>
        </p:grpSpPr>
        <p:sp>
          <p:nvSpPr>
            <p:cNvPr id="13238" name="Google Shape;13238;p8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0" name="Google Shape;13240;p87"/>
          <p:cNvGrpSpPr/>
          <p:nvPr/>
        </p:nvGrpSpPr>
        <p:grpSpPr>
          <a:xfrm>
            <a:off x="6701186" y="4102033"/>
            <a:ext cx="280292" cy="366396"/>
            <a:chOff x="6701186" y="4283033"/>
            <a:chExt cx="280292" cy="366396"/>
          </a:xfrm>
        </p:grpSpPr>
        <p:sp>
          <p:nvSpPr>
            <p:cNvPr id="13241" name="Google Shape;13241;p8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3" name="Google Shape;13243;p87"/>
          <p:cNvGrpSpPr/>
          <p:nvPr/>
        </p:nvGrpSpPr>
        <p:grpSpPr>
          <a:xfrm>
            <a:off x="2609571" y="3643958"/>
            <a:ext cx="373627" cy="347347"/>
            <a:chOff x="2609571" y="3824958"/>
            <a:chExt cx="373627" cy="347347"/>
          </a:xfrm>
        </p:grpSpPr>
        <p:sp>
          <p:nvSpPr>
            <p:cNvPr id="13244" name="Google Shape;13244;p8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46" name="Google Shape;13246;p8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47" name="Google Shape;13247;p87"/>
          <p:cNvGrpSpPr/>
          <p:nvPr/>
        </p:nvGrpSpPr>
        <p:grpSpPr>
          <a:xfrm>
            <a:off x="916127" y="3626056"/>
            <a:ext cx="221902" cy="380795"/>
            <a:chOff x="916127" y="3807056"/>
            <a:chExt cx="221902" cy="380795"/>
          </a:xfrm>
        </p:grpSpPr>
        <p:sp>
          <p:nvSpPr>
            <p:cNvPr id="13248" name="Google Shape;13248;p8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52" name="Google Shape;13252;p8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54" name="Google Shape;13254;p87"/>
          <p:cNvGrpSpPr/>
          <p:nvPr/>
        </p:nvGrpSpPr>
        <p:grpSpPr>
          <a:xfrm>
            <a:off x="3513010" y="3635134"/>
            <a:ext cx="362223" cy="361108"/>
            <a:chOff x="3513010" y="3816134"/>
            <a:chExt cx="362223" cy="361108"/>
          </a:xfrm>
        </p:grpSpPr>
        <p:sp>
          <p:nvSpPr>
            <p:cNvPr id="13255" name="Google Shape;13255;p8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9" name="Google Shape;13259;p87"/>
          <p:cNvGrpSpPr/>
          <p:nvPr/>
        </p:nvGrpSpPr>
        <p:grpSpPr>
          <a:xfrm>
            <a:off x="3950316" y="3639307"/>
            <a:ext cx="369805" cy="353782"/>
            <a:chOff x="3950316" y="3820307"/>
            <a:chExt cx="369805" cy="353782"/>
          </a:xfrm>
        </p:grpSpPr>
        <p:sp>
          <p:nvSpPr>
            <p:cNvPr id="13260" name="Google Shape;13260;p8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4" name="Google Shape;13264;p87"/>
          <p:cNvGrpSpPr/>
          <p:nvPr/>
        </p:nvGrpSpPr>
        <p:grpSpPr>
          <a:xfrm>
            <a:off x="1761909" y="3630961"/>
            <a:ext cx="307974" cy="371716"/>
            <a:chOff x="1761909" y="3811961"/>
            <a:chExt cx="307974" cy="371716"/>
          </a:xfrm>
        </p:grpSpPr>
        <p:sp>
          <p:nvSpPr>
            <p:cNvPr id="13265" name="Google Shape;13265;p8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5" name="Google Shape;13275;p87"/>
          <p:cNvGrpSpPr/>
          <p:nvPr/>
        </p:nvGrpSpPr>
        <p:grpSpPr>
          <a:xfrm>
            <a:off x="5373342" y="3627935"/>
            <a:ext cx="231395" cy="353145"/>
            <a:chOff x="5373342" y="3808935"/>
            <a:chExt cx="231395" cy="353145"/>
          </a:xfrm>
        </p:grpSpPr>
        <p:sp>
          <p:nvSpPr>
            <p:cNvPr id="13276" name="Google Shape;13276;p8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85" name="Google Shape;13285;p8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86" name="Google Shape;13286;p87"/>
          <p:cNvGrpSpPr/>
          <p:nvPr/>
        </p:nvGrpSpPr>
        <p:grpSpPr>
          <a:xfrm>
            <a:off x="5833775" y="3628445"/>
            <a:ext cx="235185" cy="352253"/>
            <a:chOff x="5833775" y="3809445"/>
            <a:chExt cx="235185" cy="352253"/>
          </a:xfrm>
        </p:grpSpPr>
        <p:sp>
          <p:nvSpPr>
            <p:cNvPr id="13287" name="Google Shape;13287;p8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0" name="Google Shape;13290;p87"/>
          <p:cNvGrpSpPr/>
          <p:nvPr/>
        </p:nvGrpSpPr>
        <p:grpSpPr>
          <a:xfrm>
            <a:off x="4942472" y="3628318"/>
            <a:ext cx="238976" cy="352762"/>
            <a:chOff x="4942472" y="3809318"/>
            <a:chExt cx="238976" cy="352762"/>
          </a:xfrm>
        </p:grpSpPr>
        <p:sp>
          <p:nvSpPr>
            <p:cNvPr id="13291" name="Google Shape;13291;p8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8" name="Google Shape;13298;p87"/>
          <p:cNvGrpSpPr/>
          <p:nvPr/>
        </p:nvGrpSpPr>
        <p:grpSpPr>
          <a:xfrm>
            <a:off x="6266525" y="3626788"/>
            <a:ext cx="260223" cy="353527"/>
            <a:chOff x="6266525" y="3807788"/>
            <a:chExt cx="260223" cy="353527"/>
          </a:xfrm>
        </p:grpSpPr>
        <p:sp>
          <p:nvSpPr>
            <p:cNvPr id="13299" name="Google Shape;13299;p8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03" name="Google Shape;13303;p8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04" name="Google Shape;13304;p87"/>
          <p:cNvGrpSpPr/>
          <p:nvPr/>
        </p:nvGrpSpPr>
        <p:grpSpPr>
          <a:xfrm>
            <a:off x="7184363" y="3628604"/>
            <a:ext cx="202184" cy="352762"/>
            <a:chOff x="7184363" y="3809604"/>
            <a:chExt cx="202184" cy="352762"/>
          </a:xfrm>
        </p:grpSpPr>
        <p:sp>
          <p:nvSpPr>
            <p:cNvPr id="13305" name="Google Shape;13305;p8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7" name="Google Shape;13307;p87"/>
          <p:cNvGrpSpPr/>
          <p:nvPr/>
        </p:nvGrpSpPr>
        <p:grpSpPr>
          <a:xfrm>
            <a:off x="7571624" y="3627935"/>
            <a:ext cx="292047" cy="352762"/>
            <a:chOff x="7571624" y="3808935"/>
            <a:chExt cx="292047" cy="352762"/>
          </a:xfrm>
        </p:grpSpPr>
        <p:sp>
          <p:nvSpPr>
            <p:cNvPr id="13308" name="Google Shape;13308;p8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8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4" name="Google Shape;13314;p87"/>
          <p:cNvGrpSpPr/>
          <p:nvPr/>
        </p:nvGrpSpPr>
        <p:grpSpPr>
          <a:xfrm>
            <a:off x="2174559" y="3175116"/>
            <a:ext cx="364135" cy="359930"/>
            <a:chOff x="2174559" y="3356116"/>
            <a:chExt cx="364135" cy="359930"/>
          </a:xfrm>
        </p:grpSpPr>
        <p:sp>
          <p:nvSpPr>
            <p:cNvPr id="13315" name="Google Shape;13315;p8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7" name="Google Shape;13317;p87"/>
          <p:cNvGrpSpPr/>
          <p:nvPr/>
        </p:nvGrpSpPr>
        <p:grpSpPr>
          <a:xfrm>
            <a:off x="1731934" y="3174639"/>
            <a:ext cx="368371" cy="361554"/>
            <a:chOff x="1731934" y="3355639"/>
            <a:chExt cx="368371" cy="361554"/>
          </a:xfrm>
        </p:grpSpPr>
        <p:sp>
          <p:nvSpPr>
            <p:cNvPr id="13318" name="Google Shape;13318;p8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0" name="Google Shape;13320;p87"/>
          <p:cNvGrpSpPr/>
          <p:nvPr/>
        </p:nvGrpSpPr>
        <p:grpSpPr>
          <a:xfrm>
            <a:off x="3990517" y="3173173"/>
            <a:ext cx="279559" cy="363402"/>
            <a:chOff x="3990517" y="3354173"/>
            <a:chExt cx="279559" cy="363402"/>
          </a:xfrm>
        </p:grpSpPr>
        <p:sp>
          <p:nvSpPr>
            <p:cNvPr id="13321" name="Google Shape;13321;p8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4" name="Google Shape;13324;p87"/>
          <p:cNvGrpSpPr/>
          <p:nvPr/>
        </p:nvGrpSpPr>
        <p:grpSpPr>
          <a:xfrm>
            <a:off x="3497847" y="3236374"/>
            <a:ext cx="379680" cy="237606"/>
            <a:chOff x="3497847" y="3417374"/>
            <a:chExt cx="379680" cy="237606"/>
          </a:xfrm>
        </p:grpSpPr>
        <p:sp>
          <p:nvSpPr>
            <p:cNvPr id="13325" name="Google Shape;13325;p8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9" name="Google Shape;13329;p87"/>
          <p:cNvGrpSpPr/>
          <p:nvPr/>
        </p:nvGrpSpPr>
        <p:grpSpPr>
          <a:xfrm>
            <a:off x="2612597" y="3186075"/>
            <a:ext cx="376271" cy="337982"/>
            <a:chOff x="2612597" y="3367075"/>
            <a:chExt cx="376271" cy="337982"/>
          </a:xfrm>
        </p:grpSpPr>
        <p:sp>
          <p:nvSpPr>
            <p:cNvPr id="13330" name="Google Shape;13330;p8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2" name="Google Shape;13332;p87"/>
          <p:cNvGrpSpPr/>
          <p:nvPr/>
        </p:nvGrpSpPr>
        <p:grpSpPr>
          <a:xfrm>
            <a:off x="3071914" y="3183431"/>
            <a:ext cx="343652" cy="342505"/>
            <a:chOff x="3071914" y="3364431"/>
            <a:chExt cx="343652" cy="342505"/>
          </a:xfrm>
        </p:grpSpPr>
        <p:sp>
          <p:nvSpPr>
            <p:cNvPr id="13333" name="Google Shape;13333;p8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8" name="Google Shape;13338;p87"/>
          <p:cNvGrpSpPr/>
          <p:nvPr/>
        </p:nvGrpSpPr>
        <p:grpSpPr>
          <a:xfrm>
            <a:off x="897141" y="3178875"/>
            <a:ext cx="257962" cy="352762"/>
            <a:chOff x="897141" y="3359875"/>
            <a:chExt cx="257962" cy="352762"/>
          </a:xfrm>
        </p:grpSpPr>
        <p:sp>
          <p:nvSpPr>
            <p:cNvPr id="13339" name="Google Shape;13339;p8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7" name="Google Shape;13347;p87"/>
          <p:cNvGrpSpPr/>
          <p:nvPr/>
        </p:nvGrpSpPr>
        <p:grpSpPr>
          <a:xfrm>
            <a:off x="1333682" y="3163330"/>
            <a:ext cx="271213" cy="383088"/>
            <a:chOff x="1333682" y="3344330"/>
            <a:chExt cx="271213" cy="383088"/>
          </a:xfrm>
        </p:grpSpPr>
        <p:sp>
          <p:nvSpPr>
            <p:cNvPr id="13348" name="Google Shape;13348;p8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9" name="Google Shape;13359;p87"/>
          <p:cNvGrpSpPr/>
          <p:nvPr/>
        </p:nvGrpSpPr>
        <p:grpSpPr>
          <a:xfrm>
            <a:off x="6664394" y="3165974"/>
            <a:ext cx="353113" cy="351998"/>
            <a:chOff x="6664394" y="3346974"/>
            <a:chExt cx="353113" cy="351998"/>
          </a:xfrm>
        </p:grpSpPr>
        <p:sp>
          <p:nvSpPr>
            <p:cNvPr id="13360" name="Google Shape;13360;p8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5" name="Google Shape;13365;p87"/>
          <p:cNvGrpSpPr/>
          <p:nvPr/>
        </p:nvGrpSpPr>
        <p:grpSpPr>
          <a:xfrm>
            <a:off x="849741" y="1778307"/>
            <a:ext cx="399398" cy="375443"/>
            <a:chOff x="849741" y="1959307"/>
            <a:chExt cx="399398" cy="375443"/>
          </a:xfrm>
        </p:grpSpPr>
        <p:sp>
          <p:nvSpPr>
            <p:cNvPr id="13366" name="Google Shape;13366;p8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8" name="Google Shape;13368;p87"/>
          <p:cNvGrpSpPr/>
          <p:nvPr/>
        </p:nvGrpSpPr>
        <p:grpSpPr>
          <a:xfrm>
            <a:off x="1284212" y="1782766"/>
            <a:ext cx="379489" cy="366046"/>
            <a:chOff x="1284212" y="1963766"/>
            <a:chExt cx="379489" cy="366046"/>
          </a:xfrm>
        </p:grpSpPr>
        <p:sp>
          <p:nvSpPr>
            <p:cNvPr id="13369" name="Google Shape;13369;p8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1" name="Google Shape;13371;p87"/>
          <p:cNvGrpSpPr/>
          <p:nvPr/>
        </p:nvGrpSpPr>
        <p:grpSpPr>
          <a:xfrm>
            <a:off x="3037766" y="1788564"/>
            <a:ext cx="370219" cy="354928"/>
            <a:chOff x="3037766" y="1969564"/>
            <a:chExt cx="370219" cy="354928"/>
          </a:xfrm>
        </p:grpSpPr>
        <p:sp>
          <p:nvSpPr>
            <p:cNvPr id="13372" name="Google Shape;13372;p8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6" name="Google Shape;13376;p87"/>
          <p:cNvGrpSpPr/>
          <p:nvPr/>
        </p:nvGrpSpPr>
        <p:grpSpPr>
          <a:xfrm>
            <a:off x="3982553" y="1790730"/>
            <a:ext cx="304566" cy="350501"/>
            <a:chOff x="3982553" y="1971730"/>
            <a:chExt cx="304566" cy="350501"/>
          </a:xfrm>
        </p:grpSpPr>
        <p:sp>
          <p:nvSpPr>
            <p:cNvPr id="13377" name="Google Shape;13377;p8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9" name="Google Shape;13379;p87"/>
          <p:cNvGrpSpPr/>
          <p:nvPr/>
        </p:nvGrpSpPr>
        <p:grpSpPr>
          <a:xfrm>
            <a:off x="2567841" y="1813124"/>
            <a:ext cx="399812" cy="306477"/>
            <a:chOff x="2567841" y="1994124"/>
            <a:chExt cx="399812" cy="306477"/>
          </a:xfrm>
        </p:grpSpPr>
        <p:sp>
          <p:nvSpPr>
            <p:cNvPr id="13380" name="Google Shape;13380;p8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3" name="Google Shape;13383;p87"/>
          <p:cNvGrpSpPr/>
          <p:nvPr/>
        </p:nvGrpSpPr>
        <p:grpSpPr>
          <a:xfrm>
            <a:off x="2212084" y="1779358"/>
            <a:ext cx="324698" cy="372863"/>
            <a:chOff x="2212084" y="1960358"/>
            <a:chExt cx="324698" cy="372863"/>
          </a:xfrm>
        </p:grpSpPr>
        <p:sp>
          <p:nvSpPr>
            <p:cNvPr id="13384" name="Google Shape;13384;p8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7" name="Google Shape;13387;p87"/>
          <p:cNvGrpSpPr/>
          <p:nvPr/>
        </p:nvGrpSpPr>
        <p:grpSpPr>
          <a:xfrm>
            <a:off x="1805901" y="1779358"/>
            <a:ext cx="284847" cy="373627"/>
            <a:chOff x="1805901" y="1960358"/>
            <a:chExt cx="284847" cy="373627"/>
          </a:xfrm>
        </p:grpSpPr>
        <p:sp>
          <p:nvSpPr>
            <p:cNvPr id="13388" name="Google Shape;13388;p8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90" name="Google Shape;13390;p8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8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93" name="Google Shape;13393;p87"/>
          <p:cNvGrpSpPr/>
          <p:nvPr/>
        </p:nvGrpSpPr>
        <p:grpSpPr>
          <a:xfrm>
            <a:off x="6656812" y="1848388"/>
            <a:ext cx="368690" cy="245793"/>
            <a:chOff x="6656812" y="2029388"/>
            <a:chExt cx="368690" cy="245793"/>
          </a:xfrm>
        </p:grpSpPr>
        <p:sp>
          <p:nvSpPr>
            <p:cNvPr id="13394" name="Google Shape;13394;p8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4" name="Google Shape;13404;p87"/>
          <p:cNvGrpSpPr/>
          <p:nvPr/>
        </p:nvGrpSpPr>
        <p:grpSpPr>
          <a:xfrm>
            <a:off x="4869651" y="1831218"/>
            <a:ext cx="376654" cy="281566"/>
            <a:chOff x="4869651" y="2012218"/>
            <a:chExt cx="376654" cy="281566"/>
          </a:xfrm>
        </p:grpSpPr>
        <p:sp>
          <p:nvSpPr>
            <p:cNvPr id="13405" name="Google Shape;13405;p8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8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9" name="Google Shape;13409;p87"/>
          <p:cNvGrpSpPr/>
          <p:nvPr/>
        </p:nvGrpSpPr>
        <p:grpSpPr>
          <a:xfrm>
            <a:off x="5306224" y="1831313"/>
            <a:ext cx="367925" cy="281694"/>
            <a:chOff x="5306224" y="2012313"/>
            <a:chExt cx="367925" cy="281694"/>
          </a:xfrm>
        </p:grpSpPr>
        <p:sp>
          <p:nvSpPr>
            <p:cNvPr id="13410" name="Google Shape;13410;p8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12" name="Google Shape;13412;p8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13" name="Google Shape;13413;p87"/>
          <p:cNvGrpSpPr/>
          <p:nvPr/>
        </p:nvGrpSpPr>
        <p:grpSpPr>
          <a:xfrm>
            <a:off x="6195998" y="1802102"/>
            <a:ext cx="368308" cy="338746"/>
            <a:chOff x="6195998" y="1983102"/>
            <a:chExt cx="368308" cy="338746"/>
          </a:xfrm>
        </p:grpSpPr>
        <p:sp>
          <p:nvSpPr>
            <p:cNvPr id="13414" name="Google Shape;13414;p8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7" name="Google Shape;13417;p87"/>
          <p:cNvGrpSpPr/>
          <p:nvPr/>
        </p:nvGrpSpPr>
        <p:grpSpPr>
          <a:xfrm>
            <a:off x="7542031" y="1830835"/>
            <a:ext cx="369072" cy="280037"/>
            <a:chOff x="7542031" y="2011835"/>
            <a:chExt cx="369072" cy="280037"/>
          </a:xfrm>
        </p:grpSpPr>
        <p:sp>
          <p:nvSpPr>
            <p:cNvPr id="13418" name="Google Shape;13418;p8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8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8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8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7" name="Google Shape;13427;p87"/>
          <p:cNvGrpSpPr/>
          <p:nvPr/>
        </p:nvGrpSpPr>
        <p:grpSpPr>
          <a:xfrm>
            <a:off x="8010427" y="3167503"/>
            <a:ext cx="278795" cy="351615"/>
            <a:chOff x="8010427" y="3348503"/>
            <a:chExt cx="278795" cy="351615"/>
          </a:xfrm>
        </p:grpSpPr>
        <p:sp>
          <p:nvSpPr>
            <p:cNvPr id="13428" name="Google Shape;13428;p8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32" name="Google Shape;13432;p8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33" name="Google Shape;13433;p87"/>
          <p:cNvGrpSpPr/>
          <p:nvPr/>
        </p:nvGrpSpPr>
        <p:grpSpPr>
          <a:xfrm>
            <a:off x="7141900" y="3168204"/>
            <a:ext cx="281057" cy="351010"/>
            <a:chOff x="7141900" y="3349204"/>
            <a:chExt cx="281057" cy="351010"/>
          </a:xfrm>
        </p:grpSpPr>
        <p:sp>
          <p:nvSpPr>
            <p:cNvPr id="13434" name="Google Shape;13434;p8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7" name="Google Shape;13437;p87"/>
          <p:cNvGrpSpPr/>
          <p:nvPr/>
        </p:nvGrpSpPr>
        <p:grpSpPr>
          <a:xfrm>
            <a:off x="5314188" y="3169032"/>
            <a:ext cx="363752" cy="353113"/>
            <a:chOff x="5314188" y="3350032"/>
            <a:chExt cx="363752" cy="353113"/>
          </a:xfrm>
        </p:grpSpPr>
        <p:sp>
          <p:nvSpPr>
            <p:cNvPr id="13438" name="Google Shape;13438;p8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0" name="Google Shape;13440;p87"/>
          <p:cNvGrpSpPr/>
          <p:nvPr/>
        </p:nvGrpSpPr>
        <p:grpSpPr>
          <a:xfrm>
            <a:off x="6203579" y="3167981"/>
            <a:ext cx="351615" cy="350373"/>
            <a:chOff x="6203579" y="3348981"/>
            <a:chExt cx="351615" cy="350373"/>
          </a:xfrm>
        </p:grpSpPr>
        <p:sp>
          <p:nvSpPr>
            <p:cNvPr id="13441" name="Google Shape;13441;p8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8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6" name="Google Shape;13446;p87"/>
          <p:cNvGrpSpPr/>
          <p:nvPr/>
        </p:nvGrpSpPr>
        <p:grpSpPr>
          <a:xfrm>
            <a:off x="5829984" y="3169032"/>
            <a:ext cx="220755" cy="352348"/>
            <a:chOff x="5829984" y="3350032"/>
            <a:chExt cx="220755" cy="352348"/>
          </a:xfrm>
        </p:grpSpPr>
        <p:sp>
          <p:nvSpPr>
            <p:cNvPr id="13447" name="Google Shape;13447;p8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8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1" name="Google Shape;13451;p87"/>
          <p:cNvGrpSpPr/>
          <p:nvPr/>
        </p:nvGrpSpPr>
        <p:grpSpPr>
          <a:xfrm>
            <a:off x="4882170" y="3168841"/>
            <a:ext cx="358464" cy="352316"/>
            <a:chOff x="4882170" y="3349841"/>
            <a:chExt cx="358464" cy="352316"/>
          </a:xfrm>
        </p:grpSpPr>
        <p:sp>
          <p:nvSpPr>
            <p:cNvPr id="13452" name="Google Shape;13452;p8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54" name="Google Shape;13454;p8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56" name="Google Shape;13456;p87"/>
          <p:cNvGrpSpPr/>
          <p:nvPr/>
        </p:nvGrpSpPr>
        <p:grpSpPr>
          <a:xfrm>
            <a:off x="3044965" y="2254220"/>
            <a:ext cx="400194" cy="324316"/>
            <a:chOff x="3044965" y="2435220"/>
            <a:chExt cx="400194" cy="324316"/>
          </a:xfrm>
        </p:grpSpPr>
        <p:sp>
          <p:nvSpPr>
            <p:cNvPr id="13457" name="Google Shape;13457;p8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8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0" name="Google Shape;13460;p87"/>
          <p:cNvGrpSpPr/>
          <p:nvPr/>
        </p:nvGrpSpPr>
        <p:grpSpPr>
          <a:xfrm>
            <a:off x="4878379" y="2292892"/>
            <a:ext cx="367161" cy="287523"/>
            <a:chOff x="4878379" y="2473892"/>
            <a:chExt cx="367161" cy="287523"/>
          </a:xfrm>
        </p:grpSpPr>
        <p:sp>
          <p:nvSpPr>
            <p:cNvPr id="13461" name="Google Shape;13461;p8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8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6" name="Google Shape;13466;p87"/>
          <p:cNvGrpSpPr/>
          <p:nvPr/>
        </p:nvGrpSpPr>
        <p:grpSpPr>
          <a:xfrm>
            <a:off x="1325719" y="2706689"/>
            <a:ext cx="290581" cy="372481"/>
            <a:chOff x="1325719" y="2887689"/>
            <a:chExt cx="290581" cy="372481"/>
          </a:xfrm>
        </p:grpSpPr>
        <p:sp>
          <p:nvSpPr>
            <p:cNvPr id="13467" name="Google Shape;13467;p8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69" name="Google Shape;13469;p8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70" name="Google Shape;13470;p87"/>
          <p:cNvGrpSpPr/>
          <p:nvPr/>
        </p:nvGrpSpPr>
        <p:grpSpPr>
          <a:xfrm>
            <a:off x="3510335" y="2711499"/>
            <a:ext cx="360726" cy="361204"/>
            <a:chOff x="3510335" y="2892499"/>
            <a:chExt cx="360726" cy="361204"/>
          </a:xfrm>
        </p:grpSpPr>
        <p:sp>
          <p:nvSpPr>
            <p:cNvPr id="13471" name="Google Shape;13471;p8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6" name="Google Shape;13476;p87"/>
          <p:cNvGrpSpPr/>
          <p:nvPr/>
        </p:nvGrpSpPr>
        <p:grpSpPr>
          <a:xfrm>
            <a:off x="3086313" y="2696049"/>
            <a:ext cx="320143" cy="392581"/>
            <a:chOff x="3086313" y="2877049"/>
            <a:chExt cx="320143" cy="392581"/>
          </a:xfrm>
        </p:grpSpPr>
        <p:sp>
          <p:nvSpPr>
            <p:cNvPr id="13477" name="Google Shape;13477;p8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8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8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89" name="Google Shape;13489;p8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90" name="Google Shape;13490;p87"/>
          <p:cNvGrpSpPr/>
          <p:nvPr/>
        </p:nvGrpSpPr>
        <p:grpSpPr>
          <a:xfrm>
            <a:off x="861113" y="2704746"/>
            <a:ext cx="333809" cy="373277"/>
            <a:chOff x="861113" y="2885746"/>
            <a:chExt cx="333809" cy="373277"/>
          </a:xfrm>
        </p:grpSpPr>
        <p:sp>
          <p:nvSpPr>
            <p:cNvPr id="13491" name="Google Shape;13491;p8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8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94" name="Google Shape;13494;p8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96" name="Google Shape;13496;p87"/>
          <p:cNvGrpSpPr/>
          <p:nvPr/>
        </p:nvGrpSpPr>
        <p:grpSpPr>
          <a:xfrm>
            <a:off x="1297654" y="1323481"/>
            <a:ext cx="349354" cy="362223"/>
            <a:chOff x="1297654" y="1504481"/>
            <a:chExt cx="349354" cy="362223"/>
          </a:xfrm>
        </p:grpSpPr>
        <p:sp>
          <p:nvSpPr>
            <p:cNvPr id="13497" name="Google Shape;13497;p8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0" name="Google Shape;13500;p8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01" name="Google Shape;13501;p87"/>
          <p:cNvGrpSpPr/>
          <p:nvPr/>
        </p:nvGrpSpPr>
        <p:grpSpPr>
          <a:xfrm>
            <a:off x="852385" y="1329916"/>
            <a:ext cx="353145" cy="351998"/>
            <a:chOff x="852385" y="1510916"/>
            <a:chExt cx="353145" cy="351998"/>
          </a:xfrm>
        </p:grpSpPr>
        <p:sp>
          <p:nvSpPr>
            <p:cNvPr id="13502" name="Google Shape;13502;p8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5" name="Google Shape;13505;p87"/>
          <p:cNvGrpSpPr/>
          <p:nvPr/>
        </p:nvGrpSpPr>
        <p:grpSpPr>
          <a:xfrm>
            <a:off x="1745217" y="1334471"/>
            <a:ext cx="343269" cy="342505"/>
            <a:chOff x="1745217" y="1515471"/>
            <a:chExt cx="343269" cy="342505"/>
          </a:xfrm>
        </p:grpSpPr>
        <p:sp>
          <p:nvSpPr>
            <p:cNvPr id="13506" name="Google Shape;13506;p8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8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10" name="Google Shape;13510;p8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11" name="Google Shape;13511;p87"/>
          <p:cNvGrpSpPr/>
          <p:nvPr/>
        </p:nvGrpSpPr>
        <p:grpSpPr>
          <a:xfrm>
            <a:off x="3042703" y="1348137"/>
            <a:ext cx="411535" cy="315587"/>
            <a:chOff x="3042703" y="1529137"/>
            <a:chExt cx="411535" cy="315587"/>
          </a:xfrm>
        </p:grpSpPr>
        <p:sp>
          <p:nvSpPr>
            <p:cNvPr id="13512" name="Google Shape;13512;p8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8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8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8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2" name="Google Shape;13522;p87"/>
          <p:cNvGrpSpPr/>
          <p:nvPr/>
        </p:nvGrpSpPr>
        <p:grpSpPr>
          <a:xfrm>
            <a:off x="2629289" y="1363682"/>
            <a:ext cx="350501" cy="284497"/>
            <a:chOff x="2629289" y="1544682"/>
            <a:chExt cx="350501" cy="284497"/>
          </a:xfrm>
        </p:grpSpPr>
        <p:sp>
          <p:nvSpPr>
            <p:cNvPr id="13523" name="Google Shape;13523;p8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8" name="Google Shape;13528;p87"/>
          <p:cNvGrpSpPr/>
          <p:nvPr/>
        </p:nvGrpSpPr>
        <p:grpSpPr>
          <a:xfrm>
            <a:off x="5305077" y="1321633"/>
            <a:ext cx="367893" cy="365218"/>
            <a:chOff x="5305077" y="1502633"/>
            <a:chExt cx="367893" cy="365218"/>
          </a:xfrm>
        </p:grpSpPr>
        <p:sp>
          <p:nvSpPr>
            <p:cNvPr id="13529" name="Google Shape;13529;p8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1" name="Google Shape;13531;p87"/>
          <p:cNvGrpSpPr/>
          <p:nvPr/>
        </p:nvGrpSpPr>
        <p:grpSpPr>
          <a:xfrm>
            <a:off x="7100170" y="1319117"/>
            <a:ext cx="368308" cy="367033"/>
            <a:chOff x="7100170" y="1500117"/>
            <a:chExt cx="368308" cy="367033"/>
          </a:xfrm>
        </p:grpSpPr>
        <p:sp>
          <p:nvSpPr>
            <p:cNvPr id="13532" name="Google Shape;13532;p8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45" name="Google Shape;13545;p8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6" name="Google Shape;13546;p87"/>
          <p:cNvGrpSpPr/>
          <p:nvPr/>
        </p:nvGrpSpPr>
        <p:grpSpPr>
          <a:xfrm>
            <a:off x="6649231" y="1319021"/>
            <a:ext cx="390287" cy="367065"/>
            <a:chOff x="6649231" y="1500021"/>
            <a:chExt cx="390287" cy="367065"/>
          </a:xfrm>
        </p:grpSpPr>
        <p:sp>
          <p:nvSpPr>
            <p:cNvPr id="13547" name="Google Shape;13547;p8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8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8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8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8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8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9" name="Google Shape;13559;p87"/>
          <p:cNvGrpSpPr/>
          <p:nvPr/>
        </p:nvGrpSpPr>
        <p:grpSpPr>
          <a:xfrm>
            <a:off x="5746938" y="1362503"/>
            <a:ext cx="387261" cy="280356"/>
            <a:chOff x="5746938" y="1543503"/>
            <a:chExt cx="387261" cy="280356"/>
          </a:xfrm>
        </p:grpSpPr>
        <p:sp>
          <p:nvSpPr>
            <p:cNvPr id="13560" name="Google Shape;13560;p8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2" name="Google Shape;13562;p87"/>
          <p:cNvGrpSpPr/>
          <p:nvPr/>
        </p:nvGrpSpPr>
        <p:grpSpPr>
          <a:xfrm>
            <a:off x="6196730" y="1344346"/>
            <a:ext cx="369072" cy="317467"/>
            <a:chOff x="6196730" y="1525346"/>
            <a:chExt cx="369072" cy="317467"/>
          </a:xfrm>
        </p:grpSpPr>
        <p:sp>
          <p:nvSpPr>
            <p:cNvPr id="13563" name="Google Shape;13563;p8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6" name="Google Shape;13566;p87"/>
          <p:cNvGrpSpPr/>
          <p:nvPr/>
        </p:nvGrpSpPr>
        <p:grpSpPr>
          <a:xfrm>
            <a:off x="4940592" y="1319690"/>
            <a:ext cx="246558" cy="367161"/>
            <a:chOff x="4940592" y="1500690"/>
            <a:chExt cx="246558" cy="367161"/>
          </a:xfrm>
        </p:grpSpPr>
        <p:sp>
          <p:nvSpPr>
            <p:cNvPr id="13567" name="Google Shape;13567;p8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1" name="Google Shape;13571;p87"/>
          <p:cNvGrpSpPr/>
          <p:nvPr/>
        </p:nvGrpSpPr>
        <p:grpSpPr>
          <a:xfrm>
            <a:off x="7964906" y="1318894"/>
            <a:ext cx="380858" cy="367575"/>
            <a:chOff x="7964906" y="1499894"/>
            <a:chExt cx="380858" cy="367575"/>
          </a:xfrm>
        </p:grpSpPr>
        <p:sp>
          <p:nvSpPr>
            <p:cNvPr id="13572" name="Google Shape;13572;p8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8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75" name="Google Shape;13575;p8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76" name="Google Shape;13576;p87"/>
          <p:cNvGrpSpPr/>
          <p:nvPr/>
        </p:nvGrpSpPr>
        <p:grpSpPr>
          <a:xfrm>
            <a:off x="8007400" y="2721278"/>
            <a:ext cx="285230" cy="355597"/>
            <a:chOff x="8007400" y="2902278"/>
            <a:chExt cx="285230" cy="355597"/>
          </a:xfrm>
        </p:grpSpPr>
        <p:sp>
          <p:nvSpPr>
            <p:cNvPr id="13577" name="Google Shape;13577;p8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9" name="Google Shape;13579;p87"/>
          <p:cNvGrpSpPr/>
          <p:nvPr/>
        </p:nvGrpSpPr>
        <p:grpSpPr>
          <a:xfrm>
            <a:off x="6219124" y="2721788"/>
            <a:ext cx="318231" cy="355470"/>
            <a:chOff x="6219124" y="2902788"/>
            <a:chExt cx="318231" cy="355470"/>
          </a:xfrm>
        </p:grpSpPr>
        <p:sp>
          <p:nvSpPr>
            <p:cNvPr id="13580" name="Google Shape;13580;p8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3" name="Google Shape;13583;p87"/>
          <p:cNvGrpSpPr/>
          <p:nvPr/>
        </p:nvGrpSpPr>
        <p:grpSpPr>
          <a:xfrm>
            <a:off x="4969421" y="2721852"/>
            <a:ext cx="185109" cy="355406"/>
            <a:chOff x="4969421" y="2902852"/>
            <a:chExt cx="185109" cy="355406"/>
          </a:xfrm>
        </p:grpSpPr>
        <p:sp>
          <p:nvSpPr>
            <p:cNvPr id="13584" name="Google Shape;13584;p8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8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90" name="Google Shape;13590;p8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92" name="Google Shape;13592;p87"/>
          <p:cNvGrpSpPr/>
          <p:nvPr/>
        </p:nvGrpSpPr>
        <p:grpSpPr>
          <a:xfrm>
            <a:off x="6685259" y="2721852"/>
            <a:ext cx="311414" cy="355406"/>
            <a:chOff x="6685259" y="2902852"/>
            <a:chExt cx="311414" cy="355406"/>
          </a:xfrm>
        </p:grpSpPr>
        <p:sp>
          <p:nvSpPr>
            <p:cNvPr id="13593" name="Google Shape;13593;p8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6" name="Google Shape;13596;p87"/>
          <p:cNvGrpSpPr/>
          <p:nvPr/>
        </p:nvGrpSpPr>
        <p:grpSpPr>
          <a:xfrm>
            <a:off x="5309250" y="2722170"/>
            <a:ext cx="359579" cy="355852"/>
            <a:chOff x="5309250" y="2903170"/>
            <a:chExt cx="359579" cy="355852"/>
          </a:xfrm>
        </p:grpSpPr>
        <p:sp>
          <p:nvSpPr>
            <p:cNvPr id="13597" name="Google Shape;13597;p8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0" name="Google Shape;13600;p87"/>
          <p:cNvGrpSpPr/>
          <p:nvPr/>
        </p:nvGrpSpPr>
        <p:grpSpPr>
          <a:xfrm>
            <a:off x="2199565" y="2240172"/>
            <a:ext cx="312179" cy="353431"/>
            <a:chOff x="2199565" y="2421172"/>
            <a:chExt cx="312179" cy="353431"/>
          </a:xfrm>
        </p:grpSpPr>
        <p:sp>
          <p:nvSpPr>
            <p:cNvPr id="13601" name="Google Shape;13601;p8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3" name="Google Shape;13603;p87"/>
          <p:cNvGrpSpPr/>
          <p:nvPr/>
        </p:nvGrpSpPr>
        <p:grpSpPr>
          <a:xfrm>
            <a:off x="1750887" y="2244727"/>
            <a:ext cx="320143" cy="343269"/>
            <a:chOff x="1750887" y="2425727"/>
            <a:chExt cx="320143" cy="343269"/>
          </a:xfrm>
        </p:grpSpPr>
        <p:sp>
          <p:nvSpPr>
            <p:cNvPr id="13604" name="Google Shape;13604;p8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6" name="Google Shape;13606;p87"/>
          <p:cNvGrpSpPr/>
          <p:nvPr/>
        </p:nvGrpSpPr>
        <p:grpSpPr>
          <a:xfrm>
            <a:off x="1298037" y="2244727"/>
            <a:ext cx="338364" cy="342887"/>
            <a:chOff x="1298037" y="2425727"/>
            <a:chExt cx="338364" cy="342887"/>
          </a:xfrm>
        </p:grpSpPr>
        <p:sp>
          <p:nvSpPr>
            <p:cNvPr id="13607" name="Google Shape;13607;p8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8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11" name="Google Shape;13611;p8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12" name="Google Shape;13612;p87"/>
          <p:cNvGrpSpPr/>
          <p:nvPr/>
        </p:nvGrpSpPr>
        <p:grpSpPr>
          <a:xfrm>
            <a:off x="3974207" y="2248009"/>
            <a:ext cx="320143" cy="338491"/>
            <a:chOff x="3974207" y="2429009"/>
            <a:chExt cx="320143" cy="338491"/>
          </a:xfrm>
        </p:grpSpPr>
        <p:sp>
          <p:nvSpPr>
            <p:cNvPr id="13613" name="Google Shape;13613;p8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5" name="Google Shape;13615;p87"/>
          <p:cNvGrpSpPr/>
          <p:nvPr/>
        </p:nvGrpSpPr>
        <p:grpSpPr>
          <a:xfrm>
            <a:off x="2623237" y="2250047"/>
            <a:ext cx="355024" cy="332630"/>
            <a:chOff x="2623237" y="2431047"/>
            <a:chExt cx="355024" cy="332630"/>
          </a:xfrm>
        </p:grpSpPr>
        <p:sp>
          <p:nvSpPr>
            <p:cNvPr id="13616" name="Google Shape;13616;p8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8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0" name="Google Shape;13620;p87"/>
          <p:cNvGrpSpPr/>
          <p:nvPr/>
        </p:nvGrpSpPr>
        <p:grpSpPr>
          <a:xfrm>
            <a:off x="6657194" y="2253073"/>
            <a:ext cx="375507" cy="367925"/>
            <a:chOff x="6657194" y="2434073"/>
            <a:chExt cx="375507" cy="367925"/>
          </a:xfrm>
        </p:grpSpPr>
        <p:sp>
          <p:nvSpPr>
            <p:cNvPr id="13621" name="Google Shape;13621;p8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8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4" name="Google Shape;13624;p87"/>
          <p:cNvGrpSpPr/>
          <p:nvPr/>
        </p:nvGrpSpPr>
        <p:grpSpPr>
          <a:xfrm>
            <a:off x="7101317" y="2260655"/>
            <a:ext cx="367925" cy="352380"/>
            <a:chOff x="7101317" y="2441655"/>
            <a:chExt cx="367925" cy="352380"/>
          </a:xfrm>
        </p:grpSpPr>
        <p:sp>
          <p:nvSpPr>
            <p:cNvPr id="13625" name="Google Shape;13625;p8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7" name="Google Shape;13627;p87"/>
          <p:cNvGrpSpPr/>
          <p:nvPr/>
        </p:nvGrpSpPr>
        <p:grpSpPr>
          <a:xfrm>
            <a:off x="5756399" y="2253456"/>
            <a:ext cx="367925" cy="367161"/>
            <a:chOff x="5756399" y="2434456"/>
            <a:chExt cx="367925" cy="367161"/>
          </a:xfrm>
        </p:grpSpPr>
        <p:sp>
          <p:nvSpPr>
            <p:cNvPr id="13628" name="Google Shape;13628;p8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8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35" name="Google Shape;13635;p8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8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37" name="Google Shape;13637;p87"/>
          <p:cNvGrpSpPr/>
          <p:nvPr/>
        </p:nvGrpSpPr>
        <p:grpSpPr>
          <a:xfrm>
            <a:off x="7964906" y="2253073"/>
            <a:ext cx="373627" cy="367925"/>
            <a:chOff x="7964906" y="2434073"/>
            <a:chExt cx="373627" cy="367925"/>
          </a:xfrm>
        </p:grpSpPr>
        <p:sp>
          <p:nvSpPr>
            <p:cNvPr id="13638" name="Google Shape;13638;p8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8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0" name="Google Shape;13640;p87"/>
          <p:cNvGrpSpPr/>
          <p:nvPr/>
        </p:nvGrpSpPr>
        <p:grpSpPr>
          <a:xfrm>
            <a:off x="6194086" y="2256737"/>
            <a:ext cx="369837" cy="360471"/>
            <a:chOff x="6194086" y="2437737"/>
            <a:chExt cx="369837" cy="360471"/>
          </a:xfrm>
        </p:grpSpPr>
        <p:sp>
          <p:nvSpPr>
            <p:cNvPr id="13641" name="Google Shape;13641;p8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43" name="Google Shape;13643;p87"/>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3644" name="Google Shape;13644;p87"/>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648"/>
        <p:cNvGrpSpPr/>
        <p:nvPr/>
      </p:nvGrpSpPr>
      <p:grpSpPr>
        <a:xfrm>
          <a:off x="0" y="0"/>
          <a:ext cx="0" cy="0"/>
          <a:chOff x="0" y="0"/>
          <a:chExt cx="0" cy="0"/>
        </a:xfrm>
      </p:grpSpPr>
      <p:grpSp>
        <p:nvGrpSpPr>
          <p:cNvPr id="13649" name="Google Shape;13649;p88"/>
          <p:cNvGrpSpPr/>
          <p:nvPr/>
        </p:nvGrpSpPr>
        <p:grpSpPr>
          <a:xfrm>
            <a:off x="3541011" y="1334344"/>
            <a:ext cx="350166" cy="349434"/>
            <a:chOff x="3541011" y="1508594"/>
            <a:chExt cx="350166" cy="349434"/>
          </a:xfrm>
        </p:grpSpPr>
        <p:sp>
          <p:nvSpPr>
            <p:cNvPr id="13650" name="Google Shape;13650;p8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8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8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8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8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8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3" name="Google Shape;13663;p88"/>
          <p:cNvGrpSpPr/>
          <p:nvPr/>
        </p:nvGrpSpPr>
        <p:grpSpPr>
          <a:xfrm>
            <a:off x="3122257" y="1334344"/>
            <a:ext cx="294850" cy="349434"/>
            <a:chOff x="3122257" y="1508594"/>
            <a:chExt cx="294850" cy="349434"/>
          </a:xfrm>
        </p:grpSpPr>
        <p:sp>
          <p:nvSpPr>
            <p:cNvPr id="13664" name="Google Shape;13664;p8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8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9" name="Google Shape;13669;p88"/>
          <p:cNvGrpSpPr/>
          <p:nvPr/>
        </p:nvGrpSpPr>
        <p:grpSpPr>
          <a:xfrm>
            <a:off x="910723" y="1333962"/>
            <a:ext cx="251660" cy="350166"/>
            <a:chOff x="910723" y="1508212"/>
            <a:chExt cx="251660" cy="350166"/>
          </a:xfrm>
        </p:grpSpPr>
        <p:sp>
          <p:nvSpPr>
            <p:cNvPr id="13670" name="Google Shape;13670;p8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8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8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8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8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8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7" name="Google Shape;13687;p88"/>
          <p:cNvGrpSpPr/>
          <p:nvPr/>
        </p:nvGrpSpPr>
        <p:grpSpPr>
          <a:xfrm>
            <a:off x="1308631" y="1333580"/>
            <a:ext cx="350166" cy="350198"/>
            <a:chOff x="1308631" y="1507830"/>
            <a:chExt cx="350166" cy="350198"/>
          </a:xfrm>
        </p:grpSpPr>
        <p:sp>
          <p:nvSpPr>
            <p:cNvPr id="13688" name="Google Shape;13688;p8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8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2" name="Google Shape;13692;p88"/>
          <p:cNvGrpSpPr/>
          <p:nvPr/>
        </p:nvGrpSpPr>
        <p:grpSpPr>
          <a:xfrm>
            <a:off x="1756921" y="1335489"/>
            <a:ext cx="345997" cy="345997"/>
            <a:chOff x="1756921" y="1509739"/>
            <a:chExt cx="345997" cy="345997"/>
          </a:xfrm>
        </p:grpSpPr>
        <p:sp>
          <p:nvSpPr>
            <p:cNvPr id="13693" name="Google Shape;13693;p8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8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8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8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0" name="Google Shape;13710;p88"/>
          <p:cNvGrpSpPr/>
          <p:nvPr/>
        </p:nvGrpSpPr>
        <p:grpSpPr>
          <a:xfrm>
            <a:off x="2216956" y="1336253"/>
            <a:ext cx="318721" cy="345615"/>
            <a:chOff x="2216956" y="1510503"/>
            <a:chExt cx="318721" cy="345615"/>
          </a:xfrm>
        </p:grpSpPr>
        <p:sp>
          <p:nvSpPr>
            <p:cNvPr id="13711" name="Google Shape;13711;p8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6" name="Google Shape;13716;p88"/>
          <p:cNvGrpSpPr/>
          <p:nvPr/>
        </p:nvGrpSpPr>
        <p:grpSpPr>
          <a:xfrm>
            <a:off x="3988156" y="1394211"/>
            <a:ext cx="349052" cy="230049"/>
            <a:chOff x="3988156" y="1568461"/>
            <a:chExt cx="349052" cy="230049"/>
          </a:xfrm>
        </p:grpSpPr>
        <p:sp>
          <p:nvSpPr>
            <p:cNvPr id="13717" name="Google Shape;13717;p8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8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8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8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8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4" name="Google Shape;13724;p88"/>
          <p:cNvGrpSpPr/>
          <p:nvPr/>
        </p:nvGrpSpPr>
        <p:grpSpPr>
          <a:xfrm>
            <a:off x="2633037" y="1325623"/>
            <a:ext cx="379002" cy="366112"/>
            <a:chOff x="2633037" y="1499873"/>
            <a:chExt cx="379002" cy="366112"/>
          </a:xfrm>
        </p:grpSpPr>
        <p:sp>
          <p:nvSpPr>
            <p:cNvPr id="13725" name="Google Shape;13725;p8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8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8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1" name="Google Shape;13731;p88"/>
          <p:cNvGrpSpPr/>
          <p:nvPr/>
        </p:nvGrpSpPr>
        <p:grpSpPr>
          <a:xfrm>
            <a:off x="6675256" y="1341919"/>
            <a:ext cx="327823" cy="357009"/>
            <a:chOff x="6675256" y="1516169"/>
            <a:chExt cx="327823" cy="357009"/>
          </a:xfrm>
        </p:grpSpPr>
        <p:sp>
          <p:nvSpPr>
            <p:cNvPr id="13732" name="Google Shape;13732;p8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8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8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1" name="Google Shape;13741;p88"/>
          <p:cNvGrpSpPr/>
          <p:nvPr/>
        </p:nvGrpSpPr>
        <p:grpSpPr>
          <a:xfrm>
            <a:off x="8020159" y="1342301"/>
            <a:ext cx="300897" cy="356627"/>
            <a:chOff x="8020159" y="1516551"/>
            <a:chExt cx="300897" cy="356627"/>
          </a:xfrm>
        </p:grpSpPr>
        <p:sp>
          <p:nvSpPr>
            <p:cNvPr id="13742" name="Google Shape;13742;p8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7" name="Google Shape;13747;p88"/>
          <p:cNvGrpSpPr/>
          <p:nvPr/>
        </p:nvGrpSpPr>
        <p:grpSpPr>
          <a:xfrm>
            <a:off x="5377363" y="1341919"/>
            <a:ext cx="257357" cy="356627"/>
            <a:chOff x="5377363" y="1516169"/>
            <a:chExt cx="257357" cy="356627"/>
          </a:xfrm>
        </p:grpSpPr>
        <p:sp>
          <p:nvSpPr>
            <p:cNvPr id="13748" name="Google Shape;13748;p8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8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8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8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8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8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8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8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5" name="Google Shape;13765;p88"/>
          <p:cNvGrpSpPr/>
          <p:nvPr/>
        </p:nvGrpSpPr>
        <p:grpSpPr>
          <a:xfrm>
            <a:off x="4880567" y="1361620"/>
            <a:ext cx="356245" cy="317607"/>
            <a:chOff x="4880567" y="1535870"/>
            <a:chExt cx="356245" cy="317607"/>
          </a:xfrm>
        </p:grpSpPr>
        <p:sp>
          <p:nvSpPr>
            <p:cNvPr id="13766" name="Google Shape;13766;p8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8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8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1" name="Google Shape;13771;p88"/>
          <p:cNvGrpSpPr/>
          <p:nvPr/>
        </p:nvGrpSpPr>
        <p:grpSpPr>
          <a:xfrm>
            <a:off x="5771483" y="1341537"/>
            <a:ext cx="357359" cy="357391"/>
            <a:chOff x="5771483" y="1515787"/>
            <a:chExt cx="357359" cy="357391"/>
          </a:xfrm>
        </p:grpSpPr>
        <p:sp>
          <p:nvSpPr>
            <p:cNvPr id="13772" name="Google Shape;13772;p8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8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6" name="Google Shape;13776;p88"/>
          <p:cNvGrpSpPr/>
          <p:nvPr/>
        </p:nvGrpSpPr>
        <p:grpSpPr>
          <a:xfrm>
            <a:off x="7121669" y="1359360"/>
            <a:ext cx="321362" cy="321362"/>
            <a:chOff x="7121669" y="1533610"/>
            <a:chExt cx="321362" cy="321362"/>
          </a:xfrm>
        </p:grpSpPr>
        <p:sp>
          <p:nvSpPr>
            <p:cNvPr id="13777" name="Google Shape;13777;p8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1" name="Google Shape;13781;p88"/>
          <p:cNvGrpSpPr/>
          <p:nvPr/>
        </p:nvGrpSpPr>
        <p:grpSpPr>
          <a:xfrm>
            <a:off x="7562766" y="1340614"/>
            <a:ext cx="327059" cy="360192"/>
            <a:chOff x="7562766" y="1514864"/>
            <a:chExt cx="327059" cy="360192"/>
          </a:xfrm>
        </p:grpSpPr>
        <p:sp>
          <p:nvSpPr>
            <p:cNvPr id="13782" name="Google Shape;13782;p8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8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8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6" name="Google Shape;13786;p88"/>
          <p:cNvGrpSpPr/>
          <p:nvPr/>
        </p:nvGrpSpPr>
        <p:grpSpPr>
          <a:xfrm>
            <a:off x="6221229" y="1324423"/>
            <a:ext cx="361636" cy="362183"/>
            <a:chOff x="6259175" y="1559008"/>
            <a:chExt cx="271743" cy="272093"/>
          </a:xfrm>
        </p:grpSpPr>
        <p:sp>
          <p:nvSpPr>
            <p:cNvPr id="13787" name="Google Shape;13787;p8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8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8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8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8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8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8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4" name="Google Shape;13804;p88"/>
          <p:cNvGrpSpPr/>
          <p:nvPr/>
        </p:nvGrpSpPr>
        <p:grpSpPr>
          <a:xfrm>
            <a:off x="2661459" y="1840751"/>
            <a:ext cx="322508" cy="273494"/>
            <a:chOff x="2661459" y="2015001"/>
            <a:chExt cx="322508" cy="273494"/>
          </a:xfrm>
        </p:grpSpPr>
        <p:sp>
          <p:nvSpPr>
            <p:cNvPr id="13805" name="Google Shape;13805;p8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8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7" name="Google Shape;13807;p88"/>
          <p:cNvGrpSpPr/>
          <p:nvPr/>
        </p:nvGrpSpPr>
        <p:grpSpPr>
          <a:xfrm>
            <a:off x="6671087" y="1835054"/>
            <a:ext cx="332757" cy="281833"/>
            <a:chOff x="6671087" y="2009304"/>
            <a:chExt cx="332757" cy="281833"/>
          </a:xfrm>
        </p:grpSpPr>
        <p:sp>
          <p:nvSpPr>
            <p:cNvPr id="13808" name="Google Shape;13808;p8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10" name="Google Shape;13810;p8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11" name="Google Shape;13811;p88"/>
          <p:cNvGrpSpPr/>
          <p:nvPr/>
        </p:nvGrpSpPr>
        <p:grpSpPr>
          <a:xfrm>
            <a:off x="2201806" y="1802335"/>
            <a:ext cx="349784" cy="349434"/>
            <a:chOff x="2201806" y="1976585"/>
            <a:chExt cx="349784" cy="349434"/>
          </a:xfrm>
        </p:grpSpPr>
        <p:sp>
          <p:nvSpPr>
            <p:cNvPr id="13812" name="Google Shape;13812;p8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6" name="Google Shape;13816;p88"/>
          <p:cNvGrpSpPr/>
          <p:nvPr/>
        </p:nvGrpSpPr>
        <p:grpSpPr>
          <a:xfrm>
            <a:off x="3094217" y="1802335"/>
            <a:ext cx="350198" cy="350548"/>
            <a:chOff x="3094217" y="1976585"/>
            <a:chExt cx="350198" cy="350548"/>
          </a:xfrm>
        </p:grpSpPr>
        <p:sp>
          <p:nvSpPr>
            <p:cNvPr id="13817" name="Google Shape;13817;p8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8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8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8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8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8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8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0" name="Google Shape;13830;p88"/>
          <p:cNvGrpSpPr/>
          <p:nvPr/>
        </p:nvGrpSpPr>
        <p:grpSpPr>
          <a:xfrm>
            <a:off x="870939" y="1801571"/>
            <a:ext cx="332375" cy="350071"/>
            <a:chOff x="870939" y="1975821"/>
            <a:chExt cx="332375" cy="350071"/>
          </a:xfrm>
        </p:grpSpPr>
        <p:sp>
          <p:nvSpPr>
            <p:cNvPr id="13831" name="Google Shape;13831;p8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8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35" name="Google Shape;13835;p8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36" name="Google Shape;13836;p88"/>
          <p:cNvGrpSpPr/>
          <p:nvPr/>
        </p:nvGrpSpPr>
        <p:grpSpPr>
          <a:xfrm>
            <a:off x="3979435" y="1802335"/>
            <a:ext cx="345265" cy="349848"/>
            <a:chOff x="3979435" y="1976585"/>
            <a:chExt cx="345265" cy="349848"/>
          </a:xfrm>
        </p:grpSpPr>
        <p:sp>
          <p:nvSpPr>
            <p:cNvPr id="13837" name="Google Shape;13837;p8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8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8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8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8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8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8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8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4" name="Google Shape;13854;p88"/>
          <p:cNvGrpSpPr/>
          <p:nvPr/>
        </p:nvGrpSpPr>
        <p:grpSpPr>
          <a:xfrm>
            <a:off x="3576626" y="1801571"/>
            <a:ext cx="284251" cy="351694"/>
            <a:chOff x="3576626" y="1975821"/>
            <a:chExt cx="284251" cy="351694"/>
          </a:xfrm>
        </p:grpSpPr>
        <p:sp>
          <p:nvSpPr>
            <p:cNvPr id="13855" name="Google Shape;13855;p8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8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8" name="Google Shape;13858;p88"/>
          <p:cNvGrpSpPr/>
          <p:nvPr/>
        </p:nvGrpSpPr>
        <p:grpSpPr>
          <a:xfrm>
            <a:off x="2722090" y="2715912"/>
            <a:ext cx="238770" cy="371841"/>
            <a:chOff x="2722090" y="2890162"/>
            <a:chExt cx="238770" cy="371841"/>
          </a:xfrm>
        </p:grpSpPr>
        <p:sp>
          <p:nvSpPr>
            <p:cNvPr id="13859" name="Google Shape;13859;p8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62" name="Google Shape;13862;p8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63" name="Google Shape;13863;p88"/>
          <p:cNvGrpSpPr/>
          <p:nvPr/>
        </p:nvGrpSpPr>
        <p:grpSpPr>
          <a:xfrm>
            <a:off x="6216367" y="1795906"/>
            <a:ext cx="361147" cy="361147"/>
            <a:chOff x="6216367" y="1970156"/>
            <a:chExt cx="361147" cy="361147"/>
          </a:xfrm>
        </p:grpSpPr>
        <p:sp>
          <p:nvSpPr>
            <p:cNvPr id="13864" name="Google Shape;13864;p8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8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8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8" name="Google Shape;13868;p88"/>
          <p:cNvGrpSpPr/>
          <p:nvPr/>
        </p:nvGrpSpPr>
        <p:grpSpPr>
          <a:xfrm>
            <a:off x="1289311" y="2751972"/>
            <a:ext cx="408156" cy="299783"/>
            <a:chOff x="1289311" y="2926222"/>
            <a:chExt cx="408156" cy="299783"/>
          </a:xfrm>
        </p:grpSpPr>
        <p:sp>
          <p:nvSpPr>
            <p:cNvPr id="13869" name="Google Shape;13869;p8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8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1" name="Google Shape;13871;p88"/>
          <p:cNvGrpSpPr/>
          <p:nvPr/>
        </p:nvGrpSpPr>
        <p:grpSpPr>
          <a:xfrm>
            <a:off x="7978465" y="1795142"/>
            <a:ext cx="361147" cy="360797"/>
            <a:chOff x="7978465" y="1969392"/>
            <a:chExt cx="361147" cy="360797"/>
          </a:xfrm>
        </p:grpSpPr>
        <p:sp>
          <p:nvSpPr>
            <p:cNvPr id="13872" name="Google Shape;13872;p8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8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8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8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81" name="Google Shape;13881;p8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82" name="Google Shape;13882;p88"/>
          <p:cNvGrpSpPr/>
          <p:nvPr/>
        </p:nvGrpSpPr>
        <p:grpSpPr>
          <a:xfrm>
            <a:off x="854261" y="2734563"/>
            <a:ext cx="377474" cy="335748"/>
            <a:chOff x="854261" y="2908813"/>
            <a:chExt cx="377474" cy="335748"/>
          </a:xfrm>
        </p:grpSpPr>
        <p:sp>
          <p:nvSpPr>
            <p:cNvPr id="13883" name="Google Shape;13883;p8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8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8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8" name="Google Shape;13888;p88"/>
          <p:cNvGrpSpPr/>
          <p:nvPr/>
        </p:nvGrpSpPr>
        <p:grpSpPr>
          <a:xfrm>
            <a:off x="1749728" y="2720527"/>
            <a:ext cx="386927" cy="363438"/>
            <a:chOff x="1749728" y="2894777"/>
            <a:chExt cx="386927" cy="363438"/>
          </a:xfrm>
        </p:grpSpPr>
        <p:sp>
          <p:nvSpPr>
            <p:cNvPr id="13889" name="Google Shape;13889;p8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8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8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6" name="Google Shape;13896;p88"/>
          <p:cNvGrpSpPr/>
          <p:nvPr/>
        </p:nvGrpSpPr>
        <p:grpSpPr>
          <a:xfrm>
            <a:off x="7098912" y="1795142"/>
            <a:ext cx="359651" cy="361560"/>
            <a:chOff x="7098912" y="1969392"/>
            <a:chExt cx="359651" cy="361560"/>
          </a:xfrm>
        </p:grpSpPr>
        <p:sp>
          <p:nvSpPr>
            <p:cNvPr id="13897" name="Google Shape;13897;p8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8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8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8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8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10" name="Google Shape;13910;p8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11" name="Google Shape;13911;p88"/>
          <p:cNvGrpSpPr/>
          <p:nvPr/>
        </p:nvGrpSpPr>
        <p:grpSpPr>
          <a:xfrm>
            <a:off x="5352728" y="1815989"/>
            <a:ext cx="327091" cy="322508"/>
            <a:chOff x="5352728" y="1990239"/>
            <a:chExt cx="327091" cy="322508"/>
          </a:xfrm>
        </p:grpSpPr>
        <p:sp>
          <p:nvSpPr>
            <p:cNvPr id="13912" name="Google Shape;13912;p8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8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5" name="Google Shape;13915;p88"/>
          <p:cNvGrpSpPr/>
          <p:nvPr/>
        </p:nvGrpSpPr>
        <p:grpSpPr>
          <a:xfrm>
            <a:off x="7538896" y="1795906"/>
            <a:ext cx="361147" cy="361529"/>
            <a:chOff x="7538896" y="1970156"/>
            <a:chExt cx="361147" cy="361529"/>
          </a:xfrm>
        </p:grpSpPr>
        <p:sp>
          <p:nvSpPr>
            <p:cNvPr id="13916" name="Google Shape;13916;p8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8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8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2" name="Google Shape;13922;p88"/>
          <p:cNvGrpSpPr/>
          <p:nvPr/>
        </p:nvGrpSpPr>
        <p:grpSpPr>
          <a:xfrm>
            <a:off x="4896099" y="1796670"/>
            <a:ext cx="358155" cy="358123"/>
            <a:chOff x="4896099" y="1970920"/>
            <a:chExt cx="358155" cy="358123"/>
          </a:xfrm>
        </p:grpSpPr>
        <p:sp>
          <p:nvSpPr>
            <p:cNvPr id="13923" name="Google Shape;13923;p8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8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8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6" name="Google Shape;13926;p88"/>
          <p:cNvGrpSpPr/>
          <p:nvPr/>
        </p:nvGrpSpPr>
        <p:grpSpPr>
          <a:xfrm>
            <a:off x="4048787" y="2802769"/>
            <a:ext cx="283488" cy="198604"/>
            <a:chOff x="4048787" y="2977019"/>
            <a:chExt cx="283488" cy="198604"/>
          </a:xfrm>
        </p:grpSpPr>
        <p:sp>
          <p:nvSpPr>
            <p:cNvPr id="13927" name="Google Shape;13927;p8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8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3" name="Google Shape;13933;p88"/>
          <p:cNvGrpSpPr/>
          <p:nvPr/>
        </p:nvGrpSpPr>
        <p:grpSpPr>
          <a:xfrm>
            <a:off x="4054103" y="2255941"/>
            <a:ext cx="218687" cy="349052"/>
            <a:chOff x="4054103" y="2430191"/>
            <a:chExt cx="218687" cy="349052"/>
          </a:xfrm>
        </p:grpSpPr>
        <p:sp>
          <p:nvSpPr>
            <p:cNvPr id="13934" name="Google Shape;13934;p8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6" name="Google Shape;13936;p88"/>
          <p:cNvGrpSpPr/>
          <p:nvPr/>
        </p:nvGrpSpPr>
        <p:grpSpPr>
          <a:xfrm>
            <a:off x="2185128" y="2253299"/>
            <a:ext cx="382758" cy="356595"/>
            <a:chOff x="2185128" y="2427549"/>
            <a:chExt cx="382758" cy="356595"/>
          </a:xfrm>
        </p:grpSpPr>
        <p:sp>
          <p:nvSpPr>
            <p:cNvPr id="13937" name="Google Shape;13937;p8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8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1" name="Google Shape;13941;p88"/>
          <p:cNvGrpSpPr/>
          <p:nvPr/>
        </p:nvGrpSpPr>
        <p:grpSpPr>
          <a:xfrm>
            <a:off x="3539102" y="2253299"/>
            <a:ext cx="355099" cy="355481"/>
            <a:chOff x="3539102" y="2427549"/>
            <a:chExt cx="355099" cy="355481"/>
          </a:xfrm>
        </p:grpSpPr>
        <p:sp>
          <p:nvSpPr>
            <p:cNvPr id="13942" name="Google Shape;13942;p8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4" name="Google Shape;13944;p88"/>
          <p:cNvGrpSpPr/>
          <p:nvPr/>
        </p:nvGrpSpPr>
        <p:grpSpPr>
          <a:xfrm>
            <a:off x="2656907" y="2265043"/>
            <a:ext cx="332757" cy="332343"/>
            <a:chOff x="2656907" y="2439293"/>
            <a:chExt cx="332757" cy="332343"/>
          </a:xfrm>
        </p:grpSpPr>
        <p:sp>
          <p:nvSpPr>
            <p:cNvPr id="13945" name="Google Shape;13945;p8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8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8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8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2" name="Google Shape;13952;p88"/>
          <p:cNvGrpSpPr/>
          <p:nvPr/>
        </p:nvGrpSpPr>
        <p:grpSpPr>
          <a:xfrm>
            <a:off x="1731523" y="2248366"/>
            <a:ext cx="399435" cy="365698"/>
            <a:chOff x="1731523" y="2422616"/>
            <a:chExt cx="399435" cy="365698"/>
          </a:xfrm>
        </p:grpSpPr>
        <p:sp>
          <p:nvSpPr>
            <p:cNvPr id="13953" name="Google Shape;13953;p8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8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8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6" name="Google Shape;13956;p88"/>
          <p:cNvGrpSpPr/>
          <p:nvPr/>
        </p:nvGrpSpPr>
        <p:grpSpPr>
          <a:xfrm>
            <a:off x="3097241" y="2259314"/>
            <a:ext cx="344883" cy="343387"/>
            <a:chOff x="3097241" y="2433564"/>
            <a:chExt cx="344883" cy="343387"/>
          </a:xfrm>
        </p:grpSpPr>
        <p:sp>
          <p:nvSpPr>
            <p:cNvPr id="13957" name="Google Shape;13957;p8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8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8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8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8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6" name="Google Shape;13966;p88"/>
          <p:cNvGrpSpPr/>
          <p:nvPr/>
        </p:nvGrpSpPr>
        <p:grpSpPr>
          <a:xfrm>
            <a:off x="1278299" y="2265043"/>
            <a:ext cx="410829" cy="332343"/>
            <a:chOff x="1278299" y="2439293"/>
            <a:chExt cx="410829" cy="332343"/>
          </a:xfrm>
        </p:grpSpPr>
        <p:sp>
          <p:nvSpPr>
            <p:cNvPr id="13967" name="Google Shape;13967;p8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8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8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5" name="Google Shape;13975;p88"/>
          <p:cNvGrpSpPr/>
          <p:nvPr/>
        </p:nvGrpSpPr>
        <p:grpSpPr>
          <a:xfrm>
            <a:off x="870939" y="2265043"/>
            <a:ext cx="331993" cy="331993"/>
            <a:chOff x="870939" y="2439293"/>
            <a:chExt cx="331993" cy="331993"/>
          </a:xfrm>
        </p:grpSpPr>
        <p:sp>
          <p:nvSpPr>
            <p:cNvPr id="13976" name="Google Shape;13976;p8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8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8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8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8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8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8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8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8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8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2" name="Google Shape;13992;p88"/>
          <p:cNvGrpSpPr/>
          <p:nvPr/>
        </p:nvGrpSpPr>
        <p:grpSpPr>
          <a:xfrm>
            <a:off x="6644957" y="2282103"/>
            <a:ext cx="371395" cy="278904"/>
            <a:chOff x="6644957" y="2456353"/>
            <a:chExt cx="371395" cy="278904"/>
          </a:xfrm>
        </p:grpSpPr>
        <p:sp>
          <p:nvSpPr>
            <p:cNvPr id="13993" name="Google Shape;13993;p8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8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8" name="Google Shape;13998;p88"/>
          <p:cNvGrpSpPr/>
          <p:nvPr/>
        </p:nvGrpSpPr>
        <p:grpSpPr>
          <a:xfrm>
            <a:off x="5388757" y="2240409"/>
            <a:ext cx="260349" cy="362292"/>
            <a:chOff x="5388757" y="2414659"/>
            <a:chExt cx="260349" cy="362292"/>
          </a:xfrm>
        </p:grpSpPr>
        <p:sp>
          <p:nvSpPr>
            <p:cNvPr id="13999" name="Google Shape;13999;p8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8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8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8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8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9" name="Google Shape;14019;p88"/>
          <p:cNvGrpSpPr/>
          <p:nvPr/>
        </p:nvGrpSpPr>
        <p:grpSpPr>
          <a:xfrm>
            <a:off x="3567142" y="2731507"/>
            <a:ext cx="348288" cy="340331"/>
            <a:chOff x="3567142" y="2905757"/>
            <a:chExt cx="348288" cy="340331"/>
          </a:xfrm>
        </p:grpSpPr>
        <p:sp>
          <p:nvSpPr>
            <p:cNvPr id="14020" name="Google Shape;14020;p8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8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8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8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5" name="Google Shape;14025;p88"/>
          <p:cNvGrpSpPr/>
          <p:nvPr/>
        </p:nvGrpSpPr>
        <p:grpSpPr>
          <a:xfrm>
            <a:off x="7967103" y="2240791"/>
            <a:ext cx="355863" cy="361911"/>
            <a:chOff x="7967103" y="2415041"/>
            <a:chExt cx="355863" cy="361911"/>
          </a:xfrm>
        </p:grpSpPr>
        <p:sp>
          <p:nvSpPr>
            <p:cNvPr id="14026" name="Google Shape;14026;p8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8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8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8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8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8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7" name="Google Shape;14037;p88"/>
          <p:cNvGrpSpPr/>
          <p:nvPr/>
        </p:nvGrpSpPr>
        <p:grpSpPr>
          <a:xfrm>
            <a:off x="7529411" y="2240409"/>
            <a:ext cx="355863" cy="362292"/>
            <a:chOff x="7529411" y="2414659"/>
            <a:chExt cx="355863" cy="362292"/>
          </a:xfrm>
        </p:grpSpPr>
        <p:sp>
          <p:nvSpPr>
            <p:cNvPr id="14038" name="Google Shape;14038;p8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8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8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8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8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0" name="Google Shape;14050;p88"/>
          <p:cNvGrpSpPr/>
          <p:nvPr/>
        </p:nvGrpSpPr>
        <p:grpSpPr>
          <a:xfrm>
            <a:off x="5733194" y="2257468"/>
            <a:ext cx="446826" cy="327059"/>
            <a:chOff x="5733194" y="2431718"/>
            <a:chExt cx="446826" cy="327059"/>
          </a:xfrm>
        </p:grpSpPr>
        <p:sp>
          <p:nvSpPr>
            <p:cNvPr id="14051" name="Google Shape;14051;p8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8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4" name="Google Shape;14054;p88"/>
          <p:cNvGrpSpPr/>
          <p:nvPr/>
        </p:nvGrpSpPr>
        <p:grpSpPr>
          <a:xfrm>
            <a:off x="4876780" y="2243814"/>
            <a:ext cx="407774" cy="356627"/>
            <a:chOff x="4876780" y="2418064"/>
            <a:chExt cx="407774" cy="356627"/>
          </a:xfrm>
        </p:grpSpPr>
        <p:sp>
          <p:nvSpPr>
            <p:cNvPr id="14055" name="Google Shape;14055;p8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8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3" name="Google Shape;14063;p88"/>
          <p:cNvGrpSpPr/>
          <p:nvPr/>
        </p:nvGrpSpPr>
        <p:grpSpPr>
          <a:xfrm>
            <a:off x="7070872" y="2236621"/>
            <a:ext cx="398321" cy="371013"/>
            <a:chOff x="7070872" y="2410871"/>
            <a:chExt cx="398321" cy="371013"/>
          </a:xfrm>
        </p:grpSpPr>
        <p:sp>
          <p:nvSpPr>
            <p:cNvPr id="14064" name="Google Shape;14064;p8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8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68" name="Google Shape;14068;p8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69" name="Google Shape;14069;p88"/>
          <p:cNvGrpSpPr/>
          <p:nvPr/>
        </p:nvGrpSpPr>
        <p:grpSpPr>
          <a:xfrm>
            <a:off x="5318259" y="2807861"/>
            <a:ext cx="371013" cy="220787"/>
            <a:chOff x="5318259" y="2982111"/>
            <a:chExt cx="371013" cy="220787"/>
          </a:xfrm>
        </p:grpSpPr>
        <p:sp>
          <p:nvSpPr>
            <p:cNvPr id="14070" name="Google Shape;14070;p8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8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8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8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8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8" name="Google Shape;14078;p88"/>
          <p:cNvGrpSpPr/>
          <p:nvPr/>
        </p:nvGrpSpPr>
        <p:grpSpPr>
          <a:xfrm>
            <a:off x="7073928" y="2731507"/>
            <a:ext cx="371395" cy="371809"/>
            <a:chOff x="7073928" y="2905757"/>
            <a:chExt cx="371395" cy="371809"/>
          </a:xfrm>
        </p:grpSpPr>
        <p:sp>
          <p:nvSpPr>
            <p:cNvPr id="14079" name="Google Shape;14079;p8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2" name="Google Shape;14082;p88"/>
          <p:cNvGrpSpPr/>
          <p:nvPr/>
        </p:nvGrpSpPr>
        <p:grpSpPr>
          <a:xfrm>
            <a:off x="6188327" y="2781158"/>
            <a:ext cx="371395" cy="272857"/>
            <a:chOff x="6188327" y="2955408"/>
            <a:chExt cx="371395" cy="272857"/>
          </a:xfrm>
        </p:grpSpPr>
        <p:sp>
          <p:nvSpPr>
            <p:cNvPr id="14083" name="Google Shape;14083;p8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5" name="Google Shape;14085;p88"/>
          <p:cNvGrpSpPr/>
          <p:nvPr/>
        </p:nvGrpSpPr>
        <p:grpSpPr>
          <a:xfrm>
            <a:off x="7521454" y="2731889"/>
            <a:ext cx="359651" cy="371013"/>
            <a:chOff x="7521454" y="2906139"/>
            <a:chExt cx="359651" cy="371013"/>
          </a:xfrm>
        </p:grpSpPr>
        <p:sp>
          <p:nvSpPr>
            <p:cNvPr id="14086" name="Google Shape;14086;p8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1" name="Google Shape;14091;p88"/>
          <p:cNvGrpSpPr/>
          <p:nvPr/>
        </p:nvGrpSpPr>
        <p:grpSpPr>
          <a:xfrm>
            <a:off x="5782845" y="2732271"/>
            <a:ext cx="301661" cy="371013"/>
            <a:chOff x="5782845" y="2906521"/>
            <a:chExt cx="301661" cy="371013"/>
          </a:xfrm>
        </p:grpSpPr>
        <p:sp>
          <p:nvSpPr>
            <p:cNvPr id="14092" name="Google Shape;14092;p8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8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8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5" name="Google Shape;14095;p88"/>
          <p:cNvGrpSpPr/>
          <p:nvPr/>
        </p:nvGrpSpPr>
        <p:grpSpPr>
          <a:xfrm>
            <a:off x="6630539" y="2743252"/>
            <a:ext cx="371777" cy="349434"/>
            <a:chOff x="6630539" y="2917502"/>
            <a:chExt cx="371777" cy="349434"/>
          </a:xfrm>
        </p:grpSpPr>
        <p:sp>
          <p:nvSpPr>
            <p:cNvPr id="14096" name="Google Shape;14096;p8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8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8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8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3" name="Google Shape;14103;p88"/>
          <p:cNvGrpSpPr/>
          <p:nvPr/>
        </p:nvGrpSpPr>
        <p:grpSpPr>
          <a:xfrm>
            <a:off x="2171474" y="3194979"/>
            <a:ext cx="408156" cy="343737"/>
            <a:chOff x="2171474" y="3369229"/>
            <a:chExt cx="408156" cy="343737"/>
          </a:xfrm>
        </p:grpSpPr>
        <p:sp>
          <p:nvSpPr>
            <p:cNvPr id="14104" name="Google Shape;14104;p8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8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8" name="Google Shape;14108;p88"/>
          <p:cNvGrpSpPr/>
          <p:nvPr/>
        </p:nvGrpSpPr>
        <p:grpSpPr>
          <a:xfrm>
            <a:off x="4891198" y="2750858"/>
            <a:ext cx="334634" cy="334634"/>
            <a:chOff x="4891198" y="2925108"/>
            <a:chExt cx="334634" cy="334634"/>
          </a:xfrm>
        </p:grpSpPr>
        <p:sp>
          <p:nvSpPr>
            <p:cNvPr id="14109" name="Google Shape;14109;p8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8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8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8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8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7" name="Google Shape;14117;p88"/>
          <p:cNvGrpSpPr/>
          <p:nvPr/>
        </p:nvGrpSpPr>
        <p:grpSpPr>
          <a:xfrm>
            <a:off x="7976174" y="2750858"/>
            <a:ext cx="334666" cy="334634"/>
            <a:chOff x="7976174" y="2925108"/>
            <a:chExt cx="334666" cy="334634"/>
          </a:xfrm>
        </p:grpSpPr>
        <p:sp>
          <p:nvSpPr>
            <p:cNvPr id="14118" name="Google Shape;14118;p8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8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8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8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8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8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8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7" name="Google Shape;14127;p88"/>
          <p:cNvGrpSpPr/>
          <p:nvPr/>
        </p:nvGrpSpPr>
        <p:grpSpPr>
          <a:xfrm>
            <a:off x="3091957" y="3199881"/>
            <a:ext cx="354717" cy="332757"/>
            <a:chOff x="3091957" y="3374131"/>
            <a:chExt cx="354717" cy="332757"/>
          </a:xfrm>
        </p:grpSpPr>
        <p:sp>
          <p:nvSpPr>
            <p:cNvPr id="14128" name="Google Shape;14128;p8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8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8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4" name="Google Shape;14134;p88"/>
          <p:cNvGrpSpPr/>
          <p:nvPr/>
        </p:nvGrpSpPr>
        <p:grpSpPr>
          <a:xfrm>
            <a:off x="3988156" y="3205960"/>
            <a:ext cx="353954" cy="318880"/>
            <a:chOff x="3988156" y="3380210"/>
            <a:chExt cx="353954" cy="318880"/>
          </a:xfrm>
        </p:grpSpPr>
        <p:sp>
          <p:nvSpPr>
            <p:cNvPr id="14135" name="Google Shape;14135;p8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8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8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0" name="Google Shape;14140;p88"/>
          <p:cNvGrpSpPr/>
          <p:nvPr/>
        </p:nvGrpSpPr>
        <p:grpSpPr>
          <a:xfrm>
            <a:off x="3541011" y="3193070"/>
            <a:ext cx="348257" cy="346188"/>
            <a:chOff x="3541011" y="3367320"/>
            <a:chExt cx="348257" cy="346188"/>
          </a:xfrm>
        </p:grpSpPr>
        <p:sp>
          <p:nvSpPr>
            <p:cNvPr id="14141" name="Google Shape;14141;p8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8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5" name="Google Shape;14145;p88"/>
          <p:cNvGrpSpPr/>
          <p:nvPr/>
        </p:nvGrpSpPr>
        <p:grpSpPr>
          <a:xfrm>
            <a:off x="850092" y="3178684"/>
            <a:ext cx="369517" cy="375660"/>
            <a:chOff x="850092" y="3352934"/>
            <a:chExt cx="369517" cy="375660"/>
          </a:xfrm>
        </p:grpSpPr>
        <p:sp>
          <p:nvSpPr>
            <p:cNvPr id="14146" name="Google Shape;14146;p8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8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8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1" name="Google Shape;14151;p88"/>
          <p:cNvGrpSpPr/>
          <p:nvPr/>
        </p:nvGrpSpPr>
        <p:grpSpPr>
          <a:xfrm>
            <a:off x="1314678" y="3183967"/>
            <a:ext cx="334666" cy="365348"/>
            <a:chOff x="1314678" y="3358217"/>
            <a:chExt cx="334666" cy="365348"/>
          </a:xfrm>
        </p:grpSpPr>
        <p:sp>
          <p:nvSpPr>
            <p:cNvPr id="14152" name="Google Shape;14152;p8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8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8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7" name="Google Shape;14157;p88"/>
          <p:cNvGrpSpPr/>
          <p:nvPr/>
        </p:nvGrpSpPr>
        <p:grpSpPr>
          <a:xfrm>
            <a:off x="1748582" y="3198385"/>
            <a:ext cx="359269" cy="335780"/>
            <a:chOff x="1748582" y="3372635"/>
            <a:chExt cx="359269" cy="335780"/>
          </a:xfrm>
        </p:grpSpPr>
        <p:sp>
          <p:nvSpPr>
            <p:cNvPr id="14158" name="Google Shape;14158;p8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9" name="Google Shape;14159;p88"/>
            <p:cNvGrpSpPr/>
            <p:nvPr/>
          </p:nvGrpSpPr>
          <p:grpSpPr>
            <a:xfrm>
              <a:off x="1748582" y="3372635"/>
              <a:ext cx="333520" cy="335780"/>
              <a:chOff x="1748582" y="3372635"/>
              <a:chExt cx="333520" cy="335780"/>
            </a:xfrm>
          </p:grpSpPr>
          <p:sp>
            <p:nvSpPr>
              <p:cNvPr id="14160" name="Google Shape;14160;p8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8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63" name="Google Shape;14163;p88"/>
          <p:cNvGrpSpPr/>
          <p:nvPr/>
        </p:nvGrpSpPr>
        <p:grpSpPr>
          <a:xfrm>
            <a:off x="2640993" y="3183585"/>
            <a:ext cx="365348" cy="364966"/>
            <a:chOff x="2640993" y="3357835"/>
            <a:chExt cx="365348" cy="364966"/>
          </a:xfrm>
        </p:grpSpPr>
        <p:sp>
          <p:nvSpPr>
            <p:cNvPr id="14164" name="Google Shape;14164;p8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8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8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8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8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4" name="Google Shape;14174;p88"/>
          <p:cNvGrpSpPr/>
          <p:nvPr/>
        </p:nvGrpSpPr>
        <p:grpSpPr>
          <a:xfrm>
            <a:off x="4886264" y="3191924"/>
            <a:ext cx="350548" cy="350198"/>
            <a:chOff x="4886264" y="3366174"/>
            <a:chExt cx="350548" cy="350198"/>
          </a:xfrm>
        </p:grpSpPr>
        <p:sp>
          <p:nvSpPr>
            <p:cNvPr id="14175" name="Google Shape;14175;p8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8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8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8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8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8" name="Google Shape;14188;p88"/>
          <p:cNvGrpSpPr/>
          <p:nvPr/>
        </p:nvGrpSpPr>
        <p:grpSpPr>
          <a:xfrm>
            <a:off x="5331913" y="3239697"/>
            <a:ext cx="347143" cy="254684"/>
            <a:chOff x="5331913" y="3413947"/>
            <a:chExt cx="347143" cy="254684"/>
          </a:xfrm>
        </p:grpSpPr>
        <p:sp>
          <p:nvSpPr>
            <p:cNvPr id="14189" name="Google Shape;14189;p8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8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8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8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8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8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5" name="Google Shape;14195;p88"/>
          <p:cNvGrpSpPr/>
          <p:nvPr/>
        </p:nvGrpSpPr>
        <p:grpSpPr>
          <a:xfrm>
            <a:off x="5776798" y="3235528"/>
            <a:ext cx="346379" cy="264518"/>
            <a:chOff x="5776798" y="3409778"/>
            <a:chExt cx="346379" cy="264518"/>
          </a:xfrm>
        </p:grpSpPr>
        <p:sp>
          <p:nvSpPr>
            <p:cNvPr id="14196" name="Google Shape;14196;p8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8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8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8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8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8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2" name="Google Shape;14202;p88"/>
          <p:cNvGrpSpPr/>
          <p:nvPr/>
        </p:nvGrpSpPr>
        <p:grpSpPr>
          <a:xfrm>
            <a:off x="7108015" y="3222255"/>
            <a:ext cx="344883" cy="290299"/>
            <a:chOff x="7108015" y="3396505"/>
            <a:chExt cx="344883" cy="290299"/>
          </a:xfrm>
        </p:grpSpPr>
        <p:sp>
          <p:nvSpPr>
            <p:cNvPr id="14203" name="Google Shape;14203;p8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8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8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8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7" name="Google Shape;14207;p88"/>
          <p:cNvGrpSpPr/>
          <p:nvPr/>
        </p:nvGrpSpPr>
        <p:grpSpPr>
          <a:xfrm>
            <a:off x="7551754" y="3216558"/>
            <a:ext cx="344883" cy="301311"/>
            <a:chOff x="7551754" y="3390808"/>
            <a:chExt cx="344883" cy="301311"/>
          </a:xfrm>
        </p:grpSpPr>
        <p:sp>
          <p:nvSpPr>
            <p:cNvPr id="14208" name="Google Shape;14208;p8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8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8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8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8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8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8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8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8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8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8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9" name="Google Shape;14219;p88"/>
          <p:cNvGrpSpPr/>
          <p:nvPr/>
        </p:nvGrpSpPr>
        <p:grpSpPr>
          <a:xfrm>
            <a:off x="6707084" y="3213153"/>
            <a:ext cx="261145" cy="308504"/>
            <a:chOff x="6707084" y="3387403"/>
            <a:chExt cx="261145" cy="308504"/>
          </a:xfrm>
        </p:grpSpPr>
        <p:sp>
          <p:nvSpPr>
            <p:cNvPr id="14220" name="Google Shape;14220;p8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8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8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8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4" name="Google Shape;14224;p88"/>
          <p:cNvGrpSpPr/>
          <p:nvPr/>
        </p:nvGrpSpPr>
        <p:grpSpPr>
          <a:xfrm>
            <a:off x="848978" y="4123387"/>
            <a:ext cx="377824" cy="324418"/>
            <a:chOff x="848978" y="4297637"/>
            <a:chExt cx="377824" cy="324418"/>
          </a:xfrm>
        </p:grpSpPr>
        <p:sp>
          <p:nvSpPr>
            <p:cNvPr id="14225" name="Google Shape;14225;p8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8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7" name="Google Shape;14227;p88"/>
          <p:cNvGrpSpPr/>
          <p:nvPr/>
        </p:nvGrpSpPr>
        <p:grpSpPr>
          <a:xfrm>
            <a:off x="1754279" y="4112343"/>
            <a:ext cx="351439" cy="345965"/>
            <a:chOff x="1754279" y="4286593"/>
            <a:chExt cx="351439" cy="345965"/>
          </a:xfrm>
        </p:grpSpPr>
        <p:sp>
          <p:nvSpPr>
            <p:cNvPr id="14228" name="Google Shape;14228;p8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8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8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8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8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3" name="Google Shape;14233;p88"/>
          <p:cNvGrpSpPr/>
          <p:nvPr/>
        </p:nvGrpSpPr>
        <p:grpSpPr>
          <a:xfrm>
            <a:off x="3996113" y="4116926"/>
            <a:ext cx="336512" cy="335048"/>
            <a:chOff x="3996113" y="4291176"/>
            <a:chExt cx="336512" cy="335048"/>
          </a:xfrm>
        </p:grpSpPr>
        <p:sp>
          <p:nvSpPr>
            <p:cNvPr id="14234" name="Google Shape;14234;p8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8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37" name="Google Shape;14237;p8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38" name="Google Shape;14238;p88"/>
          <p:cNvGrpSpPr/>
          <p:nvPr/>
        </p:nvGrpSpPr>
        <p:grpSpPr>
          <a:xfrm>
            <a:off x="2179081" y="4111261"/>
            <a:ext cx="397525" cy="348670"/>
            <a:chOff x="2179081" y="4285511"/>
            <a:chExt cx="397525" cy="348670"/>
          </a:xfrm>
        </p:grpSpPr>
        <p:sp>
          <p:nvSpPr>
            <p:cNvPr id="14239" name="Google Shape;14239;p8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8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1" name="Google Shape;14241;p88"/>
          <p:cNvGrpSpPr/>
          <p:nvPr/>
        </p:nvGrpSpPr>
        <p:grpSpPr>
          <a:xfrm>
            <a:off x="3584201" y="4120746"/>
            <a:ext cx="267574" cy="329415"/>
            <a:chOff x="3584201" y="4294996"/>
            <a:chExt cx="267574" cy="329415"/>
          </a:xfrm>
        </p:grpSpPr>
        <p:sp>
          <p:nvSpPr>
            <p:cNvPr id="14242" name="Google Shape;14242;p8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8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8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8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6" name="Google Shape;14246;p88"/>
          <p:cNvGrpSpPr/>
          <p:nvPr/>
        </p:nvGrpSpPr>
        <p:grpSpPr>
          <a:xfrm>
            <a:off x="3082855" y="4121478"/>
            <a:ext cx="375946" cy="327823"/>
            <a:chOff x="3082855" y="4295728"/>
            <a:chExt cx="375946" cy="327823"/>
          </a:xfrm>
        </p:grpSpPr>
        <p:sp>
          <p:nvSpPr>
            <p:cNvPr id="14247" name="Google Shape;14247;p8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8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8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8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8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8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8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8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8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8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8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8" name="Google Shape;14258;p88"/>
          <p:cNvGrpSpPr/>
          <p:nvPr/>
        </p:nvGrpSpPr>
        <p:grpSpPr>
          <a:xfrm>
            <a:off x="2749016" y="4116926"/>
            <a:ext cx="150831" cy="336926"/>
            <a:chOff x="2749016" y="4291176"/>
            <a:chExt cx="150831" cy="336926"/>
          </a:xfrm>
        </p:grpSpPr>
        <p:sp>
          <p:nvSpPr>
            <p:cNvPr id="14259" name="Google Shape;14259;p8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8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8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8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3" name="Google Shape;14263;p88"/>
          <p:cNvGrpSpPr/>
          <p:nvPr/>
        </p:nvGrpSpPr>
        <p:grpSpPr>
          <a:xfrm>
            <a:off x="7127716" y="4105182"/>
            <a:ext cx="248254" cy="361942"/>
            <a:chOff x="7127716" y="4279432"/>
            <a:chExt cx="248254" cy="361942"/>
          </a:xfrm>
        </p:grpSpPr>
        <p:sp>
          <p:nvSpPr>
            <p:cNvPr id="14264" name="Google Shape;14264;p8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8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8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8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8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8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8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8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8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3" name="Google Shape;14273;p88"/>
          <p:cNvGrpSpPr/>
          <p:nvPr/>
        </p:nvGrpSpPr>
        <p:grpSpPr>
          <a:xfrm>
            <a:off x="7565408" y="4105182"/>
            <a:ext cx="248255" cy="361942"/>
            <a:chOff x="7565408" y="4279432"/>
            <a:chExt cx="248255" cy="361942"/>
          </a:xfrm>
        </p:grpSpPr>
        <p:sp>
          <p:nvSpPr>
            <p:cNvPr id="14274" name="Google Shape;14274;p8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8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8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8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8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8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8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8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2" name="Google Shape;14282;p88"/>
          <p:cNvGrpSpPr/>
          <p:nvPr/>
        </p:nvGrpSpPr>
        <p:grpSpPr>
          <a:xfrm>
            <a:off x="6264109" y="4105182"/>
            <a:ext cx="225498" cy="361560"/>
            <a:chOff x="6264109" y="4279432"/>
            <a:chExt cx="225498" cy="361560"/>
          </a:xfrm>
        </p:grpSpPr>
        <p:sp>
          <p:nvSpPr>
            <p:cNvPr id="14283" name="Google Shape;14283;p8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8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5" name="Google Shape;14285;p88"/>
          <p:cNvGrpSpPr/>
          <p:nvPr/>
        </p:nvGrpSpPr>
        <p:grpSpPr>
          <a:xfrm>
            <a:off x="7929578" y="4110115"/>
            <a:ext cx="395266" cy="351312"/>
            <a:chOff x="7929578" y="4284365"/>
            <a:chExt cx="395266" cy="351312"/>
          </a:xfrm>
        </p:grpSpPr>
        <p:sp>
          <p:nvSpPr>
            <p:cNvPr id="14286" name="Google Shape;14286;p8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8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8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8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0" name="Google Shape;14290;p88"/>
          <p:cNvGrpSpPr/>
          <p:nvPr/>
        </p:nvGrpSpPr>
        <p:grpSpPr>
          <a:xfrm>
            <a:off x="6595502" y="4149527"/>
            <a:ext cx="426315" cy="332826"/>
            <a:chOff x="6639652" y="4323777"/>
            <a:chExt cx="426315" cy="332826"/>
          </a:xfrm>
        </p:grpSpPr>
        <p:sp>
          <p:nvSpPr>
            <p:cNvPr id="14291" name="Google Shape;14291;p8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8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8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8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8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8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8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8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8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8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1" name="Google Shape;14301;p88"/>
          <p:cNvGrpSpPr/>
          <p:nvPr/>
        </p:nvGrpSpPr>
        <p:grpSpPr>
          <a:xfrm>
            <a:off x="5357662" y="4123387"/>
            <a:ext cx="287275" cy="326296"/>
            <a:chOff x="5357662" y="4297637"/>
            <a:chExt cx="287275" cy="326296"/>
          </a:xfrm>
        </p:grpSpPr>
        <p:sp>
          <p:nvSpPr>
            <p:cNvPr id="14302" name="Google Shape;14302;p8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8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8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8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8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7" name="Google Shape;14307;p88"/>
          <p:cNvGrpSpPr/>
          <p:nvPr/>
        </p:nvGrpSpPr>
        <p:grpSpPr>
          <a:xfrm>
            <a:off x="5774124" y="4120300"/>
            <a:ext cx="331611" cy="331674"/>
            <a:chOff x="5774124" y="4294550"/>
            <a:chExt cx="331611" cy="331674"/>
          </a:xfrm>
        </p:grpSpPr>
        <p:sp>
          <p:nvSpPr>
            <p:cNvPr id="14308" name="Google Shape;14308;p8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8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0" name="Google Shape;14310;p88"/>
          <p:cNvGrpSpPr/>
          <p:nvPr/>
        </p:nvGrpSpPr>
        <p:grpSpPr>
          <a:xfrm>
            <a:off x="4890434" y="4113139"/>
            <a:ext cx="345997" cy="346029"/>
            <a:chOff x="4890434" y="4287389"/>
            <a:chExt cx="345997" cy="346029"/>
          </a:xfrm>
        </p:grpSpPr>
        <p:sp>
          <p:nvSpPr>
            <p:cNvPr id="14311" name="Google Shape;14311;p8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8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8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8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8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8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8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8" name="Google Shape;14318;p88"/>
          <p:cNvGrpSpPr/>
          <p:nvPr/>
        </p:nvGrpSpPr>
        <p:grpSpPr>
          <a:xfrm>
            <a:off x="2165809" y="3636809"/>
            <a:ext cx="422542" cy="342973"/>
            <a:chOff x="2165809" y="3811059"/>
            <a:chExt cx="422542" cy="342973"/>
          </a:xfrm>
        </p:grpSpPr>
        <p:sp>
          <p:nvSpPr>
            <p:cNvPr id="14319" name="Google Shape;14319;p8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8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8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8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8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8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8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8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8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8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8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8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8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8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8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8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8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8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37" name="Google Shape;14337;p8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38" name="Google Shape;14338;p88"/>
          <p:cNvGrpSpPr/>
          <p:nvPr/>
        </p:nvGrpSpPr>
        <p:grpSpPr>
          <a:xfrm>
            <a:off x="903530" y="3631875"/>
            <a:ext cx="264550" cy="353222"/>
            <a:chOff x="903530" y="3806125"/>
            <a:chExt cx="264550" cy="353222"/>
          </a:xfrm>
        </p:grpSpPr>
        <p:sp>
          <p:nvSpPr>
            <p:cNvPr id="14339" name="Google Shape;14339;p8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8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8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8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3" name="Google Shape;14343;p88"/>
          <p:cNvGrpSpPr/>
          <p:nvPr/>
        </p:nvGrpSpPr>
        <p:grpSpPr>
          <a:xfrm>
            <a:off x="2611458" y="3642124"/>
            <a:ext cx="426329" cy="332375"/>
            <a:chOff x="2611458" y="3816374"/>
            <a:chExt cx="426329" cy="332375"/>
          </a:xfrm>
        </p:grpSpPr>
        <p:sp>
          <p:nvSpPr>
            <p:cNvPr id="14344" name="Google Shape;14344;p8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8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8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8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8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8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8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8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8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8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54" name="Google Shape;14354;p8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55" name="Google Shape;14355;p88"/>
          <p:cNvGrpSpPr/>
          <p:nvPr/>
        </p:nvGrpSpPr>
        <p:grpSpPr>
          <a:xfrm>
            <a:off x="4019984" y="3631143"/>
            <a:ext cx="293704" cy="353954"/>
            <a:chOff x="4019984" y="3805393"/>
            <a:chExt cx="293704" cy="353954"/>
          </a:xfrm>
        </p:grpSpPr>
        <p:sp>
          <p:nvSpPr>
            <p:cNvPr id="14356" name="Google Shape;14356;p8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8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8" name="Google Shape;14358;p88"/>
          <p:cNvGrpSpPr/>
          <p:nvPr/>
        </p:nvGrpSpPr>
        <p:grpSpPr>
          <a:xfrm>
            <a:off x="8006505" y="3215794"/>
            <a:ext cx="323654" cy="303189"/>
            <a:chOff x="8006505" y="3390044"/>
            <a:chExt cx="323654" cy="303189"/>
          </a:xfrm>
        </p:grpSpPr>
        <p:sp>
          <p:nvSpPr>
            <p:cNvPr id="14359" name="Google Shape;14359;p8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8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8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8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8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8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5" name="Google Shape;14365;p88"/>
          <p:cNvGrpSpPr/>
          <p:nvPr/>
        </p:nvGrpSpPr>
        <p:grpSpPr>
          <a:xfrm>
            <a:off x="1299146" y="3632257"/>
            <a:ext cx="367990" cy="351312"/>
            <a:chOff x="1299146" y="3806507"/>
            <a:chExt cx="367990" cy="351312"/>
          </a:xfrm>
        </p:grpSpPr>
        <p:sp>
          <p:nvSpPr>
            <p:cNvPr id="14366" name="Google Shape;14366;p8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8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68" name="Google Shape;14368;p8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69" name="Google Shape;14369;p88"/>
          <p:cNvGrpSpPr/>
          <p:nvPr/>
        </p:nvGrpSpPr>
        <p:grpSpPr>
          <a:xfrm>
            <a:off x="3095745" y="3631143"/>
            <a:ext cx="352840" cy="354717"/>
            <a:chOff x="3095745" y="3805393"/>
            <a:chExt cx="352840" cy="354717"/>
          </a:xfrm>
        </p:grpSpPr>
        <p:sp>
          <p:nvSpPr>
            <p:cNvPr id="14370" name="Google Shape;14370;p8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8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8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8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8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8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6" name="Google Shape;14376;p88"/>
          <p:cNvGrpSpPr/>
          <p:nvPr/>
        </p:nvGrpSpPr>
        <p:grpSpPr>
          <a:xfrm>
            <a:off x="7550258" y="3658420"/>
            <a:ext cx="371395" cy="301279"/>
            <a:chOff x="7550258" y="3832670"/>
            <a:chExt cx="371395" cy="301279"/>
          </a:xfrm>
        </p:grpSpPr>
        <p:sp>
          <p:nvSpPr>
            <p:cNvPr id="14377" name="Google Shape;14377;p8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8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8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8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8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8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8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8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8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8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8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8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8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8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8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8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8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8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95" name="Google Shape;14395;p8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96" name="Google Shape;14396;p88"/>
          <p:cNvGrpSpPr/>
          <p:nvPr/>
        </p:nvGrpSpPr>
        <p:grpSpPr>
          <a:xfrm>
            <a:off x="6659725" y="3633785"/>
            <a:ext cx="367608" cy="350548"/>
            <a:chOff x="6659725" y="3808035"/>
            <a:chExt cx="367608" cy="350548"/>
          </a:xfrm>
        </p:grpSpPr>
        <p:sp>
          <p:nvSpPr>
            <p:cNvPr id="14397" name="Google Shape;14397;p8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8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9" name="Google Shape;14399;p88"/>
          <p:cNvGrpSpPr/>
          <p:nvPr/>
        </p:nvGrpSpPr>
        <p:grpSpPr>
          <a:xfrm>
            <a:off x="6219391" y="3642506"/>
            <a:ext cx="356627" cy="334252"/>
            <a:chOff x="6219391" y="3816756"/>
            <a:chExt cx="356627" cy="334252"/>
          </a:xfrm>
        </p:grpSpPr>
        <p:sp>
          <p:nvSpPr>
            <p:cNvPr id="14400" name="Google Shape;14400;p8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8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8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8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4" name="Google Shape;14404;p88"/>
          <p:cNvGrpSpPr/>
          <p:nvPr/>
        </p:nvGrpSpPr>
        <p:grpSpPr>
          <a:xfrm>
            <a:off x="5778676" y="3652722"/>
            <a:ext cx="349052" cy="313055"/>
            <a:chOff x="5778676" y="3826972"/>
            <a:chExt cx="349052" cy="313055"/>
          </a:xfrm>
        </p:grpSpPr>
        <p:sp>
          <p:nvSpPr>
            <p:cNvPr id="14405" name="Google Shape;14405;p8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8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8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8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8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0" name="Google Shape;14410;p88"/>
          <p:cNvGrpSpPr/>
          <p:nvPr/>
        </p:nvGrpSpPr>
        <p:grpSpPr>
          <a:xfrm>
            <a:off x="5355784" y="3660297"/>
            <a:ext cx="299019" cy="297905"/>
            <a:chOff x="5355784" y="3834547"/>
            <a:chExt cx="299019" cy="297905"/>
          </a:xfrm>
        </p:grpSpPr>
        <p:sp>
          <p:nvSpPr>
            <p:cNvPr id="14411" name="Google Shape;14411;p8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8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8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8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5" name="Google Shape;14415;p88"/>
          <p:cNvGrpSpPr/>
          <p:nvPr/>
        </p:nvGrpSpPr>
        <p:grpSpPr>
          <a:xfrm>
            <a:off x="8036455" y="3633021"/>
            <a:ext cx="292176" cy="353985"/>
            <a:chOff x="8036455" y="3807271"/>
            <a:chExt cx="292176" cy="353985"/>
          </a:xfrm>
        </p:grpSpPr>
        <p:sp>
          <p:nvSpPr>
            <p:cNvPr id="14416" name="Google Shape;14416;p8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8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8" name="Google Shape;14418;p88"/>
          <p:cNvGrpSpPr/>
          <p:nvPr/>
        </p:nvGrpSpPr>
        <p:grpSpPr>
          <a:xfrm>
            <a:off x="4874902" y="3634549"/>
            <a:ext cx="345615" cy="350835"/>
            <a:chOff x="4874902" y="3808799"/>
            <a:chExt cx="345615" cy="350835"/>
          </a:xfrm>
        </p:grpSpPr>
        <p:sp>
          <p:nvSpPr>
            <p:cNvPr id="14419" name="Google Shape;14419;p8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8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8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8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8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8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8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8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8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8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8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8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8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8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8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8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8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6" name="Google Shape;14436;p88"/>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4437" name="Google Shape;14437;p88"/>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441"/>
        <p:cNvGrpSpPr/>
        <p:nvPr/>
      </p:nvGrpSpPr>
      <p:grpSpPr>
        <a:xfrm>
          <a:off x="0" y="0"/>
          <a:ext cx="0" cy="0"/>
          <a:chOff x="0" y="0"/>
          <a:chExt cx="0" cy="0"/>
        </a:xfrm>
      </p:grpSpPr>
      <p:grpSp>
        <p:nvGrpSpPr>
          <p:cNvPr id="14442" name="Google Shape;14442;p89"/>
          <p:cNvGrpSpPr/>
          <p:nvPr/>
        </p:nvGrpSpPr>
        <p:grpSpPr>
          <a:xfrm>
            <a:off x="2704005" y="4083381"/>
            <a:ext cx="342144" cy="362704"/>
            <a:chOff x="2704005" y="4258781"/>
            <a:chExt cx="342144" cy="362704"/>
          </a:xfrm>
        </p:grpSpPr>
        <p:sp>
          <p:nvSpPr>
            <p:cNvPr id="14443" name="Google Shape;14443;p8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8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8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8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8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8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8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0" name="Google Shape;14450;p89"/>
          <p:cNvGrpSpPr/>
          <p:nvPr/>
        </p:nvGrpSpPr>
        <p:grpSpPr>
          <a:xfrm>
            <a:off x="2157462" y="4083096"/>
            <a:ext cx="347435" cy="363370"/>
            <a:chOff x="2157462" y="4258496"/>
            <a:chExt cx="347435" cy="363370"/>
          </a:xfrm>
        </p:grpSpPr>
        <p:sp>
          <p:nvSpPr>
            <p:cNvPr id="14451" name="Google Shape;14451;p8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8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8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4" name="Google Shape;14454;p89"/>
          <p:cNvGrpSpPr/>
          <p:nvPr/>
        </p:nvGrpSpPr>
        <p:grpSpPr>
          <a:xfrm>
            <a:off x="4010963" y="3588381"/>
            <a:ext cx="343665" cy="363211"/>
            <a:chOff x="4010963" y="3763781"/>
            <a:chExt cx="343665" cy="363211"/>
          </a:xfrm>
        </p:grpSpPr>
        <p:sp>
          <p:nvSpPr>
            <p:cNvPr id="14455" name="Google Shape;14455;p8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8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8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8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8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0" name="Google Shape;14460;p89"/>
          <p:cNvGrpSpPr/>
          <p:nvPr/>
        </p:nvGrpSpPr>
        <p:grpSpPr>
          <a:xfrm>
            <a:off x="2214042" y="3635109"/>
            <a:ext cx="368153" cy="311193"/>
            <a:chOff x="2214042" y="3810509"/>
            <a:chExt cx="368153" cy="311193"/>
          </a:xfrm>
        </p:grpSpPr>
        <p:sp>
          <p:nvSpPr>
            <p:cNvPr id="14461" name="Google Shape;14461;p8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8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3" name="Google Shape;14463;p89"/>
          <p:cNvGrpSpPr/>
          <p:nvPr/>
        </p:nvGrpSpPr>
        <p:grpSpPr>
          <a:xfrm>
            <a:off x="1768938" y="3606819"/>
            <a:ext cx="367805" cy="367773"/>
            <a:chOff x="1768938" y="3782219"/>
            <a:chExt cx="367805" cy="367773"/>
          </a:xfrm>
        </p:grpSpPr>
        <p:sp>
          <p:nvSpPr>
            <p:cNvPr id="14464" name="Google Shape;14464;p8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8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8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8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8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9" name="Google Shape;14469;p89"/>
          <p:cNvGrpSpPr/>
          <p:nvPr/>
        </p:nvGrpSpPr>
        <p:grpSpPr>
          <a:xfrm>
            <a:off x="2681385" y="3623039"/>
            <a:ext cx="325544" cy="327413"/>
            <a:chOff x="2681385" y="3798439"/>
            <a:chExt cx="325544" cy="327413"/>
          </a:xfrm>
        </p:grpSpPr>
        <p:sp>
          <p:nvSpPr>
            <p:cNvPr id="14470" name="Google Shape;14470;p8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8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8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8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8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8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8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7" name="Google Shape;14477;p89"/>
          <p:cNvGrpSpPr/>
          <p:nvPr/>
        </p:nvGrpSpPr>
        <p:grpSpPr>
          <a:xfrm>
            <a:off x="6243928" y="4088102"/>
            <a:ext cx="274254" cy="350824"/>
            <a:chOff x="6243928" y="4263502"/>
            <a:chExt cx="274254" cy="350824"/>
          </a:xfrm>
        </p:grpSpPr>
        <p:sp>
          <p:nvSpPr>
            <p:cNvPr id="14478" name="Google Shape;14478;p8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8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8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8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8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8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8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8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6" name="Google Shape;14486;p89"/>
          <p:cNvGrpSpPr/>
          <p:nvPr/>
        </p:nvGrpSpPr>
        <p:grpSpPr>
          <a:xfrm>
            <a:off x="3560600" y="3587938"/>
            <a:ext cx="352345" cy="363655"/>
            <a:chOff x="3560600" y="3763338"/>
            <a:chExt cx="352345" cy="363655"/>
          </a:xfrm>
        </p:grpSpPr>
        <p:sp>
          <p:nvSpPr>
            <p:cNvPr id="14487" name="Google Shape;14487;p8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8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8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0" name="Google Shape;14490;p89"/>
          <p:cNvGrpSpPr/>
          <p:nvPr/>
        </p:nvGrpSpPr>
        <p:grpSpPr>
          <a:xfrm>
            <a:off x="5790556" y="4085852"/>
            <a:ext cx="279513" cy="356083"/>
            <a:chOff x="5790556" y="4261252"/>
            <a:chExt cx="279513" cy="356083"/>
          </a:xfrm>
        </p:grpSpPr>
        <p:sp>
          <p:nvSpPr>
            <p:cNvPr id="14491" name="Google Shape;14491;p8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8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8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8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8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8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8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8" name="Google Shape;14498;p89"/>
          <p:cNvGrpSpPr/>
          <p:nvPr/>
        </p:nvGrpSpPr>
        <p:grpSpPr>
          <a:xfrm>
            <a:off x="5341333" y="4085852"/>
            <a:ext cx="278752" cy="356463"/>
            <a:chOff x="5341333" y="4261252"/>
            <a:chExt cx="278752" cy="356463"/>
          </a:xfrm>
        </p:grpSpPr>
        <p:sp>
          <p:nvSpPr>
            <p:cNvPr id="14499" name="Google Shape;14499;p8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8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8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8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8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8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8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06" name="Google Shape;14506;p8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07" name="Google Shape;14507;p89"/>
          <p:cNvGrpSpPr/>
          <p:nvPr/>
        </p:nvGrpSpPr>
        <p:grpSpPr>
          <a:xfrm>
            <a:off x="3103646" y="3590676"/>
            <a:ext cx="360233" cy="362451"/>
            <a:chOff x="3107608" y="3763401"/>
            <a:chExt cx="360233" cy="362451"/>
          </a:xfrm>
        </p:grpSpPr>
        <p:sp>
          <p:nvSpPr>
            <p:cNvPr id="14508" name="Google Shape;14508;p8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8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8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1" name="Google Shape;14511;p89"/>
          <p:cNvGrpSpPr/>
          <p:nvPr/>
        </p:nvGrpSpPr>
        <p:grpSpPr>
          <a:xfrm>
            <a:off x="889343" y="3625827"/>
            <a:ext cx="351585" cy="339705"/>
            <a:chOff x="889343" y="3801227"/>
            <a:chExt cx="351585" cy="339705"/>
          </a:xfrm>
        </p:grpSpPr>
        <p:sp>
          <p:nvSpPr>
            <p:cNvPr id="14512" name="Google Shape;14512;p8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8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8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8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8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7" name="Google Shape;14517;p89"/>
          <p:cNvGrpSpPr/>
          <p:nvPr/>
        </p:nvGrpSpPr>
        <p:grpSpPr>
          <a:xfrm>
            <a:off x="4896609" y="4085472"/>
            <a:ext cx="278784" cy="355323"/>
            <a:chOff x="4896609" y="4260872"/>
            <a:chExt cx="278784" cy="355323"/>
          </a:xfrm>
        </p:grpSpPr>
        <p:sp>
          <p:nvSpPr>
            <p:cNvPr id="14518" name="Google Shape;14518;p8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8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8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8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8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8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4" name="Google Shape;14524;p89"/>
          <p:cNvGrpSpPr/>
          <p:nvPr/>
        </p:nvGrpSpPr>
        <p:grpSpPr>
          <a:xfrm>
            <a:off x="7598438" y="4090731"/>
            <a:ext cx="260283" cy="345914"/>
            <a:chOff x="7598438" y="4266131"/>
            <a:chExt cx="260283" cy="345914"/>
          </a:xfrm>
        </p:grpSpPr>
        <p:sp>
          <p:nvSpPr>
            <p:cNvPr id="14525" name="Google Shape;14525;p8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8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8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8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8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8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8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2" name="Google Shape;14532;p89"/>
          <p:cNvGrpSpPr/>
          <p:nvPr/>
        </p:nvGrpSpPr>
        <p:grpSpPr>
          <a:xfrm>
            <a:off x="1767069" y="3184746"/>
            <a:ext cx="286324" cy="348163"/>
            <a:chOff x="1767069" y="3360146"/>
            <a:chExt cx="286324" cy="348163"/>
          </a:xfrm>
        </p:grpSpPr>
        <p:sp>
          <p:nvSpPr>
            <p:cNvPr id="14533" name="Google Shape;14533;p8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8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8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8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8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8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8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0" name="Google Shape;14540;p89"/>
          <p:cNvGrpSpPr/>
          <p:nvPr/>
        </p:nvGrpSpPr>
        <p:grpSpPr>
          <a:xfrm>
            <a:off x="7149944" y="4090731"/>
            <a:ext cx="260283" cy="345914"/>
            <a:chOff x="7149944" y="4266131"/>
            <a:chExt cx="260283" cy="345914"/>
          </a:xfrm>
        </p:grpSpPr>
        <p:sp>
          <p:nvSpPr>
            <p:cNvPr id="14541" name="Google Shape;14541;p8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8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8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8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8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8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7" name="Google Shape;14547;p89"/>
          <p:cNvGrpSpPr/>
          <p:nvPr/>
        </p:nvGrpSpPr>
        <p:grpSpPr>
          <a:xfrm>
            <a:off x="6695051" y="4083951"/>
            <a:ext cx="270104" cy="360233"/>
            <a:chOff x="6695051" y="4259351"/>
            <a:chExt cx="270104" cy="360233"/>
          </a:xfrm>
        </p:grpSpPr>
        <p:sp>
          <p:nvSpPr>
            <p:cNvPr id="14548" name="Google Shape;14548;p8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8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8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8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2" name="Google Shape;14552;p89"/>
          <p:cNvGrpSpPr/>
          <p:nvPr/>
        </p:nvGrpSpPr>
        <p:grpSpPr>
          <a:xfrm>
            <a:off x="8047661" y="4082051"/>
            <a:ext cx="277263" cy="362514"/>
            <a:chOff x="8047661" y="4257451"/>
            <a:chExt cx="277263" cy="362514"/>
          </a:xfrm>
        </p:grpSpPr>
        <p:sp>
          <p:nvSpPr>
            <p:cNvPr id="14553" name="Google Shape;14553;p8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8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8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8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7" name="Google Shape;14557;p89"/>
          <p:cNvGrpSpPr/>
          <p:nvPr/>
        </p:nvGrpSpPr>
        <p:grpSpPr>
          <a:xfrm>
            <a:off x="6248078" y="3609068"/>
            <a:ext cx="277263" cy="356115"/>
            <a:chOff x="6248078" y="3784468"/>
            <a:chExt cx="277263" cy="356115"/>
          </a:xfrm>
        </p:grpSpPr>
        <p:sp>
          <p:nvSpPr>
            <p:cNvPr id="14558" name="Google Shape;14558;p8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8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8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8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8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3" name="Google Shape;14563;p89"/>
          <p:cNvGrpSpPr/>
          <p:nvPr/>
        </p:nvGrpSpPr>
        <p:grpSpPr>
          <a:xfrm>
            <a:off x="5800725" y="3610589"/>
            <a:ext cx="277644" cy="354594"/>
            <a:chOff x="5800725" y="3785989"/>
            <a:chExt cx="277644" cy="354594"/>
          </a:xfrm>
        </p:grpSpPr>
        <p:sp>
          <p:nvSpPr>
            <p:cNvPr id="14564" name="Google Shape;14564;p8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8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8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8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8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8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8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1" name="Google Shape;14571;p89"/>
          <p:cNvGrpSpPr/>
          <p:nvPr/>
        </p:nvGrpSpPr>
        <p:grpSpPr>
          <a:xfrm>
            <a:off x="2206122" y="3185348"/>
            <a:ext cx="308183" cy="347561"/>
            <a:chOff x="2206122" y="3360748"/>
            <a:chExt cx="308183" cy="347561"/>
          </a:xfrm>
        </p:grpSpPr>
        <p:sp>
          <p:nvSpPr>
            <p:cNvPr id="14572" name="Google Shape;14572;p8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8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8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8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8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7" name="Google Shape;14577;p89"/>
          <p:cNvGrpSpPr/>
          <p:nvPr/>
        </p:nvGrpSpPr>
        <p:grpSpPr>
          <a:xfrm>
            <a:off x="5353403" y="3610209"/>
            <a:ext cx="277992" cy="354974"/>
            <a:chOff x="5353403" y="3785609"/>
            <a:chExt cx="277992" cy="354974"/>
          </a:xfrm>
        </p:grpSpPr>
        <p:sp>
          <p:nvSpPr>
            <p:cNvPr id="14578" name="Google Shape;14578;p8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8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8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8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8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8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4" name="Google Shape;14584;p89"/>
          <p:cNvGrpSpPr/>
          <p:nvPr/>
        </p:nvGrpSpPr>
        <p:grpSpPr>
          <a:xfrm>
            <a:off x="4896229" y="3610589"/>
            <a:ext cx="278784" cy="354594"/>
            <a:chOff x="4896229" y="3785989"/>
            <a:chExt cx="278784" cy="354594"/>
          </a:xfrm>
        </p:grpSpPr>
        <p:sp>
          <p:nvSpPr>
            <p:cNvPr id="14585" name="Google Shape;14585;p8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8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8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8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8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8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1" name="Google Shape;14591;p89"/>
          <p:cNvGrpSpPr/>
          <p:nvPr/>
        </p:nvGrpSpPr>
        <p:grpSpPr>
          <a:xfrm>
            <a:off x="7592387" y="3612458"/>
            <a:ext cx="273874" cy="351204"/>
            <a:chOff x="7592387" y="3787858"/>
            <a:chExt cx="273874" cy="351204"/>
          </a:xfrm>
        </p:grpSpPr>
        <p:sp>
          <p:nvSpPr>
            <p:cNvPr id="14592" name="Google Shape;14592;p8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8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8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8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6" name="Google Shape;14596;p89"/>
          <p:cNvGrpSpPr/>
          <p:nvPr/>
        </p:nvGrpSpPr>
        <p:grpSpPr>
          <a:xfrm>
            <a:off x="7145794" y="3612458"/>
            <a:ext cx="274254" cy="350444"/>
            <a:chOff x="7145794" y="3787858"/>
            <a:chExt cx="274254" cy="350444"/>
          </a:xfrm>
        </p:grpSpPr>
        <p:sp>
          <p:nvSpPr>
            <p:cNvPr id="14597" name="Google Shape;14597;p8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8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8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8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8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8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3" name="Google Shape;14603;p89"/>
          <p:cNvGrpSpPr/>
          <p:nvPr/>
        </p:nvGrpSpPr>
        <p:grpSpPr>
          <a:xfrm>
            <a:off x="8054060" y="3611698"/>
            <a:ext cx="266334" cy="353834"/>
            <a:chOff x="8054060" y="3787098"/>
            <a:chExt cx="266334" cy="353834"/>
          </a:xfrm>
        </p:grpSpPr>
        <p:sp>
          <p:nvSpPr>
            <p:cNvPr id="14604" name="Google Shape;14604;p8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8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8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8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8" name="Google Shape;14608;p89"/>
          <p:cNvGrpSpPr/>
          <p:nvPr/>
        </p:nvGrpSpPr>
        <p:grpSpPr>
          <a:xfrm>
            <a:off x="6702211" y="3607199"/>
            <a:ext cx="270104" cy="361754"/>
            <a:chOff x="6702211" y="3782599"/>
            <a:chExt cx="270104" cy="361754"/>
          </a:xfrm>
        </p:grpSpPr>
        <p:sp>
          <p:nvSpPr>
            <p:cNvPr id="14609" name="Google Shape;14609;p8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8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8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8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8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4" name="Google Shape;14614;p89"/>
          <p:cNvGrpSpPr/>
          <p:nvPr/>
        </p:nvGrpSpPr>
        <p:grpSpPr>
          <a:xfrm>
            <a:off x="3516886" y="3263327"/>
            <a:ext cx="391854" cy="269922"/>
            <a:chOff x="3516850" y="3406526"/>
            <a:chExt cx="369674" cy="254644"/>
          </a:xfrm>
        </p:grpSpPr>
        <p:sp>
          <p:nvSpPr>
            <p:cNvPr id="14615" name="Google Shape;14615;p89"/>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8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8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8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9" name="Google Shape;14619;p89"/>
          <p:cNvGrpSpPr/>
          <p:nvPr/>
        </p:nvGrpSpPr>
        <p:grpSpPr>
          <a:xfrm>
            <a:off x="1310655" y="3185127"/>
            <a:ext cx="306314" cy="347403"/>
            <a:chOff x="1310655" y="3360527"/>
            <a:chExt cx="306314" cy="347403"/>
          </a:xfrm>
        </p:grpSpPr>
        <p:sp>
          <p:nvSpPr>
            <p:cNvPr id="14620" name="Google Shape;14620;p8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8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8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8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8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5" name="Google Shape;14625;p89"/>
          <p:cNvGrpSpPr/>
          <p:nvPr/>
        </p:nvGrpSpPr>
        <p:grpSpPr>
          <a:xfrm>
            <a:off x="3119678" y="3184746"/>
            <a:ext cx="269343" cy="348543"/>
            <a:chOff x="3119678" y="3360146"/>
            <a:chExt cx="269343" cy="348543"/>
          </a:xfrm>
        </p:grpSpPr>
        <p:sp>
          <p:nvSpPr>
            <p:cNvPr id="14626" name="Google Shape;14626;p8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8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8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8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8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8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8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3" name="Google Shape;14633;p89"/>
          <p:cNvGrpSpPr/>
          <p:nvPr/>
        </p:nvGrpSpPr>
        <p:grpSpPr>
          <a:xfrm>
            <a:off x="3967213" y="3181547"/>
            <a:ext cx="368185" cy="354753"/>
            <a:chOff x="3967213" y="3356947"/>
            <a:chExt cx="368185" cy="354753"/>
          </a:xfrm>
        </p:grpSpPr>
        <p:sp>
          <p:nvSpPr>
            <p:cNvPr id="14634" name="Google Shape;14634;p8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8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8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8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8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9" name="Google Shape;14639;p89"/>
          <p:cNvGrpSpPr/>
          <p:nvPr/>
        </p:nvGrpSpPr>
        <p:grpSpPr>
          <a:xfrm>
            <a:off x="871254" y="3184746"/>
            <a:ext cx="285183" cy="347023"/>
            <a:chOff x="871254" y="3360146"/>
            <a:chExt cx="285183" cy="347023"/>
          </a:xfrm>
        </p:grpSpPr>
        <p:sp>
          <p:nvSpPr>
            <p:cNvPr id="14640" name="Google Shape;14640;p8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8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8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4" name="Google Shape;14644;p89"/>
          <p:cNvGrpSpPr/>
          <p:nvPr/>
        </p:nvGrpSpPr>
        <p:grpSpPr>
          <a:xfrm>
            <a:off x="2665165" y="3184746"/>
            <a:ext cx="281794" cy="349684"/>
            <a:chOff x="2665165" y="3360146"/>
            <a:chExt cx="281794" cy="349684"/>
          </a:xfrm>
        </p:grpSpPr>
        <p:sp>
          <p:nvSpPr>
            <p:cNvPr id="14645" name="Google Shape;14645;p8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8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8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0" name="Google Shape;14650;p89"/>
          <p:cNvGrpSpPr/>
          <p:nvPr/>
        </p:nvGrpSpPr>
        <p:grpSpPr>
          <a:xfrm>
            <a:off x="7156344" y="3172296"/>
            <a:ext cx="264465" cy="353074"/>
            <a:chOff x="7156344" y="3347696"/>
            <a:chExt cx="264465" cy="353074"/>
          </a:xfrm>
        </p:grpSpPr>
        <p:sp>
          <p:nvSpPr>
            <p:cNvPr id="14651" name="Google Shape;14651;p8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8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8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8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8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6" name="Google Shape;14656;p89"/>
          <p:cNvGrpSpPr/>
          <p:nvPr/>
        </p:nvGrpSpPr>
        <p:grpSpPr>
          <a:xfrm>
            <a:off x="6703732" y="3171536"/>
            <a:ext cx="264813" cy="352693"/>
            <a:chOff x="6703732" y="3346936"/>
            <a:chExt cx="264813" cy="352693"/>
          </a:xfrm>
        </p:grpSpPr>
        <p:sp>
          <p:nvSpPr>
            <p:cNvPr id="14657" name="Google Shape;14657;p8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8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8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2" name="Google Shape;14662;p89"/>
          <p:cNvGrpSpPr/>
          <p:nvPr/>
        </p:nvGrpSpPr>
        <p:grpSpPr>
          <a:xfrm>
            <a:off x="6252228" y="3171536"/>
            <a:ext cx="265193" cy="352693"/>
            <a:chOff x="6252228" y="3346936"/>
            <a:chExt cx="265193" cy="352693"/>
          </a:xfrm>
        </p:grpSpPr>
        <p:sp>
          <p:nvSpPr>
            <p:cNvPr id="14663" name="Google Shape;14663;p8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8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8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6" name="Google Shape;14666;p89"/>
          <p:cNvGrpSpPr/>
          <p:nvPr/>
        </p:nvGrpSpPr>
        <p:grpSpPr>
          <a:xfrm>
            <a:off x="5801105" y="3172296"/>
            <a:ext cx="264813" cy="351933"/>
            <a:chOff x="5801105" y="3347696"/>
            <a:chExt cx="264813" cy="351933"/>
          </a:xfrm>
        </p:grpSpPr>
        <p:sp>
          <p:nvSpPr>
            <p:cNvPr id="14667" name="Google Shape;14667;p8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8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8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8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1" name="Google Shape;14671;p89"/>
          <p:cNvGrpSpPr/>
          <p:nvPr/>
        </p:nvGrpSpPr>
        <p:grpSpPr>
          <a:xfrm>
            <a:off x="5349253" y="3171536"/>
            <a:ext cx="265922" cy="352693"/>
            <a:chOff x="5349253" y="3346936"/>
            <a:chExt cx="265922" cy="352693"/>
          </a:xfrm>
        </p:grpSpPr>
        <p:sp>
          <p:nvSpPr>
            <p:cNvPr id="14672" name="Google Shape;14672;p8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8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8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8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8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8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8" name="Google Shape;14678;p89"/>
          <p:cNvGrpSpPr/>
          <p:nvPr/>
        </p:nvGrpSpPr>
        <p:grpSpPr>
          <a:xfrm>
            <a:off x="4907159" y="3171536"/>
            <a:ext cx="264845" cy="354214"/>
            <a:chOff x="4907159" y="3346936"/>
            <a:chExt cx="264845" cy="354214"/>
          </a:xfrm>
        </p:grpSpPr>
        <p:sp>
          <p:nvSpPr>
            <p:cNvPr id="14679" name="Google Shape;14679;p8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8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1" name="Google Shape;14681;p89"/>
          <p:cNvGrpSpPr/>
          <p:nvPr/>
        </p:nvGrpSpPr>
        <p:grpSpPr>
          <a:xfrm>
            <a:off x="8048421" y="3159086"/>
            <a:ext cx="276503" cy="369674"/>
            <a:chOff x="8048421" y="3334486"/>
            <a:chExt cx="276503" cy="369674"/>
          </a:xfrm>
        </p:grpSpPr>
        <p:sp>
          <p:nvSpPr>
            <p:cNvPr id="14682" name="Google Shape;14682;p8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8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8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8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8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8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8" name="Google Shape;14688;p89"/>
          <p:cNvGrpSpPr/>
          <p:nvPr/>
        </p:nvGrpSpPr>
        <p:grpSpPr>
          <a:xfrm>
            <a:off x="7575787" y="3154555"/>
            <a:ext cx="295384" cy="376834"/>
            <a:chOff x="7575787" y="3329955"/>
            <a:chExt cx="295384" cy="376834"/>
          </a:xfrm>
        </p:grpSpPr>
        <p:sp>
          <p:nvSpPr>
            <p:cNvPr id="14689" name="Google Shape;14689;p8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8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8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8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8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5" name="Google Shape;14695;p89"/>
          <p:cNvGrpSpPr/>
          <p:nvPr/>
        </p:nvGrpSpPr>
        <p:grpSpPr>
          <a:xfrm>
            <a:off x="864062" y="2709103"/>
            <a:ext cx="264084" cy="347783"/>
            <a:chOff x="864062" y="2884503"/>
            <a:chExt cx="264084" cy="347783"/>
          </a:xfrm>
        </p:grpSpPr>
        <p:sp>
          <p:nvSpPr>
            <p:cNvPr id="14696" name="Google Shape;14696;p8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8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8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8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8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8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8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8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8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8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6" name="Google Shape;14706;p89"/>
          <p:cNvGrpSpPr/>
          <p:nvPr/>
        </p:nvGrpSpPr>
        <p:grpSpPr>
          <a:xfrm>
            <a:off x="3978523" y="2709261"/>
            <a:ext cx="348955" cy="346516"/>
            <a:chOff x="3978523" y="2884661"/>
            <a:chExt cx="348955" cy="346516"/>
          </a:xfrm>
        </p:grpSpPr>
        <p:sp>
          <p:nvSpPr>
            <p:cNvPr id="14707" name="Google Shape;14707;p8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8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8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8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8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8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8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8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5" name="Google Shape;14715;p89"/>
          <p:cNvGrpSpPr/>
          <p:nvPr/>
        </p:nvGrpSpPr>
        <p:grpSpPr>
          <a:xfrm>
            <a:off x="3527780" y="2709863"/>
            <a:ext cx="347435" cy="345534"/>
            <a:chOff x="3527780" y="2885263"/>
            <a:chExt cx="347435" cy="345534"/>
          </a:xfrm>
        </p:grpSpPr>
        <p:sp>
          <p:nvSpPr>
            <p:cNvPr id="14716" name="Google Shape;14716;p8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8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8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8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8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8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8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8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8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8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8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8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8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8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8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8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8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8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8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8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8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9" name="Google Shape;14739;p89"/>
          <p:cNvGrpSpPr/>
          <p:nvPr/>
        </p:nvGrpSpPr>
        <p:grpSpPr>
          <a:xfrm>
            <a:off x="2239671" y="2709103"/>
            <a:ext cx="218053" cy="348543"/>
            <a:chOff x="2239671" y="2884503"/>
            <a:chExt cx="218053" cy="348543"/>
          </a:xfrm>
        </p:grpSpPr>
        <p:sp>
          <p:nvSpPr>
            <p:cNvPr id="14740" name="Google Shape;14740;p8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8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8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8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8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5" name="Google Shape;14745;p89"/>
          <p:cNvGrpSpPr/>
          <p:nvPr/>
        </p:nvGrpSpPr>
        <p:grpSpPr>
          <a:xfrm>
            <a:off x="2691555" y="2709103"/>
            <a:ext cx="215044" cy="348924"/>
            <a:chOff x="2691555" y="2884503"/>
            <a:chExt cx="215044" cy="348924"/>
          </a:xfrm>
        </p:grpSpPr>
        <p:sp>
          <p:nvSpPr>
            <p:cNvPr id="14746" name="Google Shape;14746;p8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8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8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9" name="Google Shape;14749;p89"/>
          <p:cNvGrpSpPr/>
          <p:nvPr/>
        </p:nvGrpSpPr>
        <p:grpSpPr>
          <a:xfrm>
            <a:off x="1770459" y="2709103"/>
            <a:ext cx="254644" cy="348828"/>
            <a:chOff x="1770459" y="2884503"/>
            <a:chExt cx="254644" cy="348828"/>
          </a:xfrm>
        </p:grpSpPr>
        <p:sp>
          <p:nvSpPr>
            <p:cNvPr id="14750" name="Google Shape;14750;p8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8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8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8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8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8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8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8" name="Google Shape;14758;p89"/>
          <p:cNvGrpSpPr/>
          <p:nvPr/>
        </p:nvGrpSpPr>
        <p:grpSpPr>
          <a:xfrm>
            <a:off x="1317466" y="2709483"/>
            <a:ext cx="258382" cy="348543"/>
            <a:chOff x="1317466" y="2884883"/>
            <a:chExt cx="258382" cy="348543"/>
          </a:xfrm>
        </p:grpSpPr>
        <p:sp>
          <p:nvSpPr>
            <p:cNvPr id="14759" name="Google Shape;14759;p8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8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8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8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8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8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8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8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7" name="Google Shape;14767;p89"/>
          <p:cNvGrpSpPr/>
          <p:nvPr/>
        </p:nvGrpSpPr>
        <p:grpSpPr>
          <a:xfrm>
            <a:off x="3121167" y="2709483"/>
            <a:ext cx="258414" cy="348543"/>
            <a:chOff x="3121167" y="2884883"/>
            <a:chExt cx="258414" cy="348543"/>
          </a:xfrm>
        </p:grpSpPr>
        <p:sp>
          <p:nvSpPr>
            <p:cNvPr id="14768" name="Google Shape;14768;p8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8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8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8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8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8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8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8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6" name="Google Shape;14776;p89"/>
          <p:cNvGrpSpPr/>
          <p:nvPr/>
        </p:nvGrpSpPr>
        <p:grpSpPr>
          <a:xfrm>
            <a:off x="4899999" y="2706695"/>
            <a:ext cx="271244" cy="346801"/>
            <a:chOff x="4899999" y="2882095"/>
            <a:chExt cx="271244" cy="346801"/>
          </a:xfrm>
        </p:grpSpPr>
        <p:sp>
          <p:nvSpPr>
            <p:cNvPr id="14777" name="Google Shape;14777;p8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8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8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8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8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8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8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8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8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8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7" name="Google Shape;14787;p89"/>
          <p:cNvGrpSpPr/>
          <p:nvPr/>
        </p:nvGrpSpPr>
        <p:grpSpPr>
          <a:xfrm>
            <a:off x="7162775" y="2705713"/>
            <a:ext cx="259523" cy="346294"/>
            <a:chOff x="7162775" y="2881113"/>
            <a:chExt cx="259523" cy="346294"/>
          </a:xfrm>
        </p:grpSpPr>
        <p:sp>
          <p:nvSpPr>
            <p:cNvPr id="14788" name="Google Shape;14788;p8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8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8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8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8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8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4" name="Google Shape;14794;p89"/>
          <p:cNvGrpSpPr/>
          <p:nvPr/>
        </p:nvGrpSpPr>
        <p:grpSpPr>
          <a:xfrm>
            <a:off x="6709751" y="2706442"/>
            <a:ext cx="261075" cy="347815"/>
            <a:chOff x="6709751" y="2881842"/>
            <a:chExt cx="261075" cy="347815"/>
          </a:xfrm>
        </p:grpSpPr>
        <p:sp>
          <p:nvSpPr>
            <p:cNvPr id="14795" name="Google Shape;14795;p8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8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8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8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8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1" name="Google Shape;14801;p89"/>
          <p:cNvGrpSpPr/>
          <p:nvPr/>
        </p:nvGrpSpPr>
        <p:grpSpPr>
          <a:xfrm>
            <a:off x="5807156" y="2705713"/>
            <a:ext cx="261043" cy="348163"/>
            <a:chOff x="5807156" y="2881113"/>
            <a:chExt cx="261043" cy="348163"/>
          </a:xfrm>
        </p:grpSpPr>
        <p:sp>
          <p:nvSpPr>
            <p:cNvPr id="14802" name="Google Shape;14802;p8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8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8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8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8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7" name="Google Shape;14807;p89"/>
          <p:cNvGrpSpPr/>
          <p:nvPr/>
        </p:nvGrpSpPr>
        <p:grpSpPr>
          <a:xfrm>
            <a:off x="5355653" y="2706093"/>
            <a:ext cx="262184" cy="346643"/>
            <a:chOff x="5355653" y="2881493"/>
            <a:chExt cx="262184" cy="346643"/>
          </a:xfrm>
        </p:grpSpPr>
        <p:sp>
          <p:nvSpPr>
            <p:cNvPr id="14808" name="Google Shape;14808;p8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8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8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8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8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3" name="Google Shape;14813;p89"/>
          <p:cNvGrpSpPr/>
          <p:nvPr/>
        </p:nvGrpSpPr>
        <p:grpSpPr>
          <a:xfrm>
            <a:off x="8055961" y="2706442"/>
            <a:ext cx="260283" cy="345914"/>
            <a:chOff x="8055961" y="2881842"/>
            <a:chExt cx="260283" cy="345914"/>
          </a:xfrm>
        </p:grpSpPr>
        <p:sp>
          <p:nvSpPr>
            <p:cNvPr id="14814" name="Google Shape;14814;p8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8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8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8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8" name="Google Shape;14818;p89"/>
          <p:cNvGrpSpPr/>
          <p:nvPr/>
        </p:nvGrpSpPr>
        <p:grpSpPr>
          <a:xfrm>
            <a:off x="7609368" y="2718512"/>
            <a:ext cx="264813" cy="353105"/>
            <a:chOff x="7609368" y="2893912"/>
            <a:chExt cx="264813" cy="353105"/>
          </a:xfrm>
        </p:grpSpPr>
        <p:sp>
          <p:nvSpPr>
            <p:cNvPr id="14819" name="Google Shape;14819;p8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8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8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8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8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5" name="Google Shape;14825;p89"/>
          <p:cNvGrpSpPr/>
          <p:nvPr/>
        </p:nvGrpSpPr>
        <p:grpSpPr>
          <a:xfrm>
            <a:off x="6248458" y="2694372"/>
            <a:ext cx="270864" cy="360645"/>
            <a:chOff x="6248458" y="2869772"/>
            <a:chExt cx="270864" cy="360645"/>
          </a:xfrm>
        </p:grpSpPr>
        <p:sp>
          <p:nvSpPr>
            <p:cNvPr id="14826" name="Google Shape;14826;p8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8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8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8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1" name="Google Shape;14831;p89"/>
          <p:cNvGrpSpPr/>
          <p:nvPr/>
        </p:nvGrpSpPr>
        <p:grpSpPr>
          <a:xfrm>
            <a:off x="3075928" y="2270398"/>
            <a:ext cx="363243" cy="300675"/>
            <a:chOff x="3075928" y="2445798"/>
            <a:chExt cx="363243" cy="300675"/>
          </a:xfrm>
        </p:grpSpPr>
        <p:sp>
          <p:nvSpPr>
            <p:cNvPr id="14832" name="Google Shape;14832;p8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8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8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8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8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8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8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8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8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8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8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3" name="Google Shape;14843;p89"/>
          <p:cNvGrpSpPr/>
          <p:nvPr/>
        </p:nvGrpSpPr>
        <p:grpSpPr>
          <a:xfrm>
            <a:off x="2633105" y="2256459"/>
            <a:ext cx="363243" cy="328585"/>
            <a:chOff x="2633105" y="2431859"/>
            <a:chExt cx="363243" cy="328585"/>
          </a:xfrm>
        </p:grpSpPr>
        <p:sp>
          <p:nvSpPr>
            <p:cNvPr id="14844" name="Google Shape;14844;p8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8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8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8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8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8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8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8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2" name="Google Shape;14852;p89"/>
          <p:cNvGrpSpPr/>
          <p:nvPr/>
        </p:nvGrpSpPr>
        <p:grpSpPr>
          <a:xfrm>
            <a:off x="2189142" y="2245910"/>
            <a:ext cx="365904" cy="350064"/>
            <a:chOff x="2189142" y="2421310"/>
            <a:chExt cx="365904" cy="350064"/>
          </a:xfrm>
        </p:grpSpPr>
        <p:sp>
          <p:nvSpPr>
            <p:cNvPr id="14853" name="Google Shape;14853;p8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8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8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8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8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8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8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8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8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62" name="Google Shape;14862;p8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63" name="Google Shape;14863;p89"/>
          <p:cNvGrpSpPr/>
          <p:nvPr/>
        </p:nvGrpSpPr>
        <p:grpSpPr>
          <a:xfrm>
            <a:off x="3961923" y="2310917"/>
            <a:ext cx="364415" cy="220936"/>
            <a:chOff x="3961923" y="2486317"/>
            <a:chExt cx="364415" cy="220936"/>
          </a:xfrm>
        </p:grpSpPr>
        <p:sp>
          <p:nvSpPr>
            <p:cNvPr id="14864" name="Google Shape;14864;p8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8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8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8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68" name="Google Shape;14868;p8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69" name="Google Shape;14869;p89"/>
          <p:cNvGrpSpPr/>
          <p:nvPr/>
        </p:nvGrpSpPr>
        <p:grpSpPr>
          <a:xfrm>
            <a:off x="1303876" y="2243977"/>
            <a:ext cx="363275" cy="354626"/>
            <a:chOff x="1303876" y="2419377"/>
            <a:chExt cx="363275" cy="354626"/>
          </a:xfrm>
        </p:grpSpPr>
        <p:sp>
          <p:nvSpPr>
            <p:cNvPr id="14870" name="Google Shape;14870;p8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8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8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8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8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8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8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8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8" name="Google Shape;14878;p89"/>
          <p:cNvGrpSpPr/>
          <p:nvPr/>
        </p:nvGrpSpPr>
        <p:grpSpPr>
          <a:xfrm>
            <a:off x="861053" y="2239510"/>
            <a:ext cx="362134" cy="363623"/>
            <a:chOff x="861053" y="2414910"/>
            <a:chExt cx="362134" cy="363623"/>
          </a:xfrm>
        </p:grpSpPr>
        <p:sp>
          <p:nvSpPr>
            <p:cNvPr id="14879" name="Google Shape;14879;p8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8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8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8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8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4" name="Google Shape;14884;p89"/>
          <p:cNvGrpSpPr/>
          <p:nvPr/>
        </p:nvGrpSpPr>
        <p:grpSpPr>
          <a:xfrm>
            <a:off x="7594288" y="2239859"/>
            <a:ext cx="279513" cy="355735"/>
            <a:chOff x="7594288" y="2415259"/>
            <a:chExt cx="279513" cy="355735"/>
          </a:xfrm>
        </p:grpSpPr>
        <p:sp>
          <p:nvSpPr>
            <p:cNvPr id="14885" name="Google Shape;14885;p8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8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8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8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8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8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1" name="Google Shape;14891;p89"/>
          <p:cNvGrpSpPr/>
          <p:nvPr/>
        </p:nvGrpSpPr>
        <p:grpSpPr>
          <a:xfrm>
            <a:off x="7145794" y="2240239"/>
            <a:ext cx="278784" cy="355735"/>
            <a:chOff x="7145794" y="2415639"/>
            <a:chExt cx="278784" cy="355735"/>
          </a:xfrm>
        </p:grpSpPr>
        <p:sp>
          <p:nvSpPr>
            <p:cNvPr id="14892" name="Google Shape;14892;p8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8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8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8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8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8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8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8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8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2" name="Google Shape;14902;p89"/>
          <p:cNvGrpSpPr/>
          <p:nvPr/>
        </p:nvGrpSpPr>
        <p:grpSpPr>
          <a:xfrm>
            <a:off x="6698441" y="2239130"/>
            <a:ext cx="277644" cy="357984"/>
            <a:chOff x="6698441" y="2414530"/>
            <a:chExt cx="277644" cy="357984"/>
          </a:xfrm>
        </p:grpSpPr>
        <p:sp>
          <p:nvSpPr>
            <p:cNvPr id="14903" name="Google Shape;14903;p8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8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8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8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8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8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9" name="Google Shape;14909;p89"/>
          <p:cNvGrpSpPr/>
          <p:nvPr/>
        </p:nvGrpSpPr>
        <p:grpSpPr>
          <a:xfrm>
            <a:off x="4897750" y="2240239"/>
            <a:ext cx="279513" cy="357255"/>
            <a:chOff x="4897750" y="2415639"/>
            <a:chExt cx="279513" cy="357255"/>
          </a:xfrm>
        </p:grpSpPr>
        <p:sp>
          <p:nvSpPr>
            <p:cNvPr id="14910" name="Google Shape;14910;p8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8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8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8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8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8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8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8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8" name="Google Shape;14918;p89"/>
          <p:cNvGrpSpPr/>
          <p:nvPr/>
        </p:nvGrpSpPr>
        <p:grpSpPr>
          <a:xfrm>
            <a:off x="5812066" y="2240619"/>
            <a:ext cx="264813" cy="353454"/>
            <a:chOff x="5812066" y="2416019"/>
            <a:chExt cx="264813" cy="353454"/>
          </a:xfrm>
        </p:grpSpPr>
        <p:sp>
          <p:nvSpPr>
            <p:cNvPr id="14919" name="Google Shape;14919;p8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8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8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8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8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8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8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6" name="Google Shape;14926;p89"/>
          <p:cNvGrpSpPr/>
          <p:nvPr/>
        </p:nvGrpSpPr>
        <p:grpSpPr>
          <a:xfrm>
            <a:off x="8054820" y="2240999"/>
            <a:ext cx="264433" cy="353454"/>
            <a:chOff x="8054820" y="2416399"/>
            <a:chExt cx="264433" cy="353454"/>
          </a:xfrm>
        </p:grpSpPr>
        <p:sp>
          <p:nvSpPr>
            <p:cNvPr id="14927" name="Google Shape;14927;p8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8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8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8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8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8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3" name="Google Shape;14933;p89"/>
          <p:cNvGrpSpPr/>
          <p:nvPr/>
        </p:nvGrpSpPr>
        <p:grpSpPr>
          <a:xfrm>
            <a:off x="5356413" y="2237990"/>
            <a:ext cx="271212" cy="361374"/>
            <a:chOff x="5356413" y="2413390"/>
            <a:chExt cx="271212" cy="361374"/>
          </a:xfrm>
        </p:grpSpPr>
        <p:sp>
          <p:nvSpPr>
            <p:cNvPr id="14934" name="Google Shape;14934;p8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8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8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8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8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9" name="Google Shape;14939;p89"/>
          <p:cNvGrpSpPr/>
          <p:nvPr/>
        </p:nvGrpSpPr>
        <p:grpSpPr>
          <a:xfrm>
            <a:off x="6255238" y="2236849"/>
            <a:ext cx="271244" cy="360994"/>
            <a:chOff x="6255238" y="2412249"/>
            <a:chExt cx="271244" cy="360994"/>
          </a:xfrm>
        </p:grpSpPr>
        <p:sp>
          <p:nvSpPr>
            <p:cNvPr id="14940" name="Google Shape;14940;p8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8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8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8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8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8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6" name="Google Shape;14946;p89"/>
          <p:cNvGrpSpPr/>
          <p:nvPr/>
        </p:nvGrpSpPr>
        <p:grpSpPr>
          <a:xfrm>
            <a:off x="2185372" y="1782399"/>
            <a:ext cx="366664" cy="366981"/>
            <a:chOff x="2185372" y="1957799"/>
            <a:chExt cx="366664" cy="366981"/>
          </a:xfrm>
        </p:grpSpPr>
        <p:sp>
          <p:nvSpPr>
            <p:cNvPr id="14947" name="Google Shape;14947;p8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8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8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8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8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8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8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8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5" name="Google Shape;14955;p89"/>
          <p:cNvGrpSpPr/>
          <p:nvPr/>
        </p:nvGrpSpPr>
        <p:grpSpPr>
          <a:xfrm>
            <a:off x="1737258" y="1812971"/>
            <a:ext cx="370814" cy="307359"/>
            <a:chOff x="1737258" y="1988371"/>
            <a:chExt cx="370814" cy="307359"/>
          </a:xfrm>
        </p:grpSpPr>
        <p:sp>
          <p:nvSpPr>
            <p:cNvPr id="14956" name="Google Shape;14956;p8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8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8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8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0" name="Google Shape;14960;p89"/>
          <p:cNvGrpSpPr/>
          <p:nvPr/>
        </p:nvGrpSpPr>
        <p:grpSpPr>
          <a:xfrm>
            <a:off x="848983" y="1814111"/>
            <a:ext cx="369294" cy="304350"/>
            <a:chOff x="848983" y="1989511"/>
            <a:chExt cx="369294" cy="304350"/>
          </a:xfrm>
        </p:grpSpPr>
        <p:sp>
          <p:nvSpPr>
            <p:cNvPr id="14961" name="Google Shape;14961;p8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8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8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8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8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6" name="Google Shape;14966;p89"/>
          <p:cNvGrpSpPr/>
          <p:nvPr/>
        </p:nvGrpSpPr>
        <p:grpSpPr>
          <a:xfrm>
            <a:off x="3074027" y="1808377"/>
            <a:ext cx="380604" cy="313854"/>
            <a:chOff x="3074027" y="1983777"/>
            <a:chExt cx="380604" cy="313854"/>
          </a:xfrm>
        </p:grpSpPr>
        <p:sp>
          <p:nvSpPr>
            <p:cNvPr id="14967" name="Google Shape;14967;p8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8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8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8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8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2" name="Google Shape;14972;p89"/>
          <p:cNvGrpSpPr/>
          <p:nvPr/>
        </p:nvGrpSpPr>
        <p:grpSpPr>
          <a:xfrm>
            <a:off x="3522521" y="1800457"/>
            <a:ext cx="367013" cy="331278"/>
            <a:chOff x="3522521" y="1975857"/>
            <a:chExt cx="367013" cy="331278"/>
          </a:xfrm>
        </p:grpSpPr>
        <p:sp>
          <p:nvSpPr>
            <p:cNvPr id="14973" name="Google Shape;14973;p8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8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8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8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8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8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8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0" name="Google Shape;14980;p89"/>
          <p:cNvGrpSpPr/>
          <p:nvPr/>
        </p:nvGrpSpPr>
        <p:grpSpPr>
          <a:xfrm>
            <a:off x="2630824" y="1801566"/>
            <a:ext cx="368185" cy="330454"/>
            <a:chOff x="2630824" y="1976966"/>
            <a:chExt cx="368185" cy="330454"/>
          </a:xfrm>
        </p:grpSpPr>
        <p:sp>
          <p:nvSpPr>
            <p:cNvPr id="14981" name="Google Shape;14981;p8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8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8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8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8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8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8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8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9" name="Google Shape;14989;p89"/>
          <p:cNvGrpSpPr/>
          <p:nvPr/>
        </p:nvGrpSpPr>
        <p:grpSpPr>
          <a:xfrm>
            <a:off x="1293706" y="1791016"/>
            <a:ext cx="369294" cy="350444"/>
            <a:chOff x="1293706" y="1966416"/>
            <a:chExt cx="369294" cy="350444"/>
          </a:xfrm>
        </p:grpSpPr>
        <p:sp>
          <p:nvSpPr>
            <p:cNvPr id="14990" name="Google Shape;14990;p8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8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8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8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8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8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8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8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8" name="Google Shape;14998;p89"/>
          <p:cNvGrpSpPr/>
          <p:nvPr/>
        </p:nvGrpSpPr>
        <p:grpSpPr>
          <a:xfrm>
            <a:off x="3967213" y="1800077"/>
            <a:ext cx="368185" cy="331816"/>
            <a:chOff x="3967213" y="1975477"/>
            <a:chExt cx="368185" cy="331816"/>
          </a:xfrm>
        </p:grpSpPr>
        <p:sp>
          <p:nvSpPr>
            <p:cNvPr id="14999" name="Google Shape;14999;p8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8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8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2" name="Google Shape;15002;p89"/>
          <p:cNvGrpSpPr/>
          <p:nvPr/>
        </p:nvGrpSpPr>
        <p:grpSpPr>
          <a:xfrm>
            <a:off x="8047661" y="1793646"/>
            <a:ext cx="279132" cy="356875"/>
            <a:chOff x="8047661" y="1969046"/>
            <a:chExt cx="279132" cy="356875"/>
          </a:xfrm>
        </p:grpSpPr>
        <p:sp>
          <p:nvSpPr>
            <p:cNvPr id="15003" name="Google Shape;15003;p8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8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8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8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7" name="Google Shape;15007;p89"/>
          <p:cNvGrpSpPr/>
          <p:nvPr/>
        </p:nvGrpSpPr>
        <p:grpSpPr>
          <a:xfrm>
            <a:off x="7596157" y="1792759"/>
            <a:ext cx="279544" cy="358142"/>
            <a:chOff x="7596157" y="1968159"/>
            <a:chExt cx="279544" cy="358142"/>
          </a:xfrm>
        </p:grpSpPr>
        <p:sp>
          <p:nvSpPr>
            <p:cNvPr id="15008" name="Google Shape;15008;p8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8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8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8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8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8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4" name="Google Shape;15014;p89"/>
          <p:cNvGrpSpPr/>
          <p:nvPr/>
        </p:nvGrpSpPr>
        <p:grpSpPr>
          <a:xfrm>
            <a:off x="7147315" y="1793646"/>
            <a:ext cx="279513" cy="357636"/>
            <a:chOff x="7147315" y="1969046"/>
            <a:chExt cx="279513" cy="357636"/>
          </a:xfrm>
        </p:grpSpPr>
        <p:sp>
          <p:nvSpPr>
            <p:cNvPr id="15015" name="Google Shape;15015;p8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8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8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8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8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8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8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2" name="Google Shape;15022;p89"/>
          <p:cNvGrpSpPr/>
          <p:nvPr/>
        </p:nvGrpSpPr>
        <p:grpSpPr>
          <a:xfrm>
            <a:off x="6697681" y="1792917"/>
            <a:ext cx="280305" cy="359093"/>
            <a:chOff x="6697681" y="1968317"/>
            <a:chExt cx="280305" cy="359093"/>
          </a:xfrm>
        </p:grpSpPr>
        <p:sp>
          <p:nvSpPr>
            <p:cNvPr id="15023" name="Google Shape;15023;p8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8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8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8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8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8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8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0" name="Google Shape;15030;p89"/>
          <p:cNvGrpSpPr/>
          <p:nvPr/>
        </p:nvGrpSpPr>
        <p:grpSpPr>
          <a:xfrm>
            <a:off x="6248839" y="1792537"/>
            <a:ext cx="280273" cy="358744"/>
            <a:chOff x="6248839" y="1967937"/>
            <a:chExt cx="280273" cy="358744"/>
          </a:xfrm>
        </p:grpSpPr>
        <p:sp>
          <p:nvSpPr>
            <p:cNvPr id="15031" name="Google Shape;15031;p8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8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8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8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8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8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7" name="Google Shape;15037;p89"/>
          <p:cNvGrpSpPr/>
          <p:nvPr/>
        </p:nvGrpSpPr>
        <p:grpSpPr>
          <a:xfrm>
            <a:off x="5801485" y="1793646"/>
            <a:ext cx="279164" cy="357794"/>
            <a:chOff x="5801485" y="1969046"/>
            <a:chExt cx="279164" cy="357794"/>
          </a:xfrm>
        </p:grpSpPr>
        <p:sp>
          <p:nvSpPr>
            <p:cNvPr id="15038" name="Google Shape;15038;p8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8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8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8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8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8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8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8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8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8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8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8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8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1" name="Google Shape;15051;p89"/>
          <p:cNvGrpSpPr/>
          <p:nvPr/>
        </p:nvGrpSpPr>
        <p:grpSpPr>
          <a:xfrm>
            <a:off x="5352643" y="1793646"/>
            <a:ext cx="278404" cy="358364"/>
            <a:chOff x="5352643" y="1969046"/>
            <a:chExt cx="278404" cy="358364"/>
          </a:xfrm>
        </p:grpSpPr>
        <p:sp>
          <p:nvSpPr>
            <p:cNvPr id="15052" name="Google Shape;15052;p8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8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8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8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6" name="Google Shape;15056;p89"/>
          <p:cNvGrpSpPr/>
          <p:nvPr/>
        </p:nvGrpSpPr>
        <p:grpSpPr>
          <a:xfrm>
            <a:off x="4897750" y="1792917"/>
            <a:ext cx="279132" cy="358364"/>
            <a:chOff x="4897750" y="1968317"/>
            <a:chExt cx="279132" cy="358364"/>
          </a:xfrm>
        </p:grpSpPr>
        <p:sp>
          <p:nvSpPr>
            <p:cNvPr id="15057" name="Google Shape;15057;p8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8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8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8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8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8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8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8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8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8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8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8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8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70" name="Google Shape;15070;p8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71" name="Google Shape;15071;p89"/>
          <p:cNvGrpSpPr/>
          <p:nvPr/>
        </p:nvGrpSpPr>
        <p:grpSpPr>
          <a:xfrm>
            <a:off x="1767449" y="1337644"/>
            <a:ext cx="324403" cy="347783"/>
            <a:chOff x="1767449" y="1513044"/>
            <a:chExt cx="324403" cy="347783"/>
          </a:xfrm>
        </p:grpSpPr>
        <p:sp>
          <p:nvSpPr>
            <p:cNvPr id="15072" name="Google Shape;15072;p8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8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8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8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8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8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8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8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8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1" name="Google Shape;15081;p89"/>
          <p:cNvGrpSpPr/>
          <p:nvPr/>
        </p:nvGrpSpPr>
        <p:grpSpPr>
          <a:xfrm>
            <a:off x="4007193" y="1337327"/>
            <a:ext cx="320633" cy="348100"/>
            <a:chOff x="4007193" y="1512727"/>
            <a:chExt cx="320633" cy="348100"/>
          </a:xfrm>
        </p:grpSpPr>
        <p:sp>
          <p:nvSpPr>
            <p:cNvPr id="15082" name="Google Shape;15082;p8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8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8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8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8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7" name="Google Shape;15087;p89"/>
          <p:cNvGrpSpPr/>
          <p:nvPr/>
        </p:nvGrpSpPr>
        <p:grpSpPr>
          <a:xfrm>
            <a:off x="3530425" y="1333347"/>
            <a:ext cx="368175" cy="344594"/>
            <a:chOff x="3530425" y="1508747"/>
            <a:chExt cx="368175" cy="344594"/>
          </a:xfrm>
        </p:grpSpPr>
        <p:sp>
          <p:nvSpPr>
            <p:cNvPr id="15088" name="Google Shape;15088;p8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8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8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8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2" name="Google Shape;15092;p89"/>
          <p:cNvGrpSpPr/>
          <p:nvPr/>
        </p:nvGrpSpPr>
        <p:grpSpPr>
          <a:xfrm>
            <a:off x="3127598" y="1337834"/>
            <a:ext cx="289714" cy="347593"/>
            <a:chOff x="3127598" y="1513234"/>
            <a:chExt cx="289714" cy="347593"/>
          </a:xfrm>
        </p:grpSpPr>
        <p:sp>
          <p:nvSpPr>
            <p:cNvPr id="15093" name="Google Shape;15093;p8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8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8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8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8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8" name="Google Shape;15098;p89"/>
          <p:cNvGrpSpPr/>
          <p:nvPr/>
        </p:nvGrpSpPr>
        <p:grpSpPr>
          <a:xfrm>
            <a:off x="2662884" y="1337644"/>
            <a:ext cx="322914" cy="348543"/>
            <a:chOff x="2662884" y="1513044"/>
            <a:chExt cx="322914" cy="348543"/>
          </a:xfrm>
        </p:grpSpPr>
        <p:sp>
          <p:nvSpPr>
            <p:cNvPr id="15099" name="Google Shape;15099;p8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8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8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8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8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8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8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8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8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8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9" name="Google Shape;15109;p89"/>
          <p:cNvGrpSpPr/>
          <p:nvPr/>
        </p:nvGrpSpPr>
        <p:grpSpPr>
          <a:xfrm>
            <a:off x="2232511" y="1337359"/>
            <a:ext cx="299534" cy="348068"/>
            <a:chOff x="2232511" y="1512759"/>
            <a:chExt cx="299534" cy="348068"/>
          </a:xfrm>
        </p:grpSpPr>
        <p:sp>
          <p:nvSpPr>
            <p:cNvPr id="15110" name="Google Shape;15110;p8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8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8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8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8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8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8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8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8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8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8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1" name="Google Shape;15121;p89"/>
          <p:cNvGrpSpPr/>
          <p:nvPr/>
        </p:nvGrpSpPr>
        <p:grpSpPr>
          <a:xfrm>
            <a:off x="1331406" y="1337961"/>
            <a:ext cx="301784" cy="348607"/>
            <a:chOff x="1331406" y="1513361"/>
            <a:chExt cx="301784" cy="348607"/>
          </a:xfrm>
        </p:grpSpPr>
        <p:sp>
          <p:nvSpPr>
            <p:cNvPr id="15122" name="Google Shape;15122;p8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8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8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8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6" name="Google Shape;15126;p89"/>
          <p:cNvGrpSpPr/>
          <p:nvPr/>
        </p:nvGrpSpPr>
        <p:grpSpPr>
          <a:xfrm>
            <a:off x="7144274" y="1324814"/>
            <a:ext cx="282174" cy="355735"/>
            <a:chOff x="7144274" y="1500214"/>
            <a:chExt cx="282174" cy="355735"/>
          </a:xfrm>
        </p:grpSpPr>
        <p:sp>
          <p:nvSpPr>
            <p:cNvPr id="15127" name="Google Shape;15127;p8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8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8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8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8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8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3" name="Google Shape;15133;p89"/>
          <p:cNvGrpSpPr/>
          <p:nvPr/>
        </p:nvGrpSpPr>
        <p:grpSpPr>
          <a:xfrm>
            <a:off x="6685262" y="1324814"/>
            <a:ext cx="289682" cy="354594"/>
            <a:chOff x="6685262" y="1500214"/>
            <a:chExt cx="289682" cy="354594"/>
          </a:xfrm>
        </p:grpSpPr>
        <p:sp>
          <p:nvSpPr>
            <p:cNvPr id="15134" name="Google Shape;15134;p8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8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8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8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8" name="Google Shape;15138;p89"/>
          <p:cNvGrpSpPr/>
          <p:nvPr/>
        </p:nvGrpSpPr>
        <p:grpSpPr>
          <a:xfrm>
            <a:off x="6200938" y="1325194"/>
            <a:ext cx="322154" cy="355355"/>
            <a:chOff x="6200938" y="1500594"/>
            <a:chExt cx="322154" cy="355355"/>
          </a:xfrm>
        </p:grpSpPr>
        <p:sp>
          <p:nvSpPr>
            <p:cNvPr id="15139" name="Google Shape;15139;p8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8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8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8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8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4" name="Google Shape;15144;p89"/>
          <p:cNvGrpSpPr/>
          <p:nvPr/>
        </p:nvGrpSpPr>
        <p:grpSpPr>
          <a:xfrm>
            <a:off x="5289631" y="1324814"/>
            <a:ext cx="332355" cy="354974"/>
            <a:chOff x="5289631" y="1500214"/>
            <a:chExt cx="332355" cy="354974"/>
          </a:xfrm>
        </p:grpSpPr>
        <p:sp>
          <p:nvSpPr>
            <p:cNvPr id="15145" name="Google Shape;15145;p8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8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8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8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8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8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1" name="Google Shape;15151;p89"/>
          <p:cNvGrpSpPr/>
          <p:nvPr/>
        </p:nvGrpSpPr>
        <p:grpSpPr>
          <a:xfrm>
            <a:off x="5748295" y="1324433"/>
            <a:ext cx="323294" cy="356115"/>
            <a:chOff x="5748295" y="1499833"/>
            <a:chExt cx="323294" cy="356115"/>
          </a:xfrm>
        </p:grpSpPr>
        <p:sp>
          <p:nvSpPr>
            <p:cNvPr id="15152" name="Google Shape;15152;p8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8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8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8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8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8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8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9" name="Google Shape;15159;p89"/>
          <p:cNvGrpSpPr/>
          <p:nvPr/>
        </p:nvGrpSpPr>
        <p:grpSpPr>
          <a:xfrm>
            <a:off x="8047661" y="1325637"/>
            <a:ext cx="278404" cy="355260"/>
            <a:chOff x="8047661" y="1501037"/>
            <a:chExt cx="278404" cy="355260"/>
          </a:xfrm>
        </p:grpSpPr>
        <p:sp>
          <p:nvSpPr>
            <p:cNvPr id="15160" name="Google Shape;15160;p8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8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8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8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4" name="Google Shape;15164;p89"/>
          <p:cNvGrpSpPr/>
          <p:nvPr/>
        </p:nvGrpSpPr>
        <p:grpSpPr>
          <a:xfrm>
            <a:off x="4903389" y="1324814"/>
            <a:ext cx="267854" cy="355735"/>
            <a:chOff x="4903389" y="1500214"/>
            <a:chExt cx="267854" cy="355735"/>
          </a:xfrm>
        </p:grpSpPr>
        <p:sp>
          <p:nvSpPr>
            <p:cNvPr id="15165" name="Google Shape;15165;p8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8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8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8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8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0" name="Google Shape;15170;p89"/>
          <p:cNvGrpSpPr/>
          <p:nvPr/>
        </p:nvGrpSpPr>
        <p:grpSpPr>
          <a:xfrm>
            <a:off x="7613518" y="1325954"/>
            <a:ext cx="264433" cy="353074"/>
            <a:chOff x="7613518" y="1501354"/>
            <a:chExt cx="264433" cy="353074"/>
          </a:xfrm>
        </p:grpSpPr>
        <p:sp>
          <p:nvSpPr>
            <p:cNvPr id="15171" name="Google Shape;15171;p8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8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8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8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8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8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77" name="Google Shape;15177;p89"/>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5178" name="Google Shape;15178;p89"/>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F4EFD8"/>
        </a:solidFill>
        <a:effectLst/>
      </p:bgPr>
    </p:bg>
    <p:spTree>
      <p:nvGrpSpPr>
        <p:cNvPr id="1" name="Shape 2883"/>
        <p:cNvGrpSpPr/>
        <p:nvPr/>
      </p:nvGrpSpPr>
      <p:grpSpPr>
        <a:xfrm>
          <a:off x="0" y="0"/>
          <a:ext cx="0" cy="0"/>
          <a:chOff x="0" y="0"/>
          <a:chExt cx="0" cy="0"/>
        </a:xfrm>
      </p:grpSpPr>
      <p:pic>
        <p:nvPicPr>
          <p:cNvPr id="1026" name="Picture 2" descr="https://media.colonialwilliamsburg.org/media/original_images/tt-patrick-henry-summer-2018.jpg">
            <a:extLst>
              <a:ext uri="{FF2B5EF4-FFF2-40B4-BE49-F238E27FC236}">
                <a16:creationId xmlns:a16="http://schemas.microsoft.com/office/drawing/2014/main" id="{4FB5F7B4-E242-4370-8A2B-3B057CB3ED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258210" y="1377244"/>
            <a:ext cx="3716883" cy="2476902"/>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a:extLst>
              <a:ext uri="{FF2B5EF4-FFF2-40B4-BE49-F238E27FC236}">
                <a16:creationId xmlns:a16="http://schemas.microsoft.com/office/drawing/2014/main" id="{7621C202-148B-4974-B7D9-DC5E99C0EE72}"/>
              </a:ext>
            </a:extLst>
          </p:cNvPr>
          <p:cNvPicPr>
            <a:picLocks noChangeAspect="1"/>
          </p:cNvPicPr>
          <p:nvPr/>
        </p:nvPicPr>
        <p:blipFill>
          <a:blip r:embed="rId4">
            <a:extLst>
              <a:ext uri="{837473B0-CC2E-450A-ABE3-18F120FF3D39}">
                <a1611:picAttrSrcUrl xmlns:a1611="http://schemas.microsoft.com/office/drawing/2016/11/main" r:id="rId5"/>
              </a:ext>
            </a:extLst>
          </a:blip>
          <a:stretch>
            <a:fillRect/>
          </a:stretch>
        </p:blipFill>
        <p:spPr>
          <a:xfrm>
            <a:off x="2188815" y="2615695"/>
            <a:ext cx="3416300" cy="1708150"/>
          </a:xfrm>
          <a:prstGeom prst="rect">
            <a:avLst/>
          </a:prstGeom>
        </p:spPr>
      </p:pic>
      <p:sp>
        <p:nvSpPr>
          <p:cNvPr id="3" name="TextBox 2">
            <a:extLst>
              <a:ext uri="{FF2B5EF4-FFF2-40B4-BE49-F238E27FC236}">
                <a16:creationId xmlns:a16="http://schemas.microsoft.com/office/drawing/2014/main" id="{29B8C7F2-68FA-4C71-8F27-324828B24348}"/>
              </a:ext>
            </a:extLst>
          </p:cNvPr>
          <p:cNvSpPr txBox="1"/>
          <p:nvPr/>
        </p:nvSpPr>
        <p:spPr>
          <a:xfrm>
            <a:off x="2869676" y="2705551"/>
            <a:ext cx="1736191" cy="1569660"/>
          </a:xfrm>
          <a:prstGeom prst="rect">
            <a:avLst/>
          </a:prstGeom>
          <a:noFill/>
        </p:spPr>
        <p:txBody>
          <a:bodyPr wrap="square" rtlCol="0">
            <a:spAutoFit/>
          </a:bodyPr>
          <a:lstStyle/>
          <a:p>
            <a:pPr algn="ctr"/>
            <a:r>
              <a:rPr lang="en-US" sz="2400" b="1" i="1" dirty="0"/>
              <a:t>“Give me liberty or give me death!”</a:t>
            </a:r>
          </a:p>
        </p:txBody>
      </p:sp>
      <p:sp>
        <p:nvSpPr>
          <p:cNvPr id="6" name="TextBox 5">
            <a:extLst>
              <a:ext uri="{FF2B5EF4-FFF2-40B4-BE49-F238E27FC236}">
                <a16:creationId xmlns:a16="http://schemas.microsoft.com/office/drawing/2014/main" id="{936E4C00-CE0A-4D63-B68E-77F06EAE90C1}"/>
              </a:ext>
            </a:extLst>
          </p:cNvPr>
          <p:cNvSpPr txBox="1"/>
          <p:nvPr/>
        </p:nvSpPr>
        <p:spPr>
          <a:xfrm>
            <a:off x="1168907" y="469303"/>
            <a:ext cx="2892255" cy="1815882"/>
          </a:xfrm>
          <a:prstGeom prst="rect">
            <a:avLst/>
          </a:prstGeom>
          <a:noFill/>
        </p:spPr>
        <p:txBody>
          <a:bodyPr wrap="square" rtlCol="0">
            <a:spAutoFit/>
          </a:bodyPr>
          <a:lstStyle/>
          <a:p>
            <a:pPr algn="ctr"/>
            <a:r>
              <a:rPr lang="en-US" sz="2800" dirty="0"/>
              <a:t>Patrick Henry was known for having said what?</a:t>
            </a:r>
          </a:p>
        </p:txBody>
      </p:sp>
    </p:spTree>
    <p:extLst>
      <p:ext uri="{BB962C8B-B14F-4D97-AF65-F5344CB8AC3E}">
        <p14:creationId xmlns:p14="http://schemas.microsoft.com/office/powerpoint/2010/main" val="266467048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182"/>
        <p:cNvGrpSpPr/>
        <p:nvPr/>
      </p:nvGrpSpPr>
      <p:grpSpPr>
        <a:xfrm>
          <a:off x="0" y="0"/>
          <a:ext cx="0" cy="0"/>
          <a:chOff x="0" y="0"/>
          <a:chExt cx="0" cy="0"/>
        </a:xfrm>
      </p:grpSpPr>
      <p:grpSp>
        <p:nvGrpSpPr>
          <p:cNvPr id="15183" name="Google Shape;15183;p90"/>
          <p:cNvGrpSpPr/>
          <p:nvPr/>
        </p:nvGrpSpPr>
        <p:grpSpPr>
          <a:xfrm>
            <a:off x="1757085" y="1325225"/>
            <a:ext cx="371069" cy="359396"/>
            <a:chOff x="1757085" y="1500675"/>
            <a:chExt cx="371069" cy="359396"/>
          </a:xfrm>
        </p:grpSpPr>
        <p:sp>
          <p:nvSpPr>
            <p:cNvPr id="15184" name="Google Shape;15184;p9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9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9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90"/>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9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9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90"/>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9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90"/>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9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9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9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9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90"/>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90"/>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9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90"/>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9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9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9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9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9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90"/>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9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90"/>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9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9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9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9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3" name="Google Shape;15213;p90"/>
          <p:cNvGrpSpPr/>
          <p:nvPr/>
        </p:nvGrpSpPr>
        <p:grpSpPr>
          <a:xfrm>
            <a:off x="2774209" y="1779241"/>
            <a:ext cx="116693" cy="374186"/>
            <a:chOff x="2774209" y="1954691"/>
            <a:chExt cx="116693" cy="374186"/>
          </a:xfrm>
        </p:grpSpPr>
        <p:sp>
          <p:nvSpPr>
            <p:cNvPr id="15214" name="Google Shape;15214;p9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9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6" name="Google Shape;15216;p90"/>
          <p:cNvGrpSpPr/>
          <p:nvPr/>
        </p:nvGrpSpPr>
        <p:grpSpPr>
          <a:xfrm>
            <a:off x="4017435" y="1324462"/>
            <a:ext cx="315092" cy="359397"/>
            <a:chOff x="4017435" y="1499912"/>
            <a:chExt cx="315092" cy="359397"/>
          </a:xfrm>
        </p:grpSpPr>
        <p:sp>
          <p:nvSpPr>
            <p:cNvPr id="15217" name="Google Shape;15217;p9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9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9" name="Google Shape;15219;p90"/>
          <p:cNvGrpSpPr/>
          <p:nvPr/>
        </p:nvGrpSpPr>
        <p:grpSpPr>
          <a:xfrm>
            <a:off x="3963652" y="1824309"/>
            <a:ext cx="374154" cy="284050"/>
            <a:chOff x="3963652" y="1999759"/>
            <a:chExt cx="374154" cy="284050"/>
          </a:xfrm>
        </p:grpSpPr>
        <p:sp>
          <p:nvSpPr>
            <p:cNvPr id="15220" name="Google Shape;15220;p9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9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9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3" name="Google Shape;15223;p90"/>
          <p:cNvGrpSpPr/>
          <p:nvPr/>
        </p:nvGrpSpPr>
        <p:grpSpPr>
          <a:xfrm>
            <a:off x="1777536" y="1839416"/>
            <a:ext cx="376444" cy="253772"/>
            <a:chOff x="1777536" y="2014866"/>
            <a:chExt cx="376444" cy="253772"/>
          </a:xfrm>
        </p:grpSpPr>
        <p:sp>
          <p:nvSpPr>
            <p:cNvPr id="15224" name="Google Shape;15224;p9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9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9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9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9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9" name="Google Shape;15229;p90"/>
          <p:cNvGrpSpPr/>
          <p:nvPr/>
        </p:nvGrpSpPr>
        <p:grpSpPr>
          <a:xfrm>
            <a:off x="1309875" y="1881876"/>
            <a:ext cx="374154" cy="169680"/>
            <a:chOff x="1309875" y="2057326"/>
            <a:chExt cx="374154" cy="169680"/>
          </a:xfrm>
        </p:grpSpPr>
        <p:sp>
          <p:nvSpPr>
            <p:cNvPr id="15230" name="Google Shape;15230;p9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9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9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9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90"/>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9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9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9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90"/>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9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9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41" name="Google Shape;15241;p9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42" name="Google Shape;15242;p90"/>
          <p:cNvGrpSpPr/>
          <p:nvPr/>
        </p:nvGrpSpPr>
        <p:grpSpPr>
          <a:xfrm>
            <a:off x="2347450" y="1779114"/>
            <a:ext cx="113639" cy="373168"/>
            <a:chOff x="2347450" y="1954564"/>
            <a:chExt cx="113639" cy="373168"/>
          </a:xfrm>
        </p:grpSpPr>
        <p:sp>
          <p:nvSpPr>
            <p:cNvPr id="15243" name="Google Shape;15243;p9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9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45" name="Google Shape;15245;p9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46" name="Google Shape;15246;p90"/>
          <p:cNvGrpSpPr/>
          <p:nvPr/>
        </p:nvGrpSpPr>
        <p:grpSpPr>
          <a:xfrm>
            <a:off x="3110102" y="1324430"/>
            <a:ext cx="330613" cy="358379"/>
            <a:chOff x="3110102" y="1499880"/>
            <a:chExt cx="330613" cy="358379"/>
          </a:xfrm>
        </p:grpSpPr>
        <p:sp>
          <p:nvSpPr>
            <p:cNvPr id="15247" name="Google Shape;15247;p9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9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9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9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9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9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9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4" name="Google Shape;15254;p9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55" name="Google Shape;15255;p90"/>
          <p:cNvGrpSpPr/>
          <p:nvPr/>
        </p:nvGrpSpPr>
        <p:grpSpPr>
          <a:xfrm>
            <a:off x="3485575" y="1824309"/>
            <a:ext cx="373772" cy="284050"/>
            <a:chOff x="3531200" y="1999759"/>
            <a:chExt cx="373772" cy="284050"/>
          </a:xfrm>
        </p:grpSpPr>
        <p:sp>
          <p:nvSpPr>
            <p:cNvPr id="15256" name="Google Shape;15256;p9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9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9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9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0" name="Google Shape;15260;p90"/>
          <p:cNvGrpSpPr/>
          <p:nvPr/>
        </p:nvGrpSpPr>
        <p:grpSpPr>
          <a:xfrm>
            <a:off x="2667058" y="1324843"/>
            <a:ext cx="330231" cy="359015"/>
            <a:chOff x="2667058" y="1500293"/>
            <a:chExt cx="330231" cy="359015"/>
          </a:xfrm>
        </p:grpSpPr>
        <p:sp>
          <p:nvSpPr>
            <p:cNvPr id="15261" name="Google Shape;15261;p90"/>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9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90"/>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90"/>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9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90"/>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90"/>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9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9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90"/>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9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9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9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90"/>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9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9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9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9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9" name="Google Shape;15279;p90"/>
          <p:cNvGrpSpPr/>
          <p:nvPr/>
        </p:nvGrpSpPr>
        <p:grpSpPr>
          <a:xfrm>
            <a:off x="3567553" y="1324462"/>
            <a:ext cx="320022" cy="359778"/>
            <a:chOff x="3567553" y="1499912"/>
            <a:chExt cx="320022" cy="359778"/>
          </a:xfrm>
        </p:grpSpPr>
        <p:sp>
          <p:nvSpPr>
            <p:cNvPr id="15280" name="Google Shape;15280;p9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9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9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9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9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9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6" name="Google Shape;15286;p90"/>
          <p:cNvGrpSpPr/>
          <p:nvPr/>
        </p:nvGrpSpPr>
        <p:grpSpPr>
          <a:xfrm>
            <a:off x="1309875" y="1324462"/>
            <a:ext cx="359015" cy="358633"/>
            <a:chOff x="1309875" y="1499912"/>
            <a:chExt cx="359015" cy="358633"/>
          </a:xfrm>
        </p:grpSpPr>
        <p:sp>
          <p:nvSpPr>
            <p:cNvPr id="15287" name="Google Shape;15287;p9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9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9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9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9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9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9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9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9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6" name="Google Shape;15296;p90"/>
          <p:cNvGrpSpPr/>
          <p:nvPr/>
        </p:nvGrpSpPr>
        <p:grpSpPr>
          <a:xfrm>
            <a:off x="2219466" y="1324843"/>
            <a:ext cx="330613" cy="359015"/>
            <a:chOff x="2219466" y="1500293"/>
            <a:chExt cx="330613" cy="359015"/>
          </a:xfrm>
        </p:grpSpPr>
        <p:sp>
          <p:nvSpPr>
            <p:cNvPr id="15297" name="Google Shape;15297;p9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9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9" name="Google Shape;15299;p90"/>
          <p:cNvGrpSpPr/>
          <p:nvPr/>
        </p:nvGrpSpPr>
        <p:grpSpPr>
          <a:xfrm>
            <a:off x="5343544" y="1333908"/>
            <a:ext cx="244676" cy="351095"/>
            <a:chOff x="5343544" y="1509358"/>
            <a:chExt cx="244676" cy="351095"/>
          </a:xfrm>
        </p:grpSpPr>
        <p:sp>
          <p:nvSpPr>
            <p:cNvPr id="15300" name="Google Shape;15300;p9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9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9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3" name="Google Shape;15303;p90"/>
          <p:cNvGrpSpPr/>
          <p:nvPr/>
        </p:nvGrpSpPr>
        <p:grpSpPr>
          <a:xfrm>
            <a:off x="4882340" y="1333908"/>
            <a:ext cx="246171" cy="351095"/>
            <a:chOff x="4882340" y="1509358"/>
            <a:chExt cx="246171" cy="351095"/>
          </a:xfrm>
        </p:grpSpPr>
        <p:sp>
          <p:nvSpPr>
            <p:cNvPr id="15304" name="Google Shape;15304;p9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9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9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9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9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9" name="Google Shape;15309;p90"/>
          <p:cNvGrpSpPr/>
          <p:nvPr/>
        </p:nvGrpSpPr>
        <p:grpSpPr>
          <a:xfrm>
            <a:off x="6273204" y="1333558"/>
            <a:ext cx="236343" cy="351445"/>
            <a:chOff x="6273204" y="1509008"/>
            <a:chExt cx="236343" cy="351445"/>
          </a:xfrm>
        </p:grpSpPr>
        <p:sp>
          <p:nvSpPr>
            <p:cNvPr id="15310" name="Google Shape;15310;p9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9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12" name="Google Shape;15312;p9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13" name="Google Shape;15313;p90"/>
          <p:cNvGrpSpPr/>
          <p:nvPr/>
        </p:nvGrpSpPr>
        <p:grpSpPr>
          <a:xfrm>
            <a:off x="7219530" y="1332794"/>
            <a:ext cx="191625" cy="352209"/>
            <a:chOff x="7219530" y="1508244"/>
            <a:chExt cx="191625" cy="352209"/>
          </a:xfrm>
        </p:grpSpPr>
        <p:sp>
          <p:nvSpPr>
            <p:cNvPr id="15314" name="Google Shape;15314;p9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90"/>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6" name="Google Shape;15316;p90"/>
          <p:cNvGrpSpPr/>
          <p:nvPr/>
        </p:nvGrpSpPr>
        <p:grpSpPr>
          <a:xfrm>
            <a:off x="7699309" y="1333176"/>
            <a:ext cx="154922" cy="351827"/>
            <a:chOff x="7699309" y="1508626"/>
            <a:chExt cx="154922" cy="351827"/>
          </a:xfrm>
        </p:grpSpPr>
        <p:sp>
          <p:nvSpPr>
            <p:cNvPr id="15317" name="Google Shape;15317;p9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9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9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9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9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9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9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4" name="Google Shape;15324;p90"/>
          <p:cNvGrpSpPr/>
          <p:nvPr/>
        </p:nvGrpSpPr>
        <p:grpSpPr>
          <a:xfrm>
            <a:off x="8161690" y="1333558"/>
            <a:ext cx="153396" cy="351064"/>
            <a:chOff x="8161690" y="1509008"/>
            <a:chExt cx="153396" cy="351064"/>
          </a:xfrm>
        </p:grpSpPr>
        <p:sp>
          <p:nvSpPr>
            <p:cNvPr id="15325" name="Google Shape;15325;p9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9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9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9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9" name="Google Shape;15329;p90"/>
          <p:cNvGrpSpPr/>
          <p:nvPr/>
        </p:nvGrpSpPr>
        <p:grpSpPr>
          <a:xfrm>
            <a:off x="6746940" y="1333431"/>
            <a:ext cx="213221" cy="352304"/>
            <a:chOff x="6746940" y="1508881"/>
            <a:chExt cx="213221" cy="352304"/>
          </a:xfrm>
        </p:grpSpPr>
        <p:sp>
          <p:nvSpPr>
            <p:cNvPr id="15330" name="Google Shape;15330;p9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9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9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9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4" name="Google Shape;15334;p90"/>
          <p:cNvGrpSpPr/>
          <p:nvPr/>
        </p:nvGrpSpPr>
        <p:grpSpPr>
          <a:xfrm>
            <a:off x="5770336" y="1832165"/>
            <a:ext cx="350682" cy="292097"/>
            <a:chOff x="5770336" y="2007615"/>
            <a:chExt cx="350682" cy="292097"/>
          </a:xfrm>
        </p:grpSpPr>
        <p:sp>
          <p:nvSpPr>
            <p:cNvPr id="15335" name="Google Shape;15335;p9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9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9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9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9" name="Google Shape;15339;p90"/>
          <p:cNvGrpSpPr/>
          <p:nvPr/>
        </p:nvGrpSpPr>
        <p:grpSpPr>
          <a:xfrm>
            <a:off x="5326878" y="1804908"/>
            <a:ext cx="350332" cy="346229"/>
            <a:chOff x="5326878" y="1980358"/>
            <a:chExt cx="350332" cy="346229"/>
          </a:xfrm>
        </p:grpSpPr>
        <p:sp>
          <p:nvSpPr>
            <p:cNvPr id="15340" name="Google Shape;15340;p9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9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9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9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44" name="Google Shape;15344;p9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45" name="Google Shape;15345;p90"/>
          <p:cNvGrpSpPr/>
          <p:nvPr/>
        </p:nvGrpSpPr>
        <p:grpSpPr>
          <a:xfrm>
            <a:off x="4883835" y="1817121"/>
            <a:ext cx="350300" cy="323043"/>
            <a:chOff x="4883835" y="1992571"/>
            <a:chExt cx="350300" cy="323043"/>
          </a:xfrm>
        </p:grpSpPr>
        <p:sp>
          <p:nvSpPr>
            <p:cNvPr id="15346" name="Google Shape;15346;p9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9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9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9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9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9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2" name="Google Shape;15352;p90"/>
          <p:cNvGrpSpPr/>
          <p:nvPr/>
        </p:nvGrpSpPr>
        <p:grpSpPr>
          <a:xfrm>
            <a:off x="7548967" y="1803477"/>
            <a:ext cx="333285" cy="349950"/>
            <a:chOff x="7548967" y="1978927"/>
            <a:chExt cx="333285" cy="349950"/>
          </a:xfrm>
        </p:grpSpPr>
        <p:sp>
          <p:nvSpPr>
            <p:cNvPr id="15353" name="Google Shape;15353;p9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9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9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9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9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9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9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0" name="Google Shape;15360;p90"/>
          <p:cNvGrpSpPr/>
          <p:nvPr/>
        </p:nvGrpSpPr>
        <p:grpSpPr>
          <a:xfrm>
            <a:off x="6214142" y="1803477"/>
            <a:ext cx="346515" cy="350300"/>
            <a:chOff x="6214142" y="1978927"/>
            <a:chExt cx="346515" cy="350300"/>
          </a:xfrm>
        </p:grpSpPr>
        <p:sp>
          <p:nvSpPr>
            <p:cNvPr id="15361" name="Google Shape;15361;p9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9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3" name="Google Shape;15363;p90"/>
          <p:cNvGrpSpPr/>
          <p:nvPr/>
        </p:nvGrpSpPr>
        <p:grpSpPr>
          <a:xfrm>
            <a:off x="7105923" y="1803095"/>
            <a:ext cx="333285" cy="350682"/>
            <a:chOff x="7105923" y="1978545"/>
            <a:chExt cx="333285" cy="350682"/>
          </a:xfrm>
        </p:grpSpPr>
        <p:sp>
          <p:nvSpPr>
            <p:cNvPr id="15364" name="Google Shape;15364;p9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9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9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9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9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9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9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71" name="Google Shape;15371;p9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9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73" name="Google Shape;15373;p90"/>
          <p:cNvGrpSpPr/>
          <p:nvPr/>
        </p:nvGrpSpPr>
        <p:grpSpPr>
          <a:xfrm>
            <a:off x="3616406" y="2246902"/>
            <a:ext cx="203393" cy="351827"/>
            <a:chOff x="3616406" y="2422352"/>
            <a:chExt cx="203393" cy="351827"/>
          </a:xfrm>
        </p:grpSpPr>
        <p:sp>
          <p:nvSpPr>
            <p:cNvPr id="15374" name="Google Shape;15374;p9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9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6" name="Google Shape;15376;p90"/>
          <p:cNvGrpSpPr/>
          <p:nvPr/>
        </p:nvGrpSpPr>
        <p:grpSpPr>
          <a:xfrm>
            <a:off x="878187" y="2246520"/>
            <a:ext cx="272696" cy="351827"/>
            <a:chOff x="913012" y="2421970"/>
            <a:chExt cx="272696" cy="351827"/>
          </a:xfrm>
        </p:grpSpPr>
        <p:sp>
          <p:nvSpPr>
            <p:cNvPr id="15377" name="Google Shape;15377;p9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9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9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9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1" name="Google Shape;15381;p90"/>
          <p:cNvGrpSpPr/>
          <p:nvPr/>
        </p:nvGrpSpPr>
        <p:grpSpPr>
          <a:xfrm>
            <a:off x="2274743" y="2246902"/>
            <a:ext cx="255649" cy="351445"/>
            <a:chOff x="2274743" y="2422352"/>
            <a:chExt cx="255649" cy="351445"/>
          </a:xfrm>
        </p:grpSpPr>
        <p:sp>
          <p:nvSpPr>
            <p:cNvPr id="15382" name="Google Shape;15382;p9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9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9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5" name="Google Shape;15385;p90"/>
          <p:cNvGrpSpPr/>
          <p:nvPr/>
        </p:nvGrpSpPr>
        <p:grpSpPr>
          <a:xfrm>
            <a:off x="2708723" y="2245789"/>
            <a:ext cx="246552" cy="352558"/>
            <a:chOff x="2708723" y="2421239"/>
            <a:chExt cx="246552" cy="352558"/>
          </a:xfrm>
        </p:grpSpPr>
        <p:sp>
          <p:nvSpPr>
            <p:cNvPr id="15386" name="Google Shape;15386;p9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9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8" name="Google Shape;15388;p90"/>
          <p:cNvGrpSpPr/>
          <p:nvPr/>
        </p:nvGrpSpPr>
        <p:grpSpPr>
          <a:xfrm>
            <a:off x="1835485" y="2246902"/>
            <a:ext cx="259433" cy="350714"/>
            <a:chOff x="1835485" y="2422352"/>
            <a:chExt cx="259433" cy="350714"/>
          </a:xfrm>
        </p:grpSpPr>
        <p:sp>
          <p:nvSpPr>
            <p:cNvPr id="15389" name="Google Shape;15389;p9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9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9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9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9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9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9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6" name="Google Shape;15396;p90"/>
          <p:cNvGrpSpPr/>
          <p:nvPr/>
        </p:nvGrpSpPr>
        <p:grpSpPr>
          <a:xfrm>
            <a:off x="3150240" y="2246902"/>
            <a:ext cx="212489" cy="351445"/>
            <a:chOff x="3150240" y="2422352"/>
            <a:chExt cx="212489" cy="351445"/>
          </a:xfrm>
        </p:grpSpPr>
        <p:sp>
          <p:nvSpPr>
            <p:cNvPr id="15397" name="Google Shape;15397;p9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9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9" name="Google Shape;15399;p90"/>
          <p:cNvGrpSpPr/>
          <p:nvPr/>
        </p:nvGrpSpPr>
        <p:grpSpPr>
          <a:xfrm>
            <a:off x="1367060" y="2246679"/>
            <a:ext cx="269261" cy="352050"/>
            <a:chOff x="1367060" y="2422129"/>
            <a:chExt cx="269261" cy="352050"/>
          </a:xfrm>
        </p:grpSpPr>
        <p:sp>
          <p:nvSpPr>
            <p:cNvPr id="15400" name="Google Shape;15400;p9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9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9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9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9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9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9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9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9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9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9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9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9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9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14" name="Google Shape;15414;p9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15" name="Google Shape;15415;p90"/>
          <p:cNvGrpSpPr/>
          <p:nvPr/>
        </p:nvGrpSpPr>
        <p:grpSpPr>
          <a:xfrm>
            <a:off x="4882690" y="2249955"/>
            <a:ext cx="274573" cy="350682"/>
            <a:chOff x="4882690" y="2425405"/>
            <a:chExt cx="274573" cy="350682"/>
          </a:xfrm>
        </p:grpSpPr>
        <p:sp>
          <p:nvSpPr>
            <p:cNvPr id="15416" name="Google Shape;15416;p9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9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8" name="Google Shape;15418;p90"/>
          <p:cNvGrpSpPr/>
          <p:nvPr/>
        </p:nvGrpSpPr>
        <p:grpSpPr>
          <a:xfrm>
            <a:off x="6627639" y="2268434"/>
            <a:ext cx="355993" cy="313247"/>
            <a:chOff x="6627639" y="2443884"/>
            <a:chExt cx="355993" cy="313247"/>
          </a:xfrm>
        </p:grpSpPr>
        <p:sp>
          <p:nvSpPr>
            <p:cNvPr id="15419" name="Google Shape;15419;p9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9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9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2" name="Google Shape;15422;p90"/>
          <p:cNvGrpSpPr/>
          <p:nvPr/>
        </p:nvGrpSpPr>
        <p:grpSpPr>
          <a:xfrm>
            <a:off x="6183451" y="2286690"/>
            <a:ext cx="351445" cy="277976"/>
            <a:chOff x="6183451" y="2462140"/>
            <a:chExt cx="351445" cy="277976"/>
          </a:xfrm>
        </p:grpSpPr>
        <p:sp>
          <p:nvSpPr>
            <p:cNvPr id="15423" name="Google Shape;15423;p9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9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9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9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9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9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9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0" name="Google Shape;15430;p90"/>
          <p:cNvGrpSpPr/>
          <p:nvPr/>
        </p:nvGrpSpPr>
        <p:grpSpPr>
          <a:xfrm>
            <a:off x="5735477" y="2254408"/>
            <a:ext cx="353354" cy="341299"/>
            <a:chOff x="5735477" y="2429858"/>
            <a:chExt cx="353354" cy="341299"/>
          </a:xfrm>
        </p:grpSpPr>
        <p:sp>
          <p:nvSpPr>
            <p:cNvPr id="15431" name="Google Shape;15431;p9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9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9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9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9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9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7" name="Google Shape;15437;p90"/>
          <p:cNvGrpSpPr/>
          <p:nvPr/>
        </p:nvGrpSpPr>
        <p:grpSpPr>
          <a:xfrm>
            <a:off x="5243735" y="2271523"/>
            <a:ext cx="405255" cy="275499"/>
            <a:chOff x="5283337" y="2478774"/>
            <a:chExt cx="358633" cy="243913"/>
          </a:xfrm>
        </p:grpSpPr>
        <p:sp>
          <p:nvSpPr>
            <p:cNvPr id="15438" name="Google Shape;15438;p9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9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9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9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9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9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9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9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9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9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9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9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9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9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9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9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9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5" name="Google Shape;15455;p90"/>
          <p:cNvGrpSpPr/>
          <p:nvPr/>
        </p:nvGrpSpPr>
        <p:grpSpPr>
          <a:xfrm>
            <a:off x="7964753" y="2295373"/>
            <a:ext cx="362068" cy="258670"/>
            <a:chOff x="7964753" y="2470823"/>
            <a:chExt cx="362068" cy="258670"/>
          </a:xfrm>
        </p:grpSpPr>
        <p:sp>
          <p:nvSpPr>
            <p:cNvPr id="15456" name="Google Shape;15456;p9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9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9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9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9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9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9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9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9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5" name="Google Shape;15465;p90"/>
          <p:cNvGrpSpPr/>
          <p:nvPr/>
        </p:nvGrpSpPr>
        <p:grpSpPr>
          <a:xfrm>
            <a:off x="7524349" y="2280997"/>
            <a:ext cx="350332" cy="288948"/>
            <a:chOff x="7524349" y="2456447"/>
            <a:chExt cx="350332" cy="288948"/>
          </a:xfrm>
        </p:grpSpPr>
        <p:sp>
          <p:nvSpPr>
            <p:cNvPr id="15466" name="Google Shape;15466;p9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9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9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9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9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1" name="Google Shape;15471;p90"/>
          <p:cNvGrpSpPr/>
          <p:nvPr/>
        </p:nvGrpSpPr>
        <p:grpSpPr>
          <a:xfrm>
            <a:off x="3972749" y="2718761"/>
            <a:ext cx="355230" cy="356725"/>
            <a:chOff x="3972749" y="2894211"/>
            <a:chExt cx="355230" cy="356725"/>
          </a:xfrm>
        </p:grpSpPr>
        <p:sp>
          <p:nvSpPr>
            <p:cNvPr id="15472" name="Google Shape;15472;p9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9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9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9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9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7" name="Google Shape;15477;p90"/>
          <p:cNvGrpSpPr/>
          <p:nvPr/>
        </p:nvGrpSpPr>
        <p:grpSpPr>
          <a:xfrm>
            <a:off x="3527797" y="2743346"/>
            <a:ext cx="355993" cy="307904"/>
            <a:chOff x="3527797" y="2918796"/>
            <a:chExt cx="355993" cy="307904"/>
          </a:xfrm>
        </p:grpSpPr>
        <p:sp>
          <p:nvSpPr>
            <p:cNvPr id="15478" name="Google Shape;15478;p9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9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9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9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9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9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9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9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9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9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8" name="Google Shape;15488;p90"/>
          <p:cNvGrpSpPr/>
          <p:nvPr/>
        </p:nvGrpSpPr>
        <p:grpSpPr>
          <a:xfrm>
            <a:off x="3082845" y="2745509"/>
            <a:ext cx="356375" cy="302338"/>
            <a:chOff x="3082845" y="2920959"/>
            <a:chExt cx="356375" cy="302338"/>
          </a:xfrm>
        </p:grpSpPr>
        <p:sp>
          <p:nvSpPr>
            <p:cNvPr id="15489" name="Google Shape;15489;p9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9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1" name="Google Shape;15491;p90"/>
          <p:cNvGrpSpPr/>
          <p:nvPr/>
        </p:nvGrpSpPr>
        <p:grpSpPr>
          <a:xfrm>
            <a:off x="2639038" y="2719492"/>
            <a:ext cx="355612" cy="355612"/>
            <a:chOff x="2639038" y="2894942"/>
            <a:chExt cx="355612" cy="355612"/>
          </a:xfrm>
        </p:grpSpPr>
        <p:sp>
          <p:nvSpPr>
            <p:cNvPr id="15492" name="Google Shape;15492;p9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9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4" name="Google Shape;15494;p90"/>
          <p:cNvGrpSpPr/>
          <p:nvPr/>
        </p:nvGrpSpPr>
        <p:grpSpPr>
          <a:xfrm>
            <a:off x="2194468" y="2763415"/>
            <a:ext cx="355993" cy="267766"/>
            <a:chOff x="2194468" y="2938865"/>
            <a:chExt cx="355993" cy="267766"/>
          </a:xfrm>
        </p:grpSpPr>
        <p:sp>
          <p:nvSpPr>
            <p:cNvPr id="15495" name="Google Shape;15495;p9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9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9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9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9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9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9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9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9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9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9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9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9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9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9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9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9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9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9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9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5" name="Google Shape;15515;p90"/>
          <p:cNvGrpSpPr/>
          <p:nvPr/>
        </p:nvGrpSpPr>
        <p:grpSpPr>
          <a:xfrm>
            <a:off x="1749897" y="2719111"/>
            <a:ext cx="355993" cy="355612"/>
            <a:chOff x="1749897" y="2894561"/>
            <a:chExt cx="355993" cy="355612"/>
          </a:xfrm>
        </p:grpSpPr>
        <p:sp>
          <p:nvSpPr>
            <p:cNvPr id="15516" name="Google Shape;15516;p9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9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9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9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9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9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9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9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9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9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9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7" name="Google Shape;15527;p90"/>
          <p:cNvGrpSpPr/>
          <p:nvPr/>
        </p:nvGrpSpPr>
        <p:grpSpPr>
          <a:xfrm>
            <a:off x="1305327" y="2718761"/>
            <a:ext cx="357520" cy="357488"/>
            <a:chOff x="1305327" y="2894211"/>
            <a:chExt cx="357520" cy="357488"/>
          </a:xfrm>
        </p:grpSpPr>
        <p:sp>
          <p:nvSpPr>
            <p:cNvPr id="15528" name="Google Shape;15528;p9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9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9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9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9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3" name="Google Shape;15533;p90"/>
          <p:cNvGrpSpPr/>
          <p:nvPr/>
        </p:nvGrpSpPr>
        <p:grpSpPr>
          <a:xfrm>
            <a:off x="853950" y="2719270"/>
            <a:ext cx="364104" cy="353290"/>
            <a:chOff x="853950" y="2894720"/>
            <a:chExt cx="364104" cy="353290"/>
          </a:xfrm>
        </p:grpSpPr>
        <p:sp>
          <p:nvSpPr>
            <p:cNvPr id="15534" name="Google Shape;15534;p9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9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9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9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9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9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9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1" name="Google Shape;15541;p90"/>
          <p:cNvGrpSpPr/>
          <p:nvPr/>
        </p:nvGrpSpPr>
        <p:grpSpPr>
          <a:xfrm>
            <a:off x="7066548" y="2737144"/>
            <a:ext cx="352209" cy="334938"/>
            <a:chOff x="7066548" y="2912594"/>
            <a:chExt cx="352209" cy="334938"/>
          </a:xfrm>
        </p:grpSpPr>
        <p:sp>
          <p:nvSpPr>
            <p:cNvPr id="15542" name="Google Shape;15542;p9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9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9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9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9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9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48" name="Google Shape;15548;p9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9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50" name="Google Shape;15550;p90"/>
          <p:cNvGrpSpPr/>
          <p:nvPr/>
        </p:nvGrpSpPr>
        <p:grpSpPr>
          <a:xfrm>
            <a:off x="7541397" y="2729352"/>
            <a:ext cx="318495" cy="352209"/>
            <a:chOff x="7541397" y="2904802"/>
            <a:chExt cx="318495" cy="352209"/>
          </a:xfrm>
        </p:grpSpPr>
        <p:sp>
          <p:nvSpPr>
            <p:cNvPr id="15551" name="Google Shape;15551;p9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9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3" name="Google Shape;15553;p90"/>
          <p:cNvGrpSpPr/>
          <p:nvPr/>
        </p:nvGrpSpPr>
        <p:grpSpPr>
          <a:xfrm>
            <a:off x="8003015" y="2728589"/>
            <a:ext cx="306759" cy="351445"/>
            <a:chOff x="8003015" y="2904039"/>
            <a:chExt cx="306759" cy="351445"/>
          </a:xfrm>
        </p:grpSpPr>
        <p:sp>
          <p:nvSpPr>
            <p:cNvPr id="15554" name="Google Shape;15554;p9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9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9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9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9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9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0" name="Google Shape;15560;p90"/>
          <p:cNvGrpSpPr/>
          <p:nvPr/>
        </p:nvGrpSpPr>
        <p:grpSpPr>
          <a:xfrm>
            <a:off x="5687770" y="2710046"/>
            <a:ext cx="369638" cy="369606"/>
            <a:chOff x="5687770" y="2885496"/>
            <a:chExt cx="369638" cy="369606"/>
          </a:xfrm>
        </p:grpSpPr>
        <p:sp>
          <p:nvSpPr>
            <p:cNvPr id="15561" name="Google Shape;15561;p9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9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9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9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9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9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9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9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9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9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1" name="Google Shape;15571;p90"/>
          <p:cNvGrpSpPr/>
          <p:nvPr/>
        </p:nvGrpSpPr>
        <p:grpSpPr>
          <a:xfrm>
            <a:off x="4881958" y="2729352"/>
            <a:ext cx="156417" cy="349537"/>
            <a:chOff x="4881958" y="2904802"/>
            <a:chExt cx="156417" cy="349537"/>
          </a:xfrm>
        </p:grpSpPr>
        <p:sp>
          <p:nvSpPr>
            <p:cNvPr id="15572" name="Google Shape;15572;p9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9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9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9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9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9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9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9" name="Google Shape;15579;p90"/>
          <p:cNvGrpSpPr/>
          <p:nvPr/>
        </p:nvGrpSpPr>
        <p:grpSpPr>
          <a:xfrm>
            <a:off x="5230318" y="2711064"/>
            <a:ext cx="371133" cy="367443"/>
            <a:chOff x="5230318" y="2886514"/>
            <a:chExt cx="371133" cy="367443"/>
          </a:xfrm>
        </p:grpSpPr>
        <p:sp>
          <p:nvSpPr>
            <p:cNvPr id="15580" name="Google Shape;15580;p9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9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9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9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9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9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9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9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9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9" name="Google Shape;15589;p90"/>
          <p:cNvGrpSpPr/>
          <p:nvPr/>
        </p:nvGrpSpPr>
        <p:grpSpPr>
          <a:xfrm>
            <a:off x="5748358" y="3259128"/>
            <a:ext cx="352590" cy="182561"/>
            <a:chOff x="5748358" y="3434578"/>
            <a:chExt cx="352590" cy="182561"/>
          </a:xfrm>
        </p:grpSpPr>
        <p:sp>
          <p:nvSpPr>
            <p:cNvPr id="15590" name="Google Shape;15590;p9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9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9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9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9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9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6" name="Google Shape;15596;p90"/>
          <p:cNvGrpSpPr/>
          <p:nvPr/>
        </p:nvGrpSpPr>
        <p:grpSpPr>
          <a:xfrm>
            <a:off x="862283" y="4099321"/>
            <a:ext cx="341204" cy="359301"/>
            <a:chOff x="862283" y="4274771"/>
            <a:chExt cx="341204" cy="359301"/>
          </a:xfrm>
        </p:grpSpPr>
        <p:sp>
          <p:nvSpPr>
            <p:cNvPr id="15597" name="Google Shape;15597;p9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9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9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0" name="Google Shape;15600;p90"/>
          <p:cNvGrpSpPr/>
          <p:nvPr/>
        </p:nvGrpSpPr>
        <p:grpSpPr>
          <a:xfrm>
            <a:off x="1396957" y="4111915"/>
            <a:ext cx="301861" cy="332871"/>
            <a:chOff x="1396957" y="4287365"/>
            <a:chExt cx="301861" cy="332871"/>
          </a:xfrm>
        </p:grpSpPr>
        <p:sp>
          <p:nvSpPr>
            <p:cNvPr id="15601" name="Google Shape;15601;p9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9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9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9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9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9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9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9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9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9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9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9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9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9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9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6" name="Google Shape;15616;p90"/>
          <p:cNvGrpSpPr/>
          <p:nvPr/>
        </p:nvGrpSpPr>
        <p:grpSpPr>
          <a:xfrm>
            <a:off x="1865381" y="4102056"/>
            <a:ext cx="396131" cy="355612"/>
            <a:chOff x="1865381" y="4277506"/>
            <a:chExt cx="396131" cy="355612"/>
          </a:xfrm>
        </p:grpSpPr>
        <p:sp>
          <p:nvSpPr>
            <p:cNvPr id="15617" name="Google Shape;15617;p9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9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9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9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9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9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3" name="Google Shape;15623;p90"/>
          <p:cNvGrpSpPr/>
          <p:nvPr/>
        </p:nvGrpSpPr>
        <p:grpSpPr>
          <a:xfrm>
            <a:off x="2411823" y="4128549"/>
            <a:ext cx="334398" cy="299953"/>
            <a:chOff x="2411823" y="4303999"/>
            <a:chExt cx="334398" cy="299953"/>
          </a:xfrm>
        </p:grpSpPr>
        <p:sp>
          <p:nvSpPr>
            <p:cNvPr id="15624" name="Google Shape;15624;p9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9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9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9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9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9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9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1" name="Google Shape;15631;p90"/>
          <p:cNvGrpSpPr/>
          <p:nvPr/>
        </p:nvGrpSpPr>
        <p:grpSpPr>
          <a:xfrm>
            <a:off x="2903337" y="4103582"/>
            <a:ext cx="382519" cy="350682"/>
            <a:chOff x="2903337" y="4279032"/>
            <a:chExt cx="382519" cy="350682"/>
          </a:xfrm>
        </p:grpSpPr>
        <p:sp>
          <p:nvSpPr>
            <p:cNvPr id="15632" name="Google Shape;15632;p9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9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9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9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9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9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9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9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9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9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9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9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9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9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9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7" name="Google Shape;15647;p90"/>
          <p:cNvGrpSpPr/>
          <p:nvPr/>
        </p:nvGrpSpPr>
        <p:grpSpPr>
          <a:xfrm>
            <a:off x="3933342" y="4140317"/>
            <a:ext cx="383632" cy="276449"/>
            <a:chOff x="3933342" y="4315767"/>
            <a:chExt cx="383632" cy="276449"/>
          </a:xfrm>
        </p:grpSpPr>
        <p:sp>
          <p:nvSpPr>
            <p:cNvPr id="15648" name="Google Shape;15648;p9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9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9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9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9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9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4" name="Google Shape;15654;p90"/>
          <p:cNvGrpSpPr/>
          <p:nvPr/>
        </p:nvGrpSpPr>
        <p:grpSpPr>
          <a:xfrm>
            <a:off x="3441065" y="4127055"/>
            <a:ext cx="337069" cy="302593"/>
            <a:chOff x="3441065" y="4302505"/>
            <a:chExt cx="337069" cy="302593"/>
          </a:xfrm>
        </p:grpSpPr>
        <p:sp>
          <p:nvSpPr>
            <p:cNvPr id="15655" name="Google Shape;15655;p9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9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9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9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9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9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9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9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9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9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9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9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9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8" name="Google Shape;15668;p90"/>
          <p:cNvGrpSpPr/>
          <p:nvPr/>
        </p:nvGrpSpPr>
        <p:grpSpPr>
          <a:xfrm>
            <a:off x="3532345" y="3187185"/>
            <a:ext cx="339328" cy="336274"/>
            <a:chOff x="3532345" y="3362635"/>
            <a:chExt cx="339328" cy="336274"/>
          </a:xfrm>
        </p:grpSpPr>
        <p:sp>
          <p:nvSpPr>
            <p:cNvPr id="15669" name="Google Shape;15669;p90"/>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90"/>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9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90"/>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9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74" name="Google Shape;15674;p9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5" name="Google Shape;15675;p90"/>
          <p:cNvGrpSpPr/>
          <p:nvPr/>
        </p:nvGrpSpPr>
        <p:grpSpPr>
          <a:xfrm>
            <a:off x="1883955" y="3633250"/>
            <a:ext cx="162873" cy="351445"/>
            <a:chOff x="1883955" y="3808700"/>
            <a:chExt cx="162873" cy="351445"/>
          </a:xfrm>
        </p:grpSpPr>
        <p:sp>
          <p:nvSpPr>
            <p:cNvPr id="15676" name="Google Shape;15676;p9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9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8" name="Google Shape;15678;p90"/>
          <p:cNvGrpSpPr/>
          <p:nvPr/>
        </p:nvGrpSpPr>
        <p:grpSpPr>
          <a:xfrm>
            <a:off x="939156" y="3633759"/>
            <a:ext cx="192007" cy="351318"/>
            <a:chOff x="939156" y="3809209"/>
            <a:chExt cx="192007" cy="351318"/>
          </a:xfrm>
        </p:grpSpPr>
        <p:sp>
          <p:nvSpPr>
            <p:cNvPr id="15679" name="Google Shape;15679;p9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9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1" name="Google Shape;15681;p90"/>
          <p:cNvGrpSpPr/>
          <p:nvPr/>
        </p:nvGrpSpPr>
        <p:grpSpPr>
          <a:xfrm>
            <a:off x="2306167" y="3634395"/>
            <a:ext cx="193915" cy="349155"/>
            <a:chOff x="2306167" y="3809845"/>
            <a:chExt cx="193915" cy="349155"/>
          </a:xfrm>
        </p:grpSpPr>
        <p:sp>
          <p:nvSpPr>
            <p:cNvPr id="15682" name="Google Shape;15682;p9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9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9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9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9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9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9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9" name="Google Shape;15689;p90"/>
          <p:cNvGrpSpPr/>
          <p:nvPr/>
        </p:nvGrpSpPr>
        <p:grpSpPr>
          <a:xfrm>
            <a:off x="1323901" y="3631723"/>
            <a:ext cx="356343" cy="356757"/>
            <a:chOff x="1323901" y="3807173"/>
            <a:chExt cx="356343" cy="356757"/>
          </a:xfrm>
        </p:grpSpPr>
        <p:sp>
          <p:nvSpPr>
            <p:cNvPr id="15690" name="Google Shape;15690;p9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9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9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9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9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9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9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9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9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9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9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9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9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9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9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9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9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9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9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9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9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9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9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9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14" name="Google Shape;15714;p9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15" name="Google Shape;15715;p90"/>
          <p:cNvGrpSpPr/>
          <p:nvPr/>
        </p:nvGrpSpPr>
        <p:grpSpPr>
          <a:xfrm>
            <a:off x="859262" y="3178470"/>
            <a:ext cx="306759" cy="351445"/>
            <a:chOff x="859262" y="3353920"/>
            <a:chExt cx="306759" cy="351445"/>
          </a:xfrm>
        </p:grpSpPr>
        <p:sp>
          <p:nvSpPr>
            <p:cNvPr id="15716" name="Google Shape;15716;p9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9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9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9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9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21" name="Google Shape;15721;p9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22" name="Google Shape;15722;p90"/>
          <p:cNvGrpSpPr/>
          <p:nvPr/>
        </p:nvGrpSpPr>
        <p:grpSpPr>
          <a:xfrm>
            <a:off x="3967437" y="3661652"/>
            <a:ext cx="364708" cy="295405"/>
            <a:chOff x="3967437" y="3837102"/>
            <a:chExt cx="364708" cy="295405"/>
          </a:xfrm>
        </p:grpSpPr>
        <p:sp>
          <p:nvSpPr>
            <p:cNvPr id="15723" name="Google Shape;15723;p9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9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9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9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9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28" name="Google Shape;15728;p9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9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9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31" name="Google Shape;15731;p90"/>
          <p:cNvGrpSpPr/>
          <p:nvPr/>
        </p:nvGrpSpPr>
        <p:grpSpPr>
          <a:xfrm>
            <a:off x="5811827" y="3631001"/>
            <a:ext cx="283743" cy="308444"/>
            <a:chOff x="5964227" y="3858701"/>
            <a:chExt cx="283743" cy="308444"/>
          </a:xfrm>
        </p:grpSpPr>
        <p:sp>
          <p:nvSpPr>
            <p:cNvPr id="15732" name="Google Shape;15732;p9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9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9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9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6" name="Google Shape;15736;p90"/>
          <p:cNvGrpSpPr/>
          <p:nvPr/>
        </p:nvGrpSpPr>
        <p:grpSpPr>
          <a:xfrm>
            <a:off x="6243508" y="3697623"/>
            <a:ext cx="320372" cy="213602"/>
            <a:chOff x="6395908" y="3873073"/>
            <a:chExt cx="320372" cy="213602"/>
          </a:xfrm>
        </p:grpSpPr>
        <p:sp>
          <p:nvSpPr>
            <p:cNvPr id="15737" name="Google Shape;15737;p9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9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9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9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9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9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9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9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9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9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7" name="Google Shape;15747;p90"/>
          <p:cNvGrpSpPr/>
          <p:nvPr/>
        </p:nvGrpSpPr>
        <p:grpSpPr>
          <a:xfrm>
            <a:off x="7262890" y="3627366"/>
            <a:ext cx="357138" cy="352018"/>
            <a:chOff x="7415290" y="3802816"/>
            <a:chExt cx="357138" cy="352018"/>
          </a:xfrm>
        </p:grpSpPr>
        <p:sp>
          <p:nvSpPr>
            <p:cNvPr id="15748" name="Google Shape;15748;p9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9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9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9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9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9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9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9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6" name="Google Shape;15756;p90"/>
          <p:cNvGrpSpPr/>
          <p:nvPr/>
        </p:nvGrpSpPr>
        <p:grpSpPr>
          <a:xfrm>
            <a:off x="6737312" y="3657963"/>
            <a:ext cx="355230" cy="293401"/>
            <a:chOff x="6889712" y="3833413"/>
            <a:chExt cx="355230" cy="293401"/>
          </a:xfrm>
        </p:grpSpPr>
        <p:sp>
          <p:nvSpPr>
            <p:cNvPr id="15757" name="Google Shape;15757;p9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9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9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9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9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2" name="Google Shape;15762;p90"/>
          <p:cNvGrpSpPr/>
          <p:nvPr/>
        </p:nvGrpSpPr>
        <p:grpSpPr>
          <a:xfrm>
            <a:off x="7707152" y="3660420"/>
            <a:ext cx="282318" cy="337168"/>
            <a:chOff x="1635875" y="237775"/>
            <a:chExt cx="4370250" cy="5219325"/>
          </a:xfrm>
        </p:grpSpPr>
        <p:sp>
          <p:nvSpPr>
            <p:cNvPr id="15763" name="Google Shape;15763;p9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9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5" name="Google Shape;15765;p90"/>
          <p:cNvGrpSpPr/>
          <p:nvPr/>
        </p:nvGrpSpPr>
        <p:grpSpPr>
          <a:xfrm>
            <a:off x="3103963" y="3185690"/>
            <a:ext cx="297886" cy="337578"/>
            <a:chOff x="3103963" y="3361140"/>
            <a:chExt cx="297886" cy="337578"/>
          </a:xfrm>
        </p:grpSpPr>
        <p:sp>
          <p:nvSpPr>
            <p:cNvPr id="15766" name="Google Shape;15766;p9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9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9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90"/>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90"/>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9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9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9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90"/>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90"/>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90"/>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90"/>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90"/>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90"/>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90"/>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90"/>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90"/>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90"/>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9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9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90"/>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9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90"/>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90"/>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0" name="Google Shape;15790;p90"/>
          <p:cNvGrpSpPr/>
          <p:nvPr/>
        </p:nvGrpSpPr>
        <p:grpSpPr>
          <a:xfrm>
            <a:off x="2667821" y="3185658"/>
            <a:ext cx="273046" cy="337801"/>
            <a:chOff x="2667821" y="3361108"/>
            <a:chExt cx="273046" cy="337801"/>
          </a:xfrm>
        </p:grpSpPr>
        <p:sp>
          <p:nvSpPr>
            <p:cNvPr id="15791" name="Google Shape;15791;p9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9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9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9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9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9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9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9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9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9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9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9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9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9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9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9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9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9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9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0" name="Google Shape;15810;p90"/>
          <p:cNvGrpSpPr/>
          <p:nvPr/>
        </p:nvGrpSpPr>
        <p:grpSpPr>
          <a:xfrm>
            <a:off x="2212469" y="3184863"/>
            <a:ext cx="282715" cy="338660"/>
            <a:chOff x="2212469" y="3360313"/>
            <a:chExt cx="282715" cy="338660"/>
          </a:xfrm>
        </p:grpSpPr>
        <p:sp>
          <p:nvSpPr>
            <p:cNvPr id="15811" name="Google Shape;15811;p9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9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9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4" name="Google Shape;15814;p90"/>
          <p:cNvGrpSpPr/>
          <p:nvPr/>
        </p:nvGrpSpPr>
        <p:grpSpPr>
          <a:xfrm>
            <a:off x="1768821" y="3185658"/>
            <a:ext cx="278739" cy="339073"/>
            <a:chOff x="1768821" y="3361108"/>
            <a:chExt cx="278739" cy="339073"/>
          </a:xfrm>
        </p:grpSpPr>
        <p:sp>
          <p:nvSpPr>
            <p:cNvPr id="15815" name="Google Shape;15815;p9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9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9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9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9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9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9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9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9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9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9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6" name="Google Shape;15826;p90"/>
          <p:cNvGrpSpPr/>
          <p:nvPr/>
        </p:nvGrpSpPr>
        <p:grpSpPr>
          <a:xfrm>
            <a:off x="5337883" y="3161423"/>
            <a:ext cx="307141" cy="376826"/>
            <a:chOff x="5337883" y="3336873"/>
            <a:chExt cx="307141" cy="376826"/>
          </a:xfrm>
        </p:grpSpPr>
        <p:sp>
          <p:nvSpPr>
            <p:cNvPr id="15827" name="Google Shape;15827;p9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9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9" name="Google Shape;15829;p90"/>
          <p:cNvGrpSpPr/>
          <p:nvPr/>
        </p:nvGrpSpPr>
        <p:grpSpPr>
          <a:xfrm>
            <a:off x="4883835" y="3161805"/>
            <a:ext cx="323425" cy="377557"/>
            <a:chOff x="4883835" y="3337255"/>
            <a:chExt cx="323425" cy="377557"/>
          </a:xfrm>
        </p:grpSpPr>
        <p:sp>
          <p:nvSpPr>
            <p:cNvPr id="15830" name="Google Shape;15830;p9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9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9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3" name="Google Shape;15833;p90"/>
          <p:cNvGrpSpPr/>
          <p:nvPr/>
        </p:nvGrpSpPr>
        <p:grpSpPr>
          <a:xfrm>
            <a:off x="6193310" y="3231839"/>
            <a:ext cx="352590" cy="237488"/>
            <a:chOff x="6193310" y="3407289"/>
            <a:chExt cx="352590" cy="237488"/>
          </a:xfrm>
        </p:grpSpPr>
        <p:sp>
          <p:nvSpPr>
            <p:cNvPr id="15834" name="Google Shape;15834;p9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9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9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9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9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9" name="Google Shape;15839;p90"/>
          <p:cNvGrpSpPr/>
          <p:nvPr/>
        </p:nvGrpSpPr>
        <p:grpSpPr>
          <a:xfrm>
            <a:off x="6637117" y="3222393"/>
            <a:ext cx="353735" cy="254504"/>
            <a:chOff x="6637117" y="3397843"/>
            <a:chExt cx="353735" cy="254504"/>
          </a:xfrm>
        </p:grpSpPr>
        <p:sp>
          <p:nvSpPr>
            <p:cNvPr id="15840" name="Google Shape;15840;p9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9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9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9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9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9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6" name="Google Shape;15846;p90"/>
          <p:cNvGrpSpPr/>
          <p:nvPr/>
        </p:nvGrpSpPr>
        <p:grpSpPr>
          <a:xfrm>
            <a:off x="7075994" y="3174081"/>
            <a:ext cx="360637" cy="352336"/>
            <a:chOff x="7075994" y="3349531"/>
            <a:chExt cx="360637" cy="352336"/>
          </a:xfrm>
        </p:grpSpPr>
        <p:sp>
          <p:nvSpPr>
            <p:cNvPr id="15847" name="Google Shape;15847;p9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9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9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9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9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9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9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4" name="Google Shape;15854;p90"/>
          <p:cNvGrpSpPr/>
          <p:nvPr/>
        </p:nvGrpSpPr>
        <p:grpSpPr>
          <a:xfrm>
            <a:off x="7651983" y="3173731"/>
            <a:ext cx="107183" cy="352399"/>
            <a:chOff x="7651983" y="3349181"/>
            <a:chExt cx="107183" cy="352399"/>
          </a:xfrm>
        </p:grpSpPr>
        <p:sp>
          <p:nvSpPr>
            <p:cNvPr id="15855" name="Google Shape;15855;p9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9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7" name="Google Shape;15857;p90"/>
          <p:cNvGrpSpPr/>
          <p:nvPr/>
        </p:nvGrpSpPr>
        <p:grpSpPr>
          <a:xfrm>
            <a:off x="7973468" y="3206872"/>
            <a:ext cx="352590" cy="287072"/>
            <a:chOff x="7973468" y="3382322"/>
            <a:chExt cx="352590" cy="287072"/>
          </a:xfrm>
        </p:grpSpPr>
        <p:sp>
          <p:nvSpPr>
            <p:cNvPr id="15858" name="Google Shape;15858;p9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9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9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9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9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9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9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9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9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9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9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9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70" name="Google Shape;15870;p90"/>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5871" name="Google Shape;15871;p90"/>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875"/>
        <p:cNvGrpSpPr/>
        <p:nvPr/>
      </p:nvGrpSpPr>
      <p:grpSpPr>
        <a:xfrm>
          <a:off x="0" y="0"/>
          <a:ext cx="0" cy="0"/>
          <a:chOff x="0" y="0"/>
          <a:chExt cx="0" cy="0"/>
        </a:xfrm>
      </p:grpSpPr>
      <p:grpSp>
        <p:nvGrpSpPr>
          <p:cNvPr id="15876" name="Google Shape;15876;p91"/>
          <p:cNvGrpSpPr/>
          <p:nvPr/>
        </p:nvGrpSpPr>
        <p:grpSpPr>
          <a:xfrm>
            <a:off x="849677" y="1576858"/>
            <a:ext cx="347872" cy="347488"/>
            <a:chOff x="849677" y="1500658"/>
            <a:chExt cx="347872" cy="347488"/>
          </a:xfrm>
        </p:grpSpPr>
        <p:sp>
          <p:nvSpPr>
            <p:cNvPr id="15877" name="Google Shape;15877;p9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9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9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9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9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9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3" name="Google Shape;15883;p91"/>
          <p:cNvGrpSpPr/>
          <p:nvPr/>
        </p:nvGrpSpPr>
        <p:grpSpPr>
          <a:xfrm>
            <a:off x="1415853" y="1576858"/>
            <a:ext cx="315872" cy="347488"/>
            <a:chOff x="1415853" y="1500658"/>
            <a:chExt cx="315872" cy="347488"/>
          </a:xfrm>
        </p:grpSpPr>
        <p:sp>
          <p:nvSpPr>
            <p:cNvPr id="15884" name="Google Shape;15884;p9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9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9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9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8" name="Google Shape;15888;p91"/>
          <p:cNvGrpSpPr/>
          <p:nvPr/>
        </p:nvGrpSpPr>
        <p:grpSpPr>
          <a:xfrm>
            <a:off x="4697389" y="1576858"/>
            <a:ext cx="347520" cy="347104"/>
            <a:chOff x="4697389" y="1500658"/>
            <a:chExt cx="347520" cy="347104"/>
          </a:xfrm>
        </p:grpSpPr>
        <p:sp>
          <p:nvSpPr>
            <p:cNvPr id="15889" name="Google Shape;15889;p9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9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9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2" name="Google Shape;15892;p91"/>
          <p:cNvGrpSpPr/>
          <p:nvPr/>
        </p:nvGrpSpPr>
        <p:grpSpPr>
          <a:xfrm>
            <a:off x="3603533" y="2041146"/>
            <a:ext cx="347520" cy="353760"/>
            <a:chOff x="3603533" y="1964946"/>
            <a:chExt cx="347520" cy="353760"/>
          </a:xfrm>
        </p:grpSpPr>
        <p:sp>
          <p:nvSpPr>
            <p:cNvPr id="15893" name="Google Shape;15893;p9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9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9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6" name="Google Shape;15896;p91"/>
          <p:cNvGrpSpPr/>
          <p:nvPr/>
        </p:nvGrpSpPr>
        <p:grpSpPr>
          <a:xfrm>
            <a:off x="1950765" y="2040538"/>
            <a:ext cx="357792" cy="352448"/>
            <a:chOff x="1950765" y="1964338"/>
            <a:chExt cx="357792" cy="352448"/>
          </a:xfrm>
        </p:grpSpPr>
        <p:sp>
          <p:nvSpPr>
            <p:cNvPr id="15897" name="Google Shape;15897;p9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9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9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9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1" name="Google Shape;15901;p91"/>
          <p:cNvGrpSpPr/>
          <p:nvPr/>
        </p:nvGrpSpPr>
        <p:grpSpPr>
          <a:xfrm>
            <a:off x="7435629" y="2040890"/>
            <a:ext cx="367712" cy="353248"/>
            <a:chOff x="7435629" y="1964690"/>
            <a:chExt cx="367712" cy="353248"/>
          </a:xfrm>
        </p:grpSpPr>
        <p:sp>
          <p:nvSpPr>
            <p:cNvPr id="15902" name="Google Shape;15902;p9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9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9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9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6" name="Google Shape;15906;p91"/>
          <p:cNvGrpSpPr/>
          <p:nvPr/>
        </p:nvGrpSpPr>
        <p:grpSpPr>
          <a:xfrm>
            <a:off x="2512749" y="2041242"/>
            <a:ext cx="333024" cy="352896"/>
            <a:chOff x="2512749" y="1965042"/>
            <a:chExt cx="333024" cy="352896"/>
          </a:xfrm>
        </p:grpSpPr>
        <p:sp>
          <p:nvSpPr>
            <p:cNvPr id="15907" name="Google Shape;15907;p9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9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9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9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9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2" name="Google Shape;15912;p91"/>
          <p:cNvGrpSpPr/>
          <p:nvPr/>
        </p:nvGrpSpPr>
        <p:grpSpPr>
          <a:xfrm>
            <a:off x="1398317" y="2057978"/>
            <a:ext cx="365792" cy="335392"/>
            <a:chOff x="1398317" y="1981778"/>
            <a:chExt cx="365792" cy="335392"/>
          </a:xfrm>
        </p:grpSpPr>
        <p:sp>
          <p:nvSpPr>
            <p:cNvPr id="15913" name="Google Shape;15913;p9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9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9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9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9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9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9" name="Google Shape;15919;p91"/>
          <p:cNvGrpSpPr/>
          <p:nvPr/>
        </p:nvGrpSpPr>
        <p:grpSpPr>
          <a:xfrm>
            <a:off x="3052237" y="2079770"/>
            <a:ext cx="353600" cy="314752"/>
            <a:chOff x="3052237" y="2003570"/>
            <a:chExt cx="353600" cy="314752"/>
          </a:xfrm>
        </p:grpSpPr>
        <p:sp>
          <p:nvSpPr>
            <p:cNvPr id="15920" name="Google Shape;15920;p9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9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9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3" name="Google Shape;15923;p91"/>
          <p:cNvGrpSpPr/>
          <p:nvPr/>
        </p:nvGrpSpPr>
        <p:grpSpPr>
          <a:xfrm>
            <a:off x="1404013" y="3034266"/>
            <a:ext cx="368096" cy="223968"/>
            <a:chOff x="1404013" y="2958066"/>
            <a:chExt cx="368096" cy="223968"/>
          </a:xfrm>
        </p:grpSpPr>
        <p:sp>
          <p:nvSpPr>
            <p:cNvPr id="15924" name="Google Shape;15924;p9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9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26" name="Google Shape;15926;p91"/>
          <p:cNvSpPr/>
          <p:nvPr/>
        </p:nvSpPr>
        <p:spPr>
          <a:xfrm>
            <a:off x="4147597"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91"/>
          <p:cNvSpPr/>
          <p:nvPr/>
        </p:nvSpPr>
        <p:spPr>
          <a:xfrm>
            <a:off x="880141"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28" name="Google Shape;15928;p91"/>
          <p:cNvGrpSpPr/>
          <p:nvPr/>
        </p:nvGrpSpPr>
        <p:grpSpPr>
          <a:xfrm>
            <a:off x="1951149" y="2961402"/>
            <a:ext cx="370368" cy="367328"/>
            <a:chOff x="1951149" y="2885202"/>
            <a:chExt cx="370368" cy="367328"/>
          </a:xfrm>
        </p:grpSpPr>
        <p:sp>
          <p:nvSpPr>
            <p:cNvPr id="15929" name="Google Shape;15929;p9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9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9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2" name="Google Shape;15932;p91"/>
          <p:cNvGrpSpPr/>
          <p:nvPr/>
        </p:nvGrpSpPr>
        <p:grpSpPr>
          <a:xfrm>
            <a:off x="2501677" y="2982362"/>
            <a:ext cx="367328" cy="327296"/>
            <a:chOff x="2501677" y="2906162"/>
            <a:chExt cx="367328" cy="327296"/>
          </a:xfrm>
        </p:grpSpPr>
        <p:sp>
          <p:nvSpPr>
            <p:cNvPr id="15933" name="Google Shape;15933;p9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9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9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36" name="Google Shape;15936;p91"/>
          <p:cNvSpPr/>
          <p:nvPr/>
        </p:nvSpPr>
        <p:spPr>
          <a:xfrm>
            <a:off x="3597837"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37" name="Google Shape;15937;p91"/>
          <p:cNvGrpSpPr/>
          <p:nvPr/>
        </p:nvGrpSpPr>
        <p:grpSpPr>
          <a:xfrm>
            <a:off x="3050317" y="2969914"/>
            <a:ext cx="367712" cy="354240"/>
            <a:chOff x="3050317" y="2893714"/>
            <a:chExt cx="367712" cy="354240"/>
          </a:xfrm>
        </p:grpSpPr>
        <p:sp>
          <p:nvSpPr>
            <p:cNvPr id="15938" name="Google Shape;15938;p9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9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40" name="Google Shape;15940;p91"/>
          <p:cNvSpPr/>
          <p:nvPr/>
        </p:nvSpPr>
        <p:spPr>
          <a:xfrm>
            <a:off x="4694733"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91"/>
          <p:cNvSpPr/>
          <p:nvPr/>
        </p:nvSpPr>
        <p:spPr>
          <a:xfrm>
            <a:off x="8046381"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42" name="Google Shape;15942;p91"/>
          <p:cNvGrpSpPr/>
          <p:nvPr/>
        </p:nvGrpSpPr>
        <p:grpSpPr>
          <a:xfrm>
            <a:off x="7531277" y="2962554"/>
            <a:ext cx="185184" cy="367296"/>
            <a:chOff x="7531277" y="2886354"/>
            <a:chExt cx="185184" cy="367296"/>
          </a:xfrm>
        </p:grpSpPr>
        <p:sp>
          <p:nvSpPr>
            <p:cNvPr id="15943" name="Google Shape;15943;p9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9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9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6" name="Google Shape;15946;p91"/>
          <p:cNvGrpSpPr/>
          <p:nvPr/>
        </p:nvGrpSpPr>
        <p:grpSpPr>
          <a:xfrm>
            <a:off x="6926637" y="2962938"/>
            <a:ext cx="297184" cy="367296"/>
            <a:chOff x="6926637" y="2886738"/>
            <a:chExt cx="297184" cy="367296"/>
          </a:xfrm>
        </p:grpSpPr>
        <p:sp>
          <p:nvSpPr>
            <p:cNvPr id="15947" name="Google Shape;15947;p9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9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9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50" name="Google Shape;15950;p91"/>
          <p:cNvSpPr/>
          <p:nvPr/>
        </p:nvSpPr>
        <p:spPr>
          <a:xfrm>
            <a:off x="5255565"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91"/>
          <p:cNvSpPr/>
          <p:nvPr/>
        </p:nvSpPr>
        <p:spPr>
          <a:xfrm>
            <a:off x="5834285"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52" name="Google Shape;15952;p91"/>
          <p:cNvGrpSpPr/>
          <p:nvPr/>
        </p:nvGrpSpPr>
        <p:grpSpPr>
          <a:xfrm>
            <a:off x="6340653" y="2962554"/>
            <a:ext cx="370368" cy="368064"/>
            <a:chOff x="6340653" y="2886354"/>
            <a:chExt cx="370368" cy="368064"/>
          </a:xfrm>
        </p:grpSpPr>
        <p:sp>
          <p:nvSpPr>
            <p:cNvPr id="15953" name="Google Shape;15953;p9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9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9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9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9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9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9" name="Google Shape;15959;p91"/>
          <p:cNvGrpSpPr/>
          <p:nvPr/>
        </p:nvGrpSpPr>
        <p:grpSpPr>
          <a:xfrm>
            <a:off x="5246797" y="2057626"/>
            <a:ext cx="354752" cy="336512"/>
            <a:chOff x="5246797" y="1981426"/>
            <a:chExt cx="354752" cy="336512"/>
          </a:xfrm>
        </p:grpSpPr>
        <p:sp>
          <p:nvSpPr>
            <p:cNvPr id="15960" name="Google Shape;15960;p9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9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2" name="Google Shape;15962;p91"/>
          <p:cNvGrpSpPr/>
          <p:nvPr/>
        </p:nvGrpSpPr>
        <p:grpSpPr>
          <a:xfrm>
            <a:off x="4148749" y="2178266"/>
            <a:ext cx="355136" cy="216256"/>
            <a:chOff x="4148749" y="2102066"/>
            <a:chExt cx="355136" cy="216256"/>
          </a:xfrm>
        </p:grpSpPr>
        <p:sp>
          <p:nvSpPr>
            <p:cNvPr id="15963" name="Google Shape;15963;p9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9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5" name="Google Shape;15965;p91"/>
          <p:cNvGrpSpPr/>
          <p:nvPr/>
        </p:nvGrpSpPr>
        <p:grpSpPr>
          <a:xfrm>
            <a:off x="5794669" y="2077626"/>
            <a:ext cx="354752" cy="315360"/>
            <a:chOff x="5794669" y="2001426"/>
            <a:chExt cx="354752" cy="315360"/>
          </a:xfrm>
        </p:grpSpPr>
        <p:sp>
          <p:nvSpPr>
            <p:cNvPr id="15966" name="Google Shape;15966;p9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9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8" name="Google Shape;15968;p91"/>
          <p:cNvGrpSpPr/>
          <p:nvPr/>
        </p:nvGrpSpPr>
        <p:grpSpPr>
          <a:xfrm>
            <a:off x="6345229" y="2106042"/>
            <a:ext cx="352832" cy="289216"/>
            <a:chOff x="6345229" y="2029842"/>
            <a:chExt cx="352832" cy="289216"/>
          </a:xfrm>
        </p:grpSpPr>
        <p:sp>
          <p:nvSpPr>
            <p:cNvPr id="15969" name="Google Shape;15969;p9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9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1" name="Google Shape;15971;p91"/>
          <p:cNvGrpSpPr/>
          <p:nvPr/>
        </p:nvGrpSpPr>
        <p:grpSpPr>
          <a:xfrm>
            <a:off x="4697389" y="2112538"/>
            <a:ext cx="354752" cy="281984"/>
            <a:chOff x="4697389" y="2036338"/>
            <a:chExt cx="354752" cy="281984"/>
          </a:xfrm>
        </p:grpSpPr>
        <p:sp>
          <p:nvSpPr>
            <p:cNvPr id="15972" name="Google Shape;15972;p9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9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4" name="Google Shape;15974;p91"/>
          <p:cNvGrpSpPr/>
          <p:nvPr/>
        </p:nvGrpSpPr>
        <p:grpSpPr>
          <a:xfrm>
            <a:off x="1404013" y="2500954"/>
            <a:ext cx="353600" cy="354944"/>
            <a:chOff x="1404013" y="2424754"/>
            <a:chExt cx="353600" cy="354944"/>
          </a:xfrm>
        </p:grpSpPr>
        <p:sp>
          <p:nvSpPr>
            <p:cNvPr id="15975" name="Google Shape;15975;p9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9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9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9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9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0" name="Google Shape;15980;p91"/>
          <p:cNvGrpSpPr/>
          <p:nvPr/>
        </p:nvGrpSpPr>
        <p:grpSpPr>
          <a:xfrm>
            <a:off x="854253" y="2504474"/>
            <a:ext cx="355104" cy="351040"/>
            <a:chOff x="854253" y="2428274"/>
            <a:chExt cx="355104" cy="351040"/>
          </a:xfrm>
        </p:grpSpPr>
        <p:sp>
          <p:nvSpPr>
            <p:cNvPr id="15981" name="Google Shape;15981;p9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9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3" name="Google Shape;15983;p91"/>
          <p:cNvGrpSpPr/>
          <p:nvPr/>
        </p:nvGrpSpPr>
        <p:grpSpPr>
          <a:xfrm>
            <a:off x="6896909" y="2517146"/>
            <a:ext cx="354752" cy="275904"/>
            <a:chOff x="6896909" y="2440946"/>
            <a:chExt cx="354752" cy="275904"/>
          </a:xfrm>
        </p:grpSpPr>
        <p:sp>
          <p:nvSpPr>
            <p:cNvPr id="15984" name="Google Shape;15984;p9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9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86" name="Google Shape;15986;p91"/>
          <p:cNvSpPr/>
          <p:nvPr/>
        </p:nvSpPr>
        <p:spPr>
          <a:xfrm>
            <a:off x="6347501"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87" name="Google Shape;15987;p91"/>
          <p:cNvGrpSpPr/>
          <p:nvPr/>
        </p:nvGrpSpPr>
        <p:grpSpPr>
          <a:xfrm>
            <a:off x="5265069" y="2500954"/>
            <a:ext cx="321984" cy="354560"/>
            <a:chOff x="5265069" y="2424754"/>
            <a:chExt cx="321984" cy="354560"/>
          </a:xfrm>
        </p:grpSpPr>
        <p:sp>
          <p:nvSpPr>
            <p:cNvPr id="15988" name="Google Shape;15988;p9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9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0" name="Google Shape;15990;p91"/>
          <p:cNvGrpSpPr/>
          <p:nvPr/>
        </p:nvGrpSpPr>
        <p:grpSpPr>
          <a:xfrm>
            <a:off x="4150669" y="2542970"/>
            <a:ext cx="355104" cy="259584"/>
            <a:chOff x="4150669" y="2466770"/>
            <a:chExt cx="355104" cy="259584"/>
          </a:xfrm>
        </p:grpSpPr>
        <p:sp>
          <p:nvSpPr>
            <p:cNvPr id="15991" name="Google Shape;15991;p9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9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9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9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5" name="Google Shape;15995;p91"/>
          <p:cNvGrpSpPr/>
          <p:nvPr/>
        </p:nvGrpSpPr>
        <p:grpSpPr>
          <a:xfrm>
            <a:off x="4699693" y="2501146"/>
            <a:ext cx="354336" cy="353984"/>
            <a:chOff x="4699693" y="2424946"/>
            <a:chExt cx="354336" cy="353984"/>
          </a:xfrm>
        </p:grpSpPr>
        <p:sp>
          <p:nvSpPr>
            <p:cNvPr id="15996" name="Google Shape;15996;p9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9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98" name="Google Shape;15998;p91"/>
          <p:cNvSpPr/>
          <p:nvPr/>
        </p:nvSpPr>
        <p:spPr>
          <a:xfrm>
            <a:off x="5809901"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91"/>
          <p:cNvSpPr/>
          <p:nvPr/>
        </p:nvSpPr>
        <p:spPr>
          <a:xfrm>
            <a:off x="3051853"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00" name="Google Shape;16000;p91"/>
          <p:cNvGrpSpPr/>
          <p:nvPr/>
        </p:nvGrpSpPr>
        <p:grpSpPr>
          <a:xfrm>
            <a:off x="1953037" y="2628442"/>
            <a:ext cx="355136" cy="227072"/>
            <a:chOff x="1953037" y="2552242"/>
            <a:chExt cx="355136" cy="227072"/>
          </a:xfrm>
        </p:grpSpPr>
        <p:sp>
          <p:nvSpPr>
            <p:cNvPr id="16001" name="Google Shape;16001;p9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9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03" name="Google Shape;16003;p91"/>
          <p:cNvSpPr/>
          <p:nvPr/>
        </p:nvSpPr>
        <p:spPr>
          <a:xfrm>
            <a:off x="3603917"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04" name="Google Shape;16004;p91"/>
          <p:cNvGrpSpPr/>
          <p:nvPr/>
        </p:nvGrpSpPr>
        <p:grpSpPr>
          <a:xfrm>
            <a:off x="2500941" y="2603418"/>
            <a:ext cx="355104" cy="250944"/>
            <a:chOff x="2500941" y="2527218"/>
            <a:chExt cx="355104" cy="250944"/>
          </a:xfrm>
        </p:grpSpPr>
        <p:sp>
          <p:nvSpPr>
            <p:cNvPr id="16005" name="Google Shape;16005;p9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9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9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9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9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10" name="Google Shape;16010;p91"/>
          <p:cNvSpPr/>
          <p:nvPr/>
        </p:nvSpPr>
        <p:spPr>
          <a:xfrm>
            <a:off x="7447437"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11" name="Google Shape;16011;p91"/>
          <p:cNvGrpSpPr/>
          <p:nvPr/>
        </p:nvGrpSpPr>
        <p:grpSpPr>
          <a:xfrm>
            <a:off x="7993805" y="2503322"/>
            <a:ext cx="356256" cy="351808"/>
            <a:chOff x="7993805" y="2427122"/>
            <a:chExt cx="356256" cy="351808"/>
          </a:xfrm>
        </p:grpSpPr>
        <p:sp>
          <p:nvSpPr>
            <p:cNvPr id="16012" name="Google Shape;16012;p9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9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9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5" name="Google Shape;16015;p91"/>
          <p:cNvGrpSpPr/>
          <p:nvPr/>
        </p:nvGrpSpPr>
        <p:grpSpPr>
          <a:xfrm>
            <a:off x="878637" y="2041210"/>
            <a:ext cx="308640" cy="353312"/>
            <a:chOff x="878637" y="1965010"/>
            <a:chExt cx="308640" cy="353312"/>
          </a:xfrm>
        </p:grpSpPr>
        <p:sp>
          <p:nvSpPr>
            <p:cNvPr id="16016" name="Google Shape;16016;p9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9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9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9" name="Google Shape;16019;p91"/>
          <p:cNvGrpSpPr/>
          <p:nvPr/>
        </p:nvGrpSpPr>
        <p:grpSpPr>
          <a:xfrm>
            <a:off x="6896141" y="2040922"/>
            <a:ext cx="348256" cy="352448"/>
            <a:chOff x="6896141" y="1964722"/>
            <a:chExt cx="348256" cy="352448"/>
          </a:xfrm>
        </p:grpSpPr>
        <p:sp>
          <p:nvSpPr>
            <p:cNvPr id="16020" name="Google Shape;16020;p9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9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9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3" name="Google Shape;16023;p91"/>
          <p:cNvGrpSpPr/>
          <p:nvPr/>
        </p:nvGrpSpPr>
        <p:grpSpPr>
          <a:xfrm>
            <a:off x="7989997" y="2091578"/>
            <a:ext cx="355136" cy="303328"/>
            <a:chOff x="7989997" y="2015378"/>
            <a:chExt cx="355136" cy="303328"/>
          </a:xfrm>
        </p:grpSpPr>
        <p:sp>
          <p:nvSpPr>
            <p:cNvPr id="16024" name="Google Shape;16024;p9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9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9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7" name="Google Shape;16027;p91"/>
          <p:cNvGrpSpPr/>
          <p:nvPr/>
        </p:nvGrpSpPr>
        <p:grpSpPr>
          <a:xfrm>
            <a:off x="3598221" y="1585562"/>
            <a:ext cx="348640" cy="330784"/>
            <a:chOff x="3598221" y="1509362"/>
            <a:chExt cx="348640" cy="330784"/>
          </a:xfrm>
        </p:grpSpPr>
        <p:sp>
          <p:nvSpPr>
            <p:cNvPr id="16028" name="Google Shape;16028;p9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9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9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9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2" name="Google Shape;16032;p91"/>
          <p:cNvGrpSpPr/>
          <p:nvPr/>
        </p:nvGrpSpPr>
        <p:grpSpPr>
          <a:xfrm>
            <a:off x="5246797" y="1576858"/>
            <a:ext cx="347872" cy="347488"/>
            <a:chOff x="5246797" y="1500658"/>
            <a:chExt cx="347872" cy="347488"/>
          </a:xfrm>
        </p:grpSpPr>
        <p:sp>
          <p:nvSpPr>
            <p:cNvPr id="16033" name="Google Shape;16033;p9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9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9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9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7" name="Google Shape;16037;p91"/>
          <p:cNvGrpSpPr/>
          <p:nvPr/>
        </p:nvGrpSpPr>
        <p:grpSpPr>
          <a:xfrm>
            <a:off x="5796589" y="1576858"/>
            <a:ext cx="349024" cy="346752"/>
            <a:chOff x="5796589" y="1500658"/>
            <a:chExt cx="349024" cy="346752"/>
          </a:xfrm>
        </p:grpSpPr>
        <p:sp>
          <p:nvSpPr>
            <p:cNvPr id="16038" name="Google Shape;16038;p9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39" name="Google Shape;16039;p91"/>
            <p:cNvGrpSpPr/>
            <p:nvPr/>
          </p:nvGrpSpPr>
          <p:grpSpPr>
            <a:xfrm>
              <a:off x="5796589" y="1500658"/>
              <a:ext cx="349024" cy="346752"/>
              <a:chOff x="5796589" y="1500658"/>
              <a:chExt cx="349024" cy="346752"/>
            </a:xfrm>
          </p:grpSpPr>
          <p:sp>
            <p:nvSpPr>
              <p:cNvPr id="16040" name="Google Shape;16040;p9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9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9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9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044" name="Google Shape;16044;p91"/>
          <p:cNvGrpSpPr/>
          <p:nvPr/>
        </p:nvGrpSpPr>
        <p:grpSpPr>
          <a:xfrm>
            <a:off x="6895373" y="1578778"/>
            <a:ext cx="348640" cy="343296"/>
            <a:chOff x="6895373" y="1502578"/>
            <a:chExt cx="348640" cy="343296"/>
          </a:xfrm>
        </p:grpSpPr>
        <p:sp>
          <p:nvSpPr>
            <p:cNvPr id="16045" name="Google Shape;16045;p9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9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9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8" name="Google Shape;16048;p91"/>
          <p:cNvGrpSpPr/>
          <p:nvPr/>
        </p:nvGrpSpPr>
        <p:grpSpPr>
          <a:xfrm>
            <a:off x="4147597" y="1581658"/>
            <a:ext cx="347904" cy="336992"/>
            <a:chOff x="4147597" y="1505458"/>
            <a:chExt cx="347904" cy="336992"/>
          </a:xfrm>
        </p:grpSpPr>
        <p:sp>
          <p:nvSpPr>
            <p:cNvPr id="16049" name="Google Shape;16049;p9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9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9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9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9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9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9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6" name="Google Shape;16056;p91"/>
          <p:cNvGrpSpPr/>
          <p:nvPr/>
        </p:nvGrpSpPr>
        <p:grpSpPr>
          <a:xfrm>
            <a:off x="2499405" y="1576090"/>
            <a:ext cx="347488" cy="348256"/>
            <a:chOff x="2499405" y="1499890"/>
            <a:chExt cx="347488" cy="348256"/>
          </a:xfrm>
        </p:grpSpPr>
        <p:sp>
          <p:nvSpPr>
            <p:cNvPr id="16057" name="Google Shape;16057;p9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9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9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9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9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2" name="Google Shape;16062;p91"/>
          <p:cNvGrpSpPr/>
          <p:nvPr/>
        </p:nvGrpSpPr>
        <p:grpSpPr>
          <a:xfrm>
            <a:off x="1956845" y="1576698"/>
            <a:ext cx="331520" cy="348032"/>
            <a:chOff x="1956845" y="1500498"/>
            <a:chExt cx="331520" cy="348032"/>
          </a:xfrm>
        </p:grpSpPr>
        <p:sp>
          <p:nvSpPr>
            <p:cNvPr id="16063" name="Google Shape;16063;p9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9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9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9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9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9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9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9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9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9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9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9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5" name="Google Shape;16075;p91"/>
          <p:cNvGrpSpPr/>
          <p:nvPr/>
        </p:nvGrpSpPr>
        <p:grpSpPr>
          <a:xfrm>
            <a:off x="6345613" y="1626074"/>
            <a:ext cx="348640" cy="250656"/>
            <a:chOff x="6345613" y="1549874"/>
            <a:chExt cx="348640" cy="250656"/>
          </a:xfrm>
        </p:grpSpPr>
        <p:sp>
          <p:nvSpPr>
            <p:cNvPr id="16076" name="Google Shape;16076;p9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9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9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9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9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9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2" name="Google Shape;16082;p91"/>
          <p:cNvGrpSpPr/>
          <p:nvPr/>
        </p:nvGrpSpPr>
        <p:grpSpPr>
          <a:xfrm>
            <a:off x="7444781" y="1583226"/>
            <a:ext cx="348640" cy="334272"/>
            <a:chOff x="7444781" y="1507026"/>
            <a:chExt cx="348640" cy="334272"/>
          </a:xfrm>
        </p:grpSpPr>
        <p:sp>
          <p:nvSpPr>
            <p:cNvPr id="16083" name="Google Shape;16083;p9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9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9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9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9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8" name="Google Shape;16088;p91"/>
          <p:cNvGrpSpPr/>
          <p:nvPr/>
        </p:nvGrpSpPr>
        <p:grpSpPr>
          <a:xfrm>
            <a:off x="7995341" y="1582938"/>
            <a:ext cx="347872" cy="334944"/>
            <a:chOff x="7995341" y="1506738"/>
            <a:chExt cx="347872" cy="334944"/>
          </a:xfrm>
        </p:grpSpPr>
        <p:sp>
          <p:nvSpPr>
            <p:cNvPr id="16089" name="Google Shape;16089;p9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9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9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9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9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9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5" name="Google Shape;16095;p91"/>
          <p:cNvGrpSpPr/>
          <p:nvPr/>
        </p:nvGrpSpPr>
        <p:grpSpPr>
          <a:xfrm>
            <a:off x="3048045" y="1599130"/>
            <a:ext cx="347872" cy="303904"/>
            <a:chOff x="3048045" y="1522930"/>
            <a:chExt cx="347872" cy="303904"/>
          </a:xfrm>
        </p:grpSpPr>
        <p:sp>
          <p:nvSpPr>
            <p:cNvPr id="16096" name="Google Shape;16096;p9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97" name="Google Shape;16097;p91"/>
            <p:cNvGrpSpPr/>
            <p:nvPr/>
          </p:nvGrpSpPr>
          <p:grpSpPr>
            <a:xfrm>
              <a:off x="3048045" y="1522930"/>
              <a:ext cx="347872" cy="303904"/>
              <a:chOff x="3048045" y="1522930"/>
              <a:chExt cx="347872" cy="303904"/>
            </a:xfrm>
          </p:grpSpPr>
          <p:sp>
            <p:nvSpPr>
              <p:cNvPr id="16098" name="Google Shape;16098;p9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9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100" name="Google Shape;16100;p91"/>
          <p:cNvGrpSpPr/>
          <p:nvPr/>
        </p:nvGrpSpPr>
        <p:grpSpPr>
          <a:xfrm>
            <a:off x="1133133" y="3428122"/>
            <a:ext cx="313984" cy="358560"/>
            <a:chOff x="1133133" y="3351922"/>
            <a:chExt cx="313984" cy="358560"/>
          </a:xfrm>
        </p:grpSpPr>
        <p:sp>
          <p:nvSpPr>
            <p:cNvPr id="16101" name="Google Shape;16101;p9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9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9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9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9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9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9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9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9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9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9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9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9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9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9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9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17" name="Google Shape;16117;p91"/>
          <p:cNvSpPr/>
          <p:nvPr/>
        </p:nvSpPr>
        <p:spPr>
          <a:xfrm>
            <a:off x="1709197"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18" name="Google Shape;16118;p91"/>
          <p:cNvGrpSpPr/>
          <p:nvPr/>
        </p:nvGrpSpPr>
        <p:grpSpPr>
          <a:xfrm>
            <a:off x="2795053" y="3428794"/>
            <a:ext cx="288448" cy="357120"/>
            <a:chOff x="2795053" y="3352594"/>
            <a:chExt cx="288448" cy="357120"/>
          </a:xfrm>
        </p:grpSpPr>
        <p:sp>
          <p:nvSpPr>
            <p:cNvPr id="16119" name="Google Shape;16119;p9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9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9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9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9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9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9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9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9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8" name="Google Shape;16128;p91"/>
          <p:cNvGrpSpPr/>
          <p:nvPr/>
        </p:nvGrpSpPr>
        <p:grpSpPr>
          <a:xfrm>
            <a:off x="2236525" y="3429402"/>
            <a:ext cx="304832" cy="356512"/>
            <a:chOff x="2236525" y="3353202"/>
            <a:chExt cx="304832" cy="356512"/>
          </a:xfrm>
        </p:grpSpPr>
        <p:sp>
          <p:nvSpPr>
            <p:cNvPr id="16129" name="Google Shape;16129;p9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9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9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2" name="Google Shape;16132;p91"/>
          <p:cNvGrpSpPr/>
          <p:nvPr/>
        </p:nvGrpSpPr>
        <p:grpSpPr>
          <a:xfrm>
            <a:off x="3910637" y="3428890"/>
            <a:ext cx="256800" cy="357024"/>
            <a:chOff x="3910637" y="3352690"/>
            <a:chExt cx="256800" cy="357024"/>
          </a:xfrm>
        </p:grpSpPr>
        <p:sp>
          <p:nvSpPr>
            <p:cNvPr id="16133" name="Google Shape;16133;p9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9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9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6" name="Google Shape;16136;p91"/>
          <p:cNvGrpSpPr/>
          <p:nvPr/>
        </p:nvGrpSpPr>
        <p:grpSpPr>
          <a:xfrm>
            <a:off x="6056429" y="3428122"/>
            <a:ext cx="360064" cy="360096"/>
            <a:chOff x="6056429" y="3351922"/>
            <a:chExt cx="360064" cy="360096"/>
          </a:xfrm>
        </p:grpSpPr>
        <p:sp>
          <p:nvSpPr>
            <p:cNvPr id="16137" name="Google Shape;16137;p9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9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9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0" name="Google Shape;16140;p91"/>
          <p:cNvGrpSpPr/>
          <p:nvPr/>
        </p:nvGrpSpPr>
        <p:grpSpPr>
          <a:xfrm>
            <a:off x="6608877" y="3429274"/>
            <a:ext cx="357408" cy="357408"/>
            <a:chOff x="6608877" y="3353074"/>
            <a:chExt cx="357408" cy="357408"/>
          </a:xfrm>
        </p:grpSpPr>
        <p:sp>
          <p:nvSpPr>
            <p:cNvPr id="16141" name="Google Shape;16141;p9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9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9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9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9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9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9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48" name="Google Shape;16148;p91"/>
          <p:cNvSpPr/>
          <p:nvPr/>
        </p:nvSpPr>
        <p:spPr>
          <a:xfrm>
            <a:off x="7708045"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91"/>
          <p:cNvSpPr/>
          <p:nvPr/>
        </p:nvSpPr>
        <p:spPr>
          <a:xfrm>
            <a:off x="4423085"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50" name="Google Shape;16150;p91"/>
          <p:cNvGrpSpPr/>
          <p:nvPr/>
        </p:nvGrpSpPr>
        <p:grpSpPr>
          <a:xfrm>
            <a:off x="4959533" y="3446426"/>
            <a:ext cx="357408" cy="323488"/>
            <a:chOff x="4959533" y="3370226"/>
            <a:chExt cx="357408" cy="323488"/>
          </a:xfrm>
        </p:grpSpPr>
        <p:sp>
          <p:nvSpPr>
            <p:cNvPr id="16151" name="Google Shape;16151;p9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9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3" name="Google Shape;16153;p91"/>
          <p:cNvGrpSpPr/>
          <p:nvPr/>
        </p:nvGrpSpPr>
        <p:grpSpPr>
          <a:xfrm>
            <a:off x="7158637" y="3429274"/>
            <a:ext cx="357056" cy="357408"/>
            <a:chOff x="7158637" y="3353074"/>
            <a:chExt cx="357056" cy="357408"/>
          </a:xfrm>
        </p:grpSpPr>
        <p:sp>
          <p:nvSpPr>
            <p:cNvPr id="16154" name="Google Shape;16154;p9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9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9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9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8" name="Google Shape;16158;p91"/>
          <p:cNvGrpSpPr/>
          <p:nvPr/>
        </p:nvGrpSpPr>
        <p:grpSpPr>
          <a:xfrm>
            <a:off x="3316269" y="3428602"/>
            <a:ext cx="344832" cy="356544"/>
            <a:chOff x="3316269" y="3352402"/>
            <a:chExt cx="344832" cy="356544"/>
          </a:xfrm>
        </p:grpSpPr>
        <p:sp>
          <p:nvSpPr>
            <p:cNvPr id="16159" name="Google Shape;16159;p9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9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9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2" name="Google Shape;16162;p91"/>
          <p:cNvGrpSpPr/>
          <p:nvPr/>
        </p:nvGrpSpPr>
        <p:grpSpPr>
          <a:xfrm>
            <a:off x="5508909" y="3447706"/>
            <a:ext cx="358560" cy="319552"/>
            <a:chOff x="5508909" y="3371506"/>
            <a:chExt cx="358560" cy="319552"/>
          </a:xfrm>
        </p:grpSpPr>
        <p:sp>
          <p:nvSpPr>
            <p:cNvPr id="16163" name="Google Shape;16163;p9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9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9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9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9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9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9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9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9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9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3" name="Google Shape;16173;p91"/>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177"/>
        <p:cNvGrpSpPr/>
        <p:nvPr/>
      </p:nvGrpSpPr>
      <p:grpSpPr>
        <a:xfrm>
          <a:off x="0" y="0"/>
          <a:ext cx="0" cy="0"/>
          <a:chOff x="0" y="0"/>
          <a:chExt cx="0" cy="0"/>
        </a:xfrm>
      </p:grpSpPr>
      <p:sp>
        <p:nvSpPr>
          <p:cNvPr id="16178" name="Google Shape;16178;p92"/>
          <p:cNvSpPr/>
          <p:nvPr/>
        </p:nvSpPr>
        <p:spPr>
          <a:xfrm>
            <a:off x="260185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79" name="Google Shape;16179;p92"/>
          <p:cNvGrpSpPr/>
          <p:nvPr/>
        </p:nvGrpSpPr>
        <p:grpSpPr>
          <a:xfrm>
            <a:off x="3051327" y="3893352"/>
            <a:ext cx="346056" cy="345674"/>
            <a:chOff x="3303268" y="3817349"/>
            <a:chExt cx="346056" cy="345674"/>
          </a:xfrm>
        </p:grpSpPr>
        <p:sp>
          <p:nvSpPr>
            <p:cNvPr id="16180" name="Google Shape;16180;p9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9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9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9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4" name="Google Shape;16184;p92"/>
          <p:cNvGrpSpPr/>
          <p:nvPr/>
        </p:nvGrpSpPr>
        <p:grpSpPr>
          <a:xfrm>
            <a:off x="3500416" y="3893352"/>
            <a:ext cx="346056" cy="345674"/>
            <a:chOff x="3752358" y="3817349"/>
            <a:chExt cx="346056" cy="345674"/>
          </a:xfrm>
        </p:grpSpPr>
        <p:sp>
          <p:nvSpPr>
            <p:cNvPr id="16185" name="Google Shape;16185;p9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9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9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9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9" name="Google Shape;16189;p92"/>
          <p:cNvGrpSpPr/>
          <p:nvPr/>
        </p:nvGrpSpPr>
        <p:grpSpPr>
          <a:xfrm>
            <a:off x="4848066" y="3893352"/>
            <a:ext cx="346024" cy="345674"/>
            <a:chOff x="5100008" y="3817349"/>
            <a:chExt cx="346024" cy="345674"/>
          </a:xfrm>
        </p:grpSpPr>
        <p:sp>
          <p:nvSpPr>
            <p:cNvPr id="16190" name="Google Shape;16190;p9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9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9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3" name="Google Shape;16193;p92"/>
          <p:cNvGrpSpPr/>
          <p:nvPr/>
        </p:nvGrpSpPr>
        <p:grpSpPr>
          <a:xfrm>
            <a:off x="5746977" y="3893352"/>
            <a:ext cx="345674" cy="345674"/>
            <a:chOff x="5998919" y="3817349"/>
            <a:chExt cx="345674" cy="345674"/>
          </a:xfrm>
        </p:grpSpPr>
        <p:sp>
          <p:nvSpPr>
            <p:cNvPr id="16194" name="Google Shape;16194;p9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9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9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7" name="Google Shape;16197;p92"/>
          <p:cNvGrpSpPr/>
          <p:nvPr/>
        </p:nvGrpSpPr>
        <p:grpSpPr>
          <a:xfrm>
            <a:off x="3949506" y="3893352"/>
            <a:ext cx="346024" cy="345674"/>
            <a:chOff x="4201447" y="3817349"/>
            <a:chExt cx="346024" cy="345674"/>
          </a:xfrm>
        </p:grpSpPr>
        <p:sp>
          <p:nvSpPr>
            <p:cNvPr id="16198" name="Google Shape;16198;p9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9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0" name="Google Shape;16200;p92"/>
          <p:cNvGrpSpPr/>
          <p:nvPr/>
        </p:nvGrpSpPr>
        <p:grpSpPr>
          <a:xfrm>
            <a:off x="4398977" y="3893352"/>
            <a:ext cx="346024" cy="345674"/>
            <a:chOff x="4650919" y="3817349"/>
            <a:chExt cx="346024" cy="345674"/>
          </a:xfrm>
        </p:grpSpPr>
        <p:sp>
          <p:nvSpPr>
            <p:cNvPr id="16201" name="Google Shape;16201;p9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9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9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4" name="Google Shape;16204;p92"/>
          <p:cNvGrpSpPr/>
          <p:nvPr/>
        </p:nvGrpSpPr>
        <p:grpSpPr>
          <a:xfrm>
            <a:off x="5297920" y="3893352"/>
            <a:ext cx="345642" cy="345674"/>
            <a:chOff x="5549861" y="3817349"/>
            <a:chExt cx="345642" cy="345674"/>
          </a:xfrm>
        </p:grpSpPr>
        <p:sp>
          <p:nvSpPr>
            <p:cNvPr id="16205" name="Google Shape;16205;p9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9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9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8" name="Google Shape;16208;p92"/>
          <p:cNvGrpSpPr/>
          <p:nvPr/>
        </p:nvGrpSpPr>
        <p:grpSpPr>
          <a:xfrm>
            <a:off x="1306445" y="3474029"/>
            <a:ext cx="367255" cy="269855"/>
            <a:chOff x="1306445" y="3397829"/>
            <a:chExt cx="367255" cy="269855"/>
          </a:xfrm>
        </p:grpSpPr>
        <p:sp>
          <p:nvSpPr>
            <p:cNvPr id="16209" name="Google Shape;16209;p9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9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9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9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9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9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5" name="Google Shape;16215;p92"/>
          <p:cNvGrpSpPr/>
          <p:nvPr/>
        </p:nvGrpSpPr>
        <p:grpSpPr>
          <a:xfrm>
            <a:off x="1781317" y="3467600"/>
            <a:ext cx="367255" cy="282364"/>
            <a:chOff x="1781317" y="3391400"/>
            <a:chExt cx="367255" cy="282364"/>
          </a:xfrm>
        </p:grpSpPr>
        <p:sp>
          <p:nvSpPr>
            <p:cNvPr id="16216" name="Google Shape;16216;p9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9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9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9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9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9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2" name="Google Shape;16222;p92"/>
          <p:cNvGrpSpPr/>
          <p:nvPr/>
        </p:nvGrpSpPr>
        <p:grpSpPr>
          <a:xfrm>
            <a:off x="3678830" y="3447133"/>
            <a:ext cx="369164" cy="323297"/>
            <a:chOff x="3678830" y="3370933"/>
            <a:chExt cx="369164" cy="323297"/>
          </a:xfrm>
        </p:grpSpPr>
        <p:sp>
          <p:nvSpPr>
            <p:cNvPr id="16223" name="Google Shape;16223;p9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9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9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9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9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9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9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9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9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9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9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4" name="Google Shape;16234;p92"/>
          <p:cNvGrpSpPr/>
          <p:nvPr/>
        </p:nvGrpSpPr>
        <p:grpSpPr>
          <a:xfrm>
            <a:off x="859265" y="3424375"/>
            <a:ext cx="312316" cy="368400"/>
            <a:chOff x="859265" y="3348175"/>
            <a:chExt cx="312316" cy="368400"/>
          </a:xfrm>
        </p:grpSpPr>
        <p:sp>
          <p:nvSpPr>
            <p:cNvPr id="16235" name="Google Shape;16235;p9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9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9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9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9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40" name="Google Shape;16240;p92"/>
          <p:cNvSpPr/>
          <p:nvPr/>
        </p:nvSpPr>
        <p:spPr>
          <a:xfrm>
            <a:off x="225692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41" name="Google Shape;16241;p92"/>
          <p:cNvGrpSpPr/>
          <p:nvPr/>
        </p:nvGrpSpPr>
        <p:grpSpPr>
          <a:xfrm>
            <a:off x="2766374" y="3437213"/>
            <a:ext cx="330110" cy="308908"/>
            <a:chOff x="2766264" y="3394042"/>
            <a:chExt cx="294873" cy="275934"/>
          </a:xfrm>
        </p:grpSpPr>
        <p:sp>
          <p:nvSpPr>
            <p:cNvPr id="16242" name="Google Shape;16242;p9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9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9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9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6" name="Google Shape;16246;p92"/>
          <p:cNvGrpSpPr/>
          <p:nvPr/>
        </p:nvGrpSpPr>
        <p:grpSpPr>
          <a:xfrm>
            <a:off x="3214972" y="3435388"/>
            <a:ext cx="346406" cy="347552"/>
            <a:chOff x="3214972" y="3359188"/>
            <a:chExt cx="346406" cy="347552"/>
          </a:xfrm>
        </p:grpSpPr>
        <p:sp>
          <p:nvSpPr>
            <p:cNvPr id="16247" name="Google Shape;16247;p9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9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9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9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9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9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9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9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9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9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9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9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9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9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1" name="Google Shape;16261;p92"/>
          <p:cNvGrpSpPr/>
          <p:nvPr/>
        </p:nvGrpSpPr>
        <p:grpSpPr>
          <a:xfrm>
            <a:off x="4629306" y="3485393"/>
            <a:ext cx="367255" cy="244486"/>
            <a:chOff x="4629306" y="3409193"/>
            <a:chExt cx="367255" cy="244486"/>
          </a:xfrm>
        </p:grpSpPr>
        <p:sp>
          <p:nvSpPr>
            <p:cNvPr id="16262" name="Google Shape;16262;p9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9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9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9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9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9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9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9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9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9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2" name="Google Shape;16272;p92"/>
          <p:cNvGrpSpPr/>
          <p:nvPr/>
        </p:nvGrpSpPr>
        <p:grpSpPr>
          <a:xfrm>
            <a:off x="4193490" y="3426284"/>
            <a:ext cx="289939" cy="334661"/>
            <a:chOff x="4193490" y="3350084"/>
            <a:chExt cx="289939" cy="334661"/>
          </a:xfrm>
        </p:grpSpPr>
        <p:sp>
          <p:nvSpPr>
            <p:cNvPr id="16273" name="Google Shape;16273;p9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9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9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9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9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9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9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9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9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9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3" name="Google Shape;16283;p92"/>
          <p:cNvGrpSpPr/>
          <p:nvPr/>
        </p:nvGrpSpPr>
        <p:grpSpPr>
          <a:xfrm>
            <a:off x="6533281" y="3427430"/>
            <a:ext cx="357037" cy="357005"/>
            <a:chOff x="6533281" y="3351230"/>
            <a:chExt cx="357037" cy="357005"/>
          </a:xfrm>
        </p:grpSpPr>
        <p:sp>
          <p:nvSpPr>
            <p:cNvPr id="16284" name="Google Shape;16284;p9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9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9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7" name="Google Shape;16287;p92"/>
          <p:cNvGrpSpPr/>
          <p:nvPr/>
        </p:nvGrpSpPr>
        <p:grpSpPr>
          <a:xfrm>
            <a:off x="6058441" y="3427430"/>
            <a:ext cx="357387" cy="357005"/>
            <a:chOff x="6058441" y="3351230"/>
            <a:chExt cx="357387" cy="357005"/>
          </a:xfrm>
        </p:grpSpPr>
        <p:sp>
          <p:nvSpPr>
            <p:cNvPr id="16288" name="Google Shape;16288;p9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9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0" name="Google Shape;16290;p92"/>
          <p:cNvGrpSpPr/>
          <p:nvPr/>
        </p:nvGrpSpPr>
        <p:grpSpPr>
          <a:xfrm>
            <a:off x="7957483" y="3427048"/>
            <a:ext cx="357387" cy="357387"/>
            <a:chOff x="7957483" y="3350848"/>
            <a:chExt cx="357387" cy="357387"/>
          </a:xfrm>
        </p:grpSpPr>
        <p:sp>
          <p:nvSpPr>
            <p:cNvPr id="16291" name="Google Shape;16291;p9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9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9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4" name="Google Shape;16294;p92"/>
          <p:cNvGrpSpPr/>
          <p:nvPr/>
        </p:nvGrpSpPr>
        <p:grpSpPr>
          <a:xfrm>
            <a:off x="7007771" y="3427430"/>
            <a:ext cx="357387" cy="357005"/>
            <a:chOff x="7007771" y="3351230"/>
            <a:chExt cx="357387" cy="357005"/>
          </a:xfrm>
        </p:grpSpPr>
        <p:sp>
          <p:nvSpPr>
            <p:cNvPr id="16295" name="Google Shape;16295;p9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9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9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9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9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0" name="Google Shape;16300;p92"/>
          <p:cNvGrpSpPr/>
          <p:nvPr/>
        </p:nvGrpSpPr>
        <p:grpSpPr>
          <a:xfrm>
            <a:off x="5108729" y="3427430"/>
            <a:ext cx="357005" cy="357005"/>
            <a:chOff x="5108729" y="3351230"/>
            <a:chExt cx="357005" cy="357005"/>
          </a:xfrm>
        </p:grpSpPr>
        <p:sp>
          <p:nvSpPr>
            <p:cNvPr id="16301" name="Google Shape;16301;p9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9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3" name="Google Shape;16303;p92"/>
          <p:cNvGrpSpPr/>
          <p:nvPr/>
        </p:nvGrpSpPr>
        <p:grpSpPr>
          <a:xfrm>
            <a:off x="5583569" y="3427430"/>
            <a:ext cx="357419" cy="357005"/>
            <a:chOff x="5583569" y="3351230"/>
            <a:chExt cx="357419" cy="357005"/>
          </a:xfrm>
        </p:grpSpPr>
        <p:sp>
          <p:nvSpPr>
            <p:cNvPr id="16304" name="Google Shape;16304;p9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9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6" name="Google Shape;16306;p92"/>
          <p:cNvGrpSpPr/>
          <p:nvPr/>
        </p:nvGrpSpPr>
        <p:grpSpPr>
          <a:xfrm>
            <a:off x="7482229" y="3427430"/>
            <a:ext cx="357419" cy="357005"/>
            <a:chOff x="7482229" y="3351230"/>
            <a:chExt cx="357419" cy="357005"/>
          </a:xfrm>
        </p:grpSpPr>
        <p:sp>
          <p:nvSpPr>
            <p:cNvPr id="16307" name="Google Shape;16307;p9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9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9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9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9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2" name="Google Shape;16312;p92"/>
          <p:cNvGrpSpPr/>
          <p:nvPr/>
        </p:nvGrpSpPr>
        <p:grpSpPr>
          <a:xfrm>
            <a:off x="3764485" y="2966882"/>
            <a:ext cx="222874" cy="345737"/>
            <a:chOff x="3764485" y="2890682"/>
            <a:chExt cx="222874" cy="345737"/>
          </a:xfrm>
        </p:grpSpPr>
        <p:sp>
          <p:nvSpPr>
            <p:cNvPr id="16313" name="Google Shape;16313;p9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9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9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6" name="Google Shape;16316;p92"/>
          <p:cNvGrpSpPr/>
          <p:nvPr/>
        </p:nvGrpSpPr>
        <p:grpSpPr>
          <a:xfrm>
            <a:off x="2238616" y="2984331"/>
            <a:ext cx="422596" cy="310382"/>
            <a:chOff x="2278533" y="2937377"/>
            <a:chExt cx="346788" cy="254704"/>
          </a:xfrm>
        </p:grpSpPr>
        <p:sp>
          <p:nvSpPr>
            <p:cNvPr id="16317" name="Google Shape;16317;p9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9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19" name="Google Shape;16319;p92"/>
          <p:cNvSpPr/>
          <p:nvPr/>
        </p:nvSpPr>
        <p:spPr>
          <a:xfrm>
            <a:off x="322786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20" name="Google Shape;16320;p92"/>
          <p:cNvGrpSpPr/>
          <p:nvPr/>
        </p:nvGrpSpPr>
        <p:grpSpPr>
          <a:xfrm>
            <a:off x="1836637" y="2967710"/>
            <a:ext cx="286152" cy="346438"/>
            <a:chOff x="1836637" y="2891510"/>
            <a:chExt cx="286152" cy="346438"/>
          </a:xfrm>
        </p:grpSpPr>
        <p:sp>
          <p:nvSpPr>
            <p:cNvPr id="16321" name="Google Shape;16321;p9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9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9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4" name="Google Shape;16324;p92"/>
          <p:cNvGrpSpPr/>
          <p:nvPr/>
        </p:nvGrpSpPr>
        <p:grpSpPr>
          <a:xfrm>
            <a:off x="5585861" y="2982129"/>
            <a:ext cx="379764" cy="337684"/>
            <a:chOff x="5585861" y="2905929"/>
            <a:chExt cx="379764" cy="337684"/>
          </a:xfrm>
        </p:grpSpPr>
        <p:sp>
          <p:nvSpPr>
            <p:cNvPr id="16325" name="Google Shape;16325;p9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9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9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9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9" name="Google Shape;16329;p92"/>
          <p:cNvGrpSpPr/>
          <p:nvPr/>
        </p:nvGrpSpPr>
        <p:grpSpPr>
          <a:xfrm>
            <a:off x="1327676" y="2986680"/>
            <a:ext cx="347934" cy="310024"/>
            <a:chOff x="1327676" y="2910480"/>
            <a:chExt cx="347934" cy="310024"/>
          </a:xfrm>
        </p:grpSpPr>
        <p:sp>
          <p:nvSpPr>
            <p:cNvPr id="16330" name="Google Shape;16330;p9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9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9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9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9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35" name="Google Shape;16335;p92"/>
          <p:cNvSpPr/>
          <p:nvPr/>
        </p:nvSpPr>
        <p:spPr>
          <a:xfrm>
            <a:off x="278596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36" name="Google Shape;16336;p92"/>
          <p:cNvGrpSpPr/>
          <p:nvPr/>
        </p:nvGrpSpPr>
        <p:grpSpPr>
          <a:xfrm>
            <a:off x="2753401" y="2945764"/>
            <a:ext cx="382828" cy="358601"/>
            <a:chOff x="2753373" y="2902523"/>
            <a:chExt cx="347552" cy="325557"/>
          </a:xfrm>
        </p:grpSpPr>
        <p:sp>
          <p:nvSpPr>
            <p:cNvPr id="16337" name="Google Shape;16337;p9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9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9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9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9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9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3" name="Google Shape;16343;p92"/>
          <p:cNvGrpSpPr/>
          <p:nvPr/>
        </p:nvGrpSpPr>
        <p:grpSpPr>
          <a:xfrm>
            <a:off x="849016" y="2979455"/>
            <a:ext cx="356655" cy="335425"/>
            <a:chOff x="849016" y="2903255"/>
            <a:chExt cx="356655" cy="335425"/>
          </a:xfrm>
        </p:grpSpPr>
        <p:sp>
          <p:nvSpPr>
            <p:cNvPr id="16344" name="Google Shape;16344;p9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9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9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9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9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9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9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9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9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9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9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5" name="Google Shape;16355;p92"/>
          <p:cNvGrpSpPr/>
          <p:nvPr/>
        </p:nvGrpSpPr>
        <p:grpSpPr>
          <a:xfrm>
            <a:off x="4210933" y="3002977"/>
            <a:ext cx="280072" cy="275520"/>
            <a:chOff x="4210933" y="2926777"/>
            <a:chExt cx="280072" cy="275520"/>
          </a:xfrm>
        </p:grpSpPr>
        <p:sp>
          <p:nvSpPr>
            <p:cNvPr id="16356" name="Google Shape;16356;p9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92"/>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9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9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9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9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9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9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9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9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9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9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9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9" name="Google Shape;16369;p92"/>
          <p:cNvGrpSpPr/>
          <p:nvPr/>
        </p:nvGrpSpPr>
        <p:grpSpPr>
          <a:xfrm>
            <a:off x="4667216" y="2991582"/>
            <a:ext cx="320273" cy="318395"/>
            <a:chOff x="4667216" y="2915382"/>
            <a:chExt cx="320273" cy="318395"/>
          </a:xfrm>
        </p:grpSpPr>
        <p:sp>
          <p:nvSpPr>
            <p:cNvPr id="16370" name="Google Shape;16370;p9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9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9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9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4" name="Google Shape;16374;p92"/>
          <p:cNvGrpSpPr/>
          <p:nvPr/>
        </p:nvGrpSpPr>
        <p:grpSpPr>
          <a:xfrm>
            <a:off x="5170480" y="3010839"/>
            <a:ext cx="261929" cy="280550"/>
            <a:chOff x="5170480" y="2934639"/>
            <a:chExt cx="261929" cy="280550"/>
          </a:xfrm>
        </p:grpSpPr>
        <p:sp>
          <p:nvSpPr>
            <p:cNvPr id="16375" name="Google Shape;16375;p9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9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9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9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9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9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9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2" name="Google Shape;16382;p92"/>
          <p:cNvGrpSpPr/>
          <p:nvPr/>
        </p:nvGrpSpPr>
        <p:grpSpPr>
          <a:xfrm>
            <a:off x="6069423" y="2968091"/>
            <a:ext cx="362321" cy="364231"/>
            <a:chOff x="6069423" y="2891892"/>
            <a:chExt cx="362321" cy="364231"/>
          </a:xfrm>
        </p:grpSpPr>
        <p:sp>
          <p:nvSpPr>
            <p:cNvPr id="16383" name="Google Shape;16383;p9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9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9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9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9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9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9" name="Google Shape;16389;p92"/>
          <p:cNvGrpSpPr/>
          <p:nvPr/>
        </p:nvGrpSpPr>
        <p:grpSpPr>
          <a:xfrm>
            <a:off x="6571955" y="2995370"/>
            <a:ext cx="308878" cy="311170"/>
            <a:chOff x="6571955" y="2919170"/>
            <a:chExt cx="308878" cy="311170"/>
          </a:xfrm>
        </p:grpSpPr>
        <p:sp>
          <p:nvSpPr>
            <p:cNvPr id="16390" name="Google Shape;16390;p9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9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9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9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9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9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9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9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9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9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0" name="Google Shape;16400;p92"/>
          <p:cNvGrpSpPr/>
          <p:nvPr/>
        </p:nvGrpSpPr>
        <p:grpSpPr>
          <a:xfrm>
            <a:off x="7500054" y="3010935"/>
            <a:ext cx="350576" cy="280454"/>
            <a:chOff x="7500054" y="2934735"/>
            <a:chExt cx="350576" cy="280454"/>
          </a:xfrm>
        </p:grpSpPr>
        <p:sp>
          <p:nvSpPr>
            <p:cNvPr id="16401" name="Google Shape;16401;p9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9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9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9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9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9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9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9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9" name="Google Shape;16409;p92"/>
          <p:cNvGrpSpPr/>
          <p:nvPr/>
        </p:nvGrpSpPr>
        <p:grpSpPr>
          <a:xfrm>
            <a:off x="7024430" y="2950862"/>
            <a:ext cx="332012" cy="355454"/>
            <a:chOff x="7055134" y="2919170"/>
            <a:chExt cx="290321" cy="310820"/>
          </a:xfrm>
        </p:grpSpPr>
        <p:sp>
          <p:nvSpPr>
            <p:cNvPr id="16410" name="Google Shape;16410;p9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9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9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9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9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9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9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9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9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9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9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9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9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9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4" name="Google Shape;16424;p92"/>
          <p:cNvGrpSpPr/>
          <p:nvPr/>
        </p:nvGrpSpPr>
        <p:grpSpPr>
          <a:xfrm>
            <a:off x="7985143" y="2976813"/>
            <a:ext cx="330109" cy="347552"/>
            <a:chOff x="7985143" y="2900613"/>
            <a:chExt cx="330109" cy="347552"/>
          </a:xfrm>
        </p:grpSpPr>
        <p:sp>
          <p:nvSpPr>
            <p:cNvPr id="16425" name="Google Shape;16425;p9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92"/>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9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9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9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9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92"/>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92"/>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3" name="Google Shape;16433;p92"/>
          <p:cNvGrpSpPr/>
          <p:nvPr/>
        </p:nvGrpSpPr>
        <p:grpSpPr>
          <a:xfrm>
            <a:off x="7990840" y="2511426"/>
            <a:ext cx="354363" cy="353631"/>
            <a:chOff x="7990840" y="2435226"/>
            <a:chExt cx="354363" cy="353631"/>
          </a:xfrm>
        </p:grpSpPr>
        <p:sp>
          <p:nvSpPr>
            <p:cNvPr id="16434" name="Google Shape;16434;p9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9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9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7" name="Google Shape;16437;p92"/>
          <p:cNvGrpSpPr/>
          <p:nvPr/>
        </p:nvGrpSpPr>
        <p:grpSpPr>
          <a:xfrm>
            <a:off x="1817317" y="2556530"/>
            <a:ext cx="350958" cy="263043"/>
            <a:chOff x="1817317" y="2480330"/>
            <a:chExt cx="350958" cy="263043"/>
          </a:xfrm>
        </p:grpSpPr>
        <p:sp>
          <p:nvSpPr>
            <p:cNvPr id="16438" name="Google Shape;16438;p9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9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9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9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9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3" name="Google Shape;16443;p92"/>
          <p:cNvGrpSpPr/>
          <p:nvPr/>
        </p:nvGrpSpPr>
        <p:grpSpPr>
          <a:xfrm>
            <a:off x="1341727" y="2559549"/>
            <a:ext cx="419913" cy="308109"/>
            <a:chOff x="1341727" y="2483349"/>
            <a:chExt cx="419913" cy="308109"/>
          </a:xfrm>
        </p:grpSpPr>
        <p:sp>
          <p:nvSpPr>
            <p:cNvPr id="16444" name="Google Shape;16444;p9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9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9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7" name="Google Shape;16447;p92"/>
          <p:cNvGrpSpPr/>
          <p:nvPr/>
        </p:nvGrpSpPr>
        <p:grpSpPr>
          <a:xfrm>
            <a:off x="854332" y="2523936"/>
            <a:ext cx="376358" cy="330109"/>
            <a:chOff x="854332" y="2447736"/>
            <a:chExt cx="376358" cy="330109"/>
          </a:xfrm>
        </p:grpSpPr>
        <p:sp>
          <p:nvSpPr>
            <p:cNvPr id="16448" name="Google Shape;16448;p9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9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9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9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9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9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9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9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6" name="Google Shape;16456;p92"/>
          <p:cNvGrpSpPr/>
          <p:nvPr/>
        </p:nvGrpSpPr>
        <p:grpSpPr>
          <a:xfrm>
            <a:off x="4206763" y="2527151"/>
            <a:ext cx="322151" cy="322374"/>
            <a:chOff x="4206763" y="2450951"/>
            <a:chExt cx="322151" cy="322374"/>
          </a:xfrm>
        </p:grpSpPr>
        <p:sp>
          <p:nvSpPr>
            <p:cNvPr id="16457" name="Google Shape;16457;p9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9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9" name="Google Shape;16459;p92"/>
          <p:cNvGrpSpPr/>
          <p:nvPr/>
        </p:nvGrpSpPr>
        <p:grpSpPr>
          <a:xfrm>
            <a:off x="7528096" y="2526259"/>
            <a:ext cx="327976" cy="324316"/>
            <a:chOff x="7528096" y="2450059"/>
            <a:chExt cx="327976" cy="324316"/>
          </a:xfrm>
        </p:grpSpPr>
        <p:sp>
          <p:nvSpPr>
            <p:cNvPr id="16460" name="Google Shape;16460;p9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9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9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9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9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5" name="Google Shape;16465;p92"/>
          <p:cNvGrpSpPr/>
          <p:nvPr/>
        </p:nvGrpSpPr>
        <p:grpSpPr>
          <a:xfrm>
            <a:off x="7077129" y="2588742"/>
            <a:ext cx="282364" cy="198619"/>
            <a:chOff x="7077129" y="2512542"/>
            <a:chExt cx="282364" cy="198619"/>
          </a:xfrm>
        </p:grpSpPr>
        <p:sp>
          <p:nvSpPr>
            <p:cNvPr id="16466" name="Google Shape;16466;p9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9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9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9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9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9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2" name="Google Shape;16472;p92"/>
          <p:cNvGrpSpPr/>
          <p:nvPr/>
        </p:nvGrpSpPr>
        <p:grpSpPr>
          <a:xfrm>
            <a:off x="3725461" y="2520912"/>
            <a:ext cx="334279" cy="334661"/>
            <a:chOff x="3725461" y="2444712"/>
            <a:chExt cx="334279" cy="334661"/>
          </a:xfrm>
        </p:grpSpPr>
        <p:sp>
          <p:nvSpPr>
            <p:cNvPr id="16473" name="Google Shape;16473;p9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9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9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9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9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9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9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0" name="Google Shape;16480;p92"/>
          <p:cNvGrpSpPr/>
          <p:nvPr/>
        </p:nvGrpSpPr>
        <p:grpSpPr>
          <a:xfrm>
            <a:off x="6577238" y="2533421"/>
            <a:ext cx="332019" cy="310788"/>
            <a:chOff x="6577238" y="2457221"/>
            <a:chExt cx="332019" cy="310788"/>
          </a:xfrm>
        </p:grpSpPr>
        <p:sp>
          <p:nvSpPr>
            <p:cNvPr id="16481" name="Google Shape;16481;p9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9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9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9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9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9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7" name="Google Shape;16487;p92"/>
          <p:cNvGrpSpPr/>
          <p:nvPr/>
        </p:nvGrpSpPr>
        <p:grpSpPr>
          <a:xfrm>
            <a:off x="2818561" y="2515978"/>
            <a:ext cx="247892" cy="346024"/>
            <a:chOff x="2818561" y="2439778"/>
            <a:chExt cx="247892" cy="346024"/>
          </a:xfrm>
        </p:grpSpPr>
        <p:sp>
          <p:nvSpPr>
            <p:cNvPr id="16488" name="Google Shape;16488;p9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9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9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9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9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9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9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9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9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9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9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9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0" name="Google Shape;16500;p92"/>
          <p:cNvGrpSpPr/>
          <p:nvPr/>
        </p:nvGrpSpPr>
        <p:grpSpPr>
          <a:xfrm>
            <a:off x="3207778" y="2550832"/>
            <a:ext cx="419933" cy="275170"/>
            <a:chOff x="3207778" y="2474632"/>
            <a:chExt cx="419933" cy="275170"/>
          </a:xfrm>
        </p:grpSpPr>
        <p:sp>
          <p:nvSpPr>
            <p:cNvPr id="16501" name="Google Shape;16501;p9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9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9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9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9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9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9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9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9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9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9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9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9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9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5" name="Google Shape;16515;p92"/>
          <p:cNvGrpSpPr/>
          <p:nvPr/>
        </p:nvGrpSpPr>
        <p:grpSpPr>
          <a:xfrm>
            <a:off x="6099375" y="2532275"/>
            <a:ext cx="337684" cy="314194"/>
            <a:chOff x="6099375" y="2456075"/>
            <a:chExt cx="337684" cy="314194"/>
          </a:xfrm>
        </p:grpSpPr>
        <p:sp>
          <p:nvSpPr>
            <p:cNvPr id="16516" name="Google Shape;16516;p9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9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8" name="Google Shape;16518;p92"/>
          <p:cNvGrpSpPr/>
          <p:nvPr/>
        </p:nvGrpSpPr>
        <p:grpSpPr>
          <a:xfrm>
            <a:off x="2312623" y="2544784"/>
            <a:ext cx="312698" cy="286534"/>
            <a:chOff x="2312623" y="2468584"/>
            <a:chExt cx="312698" cy="286534"/>
          </a:xfrm>
        </p:grpSpPr>
        <p:sp>
          <p:nvSpPr>
            <p:cNvPr id="16519" name="Google Shape;16519;p9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9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9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2" name="Google Shape;16522;p92"/>
          <p:cNvGrpSpPr/>
          <p:nvPr/>
        </p:nvGrpSpPr>
        <p:grpSpPr>
          <a:xfrm>
            <a:off x="5618805" y="2517124"/>
            <a:ext cx="345292" cy="342618"/>
            <a:chOff x="5618805" y="2440924"/>
            <a:chExt cx="345292" cy="342618"/>
          </a:xfrm>
        </p:grpSpPr>
        <p:sp>
          <p:nvSpPr>
            <p:cNvPr id="16523" name="Google Shape;16523;p9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9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9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9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9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8" name="Google Shape;16528;p92"/>
          <p:cNvGrpSpPr/>
          <p:nvPr/>
        </p:nvGrpSpPr>
        <p:grpSpPr>
          <a:xfrm>
            <a:off x="4653179" y="2522790"/>
            <a:ext cx="377886" cy="331255"/>
            <a:chOff x="4653179" y="2446590"/>
            <a:chExt cx="377886" cy="331255"/>
          </a:xfrm>
        </p:grpSpPr>
        <p:sp>
          <p:nvSpPr>
            <p:cNvPr id="16529" name="Google Shape;16529;p9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9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9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9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3" name="Google Shape;16533;p92"/>
          <p:cNvGrpSpPr/>
          <p:nvPr/>
        </p:nvGrpSpPr>
        <p:grpSpPr>
          <a:xfrm>
            <a:off x="5184517" y="2535681"/>
            <a:ext cx="252062" cy="305122"/>
            <a:chOff x="5184517" y="2459481"/>
            <a:chExt cx="252062" cy="305122"/>
          </a:xfrm>
        </p:grpSpPr>
        <p:sp>
          <p:nvSpPr>
            <p:cNvPr id="16534" name="Google Shape;16534;p9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9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9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9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9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9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40" name="Google Shape;16540;p92"/>
          <p:cNvSpPr/>
          <p:nvPr/>
        </p:nvSpPr>
        <p:spPr>
          <a:xfrm>
            <a:off x="180102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41" name="Google Shape;16541;p92"/>
          <p:cNvGrpSpPr/>
          <p:nvPr/>
        </p:nvGrpSpPr>
        <p:grpSpPr>
          <a:xfrm>
            <a:off x="6155459" y="2045308"/>
            <a:ext cx="249770" cy="363849"/>
            <a:chOff x="6155459" y="1969108"/>
            <a:chExt cx="249770" cy="363849"/>
          </a:xfrm>
        </p:grpSpPr>
        <p:sp>
          <p:nvSpPr>
            <p:cNvPr id="16542" name="Google Shape;16542;p9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9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9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9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9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9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9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9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9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1" name="Google Shape;16551;p92"/>
          <p:cNvGrpSpPr/>
          <p:nvPr/>
        </p:nvGrpSpPr>
        <p:grpSpPr>
          <a:xfrm>
            <a:off x="2280029" y="2046804"/>
            <a:ext cx="353631" cy="354395"/>
            <a:chOff x="2280029" y="1970604"/>
            <a:chExt cx="353631" cy="354395"/>
          </a:xfrm>
        </p:grpSpPr>
        <p:sp>
          <p:nvSpPr>
            <p:cNvPr id="16552" name="Google Shape;16552;p9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9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9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9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6" name="Google Shape;16556;p92"/>
          <p:cNvGrpSpPr/>
          <p:nvPr/>
        </p:nvGrpSpPr>
        <p:grpSpPr>
          <a:xfrm>
            <a:off x="8065100" y="2076374"/>
            <a:ext cx="255086" cy="301685"/>
            <a:chOff x="8065100" y="2000174"/>
            <a:chExt cx="255086" cy="301685"/>
          </a:xfrm>
        </p:grpSpPr>
        <p:sp>
          <p:nvSpPr>
            <p:cNvPr id="16557" name="Google Shape;16557;p9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9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9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9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1" name="Google Shape;16561;p92"/>
          <p:cNvGrpSpPr/>
          <p:nvPr/>
        </p:nvGrpSpPr>
        <p:grpSpPr>
          <a:xfrm>
            <a:off x="6633705" y="2045308"/>
            <a:ext cx="249420" cy="363849"/>
            <a:chOff x="6633705" y="1969108"/>
            <a:chExt cx="249420" cy="363849"/>
          </a:xfrm>
        </p:grpSpPr>
        <p:sp>
          <p:nvSpPr>
            <p:cNvPr id="16562" name="Google Shape;16562;p9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9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9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9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9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9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9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9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0" name="Google Shape;16570;p92"/>
          <p:cNvGrpSpPr/>
          <p:nvPr/>
        </p:nvGrpSpPr>
        <p:grpSpPr>
          <a:xfrm>
            <a:off x="5211031" y="2045308"/>
            <a:ext cx="226661" cy="363467"/>
            <a:chOff x="5211031" y="1969108"/>
            <a:chExt cx="226661" cy="363467"/>
          </a:xfrm>
        </p:grpSpPr>
        <p:sp>
          <p:nvSpPr>
            <p:cNvPr id="16571" name="Google Shape;16571;p9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9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3" name="Google Shape;16573;p92"/>
          <p:cNvGrpSpPr/>
          <p:nvPr/>
        </p:nvGrpSpPr>
        <p:grpSpPr>
          <a:xfrm>
            <a:off x="3712952" y="2046804"/>
            <a:ext cx="354363" cy="354395"/>
            <a:chOff x="3712952" y="1970604"/>
            <a:chExt cx="354363" cy="354395"/>
          </a:xfrm>
        </p:grpSpPr>
        <p:sp>
          <p:nvSpPr>
            <p:cNvPr id="16574" name="Google Shape;16574;p9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9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9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9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9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9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9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9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9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3" name="Google Shape;16583;p92"/>
          <p:cNvGrpSpPr/>
          <p:nvPr/>
        </p:nvGrpSpPr>
        <p:grpSpPr>
          <a:xfrm>
            <a:off x="3235438" y="2046804"/>
            <a:ext cx="354363" cy="354745"/>
            <a:chOff x="3235438" y="1970604"/>
            <a:chExt cx="354363" cy="354745"/>
          </a:xfrm>
        </p:grpSpPr>
        <p:sp>
          <p:nvSpPr>
            <p:cNvPr id="16584" name="Google Shape;16584;p9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9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9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9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9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9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9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9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9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9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9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9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9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7" name="Google Shape;16597;p92"/>
          <p:cNvGrpSpPr/>
          <p:nvPr/>
        </p:nvGrpSpPr>
        <p:grpSpPr>
          <a:xfrm>
            <a:off x="1329585" y="2066125"/>
            <a:ext cx="341472" cy="335074"/>
            <a:chOff x="1329585" y="1989925"/>
            <a:chExt cx="341472" cy="335074"/>
          </a:xfrm>
        </p:grpSpPr>
        <p:sp>
          <p:nvSpPr>
            <p:cNvPr id="16598" name="Google Shape;16598;p9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9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9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1" name="Google Shape;16601;p92"/>
          <p:cNvGrpSpPr/>
          <p:nvPr/>
        </p:nvGrpSpPr>
        <p:grpSpPr>
          <a:xfrm>
            <a:off x="5591871" y="2066106"/>
            <a:ext cx="416649" cy="325597"/>
            <a:chOff x="5626763" y="2013829"/>
            <a:chExt cx="351722" cy="274788"/>
          </a:xfrm>
        </p:grpSpPr>
        <p:sp>
          <p:nvSpPr>
            <p:cNvPr id="16602" name="Google Shape;16602;p9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9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9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9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9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9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9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9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9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9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2" name="Google Shape;16612;p92"/>
          <p:cNvGrpSpPr/>
          <p:nvPr/>
        </p:nvGrpSpPr>
        <p:grpSpPr>
          <a:xfrm>
            <a:off x="7576605" y="2060077"/>
            <a:ext cx="276698" cy="333133"/>
            <a:chOff x="7576605" y="1983877"/>
            <a:chExt cx="276698" cy="333133"/>
          </a:xfrm>
        </p:grpSpPr>
        <p:sp>
          <p:nvSpPr>
            <p:cNvPr id="16613" name="Google Shape;16613;p9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9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5" name="Google Shape;16615;p92"/>
          <p:cNvGrpSpPr/>
          <p:nvPr/>
        </p:nvGrpSpPr>
        <p:grpSpPr>
          <a:xfrm>
            <a:off x="853568" y="2051738"/>
            <a:ext cx="337334" cy="353599"/>
            <a:chOff x="853568" y="1975538"/>
            <a:chExt cx="337334" cy="353599"/>
          </a:xfrm>
        </p:grpSpPr>
        <p:sp>
          <p:nvSpPr>
            <p:cNvPr id="16616" name="Google Shape;16616;p9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9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9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9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0" name="Google Shape;16620;p92"/>
          <p:cNvGrpSpPr/>
          <p:nvPr/>
        </p:nvGrpSpPr>
        <p:grpSpPr>
          <a:xfrm>
            <a:off x="2770052" y="2085828"/>
            <a:ext cx="327085" cy="277080"/>
            <a:chOff x="2770052" y="2009628"/>
            <a:chExt cx="327085" cy="277080"/>
          </a:xfrm>
        </p:grpSpPr>
        <p:sp>
          <p:nvSpPr>
            <p:cNvPr id="16621" name="Google Shape;16621;p9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9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23" name="Google Shape;16623;p92"/>
          <p:cNvSpPr/>
          <p:nvPr/>
        </p:nvSpPr>
        <p:spPr>
          <a:xfrm>
            <a:off x="706006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24" name="Google Shape;16624;p92"/>
          <p:cNvGrpSpPr/>
          <p:nvPr/>
        </p:nvGrpSpPr>
        <p:grpSpPr>
          <a:xfrm>
            <a:off x="4195399" y="2046804"/>
            <a:ext cx="344878" cy="343573"/>
            <a:chOff x="4195399" y="1970604"/>
            <a:chExt cx="344878" cy="343573"/>
          </a:xfrm>
        </p:grpSpPr>
        <p:sp>
          <p:nvSpPr>
            <p:cNvPr id="16625" name="Google Shape;16625;p9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9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9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9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9" name="Google Shape;16629;p92"/>
          <p:cNvGrpSpPr/>
          <p:nvPr/>
        </p:nvGrpSpPr>
        <p:grpSpPr>
          <a:xfrm>
            <a:off x="4674791" y="2053647"/>
            <a:ext cx="344528" cy="344114"/>
            <a:chOff x="4674791" y="1977447"/>
            <a:chExt cx="344528" cy="344114"/>
          </a:xfrm>
        </p:grpSpPr>
        <p:sp>
          <p:nvSpPr>
            <p:cNvPr id="16630" name="Google Shape;16630;p9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9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9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9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9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9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9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9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9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9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9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9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9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9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9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9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9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9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9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9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9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9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9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9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9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9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6" name="Google Shape;16656;p92"/>
          <p:cNvGrpSpPr/>
          <p:nvPr/>
        </p:nvGrpSpPr>
        <p:grpSpPr>
          <a:xfrm>
            <a:off x="6083810" y="1623497"/>
            <a:ext cx="382819" cy="310788"/>
            <a:chOff x="6083810" y="1547297"/>
            <a:chExt cx="382819" cy="310788"/>
          </a:xfrm>
        </p:grpSpPr>
        <p:sp>
          <p:nvSpPr>
            <p:cNvPr id="16657" name="Google Shape;16657;p9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9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9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9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9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9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9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9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9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9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9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9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9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9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9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9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9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9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5" name="Google Shape;16675;p92"/>
          <p:cNvGrpSpPr/>
          <p:nvPr/>
        </p:nvGrpSpPr>
        <p:grpSpPr>
          <a:xfrm>
            <a:off x="6558300" y="1614393"/>
            <a:ext cx="382788" cy="328613"/>
            <a:chOff x="6558300" y="1538193"/>
            <a:chExt cx="382788" cy="328613"/>
          </a:xfrm>
        </p:grpSpPr>
        <p:sp>
          <p:nvSpPr>
            <p:cNvPr id="16676" name="Google Shape;16676;p9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9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8" name="Google Shape;16678;p92"/>
          <p:cNvGrpSpPr/>
          <p:nvPr/>
        </p:nvGrpSpPr>
        <p:grpSpPr>
          <a:xfrm>
            <a:off x="5194002" y="1587497"/>
            <a:ext cx="259605" cy="346024"/>
            <a:chOff x="5194002" y="1511297"/>
            <a:chExt cx="259605" cy="346024"/>
          </a:xfrm>
        </p:grpSpPr>
        <p:sp>
          <p:nvSpPr>
            <p:cNvPr id="16679" name="Google Shape;16679;p9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9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9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9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3" name="Google Shape;16683;p92"/>
          <p:cNvGrpSpPr/>
          <p:nvPr/>
        </p:nvGrpSpPr>
        <p:grpSpPr>
          <a:xfrm>
            <a:off x="1394741" y="1588261"/>
            <a:ext cx="252444" cy="351722"/>
            <a:chOff x="1394741" y="1512061"/>
            <a:chExt cx="252444" cy="351722"/>
          </a:xfrm>
        </p:grpSpPr>
        <p:sp>
          <p:nvSpPr>
            <p:cNvPr id="16684" name="Google Shape;16684;p9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9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9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9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9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9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9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9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9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9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9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9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9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9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9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9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9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1" name="Google Shape;16701;p92"/>
          <p:cNvGrpSpPr/>
          <p:nvPr/>
        </p:nvGrpSpPr>
        <p:grpSpPr>
          <a:xfrm>
            <a:off x="855096" y="1580685"/>
            <a:ext cx="380910" cy="339594"/>
            <a:chOff x="855096" y="1504485"/>
            <a:chExt cx="380910" cy="339594"/>
          </a:xfrm>
        </p:grpSpPr>
        <p:sp>
          <p:nvSpPr>
            <p:cNvPr id="16702" name="Google Shape;16702;p9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9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9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9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9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7" name="Google Shape;16707;p92"/>
          <p:cNvGrpSpPr/>
          <p:nvPr/>
        </p:nvGrpSpPr>
        <p:grpSpPr>
          <a:xfrm>
            <a:off x="1819576" y="1587879"/>
            <a:ext cx="352103" cy="352103"/>
            <a:chOff x="1819576" y="1511679"/>
            <a:chExt cx="352103" cy="352103"/>
          </a:xfrm>
        </p:grpSpPr>
        <p:sp>
          <p:nvSpPr>
            <p:cNvPr id="16708" name="Google Shape;16708;p9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9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9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9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2" name="Google Shape;16712;p92"/>
          <p:cNvGrpSpPr/>
          <p:nvPr/>
        </p:nvGrpSpPr>
        <p:grpSpPr>
          <a:xfrm>
            <a:off x="5621097" y="1576961"/>
            <a:ext cx="371424" cy="355446"/>
            <a:chOff x="5621097" y="1500761"/>
            <a:chExt cx="371424" cy="355446"/>
          </a:xfrm>
        </p:grpSpPr>
        <p:sp>
          <p:nvSpPr>
            <p:cNvPr id="16713" name="Google Shape;16713;p9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9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5" name="Google Shape;16715;p92"/>
          <p:cNvGrpSpPr/>
          <p:nvPr/>
        </p:nvGrpSpPr>
        <p:grpSpPr>
          <a:xfrm>
            <a:off x="4670239" y="1617799"/>
            <a:ext cx="359679" cy="321833"/>
            <a:chOff x="4670239" y="1541599"/>
            <a:chExt cx="359679" cy="321833"/>
          </a:xfrm>
        </p:grpSpPr>
        <p:sp>
          <p:nvSpPr>
            <p:cNvPr id="16716" name="Google Shape;16716;p9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9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9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9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9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1" name="Google Shape;16721;p92"/>
          <p:cNvGrpSpPr/>
          <p:nvPr/>
        </p:nvGrpSpPr>
        <p:grpSpPr>
          <a:xfrm>
            <a:off x="4212429" y="1578585"/>
            <a:ext cx="321037" cy="353822"/>
            <a:chOff x="4212429" y="1502385"/>
            <a:chExt cx="321037" cy="353822"/>
          </a:xfrm>
        </p:grpSpPr>
        <p:sp>
          <p:nvSpPr>
            <p:cNvPr id="16722" name="Google Shape;16722;p9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9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9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9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6" name="Google Shape;16726;p92"/>
          <p:cNvGrpSpPr/>
          <p:nvPr/>
        </p:nvGrpSpPr>
        <p:grpSpPr>
          <a:xfrm>
            <a:off x="2302788" y="1582181"/>
            <a:ext cx="336188" cy="335425"/>
            <a:chOff x="2302788" y="1505981"/>
            <a:chExt cx="336188" cy="335425"/>
          </a:xfrm>
        </p:grpSpPr>
        <p:sp>
          <p:nvSpPr>
            <p:cNvPr id="16727" name="Google Shape;16727;p9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9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9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9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9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9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9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9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9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9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9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9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9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9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9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9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9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4" name="Google Shape;16744;p92"/>
          <p:cNvGrpSpPr/>
          <p:nvPr/>
        </p:nvGrpSpPr>
        <p:grpSpPr>
          <a:xfrm>
            <a:off x="2780301" y="1598096"/>
            <a:ext cx="333133" cy="321037"/>
            <a:chOff x="2780301" y="1521896"/>
            <a:chExt cx="333133" cy="321037"/>
          </a:xfrm>
        </p:grpSpPr>
        <p:sp>
          <p:nvSpPr>
            <p:cNvPr id="16745" name="Google Shape;16745;p9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9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9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9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9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9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9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9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9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9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9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9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9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9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9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9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9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9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9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9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5" name="Google Shape;16765;p92"/>
          <p:cNvGrpSpPr/>
          <p:nvPr/>
        </p:nvGrpSpPr>
        <p:grpSpPr>
          <a:xfrm>
            <a:off x="3316159" y="1591285"/>
            <a:ext cx="211892" cy="339594"/>
            <a:chOff x="3316159" y="1515085"/>
            <a:chExt cx="211892" cy="339594"/>
          </a:xfrm>
        </p:grpSpPr>
        <p:sp>
          <p:nvSpPr>
            <p:cNvPr id="16766" name="Google Shape;16766;p9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9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9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69" name="Google Shape;16769;p92"/>
            <p:cNvGrpSpPr/>
            <p:nvPr/>
          </p:nvGrpSpPr>
          <p:grpSpPr>
            <a:xfrm>
              <a:off x="3316159" y="1515085"/>
              <a:ext cx="211892" cy="339594"/>
              <a:chOff x="3316159" y="1515085"/>
              <a:chExt cx="211892" cy="339594"/>
            </a:xfrm>
          </p:grpSpPr>
          <p:sp>
            <p:nvSpPr>
              <p:cNvPr id="16770" name="Google Shape;16770;p9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9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9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9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9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9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776" name="Google Shape;16776;p92"/>
          <p:cNvGrpSpPr/>
          <p:nvPr/>
        </p:nvGrpSpPr>
        <p:grpSpPr>
          <a:xfrm>
            <a:off x="3716358" y="1620855"/>
            <a:ext cx="361971" cy="314958"/>
            <a:chOff x="3716358" y="1544655"/>
            <a:chExt cx="361971" cy="314958"/>
          </a:xfrm>
        </p:grpSpPr>
        <p:sp>
          <p:nvSpPr>
            <p:cNvPr id="16777" name="Google Shape;16777;p9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9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9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9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9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82" name="Google Shape;16782;p92"/>
            <p:cNvGrpSpPr/>
            <p:nvPr/>
          </p:nvGrpSpPr>
          <p:grpSpPr>
            <a:xfrm>
              <a:off x="3716358" y="1544655"/>
              <a:ext cx="361971" cy="314958"/>
              <a:chOff x="3716358" y="1544655"/>
              <a:chExt cx="361971" cy="314958"/>
            </a:xfrm>
          </p:grpSpPr>
          <p:sp>
            <p:nvSpPr>
              <p:cNvPr id="16783" name="Google Shape;16783;p9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9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9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9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9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788" name="Google Shape;16788;p92"/>
          <p:cNvGrpSpPr/>
          <p:nvPr/>
        </p:nvGrpSpPr>
        <p:grpSpPr>
          <a:xfrm>
            <a:off x="7011924" y="1633752"/>
            <a:ext cx="499533" cy="305136"/>
            <a:chOff x="7009649" y="1541981"/>
            <a:chExt cx="524940" cy="320655"/>
          </a:xfrm>
        </p:grpSpPr>
        <p:sp>
          <p:nvSpPr>
            <p:cNvPr id="16789" name="Google Shape;16789;p9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9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9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9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9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9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9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9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7" name="Google Shape;16797;p92"/>
          <p:cNvGrpSpPr/>
          <p:nvPr/>
        </p:nvGrpSpPr>
        <p:grpSpPr>
          <a:xfrm>
            <a:off x="8034034" y="1594309"/>
            <a:ext cx="282746" cy="340358"/>
            <a:chOff x="8034034" y="1518109"/>
            <a:chExt cx="282746" cy="340358"/>
          </a:xfrm>
        </p:grpSpPr>
        <p:sp>
          <p:nvSpPr>
            <p:cNvPr id="16798" name="Google Shape;16798;p9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9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9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9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2" name="Google Shape;16802;p92"/>
          <p:cNvGrpSpPr/>
          <p:nvPr/>
        </p:nvGrpSpPr>
        <p:grpSpPr>
          <a:xfrm>
            <a:off x="7582302" y="1576134"/>
            <a:ext cx="369133" cy="360411"/>
            <a:chOff x="7582302" y="1499934"/>
            <a:chExt cx="369133" cy="360411"/>
          </a:xfrm>
        </p:grpSpPr>
        <p:sp>
          <p:nvSpPr>
            <p:cNvPr id="16803" name="Google Shape;16803;p9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9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9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9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9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8" name="Google Shape;16808;p92"/>
          <p:cNvGrpSpPr/>
          <p:nvPr/>
        </p:nvGrpSpPr>
        <p:grpSpPr>
          <a:xfrm>
            <a:off x="6196089" y="3893352"/>
            <a:ext cx="346056" cy="345674"/>
            <a:chOff x="2238181" y="4120624"/>
            <a:chExt cx="346056" cy="345674"/>
          </a:xfrm>
        </p:grpSpPr>
        <p:grpSp>
          <p:nvGrpSpPr>
            <p:cNvPr id="16809" name="Google Shape;16809;p92"/>
            <p:cNvGrpSpPr/>
            <p:nvPr/>
          </p:nvGrpSpPr>
          <p:grpSpPr>
            <a:xfrm>
              <a:off x="2309155" y="4177413"/>
              <a:ext cx="203862" cy="231903"/>
              <a:chOff x="1512725" y="258500"/>
              <a:chExt cx="4570900" cy="5199625"/>
            </a:xfrm>
          </p:grpSpPr>
          <p:sp>
            <p:nvSpPr>
              <p:cNvPr id="16810" name="Google Shape;16810;p9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9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12" name="Google Shape;16812;p9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13" name="Google Shape;16813;p92"/>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817"/>
        <p:cNvGrpSpPr/>
        <p:nvPr/>
      </p:nvGrpSpPr>
      <p:grpSpPr>
        <a:xfrm>
          <a:off x="0" y="0"/>
          <a:ext cx="0" cy="0"/>
          <a:chOff x="0" y="0"/>
          <a:chExt cx="0" cy="0"/>
        </a:xfrm>
      </p:grpSpPr>
      <p:pic>
        <p:nvPicPr>
          <p:cNvPr id="16818" name="Google Shape;16818;p9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F4EFD8"/>
        </a:solidFill>
        <a:effectLst/>
      </p:bgPr>
    </p:bg>
    <p:spTree>
      <p:nvGrpSpPr>
        <p:cNvPr id="1" name="Shape 2883"/>
        <p:cNvGrpSpPr/>
        <p:nvPr/>
      </p:nvGrpSpPr>
      <p:grpSpPr>
        <a:xfrm>
          <a:off x="0" y="0"/>
          <a:ext cx="0" cy="0"/>
          <a:chOff x="0" y="0"/>
          <a:chExt cx="0" cy="0"/>
        </a:xfrm>
      </p:grpSpPr>
      <p:pic>
        <p:nvPicPr>
          <p:cNvPr id="1026" name="Picture 2" descr="https://media.colonialwilliamsburg.org/media/original_images/tt-patrick-henry-summer-2018.jpg">
            <a:extLst>
              <a:ext uri="{FF2B5EF4-FFF2-40B4-BE49-F238E27FC236}">
                <a16:creationId xmlns:a16="http://schemas.microsoft.com/office/drawing/2014/main" id="{4FB5F7B4-E242-4370-8A2B-3B057CB3ED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885791" y="1118404"/>
            <a:ext cx="3248900" cy="2165042"/>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F70B60DE-B4E3-45D4-87E0-965F07EE4B8A}"/>
              </a:ext>
            </a:extLst>
          </p:cNvPr>
          <p:cNvSpPr txBox="1"/>
          <p:nvPr/>
        </p:nvSpPr>
        <p:spPr>
          <a:xfrm>
            <a:off x="1009311" y="609601"/>
            <a:ext cx="3248900" cy="954107"/>
          </a:xfrm>
          <a:prstGeom prst="rect">
            <a:avLst/>
          </a:prstGeom>
          <a:noFill/>
        </p:spPr>
        <p:txBody>
          <a:bodyPr wrap="square" rtlCol="0">
            <a:spAutoFit/>
          </a:bodyPr>
          <a:lstStyle/>
          <a:p>
            <a:pPr algn="ctr"/>
            <a:r>
              <a:rPr lang="en-US" sz="2800" dirty="0"/>
              <a:t>What did he mean by this?</a:t>
            </a:r>
          </a:p>
        </p:txBody>
      </p:sp>
    </p:spTree>
    <p:extLst>
      <p:ext uri="{BB962C8B-B14F-4D97-AF65-F5344CB8AC3E}">
        <p14:creationId xmlns:p14="http://schemas.microsoft.com/office/powerpoint/2010/main" val="346429739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F4EFD8"/>
        </a:solidFill>
        <a:effectLst/>
      </p:bgPr>
    </p:bg>
    <p:spTree>
      <p:nvGrpSpPr>
        <p:cNvPr id="1" name="Shape 2883"/>
        <p:cNvGrpSpPr/>
        <p:nvPr/>
      </p:nvGrpSpPr>
      <p:grpSpPr>
        <a:xfrm>
          <a:off x="0" y="0"/>
          <a:ext cx="0" cy="0"/>
          <a:chOff x="0" y="0"/>
          <a:chExt cx="0" cy="0"/>
        </a:xfrm>
      </p:grpSpPr>
      <p:pic>
        <p:nvPicPr>
          <p:cNvPr id="1026" name="Picture 2" descr="https://media.colonialwilliamsburg.org/media/original_images/tt-patrick-henry-summer-2018.jpg">
            <a:extLst>
              <a:ext uri="{FF2B5EF4-FFF2-40B4-BE49-F238E27FC236}">
                <a16:creationId xmlns:a16="http://schemas.microsoft.com/office/drawing/2014/main" id="{4FB5F7B4-E242-4370-8A2B-3B057CB3ED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258211" y="1689104"/>
            <a:ext cx="3248900" cy="2165042"/>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F70B60DE-B4E3-45D4-87E0-965F07EE4B8A}"/>
              </a:ext>
            </a:extLst>
          </p:cNvPr>
          <p:cNvSpPr txBox="1"/>
          <p:nvPr/>
        </p:nvSpPr>
        <p:spPr>
          <a:xfrm>
            <a:off x="1009311" y="609601"/>
            <a:ext cx="3248900" cy="1384995"/>
          </a:xfrm>
          <a:prstGeom prst="rect">
            <a:avLst/>
          </a:prstGeom>
          <a:noFill/>
        </p:spPr>
        <p:txBody>
          <a:bodyPr wrap="square" rtlCol="0">
            <a:spAutoFit/>
          </a:bodyPr>
          <a:lstStyle/>
          <a:p>
            <a:pPr algn="ctr"/>
            <a:r>
              <a:rPr lang="en-US" sz="2800" dirty="0"/>
              <a:t>Either you give me liberty or we are going to war!</a:t>
            </a:r>
          </a:p>
        </p:txBody>
      </p:sp>
      <p:sp>
        <p:nvSpPr>
          <p:cNvPr id="4" name="TextBox 3">
            <a:extLst>
              <a:ext uri="{FF2B5EF4-FFF2-40B4-BE49-F238E27FC236}">
                <a16:creationId xmlns:a16="http://schemas.microsoft.com/office/drawing/2014/main" id="{7F5CB841-100B-40DC-A332-F40266BA8CE4}"/>
              </a:ext>
            </a:extLst>
          </p:cNvPr>
          <p:cNvSpPr txBox="1"/>
          <p:nvPr/>
        </p:nvSpPr>
        <p:spPr>
          <a:xfrm>
            <a:off x="1009311" y="2079127"/>
            <a:ext cx="3248900" cy="1384995"/>
          </a:xfrm>
          <a:prstGeom prst="rect">
            <a:avLst/>
          </a:prstGeom>
          <a:noFill/>
        </p:spPr>
        <p:txBody>
          <a:bodyPr wrap="square" rtlCol="0">
            <a:spAutoFit/>
          </a:bodyPr>
          <a:lstStyle/>
          <a:p>
            <a:pPr algn="ctr"/>
            <a:r>
              <a:rPr lang="en-US" sz="2800" dirty="0"/>
              <a:t>I am willing to put my life on the line for my freedom!</a:t>
            </a:r>
          </a:p>
        </p:txBody>
      </p:sp>
    </p:spTree>
    <p:extLst>
      <p:ext uri="{BB962C8B-B14F-4D97-AF65-F5344CB8AC3E}">
        <p14:creationId xmlns:p14="http://schemas.microsoft.com/office/powerpoint/2010/main" val="72674966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890"/>
        <p:cNvGrpSpPr/>
        <p:nvPr/>
      </p:nvGrpSpPr>
      <p:grpSpPr>
        <a:xfrm>
          <a:off x="0" y="0"/>
          <a:ext cx="0" cy="0"/>
          <a:chOff x="0" y="0"/>
          <a:chExt cx="0" cy="0"/>
        </a:xfrm>
      </p:grpSpPr>
      <p:sp>
        <p:nvSpPr>
          <p:cNvPr id="2891" name="Google Shape;2891;p44"/>
          <p:cNvSpPr txBox="1"/>
          <p:nvPr/>
        </p:nvSpPr>
        <p:spPr>
          <a:xfrm>
            <a:off x="4883700" y="2889301"/>
            <a:ext cx="3540300" cy="15210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b" anchorCtr="0">
            <a:noAutofit/>
          </a:bodyPr>
          <a:lstStyle/>
          <a:p>
            <a:pPr marL="0" lvl="0" indent="0" algn="ctr" rtl="0">
              <a:spcBef>
                <a:spcPts val="0"/>
              </a:spcBef>
              <a:spcAft>
                <a:spcPts val="0"/>
              </a:spcAft>
              <a:buNone/>
            </a:pPr>
            <a:endParaRPr sz="2300">
              <a:solidFill>
                <a:schemeClr val="dk1"/>
              </a:solidFill>
              <a:latin typeface="Be Vietnam"/>
              <a:ea typeface="Be Vietnam"/>
              <a:cs typeface="Be Vietnam"/>
              <a:sym typeface="Be Vietnam"/>
            </a:endParaRPr>
          </a:p>
        </p:txBody>
      </p:sp>
      <p:sp>
        <p:nvSpPr>
          <p:cNvPr id="2892" name="Google Shape;2892;p44"/>
          <p:cNvSpPr txBox="1"/>
          <p:nvPr/>
        </p:nvSpPr>
        <p:spPr>
          <a:xfrm>
            <a:off x="720000" y="2889301"/>
            <a:ext cx="3540300" cy="15210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b" anchorCtr="0">
            <a:noAutofit/>
          </a:bodyPr>
          <a:lstStyle/>
          <a:p>
            <a:pPr marL="0" lvl="0" indent="0" algn="ctr" rtl="0">
              <a:spcBef>
                <a:spcPts val="0"/>
              </a:spcBef>
              <a:spcAft>
                <a:spcPts val="0"/>
              </a:spcAft>
              <a:buNone/>
            </a:pPr>
            <a:endParaRPr sz="2300">
              <a:solidFill>
                <a:schemeClr val="dk1"/>
              </a:solidFill>
              <a:latin typeface="Be Vietnam"/>
              <a:ea typeface="Be Vietnam"/>
              <a:cs typeface="Be Vietnam"/>
              <a:sym typeface="Be Vietnam"/>
            </a:endParaRPr>
          </a:p>
        </p:txBody>
      </p:sp>
      <p:sp>
        <p:nvSpPr>
          <p:cNvPr id="2893" name="Google Shape;2893;p4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dirty="0"/>
              <a:t>The War Begins</a:t>
            </a:r>
            <a:endParaRPr dirty="0"/>
          </a:p>
        </p:txBody>
      </p:sp>
      <p:sp>
        <p:nvSpPr>
          <p:cNvPr id="2896" name="Google Shape;2896;p44"/>
          <p:cNvSpPr txBox="1">
            <a:spLocks noGrp="1"/>
          </p:cNvSpPr>
          <p:nvPr>
            <p:ph type="subTitle" idx="1"/>
          </p:nvPr>
        </p:nvSpPr>
        <p:spPr>
          <a:xfrm>
            <a:off x="5282549" y="3198050"/>
            <a:ext cx="2742600" cy="1010700"/>
          </a:xfrm>
          <a:prstGeom prst="rect">
            <a:avLst/>
          </a:prstGeom>
        </p:spPr>
        <p:txBody>
          <a:bodyPr spcFirstLastPara="1" wrap="square" lIns="91425" tIns="91425" rIns="91425" bIns="91425" anchor="ctr" anchorCtr="0">
            <a:noAutofit/>
          </a:bodyPr>
          <a:lstStyle/>
          <a:p>
            <a:pPr marL="0" indent="0"/>
            <a:r>
              <a:rPr lang="en-US" sz="1600" b="1" u="sng" dirty="0"/>
              <a:t>The British heard about this and planned to send soldiers to destroy the supplies</a:t>
            </a:r>
          </a:p>
          <a:p>
            <a:pPr marL="0" lvl="0" indent="0" algn="ctr" rtl="0">
              <a:spcBef>
                <a:spcPts val="0"/>
              </a:spcBef>
              <a:spcAft>
                <a:spcPts val="0"/>
              </a:spcAft>
              <a:buNone/>
            </a:pPr>
            <a:endParaRPr dirty="0"/>
          </a:p>
        </p:txBody>
      </p:sp>
      <p:sp>
        <p:nvSpPr>
          <p:cNvPr id="2897" name="Google Shape;2897;p44"/>
          <p:cNvSpPr txBox="1">
            <a:spLocks noGrp="1"/>
          </p:cNvSpPr>
          <p:nvPr>
            <p:ph type="subTitle" idx="4"/>
          </p:nvPr>
        </p:nvSpPr>
        <p:spPr>
          <a:xfrm>
            <a:off x="1118850" y="3198050"/>
            <a:ext cx="2742600" cy="1010700"/>
          </a:xfrm>
          <a:prstGeom prst="rect">
            <a:avLst/>
          </a:prstGeom>
        </p:spPr>
        <p:txBody>
          <a:bodyPr spcFirstLastPara="1" wrap="square" lIns="91425" tIns="91425" rIns="91425" bIns="91425" anchor="ctr" anchorCtr="0">
            <a:noAutofit/>
          </a:bodyPr>
          <a:lstStyle/>
          <a:p>
            <a:pPr marL="0" indent="0"/>
            <a:r>
              <a:rPr lang="en-US" sz="1600" b="1" u="sng" dirty="0"/>
              <a:t>Many colonists in Concord Massachusetts started storing gun powder and supplies in case of a war</a:t>
            </a:r>
          </a:p>
          <a:p>
            <a:pPr marL="0" lvl="0" indent="0" algn="ctr" rtl="0">
              <a:spcBef>
                <a:spcPts val="0"/>
              </a:spcBef>
              <a:spcAft>
                <a:spcPts val="0"/>
              </a:spcAft>
              <a:buNone/>
            </a:pPr>
            <a:endParaRPr dirty="0"/>
          </a:p>
        </p:txBody>
      </p:sp>
      <p:sp>
        <p:nvSpPr>
          <p:cNvPr id="2898" name="Google Shape;2898;p44"/>
          <p:cNvSpPr/>
          <p:nvPr/>
        </p:nvSpPr>
        <p:spPr>
          <a:xfrm>
            <a:off x="6146700" y="1473188"/>
            <a:ext cx="1014300" cy="1014300"/>
          </a:xfrm>
          <a:prstGeom prst="ellipse">
            <a:avLst/>
          </a:prstGeom>
          <a:solidFill>
            <a:srgbClr val="393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4"/>
          <p:cNvSpPr/>
          <p:nvPr/>
        </p:nvSpPr>
        <p:spPr>
          <a:xfrm>
            <a:off x="1983000" y="1473188"/>
            <a:ext cx="1014300" cy="1014300"/>
          </a:xfrm>
          <a:prstGeom prst="ellipse">
            <a:avLst/>
          </a:prstGeom>
          <a:solidFill>
            <a:srgbClr val="393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0" name="Google Shape;2900;p44"/>
          <p:cNvGrpSpPr/>
          <p:nvPr/>
        </p:nvGrpSpPr>
        <p:grpSpPr>
          <a:xfrm>
            <a:off x="6412228" y="1667167"/>
            <a:ext cx="483230" cy="572688"/>
            <a:chOff x="3122257" y="1508594"/>
            <a:chExt cx="294850" cy="349434"/>
          </a:xfrm>
        </p:grpSpPr>
        <p:sp>
          <p:nvSpPr>
            <p:cNvPr id="2901" name="Google Shape;2901;p44"/>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4"/>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4"/>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4"/>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4"/>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6" name="Google Shape;2906;p44"/>
          <p:cNvGrpSpPr/>
          <p:nvPr/>
        </p:nvGrpSpPr>
        <p:grpSpPr>
          <a:xfrm>
            <a:off x="2152465" y="1693993"/>
            <a:ext cx="675364" cy="572696"/>
            <a:chOff x="2661459" y="2015001"/>
            <a:chExt cx="322508" cy="273494"/>
          </a:xfrm>
        </p:grpSpPr>
        <p:sp>
          <p:nvSpPr>
            <p:cNvPr id="2907" name="Google Shape;2907;p44"/>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4"/>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9" name="Google Shape;2909;p44"/>
          <p:cNvGrpSpPr/>
          <p:nvPr/>
        </p:nvGrpSpPr>
        <p:grpSpPr>
          <a:xfrm>
            <a:off x="4334141" y="2333840"/>
            <a:ext cx="475729" cy="475816"/>
            <a:chOff x="2706930" y="2871688"/>
            <a:chExt cx="331057" cy="331094"/>
          </a:xfrm>
        </p:grpSpPr>
        <p:sp>
          <p:nvSpPr>
            <p:cNvPr id="2910" name="Google Shape;2910;p44"/>
            <p:cNvSpPr/>
            <p:nvPr/>
          </p:nvSpPr>
          <p:spPr>
            <a:xfrm>
              <a:off x="2751535" y="2916330"/>
              <a:ext cx="241883" cy="241808"/>
            </a:xfrm>
            <a:custGeom>
              <a:avLst/>
              <a:gdLst/>
              <a:ahLst/>
              <a:cxnLst/>
              <a:rect l="l" t="t" r="r" b="b"/>
              <a:pathLst>
                <a:path w="6464" h="6462" extrusionOk="0">
                  <a:moveTo>
                    <a:pt x="3221" y="0"/>
                  </a:moveTo>
                  <a:cubicBezTo>
                    <a:pt x="1444" y="0"/>
                    <a:pt x="0" y="1442"/>
                    <a:pt x="0" y="3221"/>
                  </a:cubicBezTo>
                  <a:cubicBezTo>
                    <a:pt x="0" y="5020"/>
                    <a:pt x="1444" y="6462"/>
                    <a:pt x="3221" y="6462"/>
                  </a:cubicBezTo>
                  <a:cubicBezTo>
                    <a:pt x="5020" y="6462"/>
                    <a:pt x="6464" y="5020"/>
                    <a:pt x="6464" y="3221"/>
                  </a:cubicBezTo>
                  <a:cubicBezTo>
                    <a:pt x="6464" y="1442"/>
                    <a:pt x="5020" y="0"/>
                    <a:pt x="3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4"/>
            <p:cNvSpPr/>
            <p:nvPr/>
          </p:nvSpPr>
          <p:spPr>
            <a:xfrm>
              <a:off x="2851710" y="2871688"/>
              <a:ext cx="41536" cy="165172"/>
            </a:xfrm>
            <a:custGeom>
              <a:avLst/>
              <a:gdLst/>
              <a:ahLst/>
              <a:cxnLst/>
              <a:rect l="l" t="t" r="r" b="b"/>
              <a:pathLst>
                <a:path w="1110" h="4414" extrusionOk="0">
                  <a:moveTo>
                    <a:pt x="544" y="0"/>
                  </a:moveTo>
                  <a:cubicBezTo>
                    <a:pt x="544" y="0"/>
                    <a:pt x="357" y="273"/>
                    <a:pt x="231" y="691"/>
                  </a:cubicBezTo>
                  <a:cubicBezTo>
                    <a:pt x="84" y="1109"/>
                    <a:pt x="0" y="1653"/>
                    <a:pt x="0" y="2217"/>
                  </a:cubicBezTo>
                  <a:cubicBezTo>
                    <a:pt x="0" y="2761"/>
                    <a:pt x="84" y="3326"/>
                    <a:pt x="231" y="3723"/>
                  </a:cubicBezTo>
                  <a:cubicBezTo>
                    <a:pt x="357" y="4141"/>
                    <a:pt x="544" y="4414"/>
                    <a:pt x="544" y="4414"/>
                  </a:cubicBezTo>
                  <a:cubicBezTo>
                    <a:pt x="544" y="4414"/>
                    <a:pt x="733" y="4141"/>
                    <a:pt x="879" y="3723"/>
                  </a:cubicBezTo>
                  <a:cubicBezTo>
                    <a:pt x="1026" y="3326"/>
                    <a:pt x="1109" y="2761"/>
                    <a:pt x="1109" y="2217"/>
                  </a:cubicBezTo>
                  <a:cubicBezTo>
                    <a:pt x="1109" y="1653"/>
                    <a:pt x="1026" y="1109"/>
                    <a:pt x="879" y="691"/>
                  </a:cubicBezTo>
                  <a:cubicBezTo>
                    <a:pt x="733" y="273"/>
                    <a:pt x="544"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4"/>
            <p:cNvSpPr/>
            <p:nvPr/>
          </p:nvSpPr>
          <p:spPr>
            <a:xfrm>
              <a:off x="2851710" y="3036824"/>
              <a:ext cx="41536" cy="165958"/>
            </a:xfrm>
            <a:custGeom>
              <a:avLst/>
              <a:gdLst/>
              <a:ahLst/>
              <a:cxnLst/>
              <a:rect l="l" t="t" r="r" b="b"/>
              <a:pathLst>
                <a:path w="1110" h="4435" extrusionOk="0">
                  <a:moveTo>
                    <a:pt x="544" y="1"/>
                  </a:moveTo>
                  <a:cubicBezTo>
                    <a:pt x="544" y="1"/>
                    <a:pt x="357" y="294"/>
                    <a:pt x="231" y="712"/>
                  </a:cubicBezTo>
                  <a:cubicBezTo>
                    <a:pt x="84" y="1109"/>
                    <a:pt x="0" y="1674"/>
                    <a:pt x="0" y="2218"/>
                  </a:cubicBezTo>
                  <a:cubicBezTo>
                    <a:pt x="0" y="2782"/>
                    <a:pt x="84" y="3326"/>
                    <a:pt x="231" y="3744"/>
                  </a:cubicBezTo>
                  <a:cubicBezTo>
                    <a:pt x="357" y="4162"/>
                    <a:pt x="544" y="4435"/>
                    <a:pt x="544" y="4435"/>
                  </a:cubicBezTo>
                  <a:cubicBezTo>
                    <a:pt x="544" y="4435"/>
                    <a:pt x="733" y="4162"/>
                    <a:pt x="879" y="3744"/>
                  </a:cubicBezTo>
                  <a:cubicBezTo>
                    <a:pt x="1026" y="3326"/>
                    <a:pt x="1109" y="2782"/>
                    <a:pt x="1109" y="2218"/>
                  </a:cubicBezTo>
                  <a:cubicBezTo>
                    <a:pt x="1109" y="1674"/>
                    <a:pt x="1026" y="1109"/>
                    <a:pt x="879" y="712"/>
                  </a:cubicBezTo>
                  <a:cubicBezTo>
                    <a:pt x="733" y="294"/>
                    <a:pt x="544" y="1"/>
                    <a:pt x="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4"/>
            <p:cNvSpPr/>
            <p:nvPr/>
          </p:nvSpPr>
          <p:spPr>
            <a:xfrm>
              <a:off x="2706930" y="3016505"/>
              <a:ext cx="165134" cy="41461"/>
            </a:xfrm>
            <a:custGeom>
              <a:avLst/>
              <a:gdLst/>
              <a:ahLst/>
              <a:cxnLst/>
              <a:rect l="l" t="t" r="r" b="b"/>
              <a:pathLst>
                <a:path w="4413" h="1108" extrusionOk="0">
                  <a:moveTo>
                    <a:pt x="2218" y="0"/>
                  </a:moveTo>
                  <a:cubicBezTo>
                    <a:pt x="1652" y="0"/>
                    <a:pt x="1108" y="84"/>
                    <a:pt x="690" y="229"/>
                  </a:cubicBezTo>
                  <a:cubicBezTo>
                    <a:pt x="272" y="355"/>
                    <a:pt x="1" y="544"/>
                    <a:pt x="1" y="544"/>
                  </a:cubicBezTo>
                  <a:cubicBezTo>
                    <a:pt x="1" y="544"/>
                    <a:pt x="272" y="731"/>
                    <a:pt x="690" y="879"/>
                  </a:cubicBezTo>
                  <a:cubicBezTo>
                    <a:pt x="1108" y="1024"/>
                    <a:pt x="1652" y="1108"/>
                    <a:pt x="2218" y="1108"/>
                  </a:cubicBezTo>
                  <a:cubicBezTo>
                    <a:pt x="2762" y="1108"/>
                    <a:pt x="3305" y="1024"/>
                    <a:pt x="3724" y="879"/>
                  </a:cubicBezTo>
                  <a:cubicBezTo>
                    <a:pt x="4142" y="731"/>
                    <a:pt x="4413" y="544"/>
                    <a:pt x="4413" y="544"/>
                  </a:cubicBezTo>
                  <a:cubicBezTo>
                    <a:pt x="4413" y="544"/>
                    <a:pt x="4142" y="355"/>
                    <a:pt x="3724" y="229"/>
                  </a:cubicBezTo>
                  <a:cubicBezTo>
                    <a:pt x="3305" y="84"/>
                    <a:pt x="2762"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4"/>
            <p:cNvSpPr/>
            <p:nvPr/>
          </p:nvSpPr>
          <p:spPr>
            <a:xfrm>
              <a:off x="2872029" y="3016505"/>
              <a:ext cx="165958" cy="41461"/>
            </a:xfrm>
            <a:custGeom>
              <a:avLst/>
              <a:gdLst/>
              <a:ahLst/>
              <a:cxnLst/>
              <a:rect l="l" t="t" r="r" b="b"/>
              <a:pathLst>
                <a:path w="4435" h="1108" extrusionOk="0">
                  <a:moveTo>
                    <a:pt x="2218" y="0"/>
                  </a:moveTo>
                  <a:cubicBezTo>
                    <a:pt x="1674" y="0"/>
                    <a:pt x="1110" y="84"/>
                    <a:pt x="692" y="229"/>
                  </a:cubicBezTo>
                  <a:cubicBezTo>
                    <a:pt x="294" y="355"/>
                    <a:pt x="1" y="544"/>
                    <a:pt x="1" y="544"/>
                  </a:cubicBezTo>
                  <a:cubicBezTo>
                    <a:pt x="1" y="544"/>
                    <a:pt x="294" y="731"/>
                    <a:pt x="692" y="879"/>
                  </a:cubicBezTo>
                  <a:cubicBezTo>
                    <a:pt x="1110" y="1024"/>
                    <a:pt x="1674" y="1108"/>
                    <a:pt x="2218" y="1108"/>
                  </a:cubicBezTo>
                  <a:cubicBezTo>
                    <a:pt x="2783" y="1108"/>
                    <a:pt x="3327" y="1024"/>
                    <a:pt x="3745" y="879"/>
                  </a:cubicBezTo>
                  <a:cubicBezTo>
                    <a:pt x="4164" y="731"/>
                    <a:pt x="4435" y="544"/>
                    <a:pt x="4435" y="544"/>
                  </a:cubicBezTo>
                  <a:cubicBezTo>
                    <a:pt x="4435" y="544"/>
                    <a:pt x="4164" y="355"/>
                    <a:pt x="3745" y="229"/>
                  </a:cubicBezTo>
                  <a:cubicBezTo>
                    <a:pt x="3327" y="84"/>
                    <a:pt x="2783" y="0"/>
                    <a:pt x="2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North American Area Studies Major for College by Slidesgo">
  <a:themeElements>
    <a:clrScheme name="Simple Light">
      <a:dk1>
        <a:srgbClr val="F4EFD8"/>
      </a:dk1>
      <a:lt1>
        <a:srgbClr val="383B51"/>
      </a:lt1>
      <a:dk2>
        <a:srgbClr val="B0C9D2"/>
      </a:dk2>
      <a:lt2>
        <a:srgbClr val="88B2BE"/>
      </a:lt2>
      <a:accent1>
        <a:srgbClr val="B4D6E3"/>
      </a:accent1>
      <a:accent2>
        <a:srgbClr val="506771"/>
      </a:accent2>
      <a:accent3>
        <a:srgbClr val="A8A5BF"/>
      </a:accent3>
      <a:accent4>
        <a:srgbClr val="FFFFFF"/>
      </a:accent4>
      <a:accent5>
        <a:srgbClr val="FFFFFF"/>
      </a:accent5>
      <a:accent6>
        <a:srgbClr val="FFFFFF"/>
      </a:accent6>
      <a:hlink>
        <a:srgbClr val="383B5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27</TotalTime>
  <Words>2166</Words>
  <Application>Microsoft Office PowerPoint</Application>
  <PresentationFormat>On-screen Show (16:9)</PresentationFormat>
  <Paragraphs>409</Paragraphs>
  <Slides>63</Slides>
  <Notes>63</Notes>
  <HiddenSlides>0</HiddenSlides>
  <MMClips>0</MMClips>
  <ScaleCrop>false</ScaleCrop>
  <HeadingPairs>
    <vt:vector size="6" baseType="variant">
      <vt:variant>
        <vt:lpstr>Fonts Used</vt:lpstr>
      </vt:variant>
      <vt:variant>
        <vt:i4>11</vt:i4>
      </vt:variant>
      <vt:variant>
        <vt:lpstr>Theme</vt:lpstr>
      </vt:variant>
      <vt:variant>
        <vt:i4>2</vt:i4>
      </vt:variant>
      <vt:variant>
        <vt:lpstr>Slide Titles</vt:lpstr>
      </vt:variant>
      <vt:variant>
        <vt:i4>63</vt:i4>
      </vt:variant>
    </vt:vector>
  </HeadingPairs>
  <TitlesOfParts>
    <vt:vector size="76" baseType="lpstr">
      <vt:lpstr>Amaranth</vt:lpstr>
      <vt:lpstr>Amatic SC</vt:lpstr>
      <vt:lpstr>Anaheim</vt:lpstr>
      <vt:lpstr>Arial</vt:lpstr>
      <vt:lpstr>Be Vietnam</vt:lpstr>
      <vt:lpstr>Bebas Neue</vt:lpstr>
      <vt:lpstr>Calibri</vt:lpstr>
      <vt:lpstr>Proxima Nova</vt:lpstr>
      <vt:lpstr>Roboto</vt:lpstr>
      <vt:lpstr>Roboto Condensed Light</vt:lpstr>
      <vt:lpstr>Roboto Medium</vt:lpstr>
      <vt:lpstr>North American Area Studies Major for College by Slidesgo</vt:lpstr>
      <vt:lpstr>Slidesgo Final Pages</vt:lpstr>
      <vt:lpstr>Social Studies Chapter 7</vt:lpstr>
      <vt:lpstr>Chapter 7- Lesson 4</vt:lpstr>
      <vt:lpstr>Main Idea!</vt:lpstr>
      <vt:lpstr>Patriots like Patrick Henry spoke out against the British government and Mercy Otis Warren wrote plays making fun of British officials in Boston! </vt:lpstr>
      <vt:lpstr>PowerPoint Presentation</vt:lpstr>
      <vt:lpstr>PowerPoint Presentation</vt:lpstr>
      <vt:lpstr>PowerPoint Presentation</vt:lpstr>
      <vt:lpstr>PowerPoint Presentation</vt:lpstr>
      <vt:lpstr>The War Begins</vt:lpstr>
      <vt:lpstr>PowerPoint Presentation</vt:lpstr>
      <vt:lpstr>And so three men risked their lives to warn the patriots in Concord, MA that “the regulars” were coming!</vt:lpstr>
      <vt:lpstr>PowerPoint Presentation</vt:lpstr>
      <vt:lpstr>The Midnight Riders!</vt:lpstr>
      <vt:lpstr>PowerPoint Presentation</vt:lpstr>
      <vt:lpstr>Minutemen prepare in Lexington!</vt:lpstr>
      <vt:lpstr>5 am on April 19th, The British told the minutemen to leave. As they turned to go, someone (we don’t know who!) fired a shot and WAR ENSUED!   The minutemen were forced to flee </vt:lpstr>
      <vt:lpstr>8 am on April 19th, colonists and British soldiers begin shooting at each other in Concord—the British retreat after several soldiers are killed!  </vt:lpstr>
      <vt:lpstr>TABLE OF CONTENTS</vt:lpstr>
      <vt:lpstr>ABOUT THE NORTH AMERICA AREA</vt:lpstr>
      <vt:lpstr>NATURAL RESOURCES</vt:lpstr>
      <vt:lpstr>POLAR</vt:lpstr>
      <vt:lpstr>NORTH AMERICAN DIASPORA</vt:lpstr>
      <vt:lpstr>HISTORY OF NORTH AMERICA</vt:lpstr>
      <vt:lpstr>FREE MARKET ECONOMY</vt:lpstr>
      <vt:lpstr>POLITICAL ECONOMY</vt:lpstr>
      <vt:lpstr>FREE MARKET ECONOMY</vt:lpstr>
      <vt:lpstr>ECONOMIC PRODUCTION</vt:lpstr>
      <vt:lpstr>DEMOGRAPHY</vt:lpstr>
      <vt:lpstr>30%</vt:lpstr>
      <vt:lpstr>24,709,000</vt:lpstr>
      <vt:lpstr>592,296,233 PEOPLE IN TOTAL</vt:lpstr>
      <vt:lpstr>WHOA!</vt:lpstr>
      <vt:lpstr>OUR TEACHING METHOD</vt:lpstr>
      <vt:lpstr>STUDY PLANNER</vt:lpstr>
      <vt:lpstr>CONCLUSIONS</vt:lpstr>
      <vt:lpstr>A PICTURE ALWAYS REINFORCES THE CONCEPT</vt:lpstr>
      <vt:lpstr>A PICTURE IS WORTH A THOUSAND WORDS</vt:lpstr>
      <vt:lpstr>AWESOME WORDS</vt:lpstr>
      <vt:lpstr>DESKTOP SOFTWARE</vt:lpstr>
      <vt:lpstr>MOBILE WEB</vt:lpstr>
      <vt:lpstr>TABLET APP</vt:lpstr>
      <vt:lpstr>OUR TEAM</vt:lpstr>
      <vt:lpstr>THANKS!</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Social Studies Chapter 7</dc:title>
  <dc:creator>Centers, Paige (Elizabeth)</dc:creator>
  <cp:lastModifiedBy>Centers, Paige (Elizabeth)</cp:lastModifiedBy>
  <cp:revision>4</cp:revision>
  <dcterms:modified xsi:type="dcterms:W3CDTF">2023-03-31T19:36:33Z</dcterms:modified>
</cp:coreProperties>
</file>